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3" r:id="rId2"/>
    <p:sldId id="266" r:id="rId3"/>
    <p:sldId id="263" r:id="rId4"/>
    <p:sldId id="264" r:id="rId5"/>
    <p:sldId id="262" r:id="rId6"/>
    <p:sldId id="265" r:id="rId7"/>
    <p:sldId id="267" r:id="rId8"/>
    <p:sldId id="26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NULL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NULL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Sheet2!$M$5:$M$53</cx:f>
        <cx:lvl ptCount="49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Sheet2!$N$5:$N$53</cx:f>
        <cx:lvl ptCount="49" formatCode="General">
          <cx:pt idx="0">21</cx:pt>
          <cx:pt idx="1">750</cx:pt>
          <cx:pt idx="2">1270</cx:pt>
          <cx:pt idx="3">330</cx:pt>
          <cx:pt idx="4">860</cx:pt>
          <cx:pt idx="5">1230</cx:pt>
          <cx:pt idx="6">44</cx:pt>
          <cx:pt idx="7">10</cx:pt>
          <cx:pt idx="8">290</cx:pt>
          <cx:pt idx="9">450</cx:pt>
          <cx:pt idx="10">1060</cx:pt>
          <cx:pt idx="11">1250</cx:pt>
          <cx:pt idx="12">410</cx:pt>
          <cx:pt idx="13">500</cx:pt>
          <cx:pt idx="14">2370</cx:pt>
          <cx:pt idx="15">2310</cx:pt>
          <cx:pt idx="16">450</cx:pt>
          <cx:pt idx="17">50</cx:pt>
          <cx:pt idx="18">185</cx:pt>
          <cx:pt idx="19">120</cx:pt>
          <cx:pt idx="20">790</cx:pt>
          <cx:pt idx="21">1300</cx:pt>
          <cx:pt idx="22">3150</cx:pt>
          <cx:pt idx="23">500</cx:pt>
          <cx:pt idx="24">2450</cx:pt>
          <cx:pt idx="25">525</cx:pt>
          <cx:pt idx="26">2550</cx:pt>
          <cx:pt idx="27">2250</cx:pt>
          <cx:pt idx="28">34</cx:pt>
          <cx:pt idx="29">98</cx:pt>
          <cx:pt idx="30">225</cx:pt>
          <cx:pt idx="31">345</cx:pt>
          <cx:pt idx="32">1150</cx:pt>
          <cx:pt idx="33">850</cx:pt>
          <cx:pt idx="34">3000</cx:pt>
          <cx:pt idx="35">850</cx:pt>
          <cx:pt idx="36">1080</cx:pt>
          <cx:pt idx="37">6</cx:pt>
          <cx:pt idx="38">250</cx:pt>
          <cx:pt idx="39">2550</cx:pt>
          <cx:pt idx="40">1720</cx:pt>
          <cx:pt idx="41">5100</cx:pt>
          <cx:pt idx="42">650</cx:pt>
          <cx:pt idx="43">1120</cx:pt>
          <cx:pt idx="44">160</cx:pt>
          <cx:pt idx="45">700</cx:pt>
          <cx:pt idx="46">1230</cx:pt>
          <cx:pt idx="47">620</cx:pt>
          <cx:pt idx="48">900</cx:pt>
        </cx:lvl>
      </cx:numDim>
    </cx:data>
  </cx:chartData>
  <cx:chart>
    <cx:plotArea>
      <cx:plotAreaRegion>
        <cx:series layoutId="regionMap" uniqueId="{05F9E826-5485-49C1-AE1E-C0500D932952}">
          <cx:tx>
            <cx:txData>
              <cx:f>Sheet2!$N$4</cx:f>
              <cx:v>acres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1F1Zc9u4sv4rqTxfegACIIhTZ27VUJtlLXbsOE78wtLYHhLc9+3X3yZkWRLj45n4uOqWXhii0U0L
/Aj0CuTfD82/HoKnTfapCYMo/9dD8/tntyiSf/32W/7gPoWb/CyUD1mcx38VZw9x+Fv811/y4em3
x2xTy8j5TUeY/vbgbrLiqfn8v/+GpzlP8TJ+2BQyjr6UT1l7/ZSXQZG/0fdq16fNYyijscyLTD4U
+PfP48nnT09RIYv2a5s8/f75qP/zp9+GT/npL34K4EcV5SPIEnGGkIl1RhDDnHETf/4UxJHz3K1x
dkYNTg1TNzDHJme7P73ehCA+fgo29SZ72lFf+0Hq52weH7OnPIexqH8PJY9+/nZ0D3EZFf0Lc+Dd
/f75NpLF0+Onm2JTPOWfP8k8Hm0ZRnE/htsbNejfjl/5//57QIDXMKAcoDJ8Z3/X9RMo8/Vb7+CX
QRFYmIgYWBCTcsM4BsU0znQTcyEINigy9AEo8+hRbqLNW7/ndUxeBAeQ9GM7QUj+WLz1Cn4NEoOc
YU6xjk1mGKagjBxDghk544jqJjUMLoyfJsofwSb33wHJTm6ASD+0E0RkdPlxiBDzTAiTUZ0DJBQA
GaxcGLEzRmFBIxQzpnNCd397u3SN4iDONo/xjvrPl6695ACVfngniMofy7fewa/NE6KfwXLFkE5g
+eIYCXjrh/oEli6TIoIEpgQZ/eq1+9tbVOB7/3MTvm+ibAUHmPSDO0VM7nfv5bXv8hcxoWe6IIgL
wg1dRxwN1y6MzwAKQzBOBOh6JHZ/+xmTTHbxe/TJHzvBISYwuBPE5Ga8ey//PSaUnlFQ71QwwXGv
MeCdH84TjNCZDjYZAmVjCK73JsDW5ttichOXhftpvPHj4h2T5Vh6gE4/zFNEZ7R7Q/89OoScCURA
uRCOcG/3msfomOjM7GeTSUDLgHE8NIu373e0yeJAvmfiDOWHCMFQTxChqz8+DiHaI2AwjBHnpolM
Npg/nJ+ZBHDRYT1jpo566+Bw/lw9RVHeBtUmku+YP8fSA3T6YZ4gOn9c797QB8wfCugIoWOKuU4M
og/mj9Bh9TNNA2xpbOhbK+EQnT8yfxPlm/ytX/S6C7OXHKDSD+8EUbn78dY7+DU7gOpgMYOSh9du
GogwPHArYS6dMYaZjgnCOpgDYCcconLXxhCIcHbE1z6T10F5ERxg0g/uBDEZfeA6RviZDu8cIR1s
ZkphwhxrGozFGURemE4gFEAYhAN2r//Zi9kE8q84e9cqNjqQHSDTD/EEkVl/8GwB9Q9ujEkIQq9F
xgyMDEFNk0H4TAw9mfVT/elHnPk7vP75dNlLDlDph3eCqMw/0L8EvY8xAduLcC50CLQMNIspzjAz
ucE5QhhWMKzv3v92vswDsMhi+Q7NspccoNIP7wRRGX3dvZnXvsxf1Cz4DHxHhuDVG+DZQ0jyeBXj
EBWAaYQoJiY2YRmDqMChZhnFUfT0UMiHsth1vPajXtcuR8IDbPpBniA20w+cMbp5RoXOzP3LP8bG
BFuM6zoofU7BnuZY7CDYzpgphMnk42ZH/Oe4vAgOMOkHd4KYrC/eegW/OF9gFQPvhJtgiIFqB1v4
GBNOzwwOMwlRhHrNMozw9xri4inLn9q3ftPr0+VQdoBMP8QTRGb2kfaYfmbQXuGDZoHECxuuZCY5
oxBsZhATEALMtaHWnz3FmfMel/JFcIBJP7gTxGT+gZiA34LAjYf3jSD9AvEWWKEOY2UCMAHHpjfF
dAoZmmE0Zh7X71i+tlIDNPphnSAaawgYbfXta8v3r61dBNIqYIAxnWKABF73cO0CC8xkhAukm6QP
vAwssHWcQeTy/bGxofwAoX6oJ4jQfPxxCEFsmZgQv4TUGNYppGLA2jqcLxiDegEbDEN62eRglfHd
3362kR837jvSYvOt2ACPfmAniMfdR65f/Ixi3DsroDr6JWpgHWMdQdzFgBg/36aPB3jcbXIX4i5F
HO1wem0Wv67tD2UHyPRDPEFkFjdvvYVfXMvANgY1rzMBQS+4G9phwoSZhCCGyXUBRrRa6w79lsU7
o5Q7uQEi/dBOEREIS3yYdoEQJLxtAmpj6+HDXDhcu0wGpS+QxoS0C6V9QAzWtiNEoFE++O+wixcv
kkNUYHgniMr62+7NvLZa/OI8EWcEiiwwhI0FKI1XopQGaBRGIYJsGAaEAQbZyvVTtXmPC7mTGyDS
D+0EEVl9oI7vq18g7Ah+O3iRysw6nifcgHIkKFcCFwYTY5vBPJwnq03WBpvo8a1v5HWNspccoNIP
7wRRWX6gpifoTED1S5+U1Dkk7/nANhb4zGRYIMhI6vyVmPEyLmX+vtq9A9EBLv0ATxCX1QfiAh4k
rEnglmCIUVJw8EFrHGoVDvFLSEUKHYwwFTQeVFSuNnm+eXDL/Kko8vdMmSPxAT79QE8Qn/X5Wy/i
1/QLJWcGePZQyge6o1+vBhZyjw/nDMr9OOYcSvkAv8PVrI9pnW/CBOzk99QiD8QH+PQDPUF8VpPd
O/rv9T9lZwTywuZL2R4+nj+GOANPH+Iv2/IxMozArDYyekeN+LPYAI9+YCeIx/oj8YD5AFYyuPcc
cVAow2pkIc5MDLUxBCpfzOfc5fF8+TN7Xz3y+mknOUClH94JorKaf+AsgaoXUCBQJw6K5JW9FOC7
QJIM8iwCpkqfmmS7v72Nu6zkgyudzTu8/L3kAJV+eKeIygdupqDGGaEQr+QGorCn4ufoMT2DMBjU
KpsmV8WxsLYdzpWVhNxk/q4yywPRIS6nuaPi2wfaZFD5wmD9ekmB9TrjyCYzzwzAC2pfdbHNgh3j
8k1CouVddS97yQEq/fBOcbZ87K4KML+gshLevUqmDD2YPlsMFZdQ3/9q1ctK5nlcZnKH1Wu2x3/w
K18kB6isTnNXxeoj45RQPwHRR4hE9jv0er1xOFOg5qVPVFKImCGjr0cWu7e/0yt5Di9XJsk7YXkR
HiJzmvHK1dfd+3nt6/xFz4WfIUKoiaGOXy1TA8sYalshoczACgMH85W9eqs4Kt61V+9FcIgJDO4E
17D16uMwIbC3AspZYMJAEl/87O1D1d4ZRrANyYAdSM97+Q41fu8Orp4a+fCOJNih7ACZfoiniMz4
45ChkAmjBmTCoLZFvfifZguC7caCgsaH5CRACNrnCBmVO37vrpdt5ngnPUQHhnkC6Lz9E7fvaruq
HXH++q7wfmcShkoXoesQNhtUikNeTED9C2wK39vUhzgNNmz/55/1uikwED8ayWnsBr+83n24H6Bi
YDMSbJbAOhSKwz4XFVw5VP/b9LEJpZdw1+v/Qfr4Mnty3pM63skNJko/tFNE5CPDlbBKwR4JmBYI
MjDbDZOHiEBJJYeEPxYcapFEX0W2+xq2BtmlK9+hWrZSQzROMzh5B3GJw1XhaFS/uFhBuQukJp9L
J7Z78Y7AEBB1gSMsYCMfbKiEzXoDnXIn84c4yuU7wi4HokcD+P1zP74TnCTfPtIyplC1x3QElROv
6nqoCTcgWmYKCFEKKL0Yxoy/PWUhGMdvfSeva48XwQEm/eBOEJPLDzzFoq/dA6UtwH8HYPqKl2NP
UkBMBkEME9au7aZJyMMc6vVLP4DSsPdsz99LDlDph3eCqFx/5AKGoQrJhGA+7CbmUPQ9tLYg+0Vh
KzJkxlT160/1rdcuHIPzaZ6/L59/LD1Apx/mCaLz9QPjxzBnYHWCDXoHO/CO9EsfXwbFAqFKBkcr
/BTV/wo7jeHko6en3VR6zSJ8fSU7EB3g0g/wBHG5g8Kdj1L7UAFjUChCpgjOtlCBseO1DPboG5BK
hiJlVSf2k365e8qLT/tQ8H/+Wa9jMxAf4NMP9ATx+fr9A/GBVcuAKhcwAYhOIU95DA+kKAlss4Bj
SRDstfi5kO/rU/Oe/d/PYgM4+nGdIBy3H2iOwUFvBALEUM4qzN6v/+m4pP4QGA5xfdBATG062n0K
W5/ltti4O8o/X8G2UgM0+mH9f6Dxn09/ezkhb7wpNhN1tN7BAXBv96rlAY76G4gerXNHo929xfnj
759hy/eBt9M/4sjeGgRCtmvUi9zTJi9+/6wZxpkAxQPxZ1Wi3NvRNaxtv3+GumXYGEMhmwN2eL9Z
Vnz+FPURtN8/g0lBIFCgjmZQGivvz5MBEQjsEB0qCgSk5sB/1fnLUYZXcdBCHOHlZTy3P0VleBXL
qMjhMEEMo0m2fP2v7J0tiElAySjRYTsbVCOA75U8bK6hmh3Y8f8E2MsiXPvsKSXxikWI3DZpoI8T
txMzXBn6bU1TfRx2mZipXmRqeNurZxHZ9gaB/9z7mqx6lGJ+TRaLjXRid+xUSbpQFzMI0sTat0XT
pgveXwY0z+mSHaOWL42oaM4d2mXL/SVIxGFT0lBbxP65SAW5c5IgXBJDOCOtb6ZthCZ17fKZbqT0
TufFox8V9aXTdBZ23UnMM2/qd3V7z5J0FBVY3FVOM2XCKwrbQryj48Du7EXbpvZC3RmJsBeR7RiZ
tW/7NiYXVeVZfoucCeV2axUZ8ZyxWXd40QSYp1NwC/BCtV2jvNRiG/2Z+NI7bz0aLb3OjZdBf3Ht
ho8ClNDRoEM11cWQWbz0E1/LLXWbnAun9peqL2gabeK4jTdxnLaaNqQz116eVVMnsc212991TdNY
mWDxOMGzOCf5N4FS7aoIYn/ma25sNUkVr6v+Yms+XHjaWiyJaqsoaqdMLBoa4ThJHTEjRbHGTtGt
nUSjNxg2gE/0ynamWZOxG9dJ6pWT5LdpGNpj5CJWXfu+l1807giCN/l1iYLiGsZRnUdSyi1NdfRz
xRLSc+aqaXS6c/2WkHpQwKpzksXxvG5InFpMlu2iNv3Di6IlOm8OOhStosntM+YmWbdedU5xHVxm
RLo3tq2xWU4NPMqo4d40eYutqs6bsafXxSz1C7KAEEh5kfC6OjdxKtes8YxJZHbxtd6YZMQ0373z
Ax5ZdSOqRRKlaBzrTTDy6tz7pu6Cl7u81uSWtr/jRNfPvcA1JjjI5AjziM2Ea5fuSLXrqGIzJxTO
eYXbclx1bmppee3e8MaPzrusSs+dBpnXSV5lVqWF3qPb1JMidcP7wm7x2KWaXLFCt5cO8enYLlp7
GpeUWWFiO9gCG51Z8NHH0yTQ47XbuvEa8Sxet/0l5TWzGpElU9WRma2LYd5Aj+YWzDLT5IGXzSq1
g3vdC2t3lIhUu+ibUVRV7ijmnXZByvgepicM6KWZRTT7kndzTLpw0bGCpBb1KV54UeA74wLO55qQ
usu2xG2/l+M/jSR0z3nI5CR2NWNUVppnzpj2oBVhs/K5TdZhI0amx4PuWxXUgYVS6ZiRZTpFYGGW
tJbD/PZKdKzZXiI6Bgl5SHEa04rTrJvZFFiboBk1VG9nAXfkl9iOdUtvs/BB1s5545XNHcuzNY/S
md+vI+oCq569YP06opqhWkz2bQDw0u4iafEMe8uiwuHKzSgfg7rpvjs2Whq5bjy6sruhHZN3oSnq
CWK2t4y7LFxJIZ5Zq6hbejSM7w5U4SvaBfJBA+0ikNAhT2FQlVDSUa99DrQLx6EsXcM1n3xDBnMp
fC+wdCGTCy0x4ovC16GtboftIetB+6fboWzedv5IKxo6oaRDt2XqXKesbS5DKb3buB7ZYR6O7Li1
J0EPs7pgo6OwhoX+MgqKLT3UY5dYqtfsJRotsyeKby/2IrGnM71ziKUk/v5vpFG2SqM6umnNzLfy
Kq6/SD3LlrbhemNmFMnG8asLpyHOt1Bock5NO5w6mZlsqkUhHX+Th3E+hfONzXMj8PNvmhbOQ8+3
6q64aZwuutKMgl2HbrlyWl5+bxlzzztIg08wL8rvUZWGVpjl7mXIcuc8czge4QyHlsha976y83YU
ItQsq8hsb0I/veI9PTcbd4LCzp6nkkV3XYlGil4Kj0/bwtNndui797i4rNuGf7fbSDuvyoxOFNmp
6LzwEnnrCLNYFLTzx3btyHuie+O/+fpMiIUd2TYCCpFhxYNNYwQsHPgUj7++ziNmDhlm+ehhn/hy
BKrLQ353T1FnjOpWB5shscl12ZmgyuP2HgXCGGlOkS+7vCXXrqPdtTBhp7iOvXEb2P4yI8hfhkn2
fKdomhle+VHnnA/oircpjSa3FN++2zPSq4xk8MZfeZyiodybJW75hTMaT5qyrJeoCNnSz0xvEsad
870wvEveT25ms6sU6hruFKvu0mfWqtMPWGMe8MdYI1deEuI7w27jCU6wO87cwqGupVGtS6Irs6zn
MCWntUc9x+rvUEB9x3JK9/nuuHfIpzVy2vgxSBzzxWaOL/SspCMzEmiptd3hRSR47hEjmw/oe17f
TtBSNQ0WL4smtM+l37altWfZyyoai6NLvQ6acyWqOhV9KBYKdK35ej1uYn9qd0H7FZSnN8Imzr4b
bSEtWZj1n05SrDrfcR3L8wtLSq2UVigTq2Aiu8YyzEYai26x13iXuov025dWJxxyK2V6q1ehd4n7
Vt+nWjpoqj3nP5Lr+r/w8pT933PgL6jWS9/+7/V9+9bLL2NRwOd+IkvLw9JdmYlDRw3T43HIqbNS
NHW3v/iqwwnoyMDNM99rzG5j2+dvz2QOkYjDiQy+U1/BA/5Jfx5n7/QcT+TGlZruZkR7lB66KbrM
/GJyz1vlvl2N1IwGk+ChjIj5BUwfuUpf6CbQ8xd61cl6FKd625sQDw2X4oBf0YnDHwJ7IzNxLYqg
Ky2Y3Hhpv3y127uehro8nXjSoJZwcwSM/UetutVFfW3qTjFCuQW1DELhiYq4fbiJ7WiUdi4aazEY
xWngJ1ZUiWiR9kZxGBM0cxGRY9VEkRl8KbC3bcU9B7GdxJJNGC8ku++KYGTaLVsEaZFf1nqdjArp
hw8pc0eebTT3IZjJkz2HwR5tdpFXpjHnhPhWgQ0wsvbthPyNNdDnVIco9s4uZMkh5QT1vAMUk7KN
OaxB5qPmBJhpFsOpPlGOYYxnQalrX1XD989rlmhfE2nEN7LdVCFf2LnnrAwjA6vwpZnYCH6wV9vb
XiF59kU47RiBvmFdqi8JDZzzPEH6kvV3pKepO0Xb98aJrc32fOqulvU1jjq5rLkAH4TqzbRIs/zS
75zni+qIS9GAU7ijKZYOlOxIdSQsaJiV9XJwAPbzYxS3YhR+K6y3Z4rx80zh4BzCHnaoX++3sPUY
HBhcDqukhhqXPLKocEa5lHhZvlyMXMKXqtpFQcE6TJwJKWR+sSelEQATyIpMOsnoWpM+Xft5YHnE
zVe0Lela7y+KLj0aTESL6WjQoXobEYBnq8tJUQqtmMed5MEaxZU3lnr4PW0knrOY5Zd5U+aXpL/r
6TE12vMtr+9R/5KW/qKilX7b6bG44lwusjoht8Rvzau+L0XmQV/etyitv8Zx0E5iXUvneZ14C3Xn
1e3zXfByt+/d3zk19xa+nmezt7GB0PZPE8CEaur+uFMEhz/AYSnH4LjctQOvRdmjX0RdTic8EdPM
bbVVYKZXidZUc9Xakji2OyuLynbswFkSo2Db7rlVv+fL9qLm2byNTG1FQpdVs1bEB49RHYpXQmnq
uIjrwrKTzBt5caf9YHp0HScZdiwIkLQFh38dctXoUXpf24kzCooI3SC3ayZRrNmrNEHeXJdROjcN
l6x8UJoTXHvZDQkjb9TmrnPfP9H1OeqfSG3HvzaJm82olhCrqNPwAU5SmqVN3X6XVWhPOo3XFzgw
7CvFEWRGvQ48z7MK9bn2n2dDS7Tk6put0zaxGHGCafnSs2eM9TIYE6eKRlFN8i+iia0gbdwbmgr3
Rq9LfSyFmU8V7YWjaFJ/jBv7Ou39R9a50VS3bTnO+6aiyYCH01SA7ceVx+m8tCPw1L4oRkXThOeN
O+zlX1TH/lmhclwjnVo414oLmrqTtDCjdek04A/3d1wP43XCIrbAqTMZ0BWH6uwlFeteiPWSWS/5
8ljFoeiKTZfN9rGKNBA/fmwu4r/R2eZPHzvTobATCqL6ymc4fnGw2heGRF7rRzYcBRCN4VQzI7bK
LgUPHYGbDjtBw4VqpszGFsu8bhx34BNaqnvA6Jku56Mtu2Jq+mcozj27eqRqqkeaCbsMdBJOpVe0
a0lJoluFHZTrZKEoXU3ata/IPPHsqVOjxgpAqevWvh+itqXFeeDPOizb9bb7+SkYokhWloVsEjuT
JDPLAiImZbbEXpyGY3WrLrkW2IvQmagGqmm2PGDes7V9jwuFGAstmEChODxOkba3dilBAXFiT+08
iFd5FLXTBGx2i0PsbaVo6sIgstBY6tas+TJBbTY33MJ9pu0ZXVE8P0HRRMIEHD328h/XvOb804Hz
D9urBaLgfoH/DysU5DWOlztHdB4TSaH96ef+pIDYBbG0zEzHOC6bsdIRe11iVqJZm/eKIKMEWJVO
aUOSjv2ue+ZXNCXZya5ZVw+wkvRP7bXU9lnHz9/+Uenxvzh8BH4T5l/C/lLxaxfR9GprM/SGA7jg
e4pjhv5V4i1pqY8awOWLXwTsRmiVM85pTGeOLdhN1Bnewkj11FK9DW7YTS9AbVgHFAkiriBQd1aQ
59FM2Taa8MsxzJn4XDWdMC3HeoDjc9QH011716si7/teFXlXvahnHshiH0W3cViH8y5p/rJbPbxy
kRttL5pTPXaJj+eKpDpLM6jmnp79FeI8ugqQ3o0boRMYCZT7lFOPOOOqtxy9KvdHrd6yy7RF5YLn
LJmw3Hbuc66NMtsl37vOHjtOGs/spnTHoFzcmyol7g32m4lwCu1SkRrZxGDIJu64Zh7ouLLWJ6Io
o6mryWrEcCwuU9gYdsn7u4Q5jgXRlGC+72h8QVep1o0U256uHlIWUXXQAbHCziJIA2ND2rRbVFkK
0Q0frDkvia+QZjwULW++t1UcTTlm7cxIkva7XcaXRmnW177r/s1CyCGHc2T2QlQMUYrg6MZ+Iygx
BjGwsrbNDKVd82eTQaQfWVGjRZZBG7YCO+1LzEI7GfGC/kUqVyw6D1U3ELbNz30e1iPVVJcq+WpE
XXqtGrqE7wZ2AdlT1XRxxFaOx76oVmlH1U0l7b/8IC0XeqUla4it0m2cq221SVzX2kLFsLaxqsAU
7tStAn+05yMqiiVKe5IKNtaCC2WEhQIsZT8J0FjZXfFxU7QiHBc8mULai61IEN+o4L66JH545VRZ
slYtGyCYBHB8/2SbDfAyY88f45aMKjBQL6jXkLG6C43G/Jq22bLu4zSKTlufXojCNr8WZjKkkxqB
OeTJbFRj5Nh/Z8mxPisGJiNk11TWDGpH+/9yC84g7OviKMQ3j5c2M9Xzos2N+M+8rc1xZNvZvAjL
tde0fms1kdusnDhrVuou9qN8bmT5Gvy5nF0o5r4Z1rbXWoJcByjgKxHL8DwRwr0otDpcca8zJjwK
mxvQLMLKpAw3PGwWfpnkYGAFpsUrX3/kbetZEWJrHWKCKwjiRxDhMlvIK4FFknbINC0jaKOriPuW
4N2sDG3dcivdl086/Jde46h1w1HXq579xXBlvjT7y55WRYmFcONYcAwTnggw74rruDLmkZ2dh3pD
7ojnxuM2oWzOAo3cFYa5tHWRXJdBW197hb2AJdD/lvBLzjt/CT/FX6o7dTG7rM0tryoWcR7gc0XL
RAUZIt1Bs63bDImnr0GS27O9o618831TOdbK737hVSTFYWjJxGZVMc8Tp13sL12VtIswCM/DsNDP
CXGS1Nr3btvchYSVYXdz5tX0sjPqcRmF6Yr0LUUqQOssUNGsVAvWmGd6FSM5bT1Uj/Y0xQI5nHtc
tvmshhhv9qdHUDSpi8aYk8gA9ytpnR8hicgIYpftIm7D6A5n3pYe23Y8b13Pm0Bkzv1B4hxiUXBw
xiUNI+MLpsWt0dPhBGbIVorGnkUajyCJ1Lpdbdlpg9tF1dTGTURieVvEUxV4ojlWDRU/oq7p9j2q
EfRsTnXA5shp6gl38ra1ALXZP00pWBvhv1GBCgewHGDbz/GUakgdJSLqyJ+hC/MFqoXNpbpoZudN
0zYorD2NukVbWToEwrc8URCgJcw89iKleAdNxc9QG1lBCEPiaXHjal174VUCAqP9pWVoRClYInuS
IXNktakenad6TLdsLjH8qYFyc6RopPbxmKUinUJlRzNKmjyc4yYVX1NDQxODJJDR7ZtJR7NzvzBd
cDug6bUR5APjpLBUs4RNHpcVoivV8t0u/uqwraCihEZ1bnsev3KEfPBQGC1CA4LOJW1sS6XA2t4B
GdBQT/OP+fY0jUHmeptrG8iVxGwXrNZ9q9OcH6Uf+t/yqtImWHdBpbSOvTI6VI0D5qMfqHPmCJfG
4zGrz0H70J6VpVU1lk1Tz8zM5ZB5qdy12V9SBOFchNyRKwN3bbA0RJbqVe3abNbg7NG5lukBshRN
VMxdZ5pfjIjbRpMDuVTT+SwwoQ4gdd3gknTFfQf7Ab95BphpNITgmGpmSU1n3HejiWrmeiAnxKzt
2ZY5sN2RHlTZQjUdLf3OmVteGk6Gv7l+PoIyqafSLiGZyAi7aVkqV4mBvystpkiQm1uAfysveSz4
0vHpNW1jyHMqhwyHHbISDLGkvae2d8tUr55CQGngr2k2iucNluaF6GxYfYqy9S5SSedug0LL001I
ubf5gvQXB45ggYQh3HWxH8NqJ8Z7krpTbIpDNdUFFTxf2DbOZ5B1l5bnlOZMtzmZxLGU3404bi3Z
td3Krx37m2gvXV7J78hm9qKzo2ikmroI6Ri2+Idz1YyLaFFF2L72Mu+HnRsbH7d87Bh2cyGggPm2
cINFFlTtvaLLng4nZb5K5xBTv5Aa6SyVDm0M4U9UU+VEVTZUdezTpnta2RXnSYfmWo7IykZuPAXl
hyDpDc39Rbw0bcRCi6VUzlSvA7GPdsudpbq36uTcTlKy8oSXTpyGRhPSEXPVgBtuOXWd/oDAQTeS
rmEvKohM3ialDZNdpj+or9GZpwfFNO9Q8iPV6UqCZr8xqSu24l3PNhAPS22s6GAq0QmT3lKmpnZQ
/kDixLO8kJMLVf4AlgC+zDsMOEDRRBvxYsQ6sBLN0vEveXkrG5ubFnjl4BxAsnHcSC2bVB4ksBQN
DmiCDAa/FWV8xBax734Nno/lJpr4QtvrDoJ78QiLSBv7OpFTRkr3BonU7jvTvvbBrgzYNP6mP8n6
iMGh0QUHd/T/1RacXgdH3cGBkIPYJg+1KK2iKrlPbFqNQrC/FqiSUWYRieG6vTdsxhYVT9BIdw06
Yqpry6C6tpeMJTOvloEFyc90VoVRsA1Ew/lF6cyEb3OiXC47NpJZrOXBRDlkRhU/93pVGH8RMFVV
/YKqZ1B3ZV7eZryU8z19XwpR7zoVv6qJ2LMJVN96XX4d65HVRb689b1mwquw+67jAOaUDDUIcWXt
d1F3jSUgxrv2Rb1l0zpercJG00fK4AHrAk1thuU2P6Zoe0tokNHYMw/MqUFz/2TQU3Kbxdg/VG+q
ZUE881I0xVrlJUNZf8GaX9/RjKUT6gXFUmi+WGpO6040zQu/5yRbw1lr7aZUAWI4XtW5tkGXWjgp
0kvKwPatdXQBWrv9TnIWnudtBvmCvqnYdChlWia4iqzYblMIazfh1f5bdtrwtkoadLH9mImRNOck
BB9XsahL0X/4rhHflnWMLvb0Pa965nbSaCzePs+LWznKOzcbgZPqX0MkGo+bnIlJIph3rS56KO+7
kLYL1bJrbF7Z/nfVUDIut/U5KUQOxTIg89pzmshHf2Ni0aGFpRtw/ACHY1RIf246/M+0xxYWgUy8
g0US3EvpW0aVlleYaPm1X+j+RZL7qQV5puJa0RKe45GfBuVMNVVHR/hQqtHweRuLQrthRmVF3chs
ROhbtNzfQDQ8/EKQo0/AfoAgLidFvlAXO2TpNGZo02lavogc3iQWHKmUL1B/USyqSaMC5NTtXvhA
Rj2nabMfb683cFjGT+sNgW3OsMkW9n30UcyBk+c3fh7abpzcF64eXkAY010FVDirJm/DkQ++2pjl
LMrHivhat+ooEvYjz2my+D/Kvqw5Uh7p+hcRwb7cUvteLu99Q7S73YCEhAAJAb/+Pcg97R4/883E
d0MotZTLVYWUmeecxMTlMrmoMO9vxqBt2y3dLC42xrQG5ZzsbLh95AQotd+bOsqPfRsH29EJykU2
DIFekkTlS68R9VK3Y7htiHouESmu6rIA32makkvgaydCutV7jrlP9qYvnLMrZLQAXWbNxljT6KuZ
mggqmO4FDoy67vyUZ4l/FxfTyrwp5iJRY9OwWJnkQlar4g64/yKsc31vZrR+BbyLV/XOmA0eyrfX
c17MmI5X+WlDS72p/IkfhT8sJZzLcyjG8Tw1EmlZp7D1KleWXBSx4uHSDHWW/S0Rsb8dk3xa5Hle
bOuR98t8GJxbEXX9ckIu7JbTsV8Oc4vMfXUWuyfLRDkRdRK4FCWYB1VxDQoXKNN86WY4zvQjRr4a
ayrtFWD/5BCHNLpOVv9qdtquzqd1Lyy2cVqdH5Qk4a7g2Z2shu5kGH7S5XRXJG0GbBcnoLlYLLuj
NOpOxvqcYRiCZtWf1zAzynwYUw8bZPp5jJizwXW64iSzn1+6jRn1bnFCZs8YnyeMOU7MWKZ+fp4t
ptX4p76L2/A8n+0iJvQIonmxR5gN7hAJ9Ml2anCL4mpAerQo8aEG5EkVfp8y2dTfGyavSeVnv0L5
1vMxBGnEEasahMufnXS+8TDhrzkN8wUHPrQXLvIPruVFp9El0YlEMjqVQVfvuEPvYsq9aVnMfWaA
x/dhAZe5t605XzHkZMF7N998ZjIHXq3rpD/hV3AX54X/40+jyslHD/lXYx6STnSxip4eQruKT1bR
qSnVLTKxKrBaRG7oTBwQXpeNzMSa66i8K0kQ7IU9lGmhpF0tOj/Il5ZNk7XxpbBZt3dkvFRWvGnA
+Tt+HhcRPo013GO2+Dgp+u4mi9haRQ5Yqbqk1QPmvziZr95UGbK0d4CNBX7S7SNbeKumBeQWsS41
M2rllEvZtvTElIrOYeYL7MORu7PiGj5KnAQHgUD/0M4XY35e2sbeaK8qdp9dKqR64414CuyT03Zq
A3xghVxlcXYB3l4HAP/X2CIhItAp2vSRb2VpHZN+XTShvTDD/jyxHAqCQC0H7tuQTVxWSer1XrIh
VTvtHcb5saLSWSunxY8HZaEXXZBFz00U/BimgL8L6qVRAtZjOuXj1mra4Y1aoJ64qsuWIzCENO7r
9r62ihTFDsK7qoub+5qocmUrStdm0CtldMmsZG0GTVfucCuVyN/ujGnZlT4EeYB8iKZSIK1VPVbE
q05TI/hSBKAvr5vOZquSAT0qKmBRECMDcjJN02kudB7+aOGZcHUqOLCqzznGxHYbbmJ/sPY0K9wo
Hfy23BcleRnqIblkDUsu/dxq3NJa2FSMKzOgaT1ssza3UgR70YJmJbaVeBhfXBdA4xA9i97NDvkg
ugVHRqxhPpmeJm7b+OG65GYuufWosia7WsjR32TAh4Mztt8+x73Wj1daDO7S9Ll29z2uBwK/KgIf
b1ONJYClXHyXAQuXSejWx1Lb0dlxRr3AL4X9+A8zRG47ay38Fw/R7C1HuthDTPZoLBLkf1nzGBwz
IPTzzNqxVp/WPDaGIX1nyHkfqlqRqwLF8ON+aypgJAMSxx/RjeFp864/ZD74jZlg51E61lMQd4u2
nfqHzOr6m+1wPBOstp58HgzHxqucVM+ziNDRhjSFWJnRihTdsugEyNgCjAvz0m5dVVdHqr9iqV73
9abNyO93QHKPbWROSdrR2DsOk3tTLJoqfDNltepDIOOOjrubuQBePg+iDlYy6y6B4fm0HQDFopTA
Omb60EdnNQb1pneBPGc5wREWWghlXcqvwus5mMOWvpBiZ3o+uz+nFk7ArmagYs4wT7UjK9n0AlKS
bVnb7gqQQpeCjFu9d+DiOXX2HrG4BKAi5WNQJVA4OGo6DsJxDpGVDmoBn9pafnCfqnKfhFP/aOdR
u+/z+K9+f/DIqZ7qN5Yz74bDZ2FXXvJgElN1nC2SUoubsUgWvTh9ln2ksVzkjBe9auq9GexzmSyB
W1YbY5ZeKDekjNylebVwbMd95FpRGsRZt+6dmiADnABaz9rgaPsAolo8qjnVmSzecO/d9Q7NH30P
B5hwmbe2y7o5jTMgiOTDpmut8mdUeSzFFqzusym3NqoYxy1IW/2tmmKVmimEIjkF0sy3Slv4RvoC
XD+X9f8LMjDkjvovyMCNsLHOFY9QtAVMtq/ed9faXaGZp1/dnrM1yx2SevMB6cwX0xJFhXOqtOWt
LSOyM33lfErqJsAAcIBuE1keSU2nomV8YlCLHWkfIQSqcwSjoXP50urdyv3oG/60/v/nabddyyCf
NganDEAITgsfiTUTFhsz9wk9GGDSmNQfyF+mGf2c/LlW1n2cfpn8aeZdiz9UWdnCHpzoGNd1fYlH
umUzu8NckK/3FgwP5twgAVvcV1PCL2HkLXzXbt5aOlopOMryDjoNdysogsgi9ikcXc9LydCHP2mW
dogdfoZUWSmrBrIXDvaYUHQijYeKv+Qj9jCrGJyNMfkQPVh1xO+4CzAO7LwznsTDXsqq7raFpSA1
MCaZpjTU2XjSpB+fPP5O2MRfdMX5wfPjOU7CS0NpUC7r2O72ZnT0rUVS8BaEUXuAf4x3YF7MZmW+
Nu/gw/SThzru+Z1KeHPr+uDM8iJYBQEpdwrEumU7RAEgDZFdSzJzZGlTviHUei3j2rv3bOLtwtIp
1l1A2m9x9GbJqHj7sjBTzvN/j6ZQd+hLNIUU1Sw2xZPSUNgAD/D6En1OHrYBKwnZUzjgcH1CSQp/
3RUkHNd5tVS9yg5W6GWHom/uijz3N8Yy/UDWojb9tKGmQeYdNLCt1j7bjSFB0FL4NVtErnLSKJu6
ndcHw61pQnGtQ7XI22q8mS5eD/26t7hcGtMM+G5yH7YKhMF5UQRxzrErpkdjmcuQOQLiLmRVelB+
V8SFbimaumhTq2xaDQRUSXhNxaK1ZXUMQEZ4HkqwEmI2PoJJl+8aEpFF0feBnOlQ08L1o3hpbuKP
W97cyqWsN77fHnJlu2mAfXZDkqm7+AC9Pi6C+m7qV0H110AxTzEronmFmcxF+OZ4WQj9jIA+rs8V
wKmENgf5p9WaEWMD6I3jBYof/BhEAsL3PNEa7LO0w+uXwNaYn33lmE5gsR1NT4399fQZA0s3b4Cy
ZX5axLzYQwFiPeUk++Yjk3AxlpKXyq/jR+Zm7M6OigtgJ+vJVcVwsG2/XLSBsp4gUio3IVKtnQY7
9QYBDr8h8id3Hb6QgtrBvUVwaQpdp4kgzcH0MZFsasnGTUZEf7AySx2seuwPSeXGIv20TetzTjzP
NibimHOBJLPbO8P2IyopEI3vi0w8GhqFIU6Yll+oJh3qBEzzUSB6yZFK/pwX1FCAdRaZcN45/sUp
g2ARtnAJvNk0F1vmwYX74m5m9O7HNiijVPY0O7V9ln6ZRho5ph/qOHvK/APt2uJiLnxo6Tker8ZA
NhBpZ2SWn2rlTjs+aeanZiQqZ/DJd5C2nZcm+DEdYklO2HHIbeiitKp1dTWWCCkDflHOuxG5mQur
AHFN0FfhvPxXny8KOKciXjDaFyfejj+7rPceaShiY4mSeI/Emv6ygLl9WB1z3UdKs7/Geoiilki9
smUuwmkfFMTem5bUw/TRMn3QYXqprSsQ9FXV7KMgFnuvdjLAbZHiVfrRdnzoFBmpeBoB897FzTju
Bqaqoxtn0ONZY3ZWmk0rC1DnrWaiXPq8kI88aKI008Athr58JwiQfgTcwc95kFAAlCT1+xJedNe2
aURzlkPeoY6sseK3sOh+ZaGMX3hSJ6kvHPZYQyW2zGKIkf77hvoP5S4egRjbiIawqWIzxfAXehUN
s4LrposeC5nZqTl6tVDNotKk2pv09WBBqSpsu9qbo9eMsrL7PWo71e/Rz7Vm1A2GnXJrcfef1puX
MwsKFwzjoG3d8cCbAbwWWfD0iyIgVKDcI7rr3fQjKxOTRB99t+wWCAD1o2izdpEnoX70EYUqkF0t
y734fimep7ic9kNUz4gsTKS+7FWceyM2SZhhHoFK38jmNEmnfg6CetGMTbVRgUxWuSzCLbQ/zSbo
3fBRTcHNRDajnIo0BuH5nugg2Ha53WxySaJHq/duJaRS2zwo/K03NHu7q/lrYIGaD6W0c/I97h4K
PMR1ldRh/8S68Mlkuf9MZR3/PTXqM+djapwMz7UW1hKKyejkx5AlL50K2ilSq4NMCvh0aszjkwsI
9uRJHb+5bLqFuCnfbK95j4ohfPUEU2nCsukZqjVIIsOwfxwiiDBY4qr7ivBx2ShE3bYl+1XcFP6F
c6tfgxhcnLNW2JtB+fIYaj/autaQ7PG4Obb3rHrYRVrbh7hp6u0YQgyYlHW5UYOIzoIE1iqMx+nq
ghYMCFCrGyd1tSRlLB+61kVw6nL9hI3LSxUbnJcysiqwJrT1LZqmF/wn7Q84AKdoaqL3QLO1r+pi
nwO02TYa/07v8+oy1mNzx0XzNhDPeXVy3152udPsaQchpFPp1PSzQUabFty29ZBH9muRB9uiiosH
rS4Dbu7dlIxkKyCVhlKqKxcAtegPv1Fp0VD1PjZxnqpQiccyq/K1G1jeQTY8P8V5wFaV3eTPVIdP
OpnUu0XJWqnAX4c1cbcjMuSL2qPqxurMW3vK7g8R2KzYEHOxVm0h7jtGsF0WHnsLmmntiFYeaF1W
i4iK+ADgP/q4GBMPpOnggwTF0gzgCb+6TU3TZgRNM+mjmczLPTnxAy3/ehkzOS6lXkR2Xe1cK+mW
g7bbc2aX7l6F3F3nYC0+gPDIceD4/N0rXvVUTD84DubF0HL7zm0mvrWIH299K3evVhHj1mui5q3L
24VZw+P4l3Lt+lEwn64VfnqHwIMy23J4BApvMSC/2to4FgnbYze8L433MV+82Usx/a2a7sH8/N31
2Q9U8t5YOnMhiqjK7uM1/p995kXMXxj66oV5oAmEZRwsIRbKH1TfdGfJ4qtrkeLBdIWB3HcAky/2
3BUnLYOAsrQ3ZpAEMQOdDNltYybuiARTuPEjm3SLbuhXkNedvWqSl1Ba8l4W5SGvKPIyTl9tGyfw
Vv2cpoF0mqS9m3SXxvPUvavyv6apEUxLljx7NBq3AnknlmiweN0mbo9DAO6auRiT0RHfXxDwJfIh
3jVz6vxKyj2kuUjAmS5LB988O5G/+6YQNzpoAM3KjMLLEKja9d/gVQTO/+6gxxCMoLiIC2gVNyce
TfGFgNN4nE014e4j8E+gC2vstWKvp3gTIpF018wH+ZQkG8g2f1vz2Kc1j5mZcj7Wh3+b+c91ZmY3
v+afv/BnXUmtdqNbPqVZnwEfyJQGXpAc7a4HZzIOx7PpMZcRZKmNRSqUIvj3gS6sEAWYzGccM3uZ
tHxf0ABKhhlyww1en4M22xrLXPyuDDbYKNqFExSagoEYq0WfxOOm4M5iAm8JGkCVXKKxzPalR+5K
TpKL6TItqwT+oPLJwonxrwGka9o1Z/l4Jkm38tnkXvPZax1ZI5YhtRrQTnhwXzjEPsB/oOnI3LcW
icuH0onfJ+kWj63T6/XIM2fvZDQ445F7BRjDebcTtU5WSK9AvSWDWySYuKeCbygL6+eQa3IMFJJd
xhzAV8SuFch1O3DxPE5uubCcfVgLdbYqzpZIsrjg39chbnMd1Oe8XU1OB8poZ1k7uBJy1TOIYDfj
NH0P3FqnI+3lCqnW+FEJ9+YBbP3BemACQw1JCKhB4bbygKT/hxlI19VLmTnuBkIeZz0JiSy9y9gJ
MbBYMWGzJ5xlPyEUyd5d91VJ1V0rKIv9bRa1OUInEQALrIKrrmpnT5ApWUF0EbzYwloXQ8B+OFb1
ewbevb2fRWerKAQe0wm/WxSMwgWfKb/IEatF1SJWdgVILuCcllasDx8UuaxQ+bEch+Ng502OFEGZ
SquDHrQjASp3aPdX7vhn5E3pWwtdcNqDCvsci4Yv4JTSh7EvnWWGf+ZalYlcc1DHT0HBxu0gQWUZ
y744ZENQb+u4jk/In1Vrgkcp3OEbQ1EGD4DymLOwW8MHn05eM0Ib4dbeLret8YUOOAPEkCAJnLWn
AfqD1PT7WTctvWLAtHnjGprhr2k2bYJUzjuYNXK8mgx+T6MUEm+a/MLRTp99fIQootC+5ih3sKrC
uDhK0rTnyqHZIodA781B5ZHcDn+Utl0vJkkTMKMSd9/JtsSbdZtnWrMzC2n4g1XVO7d0+xA1jfhf
ru/88Jy/mSDYqhLH8+ciiKja7kPuhvG/VG5yoE5UqXp8BFsnubX+U+wpbLwol7EP+gSKgYo2r6wk
Ig0tqS69bry7wXVQWgP9dKKrftTLAjqMhScGujOBiDHLLvjbNKNhLQ9NKe6SKa6OmVPqddEO4la1
tF0MyHa8emy6Kw0vN4l3IoiaX10ovntjFT9bkHgumHbYDmjGLzy6zD5Ydgc0QonxWxHxW4eKQfft
3F+AjL/MfW/81h8bktUXbSOXbCL6mk72Wk91vjDxvskLALEZTqUrgl1YRb7cBLXN0ybwyCaqeniW
EI4DfIt5+zs7HGlnCbZ0f4wIz+Eg2YM+GjvLa33Mh0AhzT6QrwNmSihCLDETZdIOKxYPj9IPr4ZJ
aLiHULlXx7nLgmjgrhBRhRITsV5CfGmf4kg2KzwLEcGQbQuUACmHn7KEctXNg19R3NxIFlsvKCgQ
LChpnesEsTr2fwe5uD/LywycMbMcn9zH8jDI/V9t2d8mb8wvys/0NioHfukgK0jrPOQvbVvKNZ5V
yjZW2/GXIgpfVebra9lM5X0C2azpHhMeb1E8ASV+5kV8RPTnu2129AtbPpf11vcy9pLUIjwA9mwX
xhys8R76mwuZCwLxNjtHJGgeci2rg3a8fmn6c55fQKprHjw5LnkyOaldibUvJVxwePJHkMf/vnz2
2ZHUK79uvdRM+RwwJpiiegXNUrTkuhuXg8uqu6ThyQruho2Dsuw3JWHNMW/GekfhFu4ZoPiDhxt0
6xGlUCOEOWs772PQlye2GhkZblWVZAsR8+6RyjpLB8dRL3bR0ZSR0fvuZjOoKer3VnTrkWZZkU7B
Jg7ARU29MUsVzcs8tWugClkkf6i8vPf6iZNfPdgBOwMBDR1YJpmid/YMD9Vxuc+wv92ZMUAUH2Pe
LIr/M2ZApn+uS2hbLHvN3Q/1QOKXIUilSbE1DExoY719LQqIs2aNtMwja+3rSoDqil+kuk/sfAc3
Pv8FpeKuyOryFbkQBxvFQM9VUnl7G6Vt1oy40X3cApYtUZrlnYQL3P3Rz9Zp7HRyuXWLnaneSDgD
+yFHuaS8gb/ZuNX4Wjf5oUwqeeps6m0iZPJSJD7zX6CcMu57vywhX2ugpc+RomLZxGq6eJEYt5Pn
ip2XKX9Nrao4oFJKua6Kzjl4rVOebNlUK5C+6LOnqyfUAVDvoG2sFfWL7yNF3Q4RjsUVwgjsNA0v
tnnbe3dRQQuExW7wFulvcJkhN6i4p0+lkSmEg9CHGXDTs17BDIDi8rvlO+OA+gb1lNpjEF57LV9b
kQwvfTyO64j7yDXORCzp+EtbWcnDWOnmCF1TubClX76omoCuhp/H1pjJ1J5Ul+tbm0l5p2t6786z
ktqrtkyOKEozm0jeIfNpFT94oNUZeAI+CgEx0idJairHCNBpiVz+H7LVqPqlhZJTF9MV8ajctlWx
AVbgHSo6QHCRR8nGFx12Bruylp2j1AMNhzC1215/k7m4I/h15KmwVpTSukg5EYfR6/M3OTkQ9uel
/2hP5w/HwKI/sFE/ZdL3noV0pq1ivFgZM0l6tbAs3Gkfo/i3NM9D1An9b356+I+zL/Q8JIhdMPjx
nNJ/KLwdPUEiHTbWg064A7KO5y3GZuovtmZ03+k2W0MuWT9kNdwS32XRTwFeYC5xE3/OHaFr3I30
DLcA00vBH0RTVKmovfBzOrNRkcq8dAWB6/5j7vzSwawm6TLpLj6E2nxSoNRX1UEi4/veSmc/qJp+
k13vL0pJ+NWnrbutEXds89oh1xyq0UVo1fk3BkV2DqfcLOp1RJEFBfFgAhHAnXcCEbDyIcpJ6s5w
c4GCVw9UA82cdxAz9sca6fR1bF4H2kb0P8rKgAP21fuA4sRDDQM7xGN9UVrlCy8M6ZvMB50wevCA
VS6pGql4roIsBWeKbsB86g6xraHNNM1Wgdwm58vHCPfHZGE6ddWB1zaN8SJnAZik4XQyxA3D7zCt
LySPL6bWwYjqETL0txBLoTaQ6ns44H18j0LGcDrjXh0cq4mOkob9qkNpjUeUKsnTOQp6Z+KIYgzB
T7OIWSUWRUStbQ8xv1nU0Ry3ZRF7j1El4OpXF9cVxU+l9Sp2O9wlTV4vwhHsDqj7vkcynF4SR3YL
aFmCmz1SyGJpGZ4k8a0t9If2jtq0OAXAv9f+pK19UvhPRYaEWgXWyBEpuuQAfihZW2zSDxyaOJyV
enzPQG+WPn4gIJiBwNCTR02TYFUm7e9FSISXH4sQtjZ/Fo0G+m5Rqqut3PJjEZn/0hw2ffylzLX0
g52FgEjAaNn0fsJWHMTO8mmS+XeU33aO2qNkPwmSwNlFlrHL4Mt2w5Bv/TkH2Xh2nQbNmHzkIFFe
Kp3jzUdRBUttg79pWU74Ivpf3cxzl0oO6xb5lG0ckGjubjxSX3OfvrCIZSiPBq1u17nPKGOYnU2X
uRgzYdUaiXdy/NLvd667UEy3Kz7eqPLGQzEXQAQCAjHx3Pq8mD6a92JL+RE7VNwjbrPvOZ0Jx1UW
HJ1ZghqF4NO6MQ+Pbh+6j2Z0VHZwbJP7vB26ncuo90ynZA2QLry3h6i4awt9X80isNrvkq3DaLi0
JtdbWQr1gGrR8q1G/n1p7lonHvk2GWP1YZpRFopd5oybQMhfwRyaDSDqr5HGCdEF0yLOqQGh8ZbV
P70xso5dMkYn4+AWzrqM7Ob04fO6cSgnZOfdfonkNNwZiupu2iaontYVYFfDVUOUmS9RrqA4ClKw
+2Aif/dPiPoGHrD7eX6gWPLqu8dqBMOfSWhsqSpWvnlHJRM7uP7xUnu9vQ2nAF8AK6aUSRmfJC3q
R0vmKxNnjlyJHUN+eKGpq+7HoRAbEXtkbYDCjDIvZdRPjhQf2TMnV2E74xPoVA8frA6Ql7zl5Fn2
Gr5xtGeZsk5xLxFeEtm8BJJe8znX2ROxDxkPXjUdCIjiSXlpsjLbJVbXbco88W8Vr9w0Bvnip3TX
Pu1+cWgdXnl9QzK4hojwXw3L+trz9xAHe4Gkf8/hjYxebYj7DOQAMseMEUVIt84/J94BMnJLJ1+b
0R4yyaYe3+Io5SNi9Qxf5wJSAnmuyogeVVCXqL3WRa+Ktauuks4PVis7TRw63VVwksBsC+N1Verk
kcn+wcxoWYmAtawepaiajYp5uXMq1dzUnHwzM1DfeCOCfjwJ7GlLOdcbaeeLtiGmsQvmLGOnGBHX
hwSdUegtKhWRRzaUZ8+tmqs5fGpYWCCu5mc8j31a0sv/sv6syzL8EP/76Z/Y0T/P/5m8DeTHAVD3
z1pIXmB1Vm4P48OU7FvL0WpXMpBsksTvl31NwoMRRphWrjIEQD40TkvSZRbIUX22VhxlfyBOgQ4f
uYlD4w8x0HP7gUY0WYXYqjajL8k6zDiywjNX1rBmyVzjRtaoT9RAsFaiqNEhxM76hCetPvGYuhdj
2fmQepw80BJZGyfk2R77drvMeRS8QnH9MwLz604knXWmUz+kDAqz85hYDXIQw10h+w7iP/UTDwpN
Xltk1sBd6Mdn4qlyUbbVlY65PtcEKvQyjutzm0TZlji627WIThliyNWomv5+cO3pWJXqmzO5/f3Y
cHdBZJ+vwwSogsBZ9zMJu9TDZ7elDrG2TSbfxhZ14JjPBD6P3FtqJ2m/O7jbuSuiZ3/0sw3kwHwT
NkLdFaE4VeCmvlbMWxpcyZaoSzTqurhGpLnTVkF2w1CGh4xDi2IuOD5BuasblFubdUKzrqr/pV2c
t0BoyiZ5KeoMhTY9uz3E0SgvgMRwlKpyXHnB0KxbmvmXFrvTQmdNvI41GAUpVNuo2qRodIsz++KB
1/XdAWEmrUXN0ywSAgHPuK7t+LkIeP8Wx2WdNrrtVmRSZBO2trPADqCfkzAs09Yv+h855PBt3ugi
Vd5Dz/3kV9BbdwiKtxLo/HKMoFgYqbuQ0pGpZkW8ob5MDvXQDdswtvbZVPOVM0LFXnV9aoMu/Dxx
Nax7EL3WdaYQgXN5cQUIaR1YdG+K6msMsPUdkBNyNlGyyLMiXqNckNxXoMUYtR8m/EsWyMepBw+/
Og55Qe7MpWls52BRcNLmLmpZ7aJkcbASQe2cdDSCUK/FyxCLaxNy8QCa6YPTJtUFRZTsx9pynurc
ic4uEd1pDNormO3gqDNCEMK9E1vxo13mtwS67l0esdKHELv2jxYS0MlqKkL2qkNkjYWy27UxrTG8
xALhYej2+qxCOaS5xfmrb5Fy2dqqOLiJOoF3GIPQiypiRkFTJGg1qNlERZFv2Kh/95tBiiQm0jXz
FGOj2tg3K6r5ss/GRyAj/NJU5BHeSXceB4I7adLOXuuuf7Jj7NTgOrMNkiQ/ce7qOxb33mkYom1Q
+UW5QEEtJPR8cKrnQXvM9F0/RNFeTPQNGCNmaFRI2CUl6pJ92CUq4qYjVJNpNvB+JZBZfoIbo1bg
kuNYm83QC5MFHlOudhz1mddlIsaFlp2F8i+hxw8fzchXCJPgccULPffSHAdU7FqLQp+FLpI978Zr
M5LgEjO5QfS5wgOEf9bagYdH5Jv2g/46SSYWbh2367Z8nVowVwkinVGR7pf273Uc6ceOFsmxySZo
h5sKOgGqoIog2NJRwi/b2rpkqcDtfGWWElc+tyLfuTJs+gfTZQb7umMbrb18YUyQm9jZcto3Cki4
7qLgoaV2v9Nd+H+0Xdly47iS/SJGcF9eRWqXLMl22VX1wqitSXAnuIDg189h0m26dbt6+sbEvCAI
ZAKUZYkCMs85yX3qOiwaEXlLvyVKYT9DW1g85l3pZ1OvKsHYZFHfrQd1UE7j1ABN9naVpUa/7WP7
2zK0uC2+HhjFSG3g7u8zHbs5Apb6Rx1W7mGom2TvdqEHSuiQ75ipRWfBWLONuZE+IJUoN0Zl1JfR
5c7ayyHtIUR09fDLvCvzMj9Cj7g9xPj67zpWuicDSqkbXarjZajbch0C/PHYjSmkp02hPlfZjXML
qAN3zG/QtU52vcn5Pom89iJZxxD3yvgXPSzOao1vepoBW6AVzdeEd4YPpF5+NZB23QFIpe76qkv9
utRBt0MUda/ZWE1YyvSTIWrfdQztm42Dha5y+5db5U8a9hB+g6jgVRjKGuIi1R8mSGUxnoVfoh6v
UMRpebUK1u24bB9cfJW2qe6K7WABK6M6LmILdqy/qlbzXbfz5I/CPgOlCYEFfJmvNnLPX5zYqPy6
15pHyL10mzpry5M78KOXICcYRkpzBWWm84sGmYC6HPy45NkvNcYxyyuwJ7Fds9iAXlgex9Gwzjpw
JEHsCe2zKeQZMRAXiUpPwyN706h2/Y3F1rgWrlofEKZ0HotG/AJZAA9KZO1xIm7sW950ydFgEZT8
8l4+5N50fLGs74lWReAZtHKnxW23tSNskSBZdOvA+frhASa30opcPsrcFIBMc3XDi757RXgCCRJ4
sGnj7NZlftNFUwIH0OxUJ8r2zujZe21MyhP+l+lWqq198czaC5iY5KqGxNtJnclTUQFfPjAvfLZM
s7k6fDikYKYKQ6yMGuneaGizM4MA3xYZ5HZN4K4I72VgC1bvCfrVQdgcSBG3hagVoF9N5646aJo+
q2pfPKphiZBpax0t3me+YfZi33VatB5drfgCZsEvZF2Ga+2Bq1Aa8U82PXOt1FtVvVL5TEccVnqq
ve9ZL7dDnxaPkS48xCu75oftcYh5dtovBSmLWmXOp1o1x7WmpV9cyaugLAzvmk8NCPZipSf4oIa2
oisrBIK0YOROtY5D7l3J0fNsc+smprdaxqDsBsKGhQfLtAq5ZdZgX9157XmxzNa2EVANvRhfpRLF
a7esirMSIQAIfiD2z72RnbzE++qkhndmBs7XcfM0Ggbz9VGHYK0HljsPDw6KS5wrMC78EfragJ5A
FN/LGn1f9Jm8VFPDdoXMiw0Ox2xX4aQQmHanv0Lu9JvBh+EP5OdGIJWxUcFpmytZvmpar1wLxL7x
uMyi8aBkeFCbinUb8BzZqVJJgqy2tU92Ejm7MFUKiDQW+L5q2WdgZrJgdBtsuNRKnsYQ6JEcpeA3
iW0M0ANKy42rSudU1l3XQ0mpe7JKJ9/R2NJojfunS+PqiKs5gH9hNwJFwqZ5dRvRrArHZC89RN2D
PreMa+rFOKICCwF24DYxRmDegbAHvgdCkEKvxWpk7VlwA0dARKiecuSZViBlD3sa03LDXvVjC1Kx
4l4Tgzm/kItCFQS/DSP3MTKwS2a6+k1VFHkA8nQ8mAqoE6sQ2slMTqGJWhHYCKaflYZlX4Qag/4I
ONAEXHYRAI8P4Dj2EEAzbD8dXL62wci0YoaEZJSzk1oNxZ6NBb4PlaoEtTPqSO154aN0xGNkR2dw
o6MY4kAKAixptw01Xt4QTwMlWakLELNa0MZt7JpAqeWf7FIm5wFxDYRCWv4prUr3wUvNZ3x+7OdR
gp4COvifDHFnUotZuE01TnFB3SMBTARxMiR1Ez601Q/q2HGsrktHpIHj8PGaQhprZWjtAKi9MV7n
Mah9bPXMBfZiciEDTgvQSFGgAYORSiSpr1oFNsCTgNrgOfWp67K3q8yo0jVkIy3IfImmRR4WPvMl
nkT4XGVqv4FkPnQRLUhOKiqo3bnmhWdq8DHw9h2oQwa0Rc4Wt/EDkCe3tlZSfP3xWMQO1rlp4wBx
FLwze4tbzo3GWrc86Gkz7srE1SEwBapSl9nIwg9Qg1MLaKrU8gFZJ+OqSmn5RhhHtxiveisdme0U
HC1rPRpBr5JTCOECBGvQW6qJn2kgN71KB7kkMb/0YKmd4/6nNEokWjtZbTwXgduKpc6hCRvsxaYr
LYV8zjxIfWpa5wFZXrnpO9auETZFiqICtU8o2ZcwjdOvKCYwKaIo7Que95rfJmH0BCwKW5sJDy+2
ig8FS7/hcIUEfMcB3u8s/LRMXWqEpwNVa3mIDoCoBZM+OPahEIEiMv1qNI/MbMDUU21Ir4R4gyGJ
AOVk1ePZPrR1ATawpjC/GhEPMFMrC9ioGDdq6hgcN+y2uo0WqW9jvO06JGz0ej9k3Jz9hKY9IKFn
n9LS8jZVMuHEHc08tAyRFg8a1s9abDePohErFSK4z6bTr71UVW7TRj3sGu3VAGL1hABBOHetKs/9
RIpkk+tVwqG1iwoYFeT/t5BgypCLLX+4YVKicoAQB3zXGE7M5nCzoKThSy8bt5YXuseUKy9xUqaP
ApQ/s+PNcyQlfy6BRqqMVnuoIoU/e4aw/B4a1XjCoosqLOFW6xGaCdvwwSoBqgIXKXwoEvunNo7J
a5QnfM/UGBkhL0pfbXCv16Zo2I6sYERAuzM2K6BXYEWZCajcpsrTVEL7Eb8fgLFgeHB6EPHi0l7Z
OGgeHWUEYLC3jJ1lNFkAFREbFKC0gWAT0GMgNtufcoQSUL/CVQPE9WGVqratSvy8K6ljIcQSQ78T
MNE1zdW9PtpWWtWt57kdQGf4tUecb3LGDq/ZlCOQ8WRNe8T+TDnWcxcwLfxgyUHdkHMhMuQ3BxNy
htN91Sgt1rxDYGyeOwxh4CChvSVno2/1gMduOFszu+mgb5HXu3kuE0i89UgJ0Z+QjrHiI8OablGM
Z2c5Xn/pIX2/ydlYndz0CPQJe1Yav9dU8axoTv+c8+EFtCDvXJrFsKt7sBEVYxCXroUEHes9MNEV
Zs9jrfatHqGnNg/1ECt4MJFsDtUKOrcJTswAmscHV7jiQmsUnGXQPCnY1i0GP3cKgS0ecwLAp7Nj
FIHJDBrXjwLBqW9VFesroDysSx5ayY4N7qFtx/zaWemnTk2jVxBs9QPqWkDx2huiV5627Qaxdrkh
K8ADjY8coXcga2nyp7wp+2vEXOOl+9bUebTT41INKmFxKIbYPGhAxNw2CZKcqGkBGSSvQnWQdWI5
f15m06Wp5bXuf3D4cGnmWrVJJcIHkfUYglX4YuPPe/JMwHgHL3ox8Gm7hVl5oJ5iCfOSRPKReslY
QAK1ED+ox/FHg4/MaqRb6/hl5NAOcgfk6GjVpB2NTQhkSpDYinGRofrWmMreUUR0WYax4a8OWRh9
IqdlPDM7bR1LZIrvDGWUqKs6BFtgcSYXxCNw1oGOmXi/XdjjwGhxTfsEgveGiVZ+cUc7DMYWoGap
FepZ1RHuAnY6cKH1AkI3j302VUGhBnWV3q4yw3Lx9S7wG+6g/glZtferrMy99dCDUHJnIGeyik6J
PlhB9kH5FVs0iEog9jqv2jTuKmtGAPc6sGQRYJFjcYBc2FuTYKtwyKaGrhbD4rcY7vz+hcuy/AhA
fLqi9Zd51F18ljv9C5e7pZa5v32Vv73b8goWl7vlm2gC5t2Z7+60LLO8mLtlFpf/7v347TL/fCea
Rq9S62W96WL2uPwJNL50f3uL37oshrs34r9favkz7pZa3rD/6m53r+C/mvvP78tvl/rnVwq9Ao7d
oVH6ULzA1o5NX0Nq/qH/wYRUFGYVmfs2a+53ZlrOq8z9ecKHaX97BxqkpT7O+v0rWu66+KjIO4/r
xfJxpf/r/XGYwdFbmAl258sd51Xn+yz3/Tj6f73vfMePfwndvQUHwqpFv1nuuryqu7Gle/9CfzuF
DB9e+rIEWbLpX343RoZ/MfYvXP77pYCp7wKJCj8rM5HNQzfEzpoDEe9TN+4nDrxZNEDuwAqMluWr
tRsGituU+jZrUNSv4R52lJOZHAcZARMH8MoJrGt+0EvUbArIHPVr08y8MzC/YNDRUD962bH2sAus
9Erf6tJwAhNJJR+8Px9pBkAvp3JtczE3qutGJd3A2YOkJ11aw5gq/lLoTXfeJi5DSym4MDQSqByj
pHPIGmVvQvLZL/I83SInhXiUmpePQGXuzLpoH6AeVDwqiL6cLK+9ko28anxzN57NhwC08OKR3PQU
pcRiBFsO5KKHKrZIBbamWJUcsqoEhstMABacbkKGf3l33e2vjqWHCKL+zZ09CSkhPfweFQYicIUr
ziOQWHJlQ8ziTH0Um4z9IfPezIvBfHexTQUu5QCXUrxNo7nUkJ/3vopVp/GmNEHe1SowWgyeIAtA
l9QgSgiR0qX/wSl13TPQl3L7YQ6Qp3+6fxiFuGLm+oOhCsj0QcMfpd/sh15jzgNdZahd0fdFd74b
x4aIBdif4jN0N2Fo41OfRpAf+HMN8qCmwvEWskZ2v13G6CrOnH4HGuSvu3FapGrcI69G+0BGGnIy
sclVKfY18PbATCJPiEJOFt4ixy9s7s3jZKRxuloawOvsI3VHEsCjSxfJlJAnb3NpWmOyMGAGb1Hz
LB82gAD0PktG3VtBX6+5rmoNQRIUNVLwqQWEGmE7e9gkXtleRaS2V65VzsHp3WcaWsahJ/Vs5a2L
swZcqckBR97YZtT7cppJY/M9aKVlkO7jOpGc70MGtRo/5yVvtkTTpSsIG93e+Lp31F2I8HnVarbN
18TZJfYuZGGBdmgDD7qcMXK4B7U1jAy65nXeHJRasXEdKir/y3WrGVz1yT1seT8cW023V1HT50GT
GG/c6VTpPBfRDbCjl8aoGoh1IppPQx9c7pnXZI8SF3TsD66GEgqaTkRsyBesGHT+UTgNMWvTAFG6
yVz7GE+gCFSIVL/mJeRupkoai0dsaxpEg0Xu6/s70E+aA3y+oUFnqhYK/quFAEhQvmODINJzLOwI
maMpAohvyiNDFhXClZDFowaC7DnqyrX9LJpXkZ705NciGzb7AWoh1pDxaKCFVjW3SaFgw1qeBDGk
3mMfSMECcJA8CUTo8VslJL/RmDaNdSB1o+QQYrQb6pP5bp1BTS5NF0b73m7EqVet/uQJZIhX1E+g
Qn909YeyK4cimA0IPgEPMDjd9xjFbZC413voL0dVsKzQFcnbWndj8bReqD/cDdsqU7aKPty69yqh
H35X3qqI8nD0EUPQPvzCzD87SAEeZx/qf5g5/8iIkKl+BNCTD4Yf9HEVZEzzjL0K8MK2xVRsjprs
/UpSUbmlT+ZepPOMu3Hq4gTdb4H8/9yIzh1XCHyCNeWBxJybTDkvTRE2b10zalcdYCInMtL4PLcH
G8ePRj6ul2mIqodBX9WaP6vdmiAcggYloG5nGowBBKzVa8Vpvhiyy6NDWzjiVCQFDqasqffJmNX7
1Mhc9VFYiB2og1v45MMnx5SoCtIDMrpD1g1xyAcacmO99LEZFZAHaTQ19z3dhl7x4Iw7/MxpF5BZ
9Qtd5agDqo+sOy/jOkq3nXLdghgPXD0VoNqVNlTW1sHLBsUPg0uDsB7+EqC+A6ZAxHo2M9ODVOX7
3ci7mW45lApSMrjb8gJiXjSnvjHnu30YL7Ia6BjUxROjvh8zVm8Rp1afvC6HUKUS2j91lPOIu1x8
d9tC+Byk/mv47ssMZ7zzFc5njttkNfSUIw0pgK6B2lfmNQgnFdHOgACRmM21zRCRBNLhbawEsaoc
alTYmWbMk2kdEU9BvTp2V81k4RDm0gJa0R7iHbncT5nWBrWWQfUdM8haWnWQ6Y4z2Bdg1ou120Bo
GP86+6cdgyeipfW32E6g62E12aXmKWr/opjhxgLP5Zl8Sa7lr75qP1pI0wD6oOhcWTkafpKIM9Cg
6gHIMCm6E4xYNSAURlZiG5DVcQF0ICvNLTvkIVXPMD3uh1jHN5EnX/GpnhTi9YjA18BPLV2y1lMl
KrLmJarKcBOApkaDyq/Xrcwway4QKgGDZ7paDMtYPFmB4NC2dgK2AvlRI6DGPBvA3fg5IsM3CoEk
6jKBbnG3Et1CQu0EitBYmJyXe2fTiwL6qjnXgDUZjlmtbQk4HrOH5At4UCgHo36J8AYgWcggNSw6
7UttaQBZVfJJlgL8PCXNkAmPtC9OoTpIfqrhOcpGFQUQ8YGdptOqRVvw/YB4779bNRx0aGMoCur7
YPO4t4RrbbWwBzMb+KwVBLH6E9NZ9BpX4z6qEe1v3WR8LuvSHyalL/Dnyge9Q9moaPICaRF7Zxs1
ZsjqpXqNPwVLkpWWBCtPnMjKTPXDkoUskCjGGm5b/kRKIUOGwSuBoHe6RxWC4/vOje0Nil3ZL8rI
Huh3ePHIAPzcV8yxNnFjQXTZhNapWPHRqre0Tx4TZhxNp/Dv9sogVWIHPqqqcbSSN+vbGFlYwz9Y
5ICfn9W8VUfCZ2eUzVM6lW80sgwqOmZzaFWhiIf3LpKi0ZmasXD2IEdXZ1tBPTssVO4azWWP1HgA
eFQpsHjUg7aFfq7N9mj0JgrA5DIftnknejxkMWHE9//RybPWn+pvbUtoq6FITKseqrZzzuQi9VA8
2O64XSbo9pju8AQFq54mgMps+S3k02ef+b5jeqnKMp4XMaBXeIklEp/0KhzA8FG2PbRW5EsNUNNZ
AGyT2JjT8qPiVv6AqghPShaoCeqolF0jnmTEdZ8JFL6lsQGI2xNQUT+9ScCUhurShFRQrp6daUgA
nb5JuY1d5NStcOh7NKzPZCN3MwGP1MtB2WnV0DzIPPwC7RBx9KJIHGU4AIVOl9Tg8a4oqGvx7nDv
Vb9byIe6YdlG9Yr6EM5la90a+3nNxScvExn6y2xa1+Ly7XXMS1C/yp1nVfBoe+diNyp+USPvU2xx
VFLpPPPg9goDdnBUcUnN0ic7eZLZgVTWmyf17cVzNpErEhLS1yLojJATrUFXyy1Rm0Ax/L+9G3ni
jBpDRg/IRFVvhosDxbwgGbR0Td3eizHWG8Old0dnJaBBsbkzhCL7GSPfsr8fL4dDXOXakRc8s1FO
BYsM7pMuK/EQ6VELcFLubDycLG8QteerkI9iT11q0s59VM0+OVGvThLt1llDUKCA0KWcep4ZRTcQ
M5cpNVQ4zl1n7ULZjMz3uhYqA17+TQP9m/nQeBnxFdGhXkfTpxsPZiw2DcuBU6q5D3iPuHFHjZ9A
BACuMnyixkjsFggiKzxk05jbAKg6jgqKu0xdZOu7SxHph9r03iboPSAMFgoJ0hCoaPnaGXvooE7+
wN4Wp750/lj8QQ0EvMtGdbvJoe5r6Ud9LHfUHduqAxjNZj51FTczHovqJU+zt7tBFalG+NJ29kbW
pkDdlAaCNu5UtwzimAn+siQKILFenmmMlRZAxEvf3BsgykGrHw7hNIm8qEuNwewEOJoyCu4MSxe1
W8xNbNnACL4Ymos6OdKIUCrFRbJpgI69BeBj0Ipm3CALD+l6l8U3lbmrRFb5f1hpromSPOSbGW70
RPNB7r+fTx4x1FZnj+UO7/cn47IGQMEQpwUI3YPU/8aKoeGVcpTQW9kg75xdpV2DmRFBSMASP3ib
RIdkwlivyLuzmePL2Biu1LSQAT1XYQNZ+1ZeCxskjzwJ8y29JmgmoySDxU9zz0UarVGsYZXS2/Fu
pVeX/401Q0jsw9xumiumt65QU2uHXHUEhlMG6k1a8QPggtCWAgD2cYj9jE0J/2mkVBPvYA/FH2Sa
nXjYrbPaZetlTiTKbCX76G0dMkCd9/9xneXew//+erp+VH3DgkJZnVnGqWz0bZ/o1r4NDey3sr43
TrLGMth6ZcYps43kMIACjLKQxomGBFlnH3KvQcpZa60HLsk0hTxpbeoqA6pHBHUEwac2reWaBsk8
35HcB5CQ1iBf8RVzWfr2lK4kcD6ryjTkDjUx1qh+x0wfQQ3zwOrcAnQbz/w2wk8eSkyg79HzneyI
5Uh3XdVtu3vb14QD2yPKpzzgCxJd3C5zN0PZGhDv/XNMnQyofwdmDtfn8QLKOyiWPLmggvnnXreq
Pc2nIZqg4eMT4JMCWZRpPhlEn7snW5fKJskH8DlEdQJWoj6NmlWd/q5LBnKRkGm2+Qhq7f/uSytl
LPrm2FBE4/ZTpRiKT1cmQCvzVTGNVZmC4n/v1n/2Qz1YBahgBDPdbH2njUVdHTBepWAAzE77OBqi
hsd99KEMdwZoQRYakG3Lo7PmRCCfIb9smjkwzoNpAMCcPBnTcJh36UHiLO1T16pBvYdGkgIA81i+
6hqC8IgCQXB0csaOfl5jxJ7mmjjxUwSy0iuaFF9bE/sYVLiwc9R725aV89iENqpJLl2QQ/Z9BEGT
rdJ4szWCWNktsU3rBM3r4TpCJsWSRneECJq8hiaahimQda6ZHjh9hYfXkNjpaXTfJtAsalwjm6dS
j+YPVpqsHUBpgsqtM8Q6O7ktNWbcKhCt1l2FOJlpWSipN42Fitn6VWk3swsZJBZYQZmtOFS6/NVF
lnZAaNi4QdT0oCaxeta61mV++SrBFbu1k0l2rXLW7GHXGo7HUEg7l4dU0f+YPU2QtYBON0uf7rm8
mCyCeHUCWEwFDPuRxrPWa/0aJT6281LLiyEzvcDEyeYXsixXvmpe6uyLRI8gmICDnTGdJ12m9DtA
/cHbUnCkXy2DmhyBu6XzIrkD8w1PqLDPPssSi2EZW5ZBtZ9kNeJ7ilr3wwtCaK8gVCrPbSmtbdmZ
1a7NefYMJb/vOoCPP/7qMDAUvOARwjIkBSRV8GQMCHmRGKAa20Zg1/nHrjl1yZms5Lx0yXo3t7QB
T2+BsfZFZxnnPAUeaAjdz8C3auEh0qD/DRIPVL54pUiEaRLzjNiucSbvZmiDlBviWLZ/ZKVlHmJI
PB3BJMW/qlZQpxLM0JJDRAyjqGM+HBESIqucXOiKGt6AJDVb7vs2a42D3f9ASTMbvOjJj5ajPoJI
HajQ9SGREfTHo7TPQYNGY4xarOyGGgH7Eb8jfm/VhftHlpn5EWjgCqFPlufHBogoP3VCzadJjZt5
a9Z1DHurwlHMM2o1g7UuJBiAU4X0qQvVKHnx4rBDEXLvzWqpPb+N0Lo/g4D3ilNn+bnLk3GllSx8
7TrAkbS+lK9hzayV1zbFa+ig7GBZRh7KAjTKSrHA2e0MMJqQNvAOGqrTzjxtM0nCuauR1APUaj50
Fyvx6v7t3CyLmO8IHMnbif1pdIDHGJxp2Ct4ztme1E6QPgOKXSJneBRRvaaxAZDLMZjN05S8L7U1
n1YwQehae5rO1y5Xqh3kU9x1CtruFz1NXhpQDG5qX+sXkdfZisaLvDeDXAWM3JtAvaA/Y2umfQ7H
uj3gDWhQeiNPv4Dd1qyayAsfgAUcHyulvdF4pOf1JgtNC4Ex3IQ17aYzASdqobP5yr4acTL8FGME
/X081m591Y47lPOod6qZR484DgJDbxf2T/ZVb6F/Qp6QN5M3O4EszNvOGnqTYD6hpmMACYsMHKj3
8vM0CKpBtpbSyc5A4zmXolYUX4ks/Jq9X0UFQqU0xt6vFut8lQzluSsgjsUi+xZj97rHZ9F4oAYk
dvPBSkJUbUTlwNWdgboyCW9Vlbt78l08IFyOSJgFzGmfRY8Q9yueNJ4l61AF7L9sQBxLlKryrd7J
frRD4o+mHL5GqC62Hnn60aOZUiT/6EE6UVnC/JzFqCYaKSB8FJDa3ELdJse3SFHjS0h1lmPPCSwV
mmBzEeWYDifOUnM5Ar9BYdbRg2ZoF3iTgaxe5uJLk/GzVCoOUsh0pvkwbVobOeDh2PBzO5Xa1XsE
fI3aqx4lgIl74Sr6Zhgr5QURrNnDAOlnlUsID9kJKFEF8sPaVL0HVcC/IfWsHaGs2z5CR1E+oJLO
zijwsn21lOXGkroIyJcaQ82+QcJOO1Kv7tgITmW/Q3Wg5orDpd+PHGnJEMXcqFBu2yAOVxqIjoxN
Kz85ehEQBRryqDgOoz5IQCxnV3e0lWvb6hkERT+LtV55YqGUa8jIlzaYMpDFpSa2VfWgWFMDrHmO
pwguga01dVAKuu85no3IFEwWcp847b+7LCIUgeSgw4L3WsvhxqbnNcS+LORwMgvHehAXil9j2Bab
paTnCNwtqvvVqBUonR2N31f9JJciMYZjJmNzNUKFIyBHMixL0VWUNtvkfak7t9S9KJ6WN2wLyRU9
CdrcCtrWLq5WleGgaabJluttFjQ6w0lTzUCc71TUGTX5d1Hl3kbv1RHa+qhPTbWraaz1+tEflKG5
keG3Y+o0Fww/UFMXH5qS8Ub4nRy0gBKPi0D0nLb8kMeMUY5nEwrxibKWs3nWjv7P6zm9aRooSTdr
TndlZ2/6svvksgDilytLH7KzkH0fr1MFVE+n+I9uOrGMC4EIXda3W+q9u7YTF5lPzfs4rUg9GieP
d38aN6eKP+/+dEty9b7aNQSYqkm1mpqyCu110/NxtYzR1aSfedZLDzK25GO50CUEX/9tXusKkILI
U6Q1akOJ1FmXdfrRZ1mxhfDaFtmon6i+ZR/q2nqY3w/qQvUKtGi8ActfhCzb7EZDbuEgC/A+de6S
5W4MEd9vYcTrlaYLdd20eLKRukDVGD8BqO8vEaDFwLBqK9IgaKI6P5kmdELJiyY5UQ/1hUnK/D8n
tU16fkuVaExDpW+zAN2tSiWKIqE88yqt7OFM/Qj1Xja9RCqRxpTJ56MjWNdrPK2ceTaZERPWkFlE
/A3YawPCQ8kvE5m3vVJI40rN2PZO4IgmWi9jHPQ6pBDVaJUXqoljMUq1i6kSFjWIVkNvlSPmXQwh
FBynSlixnRooRv2VHD4Md722gZxt7tPYsgZicsA9NY4zr0EGu9C8sx5hqzndqnu/H1BA2WYcTXFv
wJ7jB1Kv/X5ZvPbwNajMDh8+T99BQQmSMFPRVoga8puhl+BZO+alKVCFHsUh+W1yoCFyoCZxPg6R
6zQRYGVrnvjXtZbl/7qWLNvPHku0g6vHK8e2mkdqEq1ExXst7N4KtbQlRJH00TP3nZq1j32fe9c+
j6cYFYqjiAj1VUMV3nMfgSvk4gvtzdsBHeda4ihz773cj2ao0/o0Js3Buw5Yn3pdpb2yPH4dUubc
BoHtXp0a8Z66RN3xRucIFlpzJg5PnnjRLdGO1CGnGMr04DKaz2zi/dA4vMNt2gM1xS2QwfwOteAC
rcE3h2aQDxjIb7dalppu5SCIi7LbeDFaW8a3kIPnN62hgnl1ErhN7k2ZLTUsNpEaA2QBnP41zvsH
PmbySEPUVFB12qIotg4xR7gh8ggt+QR+qgXwQKo49aEezMRBJWGU3d7RUSKlnzi6pAYajmHQapq2
omMKjdGxhK6WsWXG3RgtYCLrt1LdslvHIIACMgS9sA+iYSCLOnuuZsdZTgx01zfBsFLytWXpkMjs
US1vo4A/ueFTgnRMq3wDmkG6qads6mKVkf5j0ICgQUqP+eApOes7mDx1yVoh5ThbF5g8wemRpY3n
uXeGeanJmo74JKNYH6JbYBGhSM/LWEGpK9Sg6O/2mvUSdvpXVBgqLmTsWn0FkTz9uc659yj1eEvD
cY7KcoYAD3fQmf0ylGqzL9QqDchqRY2yjrwEebTpBiFqH883mJccnLsbIJn44QbMbdwNpEyBegXN
pT1Zceqji7ALdXMLgD6p6X6W9gcIeLqnLpQsaCzGvtcgcow69E9R2czcCL20IWpRpp8Ghd/IAQBK
B2IXkXFZZqLeXfy91nAI9kLzczbm1gbFXfCxsqBanw059GEmzEo/gV2WhsYKFF6BvG2xXcY9xsWm
BlAScS5Uu7qbSl2FwJTTXPB0UQDpfWH5mDB8mKwu4tWqm+pTUGOXHQJVdMkTQLDaqVnMNCbHKA5G
gUAQGe6XmNepOBLFiEIHhs7t09KIrm8OfQXo0vt4BDTSyRggtBf8eQnKYT82H3zKlg3btPW+99FQ
PkArWT9zZUMdSEOjzLON7fg8XudbGqcRumqnOSJt9DP2NstwhAqJ0LRDkvUvi35Ybxn/y6IRKjz1
RcNcx9fBnJrOFHQAsULX3g5D+pWGlubu/AGi8GdUsQKedpoJfJm+YcmAaPHUXXydabU6Zl/nExBZ
5/NMX4sAgCb3mBh5jZBOwZ+aDAQ+VRlBRslrBzrCtfMsbTDTIVjzB2qyuZ80PD8Rw9PC05hwftQN
ACFRv8h4wnsuVrHSqj+V9kKFq6Y5Vq2/zQk1JTw1EUNp7rSUa01IX+YlTsWIaH9t8Xxe9RBxufCm
h5yHGuH0Fefj18aB9gP0IqWfNdBydIQsA2RUkgugx8PedqWy1Z2mvLmaV+PkAx6W4UFueRIPk0xc
h77RP99N0lquQG3VLG8th+6BK3VnbwpP5qg6gQ0k+EHc2aRWYbykfHjIpJv9SI0UTErs3h6hr8nB
MYVHrKjGCxf9A8XP/s7jfY3feoDE5voFWMCB26WfoEuRXwno0K1VZLdeLNlwEMDiZwJUlLFqHwZo
bM0wh7wyAPVENYyNMUC9qoPe7rYyit4vSxPVtickRFKweVGa3wa0qARakhYlDAWInc68aKfJbp2g
aAmgxdimqI64RmpdnFDbACcQVNuau1SknnRjNQwhdgKFlWm7Q+PTEE/U4kRLvK9DQ6hQ6TuJouFt
hny/DdAjiFcQ+YhOo62nl2aqDNfFcfGji4GYaj3vqxzVMMhw0Jo9rFbtVzFAOh6Qdhu7SUCgeo+n
Qg6guZRVpsGAumiS4qfLoAUdbNRtVHB0odlI2tQrHZoP0w9yZAflMCK8JvP8klfQEv0f1r6suU5e
6foXUQVivt3z7GHbceIbKsmTIOZBgBC//ltqHG8nT8459VW9NxTqbmnbyTZI3avXIl3zvklHAKr+
7Wg9A2cJ7YiRUZtnZEOIb7F2xGntnJgNHuLziFRVUQlTXN/yO9L2i82IAjUJuK2iQZlfu+wF0pfF
d2T6zGUSquliAd90QgM7KMLeAsohWbe5ATyfkQZb1fUb1+z8o6ci118hXZJtShApAmUEjXlyJwbz
jwl+H9APQYAxR+vdPmdoYqffDDDrtQ30/0s/gunjZgc3ztrJM/7yl3hP21kSVkA2CnCRVaD3yLMW
f6U6J0ljM4jbBcrGLhTakLsIa2tcOF7RQQO1sV8EKi9thyQkkgMX3vb1glg2wbMCSisDfIc0dDzn
v09qLAfgvFKdkaSqQH+rLwZ4KgEvhH5GN/2yaUcKmTIowkjAnkxvrcBuXFtBc0qFUg9cX8rRXYu6
Aru7HtEFgH8nEdh0aktY9OZdj1oxjUDpCD4OIPug8Rsfb6Z0bIujHMwvZKKL14fVPjBZN88UScv3
Zev+gERPfwT3J2SM+jEboHZZ9UsQobuoMcka+XZtJA9F0t0cTmMnLn6UuWkCL5ONJxyZrHUzDXJB
WEtLovsG+3J4aEwxdEcXsKSBtyA73cyg7wWAs+77twmtgMR2M5l3GfMhZWR0oY9nssHwL9e30Vo1
cbBKM1s9iYEjj+qGD8wElouPNdhDPcs4knOSpomGSgitkzcA/dMOKszRkrwBXjVnT/lf0Vmsnlxw
QV8hB1C1bdsvq9a4ayS4xSiyctGd3ajS3NM6rMWfjnClWpOXiV4eLPS7gg0TPxFwHOl9yuoDLUsR
QEKCsM9oHmmUlCCixJGzOdFqyFn1ILFvFGi0PAhoOtDDc60Bx7CJs+cIzawoeCSgiYK05k7ii7y3
QaN7Rlc2Hs1tXD81IMdYmBLKbBX+0SIkfGLIBYmVGafjro9LAC50ThXHaWuZJLwBKx6GBau4vQCa
ITvjpQS+ltpBs43h+Ku0S61lHhW/BXIfIgBRU2zMsoGsrS7BGboEF+nSXI4cUDiM3YVM5PQECGzM
0JEbiiCH14PIieaT7baI5fbA6Bb9heymMCQkaaCZhX5969T2TbmrefQQTYYD6i+itIoLBiIrCxyp
U5R+L/AuB7mK9nAR4hZaMNnGgxjugozgbkY43c6hoK4s132PshT0lldh+MKrTt3dUgDKcNAWECXG
jhIH5EiEM0LZWbQrPGDte3LkTKDmXVkvIMjID35VlXjwhWzrFH14qTvoGhRuAkGFaJqWZuunL50M
qoU/FdHXJmguUiIhvxin1xoHPvyrVh06SIbmR+YUn1yZla+9gf9a9C+rZ5wHihUvc/HQDxUSAo5r
nQM+TjsV+/2hMUMJmVn2r0+uRufjJ7v6kw1eX2pVIc9S5a8o2n/85KHPPqV1YS7T0hnupqTcgMQM
bNyTY2ydShlfbYnvedhnDGTYbbAGxX94Qs//cEAd3draMjXvMxCaLX3R1J9d0b9o0Dbm/wS1ESqd
U/bVsAzzJR78bMXwR38f55GxRf92ekiyVJzHLp3WbjhVTz6PQBjNHesbhDTefgwLP4YRxfG33kYS
8I8fQ03hv36MxAmq336MFhubs4198rIf8ffcSMhXoAhRPIEKtnqwOzxW9MgJTVyA5St9VV7IhN2W
WIXC7rc0pOl8AlaJhp09ztPR1+2LpZ6KxgD0mIMU2Z+cZDXY3L1GlVU84KgFYELnXqEn4F6HWCdh
IIJ0JFsbxxr1q7muQHJ8BcKoePCit+mQBEM9MXGRTXB689R3zttF6LsM8HfPGIAu1SMvGSbkVnIb
iVPtATkPVHssc2+CpXJFug6OhewCSiDTCWyw0NQzv5MZ6qKQitFRpFNDUeWk1KluzAfsW6JlUtfg
w1TSaU+DZlChC+uGAftjkEEnoH/c3xyQRkC0+R6txnZdddEOcp390kb+bE/FuzwD9xUYJgKQoQJn
TV5wXod7KvwVbIK+bAB6WS+K1jNwYJKcL6JIBtsqsVp7RQLmljZCUyHYklI5qZ/THXkZWNwWnfY2
HbAzvewgIw6SsLuJ20+MWGr1SHnmE1HYkk+Pbj4dab5H/j4PirlzZG23NhrJAAuLpKvWWQcOJdoC
zrtBMo5JDZ0QvVmkUjld5mins9Hli9L87RIqQ61Vjd2v5N4udQwbIIVEvQLYtarzMHtRSVuj1Q92
4qbNkhBMFk0+2wOlGcaCSL1q+y3eYs4PbN8knmHIvYyasZ0uXcbQLSL7BOk22G7eWMcVfjcB7ECn
xTIv+CW28OLqOolOC+WPn8MwilejXbADVXf86n6alHj5I0r6qa4tHnKc4B8M/Kf1tofCRZD4zioo
OQqcWphV2mJ8aBT+S6msMTCc2ai8NtqG/5A7pn0Fy87awPsGmilufzJynNdIqYblFrZzjKOJSOvY
QPalBDSdiyN5u9w9KNBWPELj3aE1yDxAWvTEC6xBS9rIgwGPlBWLglcZFKx6fq1V04B+B0Clxk74
tQJxP8haguU0gn122dgDNA2jyN80jvfmzXCspqlk+tt8HUFOHw12axeaNOgdaP2u1r+KmAnM/cpp
TvhVoO6uS+Gmy9sTeSc9JC+q4wjm4De/eemviYbcZx/n/i2YVsZTLTvJY5n447L0QuPJiNW/7tTI
3mzy/e6POCOFOPko2nErysw+8jEA6Y7+0gIH8ajqUV3dobOPda9yqBriy9mC7tvG6eWDnb7M0a94
mYILdBoq6Znr2vORIAKJyXESnB0V67wVNM7tBdlujr8NkUtgzYLm3dx2OXmrjkPy+Q+HpdfP8cZd
dYENiS/D4nd0Kar8Cf2rPhCPv0x0B163cAlO+XxdkV4mGetUgDbFC0CB9nt0wgF2z71vN7Ot4uT2
CYVfvX2C7wK7pVnjwiWLeb6mGbdgzyiusSz2hgGWTXQvpYumGNNNB5VPaMkFbN9NZnMxdaXX4EV4
NHtADHSlF29a8SiQc4LMQgPdVh1BjkI4ews9ZPMktBf3KwFxM2VN0QVypN3CyMP6S1ejHOmygh+L
aKhfoEc221sFlSIIEjnrJmubLzX2qpZVVY92GYGtqFBAGmv7oKejAyq+TW8guXqNvf4TRC6qFbT3
sqs0kW6hO7JJbVPaRnf/N3FGhfRCaYJrehy5tQztCXT7+onmbqdBdZ8dxtVRmcAskzXLC2s5SjxR
am5Dv2LdTyDBDiHCY4Agb9OK1NqS0MXk2xfXqszHrBiz+0Swf8hMUUESmNvScdRnHWWG/tYugIep
DOeKvWZ5tFw8BFCPd69kqzhfjWhyfLBd272mEGpe+UBdbymCJjgK6U4tAHslm54weGBvnfMAAYsT
gPiyNVi7+Qvg0u0+Glq25jr15cPudu5He4Vj0auO/5tdTjnUZ5towUfeX7JSBpuMDdW6KnnxDBpD
ewddynDJo654lrxF07If+wsjxDCdIiQlatBjUrBlg89nKOSFnFmdTo8ZSMhibJ0kdLZWRVyxJ9bL
5EH6ndwNmReYSMN53aHGyzJfSCuO9o69tVwhhn/IYVSguzoWbOwOczhk+6A3AxEqoKcasLBM9Xhx
kqp/6Vbe6MgX0xAdBKfGfEHDuO41w6QBGVjthSppDXEFtLLQsBihYBa78orKdPgQ9N6ZzPjXBUNR
DJB7nbVYMoAKWgEhmB15fUu9Ro7qNlmO893tdYvsSK4WCTIk0AL48Bqmt+3t5RuNa93U+yGAfJwU
WOCcIPMyv6tpIkMOOgEZ0skBuzvOkJbcDLrKVvRj95hM0abreXxHpt4MoHfM23/IR6bbpJvt90nd
ODVHq5f/UPz/76SkB1oMbA/40XoRIE/qj3dhGgPqUQtpN99UGx+NFLvNaxl11VOZRT8tvetq/DZZ
BNhMnkEnaM9D7/cheW/ByFiJ820oM3ScWXncrEJjHzm6s3i0g+keo5j6jIe/jmy/LBcy95pHQELY
0i04ewiYpTaQlW5PIIIbDlJALCf0A3GH/LK9MgCYeJ4aCGmoqmm/BQ3fCwt420UFODf4CSAUWtjf
oLzDP3vMZ8sM5bZ5ycHQtI9++baknABY6qX7tiRayk8xvrtJJ+Rno2IDqBlxp9CDt4DOgfxcCnwm
3Ult+2tcZU+giQ1BWLocu4JvSBssQlrl7PmguGhAnLymYdu3EAqHIicphZFmWF0w//xuJ2kxDwkM
vIyzFHvBc1BCNniBGyfC+2cBqY755qPrv8SYAPwchimxN3Fv9ys++dE+CUP12YecdS+r+pOwqvSc
gyF6MULX4zOFJUlm7MERDJ1Nx1/UbAh3acaiLUez4gqNyc46kTX+r+t86ld2lUP3g8aqc3rQijjO
eoSoEHRBvWltm/4WWKZ/IlfFe+KtB+iqu6O7d/vNRPbJteZ4orgnk6sBIyPseKvGe7KTiZz/0/7H
+viOf/h5fl+ffs6QEB3va0vmbkJ0tW0sw3Pwhfx1GUBkq1h/15cZeN8bGaB0UabfWtuPsjWw7cj/
tD1IRvSEOcaeUgi9pD5UYVI8pf+91M3yvtw8PQWlrzcWUAjXaghO5epvkaiXoRXkG7KRdkIP5tOL
zM2FPTDwYuNVajuxtUdp1JxxYzLInYUrgv7sg2X+OWnstxdwWr+FzTAyHRZ2VX8Ga4j3nP0Km7rx
X6v9HkbTqyjGf7GHb7894WAMBaa7rnahSW83/kMiEucBaE+J/mF80SvzlHdgtqBI4djdzvPsAFyJ
DIcSHd9OCagOeQuuW4pRhustWgE0HUONZY7RnwD2ZffDJ5irOTyX0XQCbcQ9RdOyY4jnlj0Xh0wx
HkYfqBUnMopdDh3MT2aNkkTkR/GZhqD627ZFl1wNKNJdC2WvlO5xzXKboetJVAsaTpNl70DGbM7e
fOQAwoxluSMvLckhuHGmoV5S5eDkoyVL0Ovkfdyd3TgCLYoRIlnBl4zyJvoi2gIwccjBnSiX0sf1
BE28JN7Q0Mq4PDITmkVDw8unGHWjq5PPqRQKaBtQPt+mC9GYy9Dv11ZnQ6UwTsOHsUGrGtNqobUc
QDvhdwAa9wPYH/4dIYPu2I541f8RAeQU0uK65PGXNXyc31djYkMfHnuWgq2BxEFKxbMdXCdNuz+k
xoaI9Gfb7AepPkj2mxYssG5pWFu3cVCVYGA1RR2sOfk0RMlkHhLChjA1XLqz6YapeZ9EaB2KejfR
iELfJzK0I5x4jFbqlFV3fZ4dIT/oXwEN9q8+Y5/QxtWeQRLrQ7K8CdbIb49rcna+EZ4VUladdpKp
LPNL5ecMrLSYnSVuukZLfbuh6YEpLJxE22/zbD0JUhpbwPuTezKZwYBNFYift/QTjEPQHzn0gBfk
pTUYanClyYYHMsnaQAeR9LMd/QhQ124OLvNMAEB+/UQg/YHql/FIls4soPo0fYvSZNhTAk6AIHc7
NX09J/BkYncXvGgfyElfMlRjIfqe8gf6gvGsQ9vH79NFUdcr7jHQN5dZsE/wHgB2N9h3YVM8uSwt
nwrsk+wxG+/ixsZ33GXO0mVc7MgJhPS0s0GUsKQJ79PxvCpA4qr8deBV6cW2rwSaYHgJrQDpncC+
A777rEFRuZVj8g00uF+9Hvo+IBoJ9wWHGqOf59YrJpKfJqraCFZuCtBMuTLMlO1dDcG3jEbtUBa3
NPRCPKAu7C6ius03AVgLJGSQPvdZYoPtNEcFI9dKUlrKRduBrGUf7L/Ho2Z4ZmHL+z1al0dAWDMg
FXTm748cYO0n9dJOUNC4OT4kC1vKBPoSrJplgmf4MFTg0pDRA1S8ogfPQpUF2+NwO0DG9gEcAcj5
e2j9kkF4oggWpdb92H+dlOumyzzknqYP/xH50kuXrmYHbvWSFEtr0JJu00KzT39CMzAkb3uod0cD
mt70yQ7PJQ8yfnG3p2HLzBUHK+xzgpMHti3/DqNXxeBCQTssur+GNXo1AjK/h+lzzLwa2elDjd4R
tw+l1foBjMpDJgGcgDDZtpuy7AhdsPxYWIazVUAh3HFZAcZeWcG1j5C6bphbfWEJ/5JwWf9oUujd
Zf7IF/YICHTLqx992HxRBi+/FE2ZQhon86+K4Y+5Nnh+B4GKt09prPHjp3hOkq5RB2tBf/za2OYb
awyUpuURmC3iiPlghjbkTCvzNxtN0hQcQWxBYiMM1jlyb1eIxFQHFyUbCPO4zpVssfjcSWd4lBZe
B6EL2eF2AhfWLR7SV4A0ChO71NZqH+bLy9BNEC2tnHtXjd7B1ptVD9iNjZWpFGXsSdyh2D4C7fq7
cRaPJ6OtI9O1cxhFEPxTZebJBMvJ7cb3rNkS/rr5LaZKQ/Up6ZpX2iPTbpk2ymqA2LyIzD3ZZRjc
cTsA9iGfvvQxZAdu6V1KA2u7wyB27njxhjoPlPxUx1CqgFSEtUpQZ4TkXDpd7EiYSwpww09Z1zhL
XqJZvRVxvhSTGW+mxHUuBhC388UKGT+FwlkPRYT0FjkoREJuaVnij2xDtgH9fyvTTWII0/XibpCg
C+ncbNxUpcC/X1MZSEAKdcCmUX0Ge64PiUrXOPR6yNimCUf/pQZ5zdENoN7HtXa0VUz+sheg8J98
owQTVv2jVrbxqm+CrH67scCPmwkIgrgWqoullVufmqDrVrwXzp20oC2QtUlxQMEAjA7RFK5rBlWE
1IrKZV6DfCfW8nSlvusDoL0B5MHYtFD0S0fTWv/nGAqkS5qC7YTr6NtidMeLr2XZhThu2Sc6cg4V
n+6ZMZ1IhixLmbrXPjphkq9l+Lbow+m777/NAx8KWO5H57WFLMMCxEf8yu0o2KgAGBsJGsMzS8Nk
3TfC+lQZ/deiGqFmnoAHD7u676B7thejnmSwX5MAvh3PaOhJwaxpmJ+mcZwnQVZ1ntRWSGgBbmJE
Q3ZMGtdY5pNMl8g5Zcc4GkHSTp4uStXbLbmmzEQCxS2mgz2igFbqtsrKQCN4YkF4HVpgySmMwKBh
FKJ9NJy0Xla14K+qkHe+i16vxSC/DiLofqBl6icP3OCTn9vgYQ5G5y7zzQy6T4If8C9bnzNls7Vw
Av/KUvGSRPF20vUjushKhcDWcPSN0zi3US7O3PFgUQXqQ8y7mwdcHWjUmVCc71Q4bQkSVI3QKR9a
ZPRmhJCGD4GS5e824YGBgkSpKZjixve5hDqi9SjuP67nttijB1l3Av8G2lNM31jdMiyDYz6BJR2Y
G52kKR2AAivXA1WZRkfrC02KoO20vtmmNLxYxmuDY/chCcIap2TTGPFvGK/m4SgL707JIkXnbhIi
XQDipERfyAEmu2hhuyXffojGbnnVqnw434JdXxN7Z/X1QxiE3JP16BYtuMBfQBATnkVVu/aiQz5g
H9rRS81YdFEC55YV4PcbzwYD2RyCnqtpkSaRgaeLKlbAE0HU4PZ8Glleg8x6TQ+mjuyO6p1LmXfF
Supg8kQ5KnALUwAgmIo5+I+HH61eMNsC2SLa0jXboafpEWNWoi+Tbk0iPry5yCit1AGqD9gMPYU0
8D7E8cGq+IoC3cRCe5Bd+/aeOXK2zSvYqt61kGlz+KKoC8hNWJZzn2RTs3OTLt+XtqvuJghBQiMu
bb6MkHv0jdj4Echm51XMf+38YlzSpMJLm53MLTCPhL26s7HkPKkwvTM9EZyy2yFH5M2TIuDa7sNU
rRkU+haF7lTwdKcCXeqxWSJpFZ5tR1rA1eijPbg2OOiv0HoAQsa3OJyawFwi6gZ4c6R8Fu+TzSqR
W+ijQd4Y5Zw7YIbHuyKTzZl5UKgXrPAgvgMKFDNp1aEKzQcaedpEd+AtyXe9p9sT9FRahBylEWcb
swb8zo/a8m2VMM+7FeuRSU2sIErWpYOD5pgxEBLePgq1Jfw0QNDsaLVRpbsoTcVFgFRhHQQyWdNf
VKX/rMykvELJjZ1o1EZhdy6bHrx/8NElbEy59oC4WKdV+GZD5+pDVBnB/LeIrtryXE/2HcXTnyLI
48U65rJZ3xaSkbi3IVt8pnWQHAb9hvJTJJlAqVJr/isrS34Kmfr37gDxbhGBtZ7swnP9pdVa7NjG
5fjMUr7tVGB9yaUFJeuyVVsKy1BCzy0c7NtpYIf/tOzEjHrhSdBw0bJFJMuDTbDA1ujtHboGo3Xh
Tt2GWMhomCK3/mHI9ZAoy8y2idY3bySRlDDLnzFeC88DNIUOIsNvSUOHI1teeQEaEbQ3dTVHJK+B
S9RDMwX2UGiafhqiZJCcs7rL5mGspHmOa+PHvBIqHpc0Lr/SKBauexk685M/TdNzV4ruzoCOGPm4
ZfP7Ng8v5BuBXLxvlQ3OAHwiGDWaB2ywdhEIVp4TYzKAKVIb8hUDsx49EAbSvN7t26vqkiX56ilO
nrziZ41v3lamwLr3UTlcZVFmoOXKh6OnyZ0AG7Z3KXNqaOmAL2oOQTdNY7vuA43SMmfAACbWhoaD
BQx3mYUXGtGkEhv0BRIEw5GGtKQf9A9+lj4pTXuSD232aOisbVlzZ4sNxgC5G17vR/TuXygERRl+
gQbF/jahK4S5RSMAEBR6Ebr0RSLmReKiGfY2oMsLMEyEKGXX3iJtQqCZa8cxFsxwOUS2RLhy+im6
r/Mquke3ZL5LIG+0MCmmYWizK+v+Ql66ULA6lGHs3c9BWYuHS4vvwLxuFoIpyXSzeHebdPusUn+M
lYLCNsxKd4WGK2BIwthkRxf/OO97gUImQGvT+MPbf0xUvu59JMHrztymfT7sPHQLXWPu/sPTqfhe
miEqB371XIAu7W8BWes/h6qq5wC8eIddrXDo0ivkOCw9+uCRWSQeNO1LK67Pfm7YL0xspqhIXupm
bC5jEgOnrc19Kfk2A3B8g2KU/XKb9DbEbj1FJmuaquP8ZhxZiL+RhFdo74M80odLHwHwxgcFlV84
Wv1upTvIvPsXHHgSewxXZAkZwz4nq6ptlJdQw3OdELKuuVi7gqXPosBWMOni7p8KuSqDOc5PgTJW
7av0i9shqZEDn42Tdo/jIbbfB6tu0Wynp0cQu5mnT4HZPqPkMazTHLv9VmMhPI2PEK2D16XfX2jk
m2BTmLpMLC1lAd+hvX0g37xxjHb5xq2AmNJT3+eHwVhuzBAMpgkorJELQCP8oHtUchu0KvgDuaJu
H4ArCmeBwWfmay+fyB+B223F7HA60sRcT+youWUan5o8UQdft1U0XVBeXH1Hw9iL8HcaDSdrgtY2
WDjAz9hU8kRhFDEZcbXtepDF7gE+6peBWzSoeCpj7g2I8rRaJJYp760hqC/AvhhAs6J06sm6wvez
1uKkv2bYcRY+gBAQHOa5890XgTjSy6lvk/ACGbRtx/GmX7YsHjZg0mtXt62enuDJvDuSSYKmb2MG
NkDSSI+K1Btfo7zeg3jH+GG51gnCpdMXAWaBpY9+/zvwZhk7tzeHHdpLgdrUk3wXfYup2eynkVd3
U+SUi0yV/JzrrtQsATxaQhJoHr3bXeGWYlXI4lDa4FK8kcwAFgpdH6P3wa5qlgdy5Ph6ravcQY2f
RVBy7U11bsCQ9tL/rKXVv8RsjMGRC1a0sAntFwH+r01qyXFDQWBtfZvDvMZ5sb47cb6TTZk89I3N
r6ywAYzPTdBXtWlyzUXVnvDE+ULOifP6DIrqczl6+clWWb6CMi4EFvUw7PEGXNAtXSIjxSNMe9SY
weNDuFML9XhrMg7uN0Di8gdH+c0lB3500Q2h+Zm3o7GqGlbuaZihYgF1TPmcWfoIBpztgoMZ5nOU
NiOwFWaw93mQHtF16i2xHVr0mRCfpiLmZ9NQIQh0AQOAkGy3MqogPlR6qMOEDjPjhp+Rr4QmWtyi
GAYU1gpUNvxAw/cwS68GsBi40QhUMLXf0NkBhq26+hp6yKnrjHlqthJIqz64jGFZndAR563eI1CS
QAtAKuXS0xFRB0p5ioAmUfU1bt7WoAgDinPgIgJHMh5I5mOHYtp6atADMlaN9YhWeusxF+GmRZby
jiKKJLWBOAjHBbJT4Nn1U29a4Gmj9hTs2OjJFqoF5gpTaUar10Q6sl07lZyKZe0Zm3FwvzBoau0z
0DEtOs0M405RfaQhRGrsZ7cXb8N4VMkmQavyamyEt6tLCIbRWd3Db70TlUxWdJAnLw3ptH4LdjoZ
HZHUSRdU1eqcDlTBaTlskjYwAFIu+oNw7OBoArU1V8eyCJRcIyqsNIHsVDpr1ZhsFTBA80q3CX+u
iUwRVAlXGce2h+UAuvFiyO7DDG+0cfIfmqiECRiC48iC15tpSD1IIjiFXMZd3qdLnxdilRpdtpnH
dTxpzvLE3s9jK8LLt6nKCy1RFV52r8Ye50M9GXi7ef0cLbYgqRsPeXIsYpmdsNt5u0xBCrDPn2Ne
1cOxaI9kpxldFNqgUTWJasa++BpsPg0RBIN99FLakcEWZHO1A//91bIEKGp9owGhO6TRUUYF0o4n
xXVylfs0CsBkVHLXC8N9IottTHvQR/T3QpsG22wWad37R4ooUZFYtQJKaK3RethRoVVSNOCQoqkc
UrIHNGOFCxqiJda6/I9P8u2mv08AcWlRhQ/73EWn9NQUx05fktHGuFe8AGZoKo50R+7K6UeQE9sj
eBvf58QUTn6KrKcafD5/3pLfaIdmDSmtZOvkcbYi3fB9obvDanxPVqw15bkHAP/s5nm2yk1mH0ev
+iGirD9Zsn+7xKnTn8jmBeDXc538SM5JR/Rga0Ae7T2EPCM66EDpDF61wni4lammwedHUzVfxHtn
uYMyA5moTEUXowNFpY6iEYXSxIl388S5ovVrrdvyv69F9vdPvK3Ffn0irczK0j6iFxuPTzyMmgyd
t4TgDd6HOO6w57TDY+XmxXbi45C8KIjznLVnxzXkeWQi2uPVduhYCsQO2ebbAACVfWpZB7LRpfRq
9DPrC9oMQFL6wjucIMDbJXz1bAB+H6TGS9011bfSDl4CfBG+gQp6vgGedL75zWVGo/8JUhkH7S71
zP+xxP95DCTA0OUF/u6127vuqRk9Z0FEDwXP+aaFTu3MDmH7UHapa9O9dPiVP7HgKZmY/fK3SVHA
2pkd4t+TxrS2X2LbSU6yRPNlXxjjPV26xM+hlbm8WSYk4u69RG/IM65FX03NZlnW1tZKcEb1pKU+
TM37pRE1VTQvOVjg6jBHnZTQn6BzevdNxK1tFoEIlmwOKpSLtvNLUIOW9XpAT/0+8kX+SRnTtmwY
QK3abtpZeLPLuHqz+2Bs2zfA131yK5wh3+23+N/tVYP+NapezYUvXb0C5SU0mdVcLGtAW3vqw/bp
Vj/LB9ZsBzcYl7f6mUQJE1nYJNjcimK9E3/JY2c8kmm282UVoaOMam6TEWUnbtdPt4/u8cDZNg1X
y9sybTR8XJocysrnpWkhE1TO973HlpOFDkHhTUgM5oCkXPLa85ZGKwr0AYzRZfbgCaX26Gt5LrSN
4loWQUERCJItrTDPpQXeV5Fg90FDk170/YLt6bzSzXRbs0myLd43/pGcwIE9pm7enwa08a/GwseO
W29k5p0HXny1clCa1aYAPNO7Kleg6tJD2q64ZYxam4yyI9m8AAQHAIXfkXMO0+t6KIVvbraS/bwt
a6jg47I0KTSQzEqlyHCOwjaIlh3AaE1OunTvy0YCRwVVY1c1doa7rzvs7Gg/E8TAQdCQ9jM09IJB
ohEJpYnbkLzoZcPfS3YKYpx6BnQQb6Nx+hp2OBLFvjmcQCiOPR6NfW2kO7okUQmJ2Kzd0tQILOt4
begpNL6tEFUg+LeH9vEP+7zyhw9ReZgs/KCUG6Q4hv3ox1fmDOarDyHWMHKT70WfDst2TIMLBH+7
E2g80E6oqvCr1ZwpwIUq8bLywSnfjHV9LqEjsiKHt7WhMfUNys7Nymtkcg55XFz4BOwBSlvJd489
DbU1fbXRlL6Cjm2pt83RFiVi5B4EhDvxzlWvhemIRZLZ8X1Zes6FHDgCoLdCOwy02M2O2gD/csTQ
RzE2B9/ioFZ0NQRqFPKRbLJzgbJTg3pskBnc2LEh76KcszurNR+E3tSmKCXRSHYG3xhgzIciMEQe
Y99nB2RV9tTUcmt0oSHUnd0DyM9nJ8WTnS4KpaWDm3i7P+16WbBDG4fK6nYf4rWdPiCbDH5EQ87s
/GM6undRPzbl/OPd+m0oDJDI8jjV+fa2LAOm/pwGctkYYjx7Hgo6IzD5d0OE1zUazZJHkYWA/VZQ
bBjbsFxajlW/+KJFG59s89cgAApAyvJ7mIE8qfT6n71TrrKs8KEf+ohiUIpTSi6WdWhHP1E6A4w7
z76NyT/o0Wuenb5Xa45H46kxy+poobq6mQIHm0qQDyziIui+2yxeGlNe/AQH96feVc5LaIxI7iPz
fvEM09xXDlr3fZzJHtIyGJayM61X5Qx76Vn5T9OfDr0Km1eANiHQBfZDvxcLLofparIy3UZOkx0a
X2R3TsDjlRUO8hVI+q2qs/yHqfjnPk/Vp0GOCqdPqzyFVu+c8Jddrf3Br178HulAHWp30z7xA35s
2sRd1nHagwLbFccksKZrJ6wreDrcV2g0Q80pcroT9MPqR9C0fSM7fhlkZYZGnkvQ1j20ggNInQQr
I0RzHQgw44tRlMm5sTgO+7Y9fGvdtZcm5XeAayCTpQOY8NQWPZR8nbKs/H+UfdmS3Liy5K9cO89D
G5DEQl6bOw+571VZi6TSC62kanHfCW5fP85gdWdJrdPHRiajEYEAMiszSQIR4e73AL9k97kHgBcC
DgXi9SK9N6G95iyKFO94TO7IBAyXgcx059rBojfynW800aabij7wVRtXy0nCBcLG3cGenntzhwe0
wOjl99QKpJefUys43wYlOZ76QxCCxPOviTIkjFe4mKKNQSUiWFC/T0w+KjDrRepU34nsbZz4OItY
D8cmXWRionybid/mI/nQ4UO76P3xWKPWVZvOARI2CyHB4pEn9mWuWRghjYHgQLShGgc/s+ozABqf
qJNMMjDPlt2++9eocEeazBdHo3LEkugoeF59yUNuPlgImp1+Y2/L7KM9spovIqnf/UsUAC2JvQK/
my+uF1kPvQ801RzJyry2fud3RRLkpCS4QakmgaBqKfgXmqoB94TH7/HB5M8tJJl2DSDcm2awzS8j
bry+VsE3PMJAn1LHxmnQYryDSrUDogwAkqeRyOnmz/00ss4RGPJlMY8kB+EBBEYjbVRU3OkIouPq
z5H0mkyhRJFGisBhX2oUH5EDVnrAXvjr1K/4AyrEow2+DPfUxSH4hiFevbNru0BeILChFq4Z9Kht
0KvaVvwd0kWboVCjD0xisAZHl/k94kAWomI2+iRG1q1cq7Pu8s43tu3YNgdZNsMJeXaIj6u8fChx
mwc8r81esIx48mIU9y6Ch1FXYAwrVDGpivCX2mDZ8nfvbdT2396bX7AP7y00DIjsTtgvgm4FfZ0u
aztoDjM4a2qiar45EOyrtowH4EjqfdHFcbdAZBUUchSucypVru0QjAGzUSJtu3b6wFggjZ1h19qo
TQ8xs2XQe/jUyVjnIZ7RvjiNk4pXPx0yzdSm9iF2rop+a/cqOxgoCTl3UvdnOqODjnIwlHlSrm4d
Zel9C2vmLdJK9Rs78u29o4rgwRkmSNsAql9UnpwA8Sw+k8fAbQv5TfsZ6J9uCT12/9DjVmLf0vof
YvzzKTmNcKIUgIpCsen6ANt+sNENCO4K5QCD4iXrciorru26WZgNKgNblAU9SYESaR6PX8jNY6A5
FUWBCFyLvUYYNs2lmdxaH1i+afjv3Hpc+dsMpYiQsVL6uUrTLaDcyOvhyttYIhi36dTskmIZQTfk
c5yV7BBbErLjxshemOj/GCLXuUeiub8DmzYQ65O/bbpyWWuFzNU0baqzLfkPkXqfNkfceDemQLaD
WhsMuxsHNWNLZBfDPW1tqVmwKNrPG9+pF4iN8EMTscxwH5UMmegS6FKHClf9ULQL02zF2s1cdhJU
7YqHRCs3gGfcv78i1GmOfoM4TTJazQkgE9BLpCCqPkGg07M2fgFQea76bkP9dDBU+BrJwtr2maWB
YcEhzPz2nNdlDih/IsAg48h+QcYwr999bKn1sqhrZH8nb+rQyu/BfwmlhbhA8hZa6/qsOw/FhNCX
WjY5JBq7GNX8SN3jFCuvZgPGt2bhIDTZL8hYTT105qBSZp+X6u5mL0wL1B9zr7ZXZoFCwx4rA4HH
+LGmCw2XUHBuYo5rjk4D57GwkwgKZ4ib0wE5qqRDSPfPdgN+oQy8/mT5MJLaYxya0Cxf0ly3MRAS
Qih+Olipste8T2RyAT1Ys2HgAr8UpmefmX42p3IvOpCZzsags5cyGrJ1iJWKwh7Ec06jny7JJSbb
4GYV9HsCvr7NUIXsGbuTADR9js4WBlTJDu50oDM/Fk0GJgUJI/Zz7pqszVhxlO9OXkJxKJ3Xw458
yMRF/udomvLWJh9q5nkq+PLWI02Vr0wJQcmqQ8Koy8L3Q4RoZAW8PNpJ75QgHPL/mG0J9ZC7qFS+
aVPjB0UgPwQp4zCEyk8A8vQG1ewn7B0/RjN/CW7SYEf4z0ZofEIVtH22DPADdnYwQCl+iM7lkGTg
XtLGFSA0a1k2gYUYT+IvwBiZvfV+vEaRYobajxDCNcIL/tBR+S33ZfOlGpC3N2TAHrDgccA9WTN8
j3m8x0OrBQtOBTS/itcSD1dcDyLDZxF1w2k+NWxtHMwKa6osLoEkmnroIDtUZg2gxeuxG2xCC6A9
0GG8oPDyCrHO6tEZC/cEsGC1JLuhQb6YV0F5F3v2eO+KHuuXaUAArgBkjHJx5MAXPzk55HQ7lj37
+VgtejDynegwdEZ6YtPhZqOm7nS9FIm1yUcUhHdZfa6lnz+7qIJ9qB1vyawqQF3LqpJZ8iz6Jn9G
5BXljYV+IEc/Ty6oknLuqFVF1VuflcM8CfTqQKuaBLgOpznzaUOLG1G3p2YyinGFWiC+pWbjFEgP
IsC9oeYQejV2Y5WzsqcXBVdouEd2w15SLzLxxqHMQW9BvY5sw3PTYIVKvay3qjuEDK7UiaVruCjE
wHapYdgj2JbjCoCM6tBgcYBQUhp7Z/y2vDOdGV3xBXzZ3c4yczEurNJrEYAfwARvptgYplBmns7o
4EMV4OCFONyav/O7DaMR5ELDbs3//6luL/nLVL+8g9tr/OJHHaru9L41H70AIssGVELyBZ3eDiD+
EKvcLvoFhBKS461DhaCkL/P0zyHUvnU704y3Jp39+gJJg4ykqcBy+M/TBOVfb4xehd7JbLy9Khll
VfJ8Ibl5HXWIvdv0Jm5DqDm70CkNKYroM5Q3y71hh/l9A2lIgVTQKZsYO+lQDAJVIIZXLAfLfrd1
dBbFGwOiRudhugJQG63rTaVjYCX+Gksj8gjVcr2yzjf7yIDdHhPciehVbx0D6HU62cWXzAmwMtdB
K9dxEbrL+RX/mhhRKgC3weHd0WsnOsMuuTSj1TwVDQ70S6K64G6eKtFmsQ5Co5xdXMO92CAh2oJh
Qh+kZvown6mkfT/7jY1ceoerBBc2xtEh++vsZpPTNLdZqeNmK8ESuow4rnjQu7kPRavATRWASZ2a
nojdB21BQruLrbtg8ighr7YLGtEuqbPkjvuQI96Slh07z4M6DaVAgHgQ+UKJaKbr7M6x7QtoUsq3
YhQXQ7LijWt1CRROMlgcL6pPKkzAzeQyb6+q/pkK0qkM3Z9q0REJmO03E3mQPS3HO6DMF2zAhiAR
0T0I9Pg1CiN1wQ1pTS06GCPYnBO7eWsHP0amr0FFXuGW9dKRHlgMVOofq4RP+/lSvjR/ncWR+W6j
szbh8iUIhmTB8lS9zL3+lpnuY6x1fBVCxFfwXstT3YxHMkEcIr42KMS/83Avg2pe7y/JrW2vAciY
7smLDk1V72I7787U6sMovlZZ/jlXGZg0ppnJ1NfgrJCG5e9vtja3q6UTsXhLLtSR6BSgixwgHrLR
nEEJOVG/4fHq9qq+0vY27sFAfZvPtxNrr8we9Vqmgzcc5aNz5LK50jD6k1AXUUKptPgwu1mChjea
38LtT4ixo+zA/nW5mTKvuu9dFZxu70wrL1yYoEkEJhUfGPnWsvIWhiHVh7+qtDyUkVqgqyIXOrgj
OEBqszbnv4omVa0L0b001cvby7Imc3ZGibr121/aVq1xYE735fbBIUAK3n+d7G/vrs+Ee5f7LzTX
/B26fTFFXYe7uTkW/ACGjW4C03R7ZUEkwcjT/jWqmycrSeOnCJKNB8UYKnQnO/TsbCNvLiPW4Sj+
dOpNAyqjvZMW/FmD6I6cmLTMZSNZdQ5tYawMkacLDQG+x7Y3P3XNkJ27qSULd9ygVgTMyaVrPlay
r+4dkF41Tmw+kqk1Qe3lp354JFvf+sUuDXO2nAcIy3/szY2ntQkmTpToYV3dRnuaHJy48QFREXNB
TRrg4sdiSLO/kqkdEUpM+rba0uRAm6SnyM7+oE56u0ZoHpHC9e/mV2/sDtVmoVzTZI6KuwvjxYX8
6eBG0WseK/NErR7Lw62nrBZ0IviDRqP3r6hUWVEnmXJIZC545fUHasZjYe9UiGAdudBb6ICMY+Mj
GQwFjRe3HNmO3gBoPdjB1z22kthTdeFnFtrtdeRK3xdj9+Z1rvsF0u7DGoqAw87v0Qy0sQLpFmo0
I9c9FVUKBT4gqL+Ap5CDEjdtjkUbonTNus7mFgp8uizBF4IYzfJ9xw0Ktd1cp3erzY+R+ji2WbH4
UKhnRzXExE37wcDbLnzvM+WvfZZ907XOnwok2Xa6hsQPorTu0+RAqW2sAb/x+quBIOe3SKAAMu74
j9hO7ppksF501AzQA7Wyq7TDduuUVn/wShkjThEzsAby/ikeoIybQaDz+zQcGqX8R4jhKkUwGD9R
b+PZCX4aCQMkYcKRh44BZgszBvgsCfpP0KgAlzPsN7duQp8nrkIaEQG12U0Ce09uQEe8zzZMbrfZ
wui7R0QHkDweQPMNeIexSIe3VAWoLnWtz5AdLlGUaKa7um/iT2XLT6owg2/A8yTLAuXRF60sds7N
Aak1ewi//TWySyBGQSNz6aNs27bZyogiJIj8LPlEZ5kv4/ms+43td34+Mxnum0XyIc9mSHs4ghls
9yGrN+fYxPBoiFHuKb029ypkydbCKAEz+StHR840S1LWO7L3UbLIRiR2L0VbFFsJ+oHPVlrMfFYy
ccx1bDvVHlVIEOdN8pnPCmtp2KMGBNqWa3ya/B3EyYBSQ5mCGHLwKFtFZ62n2vllIF3wYJdB/G/a
3TLSCy/U3tGNITuCUpk4v6SjQMLF7FbUgTxhfgmhIWivorFfoYbKO97cvEEEm8FP1LLnQHN2KNQ4
6rRtn4LOytZgKes3c3MEERuXFd6Spdon3ZkjCFyTE3XSoVMgDAOo60otmq2PzffZuNm9z+bbhr9p
ddYg4uVY8YI4syA/dOocs7pQq2ZJvYvctFpSkw4I8oKY068vvHRRsDl51CAQW/JJSoRsv5lj9pgG
/DzH717FLqH9WrTgngwGXjwasXkkbgYP6qS7GFirdT9dFNDoC6dYdHdXQrT7kXfjkUH8dY2bozoG
tR8sG2fkpzrO7U8MdOkzbZ3O8gNYKIuVj6q5L+TmJSU/mczfOlbeAlQvv9EVU9cQrigRs7g2jDXH
xm+dFfPj8JtOz3lpu1/bGLSrYzOGB5Ym2eM0kPqrOIeGjoVyITuM5T5OMI+sLfnmI+ATBE33DdnS
btlyN7iPHdOEmOsIllE7HyGiHL/7CiiyaMgxZisTydMWDL3g/uBs1dOZja1ql2kH4QKczb3TmR28
iqaHirsDmNB0ACmm9rc1Cnq3ouFIymrciRosI8Dvr8ati/vMtVRIrU98afOXETTDqpYIutJ3mQRt
dIWy3KTBdS9cJr4m4NqFmGL31Rp7ttRx1EFLz+92jWyNHUOm864DJHyJvNz4Uvb9iTi03QzsnWHe
fWVlAjlI4C+MLkqfMkDvAd3GmV8VkA3FLfnJiPS77dZLZxlj9brLKjADcdwoAdFID/SWPZkkJ1lW
r/M7nv4UWYDsizzSQO+gWBA9u2lxynPDfYpA+HTAHWW6Crvh62RPGJ4WVhDwg1SgSvnZPiKRscjN
utzh9tefseDvz6OQHfSheb6NrSJclKyPhgX1qCAcF00pgm3eDdA1M6CD4LhTUGtq3mwqToYdatuq
azsdahDrI3sBGzWp42bLa1VvSs9ql1TlRvVu2ANfFZfenurbbnZDReOWoXZ4kRBN603ZyrWrK3Jr
9TrTuHv4hmndZbEw1uF05svh/Yxsv+tFYSnoc1AruY3w6zk4SB1s6lEVz1WVvdmIMr6FZb1BIK77
aqZevEL91HDRjoPInpnXmyxRcmllo7HwnNQ8OcSIQIFiagtE5LDO8Q9kooOaosh0hjQFtFyLEUK0
KF7dREoDrTwB7qiIi2wgAID+jS3PCOTkF3e6/WbaerHGhu0iLnBLLow+3nNm4ClRxtBAb2ufQ0zH
jN48XBWOJcVr4QbRyhQivbgxc47BmNfrXmcaWG/gxaHm+cbr9MeQt82TE4TN1vPydO+nAkpp02Tk
MdpQXA9r8YrQfrTy1JitFHOGHSgEqUadDm6WlWtPCWtNzQ7gvQf57sBtsZVpinLxoXkcMw/Q/jhM
98hpAGAIhYcrlEHebaU6G160zwK5/p1mhWfjUTt1jlMqXmUBW6FksTMeEV3Dp9CFfrEi7H+M1NUO
uV4LjzCoPIFIsboGCMbMNmpSB6rbm529NBQIEFreWs+AgbcHbhUTN7WD8GEFaYhbU4JAEZ+rfY5s
HxXSjnSX8cQwDqnWT7Ku/EclmuTUDrG3JEZv+add53Zyyu1JngkR+DW4fBOIEhYLXLbmN/BtaNT8
W8m90nIA1wu+iESE7SNzKhAOTbfaIXj3bQMwGtuWDh4CE+TV2kMiC3vD8StnUObp9fAZcjHvdirE
AEfmbCf/MYu8tW+MwBg0TbzjXRhskORAXs8ZcV9ErhzsNgCFxEmyM+O0+UIeQRPybQRxvgUWW+ly
pp5vDNZvf9sm4nnky4CSEY67sySo4QJZQ/2MPlJdfWxSLyL+3Z4+/zLs/tb7y9ibcztNVTqG3o7+
eOgGJF0hhV4ee0QANlll2o8ZSsIgc5yNb7l3V/Sd94c9lj9s4TjPOjGxs/R774Qq8Goeo9PCWGcD
kEp0vbGBV9vICHLEnqY1kJ4WPN10SNzRXjL2esNM33DVBcgk9mkJcR8O5HUn0xoCxYN+R2Lf/KDJ
gLV5mz5zVjP8TrsK3DSpvUkEiovDuCzOAMFna5Q9lZ8qZX4naKMhv+O2Fb/dxrBwDFaGJ160xJdJ
qDVUGJebW9Ot+3IDeeRgkyjfP4kB0CvRf6bq9zxvIU0XeMPF4U53sjQ2MmHpma91PDvY/SPrzQWy
BSUqRHBJ5FhhIizMixPJ0KRTU0xN6rVbYDupF3tF65l6fzc2lgEyF2kGAlUju2CZgHUlBGitsneO
pWZYak72rpIgDBial1I7uf1Dx8p5gB7tCgy3fnoN/AnAoMMTmLoF/54BQ7wCrQa/Mwqo/g2Gip/9
JK/WUJIaz4B8JQdZxHI7Frl9b0eFWLZCBi+tlT2kSc5/ANiP+kZXvwXln8NVoFG+0cYWiPzxrAA/
gotQjJueRNN6qB7oP9HlT3aLZ3KrimpWH3IHK70HtvuYZRBGugkSpUXQbIUOQIY7QpDo1mEWHIIf
xj0YbMBEVaBqH8GVRSnC7kjNZsjfmwQ9xNPhY+/wc5N6IwZ42L8dm4+o0SmzdAVq25OoVbZ3pwUW
qhGhyOaUaXCmNh0mFy8fs30Uq/BkYvFJfAaR7v7wRB7cy67nD2yML0SGYGedvUXZaLQhryEd/wBK
z7/H2nb2IrM12PDqE3hNK9e/5gJ/xeyV1YXcaKe214hQokC4r9jn0AY3HK5r75oFNfi4cfM/AyOD
HJTXBgi6dPZ5RKk4xBFr+6HJ62aZm1n/JXLt19ZV8R9W2WD4lIcSSYmtEovfpAuh1d4XDIJsPq5p
vwY3SjcgTdKa4dkzjdfE8Pi8oGxjMz3lUfBKyzTaIDhAuS4cu40PtFhzOX6DAMMXa2LzIl4v3XvJ
2ajwqJiYv8je9BrQjsnOO2d5cyU7ZDoTPBjccgHC3nEL0Ez6WUFePDOd4FvqAQatwMV2iZKguzgA
UKPUoAm+RZAGEAzcG5YKve3PI2MzHO+z1P6cYWVzBgVTdsaqNztjBxLtRG98cuwwPNpRuPGttHxM
kqi9l7FCQUsHZdAeMZdl5TG2o16jFc3J952vcy8b5FsN8McRiyPsWiQ3IHmJCBn50gHEdRvRZcYd
tcLSlat//df//r//53v/3/4f+T3KSP08+69Mp/d5mDX1//xLsn/9VzGb92//8y/uOrYjBAeHhXDB
PiKlg/7vrw9IgsPb/F9BA74xqBFZj7zO68fGWkGAIH2LMs8HNs0vEbp1+c52J1YFIOkfmngADFdr
9YbUOdLn2ffWWM37WL8L4iMQK9uYVlidEO0OpWYiucgxSLcO8cpBLpUvgqEMt7PKYBw2P7WBI74E
KIS5LTOiWEQrZGNSCISAmYgOfux9tJFzmSYrht/4AfLEqJ6dDiJL+7M9HfqoqTY5bnpgZPqzN6n0
F5DppzvRMqzYRSor1CM57exCY8mZJoCaAlv880fPrb9/9FJyiV+WEMhBS/7zRw96vNzoaiUfmy4c
dkgC+6iaMsd1yo3ypYqRNJmWE90IHHTp8OqePCQwT4BqM5SJ/d6ryjzjkAbOh3k6NtFs2L2GWLFx
EKIOXpKwslaRHXdnBUnMY1mAJ2NAburTCNJnfLzybXIF/zRqvCdX5kFpxE+GE11mZjXc6SCyD5xb
uOcC0qD+w+/StX/9cDhD1BefDkdpiBRS/PzhdE5cOiidzx7nRbosBHD5Of+EDEV+haJsewVU/5lu
h2GdGRu65VFz8kK5VnYdCmgVW4H7ihiwXkuRZmBNw40pyGqINQjRfLF0dVbTGhEPxYcsYvlnYRSQ
DCo6uA45P9bqPjDy6h6F9hsk7MVjPrHpl+C2Bd1B7B3JBsqweNsU4H+kXhpQhf1GTLz8iJpBtbYK
OXB7drpEcCrajyoDa7+XAfLYe+DMsLu4WtYeUIRB8wjtevH4iy8372tp7R0od/yytCeFOUsL9zB1
kvzc2PpAJ3UIemD5y04mD/+oOjd9aqYDIoVFJSIQgKGRhrJdtIAeHlK3yJ4sbVYbwxzzNfXS6K5L
5tE5yHvv5ngjLyy2tngTfyCXbxs13ZXNZkMdpcWC//CL4O5PvwjBmGPiv4BitgIMWdnT5fThToU7
izWASsZ/FHhEQT6O9ZfOBL0y4QzD8pPp1tYrLcK40fYnX3j9xQhcLNGMClKQUXwmVdlZJZbEY2d5
WDqt3KIoFs2k9haiCBDaO2UEcZm4PNIg6qDmv7XNk/ks9rZ17aDKZrCdZKe60Twy7phHOuN9bJeL
LBxQbYVEEdtxJ9rfuv/mMxt4pbf/4d7z821/+jBBACU5k45rgYjOlT9/mHFQMTNJmfeg+npAKjZ1
FybwC/dWaLgo+k7NdZu42UvOxJrWuuRRVQFQeh3vwHAL4lmkEQsH2OO22NXIM0z32Wq6u344AGR0
bjXE2+BAZmh8IOhkBgin+WO2rGIT9K4WS6+mG4cLCrZQB0uN9w5kZ0JECUDrbnCdLaOiAJeN5yZX
iTqXf/5UXPW3n5jNFRPKtEC5y7j9y6eCFRX3syaRDwxyuWd7EswAtUmMErZJ5ZY4UX0ZRau+uIZy
TFYfqJdzCBoQXTLZwJ8HYKwDKnmiVvbUgDq4XjaruooMcHGn9ZJKAXMBeg5IIftHMVUMRv5W6UJ9
vnnVEtVpikG6sZtCQ4UXgRQjNPwdNfVk6xwglILB/puN/Iop1DQ7T35kG2oHS21uvFQTvfdC+SN/
xG0YuiKWH4GpS5Z76glLaGx5FWS4qPeDt8vrGgK53D0F2pp+AsNX/JyKTWTV4y4TKFSZ7CzvJe4R
CCqCNQU7fhD2OyjGF86ird3+0ZoAJAWAyEjdYqc0taa+boCCUtIgLAeJsMDPQO/cmd4e4t7FRTch
aObHxjs6qfqSZLp5IFOOR9cqQQ5jQ03qMBNAqJj5+s+/EUv87dJxobfhmhAXcAXHLnzq/3AfGlyG
x91glw9BYE5R5+xzVFfht6xD0aHXS3aPzE+I8jwUAINfL/hWgBED+X3vpUBaaQPdVLBkKBk+/TzS
rVqGDcxwclMjBMYVXCyyiyrEpEBXS00nHNdBocfHNlBgFfGzTTgp4hW5kZ9BE4tS06mJHUazc9TE
cjM10wrko6Uj+h01ATR6n5KakEJehyg1Wzs2fuWECAo9q16Ho2w+QK+BFsfKqKpm4BACVeM+4YC6
zdBrkYJIAkpg5gy9htpcfufZ4gP0uvD7eq27VM8vQa8zAJiDum8rVi+WpfRVWq5/F7fAv/YA8bzY
2oJSOGPpCRUK6sn0y70XFOYLWEWaDe6p3pbcogj85wVyXV3joN6pxQ6C7JI3r7dpbX9EBHgaTtMW
OvcRii9OteYj6kYh3TiUbfAEznWO+hxE6ypV74caGQHACtQS7BfhG5ZP2SIdS+85bkdr5Rl9cpeh
NnSn89ba00yiQQbwNlPHUv/BLXqAk6GT1Xr90oJoHILTwCY704HsomqGdS1svTTl+G6jDvLrMcpm
zJ7ncMItRKzqO8dHBCXjOv0KAvgDKUM2UXMU/ei+oIhRLiM1BMBPQD5VNZW560ME7E3LtvEOnPSr
E9aH2sueAWaI7xhuh9cBGyNoXkDgWuTtE/JcPuTs/PwpT8caMgFFu6WmLBO9r1sUjlMTIsz2fV2z
TaTt/IoIu7nKWaIerDJP7liptubQqwcy9aHXrDzLGzf2ZLN4WUO5Y3b3uiS7WEW2p2AtRIPAbpjI
PQWMAsqQTbamV6iNbhkA4VgsOaBuezEy8xpWAkG9vN7bXlX+aK341Y5GB5jX2ltim87vS9Outzyp
DdQDjaBrAIpzU4Q6f/jdPEm879Oi3CJg0a7LFpJ4WVg8FBMaBWWQUEmegCiZkUO0sU4yXFKw0UFA
OIB85Yi7lBOWyMn3wxcnz1fjkA/PUQyAhlNKE7kW7NixuuUAaOR4kE7khiIpVgAW9Yeuaipk4Lq2
i891lJfL2mTuFfykwdZ2ihCKM/lwii1E51GSqB6lhUSBzAPnGzBV6yT1+Q9fu8e2QUaGhqMcwL1y
Pwi3KGgaN/98J7R/fVpi1cCZzfBgkKZp4p7y840QYaiysXqjhWC8iRBr5yG9RJAB0E3du4E2d6AK
Q0SEbC20o4KmfRobWULwBiz5UhXmNWozrAe6Mv2e41eJ4jL++eaBGn4fiWov3KmJYoV4VjRIVrH/
ad01karoScCWziDhCGHcpV/X6byOsFF9vNR8iC86aKx76mDIgNz/88dg/rounT4GwbBumP5JSTvs
D88D1feo83aYvrzXtCt3QpLikmdQPgaJF8IAtjWCL/N20Se+veK9Xf56M6ARRYIif7r6gwJ8dsiU
Rct/fsvc/GWdo0zHdBx8cw5uHvxvO08gTU0IDYbRZV7Qj56qwITuh18RE06moDzYduJt6Xps+6eZ
nvGViVKqv5t98DbOZmbr8CukNm7eddSolQjLDBxNawpzpsoNny0BLpc8WQ9BDeJgpDxWWWwGD4Zf
vp9BCIGvOg2YR+abfDVMZze/DBJ5/2E7TvuHWyRE4JmObTDHxsKWLmdo//xz7oaxD6tRxLvBA9RL
LG2IsrQjpLYVFpoIIKmHbuwgqDsBTjod36Porfp08/AMPiI/ZPWLzveg2mgByhD2PaScAhBMJ3jm
AAWaB4+CpeWhm3qpSQcfieBB9v4p4AxaVX+NzzoRAydsmt9Yd/zn34A1RRd+/nNx8ToKLCHcUgqY
rJ//XEAt0gGZLH83Y7jsYjlHZBDbd8+WnyFxCQ6VajrEo1+DBxz2dsiAaQNB9SKWYHH0dQtiPqYQ
tvYtezuAyznAfgHQ3Q/tWz9hwpzqP/ya8SXZUzTgwx8jmIW/xHVtCxEe7ji/RrEYVH1zFQb1NtEx
P2jIhS9RKYQKtk74X8LUBQUeCs8dVQEpyftwQXZUAKkNuBiRgA6z4IvL8gRiR0JeTOQcnlPkRckt
y0V29AOEXaiZC9BS11HHQOoYYrXcN8UBGbNvKLaKfqTFBYtGPJEy30ZGynNeJqrhJSKD+oF7SbNJ
WVmemqRVBySRu21T8fEe2Gx/hVu59Xmap2288Mc4vs9jGWB6lEgmFsXF9AM8QMAg2V5QaH92/Dg/
WLi6zSk8pMFA5evzaDxX4N24kBeZqTnoctwB/fxKdjJRJx2GtvRWJpb9y/kVyFhPU9Zm3y50lvlb
sn14MUc1Wz1E9fGDLW2z9NSwciW6EnqTNIReSgD8tbWSKv1oIx9DVPmkgdYiYPH3dw0pauwJHeZu
sdIq9z4DC2IC5BhUHE3gM50kWwHtZ4lTVFgI18emB5o8bbRHaudO7i8b3wyxuh3WiVdLqKqN8bAE
gTKeKLJJH5UO1Hnk3p3kAVqTSSeeuagbJqAVIlLkb3x+NHj64+bRCfYDJNgKt3YeY72IkUjEqX2j
ILNMc7jTRCBOB2mBFmfy4EkZ7xAbRwB66iSbHfM1QlfB/fxKqTts0mEYV/McIVa80RjdqWob1jGY
4qZxVu1ka9M11XqeIffKqw19y9ukyhzDFYCexZZm5WPhXcLEPziCiXwJOCAUKQpv2CVsfp3G9/gJ
0i2fyZ3m6ZHWXzQg0jxQ0wscPqF2UNc5vQU6lD74NBJpnWiU7/jGrirwndC7IpttAY6AXPeF/EMe
gpzDM4MVfTZD73218zo8OeCGwz2m3VgB5w8geuQP9ggqLOhJuOtGiiBb9ka8gGJLeiUX1BjYgLBB
jTS0rHxtRbzZui3YhOvkNemSZNOPPNxzwyo+JaOHBYhKXlEBWa9kk1tHqI72D0bbfjNLL35FXRSW
ElljXhzfje+wOpUL6shk/6MtlXENvTw+jXWTrOgFEBk/OlM5Y94OF1D1gca+x1dBL5J4T3nh2mBf
7ZNtUnTutuZG8QXS28uBVd7GSmpAS12kcYzm2EUlcg8awcAl7i7R3owVA8YaHxkij2xR9CErlx5u
Yp7pZ1fqNWXYriR2/ltqBoaLeiYIr85TVfgNl4jRXBxX/z/KzmvJbWRL10+ECHhzC3oWyfJONwhJ
LSHhvX368yFZu6nT07Fj5gaBtECRRWRird+ozxhiRNtAJ5Ani1Veq/dQGvfXvu0IPxurgGIbNMZP
OZtTOsoOk11rxVu49qwro/mUGXey7VqTw4TIQLxdb9VV2vzIOwtWK8udGynvV4iIQBtqWDSJx37d
8xITjUnW7eR9dIVqngwz/7rnwXbvgRPn13te/h22aBsUG3nV1ALBPjsOmfTlAstB3jfx5uF6X//t
nuWgsVH+xz2HSY1gP3m3+zYft4OSWLuu9g4luTk4aF0JsEPp2VrI0yntamCr5ETKyLH2nmxxlQK2
Yp5i63bt2ULqiC03xLVtwYUscwwgqrdB5L4nhsBIWtapyIuKkzy91pa9rvpA7YJcSdYiYgEwkue4
qeBz1Ki8sQVJn+Fdps9VhiPl4D3KDoAGjI0KlWoji6Wa6E8Mlh3lEBzA3PUghnwr6xqXZHEXrbBC
nQ5Fn66+hjFvI1pwOV2F7rbep89qaLX3k2bvbj2yaur4M7tiL+fq5tY784nk/aoqyzvZTw6twxE7
NnVsDrIuH9XhNJnx51zN3cE1qnRNZDfeme1oHdUkz87hWLNTH9dBXh7cpMDeSs0zPxXl9EvM2zR3
mt9TOv/kDVp/cwuSC3Ed5GDCEb6bG5MXS70NH8cAHZm817NvuuaSK2YQgFnedFr9e2wZCPG3c/Yk
rzxOhXWM49E+IA24K10beSF9du7aWPwyBr0iTaogbmm71jli1diaZajBpsMye0oqb6UGYB6UZlOZ
CHOkoCy+u6F6QUJ7SX8StXFHPuQYoICI9OIvpQt/Vji7ftijmqzMYQqeG/Qp19gwqNA+5q9rw+Iv
j/+4btSF7iN8CGhzQgxvoIQhOGsgCv6/62HRDZ+vaMqtN5UomKN+vq3RAFkHKRY6ea+x4Z567TvE
PD/o9ebTa6DaC1Tj9iqxjDfPtI9Vtsxae9rKnTE6MsZeu8+jhFyOHEksMhDV9Bx4Wnl0MJPeyAFZ
vpv12P0GtSTFIGdoDsD03ZfZsx9k+2zHxHS1ariIkvA87Eb8zpcrZV6I0JfpvPCzaw+jKpJtpdfB
t6DeXgcabr/Ru7k4aioRLkz+Pq43AmrWV3I+uIQXgrNO/mZVLBMCXDoWUZe/za6Y9jpU8G3Wdt1n
Uk6+7KAY8PPw7svuEF+qnjwX8yl5qcaCvN2wa3gIwUCcbBQw17JBsZqtx1PzvXMNc+ciVboTyai8
Fybf/HJNJO6q9SzclBQuiB88kqvrx1VgrO6DdwmfbAWHmmAxEZYj6hjED4Gkz3a2w904l/UeF5Lp
bS7wWVk+6CRDVwEBzOxsz4oHBC/W/Zkl6ZVk1Ws14eARgSfYF2GCbdg18U3220I7gXiWTepyEYKR
DVroPCsj5pzLalorsfVULgc3ZW9XGbGykctn5PU0uD+FPTbXBbXMonlXoPuzkoNkrx707sR28ixL
9th5uG4MLMNFoe/Y5mpHGFS+AyrmNTUV5TEJyzst6MP30Sn4cCB7XmORda0Bc1KzcSNb7SxM1wqp
u4MMPoIk/Z2WrnqRpWVGHRTFa77MiDwdwurEL62K6/6HLJ4K/CYhhZzAnrqnzurZnfbVqO8Hp7vX
lwa4bpDI/mhWxnLPQ98+zGWMhx24LPcUWPp/Tidh47Izj3+F2rfBDBH77vqMIJhnJCvhiHblskbu
KkM1kxV2jDu9d41LA9/kaa5VcTYy9f6rc66Q8Bu7bH0t68QLYWhWLU43y2RNjg+pGj+mkZc+kRon
4C+8X52d0qZ3brbR24Z/M3mhxix+dmWrbUCiqxvwzgZKXHb8noaKvckUr8DYhmI1IMkeiKQ8yeJo
6HswaOyiisB6zudyU0x58h6KmkzGYurFRjp5xy3B3dVq8NUap2OyRrFpOsjWXnW+m4Wo7+VQJdzM
hgpjIa3KB4Ivr/I6WW5WR3lT2TI/lPF/vynZmhF9lDeloPDJZiGpdsE0qyeJ8rziPZdiTgLcD3iT
uYoFyC5XGYE/kKGhEhBgXzo5UkzgNtG1k5wzWjpZWTavqzbc8Eq/ApYUP4MDmV8N0O5JCztYltSh
YIuGGrssuZpxMGY1uZbScjoZYTE8yLag9e7R63LvZUkP1ecKaclrCVTlezc62kW25WH2QxNWdFUN
V3GYJzdiDufrJdQ69fltBCepDY7Aau3n3gQgZLm5oCvQLNBS90625qzzvpaZ5GlkK/7v/KZSkLZd
qL7ajpeuMvXc2nVyIDVWvMy2E+8SRdXWshimant26+DDUe2I/2J8SsMJtTHZqLZcqjAa75g3SvEy
Jn2xzWNC9LJ1CIzs1Ew80a5jW3RS3PRFds1ypMoJ1LNxXy4quqHf4PiQkn1nIg8FhiPo/7Qemktq
YC2QJpm2Jr/eXKwKn19AOZzGAozFhGPD9lpZCY+mqtEe4qw3D4QeJizhljlUgCCZkX3UgziMMxh1
xBHzZ80bsksViYuqaEoBWHTmhU0zsBNaWq2oae+CCcRZkFXFs6zD6OqblekAsZaqyBswjV9ehCY5
waTBWtCLhqcv40cN6FQgMHeURTlCL7ci6dUnWaMJ9nqTlSZb2SamZHggDHLtLnsMI4bXXUkkSRZd
wp4I9/dPszN+QyqnPcnqVgHWyD9of5TFsKlMmEbQBWRRHoZafzHaND3LK3kz9IqI1QvKEjcqD6q1
xntjzT9K+jCYo7ox1K7f8KSptnlbOGs5sC805Wn4df1rm8qb1xNkc2B5zDLHhn6fpPFOF1P+LLtb
OYlZXZ31r9t3Q5N3IOvdS/CbWsEXhY8frnB2QtnbMYyHxFmQ2Yp7vFXJs2R0tiD5xrMsXasw3CBt
OI47CLVfw9H5N4COT/0KpYODKEdnk5rwHCZQsA997GbXQ9C4i+FCcPS6ApmZrEHubhzzr36G1w3b
zsHYzxNltB6SUDuTz27PIAGzdTKm4mdwkGHmW7tq9v+1XY5nac54+UuLLVkuZ12RIrrrWrj50h39
VpQiOrci1CHkZ5bO0BTpzPb79dYqxzbAMte1p44HlwzWfWNov2VK2HYFEm11be9kSphd23nCiOCp
ZRcqewWx8zoN6BWH2eBtrx5Kuvbad1H76Jle9Zga6ZtEwpRx6G6dsvS2HUsnKVl/sqFVQjIudjed
rVSps5PgtSVJIlGCAvpPF6mxlYyiWiOFM26moUgm3/HyB3QP44MESF3rJEzKHttmfTV3w/MbgEg5
ooBuqy4fGkLKYjaB7OYQZ9D9M15lKxZjGBzj65AmQ7gdQ+J0pTKgpqnphXoWibfRyI49GMthQv3i
IczKH5NeJ0dZkvVup38NlXXyoNrKuJ54abu3DLSOI8Sp7yan6V+spGs2bSWa7bAUTUVzDnYcRivZ
Wpixd1/V5lE2yqqy79eeoWqPsoRfDvK8U1bc4cH+52yqto3C2n7EKbt9UpJzp+fDo7bYnw8ZKXQv
aFVftsk6O1SwsYoGAkJLf1nnJee27vRTH2eX20B7GlVfFv8x0Mgt0uIMgg82EKaYv64kB8RZHuwL
3XXTS84+AdEFjRBW6OwVJdfv8mCw/8cZO/yt5gSgv1qiR0TSiFIsLATgAUPVWydZ6kbFusMY47ss
yQOQ/2kV43S+M7IBoe7eDZ964qnLYDlNELXK8uuO1n2ToLq9zNgKyzoNgyKebAFIKs3xgJzfdPkn
xchar01hu0ig8vHJQ1zXd6lhKGdZmgZ4tOOgvclS7Qz9qS7ceZeSOTtFocBRcjkkf59Zkdft2qT6
lD1SrfrqIYtTmq4ss4yxJTRbJGghAc1Y1voeatmXoUq9e3VpyJaGwgTMiiAsNP1i8O4hG3+NgO36
ey516DpWeugXiIKhzeajifrlrDdP2QJTcHi075uSMIrsIOuGRQxIAQt7HdQUivnoeNvcOdvWuLIT
PQIsnZsXeRi8ERs2PHS3PYZKvNDTINwF6DwtLSb8xdEgpCb7yVbAhS89rmx7qayVezaWKLZ7J4W1
PA2NfV82yPLSqgThTzCf8O8FXkK5N+jPt7NQmcS6XOqUkFYz8f5svfUbC+uE2c0PMQzVJ8FZ0iF8
/RfyrvpTRTZS1td40BM2a8q9OkbVp+A1KRtL+63v2PAgwckr91J/G57jUnNXA81+aHUUa2Z8nN55
kUAAfTmrlzp5Jutkq+w39LX4Z6vrDV9jizqoV94g9J0yG5DkWoFIEkr8RwAoG1l1q5dnhd2G5841
m51nJfOLmQZnBZOOv5YTIJODPMEU/lrj1Dj5Xq3IA76JLu7EUam1hzTgHSKS35w8bbwZsx53GgiQ
8J3ay0E2GLMujt5/Rrj8pZcrFcjBuAWMhzGv9WJsd4NbaS98lcpuSMN8LYtpA9LYImzjy2IzJrym
sVMI60jvVoaib4chjsEOMdQD4ehX/PLulNbQXuTEdVwRWF2KwmZiLyfWHhDhRSd4ch8QGNuUQh8v
3kIOSkYsQlUrXPewnkhlB61pvKMYhqRhkpUrzUvNd8XOidYqeQXPrTLe67L5nCwjfQiJf778yyBF
m9R1Xuj2OcdWW1HihL3SOgxBXfKLWUfyZJjXrFj23jZsa5sper6bwHgTH2fxlUWjMXmzWhZfWWzx
U13Nmagepyk1j3rqKStkoKYPFdGkVd9Z2YmQS/8OJi038UyQvURpKtDNvPHDcxHtRfApOxm9InvJ
wf/Wy1DgguSaLYiGJP27qZzlDGXbfV1WFv9xWXo16VBsK2XQ1uQPs8vtEBvowZXq+VaTaazjPpis
VV1b5Uk24C6SXyC/dycVYd+PPOO3zDrzikuYvc+mytomZD4/+rpZpwtmKXYwMQjL1j3FKMHejz2W
51cwEyODOk5e06r9GqkF2XWk7JD+PbLSM+M6UqKdsJh8nIp2H+FV8b3JdyOCVb9rnCj9quztVwuV
jk3RD9G5rpTkrlZGfetZdvFMpIXcltObP7u58+WopJg+OzFH7y3B+DWoMnERJqlVzSJ+Bwk2eYqb
QKzCLK1+RIOLygOZsyRgRVXK5mOOvArNlkbcIxfZH9y6+GTTn62r0SQWhfESek+T+40NJ5jaLvq9
GJ0ksN4+80xzVkFhRQ9aG+h7103sfWFoJInA32PTO4yfpl1gY8PaqinBZ8eC0GmWdwkqrXjpoRCs
SjxC9ppXFC8qqSront68Kk1RvgzToN63uCXyuyteZA9rdPfhPKUPssquvWYVu644yP5z2Fu7KtPS
tWwliN9ekEd7lJeSVa4Y11jtdI+y1ArDg2+Ej4mcO4pqZWvjqYw0LDdjh0YBCLb8JvuORVZfssiC
8R0pBmY6UfZC6OrSp3nxzYjASJtI+hxr1wVbO0PqaLTi2xRMqHl2Jv8UeHl8lOoP2V3RwCaNLht7
WUSXwSna4bMwumqPs16zldX4mK5bM87gUmT6odBFtZGT9op1LPgxvth5CyXPMA9gyJKnpDDx7TEB
dzdOjz9V0QcshRVrNdHkp7IFZSSmHpJXPiQrO6y7PSpeCgnSpfy/HHydarnav06ghbiAxm2B+sqi
2NDC7EfP4jXWECPrtNLyZX2ujfO6DAfj2q3Oxz+6tW76ZzebzdJBZZ98niJpCU4S8a8oaT2/cTT8
EtrZfFdx3s3Rg35TVU/c23Yl/Hl5iLI/6Hce3IyNLNqVRR6eQMFJFgPjtQ/t9k0YtXkZszAhjclk
vW1BJu6QOIx73ybn/xM2+1rVc4ITAJvuYs3zvpkGbnJYJ6pPiLX02zFplbvAq7o7yN3u1ohK5TGe
EHwTcLy/WX130eX4OUEGaojqv8oci4rRaQcUWvEeLgMvvzjl1B2QsZ72cdC099mkoCqMFckbCaJf
WdyL36G6t3SD+6g0/dVN3RE3Gn57ykIyi+NK28EM6I6tmHFr7XNrE6H9+aIuDwre3scfit2gZU1M
DL/Ifp8YarCflDpct41uvOZR6+7LiiCELE5AyvaJksTXIianxl73muRaHEJ+pRnWZ2u1iM3XVB3J
lht5zvpKsbXikaJdXDs7pKv3FUaK11a7Dtu9Q0ToOlYUDvu8VGA1uIwtbbInzaRh/7jcFfSeDNs4
pb+2ZhZE0s5VUaFcWj2vjPahpkzX1tQLlF3Ya+q1dU7jYEeKHTLGMnPtkAjBEty4tloaTs+WjuC4
nEpEqrFTW3RUZZG1TdvNXYNswTI2H4d5p1sBpinLdbVeH3fYt0HVmppD45btPpjyV7yHxtGHZdmc
5YGv9+ssNu6dZh5P/+whuwkorz6JvHQni02JyXAuLEyTFvvIzNTdsze34IzK4J7F13AQR7GjbRUi
fiorZT95CIv4hxOBLJUl2Wgr6E922bCNl/G3rnFKLCqNyYXd6uRZq6sveo6l6W3uBmfWO1dYxyYK
WPFktyCGc1uhlbOWE2sZDx8/gj2ewbK+u10sKLAfqZTiIeGF/I/rQ+FoEDnK443se7uYoycHy23K
062+C5XsiHb1m7zybe4o190VgTHtOofzHDgaVNHFbkUelAinFeHhkj0trLL/VKepsFpflnWsMv4+
tUilod+C5IChZGsVgMXpeiq7tmWq+KLFj0+2/Jfp2jTa6UFIamG55LTMY4cdb0WybE6Ki8SIp2+0
2GVvhg6uN2jeoQr5L5dF20oc3ptEcVYtL3yr8XCT9droGoeqVtnGAr760BqoYHYD3BmUs/maEQ2Q
9UnmjYdZjJAD5eTY8pAjAVdIDIQNrUYqQB7KNvZO9XKQxba1qq0aQBSXdUNVkaQmx1/6qq6aRKZi
5xw7rXNO0mbdecZ8xyJsEhtbGuzA6TcEvlhXkpx9tuwoW7QI28alt1jG3urlmRdoX8Nk8Tq2Dq2j
WaC5+qNKm9006coJSEPqmtlZHiYzQrBqOcgzWReRMFqDg65X/2hAahwC4jJWdo6VfjepZXH8R73s
IYeSJg+2Ndvl6xX/7WJyrFZ7PwggLpE5Qr/pEExbdbFHnJYDuK6vQykNFFNoJQc7VDe1LN76DEao
rlRPGXZ648S+pVkRhtJ1eHDKLN0NIkzfoiB5lJSSuQli/i3aP3t4gNH/e49Aqdr1NLfIw3ooiHpd
S/CqDfOTrjob08Br91blpDHiCLfybUStJ93eKKoz9JjsJOuvnZ1JddZ9hqOd1XXtA1rzMFtMHDtG
Yice6b7a2WNLVfjVZLUP18oyb3YA+hYhV+qK5dDUabThHVtdy2muDZqDf0yCmvasLjZOi7fTqEzq
Kk2DbnWri13hONdyIb2bbk2ahpyqL0fKyj/aZblp0ML4x3T/2nFc7kC2yIOc0dbcr7pbkV8dC7vs
4+YVjjDbBALa2iPjMvplOJXnETdGMjtFpd5VcFNUQ1CULV3Q6N06bGu4lXzLW1lp1/ZiCjIZ8Tqp
0T41huapilSeJXrkHFwvIVwy1Mmj7n7INlkD4jTeO0QeV7c628LHI8ph02mJVT8JsAJPxZPsLg+p
4bFtV13neg1ZZwo1RjRENHu9cIe9lqlgYLIsPROMS88NsY+9QAWiCgpt4H/X5ShbZB+wnC147B4d
56W3bIA7qW2L3kAyLEv1Y2ElffMSZBj+WhVWeJ4bPmdWNH5qGZj12spa8tAVpnRpCEAib6bjVEGq
Z+MYPiCkiUGjAgMz4dXZHzJz+gui/QoSyhD6aTeANTI8MEsmggJp1L0oAUm83qiR7nCQ3lbTJD4o
y74L7lKxMcZpfCkbwOSRjbK+5iaH60wYnRJcCRB87Pj5pVl+CeYMEdW2vDMsnTyuM6Ul2aH/lOWZ
PDRRU+zNxkDsKQzP9t8HQmtw30cea1nk6jvVbT5l463+H33nsRILtu1f57gNFYnbH/Hk28i5b/Xy
7FY3l250ipDNXu7gH1e61cmbSWakl11cCP/u6uZmtKvsHKGt0GrOCMNiVO+ExnZ0s2ZTxzP4/ezR
cyByKkXrvpS5/lBiv3Svkkh9aTpt9menTe/6IfNe5qBr1sRdHD4DWs1msLcG2/+NvhS9xUt3VoDg
yJnivtbwjRHfZaOFVNBTwM+FPfepTqwSG7aQnzre6xyDRc6WDBRYBlmWp8ikD0cQrQvvY/ReswCf
73QcLrIElfM5y9Xh/loSJoEtd3y4lmxnn82F+ihLXkKExEY3IDecd/Dn0IaHdr6XBx0g7CYPDBWI
AnV5ZX411CAqsVxx3U2rWp0Nw39pQVTFD3lC7W8zVOgE3Meh2OVphBn93zNDjvc2uQH60sOEE7pT
Zm7QHrMfWkA3D2bhxPvJdGCW9SXQkuVgEBU5Z1jP6wFvI+xKqeuMcGfU88j2lJLsG0em7td2BF0d
e5+HDtOkWBlPajQN64zI1g9UeCrN/lGjtLdWk0w/GUrpXKaetJpsqGCb49upfvaDBYdzbn9ByHJ3
U9MWxwyzBkQAb6cx8Owjad1mXsWhXhxbzca7a1SCA5YOxJwhVNpWXb6IHhg4K3x9ILhXvmRscHY1
Vthr2ZpBLjzXQ/ZGMDptV90w+24XNU/lklRFZWb2LQcXxz70MAWAIYWtSJerx0YL5ushyYc/iz+U
2c4Q+lXCO6JC8FKWs2AuxB9F2fCPunTpV7o5FrRyiDa3G54t1r4GDjQKQcZjysTGEWoNKzaKHzWr
hglTNdWPprdfvFE1XpJuNPeJYwbbtOyDdwUawQiU5kc1Izma91N7idXMOI9kO1dVPeb3YyTUZheG
MNFyUF7oYQzBQWsSvCIbPXjQlwNvTdVlWIhsMeH+DRhYNunNgGsMjbIbS/QvwtfxUc4hD8KOAIGH
W2ip4NKEOeNtjpShaUzfjLJEaZNEOq5QXbyLehDhQW+JS4yOw6WoBJqvTWATiaB4axBLMTNboE8G
Jky3BsW2qrMCcNOpcpRz88b5MMIArWVRO3c2xOL3ofthL9UBHlCHbgkOkiWofBDM4V6D64oC1qDg
jmorJ8jD5mYIMxI/S4Osk62WxmsuYu30AQ5brdAg9JVsdu69FoS465jRD3VKn5qqUl5KoF37Zjb1
bVrlykduKSvZYcJhe91ViXmSI4McqI60XsFm5CnTVPK7X1YQrZWy2iXGfWxb+j0RyWEbZgoOIn/X
ybM6FtVqCWdsJ2/q4RDyZtRPo8s/JmPlwapT/eIVL7JgFDwg/AzQ32EsnL+ceuqSDfvudGPC4Fvf
RlXL+NAoe7+ZAmcnG+StBGAfsPAJEZlfXLEdqPhK14i3Cc/3+77UQp+EPgHnep52TtU4G9nNDUgR
2KbHuru0/p9HWX1UvXaYLymG3j8gTtQ/wEZA6sPAJ5lM0ulW30U5ieJ5dnkdpJtsSFJVPRFiPchB
sp6/F9GHdlhCXI5xT7abCPvg2u+qpX5IUZ3Y26E74PxSwgb5fs0t35xGsde9B77OCEV7aHCM2oPM
Mu6tsvkazSf6AXr4txF2v5guPF91/qQCoLNI0wgLF6cowNDzJg0oG9p+vM/TRF3rqQYYuHHPk4aq
mlSkint9F6qRe5YlWb9UyV7eLILdNfGr5wWAP9MWz+WkB49K9gRIGMrLcpixZFrH1RhtZRG46GKj
XE27Kp4RtnS7U6O10701ZwhZknVfQamaD7IxcsZpiwtzvpGt+N2Od1mOD49srTMUvSZwXLJRVsG0
AGprTveyZAXEGILmFPB6k+vrxW86Xew0egCl6xRA+koWb37VV6MbWR6XPk2ltCvpaa067gg3Wpue
XRfZTl3ByJQt7/yswOrhZWJ8nZaSrFJ1/Q2Z2PQs+zf8y+6wiWfVWXq4wIgee2ESwGcyDzIFIhsg
xXRsdPTogj0WW8CRp0+ZPk6qze7RjM7kpdQ1NzQ8Imuns7H1eW4+jnVfAq7Uk9WUTfjtKT0uAd1H
2FreQ3K0edg8OnC702ki25pmzs4kur51Hc/emkX6UcalAkjfVlaC9OSedOwBIeDo0Qt4uGtwFL+5
BLrNFoVmTTcNNC7M8SLPFAu4UVUi4KjbfK2xMmTYt5eL6LG3Iv7EKk0olsgZS/KgBrgdN4G5dgud
KG6yIMn3zvg4ecuOyEPaN+T6SGBMxdHQ63n1qkewvJHPOPL7H31gbD8LJPaeStUID6GbfXp9+F3E
obcLIs3bJ4FCbIvXYVbJiP+i+dWKpnRnL2gGtxkPcV3yt6Kf40bYFJuWPyEn9VDCRNwKZA+SAPR5
pb10hvbN03TXV0GErc0uINqpOH5tkCBSJ4A/Q9it+oFfD1GCHM+pFtsuNEPUB89TkT8nT+jrs4AA
RCJiA+jZgXhajs2aTMdmGDrWZTWN70Zgi74o2nNHOD4kYv9XYuVIzFZGuwkLrdqWrZL5gwnAVE/7
FbqSAJ2iT83u5u9t1e3wLzw0s3VvlLV65zVgW1mc+o0X1bmvRdPvoPte56gv8+77CylsPovmE5XB
Xezl730GmEQvO6i4xZMOWs0faszldeU9zJOVVVcsK1WL/Zgwv6f5B7pfW4NPJvcwzRud5pfKNmFt
mW+wAaojkGPeTjB78c24J2SgKMNKn/MUgJX1TY/0GcA3e0ovKsSKDp+QSTdlzgI7ZZhNVWVyiWyQ
1XNI3s5K8CgYi24HWvS7MuT5Sxf8rpDQ3UFCe1WIjrJPmC/lSAApixbBqTFl8ZidtarpF/CY/CVz
hSoT4QUgksOvNA7rizYZmKGlL13fa6+Gc+xBUK6UQLxo8ELWBcoG65FnABFP84C9+MWcx2MhVJy4
kuwytHg+aVBkNnPCl0Git99F4EmPUXjwqnbj6JgnBkWNRY45PHZaVLP5bKtdZCM62PfdA9CPtVlP
Ayhk86gVruKrUZSBtOuenbkgYTkV87oL8voo4uFQd2BzkVoiNQt8XenU/TDAMSvMHOAruC5k68n2
Rw4WKiVporbDLa7HlSEK7IvrAHPGNUd0lb1ruwjtzEhd2SAgBdIL+3mGx2BiAeRrQa4deS13V0On
sHUP6gMxbN+s2gkUh3qMPQE/vKoifVNNVXPsEoTT7+VpBe8t9f9om3WViryw+12jdoeiJNAFOpJR
chZNNl8nCPEIigPdz8Z52EH2yGE7m7WP1fuIjsbcHIUX6VurU+9VvayOAMlnfmGRi10K78frZgJk
0unTL9YqG5rM7D02YlGTZ2fgs/qFR1tHXCEPV0Hp4EGVun894ef0Gbu8wE1OFfm5/kO3nWcRdL5O
Tu8QwlXdOHH/s2z4eoQ3P5SmjYBviXYzGfgiX0Sye+++TpMI/WCMV23xkkdztUk7gMh19ytz0CwB
qOsgm1qWm1mJ3Pu+Dg7Z7CrPAQK/wRTdaUb3mlttsUW55LPNU2XjBA1fHsKOqP/0Z9UWPSl8EtVa
Uzw3Uf8trM0WJcPI3iU2CZVy6LZBX+cr7je5y7Jx50V8IFmJZoueWf25KviwtFS8ZAN5fb3i1SUQ
uyTOtjMB5b0tmlOWFUj7JMXrUKorsXjD4FOJTRSeaWQ0k21bBKe6RFUi4ceoav1DGWgfke4Qqmnq
O5X3jVU39/0G5qJ1VHRFELNPzEMqELmo2+q30IrCx5PaUOvfqPTE/mjGWJM3KYap4WObG9oehd46
7Kw1CsiF0zyrqXirTDXyPWPk1dfNLpFjh9vaGNAXDsGm1l520DU2CYmbfLS1N/td4k4rpzmVbeq7
9mT7wssxfM9Kd1uQ7rl0QBbrsGkvudURzUWOBDE1eFitUNGkbLpXYvqxL3rrwyhCGFmEnO6F6u2H
FM0TtzkWyvTLc9C/srxPa8iw/zSGQ07myY8E6WIW53E1WcD5Ct1zV4Shxz1vXinZNdRs0qy6i4eW
Z7A7mlvMM3S/W5w+jVR7g9A9gl2tT+bkeuu47PHOSCCniiG+k4deWPEd2dG7NKttqMN2Boy3f3YT
CBZElvzMVvyurX/HhvVmDdPPWm/JgUXmCTD2XQkL0ZmII5q2W63RQXhvMBvdOHn6gqy4dRlZ7v22
Tut9GTbZQzaBw1Oi7lF0s292WbrJ2NStdYhZiGLFOHxpA1jazF51Gs7KlS4MBIHcZF9nbnjCliZA
7ceI7mYvsw4BO7WjiBLtGA8GDM0on++KOBn2OSLIJ6Dhxk4TYjr3URaymYXWCjym2vYDxojkmrRN
GSfOQ9aG0Sasz1UHrccUNslUDCDRzmBLnFf4HEaI/64WFOSqTVTy5iaQeEsI68U2POwCZ1G9Ns2+
V2z8BvLYfW1J2q9qx+pQ24/QGO6AARkTlkxI5Kvvc8Wbk1b1xYdSkRP1knY8lJZpraG8Nn7L4/Jj
tGD6RPBaPqAVt4CTwT6AU8X1rxPGBwsYzopQtT5Gu+vw8BUq3poW/hnERT5CBFF8HuvDB/F0XtiS
qv/QvKD3M1BSH56FFJI1u/VHWPCIQMew+vh/bJ1Zc6s61oZ/EVXMwy14tmPHdpJ99rmh9nQQM4iZ
X/89kO5OV9d3o7IEJo4N0tJa7wCFbERUG4m3SDFOGA7qV/QnPRISTrhZu4mY9WuhwCIa47/mNq0C
eEkmmO6o3dXmyCJrmqfYZk8cRmZ/bRFxvTb8r+fRlTsAZ+yVWYA2lZdDtcwc64VYm4yS96rMUnlr
U76ywQx6m0+JxFCKlPc4oJGMKEwXGUsWFDUfoFHAfiMc9OzR1AIbyPhOVZUG45Tmh9tnlJjRBoHj
Xz6p6Uy7Hj2RDUghO8ANy/B7zchutTU4/iRSY5uSAvYNq9/rZerhSZ4Mu7m69mk9HbomCa8z/4uS
2Bcwi+9ZHIpXEqmdjyYVS5ZU1BtS6Cj6FfOrbU4s2KWcAhIJoOtQ7qYwxU5W7ZMugMzQ7ozFBLUr
kgBGfHqzh648ejNOq0g74sFSzX+XXYnPSDnva1z5tlPlfQAO3nRySCC+8PyHM4jfqXYF/4oNNgTD
4XYGre3Y2zCNIz/MSLQ2Eh0cwctdkkAZEiEaX9qQvdpKetWXqTvKSFzZeSc3HdqhCjpsLNwC4gMJ
AbRYQyvovNzx1bykEMny0Cah/Rgqj6S6le+azqj8oSSpUXqRu0kxgPMbKsvbJq7szeTK/oRQh/2S
CC3hppvBLTSkyzSTCbUghL45ZXIpjBqQrnGZkKbb9taUnOF21HsCf4tPdkM3rT5oKGYIpQnPLY8q
4lDVL9OZO4zYhHXokaKJ44QU8uRo27YNy30ZiSwwk/fG1urXaBp1n4za38zeVJgHMZ0Ky++nvvLj
JlJudtV019EeFb+gXP/SiEEEaDbzj6veKcZ6oyhJ86StfCXbDbihA/hTShQoCwsDbUfTUKZH89JH
lNZVtfQKvXHHLTFe24ZqIzaK3ikKXRxTc/cFIfd9HymZ37vqzSShszXsafK1Vjm1XvkuhO1cilb5
I0d+qNHSjBezqottM6W/GwP8jkRUHOec17KTySXrh9FXksnxR1wGWtZ9VCFYVlQ7P2HkHW6nEPcg
0cOU7sIQ0zWkO4Sj/DFHczibIfCtsYqDuButoBHcJ12l5ydF9FBADRKj01ge3anHGcQt6wuaY1dV
sqUygIoYWCLqWG4AliUiE7l9lqOHo8tI8KTJvtlDst3GowJlrRbzIbeyBmhl9dY25V1RAbwhsN3s
nab5rolMDwypmTxhGQ+fZ97mboQlN0dHN8K1aMmJdn2cbpGDJoKPtGmjsvuovFic4CipVK/mv5vG
ACtHWLDhoYBDgc96MI8j7kOd9z0LC9NvnZ5cBzJNY4Y2dGPfKJWO1xGQIZpFzS5zow8HsZrt6Om4
mYpsO4+RzWa45wvqe7Gzo1DdCif7wBBo3NSkzLZIrqrbLAZNWCoRQit6dSlG9LCakCUqt03Dd5CE
2ylJ7wRtnrSBCOM9ObjslCK9a6u6fSbGv2B22SJjnrwamqbsKx4kP5xeMwAcQ56Ie8N+NrIoNBsu
dRMBr6StG3asqtSJ9NnZVUY07vPK1jYJABtfuMjJJrdIjBbhTdMHOQjJjeWk99gTZ9ty5bZFIpe6
da7ueuh4h9lRPRi/iJwwh0Ol6dN81yH8Pnd2iZxXghcDeuq7cFK3jeNKH7pytgs9i5kkFNEWlafv
Gro727prhqeWkxbKYd/Uuo7Vl+fhWWog/FWHybjB/PHJT+WSY3F/kP7MdkLB6WIyNk4GRiYiKQda
35E4mkgE7fQwB+Yzio+Y/Aw810ABGwiovZVBT0ixqy0UzGuUIECHl+2jzqBwGRQCPWr+cgRBn43m
5KtE0maHNRjzz09kFoazSLK7EtZz0Kta+CIa47ttUoef++qUdKk4FhPTtakA5yqpZlTO2WGXCfX0
jPfuRsOFLqhrDUWkMoQ6F4JTSptTqxeAvMYMTceo9kMEVveqwp6lry352VgzKAizzLFGsq176KXz
Do4mZhgphNRuVtipj3kCEMCrj1hedqdxEP1pffXVRLbZnfIE6BScGlZqh3Q7+Pb9VGTunh+3OhmZ
Wp1s8l27di6vE2K/JySR5lOSs2nz4CUF69XclmJAl437mgIjMjRnsheuT6r/KjRPntK6+JBuTgKl
MAd5mOOcLbIHq9nNJmSJu+k0GB1a5k6DF66t5blvWaiz6IV57JXFEK/aj9NcnFhFCjZBY7i1uvLD
jkEFtH1Ucn1SLQ0+u7lZBkpcxuyl3PC0NoSvxKFxerVIu+9CRZWnuZPoZQ3WXjIdnqSagl2MCUv9
WpZvSdr+atqi+/yu1lfr1xTPFtrnUzi7KL90Yh8ubpTrPmN95S7dxZqP33sjq2LkQ9PYYzic7Ogd
UlPFRLfVkPpnd0FV1nOSD6OICi1o1Do9tu1MwX3eaEN61xQvwc2ef4zim4UMJUoQRPBNE4YBk9Ty
AepbXzbXVGG6QEI3iNMpzP1YDcP9nNWHoakRVihwRUzi49DCS1QI1oDBjsZp/QSIeVAXduZ3ynYV
fhWGOwfry0aLK7a/oeHHLSBKpEKgf7+VhcfWajDJ12BIdQLooJ8EHPOgcuCx1T/dOftJ3sXlmw3R
kOt1y2V3TB8PLGxQY3Fcf6tKH8uTXJq1uzYmYh7c5stP+f8dDjGi/6+zB8drdtMgSC4We60aAsyW
v7M56YLGRBVuaysmAiNFeujr3KOowwlRhf936SaIpU++9CT4TOHUQO5oehB/u+m3wFOCCuCoKe0l
zLr4mCk5cu63DpvAXRf39yKsLinzwAmVbBzSqvwHcnIRifIGmlaHx+ys3xq04UmHK+7WSaXiA4ym
nBAl8yOs84K5e8532hDdHapiYf7Ed/1dqq6x75c0gWpZ+WmMkImUUj9PGtY2e4gIzrOTPMNe74KX
zMs3b6VBYj9QRBAp++GolHbKo+NOVzEhyGY5SkPURJ7RQ7yh7rNTqAp0uVuFsAoy1pmv5ogWjGL5
M1VnXxkBabmG7qdeZD5RPCqqKj155fybHxt/GkCrR3Mo8NbUk3YTUyLTh9a7DmI29iSVK1hjQcIW
YmPJprypOaTGnm1UILIq8bssKm9WQsUZIStE+4s9RPt5QxXG4ywEn40RZVs8bnR3Tv8C9S/PYZGY
AZbIxaZR5vqSIpxhaKXyUTHN7pxRuscMX6I73pnUpK25/TWmYu/MLd7zrfl0HFHueQSKQ0ge/aMs
QhQTEuVHF5pVgDxtD2JUZFdFZd/TeP22ymLxI6ridzJJAQ7c5vc+EncEUZ0/uSCfxrqgF4p9y0LC
lyJKal+q2LaZjf2TzLxLLoA5ylHb7kCy5EFpEI5LV0O0IluyKaMmPeoozm+c3JwPqJjO+5nSwQaU
prGZlbbZEj5uympI9mq95Ds8MlIFmdZWdPYVoD92haJ/FPBJjKSMv4dKZcMEp5igP9NKLRfySrxV
DXt+NIP6vW20v4qhrVEnhzBJtZ86DF4tiZt46AANxQbN5fQukjSH3JpOTFLbdsqzc51Xw9lasncT
UN/BkPXB66XyjvX1VngGKVUYe5uwy7ZjlETvIAV/CoymXkypK2+GainYZ6jD1u1ykI1WGe8yObrf
Jflr6blg65twOpP4jDaZiZxSTwX5gCL/xkXJ/UfjDUbgpI52YwdgHGUVN/sG7tkzNltY71TC/0jk
gy0v+S0xJCae1oy7V2bV4j1iHjyjF3ejDkltKKL4lVV/kBWIqZHGlT9L23uCNg53UexAGK5nPLbm
dL6RYvg96e1xnkT7HJrWvXcIW8QFeGaMpuUeJXCmo7X+nfFhT2vNO6WWlvlf/c/D65nr4Npfm/X0
r3d/jf2/l1gP23O4zvOIlSnHiMwn7I/F1PjzZTlgd7z211fretPHKiet/f96+XX86/R1bG3+Z2y9
zjo2aW2xMdRq9NnbZWi/FUXForq8VB1CGNKp/x41epOAYDmeKUB2t/ix/av/+dbPVkyUARVL2UWp
qE9rUy3L7GCWiI+tfbOZ/t1HvZoosk8u5aRHD0tTeRzc3AgAEUWPdazKbWb3xBz269jaqHDT1XgI
L59DuZ2+RkxjX29qcW48mqj5f46tB4pmltR3Fq3j5eKfY4nS+JrWq8evMXacAWL2xq00M20bu1W0
tyqkxkultq5qZarXMPdilr6x/SFd7SMHiPzUVWU8zaHItzYGRPdymtk+RZOPxFv5PQZxsU8wgDxQ
GIG1DDsRk72Npnv9ppcZuZSweLHLvrmYSbZ3WWPPOHkSIs1pdoQ5tk/Z8p8LJFv3iLu8FzJzrtAP
1a3CtotpJbJfhnZMiPDVl3RsT4ih5GfcewWWOgC5QVHNW8PTbExPcvTjyvmHcJCd5Iv2niT0X4pW
qt/RWys2YrCLrTprr5SbO7aYHTKNZToGDeqGe1OWVHpUBJk0HaIcofcm7Xv1vXYGAKNturApyCRl
+ENhQRUZfyXVb6PpGnbKABq7yPqYB7Pa5HDnHlmMSEE1lj/J5U/ndUhGenf1svy49tYGonC0a6B+
b9bz17G20989q5eXtdfH5UyFaXxp28kDp9aKTZmnw6MQYQENNh62SjQMj3UsLgl2AUdd156HK+c5
rvM/yND864R5RKqarCQYlOUaa5Pr/8SDJe7rZbxqjo8q1oX+1wl9h92DqcjsuI7VPLeXVgmvXkMN
fyo36CVGr9qcq5h4ptPOcaMlPcG0vY5FVnzPCyqo65BV9qBus/LXOq+vQ/EwT4Faafp+7SZTUz4m
suKfVyiwwNYBKq2Y1xXkChz0NakS55A0zK9ItvwbdPt5SjMTn2vht6/x/z2PFH8BHNLQd+v1vk7s
tfg5Uo1jZ5MPAQpO5QuSgebRGBf9nDoe/XVsbfpSLV/apYkSBTinPs2L5hPUnP8c+DpZS2fnUOnq
69fQ+mrKwvLla8xN8j+qJ4l+ZOz5rmySl1KnZCww6/189TVmKy0gAumd1jMUKkyfpxVRnR0UHTBM
q6M6nlQmZihq3r5HJIK2ITHDbu1qosxxQ+jgXTtW8y7CcAH5LLnC5eR4EPkhEQJQ9dIdRFfhGAzO
BKkm9l7Cfje8DHxbaZJhXromRfWD3oDcb4fOfh8LORyEQsS2Hs3GJj20spo2kQlXvm9t5xRKghI7
JTunKppAJC2z35y+YAvmiY+1Z+Va+lzqBGsvdkP7zTAtVJLa/L4OlV1ENJFX82XtgpgyAzwcv9fo
PGz0sfberLhXkASLla3lee6bRmh0UAuCurVbIvWC/hpBznqywXTxCoPhvB4MQXS8fdO5rftgmAye
q6p6VZeLpi3hbut5xWU9EVtiYrqpwxkJ40J/HRtYebaiQYXKY3/vxVUPiYYlb1wXtnVtcnUnJN25
lHHaHrpIYNj6fHCyZiecPgP7GcX7ArWQt2i4V5XMd56CMXQ2LLqXg/0kSWBR/NW6bQkq611Je7JT
mfqti1JW96nI3y1tnIjzmeUwjcmIxQ3nPMfQndERzd57ZaTY4oUfyEFjwTEi/ux15n7t1dUg3xzj
yOwYb228LB1QQSdH1z3oWylS1EUo3puRTFZWU5KCRqMftCJyAkFNYMnyOUEP0mUbZ2a3I4215MZc
wvn8OXVGEZh6Hh08fYP4qPtqL34wa6NnB8NUbkYhv3W6ghWPW083PjQyHOVIvjpj76IY0CITisdB
ZFdQDXU0BFHNKn+0Rf8ahrX6hpPhirjxpemFz5y8VloTq6tKzfczaaCLlmZ9JZYYwy7Nl6iIss8h
bQzjk2L0j6TJflW2axwabCyuwkIfbiLEPed1/hexd/PLNcW1H3PtDzYbu9RrLDZLt2aafQLyghp2
2wKXsFLfQ1z5W7Tgr0Uh/QhvjHczaY4xQN5fWo4wnPKaYWPy0O3yjDJvsSs18rSFkhRbd0gqit7x
N4K+et+7EBlE6wn06dP21exLSSLAjn9J8UONZnvvNdqCzi/czaSSIywSUWKc7ZK0VUHG2rN+n5Oh
eBu6ZGEXZuK0drMavVFAExeY9/Zr2E3UobqhhqthjK+xNBd+WdLsQAUnh6ZGI8RSigN2T5g4ZLY8
kPSTW3OhlbMzNx6E/vz5mRokBYoNIKhtolDop6iV+YnexiRvbN/U77gOPqKZGchgqt1FoV7i9l2A
+lK06l13WjRr8+JusVt772dXu7eNvluPIX3qnTs8tP3R/t0xOb+bwvGeeYU8PxYZ771lTLhoY8K8
HBsRgiPXjKvp0lPRW3zUPZn7pddTLH4UOPGuPfSAq0fjpTsRVtZ7W9aY7Rb5fj3WeZZ6d0J5+OxV
Zn1vh/loqqmKrIV+SOtsvuZL06rDeU5anXQNvapr+l3vKjZaRrp9HXXNYc875T4ZHTQD1kFjOZJY
rDHTlJ9zXdpXddA4Gk7tvDXjuEewdumvh9aGAiY2T/117XxeKq8bi6JqSRo1H8Rh6HPSko3AMM21
pIAwhHLY2i2XP0ARwObdC+yZqgVwIrpjq3P27KrzsRPT22d3PaLJqj/FVnrNs/4vs0zKY07G69r3
9b8aFDCdLb5ydfA/BwbVG190PsrXua3haIbfjFrtAyBHWmS5StySDBr1BMEAM4xuRuqOO9FDptQy
NbrxJEESsPt5uiweRuvYep6LNdBt7bq1+QrjjizD8v6v8blukC+StoIuYyQJ5UJtI6ZQwDilKZK2
AGAMxXLIKorIy1hsMnsiBBQB57Dbt9wq3quwFte153lTuEArcSRfDg5touyVwU7YSBfdm2oX+ouN
7weIkRbQC2fUwFLZHD/XjpDUmNCrny9rV2uBckDGy/Zrt5qK5BgOHsjh5Z3IeOa3eYg///A6ZFtT
EMsseqw9Kx9IsQ5ooqzdGO/3rW0uiejl7cK2qhNcDNtfu5nuWK8SCu7aWz9fG+mHzM7l6/rZ8wXn
NVqJgp/m8rkXYNGka9V27VaYy3NrFrjdrJ/NzpFBShCCWnrr1eKwf80qUrwUlimtWVqhBkrdyJNN
sYBE8lQzV5tlc1BtKkMR5p/vzlhOfhJFzg8AxGfJKzzpeJ4aa/6HvMXHRCb0e9VBF6EoL574fLPU
Exr6eHRWVxAc2aEq7fDUGrM4h6ESH6hDFocSEc+bnicfGfJsv9vJeZgTfu2OW/0u8tLGcjkdT1qF
qbGbgL4h9xP/PlKIb8jgszHQIje5ZmORgMSJojMl0n0yzm/2XBg+cpzAN6rMfmnnrpz9vNa4vXlS
+yy/rY1i29mNbCgS2eEPB4XHoE9hoLtDTT0tqnsAV0DP4dCpaGx2sFi8djwDlp+Psql/YpupHC0t
n96srua2G181/OA/8F37VcxuQIEe5e4q3Alb/Km7PL3FSYxubeYoO2j66kdlJRpBa7vTXN1+F/ae
klj2zZjnYWcocbJ1lewcKd4vwnX1ZMr4jxmXP7tRmJR3aueggRilyuZinIXQ2CiTDAUmyA+eMNK/
B4pE2WS5QJFqipUOD3Zaj95GF5SXaoAAj7Lck5FPKPlhet4WCeYvqBNTJdC+1XPkHSyPyifA92xb
C+QxTQew0gAWvmn68GL97cL6vg6F9jDU5gQRvfapQkU7tSQjZiF3SeJlJN+rEptLx7iN4986jifG
vWxt9zDlHfKHIwBlGZBnVA6aQl0NTlO9gzuvIw8SGqdfQD3Ua0YGbIO+kr0p7GLxkZ2PLI9IbNrR
9zp35XPWWbQZ0m8OhXvA3Y4gY0qjmKO4jF7yayowXRwHtHOxWvxnhgZTtbqHG2DUBFYv2jvFW21v
1ZY4RVZBVj6u3E1UqMYHyM+fg5VU/5ioYFIL+hN3XQ35W5CsLyvEIYa281VE6o449w0PtdTi1xqU
ytpbm9pqtR3EeZJjyxlrE1Y6SJfRO4eQVR7IqGjA/pID2IhtghfDrddM9TlRWt16OrXutWshpHjN
E7Tgl4M96MLnYEDGHu3+sg4ZsA/2TmzXm8ZNtafXGy0oTwBES28d0gwLwbc2S0/rG5bV52iwMhO7
xIdSCxe1z6p7TiGQVjOu7msPT6pom7khFjrLwZGdDfXq9rT2PF3rnrGSgRBwkKRfx3Q8Qo69V9iw
aHjD2hCU7Hg0sBdd3hC5yrRN61QFjcAZRNXJa6dTfVgOKkszDiT+FEgDx/UMUt3DKSxRgfq6ZORm
J8RX08/PnMdDGcTe9JwS0h2TpenPJsQarZDilOWCla5sk3/s1kZXmtjp4Qj7kQ2/Kzxx38hpBpNh
jViTFMZbNVa/RIrQxHqMFK0aIE7pHUCMmm+2hp+h0nvDdj23MPToVGNTE6xHB5VKD/br1j40X1nv
K8AwcspPniCCgIoWP9YGcZRyW6dhuU3/M6ZPce5HtYd4t63HjykaQXmFHtrf5j4TsfF0y854prPC
pA+m5bh2E8XrjtoMPGQ9RRts48kCNjl5/Hl+0VBGHlFpPdjL2+tI7oC7hwiiw22rlc55rE2aNMx2
zTAenShxHi3a6NcxUaCZ6wDQSjOCHY0jzX49mYyguKMlx54mbIsA1G+z5QsatwCb/3U92f1T5kq4
hdkPMArblAdcOh2Lu6b77K5jrSk3UmM9W3uYmJb7uQZg99nVQ9415/sQ4MZtHRqNmXJel6jYetTR
cx2b5vCkFTwYa0+2Sn9oLVlyBn90bXp7ulWAQ14+h2BB4mg1eL7hFPGr4/KYt2hn2ZNu+tR2qRQb
Q/RYG08Ve7U05uvaG0O3ucbS3Zd6FqfB3CxZYFk7/nq0jFnlM0snddakye5rzPDSP56qsuj1VXPX
Ylhlfxy8RcdGfawN9xEKHj3V6q+x0BzeZayOFxR91EcfhclFavZfXyek7FNQ3mia/deYi11ZO35e
tOkHBCuQEQqs0Z4uepy8tqOXX1kD8ysl9FMPCeK09jDKtFV/fell4qG1Znv8r7H1bVZT/pRtGG20
qs4B+RTOfW1cSZbQgRAAQ52xSlUA6VKLkcMmhaP6lElYPcO0Ir3mJfF+HcvjglxlAsRcFGUVTHWo
+tz74XE92TTwaC1RKTZM4D+Vih1WxjS7jbpYPuVcPVoShS/ovcpnmSJyawolDFTooHg9DGenM3u+
AA4K4FMbCqkgpTRbPtVJJrcmcY/rwXUInzGN5H3jHbVpqK6TOZ5tKXp+z8F4b8yhOnmj7EAFTVH+
IqNqW1RbRR2qTdM4cqNZ0QzwKGx2pmI4L30KRSPpw3SxH9vi4/atMcISPnx/Cav+xeojFNsFNSl4
CT/DLtlZAsGD1GKnUxIBeJVWH8bY/j27BQg2eVT7COaEIsB0q72+aYlBgoboo/DwF9JzfwYlHIyx
ApE0ZDVfq33gY2DXm2DQVWU4gZh416QT7yMWBBLcKpB0QMp9r5/VGa25VlMMiguwk1xln436B/su
JhvQC5vKUK95lx0xo1YudVdBj+0H95j3EOAM4z1phoTtn8s+GbRn3gv3OeeWdpqoaJPvaEkmGqWf
F1MLZ8pXR5x0USemfDvhBuBVfeq3M2skm+EXtb9rovFeFxG+CRKDPdUmvMfIuJhNou4UjFH8Mv6Y
5/mNitAmbrVqV9qte+5z3GBIBPDyq5kGFOBtoz4jWvYNhMWIC13b7ypH4OOq6+G1L35zGXFCbsXw
0X0eAsc0qNyWinbJiVVza1TvRsaVhzqfzxaCs5EAJJIrWC6mOpy8KT002iBPsgvlFvvIYdM4TnTJ
XDlv1Fb/Fo34B4CY6rbRDEVDnau7BfzjXuvmu5LE9SFHrfGCTCK4EtaUbdY47aUqS7Ik+gB/aw6D
qJ76C0CCQycRZGxlGhSy2nv56B0LY6o3GXEDWytT+AZuWoHsu4NVL4jAqNO25mCnOwDCP5Fq+rGY
iR5MquQB31YfAIfrAtTZyOBx39iNAlwvbduzRotOAnAttCTYsXcGq71hw7ZRf9apPsGrM+V5AGhw
VJaEh9Hc14haW8JqQhRuo446SCYQZilSJCPioVXf9fxHbyvXLIPnizhKkCV30Mv/zK5Rn6i/qayE
qURzTT1NZa09TBgeJrc95V5bDin4G6cOjELEl66oo1M0EmHkGs/vJPDlyboKub1huXurnJSV06NJ
4cTvGPUSYKbkUO1ayr2wp5+uqbqX0U3bgFRgK0iFfoId8FajtmQ7x6gXOEJEkGm0AtOyUi6Zkm8Q
AYpgSOLfTV7hkh2bB9byPgWxgryV3PGF/iMzLGJG0vBUHzDlaGvrlcSI7iegyzZh0jw9t4Fj5ja4
v6lGeRSSeTBRzGAe+iaoOnICsnhF01S99HGsXdqlcUwMKx1ImFnhCz0Kt2YHUk9oOjsUxemYe61m
G6WpGwDK2sVl9Fuh8oASQ4yiEKmMX701VB8tsuYs2oeuwMbOceE06RE1EHWEnuoRHr9EDUCe+c6O
pA2oe9aVecXWPPdxA3jPElXw5x1rgVBvJsjFt9EjwS71bqIqHD0QVmH5bGsQSqHagcM3k8sI8tLH
Nouogk1hl6pweMyW5PWcRTvbW9Rn6/535IY5AmUG8EZXzwAxmAXAw3AvZqwadQjzfqdBZWr/DJAG
Y2C/28YDzidth6yz45tFqwYITZdbtexAKHcKBiyaqiAfiV5MFIUUFir3OdXTYxR2cyHVmAdzNyGK
lrc32MsPMs2Nb6Enf/QmHRSoHlpHx3ZPSth7JyUN3ZO14HTqpPvRuN6liplmzUZhGsvq+jCjsISF
6t8DQNR93XV/431gwAm2o61SpdPLgFfRxSF5XC4E4ijTn5njnsE/TETZY8g3OPw9smsnuxEBX0qS
rW50od+UkCjypCZR0UYmVbfKOtRuXfpWard7oOsloDjPAnTDYrCDzHxyCopSeonmFtKxz8rqXLI8
pbZJk2RfTa2572Xt/ZV5b3CZOrUNf8223MB5Zy31FoiM8is2+qCw8uikjxH+iLXabNipe4ce4Nne
AgcK7oSSlBKyeesg3DtWSdJDNTfEjC/eaA2v2YBGkUMPMZl025rRW5Er9vmrqYfS+ezaRP5HW0IR
w+braoXEjt5ggWN0c4Ceteftwij0AuGhvqYx9QVsmX1djXgUQ9M4zzKhbEr08Tsr9G0RpdNJnZFv
QijqriXRH2txiIKqc0G3eL0Z2Z2xEC/NIp5jFqN2UU3Z3oe+na5tsszc9Lwqau8yJtStZbavIkcV
QebwM4IJOyot+4+uz4g8rPgjzXR0Ds3y1TJGezcWMfvvpQndl9nr4KG1WrJtunvmNOlJsD04ZaET
b4wSAgBs7Phs2eZdjwzYG97IHYXd4wDiivxesh0UeZ8xqCSxx+asWwTOtPywYsDspSINVRhYomkt
XlcgMP/TKB31oh5t09LDLsMQSGqFFUiNMfda0iz4NTjIni+FAGXWt3qIrSuGW3AkMAP14FhHPWis
KRomdpwh7yU1ckFQ+siNWp4bc3pVxTxC7QjtzYgqTTAtXWQKpqA3+bHMzAVo5ogMXkmH9OSsgS7y
zPIMIuMwTDBSgCtdO7O7Ky3+T4WZpBsdE805WDFzYiHwW+DPts4wFXAKZvc6ZppGKNjlN4/S3Clp
6o8ZuNE7XhugDcsfYoizd7XAJcZrf7tlyM29ZgmcJVUgZ52dTsYN5Xiu9rI2E0sYACtP2YTr2WiA
Y69Wra0C2DMEKTDJwjytl8G18i2WUXHMk4ope+ycDYbdwEMoKQCCK+egRDEtdkqb58IOTKa8l0GD
0isBCuC/NuzShr+H5Ej4kpBgPaSz+BBIwSE+upuwlts4zgjBfcEbAdDepBq/Lvq/mRJkvfyHfU17
bod8L0fJMgkqMHWwtFZTSEItPE4pj474XhaV8Q0JeRQ5x4eeRtYhG5THTBJgobeq+9pcjAeSv9XO
OCTeKKjWb7xk9o4itq4JpbQg05FVatUC4T8DxLh9dk19umhZ8jaq7FJFHSGjKKAMLyZNdYiuTdrw
94ACfXwqQES57HY2BW+wXJX9KRyRTf90g6M9ge26SGMrExsBk3laW3D1RdY3mzKzvVdYAM5Nnd5m
EHyvBmAEu4iaXZ2k3yoCA+QrY6CVFcXUtTtnek7MV+UANBVln3auIH4yMuAv1qaIOiOoq7I/wI4o
3zpTNocRtkiwdvXUacAbSwu/UKV5IVzm/2k7e6NX0e/JVqZ9mWTzGeGP134G7G26dnqLkHK5RY0m
qQwjhen0Tra1pF3v/4+x81qSFNnS9RNhhha3oSNSV2bJG6y6ugutNU8/H4vem5w83cfmxs0VEAGO
4+IXJTRwI4CdoSRIzGX8vIWp4Q5IBTshm4xFsHPmMTsyi34yWOegFz9k2VMXAhb7mdtvmJa112zB
zJQLri4EYXE1nadowY3WxqReAUaEC5JUgkmPviiK4R/j/2ZJvlTPlteuvpUB99VrodPtsiIlFKBn
o4Oc1uoqOPinCUfIixW+xQ1IAf91bIL0FEDntVsDbtEwviJUjrohnnerroZghAQ3lJlMGNzYQcl7
EdyQgs5PIUmOf0xuE9zAZVnzkcEqv0Si8kZbFVyyi0STmRUkWFj8vaEuQPu6rY6CUKmcpwVSyFg2
uxU9cOugwevB3yWKtqwjkBuAxTqyq/LdUfJDogY45P5p9gMo5uXGNcsZJbbhE20tUeejQBUlc5yz
KbtIzchpuTPIIgZ/H98uJ5FaWqhOO9vJ0oP8ygStaTZgET5bXP3OQaOeRWHE8faQ3IcrGM5f3fL8
RjNyLjlq1LIHLEEi91+iMVNktrQwvpNkllXnsFR0/GeW35SD+wzwzrjIJeVn4LwcRtWAOElfHb2y
/FOOS8cAjvnyGNcnLJmCl8p9dl2shTS65Y2l3p2RWsGTCdDHiv2V1gDtlh3qcUrHo6rXPwUPLMEA
jLqr4dexnorkSFYNNmZElZPSx7vNUTa9V5xXqAY/epiLR68JeaI2EqKnNmle5dnbifs0sO5zmmuD
bt0aIvT2GLqzvVXcUofpXxui2bY9NLDDOhDqJjjI45KnIbESj89kJ1FpBVao++wrdzuv6PMbvo4e
6DOJLgFEBNqGcq7weqdvGZIZIAIwZ6yGMQJ9F5WjHRwpQCK7Rn5bo3Pag4ayo4tcb2wa1qibQ9wm
X+dRv8mdW+8S1NJdYaXTQe613JWkLZj/txriKwsGQJ6JHCExyVubg6QlMFIcQ5ouBKKJ6OPQfZIH
vzZNuTVba5CSmpXPXQWG/SC3Qn6k3tfcnzYo9D0r6IxyreqPdrENQe5yvb9m7vQzwCvjlDEaoNW9
alXewrQNT/kM0bnVp0/60nXIZzuLbec8BzNIYOz4dip0TpRwG/SErCQv/p8Lv/sNEsX2CrK7Hupr
zfXpoSaDQ2lv6AfpAuT73iE3frEBZI2fUri8681d4RTv3pp3oIqPd9BgG6+IYE3OzckIc20+xm74
Q+ky9bjdYTrBm+64ULq3zkXtnzNMLE/yW3q/ekrtWT2h0djP+yYL79tBV4B5LP3Q8lrLkRL71zyv
K2eEA8LkIC2hj9MTQximLktD0EeknUw41lvzWSrY1UwFU98PSLBdpAWPnTVcptxiWlIdc2fA+Mhd
wJX/el27SK9+CFbYyw3gCgsgZWt7c/zg6guA0SjsepG3oXtbumVpSZLc8gpWf5YeydJn5+g71QBm
JX12AoU+UupLsL2t75roGpXyufKGi9eYe2kJ6yHYCpyVL23DBoH0hUzYmzMK3dftDd/asuRJMlha
odr3pwaQ3jl0opOUmdLYpcZ2/McmKGl5ahJbj5H0Gv1QLskPeWuzLSvb/rvrwVaODf7UvAZw5XYp
8JgiBeTW2yCclw+H7kE0DXQmqpN+woeCfXrGBfLEB1vHGNR5yuf2xWFswPzwXmfFYlYLPLaTlxxQ
ylB3d9aCVZ3H8iUf3O5kmjNDiUZXD2pQsHbTIzCzY4P3JLyDKV/sIs15qA9BVD45mBdvD16uKsn1
ddrSkrk1kw+HFEPaXnrsB6UxSlAv3bXE9AT6khnDeZK7LycpwDNOYFZodr0PrX4vbwmsdnIl+i53
cI1vuYWIksxbJlyDj5DqvtvCpQi5YV2spFfWwaGGxAu+YUz0z1EP3B0Zk6PcYwnkscfL8AShXObI
U/pHPuk3LzaykzqPd4lZIlDmdRfpZDR67RbObol67iEsgvULYLR/QsrPrnJCefISo6dvFzaMHQ1/
zoP3jFmcu2KW/cR+9fE8O+XSIrbOQNVU58px2+/T21E79BPE++0ulplDT5osn5nMzayDb0EXElIJ
vIBv4JINRuIe8qNShb01KCcGuiijZh1XHTMZbIHXrc6T61wngDns556hR6JRHNn7DMewdXS1zqIi
LSjYc9O1tROGS/1YG4lxkvPL7/LtaLy2+tNs5O1JNY0Xearbo5VY3nW/YmOKdmNRoPQPhfzvCdrW
cSjy7Zf0OrBjelriSMP0AYz/UcvsHHZ+mw8PCLKbF6Bp1U1YO0PUVTfawu8yzLL1+cqT2PqY7cHw
gf4rhZ5pTl59sCBII4vhGDicFLwELj34AYXAY8ktkycjzTpQWXu0gAf7Bb4h/+3MpcLWo29Pcm3Q
S3+/3YStVGJS5f9/KsZqI+ylh62rlx8jyXUsvqUltmbOEbYfDGgRZpCBrtLZFxWPRakil12HXBLF
YZNXbY2yr/03rH79UMrvfDfKWI8tc3cPLOCeDUHsMfjQy/iVzRGWruU1mQvkYPbBZP5Aa4X15LBP
LkUThupRqq9Rf/mCRoBBuiBdx3HSUmVEtwVb3jRnbDloKEVqwMSWQZj8nS1YUZKSfjeWXX99OY8w
cR7GAl23nngDPP1ks0s179HrLdiE+sOVH2LWN93V1asMy2RQJzEJ1lMvw0JJshGE5nUAAWSrLFW2
pMS2YHuMW952jQ/HRvnnDqEO+jD6TOk4O4AA+UXS8uZxxxOm8Uv5+uPnUit2kTKo74aR8gjXljf/
DCDaX6W5RijpAppenkHYdUhuSEv556gcvXZVgHKai1umh49UkACmyDaF+8AJEYKHlG4F2xxQCiTY
6kly8H8NWp1f11+/tOSV7LG9M+t4Zm3Mkuvpecf+yX/fO4mttST6MS0HrWd9V+vjBT4epWhsbLT2
mzYjNSv9yjZ6kGP/KW+rIqXrOFuiWyDPY0tKTI7717O+m85Iban44VL/lPfhrB+uFCwdPkZzdRfC
6FtecTyc2auo5nWuKi+8BCylQM6ERsTkfVlm24Itb87wBIV+R52qNYiulaS7lZNvVd+VSNQ3AxBC
bMGvLVpeFnlPtpdle6n+NW87TN47qfdPef/XU/lzvpD7ixi033hwcWhjWLuMheXDtQXrTHZLv1ur
+KfqH/LW+cRy2vUKcp4PddYrDIl3rynDb7Xzwr10DTIHldj2jZY+ZEtKbBuQbZU/5H1ISj2/RzCg
/6XVSCIkhQ2Rj5eTvXeGt9KE16jkSnpmKZtpdVZlJ90rXrfuHTAVtPEtrcwLjVzS0vMzFgpYUbIy
y12XjvzAaue9dA+s/iPJ2qAM/Dddbe00bJU1BOldinKGhIn42+GfututKTgy6d/qbM1gy/vQXCQp
pWPQpCxZuDC9BnU2D52jp/Ne5r8JAAOWi5LxLWiH6LS+8XJTtmDtVre03K5/TUrB9upKMmAh5e/u
W9IfziB5c5aAndASXqOts18H1mu5PJ/tyAavEiZv2dViYcRYVkjezRy3anKsBDIw2JIS+1BPOtEt
790fl5IPhwxepRxn4wFU4HMNlQLXAKnBSrmhgeRYPlwljnjtq3RdfpZk2UXuTJn0eXaZVWfXZI51
kZd9e6Lru/9uMfPdUGGrKjF5vFHRs6K3VloXuXIH0RMjjpBJ0dHKHmavZDsGNRdtepRXdF2nlBYw
znrcfJMX+e9VrVoNjlhns3XSsDmY59k1QSIYljikNQnqht3K3Zb2rUBB/yy0duWiO+zMFgZkdMjb
yoela8HZ1P074WxbbABEKto1clfludQZVCa9Kt7KGJ6J8Mn15QHPLaI77bqe+eH2y01994jWqet6
12XOItH1NY/YnJw9czrKXZbLboH8gC0pN/ZD3jqrk5KPZM6tphRvf0kPQ31vY623w8YQq7gg9790
RTyeDYQAjzqMWZJQzxAgLa74TFJq6eydGQ4yPUup5wHz1JME76Y6eI207Kwt51CTOnsog7rdSa25
y8aLMpfmQe0zQHrDUOyaiFddAi9zzb3tAfDUwBTdp4l7UqPQyo9IBmG4zMz+yKokqOHJuTZ60DzB
yWKvGdFYiOeZg3tRrN6n/vi2INo/BcjAfoJ/Ux9QjRtR5SApeRmCR1nC9kQ9ogIR21X6KfYclAXN
7mGK0UJwgC2cdPb2z57lz89p1fyC73jpTa38MuYmrlqp/yMvGZLX+MDf/EAFKZ41b703Wz89VuvZ
2fUDNhy0FnWcYdgFTV1/rWcwvUzJy8+6mtp7FHWAV0XIdqnFYgtgspQ851aFfpOqHiokglGGKsFx
Y8RYPY5LCUtJmAkMOAqEiXZuCrt8nKekepSYBFlROOie5TnCwizCW0UcHMoK+SF/Gr6bbJ6dW3WR
8svUysCOBCWOw7IAvHN9Zm5xEaN6rUL4NHyMRFUUDA9tVoAJ8tqB+XBTuDeQGmyveSy2t6h+Tf0U
PQ9LANElevbV5AeymspVssoMk250F1HlKhA+Myx2a5zguUEN+1llJ/Q5VTRtP41jwAyCgtj2gFal
Nvcyx1IUD9ndNAzdo5Z03tO8BHUGbM+mbcGupsZWEOpZutdKB1e0gd0Zc8Jsbhx1dGH8v6Ykmh/X
FGgOlH8d2tx2fBVZ3hMqM9G+CtsduqfG0dEs8zBNTY7GG2D6wtDMm+0AdQbWqh10W0/aHVbwyGDg
AF56YXlfQbW7b5ZgS9I+z0nBGuqAtJENN63Ub/lspsZeMw3tJkExBf/JLPpK2U8eLHcvTFlsRtTg
rfcBjLr22H9PhvybwVY6uHDo/rxbJnxmkImgFYoKlZh+/ovtzq9hnujfpyYBrYAgzlswZsCu0cF6
mjX2kq0pse4qN+9veh+3lzSNi0cegQblv1U/NaNC48pS80E1+rca1aAHN0qeBrtqoL4q9ae4Z+PI
QezxKEkpYCv0M/Lr+bEedz3GHbtpqR5rKaZ8MViu5Th2sMlyFGi39BmHdwdb+Q8nnc07OVXdmNqj
44UXyGE4dWbIop344FSH7Re0QfI7DOdkPW9tzO1T07XHXEXWZu9jsdwH2StGhTOL9kXDXNk27yBa
NJ/gnvePLB1fJYXRbvsJ0zrIUNmIWNNSQ/Ico/x4UOK+qS56XLgGAtSG9sOKxRJVYNDdo5/W39cD
y8plitqJFDgoWVyRwUxAs3ErdFNpz4htantJyu3JUnX5VDlgwpb7Y48jQJdqGejFZ3v8vf6dNMn9
s13UcM6W+4fqNIi8bPLwp6fNjIOJcopEJaiCGYb7lpbWNrZISL7LlGIp6SB3HIYngDMg8IJhB64L
S4WyolPS6291HYSX3h4CNN7D6kdZnqQ8HsL6lOqoNlWz4rBgrbi4hbMeeG2CKLjvlmBI0D1xDf/8
rqDvU+xkvgS+HR+hMMR35ZjhYbgEEpM8k1k2lg02imqxFjX4Df5LRTlkrb0d3Y2YA/5fDkndAXyF
qp0/nqbtCkRuX8bHUmU1cP/h10ltuchUlHpzn7YLj4JtR9NqYcCiSPkQLUGOwMSDJCffR7Ew8gfI
62rM4vpSXKool++2ShLDQe+OD1/HPjIHxy6rKmFZeXhiTIpyc75YQPFRlpLSD4dKUi7cojp6cRAC
Xw+Vq707ItPNY1cC0PhYsPyqqYwhO77Mhf0txZ4U5NLspnftVKV37hgBONFQ3uwy9hlVdiuOSRFq
r2oZDveuXv+Rh5r6OtiF+qqH9WNHB/vI3jRMF0QH+fr1BvpfTt3qdzbQki9uxqnYzCkfUtQMvkSV
8hU+cvAkhWYZPPhFbD9LGUjhYwqh7lO+1BzrL8mgmW+aHxWfteQqVfjmZK9q00C/fAzrdLrvAy19
GJcAcT992JlJTdRu5h19Nmi8JSl1IJqykeO7f6nJgHupy9olzKX0S+bV6GhrRruXpNE3w8XANfVQ
mhaK+Dvb6vpP2FghXWSN+jGCUPml6bFFUOHrnRd+5RegYOXBznzzMmKZ+Vza4xsQmu67Vf6c3cb9
ailue8vKCOkkW+++NzNACtWx8mdEdNDSDfvfgWO334Fs6Yc5xkXcbvw3DfAZGrbtAN6TWBy2xxlr
WPjC/8mCFvl34Yc83XJAxWbzfTl49RG/thKFOad4yxTLvjVpN6G53RdvOozpT1i/76RQAcb2BgLj
K0xe9UGybL9hf8EdyrMkR9Qkrpo3JXtJ1rFrPs/s0klKztgN6oOK1psOI/oumGZwCYUVGnc1WjHQ
omsfFTY7f2DRPe4OYPGQ9URa9lj5g3OTkr71vaOpDRbtDreT2afnQTAm+tKrVb+H4xPdJOlEqg1M
IervJGljRIQPpO7fS3JWpp8u3/xHSU199kx/nT8bMfgefwwuYTQoL2nWqg+RD4049LGrGvLqGaDP
EdmJ/qX02s9J3Kp3gBWGF11veVViVOWrxL2XCpKPLuKpVOrsUbIkMFE5imwIDHWnY7ha4B6b2cGL
VI+hoz3n5kvTFCe3cysMC+sjMublnT05xV3UQZZbxILLO0UlaLrKRWZWnQ6x1yM6bkfNU6g5WIFP
1hsKYel31aq8I7qZ5UWScHSA1OvFl9IckaQ0erAESzWtn/wdmn6gavIRd2W1BShepd9BUWdn6PjO
SWfv47ttGXe5q1ivZpg5D2ViAbBYqrWT+tcEWvLKp017YFin4UZEzF2CWUv9PSt4Dfjd/+RtVSRm
Ke1fVa9r5386Xm8BwHR2/FSPc/M4KhVw6cJF+g5Ul8mX6K9c9T+b42B/aZwRfaBcL+6z0LBRNq5S
EHHD/LWv3BepOhrpfR0Z3re6ydWDW8fWQ1p6GLDUNWop6MJ+ho70S0H86hgXexfY0L1a8lK5Y/yz
0wCIWYbbPHlmF9wU20nOURqqr6iq1Ds5vTN/U0uv+dWxbwSMyIzRYZyMC2u2Jaq7pfXi2WiO87o7
CFtq+S7J6gJlXDSq7kv61Hu7DA+9r8e3GnHyvwvWOlJcbrnwSAA/I+N/UOdAjQ9SHoJ7vJezxY5L
pl1BJ6wc87ompVj3tGQ88WpHa81A018sM7HOqj3A3d5OYTnmnQ28/OaElnJMtULHlmpwLhZ43yte
N829ZpjOyU6y6XnCx+XQt2rzmbdRBfrjOj8YO7+gzaP8brw3d0gYko6FdXp5tdvC/AUnEbFIk36e
1sdLmyUOJJVgPtZVVT/GeltfTKMabpHbWrj7+iW2BJ2DPhZgVTo+mJl6iSyW3/vf42D8nESm8pcC
0nK9UJZrSMUV1p9TOvwMFcX5ptlNhtqxNr+GNtrgDFGCJyjU7jlbRMVVxU/v+jS2ziwHpE8uVCAw
zo3F+hkdme3P4Xc64B+QD5U/9QAfZNBJjLAZhCeBa/6VoYysd/1bgDVH037qOzDL6BQ3b17LnLDr
K+0J3EYHPAeHJXhXzoHFNd+/6LqBB9XoLJIGaopbnNZldxJznJotQCQQHroEWRf8az5pzuC95an3
TZti5cHsPY97gHxvHab1TZKdgfJc7sTdVY97hKk0xmXXrgTqVjSu9zmAkL6rhlB96KvS/xzV83fd
CvRHSc0LAtzRrSep6mnOXaRZ/rOkwj44t2mZfjIL3f/sz+wlFlbzWhqO89k/j37mfI/5VJ7bUW3P
TjsEPwr9XA+1/aMEkYVlTlVfhmAovmFzt++tyP3EPPIek4fisfYVxPMDyBtdH2q7NW8piAp2nHHW
XZgs4xmxo4mXCOE1IzL+ErtDCzG10Am6z1uFxqiNQ2V31mnAUvCxWwIaxnRo8EY+SFIK2LAtHpsZ
ty0sq+8AO3HloKtAN2A4umPtrng0lsBGivfOVYyH3KnmT6wCfOvKaPoxRQvQo4XPgQ4Uknup/i2e
h+nHWEfWflzyoyX/f9d3kVza6vuuz3mAp+2bwEXw7T/n3/L/7fz/u75cV68GmNueeTRzK94PTNhf
ymGqX3TH1M/2kodcRv0iBTmT3zVPqiAU2byUS96HY/lyImeleOdY55sogbWwLb2qUU+0jOzvPBX7
aC83T1s1KRxjz9vVNXyDoHxSstaCMAnna9TqITg6vOuHHh2bQzZqxZMEo8nzKvov+k5rqqMeJup9
UEHEo5OSBArt6n27BJK0DQXS/ZrOqkPPdA2tx/+USv6WlCMkD227uzwC0LZlrWfa0imd3jy6TyW3
62eP/QeKZN73BD4TjarMr54Pl1QfnU+T3Xs/DQToWC30hifLdTEcTdBbKVI1YvcVNjHE42tTKidD
9+avKDIM546ziuDpF2hZV7lGmAHn66vWesAJ23v0O42NruXcmFc86dy1z+BGLFwHDOOkN+140+sQ
ze7FcEccdVZzHSssIOcy+ZICCXq0uo8uICuY6L1zNVOzRFyn9V8yJ1FeEIjuDvrFw0YsmWc0XQy0
YxAhd8wdQxB4MfFYn5Uq689M/pDFN35XZvsDiZHhaxTjBJ90bf8UNb12UeM2u/pjaj6GgY4nhlLO
X9Iw/Q3oMPvNwSF28DfFNFHHwvr3BT+ZszF2wWNVNM1LsQSGyvAwLJBLXCoY+kJFaoBsWG35qKXw
4pFMVo+DV3SPUl+qYfB0xDRywgANcZpk8WQHMo+XbJ+8BIh14KvWpM+IDmEQYWGMZnTqeMIHrX60
gi45V1BrHpIMUoUxmvO944Ishh1v3znZEF0LpIzvPDOyrix7FDdvmodbVo3jVVGj8i4zCox9/D66
TxofiafBce+TcsLrtWaRJOoS/xS3rYoDg1qfXK8YIboiuowAVP/M/kR5TGOne/FRe0I3GOwgPQ5o
oKrvX+cOqx/Mnce3yEIeuTN3fReyKBUU6ueGPeh9OKrGl9F10fJG9/Qr3jP9roqm8cHHhwoJ6jw9
VFMYoYSFfhzfJggffjr/kTTu0ceP7Bu71w26NtHCtZ+jV7CkvyNbnf9QEuMPFn6hl1sBC+WBq5+y
lo+zP5jnfjmDG+PfAQ6sxOJhZEJlT4h0AjH5owCXqHfmTw+sAVPAbLhDG3V8rjFSX9T4Z0TX6gfP
mjqkkHkDmBmVl6zREJJBvG98jFFrYVA+XnJTid58xXMeHQ02rRjBh2YP5c7yh0ufDtM302bupGnB
m1vwpmhTXiAboI7fIgCAx6Ac+oscpcfJtTYG7ZY72nBgLbG4wQiKmaouyGDLw5DDb3drljkhiChV
JPYu015KJPNjyVZ9zESfkAts55G8qnLhobGBt89wDHy0yhYrx1bpvnQYWN5GX82Qr+CWZOhts245
wPRYkijaecepLfC5XJK6OUFaMq3iKkk/rbUd7MR4h8kDJDnbYVKwBHoe4vdUmlN5N3pJhYMFMQm2
OhKTPJzGqd3oQJSGHDTW/+G4GcGoEoL6/zq3JN9d2sFH4MpIaPcubztErj9G5XzL0m/NFIZv9Ln+
rogd66r7cCv63HhVPcc/G0Oo7Oecx+x4RfxsV8VFUnKQaXivbZd5D5alXJAumh+9roFS2Obt1350
qp0xOMHPNlDeIBR5f5qadspdugN0wPeBlusRFRDl7bL4N4sZT6iDxH9UUR3z2Wnab4vd/T6xuvKB
de47FRH3B4gC1UOuVeEJOdN5l5hq9bAVSCkDrL/rmVjyFK2zV7svQGRwbl7OIIdIxS3Z26Ozc4aa
Pcv/XuTDqZUxgS+k+19SMKoIZi4X2U4gyXRQL2x+xbeDOyjOfTcGGBBhHYrji9KHUEh059lEyfE5
tZfeVytAGJihu+bB9MVSKXUvDksFD46KcUmsIvW/Jpc8nLqHh2gJJA8IpnbEF41dkKV0K5B6klfV
anYyB1wBJNnaRn6MkIU5dPHE8n5V/xFBXPAKtf6uBRP0t76cvjglk/Z6avzXfM77A1Cx/kXvYtQw
nTF7cg1EVWJE3B4mqx8uBahaFBwjMPvYVl2t1EMTZOnFB0eNHvNUrU4Zc91nFa1dVgxYvU6tWmFh
vcg+8+vCPWve7tfERgHFmk3zB56i3/wmtX+Vln9TWcgMUMKB15TUCUPpz0XZ2sj3scjAhkb3e5y8
ez/Pi19GE/9UTFap6S0B0IMasqweNywTqQULSc9szobPfj00aJozgZDS0QnLuzCDCiilORae934/
NzspjdMww/MSTTkpnVo7fawV80eynIkdj/wpratXKYtNlzUnhJYYk0dPZasqjzFOQsQDa46eJCaB
mgXfZ12trluWxHBDDQ8xPj7rUVup6mTOOWYjaid5ThMiN+k28E4RB91v9bbrqEP20JiFffNnnbpz
jCsVTKTXMfFKtoh8Nk+0VLvz3E67U+FRwVmPtHM6IxUjBRKMLqpBe2WpUyvKVJ22YzRf+VXOJcp2
/z3NuyqWE8Mhk5NvZ+ux6dj3zlQe1vNKsZ/GXOJdzdlWlD12WObBsD2IYMvplaGGIgiD9d2BUrBe
Un5gmKn+yTPNL2ueIb9gu/jkJTRB3+nUaxO2h3/8T1vtv8+r/ZkF6Dasv2G5CxJ792OXH7f+JilZ
L9qV2VOMsCtU8bPVuupdsVSTCr5Zs8wjUSmRYJLbL1HT7ZBuGP7w2BF6ULrhxGgDO7WxeWiSqNrX
GFgEEVSzoMl/WkUzoaEHprFXr3boz2fH6/4CljsdUoQV1ehXrydYR5o2fhQe+mDe0F3DtP2zznzv
xJjpzkXCNKr06KDZ0yJl6/2yFSyy426n1HTkCM2ayOG7HmuMDe5Wbp18YZ55gYT32Wx6b9fz2qHr
Mb3VfgW4uPusBSMng+aHInby2KvNvRPDv6xAPbGgc0xZ3SpM/WdYDPcKu55TgSXihARDuWz4FQqb
Dgl83ws8YqapXnIXKdpL3SbKsxoz5S3xM3qu/DuTsQj2ckvWMPbQpNLkYc3TMHHZzcWQXbejAlby
DlmN5BK+qcqzFMBB+9nOMK6qtofKOb821WuTmsPzwECodWq00HOm5MMMZATxspgfEnxWSkxWcMjB
9qDqHJQd2nE3QjU1PfCGVvrYayMOYEswpf5LPcDjz4o7JxgsUP8EBavFezhm40kv0BqTvBwFhvOM
yxoLpv/J62YGEkia6ucKF73CtfynbAmQo/BKp3pubeSa0hZdnJExzPO8BFFqlBd3cqadJOlBjOcY
NQoIQ82ateU3tvk1slrjJlmuUunoko0zdqFNcZQ8CQzd19kmQrNRqrwrQDHPmJr1wpJt6QX7u1OR
X+XCkueHw872WuPQTjU71suPlMIoUfM7y0aAcMmyWFZ/dBzlMARh/FKUxwJC8HOradELe+a/x6jy
r4NmPCBEnt6PmFU9S+DOaP0ja2Wdtrx06nNM3FDmT1QlVqA0+gae190tsRLrmcV+az22i+zjXPi4
H4Vtg4uWy6TNT/EYmq3SPa9pHJKqU12k5h6cL+Vhael3y+A5btyn2WN00M8Ve0VVZz57XqI8WdFd
sCSMKP47GK36e8eq5W0y02VaCN8H9z+AGVu9MUHlKJ3peuVEjlrYeFdEzxjedY9lMR3WFjWXUQDW
uN2hitw8FXUWvJgskr3ocfFa+sF4J9UkYEim77AFKi+SlLoaKusHqwI5LkdJHoyKFEpC8sAcbtx7
auA9p7nhPaPLPd8Mo/sR+DUqIUu+7mQ9TlLxzo9dmP9SDQXMKzv34YPUYOT3rEaacRfNtL9iitqL
Enj2M2RR5xkHseqohS5eBuPsPEuB1iLuqZZszkhSChBMMR+rlAEjzhsKyrFhy1ayYez7iP436a37
rW7I2ilmZo1zTvUqPrkTiAnkLMOXEjbEAXuW5Gg4KKPtnbbyT4ZnoByOfssLUs/Ri9k2cEONhPWD
kfVQ10gxFVq8TCRg7DLjloWbpz6PjDbKADs8BbMQf1Hq8xEe/ju2JNHX+5q3ePnhreGBv1usVXzM
oW8Sw645Y//61i4soW6BMEpMgkGAkkvApBbgpGQiXdudPZ0d7zFG8KWY3sIVeLXgvFWG3fU3VZ9Z
ZmmZxS7Ehy1gjAzVQdKZsB56M/tqLsSjbmHS1MtPwJsI5pEt/COrQtgNNUgWBdDdvUmgV+04Y3BU
L/ob/43qqfcrSnQ0MJoc2Ucp7vsZhqhEY2RnkPxPYrY5EM5n0w6VvfWOuRMWJAk6I7Frs4Uod3Et
RuzlblmVOaN9gt0BDDPoC+ZRmQwFil3319SZf/qoRaRFdR6x/zpY2muAr+Ot6PpvDrf1LsIO7NRq
5o9wMr3juKBqE05TeHf0ONlR/u92tyUmT4A9rPBoBtwrBZe0O7XTD3USmJcWo7abbRTl1WaSkFRx
vVPU7jyY9ueUf21ZIwx9SB0qT5gmoNWMyV0E6WfFOsQ1JOaFlJYviGtneVgSyxBtOFbIgvDd7bVb
g7JFUNlsdBklSnxJOt6/uzFQlLlvttcgoehoe0XJfNb7WXCrQuuXmYXK0bDui6Eeb01oD2tgmNF4
8/XlzmXTj0zTqxuU3+rm5RWi4xLNXa/XjhIV61WJSZA4fgXayUMNY8HOF4sdS2lUEHQYdPxjwyo9
J79GGUIAC0d0+ZsSyB/ekl1moCyj4ZvpLxymecEoyu0ohHMq0XZmwSvPnOmwPRlpp1tSYp42YG8F
gZfOu0AnkMBYYH9bYHVmeO5M6y5ZsPfSDiSIluTAFsdpjpp7ySp9C3OHwGU0IrYGvTga2ErP8+2L
4lOqNTXuo0YOB2xhja1Rp9OHa4LIFyR57umiD1GZ2BhIIMk4QoVYi5TfNUPK4Q5jyHY3N06PK4oS
j3eOWxwMbLraYpx2QYa1bog/9UF1K2YxuuqfWfv500vHN61chHUZj+AbW2A4B5V+Yuv8qGc9vNHk
ISuqcIdGGRulcxne22BhHgK/27Pf3uyGKXvMND4RuVdZBw+V1Tu1avd0GSVb6KwsllV3RW5gmdrO
6gvse/0yDzgI2S6etM7Xtm7zk8kmDCj2rseLpQlOUYsRpZnvlD5jfwSY4IEPLp1G/GTqmr2ftEk5
+kqLLUyvn9D+R55u/myY6TUvS9bvsCSKGvN7NVR4Fk7pCfml6GhB9Cva7j4ManXHxxFmclgUhwZC
RtjdI/wKniRmS1dR2XoNYhZV4FLtEWWLTkO1eES3BihclijYnN7PpT7gb+w2hxKJisZlrbEffzcO
N8btPaxSOH7uvftgSuJ9hMGWn8cquqZYlEYay9W9ivCtEaOOj2lm1f+OfRjZKkiq/Thb7tlH60Yp
20urh9wEdOgi0+ZOmyFc8WYwwcUMXzx3WbrECJLxWPOnw6d76Vs0De0Yx77mydlQJojACnj/blDO
jCjmPfuPPxg8h0d3gr9fKnaCNhEwHXdm7GnCzXGRRwO+yR8Pcm+6JO7LiATShR1P9R4wLe4ZLg4M
as6DLv+Hq/NabhXotvUTUUVoGrgFlCzJck43lNMi59Tw9PuT/73PX3VuVi3bsmTL0D17zDG/wZQu
M/NjDDDYjV2drK1RwJxi6inR/g0R2TKdOl+vIDOTw7lI1l+bLwZVz0bZcsjWnOi2NsfvtoSOZHKL
BsY8Eda0zPQbE4fEHD0TIYLoqc57EnAlc2JMcIcFcoIlGApfc70I5HBFisBa9pU5vEbsFyGUV59c
ZvJBS1o4Lq8lWy+FCbFOAa6cBaKXfR5bbVvGfXS/QFxfW/erKUjVi/X4c5m07eByEJyNKbwWgJO0
kiNeua3tJT8aHFa/VmQTG2p981oECwRIQ/t1iEiEa2SlB8tAyfMy/R7ightYSxFGyfS0GO6WIFzs
IwlWLE3odFs5IWn5d94a43Zt1RguSdFsNfcl0arKt7My2nRFhT4zVVtbavVpTXjCeUAZTA3jEqts
AE25HEb9k5N/EniLM23G7rHPiWrtyOtCz99Ir3k3hgk8C4Ak1yL0eJhecORawI6yJCDFs/SpBo1g
hb/qewSm+sOiSj9zkr0tNN2fQHbJTLwAEmsFJkkwXwX1UauHVUb6igsxVDfGvWHFNl9bXmNv+ozi
tgPqVP9k69tq5sDXiuQbc24Z9uYzEYrPE35Jui7QUuejBzL12tsY1OiGaG1qGR0kM0zAMjL/Id+A
MJHv2Wzf1oqmfeGdhMnDSmM+WzrVP2t6tplIHR6a/hStIwGy1bIjnleSLlsl++WL5Gz06qe8Gj+M
kUB5fVjuREblP65XXG+NEEg0Oo0+wQpdAZkc8QwDNoy5JoKuHgGCZZ8Tb5LfNYQCa5Z2aBRFViKM
Nhh2vPd6WDgI/kQKHK1m25V2dE+24bChtZMFqnWepSpDqxpZCDQwtEXxRsZ9ERoeDe++G1K/78tX
/KIMOQ6coVWekpeEe1N2BAlfc2JxRqtNrxUvwPzvQae5fv86SQh0bZozdz8f3NT8qbX8p0zN7761
CAvsIPPrnKFQuHfVPC5bt6RZkBp42d0CH1GyxG8GKqgqgf3NS/2oZ+1texWqquXaiP21eofohZkf
OMEq20/Ch3vXbZQmr+POzWVKMj+tJWrJ1ajbxupQG2wKJR4hCbwP1gurpoyDzDh0ZXpxMGL4TVHf
lnn9r7ScQ9vKzz7l4KXEXeIWZSj0Yo9RBT0oGshrmSPm6t35ZiDNLAZVHbY40DejlUHkmac8lBpp
9KY2LL5mVyqMLO3bhWyURBNG9NTaCEKlzMGRu0V1T8S80YYuxQ4VYGevKJlJ9VwpfStI9d66icQ/
jGcltbnMtPrN0+vsZgrixL0yxB4mK4E2Xrws61CE8Geekm79rpV8NevlfpKBWcp2K2N1XkFz5hLy
XE/+pCHluQZj7dY9nMHapKMm+kMeRdi05W5OtdBNybp/X9Lmw4uLJ9mMJyXxNOrzSzIU+x4PTq64
JrKh34JkA00znRLAgRjaAKN1hR3mDSdwrQutjvsTqrxd7Nu+nhFxF5hx8KGBBpBdEdsfy6A+yKYu
fafQnnsXkM2Qmu99mX/P4PSsVr0zX/aLbRdfrLVbp/QwivJpYYw8KPT6oRmBl6dwmKYcRzXvx6Mg
RGxX0wbA82ehHfXrjgYkMLX+EI/jPZlGZAi66OPz4Pz2ogdNwQ5LxjZR75UA+QtA2dfETOSlXoFt
Kk7mUN3noHl8Y53tjfC8nZLe4b3sAfRBGzrUyh7g7eeY5RfsEQk5mqSxHwnFqG+ZG8bC54BNN7kj
mwhlB1V4sL/1cjjl+vw28kNx9HtNMWFA+ixevE47svI9Yi5r/HF0eOvjW4Nk+to2d0M271Udbft9
P1fbnreFRYKTP71D5dPbS6n/Z1DATnObolLtB/LU9J5gMeWd8hrW52jl9FOq7Zxy985u9FsURCjn
+NMq1b3KcTiZ3nA3ukVAnsN9M8Qfdsm5kREyohvm4t1hph4+aT0FtGZIeRBEf65cG3QEwMZXlA2d
MVPRqI1r6RiMx53gnHHwOC3X5S3Rox11QKqjVXG7jK9yQFReC1f5cHguRaZ6v3UgAuoCw5FVxk+1
LH6bQXV+ORRz2HojiZEMHXaJfph078GxKCKXBHJ2FU9Hq6fKbsboYxy479bR3Epg3k4/nS3UO8gp
eQjiTmoF3dA2AiWKdwrk7isMQoxOMRKahXbYTRZvssPbSOTJyoJulOFoOh4D/67rT9lchuVjX8KI
mnJN35oWzIa+Sx8IgB8i2PZscFSS996PrsbxZAAi4zRm791oeNLEAnbTGz/EAGl80VJ8L+NH13vb
eAIp2qdkFHu5FxZIBB0NjgJjfFjpGjcPRVgrsqCNUQRGXS9RrPN9uU7ugZDJVycF3sMOPk7NjzFQ
Gy8zt2cNXydLT0KrSZibYShmXC5t+mCw/IRMJ+FqIr9nTdtTnNb/CBlNfGGMtJWs56h3CSqpvgzI
de7aMSVhkAgWpS75nNV5jNujpFiMh+p28mgaki8C6urMANELtfaLS9MisONrVoSpvhebE0DuTurW
9dhq5BLm7nhNGGQ3lwRIZT0c1fY1N1vujjmQ3apf7KlUFONF7guXGkwW+Dbi9N+Enj0c7fpKyLIV
vDc1P9v1vDFMW1FYEZqROrAd5Hinzao5pFp+Z8UU5GTSVqZd7SyUqbZdZwraZNoxpG31sgwRhJ5l
En/Bt4KdmuPZS4yWO4CLRvuH6PeZ1vkhkpYiGXigW3lbNmDMQNwLv8Btu1/tuAt7iJjenAXZap+7
0cObOv7a2g1Ry6eUYNYKERrgI967vNkwyniXTUJs9ap9B7JwM1YrxOf6imj+aAXB1cozGNavk+dG
OFRCeKBcRAK/1WPqzjoFM4kFvXJ3mJZsoiGdOcgkwz1yYSrE/sxGEJDTvJDZLs2tsJYnU5enNuMO
THiHc0GoBF3JX9uJprAYIA6Xm8SQu1Sqj1Xd4Jx5LnCk+uSCtJvS4H0iSvyWSQxsIyvndcms0rBc
JXj7VYPMd/W2BdBD3sz+qBlbSeCR79nao6jFdgJwe12kah8OKqNQCwbq3ZUuR/pHzsKmWUfQge9T
Yn2ZUlu2kTkBS2aEFKIhx9OiAG9HRWh7XP21xuwAhQmxiQnzK9T4Q5rASMqtf5YcKl8q5H4bahLr
JhKiDV7Q1O9TVzehyjlhTsqpr3lcJY5tfiK4/JKh3BynnK61SeN+IaooN40HgH1liFWGAUrLCPW8
tq/fsEnRiEPTpLHv5jthw6U1lNo7xuRSB2RNAGquh54yvGVGC456OGopV1vdCb8vmuesqBhHkjeA
McO1pn6eB49UX0QKXxbJbiZxHGrneiuxsDfiZzG876ZcsxAjW8NlOt471fzu9PM3JNH9uiyBNI2P
WqU2tOQZRC/DF5HqbPgkcxXQB9Eb8Tjlzv3Yu4xlZOV5ckcaKK1OI9t7z+yBRPvSeoqGh1HooLph
iJIgRuKO7kShSqpzYYuTMCS3bjyQ50Qfo9OdS8OpY6qrOUxS/Y7AkWdzIhXTG6ttnCwPSWRPeAGd
exoqBLhkEczm9c31HlypYRIxryy+clDBMGQU2BSY4OviMDPrcIFiS8y5P3Uj/YZkpzXVuSqeweZ5
NDujPddk0DWJtVGZwUlsMniomVYbzZRW4N70McBORD+8C2SDeyOek8rZzK3+phUFrZbR3EUK5p6K
CMMrwKC1zhjE0/CdtFjvbetAfdFXBQXG7Pg2VSWnr/mi5wcqaRvqcEFKVeoFRj1JXoY8hMLTgghv
btVaRuC62c/iJG8JfcplGctAm2ADZp65HJzltRZpsYnMXSFoSFfMoTKDGm8kOTC1GN/yKr4q1Jz8
o4y/mie7gA2BXklnoLSSV6ftMoZIF5k/K8XubZPqvW1mSo5JDrQJe9rDCSHRnuPBUP5pIjIy8qS5
HeJkaxEksvUWdWxy86vQGNhNMsjvV95QO3zjSHqmIV5vNTwqfssdv/E0h7Ohx600z/1ttWw9KMDL
gtyOn6sNozyGzlYzFtgyiVDQ1cp6Zv+KCC0kTX/qqDjpjgbUPGtIFopsWk9pv08AbPiYlhy/q82f
2QI7VTwb0ql2cW18OIa2d1aFfuLh5rGan7oGdQqv+wfezCcV9bxtzeR2BTkM2TfPA9JgoRCsly4h
wvVOsZtyKzJwWH1iicH6Pf0j3/I28ohYTlmjDILOy8l58Qx1XDpgJHDmyJK3usvUic+KPxZIlPs0
98yddo1cTprlVNg61Pe0GrdpyjlNp/ZvmvmFexQbCKb663IoN1287Pg+uuBjDPg2ORAr9JwbphaS
gLV7YZA08uc2wj3046nX1rVe0bafnHKk2sSYaq84zoiuZnTiWOQex1SWqMii4OXexGSL1tt22Gve
dWl+tAZeqhLPBILtQ82b51ezda8VOZKhsN4m+pZGPE8h6T9XnooXnxJbPMWr3BsFBbqICeVjdaIC
gLTHGdY1Ybe2o4XRGJIwgtWdl8T3zS8Lb0TnZ2ayUiXTfSE4qcmOeZpsJhZF6G9JR1DDYtbkQc1P
AEiLLR6uu8yZTrQVGPTTiltRxEPIIfA0X8mti/VofMaV++mM/Uuvc2Hm9gvZF4+mrEIRk1NIBDAU
cIJkl5u+425hrAuH+L639LdxsL80Z0JXxunWW2TXZTpiTMb+76ypxcTEdGjH27yFA84CgA3uCm82
3qPr4dXV4tMKqRCk9ik35Ypw1383rdq2jvZSEEnsO4k1B3NN4a3buBkirhaqmLGqPUbFhe7borip
o+GrEoxQJOMKlBL7Uzc+OoU4WqXsA1Mbqakq7Pc6gGqVaVoorvm8o2dsGAUnij6rv5My2QOuuOnS
ZKvn9k/iduhUHV1AklSJUkx35tLc5pJA0a4tDs1EZOqoNxtc4Z+50WMXNUnottNNltN4zgb8b1EF
ONje8CMcx+TipBUm4flUaQZ8J2kkPkOP0Ww9RAMjFFH0b620J5MoISXr5EnLP2AmVvZqBlqs48aa
zdsF9lhoDca3Mw4H00sf65nOOhOAP0N0fbOT4mMxpte8Yq6atAXoVzW/czrfLvl8rjPseVH8SQnx
SbBq4jv1tLWb5WNsrnN5Ohu5Vno4Atca9riJ247a/KpUqh1dvCS0FqRZPTUJgDdRE5IPzyaRIu+r
U1kQp1TbD6U7Czro2vsazye9BSHtVWeTJVw47m6oazcoZyB31bBJ5/QtLToR/Gvt5tu2iq+oafBa
mvV9Ca1xcEoWF9mRtmQP4PGOazVvIvLjcTkxq200R+aMHk1twpzO5C9TFvtlBkuYkA2aZTqi3lhN
XI14zldhhTo9VRhcMbMg1RzowbCqjKTENN+usXNkgvJTivajWNfLBOeLtpo8c4e8yhxamzaGXlXj
wXTjndllgTOPGI410qKy9ZbhpRuoteuuta2NDd6A/ccgj7IIXJO7a1r1aU+mAxR9bODKHYGs80s1
lvegHMQbBz3Ft6jouIqrs1W8jCIPCVC965LhLZlogV8vwXUhYgpjib6NJRcK8xO3axHtUMTfIme4
Rbm9RIDyOSUwh1a0xoYUomMhyschMd9LJQUHvYSylnkq14PyJAY2xip9/LMKxDqiDOJxs+c09kio
9lszZN+cfp+YAh0OYPPJVF6jkLmXN7s5dU30TnmAHyOhRIkQ6k8ajZzOIGxlXOx845bmHpcRsl62
WJQMbUw+pHaqnUa75az5qkq03XV0tuRlV2Fty5kzvfK25QqKZhVFvq+6c1VrNAh4go2ba9+ce/2F
WQiRRu5erRpzkyXISkKyYuXGN1M6c2iEnEBvXwuazCa2eLF3S18aN1pBB6tlEoFOhMNBzU10xjOM
3bJ47YHxuNTvFjKYlGGVD9rSA4138n739+F/PgeGPuO+7IsodBjhAMTfmOxVA2HjTlmTZXBNf1Jv
rkiBcRNgIR21BK23HGqHkXSGnD4kOrIh8J861qjt+X22q0GhOooIpQ+IPUebl7Xo+t1Ehd7N7GFT
hwCZDo/kC3+OQ3Gd7GL3WbX5IIzJ2znRP4fMzmApjE98ZOw1PXa3TBcxOcfFuzYCVK0tSns5G79R
5XLTUGGXUfRlZWIMkIjcEGyA8CwgznrF7yRZltz2Jp2vJVuiHRMHD1/kfCee+T312LcXFuFojA6Q
mAGko1gNnvnq5UC/7W2zaOf2+nLptQNjSexTM+R7z32Bnwf2sCJZYq2CaclOqy4fyubSZGLys2J+
rGK6z4XrHrpGIGk6l9xkmtxxfzplA/GP27vFLu6za+vA00pkQ9UdhR7PQd9Z3BEeKfBMld2Qj1GF
bdwqevhDSHE9c1tbh2oSBOrYnN72VpwIYBM4O3QJkcBwGpioueVAaIy7TWY3ly6b3lR5DVpU2bSL
rPLfnK79eYC0ESNv6zYnZSv22GAXi/6AZW28RH9LF+fsxf/M3qIn25GH5nLgbFK3YnnMHsv5JbJS
6EIuZ7QktmKfEWtfDbAcVK0C18s4Ozv27NNT3WWpbrzmHqs17FhOt0gsqiQfykiPYkR9kZO45Yz9
JPXytS/dYqN1IsVoEb/BGGGE3TV3TDPpAUYPlsGr6dAhdgjlEJFqDK6y52YyGVY3+Rub127rqhEM
aef5jiBTvss8WvTCtrorP1cm+csZqTKaaK6AUGHEnY77PCjOcBq5S25VuEEupcFE0/RkFAABdQvk
y1Q32KoQrOzmJ89a2C/VvC8WdGajsL2DKQ5DOYz+EtOY6lfEJ8fJP0dEPnabWvMrTA99USeHOJuu
BbT5bjPi4qNWxuBOVHenlyWNFdP+qq+tp+ijRWEJjFyjdh1OPZolNtnuJmY0cKQYuY8kV2VVI3aO
OnMn0+3EfF2AR6XZeJUNJX2h7SGviTVji+KXruNMv4wLBjJCvusSKBWUd77q8vG+JTM97Ik3ugL5
j+jy59hug2JEt1EQNYwZWZNaqjlkUwvxgx0haUUUtGOqn4dZ35bUlP7iMDmdriSWC/3iNcLaCX1s
txAiD2ubOb7Mq01iEtiyxmwOcSz644zenrsY3LNcvcgKk6k+PNM14+9frVh/UGSjtM9uihpZnXMr
nNpMEr0ybWExQJFoq/Q0OPRP2w7RvrGUxlAsPMjCKzfrYLEZz/0biJ5NZV/rz5rRuHU62DkraZHW
L5Vcrb1j1riZRb3ciP7aE+qw0xC/gYfPyTvq2oI8cWY3NiLhstBmwQB2jxDIjcYxS9ovZdGVgWNU
UQBypcLLydRrkwVEtlUAoK635KVQvES+cAtbRWcHQohrnkJ7skX2Okje28gY5D5LcwxM3PaM+bx0
kt+4tXlJ5olQYmLJskZLRrrTq+3ZGIvz8gTqUx3j+l5HQuGKqvyIv8omyXtw333HcY/XNpplS9DI
RNeZKsuh17ORblMHWTztBQd34oVLIlZHUe1oFlswYrbedK4TwluYlf3UpRgeSjPaTNnyas1MXU7O
9NxHzHpiA+p2FUE0LNHDRaUrD9L+CVKCkHXir8aSY+i4401MDxXh0DMBo8QLsrlsfuA38xYt2d2k
jxrh0y4TMJNL7EbFYELb4Kc1UehMwkZGEjYrrmQ7ArfGjcTUf3MWy8ByoyrzAKikXikrbK450Rg/
KrY/dfPfpNYf0DOEWwAKt9u7tZc6ZJwIHTr6BL7FdwtTbvWCCQpahtBreoZM0D20ebqd6TFLUnyy
ZNr0ifbudcLdjEZH4Fqa12c6f86mWF3S8QQ9HdpegW5Q6XDOYbiXipVz7Q6wjwhgYuQh2/Yhs6Ll
RkY6vQ2OPqLCkuPEtdpqsODxIT8OWqFvO/cOxgWFob68TMrYr72OKqy652GiIyLnITDjqg/U7BkU
isXKTx+fk354LyQtMuufOaV3Lqd9DsHsitOksBpxHBgVDejE06jZ9x1z45eYPBKtJsyacKdw7rWf
rp7erZhcryI65yPeSjH+zC6CfpMhweOufBoQBch78+D+VhLxw3qeIo6HGfSGDQM6n9p1ei1xlqNy
iC4os+xeEw30fHvhklub2q+xooTGxJnPuTLx+6b61a35a5h0KhY57w3Wnt0Vuj3XxRfeDdIroZ/S
7+VkbDrdA79RxlWVZMgvdrFLQOBiNgxzLduXOoHOXWTdtb2X3dQ917bVhjFvsr80HvZAmuBG69mb
ZJjn28bdWLhnQ1cJ0jbGz2WpL+ywGVWw5YuG8bmurvCBNNsluw7sDpw7CG3DIL82PxlDVhwVskdT
96IgaZFek9pO+R/CSRHX46WSTOZq32jt84cW7+m+6qCdxO3U02ZbVfXtOFc2i+Bo1PUY6yb+Koa+
7mJv7S/p9R8b9a3ESXvz9ylZtEQZoTw0ueS37a8RNJHal9gf8eSarKUEq7uaB8W/m5awaVmHo8Z4
ysY04zrQX3vwEqFhmk4QW3tXSjsUq/cap4lgyg1Nu+7LedNFHGTKmTmIzO9U3R5a1T9NTrPuzMxK
N1NX3CosY/SO6c5ZXdHuuHkINnbHHI6woldLJ44SjjWWKX0wFajDG6vrx9upcR+Kije0Wgu/bIzu
dvCGhgzvrcum7zYwWQbaG1DHLl20IPIjMw6J+ppHA4q4Q1s+G40XS+IsbPqPpoXkwkQXpVC58Trn
UtIRC5tV9AFF6yZidHCixQoz5xq0Mf9m3RJGchqIL7zJu1FtAX/jXIxuvTU+x5KzCseybW42STBr
OXqMMd8Y5A9Q5KhfllzgUY57Z1jdfTvmyDAyfikW+p+CfSmGIN1pyz9FfnAWWcZtaltTOFRlvNUK
khFaw/3n2Hg0y+FFDVPkCzDIgbPogdMvrM/W+iOUu+8sYrKzf47kAl3L4rtVzNbqzkDtpxFiVC3x
cbaa5y7HTDFwcZn9E3McR6/D4RNHySZKOygeo+k7nvi+TpxQiEMn6T3TCiLTOZk4rwv6L5splgcP
y88Ng4rPxjVmPG40uu01b4AjfvqCYUvmiGrE162KXKA2WfHkSfrUpkNGESyQG1kvl8mie2CL6D25
w4HCqhJE87oZTaz7U3dexrzYYcs4LFN0IS6E0Re0iNxQWHUcnjNelteysn+7VZ2FGC9UqWCLk2Me
8QiuTg1DUL/NxcjVfa3O6KNcZJYIytm+RDmx9q09HAxFDnqpHrVlNc4jXiATH/C2TvdlR4k7eNav
mVujX8n+VauHFZ0rZzPgfTOZzGwxPXVuchzopaG5fZpiGE4GYbFZ4i5bbRi8sF/rwBMJV0t6X0Bm
CGLW+rrbgVU64JlkK891k/n+5qOQxIlFyiJxWvuN7fEzF/nX0CUrV7+5m1v+LiIlvJC89a1c+4/Y
QoTMsus4fUYHzSLjyazdOBAgylAY6NjavM1TN20xPrHC3mRD9szf/8H56prOC2P0AmRaRP/e031t
5lhlx7+qVw+96fw2xfDqLv0jXYgoMDMNTr5DcJYHUaqNOA4I4+reoY+qkRosBZZsIg9cfyzXliO/
TtfZiawjoLQvI5rdoK3wiV27WdXAeD4ntSIkducwKQn84Waxlp3DHVTF9a5k4Y6k9maN6T/gZhXK
c6t2tY6tjfH3pPutnP6VnCnU6Kq+tGJrROycrOnQlb19KSbox9WXmbt409VmdFMsdbpoyGVg7rS5
xs9oCwa7yPhxzF8amu4mWb2zwpIWVgZoBKzXaavj6fWSG2Wvhp+lybmpNVIrrfIkmVbLq7bcDYut
b7DN2VQXczBWcmfMKoY21rREsLQPJk8MYY3bPxc3HYfSmIlO0h0TBq+9dmCF3y1N9pvU7RU6NRys
SuP3JpVTSFQcylsOYdcMtGV+MdbEO6JsBKone9y1U2OjnOopabo7ayQIAkw1P0YaziVeVxe1nHlv
+yxzjkIt7fIgXXSCq6z8BFPvHvs30D/V0LFSNDEU4U44p3btoDWbubkMq24cq3LazpUWh21OUdb0
+7oyqFvRhNMq5a+nqo2brOe0ZAGKkrba6M1wE7sEt8c6sQs4jgxP6zdeoTGuPL0Vqtt0U08JMMR3
mkHRP1f1T0xDr80Io/RiLQ21xfyUQ3sR+rAvvWLZDAb1bjHkEj3IYliogMgSzXdDbH014hhbrJrk
BDq0w/55eBxqYTPmPnm/ZKR8In6J1n2hg7JTxMAx03K0OJQmMWWEis0LAyuXZNYv6Tzi9jAOTVyU
WwN5QJbyTpne1cpDOdq0BCkueF2bznztVfqEw5JyFA6VPUwMalTytlqtx8jKHgRrytZ1xl3erTuv
MW4idnKGRYOxpkFGNOUmy1AjSezM0s43W2WF2Cj5yI0pdhp8MX2Jas4sd1onu2Uyts4wUJUgNnpk
FviNVpyE6n6ibPrJe3oV2eob7UPRjiM3DSN/Uf1mJvInVfbvONXw+s3Q0otmB/yeftkCWKHl1C6T
LyRZGvZN1SGeaRerXp8S23nJHLXXTevQJpSq2mCewO8w7iHw6IxsiHbvjv7pnyG0Tas3bBigISZP
bO2WHVafv7oKbGD+JSxBDlt+QNS9lw5KXDHUr2vkhd2yil0yGM8eOaxt670n49URnyYnbcZIgdGO
FIhSneyS3NPaROAu3WcditsY1ReARxPOq+mxndBihphh2NqRZwbHCLSLmoeSQQbfW5dTNXphutqk
KPEQOiYnC04KbVZ3a7vdg2WXn11PVpmmO7D2MaTp05MnkJctj7EC232cB4OCzQ5ZculAw0jAhiue
cwI6GTcBL2Zb3Welj6GGS7UlNVSl5kUaDpmhcAMzNPexifbXLY++wOta5bYvkorZdEZ9ota+b63+
1u6UG9Br5NhNaJ2vtdZdMcp+U+HpmV2cj2o4miPd4Jh2Sqd9Q3Ig6hFt1Z87CJL4Uk2HP+1Mv7wo
DM6lzgEJnrUxNRr2tXU3GuNLqSOBQUW6TqTvNAa7e09SlFAozkyrXNuA8KRSsBN6vCAOUP1G/Ufr
GtuxE6fRceChNCRD5qzZAC2cGkFzHM5zI4azUafjGQFipa03a3vsI7Pfa406lL1oHjKh5Q8cq6//
//tE3TP/CKeIbVNGsCCjJDaCztb73f9+mQdqatoQa9he/j6FHYA+hC3e//sk2RxnrOOu2thr3zyg
w7QP2MUeGx14x9+nLOJdb1tP3//nAddHFQSYbvlpk/C/T4SQzpT+bGqHv8dhtlb3qiW+/vqsf/8w
W7JPGKikbc1P9ve5XvZDgMPOBuPyf58rUjcwgPpc/h4Bu2vB7ZIhaNv5fBFq+t9/ONvdu6Kab/6/
zwtqA1A6Mw2t/3u80UooFuJEn9S8/e+nC6LVbmMcRn9P+vf5ol6InkrsO84i28Zso7uMTM+nNsI4
VTfzcPP3ofTq/JoBt25SlY1PXhcXR7NFS6zieWTnGNx7MhCCgvGbIagcdZ51Ft+/b106rw9izHqH
vw+zwst2DDaI8D9PHEfziaxCRLPry3YF1Lnc+M9D/17K9ZpXui7i/PdKc0pk4xq5MYIED5/Httxz
nNaCvw9TJk/Ps2c+l63Gz6HrF6s1+se/5zH4TqSMrj39PZFdYeprKy/a/n11yOxgwdPLVE1R3//9
Yxdtt807bi1QWUkSjLKGdTGXffD3ZRzN9T0vmO47MphZxa+PKdM1wXVFU+u/z5P3i+I8UO0QKczt
MFjpBYk92dazKu5owV+dA01zD6LOCes4nR5ykJphD1XhcelaGURM3zxRe3VBPMviZUB9476z59dk
hWfnFLbzVim78gttrD9E1/wSKsu4ZFe9ulNWfqumYmwws36qFSN74db/BkVFUdJTocNRB5PesHCs
+l2kqGj87oRahSW3hEIjZIb9gGhiyp2JR6/1LqEX8ksj4mgNa/tTdM69g8P/K52zd7dKuk+dMwHV
W++9m/Ru/Twrlm3axESjeEZ7T5g8XM3CYQm6Bi7/fS7OG0YqV43iZ2rb+78vGLHhsEhEzebvw78v
dCniUBYXGuUOT/WfxzWx2kgsZuHfh8P1CWrHdDeTciHq/b/XIOu5xj5NH82e2zoJ1s7Rt5plQCG+
Pubv+T16gjvV2tN/ftS/L1R9NO6qnp7W30P+nl9pOj7/KaHfX7f42ZhI369TTlwkLdALaUHlfmzt
jEjQJjlzm2mbQVPZIxCDNOj+h70zWY4bSbf0q6TlulHXMQPXbtYi5oExcQpSGxhFUpjnGU/fH0Cl
KKmqy3rVq97AwgEHSAYjAHf/z/mOrFdf4kg6KnrWutSIL4PleN/yWH9B4G1fW0OxiECusM22ZsSq
ip3vpSRV96bSWismrw3f/1ihLq42T63TPOkpKBdPX+Ie4B80hMMlMTPjuTOUdO667XBry366so0Y
3E5cNjvU/daa1GbnRKxpuVDzUDyiKAwAJnnnXIS3yaAoRzWLAS2oRktpglpgHXr5kQ8OhSI3DY8h
U6e1CmvhEIZatK5zKClRQoErDtv+EOpqtVYTVAWJRvG/1uT4INe9soZs4x5kWzHWfFHMmzDECJBy
w+VbtksQnawzrP0bVQ+8C6MRhnSyaby60Q6uhPFWMQ+flZXb305dfX2QWJX5u2vXlL91VbE53woy
vtdNpXP3rcM71FPBDdln69aBbQptmeWMaR8Lnusmz1pv2RIXusgKQdXPaS+xUpKsHDjDUvGH9jJt
iJc15yo4idXUlMd+coMT11UzfZ1xayO4O2AtG6qPu1X8vPs4zwtYVLYUp9hRBH8bSPMDVMVKP1r/
c5XZYG/wKTEbtDYpKSpoLFvMwPgSLipU4QWinW457WtTy7kwukejD3GTmhD9pn1mqy7aHjzT1Go9
Jz6CKNtMrelC+NPsTUB6HnJmrjFtdE13CG7mO/S5Dz1nQSnXULb1j37UPxYKaLvTtCuzrQSkW7FJ
CyLUuyiqFkJpUVewgFKtpEDjf0ccpLfEjYgfUxpC1rKU8mTyWEAIMO5kbTKcf7TLvADAxzruR8+p
CTifpaZx83mJ6UCqu9XJoKQOc9oCA9OWJ9npxWZauE+kiF+CD+b/YaerG2IjySzxTydOHafNdAAf
KuXg8eRhyJCPh7axdccJaO4V6rFh/efkxjmyFqiBX1g1LCny6OlZyQBV6AN+nLSm4KiayXuipPbF
dzHe2Dnr6dP+2LTvwH2IO3sc7uY5thjJq+mfpPs0gwql96RNO32SL6f9tceMqK2zK1UcEzhRR7xq
QOky1omclb1W2pcmn6bZ9LLqSS5NugaUuS7tp11FEHJ0an+8nPZ+Hm9sjGtRLH37bf/U/G2frljy
Ns7DZWuxhkruVb/3lP77Rojy4tf8rYOGXjz2TP1JDjAfiCzMvlC0e9O1zHiRzOSxkuVqqxmqtrbk
wFvasQr1Awb8o5bKlM9weCSKxf3UleEyFZF/JfGSUGNumKgypGWp9nsLypbTB+oCVTj3v6Q79nke
v/cZUM+6VJ5cvRQoSFOLGXsr7drrRpEbsKKC0v1MtKq7ceKEqXWFtctS4pfMlp/JJ5duAWan+0QB
M+ibA4KErl7lcRZdG0ERrZcieSVh4fpiOHMuEC/ra1O42U7Oi2glMIht09qNH62+37IYmbzIrZri
enKcfew1wa2jud+mHzcoFv/BvEtPZho3R8elytCNJ4y/BwpKaloB2sDEcLU1OMmvAUjSw7RRk64+
5FqNvFa3QBxIzNJzBJIHVfG1bjb1wcs5vkSmjQdO239v/rjE1D3OsmscR+nm89KRiixYk5pqWedY
A7pu2MJtsY9TKwkxoJkN2PupGRSoWJCnblurPJoUBKttyQoI6jDhz9NcKq59Q101SLT82RyoW/td
VL6kUXxF5tG+EtF8qBmPvpeNgSUrcUmwT4dZamETmElM5MflaNvF3xJ3KGQsVxvt9jE+8Qqf8giX
S80cwpwiZzOfaOn11Pw8EEZSTA4yOsuG5e6T/yg1xIirAKlvLMPL7VWZIfFtO6Pcemq9m1rTZuqi
j/2mZj66i7TWZb2sMi9+J6RtYuHrinGpM0tvgCgomK8W/nh46lNIjphHEWuiha7Th8fqK1N6afdx
iiJH80Jx9dNHZ/5PR5lkCb3QzQuGIS7y42d8nN86ccEni59RIinYd1nVruYVOuxbN4yTW2eccvii
QKvzY59V1tUiZAkM6Q5IOJwryrkQlnWTK0Fxg5flypxYvxfYquCNGeesNEHKBujJTT6IN9NBHar9
Ah1IthEZOsGqUbN1YqJ3jSrVffCd1FxmDXAEJejwUWHvJDynwerWxcb9EKGysVNXel9RX3Pek4Yh
qVpU+n3MtZYIZMObTle9RRZEGIhQCtyxmrnsuNZZ1VX9bigcFk5NhRkmJjvm5kDdVa0KZtNRU6XS
2Vemc0N5HsCo70fHrDSKo4lijRJ64X/NzXhXJIH+WKiZiafCBQcyxP41k1hAGDuYv55JLbVkUd3y
vqIX+TjT4I41z/pSOVNbYsXdzKP7NsKhBMDTvwSOAzdKrlJKJJG5bntD2Qc8I5DDxDUV7SC94f5W
rftYmEeN92dphqF6SSPi73whmffdiCyCxzvLc81al7Uz9LN4zGCozV4+UOqMWLiEujXuSlDwH7Jx
89GvKrSUbAvp+xnTkarvSUhuNYcIQszt1LiXKBLrW0OtvbvMgFnhA3pbTs1pQwfNNOpbRvajCwjw
0GeHaR8dZI3lQFZA2q1j1xrJtI27N5KoOLReGy/DOKoeFT94nf7VsvrN11vvLeCzymJ6T9DFeI4F
qmivjedEJmsKRaCVj4M6lg9a511LPs5J7EieKVb8/ZzcQJcSRskeS5W9l6ve3lPypL7VKhQk8iBx
VyHPhoI0bA4l06HfXzIIVhdS7a+iLo9rQgo0fHyk6s5K/nooz+So9y4QhpkuLLbJuONzU0U+AcCo
Xu8HjLTLuiNxvfQ79SZNlHDp64F0xSR/avkUvul+c9bKVr3iW0goi5f/0tWJ69M0dNW87pzZ/veu
v11VGwQZ62kesoz4ohSJ+iCcIrt3m58afvMiN4bycUS2fzry+zmZnbXrsnAQoQx5Q7J4KTqesTj+
KYgKbTm9DGWAAP64yewAwqR1EnC79kU4ztemlwkMWolM1V/3Tm3I8MVuUFmytntpl+juHsuIto4o
Fe+oyku7aT/GdxZPp51y3FlwkcfeFP3sZDb1qg251jdTh3LaO72cNrmlUysz62CWQc743n860svu
l9ouvH3Pff7s8tXYRB0Lc3KcJ2cnkZPz9IpR6GNFMXX3ub9zXHljqRTup1N/7Yva9HvfCnbvDMZB
DXbYcg/TRgf0yeco1pZmHsMuqWq839PLzz5lT7nj9z7TYUPowFoagmV8ZIbuvQT8fZ8klWB9enyp
SCi+plfTpnR5diFP8maf+xrF6vPDZzs0hnAVxHDMppOxOEJq+u06LFdSpClLg9uVRY3sp2swcDLn
Sd8J9DUZXi1wfY3tnwEZJGdXeMk5j3oTj7ijLuxeiX8+sKkaAH6fezNVNRdUWtXFdOK0Aa2cnMtN
MfacdpQt+jCDIccan0ZM0sx1oNx4IAwhn01NrEzpulQhLU1NRcMyKuHVvJmavuEveEAq95mtKOcw
1u6n3a0Pu7XSyJAL+qS/ljKlXqYQ5nY6KuniRJLmcCEoW7srk+Hj0nak1fs2qDN4SpxExaNfwhVi
Pjr+WnIETTDVJfXYkqt0VRySSf71t9XG35ZhmLeiktRdP3/b6ZIhv21cAmjOcemvJxJ6zONiVaUu
uugRlv5BRx956p/NvPRwotlIaKaj04Ghi7izT+1IJM+RHCWbqdXH+Z5bJRafSF7aAWNdbIG+f4bt
1i1K1rOXXWn2SJm8eO4AKjimDIWITnJ0yg8F+Kyp98eJpuqhnc6tMdfDP+tS6Z/Rm7lMLdpLSP7F
DQD5fS111lUo/Pje7nAd2fY5b8KHctyd2PhsipByelWH1rWr1GDOQrx/Mx2tjIBMjD58dGXU05VG
xE7XSta1wDS2SoqgW01nKUrLcmQdBEdbiuzHIbiZfqQlNeIG0isVwPFHOUFAIbdIpPXU7MP+eSB3
FoZVmd2XrrOcfqRdURuTB5Kv6yZSHjVcY6FvHapIpeIhBOZigqwOJGWbhzbXqb0EsuGgC9Xu+j7S
wA39ONxJaBg+TxmGoecmCmJf59Gq6rhOvObO9ermjqAllg4jxKGOSxPkDQEybf/y2UOunYc2UKPD
1J/Uk3KtNhgtp2YxXnCs4o7Xms5pi1ifwxSx17aqr6u6L05dgt+eAQBS+0Li2yqAZNaq4b55l9pr
0jcynGJ0gu6YNaDhth0qC6N/GzzoRvnVVqXkLXQU5C9G/qQqer6sIBPesBppHLJBzslAss0vgZQv
pq65RZ1PaYV1O0Rkw/XC50miF+3tkNnNbPp5BibFqDHyFydDqijlHYMxKdT3JabKZeob1hXhwGHq
WgXKc2MJPIiKIfNLsaIz/Q2p0+Zzk3nU339DyBzq429IY8ZU099Q4Bp68JP8K/LdZuXkobaKRDhs
EAfECwWwx8PUbIowWSieUB60qvx+dLBd9aemCJV8Q9EoXuF2pk6iSsGjICd9IXpRHBHDt9tcDssN
2GQ4opIfLUy4eU9931yRQGvfrHJfRtLwXuXcJoCQBxjKOXuwneJYsp6Z1gAXWjV5aePcW8PLisHf
RW12w8ockVHjq9+aNZBnYoa1as48gN553va4I4iBdqrYOEayunQ6yb+hbGTNI9Zdl9P+3FLQAmF0
Tm5UPV2mVUtkhFtzhmr7BL/YnfVxgXarmhqpWvIYr2ea4kbT0IKOrTxwUfGkRf9xsCk8eVkUDUSC
8cDUZTpqN0q6p4AART+gQAUJbBUVrn7QWN88GONmanpRa+wHwiWn1rR/6iHH1I8o+piQqZMA6/t4
bpuSceTp8coj9WY+Adhxuj5kgP7vfBfBZCmjs5hA6OZQPhi2Fd5RTvc+9meROa9lpfwCbQO3efMG
bZxnGPKXi5tpzsYFHbS2vCi5C1uKHJUkmje1FXMA0PWLgNq0AOMoH0GnkoBWR/6qy6XysRDyg1uE
LUgdgrL6xL7qARkqgWyGN3WWt2SAqD3U/t49M8fAjJ24F2zl7Y2qVMZFHzeagm5RTy994BsjUaw+
IMHc4/9Da1loYbFVBoYVn/3rsvRXomLKNu2bTms8VPi9X8frqTkdEH7xDrZe3312M1FSmWUanzBv
Gpcod8qT1Ujzzw6QZRiaBf3r52VK1czX1YCpbzppOlDXfrcII8/BcsGFpn1ylXSEXfvxdmo2qWOs
Ej9DDSHIxrFd/Woxpdu3NiKAqVn2vbeEVCM2U9MM04eKctcZM5Vzh0N9VVa1fs16FwObfSt3gXag
dAGC3xXfkGGJdVBkTGmmfdPG95PyBs8VtmX6iiFVV85QZNuqSZ7RAmM9tx1lIQsruG37RD9rytea
tQWMM8RVbMGYYXkdD6ZFGt4KzRcLQXVoOe37OOBkz2qvyPupBUpRP9vJ16n7tMfXZbFl0PrzdYIo
FagiKmlZmE2DkbQqn108VB/XYHKBXDsfnjG/WPPCpjIdUPqXxxuQD+/17rPlOB+t6V7VQbn4PNb8
0vpx3nST+9FzOo+aU3untNSqxxvgj54fP288NgJ3/s15dueifnTbrdv24QFnY3jQQ+e2jvtmA44l
PHzun1597Ms7CmYtyga6f+5OCu70s6ldDs1r5CLMJ5/h4MR6epheTZsy72GqKFFNgNjfBxxZ+N1P
bc30N6lw413QkkP5cZnPKzSl1C/lYGT3jdefNtO1GBQ0sz//+K9//s9r99/ue3pOo95Nkz9wK55T
eFrlX38a8p9/ZB+7t29//WmibrQNW7MUVQhMpLpscPz15dZPXHrL/ysRlecEXWa/ikDRjS+d0+FX
GKdezaLIK/Ggo+t+6DGg8XqarLEuZncnxQhxiiO9eHbGIbM3DqPjcUCNzezeZulvF05j7URpGh4w
yGunLtPGinNrnhToffOZ5Lc2AxVCAqKVG4TasRh09WMTD/JR49a6ozbMew0tSTuiys/WkuzWs89+
0wFqbgRopj7I5MxnUVRPNnlitQc9ibvD9Er98WrsATklYRiH7tRjanJwFHlb+XV6yXyktI7W/9Sy
E7HVPbtf/ed3Xrd/f+dNTTUMzbJ11TIV1bJ+fed9vUfH5/rmW0GM68FQ4vTY1iI6km4xvsa9XVLf
GPfkS70nmQzZRgc6ZNx83x0UNtjAvHQOEsXNRawJHeBNV15s3yxAKLCvcwwdOaloPFx9f7ezunjN
o6ImfcZ7zJHrn3yq4Y9CeYzCqn5QMU3dhmi5p71WXQUH2cFiODUjmaJKp0rA88dzdLwHSzcqC8z7
tf6I1iKaD2YS7aejSRr+dP0u++n6kiq2bV1gtHRkUk8dpwLWUTYHVp//8xttq//yRhuy4HNuapaM
5UvTfn2jayuxGLC6yTsrIi28GN6/6R12Y5s3VQdlgbEPWt70Hn8eblOwqGWS7D76eWWNUxiO6M7T
huKGZR38sCEfuNjoa0Izx52NNeqHp5eOo40vTeV7r0w33puccVfuZvYWZpW6bKxqeKmqWV+yHj4Q
ELMSsVJv61iz7nVHPk/HY2Y5rJgrGU5OxzgW4I3nZWMNL04Z3nesMd9zD/jtghHyg1thqwgN510E
t3TQu3Njmt5N3WaHqQUksD9/39+cyXmGwNdkiTNrVMiPyFzUhaN9duHUSks+TlUkrVgMjE82aYDK
wwMdAsLe726Fk9/3nSwT8NawlmRV49/iSk+muexrXTwL6P8bxELGR9Po/WOCh/VOtQgJ8lM9JjCV
s//dVcfTCxUWwvTR+K9fbn/ldDt8TbO+8F2v+q35z8Pd6v5/xjN+9Pi1/z83y9vlf+ywfk+PL/F7
+XunXy7Kj/3+ay1eqpdfGsuk8qv+Ur8X/e17WUfV3/fvsef/7cE/3qer3PfZ+19/vgDOYn2VVFb/
tfrz+6Hxfq9S39d/+vqMP+H74fFP+OvP+/fupfw3Z7y/lNVff0q2+g/WCS1LGLKuqBpusT//aN+n
Q7Iw/mGo6NaFJStolhTuZwncM4+favyDp4xmW3wNbVnIOg+ZEosOhxT9H5aq65qlCcyJli2MP//+
678/vT7+X//+aUax9tfnmS6DdNEUyzYVjV9I1ZTxrvvT80xUElLXNBXb/694+3+ueOtg8hq4+uQ5
GRYN9NddCsV+50dwbClOIrlTXHeOrEY5xMhe92aA8mNsaV1OMtv4Si4MImaFOGA1kEmARlmYpL69
TkOSqmaKVt4IHWJDKanGou+GMbLYlk4UDtyzow7umYrcOsGkfjP0agCQEOKTreeCRR4Cfq2Y6PWp
WacOZk9tFgrfXqkKA3pf97V7symVXWo2GtKmxjswF7i6MPBOwnazFSGwzdyULOc0bQqrl06Zkt41
6tcYtsnGGcwKi0RkMNHEecIqu7LOtJh9VK2WkoOuMfCRCszVOMNJF5YAT/VUdUmekj2oPZi5TT7e
KK1IX2wT07wpqO17UpftdYJBbuw2LciCcbKFj5n+3EEtP/rwzuK+xrNbeXU9L4TSraM2OduGkBAv
9/Vd2ftoYV1iZ2tTr+6SQtcusgDPtPU0uXgQUspGoIMfmLyMDUUvKASmzdmEGSi3gfHQEBvOeN5/
EpEZ7VXRDJgxy+BpIE+WfFKdXKBSfeqQn9w7avXYOGnzFRwWMmHyKS6N4cg7Qi67pYdcb97Vot73
qDgJTZbec0NCstllJLjJJAUhuMEb7kLMTajbKYZ6xO9QHQ3RoisvlLtOSvs3K48Zzmc1jjGeV0gT
vOe0RdQa2esi1GI0J51x67Vh8EV2ZGnWyql11+O5XbrC9FZly0yBnOhhGwWVuyEeyrsMDuZ9P7T0
L4iFt1kTOl8bBR+F1J3srmofSjMdNp7XSSiM1fIJ1hHGLEM56eNgWbSFuu4kVCV237qPYWhpqyxO
cUh0tvsYhyrKLN0V8FY4arfKWsZ0Pw8gFGzCrO6vZilf+1BKz6WGY7fjAb+1HN1FLlwy13+R5My5
RYWuEnKZ74lptI8lRl34soa9jjofjKOsIJPG2njvwVUD76UtoxIoQB5glrWcosS/oDzYikZee+S+
xJKfzwpXG86pLPqDh5R9rsQdKRl82fY5kXi7DrTXaNns7lJ4WXeJomxqnXFdyzrfCi1jdwfBe1hW
fi8vpx5mWdgsgJd4yVmDbcy4v4SF2V10rWoPxJXtPnfxvyRNVvh74kPFrOyS7CoyUr8HWK3Lqdn3
SjfLPAwTMSW1om2iqy6DHACsetGHOnzoU8xVYQso1RpY0/SSexA9RybR7mlqdW7rsjQWuZuQ70TX
d9Y9dyBMYXHv3vR+KK6xwFRMvYbhSlufC91+1IW8MIUR3UJeii5VmgChZElVY64MWSCKDxrpCQcp
bEDE1KDUXSZAs6xT/b2j3GuK2u5Sn4TRFLrNXTYGSRBtkL97NlKxgLXR3IT0KmX2fCD7+kBJrTjx
/wMU2TTeGgNeshF2+uhqUnknJXK8h70kFmSPUNnOMn+TGerJFY3/Zlky0Y5Ceu1WtWxsURX2V4ng
u11tR1Tjx+YibTxtUdS5si1KzXyK+FQhMA2vEArtvTkg9uvj2HpqEYPNBR+vmd/imDANN32qlzzy
oacjsdpHPtQzOau+NRLfJxYyCZSLm0eATRK4LpnkiMbRV7aNjgFQuHNJZD3FtqCmYIhNc2E1uXYm
EwcZIfFqR6Zg6ay242TR1IWzMTQve0QR4s9js/L3HaASBzP3qR2wF3qu6e74lYMHU4+Iio36J4X4
v5UMFuYuFml9sWCAQp3x7vJW417tGBmVghHJGEBPJLjqDE1N4mse1NcCtnXgp8nOoEj60JVMODQz
KbdZ7vtMaJH4+IK/aDoKUJlgOTTw8bB1XYHm1GBF9Kwb8CHdod5/7BubSROkyywWj042VAdr3Eyv
WtaiZ22jk0uDD57VZ6XZT6+w3APQGzJ5EXsOwjYXvXmXcHsSRYn30cdg4ytKRiwnnozYjnOqUO0G
OMQ3WRDpbTeUcCJNTWdAyHkMGtHOTxx3JVsxrHneBD4/FtiB2J7zwWdhIn+GjACR2ycFOBL1lsCh
VQ8MaY25Fl1/gaggw+wjows6KrssLM4oW+KLxF12Vrsh4h/jXR6oNGo8FNaxoGofKmUOFC0DY+yL
u9bxA/TbDq5YFZ6PaVHgSMNsq6r58xiQJ7uNsiS6vN3obfGVm/AAsVSyT26v4TNM6ytAx+DQaLCc
cnuu1Vk9N3WeD3U4eub7O7+JkJw0+PbUquLHYpkyNa3aqeYrqoP7Ici5o6K6k5jClUV3kXVsvmWR
f3MoLNR1gVPQEKxHV/JZqkaYvMKyaNdvAc1iFjdlf1VJeo7lJcg3VmDiPdXKp8GOQVDWmGBEBKsb
Pz9ETABCnodG0s5e3RIIOt/WR6lCjs+3hrk9ICwX76NvP6q58irH0qEyxVESDkBb7dnKvDUxMJc6
JSQOBsW7WaO5Q8EFnNM3HlzgR6Gpr0vDMdZYGgV/+jtiU2OmU46uq+6qO9lrkxq4tQd3z1DDVFvY
cz2YYeiXreddSOauZ/DdWtEs4e3B9ofImLyR3sGHuarndpGVa7d2mrko5HWlaKu+7XFvR3qJ89J9
VULcWCLWL7AUgK68+kHxNGj6YogavOSsEbQ+KU9ytMtb2CyDLl/TStw5Znib1jbyWNzTpvjWMs1t
+0cHhEqmhIvM1TeOIu1AqZ2cQdoVFFj5NC0Hxn9Dc+5KC9xU3PNhlW4bVXoJ2/IiXBKHwnoRSMaG
oOhNyJ14BFLds3jlzlMJ+WHIuufMq8G5YVFN3Q5PYnSbmC0R30O8GCwZaBA6cr79LKpZxqvRglay
FL6SRbDNFb2cqXBjupbQAINw5Ryzo6vlD6mJdt3mWa/u/Cw/5S4a/8Irbxg/hZQ0wRwBBO3k7qgk
LRROrS0XRQNxX1dmNpPetWebp9IGx1eo88RMqHHnvBqNJr7gBhPDzCBV4BjZzbNJLRM8ySuLTtma
db57wfdxURUQIjVT3cTkVrRZDjsg54toYzljIkbx2u7Pct8Kfn2s1RUeLtDEDciI+q4P430MNnWW
WKKY92oGc6CQV3zUvVmNBGxBtPKjSNVjKJAodjbuYZTaz0OO/bBkTacq8R/afrAcbKVjINc8Ymd4
LsfrUMZhyTc6qrXTkj4Ugpf03nON74gqYYIm531W1iWRmw9mbH8xLdR71htPgLNTFPyqGSiDHDhA
aX2z4v6rZiggc/GBiCQuiNSsz2EJi6SPjIVPjnmjWo+9rL03Rvvegx7Vsvey1MQ8TuMbLfG2OkQ5
PrTeq6f7l6qF+pYSOy+nRnpjej2PL4ztgmdRA50Y6qJNEQaAmd5tEF8cGDA/wWu/urV+WxrG0crs
S6T05zRl1b2Pu2dh1QdMhAR6SHuGRgrkFO/Nk1WcgnwAY7IRke2Vq6YOEONkxqkIjX099DAjZgYq
fmyri9QqUWSQI9UWCR+SATcWOIZZK7Wjyu9MdOYXXVBt5vlrSAnRy92QAhesb9xS2+Qgipel789J
vA6K+Nw0xEXXgzkfXFgTVNZOroHGp6IGXxB4iJUCX2GLsMz6oo2RKvkwvNcWLPqCgMPSOEpxsCQM
00HR4lMJR6u7ARVxKkfcsCE3Z6sHHBwVX5AubXFlBiutAQ4eleUq6Xxw801HsgL4XMN3F7KWi02f
65Sb05c0MeqtZnbA/ISkH5nvrzQ3KxhvpAqjJRxhssV7YA8dRgCgAb1demezcO79tPgW9qUKixYg
hxqtHKq2r+5tcGfV6p0BAv8+TNWr4/Bod8tMWkhOu2v0Ml4xyiq3us1HKrHrbjMoyYnclavsaUj4
CnB+jt+Hq7BdYkLOmcptbKk9lHkgbqXo3letgcJAppFgMDrsmxMzPw3bM3cTl1gu2ME+0ZeevZIN
GA15Q4A2y+w4XzQDqrWfLnUrOZG1FKwauy4XwjH3If81FCwruay8Lf4EvI0iOklSqyxy3Tq1KEU3
Ltx/I7ADBi24hDNRDQucjejope6LUcCzYp7IqjKVqMEi3aDQw2c/SJVdEeNbw30Brhd2TxZJ1qK1
cdBnKpxTJcbzJFf5E5jhVVVYyx6r210Ykx7A2uCLooKtc1PufV90SdHmFguRm8pi3mzwz5/lqkB4
ivLS650V01r8xIV1axAWO3MLlcVfg8dlESkwaYivqKxTqSeX3uEGb0YCRZ7ULClpWntb2rc8Xq3Y
rnCFakzQQTIBIOkxGQOtKWz/CWQ8nm69PbSJ+EZ6fMSjzE8A0wO4lHONibWLMrUmPaQwmmxHciA2
zs/2tFO1Ddi/JPNM+9uYnFKj7P+133Q4EP6O2Vi+nk4tKL6krD9vf7vkdFA4jAi1TtxMl5x2tSMC
LzfBEpPAA77TTfbC7FG7xym3ZeRlqr5ti/QY4PNBRvDuxQxmq148seBxAEAoCcQDCINTqCsgnLeA
ZQm+rzCK1cYTsrmvYTa8m0H/noNqmNW9syhtjAxt+z6EDncC4Hs8xFBOQ/IaKahjoKyuABocNOUd
pCtzSm9RZPKBzCjMS2/DkJqrKOIp0OjyTZ4ZC81PElT3KiwDLNfz0qJ+GadVtQvHDQnw31/BcYNV
3ebmXKnNelO3YjEdnDZeVcUrWOYPedgBV1L8l9iLjJ2A7d60GhlFGXkKHUw5wivsWZDa4K00cA9y
Epe7XKk7HtcWQUVTO2OOv8vqTVhFl5T64rokJxeLZgoOA/9kb3veLjSiZKnqjM4GBb20NnirwSSv
KR/AfCde8GWw8Fk3qktKS6MSvzhulB+vDNb/GEq5fIm7ONxDqwy3QOeIiwnuohiycKkeJVN/Uwxc
p+KuUoBFtEh9QijZqJFsvXj1SufB9LuN5/OGd0dAVC0Un1YVS0VKdppcY2AbDqrcphi8lBsXD7JG
2UupxcJPgeF3JHfXUIeZ9PDZYJIyt/llnRQ2epkpy1gbPR/+pcnUZjcWqAxzWdkS2E6XJ4OZHP3O
fst6a+uXzmwcIgBUIbYB9psdXWpZ35tJsavyC7GohyzJj5LvrmzM47KQvlROu8DtyhCf8hDYqrz2
vsiDOKg5zMxyII8L0xyrKUXFYoM4WyTeLLzbBOTZhjLI0e4UXLwgQ4ZohXho36zIdwfyIGU3RJms
odyADc9lnvvKiejhU+h2eOcDmIdF0q6R90F/8GHbQz/xIGlF9ymF6lGtA6ORRbD7HhT1TFOcK3Lp
NREzzC8gSCsnjagKODnVV8fCeVgEDvEgGZ7AYKsK0io0NfsWZhCWI2lH7ktJJEK90w1WBCyykpvO
To8ZN/4ZIL65bqVbJYH0HmVNti31eNlZ2VIiNiePHYJPoYUILTxRSE3naXbqNcDYhfZMqelOQlwy
59EEveqMKCVhGISm39OhX7GKDWazAqEwML4sg1WbxlcHEAGAPgSeBGXMCw8bu7augWzNmpxZAAMO
PvplPcuKu4HhPlGQlQLnjrJlqfUPMFe5j6D7QTb07LHsYA3IPS04NkX5irtqV2kh5nYUxkEaWwus
yqxM9u1CaQ9aGFGThTKmlnw4E+hxWpttKmP0XaL+mKWO94a9vj76GqNHcF1dyGMssuwrbtsCiN7/
Juw8lhuHtiX7RYiAN1M4GomUtxOELDxw4M3X9wKr+9britvRE4VEUSRFAgf77J25cnjM0pGtzLDS
I5pemyL1sr74mUBxKPqyw9361TuNg+Isr0NDtVgZoulQrg+F2qq+s8GgdBCDhiw92RYMej2pj8ky
QB4djCs53RVFel9a8k0szWAplrsRndJB6V91vdtL/ctgpUctgYowNAe50O+zaqk92VLOkzKQ+tGk
5E2MBplQ2klSooAYjpu6QRxRRqci6sgl0haNHsq5K8afZk3f4uxWUxq8FbrwK1FCYKtMLZxMVjRc
CCEWrGsH5ujbIOovxcwPWiddz3BNovjZ5kTURqoQW2s8gR9McWYAHpQiJn7ZppNfdCO7Qn73EKuY
EIqJa3R+RZSm17XWQ5m1B72vP/IGabacgt2pNadz+3x4S3Qn2cG8+Ywycjksm8glJv+PSZKTdit+
ExYKdW1+hdR4ctTfFTJrjqWQthVZtDA/13T+jFgUFKX8tR3l1A/iuFjW+5KJ92F12GNCkddhyQqw
3u6o1GU4KSwr+ZqTWuOqby0Wvr2zro+drTyQA6BHesDZ9VTL0x20w3cRbTPDlLiiCf4sL3A92fO8
d5anoUQ0Fy/1EcAgB4uofntSMmRwDtjCtKeWSwCRSTe6A91dHmpXWSrgXlaIXp3MHZA9XPpCum13
hTITa/KlcgnDd+pxBL9pynmgegP2dK7X6dAT95mN672pU5StdIqxAtoGhtUpv9XriYxIqOhzXx47
A6m1Qwi9AlUo1ayHJjMRFC0HQ5vAnUC51iflbZKd+wTGOzllWA6oDeVYJbujIVrJKvh3CZDi3c4z
+iELFTSINVjD3lrPd9tbPJTi0Skc4ZmsCDmSYbVPviT2Zf4iasqcLS7sDbk9PeWuIpgT6H6XOU/q
rJwmkx8qZQ3atWX1LFeDCOfy1iZEtjOWk54mjosy4hXv/JuGxZ2tlePba/7cxuS3T09QO0C9EDBz
OZH6gkNf/FJ8PJWpVQcx6KYMqXTQ2LeN2WjutDh02wHgepassP9AKUzm/IuFOwFuAzW7BGmWjhSX
yXw9qQr7IjO/ZjzGY41uoW025wmXlYq7YZcM8mcEO0XJk1vgm5+FZbPIO81trJDmp3ZTsNSCs1Ll
DcTAENjbdruGLiLXsXJtig2smDtnPv3DWFWpZ8e0Q6RZhrSm0zbC+MznYewJsCk9ExSNHxlPRoOo
xABdZimAZ2hwjNMvNe7zUDwYQDbCdLH9aDJrn2OrcCMNQSCghQ0takv+MCcxdeRyjFoCRdj0/RqT
KUM6sMN8Xu5jwfMXwziEYtC5oKrqZ2mbjdtNx2wxopMxDE8T8++yk5sz0kWCT7oU1pl8pcLehcnP
RtuZwGBBkqXlSl3a0XyS7Y0j3+Fw9MjAqMMEgADnKVDdVFXeVuUDkekz4lfyFaEkQaNhhWy6NxAM
H6ZGcqSNDdQsRwIyCBkDN1rCNW55eeCE0D3KEEMjrq2kaNB3V3UoXSsE2b6zvMYCGW/poTlAsW8N
0mfGYlBINqSaUDKb7IE+wTaYxLeWlOBzWTAK6TGm0D6xwwnbCTiB5KlFqs2K1YYt5upVXrDv919D
Y+vurK8L51x8YxXOXafSJe21h76ZX4TmbLISXmwjvdKxNWRQbXNSV/tSokUJf5/rLBe0jXqeJgtI
SfAzbPN+1w0z3I7sWZnzMb1HJ9pbXAjgkQT0151DlMLO7PC1I0OFauJVGiE+WzeFy8Y3GLxALy0+
uCTPg1UAtlOse9fs+jFM1Po50Yeg7nkBYyJb7tjSVV6dIVDKOr6WgMoODoe4UtNmUce48ZtS20Fn
MMKejATKm6d4ZZfbrRJS0Q2VWoAGS/qvstXDnmQM4BsphH0FD04Ukbih1WelH56hjc2Ev9zMZcDH
Syox/SRihW6kOtH8ARwi+xTHLdr8yVq3bFSfYmnQz8iM56tRVunSxjWpTiWayQwc2DOuMkgsU+xg
ZiZbxuk+9NVsyBgYjqRsnKoZqqpuI88FskZ7rQtZnhcs++zTmUEd7W4LTZ4f5VycrJg1zyG4VsoT
EgQc8aGrjJOSGMzpTBNr/LGFTFgH+yYlU91JKZ/mKYdF0Gxm/iSD8C/I2pPXoEYRu9TdTyU1Rih1
WqjT51fEM3A9qKCpRTMvTT/F1dyV49EeZWIXdokB+avMSXxe7B/SI+j/M9eraFdL0rYClDrQlSng
paE3bsrWHcfSBPNEfqHA31ipzos58463GH2qYYFL0QeO0iZerw2bWlUOus66Y0P7mETTB+gpC+8b
bEDEO7te1t5acjB3UU8OzTi379BXmU6mQ+Yns0683dBxcVJuDAaFRiSDKbJZ+TSJbHCRhuMMjhdm
YJAzTQnUiEs6JbvYdxYAHdGC4EsLey/WjhrdmP1ylDroUd+TLrODsWRXGbTOhxVp+pmpKP7YZd8N
IzMITNmjRbKHq9IJANVMxIFJE5BnVpkI+CNjLn+WuncjSggu0yiM5UglkYFsTaVdn2MJ5hu4Kdmb
bGKFzMpe/EGevzAEyvA31Ft7AK9oz8eYyYtPY4xb53vU+GtgJQm00/oKF9YeDNnqRqZNjKXS+ksJ
bl8gaCKUYr1fOifyFwUYIqS+PlBtYm2IAtgwOhSTxktkaXf6HAOVSekSIp/yyfF5g8jhOcPzkA2Q
K2qiFYsxUq6AOSmV1YS6OlDbPloCmAjA8eVYrgXGezVMGeub56jgTGbypO0zS4JgFhMeGGmjFg4z
FxlhQgBUcuUnZfPnJTMXWscgQbpmyQafVhaHfFmuk6mb9mWxFkGhm4eJ8FVWw/ZALX1XDwx7sik5
SRrThrSYD2QtMKMr5ENcKOseg98XBh3ds1Swx04XYSsGRgo1Maw6SgS9nUN7BPPWpX3rZSYb8rWT
XuvWOpKhnYdC+F1TX8mxmD05pqGitbZCOFumHsdN3BXlK2tR7XTh0i+fKnLvU4FQmOlZ4cvlfRqT
DdxI1ika8pkhLSdGLAd1neXXVZQ+RMNE4WHzykhPdBt9S8Yj6CKFrJkxnXT7drjfYkIBDTtIQJnU
jpVVHMcKL1F6JKHr1qgYLOBiInreLu6nMXZeov5ID6cWhvRNdw7MrrkrRkLdFi4zutPdEH07+lI2
pjue7yMZBavmOGzMe8bxuqhDbaw+ZYB3dZcREJ1YrLGgZEgV5O2KszPYmCOX0HthmYfRqkrf6MEB
znoNnRocJtFNuunxVzTbrC/0P/hmhjJnVc/sgAhrpj2dGtSkyzNjEUcs6WD+lE/QaN3VIIjCyVsI
4NaTvcjM3KMiv5Ey/AFFKPiX9nEdJwe2JVeSXujMD2iHII045I3qITkiJ14ub5dhvdYs/AsMd1y5
724JSGXUgXNcUa2RqwORwtbYw9kjeoNPmrCPPEF2VmleE1fDrkiFfGdHMaNESXtqnPp+THqyXBtI
uuOI3jhqwlXHIaIzdDyMCkDT1pmClZ5/KHdl70fVegvhRJf6asdxdyJP6oyoAOXH3J5VSCmHhT2c
h01oIyVJHxDCnuxXGvpXhfQ8oTbVarZ7E1AGT3W49JBmOI0zRUHxnFegqekFMXFAzs/mywQF5SJv
gOBSC9K9+SRXbaZytUsz0AnedJlGv2B/Y/xWwUHE4oi4Zd3jfbsbl5jIoxh7Wk7cjqvVJvaGwj4n
jo53TqbaU6vkVLaFdZZy6yrODLBfWk5rbXhL4WVB2yMHVy4jGhV4d5M3uoPsRHoCLkkRzMH1uewo
Kk9HQ8jkQz8XsMAncOBAwveY58HCM1yWPNxcnd+rdLK53BJwhmJIdOOnWeuSa+hN5YN6YW3H51gp
3wqseC+zwPKUmmwHpTOcyp1NQtXUJvtI2mJfcurffBh3mBlIgqaMHVK2VDTlG61SfWaWlc+ezvGc
HBqzkrNikxZH4ULj2zAdrs9RtJy1qrC4ZpdXs1DGMB/ImUZqstet7jfGps+q9asD4/QFn4g9mlpg
NulxQBLDdSC0Ev1zSacb4q2OqpIF0WJxr3R86uvsgTgUAmQm+Djr9LTw36hj/76kH73Rg/hFhxLg
4/ETom9CvaqKoF4wrhI5tH1M2X1PosiuRP+jKMNt5DjAEmwyV7TyIdfn3hVrUuzGGmBhX+ffarKB
KMz6MQJKi2zibWD87nY5C5HTdB8rwRVU0rK1WvsiHpl316RbJurzOoYs5Tw/XVsXU9ezpcynbrGj
EPhEwki7lL2qLr0hLT5g8qisnOqVo8rfkVlR0VL7U9/aj6O5S0bNDOtsul2W5uw4vemiQNojrBkC
QBKCXBW1IyW0+86VKWfzSQVcyFZzNzT6VWoZTlD2ULcsKToWiopffj8yVWFQKGdctKMXBlNtSLOC
zwbeMSlYmZ93UGtLLp46HQ0vnct304YwVW+XJTsh0qRzjtnGqh8KAK7lSFYRV0xjZj8pTAx7ddn9
MIojUllDeBVXDJHo01WLUxxjRTuapEXUE8MuOprAk0YOOB6alSHr9F17ZVoNnQ7deZDwrCC+6L6R
drGJKoiaAS+GNV7TNvifmXAeg/9JKTYV5XmVwTzHsw6SoT60spPf29f2o0LC1lVHNB2+AJN+Z/xg
aj9mkXW3dbbexUPTe3VKzHAyn+fV5RRhx9XlLXo7I3cXc108uTlFawkvvEeSjf+XiAkYLG5DDppH
1uaLYcvyq9kZ960G197IX+NSiXY65PmQVW207g0arDvNybMrpFHktYESZPfT434qWSBznUwVjYGP
bI3glgz7MIuXvFvnQyTM+igbzWfdjc2xFJo3RAOgH5hkKAc03GI0fEQrgbHshR/HBixDoIBLJ+Kg
aXQXlM05WuAWKOOy3ChWdk1eEDzgtJUPJtF/NA7oZmcr4dB+1rAYy8nQ7Htdgc2ZTnLQ06H3uhxT
YDxhFeTLdQ22+jspGbHNjQgy09lJZlTgWewE+B4pGDDnE16V7mYjOksSJLAJETgnd3ZeFvNBqSPt
Xi/qgzMR3DTHykPKLGo/yyRcLn10rA2TgEny3UcG+0fFJhYQQA3mG+VJoUNo6MRJ55EseQSfKEcc
AB+ZoO24tFs6UmkwPATMWSsju5Z+DRR9g1mUgpS2rZvtyCnM0i7xI7v/6Ard2SWsNJWJCXBp6ZBF
Sb/LtRnOcqGjWcuLEQKq0x3QgcgsJe8Yf4VXAiANmb238JMZA/HdwjVMJv62zNl1E6M8FB+j0Sg3
pI4HU/kZEc7wXEQEXxXap1GYQS+IQHCKsaYrHeTwRIZkui84FDAj9K0vXXa/kh9Z8Kra/kVqBidI
zSqMLGInCyK7dg3XZVm032ZcUpg6Vsc+EGRTr3KlHI9TLUDsN/GBdYrdFEmhU4btMdeQ9pVOtJu3
Hed3avfVWU/TN0Eo+g7G4VUqAScpuvxYclDvNVs/yiiTDlpDbT3VpFO3gaVRPi3x+q6xGZ4txq4i
ywO5ZoqR9q+R2pJrlvdvndqCuKGFB163/5laUeyIGEo8p+873yH7kdspkAfMQIFlhaXE8bpOQxca
CEkKGdM5mXKOh50Yj0uVMYawrgSLjVXrK91h+UWmuvfxUD3K+KfcZmsT63Uq/KHuH8vU6UOAJgs9
J0Pz4Z9Dt2NxGmEZHQnIxLLeJU9kVAJdJwHLEyrc/naVqlBOWPnQkjRBrC0fbV/+YuUXCKWs27qV
9Z2JuD8smDtgWhPPOIK5Xq7V8zDxvunaQDqbhZdEbujxqivhIGJ6lMdx3Td+CQGsIDwPGUJHVAcj
qkPixDP/qJ5cOeVccpYb5fHyHf0UxJr//9tUdu9Abf9zx2V7hL8PIyiFPLNJeqC3WdV4lzte7oPV
H6Hd5Wf6+Pbi/X3GKBf86vJzuoCK9i5/8D++/fv4f36DZblT7cP/81X8eZF/npHrXQcE7fKy/9wS
gxzxLYBExZXZahwf2z9zefY/L+TybOBj63L/94lxCFNCXO7aQDFo/7x/fx78cuvfR7l8J1tzy/nA
QXpwxvfY1IcjpKD6gHdJPfTKXLPMpOJ4+S5C+/Dnu7+32euWVff35wyRFV21/9zz8l28rdR/b+ui
wpujTMdhzO1/HuHy2z9//Pe5/v7dPw9jSJusB4Chp5j00QPgWAp1Q3zz94U0qsQE4vJY/+PbuuNY
Df4+WgUDN4RU95SXE1vzMZeX0B5gDEtNdbx8yZa1Yv7Al39u+/vj5buqt66tvHLCf26//P3ltsuD
/P1xpQpl70Mk7eW3f3/x98n+3na5S0Ejiw789tL+eazLbf88zOVHp2/gBncGRJyB2ct//o0//+7l
58tDVYMgrvafh/lzp//2sJe/yVfn6HSD2Jm12R/xLfU+qOGR3Rc/WlHKGG378s+PMgCDAhzS//Vr
8mOy1Q4zZ+u4yO3//qPLX16+/HObXAPT12bdIBLk/zzDP0/z92//ear/dj/FiXhNfx8LfWFzBMFy
ufnyB7qYmAH+86D/4/f/PMnlx39/LTml2C/ZEPzXt+C/va7/+jCXO/59rZf7XG5LUJBhpNJ+hnTQ
PXS+yAgVRmhuNfWMPpQSV/EtUR14oi/L6aQ9Swa5X+spUcXTZTWoaeEdk6yuD7qWE0pIuzInklcF
I0lLkS2bqUnbRSwnC4VsLlwHO6a/7dWCDOnK2L6jW9fqbLFNEYwK+F3+57Oa0zqT7fIR7I68d5Js
ByPqkeQgWo4SLU2rqhgjdqj/yH4NRTTedEp9MlYuHNFAzQzw4HYR47ceRX6eoCfQsp69B3NYeoDN
JtddiOtoUKSpcrQrFRmP+fyoCIeojgZRRDnDzuhb0FZKlAYq/kHC0k4lJGG3Tck/qlaRXJuooE7x
NoepyQmelvJcKmgBGGIbPlHSCAIohZmii0DP++hONMNhlokdIqROvtNtU92vE6/MZLs6Wy+UJmxt
+lxBwk6ho9pdHKb9VokxA4c/vxt4T32grnRsshtdVYgdVRYpiCRCHbZ+DKYWhP7rE7zxQyXECZWu
8NIOHP/UHMlwKEIKqDQwuLZToVwnMROpLKHtxo699rvqsCTDNV0J9hgw8l3C5Ds/zhRX1pgCRL1O
NHzDe4e5eR/ZSfIYM0NchbqFIdqdL9iYd/Zyk4/zb2fxxtij88ZMnfHo6FzHSw7br+BxqgzarRDz
jtnZtTqSxA0NhX1Lm7yQXpBFFJCyTEUwrwY419W1JKIaepXxt9Tau1QnRmmC+eeKbtIDauNnask5
7DDXe0XffVvpLXa+fNMF8rcmreSdJi3LvYoZ3h2g5rVM3ch3zd+70UkCxvflXkg0CMSQtHDYlWmn
Y/O10WgE0KZ6L0bXuM/tuzl12r3d8aLnLXstxgpwlCs+aOIwE8vxmEFqoPFsmbEB51KvsrNPpF/A
rqvfzqftCFIzsz8VyfrDCJsyuWM80OjvPfkJ51odvpqS7AqV089DBkhS6IJUDiKr8HSZ0IwIdw1j
igmAoePqgEf9AvmWpkNrXXMZvXNPYg0NWWY4av+C3xgxv0lGXIXwaiFuL7Z5LhMlmV/16+gN87gc
28FARyeBj+2iu0Xp3bWxP0VR6W4sxx/LuAU/QIOYFOoyRTvRT0iukgp4uZN8S5vyFSQSfe15fXUa
kkZMfa9IPxZ4VFdNtfSgKXLpOZl8t/YR0bwLbvxkfFwUGyK7cz3YVN8Q5eQwH1sXxPNX3ihDuDYU
xjQeBTE+z8lWQRtZCcuOfBBfHyt6IVJ9vXJKexM0eT9VFBIP6U6UTF8H+cNoSH1yFmsESvPQ5c0T
YnpS7beILke8Kf14ZoZWelB94Q6Pz7UcaZ7eEdKN/ZiggZxcu1WZZdeJa/IPsMCCE032AL5l6mTl
3sz0ZymjKQqovSjYI3VlI5NUL46arZDvqAx7RUNwWRTLS+yMH1HcgIRN6+9sfV3VfEKmlnzJacLs
Xn2ym+RpxH1wVaVgZCZSpUPZHJ2Pfh5sn3bVvCDGy7Avumak/lYFemrZfMsmWP3z+kKM87WucrdS
mU4wAUq3hw8djEhaetFdR+hDaE2RmpgkRMuv8AWJAx53RHk95kA9laFiLtQvt3om4eCGkm/SScQk
wdqtMwhrcBsr1UCDtZ38mGPCa+sBdVz2MfImua1ACIPN4iBmLFjYtAibZo+YyNTsFn6frr7SQAyU
RnSHGgXcG/Fw3jZCNufS16qBhUCi41AUZBwORAE5cHi7Lfm268oXYSiaZ/SLX0Bh9ON8Wn2zlWnI
zEzEUNkHnVQ8m5l6N85bc/plNJn6NmlOeACCiFT9rqUc96n61TUaXY4WlbtMGPBglThmBsq1Mso9
YkYNBm5MtZIlflVQKcwlus5pqR/krDk33eKV1XItBhqdHQ0rdeIFJ2pIwLZOA5eE0FkibW2VBbhi
5q61qfuaFbNvjedDTcQXn0iVmyJEL0J7tDdjL1MOLVN14qQxD8E0KXMaWxrUxcb86FIR1LN+m9hF
6etysU8UYi/jqO/9YYrQf9jTsWeyHpuVDmN0UoItvxDl3whiS2J2g7hvQd8AFDHSpC+7YcAXjfNO
S0kaWSY0Spa5Y+r9qCvrzupLfQfbYGes0ylPqqdqlkNI8AjRE+QhS1O8pQaHmURskVxnR7i7CTwX
0dyjAX4sjQLKDoAhve0ek3b9qmfzRa3R1dAaLs0mNOP5tNq+ldNwVTqkrIppnkBdAr8E70dzzYIK
1h3yCIUKIWVTKuEuQan2xtT+3YmLR1MM17NpuJk8IXAt9p1evBEW5RlZ34XqQG2gjdfJioiIIMRA
bmlq5UK9TaWWiGPOT+KHjGLPrhv1IRGIYTqZSOzrhbhK433p5/e4YyZoFUhC7Zo2QcrEt8y/Jit9
0hpSrJv1J2NIO8YaqerpYdDJn6tZRwq5vhfkKAwpoRljTgYf7wfARgQp9ZqOQa5oEA6IeNCd+KOz
u0M8YMuhuxlUJDq6U2/9dHq3+j1XWHfokTBURJpwpeVc0ie3qeTKjzaPUF/dEVLFLglhRIApajeb
zuENHuvWIAMkNTOmx6QWe9Ki126Scm2W1KumGNgvRwjadUvdbzrqRkSVS3AtfKwvucR4JE+vAy/q
IIuXVOSNKy/Fs9NKV6x8D2kbCXcYLN76+KwIygRD3fXZtJ9rQij3HS3kjreFRQKpRIrlyp0YE74n
C4PBwRLn1N7UC30XyN0CIti5zuv6oRgIfmcohEmFs3eyo5+imI+wmwyIm+0LqpBr1elvBzLjrGG6
E338bpSICQaHNlQ2FW+W46A/wOzpdQB+XE2nN7xybOS6bLosYi9Nq0xUNHMAV+GaU3KnD8t6IG0k
qssz3gDUNpiB8MxwugwvZk9bbi3sGeJafVMAWXdx+fBu6ug5tTJ+rM3iR2zGlbIvJqTXw1NKI37f
JkxVEPRYuBbwGKA7r+LxCukWODJiN7HB+Cy5amiWTWiBiNBahwReaGINWbNSkeL5YrSuSegKhu6l
zFGn2rElgRSHnTNqvMkWb6MF5psFndi7QSVqqsPDTp+FyWr5gJ5acMwhZkJD7RqAU+/Jl+wjs3/k
Akcleed8k3I0XCtL7xElZ+ztqH+U9IXdHEHzaH7dZZFS7LLDe9s5BFnYTDXShd8imSto0rRMRYq6
bnxk85w8FGENmsAmZnzGrA9Bapnvy3W0D/ZavFgU9YIr+DAKdODUxguwvKwGk0z8p44fa4ynm9nJ
OFya9F5h+fG7gXMtinLGhM11nNa/VpfSHlcYl+cATTr7jODkU4F1gbezo/TGJBSldsi49zTEzZVJ
sRjTZBud+EwJ4maEH6lp/kyt/Wyb5P4YsYI+Wp2/6EoxbLHH+WxDRIsIhczt4SMWKVdzE+ZIRnvc
bJBug9kVkwfrUL4xxpJpk1nkLpGylmcWepjF6e8YOnp/ZdQKmYjGDD5oBplWTwEe/5nCiqAr4sZW
zxxusaEy7JXyW43eODPXT1pi1Y4x203TrEwx12TcocvVQAP7il09oSD6ZKfceEbeIHtVmPhD4DtJ
v2qkfqR1fohMpoNp0l8J/VwKkiGdBDFxUVKIrkaM4C63PQdTTrYap3ZwHktp+GG0ozn6NfjTAMk7
0G0ElliNgn6Mb7NRJ/i3at7mFgBftd6vGs2ZUbyDEEOt6iAak+vkSehIRmcRPdkTAtpGjqk7iaFB
K4sB3EbLIROagziF8cq6H83FTSvjIxtIeQKv5+mxqYa6tjyqMJ2bjDMw4R3O9TTeJGc/ZI6OftFb
pLQG0OxRgszv63xk7vNUWJylZTk1QanwPumTfo7n8rRgZd42SSrlWHfqcuNFIvpDx0aGXHV8Vbsr
SQlNeWYMYEgPeq2Ho852jEWqxhho4wNdnqE+rvYUBSLPWdgk7UpLujdCBj5VU1rCSB0BKEbB0pP2
vsRF4aUtFaHhcPTX0gLTscXwUCQ5BZXGxQJJX51rvwSmVS5I8h+G2pd1000bQqUXVb5LUde7SWP5
ucPsXnI4SixD/TBs+ydlvoRVsD5o6rQfF9Vh8qDcN4aDdEpxEBVrWOeAjm9/EKSp0fsIsPaznTMY
J8FNQRRpKaNNHZAJT3GQ8CDueM2U5tBG/ZWEQLGpEf11hXjKiupE/O1xbBt/hUpOWrHDDF4BaWQW
m+Uv892a4EhaAa9C/16QJIkSHCgDK3xi3XBnVdOb1U1fKTjJlaG2qSrv6DsNXwD+8aq1IcWuxda3
TgwEOHiE/jDm1t3AMNRdsvI04liSmFG6dea8ZQb6E/RPj1F/P+gyg1C27m7VgrGWrchnqHQqCMYB
vcKpG2/hKzNGDdm6Eew6RlhiPti2W0efntRRepIdkKxxstzjcBt90AZ3ZeQwCM+iA1utV5vEM3rt
iExKC57wZljoMwpsCkzTwpcEoNNfJuOIbMwd22HXWwn6IVzPxVODA/QoZ9GeY9IjsUsL5ox8aOR2
3FVNq0BSTTrPR0LHELl3+PzidA2cAe9pZQVTI79KRXG020HdRfOyI0EjrEcIbzHAPSRV/VfSdP5i
aAfqCzzhFBgTKTVUley+phs5P1BJGwdpU56MqYNCZjR5GpKqC0fC9+G8Vo2GBs/OvhcreSVYNFgW
DMnSOBCU56iIrpaXWk/J8VV3BRgStxqr0gXwGJgZoz19eM0rJuwR004/IqEV4laLFsaZcDsqWDit
PXfLNvGVmT/NM1dvo0bQKiZKjtHsPcfuhMsQoEIk5Bz1+lsQROfmiTj3cRJquZFiep2vRK5+AoLY
R0k2sGlDj9z0X9DKnnJUbKFUk/3acMYHDhGPnuZwKk1Td66W0Clwqy4pMS5d3zD5ihmF1lFMFFqg
F6NwM0x2fhHRC0nT7zoqrmULTRNbMHLKI0O4a0r09Uxiok2d7ba1+j1pmDqKJ4XZ9Q7h27uFmsVa
Z/onTnnINfFdMwMKrbr4zgqsvtM4hQ3hqWuMULXhi9dt83t5vWkTZ2/dzlxNORXPOJU/UnDsqjH+
qoU4Rw4+r5Q1SrHaoBytZ0cBxtRKKDkadvEArG/GVkdXxvTPYnqVO+pO2lrhiViuC0PugyKtyAtF
wGgybHaFmJ45R1GDKAKRy6SbQUtyC3/nlisRfXmWHJRCfsKDKvkp079nXUU7MjXRXZ98O/NLY2sv
6GcerXKg2iRnzEBn4XVEI7mIOlAkoaW02C1Q8HJuotmtIeS2Zqi9yaaK/0N7nstB4g1t72vePJqC
2p1U5Ivf69rrCPdDiafRX9Fq8ck4MSlX+iNxxntl071BGuwohV0qAJMji49DRXPWgBCkD4frcVRv
nSS+Ez8svFGMmK/RroGk3xU6OzWzVdHtTA0SAvk1aTuVSJ76bBQTZPxtMJmkt5k1XmsOOjKbmazO
GNZnE3gN8MqfF+1B+UBK/WHhXO5kDszceLYS80E1Kx9//ilx1l3eY0EplmPXcrbEWKfted9p8uvQ
G5+ShSSE/+uAqSrEjUszJuP6b62p5srqeGiGc96Yp44FwNHT0mt75S3aNq+2FF+vLVoNpb7OVaJx
gOB/iWbetALPxUDyAh1SaGJEyMmygVgk4mihihmq2tmvMm4qgwlyHfWfZBbdiQQSrp0Z7GmGB6sA
u1+anceQgpoKqT2JNTR7MqJS9TL7oQBQGMqQcKVn9VdSJvvMyI8t3mJA2t+J3dKnalvh64USh3O6
Uxdxzs18hppXHMQ44yeRRdDUBujh7tiqTGIdIw1Av5M92mufSVTdtakBSQxFVHJjQUPo1um6kqDf
wNNLyCa+iSbtPuol3BnR71pJj+rmWcOx8yjl7yMaB2NVAbzJgppLRdtZEpTYK1/W0B9UJ32AiBMf
6ir/7kkD440q3hdlfMkrrCqVhtO4q/mfyZhZ8ulUE3iBheKDEuID3miCRmQMDbG8D4IkRVvmQi6V
DvTJtda9VbWQNw+XTuW8m1kyfW2hNSun6hHVOt2E5N3BErTNVK9LQMuooO9Le9JdS5beiGa8lhvn
mDjVSWUJB4qy6+saicFEUjyCRdLmXlNItd5vY4gvQys+IyEiCvj6rpSIgrCIatoyTzViWEOzuVqr
KYiwvZp09IpcEVdaUT4ghnQr4iEgstKoIYOIRnz0ArmSpt4A+WWdrKt0hXgmC8T0Uh3vzKaa/hd1
Z9YcJ7Kt7V/EDoYEksuv5lFVGizJviFky2aeZ379eUB9utzavXfHufwibAKShJJUkLlyrXdYqst6
7MOFbQfRZvTsI1prb5YovgEdv7SJK9EQtc68IS+wHey10mBYneHJIr2tXoZLu2u8ta2kSwMTc8VN
D2ncjtvCNNZmg9IPU56yNuOl1Hm7QFG2O8ysgMqBp+4lFLvpl8oN56G3Sd5gTMiqnIiOpzg9G/Ez
CjJYimXX0q9f/Rbs6/QIYm6qL7Aqg5Fh8aCQy7+D7rclI/7q2vUdmduLW+FZ4Lp6x+ikrc0wP8Yi
eax9/WvSYx+d1T5hLa5W0hnXvqiZGNPgEfQC87BKUobkcb5jNfZYD8lrXoc/WP0+dbKu9zZ8ECMd
3RUKAq+I/+KW9pXwoNn7PiGKS6L+pEixLsFRLQHbR0gx6btSEaT1wsEgZCi8UzIop8zOlTvWmi99
Qm53bOxNmaN0BtKiY00PEAdCDZlxEUe7tDyneMotfW6Aa6Pyg3XvYmjaJxG4cocA6l3Oqhyfiogk
pvQObdCxaFTKjTFUCkbqgO7zwdwOVaIdlBgsczEWHpUIm4Wa9DFBd7UtItHF3lQkcPzBkUsYYMmD
MlRgalDm2M6HH21usgt5LynfrOw4iMAC5zpzVW2yjE+ybeyjV5z2r1IEZwo/zcay4VQVzrDP7CSC
cWB/s8gjaxCoF7bRKMhzK5tRI1BthEumT0uWLG2ex7isti0Retkxh7UlCcigfsz77K3BDJh0D7PP
qHR7obXO1nZ/2faA2EtMaaggbzxWBcbWMDaBvsZf8VipoTAR2lud9hM2MC8NEXbiut+NUCCbY5FC
R1VJOFDkfRUIVmkxLMniAHNkSp4rgDblznbtH76jQ37BqnxgEHYbF4uu4KQKMla1o7840V0DFAGO
8LmYPi6YKjCGpRUARL91jnyWAkUMme4E/JtlO4SnUbUekvySh8gwgKx5TD0Y7hCZ9mUuSGnaFziM
i9KW72Vv4qHsoeRlxvfhVDpwlIS0YV8ehep1sCAM3ggHzftGrQ9NC+6x8Aq8ygcgawDdeK2NfdqK
n45qsnpDPwWceBH5ZEItpIs1O694sgx7oQ8Q75CQupQ48fZJRTjUh9AajeRXF4zVuY7qrUd6WzVZ
KeOnwgSL6ToG9nADffU1GOyz4/0CBRUe1XLiIrDgzAOZMjyGj0n37BrQUlrJGs33gMdmUL/7OgMl
nIHMcFCIRYivW6Ahsw0DVXuJHEbrqMaWNSLFghqUudWCo2jIvlituGON/WSpyUuVyHitlBAMWg0J
Ck9BK0zq+E6BTglBZPIl4kBpqztB5pAkFThN0p4Qf8eYWgmU5lwpDqNi3fXYhW5BBnGVfjSohW1U
ab2NEBKTjlSl21JcaZHRX1aTxlvds4ZTDBSW0lguI8vS1u7YPmlxRqBqFDCLUfpZGCSszPw9Cotr
ieHXLh4mdlEMZ0QX+zqpG6A7FKaqkeSTbUdvDUk+ZptMgWxKxizO/L0XtlMArX81LfivZCu9Lb3L
q4pL07LTgbdNpSf3W0GGBeKSQuxao0g+QBqEUOnF+McSjNy7yLwgMkeys1EVZ9vetcokQZM0+dpJ
zZKYn7KH1XZy3xRk/IKx6aiX8cA4Bm7YpV9iyEDZsi9R5C4SikCVWfHVdNmRvPzZM9FVaMjbIMRJ
foi0JrFUvg9bKDSsprZ+IZAdaAL1XFN2h1HKIGbrNhybADdB9eLkwtgKtSk27ZDtxyKEoBHhdaDj
6TZ6TA6eJ6pjR749klAawqh/tlJ4oGr9haoZ3386IjZHRtYNqvAQZ6TVWbfiLwu+sDTaDfK+5bIr
UCGv0YFdYIQZIDbQK8eSpxgNMOxxa+CeLCBeHSddp+YUf2a1eRzbvRkxksZB9pxao7GDcxYyhGFo
L6qpJlSqyqLREnhbdlQS12JmhCZkuxY+j4XSCf1IvTFBM3zBMssyn5MY2pitpe5SimWqoxJhdkiJ
C17RKpfTK3mJez4iGniFjRibOVwMDVB0xQl+7Utt8bd1tdpCZQ/LVl72YZX0z6XFb1yYfKQeQTDr
PTwnKkoylmxfTMfUgIInJ0lS8uhl9yopFJ4oCt18K2s/qvA1RhJh7fLZGga1RsEQqk1Rlk2tB/lz
kOCh1+4EC/eFqiTKWm9EuqVYbPhmunGAYfp+y+cVbypeHQ8JrlA4or4gx3DKW7tFNSHMwFNCrUgH
SkQjAgJ9MNJJ+SUSDIKxlfqeG1azsmVz8Kihkjh0dKdEwIK0uZW/6zWGarATru3E1JWufI79Vu7g
KbVrr8hxlgaDutKLYtekxzLlSTZdWFO8SCiz5Gcx1Aw3PVK/tg6zk7DC5JkTufbee+abqv/CZ/a9
SYt7Jw/Xpllcx8pSD1UAsbxy38DucbXQLQjdTy7KUqs+Z8jEw+jOUrr2rqPGbMGfCv12XfnKV6cU
EqhCqS4Z74AUCMVex6P84UeCmg5lryXIWGKNkVhkIGJlXbvVM8bKpB+iFdP2PjTc4WBBxVkELH1E
2hDMelm/wYtnG+fBIw606qaUV10oBIbq8Nz2CFRVKlnhvvxSt1RErA7enZdWyAA5yOv08chP7539
qv4aW5TIjF96G1wlq30WwcyKbdu/CJ3lQANfbeFPauvhrsxMH6NGWAmZQdmAWKWrwPNm7VfEI8B0
4xPaRC0WH++dJKGfY63FCKk81SQFMj3Gr05PLZIfxhdcisi2xnWyBgvyprB0L33cBns7QLg8DO8V
gUWRNFG3wYAxW2QO+WutZc2HahzJ/zz9qRrd97pViVisDoPQKttGabbqsvg7jHKXayGXKJKVsW6X
D/xGIU8VvKIyN+Otb2BcPRarSAl3iYq2UOka16JyQvynebaNAn0kuIBD7hx5jtKlVsC18esON0qo
WQL5bNkjneU3b8OQXZhhQ6JgYwGpJMAFPAUHkm+GMKtOMMvI+jthflXH/D2swILUfvioq4679AtS
r36G2btfkDiBQNdcUmsZJMoPcu3dN8XbUX0Fxq6Iu7aizDb26Q+EzTU8yVgaldVdMTFzQk0dtx6q
dpfZ59Qk+5Yojn2Ym+Cp/GhNMg95ZPHbVvIJ4YJ+lwAQX0RAIEgQRRupOCgLlpgN5AXjsJtrTyEO
TjwH6kuV+91KQ/4W29OdtOCMidF58QIfUZmSnHaG9wg62yxkkm4kFlqUfVbg+VY9tXY+bnUISGuc
Eu/6SHjUjqnOoQVSbHl5YBFLKEq1hPurUYkjhGOMtUDZs/LCZ8Yoq+auzeVDnPIHTUf4qrlW3tVO
nS+iAElKrgcAr2AXuyy68IJtJ0l+0owwCr93jYYmqU1ZPmy0Z8MqbNAd3/Iidbd+D8E6Q7qstC8J
FbEVFHbgxCDn3VzZtJRYtVipVhmiZSGkLddqoYZnh6hs+k2SFIiHuXeIkp09i7UKyzJwsDkO6UpE
PkYDD+3kOUFO/5MhFzE2W141o7wv8K3YBBZKHAP1T8G85MX46ShwM932GrqwxgPTaFd1mngbJUb+
rdDkL9ts4R7Wzz0+SjC4CDfsAYRtNTA+G+O76OWuNFBnDX/ZFg/omEy+ayhpqHZN7IdFYY5F87Ez
8i9lBJii5uHSq6c+qo5OCcIHnuYanPkXLULXwHbED9GW8OQNDWk5RzeWrm6fdC9fxNRf1q1n7R0g
P4c87L9oIxQ+L1eotmf8AWzxjm7AtvGVJUyReNO7Mlx1YfyEQgR1UxsmPzByMHjDpTWoHpjC/epf
QaAwqizdDrcfvV4pbXlGeCzeAsvYD617ySsKxDa5iEjrgerY3BMa1EuSmj/LsT8L5A2IUle+6x8h
JKcLnk4FQFC1iQQ8rWiKzqijXKzQh9IdVRA2W2NXmPVeQzGpSfpHZRi1cwMWSM9NpoFghy6FSfBu
/NQjo1mkaEUoGPWS54qYDPi76cUyKQA9ldI/1tTSyLm96aKuT+A/Ge2xZlfq2llVY7Z0BC5XSXAf
YwC19Bjrs3JbCW1vtTFTeaTq61jLv8VWALWuh66kKz89s3nDLPd7XfojT7++7Qq+FxF0S3hQ0cYa
K+RqSUKGYbJWlHCyBYLPp2dIgghYbGQYqNia/JlbMMsAnxhhD2EdfuH7f7C/l/AlVx75AtK0JP0r
R4V3yLLK9H72Vf9Q6fbPPK5f5FA9UoVAhTRUPP7oNXVn2GWFy3JAaBN6hzqqAufaEsgbqZNrbpOM
BUt+laqz7RrHvNC+a26HzFIKTmyqZqW1B/AlloiFpfm+7a1jWx4GY9javEEp6L2Egdu1lFejCX6V
OkxstKz7bYbPYOfCni9/pnb14uCGsAzT7FKIjeYyczKmx+jX7RLRYgKbfoc721E8QYE9AFKnCnxj
CFQxLY3X5kRzYfB5t/WfFDTlGp+ZMwY8IJc08SNOvHvIwv4BDaFDb44zofycIxBG4J6cLIQCo7RI
tvVg4lyekCurSfw0qbXVut47VXWOyXpVPMADW6tmxusfiUPJotSrCwWiPNIDiVPUjPAQycKfPopr
kBbqvZEq/N7IKQqLLA7hLYswy1srQwcFwneOZDaWfZVO8yA+jZiYPfl5eTUwhO0RdeDHCFYdPNqV
JFu+LMn5WQjmLgrK5ctgQEPPNqJTaBX3Hlq3C73PqVj1FDH6JCRZFW+LWkGgJL/Uo6qh2txuYE0g
rxYRlOXVLkuR+mjICQcpyjt1j0mxP54D9KuXrl+kazWvD54M966nAlQHcaQhwLhGv+YlYLEY9/Bd
2ooQoPbQgSPoRwDi3aOgV4QIKzg4pK+UQX+z6uIi1HqXOPGwrjXi3biGHUJcrSzTONsg+XetPeN7
Lo6ewajZB51NOeyXA8YhEyaKla3z0x7qN5JfopDPVFC2fepRK4mOBotS3yOM6D39Yof9xe+AVHcN
aA9tn3txstFID1iJde11yHCkp8ptXqgHdGWQNiv1l6pH76YgYWomyKzULYawqXWXjsaja4QPgjFl
I+1mG5Xj1sm1g8tMLmS4bDIKZBaSSWFINhIKXAhFQi96YwWMkiPpEezk4GIq9IzVOtkHGVLVrbax
65qohGSjk+ILmCvxSfTluxu271FFrSIcF1rxEBdNw0szQIXJXsHdvwe9+bNps7Wr6StDjfOtqvTU
ywaEDAtW7Zb/nZQsBXsIZCTPlIuRjU++aT+Hdr9TdWMPKbNYKbV+CjplkpcFo9MwIZoVXNvTL7DU
68nH2imrctk6YmMWzLBq9x3I+jWOvgtjEjjAdTWK76GE6Xx/2cvoOqsS6QOoTtoXJytBIzlfcYuD
thD4JwWZhAVAuwbgbH8yE/kI14oEdyK/qGV7atzsMkv5/5/sDv4/MivQSGfOv+CHncO/eRX8v/it
it5+Nyv4uOIPrwJNd/6F0InEL8vG9cOaDFY+vAo0W/+XEKqmOrqps1yyMAn4w6rA1v5lCBKMwhbS
NMzfrQpMTpkqXjmGYdiCJ0L8X6wKDJvf5Tfnnenn0XTNpOaqke5RpfHJeUdiaoWHrip+sur7VfZo
U/ujGdy1TRyvnFIb34IQ/QQI1O9Fyvxn+ZpxX4ZVuNdsu93i3rTs/a6/9yYp7oZpHKEgM3ssGW3u
m0nZAjffx3njUXeB+5jAuEP38JFloTg3przatkadu24ddP8itT18dFbkcGgEeaWR9AIsINCihFbe
ecwXLmmX821j57gTSeJ4wBqB4iwrMA2r2+l5b+4z77WtrZxcUCfTTebmVHefSwpoKEgqwMr9QntF
xOQO6dPmJ4HwcdCa5utQwm0Gi4g7HGozh4iJaOuZdfAo1HYEXqS3a+zLmVvVrDyzvi7OonbznZu5
X25Nc/u8ubUVJMcqsAGHuV0JrOrUNfcKnGigb0XeH9NpU6F7dpwPedLinVMm/9YudbBe8NhihGem
3vPm4zjrI87NNwpkty/jrtnZc3/z46o07fepSYxllxSpy6yq7pFTIo4ZFAS+SM4fqT2jQOtHbXKM
Bo/88OddN0iSo2CQ3DtLw47W5WR7ZE1mR/Me6K5oWMiqCsncRev5RF2QKktNtJ/UEIxVGZXFV7IO
Opm81juAr5OvebRETDr/6ri5t+2BXNpob975/ZTOGWzQvhr187Qk9STDRjxrekbFIwf+Qh1wxwTi
beZuk9ZElgnjwQ6t7rfLC68VS3KE6GbZjWmvKHUFBymL68fhbOlkuVR4EpYdWwvQFAGgvFiW7vKC
5C1PRKGA8HbkxdYy52JOG8fSjn6jieOtvfFT92Dr3v3cNG8o1joXCgjtKki6P+4Bvw1pTBAxmyoN
u1MzbVrVbE8waUmh9Txfn07MXW5tVQAEEeALouB2aB8rQ/hb0Jkv81EzTgCxeffzsa/EnMIShvJS
PMEpGspQt55Yjun+ymz1iVLIfecNXjJrl9r5osVW5mHeoKe3LW3FvkvSBgRIrtXkeoIpGxm+T1JG
g+onb0YeIGiVO94Xah4G+oU2yn65P26tHsV5N+zyox14PYLHDlLnaq50X1BBcEvADoly51fwM5Vi
0Hag24PrxyZOkbWItcNvTdNJRRZwgSI0b24nArRBr+963+Nc8ecNkrBy12EaiyWgEfBQdSGxIHSe
Wn6hh3kjdL7nxmLlcmsL3PHkhIpxTpAUeYBN25xUqXxchCq5t7cBAi2GTBcnpxnTU4S74HQQhOBI
P9o/dv2hEqfBIZWBAOofZ0DQilOIuTDZm0mpfTCQxCkr1b+T6HxDpBbnkCjj3MSFf1dP7SDjaHcl
6/p0iMT2o1+Dn9PHeaQz3g2KTEMLZVephfpASnF4sIk12P/YdHq+9aoBDagi0j7aRpvRMXLLUzY1
9V6SkqGNXm8X1T4p0E83JZU89c68FhVrzeBr9NOrjOv1iKgbxHCOPpoiCKwhJi3L+XC2Qp5djv/s
e2s3h7SC9oqijME7jdoLBJZRYGjchSCs/N5MfshspSjx+F2tWf8pTRKdJf4H5878Y1b45w5muELt
w/sHdztN/TzJwj4woOtI/pvC0D9PslllaTDhR/On5aB3WvMXP/VGqZ1002mtjR2byK4n9RdF19Rm
kYg8wtVizAh/+Ss2KJChaWVePDBVD1prZnt1gMCBaYD2MLf5CKct7D71DyAaTEp74T4RZST3aRh+
RwIazzWVWHr03iKdJzRmNXefo7IwH82brt3HVpM8fRzk1M38MbjWfqc8mbUJfMtxGuAOXJxjY7hM
07Lcz4cq8MrKypwFJjrpJY4ncOIIZSmP1fBljNF085PwXVOD1yhqtC+ZFRjYWkZo92nylPgU5/Iu
VK8BRiTbMjaCg1u12llQX12TX02/aNCcFn7VR9shDhBlhyF10CnJA9ZqxYPSsEHxG4m5xHaxMwun
wza+S0YsNqajuZus4mJFXpZ1fWWLh49ue+TNooWvG5gWSiQU+gk75SDJ9cW0ofmjD/XdxYFgwdM1
XkcKEkeEvlz0hvvsu3vX2dokAYam2BjnhD+sku5+CyL/xhJRnz2ibp6IgkcBmyrTRg3HRLHN0T5F
Znao9wloeu+9Q3RvFbdl9IA02XjPcigKdcwwi9bpF2NdXC0JAn5wq3pthD2MuhwcuJ1iTdN5YX80
ipgn4E/Tc2JRBxNIRYNj0LooSP/FDX1u+2Rqfmu7XTtfdjsxH/7HNiJMHak5LO8DPV3nLGrOuYgQ
6DSlu41a0V6BUcilLxTxOtjNo2Pg+1t2HklCw/vR+IlWpgvPME9ItBkH066MQ1eqEirHdOwTIgD1
n1o/dudWqzarre4Hp4/uU8e53dE7BFWDBtVuFB13ha7iwuFS6HXwiV5hlOO8yqy+DMgu/ITev9Va
6mSJYyVAMTv1LtbRverCtsL+LuGwTpBpn3f7uLiEuRWRcqTf3DS4FsrdScg0F9kJU4P5vS8i51Qb
vGsjZsvrKmsxGw7ViKwAG1bxCJBlRAWlyCJ0QpXoXgo/ocJuF9jZ0jb3E0qh7BJJunk+nDek+JVD
Ew6vtybRt8nZHhEk4E++0stO3/EpcPFy0NhRiTJDb1nHeSMMBGvcmPR4Ok3xtxPz3txWBQ0V4b87
3ZQIsqFCrVDq+t8bznu17lHUtSrjDQfc8oTIzU8R99od4BLwWjF6BYYXPCEM1j36Q7ZOQlN5yLH6
OOVUNZcaQoPfLVvsXE/qL/YIysZvvXjfYVvyyOTyY+6gR6D5TbN6BMxU7MUA3Qz8r/JSNnILQ1f7
7rheiEmv012sSOYwy9JxNZ+Itx7kQW/UE0gahrXMXPLI0YD20GDpUCNNX993lQ4U3cApvHDrK6kB
9VwIy0eVQ3GQFsPPcj45b1qlvA6lpp7no1sPKEpcPl315z3mHnqaYsY13aMOPdwh9ERfF9jZkjuN
XHn42A0zTR4U9ONTtK7/3O2vYzcoW7tBsB87deXZbf0R2TZh7gxfKs+qgSOIkMwG81mr7FdkbJVH
P0qVB7JUW3Pq1QLw3f7TsPXX9aStMtGZ8FWkamqOxbqW8z/eHv7XyRVxzR6EfJz+jHSnvWY6eM4u
dKvveQTGNyqpKQDQDpISLLnXnsLahiXXZOJQh8qJkuyYLAOjV8nDkW6aZzcZxcahgi94CBAgczZh
3Q0IdKO5SYquW//3H3+2O/1t0OXHNwxT4BNoYtIp+S3++uMPKHY7o9W770oXnguwVM89BSeszYxX
3Ciafdp5SCMbhngNVVasbVuwoGDB/FRkyX50gYYY0gh2QYbh1nzoNtl7TPn2akC0vMdqFS2d6Wqc
1uAC+/52vjdqX/eVim4ryaTuW9AjAugleXVUS1B8JGbY/Tiu7T/2IjI/yQSIq441FuioNaXtKkPi
rb34MCJg91uLsKEK4Ypmj6kYDMy+jeQxgL33sYEY00FdnI67UAIgz3Vt0SYKKPBp9hOutw7qWr4K
za82vZ71FBzy8pF36H3uUPJ2T/g53OrH2N67WRltKrTuvsamXIrAid6ATmOJ0DPEmWOtfxkdVUUG
iQyr2lq/H4oBnHhoKI+JLbxzqAX+ed6bNz56EMhay2bz6UQwesnhv3/91mTC+unrZ81rqMw8BkWa
+fxvTy/MzkF1+tB6bytZWndmQFastcpzn6gXjDGGB3DMbKjOgFXXfXiyHM4nYqVeh1QnP7p5VYde
iYfyqoWyK2p0e0gCtS7vQyVycSUjnaw2yXObIQAt8Lm6H7QckxePWnAbZ3a4VIHigloJg+18xdwR
25oXxlfzOF8xt1sLJL7lxy1ST8j5rvPp+Yr5rlDWEcqaPndu8wdcYUKzQIdv+mBK4IfCqzaGUZgH
LaojnAHn3Wkz782bTvrmoUM9BxT3tNuE40pFvGnXRFH6D57Emv7vXwOJL6E5Biw2aZA+++tbqAdp
HGHcor/HOXlOhO+iC3JwD44M4oOde9Fl3rRYxV3CwIDDkVPhndvmvvNeWdvGutMc3BKnK24n+qKr
960/vH5qhzoZ3eXd46fmaPp03QtPdTb4x9tt5m4gp4yFHmPdNR/+tjHaaF01ICB/a5t+jgoozE5H
JWHx6QTGcfh8s765td8+DIO0rcSo6zifnNsDgUw1qN+Yek3REvr7bOrJhuXj+PPu3MG14OHCtaPv
b7u/XeYbGXL7/3az6QLqE8rKyhVn1ZS9fbbUWJ7nPZuivmj6sxk2j0HvPRpeKU9Fhg+f7Brk3P2a
GoOe+fI0n7FIQ57mw4H81AbtiWIRhUgWO4rffal07WV0Ku+BDFR/Z2c2ZSdlVL9CiqIsDCPzNHoy
fcpj/Ti3s5hGHL+W+S7xA+2rbj0Melu+WmSp9hSoldXc62/uqqXF+GHk+xcf399tzHVrcsv+6/jh
aIYO7szUmUMYz/764CKSoUVdqyfvJD34hi0XfbSm0eU56vBKcSmDzEdZiJLcyteTeE3GtV7Ojb+d
6cJd78bFeW7C4iNQVwK7WUJQ0a1unfvRcz76VJianAZwFrXvNluMKpuFHjUoMPT1HQxTmIOwiy8W
uvpQ7Zz7uSmtU6yGTDTzRCrlvT5t8tEqN0mIvNfcNveLatksVQBM27mtAz6dMB/vZZmax1TrzOO8
d9vMbXgDpBuGaIwwp362jtP3x+7fXffbaTPqhp1C6W8MXPH5/v/x426fXlRMibBT/64ralr2IeZv
dBzVfsL5pgo4T/aCoHpuIxOlhb+2A074o8fcF3w9rkKZmEIT8si36z/163AjAh4LPOPTCbiXLrin
6a6VB19L8tOiOvxn43xHixQZ9kH2nd+Y4uhGnTiSogqPo3OcZPYqytq0zycl9HkQLUZgfvS7XUH2
7d51Ed6+Nd0um+/pi23gPpLdVU+Sn2WtKnX3XOvmV2NKfUe9hV52Kt6sNgScbvrFFjiac0Wmd11a
sviGsAYsnQEdELspbPQAbHOlCNf66pComZf9VgyPTvHV+LHXu2hnF2G9A/y+6uLCxc1j3OXSzp+V
CsdMat1fEzcrnkMvyk9N0Q7kXDlsAt/eJ1GpIzY79aW+ui2bEQ3l6WxX7hX7lARZsfTTprsafVju
B9UatxD2gkes04EN2LH9rkJOk6jUgTenJKEE44MsRrlvQ4pqZWRMM3ozPuTCBtYYlspubjPDarwO
GFfNF8xNJPubTeoXDcqB4fgwn3A9A1xa5p/nHm2f8QuS4lp7sLSXlhOSJR5KuJwfI15v9i1CR2SB
Bq1gKc9IOW/ms7eR8XYiYm4xdfLSt6ZuvsltQL190q1t7g3g/Y/buzttP8/b3jgyj9cO1e15Xv84
nmb0QTOpaWju+dZ0m/7xIPu3aGDudwsOPt3udi1/Aghf87HQOv8fggXjr1bbuPqZUENNzTRsTbWJ
3T8NuYrmKRC7bOOHZyhoomVA0PMgandRInNgVNOxE/g+qg1YPqIjku0+GmUh83M/otBXDxFi+77h
X0d1xNB5IDcyX4JUDyh3AIlL1s4hSIcE8jMR+cpQrPAyt80bK3asbRUAyJxPmNNZu9S9bStHd+j+
IZ1oTNHPXyYZ1DFNa/qnS5PK4jQJ/RakgtiqSieMMG0pvb1uBfkpzl3UmovwZ48Kt0pRuMpPH7sI
M9e5Yh+YG9QfaH88Zcxbz5qPt5Dbm86xcuzqTEgvVglEuhXGbf7RxtR1oVdWex57w3myEkS1fVW+
plqa7lobllpv+85rLZq33K2sa5x58b3neF9J69//Q0A+GaV/+l01aLi2JBxUNetz5hTmOqwyXU1/
WCEQvzLsrQcXChzKydZ1PsLQXd+mZC6WsTIU6TKxsntP46udzyYdmJZYRwceIV6xiQpYv5E7usd+
KFxwSuzBdL206kgiajqi4mmVi3l33phDtULQVD10nulSlLDcQwE06gjWXt222Fpd/KAnyCAL8ST9
YlI1yMWiKZFu9Cup8Llm4J08HOxOZFKx9Zv25rZR4DbU2O721nTrNvcFu+lBc56uQBmJewVBe+dh
S/iFsBNgqQzSDQ6kyjNEGGx3hVsd5kNhaC+K4piX+QhN36If62enV41rU4z3RKDh7r9/TdrnMjJv
IewEi4BIJZrXtc/JSlfBJyUvTQW+u4lnYKp8M+I2vZ83rtnHFGjCKz+mQ1onSNRzgD53M1jpfYCm
+n3ZeMklQl7SUQqIoDV0wSuuJW3QBiDnmjezU9zLfC9tuqvEkgEuXXl3+wwz4DuVhJjz/eZ2BSyd
p2Gcgn/bPayxhq/fdY6Na2rHLKzHzeSe/RCHuMUEMELfcIxH7T0TvyTguTS25JveocTkmY6Hc/eI
rQ+AyaMaAU1sSxSYockgXflniWgs+FENLfq9RFRaD45jGqe5RDRgJ36OteJvLwqaGomngAvs6YL5
vorsm/P0KbUfa/EyH6LfP8FUimtgdt0yLzIw3UnRnMugvAsitX6Ym3gphnXhG9F6PtRaJ4NXGXt9
tioG2zoJFyRXlGfXzgic+96Qjx1v1WtpVeOm6ZnvMaCxXgu/Obcgah97bNguZSfRU5ja26QP1mKQ
KJG5oF8AnAQrMnfZUYDIs+oO4/c/N0D9/zgs6/6LG7Xk2B99vTWO5LH/2OiuMI4xBt9Qzr1K7GMz
Xs1tc5ehToyjX2E8EqnkCsoQ6179R2m3xotaF8MZjSYK19OhouT9pjQGa2OVgfFSEhIsujb17v64
JvMK8aB5PhLRnV/A8ioEGjMy/lFZZ5R+1G9Bki06S8EuGzfJR2sgvaGG6bdiMDHECBRxsLt6wDqp
3SXUXL4ZVF/WuAAk+6wJgtcQGMLcP0Hdh7czF4SUXA4Vd7r4a2owhpLIbZb/8AZquvp5JuSts815
DnSkLj+qUL/NCyZ29GXSlNl3WbGGM3JpQRdgU4z+ZOenhpu5rWvykmKiCvUNovfp1s+XeXd0Y/dU
dEZ9lCR/QGH12tYbGucFsY91CCnnLUSRYNWp0juJDBi8MaR7T9HLa2paTEiptbf9oLrOTbUIYbKY
GGjd2uYT5mjxAsftGRZgeS1KRAvKJNM2pqqzGEwMYBeUC7qj5ktB4RkcyXzoeXkIU6xE7Ohjd261
rEoHID/1/601z6n5hGEPwJET9bT56D1d7ZTluAhd7FNboZAoVdz8UfR+sENwg8hhSNUHr0SlIB1t
zHJCe9iEVeaf5o1Lx9OADx6wYpGijMuJuW3ek9PZ/9hmRF10dK2nW6+5KzWyAbJv66z8vFIpQTYw
OZUCrXERQ7FrEAfbm9PyzJ0Wb1ZebypXA6IyNQ12nF0UoP9YlMj7ualq0/hAYSL+H77Oa7lxZcmi
X4QIePNKJ3pKlO8XRFt4V/D4+lko9m2e03NnXhAoA6hbIoGqzJ1rYxXkx486ss0XeGKA9uvxsxI4
0puBUW3a0h4/wyg84MpUveB4YJL2w5RMTuMPYy1y3HbPfQ5/mrL2q+xHDYPAfHQCzAK4m86eLp6y
TyuG0lW01IIXySG26nrRjWH40syHDrEk6p7nW0+YGYith3If2sK6JHlWHkKrOegDNDdzPigmf5t0
5tRPmg3hLQzUvYgpBJOj4YS2rlTHcqe4mrUaAbickamIfT2kxUOTJ+1Vn1RvwRbd/9ZTAhw1pv/T
BgVDSlq89zXlIep8URUC+7JhbGzSIKJ6XhcJW0N56oBt3d8OCnn4pTw1VN9/KGPEt8SwK2OlW6ZL
FsrbBujt1IeSWo6Fq2RbmdvJcSYkfSBr+Un8qFne7xDA4KOTBO8sIkDdTl568kN3eiaEe87n0AVm
qNY6aZQBTb8b761hch4pf/WOmqXsZKsqC+dRnrnAEOF22Wc3jchKuMMGSO1c5zI/c91o7LaNHn3K
5y5WHaCc5YBsZ9OwmsaSuqd/P58RvF/7drAWWRyVvKNA8mHz0z85RVysAqFHr6lHordJsvDTLOwf
TqKW3wcU6B2wtQAHqyclmbGDCQ0bhfxZHtzKzo6xb69Vp7OM24CiADpH0PoRgafZ3QaU1tPPZQUz
JPfUoz9OHNxMO8qm26RTi7aBtqjtegts4fE2b+66jco2Xw/1domcx0fsUd5qqNNLJFLsvcKYavFY
7Z7lARsdD9nX1S7IQPlxla56G8GtHAuKsDiVWvcqW9hids+ViL9h/kwZn0HQs3QtVPHzwavieuUi
Q1nf+1obLBBMvE2Q1fbx3u8kzrxr7X7yk5SLrlbsOXmWZ/hWWSAC5045Wc27eCfi/Jw4RbNDCJJ+
jIa3bayM3BdB5ce2jb/J7jgyk4eEWsWNbHZ80BcxD7OLjU3di9dgYjxf3bhOsSeLnqwgUKYfCZUJ
yzGJ+o2rBWx0bbAZuJt7xFJ5EOBn6T2WeYakTPPEV9jSJfQIaA5on5AtGFT/jgMUDXPsMBcCUHqQ
hwRwCtTWP+1BoZg26Ktg1c19mRwO4rI9AI5rDhpi8F2bwsCvYiV/dKibXdZCiX40ADyHZvhOjncA
BBS1lwIoCJnVlndYkjpgK4YnOTPS1beY+t1XSxvR+wON33vUCf/7XoGLASqgvkeq0LVDn8Ldg6XK
qTkkmGvLUxywHsqyDXaq6WoHu/veOvxlas/udk5gV69VpgGgSPtoSzGaeFX9aEYeJvaGZat4LUaX
X2RYA2iYR72s573vW+pKjmKymexqsH5L2YTUou5NDdSUbIYw549txzpFNnP+YA6GQ9dggkVr5l34
0/NQZ/k9ddCqT7AGeNWX2IegFgGZep7qmhp+X/P5bnTFXnHDYAtTX2+pY02cczWW4RrzZv0F1qkG
q6Acv9aNemiFoXxJqHIlJRa82BR3PE7GuGa/HdcwkZJP366zk67E4UuhAr6zWkq2i9zMd6Rgx0Nh
8YYZs6M8aOT7bmey2WoO7rXz4T5Fob51rVk5wa8mGJF6x2sVeedBHoh8NweTEnq0zC70iSZzlQdF
mO3WIGBwkYfCyyL8/pqv9y55Nin4zJtRoW2VDA+cyDTGLxn2NQhxkpfGiaqD7A/m/lhVLkoyPg+d
MA49kh0YnAmVXxQ9ngkoF2d5pjqiwDJm/D0KHrPAYZyDHMWwsQVCIqYPsw7LpT6q1tmwh/pEhbO3
VMq6+tYJBWyunX2OQSs2NWzhHWBF/bk0gq/6xAoYueg29BpxLsZYYHvDmU68b8Um28bWmI0Itkp0
yhHXjknnBZbgcUzffUBePNZWRV32mD/IAdl3u4OlR88OS7QHU6+PHq8xFLrRJe5L8s1wY27NsQ76
W9MnVL+w8d3txYCpxCTGQ1P2FREhJ3mcyq4nAq3yT2e7vLDboX2sGwfTE42S0zKigjDHRpOYZAbr
7t9NfLx7MOyE9bKvvlvwIa5ARKl6EX12hoktYo6iGCKvvRmqxjwUqUo9FM5sDyn4kyfkGsZyqqjd
wtOyeOCbm17Qvb/lUa7ujLklu0g/p5fUaWMwbbGAQ0IqnF8Lw1mIqa2rzb9YUZ3c0g6vwHenh8Z2
1A2S5vYzzFLkZHb7okWdcyzVlCqerOo+G+iRi6GNhlOk29Nzo5snL3PbTx0HGvgqOuKR+XL0O5Qy
5fFTRYWXTNwToHD3MlkvD06Y4/wy5+7lAM7v5PLvc8zUD1e5Va01pTWfdROLd+oI31O+n4cMuRWu
EGHzHht9uelDxb2N8qekKqzqHZaejKoUkuZG5r6YTeU/5hW6PqrBT7BvY6RYhQ/RqI5PhU3+em7J
LnnI889xsI0LVfv+46R45S5JvUdKMKMV3nLFzq/q+k3PLHPRZMI5yGaqD18b0Fpn2cp9fauqVXyV
LVdZB87QPquZjcMv0DujtO1jPfb2cc7R4Q89n8q2PET94C8qUafr+0Q58FezdQoDbRgFHH/ud7/J
X33/7Z5NRQ5U7VsMoVDbXVo9iLaGoNorIrCSrFPWzcvIpJJLTd5Hu8VGpONrZRoz066qL7iHKJ+1
Z4nlZBjBFdyAvel6dTyMaUnkHVbrRhvVZOsPxLkHnMcPVkk6XvAU+RLgWCgCpXyR/VEY/e7PtfRC
FYt/1buvTRaFj9VA2A1utvjWWNWZCpngzfJrFus5ezBMkMY3QfxBToAdNj/9zeESjTGeqFML9icK
6m85yKEBbdoXCr0AncQuVg1h2l/tIY5v93bj+EegZ+XzENTGzmwdCMd8xj8n8Jvy3oZQ/OXQTCXJ
SNM5lwai6nz+V/WpuQ0LHIhIbVIFG6MFlypweZD6bykVl2f3gb/m/dWUkyuM55auPQSr+63k2V/3
u/8MnQU9yrypXEU2tXhWMQ7buhqbT1dsiq4F/W0bSGBT/kyx5iZfCPIsOx9sWlMaExqOqlrLaZjT
Hz2CKC++nUbYD8OAjppRHIbeEYdIpTLz3gTiJg6Jq7QscOZT2b5N/HPJvQ+XZJClCSbq/21y2Iho
KyzAUhr2dVFi8CnQPe2lrePvYWnlJ3NuidG1lmBUp22j+AZG57yyQvA4lD/JgBK/Hmtl2ZTB38NQ
GE4eqsgOb0Em1yPyFtfR+y2CdL/g1qam8FDPk6mGVmdaXrhXOnwg04CKzQjnwtvZ3KeYcfXLpIQL
EYR3NGyHbcl8kM37AYde89DgqzjPkoe/Zk3mYC0hC/fI3Gaj8qK+JrM2bkRLhJyvafeyqTWKyeIS
bKmHVcyLDbgU3ZXyCS7WXVTG5C2jItVOoKnUFaS5/DOtxD5MfPvHODgUGAf9Wx7YgHUFrJAYZ/BT
S0khdtojosgywx3NyVBo+xD/csNWsHXqfh8G08T3il3Lg62lwaMcaJS+uajwcuZZY2zimO2MGMgT
tNtTpb6kolIsDCrvfmrNvgy99FcXhT8j1SVjpeCLgLx9OoUk4/Zi6iWosrwiTQyXEy/ob+mQMoOL
WCM9NqVnf6i1OVewW+OltRGSG4O51iKxCX2vhjg/Nd8qrGlnxXNUUfM9ZFV0tmdVn0ZZzghC5Ana
Z78Abq9/ayblEjaJ/woY0XywVJP1a6KJV9P1r3Vul18Gx3qd1Ky4OkmXX1UH6gXb2/RBNuWAIupt
Rk3GWXYpTkb2nkRgY1B33qJ70MDDJvW7ANrzSmVoszG8YNirUwKgal6/xxGF8mZxwH66+pF1uB03
npY8pb5S7fin1w8eCfOXsMFaT04BLfwANQwwZV/aK6CK/nHydDzReN2t2m5qPgG5buXPJSDOB5U1
6rW0hL2uc78/D/b0+1Ag7zpkAZ6Cf/o9d8CTtotR+Fdsm+AL/Wfyfc7Yky4osIVYtIn1FPlY68ZD
Fb6x1KM6fQiBLMmmW7t4wfGfkM0Jy6BljO3oXjatxIAnD4HkQDAtfLMa9A2VloiTHI0a/4OAtHPm
URq9sQ0+l4PTPt5uRKI9yILkKi/UDHvh90321I4YbsqXd0YKq08gIsqXtuxr+5isqbBP9y7Zj0hu
pu51oMl3bPji5mqKNnxArvkVUD7yUcqnqx1+Cd8RDk/bFhvJS1HxRakKg+TrqM3F0bX3Y5xLJsG5
sXYz6nNLJPlLlFv5Up2q9ur780YQQPnR9vv84BG8eCi1vHkiqq5i9ZDEK/Aa/sr2R7Q8FVrr0rPi
qzx4bbpTUUKdb62oJk5rKzitpcltgqtY04MRQwVyGuD1LTw3cEMnefDBjsxAdNqj99FN8WaqA/+t
wPXr0NcUlZm40bxF+uht9NzBXn1uer3vLPl4eTs5Koz0R5mb7lleauFf1qqEywh8lFcjtW6TIBvo
x9JIYDTOtygCO93iuAY2rAnWvsnSZOpNceyLEcD/WDrVeuDphCNJ7WrsCqP6qMYFVWlyqPAKHDPm
+Yb8E2RjqYHfx5WyZiF00Vq328dG9iRbhRU0l3/3q3oPmFH26SmOb/NcI9Tr2zQ0q/+4h+yXXUM0
9kdCVa+FCuNj3gyRxdLXXUsO3dGz6H3A5lb2Z+qgr+2CMlFv7v/3fNnfYZT7IgK2HLbhH9quRUU+
n+kZOC49pVZHSQiWD6MybQvAyDMJ//ei0zJJbkx9dZBdruN6j/IjK/x9Q4ZvV5UV1nyd6N//z+Wd
HNAb62dZayHron+tJ+9LwTbpNWLPGGzW9gdBk/6TCHi39a3YWztzM8Qnk/goC6E01k9BTapH9huJ
xwdbTLy/VDt/6VjnC/YbgW68KmEWUeRmUl2SwQ1MdOWL8DvrCUplco48wUZg7rddFnJszUsCWh4+
L/Bd9z2IkT0fPQLdf+o2ag2TEGibzVYKXVlvKI8+6F7ZkrUfZayKzdTrA+bhFH9kDsTgKW7rNbXE
MAmE/iggiD3HqVOuLE8A8qCa9JmguXqobLiuMCHMZznlzwUDck62yjESTU/NXga9Xk+6Ez3pcysR
PBOLLH6JlX6CQuPsO3sibJc3g3+GCoXjapA9DpZe7NE5ABNMmwMkigXrh+Y0znI8edDnjVdiOR9+
39U72RXPGzQs5FNKK3hQovgEoSBM9rOTDxROCUYcRYtWg6GIs4BsyvghZOtTVNr6XrbEpPNAdd2K
GjBMfdrBf5YHJJ3vxmBXlBV4/vOUaBAbTMNZi7nZ+qxFzFL5YiYNHoQBjBBWV+OjnFtEngdeu1Vu
dzOiOe7swDQnzao8G3qnP0/fh16FoAu0YHZAibr90PTWxhOevTPjtxx9zi/Vp1bFs5oPWNjBysnt
H3ZUmys9ztheR0lDEsO0z0Ar6yfwR+JJC9tbV5537MfnGQ3G1Gc5KKfNXa4PPsIdyy17PCR0lAO7
RwfapsAUJXpWhVoALAsguemz0EMO32ZW2jStBgPHz39cKSdZQfAj6YE0DYTVrqI2njLTHD8mla0+
4aNuI5vUC3xJeXg91gDA5CytIabmNsjOIzaK84E1DR/GqUM4/KcvD/JwR4a0ooyxwUVXTTERVNH2
DjHL0r6ODj4V8AfZlAdoaTlpJXxMq6KcnZzniQBfwnAjTxM0OPZSnsormw35zXLb1Ha1BTFVX4Mq
pP7WdLofSKM40btvmHAjBhBGfYHq1WOeyuvJ722khZ3yhdRE90PHRttPtKcsVdV9FmRt8NB2Fil0
2L7w4kRI5arJgqprp0ejV/u1LnLjtaOCIYPi+4ghovE60ErmlhzrqbiRY+o8cx4rRaLdxv73dXJM
mzXQf64zPSisXZiEmIdio4GVMhk17Jp3qMz7B14D5XNheEDtZzmTDQsEDsgCt6F1m0Xmtx5dFNTJ
TH9UJlEc+qQq1hp6mC8Va7NyMr7hCMGfXCWW0XVRAoVzduaeBzQ8BG2NHZPo+dKIOjT2kdXwAa2w
rJb3TmMo/wAi3kKNsInea8UWNwDliIgJ7k1gWvu4yqx9nXa/z+DBYojch1ujyGbhzzzlPirP7peF
Jt6w1EHEZ5bri6Ey7I/A0ccHOO6AXL3U/xhAUoa5mX3lNdWsdS1L9jaP5xd+TY82D75FEAIeqWLg
fr4IEaclrQqfWuleFDB0RM4BmMjRTq2pRyQcYeSO3xADqzGFNpKrRXntC3XyBIJVczrc71Q76NXx
eu1emL+gPE0chJ/goIVfBZzvGH6nbNYOf/z50Lm20Szk6W3i3AnU6k3jk/Qg++8HIFNPqO0otS/F
G4/9+peYYw5UNvxgydstQIOnL6XtBAho2/II/UI9mFEcL0tlOCfCGZ46JxufhlSwJEIoILvkwRrw
dg7r9iJbRLCHp9uovCAE6YLgBT/cP/cQHo/vtBqgKnFbeYhMdzx4oXiTrYxHCVj9HpHQXAqMQN05
dHO5cDMf7s1MCd4jtYkeoDxSUSwH0PWrzcacq4dlWx7qxE/QkANCn2/w913/0Y6j4FrppktBupVt
NUTEKw24zZupI8OwG2xr/aDR3joNl4XWGyz4qVq6G+fgeqCjVArzqNikeZi9hjiaPqStreFLCysc
g099Z0OeXo69mr52VhIeQRZioSGbIVVKule8ylaloN71KtEsJy+pDiI2YPzOZ/eDErmkSGQ7Jpfl
3mbWeCUfYsD0i6hstbWttC++Z2WLDMraKyREMMxw/5eyGdtWesj13FpUaja8FuGIUAiq0m2yMyju
sRsAlqS21b/2kYszhmd/z+dWTrjjHMfjmxwDfmtcvKjEJo2fkgSw1IBYHuRYakbWU+XMhmCMFWXp
XP0A0sB8Fy/njdfkP+XQYIYJ/sEEnuNoXMaAbp3MfJHz8rFdxIKIqPzZTm+uSLO7q7CtYTS0dv7q
9+MusUhVUi1QvE4h8cnCq89yzI2RAevxkBzlIF/zbIndRbyXo4oTFSuTFfVWNmeq/jofZueiGMSR
KN1D7pfRqfz3Aae/Tu21o+yeWlESoTYBV8p2rBF4BeGwagNoWyvZB2+AOVMzTVjoiKffTXmhHJdX
x22sbvzQhDtbwmco7V7dsxwg5sQrG0mPlRpHo3UHeNcA6hq4/fyp5s6+EtAkb5PcaLZ6mggu9jq4
nj+HaQjUkw7pfI/CDwIWLTko+5OR+DcV4p54AOIGFG4ezjUK1hf3ScTPI2wr2nlBo/zqStRtpHxn
jLSGh+Bgp0d5CAOE4d1N+yiPbttkt6Gsyq8wYWcex5858hSaVXZ0+GUXzjhckhnfq0dBua/MuH6L
Kt7ug2cFxGNoCr264k4XP8oWtrSryejGZ1YvbDVApAeYRPeiAqykkyCPJsWYn1jmU1gl42aMMowa
vBgOIEudfGV0RQEujM/cMnPItAcqebNbWxPeJczc6ZiZuvkk7+OWvMBz4xEesfkELrw5W6OP5Jwf
IbsouJr2Y9L8kl23/imFWRLC05H/CNnXuQVlvR3G8NCwi43m9SB05l1UMgX1JZioFjV949TMmzMx
H2S/AoIi1FTjJKeaVd+DPsXXWvbdp8mr/syV/Zk7VkdN53PfltH4xQfmqmiF+jFETrMdWpyYY2r7
ZH/g2xhdiKnZWmrVbjwTsjELlfBoVnG/bKrKfGizrruO8FqvobYN3cZ8kj2sUPQtcU4FXqOHs26c
qwDGXKveKYHTXU1EfI8a+//bKIIgio+iEI/D+XZhlvzskBKv7HZM3tqh2g15pj8ZbZpQWIjRCZu0
Zy2L3Nfwq+ysI7d9xrWd5AsX5APhisJuDnLMZr1/8ZTxXY4FhGtPOkwxONqRfnU76y2YxA/dL7qX
uArs59Le1ApQwSW3e1U8XzmZ85id1g6w4aLZyqmda2BxJuqahwWjGYSj45/76GMt7xMnrFf7iNLh
WtMvxrwzqubdUpnjHhD3xkm2ArUhFtQM/VrBqvDZi3xxnufLwWKer9bW3/OJ3/Z4uTHoG5M4w+a9
OFmIaCmFazm5g7u3SytZlH1pXnlJmVdwBXidjV6xAydnXXNNDy5jGW3loJwWaoMJ6Zpw/P0qq38u
KFZ7ktfopdFiBDlay/tFgyaurq/HJ3mNrxTu3p1/sDn/zL9+sGwGcXxMRPRq2512EZaocaIJ/Tdw
Kb88YUw/Q+MFaDI8XyyjnzRXnz6bKADDPRmIj3jNbCphTYek8AmsKWyCChSSTxHEryVGYdabX2Zb
mK/gHwbsrOaDCCCEeQoKmbwAgu+5LCT0yDrKlpzhVJh4eJ7ZgKXiAq/L4iOc82+O6VgFt8WYCFVy
i1LL6XdUA5cLPQmTc+cO+i5zuguKCNwchTxGvhecNPVTzrh1UXqZYDbLFRVZJpRx6kGbu2S/PbE5
yeNqWKlF210weWULkibV51QbYlWpGu4RteG/9+IFVHz5OfWqv+27pl1bUVIRg0wpioHyxiNUUSGp
l+W1mA+m3wBpncJyJ/sMTSPgyzYILP+VQrzi6hOERd0BMFqOyVkloAcKM6qT1XfGxZgPVm51S2xZ
4o3sq7XEuACTMC5OiB1OkOn7e1dltOY50p70mnUBYGsuL5GK84XPlnyjKan5MdmJdZQHxfUIdcnT
ooNbusAhA1Axu6PlfVI9tL+nk++1WIH+pxkG+NySmd1hRv6d58bPAVgPcc9pOmp+GPENLrpnCn4d
0vmq/zW3nQdNN5RfVudtcIeovo22bSyyJrOexzDx1pPi2MfYqLU9biAYWBZN8ARyYR9bATot3DGG
2vkM08zdaLE1PGhzUyF5ByXJencN39nFsMXXRUKSvYCGt0gn39haqWK8e0H+Somh9agPefwCwHUj
u+skjA9KmA8gM5kVGCDS8IY0/9+LjBI0rTUJ1FsEp0sNlFto6auyaQy+DRiNB7jX0Sg/2Fd+miqq
mg4o3rWq/KPsFhp1CaMQ9bqN0uoD70hcIofeJsE8RG9kYm5XD7pOGNHJ2sfUzfYDyZhPQjEQPNAJ
bdJyDD6NMXz0ezR5Co9RKLVQ9WQ/tBsNFq4+BzeD8LOaNn1slR9hrtksNDB+CjErYutiamv0lkfV
J4DSsWM8dZoe4adBdlv0hIDGzogBMorkhffBQaa58RnpNpPbWA8yOU5927InwfPWoHo/jKUAVThn
ww2qf6h7E/nFhOTxNI7Wh7xtVSTZGgQSUqb5p7Rrt/WrzzqFR+XYTbyWmfVu8j/JbPfEPuuaJyr2
U/KmUwmfECdpc1eP3yzMFrG0M8bnOAmNbUlusngIdTfc5tQ8HSeLPELSNt6D2oQmZQ1N15wbzJOj
Ie4PBFfBqf7uK6JTg2dwMc+wzK7bsB5O8GUawY6XGLjUfea9RNWoXCwvPcpWYpjTy8w8mYfcrm8P
RZHBAB1iqoko0TsWgjx91FK/6GumOgNZw4/MxXars5Qfvl8vSVbAw8ReZOP2YvxOpXUKjqK33mDH
RLPAqEKaO3RrzBTF86QMIyitCuTE3OyoTH708MgbNa0hvG2g1swpWFiHhu+fS93tngOkVTzIr1gx
0ugzoMoGkAM5poTlcArNiiJNBsM6YUai/Ui8MTnCUI83/FySWonRLMuO/cVUZealbMFcSxGYPlS/
cnXM4AeQVHNY4OIZjDhMm41f2PS/a6Iut4ZpoXkbDPtTFIRc6/or3+JhnYaUk/NoxfouHKmLqTBF
6uAdrWpj5Amc4EatDc5eHijfQJApT5nIaTHazr6aD3+P/2Pq/Xqjabvf18tOefltWEArDqpcf3Jb
4kZDmXRfHRVZiIMt3iI5uxVsCYTaIfBmJfwKoFtfVJ3pvYiKim+UMOqF8Lj24FExC4FN4EwXYw9m
qHa6F7MTLsip7iH0QlbMA4bgsq9vc2XJZ9nYdDmGllQw8DlM4e/k5VQ9tEieP0Zhf3UhLD2CsnWf
88x4CHlAsFttp2Uy2SiRee7Z63YgSISKoT36et27p7FExuBBhLZwhiBIW/nXBpHEVg31YovuRrmG
Pd+hknXTq5HgsqMZdUZuzRfvUzkMC922kpM1NzGwW1RuEb2C/EFi2jlX2d3kg7dLyixc+awV3nnH
+4jyDWxi5otcz/pFWa53loOySzahZR9MKv7xFuunrdcn7trsW+2TiNip7XzrWc+14OSE9UsyuM6i
ULt4Fjnww3Ut3rTF4K31uYnGTmyFnycUo9KkMEHZKz6ZcABX2LhGJR6mIXF9xfrMi/BdtUbrpa5z
2MFeVqxrfgEvBuhjgDEiXHa1Yr24JCfOZhm/pn3tLfSmh9kujGNrOS1mQyg8cwA1CHzj5DDOIlFo
UsFuStUE9QCjcl7cREscb8STbPWjDg8iQ3LpVt4TIuFyj87OfgyRAvC5rYfvWluxvcizLz5Y4DVr
e5Y3uque2xKjEzmjhCqnFPH3hqjVEkeM8OxPqDoc4eirCbb117p1Fr0Czr6Kjr6o8w8n1kLUYkm7
tww/++hNvLJ5Db22jg3vvgzJIfCL+OhSy1+zEtUfDDEKXD2IjwD9ChaThsSl6MJ1WvExj3TK3BzT
UM4xys79UPKa4ftvveiBhh0r/P4nMw1BsxuKcvJ67fdBTaurBZNjd+9vUF6m5tDsxhzrJIPP2Kcy
QWRH4/zLzxKczdX0ex4R0bMFYieqLpNN17JPVAe1P9gTP1jFX/jalHir6IBbvjmlvol1a/xlBD4o
2F79UuuFWKpj4B0tK4aJDAkcy+hevEVGHu9B84xL2RShjfFwOpv7zKN6ApEjzHxrgz5NvJG4LVaO
hncMZlPizdYJGNlmRXBnHmUxRN1yw18CjynxNqF5LaoyeZJ3KltqEIq6f0GmM76MRjEr3vgBhp5v
/bKwL+0wfEXQ1f7y3Z2pNvVPksGz87hWvtqU06zr0YTPrhHct8IsfxiJ8z6pyCWXY2gVXxNXbKnR
a35llbXrCbR8icNALPNITE+JHlHUrWTNPi/D8QSHugDw0eqvxpyqdSlW/Wm3S9Z/zS8eAT8yO1Hf
mjR1EBN4BZ84auJTim8fBsgNjxisIhONnY1V83tExt/tlRyDFDR9u8ppxAFaTU1Ma3RiUiRmIg7y
IIfuTVuPEFW5cMv+cU2eUlWhVZ6y5fVRnMV8qNGcrDSBnxykyuJMfAkJmxzWajf5x0jEno4VO3Pk
KFUtrx4bgwbPbZd38e1gFfBuXTxgqj5FrzoPYIuHMCOv9U+AWf5sk0JTxLELhRDB6jxFtYDiE3vs
SL7gVUNGXBQLeToG2nw65fVD4Xfn20jV+dGhw245BODN6T/mh+5lJMDy5Jn1JiI68j6pBl6cEaYb
shk1Qb01DB4Omt8F72qrGyuCJtNWjvKmrhZT0fYnOUpSHXKXoj5bY1U9z7ccGk15k7eM2qnBhoem
vGVP9mslmwHLm9stZRM6xINlVs6W76C6rxuiVQHlWEDK1Ghx75NnveNPe6sXA47y8+z7QV53b8qz
ex8Llm3tNScyPCYwgdemzCgINzr3sQ0g67vUcqV2MR3v/eYw6IssRTMhZ7C/dR/TWZXYEIklQ/Wf
S3G5h4qBvc1Czhv2pkFSludz8tCHrXsS85nmxr/PZB9bpd+jf837b6OIEtzb/QpsNuDTrxL80vbN
QD0hJCIqZF3PNM3ZHsPZm+bEqkOe3ibIuSTzsHx1u/p2qewT8np5+o+LSJc4+1LD2XUMnYxCAUVs
ow6hLuYyweOUBQE1GxrLSoFMp8o9ko9/BsbECXDUzZZy2r3fS2DM8rxAbk+o2l3I4cbUT6iK+8N9
nhLr0R7T54/Bspxd43sqZtXqsNcTb9h3lolTqGxPLtaIkVr45vo+bpY543Kq7LzNv7V1M9DRBSIC
hfqEb/sld/Ppa1DYYq2mebPHorx/1rXmQ/b7WFlb4zjUOqX5LPNSPQieslpTHnMXghof9mYlalth
2REa9ZbUowqtbgA6O1WNfUBleZstL2Fx6V2S8kU2yP1xVW8pG48U10n2yYORoi1GwstTRQ39RefW
c/B0rpJd9HVuEuRJPL5ZubLv+oTS1GB8xTqreSpVvXpKy+TNLMvxA2YCdMJNFZbqa/MqfKfDHqcz
ONeTrnuVWuff57YBeDILpgtl2u4ytgt9A9xfZ38FKArJ0k9hYLWuR+nwEgkUmqHK7gkzlOGFpW6w
bVmBr+SoUhfpqZ68b3IwrQyNJdIBXUKKC/skNpoRXIyxQ9FoVt5JHrKWJPfC8sfmoVMAeN/a93F5
5lTtVjVTfd+2iYoFrhL5qzInuurFZXewOmIV+PAp7UG2nblTnv3V56Y6pfREJlmIGSBEdBO9j2tE
x6Zzgkvr9r8PlgMueIinavPXAAUDcK4qjGvuA8T3gktm5vGJz8vyr355Tz8snkdYHTvZGmy9Pwqf
QPJcGySrfSatL3aWWVCr9Z+yH9lvsUmjFO1eSMScncG8e9ftzKV66H472Sfv+Weu7Prr7noYHDCY
qLfmMCUK1czAOiy/3XpJFpdUIrQjabq+KHadm8yntOVZDikVw6joqIclTx+8Gc4gvMyzqeP/hrpq
pXVKebZHHxCxFuXaKsZ+FtH9PGqyfug73OInPiholfnfiTF6H3U+RviIzu4pNHPfKlbAW6oduuH4
3dDin/osbZKDiXXlW+K8Msd/JMH4WGlK9I6W0dvbHThDOSkYKsHjqtJRN3BDvtbpEj1kfZCTh9A/
CdLRT65tk0/jMyG768wSYGnt6PaP0k32csqXm/ShzD//h7OzWLZc19b0EznCDN3JDAtzZceRaGbL
9PT3s2buXOfsulWN6igssCbalsb4AROF5CYhDaxRmjstMHjS2yfSAQz6v1oK7SNOuuQGWLh54CX+
7/M8XqexvnzO0Q+QxaAr44A+gikg0Bwea9Uf7SUAeqBhcwGzsV3hYsN9Ii8FdEVFxKcMwupJHrWy
cZpsNud6G7JzmwfJ/qjR2z/jH6PkCUlGRh2pM6C5/5pEdj9Oip0wOYlDwY7omHii2XZ4uhPgxcTQ
HKz6LA+jPg9gWNE4ckFy04DUANrP6cDYQXTkfxD5RENiXzlGREcWRX4ZvJ8tjkqrOYxYLmTSUWYi
//ekpOwCEFAd5UjFCDdtX+cH0xsQSIGgWukzmrRmf/6QYXvU/3Y3aq/0l7/VIUKnGtsjRNs09I+a
VYrlbF9ZyXHQ4jbYfiq5tcb4eIHYIsty+Vt9zICC0YBcTtZD6pz6u/ZhW5Zxl0Vt6+IcmyFw+5C7
VxfiwRU5dcZvJ4x73qTmPakCGCOKry4/2zzuwasmcUi8zlPJjsKpfayGyTB+tqmq/cVLpvYoZ5Lt
3FdXDfhxaEScaWhFfFOc+vF6sql2zZz0rHiS58QOhNuu1fcReyzI++UAuI/7Ved7eL/0VbzIEezA
wUrvY0q1tkh2zQNGP1gpWPgcgvnEUg6Sh35A4lGL3Wb9uRqr/3ut9q/F2ee4zwXb/3tIkzTtAkCX
2AwdG58JfEMggvrqA2dGbXgu7P4WjNZwEDzm8SSe26rCeSMCa+5lDVO9+pobWnV1vOrnYFWgqv82
yRGjbqQgSaZyN1pIESddqZxRWcWjM+zG93SCTjkIHOOHPrPXaan4Z6/ttJ2pNelBR8D51GDCscVp
p74pptWv4izKXqcJbwuzszCaE0N3VIQKPooEiQtMkwIni+xUVkctj7yT7gd0IhX8p1OO0HUsPk0c
t1Q2xmpqxbdiTiziVeZcXLtby5osFO4Ch9Rof3ZjkOCo20b9tvRwjodhbK8aOzUPTQDZHBMuZWuO
k/vSKTWb1lw/thaYQlLaNy+6OJaVIP9IkfA0vrdI92au015l7dEeeAf2ggqWwWBD4No1X307sg5y
hJqm6d1FfHlB6tramU6gBksIGkASmjrcfs6uZgiB9jmJ88+2okmV9WSk2UpOIycUlRi3pNX5RPOb
suZiyJN2X4ZYAD7egqcarA1s7cVspjFYYmplnMO2236+Z2Eb+a0gfPrfn64fRgRkMkDz89uWw9Fh
f3y6z6a/n/DzHcSmS0okDuzd4yVzthsAVVg+fL5mjKEsbHcycJ+v2kWKv4YK9+cTygnrKP/zCR/f
VhS6SP3On+4xt24FrHf4dHK0nF9+wgbhtM832c+fMGsfv9/ja+lLSODJ8OfTybNVxzoogQsqav4i
5NlFln+N9do6fE7vkHZcDLUSr4DhVc/gjma+q1qeS1u4T6TKnhvd8T4g36Cxl/sALDW/ei+0fFna
SnYpdM9cexNWAq1TXLkxWc+5TkQunHzuMlFC1jM19ZOiGd9kpywqwBiG5Y2P8XUHab4lALqR+dA+
DgW2k8nPz/GeRvyQZz4LTlddCUNhrVfNMu3ZMKya2NWewqDQn9DQOrlDq5zjuTZWTn8IY75a2SmH
2T6S9ay2Q3QwGYL9FXIULpLH8xyy0NtyWGedU/5Hm4+Lj2c7zfXxKmPcEPP39YV8GXlWa0a4gthl
dpDVQRubC+DmR02eNbTIGVU2VnpyhGwLcZuOJs29yaYYwYcdYhIFjkS8N9mGZvjvQk2bo6ylbRye
Hb159MkmtN2Jgw5JSLbvn5OMjyToxOMrAeyP20+cAeM3vg7e2fBzrIoVDQLrGERXeWSlGdSpvi53
supYKUrulQ4CITLbePWv0V6iDvsatuPnBHKELHgFPx//vMJns52UMWT8f17hswOnoj+vUkBCQT+e
9ZDaoZGshtkaKDOhbRYdG91SDCj1QbJnOY+Y9eQNR7LOLun2urp4HlYJgxq2dwN0wYp8jv2ihJiQ
dQbG0laDR7c2GOP3uGjPtdv5v72JXE0eDqwJO7LKLM0CTJR1kFNq+APzxF+tEyhfwgzjMsMQ+asO
r2eVoa96h7rE1tQw1AtvV9vaYeccHaVz917u1vtB4Z9r4Fs927Cw8tL8H1xc4wmoVikWjSxxgT20
RpftZc9geDPjKCeXvNC7bDw9Wh3DWww8CNYgKnJ+gpZfOV9GTUu8X9HSjdBYnmCeNqeztXueNOZT
hf7QNmrKfVRrETFTL7iqHngQ8MUKApRdukz0rD1PmJQ+xWrzKtvdAHO8eKrbA3d3DU6lscpLR/kA
z6ptPN23SSRz+tCfC10gutub4Z5LQ1vLZnaIx74a1Jf4bk2hCw3MTlvEXz14lhuWiQQhyfimx34w
02PTlC0c5flw0lGtcC3t0GtBQXwxXEVuV66nMc9ePZv0mRgwR3AdO30tFWwV7AJ8h6x2AspVXKi/
ZW1SWheFdO8sz0TzxXpCJX2JNjLP4rnAORtkSfsiK31SblFub+/y3CyeXs0gUi+yxidBidgPMdie
z0v72TmPUP2e8IHykrH/3HMplCrunU1ErJ7CGLRoqTq5sZ6i6E/blMHnQuG6AShsEeeTA+NB/6d7
HmiLqTz4YwHe+G97ac2Bhk5NuJFObwluK8Cqq/S9w/4M+X+e/LJqlMQ8cSAPDgEgrXfWAG+qVcU3
6OrTm7BWcpCWe+nVKDv+x8zg6jF8JltjJTCfkroW6XzFByUw944aN8femdyz7J3If4NDCl5H0FV3
y2gvdZtm76bmRsepjWrC8ZxUdFOxscFYbORJVomX8SgiNg84rBxR7/dxioeGKYtY+vJ4ET486WzZ
IxsNsIRER5GCmYK6fo4Ja42J0O8iMWrUlqNkXfAN40BOZz+6/pU846Mmm2rRBxi/jVxC8wiPlPZR
ay0yXkNJAhIh1FdFBDHbBGYiEOztY8gFIJh/4wD7HWUHYD+YPq4S0ylviVlZW9ufZs7cgC6hwiPb
E3YzM6s9rK+98lvjQJ/S5jS6JjCLArr0w/ZxOEuyQn0tQ0yTbVPXCWSb3q5HIWrvKdOMJymjNVqy
xWuTsjXjT9n/IL62esxU5cm+7DsTM0eYCjbE8GfREvVq0yg7G2pB5i4Zgl2kOv41dIxi5WpJ9h7Z
ys/Mcaxf6XB/zIPp1V3BauVDWHj3tlWn3D1UH1b+NOHSNKSvE7ZWLxF+EC9dgxNU4uRPsiluzGkB
awNk9dxZiazaFITT17KXe2Ny6sweiOjcW6Kn/NIeP+ciHzdHtZL2JPsdL8vWwuFPpnzknuhexi5b
VQg4v+OlpQG/iIyFrBql5WzsEMfugf3qOzsxrJySAfrEPNjI/A2Jj+5Z87P6CWrVo3mws/CYFzM6
eh6VFlxz0EeG7agK69grbbowLaU/z/oUK7UJ+6Vpz96fc5ssgCIM53QuprjF4rZGA1N29Ej3jmBX
6ZF1XUWi9bNbtsle5OBAT+X2UW3wlBb95F8aO3DObeEMy9GY3G+E4A7B4E9v5YSBQ+E31RZOZvQl
MCe8JVL3mwKheZXrE147nRbfctI30Hp151uO6bWG+URAZmMR+jlWnlEf3T4Lp/XPDQudI2TGyl0k
rpfssZ4PF3JIGjl/BgcRqsummp8TG2rTwiZUt6istuH6l3V2F5sq4+uJrHy8NQiaHaYeKI9kB3Rj
+qOeUFaSzIGWGpCeEDUnWAWjF/1QbRFdJDtg7mvnkf8f58lZTGvYu1odXdUJqoDSkIj3rcR7Cq3e
e3Ib4COufZcto0rQB5mcdiX7ZJvttpvBa6errKVWkuyaHuWyEBO4fGn7zQ2Z3uEcz5MVvu5uJjDf
kW7ZTyEeK0hoZmxMjNZ+0ovJvacOMBf6ZEtjW8rah8++SosG1cY4idcGBJCzBirbret4GcdJ/aYV
+Z8j2QbNSjyPQ7kEQxF99frfhl3UX5zSzvcOBLe1bPaD6Og5wiTZy90K6xikDLI++hpP6g8o+909
TERxwe/UWcjxTY7vMyuJ/uIZanb3dfOXbLe80mcdUNnI1nCdeW51ku3cW/EmHjKxj60s+BKbJOfn
t6P0Cma5SLBtZZV3Z/19d33vDutifhcozBwr4fx5dx1LqWWv+5sGKZW46otflaNdicgWX6a4sFZY
Rapnv/WqY1Ug9tj3UfI6dUAUiNMUv2CDL5N2MK/C0LOVMA0fqcsAE5D56LPIhDJu7S45ebb4z3Y5
1lTNt8B0w9euMyHe2PoXf6jQIcuT8FxpAnq86hdrPfOd90FPr37kaj9jo3gCFZe9GwEfq68L5Rgb
U39GnQLmqBk2H2Dl9wHr/J+aX37Fmst8VWsl37glwXcjatVLH0zRLJrpf02UYC2HonyEo5NXNi8F
7O9NZ4rgoEJlv6IeNSx1beQiHs0O8fHRB9U2mc7eiL0dG4xEigW9Tzl+5P00pl+tMvpeZo3/nUjC
pUCg41elT2uV23648LozoidFvBA28jcwRhZQPzZmkdW/vFC9YaYmvhtd9GvqQmun2F6/UXEeefYB
7xXlM3IRxXNXV2xAR1/byLZuMusrxLFdXvTFYwRyhcHSS03CGDjMjUX0FOaxdy0jCxTzfAQTv1kJ
3IjXrYucCGbmUO0AmhxrnaQ0j1f2jVaVPD16Wx9eUuy20TpxEC8i3S2Y559THm18q49T5PyhVmjr
eIjaTep2yiJWcBr13V4/piNAuSQo6m9d/Ab+2Pme1sJfIjaunfnB7LOJ0PKynjvE+CODh/wttvt4
HdTsA+wRiEqp9sirJbHzfTJLGBki/FL2SbeJ3FjdK6WlPrlxiGXUPGLo7BcDDuZrlJvBDn1QF/Ce
Xb+KTHuWA5AkyhaI+gE5a5p6qyuRzldAvggoJvC65osDJnunpFm5qTGCcUQSvqH4r+9T0+vX7qBa
X+1RrCInH9/9ejB3rj7b1M7ttfq9HaL0Q2DnthXAj7aaF9lf0yyzvhouEYUhVZ1tJfr0Y0y/y74E
jvOGbTW+1EY0vY9Gs5LtmsVGNW4ynZjXEL4RUN7JlyC+46wiJdoadqosayvE6oy9xFEelXP1s012
mGH9fwzpTc+ETyHM1b/OHUDaH9Cxx9ESiT9Z1DE45Soqjf9oy7O+uPIm4i2ZAryI/g5O5w78CVx0
tq2f/2rXWyi3YdCe/9XuB0V+FiD+u8TGlhrW8rLv+/fcauo7DtL13UXD5/i3CdZ7c8ec5tFElq0m
iAQrVmFbG5qjtipx1LsHhWWsW3NA8KTzvE1pmOXZY6e3gxU7HNWW35O0uL8PbK88ZkXY7RpUPs+W
j6JOm5RkMBRc/BK0kG9h3KAJ4NfBc6Z1KMTGLEZjXb0AAyiutW2oG1vDnT3Prdm0/fFdqOMOjQR2
pradX2WbPPJTzzrADLrImuHFAVJGWVidGxJSUdrn10dbXGdYCGZqugrHUX2GDB4c2qkGwOqbWEIn
ergEAN3fZa+VttXKibAHlVUDE+xTORbfizpTnxuzFhfEFk9p4KPaq+PjboVWspNV09T6RV7G/qM3
6ie8vhP/iexp8NLqAr9qTnIn1i+1yTpeha0I8AutmdGayBP2fnwKa7N9i8x6mYwGcswOkcLJ7MRa
VkWb/IQbP97crEvuOXtPq00BiXqmsS7tqkX3kpMy3KoKMiY7tcDf1bGt5ql2iQKbaXQWs9pt0lrR
uePhL/tkEfRtvRZ6WK9tW5tSgNDiZlq2ug1AkOwxrM6ustDMKlmplY2hnVHkj7aonTLYSkGIC6gN
nHEeLNvkEQzOeqcKEpyfbb4S+ivUXrQFyMNyWnfpQG5k1uDJPJEdYkhN25T6jfOQs+uE4AblvXq6
4f+O0gMPDPdXXPm/dTGob1mtTMCSmvDaFo27QxE+QmvRNi+9Bn+3NMrqTYvLiPxG1f0Cy2sZhvfb
qOOX+CXH1Jwn1Gg/ijZzUKjrsnuVFFia/nd7N3f+q43YBo4rYpFa4e/KChr94oFnhpKhTmsTYMG5
mAwNbGT8C4HzEVWXcTzKo8/CsbRsqyUCFjUubt5chKxDYD3Oh7FRv3Q6GWLp0yabZKEr8PRl22Pw
33Gy93PwUGvVOlVNf6fARttitjqCNrKjd11TFLQDVWsfN0H0HibZt8j2misP7ujdnLPgafMW+M5A
aDh7lqdMVaMfSBn2SzkoZQcL8gu2B1FYnilYuT9NPcwia3CMVzs2tVWWjM011fR0p6lVBn7BsE9V
nKabsB60JweS2LKHTvLRT84TQfYZyM/yi6TVwofJHvksQ0LTqJfQHdsns+EJklWaetLQqj3krhLs
pkqdrmWYj6sRI9O3vmeXXH7hnpOdTKskBRA3PZ7xMFZWwFvTE/b1GVaeUCEXsi4LIHkxCAcx4dGY
/NMj55DD5ZjHObKuKyi29t3H2JjZPZylr7WhL05DXl1lUzw3gUCwznHfbmWTLHpTF1diBQt5zme7
PNJnTexHGyMeQ//OjzTY9jGhmhGny5Lm6oZ5cZLj1SlSNr6FTX0pDG9rEdg6TlVcHdqi9wjBi/Ds
NoaxAd+W3NDFd1dsXMbnYrRaEsZGNT9zS8yZjGDlCnhnZmJqRxRbEDHIZrUQrW6TjWyMtdytHodu
gEKzTzRtPKqjDgRNYz9dBKJ57voUJLjpE6zO1Gyrih5hxKE092NWV/t8jkzGKDJuJq9Ob6UiQ9l6
8GKqRba01ab6go9wiE4oocUOYVLYnDlL5XHrz5uoBcDCdddXSI35hbN13HFhzYCPrlKiAxtw/N7m
qhMKfwFfQjnFada9/R0mHNCF7gBjpgiNP8P8xvYxLWOYx2yyXc5mz8PAtfznMFYhNjiBKT0lbVtv
ldQluZ+M+nNk2/U95A5ut6FVLX0dUkCHIsGh9lL92bFzfVcEFkz+ebCLuc1zDrVnHmqWWbHUwLrt
5FBNbdODUIBry6rptBheepW+6x1SQsgGqc9ZiLKm5VnJWxmw6xGTbn9pYxbD/Pzat2RCSiJstZ9K
3rHmShHaJlaxcAlzxYug3rLNwHQVPM26SbLqriiNuWwEVPM67tBoEhmhQ5IA3yCRn4tQELeI3V1Q
F+5v8nOv/hBXH2VmlUtHqcwnA9DcpkVH9WzHibEXY2bssGDoLnJGpH5yRLl8VLO7IfxWF6xOeXbN
sePHjFUGemee0ey8cjnOIoUmsKi93OP8b7ugf7WREasOYUZoe7J2ISTFuDCHHIedMVtn6A+h0q0Y
ZXaP2rJ4rUT1WvSGfhn9Ln/lXRaAGy0iMnPnpBRI3blGfZC9jmhi9Dutbid7yXpUqDv5Nv6cnEsY
1to0xLqHRlzA0FTg3430w43UkzW7rtgO25PA977kpj3LjUbi4sUNwMxO89metxDCkqpbNIbT/po2
fqCUv+o0HQCIIImllv0H1A7v5Cv1n6IVzbhOi9RY/KvjX1W7bthtQY6U7VNUoB3iYSGYTaZ3ClvC
0Iivs2mNLXb4VTT8ZEWGIPPQ/0b58A1D8fCLl6ETDK+ov8bpYO0aeDlwXdzympEQXiGzbW9tc/SW
PN742udCQDA42pqLjtxgYC8uGwtcUTGWHhMy05bP82uKFpEZmKe+afwXP+jnC0VvMWakmnVeva6F
heXFPBiXAHs7GSZyG3M1FB46zpghP6ZySk9cQkW8ylMndsVPCB4tnXmo3Yp+ydIn2qTsJ+BFBlOy
KlM2noWhDMa7yLj9NCv2DUO4AJI84PwQITpgrcpk7H+ppfack2X85nd2s9Ad23vDwWxc4rmbPatC
jdYITx+9zEEnMBzRbI2nYj+AxEH5RFOKZVt3B5YaLnh2ejXHTLeK5aarIvHz52wuRjILZBruskX1
g5PnTHuVrnMY2t5Z1wprwrcb+rRq+9kKiFCvrmR/PRIRLjr0ihvhn2Pi8svKHNxFHqoviQP7ym74
3UfSTxvbz+ulVBaSwkHxTIBti3K2jgfWqk4N/iqp/uaYfDw30a+yphJCB3n9gqdqc9PQHD7URV6v
gtyxPsau+OlkVnYvvUa5IA9N0tvquY7weZijkXeyyc33LBQ/Lb6zDx4uAu9LYAGxIaIlis033Ob7
SwGJaR25Lkhiz8EyU+ubfR1At/bRmxxxC8JgSJ1OXC1ftYkbJD4gON61XbCxPRCW6L1FPz1+GKNW
tF2ixcqOAOD3sUbYPDMRIK/QQ//DZUEhMtdL590cTX+L1Um+tatS3EO7PKf+qGNDZrD1r7Mfaouy
C0Hn8ObE1b1Xwng/DJF9RMQbRci5sNJrUH4rqrANFkEPX7SIut+9vlENdTtElfclLPx+3RpqfXTZ
QFwD3uIyFiyyDBQcNrhum9d6EsGyJxYJW6iKUYr2wmTRisSB9qleDU1M37TZYhXxFDRFnbLkHzVu
CtV9D9Ha/e66EcoqPYQzHijx1q5RRvFVq3/3bOBatRl2PwJr3NZBReJOGC9dbnqw9JR7YOe71kRs
YXQQHRkTfdm2mEz3WehuEzTJj8XQDDvbVQ7+VORrbfSOU9p0C5WgB4EYMWy6yLA3hS++hE7e4vDu
RosmH6Pv6DLdXKtyfpVcPEg54wGLDPrGU9r2gPTrwYPffGHAbGYOQ+GSj+DSE2AgQxDGd1kgUKYd
lQRV+rkpURRkxTLXWpPb0c69M2pntS+/DG55q+ycaHxRv0AfT68IO6uvhaIh4KU5Fz0um/No1bc+
BspTZnF8jLxfsSryk4rohBcP4z5wUFcB3l+YJ+XiC5iKoZ199KAytmDTkWaaq8poX+fI1pOtd/1F
2C3EdQVQm6nE0apWRXjUPXHWWuGiWT8jDmdgYuhxxBLhZ1KGYKRG5AtkuywgY4Gnl0Nk3Qubryz6
c1S0x9cBN6VrlcavrVY0FwKtXElTT4avb7o31c3jBSSLbFtH3U+XTMgdm2DjPAwO1EYzjJasNooT
R3fZiWh8f+8GB7jylHwnrM+IXrPGvRcl5eJRj3RnWIyNngKqy7t1ObjVW2XEYo0NZrmVVduwefx4
GvqywQT/zSvHZd9CAyXKZuTHx6HDrvXomzD9ljOo4pgE5hOpYGUZ9tguht4hb8ZbNcbW1c1Atfbt
2vSMn+zrqoUat9970+puU5uRdiqQ+ayjj6nmOowVfTmKuPndm8+966Dyk4TeqSLNtECFqlsNCeQZ
EWNFHinC32GNR8CJy/mWoeR5y+cj0tC3TE8rSJw0yc6ugCjV99wrZVXVzeyiaPX3BFRPgdPZS52o
Hc8gZKFk1YmC6Ty6BMt4zr2A+eyfMlEsoUHYL2WhZosImACJ8+E/3eSmuZomBk/d0P72v5nJyRGy
w+PxsDdGXv2vZ52DUvYYpb8rv3QPQ4X2oyvwt4F1k+0iE4YV/EyYyTXaZGy5x41RGtV1cmsHsqUq
iOEEN6+til3BUv2Yu+TlQi7/Hc8QknMFUgoIHk5XRJmLtR9F6pOYEgeXoV59KdN7XbMAne16710X
x7vOxBE+Drz2OkZz8sVL6w/dz89qxZWepANu68CZiHIZS9vBct0QlrkT/qTuwErjZF7o6VqznGqv
2cwGuHt+ZPQVmWnWpbCW17pa27/cMnvWRmyCmkJVsa1R1r0Vl7/Z5V1C7oUfQcc77MOkQKIpErt6
bC8ul9I20d1+O1jueFMdN1ihAa2/qyQodTuLf+f2mUwW0HEu5ps9tM6HE6JzWnVa80SCSWyqtC3A
utRgowljseZqbkVjimXeOMn3qhiWYVGnv9SwxgQhj9JXG2jgpkP65DhNBiotFlje0Os1cvrjWW9N
98X1PI1b9oYoV/UtCi3ona5aHXyzd8AT9r+0IOFG6TpA8a3GBggv4iNSxPGayM14yTy7XHSW9T3W
yuAFKuK40xBO3SJ66r2yR0cqMg9+IGMBgDDPxqcxM3toP7W6qfNOvKOLepAjIrudYK0Rn9P7ptiK
odmpTpDu0YSw9xr5hxO/ZULqr7WvSE94qwgh/7UYCLqPejSecsK+iyHy/BfLNAkH1cNhxp70BgrB
1QBacGjTcwRQD0ZN3a5rC5vqgO9yZeP4uefhoryJeAoXbueS/p57G+HiOGOZL6o6a5H6BYuilgdp
DaTCMLt+LwTR68nV8g8vdX71IE1vlRebt8IIf2LWnn+Q3FqU4KiX8PhQWPBUe4+J1LgduiR/CvQ5
cl2I5oeNeFYWCe0Xu5xflRo5rxXST2tNSz7csS5X5D29WzYXYJZRUiV3tPNtRVfQ92i01VSDWQr9
2rvJgZ5nA82PSWJ/tpXKYBP95cYyzyKHpcSVbu5j7sdkqY25jrgOXU+wWQnCtVuU+VkJGgwIphTh
p85IT6AuvjoAJs+RYa2LsHlGgjpa6pN+mhrvaGbEcR3P1c4lpu7LaQy1ldW2w85LG32PD8l4Leci
2uUjIRdQBtGuDLxoZdpCf7dH9PTrYfgNGW4Ke3bsyFq91sTbF03rFesegSRul2kwHcggLENTsTCK
Ko2dOgJiSytbI1YTODs/UfIlf3muVy39Eno6MjAuJjCGWo6nCbLqMjNIR8e2Max6KyFCr44OlDoh
ukXSimfEgrKdbPssYIX9M6Rx9X7dO72xYDVyNkkVvLtNTxjGMaO3WY1y1WWWcUu80NuEkLP9zNqS
kZpOEIzyXWDheNPrFYo/UXvuayN7RlGBdbWrorWkm8NetmkZ0BfUZYGDKu6NrYDzS9MJQ02zHZn7
FBisknGb+KYqyngIzWI6gMfm2/HJYESQ+k8C7BELweSL0pB26CHhrjsEmHdZNbh3FUNT1dE7Nj04
zcN7JVYasccJI7FMgyw6gRnO99FEwMIF5rGqnElfGaHnI+7SPwVEwz3LJoU/xYp9bkEo+vDV7koR
FHfW0jPbGduIyWbVFIDefbUxAsDcMGSRhxDXKy5fBNET84X/jw1GZ4nCe35zxeykLF4dyMg3Ip/Z
o6jIS68qFMLW4zxKdsRV41/a8oesYO2qrkmYJivHqacbClPewtDagSyLMd0ebaplb/XUNcG/MkR2
sFswrxYQybml7ONkqVoYuLeKqE+D51QnIdI/RylSCyh0I8OI6DUgZTnmccidiP9VqnablCfhubbw
M1ZUq9xmmufDqqTgb+DtResQv8+ns1XbPACy+N5WSsLlz22RFayDBy4K3RibQCGpLecu21q3INDY
IFsauzrbpMYnSUdUF9TfdlLzfFVU40UgB3RTUTZYGn4Y3EPe9ZbQXEq2sEc1P5huLmCiExdd02sr
dAVNHtO+efRKPdu2sfnRhV1yDrufBMHrSyrGcuO5PmoxEQ5EjY/opjxCUxmZHHn4WbTOZaiGkdAp
9iODrdoYTTjoVSvph4/GyVcLe4uFZSrtG/d7bdnGfvBcuTVObXHtX22VP0WUINoTJUdb4EasC4tH
y1yVRY+oByxIrxiKhezSB+LWeb9S+lS/Gc1TJMWZVDvFnocv+KHdpBKO28MKI30xQSph16vPoT4M
3KTAkiyqUGNZENpiowWq8RBwqluB/eqgoy80SzjJcT2+VuhF26ekQEegjIN0JRzNPLQRfH0PMNeL
FtrNE9vphTpkxQvKj2tgksp9Xqj7otHejdSrTnUW+Y+qVWbZMh77eIOACx4reTcoa+xalW0KTPep
MYsfUCfAiOV9f+BaixY9maq7VSTg5bx02lqeD+CqVt5CvK2e+jFbmqJuXoJxrF+KzL2ViAlfykCp
Xzyjt5bdOArusFRdV/O3pCjild/6F6so+3NXjv4lx14efc74Pcjieh+pYQlxI0je7YTYJHHIaCd7
E3jUYORJlcleX8G4Kk+UZ9U11SeeHzvZPDhdfkrDAmQTG00AklOIeAMZTMto0hV8CPvVShMEvHW0
w2FU2a9ZQ+wboJm6cueqNaratix4vCuJY71msJSAhGrpWp6re12wReFbrB/nCpDDPO0NFH4ZzAqv
2RSTH6CTxlRJN0SItsP/klUdk8o1yvzqRg7OezDpJrKjj141SHJCN2G5fZw7DP4KwR91KwcbkClW
dej6j97UbsTKgWa/k4PVqAf01M1pWPm6U6gszbZNtuBGd5bjddcuGJ1NFk3lyU2OBRG6F9y+Ok3t
X2YmzUtWD2/k57xzgbLADoUH1PWNob+KNt1DafeOjqGgxiLbWu1bNcHMejR1Rp9cTJAKvlrqEdKl
uXkkO3Jwe7e/yvF5HaUr9s8Rhu24mzh5zxIvIk+sxikGdeQu/oe182pyW9ei9C9iFXN4VY6dnc4L
y/b1Yc6Zv34+QHazT499Q834AYUdAMpqiSKAtdfKtPF7Xlr917IMdYTRDeueuvT4EMEb1XIc9tBZ
yYdORSrM9nL9xJ56v469MfhUs3W8M+A52Mmo1iD70VYp6iIiWphA+pqifwgi1/jYfW2qLDjoYQFp
+cC2XZzZ9aZRqnoPmpnfLTeYp5OHTIW1jS3nVzcVXVPLKn39JuFN18y0cpeIaq/AekLcNvho89+j
aHnaKNAAfTT4tD36KUJEwlKswbyPg+lJWvGcF3cV6DxpgbGyLgYKPatI8KnPNSRP7jjCdy5mRaDT
2Al2rU1sK8b95Ks/G1M5Ogolh4ubB/7ylPqAKUXS4k9NOBfDKbLX7wJFEKurys+m/ZIsU9iPYK1j
wzX/ejm/Z8Fo1Zr2AWGCHfXd0xd3tv3N3HrDZdJy9arqbHd1OsDBmDVyOEE2EQlFIdlUQlZI9lLD
EjwYCMPODmJC0qe99tJCHDL3yNO+C8hkGYW1F9EPMbMchuZvAI8CRBbbGRD1bdaGvWVgTxxKdSuQ
zJtkmvNT0UQ/G2oD8xM73/lJ9pbAkrcE3uX9FynL9MDNILyX8y/jpLnkLFf6L1LeTbWM/eOr/OPV
llewpLybvgmUXy//j1dapllS3k2zpPxv78cfp/n3V5LD5Puh9RP6jmH0JF3Ly1jMP17ijylL4N1b
/r9Ptfw33k31u1f6LuV3V3vn+//4Sv841b9/pW4Q1jwdGgWivROPdpH4Gsrm39hvQkkTMirnjPA2
6mZ3ZlK8tW8D3gz77RWkU051m+U/5S9XXV61OqBCs10ib2f6T/P9p+uzmGHpPZgxT+fLFW+zvn8f
3nr/X697u+Lb/4m8ejvND1Y19Lvlf7u8qne+xXz/Qv84RAbevPRlChlJxZ/8nU8G/gvff5Hyv0/l
ejXUubXxdVKs6NwpvWBIBGx2Tl8bGUmmqTrpxoN0S4/sNXLAkmv7dXyW4ZoDpKOXIstmDMFTYXTm
OmgsaqtaS3ksohQCtXZ8YRUMka2w0pJKwh58i4jLMXNk2idO3/+Wcen34YnazTWMWNInm2aELcM2
AYG1kO1foIu+h9Qjva9cJT0Orofg80Cdr2sntwaGyvRa5jCQiiwjSVCSk9HIUYCzBerl5pNhPTF/
9ACo2DnroJaRU5XhSJ1zqavbW6IPq+SmsSIXnmSL+pJiRmKHlT04TMRUd2GClqsL341F/fxQ3Zts
GnBuH1PdI8wpcqr7Skure03rjH1gVkDX5ejeaKaDX4FseDPaGT2AyXn3BXJBZpQDG7tElshqH5e5
5NThYDRsagbn23xRVnWXOE+h5f11SZmWj8N41XmwuKWZM0s0Rz94aj1SxIxeUCAU6m9i9dAjU6L+
Rri+U6m/mqdhb/F3OwPKDS5hI7TsfYtB0imHL+EKnIineOYpGzpQFW5ZUXSaw/RROMeycsKb4WmR
BxpG+EvguBBcsXl1GyGdyzDFmZM1hx7t9s2YW2Yz1dshzfLz+4GzNoXHLlYe380lTauwr+x0W0et
sdCqTxFam9UhuIu6LLiTPcBeAbqtdbD3gcxyrk10Cci8wZuT60xlqUhdRt4mMvon101S9k0j8ySb
ma2zE8rI5kn2EEybjpmSrWQwe02Tpm+aQU7BCSMKiqMRm1VWvacCL0NtLIR4rKv0u15RtDvp7RGT
24KpNdYycIuKdNkbZpUtbz24yNwlgxMne6eUUHqA1/iZu0QTLXxGZEhnw/YfQWMuzIOpu18Xvw2e
UIdPKy845fHVvYwsF/PQMARVN0BhIl716+u6mTmlepQaulv5Iiwn0HlH6gyGLdc/ycYqChTrb+3i
HRIbb0FNCLuFIjcD2YLw9YTy3ZwOypsJzKpkwyAdUuU24W3QmwnrEa5XBYaGjQ4z+tkUTRyX3Vma
src073zU6UEby0JsvQT+pwmWYbdr6KO3K6C2y1n41OMlY4mIArKePYRqmD/EVs7qKkZQQgbYb0vQ
oEakVohTwkvrnigFQJxS2mBPfzodK3xBaEHdST/oMe+0jFhyaylsKaeRY5ecd2YZjFRjeO1xVpMv
SpdzklFaMLmZcfIcAVA7ug6bBiqfsE9VbxxkBgVcHmtuL3xwBIw9L6iuK+20BlLlQOEv4CS9gJN0
E6Ceci5tjh5FVzpbEZG9JUcOacadMyLftKRK9+/MSEJUlplSdb7z+3Z6nD3rwWyz4aViwX0qTb3e
TnWafw1MiyMlAFZsnU2QvIkjKDXxP1cWwNWkgn4tblt/pbTTUYKNJQpZNm3j+mvL8rLt4pOw5Zyq
um0GfmstAzd4su/58d5w+ei/AT0HbZ8cYV78dkvsqOJuIhhzEbjyT17leSdWrma+kl3ZwMVuASFo
0LS/eWvKtMdKt3bGkgnZqY8Mp8jh3AiZWNHI4W7VRgAs2RYo7WaEMTSHUF2dgxbZnKi5q0t4n2VP
NuWUUW2bm6A6/OZnIHntpQEgB5iczb1MVg0DOegkhBO1dZr7MU8/xr7nQD6cAjlVUtSwXn0xR1n3
MhCK3p/82Zh/TF/nSPoXti3LS+uVyRXu/+Ta1c6m8dj6hNTrp0sG52qYwZM0WnmEhPaizu40rGRO
M4Cg5twTZfjcS6gPFHNlfdtEe9lNO+uHG+nF/o1PXir+u4QX/CL7Clum42hkEN2Z3ikTzWhrMFIu
tuyhE4wuid0c3vuV3jv9zjdaoX9SEH1C013k3GaVXmnLMbLpJ0pP1jJSVZN64FS5t2ztwTTD8mPL
fnOoAmS309D8wK5Ha3flxyDIVRTUB3D9avFRQ0L+3hrsZzkiLt30Wpc8NJYmu7V2x43GpOT6HOah
f5a9bCj/mgLX3klrmCr/HDRAkvlx/5USv/YW3wDMFIERH/UJEV0Ct8FyHjnju8u1VOts8jYTnPj/
GLck/xwbqahQONFODaNiX81m8KioNSz0lZd+ZvfuizWa2t+Ia3uWydGvG8TPqZO0X7w+4Ugn7sOn
MHa5Z1qxcrZbOz2/m6eD9OscDjV8N3yIL5raOMdBKdl/gnZg1SKec4mQl5iuHayAuz4GegkWwa4/
xYnibVPYulYOG+UcmGbJFt6x7tKJhsO6t83ikymaqm2T2lWOi18OWEyZJn15adiHOfHQavvHlFY5
v73CMt6IOY5os+zBtywKoVLEHRxYyffSTNUyu/Oy9A6AbVKuuxw1iyBEbSs0Wni+RhS4NCMaV5Bq
DRyc/6Mp0OtF79WC23slQ/GgwWMtu2WQoQJbsa32xulXhb01hhiUm9d0u0hLNFFyED7LpjMhkEDr
/lFaQQUBzpIxiLSBjMiZf2Xw1AT+UUPeW6vyZsOxY3CtJUlS1aY8tvvFuJVOqDPD6yQJkVKRJJ1/
zlnGLDmNoF2SgTg2goMKVg8GodL4AFdI4mvlh75Bie6X8StSKZWyy6mOohhG3PeMoNjGUDms5W1w
uSsWE8y4oQgsvtt9VATMyWcjXdxWZbNMtQSWYctUS3KBYBP7tVnOfb2dn6n1H1cuJ+6nOUEvRs+c
gLNWSopSx++qdQNXSdjpT6MIQozhrjsNZLbMHRXbOkeN0LstjL7iWCU6u7Ue3ctoVPIXyTNozKXp
cDJ/ZwajEBJSn+tp21Mf04CkA7Ig5M7dwtj4nR0ec4QuLpkDCxdrojLZyC7E4lOzcguQnZSh1rt2
ysdmVRnqz9RbfBkqe0MkOBgm1irSZJedaqYREF6iFE8u1cZ3fmtoLxOHnmsjccwjqCntJawdF7b7
wEdxuoQqTDWHtS1OXy0kX4+WUX2vZtVluSp8YBoDQGBdfZzFOaxszEAzj1HbfpdWJ85sZW5E6c5v
c8Wcy3DZk/NqhVIfYelKz2MyVNSv8zyl8T7cmzWAGenrNao1W8/39nNVKHcldbrbqe1RmxuDcj02
mXaaZZM2AJwKISe4ko43IREv4Po4BVn/sydT3mQbSfQ5L9T6AHqnPukqxJKvaoNSclCaRVScORYJ
z9LVSlXCJuPozFZzQcH/S59QJtc2lXPKqAM9RrLwzYhRK8+W7QTn2wQysswy59Bdb15fxtQ3HJTP
Qbq2ovIHR6nlMydQ1bOipH9x1t9fTGFpqjUegEwiZSUyykqvnouo20B9Pj/IfK2aESIeKZGSQcWy
m0e9ZeteDJeDfD/VAByh9X27gJtm1yy3qO03ynI9sFWyshOvOMtkUATzUZ+oFJLXRyFCPU4ux5IQ
Vzu98alrauPqKMBjpekEkCrPLVU50qw8p1mpZuJc80BRP/0c0/eacVUyeMb9yjM+LWN4iI0fdB21
vxBOy8hJv2VgcO4L0XCEqd2HemZtR6FeuvhkIDMLdBISVH6kKRuZEprR8wg68bS4ZI+a0dFmc2aZ
h7ND9+TnUP6+Xu6WqVNr7o8eWFfxEmQzOiYM6nm4H3ylPVusPUvYBvT2rI/1wR6C6eBqbQs9La5U
tw2qVqQtu9J7GyOH2w2HiEBxq2YbzuCfu7b4zYBCpeYziZSD1rGEkE3aBz6oK2E3qqLfnJS7/Awv
ie98sxjR2Z33c7AMm0aq7zVw+e+ntlLPzdD2/Me0JaUvB2OCvxFekHSToDjzWeu8gV9aE5FOOyg+
a+4HSJGdjxCd1dcmRjLQGdP8c+5P5dYNKC9niQ3Rc62unELVNp5A5iMFnZ8tgdyUPembAaIDKxYR
2RSvPWlCk0bYs1JoeQbxw1sMR5Vn5gu81N2DFmb9g65Z/mYYULxZfLZaBdem9PfSNVB0CcusoHQ1
Jnc8SqdsYogh9jaADsFz3T0sjf0ct37xADrTYaloUcRZNLUH4J4LVrGtXjMLNBslppsYes1DyWn1
x67hHWpiC8lhocRM/S/V1X7Xnk1hDi0IViqE/YuM2m74dZi86U4OBQF7n9V69SBjrlnuO9NOn2Qs
UtoVCJz0RfM078OA/DAML56tvEQw5T0A2GzOhQ8iVVgZ1Aa3XueliBBofXOUgdEK6gevdrsDTFo8
j4jkJdCFylHVzA7BC9JkLji2YNcFAFOWXDk7InJVEoa30bdYWAPHUAxtqwSBv/OGEB6CNCjuZaNa
SEPNLQK60kTQ+GegKRuoaVQ12C3JuYgiOTFswqSEeu51lmTUivsg1L3t0JUIBL0G5AhrYNcuVhzI
mExlZ0OvfeQ69jHXUI0R5JSqENhDlgutYElrudhLGOFCCC+lPbVtdWhMipfDZN4XnP/D8hT0D76h
83kTPSO5xmgA3nOm/NMT+8Ugdn34A8kEEejLtqaCATApu8VbX0mp0489eAIhoD0OXus8TKKhKhcV
4JrdsVSLnIcws5wHS/OdfTsmzmrxmZqiXahwOkuXHCpzobFZtbkeglFkNhnUgiC6XWbxLZfxeiqO
e7hpzl7o9EcKsylOT8v5k80j9yYzO/YjhenCRkXZvvk49krznJjOPlD1GaxJH5xTEKbrSJqmk2zT
LmgOMhpV49fYF0f1oHM+VHx6ZRbcKhDfsyBEtIKpq0bLd9ByRHtpznEFilILvas0tRrEp5J/yo2w
u+OXKr0NQp8F5mGYGrYyqzQsZVXX4PmlmTsQduoIbpsVH1u7LFBagA7o2JROvuemazxz2MCdHCKB
f0U29NsQ4n+DI3BcO0h937/LNeEJQIuF3DxF5Z3Hxw3Fu96mVWfj3ItG9mQTIUV1dqrQr+BAJ6IA
t1r1RtJCuImZ1M2T4bXxpyFpvfilzLv2U6l2P7Qu2rlOVT2Wg6q/UJYOPLJueFKMQuNlBO2xCazB
38toZLLeR7XEAIBB8oTy9znxgUklIrlmD/GBEvCTDMrxcfU9dVkNSU9Yxl+CWoHhWmQrJcT+Mzzz
qmWpm5Sv2pNsKL5SrfBpsPryiWLOmb0kFbLL2U/StZuyXM1NE2LU1/y2L/ZGaFl3uqP/8DMEycZB
S++Hgjslj5Ow44NGvO9EIwNjntvHYMw+tHb1yyUG5LlbXms7Xt/yOzs4xeF87SRFqSCfl72laX/j
mzLrP+Utw+KYz3+htOPGTIMErLQP485kUjEsak71JtRhDKKRvb7knGQl7XdhsKDRIYz8i/TfZpBD
3uUtvjc5JVwdO74PPzS10nnI4MJvrrQMkb33ryY32Rsaeaxb/TFRzrjMLfOMULG2FXcVmLrRCFgP
LqzSfGqTcmcJbmlpQ20SAR4G0Lj4htFAw+iNLQZ20inHLE3tOvGpLAflEeCg9dw3+XelsIaLtNhy
1XeszaxNz+fmGeGQQ5QU4yXvXA2VHCo1JjvW0TfN9Xvpk02fW5BcunqxlWapzGB3q34+smfL57+r
w4+goSMq1LQOrcAi35ne1F2TpPGoU4mCkyKYX5mUjWsAQuFcB2DQg/Be9iydX5tC62BH/mcAlTF2
j33rk/TbcxZDQyFStPTvZuAgSc6RFW4IOcSoc5tTbBRkqQ29TSxz64kDA/97ijDJOWvT4uyM8WNk
Wtk+fnVJf2XXYbl63x2paMfLG30bLeNvkl5nk74/T1n63q/Z2zLYA3Jyt9rg5dcmjXqIFqg0KKkx
WUV2H/7IgXlSRPQ3f5nPBtxYn2ataDe+5qb3RQGTIOR++mGyK+3e5hltY/dduaZ03+PwoZ0voQk8
e1eHlBI5jTNu3jhlVzZGAEC9bw0fuBaYbbDd+nxZwhMU992q83mb0E3+ugQi6GHRWEPzUs2KJ35t
uR1DRyotKiXMc1PMX6Qlm6E0xYdmqLd6MxVP0qdGEMHUs8uXG5ePaDZHtdFWxkzhgv5E38+K0a0X
X5a17mrqAasvE43JN19Du/w2K+VgJ8rk4pWcQ/pyD25ZPx3jnfTxcBStKz1qD/CM3BflhMQHMktP
vWePV3gzr7GwKJOvniZY+HeQps0bacqGPfwfAOVjdidJSxvLu/c58ZaDpKul2noPs0G/riGGpk54
nECS+UgzjqV+n4KON8s5umuFJf16aJtnnh1O0nLV2QSlqE/V3kFyayWdt6ZR9XtfRyrM6GCak75w
UI07c4pXTVbHW9tTqruotDidhZr3kDqaccf/2wXw7GgfepsDFLU3w39NpbbOIEOhmLs3T7kZFV/D
isJVF1YqyI4UZZvMlXMxYSg5eY1q7h02RR566iE3ULCon6wi+sYJV/23E+9R1Ah23GfqvUP13EPn
6fa6qAJ8dtd5q4Jn80vXeicZtZUExvt04iOO1qh9UMFCHlMkbjaGXtsXyuZ/QKkQUkChIektXEuz
+Gw42g+F2lFvTob0K+NU9nBZ/xpG7eb/y3S/u6r0iVfIukvfBiDla3F82YqmEyevsqHYaBMD+L0s
LpkR6JO263SVP6jIlT45XpoUgj6Bd7eO0lrmpUomhwtkX1AudeqAlQuZ5eyl6lOKRZ2/oLL37htO
2KYmrw6FrkZ3+dBS/WsZ9iO7QShPeT7kSuiQrpDFsP4are55SPgEK2OztgbOOFnln2/8qm+oVmV3
8jJ9W1cmpTKCWVU3LBrZE41MmQU7ayd2raM5+3vWy+meOxo012PYf6NY5VRRVvkpgNxoT315f6gi
P0bGRv1m8Rk75K4D/U7hFB9HCpD2njtPW2k2Y9tvEWrK99L05yHeqJYRH6Xp6YL8CqGL88St8mMA
kxXlRlBvVaqqXNF/BtecQ79Wqa7+YdTyn2Yt9lul6SWeDxVZ/zMqzeyhNLdToP7o59mD+dVWUR1K
TbC+bZ6Ajh5YwdgaiiX8ZzaZ0qtXackmCzNBZKH/iAcjz7ajc9RtNvrZNjAoh1GNW088rFMYUw0c
AlFoJgMmUg63KF81kxIlkZ3Wlr4t9QHu2dewV1lGuZEz3qalsnY15b6ybZGKWfdpX5ysJEMnELnY
zQz+/JtqQcKge38p82BtZy2MTl3t5s9GYnxDxDPbl0EATqcLiqtsXH9sL4N7L42pqapuswQNJdDW
Vo3E0thVwwFCw49+XlFM6NX6ytMd5a4VgiGcBgT3eQrbkqUZb/xllQfmanAhn4zajn0D0uQoGGj7
49yjdMnxRfyl0+GotC33azsE/NAlJTzxPXUZ3dD2cEYU3ldogr5qZV8/m8aUnHhU0rZQPA9fEx6P
U8P7arJTx0ltqYKF1bUnc3Z/yHGsA/j5puzkcaTikfOIzuR3N7JulGTq+GxqtvYXFaVodwIROcql
o2wylkKhU/IzJVaTsokqyj7VtkIgPHdcmIbL2bmWnr2Ri1A3FnJtebDW/Fa9b5JYvS8a/0sdBdpR
WrKRwTjxVwO1cdfFb+i6eelKY66QqlQb76M9G/PV9qNp1auICs6QzG09fXT30swU60OvF2vUWNHE
ELQ1phaHvGt6eJG9ZA6zZiW7QeAmzWoJqW7LoqXWQIYz5E3izy6yfyuztT3YHOfxEosmYBcm39TG
8Nkp7G4vA6hv+UifRMUn28ypOCzrsOFvPYAekt1Q0O7EQtRC/OBcbo1g8rnZt6SOIzcNrS8IsQRm
WqKiG/jcNJafoYPGKLzUClvF6LnO+qEV2j0NcHl+1WPj0Ga6/kHt/Z9RqO/i0zSgDMdzgruili74
NjvJvo5N828Y9o9N3LHJB0kDy0f/aDdO8SA38lO9mldqkIdnaQZaGG4rFWoyN3E+NOOMPlIy/2X7
brlL25HNR8+pPwt/UenTX5TMQsvKR5jjnXUFQupUqGP02XQTyIy95qWbYIHMov6HdLvZEO5LY1xZ
2cFmjXaCuRumZtEz/2lOyjgI+ULCt+4tPQRuhXQ45LmvY97Nc8vWkBfIV8ucgec8OtRB7OvcGS5K
UAwI3iNlZQ3afYeWuYmYLz4ZTdRxuMimqPMXZQycfdLEtn+VPqhBwNDoZb2SIwCZRGxPi1mrfE4O
Guc/JeKvaH1Tk1Smwy55LebiD+jMKxm1ovhL0ajdYW41naoGMSIKW06CSjuiSu81UVaBQeljAzD7
yjI2SaC27HmgKXkIqVsOMfZKndi7Ej4z2K51Td0EQft3WbKVr6QVOoHUvVBZ8Uvsnf8rsu/d8DMg
BeBvPsGQ8S7g5g7Fr8s0MluqxN+E4/85/++mWXw3+fjXEbkFswrfXV5NJF5NJOShZfbyWq1QfwrM
3FhpSlNt2GMoHlAYyx8c0QNfQAGTfS89splDVOTqwXbepHppO7EeOtyGvM4wVlPGbczvtnKknNp0
1f5uYi9LusysD1G8sEy2kaMw3s2xFXgrjd/Va+kOW02aclxWpgXHmaq5UwPKxinz67tLBCJ0eWXy
6tT7ouHnzv1+CXht158bNh1vL8NUhQiYskHI2XnM2HbqPDZKdatyH9PGM6/gXk4ypgpXMTgQdRgT
T0fClIG27IZtrXneRo95Dl+zgvNXDXGhBu3ccvij3tuQ91zkLNwVukfUbJY42L/2CKvL1XGTgxt1
1l1rFSm/rxlHoFqjAtGB2eAunk3rTvbcoDaOQds+3/LkkGBI/5X7+XzI+Gew8c0Ih6/EoW2MaGWL
WWXeMpXAhU5OWZxul9TgyoioytoM4rRx6LuAEryyPEgTrXOEgC1KkaTpZlB91N0zggHuGX0J59a8
M2VA+novjnblFMYwD4L9M+IhXaFvUz+iMVc/RjFnXmapU/E1TDVvMw11Jm99MplfwXaTDrB1SFPm
ybFtzLOHyQbzbey7+ZombPdlQy22hur52Sz6n43XOeeBhwZK4GFaopjqV0BIllcIIUDHacVNUe/g
LodzAprBSquCjZzhTVdOK7NlxIdBhC8a0kizingU4ptIYpYZmvBt7F0omWaTbbBQSy+HTN3cbKpQ
3csta/ICGCzs8NubiCUHFWI8rOcsv6kT5DE85XnFrH3lPFNVyPMVjZWUCjLMnPpB6KNrp2Qso0tE
nSvs88YpztJdwB7nIXYoq5rLyjpxZmsfAnN4UoyBKmtYkVfG3Lc7FlDTXwm7CNSfTp/1AE4EPiHt
rk77mz+36/nmHzL9jV/mz8BJbvlm2ilXVBWhZBmhTxqq6q4W6rppwvK4LafoNAvt3cFBWkBDQG/X
CLFdg4XLgW9UuJHRAGrWi28n/ECJsVU+2Q+qEh06kYv0gXtyA/8jFKbzY2P3xqqpYe2BC24FY7fx
1dA65DGCPoLO3KTEVW/0VRp7yV0flekzikv3FWziX4BZ5Ts7aBQI1rzyi0clM/tHJcV+aLRz4I9q
YnalRLO+Ql2NgFCFCNDg1jdXYIcQFHGSX1+1WmEvLQOeLZNljgxIUzalQx27H6DIE4SC82VJlD1F
UDoXw/dleumWkyy+IYz+6pwv6VjMu9poAm1XzTZFiwrLtQ1CpNWa+2jDY5QIWXFSXcbO4C6eeXG6
YwMpW/1fo8BSxSfDMza3SeR8tyQz6T9pilEfYiOO7pbGLkBRD9N68UCPFN3BY4lWwhxZL2xJBkfp
W1Jkryndee1rmrJZAtrkMoxd02Bv9Rl1h+JiN6fsFjXIDtibNkZqvn0VhsNWXFd2X906GU6BP/Un
T3V+NtInTRlYzDcpcaWkqzf26zTK7JtrH1mttYwug/84lyMurLRleECz+Qi1x7yPRidc1YJCq4XZ
HyoAt9yUimec89CDektSbSWQRl0TznfWkxWx2evXk4rKJWPUgj/KNOtnmQL9QASzEgJMQVBahzF1
HJ4ea+XLMGhHKudg41bDkcMvwV0u/NVc/TASmDqiONTvytY8NWG3G5T+FDdW8S3M3IZfSUP5EMVm
tRkbZXiwVSvaO3BrnF2kJ9ZdOpVI2+mQ37ft16xx4g9GqTgPBYXEOXRvH3zOY16K4CRDsoH6AUiz
2qAbSDbPFY9NY67Q3P1eoRX8kiBui3KFspaWhZjRizPyJXOTbjPxrL1xjJWtRMlzEHb9czJm8cbN
/HafZnb/rBZFfOUO+FEGZTMG/l8uT4sXaUHH4ewbk9rNWGVbaM1krpjMc8Kfk81N2u3ZCL5OXcuB
31zwDCNIfHoYssGcCBPmk63T6vsqhQ0oipSBH+FfSjxSGEdLG4idLfClS6Bqyq/IvDhQLLMLoGQh
p0xj8iCRVqAM76s2Sx4kCEvEGmHJWBDH942aqqup5anDsdqS48JEXYHVL5+cwiyeeJamWCKf8700
ZcAoqBOOY+dOuhqrry9667zc8sWgQBFyqQGLnnTq43Q9mO232Au6s0zhJMO9b2d7vQzQ1HatcpO8
NJq5ShwegpMy6i2oglP/6GXKfVwHCoslgJ93SJb1d9nQcP6vphSt+FB57g2HmgU0iuq972sGb6Lf
rCsr5IhM/JimegK3cYzsj7BkI4OFyFjS/r1v6lHhGxuKexNlW9gu7ISsqV3oRrZTnLnncQyrezRK
qjUqrdn3/5yRMcf4zzk6rUKTxCiCQ5Wk7XMzKZ99XuOlEFadd+FhHkZtrShm82wUY/ucpJ91M02e
pMdCYwQlQ2vYyVg0ec6dOcKTFDTtYxrrwJor8461KcrcWd9/G/jJDi0l/tw6nrFrPCM6Folq33Xc
DOzB9c81P3M15bp0x9lTtm4JABLVdxc6zBmxpbnVP0xQL91Mvbf1D13vO2/MJSqTfzc2Z+/vAOdt
NuvtRTaeCvMBP7oFVI6/fLKndjBesBXscwqSC4DnlCGrq8Isubk5O4EmjTvnkNnGfJpL2LElKXuH
AhK/Sc5Lr83KYeo7oPq5Hn1RK2MN6Wf4DeAkcLDI/aA7MRKJJRicpIfY1YjurEHR7xIYZChu4mty
yYJyewvacesc7UD9FFLSwFGP/7FouEV49tztewRsNoU3Gy9VaDZnjj/6lTR1yMEfoiZBpKdWurVh
fNL0snuWsRqChUSpwjtpaeVUrt27OeJW/gAHjnueEiVZAwBAXmSyp2tfzcYauaXwm2M4O56UrE99
W8IqosOQZU9K+LEUgmAiQY5MhDBJPcLoJEfyaB19mytrl0+O9WkYhnLfJ9swgPp7BjFc/yuq0Dmc
Wk35aPfDt9qqk3tpqfrHpmvVD0DqukcO165pWqD83fmcZOppsJamng/ZHiiwvQWn9zmjPv5Y1XY+
g7JX5kMJ6lpP2RpSRWOFI5xTr70xgymDxcCwkwHZaGVq3/IcCD/OkIatl/FpwyEK8kddAwOEH+6c
HBWt0e1YGddTcud1qs4dM9WeYGoe1knZuLzpc7BqnNqEjssY16UbFGe7qyr31s38sjhrrsUWtFPC
yKh87wzYudlwK5AaGoGBT/xKFcaALE7XDs+6LzTDMzP+nvr+mq3H7u8s7h9MyKi+zBNfGNOoyofW
S8pDP9jsEWqZfmfElboJNQ7s4ez+KgdN7rGEheiHYw3ZKlTz+kPeI7ReO36/qgMUwDkf7GEU5TvX
TGZ9aBO7e2FPQmiNgW2X0boIAw55zO8y6BSB98wbI0OyQe78I/rd3lVaht24a8MdQJyJqaEu/u1c
Mlgps/vPuSIET0xD866mGCznivWXIM3Mjdx2660uRd0oan/u172x+1Fx11kH41Ajnq1bHe6PGT6Y
A1wR1kuqxc6u6vNk24pn7T6uob5VuAP3wlRHY75j15pzXyxFK/XnMXmUA+VkjlUeUfAY+M0jjkBQ
RbVW5p3lXKox/v5KwYcyiPjpMQL/1gR6awEdDZNo1/VNt5IRr69+hqV5y1GzRjuC8zgug+OSlUUA
f9BKmwxuozUYt7Nuo20GjJWzwJT7q3D5gvZcDbUpQpaJ7i07iwDXKlp8mqHIU13ti6WGwIzbzt8N
QTH9ZcxwT/1ydxVMu9KtOr91/yNbTpKLPb1/ZEt3GMf/8gq4jUfV7Q+snKx9Ahv9izkF33u7nr5D
EvKkQED00dRji+IqS6Vys2b5083zSmZAs7gbeo9qTj8sAbR3n4xYG9cGJ/BXniZhXlWVtrhKuwM3
PgheKG/4zqM1sl2F+XcelHfoyrhfBr1G7ahiV9thP3Vfw7NzcppOufS9p2/nYmheIDYf4JVrxu9F
bYgbj/k3G0N7WIdX3f8h7MyW20aydf0qHX29ERtIzCdOnwvOpCiSGi3pBiHbKszzjKc/H5JVlu3u
qL6BkSszQZkDkLnWP2Tu9NgBbEGfRAXjNb9rZgXc4z/E8VC7bYxCffQdtGB70/xzfIhR1Of4z/g8
vpvHezbj5fXlG/rr+M/X9bnOb+Pl3/Pr+P9wffn3V/Pfb4/5eqCA8qi75kegt/23FhXoKU7wh3EW
MOlCBP/NbEfKQHzDP/37EBn2AZHbjgWnae5QD4o2nuONb+i1IcVWKV9sgeZxOccxLx7fUORZGj/i
GUS7a3wePzlGtyN70ixSDFduaiOuqkWSKtZN2es2Bh6dWMkeeZAdn015VtU6U37rzqP20AbDsPuM
j1pvkikL1AdsndFlSmPxWnT1k0NV9Q/0dlPFRm+snfrdgEfNckCGZZMUboW0Hwf8tKqjbMozeVB6
yuW+0dQoofBIUqBoFVNzKw9x4Ta34XyQTc8czCUSL83qM1YZLXls2faVKdrohj8t5Dw5RXaMBaqy
cDor5P1t9bWbdKzeKv8pd8zw2PW2do2PERInQ2Jhp6niSMLewDh1PfIvcZIeSrvFRT0BzbV1M4y7
0W5XjiR64c3ZUJEnfda/y6aHIWR74+Zst+zxAXeQ6cHBuwBKaYf54hyDdjNi7MqCI7Sg+VniArlt
fGgGFwlcYBkoH7tVufQHB0ZBIk6y1wpnnhUosbWmB9NDixDXvBtmMdksdVV3X6Jg/KKhS/hHEl9s
lAz9hWWBj5hmniCy+us2Yd0icmAHndq+CRhu/RbnueCEBNS8xdR7rHxR4hp2qh2ADNAQdlPL4iBb
A6mRszwrz3VXDtdzhWfsyhQJ79kAEAgOP6yh1Id6XsJMvK2yYsi3VTeyZEZQb0lxcrg1oW1laEGh
9KN3X706Xw7FaKB3WyhrX03DQ6z1031tRkjOIiy3G1TTXTtNUG+cAcdYTfGH5yaeBR+bLNiLqB2e
RyfSFmwAM3wY6J3KmCcKBnhGGg64lJQ8MX4cMIH8s8n+KDoobokePVpAJ2hQ3VNtt0vWIlRNIo3b
RuzjiTM34dkjetdlq2jQ+S/p9qyumYMlJgW/topavBTK7CFex+6Zglt1Y4AuwRtK6eBLBsGGizeL
soEdkTmOuJMHFvdnXdWQMvTRLrvGkR0wlOJSg9y+yxOIKaGYkN3+a4oRlj15w+DlMzQh0rlTdRLa
n5ehToqxDU/G69QaYcplMrXZSvMwQq4A49zGk9C/IMVf+mrzJTeFf3IQ81zIsBoLHDQM60VD1ZJ6
v7PBgh3cVExCcaWIGa6sZvsqrlxl1UYVe6Q8MzZTp6VnJ/az6yHF6gRjaCSwLaAopxxk5VbV8WEz
63Y8p35nwb7R7DckmjeF4ecfed+85JU2PBu22q8VEdVHHN76Y97k5aoXbfPYlam3okQe7motnJ7J
LwCj8SvIF702PgdO+6aANYEmSEv1TdY3af9gZI3xqIKd4uOdnjOceS7B5N7LQeX8lYHzoC3sEKVl
kbVbRR3iTWmg3wf3ZXjSO/eo8Nx9txx0MPUBcE4Y4joJJRNduqFv3ssRCl1uJ87dgLLYTa+BAxhB
ar+XJN901y6+oLyf7HzbD7d1Yzavc8lIDsClFw3cMesOVSfEgwjL55a869YnF7CrZuHXxtW0xxlx
tIkrOzxg+gsJEjGrJWZf4uug/FEKZfwOoJS7H3zx+8C1w51ehPrOqT31rvHR9kZ4bPoOfggBLeVb
5TsJuJtaXHwb2+q6s7GcBeqQ5XV0484K0vLgjZN6BPuTbsYZWvEZu545iEw7DV+oa485Dww03mJb
NwjaP67De2NhhIq9Wllkw8GfbFKLv5/KtjwIwxgOKjSSfx+kNopK2dnvh4MZlVwFAGMARgipBBWQ
mR5q3cmvQvOuqIbuErnvkaFjq56kQXb0R+9e9tluY94FRafuqgxMag+lIFrGZmCsu9zSqGHNbR+V
2SW35hzZN4a7BhqPhbNNS1T+xkJou6miJA2Z3WYdrFHxqSfw3xhYdu2lrkNg/2p/ki0Eb9tLYTlk
mLNYrGVMHmY9BbwKtBNGJlxKxhpPvKSa0hyuI8wXkfoHMhQTWqId3K0crAXeMTP+sRT2HdX76Jyo
LiYzgXOX6qV9l6Vmc8BTO1zIpm8P4oybIim8zpnea60/DAKki+LG065RDGPDokN9BYCI/Kmyrwfl
jsxTdzfYZXxwTOEufM//wyjieck3e1ibD1bJ2qShbrYYUFB+EnGUrGqvrHn9BCMAUIK3ds2Cxbah
rKtp5dy0gVpTsc27szfbFSAROz60LSjB0VDSF9/Httm2EaqzLNQF4HnfFV4df8XFz190qYGxR4+k
WuzUAjOICGiG3aWPyMXihdVG9l1L4m89DsAPoY1rm6asYWMAPNhZmdBvOha9e7/jbXTU+R6hWs3O
mPr4Fvo3tyJriM9YLfJYZBdwN85mJqVfTA/Ym6mkRzBkG2zHRHtl0F7wT4hhHPKjthGybQK7/G6o
477IZhF+z4Qx3E5YHKTBuLA6zX6aLOxxw7ZiU+1XMKRFvHJrv3oBgYQzhJ4jPqzb1UuRLNgL+S+j
auVHpESSpRyV2HC+9cTBdmSehOTLykkyZFFF3Z3M2qv4TVsVVqglxl2BCynSJTuRi+7B9JWlOh4D
89QlRYhnzZAdBBZK3/Qi+26qZvSqasAXw8jBV1azqLsmyQRQ1kLqIvWrk7TrEYj225ZTFvpC7evu
7Mw0MsmklYxbsJgdcvjdvTPTcWWoj33UWZJOHFwnKR4muIsHTKa7RVnF3W4AE7fBHkk9x00Yol+h
nWQLpCzAlPmAcmGzjdEn5gnpG9G61HuxUIrUukeORSzGwfLeurY84wLh+AsetdYsaMur3oZZDHOk
zMJNpuc8KXs9VgBHJXi6isiGmNHYt6Sp9GnlQ7hindger82y88SmMRFkcihL8zFE0caJNVU9qHGN
zxYyo4tEeOWtPKRz8abinR+uwTjboV5jHGWnmhqoj5AjW5cmZh6JAyqkMfzolOjpxlKQvh/BgfEz
zo1L1Ln6Jci78gTBEFXXv0L1fNagMOkNo33zGR9ixVhadVdstDD20YnGsHN3vRx3RLA7o3m9lLww
lqPtsa76P7R6Qlt/CPKP9FT3TvOhxGa7MJxyfHCqyeV/avQHdrbuqm/yr6wALFw0KCF3ahZQCYNi
J5ufHdcmxavYrbPb3+KD0aqrCF3tlRz2echzUhhGdpERw0kLZzWMWrsUhputB++gCr+7l4fA4a31
RKfuZROlcg3FX5R4hrq7V/gW3iNzmW19x8Fdfp4lY6hpwl7XIvcgx/UNxJd48jbXCfOwXATZpp68
cSVn9ZXR3VeV+owlaX6UocHBa7aro5OcBHYvx20k2BVUKE5aTyJu1HCu1KueZCyy/Nw9xavip/7G
sHT/QFpZu9cm5F3liMGuv5LdUh9q1an2lVn3G6/BK1jNo32dF6aOyYvwTmUD3791zSOqJEi44iWw
Mo1ZpAprwhUysNWevKXzYvFwCQvbeA5CLTr2YNCWhWc5L3pQcytUq4hddm4+mx72J6kTLJscxLym
OfG+TnXtCD4t3EZR1J/zpinWqI2q92TrraVR19FzWYYa+jIpuvTW+KZgCPGt7qJ9Ees6zzZn3Ibe
5MEr4dAG3JzdbBTsbsjGWx7C+sn46pmJs2wmd7op485+ChNrHRQTcfRXttqEbqqZ6cNrJshKd8i6
emQicCHXKYHM08ccWFhQDMW5Labqzgv6dzm9cIS1Sk1k2QXV6zhMb0k263vXBWreFkN30m07Wwe4
7T6apWZCYc3C99rCPVpueap+H3a99QciB0+mFeevYZ6XS7XWxH02jP5GXrFn63G9oo1u60lJe8yn
Bit/LIfBBNqvhe9m0N2KWLCJ4ooZqIrvGhWv8dvsPaOLwHm1Qp3Po7f0o54GxkPQA8PoE/u114Gy
KKgP7A1UpB9UP2EXiUDBVKgZhl7ZFUXnZ0Z7w52jXUoUHajWdjlmXz2nDDGg8pxlpVVi57s0+y5B
LKnvcU0mXwOGujG2oYJFuOwdYnZoAZDspezVS0jtNtRCvP3MG8UVzgrNYv9rEqx5+Gtfy1ZrMO1K
1aMZ1sl5VIxspqoNjzPCrMjFvqqt8Ym9fnHwRRSsJbDs13g4xyUQ7dd4wXrhP8XleGUoKiqSqblT
k8jfpK4WYEGvR09BpyvbNkb/wPai+KkXSnGwBOaXsjfXEoV9x8gTae51XYGb+pDcTtpcxGnqrxLu
YShdcuh7ZAo+0R8yRr2TcvwP9IcyGMlBxiRARHbUJnWBGnCorSN07OLQdutMOmVkJRKvpcOdvRYW
lifFa4Pj9XM1C+iTBEThbB6afJjxps1BNcpMgTG2xkmeifkMQf/zoEzJQYY+43lmNdv+xyzZQUH8
z6leY/40SwTT92qqjZ3QtOjcprG9yqH7rMwClXUZkwcfasNOFC6uVpB4znXVtSxw4f7B8zKW3RR3
/A9/TMEdbOuWrXNzHSev5XmQJpuZuPJTUFE9a2VP4B1asw6VVWfk1a5C6HaRuHWA4eb8CjGvIK8t
r3OdPb+CUXT2KvU08k56695ZkwbTThuq767+UeTR8NUsMn3J25CeKS2bhwCDsI3AbvccaLGJR1pt
r5XUZWepddmzpXawc0rR7oa5mZkV0suxUx1kL2IOHVCmoD+Oapg9m2365ka9dYLTnT0bEVt5flWH
JuBroya8aj2pxSsYPuSNAiM6RYqbPsAcOsu46eQ5CA1IwxOOSq92X6xG18qesX03boo+/HO6lyIx
FqKiftKt5D9O9wG1vFpTfp2OCLtx49uuWNqpDhpDD71l7JLtifWRvYDTRl/q9sVF1OipqWrl4icU
0lMn+tLqgXMgxdPgaVPEXwZ2rRvVrkFL8ZksXMWqt2L0cJjTq+A0NLizD+hD7+oRiyTFH7tVExTm
8xRafxQJ7hRlcgc1mSX2TMKAr7GIrPzk6MZwlE670o93DvF9x47D/Mui90eoKvEs7NPIA8Jatfsq
Ke8j1KnVLZyA5qcm3jHtHquo+7JV81MQVzAMPTdd6YaBAuJ8SNP2LUEuZT92JcaBYxOlZw3F8WVk
2+1GNuU4de5IR0ERsdKz6wWqoVq5egIKr9PHx8EjixDp9QsOhCUV8tFcgUaaEwoIbqPJndwOPNSe
zSZZxGbcvBi6pR68wVGWcpbvi3aZmthEy171ZUTe74VES3hME5zU4Hg3rN6jdDXWXnGoQ9VakdYM
Nl3CExyNgc6Cx8gOzDaupzlC3TWA3CP4IbIkHdX/OKjTvT7L5KxYezuLpq94vqNRtiT7GD05TQwy
C6/Uj7QGqedZ3yNgCKSN7elBz7ChHQbDvzFM+GxIRYRrxYZzb1Y5fkUT6Waq6egjml977sKUBn2k
LbFN2A5eYe/hblunOnTLlTsm4qUS5lm+kBEGuxguJNZwPEgLdQJqkHvRWZ5ZdfldUQKbQuAv8bJq
XAzscRdPSX3uBoUNZ6ea3bGz6v4oz9os+vPM7k3lRg2BijPgM/zbUNzR+2tv2826KlZBYjKmbBa3
QbpzsbK6ls16PqDbUkQvsrOY4SJ5uBgTJ3mUxS9bMd5ZKmW3sgv/gGwl8LfYyk6WIMn1WmXoKod0
oJwcxMK/YGJnrjBqAtoUwmaXMW8+I+++VlRBuRiXwmu89ES966jeLuSIzwlJiLSUaw8lKM2/LhKm
/ClOiMjP/DIyLmfFnWOs3Bg7ctnx09V5QeMcRmpxx1aifaoz5zYcO5Agc8vR0idFDd2TbNl1/t1L
Z02OMe2ebBzd8ZospqM5NwvwzIvScHqgE8xUEa1ZCt/tDm09dU9xF4zLFJ+8vZxLxhtryciYdnLu
oHLDHvvA2F7/Bg2FEa/DNUHOdShybVpdTTayt489E+jj7K9XYsFZpRYWil1fPHtWtJtUYb9ZhmKt
EsAPkIeC4hH+4OUaR5VjFbOfP6pD1tw7hniXcXmdcKxR53Sb6WJlcK+7ZnLehtbQuNs21TkIY/dk
CdMiDaGhIdikw6oesJUsnaC/wMLsL8pMz694TE6qC+TsR9wUZrCicGmyQmOE7PBNDbOKDAWWOeQX
quIi7DqeM8xKbmQsNeJowR3TXJX7JgL8rbGKX5euGPcxhc3HPp/umqrHJ6ghFzjadfdo2ZARcQg4
9nPrGgpQM6nQnJWtCL4aXuZJfyOboxdlaz8Jxo0Xg0F02tbaZJK5owZeuyjmU8zjN0bVBfMShlg7
s3s0cL3FqokCQDgzDleb4m3qToessJXXhluqmbIiZ2u9Q2SUbxeIyNcmdXeYqOVPPCTqGxRiZ4dd
4mgEfRtxvVG1B7PP8mA1XoKy1G5Cltk3OjwZpyVDLrhpL8x+qO4zJXN3wRgN2yFKxsdUDN9I/Vvf
Iov7CHoJX/LCSDYOyIsDyfTwggQucjJWbH1zsntLHdqvjcDi1/as5ORqgALqGtSrYqfGDdoI9cJj
3cNtjqY8eHFv3MyJGeD+c/CnU1dG9bZMN9SH0Xyc+xtTi5fuvNVkeb/EkMA7kr82nFVvq+EqVBR7
1aaNfcLBu2XPE/FrCYpy1+m6Db6GDt+sAYx25gBJkZv1TgapaDnXbjMIIJu4VrcYUOpatRp6J6pu
Tfd455rb2VgKC6+xSbkbDx+Yu1TYNETTve+y4URk5SRbcgLVQ3U1zFtVVSnalIVtuyyTurrIIR7P
sP2Ua9ZCRw343pwPvkB8w89idy+beucnp0DdwXi+QLknrV89m6gv+AuI8/cqf/Jr4Mcxdklh/qDC
XVmrKRYDBaose9ubgj27Jf+UuCF+SOReHgK/VBb88Ju3rkz+vKKgBvLXFWt0s7bulKlrrELFztBi
NC2qyntBiPmjsvTqEsAkwO7RfZbhUVdJr6STu3XmUYWtb00Rao/stidM34XJZ028Qx93NYDlPuBM
Vb9k6Ur+GybHfrB0trzQ6ey8gIudDD83cbdUFhShrGU6Thgt9UZ1jBQIp5txPu1mKyB5qLXSxjuE
MQUCKM1CBj/H6Cj3bs0iVZdhRtpROgNrYtxlDYWqiN/kwgSj+TTaiaAONMED9nN/3VeN89xY8zco
/4KxmHvy+/CPawvQ5q5mtbcKjDb/MpZpw63Vy/a+p4Qrx/O6jVKCuxYuTl1px5PK67stX9n8JUP0
pJ0TtwYUmFVcxNh/IkR7Z/p2vMDabHpvQZLyBEuTOxHHCeVTH7biD6lGeSYFF6+qjNceNtqscr3N
57gu6tNlaKX6MsObr2+z/jLOh6R0yKP7xUebogEiWzKu+yEs0nJkLYr+8nWYm1TluTBf5KjPcDOy
wDFFnu4+O8qCBFZkA2CUV5OvV6udBt5Vz+L3ovfXBreGU1IP+Fy1Y3ifgeVZCgsU6lgBYOiDvHzT
tOYZ08vwI9OphoqWu66rbbNWK9gCGv5BODWmUor5oY+B/uKWY0AGJx0eRR8Pq6wojUuHBMxG1FF9
2woYJaI3ZkJn360+8fJdMLRLp3Ch6FEwo8LSB/Wt7K7hg+IM03/UbBC3JelgpHjyGJu4/G5qLXx0
NGBcmVKQe48F5m8YTfJph82hBY/3AjNPDo/Is+zjrg6WVd3nO+5SyC7WkbEK5huuPDRNVATXdmxW
WbXQa5jk//zH//6///tt+D/+R34hleLn2T+yNr3kYdbU//qn5fzzH8U1vP/+r38atsZqk/qwq6uu
sE3NUOn/9n4fAjr81z+1/3FYGfcejrZfE43VzZBxf5IH00FaUSj13s+r4VYxdaNfabk23Gp5dKrd
rNl/jpVxtRBPfFHJ3Tsen4tZqhDPBvsRT5RkRwE5Wclmq5nipsJ8h7ecXpAJ3ln3oqNs9bVnP0J7
B2907dVZWSJ5eZYduRigVpU5umYOQl1Gl6zbRi9efCd09s6UNCvZRGswW1ZOGh0Hoyhe2hWI6vQl
1ikGJZOWLOUgNe66lUsqdG9k4VPmZKepGaqLZnjFzvXzbqHpOfRxGcxKB7pa4B1li5Rqdak0ZVxn
tRuvnDKtLrndvf/95yLf998/FweZT8cxNOHYtvj1cxkL1FBIzTZfG5RzwNTld8VYdXe9kj9JU3g9
A1OUTaa1kRbzUac+y1HsJhI20+wIfC37KGbOjDyYndbi6RN/AM2r7vjIiUdxe/gxypwzJT9Cqm8Z
qPKq7bLwo+E5Qbdi8igXyBbYYMgo4XPQJO19NjmQeRnjK159ikyDrMjl798My/63L6mtOUK4uqMJ
zdHV+Uv805dUAHqcOraKX6eqbjaa0aYbg7XhnjRm8hT1+dkxIvU9c1IKLK0Zks8OonPgJspCdhSO
8YS2rvcA3Tg6dKk7ruOhxGavah4wH8WyckqC+66Jkv21GcylA1k/UEnIblslwngmSFo4mD96ZI1h
RM897rEq+6w4yDOh6Pbt51w56/OiPw1mvnxdOeIz7g3AWZEO5PsOlOOmyEb/xoZpnl/bgY6NJe/W
VvZa85DPcQjkBdcZrpzx2Z1EaWYtMZ33/8tdRIj5NvHr19XVbU03hT1vnh3d+vUTqlWtRs8ccnen
hOWmT1UX9yD0fxwXQiVpBvalWKOdIq/qjkXjQtLv8ubFrkV4oydddheaUXanJbh/Jr1r7GXseuhg
fvhBgSHpPE7GELdNyV107VY229HK7vpCOCRRk2Yzyhf3vIKibl52ayghHjIY0JRjQ8+axVAp6DLr
MacliHpSpE69jG2tOLpJAQ/mp9MGweFdNHkXT61Bu0cZ73ifmDt+m9ZxGsp4O/R6eM6jRKyBjfZ3
Eb+IFUaM8aPfkaJil+49K0UPxWyYlNckCL4qKuBzRThH9KanR7hY95WhNbsJYBRpzja+CHKdF3kG
V+Y7F0CZ8UcobxA5jJr02XCnwblOKEofZmYKLvRzftNBK/RIw4UKv8Z8FnybrLyM30mrQEy2EVny
1dJeGmaPz68wof3OZ7E9IdUuT+spdK9B2QRobhyaP8yY2q+/BKsdz+nAZO02ARBmefDjneGMyp7i
ZoyCtVLrS80JsACARH9EAt87JkrT3ZBvhgBPS8Ytv2IN/dMpoOY1auzT4XNM7rJoW8m2JayvkeHX
Wy9v9qFaBE+B2hYrk9z7MZ8M5+RSH17qc7K7TWdDycR84RGTb6geGnsMuamPei31ysoarzB9icwf
PB+LPgcq5wzkHzuXPGsN3Eh2Ar6Nzn0F39/0pmJpVOm4GNUI+6t5sN64lFmz8A2Md3Oc3F49gZb8
85BlGNCw17W37FMnsai7VD1FGrA8ZNs3cpylfahjE5ztJnZuxwxr9sGzgje3h/URjybbja42L/aA
jpub6+Fb1eUQjzwnAR9jKA+UmU5G53lP5GS6hRsdqBGNJ8WrVH/d4R1JWRMYmVsWZ12BN4AkLdbZ
6VTeyFgGlhOtS604k6l46gu0Iyp2oP6aLR6JHbCduxGRYn9dmCzalAxchJwnp8gzN4gg0iT8bz6v
NTkIwif8WNZJkPDGRmDL1sbkBSub5fJaawRPblTjT7Ac8hvTq6xzbQvrPEag6f7+yWHov9+XdF2o
muFqqm5oMLiNX+9LQ+Wljd/b5vvgeWt99lHQ5gOZt5ZtP2cm4nYe2LS/gqUzBKuK8vhPMTm6BR12
E+eKgdrIPFu25VkwICuvTinFp0lHWrBpN2S/E7aQVnyqAm578tANWYRfhjxHVkFVEeJhlGz7lQur
yO9u5BwZvw4BQvSEnpWPok6tqYvczOCz6Rhd//37JJcTv9y/dcvWXce0HFcThiOXiT89Yc0ywt1Y
sYp3xYiypU1WaJuXBd6iAJleOxMFO3TtnnPHaW/IJ6NfMMedCKVEtTCnczIp3sU3je99YY341LJ/
YTlRH0wxqF+isljIeODp4Y5saLGRTS3DIhQExyNZO/1oBEN1vWypFSzIGzU9TWaQbhKh9RgvJOFG
OL7DvTe2v/TIG8UzKPa3eOovjaLN3/wxdtY9xkD7BN3FL6GaXwHGEVql1zhu5u2XhHyyBPr+Nj4j
LgHDbqhE6DjchJWTP8x1yVWRhcZGNpWxyc+wUncx+a4C4WUBwzvo8n3U5sUDBtlUWJr6YxwVbf33
n5bzb+shnrU2hTCTz8sUlDF+/VZXZa07VDGD9y5ocYLW8i+TVXt3UVrapz6v+kVjtv3r0AbgB3zX
gq3saE9o5GywxO5fzW5Itk4rwq1ppM26DkC66OBLbrT54FBZu5FNeSZjgSmo1dj2IRJxdmG9g6SL
ys+mxAv5glggdrEDN5e+VIujp439scAs46kZzXNQRdMZUaL8yRXmB/WO5la2gjlJ2RRBfSObaRv2
y8q1+301zyx9tmr+pNtb2RuCG1/raVVvfFekh2CGnIGBbI/dzCeyZu34dtnUfX0EtQfUUkZk3+eo
shfIiDvsFrIapak26r9z07fm+l4qLOpj5DbveY4VuziqSaYkKimMWGWoHnfz0Lrxd7YHObN2R/vW
RsptWphGbt/mlXGqcnPcl3OH7JVxrbHs//LByw/255+pIEdpaqqtqwabNe33hXCPFHXXu77+Ngq/
WuVWAaLWVPrrIeYLjxqJ+5xXkbVhSxHdWqVj3aUTwrs2AouyRR08OZudARyULfBsKtWtc88IF1kN
rmbskTKTB7SispNjc+/3G0NhMYrnuIPqFKmW4dSxJN7//Zf6327VwtRVvs66ChNW13XttyVkbJil
o2uR9mZr3pcaUvNtw13mp8PQo84H31FjITfZixRx6VtQI/3KyDz3UqYi38Rs7zFSQoPUzHLvUDqh
dVCB0Oy6ZJpuvW6oNgXWzBfoZ/2i18fmpgg1cvFGUe8AXYMSSqa146Xe3gC/d5BnhRp117Psx9l/
6v2MfY6jsBb/l0fav/34helawtEMRzfdefP+2yONBdzEnn2s3qI0/ciyM+l573aIIusUzlgeic8x
RRqvUDwyV58xeRa3jjhqGGxdJ5Ro1CzkaTTNIGK9HDfyAnKw7EDJZs5+eDcjRevxT6h3h8JAGYwB
WitOf3uFf8tTdahnqaYxWffkQMEdQBgVAHrghon6bEsdkzlmh612ex0C6uva1OchPporC7RmR2Rg
6+xS1emjcEzjIM2GcCLOLr5qNjsTEV0IWDTlQY7N0/g6NgXv7yzMMmh3vjJs+kjU0H2dVlu0Q3kL
Ut55C9QEe3oHMB4ZEptNrPliNL77ZvV2s4S5gLqI1juXKkGMVcwdiA2RDs6D7Ayyxj8Xk4fo5tyR
jazxGm/EDNwM8tt2UOf0EB3RVHwxAET+/c/Elr+DX+4BFmsaF2CrbTuAEPXfMwNIViYaWrZv1gBy
vKxDkl+4C6wjpbefS8PrV2ZdW7tgbio9GG5Vb7Jb2cujG/dessJjYZqPGUtMGR4tsFM83L6iBmo/
txr4Dyc31KXsdAU2LB4/FQ5zr5PfBX3/iDtReTJL0741/VAsW5SVvwJzh1Gljy9TXYD6wzVln4V+
8Vgp1Rc5oFOyemG1Y3OH3GN8E/hTsk68QXlvwoUckIvMXRVuMN54RebiE+/x6J8vjZ/eI/sA65FV
jL4bdAU3Mkm8dFKLtJ/f8/kic7RVtai+G+cD9J8/Y1VmVHfygFTKzzE5+HOuEnX1ddxnTEQoJbGm
+OVav1+/tEEFsZ0UVM8fbFs9BXBCXhMde6G4HLJ9Xiv2Sx+hG1/br10Dhy7p1Aq1Js96tUvswKEs
soDvwJVgMILIGXHolVAT6sy6dNmA5nUCNdR1y31XUPhDKCThZ6L72EVD94+gz1Vjf8PCow+e3bx5
cATYF5HXzy4EgdvJaJwH4Gz6uncRdwtxI34Y/arD5g7fowjpiiULFxDmQ3uWY4cJB6+kUjxYq4z1
NYphVT4lC9l7PeTN0nCj6S5h43g0B03fih9CKVLv5Df5k0+RFYy0py1WzJfPkJzw2/zfmr9droXR
typNYS3kXCmz8nm9FMuxg1pgaZTbzbrrc/1iFlpDgYOX1eezYY7JXrVwxfXs78flaIZvXJUamzdj
3C0Jd5enfu496a1lXDvITWtHVyLkZa8zj5ZnxeADTmFcTI1o0iFBTKzFQFGr0Z085F6DmIEXpssZ
TXONNaYx7e1shgvP49r5oDYt/JZYnD+nRnarnMTULvtoFGvUjZ4Mxx3vbHWql1rf1VvZlIch09pF
3znpvmuK6U7GtBR4sALpSbZkvBjdfe4U4+1nqDUj9PPb6JLpZnMxsw9Po1RcJzgakWodX7D1+qDe
6F9cRTPuBy04NaM9vJilpYOmQb0Jh5SfR/UxdxqolacxLcDlwxhcRqOelsvEP3lIm927qjI81H5E
toGS4dbvpuFBlKN+nPmHzv/n7Lx24+aybvtExGEOwMF/QVaOipblG8Kypc2c89P/g5S71ZYb/g6O
LwqMVXIFcu+15hzT6bKS+iQZUOhcUApybJdLNmYUbk5KfK9yj4DLP94yXS7u5SFt16bSq+tldXTi
8DYbS29Zez9iLBVPF6q0xbFMiVFQSwDsZVUbzde1Y6h2jP76bEdMpLUzdLOv98uO5SHpkX1uHEOb
WVZ95S5HL3saSz4HSVHeKQ7w7LIx+nNs2crFbxEkISItXxIAZClYx6c8TbNtBk9xZ8h58Uj01+1y
wLdQFdYhsGophEaHr8Np9PNg2wO1p3G4YoFNL5gB3PcjFEYyRynWTx9HLIeJIiNFzWxQJuuyzWC5
sqkiBESTD8Ywv2dJdVQEEPkgZTUxG3+fZb22htZQQtakoGMNfvqiAdApY3P4SVARwmIiNe+6SYDH
SRtz50fyyLXXtt4PSfjNOab1w6SpvLgrbrIsHffcj1OIFU8tTi9C+gYAgHX+68GZVz+2FanOxzgb
LTco3Bw3oJf7lag+byEHpJUFd09GiBmVuXUNZG7LCzFgGpM7Ky3VU9HzLk9FD/EZauO3yZ4tS4o0
XFKZkp5OmIiqM0lF+e0VjVJ+wzeE+ihwcrw0bfuMNddMsvLbhMh/69dTsV1WE/VQDD7ysGEsd9Oo
15vlZJCQXo7P7amXJPBOfjyul+1BHe6aSDEei0nuDkmvG6vlaZTKusgJ5UI/60EHtHAnE8PUcQv6
w7NOjLFbWktA0TTeEuT+bdmuCLTb6LuXYIPhazwcg/lwtZHknUNg33o5qpCNq16btHxRQJ81s5Ag
dvbD82g0IABKNyZvzetj23g05dZyh6aevjaijkl7CsfvRiTwrVfqTy3KdrRJBCJM6S3HGxlR0LmW
zNgDlzb3ps/T6jUW6a00dNrtJMIMx7Qx3GTI5j0ME/4mjtWZ7Su1/m5Um5yx3hDUaz9K3Ap+4tUx
pMx3NQWHYMVbuokzASU/elYD2WGGVVbS2e8V6TxYcMBitTwumz62L0ty7/f8pxhwftqhB5q0nnix
bTWYJHRN8dVOQrA9uuQ/jpmWoGh2pBsnL8QtMxzb1bBw0Illmyn67GKowS0tylMka/1RGxT9KjfC
uJIXEs9YtvWyaXlIEdoQ0zK0B1qRVLBbhgyOrASPfYzgFulLjIqkDR8hdVjXuCu5XrHT9OPhXmiv
eRmGj4WsVit7TMk8cobmPMwPhRqBd8iqnexnzVm2LR7mpWXnclipa4VnYOJbL9s+HVcmA7GX5gOm
HeVUqfJ07J20JECnjh6mgTa4QHzxGpKb0ej+a2cEoeuDnqLfKqa1QDH2fhIGvnITJYprIJU+Wirg
WAVHWgewUut2kt7cvK9ClddPYw0dxrXWOn67xyYjwKAq+JlERlo9lhgF1wSDBVtbmOVjpoGz5Kpu
kRbDqlrqBInaOdDLeTW0LGsXwJL2llW77coDA8zofRWionPEl4j+aD44nUz5rBbiZ6I++PEkf0cK
/iNCovk81KXvisqwHpJKrVe5bQa3uP/yTdQP8nmQyoEi/ygfkpEPKTELECvk+XimrLY3OGzjncy/
vamMzQVTnrES1agwye5+KkrQv/HTkKokeYsY2bkx0QhfynAM1lWBRPjNztR0FZsJvwA5Mp1TX6o7
Yhb5ARS6+SUrM+1Q+ON4M6+VTcE7JYLsERVw4kqKNgExldNHS+hIooVUHZa9jpLBXIRrjySevWo3
9FDunGmzrNI1jrY9Bb31NGbpIzwq3U1bKT45eR1cVVV542LYPYVBmu8KfDZrEzDlk8gdhbJfIUNl
Ya/TBSc1aPK7JuMKYgjANvNmq9SrI27m5YLaPTXwbtfFUMvbZS9fFij3SZWgz+Ip+35VIVP6ooPR
u1q9/h+viykwXS/naO2wUYlnNOWuviNxLEeaXBLZFZvhRYBaXNlVWj+BS3/CmcT3M+o9Ot7Oiz35
CLXmkwy8J9shMIgKn08KbJRaGrHGT1OQvJ9k2r1nV4X9IvoUQIUV1XdifqVUDf7zlRDB1U9ZJZ5M
SUivadn9xyvh6t1NkulyLTVQic7N+KVFvzxUabP5h0neXOvIl2b9e1eeNpqqyyaFMwRIf9Z52swv
AknGT2FFgQb4s42PapWpX1I1ep5EVF8B/6lfAi1GwVpXD0PJ0Kcf/dVyEF5sYo2RWr+fEjTjIdJR
FS2rs2ByC4VO44PjKexB6lewSbTd8owgIlFZFDFNunnvGEbXmAiaG4VZ+YHqT3jJcz/bBQk5C4zW
AH8YU3gSTpK7QcSUMg8H3KXpQDJWYj4sR4jhCeZbd7/sD4gd4bWby7IWKtyK0lFODqMTfLFrxwSY
ojEbl82tX2nSLCS0T3hLsQfNq7WURbs4jiL0Rqw6STmA13Ss3bKqNybO0KJRj4E93nMh/qLaZnZn
xV12FzPlQIlJJ6Mr+C14IuLHG2bpcdmLYqQ9//0TVLTPnYe5E+o4skGtxsQlZHwqZ0UWV5Oytntm
eMO4pUA4aXRvJy6MfgocqyFMOzq3hqwfzSrjS8X/FaOdT6PZHI0bP3tRZTu6K6o8visJsd7bsdHQ
RowwljuwRGXAxNtaDqX1mBfdV7njxtymWnMVtQ1tpZj2iaR2X6eun3aTgYwzAA73tdQgb0yUwC6m
TkIO+vD307GHNHu75qfTz89WtDhkHdsszz3xJF9G5NnL6XUx5YeCLjoBXBxWznKKTE+rU4r69Mn+
9ZqOU8dH28l0bzlKGAD9FK6Ox+U5YCLR1BxXkh0N3kAl8EaFMHdTEL4guLxdPjY5BpoYbQDatmxb
HnyieDY6dN33U8E5Kye9NJ9kQnRPgnzFXa6l8N7mpY9t/23p78dZkfPr+Zx/L316ljh0jC3SaXqt
8m3dSf42CsLQY4I2zbO06VZJg2RjtF2++tgmlHZada2irZfTlh2drpaenlrd9mObZdgA00a13Bj9
9BMdOHjMWjH45Ql5b2iUsSajh1Rdh/Yd/PfcM7OgfVY74wH9WIAIR1qzAQOTbJcXrezqb3//fv/R
8Nc05gi01Uxc6JRtl/3/0TDKTCY5odoEz4BqwvhgWrtayx4weDWvpt1ujbFWvsnCNrxAtbRrCVN/
XwWTucXsn59y6PdujnDQRWHFl3x+kMD6r8wYJeiyqtbN5e9/sva5a6JZjmFpFDdNzdZt3fhUODMV
WYQBXalv0zisImeqkYjwoCcFmc+W1eyYJsduL/u/tsmDRcQ3eXaumurds5XVR6x9yM0VLFa0ETBP
pWn/LNDru6mRyuceZti9NKZXM5X756LiA1KJlNmlwQrbdCEy9Tw2FaXNQSdfO0+4yZuOrRCbyJ5l
aXlYDkSp0JNbFeb/INXQ7E8XJv7jtmUCUTYtna4ofcbfm0e46FFiZHP8gMkF00jK/ER/RsxB3ixa
80OqivzkF3jOKWDvP21fVpcjPo5dtiVGDqs10cn6m5/k03Efqx/n5g7GHVxNEUxYvb/TgJsfA8N5
xjhADaTWRwIaLGFsbL1m73wITlBvwDl/s2xCrTXsuZJOsGnZuTxJLxPjVNuhvgNHN9zJRdkD07gx
opynlDq+m6JqobbMJyxPIvll4CKfEMflSXCYjZeY6Lhlp1G38doven1plBwTaoQMOZExxPPDstTU
eu6CWW7Xn3ZkKax2dznQ5KfiqQog2aotLHB68eQFWtg9WIk5XnhD7tq0g+41P5TDM46p+P59v0lp
lEFyfVr2IWJRs6w55QmZN2bZwHIVgUJmgyafEqX8tbRsWx7iee+ng5dty9660a29IaDT9JMojrLT
UnwYk1tDKQrq4v96WHZONsD7Ta6PxXFZ/9gtRyCNaRoMNGkd8nalSdpo851XmR9k9CuR0qYXe74P
I6OJz1OTXfv32zAi+Q1hrS06hXnvnOYDgjOjk4iqYnmSrkzlW6PdLPuWo8J0qvZQV0cGKvO9/L+9
qtKN+9DXf71qlA6yZw8Gko10miDoEtCYgNx7rlH84EornCvGTfu6rPbqKD2rPVV8DQDDqRvU7Jpm
zXfyhbULVHn9siyZvs4MkJQMsyx0pokTIpxlR8Q8nxiJulwvqx8PyxkVXNePTTLNB7dVYjApTS+d
EQIBY1MzexPIpnRetn08BKYIPFGEyYHqcXyE4UUC4Ly0PNSSP+buskjXKtnARr1GbZCcIpFBwLKL
bG3zMayqqKjWKZgNqBLwoClyDRjf2jdR5vAz+i67rxvq1v2oyuv31bptbx1ig1RN93PPyCpKL2XR
kUfHwYHTt5csmk4Uf5KzoIcH9tSwXb/RtadhUM11a9TTdlnNCQd09WmMr2VQiy8VIxbFSfSnZBo7
DMu/nWV2NykmGYabTURdQK1f+DUfRsR9T76ZV9u8Z/qT50EB0TK8Ww6A9Da6VuCbN0PodEejyEEI
D07xghp0fgK7kOxVhnDqCFhIvWlHfXKXHUjFbqmUNI+dLwroMgBl4wz1emirh+UAo4RJLVF06Wzy
VAsvTn29e+gdJq0+jDZmztVmNuF8H1aAExFZxRjYGDJrOz9U9S96jTRr3h3ZMWpuk/lK2lfm2g6M
4TCLi/F9gZ6TAulYLsS5QV5lFvCsxZghingf1EWKL9dpjkMufhk21KH7ST+huCUDbbxUZUl7Cgnm
c61PayVspCu8hfFudKgrFWhId3GmDncqlMXbVj8t+5YtlWIVqJMC01tWqV3c6rpuHshUDPZ1qGmb
WFbyr2NWb5b3whzazguaqb6kSUkLbzSM97cXEPMqy/LsWdH4UZPKI++HYCjvDQKfljMzJQaBVhh4
EmqESpIunLUzjME3vBrvH4TqA9nrbRidGlkdVzkpM8+sACNIHcjLTIdtWpf45DC3ls77wrgskCT0
vvDvXaP8/3PMny/B82R1W83Dgo+XkIRq/MNtWf3zrkwylSYjctUtzXQ+35UNQzROarbDo65P9jVO
2ivxHeWz0pKP2cFo2S6rGdgOs1IpmFV0Br2+pQQ59is/F1IX8/ZYhZcBxMMkKEVI4v+1JOmWwyhj
jLbL0vve0vyH1iSYkt+nrfPIirakaRGQi4RI+zznYe5QlwUa6ge96gFvQt2VK03ZWTowzmXpY5vz
X7Ytxzn5ldRQd5RSulIwY5J9SHH60E0llcfE8Q+dWuzHbIq0rTL41mZsufO8r5NOs4FnDBNlSJ67
tklWWl1Zh9IBKGrU95ElJYzKzGwfBmHK5ZnVaOx+kr6o3GBl0jD9hT+Xo6gApGvNJslsWa38BwtJ
y1OBrHLT1XZlXpIhK2HNhcWT2jL+qIOG/Md5NSzyldD86kGkk37L748x3yzQGS2Sl3KHxM2AmZ4d
+8k2gOR07enynix/2CxrY9w612Wpam0Zyhh5erEFftpdNkpm+gxBy99/HLycT5VqI8+nvh+7nJu0
3I2Xjd1A6ngoNFyymuJvRSiXjFX64okSsIUSoEgOy/8kcpw7Opc6xduwe+yajAov/yOTvAIPT/kA
cSuzjOciDb8H0ZT+CKfoWa9ynWH/4PMFtVGAEg75MB8Qcp94DI2SS13vIJmbh0vvi8sYSh1jPlll
bGtP1/gjPgZWldIWvvcxlIJQSuYC7rjt1Orpxg6ncs943H6gTXyraaH2vTD8GGKi0C6aFhQXUdbc
hOYdbTBdCn5Yj46cib0VVt2m7Lng1NGPZT+t52A9JUTS6408ZzP4/Vpj+H9JEsYVveIU31UnesLl
1YH1U40DjVxptWznXfci4oG/zizVbd9a9dYqHOlrALxmOSAhP2qt9lp1gK8ePWQhBZr5CWWhV549
TvYZ97B2rYuOlsy8o/Vp+EKykm5Vv/aPU5qWKzM1nJuox+ECl/RLXeU1+LJCPBrMDQqhjE+dZRWn
sdLhJ43Z+ITNI9w0oZahyGdvWABWlYh+uix7KzxPlp49QVkaLhWxCUxJOCoOp2k7CgkYUhtOT03U
xp5M/M1xOclyxLoF3fYg1b10Y2UkyS4vjO9lbzlBt1pOInQxWTW+be5BmtXnKoLNMo0Two56njWF
kfb4sUpO1K/VsvCrI6Wl/1xd9oYVJYfl3GZOVwpLQUk3pffo6DT+jcA/hKIzfi1y6+vmfOrSPyjY
uKX1H/uWMyTfWGuxKaMJ2ceZ7xtfy6GuQHYAnEOoSsk+pkHTqeY+yWc0nV/I5EpZ0bEYfeM+nuy7
9+2JY1J1Q0lsN4N/y2j6ddleMyTx0hogAKal5CZtisYNZqmJNBLXkga2fjWnsr+gkyUPIgKr27UI
a4Dzrq2ssQ7vi+TVWIdl3acZsyV2E0YON1lgOPo5G8FY1iVRPe/bytI8h/IkHf5DXDNvE8rtiKTd
52LB8BWVWxeFL1Uv7qzID1+7vtySVJwHbpG+pASER27RXpkZG4GbxxFECzG91qN/NSu7fyF95+dU
5cqzOukDVDAAdwNlbxdKPJhd37JACibMIDCwOdyHZB+eZmdT5JoXl4OWpVpryIqy7dRbtkkVlhlX
CniOdHkOOgjhFn7n27L74zy7J3osCKZ83fnp4DpgzvGaxmItmaV+YY4r42ZVlH3mRO0Z3RaYOCOo
76WAsbI9Vd03SHFXX6BWdKWVyLru3d0Uzqamxdm0uJiESJVjMKH8mf1PzUg0hamludtVg4UAjQeK
fdhECjLrHBExEMHMqvL0NxDUuoMI6q/KnM+2PDizk7gV6ZmAeOm4bFoONQOgkD6c09XHsVZA8qBi
BLskqoyVqo7iqqbNRHqVOZJMl+jnJpK7terk2QO5WCreW028aAMSmJoxtNvFxSoG6/MjH+KZwKfo
j04I/HB5pkoov54pnwNaNVNSt6ZUGWdKW7kRBmd7XkkYhp7TfkoAu/VluKktac5FYI+V6BE+RPI5
PZSQVE2iZsdCehrmpUgp05MoqmaXk0D4vhT8e9unvbmo+7WMlR91gHxwqI3ivpkXA1OWD5LBw7K6
PBianZnr94MgGxoqQRscasem4uVKEd50oDcTW0uekPyoB1tv65VqYnWGlwEZLKA6gF0tvbETjRzW
eQc8tGLVO619KEXgfKmS1ktMfSAjBYtE1nfjZllF97UnSc54INsnol2MASyBvt2S58pbzeg7D2v/
G6HtoZfmM6BM0qpNloTZCSwvWmawu9tyEt2t4kyjFwS41+WE5oM2V5jEXGtq+lDf21n19LFpWbLL
Xl+Fc5qhTOCPEqf2iURym0k/vjlIc4anzqvLtuVhKhi5uHgOiYi0gfNBDLqtKIB5Cv0wQLoFKIVl
fZrXh1qgYlrWuYv/a12k1ZMuZzC/MvmrjH44reTsjQki0M7MYL6E0CCIdfMOrbC5CewiPJpWKs6t
PTecpKZ6bPMM+gVk39f2JUni/C1T0ZBWlWo/Slz2EA4kzVn0lXrIrTTeJmVb3jHrBPGRlslLR+Dm
cpbSFVcxcrVCuOd7XFq3f6/8qcbv9iS6hLpjqTJlYccwNJmv0+81L2qUQWfLhf/DyGf8waSJY0qt
Dw/Mm1qL+iWNp/VXowVzHRGw7sXheVSJxlNqbMWSoYTXVh32JCER+Vf6GiOy/BJGVb1vnZVmFeE2
LfLgLsjukri55prQD7JkaAeqBQS65EXihV2LAkbHlMGsSV/l8gj1a0hkLh08HQ5aGJ+b9knRJX3V
jPDbqNs1W+wnlJO1CktNExBroRzMWXxjybinAEp/VRXgWpn2NXpFOavdTPkjYXQOSh8Ixir9TZKj
7OwkK76yTav2UXImgooEDUy89saObmrqYayUjlZ0T9EDqrfa11djJInL77AjhVCkj5Js0XKHkOpm
5LRuUpSpq94nn8oOEs83lHyD1U3e9H6ibSbjR6ur2b6j1LK2qI97BiDTDRXwwbOqgrG30e79KUx2
eHHRykzohmIjd0H0YugkQ00K+ZPrnB5PbMBwTkt3kMPpvgcaHUmkN44B93zsvTBF1Nhao2OS1gjv
is2o2aobBz2t+7gpVzJANpIfYMlIvfo9zkH2dWZWrjPhZ64klekqFWpxF6EGRFKgnoFYq+cGL1is
hC2JDIEH4WY4IDh2jiQYAj6vMZLRMwzuY0yTXjKolBzJdUOEWFZ7OHwreJg086NmP8GxB9ZQuOZA
xSCa2h+pXGon5DMvItC2VsCYySzzKHP9biwPVMNFI9JTqulfhsjUDqKRrVVsgO9l1CK8SHEasiPN
mh7LA7O69ISZPz2VXKTHAOhriyOjivziPtCLB8No0oMR0qr29SPl6ytYLPMr1959YBPuTu64HWTn
XDOjp0pKtorV94RahbWX04681RHTdZXuJoGF+qEICIAjQQ+nbOR2XdecW/MwIYNYzzTPDaG+5zax
p3OQI1CRLLriWNhOhU/KrIxzbWMNunEoyuhLnvr92R8pysYwM2yl8nftqN7azEddLsn2HmwpUGh1
uFeiqr0sD6oFOXEoMyL4ggrRVSlrR22skcpp1qmgG3vtUaKsRjMA328RQ4vY1uv9yW3ksyht4ws2
TdcOgmNJFfsgpdKwH53uOcU/ftbVAW20xseoIXD1VI1gYWb0iBvRT666CkCCP9nqdmAku0pVywsl
7Yfcl2s1VLm9jMNwlrP0psG7SDo9+lpM8uAxRq1ZxVlLEHoarClYONtEWPkKiPLKHMR3U9W6f7is
Kb/XDLiqYQXQDMVADI5F4Q/TJZU1J4/xo/1MwWsdIACaR/QjK1LNIyKCEuhMRIf4boZL1aV46JPD
nRCwrdr4BQ3b+/tF1lF+m/wvfw0p4QBbHUeh9fnZST4gOVc7vt4/HcbEUDjaijjp/LWzg9lCMzar
SXdi14zghtiD/aZJ8Y+2aYZT2zvTPtftbSlbjKApYu0YqQwHXwqQPzWhtVGCEsr5BNuw7YKvKJLk
Sz0Fl7i2FKQGXXhOWzXZtuRCGOtlMk5w4pOUh76rFtFD2Jb3XFOdtSj6lHytxNhWsvYUJsQORjoM
Md2MYZjN5e6odVreLpA4bWnKa0V0+zStVS8w5M4bhVKRHGVhaplXK9NM1nVvHQVGJFIIUjcdyCYE
G/nmNGGwNcLmWc0mQH9FfpfbunNQhXLoQ+keUlX0JeY75Cq285LmoOu0sZWPqET0XSa4nOVSEm0N
X62OkVhXs8q2bd+MUb/y7cSTVSXrsYdmWvlxe1LlpkHh6RAhIBfHpmybc5ISDmyKvPWg58ZuLNsh
VQvlBpS/RDchJDezHqe3v3/+yh/3WL6J8/cRdbquWpb96R6bw+20SkNkPzNLHm66yikIe/L13qPL
cF8HKoP0ghqvOn87izIPbg07+gd/jPJ7AWr5DhqWgVGcOhqhSJ+18bD5MsupnOwnQjz1KR9RGJKm
ZHUSFrXGkihDYOOHqrYufN5ZvTOKN5JkrG3AGI/koPikyHF8iNGdtGE34qPnbvf3t0n942cyN0sR
dfBb0ehBfm6cKpJVD/hkp59KnvwgBq05IXdIwLGlAlknaJWlm6vG1RllxJYpi9gHozKsqQGjF+5z
exMa6gsk//Y8kC4LS2WUjgkm/GjM5FXfd+pp6snR/PufrXyq7fHWguqWcVLaquLMzcNPegYlZv6F
EMj6GVb8PuTY+O60vboiqQ+qhi/KfWaZaEqm5osRrKl276GNa99ye9hzr8MFS3Afd+2iv0hd4VKu
dA61NSZuZAPzh/7vKXytGDvaykNYKvJ6DPIdQCV51dTiqNjAGnwy/8w6XRE4Yu4HMdUrSo32trcp
jvVNApgkJWCTNKOZi508+dKQbawefHFAc/dYordcl74PukSE3ckyRxog9F3x+JLh2eZR7ZbR+JLp
NAMDLIReLI3tehSDtckNO2DilnerOupK7IOjsxGttglyo7rV+ibFlJ9Y64Ggq42v6xG3cIfhnSF6
ymFTg0FMK1eVLhrPLxjpOdF3nHRBXb5Ium6cy4QBmSSRd6vYJG2W+N9dKwpHikf+A94yZ9/r4VvL
QAmbzzLYHMY9zNpiV9QN8lvKFFtuscoB6GwIZfeHrJGDC1FDqzqCqPIm2Jtzc0pnfkpcZEgkY6Dv
614M6x7ml+eYRnbvgDHfOV37asAeTBkFqMpOwUF2U9QM7a4odpgQyQhND/54ctQi3gVlr7hjp4cT
5YXMM8rEG8kKv9EsiRzWEvhjLztB5lLql27D7Gum0/EnukFJjwRUMpjKlJXo36Bzp/d1rps7vasn
r6FmKxvKDUT4ORcI+10+NfU/3Kk+OWjev8o6PAmLerUDp+6Tg6qVfYffpeX/NKswYPjRZW5sSc4m
RrKzUeSwpUvbdRfTNLqLLhQCMSNxzBM881xbNoPe3XdzQh9Wv4eUD+XvvzT1d+3X8tdRQMfho6g0
7y39k7lTkdWkSssieh0IUyQFg5jeXs5v+Z7kxLyP/U61CB4raJ14BeXWTaLUrtYjTl7I+8UEyCoa
yeHQko2mmPUGjQKVvrBJb3M5c9byFKibaZ6eZHEf8vEn2lpPDWLz8uCp4ZLzD/+dP653Fs0Fw0Fw
oJiq9QdgRlP7aYqHPn7tw/aKbFi5Vxzk7hUKY8/nTrka2yq5aaChoZPoPEUdcaQptuI1BhdsSSPV
u66V/NtgtyhoY0tDBBl191b/4OT2yyjG4kHQ8/8nsYjzeTTDG6+pdGI0zXZ0LiS/zxhNJazTmsiC
V0kAvplAKva59dgkEUMF8KUbc1AHN5D8fI9nh/YQsth7aMM3VuIcMsU09stkqpO1s1QP6PWyvdqT
lpW3zHcU8ilcgbrSavr6rCnFPqJwuFVsMQNLMNZATHMOVT/JrubXW6KBfowoxZ612Ea40lTnKPWr
LbXh+CHtKspmXEybdnj6+yf3ScG2fBFtncmbLRsqWlfnk15mSlvICUMcvdqpWq+d2BTcwX1s37V9
q4VFfDQHxVzjlXodJYKi2uEgjbVxTIdqjXsJAHEfnLVBrk5GGhTwrZWvFsH1N5ot7Uks7KRG/4LZ
lzRIzBor1IuhW9ZJ51FUgX0SifIyZf63Vm65RvtMqvC5Pvr4eo5VC4v87/9Xvj9/fN7ofxi0qDZf
UlMxP10Tqj41altk2WtiGPIKJW1/wQ3sELTdCWsfMsy8pmG8QieTnZ1J3OtN8OaXk+rFsmpsEt0R
5+UhdyjtQu4B9mCgrMRuFbVtfMuV198Xdv1MBPNwkij32k26DqXqQqDyAKiC8ijuxovO33ajAxwK
+W7tHF2QaZ9I+s1Au+8SZ8+htec+nZBmSY4DVIPM0VyjsLG7ytpjabZrnx69FuvKkVBytPxNJ0Pa
JSWsRTeTYY8vLG6N1L12vogCryU0xK1FNjc/mGJNd0aauaNuSoSapKBSMOhcwT5kp2amHonUKYmw
BwiOloY/zGilL9KYlCtaFFf0i/lFHR6aZgp3TDkFdXoTU3eaFaQMd4mHEFz1Ju2RISESz7p/bc32
6JQVWT7cfICBuzQV42vCMNqdELSuIxJP3HTm8JtGRVRxmV0YsztH28zDI02s3G1i3dgpgT8cRnt8
G8JWpeuQKQd/TnT11ew1aEtQF9QxXUIDhlNBSodfkkvZwPYbuLJvDEZdWOQoeMjAfeZSqG7MFbiu
s1yiZ45DVwEVi5Ivpl6RaTkn8Ko2NTc0Q3hjlGMdjPVZ795o0DfXhMGQC0ZkD+ut3+p+FX9B6H/w
K2rE+fhiJ5I4cQUvN4OA6l0hrXOjEXYEtXH5aMwPOKRdElqLk/CLFxhFrxU+8J2SGxfAzvqd3rbD
zoKm2sOlvaohksrBSH9kbXXWTaj0jS1uenK2boClerWS3pEckb9Zglu7eaG2bz1lymS6I62HYyar
l8FQ1PtRCbajXcQ3PXNMmGdjs+OyRH27D3oihAKctOj1dmZI6R88KWOLInXWESOTI4r38SxaSlWT
7dQ3gvyzfxjRW3/MKixTMTSDm6HlKOgNP12HO5Ip+dbp7atJfIwXByOjuBRflu20XEMZAV1tu+QL
WW9UstwLNxIAT0xFrAKCGbdmOP1Ih9DYJjHA+cgAPP6Nqoflgsly9nE0V6iYOXE7P5EQiRkEFB6X
OHHGm+HGZtaT/uKbrqphkxb9aK8UMYLvT/vxJNff4iTbaYg+70AE5AQIZu0ZBomxiXLlbaHm4BrZ
kl2i7Y2BHhD4svg5rbtkhXWMu0gbMA3htfo0NDZ4YtQt5gG8oSLMjz1QrXjO+8zqqr1vI1Xxpu4h
pfMFd22I1nIGQimYstfBRmlkDl2zFT4NpXj+CvtVeOmibjyHpnHTTEX1Pof5P79R4+qFIvcjByuG
GKz5tPo/29f88j19rf/vfNa/j/qf31c56deTrr43339bWWdN2Iy37Ws13r3WbdL8C1o3H/n/uvN/
uTuT3rixdNv+lYucs8CePIMaPDbRUApJlmVZ1oSQZZt9e9j/+rcYmVWZ6Spk4k4vYBDqLDEY5Gm+
b++1/+f79bc8re33f/7y9q3K6iCTQ5+9D7/89q1dTq8Ji9H+31S8/Q/89t39Ffzzl//XF2+1fJP/
+X++v8nhn78orviHbVom612Iofou5v7lf+D77d8S5j+YLIRt6zyIFv0G5o266Yf0n78Y9j8sdffp
a6whLPBY/C9J2uj+LeMfqkY8qXD5siDAy/3lXy//N2bfr5f7vzP8dCBof5q9dhIE/yhsoxezSIv4
efbqsk43W33ctZoucaGVKYKkkjdpZj2XppOdgX3AqrTNd2M7ONK3WRieyQXDvsYTC2GIEdteP7q7
ukCUKcBlt/eITqBOpCSfhGZcmmrOzsY2LqFuwFRIsxKHzmVUV4ZpvZoCaFbAr0fnMyKT5SigpqQM
F5hY3Whg87FaznYJUiTfB4pxrldqq3Vgg1yg1eCJK7SvDKpYB+WtWmfoiyp18QYnZ/jXDIyJjfOj
mAz7o4QSMutmgOQivS+t+FTKIQ4ouu3rYXwu+YKxloaxx9uy4N+hhuOs6YNZC/28j7hF9QpgJP3U
tpt943buSp1nxlyIqA/T0faQZ7kWFGDgA/khtefhFpE6Oew0PbgahTg1OBWyIj9nTZ49bHgQM7QN
fqPny73V3AuN9Fna53ko1Eoj6MQm3qmKCZQam++15XyPHaM8MuG9EGdBuWiuYTFtN+u2oZJuahVC
2hR7d9pEvbYZo1YQ2Jv28kLinmfr6F2cfH2eK/0juY5GUFfpZ4EoJmRUMYGeKWil2KYdtvkH8/v9
0McPZV7EQacW6tGcUoofExWEvqpOxUgElT3v7jpV3DvClD6OfW8edXDLpvY5JlstHGq19+MiPsRJ
dqDY1R3I/jlUHeIuU0zsOWfrYmnuAdz4MRduNDVGR9Id6VxLmWPo65fkqBVuBYW2w8610ndJLPHU
WrVFNBBUvWxGKGO3oKLn+rVRi8dGAqSV7WvvjiwFARnfxYrD8mSP19wEHNxVyDs96SKRU7Cz7ZSY
WLV+7ZQTfKvkk8yPTr0FelK/59QLKXY9DuRQu2t+ojrHWshaXlOXfKeSPuJcQTypVO1+hq202q12
GghXUVnSHMqeYRef1zeF/A1By1ZAMCjdJmIC2o2Kzpu5oHtx2UrbI+9uZzVvDmHUTBBFHcQuyTw7
X/hEi+FSNWvh21tMgmwOxzUmChHjrO/g3/aWzvyittn3Te+rgHoOfv7WPMwKazGTmLaypXkAZiNf
lZzTTd4mPbHORfyg5GzdRbW+5IZ+0iv7iKsymDsr8yiViEenmk6G8t3Cwv8oF+t9ykoM53Vyymv5
LU6Z09nmplxQ/YOc3Y8l82T4TGZ4e6g5a2/EHEfXcvaX0X7oib2bG1+TIgPNjBqvK/KbCWIipXNY
0XH6XtAi80zTZfxoyaXRjVeTmDKa9SimG2EftJbym1Y0QW/t63vsn3P92NjzBJcd5O00QpGknFTb
LNEWHuhUL59b1fzSlI5PI5dlXuKJFiXSroWaL7wmZBYXDddDzhPHWosoE/0u7h06XhZ1iFpombdM
RHiUbIl1lLUK242pdD6YigjNZPbXbsxPi9mRWknmFJ35zEvV6l2f6OZgvXzoWIqH0KaeEoVOTaLP
8GTgLlb1HmXRXTcEtA7mev6hGDTqlLL7Yo0IpDYtNJQ+jwgwfZWQ/u5MonziL529EKm1pHZk5nQc
hmw8ZQuBYtpg/QD3Rz20JK46eXTbmHSCuFM+mnqExftbWRO9WOW5GRIgw6MDS7rBBxiqSQfZWqUy
HZeA5wCqLSJ5KVwDDJ3ZcpubLpWtqUcRsxFIU6+Py2Ko+0M5n3EWePkcG5fcVWpeTS8DgoJ8Y0IM
oQ+Wv+KwRtfQxCcnbQjV3HblEcEXjGUZGpZseZ2hnVCh6bEnOl/N7ELq+DfEZwkKgcLbHAyMjSzh
TFHuPfKuLWIrD9WY3xsFqOO1oOtlJ7IPqjhXsBUnniZVsScUR9gREXQXYO76vQ040EDHGxufCkSg
XolGj95AMjfU7FwMQ3YDshNuNoFMLrRsZ/LbcUITIkidQ+eCzVgJZKFMhzzWfXzeU6tcVnXdAiPL
6MYuKBpazY6cCpHOasvyuFjcGc2CGkVeUjchvlhNW5LX+uyw0CY6DusaaoLcPCjD1CpT1LnlnCaH
oaueYzZfTGaLT0xpFhrxbPjLZNvIenM9IHGVRl1fHvRKV94WrSQ1YcerA9FUoSeC71naL1nmuLdi
Hu6WrunCRS4vyliinx1flKGWPqliNJJqxSdxfPPbNHV9Sytsqtn3fZKYpNGsDMq1YfiZThQtOG1f
2ox4LIv7paAwDF0OKQvecsN6dpvkubMVJ+ymHoE0G6AAX4LhkVvfHrLVhWU93pW0q47wPJNgthX8
Lwl05mz+lDf99ry5J0mZOBiNDJZxEU7GTNciH0+6y/UZahDA9nRy13HxzKW7rycgL5aIEkN2kJqc
i90ozIh2FsUursOaQ9FmpzmbM5RF4nmy00/Ikw7wzbzMFkfVJJTKbadbRGWc6pjwzm4UUejbYcJk
2EWXXx6BAvBXdYurU6Je7547l+kFH3cctBs/2G6KQ2JMpRE0RuFr/Yja+d6maOIpDCQsmzPllAHF
oirRQ80avLKI1w9rZb8mHW3FfpnPW6ZRhKAatDT0sXp19WPS69Fy0Uhtx/QS5/ZttlbDrbQmf1Bx
19Yxcuase1vpN+f6TR07WuK15g9hkPuirYcmTeWnFLsrDAvGXIjtC6BfWg+CCgS6JR0F0IU9JoIy
DEaLcYkJLqZDbVM/MXwXMXSQjeKEKfW7GD5XuWX6PR4cX52pzw747MhcOmtgwULFWR+s+3Hlxitg
HNhqgTBwZoKeFTTzDGZB3rd0T5FYFSPJYfoOzAOUydhifu15EAMQFS8T+mt/LUEgjKUdbC+OOryu
jUmKQ+w+NKzebspqpWC8Z5VYhXjVIP8dOt1hBTQXT7miCN/ZZ21cwR2p6aqIci6gg5g+dBIZB0Yl
XzbFUI/0si8OXkd+8qkjseKgVt/1jqClfLWOcHLO8Vy+kRTaBLJlJq2LBDqlw2AlM5mfYJ5g3hEf
6BEtvlWyEszM9fOKQDBwJGLheutKT+0kUDN1WVjoyJVqnH7Oe4XbY9RiP6ZdHuikmvqiW84bu+kw
H9gIm018dp0t8xv88/4mGLtYBY4gr8+LwbterAq3KNIIbwL7LqZsvG0BqQYo3HFeEPgRgG44jUII
aPxEJGog/EpkC37R9Ad6OHfMS0voNMYaJI49cEdyg5Z1/Fk3PXsbn6ZlEn4sZ/VCvyFOc+cw1XkT
gCx5sZyuDWsbwqcriXDf11wFmPl1drnUueSujSOCDnc9Cs3fElMaCNvWcPIzyXbkVqigTzbIemFP
0V7TSBjILSKtcV2YQdyGSpzei3lKmMFWTqlTH7eyPQ1x/5hmAGGtTSPknKBZ0hi9Xg5nHI6f5Tis
Zw1G5CGv43KPR2ApMTuBMnV0B0YxncqB/hVIosDmzfSrxRaILJLyjPWQeNeXkrXLEWPrEOgLtCJn
c141aCkj3aagr5Ov2TaG+hRLT8vd+rgUNbNbudysI8CAlS2HX+nTD00CNsOt14To7ql9zLSpaPLs
yzaT5SZLzRgl2NTMxt38YzbatzW1D11jXMAC0kYv6Vamo/HSufVpLAYzMPMhatFMMLi5APwzNGWN
8Pd6H8qpg5yJ3NE1+C/TSDDinG6P+H+XoKx6osmdJrLk8lRgQg6WFgeDNZh12C+uwa6jgw2qTlgC
neJRNgzvlpJ/3JzJouSLs0UMLMHxf79lqnpfs1jZZ0NaruTxlBTxFrtT/frsfNuRfZYK6wzYFs8J
dX13Bl5QQt6tvm2pUDxraukruO4NO1f1aZ3PVgb4rqn7Q9bId9ZKr6z06gUDatOYY4jWPwD/6oT9
OsoQACHysETzGj2JvQGosJ8qpLHodhdOO1OB2zquaPGpbFsChxCpZFV3B5h9GeMG+vQcv2/23ByA
b3ijUxthnVe2L+WhHAhH0mKs5HhO0sk5uJpR+StBG15VDvem2XnWNrkMcVjiALHeFDyA597Q7+ne
Wli6h88oPioPvcprJWeaaEp7MTYSUytgD55l1TTwRihZTIwfxjW/KKkYCctCKZJg01ZHuiFGv536
1viBovXj1DGU2toFoRNbRCpoUFlEWBbqfSIPauYMVPjkbW3vev/eADeKcnha+9s4i89KoWZHtzOe
E3wDXjfODdgYcGvMoRu7MM+Zbmz9fkpYSySqHhn1YvtJT0juOpBWainv4AnUgaVsLSczlEXVhg03
8sGM46BXSNXNlK/5rCFvtMj7IFyRWFiDNQmbHS0cEWEcdDWJzHBgMz+sKHmQFniyw23Jopb5XEs1
L2Uh5hfYiaggkblcF/QIaY37TKc/XNe5S6VzoAQrjk3RLj40qC+ZqX/W1Hj4KBzlUa1piNKFpOoN
ryb55JAU7BVZPB8StuwERp707tEEBOKLbdoY+AmTS9rV09X2TSv2jL+sEAdbssrKN6LVzRGPZVM8
CWe6hfPTn5rRfFIECva2XwHyeASNPuW54cmFAnE39g2x0+mNOmYFCZiAr4TbPa+rQSt9JfEyyayv
irQ+odTmbddfhFXlQZr3zHssowwNYZFWh/OcZ4HWNusBoFEwlXZUEGcbjJImVGqZeBM1XLjNlwF7
HaG+6nTQ59c5S5ubhqEgAy+K6Vv/uKdylyoCLJMetwqULbNtgyXCgypdJ5g2uppjESzWUJBiTeRD
k7/XSfo5J+/oFi7EZVPoRjNfLtoPofSvyRhH7qAezH7rjhQbM09HPqtXBkpYbbwl1Qp4NcHDdopR
RuMcvRE0LhHwzCguU1QiH+ridR5WINGzbFEN5HeOOn8b6x/6LETQYJb31HFEv1dMvjXPVggExV9s
k8wkQkiCbXAONd0duoj55MnmzrHn+ENM2yV1lj4qdPKuOo3u3Ohe1GwJ2b0pYaWQjGW5yOTjXeJF
GjbZ5S31AZXt6TqCkh7toCmH24GuOGMqNSpJ6g09mSd97pyza2yfK7rtShH7Vc7g0sTapagG/TSw
4rFzLQ+mWWEeTdzd/tTexfu6JInZN5FAfdEsxTwO7qoxnqrP7SQ+9QZPmj08gz0ljN3W3+cm4Qs5
97LZ3c57P3HE7HjBdRVaenKp2uppUhmiMqCPKohTP6nyjwudbnICKcv4eZl8LAHLsRdbL0NHaWho
V4J+VJV80S17KXRVPmop/J68nt826zjLvD2DOHixjcW/DGL4mG3p00bbl3eUASxDgIjnv4nkyHv9
64fXz/PqWwFp8axkQ37qlC1EZ820sx802z3aPHPH62dlojdRp9XD0TXjB7RA/lo56jlOa/RGUJkP
iPXupwxlFRAYomFN7RxrFS9hxUjD3cSHc+keB2pvx1TLGMmK8XTdTLoU+A9lQtZOCkAV5mOHAW7+
URsSP6Jm92Gipw/S0Z9H2SdBixCVWjhLh2laAYiN1vuMiDC1xq9zSVADpgkPkHlNMwb7hDqSpluV
MzrXLHY5s4WBqUOBPiT9u+0sZ1vZKFhYJJe5mhVypetQq1x2zXpxvz+uXipAaykfVQcBoKrOD0bs
XJTZZg2JgyoAOnmGkUcRSCPDL1ZPYC/Wx1ihCN/LcFLL4VGxuneGotpLDBvCXRUVcwn9c77DSkfU
pKL6fZHc6c5Nn5mfZsMtjls2AuBO8fq33NqtW4Wp0DdfVV8zjaEdESDEzNKV3urqjyU6mmBw2i9M
DzeaSjZ7jsKkyrHaEJ2Ntx6roQ2i7di3mgic0r0rBvuLaPWXVlSPXdvS02+n93ERnTc3N1lDLpFp
a+Mx75BN0kPQuekZVjZwkB5LPW5a9WEU/UVbJ2LVG0ejPov+rdZaxFbyzllV42SV9cdNCVmSfZgs
pTg2w6BQZp1eKiMlmXyH4JMMR5jqeC4zJO+dcSD3BLWzRcih221Yx8qC1qNxZxr6LWBr6BST2Uaz
MOgVjukYqM7URvq/D0Zdt5Gx/8j1a3QvJO3dpcaaETfRvFRYG1zlva3AqSFSuZfcSsfrZ3FXfZKV
+zWbqJrQFpYBPi0iSveHxcZiF5mqSySwlL5L9FOEqNyIhkhd+jaqxUxVZnYDKBkvRqlyfpuomPT2
b8IBXgNp2oxU+2kpyzYfs4293+ZoG4UQvjZMa1myKUppwiYGzMHitTG3D4Cs+WOWC7FwP1RF0nBR
/v25xhsF4Sk9X0/xeljrhev26/NMThbldGSOyc1g5OLQJUGvL82eyAIIbVps59DH/SWRer752V7M
YbdJ4Jz7+fowEv4VYCvpT/jxGs6Qq0D46r9++/63cdFTIE3carzp+COlUlfH6yu2nBGR/vU6XD+v
U4FbWV8fLWP8Kib9Zkwpn8zkZB+tERVJ2mUVc+0yk8BgspxiP4aXljNiM5bMkSmG84w776gQnUgX
mzO9jiLXT1E6bT5Ax8Tv91O8nnpvlC8dsxVTzCgjQdQmQXImyihzONVxE7oOw2+K1ICd+fhhkLF5
WKx8z02oqqT0lpUBVxGiPnS1eKRTUUfTatIubqYjazDGhEqI9oQfkbKUVUVrtShHw5b97NOsvFGh
ANxo/ciObEnnUBBNEakJkq2hd0ia3laAOyk2iuj6d7akZy9DShADRzFEDlq9yFJAnytSR5Rq2qpP
cXFtT/sK4zr+Fqk+RKKWgC6vb2FLyb8TrEaLlMZvzuH60fVwveMg9vzYQFEigCIZgMoKBWZXLU+/
PirX52U/6PbKgNk6jr/KoYnG1s3Qyu2DveA/AzyTTtBm+cidb8TI0yHl5KOxS7aJ+WvO4NYIU2ut
71Uy6lFVWnculYIDtoMpuh4I6WhCa+CRd0CZR0bbudzzxuL4ORonpl6ZUO9mtBm2KJMs1dlcNf5Y
xsdiybObhYkt0AZ2PdeH8Xpo9/v5+lGKruE0wDJU+ppwMktkBEp3dvPrYdtvjXea/8yy2tigeG8X
IxrtT2qNfP76PuilW//2jlDNcXXlXZkstoJ29rUj3vWWrd52K01oCRbIlWOibp8W3XICK6tItXaN
CyhT49JlpFUq+kq0YPqsWmzpFlTav35P65Wjldvu2Vka67Ykfd4jIj10WzZMFRWJW9gPz1uZ2cfr
DwBOlDc6aPnr97RqvpV2/GM2B8aMTjlid16PCOVBAM/JZHo4a6ajwYOGr72u7ibTAEAu5ElSDdUm
OKceZsT00lnUIKxlhONT7K+qaQOqVx+pLVDB3UkR+n7Sak+Pq1W2ya9YaFzShW2pMvGpYm5fBSLF
LjfG28ExbyZZnwo8Hnj6KF/UWo3s/kczaumtjcsFiBbrji1di3PW5yeYeSR0Deye53mFScMtriHX
6fTL1I9OAHQ788yivE2LbjuNHYZYYjsOA1ssz3GVL11CHu+YU+Vsqhs3rt2GUJW4C9rF+qAKCdph
qV7blWqPpZYvY7fNodVyM0DVfs/6CrrDnt5K6vxxRCzkq7eZ24LosrNbAsLamxFwsaeDqQ5sTeZs
T9KEviatah9tbXXz+8GBMeEZLoj7Or5Ff74blcQHCrfIQ/BXlDeVBpKT6DXWIMnkjxlT3S45tVYd
65hUdJZCfGSi2lE03T6palkBgnHLXw+OS5FTWCzORuf7sjpZkFrodmDpec2a6BFKeA1tBx91++H6
0e/fSGWrR0tcoxKiY+pfv6GCIUWXblXB7z93/S3XHza17FlSXz90qmJHE7r/SEebSnD8/iEUf+W0
mqSYKtYc9ap//ervh35unF//U91j723gvPnaZLBEW5yoHgYVANk+k1Anj5JYdSMgb8WBtKZTD5Gr
ZEW4YmOFnIBdcuqHrxRXTH4BUZroWcQckyu18sSI1giZCnhfGB4TQ4lUJs5zy6g6rwyblWKWFOVn
23eSYr7RUPma+QznuGIxqcXzeZeP+4NSNAeLUcDD4vBupSRI2/JzNpTfqa74jT28GE3H4+UOOFLl
UwZ1jzKt+DwXbuyXBtwWnirKreBH4vRb2UL9WZySrL+5pfXWh7qs7GsNMzKK8lWbLzmgBKugkjZh
bA0UvXxf1K4LDS5Z2ct34dDzdgeQFMZTLl7MlcJ4Zpk58vX1E1O27jli0P11ptLV9B8dmHEeRisq
JwP77MqpEO4cAQg8pWq5+RQzLJ/tUbg01edS5sDT0QvWxsgky4hnoWySsuUqWJTb6vzBlUhry3Tv
sKVPU/WaVZPLuHZvrARQu2p13+iKGrRVDBtyf9ibUDXLkHGwPWv1QnWoY7Gwpb6WO3BVwUXfubvQ
sLd56nd0n17CDmFdsK/6DaP94SgtzS/nZHf5g7GCo9WhmdJTGb4yM8wHV78vlSWij/+AcuU45+lL
t9JjE+XTQOOUG4snxvb6uX7qHbjDcVaQ99VwBzBSHoWAtcrWARs+gdJ4ae4nqov10nONsPnKtqFi
XCL2DlVC0R0GRfSQlr77uVtoSIVOY/9JDlkfTIb+sDEA8gTHYc8G19c7UrzVTb2g5f4yALLOsy5s
uuq8oI3cwQPQADynSg9N3d2VDd0c5UHRW+yltLxF+aGLg2GEYzrE9Z2tCU9DUZcu4tvk1HddnNNS
mLI3hBvhMoZja0zMaOCj3cIvpBFiw0VBpxk3iuh9ZU2wdTdAOAKqEcHoTkeNkl+TK54p2tAy9VsK
geiCXPUyx9NxnFl+GmpIF+KW8jk2pLvyB4y+E6bST7HVvwPtu7j46Is5uSGE6bm30crat7FjfYOE
U+AL8Kj/fVxQubO5Kc7dIvKbVbGXwLKxy2+ToWE35nD96HrAE6PfrC5jaZXmr+2moe5zWLIV5pYe
ECF81q248fJdG7+INKWznnrVPgTQc+h4xkf16Eqg491JuKzellX0EcYVGYFlwWNw/VxKZwuyhlX3
rA/CK5Zx8XMqjONs7sxXRt45KYwvKWsPrxxWRkrWahCwxhO1Ct7MgWpp1O8HPUVTnrZrztMpe2z8
ZPEqeZAZehcBHewjTbCPzeyaGN99WXg9oGP9IEFCHdqB0rGX7Yu51TXazZfLV9AVRJxUbGKcfccx
Te3JjZ31mLYAvlYBMAkSGwuf/ZvLfS6rMqLi2kbafsAMzgqtUqfBryg1+1VHPKee1ThUeVbqVAeD
DdzUc2qe4ULr0b/aKm88DToPlYM/1aSMMwQLf0qtWacOBhUB+lpNR9eeo2Q/VGx5IvXV2Nfbw6Z8
dGteSa3sU971h/qKhkFq136q530koS5EbNYkMPj9Q9Ad6MH6UCvKOES+Cu+UEEMatT2rRev6on5d
PdIMMkdUGeTiGuPNgjXD08eKUvy+QjUkPkTS3NjP/P55rVlndU6GoyD9uPR+//P5fiI09uh0M7aQ
s85WCN2g3aGTE4raR9evXT+6HhQd3h+PPusjsUQsVZzT4uCnKLcvhikHdq71M+GU2Q1zgUYJjiJT
g1I0qhsD69o44kzOKAlPe7OQ5a+NIDiiFEhypQOrdM0smkAQ+aLrIdl4YBNlOdbUhqPrwUp3TJOS
n4brK5RbUwclSx4qAbnuD4lCGUvLs0PWGp+IKm+1cCkXAvucpg/aXmWcHieFG4C1NnsvthuZnYQS
yOZ+nfliCTkqmgfx8SpB+7+rscM1+Fciu9tmzGT2Vr/9WWV3/V//ktm5/3DxCAhhwmd0bMtGcP67
zE7FscE/JKAa30FL9y+ZHVo6RNvqjhxCI4rv698yO51fuBsP8H5jp1ANLIv/C5kdRoufVXaaYWLa
0rCYacj9fvaNZGs/j02m9efamtDCplIc3X596rbiUFBP823d3rGbhTiuPZ3HpZoP7GRav5sCNe2w
yhb6YXUovQu7uKWwtR7r7rIMo/WBmLpPBLcGop61AC+kEooSUMSAwOUYt+jwKCWcKx5zzxyO3Yg6
zNb7L6VJ5rns9cnPWqULxr4a/f4zHLuUZEqnl5RuEXG3zQu43u1Q54Smwfc65xON2MUa912Is0cW
AgTYTJS/lQyKbnQDUH9HuK/CEz0n0VVvXWmOJxTQTySPDR4FWBZo6sC4ZgI4NDWdIgkp3h3LKq1W
xu+UlNTzmNAbSJEdOiNkvFZZD3nlgESpy7e24heABI+Wbq0OkLsayLfdgs2rx++C8M2d7/tVngCP
wXkVENxBeZ9yEgckWeZa3wY0IEC4w9egC67TLmqWbn8aqd1qhMonU+oJ0+4PlTY5fp3pOP0Vl12M
HYMZd2gju+brWljG3wCwtP+8QUCj6ZQudIN77j/4V/nq9lMzte25NcQT/ZvJvx4oCuKQotXhJeso
/G2He42clEnZcMuc3y7mH56u30Sifwx2/rN/BUWoZpqEOhuY9mzQ7j/rpnVFUxc0Oe15VnqEFG39
xSDbgq6KMj4kegUMoP6e4bn567+q7TaJ38HV1z/rGLpGfAXqVgxMP7kECcDWNpna5Zmkilu1IzCK
GxuRM5GhfTgMen9EzpZhGNhQQvQgvcAK1cd4pnbH830mVfD5r8/oP6WxPKrQH1Q8N4wfqsrI8cfs
4Fyld1LVsjybKRcir2EqSBbyNIKH49I00LVHvG22WdqhnYNVrMvtoJRFREVp9BfaBogXxPdpaQWS
w007iqY8Xn8V3YdwwYjqyzj/dfD/k776j2+esZ/Uz5fRwuvhmjuu1nF/Ur0nPAHQqckjNkW/HTK5
noj9WsNhQqHX57ZGodXKAmPuvtgaXuQu4TnMYpUwHKE2IbENnb3WR0NQ38WD/cFGuJhm3acyNsJu
Yd2CDiTWWZiUXf51aNrcK3VZRFPcQfdR1q9ilHcddbCDomffFmUh+8liUQhm6FF3uyEcS/H012/T
9cb46RULB9656xjqf/FbLQWEr4qu6Rnu7dlQStPrKUQek/lT6m76LT6+EKI0JkQdg6VmbirxrVrs
lZudee3sJKDNKO5PU3VwbCycKDkP2WgE8MhnKr/iaepsrI/x3RgXU2i3DAKiJTm2LuM30bKNsMau
iKxCUw+1Nb51Df4aYqtK5D27bRQIQGLiF47/7nn5s2F5f14sldAGx1QdwfFnVy3ePWetRiM/D70g
4GqcueTbPcEYX8nLGI/dj3ptglrXFFRh8A8SOr1hHzoy2Q5i77sQxoDq0/YrzfpbC9x/OzfOT6fU
Qwq5+bNTue9EiaDYzs/delL7wom2snlpXESDnbSfMCdSTcLseZ0O9ImVkk1uZ50Q7W6UIyVlBHnD
/piP+qt00q87+TMcEvsDt6UMxqlz/Wawcki8/Q+Lcj4IiKdNrBFNIte1Hjrs9idFn0nxzRHIumX1
gP3WDBRYnK3WVnDVstfMjO2/8V/+lyHMUjGdYDaxbeHYP+frFUk+Z7su+bxB6gysMn8w5SZ81Ya2
i/bnQ92RF0jDbR6MGxHzyUZZytO69DGvzOpUZ2P+d+60n+YVk46uaoJVQBK1Mx/MfdT9A2zbzJRZ
A8SVndNY8Kyq272a2vSOqvpcl455TqmDnxJCunQiXmk79XeZMyu+RO7214+ptg88f3hMr2eCKYjb
wXVU07paa/9wJnk1QJBSeEyHLPbJe5UgBc5VmcAcymdgGoxDxZom0UaDPwGgtiNaT0PV4tCaSxv1
kPOpdPWYgv9Gcr1OpIut/805Gn+2DFm/niNwXlwZ19Fkv5p/OMfRLmVvNwtDibTuxKBhpUS0aorm
WYH0/4oMbEtU0P9ZF5/a9KszAWthf6beUT6+Y0H5jQTQzHNbhK2C7bZGv7KfvSl3qwddKWFYEcaE
uBnljrtV002uK5/GMe0o7+nyUi6s9tyeLaxDheVvrv5P08L+yjDfM6dDYdRt9ecnclpBqJJZnp1V
c1VQUw9BCvz1JnPdJBjk3ubZ5W36dVPdsayAFhQS3QcTRjYK5Z45Ir3KKXLlb54Z66fVxn5iuKm5
4LSuWYu7P92gU4LyZ4sxmszwh5xhzT2ZNzlz/fpkqXMOY7KgH1NsjwgXtf0CYrLniMLhsLARZRGK
SIuyFWiiJVbOdAyCBnEalcJVO22lPGy15tu4+e/VifQaZ7KTYMpcDVCZfcpKmJMYTZFBbLny1lQt
hPwJ2ew6fFsKsyV7WkPrYI63swmdkeIVBY2G+keTkZTbFAq6ddwJopn729QdvsVTtd0UI4VFvdDQ
r/I+DsWps9rhzd3yy6JHXOoQY315EhQIRpGIo1JseTA09kYpLK6imBP58Ndv/k8Rzdfb2lLZ3wC2
wIaEd+XPtzXL1XjeHEU5mSw/TvOEArmrUm/beOHlaNkPRjV9iIUd+2480S6jo3PYMJIfbJQa0Dn0
o4TU54lisfCQGghgqvxhddVgnZr2jP7re2OY3cE2EwyiNCt4nt3d8U5tkGWmBzQbJvpg4touYhqY
anvfQgv60sJGjQPJzgmoXFke+k285ElqoyjVM88AtHheJ6OJNmmy7NBVr1Su0u59fFhu5kJFuo3w
DhBGYM3W/yfsTJbbVrYs+kWIQN9MSbAnJaqXPEFIlo2+yUz0X18LdEXd+zx4NWFYEk1RJJF58py9
1yaPiHIOdXSwAHxtzk9KfiZqup+LYVpLn/MCKjqMf0G8ZIUIrBZJu44jmewt0e6Rv0Dpc7U+BBX7
w4k186Gqp3uecYvppMb3XmdHex6PfuME6//+Bv0FH1neIF/n84/ny6FWdf9+g/SgahG/8yqh2iCP
uFL3eVTp+4YBz2oySFgiRrsemGwKv11oCtWzW6Ca95ZETYdEiMIzL7lWF4t/V6H8Uu3m/3mG/4kW
+PMM2cepN0yf278PBalm8iHSVPqnFhZD/1RGcbypdfZ23+cV5zJbpekE86GeMcJQ/8AF/zGllMne
ZDHzaOI92btohmcOYP/Ps6Nf8Nfe4utwYzDYOYszzv/rAz75ylFYa/iUSdPepakeoBMffhSZl28j
s6HzOg7TCVLkdAJQa62dbF8isV/92fQSRur//QlZf070/7ndAU7TPbBxHKV4an/V4YVsaNAK+tGj
VZihg/blEXs7Gl//gCtae+dH2zYBABinIH/K5ldQmM2nVX8YGcDo2rLkTzC+lKpJuR9mPznZ9S/K
me4UIboO08gttuhnr1E5Q+NIhL9FIsF13XNV9AZJKX3xihiMxmVCimU+xleJohK5m2gOvJWXbFTf
dQMvG+91s1ftfI3Mmus87iPA4jS1kpix2Rz01g6R75fMkuQ8OgJUWi37TZBRBRM2fCTX9dpRYRyT
gOfZy3BSNhwRtHqQMWxUE7Y1BntRxaeu4KEypl9b7JJilenxY4BZ8FATCbsGlEZbMSrTY0Nu69qq
53GX9Oo3b7dai6y3tubkf1uMRMH+Sf6okuGKryNyTOZ+j71xbcIyPNVxaoToerJn0//gxU4uVjU8
RsQ6gHNJkEe2OZ4qDtB0jn2D+O/WoZsYD6+RV2xRhNiHoJJhunNjM/TNRp7YUH9o3jA/WKOzwg2J
PpZ0QEZaiXNkJoiNeMqgL9TFB+O18ZQWqAWGlDxzjk3Vce7tj7KyHWq9NMwDxu655l5mxg2n0u+K
FQpgfx/gZwjrroBQmkTJroau+z6bu9w2dzIhi6Atzd/TnJuPXQH9ZZ4G+kCTRm+dwesI/aeju7Vz
B8sO31kE70pDCy5G5oBpaaM7hOEkDOOjWGfjwDvpo0KEMrC3orJBVR61m8YLBnyADFzsWUuujQk7
2LKrfWTaxo7TjblrCfVjE+20w2wzurc0EH5J7b3Ghu6C36nu1DBq29QlW03oo8Iz43747Vyg7Kzo
p6cAbVwmt1A68Il5Q36mB8T4XhSoa7NRPnNsJlWyyz3+54QKTINTFPV8lpOKZCFXDt+D1xO9oeG9
8x0cyXY1xaGqm3uaF3juFcM2j9z5MS/3ME5e7FmIFUVVjBe1CxkftSvFYWrTm5DmisY92YGiLQQK
KJTK25m2vBANklxyF2+GmeXbzgUeZxj0l2MH2bfdEEqFhf0BDFu79aqROrVjbjbX3ZISkDqrIirj
41iK69wtv8IFyl3U+gO6+FPSc2xsTQCmS9Etq2ibBcT4CKPEaepiUcwrY8cRxzzURVOGkTQ2oGzp
vEk4iOhbzI1EWrHzIvIW6Lm8RUbl0UKGWp33QXotkMGvZsX2ZfmvdS/SB2lgIuxymEbAc/tLYJA3
Z0VckIn5Ymrx+Goq2s82Yw90hGMUakliIkyJzW3tIg6O4ujcQfpyG9/dFpbgXEsyajUhdOvODfCQ
faA5884d7ftAczG7lz97fSAe0Y6ccMxBWXjLk05VcG8Uno851WDggPcYw6Og12kxaOwTRPgBRg1W
5Z2wErRy00+3NKB5EAuQ9zNTsKwu19IWKWOFysHZW5ccBo0YwVWPUtbcJ3WWEbBh2RtdYysP9GTf
wlstKlc/98Z4ibDgwndM9AdthKy2/OG1ZBJt9L7cYKcbX/0GSW2UzS+5QVChV2n7pKzkvY9LNMRL
Fr2RVPCqzTpIJS0wLrMvOuSa/eKHxig8zNYrxEwokXXSn3qLUy67YZrkxZrLatugVyTmF0mQl+b2
W2XGbmihcTxNZnzTBOkfAp7vKsvdK/F79o6jO6+TT3/CsNU+zV21MQxzWBuj/xN/QR9Wsc20IWsX
LZ/3CJ83eEJVRKtjwh5kOEzoijbeUam1lJJ3qA02FBoc/cX8bkuWHtH1YVFA9ZXRr7Kna8Cp8dus
hdoK1FwHS2n9fTpLXsIyeOhzRcaENyYMXR1OOFhAu2BEJ4H6lcty73jJczmM8l4nZCO0oYZzHrea
XT5cPODPpQGffZBfXjA6dHuB1BQd61Cv9cwiDf3doJApnVYdhwSUcFkVpyI1d3MhHkAqoD0goS20
AmdkrVfQ8jKlyD0du3Xa7Sw5fFa1/doOenXJs8YMe+lhHrbFEXf1qqEzfnd71FF52VpP/WgDQYhp
sU/SjG38sEfJWjU4TMUKfWdOEn1+pTeXWZkHC/N72FrmSgMJfGzM4HjDsuj9qHCFDxUW5dOcZfJB
TEhWfGUd54WP2nb9kyzdDMWrJdZlIN3tZGRjONfuI4QE4z6hHe4B21wzpShQFEKDTi2pH4yghige
92qlwRHXyOVe+26AQsEtTlPaAA+m6RrVdrDuKjFdhlq+FKQ0RLnVvxfdZ1vSvOHEglrcz+/GBI1j
JnmDU/SeIGmgz8pCblkvBjgwWUpVmd0jDcJ24GbnISmhtKaDibrA5mFykKwlm6Aoa+sp+X3DwGjB
hB0dSGmm1ZuhAiys+n1lWN7eFoRS8ok9FIn5PiMtOScedI88OepeK9DbUgJaAXt0Q6I4x8iu3QdV
fmr85yDh9BBMi9IDC60N6j/UCTNcMRftliOot+mb3gRD0MmTzuzSTaWGXck0sAU0ONiUhtI09wwI
sP5LzvDd68CSBnZynPGPhV3WIBKsY9wt0XSaByV3Wg/yIocH2WeOyzmmQyASj/cFzn50KWpdQmBp
9eyaz9pjYctkg3aUZDxEeGGRw8ny+vwolWPCaJwzci7ng10E9c5jhrNimpJsfTCMK0MfmkOQyVc/
ReWvvY2liycvRePUTWvhR84Tk04w21F+4CrwV2lAZejI6KWBc2OEWkVaqbK4rxnbxtksN76fPqUd
bUYuOay2LMlofsplrDPv0Kns3Lz91FNGz+zEI7lhGv3vFSc/2k4SIXwhtpNfuXShGZAo9zUe4KAL
FTn0zKIHTwTHHCIIEndNw+uHknEaoe22zR1yUcY01E5baWDOsJ0nSmpG1+5w7iptFaelv5163FNJ
V3xNm6jqvppYYpCkGTMp6wPXCmf2qNj7dv4saY2sdK17Z6AfrHq2gQOScQRCragoiatirbDQko9D
2WbmJ4mnHWGlh0cFJqs+E04vpypYjTkSDqYCzt4y9RRT+EYnZn7V633YvA19k7Of5mnYFGzNaWw+
D/O72cFIyuMuDW2rxtuQ2zhr4RLh75y+m8ECPFi434bdvGaDTBi4qWjDpHer+ZQTUddiOK43mGc/
0sTC4IGHAqHPLksd1veI5KcB9UZijmc9GDVMEtq7jT89dadPzvYGJx9/lyiO28UIshuBYJLn+Dgq
U64iC98mBzjKCm/D/bY91sgwTpovw7VOngtrZmKTowGTXHrQ9Cgsdpllt2slknIjMxBhAazWmsHd
HMMdGrX7vNoEM4IgXJkrzytTVNeCl73LnfVYRtchClASk4WUtQUO/hnZQUbnH5NTcm/Fu9FbRRMp
NSMHJ/S852JpBqEm/0y75iImDfpSXp+lVvw0q+kUQFLG68HViJzCgLixonK7Q3vfsl2jKkuir9wv
HoF9PzWu3Lt989LSb1jNtDVC1K3tyq7uZE4kPSnP+yBm4Qtoy6zgTnBhi+xn3uKVH5DzzN1L0iL0
o5dohFaUczTRgoObx0b4Q9Vl9UCoEQG/qNXdvGbpW7qBem/2OygdT/h+khXZC/LCCJBLQoxaOM3y
B8URW3bv5ASXBi9uqrN1GtWu00SFxZGbm0rYryJCTxbpx+3L2w9ud/mjIf4jJEZE8kdE3C96khSZ
zgbh1uftfm45sI/d7h0wPuSfy31uX08CexerEIpL9Mh/7oiXLtgGo37+8+W/ftVNqpL78bwWBB7s
Da1nzRmyXSNK3or/fGSzbcx58++HnZQZ0ohHAfh/T/n2rz//888v+9ejxIH5RDhOsa0B46JaXF4P
3UmxJsQA9/75E/56fv96yL/u89cL9/dL8+dxlj8x7ipwGTSjpvgSOxzXCVUpD45S/T1T4T0ZFJ/V
4I2fAeZTatVuN2qQtRs/mY+a9LodxoV0Pev1xKi01baZQkUYGz3eDp8CPyuH9zLptkmefvZ5dSkk
bVBFmhQuo620AT0A5XkdWox0xKb7G73N21Uq4nZjjP0bocrBxSsLaChDdMD0U7G12TjoS6xvVd5g
IbX6qw4sn9JKKw8ySo6KzLQzon0MmQ1yYNAQVnAYXUK/yeMjhDRQCRFekbFyTf23SoL4MdNJ2SDU
0cxTf19JYgGh4oxb/wB8jIJknD/R5TzkhM7EA6RDfUGepfVa0O2Dp85qinv1UjiAGmA9IlAZ9FMm
rQc5LXOICO+1P56B0gFzLPR93c/eWkwFRym/7XauJ7FNu88Rn5ULWJ61R+LhRgF+2fnatTM7EfJX
h5WF/Q+PKgNya4/RUHuMN5ITG1nHdrQW8FaYdvGigYVnutlNVKrFtdCfUlrdgKW9n35PeGJrBWtL
oSpzwazz0Vl55jepiYNp8Wq0ybA1nEZskCLCL4/aC8IJa+2ZWrqDkCwvNCaoe/oorEvtrhxFcK8B
AS+HC32NT93od7XehZCDML1ju1slYEpXXvuSEdF3ToJym0pePSuYPrDOXB2mSfDRDTq5pbbthxZn
7SAlkPIspUebPzQWCjcvJiV4jKarXbCg2kV8Ssx6ixD0bqic4lBFWOCk9Wb2wA5wJyRH4eU1z5Z2
upWps+REfe/XWBsFRrooPduT5eDgnyFc1L7YRaU9HmOFxY+QDP5vcDBZQJEUjRGiZf0lN8sJz4uW
7ucS22IlmOS4dneExIJ3Od1FBryvSuLUcyd58DtaHgmTzCmoQq9CZ1l27IGThoDO17VsdasXXQ1T
qzYZKizMOgqdOU73jZF+52NVbUvd+o6mLAFiPkByhW1zt4RFGz3PGJ0JlBwPOvbUNVf+NAVpGC88
c+U7LdNpaHi/4DCqUMNlvzLTzlhnjtPtOzjexbAh7QHqr4Yx3UJzaqTjqYLzGvoizp688dvWlX7g
PyWrdizzsOzqzVS7P/peDCfpfWXzk5znYi9mnwa+pS6Tv276VG5mwIor25w/HZtKskqHe3zvz3ls
fzNFsqVHXqY3HXJHO0YJOmZRFtG+R4i+Tmy0bk2M7yqIiERD80W4cl6/j13FR99KfWpmfGFxK+6t
DPcJnaMVk2aAb0a9SSQTAbBabMQSGt8k5Mm0a2OTzV++TuusAupSImKQZl5t9cJ7MxVkPARivPu6
/awUZEfGA7gbR3ZtN91aqXrOVXx2nC/dwitGl+cKjx1ZaUkiDdLLZlVMeL90fWyXnKJ7WZDNVZhg
F30dCpEQzo+q81g07BhGhBOXKw/nBjC+sttYTftu5Mmp9Yxx11nzt56NK0rmJ7PBxfQbX7yxHkdk
4x3YItczfvMBBJg1FtQQmf1qeMM2os5f0hjLTQcTYhtYJqaqedojT+YDiBQFyeO6smjwc0xOVmJa
PMhmQVraFzXG2MYpIFz7OLsF8Ks2CEkWwblsyscAEAEesOm1cKxym6evgW6tGhMri9IJuwWsdam9
cdfPJpiagC6q3R+cKX3W8IqsmSnGoSci8KcaFlr57aTDxq0xIyNTmsMqI5NDKy1v05X9c0bbwhLZ
bzhiD36r80HDwL+eZ0A5j6oUYlsI7Af1VDyUeXmZHIIsGRZYnvHdAgzfqLaF9C3egomAnyxGDdAN
5XMz6+Q3lxnC8IEeeBC17macm+1ASNzWq2fqGZzF0qaZYLQb1+DX5GjlryjW4oum36V69oppj+mE
NXxGyCbg+iCbnzrYH/4cv0KsgmAxRVu1tJ7m2T1mFSWFKkzv0WqTrWetdeJ3No7wLLwl5D1J7Utl
rA+D946NhgML6sdLT+QYTvZXz+iOuvgx6ToaazPqWfwmbL/aVQcFt/MN/Tjni/F99gRp28zOkkh2
O63yX0E8pCehlx8uhZ5odXNrdh4lfES7bBjd53ke9kZkuSvFFZrPQAlc+FN1Wttrsj45z5bMSQHg
7nV81S4WRA700WdiJ/oqt9p+3xX1Je2cHx0N3G3Q5ow+vB1N0ffeaNNTHpi/3JH74lVCL84hMY2C
tWoyQf29RJSmfDIhMk6YfioBh8JCzG9uUfzGKz+dyBnp1JKHeGwjGAVzlEBLabfCx2Sfp/l0JgIC
6SY+300k2kcCFxHU28Wz6raaS2KGxerJUTUlwaOXhwKq4kkmyxFPKZP8hJZMOc71GIPHddc4/cZy
AZ2lNhU/W9VRV9CfIHNzHpQoebMK/SzAhr3Txr8jbyZjg1MPpQjL8sBke1aSQ0Rrd3DdXHqEdKgG
Oyq3Qc3GqSfTaczKfU3EQFP1wCTKFQsn+S5uWMGqxKmQvkQ0MtcEY/hrMx2vpj09V1VPU9hKSVfU
6eaxfA8uRiDR53gtrKOmsAT2Y72HLdpunNImRaVPwn65SPUABge/cYqycse8NaXfhtHPj/d5lpS8
sFmF602jppkwsOtG7GxKhw4IzQrJGGZVMaY7i/hXBU8snKXnA/5r0g09ocesq/xdZzRT6I1Pc21V
3/TFC5Hoa2QWzZHAl/QtzuO3zm6xqWWK4sgQJ21kjI5/IYLmsxayAFwULJh+Vh1X805cRN8OtCfm
Ing7YduP+FHNO20gXgMACEtDb77HRrrFyjKX9p7TDo068HElgAByt5s78tmzO+G5B5nhjKeaH7bK
06uDi6/VRw/c9NkR4E8Nna7UvVNgZpcpKYP9pMPMwuua59pGAapzM9lznAFOnf4wOSOsMAA1Ey8P
SYUr7OqPZRv0obS6Zo0N5VUEw+NUq1eRMM4WifvWNaO5JYGgsyML/VJ70RNKErtsL0j4TnpsXTVI
DEIOHhz75N7l8sdy5N5lIPO52HEs+Eu/U6m3qMPPUU9eaI/2YqhgaxSL2xCBEPSpcd6QtdtxtK56
7KGorttn5gSETWpBSfpG9jgb11aSSmUbKJ5EGxDHO0Vhn/F0OmKpZ02e0QfaGzgzlFxLiJXjirtI
b5KLUw6PndHT+6zpRzJ5N7T7EdVzucifq0UITeuWpnS1yKOzRSj955uLeFosMmpzEVRPi7S61BaV
dYbeOjaZUXWLBFstYmzyIfGOLwLt7qbVDhbZtot+u17U3LcbbxF32wmlU9YOf27caK6JCUcM7iyy
cG+5USjFvRnLs6q0alWjIkfpF62aRVgOO5disW2MEMxtehrcF+I6mBNoKNJR527yRaJuLGL1ZpGt
xxZR6Ddd+3KjLYL325dsV2CqF+n77Xs58rhFFJ8v8vh2Eeeny7+im3reWIT0NYp6e5Ha38ygw+0v
/Odra5HjT4swPy4Xjb6zyPV7PA1/DKAwBGte5kXXb900/u2i9l9k/7SEpsUGcPud1c0b8M+vxyuB
CggLAYyV4YiNFV9BsFgMOrwGN5Ov+mDQvODX+PntTuNiUBhJI17NVsQCDfqCqMt8wGaOp8FdzA2x
h82hWAwP/mJ9kIsJQkK4Bi7i5Fj6occsVolqMU1Ui33if72ui6ni5hDPb0aLu5sLvLw5MGa8GOli
yggWewbtoP2fH/6xbmDiaMev+ebqyBaDh7h5PdrF9sGw++FmGr3dZIs5ZKRttTKlJhhcdRgmlqSg
3LnL3BINatNmIVUcfJwYR8m43OSaQjLDuLzd4/IOy8Wkki52lUHzzY98sbD4gHnRcjtHL48/hSu0
jVXx+W3bctstnrfbDf1sAGUepTI8C0BZoA0yPPZ/fnj7V7F8Kf2GSUobJKixGXom2sQmvvTWvH58
VUXDKEesYmPp4JhJQ3H5UrvWRCut/WCP+2AF/FkNKwRQiGj6wqHwNJEL5B6uUP13XPPtuR8eCv+U
R/qrXZCqQV+DLq/+OnOuXSFZvZqj9WaYBsYLwp8I4FwHxNlFab8le4zsHrM7UBP/qmPq5h+x072L
knGoRVQgY4Tq3tOGBxSYr6ofVsh1XkaXCsTrP/U+4HcbAuOv+PJs+xPx5cMoAUoGjT6u0SwdSr86
aTT51/5Ay9w08XJaLQJ2SrOZgRajPnjhR1almsi46ZwnICxu3/rnRtGPYujQAeCeSDRd7l94Quzw
rmAC4Wd/3TUl3JNh2fKQtx/rXett5Gi//XU/ED/o62/fvN1vVo6/1YV9qfOSqVBVVvsYvAy2Hv23
cIaLXaB2EUH6HjHECzFQAoWYtBePCgADWtAee6mHvnYqs8hfmPXITgv9MkbQjpgLPmjKv48kHjoJ
y0EJCApDzBuy0F7SPnq0rWUS5mjbOA84w0Indyx+pHxGG30qGBu3jffEJWfovwlYa+9h9KQVwXxO
DQSCxePsekd7WDi9eRISfpU9kmiZUdFT3FSwwI/umOHjLsc7J8EsJZfeXVxUzDGa9ksg84T7Q3ay
We5pJJh7rRbPHPs9ajqxcxyb5Q5CjYlGOQTLPG8w75DfJca93cUU3RF7sU+NMbFd7yz3zpLBHpKK
uo4zCFwFECOJzIPEnBM6fiB3mT9ic+JsEiQorhPbszBV65z1W+O3d2PO2HAbciZJmZW9N2NNi4ag
c489fxredMPvjx7J60ZatFvTdX+qwr94rnpoRXF12/jbhtF40hMyQEGws5W/DLmJI0mR0+DDONUp
fie1ax2/J0o0eSmlD0q+ZlBnlNN3rfxX0KbxViyDAFV7d1wdQAoT9AZGjLfO8rd+m3yBWXtHMsOf
WB8gZHCWSJJnOxivHlzCjnn/XIzzusy5ztqh2fa1GJi5zN0Oydcv7Ztz1nDOfPfZcONhgwjVC/FO
POM4aY+OPc1rDZzT2o293009RDs1XyLgkAGTtiNzzDLQ0AXLaOvk85PNYaV0YHAa5ZsF9tlbUmcd
+oJr5mrTZtFCt0xjR4/nY0XpoqUCatIxROr6qNktBm1avVS5HM6tZDNoC2ujO1fjjGdXI+NRs/u1
radXzTJ+eFZyHeL+miEGcAoOlIOdkAUbxRLRmKB1nYcO3nrNXk6aG0BLp6lx72eL4RWpeFvT6Tgn
kxwQGwyBK5l8A1YFbyK0UyUUwiSCjsrxwyZ5dJVYwzWvvQd4xHda6zzqQ/+GZf69SpKL54z7jJ69
kwFhyKbyh++hPwO3tbI0Lgt7wIdWVZ+8+wDA7PjBLZKf1Frz2qmSA3nUZxZ6nbnSt6vqc+cOv0bD
/tUxkmeB/hxxbGYkOjA76a5zRTa50SowuK559srpq1T+7waheYOQIJAS3GprXC31jQbmqzfcH+Zz
26mM9g4L5Szqn5Pu8uon0NtzmmcR8NF4zO6S0vrAv08rwGRmofrXKTBHzkQZYgFw77IAJSosuE8i
+eBzCZRQ92iy19bdFOuvLeTeMEMnTB9e34rlcdCLSIr6GLLtSD6pL58MH9eDYppI66RcO5HSAX8O
iwzQo9bTActW5PTgOsQRMJ8tz2JIzxPPld6Euj08Z6JtMNdVjPrFKenaj7bQK0b/b6mf55uObbU0
Spp9fRSc5IjvXYIz1ohMGy2xMyrQ3AtoakRDblRDEA7GeGf1Ll0w6BZTB/FeirM7MtjgcH2f4Kgf
p/tmsQ3Z4kXS5HVj59xO9K68Zc0yHUUkcXLAU79ymUnRWrN/DpA0kYCIcPKNBBx0R+2rd8/4WB8H
sHCCzuvYMD4hvHRVabR+cfKwWvEBzAwKWP6wvSb9PVfpohM+ZIN66CztMwr8R17hiUqEvb2/TjFL
D1w2bXLDjkBqrWvvuzw61jFJbCadr8HcQE1/pcFExspvxM8V4MctDtbHup6e+nZ+a4aGcswojn1a
nmXBAETj7ekd9I8GDSwDzj0HuMJ6sHIsKl4bfOEmUEuYaLJOBmurUgLCNAf4bZWqXWUR+BYppCSf
MVq6VdBHP+aB9GCD51FwVeKEdiJBHNyMoIZ5ZWd90Zo4zQ4+JWKkfhLG92bT18kaRQrF9Au0JhQk
uG27zHN2Wqtek9R9YWpBE62jg5wWwy8yMtgzDf9BT2NIDh+RDhGbU9adXmqXzJh/+mnwOsaMQpkU
IojbRC1cC5AIr5pkt62D5mecAPai9mPjIR2r9yMDYEcDjBg+iG2rd4ZJ9noAUL3HqoDNq+/RtUHa
wtYxHUyz/45azi95N1+lq7erKCn1JYiaZnn1W6ctyubaP8Qy4qJETTBlYssx+XlWP7UU21GXSz4t
bYtzOuJDhKB/W5RPpTQwjglEbTU5ilgZKIHL/nOKvfQCm+4trghdchX09Jhu6opZ8pfBUGCP+wn4
W1mXh4S1xF4AAAgTylDD6RbOUAHphxu4Vg1aoLNpneuZPqvuTSLsE/0uWGT0pNQeYx9gy+jaT2J6
sqCRA6BGXmGgxnOiNmNO4W74K9H9LO2lznN/RhQ1JzHDiagHvCJkye/mLhZ7i4PYhiTWZFVYMBuj
Bvl6Ta7VWtd1g/Gz+g3gbl8EyJ7SHG5ZYpoN0EbuP0ukVVVXtse09UHy+I0AOhw8R37RPLW3EFRb
9TvKzXQTdB0N6DZPT5UzPQjmeefAbr2zmwpzi7ckQSjm1GejDJowNsxLYBZfce/N5wgfxWFkJjYE
njh3y40PMHkzGry9ePeAXyy+k2ksTvVIi1xviP9JLQ6IJMTSWUIteZQFYJvFhjkVpbGnf3bvZqjn
bjd+N1PMQt8VTrDLHW+CZWOhCaKtH7uDQ2nNJgrrFHBFruiPsZXc3W6MCeWeFqA0t+erz+Aeb/Ow
uBIRfYLuDs5REaEVcUechVmZ7HtUv6ao7fPIZkiCSCdhxY4TEHWlP1Grkld1aBJ9fvKdHJw1gUsn
t6vNVdQy/erLQT638FK2uCKoErPM3PkZH7m4dbQHq34hP8C73r5wY7DBxjLDrzX4JoSM2FwGSAps
E0V3rtR8l8wJ+6pLNdPoFjtdy8tDnrN9Tvrql1pi1i1TuudixlllyHTvMqHDvU34GsTrXQ5N+S7w
RmRzXaRtXJB2dwWd4LXtDfZmxuG/M6FHrghcdVdDL21KS43hetnyaPBvbODhhEvq9Fza4G4kns9q
gC2bemiSGT6xqd/nmTBCuyc52Kv6ce0OLo+5i9LUABXKFqfMHDGjqZHGm48El9odR4ZkPsxTp++j
3jpoARajhHKiyIzstLDjaunus0A8trNFbEtqbIENBAAhB4YYs3YZpdOFfkLt7nYo75DHtCGXmc2S
Gu21MZv5kIoJweimFexMqeI/W3q8dXnJdo1LI15r6CsqRUjT0KO+QDyAidI+RimCSmUpakXvGBf2
te6zg0HjjwpKU7iXXkE7scotht6uIUddj9UaGhn5wlaHP48NdGOTRmnY8XTAfnCBmeFdkmwsdnMr
75vZPs+qJKHbkx95r30H9mCjJS1XXbzIW+qCAwG0Ff4OxIOkgZ7I+wkYTEcQokZWmLn7sqfpbu6r
p7rqc2aeI1hFFfthQg1HnDF+LUwtKQm6jozTjV/CtCh6+3ceDXLf0s1D4jTeeVlERnTETsHum3nD
OhKBeEsQiTHWTORQAAAyn5spne79QeP0yfpvNT54iORDK0g/BXM0GnGEkCVH4QUPhs0VoCezszBN
Wart2jZDBFAwNQCc220HiNuPv4oMlHFgTbQGpnq+ZOnPonKCA2M3GqiuUixSU7OzK2SYYATTteY6
l7wSnIglluw4oAkmSfM0OB6nVtYuvWaDFVRnRua+4ZLJrm08vIuI8iPpOiDmHNhgZZ4DQBCbvrRP
09gtlulgxHA8rFyjrfegLGKqmTbZWyMn66zUsUOW8dYUQ3S0iHBF0QJe0DLMfWZ/R3mQUIOjuB4Z
rZ4Agl07p9cOETPpNjbEmpk+PqUEyHc2+mHtxwiwir7clPQIl8846SwWreE5yMVpag0gaGwY0+gf
kq6RBx3zFdRvhj39/FAYxTURpbuvAhVTc4A+rJxGA8jh3bMfvuhj88ElpB8SQImAgGRwWHjkiDu1
e9OsX02mUJC9268qy4Zj56SPqIoXt8l4njL74napzymY+kJVw6vM5QqML6oTZh6jS3PWjUHy1G2/
htTZbub5h4AjRVvROSsd+4DdcKIyyQFaMUWOsFJmRz5fKb285rrglUbRYf7xGtznlX3oZqQ08UPV
QL/1OufkExDqIFpmKuGA0zFDaNs+DpMeQ3dlfxmzoW2rJWxEMZHYpGMTEi34dbPG316xsmr7TZ7e
E/mrIoUtdH5pHFhPdO0a3zspXtqwkrUKa5sSsTDgs+dUVijMcX+iEKEPTJPCt7OzCpyHvpuomBY7
8c3spw+tc4KWijMGmNeKnKB576Dov2vsx9u9ZCtRaAZ4WsEUIPauqEH6RKGASgQ0Vp9kDKdFiGD6
O28AeY8Ng6og8+8MS9VhIGw4I//D3Zksx41k2/aLUA+NAw5MIxA9I9h3msBEiUTv6NuvvwuhrFtZ
yrIqqze8g5SJSpJBBgD34+fsvbZKzhIQX1c5CEdS4hE9xHHnwmvIf2M1i9pqe7Vm6qH2EU75E2d9
ZmZztGf2ckqNlGITN02RfkRDqO8Nh2ZwQ2RFascfSiBiRdIS/fLaGz0pJAMDXJUjYQp4AsoYdZUz
t2oXbVgdIvCsoAQwgGPSRKanCdLGsm9WSQxEhGx0Q+jJijqw5dpgngvle0Yzbs0J8ykRfEvgTf06
rIJDZvGOo4s65hitVg0O2M5BMxtnT6IaeekUqzE9k70o+7vOouLKGr48ClBLBnW5abyA7JHlM2XK
gfa6pKZ2la9DEbwnffAUtiR2RcyQkK9x2u2mzB887cvqoajnlcrX/cyEJl3CnLGGoLNaz0iMtMr8
yXq6WNjSO6OkF0dyI0lILq+RVkCEI6QQg1kQhtbfxLb1XYJfpaquL0VERa2X2HTB+pEz666RM/Is
2LcaqDifoMCHiptk4qdyG+1pzPCUk9X53nacxZySqY8Wc7FFqW+iKaEw0lCZNaSe884wjEzgX1Hc
NeRjrEcUHjQ4dxJxoZVnpDEY0cd1P5lB6WahOkzJXW/aP6KSo0Pp8SXX9t0CaFw+daSWHFX/Fs1c
O6PQNJyaCjs0IpSYy3cxk1thWGrnlGN+SrzE2NcYCCC6j9ucVClOqJTzbjZoz07UjsfBEPtK1y9z
4zTnesmgLpi558xMDzJV42GpgZ1sqO4yi0UznsR7Fw7iridJRR/NGsNfttEAXN6l7TLhgeXYoH0Y
hjHZq855b8I6O13/0PruWxRp4XHSSnuTFTHR7eS5runM9b7BIeSkZvkaDfBbkY2Y52nU430w4wRn
HX1g2N7vZlN/KO3W2bKW2CerC06IUaiHRvKqOOLvK7f65mWGCXbUuI9gj0HQ1jaDwya53FT6gnWA
XvymSYaJSbu8f7TXwMjhTBPBcRY0Qfktb0bvwLDH2y1n/mmEMo7AST+07l5Cw93R5IdFjL5vjc4P
II1eH6YUx9NVdmt0PaQ0EzpCx9WjMOhXHmXCsJzUzNqEP8MApi0Y/fEghodCj9+SHiVoKnEzUD/e
22l5kWOIpWz2a9w9TS5Rm9Yx99KgXQoqGSQOFE2Zkz6K1lbIcD5x2Lm+YyHANjitryTaIX62cloX
dbWpBuelLV0C0GHYbkPUPaqpXmoq43U1sgZdFyLaKwVwBctblQ3bcQCljof9Y1bLabSTnP3j+Lat
ePolcwlm9xS31aoaYw63ljrkkqk/nTXSIPLbXAdZQtRytdehRFApohchIHrHFJh6z2M17pr+1dAw
XAeUZQIuDKU+I+MWpHJWH3G9oLbt2VSv75PjvGkD2jRBMuBI1M3m+gOX8zivQqotSEfPM4WgT+nK
Xg8DxYAYGzNE30bcAghTjM9pikZSFFggCoEbq0Ms4Q4BRetIIxNXHR0FntUY0CRxAwk9AxYs02Cp
SZH7tO0SzhczdIhKZqbyUKSM8eIyOtYy+ljM/22TfeSKuwkhLWJvQ/PNabGdu/1jaLQvE7cVHiVI
Kn/cgnrN0DvB8x2K7glwUsqKlU6sjwpob3UBKMn+6B5iI3rDRd/4asCIBhWCsoRPKlq5m8gUwa9V
e2t6a586Bna6Za6v1yz5wQU2KmuyM5xpXU9rCQ5mHaP8tENEJugDmtXS9gbPvAnJmeQcf9FCDILS
QDC3rFd9swU7jWrbZX1uJg58KZ8uako+DCK0Ks3kw2um87Wljo3EWuWc4pFJFLTgkskHtnojlz4l
S/u8JeQaykWa35WyO8csMist/4D+VmEj5rcp9XwzK8Gsf96T4BP5Nu1zEkG4jr/WxG44akY6bL0h
+YAtSvoDYDSSk/3Y7K1TBuS8tQdvnY087e50y5kkulRMoWA9d9Nr30cVbpEi3GYynAhaQTM0uEs7
o/uMaejsq9HW74gW+xzHx9ArzG80KlA8q3m+iYWT7G1rrtchZnVfo0FVwJg8FlVxIMi9A7lJlFPP
4c8jMv7cU+Pk2YzOupiCned4PCcBhBTycBO0/dzOgA6dVSUzvuGQ+XHdkIWpqQ9bGQA8Mp7H5Q6p
je5H603PpqnOMAUuQwEOJKh7Ai3Yd/VaHOh9c8jpDMZ69JmH5e6x9YpFiiqR+C+GaB6BAFBKGftA
wG0znjgRut/mbgIMi8+ZyI7XZT3kOUF1IDdlFH9EksjytLpXs3gjduBnljn7aFCsarC8SVmwSUih
hZ868rGivLYGOoQW4Sw+gVkBUeY8RNXICzUFjb2ZxDCMLOVtWMKgRvGzSuHxAWGhyTNPNN90VmSP
hCY/k/vrhh1wttXNE6Y50jFCO/MTBh4diWUns3Y/St09pMSpe8oEYE4sU9mWPwJQq9BzAPV09tPo
MicX+Ro/syJTaUWIysqZEAHPis3X7bm1BYMUNr/kw8FMvQpnb788uybRJ9ucH2fU3KexZbmrdWIm
NK29EJHIUrWUE6MVbAkeaUEW3QZL0JaucEs3tLrtUFwKdHir609e97i0E2e6rVztseuFxjge+xtV
RDl7F3PxBk8zG4ElsW+2HotchNdqlBcSYuf9FUR1fVzCxANvp84a2ml6i1zfEBNC1yXJ2i6XHBnE
8Rg2Xpzln3keRpCfxAo67CoF/loii8DxGEuSirgAZ+ddEJJYk1APvmIxq93y7/qE1IrS1fWzHqkQ
kiEYsFxJwcR0OgsihPzray2f27DAgUciwauEmbMcd0qpm2vT4knq4jOOqKVLz6YTqSZduRYpHybt
EEWKV+uw2JYdN4WLpylzai5ezh7W5dmHmVvHOnWxjy2crCRW+0zSUQzCRWDn8GvPHnHoU36yXfhU
0XK2z7X5nBb2D7vkpBLk7M8RLWgZld4u03TiYQzrpfdITao53HH3r7IMy8DVmuu2AQP0JY7HG9Um
IMGsajiK5xklgnQ9AoZIj2kHDBnaYD1WJhBd5G0Ou3i9tCsiBG4cBZZtk5ujwJM+77BoaJu5wn2W
4tpQ1beCK7dJUu+5wVhjxNp93ABQinOPqanoODJC3gpqoe+MKuYXbZpHMXQvJE7xg9by1PbWhIOC
bdrVsYxGw12Ct9vP5vhjMHnoa+HsOo/oOielrK1wcWBAqvchEn80lmRfVrNHy3i5H4crH6noBT/t
13XtxktHo8FAwT4W+75VE3Ujl2y0rEeXzPqLnMRnln+AMRvfGIPqkyQOSyHEJz/Kx8l8gFM+HSuj
TnE/kwBhy6RcI2tIbxN6D+ssKWnCOBJ0Ue4xAy/cR8Y5azVEps+32GIURh6E+87gCTqIJNsM3vic
dgQagvZGhDPBjWz1Nl7TPBx8JD0bfTCCszazYplyenItNFE8/Lg1ekYrlTfv+6a5IwFtOiUSIdtk
1wcRD9W2nm4bOl4zuiU3CV48ZdSHElsOOhxn14e4BucSngbMCCMmGByeTL1trY49NqQAwtwAtzVS
83as2juwR5hapjR7MCyUNwXLN0aaHlEfSabnhhP82qKJpzRd3Y2cFh9mBJwdepJfqfb/V6GCkmzc
P1n2/xLcyzqkPn+08Y+u/TNV8NeX/QEVlMbfeO6gfzHFcZi5Lsy2P6CC0vqbhAquL85+YUg20/+F
Cgrzb9DiccE5cCuktBbiTlN0S3av0P8GnMCxXcu2pWG6/x1U0JW/M13Y9S3P1GGTGdLW/8J0sc2J
eGHSP/c1J90IIvuaxv2NWLBw5DsTUN22b632ldbWg6uz+ZTF3G5UN1JXJtRByqWtECMmWPeuei0L
cau37pPbu+mRWPfg1FdfY5fd9C7bhtScS1xkZL/Eh0xHGCUT9oGpE3TZQo8P+4BsLzDGaqEZopom
8nxmzs0iysTiYkTa/fUkWVryezOmz9AY6ToRLqmHyCE08L7yTt/Y0Nx8cA00/SV9doMfss7zmwHx
sWV8TwxVkrRIiOT4HIBTQdoo7r3pAT46TjObfi1I4Tn6imrn4tjJRzd4t40TnYc6uBlbyLWcs1Nj
qflQ/6y6jpll2ddvc1Q+oap7AGH23mRQ5vRxg8qgI2lSvggG1J1Mvwg8jNeOXb5xbvwqwpYM+IK3
WTrmvVPap9rGtKd4n9KFYRXK+k0UmxKIvJXTnw6aDTH3l9bDh2oIUjzEpfeSNyJ7d6EB3TWdG90P
1U8KlU29FN46b1vQUIFYfEkSYMFd9hSyBzhbZSna0ulsphrLsMNVFSleO7FKo7xaozmh1dFTEmNp
3+uE8oRAzMbIcTdLDSNG51sg2x+/yrkFXpQl2roY8hMaFZKEAxZu53qnaA3BwfM3w5mJV6pLUrUA
DkKRQAFJYd2n4n6WsKpLcmSXb5wIBEvXqx002k9RkuXM+1ACAdtUo/uadIDjrvs2yRf3TYitfOm9
YBDFVzhTnCn7YA8VHfJx1eBNR1U7XDq1ZFMQ39ItnXWrdLjwc/hM8Qk8dqnPQSp/NdZMsFai9kUc
Qq7i1uG/HWWUvepkYyBVkK916/YnLwt/cKrk7EvRlciaZgVeI6ug7YfhhRAJNLSUN4Bt5q2Anbky
5HSn9cYPs/6BuVB7MEkZNDIO6GGHdtKK/Grh5djBETlTuq2ljPfo/gaX1p7V8LMOtjz0AYToXuEa
XYom2NYMSno2bJyVs/6FtRTR12TdA+wGaql7T9UYvsZzdkljri91Wq7TMYxrKh06mlWrYpTjARnw
OSfGSvFrltswoak2BeV4WKjkfbAu0QT7jjIfvLatVyE6B8JslkLeZKS8dpm5guD7hPwQxflDaVob
Q027TOhfTGvH1UzkIvbFFM0Xop7cti/jlH5dC3rT5F1BSf5qD/uIZnUgUp4E/dWAu8k9Sg1okAwr
6hsxcItIyEDrPOdahXRHV/MQvhmIYX4dqUlQpJho6rchcYwV0q6QQu56AtF46ICW76oyvwkIl6X7
/iQ9aiBcnvvQmBGnf6RVuKVhC8+b97rjp0BxTInBVHrYijl+iudxa6TGHXkD5dqVPDR1j18quopG
8kMlGA1FOb0bS6Yb0IHYtNzkwzKoiVkbXWyIwRtakmnfcQmlkE8mzYqlfsI8Gig6YrHHWWgk2JLG
JmI+zhrhknFkD9nGk82bTHldR1JSstbiA51uQE1dOLkgoSnvVMkKhOiDhjzDu1WZ5h9o/rHattUh
L1lYFAowZsc4Oxp7U4ZYOU0dPwQEiW2dGQ+dyzAqCStiGBvqG/wbyWqoOSl45vLMdiVhS7G8jAmL
ZVHX383C+zLHjAFJk/ngXUc/QAJGMFuwK4R2ops47shZv0Mvd6wjXA5WxS/kRS9Nw3KUymIB11s3
8UBCk1paWlVDg9drxbamYmYzSM/Wcqizc/ccElYdU3x7sfUIbAeuCMhMd6YvueQ4c675soo8QLao
cFBF9uUKGGUU2axh/+HQVkquosl95kS1L5BgrA0Cv2FMwFDjFELQad419FioVvWcGawMu01IsO1u
wJayHvFj9IbS6We4oNWFd2dYYMKsWy3nUmiBujHL4EdqSqyBRupHZUKqWfZoDVyt1H4bWnSqs0zn
bVHW3q6ayo8y1fmdG/upZ/NdOxaJFCJzEc4hHbPEcoRiLSF35x7/bOKHXvtAisAjTZCfgMyfawd1
nktygm854Z1Mf17v8pFjXxox/aEx1zq7QQz0xJsJEqUsbmMLTXqOvitVoj5UFj6264Z1PT+AZ+GK
ak2AK5Vg48DjRJvY8YfVl7fj1H4nrOcrwgKTzN17UXEbGEb2U9d4FnOLsh9y6y4XmAvIqj0g3qEL
D8qDgXJ0qhiAoucjxWe0CZkvt1PQHYAlTuTqOJd5kOdh0NfkfLECL7pevKibLrY3FEfsUzMNIKd9
QQ9CHHY23aPOAo6iqve4myX2KjYjGigs5YzmV3I5z8x9XbM5ZRet4Sx77fHJJP9O9uxrXepHA6dZ
PLJPMu8udf3TFhHHl2D81gYmwxUseBTK38Vy3uvLG3t4xyec+XXNGS8wqiVxF/Hd4LDYeKlz8DCf
rWXbqq1BxkmYx7pfY/uHxsciRXuM6SqLzyC1p6afF5ZCSO+iM5nUIKzvxnE7LwukMyJF7Rt2Yt3S
Mzwgp4p5KMY1qG1LM2voaNlxYAp3k5CrzMBHz3XN9JazPWfy63bIw0O3k4ojW6qvhOTMUTN2fbzY
MELtaZ7atzGdUyz95BmqmsXWFvc6/MHY0KMtgE+i76yz3dJOSxPKBs0uH7WB3yXyzlYD0TQtMtA8
la5uGBCFhRZdltIlLs2zbJijStO4TLP+dr1zPKvglEEWgatNx0hpzkaO6AI6tritUE5KiKogg0Zr
boc+eI1xf2TCRlvMhN9KuZEEWOIR8NoYkR03D2RFJmjmIj3AXF5G2CdxvsXq0x0M5Oy2U0J9C77D
q7Y3tMSABwR0ZpfTzEteUCqloIc6J93aHvKsgo6Hg8Ni2xrigbdc7ZFltqfWHP/4o5qK9oSTEwTV
VBOCWm+csfeOdE13LuJ8dAmwniuHXSJs/abBaE5xTOgJPj2i4LPXTB/9COE23/IBGen3UNrJFiOQ
mTMcmg3smPzx62Od3B1f9RgpzXIOjlGR3ZKrPjIS0B9dt2uO5WQ1R2PJNSjkFmV9ssH1iPxb1N3x
aiq4Ri1dP7z+0S3/I9hOYQOIW3wM/xsWRXJ0QZN1YMgC4/CU5u6tcCZ7C4qFmCiXZCWsqkA9rAa7
SU1+bLt13MHcz6BexkZcjDwydnq8+L/SIPKFqBLcl2nHvMBUu0a06DqvvgpcQS20ouzZrj1UyNf/
UaXccqRmoFDB93ycW4MxSbeJq365nmHIkxTMB6g+OJzq9BSpC8p1fQPXhhinCcOIdNobkqyBiGfo
xOocHyMBDTdaYepoFSyHGFGy1jxhkdMjRgKxGOYq9RjYn86ogsdmtijAvP5HUdT9AhPpb5hKR86F
xgy2gEU9z6swMPpWuiHUscCmTdHDH2k5x1c1N4zb6CPpZoEGJGr5aypNShyHPNLlo7ikCdV1cl4Z
c/J4NSskiwnh+rdMom+VIfAFWZ6SIoZpbsp3pUGPqrhZ15Cp3ySiAXzxhoV8PLWOjk6XgRzbv3+M
kMbcOCr6eTUAkGtJpsuvv4pUrCeZUjsGvI5WlwT/aAESzizyTjkuEp8yh2SKEa5HkZs3VdFrpzoh
TC4EUnP9yBxijlNeyOBjdPsSfUOmna5/NMsn//pwKF8IRAy2Du35DQcVJhh5O5wIjjQ25gBvQZdO
f8r1nrMhscJ+ik/2xgkiiajfFqupDmnb6zYgdc8+Vblyfv0twD/ri5ZG1vXfrp/SVcFRNfORSbDY
XP/FWr7IUYqHt0ZMjnLpbFj2ORiSnkge7VSOOiqUOsDra+vOZQhQmfRe15+GanDOk6bdJDNV+CyG
xxjTyKXN7ZMaSL2pLBQileyMJ61Rnm+CbtldP7Tn6GLlDETkQG1WDrr5RO6gcdMsJoShz6CeGHm5
JUsRvGlsDQSYhDs5yvQ+tc2UgMbxPe9k/lJ2HrNARYGQKpvy3CEFqOPdjqTz9Kf+wt0v8t+fwdzG
72xZTuvCAfLoONwsLvbYf4ZwZh6MJ1HUHUzbRu0A2S5nVSQtDBqU+0Qo7WIy5FjSI1oRMbvX/8/r
C8PVTQdJrqX/xkj00KVNXlt2+0aOz/ZcXWpJMckB0orTnxT7JkaqVecQJmTMu3//2r+jf6+/unRI
aBAGLIvf8YwU/5qIQcjts4lz4nJgpJfKEJsxUSim9Sz0vR41f1Ah/6+2rCxbN7kn/t/fcyb+0rN6
+azzQv1Tv+qPr/lHwwp3g+U5lm6YDuBJ488NK0FJykMuDOcag/GPhpX9N3pc3BiChhbiIrpMf+9X
mXS5PLDBwrZdQ4fL+N+EYPxGEDU9umIQaPkBBdNs8Tsc2zX6bo4L196HjvfD7Vh44vvZwP3OYcb6
D7hjiybbPwFBXccgbYMwW9eCd2v9jitFeoLrAhPSHgBXujXdjgwucHFrZozxhmywWv/ZYJrt0k2l
T2dPuW+VNh6yHI1NTIZWLvNjkRU2II1m8Dka+OkIdFCkITugip9jV38qKYjoz1tQH23PL1Fx+V3d
0CNPXWTq0l1RnN/gQt0PjU5CHI/1ptfquz/dAf9iVZG/kdbF8ouirncXvK8BJ2B5I/5ErGaHy5DG
uVhPQ7G/zo8sIoZ8ynNi5ud1amDKt2Pzh9Czryy2QMrWdzrdHqxbqsSM2m7DIN9Hev6VC8Klsn7A
9RMgd6ztTapMUtSR4uKJBedQoG+qc+M17aLiCKGyy8SBkJZD79CEnkOBaL21zgS3nenFc0SjtdAV
OItNvUC7nrzE6DGP2RxhVIwUvYgywsImiBnPwJYxcvX4STkLAitys/VA8xXg8NJpDNu3qaJiBhu4
j1zjWeHmpqsQ5dSvyT5xkax5lmXzJfGXkUx7VQ53PckIq6ixCDNcAdv4rLLqLtXDL1SpjAfT+JHh
rG8ONKH4tVwgWylnJgRJgdd/7yvQ8jmak/+wAsu/LINcK4mcwLA93eYJ/Q0Jy+y0tPKWwR8yFBpM
VfCUWOk3j2FOr0YdHx4baE1uESqkxPZ7Tv7AVgd/dux9o4Euhku1M7JoERK6CJci5inS2QSDuQC6
hmMZKWdjV+7b2DjZ2hSmAxBp4lSS5OuAjbMu0avjBAm37nRvvCI2hM8cxl924jUItQQDKSTI+A65
76te29TD4G3QpHxkEYwSq67eSJm7wXzqosawE59c0BWuzVNuli/doO7yghsP/S9aAtRNRvqN8c1d
QPbA1j4W/XCYTMc3jeySBNptZ7Y3tmRqnh8tnblu2+Or4BNG2nbxl1C4fpcwRt0YdISCnK2iJLn1
ECZIkT2NTfrlIs/kQj3kHnfMf3im/sXa4UrHM1x3CRMyf9soG2F13SQHbx+jS/NrHTKjG6LRMaDy
tOZjK9K3f/+Cf8E/Lw8xgzTLFuQlADD+7cawe6PJS4NXtEbrVDrO3QwidS2Wh8FR3WsZq4ulpaif
3O4tnbiD44IrTGsG34xyD3Ucfi0nvirc9937v//Z/tU96+lMOUwWU/MvVYvJoVnlWubtpXnjNUW0
k/QN1+xkRFITdgRsj+Prklb2X7+soBdu2dK1EISJ366BV9NtRCLm7nM7+xpt90mnE7Byi+SrqYDB
hWO6Sxv36d+/qKEv3/bP0GYuhG3yz5T6bFN/2aMSLAbewIO7v0q14vA2HEaKwSEjdpuOiSwxGwn0
MmvxHDTyKU3AFl9lBwU+HeZ4p7ynuweDndU/ynESFDRXWGQCPZ12Md8mM0h48mS4UglaZn6QbF2i
pKKVmJMVEaNamOJXVWv3SjhHhbmHw0NIrp8DvY/X3WT08hnNO9ukZFRS63eOVQw+dsUO8W9+8BwE
BKF1UnqBD+dbOOFKkirM11YE4ZesulVVcA503PpHC1uoTAdgd8Mt1pUAdfOY4TCT31o6ijgeWINT
mRLrRFkYeCS+CFcwEOKIQP6Ln8Qtg5ScQWiKQaikcMRfPi0LD0bFG8FxqNCX6S6cEVLEYWi4sDJG
7CNWNj1ZffHcGcvnsrWuvGl6QE5P8CcuZOb53pMIefAAYJFEV1lvzsSIAA3s2p7ouQ0VQkOTQGI3
Svc1EhIs+vhzRIjAqc7/E1icAvX3W4LgH2AhtjQl9E3PXjbgP22wgRkAdZ7rcQ8ejXO9tU1Uf9tN
pLFrjGjWPYmxOjTgyCjPFljlVdTK8zzAsM2q8DCNDKp7lK/E59KoBP/noqB1h26V5Um3zRM2okUm
a2MXGroc3YfeQV8wjecuYXph5mm1xinKgu63UDb8SPQec/4OFKz9I5ZZhY9sSV7NzbXtDqGfZwCO
CgnVGhMSsxGXHSSMtlE+fYEyOkqT7pewvY8Cl0U0PHgF0+q4J+i9aHBSpKI+FzMhFlpjr4NgehpL
uDqsWZuC2wlGVVzOj5Ye3WS2enAr2mbOSAseo5C9Kg3zzesyYsuE3No5jVzMNYS2JJpv48fnEE2J
hd7r0AJNRUc6bTWlYLL12qtDz2Kk375zc+uZkL33oOhsxgP2KzP5RdMUPyaJhtovXFcOIrqE6DE3
S+mxc1Ss5u4A5TD2+1be87oN0BpvH3Y1ZgdatVU0PFpJuYdot3F1pCkOjFqYuZg6eIdkxlslXtoh
a1CR9w8YAL6mKi52OU1QVSJCN0ov8TEX5wcE+PcR+H7oaC0ajtTYph7992w2+Vq8fWNgsjvNI6oG
x88YU651zebdg2QAAdWjn0rxVaaHkdbL2uZr1ya4SEozF5lJvkpauOJUp8ZWGIEPaQW3pxGh9iVl
sQud/hZjW7ztZwgJaVL7BDcXh1EyjlIVtwTxgvi0ahFvh8QiRMfK6WmDx0WibJ5qZeuHctmcrRh3
RxahrhZl5KdG/jbZuDjHKnqZw+wxsatTnJQHsuhp8qYYOpI42udEeGZk1bTBwjSyQcVxM0xKYD7D
dpjYDEJyqFw6SJDAxUfIKfOeZgXTHw39YYO2pzTq55zHlQmRdR/Raj30TXoyGpBdii7Ygm9kK3F2
+Gpe7Mq+OKR/bRpmxixD1k7p7C7VWLEK0m7a6RFTLHvy7SJ+Vul4SgzyOoZCp7Walc+jWUl/9rKG
MF4O1Hln7GRu1nuRspdGKQZ6TwORFQ0rLURT6aqJFWWKID3O8raIy9McWbdT321KTfueF+M9RSsy
TwgJsUU/oh5hVRpB/96b6iHUuf55resnm1ZSI4GX9VSoNtVKYZf5FmT6oxWwMs+KJVaEat/EjHWS
+D5xCV1v3OEB6jK82g5ihtDMG4xzEVYRnurWSPYTFNR1tRrfsd/h+E0hYAcTQtghAXycsETnu6oq
3muU8KsGYgj2U1hsRYAdcsys71AEgqj7WbHaHOqB59gbm11jw4Svqkfl2of77eBFZ/qXTCk0tH5j
vXWSFmVV9JLm/WcloW/3erBnZbs046lzqve26p68xvyWimNazeRWA6si0Jox0ZLw29YKn7IcXjPb
hq0UUHS3OzutLvNI2PmskIAlPcTQCVVsGeXPddZLWFfedyRYWMwBjWcenkvkzcxacodGcN9vM5Z6
BUvjtq1hz019ZG5g+zIGGA2g2SLd0pjzZYZMAebbgBh+GIv5ArYIuYOZvSeKdycSL6U+5Dd5TRyo
5pRYU4fh1TPZTaDWpfcliXZ7WTA+84zqXoSOti04HQA3wuLVYpOcsC1ZYJskAKfIdBibC1qOfM9n
fGIIlK3+ocLPlAge5rIwPUwXLRIHSA1teZtaYEOU2/vJQJoHo+VN1QCKbmb5LDnfQHjMxaocCUUi
vR3ZaL6wTt2OwJQo2xhkBREMkHwP4qe68dr1MLFoRta9CnWdQ1e3cqxdi51oZ0TJk8TANCa1c0w9
cEkYY9t9WUBxblOdALgKFCTjTPTHFrF+LiLEYXguvQlbjtkpMma7IxGP8QBIOIU4EI9cK7TAH1r8
jae8AZY+JMCbvZeu8e5Hg7069NLnpqx3YjS4/DrR3/d6nSMSaPId0mW5sSIyyKKyqlFadFs91290
5luINBcMQEf/frbeSk+8u/hbypxU7IJ9E5Myia7qWFrhDwvAN5P7XBDRllfAaKmmntsyB0KQlYlf
kmVuBs2rrnk/SI/YO+WwcF+1l9TBdSeNAkXauifleUz3nS7e+np6ylleVlPm3iZyVKtWEsXTeyQn
c4xMsyNO0i9clPoKzR8/aF+8DiBkmVsxOlDRpbCityB8a0z8cguLaxEdJ5a3M8pxXLURzq3la4cp
JpSA7a1BnYAFFQCKR2kwQCdfR/Z6rgBpyHB4jZzBZMbCFK1PNFoHUrj7upuftQ4C5NBH+LGyDCZN
slI6a26bftk9oXVoQCCtTcZrMUchXFJ7Y5ImvNEFyAPWOHoROnBv1z2Ntfc1Li82uwWPWpi9RCWi
gAqZxFSFzyjj5EhsA4kj762GmS6Qb2Zo2FDj7pNYf4ByX2802ZL/pKEnZ6RK3Yog5z0ttJ3BnjtM
SbJzenfc2GWG5cAzPqME1FE3fVetczcM2BwwcZgHrRzfWhmCIA2Oveq3ntKidWFrz9NkiMOIVnIa
yn41UvDgaJwFxF40uJ0Ud2l5MlsFwg4kj8bJtRHbwLH1na5FzXIArH/9Yc8IzEWR937r2EQZLWNc
yxrXbjrla4hF9HXGfIkA9ABP8iAeR0gex+vf/vFHuDQocmYmvt71yGZkgMPWZaSnMiI2bLc8Wple
Hp2K+hvW1AUywnyMqnZmjhAnay+bjeW97I5ua8pdl5FuYId74Xqn0M1dpKDtJULrx9qpXmo3j7eq
hukTByY7x7DkWskIj31i7DrLPMOnPesKVe1g4o5rzXNiRtyh+TO3ONuuQGJNIl6En5NqxMY/W2lA
M7GNnGYQsxhQluTS9LOr47thRuPAnvNpG9lZRvdlzNkDHfRdEIxnyqRx7Uk4HEXzjHz2scKMDXvz
sx4INDGFb7jmd7dzvokjA6+3tPfaVZcXn2YW3pkL5QS+5LpAWLdOAD5SZZz7zmFf754Rj31SQ6Ej
W8oUAWFCn9n6aIbhdILs7YJinlIW05ZXmUlN2ZRe/o1zH0F+OlrxAaPrppcwYgvHyBeeGY8rKqtD
r2X9sSx3V2zTL6qwOQYbuyteHCohxkBhwZt8MIC0nMKcR1SLixiDhhscr38oQF5HPU4v1N3B9srk
mjuWsWywofCV1bEmcXpGN1ujl6+LpyRtfzQttcr16l7/dr1XYgAIfjwF1NlW2EXAWHNF+ueS4rX8
DckI5q/KgUsYgSpELOAwufMx+H0gxjEQs0eHuNbfw4Tuz9Crl8ANdmppaCxSiUUhz4EJiDgARY8U
DLMNnz2ri3fI/o5zp9v7eGR3UzpJvUYXHl2ig6EGosWN+xaeg5ceFmUszQKU4xWl21pYLcgxZW9s
c/4ppuFw7WGSD+piGlh7YbOE4jKlh0WynevujVMb5ZEOgcWZz0QaUg/aWyJ/RjxNHE+uDKI2+eoF
DTnb1j7HHuH4dRDfmtrqf7g7r+W4lWzbfhE6kEDCncfyjt5JekFQNPAu4fH1Z6C0426J0qWiX89D
VxeL2kTBJTLXmnNMqxyo708EjUmmmKQKQcF0/Dn6fTTWlf2ezI/1ufR3XiT6cONLu6T3kTXEu8sZ
OcCSe+r42wKyOvSGZk+LFnvBvLnINx+EGNeeC09xLuGdy1xahohKT79VRJvhCIFXp6fxS+0n7xLE
ndOke3tWIcTqMtSxJvTBzPvQ9XAdNfptbBDrgAIR49l4pXXozT3oWVs7FOANGQ9hI+DmjgSxJWRo
tuhrukZMK2F74co2rv2G3hooICpoUfmM2vvOUlhm0AMslZnsHCIbMpt4u6gz9ikl8pMRndIW/13m
w2UCE7+EX9TvUI3ZzXNNkPnZDAPo3l7RBF0Z9mSss3DTCaoHilzEtWUNyK1G1Ec69ojzqcTwgSgk
19P9YHGPt3NZsS9Cj90abgh3fPVtKgJ5Px5LurqzdMFd2DF0QLfcOiOH29KLR9FO9VJWdGpgtx2V
NPxV2vDU7pVcFyaTJmru+SpTDspFjS9FM/caJ0pRH1uCsdfn0xMy0kRh1CxtP/7WcCLW8IMfDZ1H
WUxlsLeKK6yB+UwU6Wda8O0kwfv5EyZeKzEvNRMsiEXhJKqYTRP4davhRloMHlWJWXTjxFQxiKZG
YxLdEEWNVmKWf8x87Ezo3QKTNDs+QPiGcTVNzB9CMGNzISRRXDyTGSCgoeJI/0HHB+TepzHCyXj+
Hau2igtq71qwtdiUGc5L6rkS42SkbSv5kpZI8zy/hOOrv0UQXHN5F3aoNcfQI7mIQxrFVb82sVpS
qBwD7lErj364VAFNMbctmPh0IfifuY6rTcnMA6Fh3BFP0CR32TBcxlgq113BWi6LpLtodTLE0mki
4y4TFylauJxiw8LiQYGccH64NZzXc3E7pxhHZbvfNz0+kYQKj2Zn+bpIWoPMs4z5Qh+vjYHCcAFW
YCeatKHolFA2yqx92/TVoRjjb4GkCiM0snQoSqi4OKSZvPVdInwo3/M4Dp1j1YsQi0WBsa9zN142
OwSBcuw8/y6s62iLvYqbNqJYo3BiFtkKGFiySXtWCpM37EU07pVmfSFP851VQbmucv/QBMn3HrDu
Pmkx7aTu9J7pD818AVvo95eal3yDoom0ZIYh5WwkoW4mlH4Dl3ybmVTn9JiyEs5UvI8tJQsuPOoX
YC6T47knk2rxO+UVTnPv3kepQUKWdVP7XLZMoOqUgAinbJnutDgQ5mtsknm/GmJzI2bVXNQpopza
6qauIcCHBdLDiZEWMLnJUIk2OoNvPSISaoVxNAyprSjY61m1NYzIWw4dwDO9pq6mlTg26frrIafO
K+oX3/cv5iqun5yaarwNu+BJJ9BsOdiGtkq9cul14JYQQzDAd+7exly1Grmf2cP6rSoTtRyj8GiJ
clZMmWIXSwqkXtzvtDMTLZwE9QdabVmAaEZ5pQ8j7Daxh2dVdQcesStfQsgeg5PXgzbSuVHQCzBL
HFjmEDTmb41Guwq8XVZE+6LaKd2oVkOxSWS/Dcqy2NMpeIpkc6PX/a6gIoUBNVhQxG7oulXFVuQh
5+PRhj+BRD3QV739VQnoOEE6PtgTzMzMee5c7UWR+EAeCqpBgxlcZe5twbSQuF5KUZa5VKxvSiN+
KtMwWUbj8M2xgEbUXbLvzPSUZIJ1TY76xkvxenR2fel7Boxd475SmOGm6FKv0ktzjG5afK/rNItI
D0Xa46dq5yk9OFaF/V206ZcmYLEYucg5O3yIccr1CP115esTUSKR9WWOJd/0dXWpebLaUrKNj8QJ
ejB9edY10B+5UIvjMDJNsZubSFLPXETtbpyycW1Y5ps/GUQY6341rbEEQ90C9nU4vwR6BVLm358V
cMu0KvAg1gUoQNwvW1MLbhXf4IDPFHelZAzpBm084kleMJYQ38a4BElOh3sakuC6GG2lH84/Y+i/
QhQ5I49m/Wxm5iefhuyEI5FenYM63e1J+8YlnPf61u5Rro1g2g7E5plcEfPb0oKsdX53fgF0S8eU
Z/c6ndGX5xe/TUPWuKj3mlkr8+8vpjA6UfMf1uQkbwz8nJs4MO+C1oxO0H2qvoJjoCUITiVlEcy5
9CcpmbI0rvdoTlzrqHtsqOCpvfDzWD/8+2J5CF5MqKTrsKhgvkh1OLcG/q9qCYTQZ33J/19LsEkL
Fb0+/+x9+ee/+UdL4Or/YaBwETJZFDUNRAH/WF9c5z+YYWzW+VA+dc+cXSl5oWZ/iyn+gyOGpzE9
Mxu5wOyK+UdKYMj/WLhoaG3pNi01xAn/jZTA+NjeR+KAD1cKi4yGs9rh16I8Q5k+uWXR7qwkbVYV
hZ0rDcfmsS6rq2boyIRJw3AbZVpyItteLFsIS8uiom1RXstyCo8GGb1aw1PPLVnmO8zUTowTyyoN
0Da3eb3nvsRdVbEe1/Nq64W4m3863n/o3H/IPUbsIV08RSQWYeyxaWf9ugtVhQO0ozK21TlVy7pF
269Bo9G4e8Dm42SdQL9QjXh1SHP6y7bFhz7Xj40T6E2DSUpOyYeNKzPuhMgs4i+qcON2xbZKgagS
mrNODfIwiAO4Yi5O/RWHn28CPf983/+4fUQqnknp3LWlOWtFfmqqTGJIyhGr5zZz62tT9pjgekG5
hbJoBqcZfda+ivoVD9Qa/Bt1qL9s/8P1c95/tDO65PI2TDhiv25/YH2UpBYH37KacIkW+zZQM9Zo
tMRClyHLObMJVo4bvaizGAET6iJDkYzkMWNOZpZAST7/Sn/+Rkh05ptLwOj+9Rs16Gh9QhqaLYgA
m6ANZrK5kNXp862ID5YxdpzQAkEry5U29ljnw2bgN5l1V/kk6EwUx8ixw3E02AQQkLqaQDs96EHu
w+JAG2x0Ahqx1l87Sg1LOLnGqQROsU0H2z7GzEr/O5HY+avRctcNNEhckrNv7udrwqo6wwwFeTR1
9er4Aa4MLXyRGCLH0b+PJOVO1hLlX66E3w875D/DQ+LoCikYtX7dqB+ipHahH25jTH3LnAicZal7
xfrzw/6no47ewvNc8oClZc6//+ly193aYNWTsGsB3uXJZTcUcZuQ9eA4fb6pD/3681H8eVMfTrAt
dWQAVtpu3RGbCqG7q6CNX8s4gWXqsMYZcS5F4fiXFHfzgwzpvFmXBqll0iTlAubh8/MejmGCGLnn
hjacOSRFa/Kdl+nHJnKyzVRieu48CEpje1GW/X3jyHg9Vt2OoQHgh0aXuSP7Y93H2hbAlLFLUnz0
QWsQs8O4687FOGptp8piOUtCSUdUW/SuAnPuwRoX/shCMVezBsKeaJtcK5ckqCCxwJHQoThReQua
G9Fq32RlRbvPj/d5qPpJMjDvuamjrBMUAB1EEh8uW9RHtgGau9mmRpNsxBDdmA3m6DBgr7Swu2mo
xcKDwOPdefd1Sk87luN1n3fOahgIirDzu7QmmoMSNin0jliUpAWtzDGGBRThBuq4WIyO5WytJprB
VnHpOhMyLszM0F/EjIKEQES2fP1CZJkGK6KHdfcF/10MyrQ9acyXP99ldAuczd/2mWfXPFhZ/O/D
PscekoXJoruDgJ84mHZCyBu/DQXK1bp/mFjnzf1eDY6ONezykcOh0Vj16kvs1ZtyirVTULzmCf+v
61+NyC5WqhRfWTCKNYhG3EeW2Ngt2Q4mrJ3ATJ17ryV5Vv8eay6E5aGhEe/wnNQqEqUMRrOmy0ZA
pMx79SY7Zl5NjVLjdzLObobOvfGK8qFpTwJCjczHigqGc0HxUuxzimL0EKcAokUIZgb79qFvuxsE
CA+4BkmYVFjciVAq5J2uWw+uld6p2LJ2nq3RgM5b+iquj9v4kCawQZTUnM3klOaqYAmOOS16ZD3j
0mB3wR9NbvBgxhGG0u5KzV2kaCZCjP3LWBrlUivzcS0CIFQT8gAnORjuNVx/OyMArWzvpW7R/dEa
JCmEodQSdlr5QI8FJKhknl506UHqFZGyU0Oao6UMfKDarSgcD+bNS6isl8JR15a8twvMkWAtvxnC
vqfW/sXJKCxrLMkzQdyxP9OFGpc/orr2wQ7mxpWlIsTpJQJluAG0AJqrNBz/clX9PnCxDmfWylAs
PZKPP4wgQx1YrdVzH7Wy2SAs2bpdoi0Jibr3B4qm+LygAuX5X8b/P24VYSstAxQePAh+Hbc8xdXh
TQmPXf2xNnsWhul7q+zLYdIeUHI+JZ795S93z+9zL9fCne4IlLWeLX+TlwUeJNAUKZ+SVO1JbGFs
i+8UkNy1eoZhNBG6etQb1lWlNV1/vvHfb1wEZsY8Pfc83TQ/qkUDCIJx3xXsrlN8KZWxiUdD28sp
0TZlw7qu2Tnaq9bjXvh8u8L8bcRgw9J2meeaaDE/nl2Isxp2BI6zbJ1LjzuMcKwMnlswDnusCFRG
DXtJF6PBFzFd1gyeCzNPn+3uEfyL+Nu3+f2pz7dxBZ0LyxEY+T+cdey8k7BLr94OA7MgfR42ghJW
bkCvAdUId2Zfi0s6+h369OIq8amAplC0srC/J2cy31oYrT4/QsafTg3zYYHSGuG2+Kh4o5WPd5VS
zNYwDXeZptq6RLQNCal7LIPxvashL9Zz7i4q+4DnXvqUmcXt6Pj6qU7FV/rhwWKHzecQ4uhigS9g
e9qwZzivq0YP7kVsXDSRjg8YxcR2LrY2fnZRzX556dPAS/jTn+/SeVrz62MCMSOCb1aEJqLXj3Pa
QGoaeZtmvQWF623zVRO0l8Lxs3XetTyU8YQuiXaslp0pEcCk9GinWlaL1Jpv/IzVWq3bz8bE1MXu
EPYk9aovy2ZlezW61MxcOT0xCjp4fgK7fXPfSmSCRkGsqh1Oc5eAIcw7ebjUdhYMYE7lPiCSbzWk
6S7gGBUREuLPd/mjWozZALvsoReDby4ZzmY12U8zPV8o6D+IArZdQjpGGO5CeB1OqI07XN+nrqnI
lA/lHspcSqpzTiRP+B5HaKRCJvxdK7Ud03Mcpv5gr1gA9guOzYRhcjTgWBdfMliXi3hezDYzLCb9
rrn9gwpT95CClSaObJ7/2OYqK9FlGRYlRssokVN0ycEN+mBd+jUmwmh8hg2L9xPB1zKdoZYwse96
+PWfH43zrO+3C+Cno/HhPqOV0qPLgycctHOiWTqqpTEJIrGcrF+BoszWjAvlEsw/speODqpRG0vH
sR66uLn6/LtYfxrpmYDzkGYUEr8J5d2xk/1otfXWy5xu20t3PEojeWp9b21XYgTH2DmooOnxkOTO
gJCKq2wokivHI9hZzkRcoU7AUDmkRH2xVB2PjkdfVU3atMjmOU6cw6eXyXfQXD4G8eK5EW239wJZ
LvzKhnPUy3v+7L1y23gFyTRd0jUgVBGf6zpzo/c0bxCaOEhdUosshsz+kkGNofuBl9Kc/GELhIH5
OxRWgyEK3Swldd31NoNHyTDSn0zpPwuneIBcxLO99Oh3VU9tAyCmovAWVSYMteDVJcTxR3HsZfif
4K34Qynj9+UNdSLUuhgusCJQ0vj1orcMF4MbIvKtK5PnwIeQo01UQouJOf3nZ/EPg6TNhFt6LJT5
qx9tHXWa2NAE8HmWQf4el8StO+WOofPaJdB8EdLRQUwDcTqX959v+A9TXvYRZIvhSYmB6+PCmWTT
tiRtgeGZ9mnbxbAC3EHuk6Z+MUwHcILrrxwDCpOdJza8LOrL2chK3mdejzS3QFflEiVC93YqB3s5
hopKZoSWgbbW51/1Dxe6rSPXnhXMBlW4+fc/DUHkLFYGXu16m4e4VfrqSArDM2L/6wGmYhZF77UD
Se/zbZ4nLR/udCp+hgckh9Kc/fGJ6nVaPUQRdxcun0ss0ivG/hVMDMwLzilw/Qa1Y11uNM/cUWW4
NXx3b9SAKshJ9hdmIa8HUzXwUZtuo2ZI6xSN95HAv6j9bQo0L4B//6Y8OqH6OPI3aE7UNuAuO8ak
3j2zvB301AmRBLaeRIC64vfPj8wfr1iWSMB+KLdR6fv1bNhenAQZAt6tmV/0qDikZKtGbl8yOAPd
4vpFeDWkK+1vF+zvK/KzNQgb/HxC0Gb/umHkw0FBvnm9zabmqR/ljXBYHWL4TJbhoK5YrixFwPqT
nqmGnx44WWzVK/S4rMN9GqUu8WygzDuE1slhmtBzfn5g/lCK4gs6LB51bmYyHD6MGgjZMHHSv9oa
mnxmVAF1iqpuQ6LyBevGtxARA5h6d2OD5nSd8a6UJLPLCcunMvDxxum7OXIIP/9W8k/nixkyZ4rV
Lca3D9+qCTofPq0OBqgNYhRrY7jXoNOAD45Xw8jktW48pC5RoG+CTg9WTBxRJVBEbGM3ux6zbQ64
7c4chrcWHMBdC7gl9Ov6MsiP0O6nY+WGlxMjzQkOeruikZdvIyaalznPBVi5F40roB94WPqnksdE
3jGFi/SR1Abb657q6gKw9QSmmgrPvm6aZ/Jkv0wkZ+41dBmPRhW8TlW0TjoRbtGrkQkteKyZaipP
RbmqK+YAnx+wPxwvkFa2zWDsMJcWH65vjEzRaOV2BdcMbf9E4EwLJBStHEEjyLjvo7C9sTX1HkOc
/HzL4oMyf55rQeeSDvYUobvuxyI2dl/K/cqpgDOAcYz1Vu4izadX6ZNX7KIZ2vcKeRgZCYfUp75p
mpV1CEfzv19TsZaypG7P3YjfngwlQJemdOkDgqe7UjLrFlWi6+uoh2jrhOJ5AGV9ORb5KZbG36xK
fyikcwzwDkkWMQ61/A93uTH5QQwuoto2DjrONgi3iFi+g8IL5qRaYx0hbV0G07SPu2BThlX4l7v4
D6OMp1Pyk5h7hbS8D6efmVLeeKFFE7SdsiVgPdNf4sjDoRTTC6dP/Lc9Zin0h7Ukc0odL6mHO4hx
/NeRzUVz2QaTYJtdhpXBOHN1kBsOFG1I/VJ3aU6nXQyVd69ZLrlMrf8KjiM8OoNfbYPB965j7ZkG
YrhuZ31UT2jJMunN4Hp2pdUCjnZQtNqyweoEINTUHlwfg9yoSKLU6+SkgcWHjkPchO6Xd0aYPtVj
Rye2VvFzM3gbc6yBXKUZQXtmYfEE1Fn25gNy9abssVxmwS6bU/QSKb93dmite2MgXp010UUg5j+E
A+A5cbRtTN4Q6qRbqjnaPTE71GZ66zHyknhP+cu/8KM0WABRJJxH79TNhFVl0fbmDY2N6qGBteO2
eG46+8k1H9tJxG8ddX01S07b6N5hBXFT9JY289FmK0/OmtsNfe82drwRCOpISFN0PcHyfaxzEaGr
Nb0vfh0TPuHgAEC0J6/Qpz4yk2nJ7Aimy8FACl+29Isb7xuLoOSiFEN8cifYYTwh88dhjO91ImFJ
OJrIMxLN+DVk3paNzfAsCytl7MBa1JB2jjAo7eGHtsVdHDkvBjlzL3oibmDWfW2yCGS/IaOL0YH+
2Q7NaznWPWTtnkAdNyvadVZG0Jkl/fcIIVW6aNJJrSK0P6iPssGGgYMANzXRywL7OdFye2q0uAWS
zE/nj5xwcgkJltnK1J3okid7dNkURXMYKZOcPxJuaR0a19imM0khnl9mx9OPd+fP/GRY1Z3yUVLT
6U5M60Tp0T6d3/370qPJWJc9NTnXwjQAu4nHnlFE0BPG6CKQZJT0wVitA6Crx3AAR7/w4H9CRVDf
Brtg9TL5iEgDZKfnd1OWpes0RYWcdMF0hT6H+FgyLQu/ujp/QudvvIoQPJGTmezIPzk1uW9d//tS
5e2SfCPj0slmHnKdDFD9WJzXY06mr1HKhyExw13jZNu+ISan6X0JfIYl1cHrqseRM7AJHQeEuLD8
O+kWGzHm4kkLi+JYh6xlyLta6GWp3Tal0G6HorrpUgfue5xr1+A9l5MXNVt/0MyVFViw+MOkOiAp
CpbnHzOm+BcjWJa2Hvaq0zISQpykv2aaoPox1RZNTNAabiVHj49GHfo3VeqhcdeGdN+Vlb9EkVls
Yt2ObyShKzcUmLr1MEbTahqhkZV2Fx5NPeqOqNEIDzUd7zEd43RbFqWzbnLDf0Qxpy1z2QBUmtxt
bQ8TjG08GmQFTxe55k+PRpIdNFgIN5mu1GP2LZ0/lMCO92TLczOgVqpYvjwEvjfe2cTXK+jXD9Wo
KpIKg5wauRmTYt7SomNJTK5vZF6d3zF17VlrLBy3jjaib5gjxaOp4F1Pzsapkm9nVorjNvYhC1Ob
6xv4FiFXl2CiiVgQjdpaRJtl7MvDXKNcGIkLc8sKOnxtprjTsxwTWnfdFiUWmondJgvMe+iwFoNd
dKGrJmy4i1pk6aIvL7TRmI5DWW9QxAvVA7WlUn/TdLD2g0F+6dr+CM4pB4ttmJdFzXVSGO6wAvjY
XNQ9Yk+7DF9DnCsLQwYWNQidMIrAIkMFbg8r6ia7m7L2ZiTS6isR6/m6BuW21wat/mINj2A2M7An
cm2WGoXjPO62fla5X9vwUAHH/Eb/d9gMamrwTwfJF8um0T5/bpvMctMSV0o3MKyaLtJnW8IqN5QB
9i2ExqWm+DEfo28MJOk3Uu3558kdYfLq2hWJ/RjGGzOIsseh7dsb040uwvGxlJW4B9RTXLnZQPKS
8h8sOPCXcaO9nH9KZRRd5HWaz8ByY9XnGmeD2usNDxls7rZ/h2/KvxtxGFMXmuQxpQVKsgACOjNv
G6KzvWxXGmJ88Hxbkn9TmvTbivEBEgEkO0f/PvRDBjQmru/aIRQXnoxuVd3Vd838IgbqBwTnGMsg
wMJadBZl59zrD31OTHk1/xi3TXwXkeZg9/o3L1PdtnIHZ0eyyJfBzKHk9jb3opFwjUhUW1iovtdv
nOh+12k9kS29K69922E9bq1ITLAuactli3xI3K1bNbQpegIBGPDsk6W5KFiJT14NUTBeBaQoXZ3f
dXB0wdPhkZu0eDMCN7hW6Civh6wMr+z00auCYJN1FpxzQOxHvTPFkfxu0GIViQW2ZhsH1OK4SmdA
rzdmztGkvpaUIYBhpzgGAkeBLDN9De6EvJQxXraJlWMsMOob7JGY5AbpHCvDLY+ZLblKnSm8Oj/s
Cslvw7hnoY8S7PL8QjrlI4HP+BFqFZykV61dPMR76fvPU9QcSbjI1nH1Vmjdi+0LnjnU2diBI3q+
PTIptWFFTY4Limrkc8FR6LCW4LFj+CiyAxR/7CAxybkyAiDhbU2zfI2S5DZJfMiH6bgJpuhNGxXW
/mFhkRSyzmvJt2De12HYKRyXqDjwe51P+kxYPzWIKn1DvZI+InmOs4BZDo38CoLsVteIOKH8dcN0
fpUPSFKcBEvC2FkoRplDapk8uW3zZIzN9dTPXeXyCqT9/NSls+RLlCRglJzkyTX8nZysF8MItzia
t4NxQBPLsKa942e+HA33dWowy5A5CPYMkFPruD3YKLHEBlIuaYUC7w6Kbu20kO8JOD6wGIoPopge
29G+rsgrgsNZ7hM17c0xvSGNhJgvEgXLfj/EuKXiQWzMfNrWETlXHZyKwF5ZKS1HZ3xjxXlTzo7p
0VFymZWSCmQ2mhw2pqwWu1UC3gdwf+yaDjxS+ZAk1RxLZN3GEiJ2W0vE6J3PrMCiXusTF1hH7ouL
ZW8RRQjdp7S5yT3/FstyRXLfKLZ1zMxEI2SAIqOz7KnGVYV7lcbE+01T3yyhxe+bOj9kpt3Rm9Su
omF4jiZ7YxWTWOlqZIcISs1LMv4S5mmuiyES387E2tOrp9ewjzD9ISmHfSWWPJMIO9AgFigFI2zU
KkCierxCEVIsq9K81pVGyIKVxstOxCAmvxiteznWCH86i0s1ydJyjfGtXldhddk7Wr7RB6E2tKoQ
VWtdsgoK49LSWEfkCj9q3RnecbQZEqTzpgFxIJLIfNdywB6uhf8yATufEDCl1wSXtQJJtW8DSTc0
sqryJtglPrRICv86BE08gF2ktevZSljiN3DCDptOGEIINKE+kcFqiOihmUXQVm4dqAS+ow4sgpzo
pjZ7c+P4ncyjZEEEUkV4lMC01alNAtZkLbv60e7Mb5UoERgosmZv5VWk0YwOPGCpfT+sBtLZF5GB
AcItkYRj3SVfpzl67qZIagJM+za96PxgMxn2MyqOYNFUFthX24Ka0XY8doW9wh3iLqqxOZlwAXC7
DF8soWlbpyf9jzDcFUJQbyGq/oj8dNiUnbPPjEhtfeK6zUCf9qANXnIegHGJRLUZ1VUXpxh8IpKO
86ocjkk/DgTb8o74zpUKvBYjLY+eQUmCn4ISzpZZHCNcgAfqjKiBy2PqSg0pSHj08gpmvO6oNfjS
fFXo1IxdHOVdFqij2wYKlUEdwO+3KMGfP2xjszqWTXAyB/IT6d1UR6GBoetLvVrpc6qYwfoGw2Jf
GttWby+ceYOVHMsfJLVMDBZ3qbsoBkVhvCDu/vzdw2zIybuJX2gNRMc4GKIjYTbEyRGet+pUhxnC
RyIMWLQ+WnMYfJXNsg+FgaOL3MsiIU49UIQZ+dn3LijzNcSZOduzLY7tfBCSmOaClwNr13ytPYaW
M+6KEd8yzfZsMHqCxANqOTwzF9qsInWVnS9MvOQr10OjWyIbwRWkE5Jg1MfzC33BjVMb3g69+nqo
s2ivGksiUcvSfJmG9P8rRTh5ZGlPCi/Dpp5/On/EEvwU5U68nhSM5Vmaih0mP7rD9I04R6LWWoRl
FKIIdrHtCvPuBAwmno9yVZPfJebQSr4eJlGfex7+M5nTPPiRjR+bOdgIBkx6FH24nayw2SV5+8Xt
/GLDT6QJzS/F5DTwHMVjnkKJ15XlkAbB53E6G0vPb3srXlOmc3ZVPgbHMUkAgs7vvHDakV7JKoj4
r1oS9hmV3dZRFRgUsnafwrIeNj9+1EKPmE0dco00LWKhQ1Z5LpIIDWH0+WXUrOg4FE9pEWQ/PnYb
bA25jZW9n8o03zTSrFlr+AgA8UMfVJV8FyxM1zQz3IPZdinjeHdpJjCWQ6e+qKKtCyKTHpre0/Hk
uQa+t8WnYmo7wRlfYBFNdoIVHPQ7HDhTqq2ANrkXKRWri3Qok0Xs6VAptdLgJiceuKgdtQnCt8kV
/pEin1qniVJLlWOHr/SN5Vssrk2X9CicYX2CZUrSe9Aq1qppor/0rdYvMVMQE6t7r6PRbAY3HNYJ
AW193+RL5YlwWtZahS0so+rNeoS3UySxzXAT5wf7/KkXaC4+eXIKD+dPz+42qxLx2vQpVWijWCPs
Dnfnz80wF9wU83+t23CBEZzMf/T8cv7z53d6b0IX9hJcJPNvf2znx+v5Py00/E1ZqxE2cf4K539V
nr/u+e2Pn5UDvKePCR/4f99tOH/5869/fBMsR084y3AYz1/p338Y+qG9Hgb5VIBhYM49/zbRgBpZ
A4/poGwOZybl+V1qQKf898fzu/NnH/4dUg7AGG3+cP78/NIHajY3zX/g/LMT1NamGsKr80dTlE5r
AGvfz/Y928XNlnmOXJ1//PdlillIFxP208X57dnxRxC7tXJT81AI5uJhBR7DgwW9UkV16nRNXqCh
tFflZNUb0nCy7ZDBcCgHbEn63AscMIHhnm3eh1g0ywGHLdZC+4UHUbnQGZy3iQr3ZpZPK4jG5nUD
72iT+vlwYbusxEua3FlGcQb/t9jKssG3jcDKSPo3QKb6dgqx6NjuRP2eVF+6vZH+Ha4BiYWUOlhn
32XOV2Zs4UoxkINxnCCDZCZeWMnYYyfpWz00l8oybhCsIPsconTlh/5TQcUes/ykbfTJ+eY515bQ
N8VQffeHID2QrtWuAcqy+vebhzRmSddCaY47O9rOJpFQTfZW96y7vEFclE/VjqXV9TSam8jDelQH
vr/oKZ6YojmlMKmWLmk3uFyAIc6hZwm5AmZPEzgqvBXJuYpQDoLTs7T6Ht31XYWnAtNcaZrMn4Jr
sxiujbh4b6S1zjItWPD8fOs64W/DhoUHeTCrrpaHeKpYVcR0EQYUFizsKBZRY6EippghNSxKNRKv
wVudMrP8OrRXrZ7fkiTYb1XgAhMmLOIarPn3Lo/DNcyC1zJo7zX8OutW74kiyYcj2R7PWbzRMMdx
ZmdZYitXhgrVOqvarVPkWIEV2oSIuREp5tquNd7s3Be7sHsIkW/dBqBksV/6JzAF3lGM+7ErUCOZ
+snzmnINNiRaRi1mVr3KcihvJN+auMXK10IGxBawBN4IcrYWiVVgg4qEvej0ztl6gcJJluiLFDva
UkA6MGqF/VUXyaWmqWBX+9MbGsfk0pEYaKVyIRkNoBqsrr8xEZ5FWfmkpWV9dDBZ0Otome3IqrhI
I7K1O6njZ4p2lJ4eNb7C0aL0Aa0CvD25AMN6kqncFMTA7mqjfGZ1263o4RTbwDG6K/KR9ZYpX67R
li/bJljmZNauOtqbCNIrOoqZw4KwYO1OCSxbK6oD/CK6Z0EDU4k2ETH0Vn30uxt0TB4zE+YGSA2O
trIfOgMDazLiYkmRuOiruM20/YSgfgndQO4zOy9PeM94EmUl82AyPU0fffdEJRFVVPjViYGuppMZ
rcxYqVNDfYjMHhhQGXl2WGFQp/fw1kSZHtzvcEzUVeVvY1/BwbCMyzagwjBnLu4SvbjUBeqPzsKX
XYfhsIzHLtvYVu1t0b56qzCR33rikpc4y4hoj5jvtzRwWVYsJxE9mQPiUogCFsFULJzCgkmqCnII
SlW60bS0pvoRkb9d9PDiRoDVRdleW0aqsB5Tk6HOtW9biIAYtLhqUnc95sCeUxcDnEFbONElU3sb
PJNfMDCn+vOsASs1iB0aR4d1HRX9dHrPaSVrRfRVK8r3th8kwAhIR8zk7S3AvGc7m0gksLyM24j/
3sOVuNZE+BJG/mbIrWrNlBseROSRVNwDQU/NCKwPAasLa053o+53QudEuhOCbR6dktQrNYw7VRTT
Nm6IyvGN/pXY3/GGERAhTNe2C1UNLcnA5KKOfQfZdcrsvcZqTqD4xpUVXgV2VRxFxwTM1P+XuzNp
jpvJrugvQgfmYema54GkSEobhCiRGBNIzEj8eh/U1251d9jh8NabCg4SRZFVQL777j3XfLVpGNgI
ci370ugIlE8a6MQ+PFZdOoBwT+PndrR+h865hHqSssfReoJnnCPS20Sl1TkuraWYHM5mteClPb+K
Bqsa9tVoXL2oZogLekKHnrd1LYUtk4PyuZofBvqUbOfgFa1HfW1gb7WqphJWZue/Hkyuja0VfIUV
gB2mBHutBwOrPyoV+WJeFZ/KApsKycYlGJK1xwoQcRAQvDNk3bHBOH9koBxXps/+QkQhpQtWAe9H
cKWaT5Pm1qmjPVVHoAGpmV9JrfAhCAzrwvN2lPtpmzqp9u3cPz4WP20DerS0ZMKaHEzEa9MX7ibH
hIW0Bb4p9uNNVNY0wptcrTWVIgwFw87Wu5/UMMd7L+z5WoJCQtqIuK+Yaz669iUxT9lBz/dn8LtO
HptK9qxcFHGycZOo+TWI/pepj0uwuNw1dJBi9VgYnBPVZ2lae0UcW2XKRQulIrrW5AmX87bnBHsz
QMOnzDKLDuvmwuwoSeAe9E6Wzd7QU/A2tek5DllqRINIt+xyNJ5uBD0gHUCLYu+M86pWL03IVRZC
EiwCO/qO2OgsOdzi3TGLhTZOJtucoD4WhCtrc1u0JteojldmwNe0uDxeK358Kr5yTB02sgOIQhoK
mGRmeJsm/YbkTfgoIDtuXYOJzq8UzBqSegLMTw6XYY4K65gs1oOYZ6yZhBDkGhHhbrzFzbFVFEOY
rX/NOAFGOZSO2pK/kizgSQeV7jxmzXtWpQACEF82ZddvHFSzNedkaCQlxjg6r/1NlRnn2GYKKSHg
D+WQHT2W6euci/YqimyqM2syofForhVK/dLB/Xylc2XdWP2TMUX459Iq5hbL6aEnDb9W34l0iKee
BdIqpbiAwseCXjAkr01pY2Dz281pxCO+76Ps92BEcmkBbl3wmmDBk1sfeR6YW3ugjM9C69oZ9RSu
W2+gyaWp9+gyau/MzPGm9sjby3CviWnCFTV+aE5gHanHC+hLDShYxFOJG8tk2TaSmgT23F6QAvRT
BlDJADh/q2xmWBhKVyMoRyCWXZne7sC64d2wXt1FTjrTvg2dMgt3NHckt+qbFT7RbSeeZR6t8jQy
b3gUime88dnGL9p2ZXTf6y6UL06aducxTr7zcqteWtDwR3wmsHvCL7NPxXsCkfaoSw3G9Pwuzjix
al0zO8DCG/dxjsZQeYRKx8H40hJq0WW7rmkPB3HivQsFnAYTICqJx6yqyvHqk8kj3tAyEyAlOWGa
7miOHFaeMUxXix/zwkltsc8LjpCKL7QNtHyjqviHQ1Q/T/3+Lt04urAzvbSjFGShux0SlIEdLf9q
HeB+VldHG1voX1l7TTHxn6rhA0GigT5FTKvNsVbGRQD6BHT8I4ieJrT1Gk3Hq0snvqHB905ZZg04
YLYCUw+7LY6dtEWTee4HliQML0UUJrtHt0/IMYXaXUzI5i84l2tH9TBk88hY20nIgBu2PyD6XlxT
lBc4JtAnRDvunWba00yyGRPCSnSYbjQZu7c+dba2stw9S9td3w5PcGXbi0opaQ9No9/IEpBWJLi7
hlS84N2Lt/Cyg1NecYYdivfajOFCIF7iqiT0LM0Pr9WtfZBa59GaidmjtXYHiCG66voDRK9uYTWP
dlb7JMbok2gdgqhHK2GWTrQOFsM2h8i4b+Ok2EQ5kfGpczsQQBCE4ezl6AmjvbPKDTVa8YI9SnoF
dEWBn+Hck8RxqMQWHoWiKT3cBYqIxgoMo4lau4ltLfWh6XYT4P09Vp79FM+oAD/HVsWVYqjdjYVU
BS5Nl/s6c9TCDdVrXBn0F5NYWAhz7owYBZQtiFAQCxL5bORi3bhIyiXulq10AeewqErAPQmuW8jj
C7NqgN2xeDP0Zs8VacT64fYIH3385FPTrGOrbpzg07DDnmw2ynBjUYmuQOtFQypXJlP2EvwApwWf
26gu6DE07e5sZJraAJwD/cu4fJwYWLG7UmcwOskPE4l1D03nRzSE/Rk+Mcir+BaNhEXyjgYlFu2C
w4WHoiKZ7phoaRnBrG2NVXEaFLx6kx1pSkOkFzvkqJNkiwkTx7k77sOMlqWq8dSGzlHKm7Jbmlbe
pa7g/Rn0jelwBdNaezNGtjIeeCRVhRvNGn8pzoqnomTwRFw7Ufc3rQEjl1t+MeGutt/C0gnXWhJq
P9zhd+gV7puR/pJKhOvAGdXJ9onz1wUNg1iYualn8TkuSMAYdvFNFGNzDtvMeOqHF5mZBCCwJZxj
+M4X0XIlQcrfZhhO7iLukIfyxD33+QXCrHmPfFzTvojAw9B2eYctFn4pKh4vGq0uRu9gXoVDASRK
4/krkRd6B+q9JybSRPNDY0ctpVaTt+DYGFwC/c7a6ySUvovqEu7mNL3IuE1PrCjUUw1oWps0Zo0O
1HDl2O9VM/n3xwOy3S7NzE9ZWizv9NzDhEpxGmd3wkCRepnCdDxzP+if7F4/xGb8Y0AmRrXu2dBQ
20HzXNCcpy4UzAVavcINxI/VKu6llRlLenoHpOGOHfuUW8syx/vsy8Hfc2KQqHJhTTnJqnM2Ad7F
tV1Yau25erHp6Pk6WXEDGc2fjgVC8ToxdUrddDRPXetZ5zismysHrpoKh3uGb2RgSQnM1T+RHR0P
QYR5O5HDZ0JunZ3RZK8rWYwHh4G1TGBhUPxLrFZE1FLFZrQxIJ8MxjHLI/k8VzVXuKUILZ1UTv7D
KuJN7QDuMxOH83sILajVwuiU+AW9TFZC31Y1K6AKMJ58Z/nOVcSmDWxMU8rRk1ZdrVK1S/Yj6cbM
w46Sv7RexoplkOF84EXV9k4s/e1oJAf8BvXx8aDVA2zGkR+MLBNxFwDKgSIbLz2v+EPaN7ROd3p/
UIn/vQijT43wJiXsEKKZmvaYqUpIaxackRkkPmVCrOiJ6lZlbbI5pn1lL9qIpnlRUbwwwZB05JAg
/6PcKTWivcbzjp/KGMfZtGnYbOGVAAFJ/Pepmc55B4WOUpD6OHqJZClSvD+6s5s4SNaxZnwogOYr
pfLh0DITb1PDr1apK+4mIKeL6JPxGoblEbyYuVLCcjYFV6FtMWTUQ7kASIwqflMNdXBWCyvS0jDw
hX7KUSgd6CxCkbg60c/A/Kq83noLygFfn5t/LzXyoaM9pt/R1eUy5Ck22O6ewdrl6k3gb4gh+7WW
VYNcHV6EkQJU5UjhiGTbua0LRzqke7TzUAe2WduDXzGNl4KeMmi3Jjwij44fp/XdTZK13T7NaGtr
A726dEddeJ9Q7DFvViHYbke92K6wAbYAzQOgfQzn4jZR0Poo25a5w8cn0GF4w2rTUpaiuRHr2uk3
qHa5KVmOMz3CWjIbVW1LrV2yn8D4ThikjUq5CVOIGBMkzXxgKsrAPxAh8Qx0LSqH0Ssoc6q7YpUl
xs8qhNQJJp6kx85u5xpcCSczDMqdtGH/iZJOGInPdJuH9KUWUq5Giek9k6vBj9h+0i1vl/bXoO/J
jwDwASQVJtZNM4z+EFbartTzdZYjXJkj+o8bdudaaN9HMf6KTLQQ0UUd+Gk1LuRkG/tSU9ep94Kz
1DLaVUvq3XFTUY9KXBIV1dgUlpmsud/PL11IqqOoN9b4npYmxxTvULUAQj27WtVuVXGrh7RkA3nd
WRynEjWAnijGXWuRkHdDE8slkgxnCfx1clhCqak3okxB7qbxO4helFo0foZU/DxSMcqN/iWvJ3WQ
OvDqUHnHyNkYRoN3nHKT1aOn3nSCdqcFibloy8KidnsuSuEedSid9jd6uL71rYpueCse1gNLtjwr
f7Imc7cqspC1NKI1nILWkRlDQnH1o3CgcIw0mjxViEtqZF/bkV44an0LTalon6oMbmWXRdghOs1+
boufnmnncHjY97VCGasqls6um+d6DWGtp0tlp4j3QlQjteAghZO5TZHRK06OwnuLtcBHXpTFttLp
vK8kcCMRjt6GqyFUuWgk11Azm+iVde0L40D8jhJwWx84y2ISr4nXLAhC2cs4bqyTjStnLwZxC7y2
PBVFivLT1PXF8zhzuu144iIMPizMgmueoIMkaGuwl4BgNu0LJ6iaJ6uFWSZu9lDG05VNsQDLz4gq
zTrYTrrATjEu/Kr0VpTE1dRlTS8Gm7JZkfIOhpnT6d3NKFCfH9wgFeO/S8t6GxovVTa1B65wB1u5
GaGb4Wc3mBQupaW2bCzkvXhth0G8NiuOb1FpfMR5m7PlKH43DO3bURbhUis/i6yJT1js/I3npL8H
MLgYZKJ8lxK5d/yhXJmkCDe2H37Qx34N04dui5CtTPZkTUz4t+NZHVA9vQeyAzAoYP8iSnjGUSu1
Y+OkHGSJFoIKLWyus+KTPS9DluD4Ek4p9+0escjXUoQFOZ6t9gcaxjLlIPLmDXvV1t4hM1qwhk7K
b8ev2IrGgj4IXz8Ek/Wz9lJ9k+gxpWXSbTHyUzYEvnNfFWnHgM6lhHPkvQi/DK8u77rtKNwQfr2m
FD3dunBtuZ+PCzTHgIEag2pAbCQCcoRJMthnOVhKStqPUavusqC3r67kKSdZsEzdcq6lZh72G2xY
g0PFWsl5IMkRg1Rm/woNJBo7a/ktD3QJekO/cB0AdOALrYPjax85QWKdTCtTOowjZitomRb/PXv0
XfIjVQuWza6pek78a6DiHV2RYg7YUgJShdbWY9mSxe4hEjDjBmWUe19zc7r3HELr9nddaT4NcdTu
GcmQUCJ5KRFZaCrKRk27Rwad4IMZ8AwwG17Ief1meeFwINhXbuWku8uS9dNouyz0rUriIpFc9+02
OD4eoBT+lmhraH9JtUG8SPbsZG4w3OxTXFsfnCn1X3lt351Qjy+xqvyNESdnrwf8VUH7XiMJ9Zsi
ZP4hccYvuAlzZk13h96SvKVBSeVfNy5yRLBUzuuxNnppsbNyYMrTg1lQoZk1+SHSo3pfjM7dKrxx
a1ZctKAPsd5bcsuIo36R4/P41XJc62r/DcYSh/OB7rgxs7OlCKidVMr6lnoFhOmGmsome5FIQlvW
ZTg8equ6iK5+4VClAIQKrARF/kotMfJKa+37gCJ3guDr0MsY02RMo18y2DTTIpgqn4B9BSYMbGZ8
qIE+oQqFzIaVQ8C8yRgFJlIYRpQeKoAGJ+rFNrORfV2MkX9v4hLS2Cj1jVLBDw/jGrVQEcHxkewB
0a1umZftrjJLC8JT5CwCZrE2RX7LwCIgNAzGpraYaaZSPweTwX3Qk1sRsYtRmUbrHYPu2Q1g/JYB
ow75cn7H4dMlD3Oo/kEHiaziVd5IE4UmLsKz0MedPtrBIecsve9zUuauhAbmmfklpjR1N0Ybvg/m
ci19UqVX4LdR8SUgMhin5CfMyMi3sHMRe+yx2U/SZlTWzilthEtHt9OVZUxy3xbtsKFH2Fj5dPgR
B+mRNN33nNfKTRiq5qgQ7wscVFchtYtQdb+nsK+5BFEE+kDG+Xluro8peTw4gmpB6hEBIeCFi7NL
3Np0z+fU4WSh5NfTt+a2LnKuVoUOfXa+8Ps906SnSXD+rWnuuXdcEkjsW72SN0rtr0CraJa0+xUA
t/7IL9PjKdRyIZdS38msO6PKV/DBavc5dFlOxLX5XBacUQAiQuDP2Az1ifFRpLK4JV4DWq+COozQ
siQKxLdEvmNdVMJ61ftd23+2srVfKktvb37avhQN/inmYXiHVpS/Onn8Wbpu/1lSGOM6KlhMNX5Y
R2MUTiZ16jXX2jfmmJ19097CupPfuQ1C/wbFsKbJIT50FoXXASUjF7r6ok0YlQI6XLeKjCrfa6zS
w8R8aZLgKRYTTyKd6VyVllwSkFZYFoV1gbUdMpG2zrWf+2RjQAQlUt61mh+UDmI+a+rxBlTRRB/Q
7W8TrnGKLF7JyQXzjAtWY8hvSlrjrhnll5A0DfipV1EboWMostV4GwIjutS6Llg3PBUhky/SjXd0
0DlXPmEG5HuqNU29iNda1HkrRmtnXzV1QgiAbNsEUnKq8dKmc3Fli+Rc2nQGNuagkeONsh+GY1xJ
J2tbYpsxPDBMblzuf3jGRLWoVrb7BNQX7W11tp7MzCVBFTc7m6zTcyamL8nzO/H74sUOOmtXMUcv
qMU5TXqvX4eRy0/qZXhWJ/oxKTgrz6KejS2237FancIjhH+2LFNyItCYXUzjFNUstykwEhhIgnub
R+V1cEtgvT3POhJDzdF3Q/3c20VzMZt8r1fls+VoyM8kc/Z+XXOgaZ2lCe94YQSR9W1UwRNif3vo
feoYiQgsFIVUz3iEX+3Bp0k9q7IjhQb53Wx4wZdWkKw8C3ChQs07B2mJ+GcS0B1jU5zY0TJjyX4n
AqoTurQ17+X4CAU7q6rL3dPoRs2l0yne45qxarrSXOfzXYTqlnHtRgnOO7xNAwssJ59KdMGufYpg
Pt+D+NC4W8JW+a8MeWrpjnpza/pb2QJVBz2rMXhmxjvGRALcRk05JGuGN+bFfjiH0va/W2lLYYLL
TdFA/uF06LFdiiJaKaLuZzGmWBddaR+E0fxgItCPZs09IUistU4c3BtUeWzxk/Nb4eKUAe67DaP1
Uvqc9WwjRiGZH3wWVCA3unvK/ftGDOJuwGN3YYQc7LTBRQR7+NhTrLJsK/JGjTMsGFkHnrU8RC3z
tjYNwy7vum3fZ8a+Cpz0KcQYBwt87XFdpCO3n44uAsZOuRHE/EIcBo1YoAys6LVOkF0j0YQnfusF
CcYKAdrOih95yEEEWEdyF0Vnbhu2o6/strHp3VH2XDu7mgLDnWgP0vfkq+jm6Rm6QN3vNGJDZzvS
v4UsNL9Kq+IW6Dk3t0PpA/bIVw1968JW6J4NHIbgySpQ4nG4KjtxKac+4fzEiE6Rs37W0fqpeuie
WwzK/FyL5C2ukHcqn7zYoOqNTc04E62xdDiE9qKXZ5nl9UrgymQPRReFkTrhrRbuT+o1y23s9s+m
Fl1r6sVeu6wYt6HbMLRRVbKo7fzuKODi7OlLNsFDik6Sh7siB/wDCbi/D6RLBnIH726N8Jllyd0g
bciixITpn7mkPML9jLF3G9P9TXdL5oZriq68y+MhdQzvYke2fobGtIpW1IeN77ld1Uc35wlvZIX+
3tbUJvQi9o/WgL2va2Jvm2u9OFO2infbcbpvMU9uxN7sFTNVukU+ZKSaIm8vm8hYBEMgPxQrIpUY
+ilOQR9IKiwPpjV1DHIu/s6GVb0lrF8+VqFvNF6bnAYcKnQ8v8ZTMYxPSrnlUaPlYEQOekpCeuNl
gVEheOhVBR7TgoIzdjfIV27diJOvvjxPG8eVZeHsBCpjLCHcdduqnVMHSWpRykgZdGL21qEJe+tb
Re3vX++6kvsdtDhFAzhkRJ1q31VejGKvBkVYQEQ/FBDFb7l8CmRQvvZmGD0N1oDnIk3vwRDD7rTS
rYzDF1QddWqsID4KI/DuNI7Fr8ZjF9GN8tCH1ACQ+3yJ8+nU0oWDnJKpl6xEaSNkdqxzTBiMOdZx
8IhERUFdvU8hKyzCBfJANrPf1jWaQ4CbDbBAF2yyjhHawYRdzPbyyanHbSMGn3xJXlwcRQ6ysNjk
Kqzm6x6w4IbtLo5KpynnvvovpAZ/W5k6DgZzsPacyHlJcNgA5s6CP1QalxlOuku9HSEyB8yynK3V
2eXAv5Tl0HO+04xdYNjttZ8YeWUWma907L62nd898Y19qboOVhP2kHWXxcOuwIa2qNssPGH7Bsfr
BixY4VxfMxzFfkZPWRce+4gDr2i6L36dCIRR0/BE6qxNIbL5VmxYNyZd+8ZY2RH5cY5Cc8Z1O5bZ
2n5TjsheqkirXzi/RQtdy+OtIzkfDQUz9jC108UZEcpa5b11lt59w2LLiOsJdWe1Y1ymsFx1mZee
iXA4bCDVj9ptjfPjQesNlj1kINEv+Bhrsl1dBf3WT6Yjv6v8gFvPeAqdQ9J12V02oXUMxcg1zWCs
cT3rZTKe20Az34xfedNd/DGIXmPKzq8QRd5GN5Cr3PFK8m3xcKXqcLgKfzqRgA2DA8ib1F5M6Aab
QnFEnQi+siYu9E1T1c2DaHDUM/CpqdW0S+ppzVtn5z/TAO/lmErrDZ9UjMnuue2ZSFLXiOD39/U5
boqrZ/falYEBE1Dco/FMaX00Iu3QSH7zQFPe3MnodnbvgVD0+u9MFsae4BgtWG4e7cbREJtgJDND
gUixDvCBIpxktjsyqsbe2ozCalWSnSNtVr/GqOK0PhQ/c9uMv03dzW1jsSb4P6ynpvvsZfukpOGv
RrsczpAqDjCaHeBx0bcoqPRjJ1p74ShtWnGf8LeDSQXWI/X6/xZEquvEN/9nDul/5D8/fop/5ZA+
/sp/YUjtv0GPIVsbcFY2DVCZf0Ck/t9szyDED8aHIDnq8x8QqQOI1JspS2TLXZec6D9ApJb+N9OE
GghhETuLDpfm/wIi/fcMss2X8YmvE8MEyzMHcf81i5oa0rQbC2xLK9pgQ7QpZRMWHJlFEUBR/VHC
dk1FOiVqaDAgp8yaqg+z/2MU+vFteLBY6Xej69T8d5joZOBdoHlO21Wk1Cg3Mf0jTo4Pr9F/B0UL
WzcFbdZIjYuczxlJp5cjJoK6+6df3X/DAfn3SP/8bTxoL7ZpBRBWnDm5+0/oCR/XCCXeLL702kbS
Bna3VoZm7rWQZYcHJbp852Z/c5PgHRaMBkG7XUoD6ikRMW3bWH1/GZKi+l8i6oBI5hjyP0Ef+MY8
QLEGfjZcPxZGtn/9xjBGoP56dbjzegIVQu/KrZ1WV6OMMft5ZIlwp9LcFcc4jyeik54aDXwOJuiW
qiE92fcU8DF5uNuQooVelsHJGHNid942G0P/1JjFtMP3RImGaZ/UPx5yiZUtxqGzkogSUJVLGhOD
eLwS0leHhMtqWAnJPEtzAzGl8hwpDTNnqX9qle8ekHCiJzpEuiV+kq2ag4KcY7U9LsGvAGcd0kGj
L6swXTdts/Oq/BwarDOA+lJoVWftWRfN736Enj5hUOS/Tc1TOj37Zc3yUv0Ko3ZpNWm5YbjwImSD
od36HqwSCjyPUbY3fMa4nnJOV1izxHvx0t8BfEU7HeJjnuWIdpSfLKwKt11hDi9h1Kcbv+vcdROw
RRPLFNHylOvUpRgBgqDjQXz0ycli16J/rli5fYMkp3zW2t6qDPO9Hxs7XBbtMuPOXOlir0ls8VYc
fLbzL2QGGgzJm3BctR3bTqymmWfuYunMZm/ngMkTFFW7SrB9DrP/s8IISn0lIHPPXYug+vKK6VZi
Ga2wjqazh3Tsq3v6XGAsxfFGPHD2mqaz6bTs2mvWqMUkE6pg5gQTHaBLx5Lt0qOjnlqRbaNRUeZ2
YO41295Ys8E1rHdegbEfwuuzQRX41jTSfd/FKWErvAUyprhMDN8gFNF4O3totRE3rcRW62KvDb2b
gdk28nDdwjvHf4sRN5gduQSpiUtZ+r3FrOth2jVm9y6BgHRRPxy9s7dXn12+hffdkM/J7P0NZhdw
qn9EPa7gzIFnO4Gcxy2MpKST5BxANmbcjHEUN7O3uJhdxunsN/ZwjYjZgdzNXmR/diXbsz85x6hs
zI7lcfYup5iYFQeupZp9zaUavnLXtJcZig7tf3PFrevOs2glqK1ln2wlERYhWzoc7euTk5GkSyq8
1HJ2VQezvbqznFXs0sKjOTwAU8SG/XhTn23Zfx5EGzP30rMB759PUNnwoWZ/N7l6Ri0s38xGzoYV
Fxr9/KH+YQ1/vP94aDGOG7OD/M8febyVzX/48Tf+fOLxsT/vPt6qZ+d6ilOym73sxcPWjh3yLZqd
7o+P0RCJE3/+rD074m2s8ebDrt/OJvzhL+v8/OnHHzRmZz0jEDWP86cfD+XDgv94k6cMiQF+pPWy
mN36j6/71wf/enz8KcAA/mKa3f6Pd2lM+vtXerw7/T0hMP+b//SdqDlNQMPuum1wq5FgTdePP/7n
P+E/Igl//TuPj6rHN//48nC8+MYeb1aPb5dLSLFMCT3YLqF/moU/OwvkaaPx9NQi42PIMEWaNi+e
yEHLqqPqiEHc3/RpeKOGAfFXD1EP6lU91gQ7xh7yb/NbdNc+VOmr6zIvCIpRwafeiTy/2lb31Y7D
QeYoaIGDM5dWD1pSVSd2FnvkRWON+l7jwr6g72Tev9W7UI+ebGKiayehlaD30qeUKo3Uta5hpmMG
rdq7GfnYcovuB940cogs09ymtlekXJgGIuluKVO/xIUK2Un9gE1yHiXtim0K/5TrN2i9QH62PdyB
wq1p6kiG2aqBq9FJcSXqxnOAtXFb9vKijWFMZxdmY9ISL/ibtqHW/MKGsiYZYq6Zn1EmHAYHL6ru
xdTiegybcSVjG7KDJQMiDLj+dY/iv0TJaDXH4j3T2BOrw+A/6A0eikBflzndatlIw1iifFwmwuTy
CxvAMT4rXr/fq+7qxoTNEwg1m/Z3Rhb55CauZI4o0hVmqG7dtfNNK2Did21yFOxu/abrNmSWiG1u
RKC8BQx+tcrK8Rsxem5nhIo3vUazGze4ZoydmzdFu8FU4cq02fkn3e96EJ/2NH30ev3N0eriSes9
ggI4coOMWx2gU3lFVhCk4xpvqXe06dpfnPeoswGJVraYg0gL0xub9T8bKNYLr56Hai/ByOByH9Vr
8xgzXRoB/QcNr7DayfAQ0hTbTwZ3UmEshJviju1pdg27VZPffJ3lNPg4Ggpl/JWU/UFUBv2O1W94
DwM6u78GMU+o5D1hYb+CPYLZtaI1zCMOMSTWm4vm1SfmERoU9pq8GndaqT0bKL7b3hbkHfC7F4b7
YYrq0x2RlGVSVWtFzwjtJrDsS3k0XLA9Pp4amybDSUMymui2cUy60Gkjlks9DReBzjPArKxN41l7
xJudckyMjgqLQ7nTJ91e8cS+umasNsxn2cp2I0pQITGYJlbnngoGdDqyL5l2KznN7Pvxk6QYEmpI
tREmpg09Uj+SUp9WNh0diyi+54n4xUt83zvuPcnA/nrSobFSrDKv+Ba2BepyWb+4zqXssYA5a39s
n0TY0QpXmz/rniU6pe9r3OTs3v343UrA5+pM1HoxjetAXtOJLqaqL4+WyQ0Kk3EW0JHRa2Z+Suro
ps/OR2d66l3rSYn+fQjn7hx/HI9xiHmXkXxpujdOfvsMW/5yGkvCawgFbjTSlgEt161AVWiT9UXa
i+eWSRzN6rlbimDdS7n1hf5jrGAOxIH8ZRcZvkUPmq7ofOSIhLsYnfFDgMk46ElydtuCJY4lr2Pa
2NyhMMR2Y7A2og5P3J5CrgNFVTffq26NSyvaqNm0HGffx3A4w5J+rTMuTQE1QL12QLmWXLXVbU6/
LyLl38O6WTtGjwbaRzw9YpvLZE6VnRY8eSHCcUj/4zKOuvXoOdyEKcnF3WfupNe/pXrvLIk3MmaT
cu1j4qNZtWkLHOUVLRsuxh4vwuiP8yTGfcYKHZ+opp+K3FqNE72L9fRkTnRs+iYG3CiUP6RFuLKz
jdeUUpTFYFsv3nT0E6h1uDLPup6/qNT99Ef9pxqXmRZ+o3HmAFfygtRDaXv5jGmQ2uMUITfwfxeD
eCslvTp6siM43JWkb4UXr6woyC+0eOLgBTUi6Ch1Lco/COc/PvP42F+fNnKXs5SrUAzlS8VNZpf3
5vvjT4VS1NjLWYwi4TYXjUPMFuloLo3zKU4KDQ0KiygwBQfqZI7IFbFQyEnOmiWEWJOkoH3PDQQg
EJdSkxrUaGlO1ABUAU7UKiQ+kdXYhPQvb8f+SJ2sqPLWaOZPtR3uhWw89uemdx4wcAI/NEhH4gYn
v2Uu3YlbWqizYTe0l8Tz+B/O34mtt9PaJcjKVdXjx9frQGgtIsz1RBS9m42fyRchkuJKsJeHsWYN
2fc/h7juCYAFOb94JVeZP4bnzlPWmS6ZjJDVGbM3/+tWnANpflJpTtOeNv7Q4FLnZrhgRApPaTv6
e6GXN1rH3W1R2OfCyVYV/qmLL7JkrVvyS9MQvjxrPCDsXFmEWtz0WutisF3BOZmfP3TkVv5KuZ/d
rWZJYHtw6rM9GADPRv3ugKHZQ5ERJ6nY/vpaw9+lQAwyCXKkICkV5XGI5Z2FoWpoc/OrPiRX0+9V
DcZVJNS1ju4R6THYt5XsLlkzFBe8PEMRZsQz4ooaTCJhZXQAfklaOx2yA1rPE6Xm6sIq3z4YXsWS
PvuKXb5Htq7UH/DPCJ5ZEMzLy+BkZ5hL8xHceasKrvtOQ0M39UZl631H1aL5oB4hVbiqv5i1vu8z
fcd9SRE6LYDoGSErcGKitsPWZZqwnoSBtoYnqhDXy+qIdWBftP5wyecHRMzPwafCUqDvF+70mgOo
WDi7dGC5gtLUrm0vUxQDhe3Ft5KPIBpJ3YZ+dsI+QcsyFt6Q5j6fvJsTfLjJiqfFcHg89PNbWukp
Y/l4syGZA1Jh/qgVdT43KSY6uqTlXG/4eCuN3RLG9D/ef3zQljU72Meb8ePzDPJ///P/7Qcb+s0z
ayLC0ZV4oGJ+2i6essPjLUqJ6//53ccfqee/8Xjrz999/LU/7z7e+vOlfIzd/8ndmWw5im3Z9ldy
vD4xqItGNlKolkxWm7tbh+ElNRzq4uvfPJhHyMIj4t683ewwECAkkwl0zt5rzYV7G/Xh8kLLCbh/
W0rrHgKF8FEFB9hxWbsu/nGbW5gdg8a/eV7FjR8yPZ4j6tpvRyyHOXpSocSVz1gWeZU3b2tv57q+
VEzY6M8jTertQW8eKkI7VSd5O/7d/tDsPI1UA06aunb/8x0tj5fzdV33WrvEJjJUInOzlK+Zok7V
N8tqBk0kC/XnbKYHA/zzNlKKTEbEZR9sK9+1ZajdDkpD+nA6Nb7OFO+QhNRhIbr0q8IBXUoPsd1A
qryLkvA+HhG+1dA3+GwIc7Bp3dZmmd+AP6yhCeXNtnKD7MbNm3pLDGtDn4mHPTqDm1iB56VE1rgd
xID6tDFeEhUx/GwwlQZri7oB+Qp8GbvbE+6kHVzsmWcnq1ezWj/i2x4iM9l3fZ2dkyjOziKqIx9R
7rbVIqzoQ9PTalWJ7vVAhc/WVJ8B5JerUMXwMnl7h1jW89Qfn5mIz0RCK/N5WXNrnUFC6fFLK3do
coEy7AgdKgG7EP88DKrcfDZsGmaphuQPBV4leCez9SnGKniTxOAl5ok5QZOSISyMYO0SZ79ByOzX
BuCZPkO028qFRu2iSULrkFQo4yJUouvsgnLpRmemcgyLyjjp4V3GDxufESdkOs/Py1yOZ+6m49kK
86dKt1CsyiPqUBnOqUKgwET/gpg6iuaKAyzMcTMqDGP84ui1uJldN2PsBkwZb//XCMnzNujEqvGa
au9GJmY41ZLKv31QMTOcyXBYlR5uZXuMPwcVcW6Asz6iA4p3oVuS1Jy5KuhW1paFMUyYUC0oKHpW
SFhoTAbuSjH4F/Rzqpfr5Sg0cnj5uzzDR+JZJ0yq9gnc+R4PElkGmvPVYzp/dizAjEXYbhT5qJPf
FOYX1ClNG+nNH9sih9LKSLp5PzyIglFvMkOhWb5Yyxoa13CbWOSZdZo+MXBsz+CY7P2iYPeG1tgR
lP5h9kydeDF/TC2NyMXfFe72IIyz2+6hZzPoo8dCzXbYhGo5H1AqH8VUIpMkFH3lWIrDUMsNzrqa
K+dlLcMQzAQspp+Qi5s4Pztt3OzjzlLQgltKAYCt+jB3+rG2hxkN4DCRb96nZ9I307PhtKS27zwT
UM2yNQThs5axkCgC3eTs/HHkcviycNxTYhMC4QEd6aa0xTaUe2tz4pc4lv+iKDcR0cjPsJVf+mWh
dXHpz5om+G0VTASthHT74edCiUMCTpfHb6uKkkxy1l5gnJhflh2dfEqZdOS1vztwWV3OtuxfHjoq
fEAjNchQlM+57ri+6rLt+tBrK2Ntdgx5r9uuLyqMJj9O3QcjcQFi1FGcvnvrIrSZApjY6K7v7/qK
17dXLe8866mcQZ0hdlv+8QNfOM9MpG2eR9fX/uXt/fJwOfiXt7E8dzkOVezXrKtuapJ/d1AHoSoZ
+LIsiGFphymEwOZ1XmMWM4nDvCspOGN5Mj6WSBkvSa0D6KTyA1rOjP3UjawbL0q3g9PMl6CkCa2O
X6H2CB9zM1dDbXXrwsq0Y5np+pni411ozfaeUX00tfNtmHyAJguNMzI2ep1CYRrNjUsaBDcpZrpm
6eIL4uo0Q+qxAlCznFtGry4U2jJzVu7cYD4cxvlo4ofY5a3gG6xDHejcT0ExqTc26YgR85od1Q2m
o8aIlYNYnANvgqzHhuGg5SXuVtHuQgKmb+ageM3Vyf3QR59FG21FLW2yhCzUfb1X6v6+6LnPti0J
YxOTJ3LKcWKkRfopIgKdWdE8nM2KQtLQGV87s/mKtcY8yErHpscPvGrH5NKa/acmcO9yS7W3iolF
Dm5Mon1gnmadsinbzPyPNtzPg00AvmEFMR94IsgppYu8x8BSdb9MJu5EJAuX0VgR4BmeGPcjgrPF
dg4apk6e+cWS0PdKHQ7kM6cPeplaVNDJDwDDghlUhfMphuZ2rNlUlEjpDOo9momFDKcXsIZG/TJU
zWurYlYyJyYWswkKQXycEyt8RIaxgzxub/mS3AwDP/8lduO+0mP4KuOt0geXnozJFZeyeYRED2Se
KZiy6lq7vlc9jIIp1omuV4p9kAXDyYJsMJCI19oNrUkgMOBbz6M7zeuy1CE65h2mv9cksN3z0E/i
qfXiY0v58lD2NHG7gtY+xS+piYQRpYnSvjU7pktlDjLGbOZtjy32QUvCLUkwmH5KG+3foN0EKt53
kZP4SLDBOguQZ1Tx8F0vwglqOhJzxtnTfmyHbkPtDBeWN8/w+nQSPAO86ZDGlAMDknITRMomZUq8
UXO1RYysaNvI7HHATLNyL9A2du7QHWxMcGu07wXuQ6HvSa39QXJbequapbdy+UZRaTMo8uG9m8IO
jXQ/bKMMgk+XDV+Y9QEKszFr4ZYC5OMeUs1u39py/2d7tUSTvWv4rT+3n//re9FiH7p8zr//9//7
nzqey+LPvdrlKT97tZrq/aaatNgIwgKsbkgY8c/QSE2jj6uZNiE7mqQ22zB7fw+NdOjVkvcGfIc+
6p97tdpvhk4inEeEiGZ5mvsftWrtX/NIVAIPHUMjg1JXeUN/SR3MK6dpxtQezq6RdZuY3tVxWYxj
Oh+1WJ+POnUjvxBwsJDUM8BHzXgMlvnEsiYXGM0+FK2NVbdlAr6ahgijiseYc1mzcFQ2efRWwV9K
+0s1fVkMS0tALt7K5stGpSIWztOjg4qZC0/99IT8OJx9TyNAXi20sP6o6vNZxwq3TVyjOF4XWtNQ
5Fwe57PHKgXGD0u3YSnTL1X5iKIeDcW3En7FuDGkH7s2vRi5jlzoFcoZqmU1j6+reuZhK8fHFTZF
yn1Y7u57bsdvRyZ5Mc14T5JpnfSUOOxlSrR8Yu6UVfvUDDfJMo1Ztr3tHqr8BOduVLdDXoijNQXl
sbV7gSHt94dZFmXUzJUIXTYIE1LVjsWcWqg15Go4zLgsl9VlQV5ae3THymSOVXSqP5e4t0vZ3rgu
uKb580N0BSl9Rj55C9gURhXhrDs6asdI2OXR6ROhbgCqghuwQlsr9svm5YDrUUOtv1iDoWxmOoM4
qbHTTEw0DfyVx2UNcsvPNbRAtYqc5E+78ZkH2sYwknyLQOUpcDumcK3gZr8cuDzGKS5njNdd17O/
O2eBT5tntRVROVOu4YLjha6vLt52/7FxOcfbKy2r1yOXJ+Y4fCe+a6mSygmMq72tKaYEHVtZbvjL
6rJ7WVQAUVFsoNmTz7guCFv9+dCqyLspiJZcdl63X4+1Gi0/lsjiFa08joXLJ9+ENcu39WXzdeHI
78rb/mXj3z5+d6plFV8mYQKW8XR9yrL2dp5fT/Hudf+ymnjfjHwoD7++wrszZfZEaGevO0ja5R/z
L17pf/fK1zf97u9+d+7r/mVtWbzb/W512RXbCazdzMBlROiS7nLlX7/ey9o/bnu7Ln7dHWdGsf9l
o1JyMS2XzuSAg/d/eQXRlDU4lRkQ1wqsCxNXbmnX51yP/uW0yw57voeJYx1c9G9HSh3lcVnTCu4d
14e/bCtNjIwrqNjl8S+ry6HLrmVtWSwnWk55fWgBvcwYF3OOfDndskpQHWf+16++HLgslpexzOhJ
gSu0XTbpaWX3H5fVPonwOifNrO3UAcAyVb6jbbniOM0eI/Wky6rjsnFZuJlOZ+ht13LUsrWNB3xf
zow3sKmwbJrgzPvTsmtWE3t+XFZVygrl7bvT6HZIUrjQ0nWehhQD386lGOYqOdU10J40ZmA7ZdoN
6juEtfb4Ja7NT4Cx6YyQ41REue6PdfclzczEB2Iwbvrs2zSoWNCiaJMrTe5PoiC7yo1P9GhBq4yE
+dKp6/Ij7sqvxtwjGOQnaDWkWu4HQGQ3797l258xmfSMpriONp1saV+5csvDf9x2JeC9HSJ/GZbn
/uNDj3IQv6LywOup/xenMVyr25mm+0ble4fwe1tdzrWc5o38d6Xj/d07ydX4SFJquXv/bhqqM0Kf
HpAe8ktGVG1+9PIxPy5rrXzD122/HnPdfT3muk1UNnWg6+O/O63e17+/6vUU/9nLLKe9vsr1NMs2
QnI+YUorjpPHqAvjRC1tZs3b2rJtecgv+J2WqNN2OWLZ3kfNwG+hfNrb6rIrWX5Xl+f8csbloWTt
Zqtl99uRy5NwE/587bf918dv54xMZQ3HMlvPGuGYpHJfLGYRJ019jTDenqI5P5cDiYGazJSAC47S
GfQiGRAYOFOtWZeYGPD2G/jHoJ5DgxJf0t6e1+4EC4nf53ZjR3i4Qyv1dnWO5cPDRN232s4TYMHS
1H01zBAhWYxh79VW3AMk6/wwuBUT2EAn9Mp5gGRCC1FVopXSVF+TuWeCxAiDUNWLa4eUCqCTNWJ0
jym8ZeJHqyfVUcxdVDYfs1j5muTMVyet8zZEd13CQXVRcM1+aH1ovAKxV0wZwRoc30pBO3dIATJ8
uz1pGyu7nTZNFX1NA6T004AbvsEjbAXDJjLTbS6AUfdjNmwLx8StVd3J/N60GIhJwyWH9sI+M0WI
VsHgEXKYpp+nDGiVRaP2FDMiX7u2c6SVROJhOl7yWJzVCbo1Y3fiUZ3HfiiTg1VtPcyP0JUrD6WX
Mm7MdqLbP8QPNoyytR1m6epzD1Z7jdIh4j+pMhMv4+QcDzOlmPgztWNjow2f1OaxC8VdBZslrPZl
DrtZOPI+BwwCoxdlk4lcvVSiwi0XfzZkIWvlzARK3FM+21d2x7cX2qFv4OH2O7d8LQfUL25Lrnle
Au6eIuNeN75l0oqaB5D/MngAbhpND3lrg6OrPllWMK47SjXddB/m4THRxSkR4w+Ra8URbliwsgTa
MWsQ7VZrG9RW0TSvAjBaB7DBZDFM9Q0z7OPQclOtVKPYmmjUMRvCq8t1wDOV9zVB/IipT3fPk5Gv
PRsJuOVJcqOjf+ojmtA1eS5EevkVNMC1EO1OQ58DpN/ZEChI5Rp4FfyWLubPsmfY2wOYiEiHXNOJ
+R4Q7aM6dvBi8c3TU1O+K8iMqkJss0h9Kb253AHnIJg5KvxmNu4MEJAlVAtLOKsRE4PfWqPpEybm
9yKaAWPXhU8HrVoh0N9GRdYcKslGxu4RrTEUO+uo6tdKHDvrIAg3g5VXe8NrP+GJ+YGBFM9FBSgh
T297Fcr1NDXWraWdIvInUy+4CKO1T6AZ/MnLYn8U36AlBNvBy7ZZLlCAQrb1W2JNvEb8KCrzzuoC
bYs+ZDdvohoGIBp0sfPSuypBLEnybuaDJSMnkMqyb+TCw0ocx+um5CfazpjZmDbKEzeE0IAOBSLY
QOlfszlPAEgowfQ8j/c2tZ1NE8/8VEKtWZ4xiShaR+p0U5TNHc4mQX8y28fafGodZ5tzfTRpTpuZ
9IAG30fHaH8lmgynjhYN68DFQwv1+c7TzWNVTtpJT5IAJDOTNTPUvo5WnW1A/YLIDCdxNxb2YRo9
4HuZp66Fa/gjmVP3gqvK72Io4zXAA9/SYkKvYv4TSK4Bqk/u8zz0/IbXKtKFLmi3jhFqO5AwT3o3
VucqaR/xSoKln485YVHmaqrF5GulxYSMIXSVhs2N6pJdEVm70SCzbmD6h31zwt5oPVMVLLYgFPb9
kJaHkWTMvms0WYNrNgLO2Jz0n80aiNo4FOEK6cXsl0qNYwHyc6vXG0sJdp0FhEBPSRLmi/qsdA1w
otYwz0ElAyinV1AuKxv7D/dTkfmKW3J3qzlB3EMcCqm3N2YFzeWU8m08WPW8IlN3DSeT/zdEdHD4
2YcSlKkxUDWHnl2vDRNc8eDBWu3bCv0lMru5IORL1caPbdvnvpUMe8E/l5hv8MN98L0oo5u4n/d2
Mj4GBRqSAKuHi/07UypnC9m8WreKgdKkbJ9KHS9QFAADW6wksEceSUQw13PsHQr4MRtuhdPdkKBs
QWBMLCk33SjK0m2bW+5KlKQl2o7YtoHebct83kGn2lTVeAkM+yPiMhzoaUm91stBcM6f1lOhP1Q4
2bj6EorRtJcGTy1Ix00AlQTbcsBADApUZk6Fp0SvEIo2+kqdit7HI/Qcc5nuOuOzVqKOGNoRMFtF
z53C0yOxTES29JHrTy0qo6R1Vppin9NQewLexhDF68+q9eoBxt0JPdp7LaaZPMhQmdb5oxHkBP7U
aegrBU7WSM12ttdaj5nw+97VTwjcqko5DVxgXGn09RI4SC5+wWoS3arJvZNOVgAKZdclPva+n5Eb
x4JrciC8bVVUiNhH644AhEs1pjWoNr57Q9q56PrTQ9p+qBlFgW+hdc/trm3TVyYIaBpQJ3vkxW3L
ABG5ZQuEWClKsLbGFclI+lBjQez0qblLcZ9PiZncp6G15m4HkgDAHshwDH9ceOsudFR/kGVrM05u
CL4vZ+ACXS9hrI65m/rgZban0gd99zLp6kybtZKK0cxvp+Bz3VmnXi8KuFY0mQio/J7XALEdUm/w
HYWUjZkJrEKhPxJTpSECi6FfOyfdjlQkoQF949HTtm1UpRuMlhVYYP1T5aK182ogAo7Lplqo7n7C
wc0UvvxERS0/zD0jos6Ot4plP4/9tCWX4xm1F7plt9gjCHboGGQDiqv5XLmkfqdW8wQwF4ajMeu+
Z0SX1C0HysZgVCotDvzGhVk5k2FnFMlt/aC2+nihQbR1EmS7ZNFvySEd6I9RyW37z30Xk5qErj/G
c2A4uK2Y4JH3nqrHCn0hVXP9OBDaRt/OxI6fxC9BTjYq8fQX+CJfzH7cRgAPjyoETL4Z3oq4zXpL
SNClrJVsZxIxVdrTOZCftND6C0lTTJYEd76hpWzegtZ0wd+TDvNNaGA7J5OBQoMmEA2ASUu9FLhI
FU/x9V7suqR4cikQddyPj3bobaNGG26KBLxtYOndxkT40kWqvQkNocMYLx8bRg5VZdfrtm3vPANL
atgbftbq4tay9RfEKvjId6PdgewxSGxxEnzb2C3zKn3sUu3MQfzbjPsRmp4/59Cm9P6LoDhvqnRw
ChUhChabY90H1VnTowdzzHq+o+12SKJv6fhio7WZ9PFHNhCcUzmKvipC7dBIyaphps4K/CBBXAhn
/fGHMXEDgcMAccgxn10vIpMQNkXQuzADXDBMcJamFYAXj/YDpALgMsGhYgit1uVZQMHH02A2e8AM
mQNww1GMQxehTehQxvCK2M1A7sZ4H9Ymrv1D5Yxbko+MPfe4DUbH4AYdK6rE/muHAcdMYfDGLh9c
lMXbBFU1I5/uVEW2TcXXPlUCM+sUHzxiTEM8yRbcrtabC8bzlQ/qeiV0Aqo9dGxAaYWvm69DCc6m
0eStM4MNiq5znXc9WQ40lKH58okjDgrdJ2ZspI5Hu7IRu4lmNxOX/GE0Cxein7gJDfVBH/KOyLHi
0eq6b2ED0FYV6ko40ccsQb3gYgY/K2a1UWO925OksJmrkVszILwThiiyNo6T5J/ixPlYx5FHvHxl
b5KU9EdoeJDuXD5uUq260vNWMQMFYUZCukjMXVUBK7Ea9AJEbaxD9RXWwKti9dvQIK5LI2s891xQ
G20e0IAM9x34lbWK7oB73gwmLk7mjdrrt4ld39Eeb7eRoRwWp6JI+osVf6uBDRM+Z3+AF+Jn8VEg
xtyMKbXuOfk+zVCN276WwCULUqw18x2lQa04JhWTDKRfayurwQ1gIwPuXVeDxsUXI6CMU0Ym95o+
lH4S6BdFcI4SPAKCP1LqElgMK8Tlm1bLqDQMiVh1xLvEbRcSZTBviFa7CepI3RZh9iEiP2JX1CCL
OuY/KDXEM0Frpg6vhMuL0QHE4HU2UO4YQZQ0afS5m+InNSztdREMP/QWfYGHQ1Gb+h92+Ew5nj5u
M/0Y8tF4saKqQyAp5MASfOSgORDby6a7sdeJRrZEaAYnpQnPoiXf0+vUECrPTe4NX7yJID0qR9vY
MtCzwQREiwrrYg4PIVXhPTX6z1aJvGZoZ2vVqwc7Cuad43XfhSsm+nCbSI2/9npKxpNpU7TxYtSo
NNCirP1W54EHI388uROUMDqOa83mR0E43ldbydc0/9HvejeW0+zMGn4ZEmW6deG9W6cvsH/3g+Y+
m01PGBOT5JXhTE91UPFf7Z41gj3WWoC41VHTS682Z+7ScO9aSndkH2d6+VKa+ueoHM7I1mAj9Nix
3QKLbjxfIHTD7Ubzs++xBe5qj3+Zot1jzFXuVGlVF/h97qrgZCoe4JBl0wDYtB6z9OZtm+aEqH0g
twHX/P1ZoURJ5vVII1puW3b0YIza2YFV1fZrI5ofm+qxyczhbtCGXQunfMVEFcXhnBLEZycJbyR8
VkQfKquAUWxSdeQd9O24IsfEIt8lpkRw6bUxvG/lYsqC+3rw3SIvT044oIKXC8qRs59MMyNRafpf
toEsrOgWR1zyf2zrZrCBJB3q5HBB5XCtAM8ti44vo0BdzEWhc8tv6+2Y69iP5ILSrNi7E1qq5WHT
RsZdAnPxdqDJumy6bm9s80PM8Pe4bHKVSr/LxDgDjWvKzfVYQw/0A/6nkN8rDnm3wyCHnOHLdQtq
HHTvxJ2STssLLzuCCGCa1xprJqdivWxadsapWpxQVhLxxvu2CG2E7AUcJIySe2qFAPWmu1bT4vuh
Gn+McQU2QDNuVML4zuNokRktF+7MdVW2trW9bsumvtgFDQb/FKujAhsuMM6G0h1TK7XuYrlYDu5i
m3ZOkG5gCjV+Ubj4uYIstBFFQEt8e1wTBrGt0Wr4YtkfCUtnZDTeJY17O3vcQ/q5gu5Wdead56XK
LUknoXwAyuPngqnVJ9DG83EyiR9hFDIDUS4Mfhz+OG4ETLVHvkeOlNzmoKc9oX+9y0XeXQQIsrdv
FGY0hExRu/KyvLktGX3dm4ob3pN+8CiCcDwthy0LqOekLbmF2C8Pl2M1FzOoVQ3qZnnWsk2fdNKn
yxTk4jj6nhp6yNIM7w6553w0DHL8gtq7W7brTt6T5EeGWOICiVkOC7rpIBw9glLDM5kF3qkxfIB4
5vtXTnG7V0KP1C5ROneiiCqYre4scZnO3bJDa5PmoApp85LHLTtCYB8XxNi+kaQtcY5e1G5JrDD8
Hs8kXg/rfD02qogd89IG/oNeYT6c8ALOShDBC7OkS3tKN6C1itB3Wohnhkf1ramq+L6TC7Nt2gM1
pWIVjYAHl974/9Xmv2V5RDv/s1Hb/5zFP8q6iP/U/3971u/9f5r8Gp16/LK2aViWiev69/6/bv5m
qhadfFy4JsLFq1fb1H9TcXB7nqbqxPlior56tfXfLMNAFoA2wDUc9z/zauu/RFWrvC1wmjbFQgNb
OCajP5uAKe+VVM268VIMBorLUuVXYDQJcBHjLhSMpktzLA6dGbvrKubbo9QWiO2W2k4cdI/kKuVP
uZp9pYdyxlMbbQOjuMQ29aeIUhh0vlz1lGNgTq8x2Ya7CFTHYfTMPXj/58F1x9simcZbT9I93/0j
/sZ2bcmQ53fuZvmHmaqnOwRAq6Y0w//5DzOLSaRe1PWXEBD7bgDnorfm19msrX3UhsW5dLBYaHmX
MLjBit11jXuuh1G74CP73kazOHljf1tCuLrRtazYG53Sbl29t2/qVGzUoe7uHGlD8cyBTCXJVqql
4Ddwg2/UE+K9OhYPsC60Jycva1/Tm34TJKI/UX5od+B2f1AqGsixcnUZ8b5RCvISwp6cEKNDg5e2
TeePDpfwhLx1Y4/kL8G3pEasuOsFhIK1xl2R1ROdoo1VKCEcMld5tGdh7AuAM8RZ1vG/+UztX4Kt
l88UNj+yK7zjWOrVXz7T2ImQzU3tBR1bu8XBG2+93uwgRzrhUx+q2GZBeSozozbqKvEOouFrWw7f
XDNsdrFX6WRIUezEUnjb94zS2rIFy2tTY6iSHeZG6zGxs/QBfQdlH1t/hoHFbCywPlKAAb+f2RQH
RV+csFFsQtOdEdslMxlp6gCOhSFuZCePYxZBYs/SkGF5JDSIcLDRUZVGFNyCGmiVh8utdLNb4M5r
tevbZI0LPlxN+qA9GQ6fpTffuei7XyaqDiTsDOvWEtFNqpW3E14ORzC4jqe53Ue69ZDGLihnQF4v
OlUQq6vO6MsfEUYPx+ui9+IROQRk1n/9Hdf+evE6pqE6fMvRG9qGLq+Bd2gBHI7hAB6uuRTWF+YM
5clNa5ykfaKg4CVjibE/BCjoYDdjb8YyUWljB8Wm0qMTtCaJLbQuXWuq55iZvxEBHWvXXlWpL//6
ff4CGgCC6zj04AzMf7AldEN+rd69TUsdQxPEUHFRdaU5JilWZzu3NlY0xLLA6f2bl1vADu8vffl6
noqLyXRtgD3uL5e+4Ps/V3VUXtbAjKNbBUMnGv+VohCgouF7u0wtnNYYJsVjxQVF6FOztj2i8jwV
S1Rnqg/OA5Pz8KU1UKzTr+J25nxhULvK2lh5KaOM+kMdiF0ZqPC7sXnelDPQXKEzfSH/3L75N5+f
fMN//oO41khbMCW4Q/6a/PkDdBwjjoh0jC+Wabw6mUxtj/jyj65Wc7sKKz+0U3XjOFYvo4CVs8Gd
CNdap2+JaXuIyftY9wS7t6QOr4yJu2EjtLtlkZrw6AGyHYyYS3DSZnDNKlXKcS5avwHeq3cUG3qN
vw5KwLAdyCRMgmrAoUcrhJK3dsSMqR3VuCIPr3ayi+pAQoai6nzAy8fENDpOWhBdtKQjWLnNXFS/
rR96c8MtgIjkUBAPGVjpeKMMma8Bdt4Umj5iUcKer4ATwoIdXZQazWOg6eZbupNLUYiOUzrvQztr
TkFZQBEw2+Lyrz93S4JKfvncHfnzaNjU//khkdffuy+uCkqtoO2k3Eyu3xKQRfHVGu5dq/4IPoob
b5/Qxa/dATfw9C2FZv7dQHrEuHP4XKWO5tcQdbCdJOohHeCn44MLHpJJGVexPLZvkEQr07euSy9U
QA+jbievSelOqxyawC29r+muyiAT1FbGnaiwTRJoAmkpfjArsoQzss82EE4weVbTHSLT4Tync7dm
wgUNo9AeBz01t5NemfsIDbE/V2qxVyyyNAtzNHGa2Ah8i2E/znG1Me0iu2A/h6xcf+rTkSBbQ9Qv
pnNf6834wW0swBnav4GQ6J7zl6+2YRrcERBbA5ySRJI/f8R27cZqDbz0hhIKE2EyLEge7LST2oyM
+8NY22Wz7e6XHctidINAoQXBMbUCLWJ7fY4WKF/FLOp3m94dAoxJq1bLya9n65uc1FcHv+DbeZfd
QZbwEu+OnG0wnjQOTILYsD0uTycyFRIHtIR3T1x2vL3k8gajXA22nmm+vG0j35N3cH3xycMxA9+i
Uw9Q/dd/+zddj/55Xu1bHroM+eUntTxjWXv3ZuWOt/e07Hl70U7kt4m2BkbY7azWpQoqD1sOgB9G
wXFZXfYsi2n5+JdV6JDrtIJX6oQ7rSeeJKAgoxjBKZYVGosQHeo1vazc9LKGk8hqTksIlQ+A2Hjp
rfkHAcDpdmqfJ2X40ZcQybvUOCfm/EMdW3vdUy5qKRtlsn4UpeMXkaskenV0ngYHLzR1mM5TxXPQ
OZekwQedNXZI07n4oOPF3tJAvEHpSOdAC3ddkZ/4waeeJStbSaFsmKWDnZZVL7HUvyqGCSklMV3W
xqbxfpC1MjCX2NKB4Q12tx7oS/pzGyirlNSM0KXWpsvgKFcdH4eC2yhGLFxwLuHBKjU6WasjXNjY
5PHRpIjXyGpeQ1nPjr/R+7z0kksWU/bj30Y1n0IgkrjbLvRw60quvtoWUGjQCqydTsFcICuJsqYI
9+AhklXGkAwRLt9XE4VhjuPRmmi/xr0LdkVWKGWtMqFo2S/VS1nHzCloklJWr1JZ4pS1zkZWPT3K
n/NSBzWOqeFcwrCJYPVBEshK3J9Ue/e1bK8WtX62qhAdZZl+TANyf2XFVcvGb4klHnWzJs7A1h+S
sL7xKljyCLIeZlm3FRRwK1nJzfqjUgRPAB9IvKG8VVLyLSj9OpSAa1kLpu7YbkZZHzbMV1QeZHhQ
N24nscByV64sjyt2sYO7qBGhyp0RNqCsPtcyXNQ+1bIqzS/2KZV1aoreVKwpXVuyhg3xjNrp+DWu
sofcKTCXudwlZd1bUABH6Ussn1M1BFHzBaMXAYaiPRN41a2g8R3GiAIZWjLc9e0ehAA/7xEdWmva
4XUNDl2VIOlKCypaLTYsDRoScoGI6XWXMLrJuRWnzjPAWsxBeojJmi5hBqNf0RtQCDMlPVBV5D/0
sCZkcyCXbYKZfoFD3yAbX0x453ZJ03EE/WeZyUNBoNgZBfexlK2HkmbXlmSPTUJXwnCiM8p92rHx
Q8vv/AqG57mgj9GrhBjT1ohx7K+0YdIROe4DhXp9Zr2M+INvB0HhJkKkLGCaEuciq/7980z/JJKN
lA6Q7yasIXHIJksp2y2xbLw4dGB62Yrx6Mn09GYMejSqG4e08WnbdLKB08pWzjQWBNuY3FoBGHyD
UOyudNn6wYU+y1YQ3HJINXSHQMOlK3PATWfMKyEbSCqdJEu2lBDFY5eLdAoZbngcALwWifOlB8DJ
DYtkwSZ9mTolZWYn0NXqxnEKJuD79LHypaElW1uxTSmoRDbidMkmCj7nttJiRUv5Hozultl6e1Qn
sUUGNF36JyfJCImKNio3RPQ6sITnGaF043bDxsJUQ9C5jl6EVlxCT67qmQ9iJz4r5AuuRodLeaSu
NDO+pK5XPjPY2iaJ9zyAyd4WWYn7sSHVXK8+8R0C31S47t5IcxQ9uYCmMGBMnivrk+Ly+Y10zjeC
dBspxgngLeD2GdOzawMydTJ0EmVnPuqMUFFNFMW+V/XY15VKWSee+31oKqr+FukJSuycmA59QbDs
l/KTji3MHaarvCgxnQWAAB96+qRMxUYf8KoHN3BHlN7NKFuqwCOQa9NlTWS7VZWNV0u2YDNmRbNs
ymZ0Z3vZpm3o1yb0bWk3xfwDaOXasqkrZHs3kI1eSJKrUbZ+SYV7xcwy0DT0G9kcztoPEb1iSuOQ
CGX7uJaNZI+O8kQ9eGkwy1ZzsjSdZfs5su/bWXc3hmxMt3SoSW/rVh4960kFyTFmqrEztW7lyMZ2
fzvINncufJyx1mNM/xsgPo1w2RI3ZXNcp0teyHZ5IBvnzIukV6jYadZrR2cd/CKapsJ4shAEwaIn
JpouvLu042VjHiXKoy5b9aNs2uuyfd8bn7nACPbo4ueUGycxY7T6U3r+EaPqWYoA/j9357HcOJBF
2V+ZmD064M1iNvRGJOXdBiFVVSd8wiTs188BVNPd0RGzmO1sEBJFUSRFJPK9d++5GDuhds3xX7Na
YBYKjLNkANIy2KpZRZDqj2gQpo+C8SDK5JjhBJIDDe1BjQaBAcW2RJPQzuIED5VCNcsV2lm4ANqD
2cosZrBRNUDhyLFoI3SQs+RBR/vQzyKIFjWEMRM241kgUc5SCWydz+0snqhmGUU+CyqY0EPLQ2JB
Y+KeIcVTgvZCosHQ0WK0RfrHaBv4Qd1wwFiVrw10GxgzoDzPUo7YRpQUl9FsJ2ov1Sz4sGfph0AA
rZzizZ1FIdMsD+nQibjoRfANVsdo1vfVOxaYuLTsX30MeGgMjXcTvfEWuEsPZDTQrkUj9fVyj+Ww
fAsIX9x0NxrOoTMxkZ1/bf59gzfmF6iumW4zaY9qaIcD4j9vL1KRPMdK/+fyGE0/XjRIDW8V19Md
+W4MwZmh3IhILZij8hiF/9Dlmfp2kzTeSMeIroOSzV3W4ne2glr76OBsLI/lTWQieVzDH0xtIAIh
zPJ9i1T+nED+XE1e9oUgoP5t5sbZjRv1rtlGAVpEk3e0XfqLNkeEBGiSPhFc7Za78tYD60cE8YQq
eqR669NjBMj0AewwQR7Lo3WXZGyyX6ZH4nam6/pNL3ycIBGBgwjGrJewDN6d+Z56m166kNnp2EJC
GnQR3fWtci4i5ZJR2oh9JpExiXOr34M3xxm1VfvElgeuv2ImENKS7zrDeNDb0F4td9PtN8su7W+i
gwiIx8B+G8VMvG9Utev1ejZi+6/LPZ3JviZ5ZL61ggTc2IOejhxaXKNNqtnFxgg67ZOZ0EZWTv3b
FzH6HddKnoK61vbmOJoHj9nOg12ZALvn12LDqqr1ovkecPMx/POjW+vJ4OSOYbqbqQBU8P7z8gYZ
WXXP5ap6y0hd23Ie9OcqJd3E8fpkIxnZfkmJWnF+1NJFEGMjrXos0zA7uNLuDkUbV4+ZBWFpuUvA
bteP/PCLCHfiNgzNvgaWm54JnQV04UvnlZiTp+WuohWPfTK3DSrd39alQ+QLn7trbeVIH93W/iI1
8O8b6WsguqeCSMlwag6+iMqD0Sv9MZQdcJH5ufVIo8rWRxEgeAynyd1Na4zlHVN4+6pGwrAiPZe/
evtNmzLzi+Q8fVN1tX4nyWe4mnQHf+5QaGfyGLLvhKHvhrDjEEC/Fl1HnuM6JHrrVyCpL3vjOydn
Y2PbvbyMdg9LRRqz3I4/McP5+cDprpGQrKemS+gSQY/TPIdBN3rfMHl+nkrd0l1VxA/5qo4vRtk2
BCD5XJMZRd2F3WG5F1s+Z634W1c5aNbdcgcd0+zXqD0uz8cNgTqC7tOvyOrVXdA41qafpuar6+j7
LU8ogvkvJdJFYLQJAF8v2BTK8T89/lnLPehD1Gvfz6sbi6dzjkaiBxQZYZ8NFLDlrzhBn68pOo1b
RjmNwMErGRR34UfEp3J5jKYWJCNA3b8XwKzIEmJpmov7DxfA1nIPgGTBihwT9EsCmsKU6eZ2nnF9
FOC9l78CpclZmdI9xIkWUxtU06mLi2DLh2l8Twa0x/PrUZDIkIC46QNEB3AjXHN3rqsl750ojsvj
ILGecUL18NCYmjiNTP12TsLpxfaAMHL+i6lA4RlzSjxMVWkfTRiHu0S669b0mDRDIwbZN3zFPhHR
jj7G5wpm0qNT6b96LR2+OHl0+gFuePMjdvvQpoy1N/+CbmZ39CWdl8ycuaYuhU0Ymf2n0ZyXXzRJ
2Nkq+honrufZFlVLs3P94mX5YSl9CN5j6cKZ8dV1KJ3851GTdHrse719TurGRbuc2VuJEunL7dnc
uOJLDXW+a/VIHoNMr15MGnzL09dd1a9pa1kXgjOHm5HFSI/np9l1w6cipvmpbSzrFIMR2C63F1FJ
Ean6D3gG7E6KRB36wTFfJ4TYy1OU1iiYuI4GQCBytxzBcHH5TRdJGnu9zH+IE9cErs9a/fMDsOwm
BvN3CF8wI7V62uuBm77rsb1ZHrIboFz6U0zRrtfhgxqxfAQuRZpG7C9TQEMBVa2M+7KJrbtJ9dp6
ee1DGR1p80yvsnCozwxCo5IhmD5Kna09Vsp7xhztyrUZ1w5lbZ4Yr+ZPra99/DyrOTkqJDHipseO
TRwIc4HlB000XVMBo6ybXGJOgpQaF2T7l8JVPv/n26l3tlUTO+ghQI8jaqBHbMrHn3eHRHXoW2XD
Wh56Vydqop9HrY32pacx+gSUO4PAkxEONv8DM+1scqH/9Bnt7iyr4CMzSPfFr2PKU36uGZqxXj5i
LSmWt+VjN0IY/jSTPQyTX0PHpVsYc8CgjWDV4tquQt9byRK1k2ozMjwT9xNfdnkg1a66yEiwNSms
bo5R86D6Mwf3PZzeVddxVW0fA92Rx8Sz4JnpFKuGbex7nYTOOkAbyM7PvyVqeiToyb5I5OG6TxRT
QQXLJebbHRFJmDG8P6uHn0A0t70JBnfcMH759PyS8QwRpVR2vnyRfnCMk54MurCy5livQ11QA8ae
8i6eRVUt7BZNX8zgbTK7Jy2zP2ljAHv1ndfWjMTaNLvuQEieuYs8ztHGKYdt1NXtaVIpqb2ITn8O
IjcB/dFPmv9pWGn9GG/K8uUw22LazjzXQxXt/TjMT/++/b/vt9x5OViz0/bn29aO9qKYzsuvLQ+w
3D4t/pfly3/fyDJOGrPnYJi3E8y3DUJZwkIE5raSpGKtoV3gN+OFx5LrwdWybZcWrxgg6L/EVECE
qKHi9NVrHL3nTLjYEOcZwEUcsU1rlydkAOUpbXX2umXHnr9I+5MRNv2pVzFvrq7hPkDvAzCBRBMX
94I+EkiHJVbWaHQmGwFF12YtF4Eh2fodFPXW/blDN/NDFgttPvtqfxy1Z53m1MEazCdit9YwIZqT
0v9IQt+yFc47jH3zYQwqtBEB/hLRm7ugV9uozUes1N173AgULjEFQIiZ0yPXynaqW+5B90GevV/e
Hs6yZmumKAhkik3B1SgYkqp7WV4c3dHyBCQ710tWjl5OJ2V/p9AazxqVCtaR+MXocO82jXrWk2hY
A+Ep4RbUvFeGDpcmQX8VG1LbLbctPy1mqCmcvk0ENGVOAVxHMPARGnobNgqiVNZ6eWKRlRDbWVLF
gcrkFaMBRWfh7tmOPTcpN+NnuY9AOG2l2V3tJEbfR2kJknu72Gl9HzdvOVrNSQouvLLAsUMOUXgK
0wibiNUg/Jw/Hz+P7qCdPy3f57ERrJPBgbJkq6MRJoeGkeFhMtpiK1iqGLHoiDOZWm9ch5ZDEmca
FEQPy0WXQGlQ9UNrF+1en2EmOAXJ4Wq8OxeeDCKc1EPqXZNb3ZWBtpvq/jW2IUrIyj9IEQQnikWb
aJRTpIPpgpFZn+puoAnZxe7a8Qdj5vsCwikl629C2LARWe4JYumvvml+Jx7UOr8lmFtV1tUm2XFf
S/eWTfhIzKF/XUxui81rcb4tX9WLe63WehBBkd0RvupOkIGsV8Tq7iXM7ly/RRciq+iM1Zv9YVL6
x5ZfvTQ9zoqsCexdXWnU6YljbxMvTjaxEbf70KsPTetCLETHjJo2HfeO0QVbqzNaAm+n5Cim7lU5
LU6JxMrORWOXj9NYpZt4FO7FcaW1SywN/RmokDVDSG+Hj8k6da1hncIBtc04sLeYQd8elwZcApoF
0Qoinw8lA5ZTCFuNnXVZxUjdn4Xdh/cpaKWtlWVgw/VsetQKuoz8HXgqLT3bNEriE5hkVLJONREI
Y5ATlmfmKbKDy6hKb7d4RlMPD8mqrWS2b6z0nFAin5YDgsL7oNHR2kvzzp8XsAj2zH8c0hkT3BMA
xMvRfok0foGOoNZswEIoce2rC2KjSQeGDTREPL1qTrjGGqzwn7iujN04mPeRZVYnr3Eowf3kEFkU
OtuKnT/ndRfD6Up5g0yj3veWvMvVaJKG+H8O0kUjMNUEgWq5/A6JnFoVcizWkev/PP++4QwYusxa
tSXMatJP2tNyoOXUnmLvNZDdgOKsVCelkltMWNguMxF5LzcV//qqCxJ0GJ7zOmHkoKs4jMDrDE5D
NEjNifAcbat7w7tImYnTrSHJLNY5EwVJFti2aAc3M/1p+ZyjSK5ZDbUZ5eBoFqaSScddl45nh4yM
FCY4nMKQzZHHZbTKgvbnsHw7oy0INZ9/gmCZ/zNu8X5+JcshtzRnExbESg5OFJ6m+QBiItuSGYSJ
WIfmWUwSbqr+HNSs8lHIU1gOvu79/Sr811c8mIUhgVl+mqgehILRn5avbOii//Ht8gMd0EGeuOVB
VK48LQdipriuVPmLsGGiRQamx+Xwb47dv2/zAXqukkjYa23hX1jYJiNcgiuYP+WK5eClFS7Gswnb
oc9m75TOxL8IHuAaB9YAOcAbsAFQSRolXNvAz7AHEIW3YepGa9RnbTf1njY0I1BzN/Xy1e4mGjW2
/gBRltyksJTn3sBepEbWCzHPYDVoQXs45AxKea+WA75J+oR6DIt2fkvaPEXKnAV0KedPxfJyUhR8
xKkSjabBxSMEbIjTL72FVeV0YlONRv9j3v0x/3J2biQ9QwYh4T3tNUSwk5VtRdQT8GzbAwAPiaI7
6As4n8CFiWEWxxSLHSUSi3bucaqZBcFpP98HUHBF2GZHk6j6jU5XbW3DVcirABt+DSzMChWWJ5MP
e2sCR808UeyisH1eDOnjfK4sy8Hy1X/dJlw+iMC0mLjyuWiVJM0ZtcEFQBoi25mel8q0uGNWGDQ0
mVFUR6DLJl0Mew+6DtNdijFT2s9Ql6odEBL/NrjmrqXM/WIGk29yEDA0pmG95WHYH/tKw6wRGpd2
iOfUecHtlji43gTYDBXPzEzZxUNUfQa5iYsprJ9zp0Zf3FnZJn2KnGB4LJopuBZoDKRF/HiCvg/h
LbMlm5E4rBKj2Y+wcG99hTXMVRohfr5r0iDEpDjHxzGmmWPCGmQExFuTPZa60X2OtcVn956rTZQL
WsrJXK4giUfx0gP09vTt4FekP2d9/+A5DmWUoYeHyB135qQV9zkGw9F1CRfzq2JtBoxuENDP8Lfy
3Qhs/O7VvFonEJsXZpuBTozMWkvufvhspSBnPPLNTZeL4Dnrkt+1HpaX5Tt68WwBJYsKIv503QSO
/TYU9nrUPOOzhUW+tWwD9YWZx28D4v7ldq/smCKYkXF0rbR+rfN6L2XiPAa9/KhHYW6C1KKnVCn3
YI4IYMzJIT/Tqd9s5vzHEjMEpqGieZPE6W0GUTAUmn+KCZnscVDL0MMLZJWCGIHMiDToqOyjcWHU
b54LMsoPgu/KNvh/WECScpnudV1FtHJ2cU76lbqmxP3dloPVlDHiiSEAdpiilCil8aW0GvFA7jyL
NmwpDNh4NE423pOVRf83eK2U5r+iHI4PZHJfGKSQhCAj817MX5H6m8PVBeFc23ClGdWnpwYP4EOU
1bhlUAwDQCBcGu2X4q1uqvWQJSMyfx2ZG1rfkzexAmXtWBMk6ZiHpsgwPLU63pKyfA26lNlG3NBs
szEGmxaiM9+3ux37BrXSuVZ+d+IpSLuDKC39dfDjE9SgiMxZURHaNGQQX7t6jYKLfrJ+BcLj8CQ8
LiOAu9HINROyv0FdYNkMWzfNcOcmZAhgBGse6ipvz4Mhwz9WihG1aZASbY2mPfZ1Vb7WDDhaOAw3
e0oQfQ3WlfipRyZT5nMcWeoZv0PmJQXyakV+xtA2t4JX4XpjflCWKu6WMz0mIuYcFzsPpqAa+R3+
a1zqisesyNqLZdaX5TvDQ7Sn6RWTGw9DlyWitRVO0e2gDZn95g3Zvp5k/o1XYVyHXSKuXTZ8VEMJ
OdnGXGE4lnf0fMd8cObD1E13TkIfPddtQgio+tZmxYcsSDJ1j/Zp3SKtwKhX95s4dMcHCw7PsYtm
c5MFYVUiFilGBtpmyN4z7Arr3aRZiSxXX3ulEX37pGRrYb1irt1+oLtyN0PTOHCXhHwOSAR03Mr/
FHMrgVZleceACJNzHri7EnwQo49x/AUqc+tP0fQRBB2KqCzKIVaSV1/qsoEbN6onlYNnbasp/jWI
eOOXnvtHS7D7QRfvBbjizAdZo7YsZNEHAkixy/2IlMBWDx7aEcOeM7wtwY+Vo8cMELkQmJFuvjhh
9ffb5adMOBmSOmwVZRNWT+7A4jyM9jsmnGlfhQLJyvxtVQ/vXW2guDP7fzZgN69dhEWvC7LbiBjg
7CeY8S1QZyfHxddM1zJfu7VgVhqP9E1o7+ruL9Db7ImzJHq2QwYBTEnGg9B973Ey9HkMIyECWlP/
XOwdR9j/1FX3jasevlUx4mnVhvyWCXZJcVBoq7yOmeOMacKwAbB/2SUvdjx86KkkrHZI/S+z8R8q
36z+EJvJaCYM4dbLA80f0iAa/GBO6bAsy4wWqZPOHnUBLslz3edwdvQl7Aj2mjeZGwHvbWsNXX+L
M+Mji8V0tKeGrMTJw5ySlK8lK3ue2C+d6/ZPOed8YZHvhi0DhP7oG0c+RLC9HV9uaz3NN23TKpT3
rnMuO/Ukq+zZqCy1TazpExMK2Q6+SV3TqPix0RpjU8PRO5Do3r3xO+9pbQ8rVXFi1IyKsblNuMQV
/a0xKCnRgH68wWv1V3azThvLfbeY8OfFcah040ZS+x6Du76r7BDkHTkbFq2kA22meO24vX0oukKf
r69yq6nU2UYmfRkrzJobU2EKxs4k4CcN1VYWpvdUj5hLGlm4pyy1mOk50jsp4vWOdI8mqDGENad6
9BEJnOdTpn1HhsaMLhmoXQkV2oysyL+a4bc99Mxge6u8WJqNF7TuDEDa7eugzWBwmTt3Sdt81rVR
P2WiLE/h3N90/dr58j8GWYp9oxzjuScbnVzo3HgsuHiuWE0zdr6F9TJN3ldSGhuNaKeVS17HdgpN
cTRMMH2Y0pN9M9GY82WlCBIgmj0hnfEolJ/tGYtwEdPFeIdUhr5CLD0iknV5sdtgWjk2icWItLfM
i8vHsrbqHcZPvC8//0GFh8ES5rObk47h4wf4auJkhxpZ2zs98Rq+nN8V3Xqq0tg66mlWnsuQOa4B
l8PqnOExmgbtaqhuv3znuF3IgDXBaoVhQrpTEa0Ybm0cL7Z+p5P8XTsGEG/++xDSYqKyG++rRxI7
rVK2YmsPo8NVKQYZVTW9NAPCC8OP7Y+geylAu9y5vT8iqGy0i6Xb+RkcwSwl0s8NhN6/h1ruPa39
wyQD7zYZIVScbC2AYZw1Od5lkZG8kB7lIYsao1WEb/I2pm1w46wcEX8bWODRbP0ZHFikSWRPB8ZU
yVOGF6pu/FMNNeMEJuSpsQSfwgbSaOqauK6KFAg8pVhD0tJ6CgF2AtycdmZUmaulmG7yVp3DzCTK
qwmeMkNDABPH922O7GFwg+bKEuVJclZ6yqpyfoXon7RLFbLBqvpt0r9AA8Xy1iX+tVFeTl3ROa91
FO1JECHmMDTKI0NjTEIVBqS44HeVUwUnHu4l1Ymdpah6NQdhgQoptkNYlR/z5PErjqpiYye9ux0b
QkKdnAECrya72GXfEfwZByetH9XeKYtfdHjJI4zNhz4leAZ2frIpG4CwrY+/ycHitVJucyrsqnkl
SOsUixwH53yadE2BfzWuhod0dL71kiAaSvj+AYl9frbZ2q/DyIg3QjZ7nIzzKw9fhDWgLkLH+iuc
d5TacHAxQ8AusdfSf7As3Ct113Xf/ox/IRlsS78oQx5kxPdTN8/vQw2T5dS+aIR8QZSPudQR5+FM
UqyJl4JoWaTJndNYT7bHlMWNtelmEmu96RFhH0QwhLuM2Qcj/OYr7xkCtXX+T3o0TNUML7/rIVCd
TDd+rPwy3gBxkgfH7/o1oZwoAFwnO9u5HPFjk5yq6Zk8NL5h8N7jOV9NWj+t4jlFzo7sTenJ7M0p
dFos9OsLlXLNd1XwrXOx0CORP5XkkdReo2/szg1usWmpPbbW7jzKWBBGKgjVkcxTzZZZltt95LIS
DG/z7Dx4xr4JFNewWLw7wut5wiGqb20jjbK5EJy6zeBO+qvK6op7M3GAdegp8yeDUoiXzZOyXoSC
T5sW4qFMUmPLU88IdWT5yqtEf+QErgfshkxGbZvCz67BUSMVz4uIAGUC4zfu1BGMHkThPgLGs+f6
gSyqNeuzVan6TJrliyPr8SgQ4O/ZcYREzpjZVi+ymtwtWZ9rf6jP1MpXzUWTFar+ZaizC+hH68je
pNgUNtCQKYmsM9ssrm7NR6Sq5H5onYrYTO2SRWZ69VMgKdpoRxc6X8A8Mj0i8gUjeq6aM/b4I9Bx
7Z4AF4O8Mk7ljG7YW02mQ1K0r0rsYiJcrgr25VWrJuOonAivIDflqYGcFsKNWWbjFXPzs4h17xlU
ioG8NHjr4prIl+qtG/YDrZNHMOg0gN3K3INWBrxhp1tf0ifxjIOKJCdMOW06qy72QmOrkzt7k3HF
p+Uy8U2k8+m4bfWYlKz2RCK636SPri0pxFM6ejMzBxuNiD+Ttgt2leMWByXU8KbQJSXFEKzz3CYh
XbObp9ThA8v44+AHoiG13BG0/nKrQu1SPPFu0JSqVXRGCUOoyrdq53LX+hwEvOFkCHGuEsx+iuMU
XDz7HAmffM1epsYL2qIgTwskdp4JyZpg2QAK0y4Z2+EN4wmuXfQUDJi84Y09C0LKsH5sbbKAyDR/
oIaAslDUwdaVZD85NDDm3oG4LId4sHjcwug2ARl3ta285+WQ0todzRpobz689TliqCoRyT4mxk8I
F3Zzr+mnELTIhSR6yEZ42xDkqfSQqUg/wTwwN3nelJ90qu6VFb5rjnagFu/YWrEUJC3lq9/62bX4
NEeWu6QVc0CXL3cN4xwEKZmGbKvL9iPED/6zY/qsJgY1AZVAV2krrlLGNSy1nI69Ta0e589akMqz
Trc2EUi3FQUN1kcSDdsGr2tZl2dTw1YXCx0NeW9bR4Vor1CGcRkbykxQ0xV7kzk8neqUzyR129Bn
D2RLqUvSBXfCxaNrthKRWc7AWUPU4nlos1VZAT2j8R00nGgpScl2GrO7Ji1pSxMzePRJNQgy8dlY
XvDaSg86INsRNKISQMbgFLtXivwCd0tW3BCYbDvP7O/I8NWluAn4Fi9OFOO11PtLZc7TwLwxbrWw
vWPlF+9GHRk3dCxnoLnV0QI9/OIVxqkYqoSBTCW28TgQe+kn8fcwnlSy730zfAb+3j+To0wZkv5m
jqUuGglFD1TAOfO9AL5HqNFeyKXE7JNUF69n8Ko3vYU2q2UEoStvXTRefEjlWK9YPLKDUkHNBoOD
iwt9pazhjDMoJ1KvTg7sgVBFDwPtM0mCjNfrznOk1E0Udv4VmJB8KhNBSi2eSmvK1l2byg+Qtwxw
POePxZjdLQJgNJbDLt4J9lXhJycyyIwLbSr9kjNquSDHU6e+1uDMV9uCttSH1yGsrVQUn8m4f1P0
hA9M8Gj3Ub7Tc76PQT8KIsmfQ2W2DxbZgE5eMKVnH5oDC/oiLRC9ncbMuDV0xG1MTY9ghmkZVbn1
qhOGsotHjfZ/6oC2cJELDEAmn/rcoFXvN7+h8r54JTIdoB8T5WtDljKtjR19vdoww7vG6Pyn3Csv
UZpvaVo5p4EA32SsoX84rHQrmh7s3nRh7cw5K33odEFN0Ly5jbRvy01RBBu9ILXt4JSSniFXzSwG
g8pllVzosqericzybjSdXzYtrbVstbe8moZT2Fb9fWyL4d5wyIQNsAAyuWkRETFNThwf3f+gZ69U
fFesStWmjltsdoFOhA/CywPTd4vOB5Fs8HRuAMEflG+KS49d61HRz8DRqL14MGmnxrF3WNOSnaVZ
xFO18RmBc/noOpxMBXHopgbTzAwyhiIjzUnCo+2Db0RE3YXS3GiZfDGnjJNvyu8rnClb2w5YY33j
xY3j6iBEyobBmDNzxvLAVAwxIozIrQwnccns4O8hDurgRFp2nrNOlV95rrnn5aDh+V7H+AJpuZBc
hBybNoKsnhD7Gw9eK9ODHoP/LUXm5quaOhQBRMyuffDtB+J6IrdWD8l8qAi210Cga15FXiJT1Y0B
y6vX0w+DNBe4u0a3dcfJOCl2K7S6rQQVp5aguSGM3MqTAtZCa2xBzDnreijNW1zjFMftpw6dRttw
7LV+34yDt63ppGLgKXwSByN/B/rmqXU9/0xL2z8H2NQ3TTJVW83F8z6ljbyLtWJ6apJniGDZRhix
v+/yvn5GGkIh3yhzrSnSDEnFvNljNIGMJ3TdyRBruH6TQ3KITkE5q2CKL0KhxGXsZgLRNLa3PubE
DPUXq2vVJUyRXqWVqR01QzwCRfeuA6Cd51FxvscYxX7qarLxJjKlWMUmNHCq/gyqbvoYXGpQJ7SS
3fItApE7V05oxGkRrEi/i07mYNi30oJGYBuTvS6c8t1qlHXf97/73mjvp0ZgZZCogVpasBdqSfiG
Hkk5/ZhRnQbVBj74Ad5p+JbYQ7dLe10/mnF7z4nGJN/Uuw289452RejtjfmjGhFazExnOvVd1WzD
bh5gx6F9HpbDcKXrQ0oQo1VJUodHsnLYntzU1K95H6tN3RevudnjFy9868OtpkM+We5D5WIckPIo
peX+toVAV9wmwyOxbnfsDoJDH+vIbWWavDAODK7xLCf3rfrk1OytfTuwHwvIRyQWrOm0RqecdlRN
BokXJmghrZIIuHFgxm8Wv+NqjpaMm2uW9KA1RNQdDRoqJ6/tVpZtBo/opgHpp5F9WL5F7NVtPKy5
95Nv3A1lgWatg12Y+pwrlqZfUDPLLZ1Sdw0yX79IvdMvGflbqzzhkmgQh/g0tB+5ZsaPptc0T5It
sibMj8LV9ZfY5a0QWvH3q+U2rfNJ2Mmtvac05JOYriDCBhfaKN3HNNLigmmIsMkgX3QgAWYlJEsG
XK0dZtSWEaIYP2mMPll9PTwR2drTRk8xALgIlts+r29OY8arJJus9dR0zovtI9YcpaveeUkMxuJE
frXKf6kF4UKc6vvImegv6uq+nbCfMGahbFehO62daPC/Z5esmXgotCORHTMdzZNeIN6hGxc+2w3a
aZOQOS/KhqulYzaL4mZ2DsjsiMkW+KJuhKd0l1l2f5dkXUFITxt+KSdBG1+6713ieDup3N+9R+fX
IFHiIk0EWORMaI+0kAHaTCRQIFx8Ewwnz8XEQ/RU40dXIU+QgSYeWD+R26fY+DLkRvQoGRWQ9Rg9
LQcN/MVKTIF3AudTbSYvmDZ96cVE13CIWwYcVWR9LR3cCJ2loQlB3Fv7x2SJPFbiXrF6HVJtaA8J
/Vfm6Z2/DV3GzJambSWTNuTVBi7IuEpQsxv5HiUWbqswZ6jbgTGpEO5Q4EH285Wn9nqi0X+yNWfv
Mvs6EPhXrdOaMV4VBZRATCYP/jcetOBB0eBaN5mf7xkHNFuWNGstHRrKIB2cuT1c2b35/zcogRwn
HfPk/52U8PanUf/jFddM/F+whL+/+ZeW4Hn/8BjJEYOkc2kxiLj/Fy3BN//hOox8AhYZF8/O/KO/
aQm2/g/X0g3d8yEpWL7rEaTQyFZF/+t/Wt4/mKByhuMw1FlV3OD/JS7BdIz/ssDbvuV6BNk6OJrx
K1rG7HX+D0so26c+KxIRHXvNAa1hyj85y/PaJFqk8Sh7e/zf26yU+gp9ypdq/fw4ancpl4hrtxsj
2z32ONuggu3jdsKAVEDBcuycuA9im0rX+4oTSDYDvmLpDlSDQgTrtCrDPQ1raEYivMTuuRwndzPq
JxOXMko8aGmU3Smgyumt/3Jtp9xObQU8cjr4bdlvgP4cgPCa6xr3w06ndurgzkxVdaQEl0fbBmrU
jey3zaL/8gQyfNvvsQ5DCDFC8Ckim+644KJdR4NGQXDLEeRRzQP+MvxVxGa7z0zjGCAE3BdhgZLe
qGg8de7WMJ/aKI83Vtp2O93uLvgzpvvBldo2H12WlwacVaMSkBIj8+lSlcF2QE4PQzPK9zYt0ZUU
mr7NYhJrS3N4SlvH31HkIsoBf11U+F7ar3qEhWUT2XFLAp3NmUnwT5mgXB969jzlBawDjpAYio6L
LZeVZWADnqlqI6qKdmQb70AgMvaPSnJ92YxGrP54m/zH3G/WDcppMIcq35hOc0FWsjIOeWk+g6Tq
7/RIe8Y/vB0VfbGof3DsGrquu6tcY+XWwNvYucr4beJCEGP4q3Roi2VwY29x6drgRffKL5vcsK4c
iSKmfYtNvWYT6B/nn1rZ7CCLvBUTy88+IWbYKYRYqzzoVrqB3DuuiTd3VbODIn62hsGA9oYTWiMv
PlXuqRdkmI9WdxKSnpWvdxez09+xa6Z302j6rKCGBEhG9G4FoTk2tZDeARDzIEUPieeg3MwM701o
uGqf2M2OKAlCaBsTvRcf8JVy8maNyto5t4wq37nM1aqYqas1HzghIdDqioj2qae0wn80mmKPjCxe
+8MvlYtnBrvlzvjf3J3JcqTamqVfJe3OuQZ7wwYGd+LgvRp39aEJJikU9H3P09eH8madU5WWg5rW
4LjpKBqFXMD+m7W+xegSoW16Kxqk/IEugXkT2RtYV9I27ssUCWQ9vpO2S9lpJG81yXf3zWqGipfx
gAeVbN6eJUo8Ods+h3dKnN8OBaVC5JBGN601YL+Lo91YGPuUiSHvZH1qhwp27uju5dzPfs2eHHwg
xW0f0rb0/avIGAnDSWMsGOFbwXsn5MT5p5HRWSGUDxrtOgir9u26uY/keBu0zd5oh9HHZGjRHZfb
DLHD1oijx7QliGNe3MHrWsTclU0yU043G7NY7Rh4Mb+jF4mbBwjE2r5khrHRq+V30uUF4iDx23Lq
uyCYd26Ba84wW5wkWZN59oDod0a8xrnXRW+jdQky1R3cKdb8YcHf0AX2IUIcFqdvSfLAajumJKmg
WYgY74N1ZzdJvYtZbzbza2FM3zMh0/toQBigpmNvNGJnG/V6yM07DlWk79NwmeeI7XlpFR6mqm7T
9NjNxv6ApqTeK+hnDJZ2rh5c2+E+EC1x2C7JIxYJtgW4fJkqyShNAD4z7dob2AsyE5ZrPnnvoqXU
D3r7wbTb8oz2Y5r63Ld1svFC/UNf1h9QuEQwVMydHTCzGiIeZUkbHjQHhKoVNl+90DOmPaaJCGY5
1sIVN9mIxEaXwcNUu8FzlGdIkx7zqC63XVx8IGpjqInA4tQWim+mjL4r8k4Md5T38dhCxZT2vQyD
4TRF4wuSRnRk5kugcO6pKdsMo3OM0whPkGRGWmHKQKOM9M9tQqZYqExhNFjbscJZ6ljfKvkTa+ol
W1Y76Axjw0rF99hDL8lhhc9qhk1h6YBichqb9iuM5XjHpCH1Spw8myGH1QvfxncxVRQqXIHCke/S
q2CbBweF8dVh5OvU5bKfiMnZULyFVybHBO3edtq8EqsrfrpNnO8Da/ZV15ArBWITiql+k9pIClN5
nkjWPUdA15vIfM4rPdnIqKpp5Y7Ep8enALm6Q7raVmpddcJFy3rL0HeRCHmPbTxecGxrnUk45tJh
3E9V5XhaUiCz5JREEi6uuUtkjVkV3AX5eGoRAfkGDBDLAtLhig17vW2IXY/3hmRZJBOILAwFB754
bLJm9jKX2R9pb+/KtYdD/gfm3lviACG0s/raztV0NAAZBAXM8Pk+0+/MTCmecDxeuqr3I5NFXoOw
3Ic2QEcXNnupKrIVXDhFcRZifAj0SwbkPbEk1078wllQe4Bq0r2thaw5Inlk81z71K4XmbbOpTRA
O7PmU6ZdvE1sKc/IBxEC2/Gxx9KNe6aj9VXVbYu2Smn3ZseMNVLDHZrj1Wumn8EXPcatJk/loKUX
DQTjRctA82mJImynPViJvTW6/nGx62fLdJ/SgAslTF+jEuDr5IyvrsFlaUy4rKp+PpY24rJayX0e
apTW0j3WcbUcSEHluVrvZtAr8VLfO2M0XFPnDHcDgKPd3LmrQ7hcHECaNr+vWdzdPGAYAU1xZUrT
nKCp/O5nGuEYY+iOW+29asaHvps1xIhc/7TMXl5xYVJzrMm8ApfvLE9YdwVF2pbr994aLWLW0srv
CzfyyxEHu1l9l5bZ78jY/K6hwHiqnh0fdDa7H7OB6zgakJMdNC4zERVt9At551PTOxi7TPMhpACJ
s2TY9K5LGR/MG/gtjkc2GtaY7qYlK4CxeXGOGw1MnJ56HArDrY0iW8SHgPGJn9fzRuXhwZry/F5v
HJarInyvmajuYkNj7jKQX14u0fNQBpY35+I9CuI9A3IOeECDLoNXtZKgRJ0/Gan9avXTjr/YUycC
D4KDRKHB7K8QB0Yo/W7BLnEoDWNAY/dhacv4Bgz8q4yMYt84BDALeVb12HID8Y7pEFU2UrjPBM75
NrOLG6FMlOXhaPjYojnGmPflGXWXUtlH0jGpy7ocz2vYb6yajbymDQ/53L1k/UC8XY0/vewC317q
4xy63U04MVJa7OGZDG+426jivBZnx22ZSP4We6luy8mkiUUEUH3qWBfuJFoHy4YgPMVTcgL+dMzj
6BoblXVOK+ujYhuyNZrlGmugCazQI9r7ba5cnoj1u2q0JySIsDOiAGdqSDJpMGktXOToFr33Gny9
XPHs9OyqEusaOMafPEfWYaoBgvDiHBvKJ68Z7eRYtRETKqZRZfCarhfqmmCLjaM4Uq1kaH4nSiSe
dTHrh13eMnzu2rHaOqFVQs8FtlzPE9dXcxsGdrZbYPqkFd7tMav2IwrDVHySCD54g6hIQhT6ZxuK
dxOj1rHV4vuMU/RsoEzw86VCHXRf6Dyii3GpttpcPAR1fW/YBCNaffKQLHd1SV6AyWC1UzElZWZW
+Hid2DMWZOgV2DQbaXbZMsZjHunrfeNhvpO7ptUfSjZVdx21jx1RorsAYfSR4bMl1od7YgLEXLuG
/sHSR9Ksy+ZqS+vGydcZ2EIi4UCLnIFP2IxBTTS6hgTTtRbyoSdEHDyR+u3SLs2v3KxfKXmp7VrG
GRJnn1dU7aUvZiLtDQ03eBkdK1PWT2nXOdARkv4WqgasdybV3N283yDUNhV/hpXqtDeH/pm15EBZ
jhYqJn59t3T5fGZ8GPumlJt0kuERjD/Y/UT0p0z7wzMmoSbH60q6uV0bJ4JAXhod6VFiU6Sa4m5A
juSZfM+wRkE3GlVznAc5+JNrT5vWwi/h8Fy1DXScoHOdXYtvaNNpdnqfBDpEkqqv32tizDcFw6nD
ApdoI7UQDFZem94QjC9mbO8Xu7id7QQDRpePb0GVfA0M3gPUN/fwpL972UoQG4rxdm5ddJqNG6vn
iYLSHt0uLOsAbWG4/hLXXxmY7VGN8Wcrh7PucI2C/ND8KBOfUXaj5RZfSivjXTTWr7M1f4s6fWDR
jgR43Q31k7hpYbVa+6IubgsDX0zZtqZvJQ1mGhYEth59kt8AjT+p3/O2OTqK9Mjl0iCdb/vqgy7q
qob5ZdTYMDN39QX+96x+77Sxw8XDQCRe3Id8CPdWYGKc7HBGJoDxwww+0IOq3AdrCj8cJ+Qdbhj1
gkcWOlju8CNg1uM2hmeZxg4sB3XceCtSoCkB5GF3WG0czknP7GOcR/FGDGrPsNNXLfv3IPp0jedp
WbYIkHbDVP1CW+AZyn027Qkd1Nad3Kdgdr+oPlma8AwxA93TkDGQsWSm+H9IfOJocfSM3qC4LB2P
Pzu4LKE4M6p9iZm6VixSsRZdGLmjbcjsBytZ/CxaWlol5JJRkqI0T0gDpt8Mh9P6VyVZfoUa5Q9K
now8JZw+QFCLdAJUeHRTjc0lWcRb0ZRE0eP+GQjeC3hCa8E2w8SrF+FdiSWInSPIcJ4LWDHXqZ2q
d1MorqVuvMBHPmSmsUbHw2djwFuWt4uGp5Kx6pNrytukQnxtYycLsm2rfvUVoqe0JFo68OxW86vG
3C5VFd+8NXGR7AypP2EhP/QJT2XjyHoCJmtikq9qvtdl9aS34pYwm7s+3QpNW7V623BK3y3Xot6r
rc8+d2+of4WXMk/cGGb/NdVqN1PipBCkK7SxKdxsD9q1o6ZNTWmnkuLOBgGSt9GXa03XLCC/lVGv
pwv7YjnKl9XwBF7Mq3OGBuuPpgBwYLn5Lm8ObkTzntOOivoxKfGCGCNa2gmshwAvweKUbZM4da7E
RlF5CCZfnaUfvYRn+8iJtL7n2ug8NaW5Z3r8FKAbHqsPcnzjQsybYFDrftv2SSS69GJ8CYfKA2ey
daEs8gjyGIM8U1a8ML3IKKPonrUIBwownTCJiWwdTOvxoVJRcy40owdNkkINytNLOmnxUY7UU0xc
brVUx/lotYz+lvbYDTw0qogKYKGPKnMBqkbzM10d0SCS2AMAJzE1Zu4Ocoiu6E+h7G7Z995PPRMA
Di5UgVV+q0btMS4FMfFxc9AC81J0bePTAVYsgbtpm87BuQgnaF4IOKBAbJuy/kZwRSWHTkxyDy14
UO/bemWsYRCEr7OJyNRmlt+yJEjcHh3KwuAdQaEWHERf0b7q0UdDWRdD3wiIW9/qhnMjw2rP5Ioy
LpT4OBOAEnfKuW1qygJ8xDTz8B5k/WkP8lMbj21DGZeMnBaIWBKPq+dunsn+mWjRUIbFh6UqPyvQ
RMfcrFhluAYarxw5jtteqrCOvE4rX5VKUK9UIDda/bNBgPSkx/eI58ONGxSEUnfWkxk6txx9l0GC
KVa6vQd0+KQG7b6X44toGcGULdMqvXJ3WizubQvUS18u70ZaA1aRkbnrnJm7rT9wXe4EW2ivyoGl
jOg/Yt1x7uLQOAOBinYO4rlmiaOThgN2CNLKK2tAwBnXnYUCGWGLeJcliVNt9WUOXeBNDWTyMrOO
Ureh8Egdm275UQZY8MbOzxb7JnVFeYdao3sq4vQYYHiKoqY7ExhDb6NHpxBnMHszCE6YRGw88BuV
hj67k3NhBO4eVCJ9uzH+zpO2AuyPviBacHJVPDYMRp3bPB1v5DgY2wklhrBoOUrgHNHgU24FyCy7
d7RUyLUobMas8UdTm4+WUZUkVnXnOWLAxuD/beU11Q2hAmMK5t1tW39ppHEwmvGuxD5GP8pwkhyq
io7iTz5wg/Z2TSdpDW+qS+kXxscs0/DKNw0mMBBBG9KwHL6iLc/gn9VOVNq1z0Th87tTVJw0frll
E1+DQENgJyaB0DpwptqbDHmsNwwtXQLFmZtw2I52lxExYB3mSZ0aBO6bOrfZvEJl61rGGzkw+Yep
/13KcfKhcjec3CPTKnlb9yYZYCgsfDTn21JA965wKnUVg8oMx/KYNBd7KvcGo9gNcPRpW2ss6uov
BMkDd3Dye5mU7aU0dESOGl92YH3ntlHsxixge+DYyXmo9MfGbQ+6BjDD7FlMsPYAd3oXOAj+AhcB
nznXlHhjRS049cgcdbVBHnOpMvMrbt3Ed5LhJi5JAjdIExTNeosSN9XYbC7KqtS8MNWOhUCoUmyX
weYvzkAFztldpjO+xK5+zUr51Gslw4EZYoYmpJ/b+qkbbEk3RrhCqGu3cM9koFW7WFe1p1CVt7pM
91Y+IB8nZ6p7KVu203qotpWbsJdOB88UEuJ3zmS0CMWpb7fR2Li/NfTaamEipZIwRbo0LHsGqodg
yA+BTd+Bsg4zUzMVpxAXUhWSqmkbORoIm+J36klXGFwgV8c6uMmMFrl6/dVoptgGXMpry3R1Mzxy
9voStpXAsIexTRntRbLBgZEA+yZNqC1KBJojeoP//KgJ16SCNdLIheF54kahI6TX8S2H2efPSx6x
ep1NoTC91VyAP5/s3Bg1qORWb3lmnlD94ElnYHVMJNa+sDfuGMhYu7Imao8lZOQzmiEsZDX6muuL
DEPsh90QYvzFO0s+ZOiy5nMamo3EOJhzDKElZjVbLcNhzPN5L9c8TjngXP75aOwoapz5mFUcYJmK
jn15zY06TvAeNmfS3mhFfr56tNrQkIT5qijRBjCTh0K5ft2ff8zPR4zECQz+Pz9HFepPCeHfrcUP
cchhuMCyCfwRPoonIuY+jKHFqVDi3y8R8TMem5VX+b9N3+Au3Nn7MXf/zSP+4/OOO86fApdRjR5u
dXiTokNi3J47D+MxmlPSThEKY0ElqmzNK/x56blrtqPQP/76lLBQEBB+tq+xyay5of/1e38sw3/9
b/IT57sG+/71C2PJAgOZYQkDgMfbX17q1U/8YyJ2G4ll+efDOCaCpMGimrjcBeAWEBYJWHvw9k5F
GxKLE4rUBwvyaGdBfluG1MODxmk6MsCu8+AMRk4/OlibMp0YCqM3DF8fcuk3XYOhJnegFh5LY83v
7FtszjQriasB2M9Tbc9JcM0LDv4R3s5DFjR3cUWNlHCWbiaBsp86J76xk9UyhgHNUyIlm2JQ34tA
5lIVw5GewLohU2PfdA6pe0yltOlRhHXn5VS3TCHZTJvOEyDDzDfIAiMVNH+ek3bcm/O4sbkoz4kp
v2LBwUKsDdKDOXkygqy60VZKl2EDhk3FCTH0eggggrPEiBg36C9m5rZnfYnAgs/QbYsCDmEdcN7I
5NAxGvIqOzwt0oUnMpF8uAyk6rg9fLs81Q8FmuZTGQy/ai1/1qdWbAltWMNw2Y1f6RMB0ViVfcxw
QqmxsT0ekpJ90F5Dar/XSoo4EX7S+2aXSjPinQqg5ITQGQpz9Jui+o0U7b7V7zBsHmpJqyLnPRbB
q8qtlxTN+iZt5Dcym8eGpjqrq3OWzdlRzoCg0NR7ZkZglBTPae3OGwQiBG0elQkRj5rMwlEyPbWz
Dar4aRAF8xY53ge9+eA21RGS+J0ez35Vly8M4+n3kTzQShbPs8kTdykX1GPDO/bey/plK8dgVcJa
2VaV7kdx8ruA6DUwwWcRN78Ftb7NA4l0VM8fLdN+NSGy8ssj6YX6G1ZYAgMWsD+NfOv4DqG7IK7E
ICt7gRx2ZoZdisemI1IqVvAHDHtjzu3r+t15JuOG21SpZe8u3Yc9hBdXozgvcUQy2j3hGORtuktC
DDysz2BuPlUB9c/C7ZFVGVERlf5cd9N+EKiEo7j/3Y4d5RV9LhNwzkpxrHRTg+j9JNCO4ujOO55n
zlHU8T4G08GzkVO+zn8UnN+paWZsTIbSL+YNYtnGAynDaWlNqPcAgEljfqoEASuhtZxbnJm3Rj8W
XoqO7l6bAX+7IxKnsoMrqEUNE4e91TOmR3FqeTJ1hkMdxepSMMUECEqsEruMrCyKLXrXHicx3wJy
vt361rEokuB5kTlK7f0uh57mi4AlhN1bb5oa/bBTjwZYeLaU5u0KcUyGTvMCwcw7MBj4BvVto2SM
wHDG3Y+prIkad6OV7a0xO6+wlrBZFNIvSvlrQEFLL8v3XDfDJhvmrxRe3QbsRSiacN+N+PlNzKDK
TBkgzIrCRiJJrNDpjTXxJcyFSXO0bgyGdbhJS/2UdcnnXDjsQtprrNo/dsogdEFHOedk8oUW9K/Y
RcCYsojQ+Sn6EjVuEcn3pXL48biOV5vuzeLWD0Evf4/50JBcw8y1bAmZ6Qo4HXyw/hKpkTUA0fa3
aHUyVswXFXOTBvHA7Vi+NLZxjyd83GH7HLeNieWhfqHJctHfC8cLCXP1zLFJjm4QgqSgpcyxPbJR
N7lIGf66o03nJjWmjfWWRAvwH+1A6UwiZP1L75fat8ABc53wI3Gas2WXr7pm3ZkxNBDGCMSGvLZD
fRTmeN8ZiLg7xVcWjumlcX/URss4DCp6SiICUB0FqDpEZM+1Yu7DEFNah3Gb93Wt3em2XLGfW5S4
hEfRvh+YZr9pkQx3gcNhfk5t46Zp1HtNCdZa2K9HwH9B5TzUrvoEKrPRuGwKiUylXK4VqDxRQnti
DAgYgYkfvwCbgEVwHbytF3wTLdse3otmhkdpaqepxSkW9eY1TW1fm5OPdggPLl4x/ml4ZxWzOHfU
L3PAJIZiQUB/nZ5RhjVekmoPeZrdVMOnFuICdIbuuFgI6evEREWGG8Q0WB6S9SWJElisPtyKyskg
Srl+ILVDquY75lRXeP9r0Oi16DUQIArOqrz/+bpzB5BQTzF5qi7bNTY42lbH64EqwVgouc1ViBgr
eBoUSFRE6bzrTQSn0eSydQ1b1ATzt+Z28FwI4p2YqWD1Z8hmiXqb9A+tzb006FB0naa4dYvgQRG5
Leex2efmh8scd6Ms64tMocs4s7Vt6ucERHnbRHAotTvpDqc44qk4uReHaZLsGBSFHUIltrAfbUYM
wWy/d47zx8k+deJsNuzOngq0DziufL3AHI90uAcfd+DhOjIUZsI66YdlbN4Z49IsOgltZLcveNDC
QPxIwvwBMcV941peVuEe6gbMT0NuL1tqkBuwhyfdNZ8s3Xyt4J6rnG+A2vIYI8n1Xf4tc4iaYV7F
nEgpKtYwG43xKTU51mYM35basg7Efs/IuM+q52SYoII96Fb3hf/raK162hHvHPcJB+0eDdo9FhJ4
i6xsTOJmVm64sTCXdKo13xYYMr5g2viZnViVEBelL4yYS3HrxPF21jFTLvq6vQoIxOtADs/b3p4z
ukR2KTrqLVxE+A1IT+10T8TxvYyaatMl5A51xW/4Oazezf4NWum27drPejbf8xqUT0ZZAPuyxq1i
2gTsDcV0pdYodvSPNgdAPHnZmH5Endy5bCc2jEtxIDefFj/PwJkENwOIgtLYOpmRktj0GCYaEtdS
xxDqC72uyU6f5H0WkM/HSYMNHv2mhxPuVEo/tvmJVkT2bIsx5kqwwNqQjPzGQN9HmASdsEZmrBmA
rmoUAQEHBWsxuVNdfavn7ItN3hjkBEnEhpf9rQh/tZra6XONup3KBwmfSRyrfWbyekExhhU+OiaT
+TEOKVz8+cmZjQ+GZoDsx2GvuWgaZF58rfd3UILpbzvckhOImVx0izeZ6snUbSy/A08fxRZulPON
ZbNpcxrkvkrYM4/S/hDanXXf9ikNqNC+sAmCotFe8DihiAcYoHLqFqsxX5EGHMwChrOujPkI5RRJ
IOW+3f0WivkUWcvNxtWM9Wi+LwbCtgYSJr2lOBlp96WZ/Ctazfhsm9DDC7Rynbl8CBlEyOOJxnKR
dRjHlD930IALxc+pKPodQFWLxuqip0l87tmUyHxdmy1sZEoWpGXw5MbqTY/YCwBnu53T4KXTh7Nq
nXRr1LD7+wjBaVF9z3XBI0Ms1yIhqC1Oc5ww6bmkHWKqsEYVEQViywRVk/0hIa9C57Z8e0pwXrVI
hcG2FLmxNdnwk5yL7SViDAK9W477UrNeMTCPx7qFuZIY7Cft+LUWy31PEbkPyF7YuCK9UgKhUZjt
N4Q3h2aBZEW51XiBjpuwlOy4e3A/OuJ+tOIzw9WhryceGep9YlxBZBbPFX64Jqry6KEGoL011uDv
EWofPooyat/EkhjbcZIIixEmtZDkhbNC1WWx4d3vTxgIuhPbGw9W2W+WQeeqpasoW+uOyDh7L53p
mUuBsLr6IqxxPCL7uWp28gzErGBuzVEL03+VPGLkncgrRB5W+xRrBlUz3zmPqGOBdiiYmfu0Ley0
intlA/KHIs/WEEyB1N5h2asPVXhcljHehEB09Fqynh9ZlxqdCcAqVRd3RhhSWvFtxtxqz85Zx7OS
PliV/MTvA3vROropWIS0uvYkMU9RKI+szDp94UfSkSUxcWAhsyX+NXRwMlcL+Q26tVmqBK0U07yq
z6kjIx0qwvTcMRYaRfHQkYpXD8CM2OG/dC2h5dJ6c6sv1dngvFtAyXCQH/J4eSgkY7qGneXchuND
kF6dEvguMxEYmiMFYnlWPcHr2aL9aeCoHud4BF++YKWCZHW0rP6PcCFrZsG8NxP92dTeM+Jhdbjg
YyGKsyxWMMAQ3yxGSCxhKCzKd7mNSSPFK/BiWlzW2EXYYKAnINYsd7Jip6lI7foqPIxtt0bh4flb
+ZOYUGAnGqCUTfxLIgV8tEg02D2WqUhyhvBTo7ZJjm1P9GjEEJXwPG8p3b2aTJhVhb13phfGM8wI
lWZjAB4+C8FaJq+Cx3Gy3wwxvTCOeO4LwQFXu81ey9XdVIBfaeffRsNENuspaRq2NrgMYi/vA2IS
tCOk7n6fAr+GIR5aPmcol2nWXhKFIzsiFcu302HXFdaxdpnVh07yseBtEX3+NmbIn4L+vY3cXdE1
7OWrgKADZ7xlIX6LQlz5OIPUld2sLYtvVSBKT0lO8rBtJP5I+4nd4tAu9r0Dm5LGeDBgvWGlU4u4
x5RPocWo0yL0vI33A1aTTTUZn+NMZkmaGX4eYj1CPrwvjefeNXOPNTHikywvdlLDtJzll8SKIqqz
4eoW4nGwf7cJce8uYEqq9c+q699U4gVVk99mVkJtw38LkqWVZgQxJ1igX4KIysUagyxMQDThISU2
j0BUZumtfqDr05j7bUcasWbC9pY/xzE8s3zFnJuNBPC7IO6OvKAv/tRFWm7dPsRMGatPE7vUJoVP
tB1i4yEy9e5IcDeP5lm99Z9OCaM6rdkmMWLsbVAk1pwx7ulouciRjwJa2nR8dqAgRlhY946jcPqS
S2/Vz3HQ1ns3Xx4VPrRTzP1LwZeBQBUVVOgJRmeT9WKLSmYvOvxcUYGqHpk5+63HJQyI+w3vrYbJ
uhHEH8oR8XEQwz2kD7bzUz/42QTwHULJ7C+mtXeLwQbTAaxG6TeJRrBfxHgFOWXh9WXTezFR9vBY
DixzsMvM44AE+yCqoV/TnlkgJgMKvYEdblhtYeb//lEf//8aRGco0yFs63/WV5+/i67/Sud//Acf
oHQ9/v7XP/79h/4trXaMfxI0ZwjLtZWlBDlv43fb/esfmuP+07JJkIJOYinTtCQRLf8WVkv3nwTT
ubjXdKmUMHQCcP5LWK3+abqOK11M/YbSDUv9vwirJQrtvyftmJyxBp2h5UrGRYYQ/1eymFSUl9iu
w9M44WnN6myD6NmgAZq0Y1kFt0BNTpa9NKfMNp/yavXCOEUERxTJSXZKtHE68qAZMF8lwY4IImYY
bjmx1UMtw3gpAumRm35X5bqXIf6J0uQx1TpKvImOEg0tz3p6m9HFMDzW4zcCyNjol4+//Ugu/xkc
9B9FnwNUZ2P3r38IU//v3yfvlKU7ulDCJNxvTRz6m3x8ai1yu4Wjjsw8DArUbmVuMUf/IYnpzHtj
Bw1O54a272p6g9KOz4X03xTkLYSwhRvG0F+KgHRSS6/2VWOtLitqL6ARLAEDZJeyP/Xs29dj0TP6
8rHQ9E8zys3Lz0uWMzBULglq2Cx3q6phEuMx1rC12AwXu4KSL1er6HBe0vGMAQ4FoNYfwA/V29me
YHIHYjy7bRrybzc/UolMsElnelq9eXIQH5/U+uLSZZ/yGdt5wWZifWm7UT/NaWkfF+3616ddxKjY
cMJimzDUbV2xHGQsiNlcX6K4w6hvuPiA+qwG/cnLsE7XZRBcp7jE6Wih59wYKgduEMhf+KBs8T2U
JMbOZoirtqGmCuf6DRQap3EETyzqec+KdSQeKl0/VetJQWN4F8MEI1QL5MFJ9tjgQitbvgwTlGdX
XrN0Sk/LanhjBvGgsgFcXZkHJ1PJitCDMkOvy/8une7+7eXncxq8udac7UOFdx7/cnuZ1t/VcvlR
nvQHMUVIaTNGk/TeKyt0JuXB4DcDBJ1BqK1zF44x9KsDdJ/1o3nByNe+poAidt0KK1RW0O1C+o42
W4u3hT5/RucHCwhqXsvt4I8Imza0fsxlyD0j76D+ECmGP85h3pEVDDhL46p3fGrRxY4Gvr9xld3Q
QgyI3NaXSpEVI8MyRtJDnmtfttMurfqXn0/9vIQheb9Dvmg715LXBXV8scl6xuw/L5Xzxyhzzgn2
jYys36uUMEhqOqyYLPj0yfZjDlnWB8saF4CblYMAf/ByjiUav6GW54YwFMDNJess8e4oJkUt3OOI
PnbWgNpRhLGziQ1GJRLeukbTX4GuOHYV803gFuWmYgBaLAlMz/M40/iE9kI8zeAga2ndF1cl+S4o
Ei5VgPtdvtDOJNjlC4CYOxCBT2GCIQ0dGNGMlx5s4qmJ14jYPN7XbohIGogoyYnjhnvjAJNKo16a
RoaRrIRp8DTXJyN73mtddoOtqvF6rSbjrJnHYxGAPOuN3RLQxeO9TVGjl81JNtxDkx7iOahF4ZUT
9X7FCL1yKfgjTa2VxSt/njF62IvTotgzNOwctxGcqUM3W/suskxgctyi+RAZWBnr+SQYiiEj25nu
BI+1Pad1Gfvks7w0cfehwOSc2O5NuPCONORe0dvDuR+jDEdZ/RjiiTuDXq9YZ+1glj7X+eL4SKeJ
cOjMZqNs0zdzZ2uFo7tRWfWLQBXcw7QRdo2KIlhBsJFG+EjIW8RV7JJzhIqV74/ZQafyHbxwekek
kSuOpV5fMveBB8fMPnipsLGXoNrXByUHZn0wc1I1awtF3JRfW7sH7KinjKZYy27z4qnJWgqnyLK9
rkQ5kWLC9zpCjj3WINpOVtk93f8M103Ioxs+R0wWTlNanFlx/3HDdKToPPVpgK9UDN/MIHbjQpgL
63Ws02O00zL3LbIxgxqGsdPD7EWujMuIve8yBxg+0dNu5hVs6UAgoaJRHx3EUuieeDKimpBq0HBP
K+nRqeUzRTvCSkfbd319V/Z4inIn+J7tRzMs3oOOh28Vgp/iMp+z4pTF4IOVk78Xuq5w6YXLKXRN
MkgLe/X7tFzCjWKcvfCvxLCR2GbH9dDnG5j9SAcjwZospN1WJPC14iWINfoHgGO2fGkNZsdDprU7
F8A2e/rsYQBfJgROj4VFKhIN1lBrEBaudSKK9QJdGKa8KNV9FyQnxqKejjXSPTNnU5Ygk/TXGpUf
zkjI9CGu6sXrrX6bEWnikbaJmJ9oB6TI3dHsubwK+ZBN5uRj0rzNI/kL/U+SDLs2rr7VHN2Zjmb4
YZvQ4U310TUK61ZZFQpdJk9t11c+2wB2hfwJOXf2nUHJv5Vx1vmoIxcGGWgGS5IvpDBI/plsexOk
ot7rs/s5JeXuf3F3JsttK2vWfZea4wb6ZlAT9p1ENZZkaYKQZQtI9H0CePpaCbuO7j1x/z+ialiD
w0NRtEyTApC5v73XFloa3s8RrgY90sNN4AxXplxnS0+JFaQBqahs68whVGvoOofWLA7NtJMdHUQJ
tAJCUSHaVAb4FjaIacRAmjCur8hprRrB8iUemh8efXdrKwIPqo1atc21pAO9NszHVHMP8JzwQ0kK
uXSAIkXcGwey5DfgklQOjHIcgietBfvaqtoRZkvA+WhmT9IJ6lUCalWIY8h10BN6n3NexkQMXpRk
twpNu3db9f3EvcW6dDKreU0QdaO5H2EY8f8KnHlLxaLj8nyjg4jlUS59QAncQiiEyOmYLXNizlue
n61lXbyS9L8J5cPIwaw4vpB5/PBOuuwX3ArMkNdvuywjoebbakCn7dSpbGd15XU03fypoHbaTF+o
BmS154IkEiYi6NA0d3OJcFGmJxoddNIJGCVIZklMBRzn/b2OhX+vYZY7M2dzOueZcne2CTbeCEfw
a2nYKXwgOsbWVQBNHNW9FaBSyo6PH54uG3VC77safJWt49qrJwJRhJXMlwwLSvwQEsy5ysh/RZBq
Nu2cw16kS62UO7pGv2dB1TFa05pt31o2rST+vCaX+D0xg2gb9tJgk+cad3SxmHd5zAy2RPgXub+v
Kgn1Ao0IJ8Bnpngfk2gvqa/vYH26K9Y0PeBivBuZQUij9Qr3mFQ51VqfWtrZ5x6jQ9KF+853MJv2
1rYo6I6ahY37qLWYsXWkCoWbBAfE03YFTK7eR1mLX0NjCdyHMJajqLt4Qc0lhNRRjjG9yi+kB258
kzdGJDUmjfboS1xAYyDXQMLl26Tf2HC5nmGgHf2xt/EOadgxMXUmDjwbt/LOHp4IoCg/Wx9Zs52L
75CQV2GFfgd8/6bLDHtVaC1GFuGXJz+1pm3gxaDZV01NGIiNc8kGGpG9XTXYD9kbTpfKC7HEC/CQ
PRvvXO3A6T7Jb7xkXbM1p6H9h6/26j5r96T9yYf+WLKVT9WePmBzb7PJJ8QFyVPt+welAFTGU7us
85AGMiSCUWkFWTD9ANIIyTsluIicUCMruMgLEPeus9Ib8kI31mnKGC4dg2sUFoeSpr9BqRSZ0is8
pVz4SBhkVgylaJAsoJEFkUND7PDdtCFUjf7RIYQwZHwbEUbMOP0+IZSg3L0T3pPrGBSMKhPreMmb
VKkrUd7ewcNE1FPKC52p5PyUGhNiC1LqTEmKgYUDio2ntBsTEaebfk5K04kKTHlK5RmU3pMg/JgI
QCNCUIEgRKabET0SUae0Ik+pRsH4TB3bni4e/2BN4V7EVF0mvULk8pvdHBmZBmuhlCjTQHGjKmVl
KZVKKr2Khb7gcOp2jtKypFK1RiVvIXNFfMq7QilfKRJYVAdbCoOqtYM4BmHlua6rW8+yt6FSz3Sl
o9kIarZS1kalsRmIbXHg/yr7d9maT1xv9pbS5FzEuQqRDoYIv69Kt2uVgsea89NTmh6K5dmSynbq
BjcBsp+W3s9KBWxZjpVKFywQCA2EwqTJoe3r+D9i52MuXquejKfAF9UojbFnYRo51UMMWlTL9Kec
LBBWtQIgLfqkjlBZI1iWLnZKV2mYhVIzmWRjAkbf7JXSiWNlUsonOJ8z1/3qPkxvDdQypZC6SKUS
yZRJsk4RGCpqhZwaKl3VQWA1ldLKDJjzsFJfYyXDKj22jo6j0mfnRalVmu2s1Nta6bgwtXom1BQU
elKSGxVH1MSAiRMsqdC36g0R6nIjIjggA40FZpTwVivlGOXuicZC+KNoyo1xJ1PW4w3/ZqexvD2d
lrdBgxHdLZ2zVpk/Z+I+oVKqIwfNeiQJGroi3ntKz47Ycit921JKd4Xk7SF9jwm/+yjhdc4ipon5
RyuVXFd6OYpwtg2y4M2md/CmZfAwS6TLEjZAll1hCD2beRStBkejNDFiBsr+BkS49qvXDpPFJLYC
R7HvCSUUVWesiYCP7Oy0hzikQXAkUMQQBmDD7GXVumnsbxhEeUs5F7okMdqwIjY0dhuvaANm3Xm/
1gr3CpJYwM5lTdy3za2Px2M99g2KlDDfowLHoGWY14I+HaJmVKhqzlPmWjckiD7CCIpyQtGFC/Rh
a2fQztL0IzEYVAzCeWVIxW9OnKcsrBjsGFi3Cta7erMWzgzklpL5CIhlXRG+Y4Be7tibrTT8oOB0
V3PEyjEyfDTC7jbDXzBpEwrz+Ikz6FWKVK4i03immoH8RXvqY/lRdRSjaNMhsGyxD6SDGZhANyY1
QKmhVIsSg3E8uIYPmtwuQR58lNBJLYwk5A5h+ZT9sZcq6qSm5Tj0Af5YZ69Pjkb5KbN2+qZprDl0
qjlFe7SijhV37jb7JisxUzpyy4D5TnN1oPE6tdtgRFexQ77MmF2ka1XSwfl9whdNUSDyf9PDJ21C
ko0iwX9tCqREfQDvEtDpiWg1rgn20V6j7Gw0OIptOtMj2sXdfhhHQplBc09H0FNhCR+fV4mXLn2o
GCtZLqN59iJ23phbfWd709swYmloE4+DXr5lvf8oGgNXUHqL5shryEivWNRIrTWX6iiL7I3FJWyk
DRGj4fesnQ+tzcYh84q13dSP/GCWTfi3toy0voOoUnw9UOtjM25ANE2rjhjzrutG91x2ryKTBU2w
08mYNDCgoIzZ6rKGji5u6nnbIpxokDWj2569HBZ4Yr5UR24qygPBbLuUHEI/YwCITs3ZHQQvV9kM
RwPNI8Ua8tjGCaphZbo+nWZjLxCtiQVEZAfc3NzCx3TWfdyzBgxxh/NffswonyF1wqA2Lqp01zmv
KIj8utLaSh0rjngWJFM/HwG1fi8pDWQwUJ6BBPnUnymbEFO6EUgRywjG9a1LHU8mwAfnHoe/eiPT
Clv/hcQ1b4bHbMqiT88xQxIEKU21jiKcID2uSIC+2TNwYCg+1CiU1QnXQ82PCD6zOH0EpV3F2S9a
lc41HoIVVs2QTKdz5+hBSTKJeJLrzO7KJP7H2v45KZmKOOETnWzTdgz8b2AWQENS2c7gIrzXai5k
Y5iuHbZFa47waz37P0ONAfH8EGBW7ROiSBN4mloWLi2/Ph6atA1XimSEdQzmbHfQzaFctwiPXBw/
sEyHm9K0sF95TGTb1GQvz3UiAjl2CF3et1AyWU6JKIZtGK7lZE/objU78mrECFjTUDT38LzsxPLW
EsTLPqTcu7KIwQZu9SPAMg0+VjyE6oiMhjbfBlVyBodv7SdazUhrcEFKnqvIfs4Yxe3HoCbBon2A
JOUa270JwEqkgA9lN9w0Dj6Z6YZzyNBrjw5QrRU1Ad+m6FqBZBjzjuzTEPA0iS85vG3GEMEOp27q
W28pFg3qiNNJfrK0IPBKzgaAlO+M8zqsYQCEI+SL1KerCMl/HZwbOe8mizeQVf7TaBS4M2fFjWX+
B4sGxzWfHWaVbNNxEp1DznSCnUAGkhYg7mRsZPjJumq4xaDwUHdhdMjSMD3lQbCptYaiAAI5QQl+
m9V8RvLtEBjzk1WPj2Errp1vY7lziXYTDHfhHmDCdB4crEp2bN8TY7Gc/pkQKj5CF1tYvhpZU3gj
fE8vfewII64HVv1xbj7kzSYNwQ8VOT1fYeSdA5D3zYzdHue7mYWvOGp2GmwxAXUOe8paxN0vzPTs
WnTSR1aOybc/BFp31dWxZhF5bYoXSHxEZUd2XEP3MZca5TJqOM2u/K7r22o7BN23pjCfQuNRc0lr
2aX22XbTjR/58CQ0DLb89oybLM+58jbjRzpXB2/2ovVA5shotPdRUxC3FkqWmVs/WLCtsUXkK4xz
3yG1HadeUPkz9jp2ZnHXUqeTuJ/mkN7CrUIrM6L32AruQnacoqyubmF/alr+WKp/M3GyJ7dMaPzh
RO7rYmV4hkmyyuUUndhAvrPyBCTvxgzIR8VyN9jdT8MesXt65W2l3wATN49WUh1TlqkAl/1w1xSB
sfN0OjDYB++ySsjdiGuX1deJHUhGTQjIg2HTTgIJMfHn08RKssYs7RjT1hQQfuK0046RFjwK9gpW
rXOVTp61EF44KFOI3bPBpiMkmJJP/XHEDr2qQOJFeqor09168HIXPwoN211Yr31s4qOJ8SBjyeyn
EUdp3vD9Ht5GNhuvJcEp8oVpvU+r4lR6eXwQJkmOUWf6CxwZYC4faDrLj7wj6QFRECCogxdHsjd3
c1L7uKZZvers6W6lXT+nO6Oi8dLoDHNHbdyz77Ci0QbdXY9VdlunQbG2tPlHVo0a/h0Q1mIobLgp
GTLGQOxW1PYumNOXNml8xuEPdZhZGxcP/OOonzgRudushTul1KdDXZZvhB2fgqYEATKVoMCQULR7
7Og3RoX9hQyn2MTdMF78uPlJFpU4qLCNfTnBXakB4d6ELPJZa83vI9G3Y5hk9q0984tQ+9NdPtvz
OZDRRqOX7IYiY0z/FJyYE9cQzqB5519jsDFo+h0WGqI0+5LSTSo/IrkOZ2M6kJvLx+5WzB1ammEp
UxAsgA5KhMST2afV3sg+rRgLQNDRGZFNCJUdS0v+3RaiLfbfvhoT1tPIzQE5Ulp/vpk0ljKZzNyd
oQkMiUNyN2lByA5k/CZjD8HBwPqLOk4wwR22nOOg5xb8uUpiCoVrs57doWLWGoxM9J3HwMwhqUb4
mJPkhHdyOrNK5vQ19fa+9ZofYEt/VsgyJ69wTl6V3WUFbo5hxvlbhbqz91xXbsPE+9E4eKg8P3yG
1HbrRf2PEe3nDM5hwk1ptbtRaqugBVsQmhi/Jih1+IPa5IbIwNoFcXBCiX9PCI2tgCgQN0EvurR+
/iuZnGwbWqhSBO6U0dR3sCRk95h87BuXygsb+XqXJka2559y6MasesCzScGhax3FUMtb6o+ew0IT
J7+iDTKp60ujHLY+Fs6NPTpAOkg8wmbTrzGBOeCAiJXABnVjZXUmvXlmjI8ZVM/KSgZnRVbsKmqv
2BdmEnDUeuMBUxjLfdpWbGn26ySxp4epvGpDjFlfr/p7UehbvTGPXCawhOrHuLCdY9F8NpEmL3x4
P2WdkLkrZ4YZ1HkR3L94+iDOnv/dYiayb1OW+B5k35u+dZ6kaZXXoLotwIbbbJx3AUgvnXEC3SjD
lkwBiLu4rehgon48J5SWdSda1jh/O+4FabbdWT7Q1Vavf3r99ICV9KGa4ptuxuDE1UP54eCTOfta
8olComSnPXZ7V/yquxzPgtk/sV2m/sz/HPAjZ2OC16wSNQtgsql6Kk8RTNct9v0ZPG7/YJfRHdKR
3HMqXDlQgR6LQQt3zux/CwNY5GZZyvtWil8ihQjMHgmbIZd4mZbPUsQIXhySBKPfwXv4ezUt3Ag5
OluhB9+FW34zuqK7hmPVAg/g8kfl5fcoZMehp/b9jJeCIUs8MAQzbSokxQt+d7GLppdopt0sQkSd
K++1NyzSyzTCBnh5rYxJvuwd64YVBGTdHDECB5so6vvEIpE1iFxdJ4YDRt3pCD3JI7CEfJloa+yQ
9ioO6drCb7ptzIlGSSO+GeV0cLAIbf2qrdeinNNt5oVQInK6qFNnV3UUqzWZvJXmzDFZ3zonzVZp
nLBu+BVkz2l63qXCBe/ZD63t4d9AAnfVbjJOR1LPlU3w1PPXedz+Irh5n8RJBecoIXOj2zdAUu3N
4M8fMMYBDfnxwQrLcxHU320Jpp+e7aTP3V2pYYGrrTY+2L1758iJeqbJJnptYOIAI6bh1WVVDpR8
RZh9hsa08mBD5Xr4GZZGTqN7fTB6e0KvS2/xJH6wuYr3CdQAzw3eYXEqjHJpIiX2myQSydFrfkG3
Seh3x4Grmxj2qS2giDO8a3LLvuh18ZCSN6NNwuLwTIarH/RvYHQpq5zAEWn+S50P72UsQWUz7d4E
CdNOs0x3Fu8WgSF8ogUBTWCkA3p5eU3ZNhPNCPd+7OobC6rUYGFBqJySNAVMAj688ZvnvKW0igpY
1DvGb/3JcGzqX2I8TUW98wII9JbuuIcoZyxttWT8x0iCA6iKDTSpx14Tz1UvD4FN9w7CItZaMotU
SHWQmZVuP2MEopnM3qUh43oaQtLNa4lU/RIPNn+67Sm2oN5O9Hl0S1si5b0gJxIgmatYulzpZb0N
yVbnhiTmAgTrGNe1sTGFfJBp5B6hO2cpznKgH660cmrEaYro9BiihqGZsFaBV0/BE+XD7WEUEBtq
HXsaUMO9CXvoxJXvg2XDvOl8mi1Nz7pP67DdCOTmlTBYgVQD5OTEyx9STbK4d4CnyRnoA2OxDPxQ
+jOyCwAMHR3lWefxvnjRnUfrJC2VqmA5cdiY3s+57V5nUZkkGki451wNAjHf2mwIOWn368H2vJPt
mR/0B6XwHvxyE5pm9JJ216b/DFmb34PmDG5bbd4Wql9rxvQwpTqWHLPn1+2+9MZHC2sR8R5kORlZ
7bXXKYGepmwrUg0TKuFfVvwXDdI27TddfFNX6cGlaEC3Zf3cQKs0oszcy8K4Fhlwf9O70EuFvB38
SuN36JLHXOdoquza2kZkwrzSPkSSNWBvSHs/mQU0Zx9/op/kcFCBKMU20LmuTHxaqFuFMTN2/Usy
V59F07NE7qBNNtZr4JTFT8vNTw7u6akpb5LYI3Nl9XtvNuo9ecNVXDXZec6NTaXB8Zwdj00R7L1B
QlYefaJxnC5yHDRrbdYVytVHkRYaNYTygVoKnBEY3yNnbNdTi09CWNEPb0owZQ+GCW1uvkm1Fhme
DlagzMPFcaOYypn80veg63w2Dow3xmYzRRrJv344G+m87yl9ufTj94a6CbqmiOd0mtiObgyXKQe4
mufoelXZg7Oz/e4sBy1mS+rxSRH7RDK2TzKf710Ju4BIOr41Xm/TvGc97jXCJUyFaEaJdAHhNysk
OCR7n9oJF7/JyO8ttb4BBoWJuBHbSiZkv5HLw4kLXkKfz3UMZw+NodvXNv2k7oHZ2kcC1WjrwWJb
J+RhTcH2g67yaB34JDhb+yhtJsH89TDpiuxBtPMdjQ3DtSfawNaYjzOp5x+MK28IbSe/Zo+8AmCr
Io62U8y/ggVO+wBo7KKTra0cB0JLiwkA6s/RhUZ+CzCIa988qi2jQT2OtdORim6U0ZxZW3d1XWqE
ZoNDOiWlI/g7Tc4VLdFrRAJSXtDT78wY6cQTGg0JtS8OQ1gdmLozNDZRtYuRBk+6uzdURb4GSXF1
4LltWjD0SZdcstFIHwnazmLMLsuNpiUQxr2QncVgbmLodUznBOV/RstUMiW1GaAQFKrKsSnZzIsc
Alvf+uV59sK1mXnDzqvcN3pdmN3Gs3UX6MScEuaKuAaYRLS1fu5G53sEyyjISHkTALtSR5K/5JSe
Nh3D90Jle6POwUeiJp0G8yroG/gAu5M1XRtGhKeAYqTVFMBOKhHw+cllgVfbhUFbf7P6ydu2VaBt
UOrynk6QFtELHMO+dmC2yaGkIZMOKdwn3sry0vEuNec10dyJLNl4df0M6HxLlWqAxQ+s+5FF3K+x
gNVaomPKvh+2VqDCHBWREN91yi1QHyKOEwuUBoXINuQZXwoptSLfR+aQ3Eaa/5DqOao1MUyWyQHC
XUegaHI73D0jqSOhJofE6NoqJbbgmseA1qjb5Ub3kq0QzpYiHYGx2CY/Z8X6HgQMW2JIGfjCkuYl
ZkXlTkOx10NUnDq2yCD4kDP01robMUFe4pECSQvJ1Rpi9qdhJ1e+NxOwsYILln5M8wUhtIHCKhLq
pcvaaeyYgEw0LxSFCarjGEyRalbNnqPacS5mTFEUk3aqIvXs3XcotMsz4peZH0EqmAJzY8rkhZbi
/ZSl+rYezAu9nQQhqvqoPSc23g2IGcMO3RnEVsvFneZ1DrJ5iPcZ2BmKDsK7aGTlrSBqjKGH+YFU
D0Gx2bpEfeo9Yvz88IlnmvZzZbGsrTT4wbihJ7fPqTn3T73L52OlwV64eU7W2buL2CM0pl9vwd/V
tNJkGrSs6tNKxU+v1v1drUPirjwoJRTXeygoNocAzID9zG9TaTo/MlCVZ5knqJjYzyAoAubCilJQ
nOKn7mshBOpSF9z0+Rw9Ep42kgKSXkJ1U5891UYrbzF/mUm5NbGeMglhR1f4R/b+XGU48TOGhd5A
wxUXEsTCEk86VXTrNk8OlcmH3rJbIHXHQE1g8173NNuYo7vr5uiuZ0CGfDe12r6tsQcWkKy5it02
0p3YbbbnaDbxZXNJ6HW6WJsYDaXqGptFHawG39yTLqIzvR95pURCzHw6MgZkWM3ygDIisWvKh0iE
1GQIYR/0oqf9aSpeXf+bZTAa0of0AkWCeU2BuoGuTuGTYxX5G3W37LbRgIJuemDLHx67hGmMgZt8
gqK3pqCpefB8CoyS9ojaEm2MRPKemc5JlgFSPOMI9sg961t9us4xodkkuyfdx05pjE8xdr495BkU
btlCUZrY9Lr4/fyRYhvDp4pRx96bda8ujOqD7rB+6IV2rR3ZrUKH8y4Fmmi3vrst7Sr+NriS4G41
39tjCxDFCnFhlgMxFadl6TYH57wX4UFJ3mOVkArt7J/BxN4+C4rDIEtjX9jNCbPadEoKg9huku3Y
wE+nQN0s92y9pzQCSgsuR31oSdUxMDVIKqdwxE7LzeLGwJpADCjTR4bQMR6jxkpyVChcSid2HAx8
RMmCNWY/hTuMLA8MTUA9xCr/fH95UjvWREQ1/4mXzsg34RM9BWOB9AmMIFZfLQ9FyNH1EMhDoqxt
dBg8xZlX7uyMGH3DOQMhPu0APLlkQoINJ+X2NKsbPIUYQBJHZx9mseOb+uGEwk3Jr7p5zgiUnnzl
Piu05JvXUF5A8mb+/VCgWCr/xy3QgHT/yW+7ee/e/5idb9/zX//5H+f3ggazfzVAL3/kjwE6sP/h
+IHn4b51KGkwDczMfyzQGHH/oTu2qbu+7TP1cqy/LNCwpXE/K360idn5tzv6ywIdQG0B30EXno/b
2vifWKAxVdv/aoLW+QvQunzLAHTtm/ji/9UcTG7Hz5KIQZERhoijmX7hSNbZJsuRo2SG6iFcAPuI
X1NfD2ehzLA285ds5Tl+dcKWE+PeZCjXuiI7Lo8thtnl3uKa/fqSUtj10DXOYfkm/kNaBQi3K1Ok
wZj7tNyz1L2mp5BpYIv618Nf31sey3C7sf7669sdSvu+stJz45kZU3y/5ooNdt1ZRrfiFW+xsePE
NIQ1KRPHyU9gNnFEqaCu38b8rJ4ENZ4Qqt3AQcWMyerq0AQ6vW25/g0y0ngwbG0jYy0+Z6xBt67r
fg745vbg52L70uTtgRZ2MA65w2JN3bShh0nUz14MyjiBIo8uO2fe7yOmuuV99EIiOh32OxYJ1cnM
9AqYGTd/+3KsrDfsBPq2ncerRxHkyonZfGVzf5O1bncyWnzBsEsYyRfjabnJHBuYr08Rr213FwRw
tv+BQ8O9mTSn5YYVK3vq5a6j99WBBqdtmUftJhxY2n29jOW1zOr1LfeWG15Ht2t1eU9HBpK74oF8
3SyPdWW9AXHYHQqaAg41ncWO4pgkDvzLMquPPu7hLN7aGuMYy/dxvuINaTFxc6NbcmOUyXCgh4Ki
0byKtnNHMRLLjscxEOOpHB3BLhLlrRnhknj1Scn0i/U4RMw2FxO/qokeZ0G9knK2+kF70SEHn0Ru
7aRHKc54jbSBVWqt6HxGMmyLnkmaVRKc14l500AznwTJJyMX3qpQ3dJ2BeKorIOCialgF2TQb1bV
xo+g9C/LOTosh+K03JBHQjb28Syoh0RZ+rhf4xsgTggKkSqIX25C8d/3ygkYoZE9hDOVrxMtkS5H
lZhjlZ02XP+IwMz5eueDAz0UmOMOQdJDHaNdEG8gHZjKoikr5pIpSeTN4kmO/aTBLRl8BjUV1yg7
GewOLNzV72dj86KifXmm3f4a29dwJA+vW4chsbGU6/29jXdmZ3ievjUG82O5MprMNLh6ez2D4U6e
II6rku8ZMEVFkDKvkgqeHZCR5brlTj7HUj0Aj1neBifF/KhX1cPf/u2FNHg/Qi/ed2GjEYgAm4SP
n5OAulnuLcemkxOD/32YIpSs9L5w0HLXuTUER1toPxvgqTstv7jtjAbX+cFatgFTypi5XVtDewkn
CPdzyEUt02QLIaimGbOPqYTvq2/YmOFODx51Fs3wBMpyonIxiKn1Y9iSikNTjrvRDEmIdSQKpBfO
JzfbI8u6R1OxdpbLuru0jpsRvDsfN576JWcMMKqBb4GHgG1ug1/PMgABxM2mHph2ejoQJkPiLbZN
bZ0VnCk69SUEKWM75dF7bo4dPrqqO5lNwFpljH5EE7+g5RDMW1RUdpPCP6SDcDetQypBG1os2Nm4
ZxhHZEHdCMv8c295DLvdgFMi+ViOfr9um1Ndp5wN6DLMt4NLMVtM38YmdBhRwkgAn2wR4AX/Pmz9
Brzn75eUYveuB1Is6hy0PASyulvZhH2x8r4TEZBkGtSexs+GE242m+WZwn2W2DsdmhMLPs7ld+H3
Xbv21mXvDoxTsR4ZafkWFMLaUt7YndIAFHhkHnvoNdkKqyC5GqzZ6Hx0xyXRcBtXnCGYtkysz1iR
Wv5dYFTkypZ3lpkZRKazFDgaJid6culJpqGD7AVOCSYBGx3aM+PD/z71FrF+Jiid/D4v+7HWrcOc
vZwHEvGgG5W2ZzR3r4GwkDEATbuqbkiFtBg9GY/CkEjXLAkYpCCxbfRZIBePjHrgaV4005WAy0VP
bqChOkfdsxKDlCXgHTbCUChLPg7G46zadM7Vy5eh2f+s9RLmcAxVb1J/1QI9cjzr15QiSpTkQ84y
1tMzSjIu/pMTEVcZE5VpWu4uN4x5OFWqG88kvhy6nDYblOH1CFpvFU8C57VthYqkUeKGQZCc9YxW
VKPPMeO71bbUSohqHT4bt4CAWkxEH8Yad06YE1MEc0GAIYyTU42nwcqDk444imNLd3d2mlM232/q
ziq3te/fF7Ih7oxol5e4uqykLY+eR0GNqa4Fy2OTW1Gtnumk6SXneQq6p71ByBcu0nhyWAsbyGB1
vA+DCtWPOIJws5uBvrKDlON86rUBYQx0+hBCs0raidi/5dDDkhpH3/QoVbUj+FHacE6w9p0DXGs1
FEQ2xcZYhTs3KjV9vXw+eaP/+aSWL2MWQnvLG082JYjdTEFV1D+MkzoT29QjgNLoa0JPq66zMjYV
m6zmEFhuGGPRCFYVz70iRgm17MnUAma5KdQ9v8rZkxEI8kKdzcDvb4A6wsDS5dmvZpTX3KvkxTQE
5y9GR6mJaNM2xkNS4mEbveEdpye+JmauVTa8iKh8n1oWb5Zs0rXUepxFk055JKgDXP55FRh7Q1o6
A27vJMJqG47yOXPY+Idun6xT+TKlWbt1+vDSaIwTqELY+oE6pDXOLzFED+aIL/ngwglnOBxrNGf7
8fTDySrkHQ4PDkZyCeKmCx0GfpBfe98298zZadsQwTNxlktHy8fBtawdpK3P1sQnPs3OsQ/N7Tig
JXeGmJ8bUuqYrXHXzwml8k397GJuW4vs2etGejOx51kTKBGRke6mvJP0rnfbpvpFF+WgOgfevBKO
EJTKLTn7ZIv/ltrQIj/QbTSg6yNGs2I8ZLWlEmldh5Ep25Rtqa4D7xXMOmaYtXPsSgXEIGN/GOko
vatj9ykvphN/sxfn1TUE4r9yOnX1Cbi0zAMtF8jfqsIK5GmY9lvCy+0GpyTKuZ1/E6YyEwrMKuM8
Gs8t1yR/0D9dm1lckGkfyqW0GzKSbg1D+3BGJSCtmKD+/DQG/i+wahhGRsa9h60bVfRjFwPhBzW1
COBjbnOIoWUJg3doOeiM6DxWDM3Z1tJhBy1Zz9/G1vo+TdK4H2LKdSsTWxazVhe76Xka32qnjME9
NuhKAl/NApr2vKvZWsXRlhNvbxC+YzA42R0zF89LMJjnEMGsOzcHSJ0KEFSmhVegz72jBVYLIove
oTWje2DkVdPykQwdzm0mYJrjwFDtoiezxvvHLwHBMrpWVp2fHAdImYVNmQyt25C1cK/EMO+xDRfg
jhjBwiva8xKg/+Gqa5B5NzmS18bWhje/77AoxPqzdPCkJ+6DdKr8YJf+a0p6g02MfVswSVwhnSIE
E1RLky2wRnnTu4hGJIy9asIxZfkdLsLgNcNirQW80uFbH92nrjjHKIRrznQMS+KGduYpfqLQB1wL
keyZ3CwmifKuswyaFVK4X7bk6SN608YR7ZvHfzLBkUP8zqlitI7Eg3sYVptqTi6dk7EkbauY8QG0
GWkxgTSH+0n13XkTkKiGgcnoBD/bqOFESPMx/Gwv3VOare81fQSsIw9j6F6HpAw4irF0Z7kNjITW
9w4syh4LL6n/ICXt6OwJA4KGCb1pE0foerJcJdDCZT48lrnzU9OwC1ObiHLv7ywS3FFQvkRj8SOK
mRfM0u/XNbLvqueDYQIa/2CsoxPm6F8N3c5+GJ37PtQMvNku73yj/94EBnsoz2FogFVwihw65RGb
pyrH68lCO8jH/FTVLnumSW3XhjFJdjaXDbZYThWGzNF5wtfN8qSvL4vlT5Zqabk8+Ldv/y8fy0Vz
E2gVcXO4sharo2ihM6orrkEHNrtl9fVyI/66t3wplX/997dd1ow7M/BumrBoTph1mtNyr3P16hjp
EZkE90bL2TMsDy83uXrW11O/HlvuuW7L6u3/+e2vH0Pr75+/bHpMB96brx8E6io6TowXl4e+nvhP
f8HXzxlSyk9Xs60MHctLW75VsnLehxlIKHL0W3j1L4m6xgm1jO/xxm3SxsbPvuy2lweXm6/nfD1W
Tmp3//X1357jDXC6Cq17zVy4n19P+9vPS5cNw9/+LFWMSGp/va6iZ4y2/v3Mf/vK+gBnduoX458n
LX808/WONsUElHeDd6eU3p3hR3JHVydRYfzi/3TjqgXX8lg9wU+QIYwtsay1hkrJKF/f//31v/+e
/ddPWZ6fNnHOcJBiWLKPIWtyXp3LpGfQIeovW2EKw1J5Xe7ONiXh3Vhra3ISrA1Vkmy593UjlLL5
9aVeq8Ss1xy+HlruFRowVrcd5XpRQb++u/z5f/cYR4ygxOOvH//1HD0I7quqnHc6zROnOB+4aYpf
Gka5bV9p/v7/tPLoo8j9/4THza/sXb43v/5Zevz9Z/4oj57zD52uOHQ9ov8WzXVQAf4oj3yLdBhX
WHdpuzPBMnyxF3wLTgMbNdvxdEIFX+wF/x+2bRgs1l3H/C/uziNJclxrs1vpDfAZNci2th64FiEz
Uk9oKSqptebq+wCeVYwOyxq86T+hAaB0pwBw7yc8y9St/ybwaIu3nnY+uAsDUzsd3z1prPcm7pgm
Q5TQodanIS2B2RETX4xBKud5F6DIAYEap92HKNtuEJXz4+qiYe02xvAfjQEB5hz75k3YMhl1jDzc
JiD954TMS4n4wG5ORX0FMZBtkGWIun3VduF1KKK97iFYWKVkTcfS7K5tjpYqnl19yyBCC2F3kwHu
HKSuWtftr7GH8xneQ/rOqKNvuu96x1a40nU3P0s8ROyiQ5tC7omYtIOQkrbT5V9pmS9Hu5VGffxE
bF9xvivaz0DXHoCYx6gtMj7PvtoaiMnA7o8wCbrdPLve1o/Ex9nSw30aBQ8eM/c90aMUZBKy30jl
VMxZgH8WzpHJqPNSJtkVTyGA/L3ToQUaLVdSgsdisY+ViMlEG06wnz1/4+XT2YMcRKihqw92mz6Z
YfgVbVPjxYuBlqXeXZDkzYU4jrHV5/d9SShIE+DHuwgtM8tbsHJPhEB7XYomhPqXBa0gD31gBJad
F5Rzqv1kp+kLGOUvcYWgyz2UJ+K6Hc4pjW38BasNiX1RPRiZCV8G+0DSEO2O/BW9TRt/BX8WhzAT
khT1sDInszhD79qDVMz9rjrkOTlstzvwDP1Kx7KEhYoqTpN0L1VYWRvX4N4fdLP7mJswSpepRfN8
CRmXYdrqhT8dXNkYh6MQZkTmMxnzZydFMtf302g39hEMUOwAD49Raj40KahLPUx/zTbwF3GBCYoo
PfoB9z1pfXAw74MAzLdAuXHbNvMVIB3JtqT+aUh/b6eeBVQ6F75Zkj9FnMi1GALForsnHEq21zSf
+YASCBZ3wdDfo7wOoX4qXoa4i7dxoHtbdCO204iNYJYWcGrC9px64bPp5XflTMof7foqf6rq9DLR
p6JtFqT7JOGmINnw1XeD81y5D+RYlzI9ZxZwoDllDA9HU5SAndD4E16RfURNbSuTat20rayIMA9s
oF0utFOvQ3aJEQqugke6m8fJAqgqmHqAfnrPFcN4cXBObntEvGBZH/JBIqVrwjC9HmL3nJ2sUHKL
JUy9R8V96MKSmRi8rwqQfDmOYJBrceorVM58qZ6CR9IuzBEuNCarQLIawpQAo76pYN7HSfie7CDU
qo6ZW6TnvxLvnY8wQjuSHCbt+Bigv9eFUiG9Ee797L30TTs+EtC/y3UXCE714mpz904LsoNPvKzA
NP4j9Pv9NMa/gEwEeV6cs9EBiLHALHG6+rF1/VMyv4AZbffALjp0x7z3xG1Fhr4dHADEEJqY2BoZ
bN0HKUbS984NUiwvLIh6Sc40UtS1D/jDho7BpyZthvhcfW8yYHLOg5VF3QXQ4oPgo3MAJgCkPV5g
CDKpw/Hw0zzSoYc6NkrSNtIk9juIBOQ8vomb7tIW1tYQTbML3BIkLBHM/ejWz/WcTXfWgqWJ2QHK
q7s53EdW0eyLuLKJrqAla6A2vAzZO6/27VMO4URH4RZqBQqUuJUvBzvSH8nd+wdclscaUeUAF8Ey
qgkvRsULTrhoS3f5L6wdjCN57OIwR4jUxxctJ5w8wnpITsNMZEEiwzUI4caTqDH28OfxYZifTSu5
doVB9teK3G2VBzsv0H8k8RDjPuF8BBv2EofQhgbTFlsiDe7Vhf53TabBOBdQaQYvDw9MbnvAq2V/
rcwlP4xcALKKDekos7mCYkj3nbb8HMBXYssFB3/6mBjMMF2DKengeEeoYt0J6sEzhvTT0TfKATsn
j35DNO7VJNN/rgA8iRwwGR9+05j6K5LmRLwyGdcGr3takCCxY2Tt0iBBpK+r0zsnQ3MxnKNz5g3H
Mh2dY+8BvBkQZNxKjNwOyAs+ziCoN7nV/jJFiwlTsCBfPNfaNc6I04aD+aQVjnMthriCgwCLI8rq
/BplPeJhCafTXJGcMHx6QFO7OGmgzKxp1q+ekTs7/gqMLAHHR7Wf3onC+uTj73q0bOFfCRFXJ3SP
7ssEzmhSzMi+Nba7Ix+O7Jy8ikYuVKlefoFcExdVycn8nXjQbldZgFm9ApmPCXPxLlfmBaQeUja3
Yh27Z6/76PglUhCu9b4EGbXT+ug0I7yERKj5PAFcuaA4jI2ndXGxnrioUgGv72JrRM26hNx0uQy/
codEOBx8WKLJ5yGjFQ4TEr/9Ah4EIyt9tp/Cwka51F/us04K9yNtT9IED7heTMdRW+7rSbc2/6PH
jcK1cAf+d80uSaNsvv0sX48bb/v8HjeqtLRteT5qOa6BfjHD0H8y1v5/6GR1YYHEAnSkv3JDNv6j
G8h16balk56Wo8P/9TpjbZgYIgvHsYSBntf//T8/pv8d/lX+lq9q39Rfy1lxGW8S1p5Aw8T3fYFA
imPjWvD/J6z1PKr0QOPRzeQcSMW0RznjUoFtVbq1qclVoiZaoyr/ed0k52ONmpnJo6zHU5urRSln
daac3yEw89SlvQ3vcsyeo0F0BxW3TdWctm1bQFHwpLaqUQV41aJS09nbRg3zMpQP5ARUbaVivOum
rw63brOuVqWJ4ABjyPHL0CP2uq58c9bRTqSUt5rq/rN4s83tylpN6BsYNTET07+vqzDaT7qcx2tM
6MFbDcdWhisKGYjQ1cR/VEEA1aoWQkUh1noqgw2quhBWMGR8Qe2tmiAMYiP5XpXXDded1y1vm8vT
vjrBn1a/aQsLIigtoRTELEGHEltZj6RKFiEYIWMxkQzVTCpAo4pqkcjGtYoCNfEbJH5+N/Yy+rP4
rbjdyvUuvrmpqlqo+++FEAYQF0LR2K3ALDc2+AmyhPUlsSG2lpOI0QoLJbJCTvbLHNOnxqiAw8kN
VZsq3fZTjzRWPNYB8taDek4RKWZntZrh2bW2IrDQct8MMDoCyTAuXu2riuZoP7m9GPlW/30OdShV
vR1UXiBeAZOhwRgjZ2XHJtZoqqgWMdnEc599U3jTOWzIz+UyI5jKRSGTl6pqC48op1RhiqXwlyiz
qDmpYjcjEh+iMoD9NtY9hFqYkoB7Uou+peNHhqAB8tvHJ+HNe9WOZN3vLfQ0OILg1oF9g0MIJCIh
8ek6N2udRBzAW7f4AhganIVcMDv+XbJU2k8u1AqAJZ+WuYL+IbfwwmRb+YV9ggHMyxRoMi3jwVE5
+o0AqyYDkxI3gkQuQfdXRSt+nlDJREFzqncotbE2knn/XBXpvUG71BO6r/mTG/rOoXb0e/XDgBpw
ClX00E/HITLPxy3UcHzbTWHmjxpcS3wDUUOxZ1/fr5cvDISKzVonpCSf3Tc2LapNmcmoUoojNLgX
fM3l3LqDKgZybbFhQ+vy78lzuzssc/us/gVm0vVFldTZdJDVp4nRWiIBGIx0SMEuSMVExVwzuhbk
RW2Z9w3jmqLjdGQ5Ulym8boUF2aTQpoDo5ObtAhS367LWIgSRQlPaElkFDc3LsqQ94Rp8pbYoXlS
TeoOqXZVwuyxAl8Bq5zMJVKrH6u2CA+3aiaveU4wNmqCkuG4DucrDsJzKJ8+8DAffQm8G+3lnNTl
cFwkgkKtUyXbMPemnWUn7nhDrhbtL1Xyp2oANaFS5mS79obV//S6EZ5cB5vvYqGOx4Mni6oOF/TF
8NLq4EhQoDYwxdmoYpBE9Fiy0WtRcsPC+S6TMTJDQgnSLoTZTBYA7Rq5CMG/QxDhkUbX6TP8OOS4
5EKV1iq+j9UeovMv1dT34RdvgIAZlT2PhJDIGuhRwcEKl/se8W3ci2iKws4EfAseJvU+VXYmFRX/
/rFeYRNCWeuTHkPqRT4KaOrfv/D2M62o5aljWAsn0TDPen4XIlV1WX+lqqrfW9kVALIBT1qvQfgl
I/eto8KCbQ+/XP1coUAUjlqqhrKutq4YTXSq+Iv6SfA9Nxnyv3pe1dNRooGwg30PgFoB1G5vsHyN
fZx3UPUyIOjLl1oubDt/ABriHEyJkIDc/3oRYj+9FQ7wFXVXSokmq/XhCVuF8oKWMrZMMl2rqgma
WeTNZR3ZUuxVlyHZ+zdImYp8y4Xu5Yjv1EgnZjF6WO5g+bvK7KqdkM+8OwXjJRep5B4N47aRMC7V
FhSzzFyiZdI7yVUtXBhDyDvosNQj1EWtxSGpKlEOkxTvUyXhhTykRdpM50a8GCOcC1F4KGzUC1KF
eQ4Uhn6vvQD7b8mrTPDk9Snfh7pEhKUSIaYe8Fsdnk+AYFrE6w2wwq0aXjV1+xt5I9VimT0a63lE
sK3GqSBchAF5SuJclflUh88M9lLkdLoypsfj71MPtyqt1a5xQTLoY7/3MIMTM5NLtQhD45MDKI2w
Bi+7Lj+daiEkemptU9VSgUpUUW2jVq9V1WYlYYSGlssMj0PZ9NApyBcOfSuq1lfHuRU9UENux3cP
BL92aNr6zpTeUdPMy2K2k3PW2+cSxfsdcxHUCI0UoQO0n1BbRelgLFBFw5yuvmRyKNnJgVRrFHw1
bNl4K6r1daQ9BjmQNBApZI9l1zLKTgbuKVepiqpRLSqFWJQLTfcQ9+Ljw6Dyn31UdXi2etBy656q
VVWhNnBMiBWERFsXWJiqqxzKeqQoAEJhxg4GQQxQwluy5VV6RqVT1ryLqr7Ku/z76ly+MLct1Uav
ki+qvqZoXq1+c7hkTSU5flKiYlhd1k1eXeVtw9spiDDBqUKAf9ukdDC4TtPptSOdnqoHpj3swqBr
b21qRS/XqpJaLB69k9pYldZ9VRUjmeiSoSsvt7JDqPy3IvFw+ABqY82W3a0q3lrX46ynokfUgeJk
0VatVedbT69K68avjrge680lvtll3Q5qIRHi+KRwbAqUrhZvgOpr1Zpz5Eqm0ZHEWoZNshtb8Z+q
ZDs5SDdnxjGLQZnex3Tvb8Cib6pqw39tK9HWBTNLlE1tB5+BA6riut/tLH9c3w9OgKlkTYBKXbHs
a9ZrV6VWfaRUcd1G/bQbrP/N5qrqGKEjUcp+NVonchNb9Q+ucMBRk/J/whjzg5a6LwokOeCPTrxD
DvKwUb2PoKYe8N8hLScHbUIN+VR9XdwaG6w6MVqsTTomOS5c11tyz9sh1UFUXa2+Nao6FtLT3sBX
bPSEBkAT06Zq1DUmso1/6aQQMBlg6VkHlNtrknBvo8S17OuKwL9taQ6DW9ntTfYyvkguhJjr9jTY
erLrjQYxFzVYk8O2Xo0lFWLYjCJ+v9cgZDUbegn0ER1hf9Htm6JwhLX1rWTHWE0w1T9Fsvdp5ejC
V6OqpCCc7lsm7OAsJHKpXQ2p65qrEd8UM02KlHC3QjiGshNXja7WajiqE4YthfEOQ5LmkOkwlZBI
wckRGtlxkIrLSna5t8vqHKMpoDCWiZy1qFI+tOckYczQ6H+LSSvUZ9sAuAM19x2YfH8Z5JRoXag2
lxHCDoXZmf+6JcYLfWqPXqJGR7EgtagheWnUyeel8Tzkq2R3jKwsozO5aBeAwCXOU3yCucfyn3Dk
uEr9MaqkFmpFVoUDGDhEIuIcV8nbwswiTAy8Q6C+jQo9myisvALQ34qqVS/iB/Ic/kHliBFI95lr
xPzesJlPbzdWQHu1m1qjSqAH0QpChoSsxasF5mevq2qtaotrXOk0f3J2RVEPN5loN7EL7m80blXb
ukKVJvlXoQKGUJoczav7q0rrQjEM1D1XbaoKZEzOB+QuKwFhWPrnaJl7qNxqtiDXqk3Uzmq7OBQP
HYwLeLp0uQpzzNiwuKxVTXWRkZrstbKjrQ3Z8a6bRjFBcMxb/O2rjTILqBJ+kBGwCXzxIPaeFA/H
E+BifRNhU9KWoLdAE7U7JhgRXrSi3A24x9+pRV+PeNH0Hhk8ZMRQcWPQoRZ9ThwKiL+3GySGX315
6kH6Pa3fsNzQp301EGGHbjhfMkT5RjSDb9BcBdJdq/0ikYtrXZVWIK+qoiOSnf5Hx1hNQ3jweP49
yHpfFt23AqH+1Rfh9z7/BFnt/0gCjyD9bZiWbpMd/zvIarjQggyD7LuNc4IMl/6dnbcJv+qEV3W0
1BzHdj1Cn7+DrLb9H4tssy9IzDuOy0P63wRZTct4k55n2IFfkwwA4+yNNIYnaUOvPAMqUohmEMzR
o0sQIDAa0jtpWZwKJDA3uaafl6IUhySzrnnvJftsiL96rQeQd3KNDdpzW6eOrr1eDIDmSG5hOOLJ
rGaF1pvpde/sqkExcrDhtQ8OzFUNalwHP6+vxcfWwZp2dB79CDN4plue/j6du+8Loo2lSLBCjaOZ
xJr1hczEj8IsjuAlu8csnfXnCApowUcf7VRvg8mnt2HMBYfInuDsY5Q54u5gpU/1snzUnPwTkNH4
WP4C6bYfZ0QEPTyX0MQoDrhYLUfUzPttGGTHkN3IHbtkUeLwc5aBEozF/HOypdMW8lZeYyMrDgFW
RysAxvN8CYdv06Jj7gRvvWduj1xok9wJU1xRmbFP/YKvSdbP4W4ZbfBLfvyz7j1SQFmJhj1698MO
q0X9CFrhWPL128ZI0eck7rdsMR3NCllLBDsvekRaJkJZdWMbgOI8frk99f0dajpV6LgHV8ti9A7w
iu1HZsuAOXeJOT9FYClRtnqsC9SRqtTZdXifoy3gv6DtUWyWRn/qhhKnFw252iWNiD1ULy3PwF4z
HCTF7eyz0aADXZsS5I/8nhVH2CH6aNBHMq4ZeAAEkxYmOyJW7gLgu+j1i+kjblrB0AATskeekmwS
RqaH2G36Y8g/gAQfesmT+Gpkwzt3se2DSUJ1W9jhjM0gCmX4DyBD6M2P9RiR+POyX0mK4e2Ue8y3
cB7rSG7OA8dY0uajqApyVCL3d1GGgmbpTCfLGfYTnuVnkq8oR2QlJFGnljd2etAs9EWTZdxNMbgz
OLXOoZg84xiL/MCbck8S+7sRJv0RwcSvxdIhix+FDIlmqWTwENVECUer+pZ34Aa0riCG0iYPtdGk
TJjxJZ+sOwtDaFwokedpEmjdWY0govnL16PqHOX9Zz3Olj3S4lLVztpPeJvvrMbsiBSH1849teUP
nENyGKvYDrlRWRxty5nvSNVEDGnMZx8XiV3UDMW7CPGkyEdNrm7Bx8fOyPVgJ53kBr2UgfD0tEmm
+B2KErobJfva/uHUxyLq+p3ePArE9Q+hgQwLKmBRzvstjB1SNQAMjGFL+jA9z175CWY2Xb+T7vKY
YXXjo4qCFMy3vAl+dnzAtvqC/Azy6ocYLD8BUDhYs/OXKKZ7S8evvUtGxr41KIIJ2b2dMaQFIjEG
sAMUCw4G8YzBr6qTVgPkIZ4dkoFtyBaiJPm5drzpLCpreWrGCteMotvB+mGsivp/E/vA1vGI2i9F
3u/67MRdI+HKrPWo1w2IFU//Sje8KxUrz0L2DeVA4fzkH8cxojONazo+dV2JHK3Hve2QSdBCpGsK
+zzxzDbhyQpcc4O0vHlN4/EbzpiHsu2nkyPRIYvb5luUR8tNH+fpNkPF75yY0efKjx70EuW1yBMD
2n48cnGKKy9aUNbOK2SS2GZQCN987trwoNvFdKz8fKv1wXjwNVwryuxziNMzNmCTBWMheKx1kPbJ
HrjDfJ4MZDZsXK/1oTuYtvYNK5d3aRZ9c4r4scgth3gxqJoxYEhah/Nz0s/3Eb5QewSpYV0nEnCi
oz4RoriBqT0gm9gDqG9sEO4PTo09b0mekdI9907WPEaJmV46yRYBGU1ssEB1hFGjTM7EMtuT+YQl
RwdFAT/Ur2uT2qJlYMQA/bbPbZ3c8VWd+QJiJQtDocTDnjJdGKaoEhyFp0Vzf1oMoID3G8eVq+PI
YJ6qqkXauDlGEPavblhG2GeCdP/c+o+GTRC0S3GvJ1jDu+CN4WOL9DjW1wMUEYTua0icCx9qqHcC
+pYptIcIwoIOBRxQDGgPRUvyOpOgiSqqRVtBrFj4G7ZqlKgWitCmhodrm9FNBkCxUcrnLuLZoBtF
U6XdRfJLmCzNOwvRNsARw4Es0fvSAy6BcOfD4iynqI2z02z3jwooqRaVdFm3w+jctzns3MZIL7Vz
5blCvt5xySiEn7oAc4oJJaPQmICYhPcejLizJXQGjE0V5qcm/U2Pih0DO88ufMF8uNC3ijLVSto4
pKgRFNeHPJtCGOE7L21npJTik2sSZke/5lvHLLxLrPoKjuYX8RZnr3nQphLRPq4oUwX51MUDk25s
9yytKG8DVSSD/MENTmIG9eKGC+SgCBvsfwa3yovoNsJVRQPhLclXYpJqYWyjNdkeV0ow5hPSu2Oa
i01lQ7hyVahMDcnVNMVK0/RiPwtnerHx2yQDc4lcAdnRxV4kMHRC1e5w5uX8qjNHPSCceI7HOj/o
mZRih3OQjy32bjZT7iFIIc6oJ0B5sXUqcC0DWepM62KdLqk2M+wR9UdtDipTl+ug3Yhj520ybZcK
wVcFo23iCuhUXP+1xhDWQMKbNnrG5gDn/N068Vy6ud3NcYNHNqKe89bGYgd+AAoe9uhO1THH0lLN
4GMZwlYLK0CyBAXNz0U6ZepxUIoBIbLY+1o3f5mzOWznsA/0IjgiyB9H36Ms+oGQkTdvazn7meQ8
yZNh2LWapwO8GrVmwriJCILcMldw/GVomC0J7Jh+b6HWoZN0sIcWrGQ726f1SEMx5DvXtCYoDpwH
kZnfZ7wd5nYKuUaVXp1G1fu8/+CNpHjebKcOc7uc9VTrNqqtDJy9jWRZeMwT8fXNyn+tqhVvjnm7
1Nvp1Ppbg/rPXv2MV0W1VeD1CyOQKZ3uMNQlOSN/5nroV5v/8Zf8ef0fN31zZFUVuQ0xxutRl2Bg
XiMyBxsyia5I404heRDjiJFYc1Irgtmo8JeV2+RhjIIrYj8RqWcWTv5B7yde+ch5EWSRDyG0cXJQ
HhniPxexYI+QfEmQGjNwUyMiMaKZDI8OACNhGQ3pIma/8iiqrhZGVAynJsBdwRiM5lRlXrfDpaTf
2Pjnwko52DYAxao1dZCdWPySegKQmOH6ozKPc4Fl/IagVrODp/EockItMk+rmCMqTauqU6zz5K51
1ajJJ1+V3uxSSub7QNpTk2kFtWhkiE+VzDSZdnbCOECRUNRB0Hvy560qAuQN5q06Pd4utKriq9bR
sz4XDgMSlW+bfd9C47X+4t5SqKC0+kTLzt0geQ2J52v7KTU/xEP0LTTxblIparXo5HuZMBjeOIGf
7M05+14AqvITOHD6AujLhg7W+v0pkl8MYzIvHSrVlVfhXVBiOyJfR6v7mY9aflYHXLPhSFkhgyzO
bjz+XIDM1HngbdTvCAiDBvWYHt7yc/j2ijP7rddnyh5zmJH7W/9FNL4Zn6vkeO4BgAscJDBVnp+R
0ufBwBC1WvPnKtvdWNlnjDqdvY4x04KOGlFMXZvq4+yJM7qm76YmOTIkQBQcEfo8gdQ8SRCM2deo
xsYGENZMIMBzoxalnXSYtQ7qEtR14UMwnTusO6wCiLJtPd82lOQkdT9Vtej7H4kF3nMqS/hMpYQA
qbP0Mr40yPNpa8YwvWlb5KcKgnIGNW2Egp+7xXZ2ugJimi7sk0pvq0TmKKOgPAu/qiiHvS3vqroT
rTr0P1W1AtTEX9kACY201c6JIEFCukYcQKUwPbQxENVEK4u/TN0t9VgDSLUwMANYSRpd/Rq1Ti0U
q2qtqrW3B/of4tWbqtp4/WPWfd8cCibjxNjjXr1y6llTF6OqNwzFWlelW+MSQ+nWSbrc7leo9e5J
X5wb9kKdlrkmb7IqTupVuxXV+62uhpHf3y/gDbexXnJYFd52Ypyo+f37NQMcaeDR9uo1IWyCg0mI
MTletdXRJ+R3Ktso0nFmYJhwKwbyax5vAxXG7+SHQT2pqrQu1rYZCcbDDCKhMtAolO+d+sXrAjlA
unxV99XoRBVvV1+hGeLAsyy7DHem6bGFWXlwJ5S5UFeDde3a3z11IagimQD7zurP9uWHS5XW/35t
E0AKtkWICMO6sTrlWl33VaX1Nq4r1uO92TcuPuA73vIN469RH85eQA1Cbpa6evP4x9Puquq3i18q
YsuxNiK9Lr/e6p6uzxaC0aGmFWf1jMXQKWZeJe5B1PcMZdRT++eiOsTtUzWVc3siz71TiACFRFDf
ElVVJdW2VtfE9n+1ndp4DH6MRlNgVPg3f3FQD+j6+gWefIxvD7Nq9TFGl0y0v3dQpdtWqvi2rna6
HfXVVm9P8HYvtB0waXDfG4uebNVnRnUjqqT2/VPbuolaa6pRoCquC3U/1qoqqf3+9aiVCr2vu6gN
35zqT21vjvrmTKH84ONT2uBZwRxdDu2JJFhDvRxvaA/ZGarS4lmYmSkwyJs1a9uS50wbVB3lA4pv
ESPrpq/WqCLyBMMGfC6fZPlEI+6OWsb6oryq34rqvXrVqupqe/We/d4TbNUUZ9s+XQxCegyO6x/Y
0rmmbj9lC1QmN8RWqaj8Y1cTfPPHD3iwWVu97fUPfE4QeZgq8UxcuMRFCy8GXEfOdm3p6KW785fC
LlBltbQPJtSWJ8gh9c4Mhpc0QbusbCZ/rydpdI4xutFd510xJSY/MCCo12bVHSoBmHuHXXLO7fxu
ETHhRuIk22iGfe8NeX0cBdE6EE1IJsk5+NsffPucYDuNDDuTqiWfdp4igKruVXW06+ItPufW5a69
8brln9pU160OezvDn7a5nWFMffRojroeMfXj1VQLT727ax0DYCYxSh5KNaq6gmjcGv+4/s3uMHPm
nZDgUo1EEVEb+X3LPVEkj2rLIa1bhAjr5xv0Q72Cfy4iFBRuHQx1jLhxEXYH89XOSOaMXU+3acOZ
GKMforjrtYobjex3YotTXHxO88w+xG1zImAnLqNuZVvmUZfB6+yPbRU/GY17503+g1UM32Ivqb56
qKGabY5HUe+8QyfhR2UGaDpItlvM0P+EDhAUm0VgmRcDP1kKLL16LB53Wqi1u7qFxAUTAap/0hHX
JM547LT+2nxFBBdUV8jIsNa8jlM8hSR/T8HYoeQ9lw2eDCg8jBHUUzgYJ4RX9a3hpFeDfvZEF/85
dQHqoo7q7DQt+Oj2/ZcwmjSwGLm5cyA4TMTZiPINRMEIhG9qT0bgA9RcfeHyYkyTRaRgfhiikCiF
i55noeNsHOAGg5Jitp8rSg5SHHY4LuhztijGtkG2L+zyp2b4j7YGQ2NBAtettF+5Ns14TyHgivbG
Js6cj5mLvqggMFdXpXiCYvgtmhEdEfigECbYt2XwCemCZy9Pdl4CJiFz+VcH8GzmdzRRu4d+BnXp
1/rBSZyDaAIsGvLiJxCuM5C7alNG03RgkowBYVo81aXuPzLv+yH8SLvopSAHCQNvMYlfG2Nmn9FZ
hrQl0Sw4wdfQu9vFldZbaGqGXoaHk5btmbYROW+jTY18A7YY9kVDZPCQT/hljWXK8JMkgg84ETOK
qMJzEXcdRNHSkLCFYTc7qyPiqRXWy1jW3tWZaxv3rGLX1O0HfwmsnRChv7c9/yWRArGp3sbPidN/
jqLkmOaT9r4ENQEGx3iPfI2/FaYPDIQpz7U3gvtiaYpDH7oyl431ahTr16JxUKoeDHyLRhvlsPrb
nCNKWS0pmsuT7aFemrd3AqXQo6sVX3rvoUBjBV1dMEOkJAiUG+JDPhvfmH0yq7Qz41C0qJkFTcDP
nQg6F4SZeg0LAGP47o4ZzE+7vOB+6t7V1oggepVu5dc/QgGVwEvHE1cgAYPPES6sd00fHiPb6M8d
DqAb60x2UdujSfDFnkK8kQmw1n1zyh/tDvuQzCVX4RvNl8Vqf+Y+lNrMcN/buPwtyHOKyoi+wzj9
nlTQEJshTS6FUyJeXKIcasbGQzcTKyffsrWb8erjpvgyZsadGJmEodx3KMfwbkJH+jTidjuhPAYu
swyPc/9XKOLiKR3Tn+DmkI71qn3SlCTnOowCG1wE3PHF7PXvi4trIV+KlAgC4hR0Q19SUuMbE4GY
fVPXn9Egt/cxWOuthjfI0KKOI7PbaR99W0DRb3ypsVOiRtEE9ufyYJZoqKRu+xW0bH9I5s/hKBBN
6cw7dzS/al7vo2EUE78d9jqaz9WPonai50TPmw3gnAlb2oZgE2aEg9U0d8Jruq3hjl9M4fKQECOe
Y2StfU38MAKMBgctTx+R+CKUaOGeTQ4ftXnxfg7tfGegFbyHSJttNUTo/ZYvhqnzzCao5Q4yl5hV
yNtWlf8zJ9SWTxguBPNyB+HuWdSoGAIB3gtxTpE7SY3skx/TG+KljWkNttON9uJhbUKkFD0Q4p4Q
yI4Il0AUzYD4xw90f+hAY4xci3PIfdzP9UuJpcUPyIBown8aC0TI4RzgLZwF2HfzR2oGAlLJgJgo
p9uF80fTGT75Y64dshk7K5OPPwPMp9zJr+PEh9TSlhL0IhYeng2C1UAhfNPblsVFOx8Hp9QvdfAJ
ubkdEiZ7K28/2gym0MURI0I25tVrtJQgSPBsBkjUNAFk6b5rd+NSXbFWIEgOzh7nbePeA/RvN9X0
YE9asIvhVUO4oF/KQ+gYiBHOd4xnNvXQ/LJL20WPTLKWY5jSlXccrDRnBm9vO3spzp2EIeVjX5xr
mxmha9o9CU3e8rA0/E1mziPG1ej01ON4H1RwTj2SzIeKpE3sV1AVenh2WC8QX0Hj6Rj1I/lsAruI
7oKQXIRNUnayu53nf6k6cqZmQyoINY9fWtj9CHH8RDDkeRgthHDKIeeFMg+SNL2NMAkq8N66txbz
A34ZEFXnNL32mnWx5m91W2kPmbnwuETZ/ahpKNTkCbQBQUDFGbDpSWw4cnws+TRsRA61dxhwvOia
9uqFAhVz4v2f+D5eXR+afKjzoBaYHfQWHyvTgK2LuvY7IvO7Li/jo84/tkstHw5hGn1NjPIh8UoM
hdpRuumUC+7o5r2pDU9Ll1wxYG528DW/M2NG0JhgrR/fkxQ34T8jVURaj0RoEN6brllt+9p7QNMq
RhQNK65+MMhWudOzEzvRscrQDrbL5QRa2L9ejIpc8MTreNW1D5nBvxsSpt/4gWtvrfiTDgF4n30L
ArL6OJZkhylhYA2F9BTPHwcdvNigPddZGl9w9n2eZutIYi7FE/NA8MjCAXC+81Hx3Naev29nmb2Z
+q9kt3lBcSTelHauneDGb53c+JDOUfccIn+8MfHC8KIRogv/EFalh8afkquhIxumBfumuhun1kd9
GXsJ9L7RY1v2plsAY56QIctLNI2ldq+OPB0Z5awwN0noPM2oqPMZt9IdPdTFhO2+HTPG44OT7gsT
T4eqy6d9gNHbbljilx4j7M2cu4yma0zuZ+zJoFW14d7UXAZpdY1p15NYsocUo46t+GrhzLSdrYHQ
llnvrWiZ9ro7ycAPbnsFriOIcmLgU0+ILvZxf3UGU99W6dXWPs9jKo6hNfLWZzAwhrj9soyAL4EE
vp9m7SlusbPD4G7EPaw0pXM3BjtS8MtzvqDchKFbdR21zIBGDTvfmvLsFA/jRxgnJ0MU9blLmglM
P1D2yDoHAmmS0ov6s+/OOzgODJjjSGwm7Snq8bRi3FRhdW8Z1fIusQ5EhrMIbwWUCB6EFkwPwVgf
/JTkExY/iJ/N34i04UvkRD+rYrmbLBHsydfyT8TGITqXIly4QcPjkuu7yoIkzoepjXGymTo6VKje
mzBtGGBWy4VeiUww3ugovs6bIG8/D6AvdqFTffHA6fm9QBoKvQHfj37lc/oFpAlQSOISeBZ178zZ
8g+RMzinKfS+48H53sHRdQ8gBvMz6FCHNpsYJhnOSyQ+5cx/SEejeNZklbvHlusud+6F9lWEUX3E
YeSSz9pVG5fxbpS5qhm/shbrZlT4GYrxNS2LNHoXD+1VlIs4CykUlqJ9Ec98lGuzznazIcj6jsPW
6CVZ5sm0rOQ8jv1Hb/Z+NWh5Qs5GfP//cXcezY0jaRr+L3vHBICEPeyFBJ1IUZStEi+IkqoE700C
+PX7JKtnuqd3YyP2uodSyZCES/OZ1yiu/BjP9yMwgKxFAdXxwEviNyljLDP9bAAtqV18Ew2E2WEv
9sz2YLoDLofpAPt7Qg+z8+0TyQU5QzFSXb6beFT73Kusrfa9lCaBeuVXRzOhmV54B3ZD6zlhdXC9
Ayv6a4G/gEOZ6qi3l2zS/W1eyM9lsL7CMkStAQhQkgIfKiyMnhHCggK0T5Fy3TZpFThK+Q7M/XyQ
YXjWu9FcRc3BVb3ChH7ngif3DknaNtBjTak36QnKcWoFYvETnbwM03TnEwcRVeW7pZvxaQ0jxr2P
FoWWIao1DSMmP/p+SgvrsVgCQC80QuO9r8Xv5dyeOztqz/hyASWJW+0hj4wtdI6tg3DjGVHOleHp
5TlLpq2FwoXZyWadzt61KEwahAJB4trxGka/9xojPzYTAUxh/ZQifVgZ1s4a+zwYxFRTjO1QqHDk
KS+XTURbMkgd821ujJ+4W+dBjdYkwhMoH9S2KNZ5ke5IG743FXJkA5iDXHc6VMCUkLpk+zQWMMxl
u8Ns20LmbTNx/nfmMrxKQAt3ZXoZdKEidHw5MRX5URbuyU0oAGEog9TlDMpiMOzxCNTbWY3RAYRz
d5Rmv5wxxn4GZPtpe7b8Xnn+twan01Un8p9JqjnoruKzSri7nwTjC+eoNrPNt7x1v3Uge2iQGps+
cjC6KdH4L0W51vpObvUJXBKmUXujxHyytwokCqQdFDmS9AtgpzTRXkuIvygUIyCPcAayL1TRS2P5
hqZ7s9GnfBt7PEvHThk5FUbR7YwB2zTEW4d4oJ3RV/AApq2r6m42Yogc4iwFbmaNyBFBm0ecfycU
OxHzl2YOYBajob0DaWPIp3LVOtg9JRaBjjkhlIT8pRe4baptxujRZL/Zaq6kD5Oz5WZgvgycqClv
AlYxcE41ocDb4cB2BiB5ajoPjRvMjobYzTaS6mfO7n/X4lAlsxr9m74GWY3ywSb3TpmOjVAy9Pa3
gnQpjWjlQ0Xy1nbb5usQCNsyoqvn6X2xF4mN8gptsanF3xnjlDFA+dlaEQc/9GngTDnJBytZnnV3
tjvb2FHmIWniHAbtIuEzxAukJYssefS6XYGxHSTFeT936WPh4FgZ+9OBSV1t0jDhVHr3Af2VcOtN
Qls7jr5263Z8TCEx2yHgrdiFa6i3oNN0304DsnMmHCNwaySs/lFpIwwFRHgbzvmbngqWeTYtGTva
DlN3uiOIIuNz8jTJ7s1LnmKrf0v7CnehCD5V5m3HMnUOPI026hBRTNeaH/HwLG8JMmxJemdA4qbH
fURUeo4Vm/8W1+jW0Pd+NMzIASguy51rNegMpVmAwDcYwcUwHsChA6cLCWaM1kRPCDMZN0YjoxvX
jTb7+Kdlv3AK/4A2sVOneEid4WpT5UJaM39tJ0k1bO73dh/t/AKVDw9SEHo03/Gp3Y6uf0r8bWSL
Icia3j5+NY2W3YVhxBW43pNJCrISEaKJVoThWRgJBD54pLUNv4xdOIq6+DxULqrbE5ZdFIbB4LUD
28DwupjD98KIzHPF3XtAYfusT6jYOFPlUgUpuw2g6HLrt+I59VQP1nGjwOhVDWJ+GJqq3XYGeqFJ
M9WrUhjRBnNmDJKM/v+37AKZqQeE9n+BBP9oZzjQP/8NE/z7TX8V7HJd9LV0S78pdv0LE+z6/7DQ
yxK+bbMJYob8L0iw8P/hgt4FkIwml5LzQq3hn7oL7j8QSgDZ69iu5eru/02w6++AYI6vO56ue+CP
fTZ362+A4FIfEA6NM0zFlkEGA+gq8j2IqHTks1krkMYxsyDLqTWhgEPBaZLhXZ6RpngNetKz89OP
i5NV9kw03HL+civ/EIn4qyiEwVXWVT5HVXn4+Z//gQqEEqXAgcQ2uUwPZPS/o5V7cGesgs68x5Lt
znSxGBcjgEK7RwGvB26AX/bbbOErX4w7o6CiWDui+z1i/02p4q8noZ7C308CqwdTYOUA/to0/6Zo
1tudPlJOmPZzj7SmPqJu1dSslnPNTXHDl5pKQRGJc9g6vz7Sqqw39oitpgbXg1PMQ9wyfeO5cknM
0h6bXS8p1rWeX/P+aml1SBGBc9aQhP/tyfG/nLj930/dcPDs84TlmdxMH9m3v6K9hwGp9nF2WY6E
S6YyfBtdFHwJEPd5GBXrdIKH4RVYXMapHkR6awfIMuMT8p4gJ4xYe36RE4Hl7V4v2UgMTPxhOtjl
cLx9ZldeIGTxSoP+ZTJjwII+OOExfOcmiX1a9Ee35DAk7o+9P8p9PdpkgE22i3RW54K8Z20q26wE
0bEVgG6XFKuYBiyaRDqrdrpA7Thbtl79ZFrCXIfwL7dgiAPEqCXrMvrdPlGR0FEyW3BfLLN7OG+b
UC/wIQzBuBjjvO08M2XvD2H/2cjbDvVzFGkX5NZrLFV4TV44PBkWyDwD9O0m5j5rufgcuPMKF9Or
W1crXLOawB2LHdBlkHELGFnbl3eIzDcB4tPcSfVqIIpsuhdQni6vGZJdSo0A13Ll6U4deW1k0bF2
xcaAeh3EneNB8v+OrWWyj+OGSmBotaglRV9+VBHAFyPhl0cabYYYLkrKYB5mP40a4CEFITg9WARp
vhjXPkV3mdDFL7Kj69SfuW7hrJ16GY4AEQLg9gNvn1d4nLOHmXg0ugV2xAt5iUOra5ukb+hf4MuM
VFjoz8yqSpxcEKHUfOtL48Skwh2qcV4KJNEH+osyN5iuq9EFIvYeLEpgKPvOu17WZPOSyKTGMhqy
O37utfnLcTWwwah1rbBLWc8h6eZtlmpIImvIOFFEvCBucI08+6WxSFk9V37rnPRql/GZxnyg+dkV
O8a1aISLXrv/gtA+1fnYXteuBYYYqP1MHjIrhYS5jXC2c+hXpMDLRPptsrPr7S/sjZiUSHygyUrm
hmfuD8V6WNAm67LFRH1iID0aSRIdDVcf2b1aVCQCxAffEMfcNOjqEXKM+8wqKxCTCHeTSG7dmmnd
wM13a0qmaf5qUkd2NDtexwMYZ8fzSVvaBFwJwqmm2a1cKA1SmxEzZvFoEy0mmWvOoWJKgGrCI4H0
ANw+OsOljm0LmhmSou1A0hbcriBKwJVW5fxsyQlDVZ+RmraECBjVXjL13JfR+pKI7VPZPYlUvsil
oFZpIFAK+R0Kh7OmQrwzapalVuuyJzKVOJyUs5B7KMkaUWdqt6UYdPy76gv+CialPzJhO7zHQoU7
7FllYGXNZqjUwBjdaIMp8oS2STGus7bKSZ2W93SktWTqZgmsgow88UnFJ14fbYZ5aXama9fbsPGm
wCf8GJf8LbUN+86U4sM0THyf5znbRkX12lISZOX4BdCy3mAFIA6plG/lbCPKr9mA2an4Cb2iDB26
XJ1g9CY+7oRlUrz2hcyREueNiHnvW40cq+l8HqkHA++2jFe6DR24MDMAPmG+7mV1QgwS2+WRocRj
duMITzO10TQ+SGAtNDEXebN073OwLWag5Z1aCAZxa0BzyZHcGN4Gg5XNS4G23Z5NPTA+Kj+/zose
BoifViLdNZ0Jcm1gksgELz2gBWhkYGm3MmrjHjeGj7Zgi8jy2dx4zJ1hrluWaqZz+jC6sl8TeOP/
kjG1b09k6FmY0R7fLJP2y57ip3ZijZhLlnaLs57ylGrp3jPqAdUDrq4McWswx57VjU+PZbYrEG+L
S54RAs1fVX0bpg7juOem1FVhYZAQTNXrIuOfFioMi8yuhmhqiA0ciCiFGY10/yDMDYFkssv15K3z
mgeRsr3chgl7g7mJZPS0mKgklAtTY+ygGfs/aDreVU30/TZEFslqRk/vq6uw0c1jRBaXCFVppXRI
BiA5QwggVz8n25JG9mUCwAcUyOYxpBM5uEldGLv6B9suK2pb9qaLMmM1qQeInSfni2KL/xBm47i2
SGoRgAt8tVdoxRz0BmV0odPyTpCfUmNfhLQPSiuvuAau09PJnJaedoa0vnX45LErhIfbwAwxA1on
6EtqoWpjxuUGUyD8EZfuo0d9H/cDZQoyPN9GkfBZVqxo+YGMz0PbehsqEcDRTR4npnji0GU2bnRL
cZpNyBlDE8MMqeDKDIvOUsLYhsQLjcCprmbuo7weZdt2xP+OR+erRmuhluiqxcO4gLOlz0gHQK/g
HPhbXaBCEjWfZewCjE/zdIXhQHiHnS1tRR4s3UTd555q6PqvC5TmYALQKOXI5M7wIbOHQpTXmm1V
dUJx9gxfRp2nYhcaHcZajOwNLMm6zW5Yq42DotO2z5eF1IV9J23SwNAWQPtlvU7S9KcFpwXf++a1
496GnsDCFj/2TWPzY29Gp4qtjxJLAEMFtILiSCa+G9x2bJy3SNv8+Fcad9sOD5mAWg+lC3yArNB+
Hbl6stjieosDtIlxP+lskzyT1VKYrPflmTh0oDQnCWKmbz0WgbT50E6cu+wrq4f32nLpi2g4U/an
uYJHZLC6LGn2VU4v2GU36KaGV21icM14N7BGn8ZqArFusSb7zq6I8HgdahYy5PwOpQ6Qi6glUPdM
6NGPMVG+9GxD1OozMkv4w+xCi04g3bTeJ1rysMNgIHB3YZOxJpnmzmW1AfLKzf0dghi0vEZVsKUB
yO8ZFj2ElLl2/I2bPtQi3AGz3sYx0zySzfPYL2++czcxobPIOous3CQ1jUBLdwlkgQivgdDuLScO
uq73ghYfj9UQolabt4DasvtWnBE4/ElSMjI7mSpD2Gc7cL/H2sKiaLCmb1GO+m2tllX4Vx2xD3en
reqrH7HaNYI3mmdqgFSH4oX1jHsBBAUZoRuQ1FBZPBl9VBBfCZtTSKe7GPOL9W3KmnhkR+Br133G
XIbCwyyGrxd5+kDRgoW0JxVRLDV73dvaLx9vEhqK0z5bGni0oQp11zpVNPojUOYjS3sDz/vlemyt
ts/4qRKtINj4It/Y2tB7gpYteC7N730Ll2EpVrobPXYxdD0i5XmHzgKFKauDWZC/1Fq+IE/JRZZV
tI+H+dCZrMqa7TpBBvugBwEPNI+wKGYBHWfajWkWPVSOXq5uerllV3wiwPqEbyxBGriIQLjc19T+
phFujGI5m8N7p9bbNDVgyZHVW9Mw7wb5lg3CWTXjV5gzdRYIAtTlKfp7rEmx2VMKgPwX5vGXp45f
jIBDM3fl6FIinVVgXplf07S81NpHPimpgxBgQHrbR7E3iGIdbS6GiJNdgaZiEFuxD2kt4l8pvZa0
0s1NMVjHOXGR+5l0WGaM1U6g7NtVhIiY/dyGnz9aON9qQVGNG2dpfuDRuWFSotPGTL/Fc9VUXG5h
UGK+59LArUYtxqnhvdxikNsinnZsrkaqP4aUalmN6B7pWXs1oxCAXP41DAAH2oIdzmCKiNJ7qYvk
MpXdNcXXwTF3ozudp/hVQBfFkjPB2obdGXVXajdd9nmLfV2nNzehxh4utCNCDhDNrKbasx7U6IPl
X3rNWamAO++yd5/0BugSIaSjo2w9JF+JkV3jEN0EsASPTWitJRaXlXVnzO0FzSNMfGb2P49MG89N
6nRZb9GYzq4UCP3VkmX7qAEPzH5EtOHRs3aN93BkCWjbEb4QrugFG6k1O8+5nz2WKfd6TPIrZslY
0LZrQaPegh+oS+RtE/8FjBdrZO8c+9m+3nbHRSNxNZ3hXMjkriEEJ6GAOpfaF/q416QjqqG89JMA
BX8MRjPCUi9mxCWra59kfPKj8UJXiP2ksIg/adt6VfpFlEgawr5nW+DOZy4IlVZeg0c6lQ+CgObU
ds4GOSSd4rz9wyx/DQmLxFI5xzI3L1j8admv29h3HQmrPkx8Wle8Ik8Ci1h5PQ5EMeXQPeMof4/q
EftLthC0JN9VvEAl4SX3SLoBPq5S4UBhVPfGk8t9opmTKpd9VP01a9gwb495iR+zYca0OI2WbWvH
l8jw9pqVnyRw36AZyis1fGqpZrpLRE0bNPGrbd196iGqu4nBYp1+qRSJDpFa0J4lNMHf41jtw42F
TevMaUGiDoqsuIzSO0njcaYkR3BIiDSbwy9CzavlOAMyIfQw7fyrFyPtrXHezBC/to6M8XyPaHyT
8t0l2vSEKRWm2P2p1ovkvqahpyGnT7aGea6zaHtNa96pAL/2uvcj9n3UiKtLjgcOIgSdQozkP0ub
omXKyN0+4NMuiUlekgWQQBbLcWcdNJX86SpLSSo6hqFcw5w1EQ+ZFl95fyCB4IdrB4Xt4BZUqhqA
0ZGuVzaUasuglaeSziraOphvEeYRENLvesvs8LtbzadB1GPgaYQWphO+OmyQIKs0PHbRs94uYFeg
SyS7xhIoWpkzlVbjNNQ+DNaQ4mxjaP6ebi+eUP7XiJvJKpN5kGZ2tvU/gCT2u3Bk1gxRuJ1GHSzi
UJ7YrE+RRyTWLfnBjGS58duFyW4D50pKLJErY/6BX5dHSBG+uO54aMbUXdFrVurq/TOTEf0WJX7y
W0hvglwcVJWGjFNZIPkG468KUixnuQ5lhSYQOZGXMo8rfTMWngHP0znf6Ch/frnJ9+k3doo06Q3U
UZUENzk0XUaAAFx7XyVlvLWa8VWoQ99OIjQJVvY3RsTtl9gooSzpGsnmJpgHT/8BQz5nqysf2JFA
7M61exoJwqXSfKMdDIo2cPuigzhPcnpbf/7q90t+gx5NBY69/ek3dUE3EzLgEOfEZiIE/NfH3L77
88V//uEGoPwbC+L21z9/9xeY5p+Yyz8/4X/63d8+NSlKKlVUav64PETuAS+NNzXHP49zO73OdcOg
7zMMlhQh4/YFrQvA9nNF1VADUnH78AymefHXm+L/rNBABNfRzHdQCGlpO1oGwbqw0o3RCmgkNxC7
GGHhHm/49dvPkes8DrXX4PQLpB8YormT2PY1fTlA7b8OPeqy3EuJRE5UQxIMp3Ue5w4COxY2bHRl
HXivqNjcfnn70jR5HNAX0DB9Q26GKhgmbWGGWm03uXdRnnp3t+9YTrH7AlyLOqext43u0td4PVYz
rFKtReM5piBzF84jDSsfFrRDhtm1zWdG6FuHJByHCCoQJCuyL7fYOEaBJ1ZOP0fq6Y55i3WjTipS
aLKg21HuK3/ch7FYdk4J4iWxaqAqvqXMtfyfw7xJZ3HXtnMTRKnXIblAhxoswcZ2Cmdjpck9VOq3
8uDbC1ZaepjtGgS15zBUMYhWb/Fusvr4bHcgieNSE+zRJv6xnmDSJwQQHVnnaL+k2fgI9sldGV15
1oAmrsvWp+lcbdzkFZzOHZwtbS1CbM9C6RVBh2H8XnjaFqnF+4xOK7p9WKe7zmcXZpdagNE08DFC
f2chpaGraWaYgg/YQCiTrge0Eh/FEMFaxlJCq4b9MpjPgweyR+YJitWNV26F8H6Zs/Xpla4F7U1z
qTsVP/2OFnPX9J9NsRuncdpMDW7fml3vqqS/2Olw7oC+swZOpwhwNG5gLLwNRP96sLwDbYL7spdA
5QC6lkJO9JR+QvUen7quExthhRrZnbtpYk7ZYUB4ubuvQiM/TLYU6z6lgZmL6mEqXFwfDCLAGRRr
0SYwwmsj2xcp2HCnK1c2wjfUdtwyMNv4aSoch6Als466rSBqORikyILiH3dpuZbeMyKgJrHA/N2M
QT+Vo6jpEyAn53XYWvgCdntkUfMtgM0WmrF3U+issjG2uAtiatW7HC96Rz8RoGeHWx9KgutqFPNh
zGmcKz1+qrcY/I1XAKMhFZgxkP6zCVAAmrWJQvwIFCWTp7oX3qavPfSIy2ZfCw+VCIcksw77n5wB
+QrI0F0m6qOdRUE5onTb4KhOahV7K23eWXp8lyGAHURx23MaKZTd7LBESf+S+mZ1zhb3hCVmGdZK
gLH6QT0O23TL24x6bx/8xg3EiJ7i0NWfpIagjc2rxda4y4jEygae1xBmNWkMNcS05VBNsqGcigtp
ZBxj3fPOGILcM4BU11FvuIXJ1tTHPTIngSvBV9gdwLXBNq6enSuytPWgyxD4qUYnrzMwJRTyzenj
C2WEVyf0doNgsXDi5lI5/n1huMrgolq3Xki8mjx0mpxftE7/IHGlpOIAmdWqb0Y8xKAEhkvdTdSy
EEbMrXpcA6nxDqXffOQy3RvSjzH+AzVACfWMtosyE0Q4pW/p1EeozY3ig9LQR7yk96MhjlruMBjK
s3MGQAa4KqJPYsiEzbjeeV14wkKedQYoejlpj12RITyCE2bXRQzbkKKNcS4nELO9Q7kqcuSyKnVU
NojL923jfpsnN38wbW+rqnOlA+2/qZpfhQ9dTuW8C5CwrKSKUICQCv0EuwPky4IldC6tAPrXDGI7
m/FLXxf3fjqlq3lQtUcsKOQ43s8ptsILC7dIMtT+/YWJmofYEHoHD2wWSERc9SROfAN6zt1oIWPJ
CcR2t8N4Qz+VeRrfm3I+pJOWHPoiu4BTr1k7jWEDvKc9PorRsn9Ls6TOuIWzdtF7n2IT2oCbfnbe
bMt+BSDshWQvVTdutKFe96Z8m2f/QiQXQLLHxtW2Zwyhd0vS/QiXe7tIX5rK2rHUvSRSrseF2h/I
cZfmHvpy5rd+pN7b2PveEQBiYKub01qM+LvZ0GWzKsK4QzTPdSFXNa2gcN73CaBmWgVpSI5Y0OuL
E3Nt1uOL5TnBYroXPSTFwSZy7dnTI1KMnwI72SSszjNqIt4AbY8ovgEQpbwjMphujZfvJPLcugV5
Mp6oTTT46vaFf8LU/sNStQyNCiOldTolGmgKUNDheenM+7qqX3rHuJaF+UBvy1l1/SEciw/gZXtb
DWm0XLYnMObxqUcZWutC+vcomYzFqa8rdst3Azz+5IJzq9sHzxL3cZO9QAgnpauq+3QMrNH8iKHM
Inja7kvdeJOR+eg6cJzBbdgCzZrasRt0eQjLuzg5T11zzNKIPsCwB8Vzp+550Vb7ZDG/G1N9wcXg
ZCbywXSoH9guhfalMu8q8KRJXjy6en5qI2I1dIDx+IvSDMQp6BcCcspUVroEXe4+CXIuHEMGmDyo
G8QTkOv2DYPnY0E9orSsN/Vo1Eclrtw3rGwelTGzvU+97xY+bmTs9QoBgffQcz6nxn3pAstHNWya
XFCYyXqY6veZOSSXBYHWVzuMP+zO2fteFIS5TccrTvBjB3C8OHe1hu2eMQRGpiSALHlPDX6FvdTW
owQ+TP1Bm67TPFaBoHSa4+cCPjMAv/6DesrT/DRHOTmjjkciFU8LJtQqV5DbxX/SCjoULEv9Ls8b
UtXjogFnwgdlO+esbIn72HkAlJborq8uHkWdvGsPdtpctXRYKCZpPzqlbpNSWbI85HNBcqQgBnEs
0uxde99P5klqWPqC064BNWdPiHj/oib2jVAFRGD92SZHL2UYlmxXsNS9w1wZGfozx6lA0yCfqIt2
x2VpcJA1AGz7mfc4U+Bw8bQiw5Z7ACRiU2YpvAzDvVgzKJ2BVJKiaHECBwmpzrLB6jZ7JYOhMZml
dexTz92U+Zm4Ogpm7K2xjgyvzdT8qtHxcfrORyc+cgLd2DSFZh/xB9mndclqUPaqywTSyJs+uqz5
cDp2/dJiEOoZLVabonJ9wnBpY1DlxrgVZrd7mjr5FY91scPNbt3ZZrgKy5o0yo7epcZYk6C6w5jw
ABvmjdTGKCg8ewn0oUeq2427FY/joLnpq5jJj5oCj9/JIr2IQRlraIysijZ/s0BCHx2DynGqPVHh
fnQ0AREZv0vbmajRmhlPHhSakRpPM0GSqrxkAfgHCsqkgzFW0fMAolbTcYrJoGmE6adhhG92hKZX
X4/vQymiLfUlnKLA9yoNnRjIipFcqmp5B0ImMUtlTwfNdbJksbM1dmzL2mloL4LxpMOWFt8Gn8Jp
JhzUoBIFlFI0pMG+B9fJmJfD+xzHW8S1aWpV4CQXgA/rEvAZ/snck7x51cb53kni10IHR2iiOTIv
QIl7ORxT095JB22R2XzIQuomrh7VtPAAw8fk0BZ+KL5PXSWw6XWtwMa+NLZ/kYX3alGTE9mHtRBf
E+s5LlWpuSAXzgpoL/DaZWjtLbPGHOLB6Ne2Z3w0C51X/s3gIojXobWYdODk1rHHZ53u+8qrAVv1
SNZulWNroyxvbIsyLIgwhMPU2zz2bvOPvyX4O1mE921OGT2l7+QV644BonMIh49Xn5ZgJdrUxg7Z
gXbEy+iPt5pxzWoEWES9BJGjbIKkxeFAbO7VRwy4a2VhuJ5d6Ed8HJG8+tEUZSCS12W5qM+NGry6
+V+9GFzbbgCkCBswYyXkrCZRvi0ZEm3Zi8LSVhTmqJ2hUQWczFzXsRPUfC/QT7p9r/7GvxqjeJ+R
g+QiJse8hiDVaIZNm1Kw0D8k9u/aSoj49n9Ne5esAjjOrtUYjHh6+bxfvaQ23K36Xk1Hn89JS/++
Hbu9qDBeO5rWA+vQ2qBiN/b6lzqxsp8zWpSUeRP5WIOdF2Lc9rzDAGDPj2PhU8IpmTi7Gns79Qp1
PHhSd8iABepc7a7JN0sRXkXi79XBa6BetwugcS0yBLP6h6kpA/Vx6rzUYTV1OUik3a6dz2iwIiLb
Uu8GGvnQ0sk2CiomvLSV4VrdHnV56hb+81J9zspEzDOibtYsJBNYpSU01hBU3rB+A8dltPG7jg7Y
7BaB+l69Bo95KicfOmmLBcBS56Vd9vvlSYToXRKuQz4u80OgxfBvqGNRoWhid6t+FfHnqvP26iV1
nwTLQIait+y0+af6KB38b2FwNhTd57b9kFV5UR+pXuNX53xBRQmyGudUVr/i8z9PKuKX6oRRijuo
Q3GIe0D0rNTLJu2M2+HUxzly2PMxAkktUpQnf9mjwk70kuKIXp2K9rte0cTyyvIymRQW22i561Gv
hTGQIpnVNsFo0umIRPLlEmwLZlUqNaCZmlPv4kjX2O7ny62BX/fpF9vtizYxXAu72S5x8RKlpn/U
C30/0DE3cfyOnVRnLFGL1kuGohf392kYInmVWl+1j87oRDd7qfRkW+L560i72dutATwkPTXRD+i4
ks3GfCRb+CjGqaDh7j7cYBBWw0AdizObJMUy1RSxmherAjEJ4agL2m7GyMPqSixdEO0t4oOIymdE
A17CBfap2RvkTVJSbsjvump8VP8Kv0HCQMHEFBSsAzRkpt2yRSLS7ehgsYkAMce9IByRBXQ/Nb9v
1q09o2TVInNrU6LWEyrfCxGbLYAbiNZ9xQ/8XZSut3YarBxJGHAGo1F4RSnjOYuIhxabIrtj0m1C
M4oK+0gapx/cqbQPs9qw2tRQKwpFY6cm9vQi/eVW7vYsqulalbiBFrRFgeIDj9NQjoUU7HIsWejH
JGI/a1ay98GuYhDO6icoCs/FfOkHNMXTvLqPkHlcOaplpvcgKLoy+7TapNtUEdmjKTn/8lflVTRr
Rf4OfmKjQ26m6WJQwG2NPYDceWcmerbWQ8Su6m9lbZQnaWX4xQH9bYW1XfCXYH/Htc0a9Oc6p6ZN
M+0aVsizLQ1ye6pJUUVhgl4Puc6tOUnsvC9dagc4X+drE1zfqg/FbgkRdvNztmFEZVaznHcCRTBY
w+NRh6NzqFv92PoUI2aZiLVUzUzbrE63En5+KCpO84a8qoCKrfQa13vmdTJ1VEpDatmGakNLA9xb
Xj1HIUHqbaB7bjwhEOpsWsNHdmkKh21BJjO7Y7IrO5p+ZVF3RFj0nQc15GvNhR4r8de0m5Mz2+Iw
azzVAaizzIgbNc/bl/Ys712iJdoq9oPuwhHU3pZw+ky8xYBPmG5vh24m8BdOpiUQ3Mp4PVpReQDW
Dv6rWQNnAEQyier8k1RQ5ZUuOEYmKzA3BQcry/t0SWTQRd6xSBgXUnfe8slrkdWmcDrk9nb0iVuW
5CGsqnmXzLzTTe21rRNRgQh7EQqZIVmj02TbT5pxQzLsSrt5KUpKzbFEpxuo852wzDyQ6FYOPNvk
mx1WHpxM/xkqDyJR6B/t5PRJxImCYDqbOzANx75bVuFkftcNmhOxzE/kgfZ6npZsC5z5IuLqk353
DCXR9Dcx8u1D2FyGLj4ZTvrl5ffwWTgGTF0ce6g6q7kQDoxtrZhewboM0BRYA4zMWZkjSYSh9yff
OOCFZ25QB+NKcHtxFKTvdztVNRRvKKmi4nwI8qB1J3A0xb1BvO/mQER6SXjUp0SDHUOJsk2MZzs0
FUIjy5G0ukYCvTy5Q212rdpFt6ZBm9OXI/y4ZgRM61AhF9RPulVdwEM/FSAIafbQuGECD7V57gfx
ZqckcKW2Q872mo3VaXSaDdvBVk8dej5yyLYh5PalUsSjCrHoy6QrBzpvDBakuddgnml2cxCJpFGJ
aWNeV9cut5/RSaUVplA8qu8uaZYhE0p1iAkMq4YOmZdvw0L/pfpnN2DOMrIOc9CjLcBNUCu+j+aQ
Pi05mhVngZecyD2oIqk8d4qov4nROzZpdjWN4iJqxgKuHO+ajMtVR1PbHFJ3m0uX+Txt0PPUAztk
w+8Xfzh1PRmoPn2Lo+49VmUgewTJk8R2u/IURgYQCooe1IhKrrCd6omcRMDLjiO27AhgpR8lPwGI
CZqqGDlGlMi0yGEiDGAinFbu5ZDj+dPk/qnQPDgn5snKxqeF1jelQwaIM3IRiXpIUI8JIzAHqJqq
Q7hKPNedr5S4Zxj3w7RyDJAeVWrncMGsB1HZV4gtn/XQfegpPWSxEAOUer9ORh6Bb5FfRGvDdX+3
GZsivotDxOLjYZQBmJ5+DZUrWo2ewmmpNtPQkj1Yg7d16UkVNOdgBbxlk79Lbe5c69LTdvuvMvVe
foOnZPejrL80+ZhUB9xwjlmucLGq5Zcnzv1iGmgtMcw7hfT8L8bOtLlx5UrTf2XCnwdu7EhEtP2B
C0iKWqi1JH1BqEoS9n3Hr+8ns9wzc32n3R2+ES6pShQJIDPPec+7ZLGHh5QBblKPEGq6FtJIVL7L
iR1WzjBwyPLZL0vyLYeCrqhfOnN6zAwfsIZ+Y1x4egGCSYKt3Xuem4cSSaKu2RSucnY2wBKpK/+1
ndbXaWYDwiOWT+/HbMJGHSHBSw//mlUtgwP/idBsuPD7TajVnrDgnf+RFdyaLDQ4sP0xrOFQLIMa
ijL5FSItkaQ7jyvk0GPRASPaWghoRqyrXOrpwEUqNabukh6l92x8Mwe75Co1CU9D1VYXTTIZvYiy
KPS9k/rKCWf5uOfvXBNc2NBemHHv3iwWHQ5BHWk+0L+NjCN9OcBrcL2iAX1YI67bv/7gzp/p5L8/
tuU5Bp/dlxfm18dDUkbd3/5i/G9oXISvpU1/pE075mwc82rc+B7kUY2jGYfkm6z+rpZZ7EyD4N9G
GAgwDMm5qFIWBJ0crADKlQr+3SJpPjFMgD2TpW+KkA+ceSnAcBQWzQjhRASDw9VTpygA2zaDUED8
pXUy4+JxbEMWAhTkUEu+ZdkUy+c0k3yg2eJ+/ObaS4JDiT3GJmyWC1XWG5kO2FGzwxWuSUuE6THh
Askxi8/1V5Osd62W2//NRbPwJf/T08IHNS3MyX2Gu/900YQnMg+lVHfUEgsCXB0+rcwoPVkSqVnu
3D72JmMxRaZU9AimLqfKBo6TRwsNy7VX+YTeONrzWGq3UWMGihyjaE3ryubhuViFGkl+znpElyPK
zW2sx/fApG+/2Wy29TyazHFXWiRJboim5Igd9H0/zhyq8QnD6SgGlJYr8F8/M96fnxnLYdNAhSFg
Mv5JgkBiX2b6SdQddb3D+TjfaSH5sl7MMVFoEfMtMq4UmV43UzBBkZwVSU+zuJVJIUngkk0eLuGd
U6/XVoNqvnKOq8tWV4ynroZiqQqGuVnuMeE5VPJQiezifRFcmdL3n8ochbdnALfAgWD/0c5hMTEj
8vHsloWrk8ZQ5mgr8ppERFxN95NH7mEkYFKlMwwPrO88vTySEaF4SOlky/CJ+oQkEW6hPNvs2PAP
TmKfKknEImaq3ho5YyAL+CihBSfIDPZn9q6HcI+i5TmDmrB66K7U6cq4qqYgzxr45Nxx1Lo7eNwA
YPYJkZO2+9d3BF+YP29g+OEjWrF04WO2r/+TLMRBRF/ny9Qe06pgh6RYPfQC90XThrNTTrfu6lqb
vvc4SpvhynUbEzvp+JszuR4gNpt99LxITl0teVZlU55jv7gRTuRutYof0pLyR4tJvV8yv/q9KXXG
ycbMpBubFHMB80Of1k8vIVleH4KpS55MP/8WGRtHoT0CfHCg4gOgWGUYF+vbrvJuUnt4XwvMYJcG
b1zdfWskj9MOwYZwj0/28ZLvC097Dvt43RT1MN353rzv1/6sNb0eyHB70ZYkChuTc3agu2aZhdsv
Y5KYl74ei5nojbHlO6VxCidzlxQkX4PVHa05xzSCAiGkiNFhk8Od3dUTcGOuF3u2NsQb1bvk4HuN
C9jJhieZYYrOZvUw0B3rU+74bU6NJIs0t82/cz8KesHe5NgcDYpJpf7epJCzWu1eH6PvsiBmLkWi
aXafqqCMivriakww23IgBECuDEncaj3naQ3ba9kXR3Xy6qXtya/CZ3bKd9ma0kVb20ViQ3Hev06+
8xrq9S5zBii9Y4h0xG8PwJDXBACA5GvUCCsh3dFavUliEBX/1tZwx4fD+G2P831TFGdTj12aRDj0
iUUVvvqfSxm9RG1+VEzVPv6oouGnZsrXiukhfHvrSZN2jCln2k1UnxlPyhozsdPJudcyOtGkwcXF
9Z4yDQavZHXJirPLO1OSQfItpPJrkccnETk4Zv/mtw2y7yhHFp1eDDJ8vjkmcEgFIIIXA3VIAp0d
M3bKdNDDkrdrdsUaMHuCe2/XT4MBn79BmyhkK0wlu+8gRgbdYN2LsHoN5S7krfxyvW9eksZ8VQs8
but455TzfZyOMADqCAFMY17qdA6vyHUxmKtIurazS0T7Q0TTxcEWhJYAXwJnSg8OPblAen3yC8o/
g7SLveHpD3NTPdRJdVmkbqJnlNzTHvsdh78eYvia2OGTBnhOIrqxbS0MFlTb3eP+usHhFaNtyntD
0h8rjR9M51OcTNdD9AHSr2nqsY3js2GgVDSZGeWWONeY7MCGt5Jzy0W21xqSRFm+Tpg0NAIhG0Y1
9pnJOLaDlXEeoKc5uPNMU5ZcUnM6LYuYjuRSAvR4hbuZ1jEMEKQBWQzZQ1WOnCcoVw9EL14cessT
WU9IsEOdAaBArb+sP51sMR8xO8isbLzWYrRgKyKW3nsWccN21OK15vUgTtJeRo+LXeuh7q37EkC2
T+ygjDsTqbE17unQxQ6vf0br+cHtiWWakRvvKn+WKGlPp2ozuOslsQeSZnn0OmeviEE9sh60pyl3
Yo/DTXgFq+zKyuomIHT8al0Td9fK8OyZFG0T1PwQj6REYchxKmTU9krmdizDt5HAXLTBQO1v435X
rNlhtVcdQtdrvTR4lzgyVNPpvmeT7zoy4LsyMe+HkmZdeV73jz8xNjQy6dNo6vdYx5kB9LVjreOt
FbvWkyvjxP3+ZZLx4uUKFWVaZOa4+mPPMGgg94JAsBm+IkHqJlnlUB7mYxOSCp3IIPN2/VZfdPI7
6k8o6hiCygD0TEahc44T52GJG0TR9dGWgemhjE4XZKgnMkwdL6V4Y5Gvjsu7w2iKyPWoq24G+p9j
RRp75HnpMZcB7YmMak9kaHsu49urkSB3YETnHI/mBRKdc1DvUr0LyyMCviQLvpKh8KGMh4cyx0hF
RsaHtKG4/VrOoRDjwYwIlsdfgfkOUfO5Cp2X8fM6OfSlrvc4HQOcGwwP95aMq+9gCJ5F8dKQY2/J
QPtMRtvXsggJjQo+3YwTPmKzezvq++PkiAN5sUw3qDsZtMwvfqoH+NjvZtP8tCbSNdPBbM9207fn
OTZ+NZDTg2KuhnNczwM+HwVKdZcw3nk0Tp5dMswBJUT1L2NhI8aG7MWPYSResmRMENnp0FlCREeF
ux1Keki8J87Tcu/0y23ZsVxi37iYGq0FiAn8Qa1Lj/NjVJIBKZKrlTcwrFEJMBQaBLPESKqN/Coa
lv6gFy5dciOjLR0ZaDqEuK+tDFEwVjAuKn8Ygn16SqsQ7jHKBTBCmX5KW5ghMrkS0kIYMqa3U68R
QeUl/cqaya/ELCFP4tsEhjjFChAozViyKSnNyo5sSskAzjqUKFXVw8zSym3bRcDqiPmVhKvqexDg
bPyOXPg6sNau1a5VSm0G9OrPPHaf7WJ9VtVFgdPxjjnZYcI9Yxv1OI1EsB0F4z6Y3Pm7WNimcL7e
6VLP4FQA7andg/LsFTU6n2eiYBBULU4VTG32c4mis6Jnl2bubj0KacZ1LYsR0drkarfwowL1LhVh
WkJEa1hcZjT4LtF4sXFr2NgJMFTZroPP+Kt7UnVSu3B8TFFxwE+S1IrQbwmqoDsDpjEAvPEJXu/l
8ak45IhfYPW37P18ihSU4oHgGyi3XfY+SWqwDu2cMr19WpviXfJhJfvctWCgI2xilDjvOiQBCSLI
sMJtSqLmU4TLIcTYLeEbsjaBmlPl1x2SepAOpDgZc7i62WZNfpWCK26Ggd9DSgGUXkhn2tDQWvEd
JZJZo1rfvCtu/xjTuXtJ4OVgBEU2HYxhelp73HlI7iRD3YpvsKUiHaMLlGZLEYTnFhlBq9OLjvDs
916Dsgwi5bdVR3BK8MPDWoT+tplXgUMYaec9yte0khpU3zzOWnPb6v5T5KzMKs0L3S3aEHd6cmDu
FnnyvTY5a5UR1KA9ZTOIg+uiHWiX91HAUOn1Bh+E5tLgBV0uLkIT56gaaE+yjYfOu4MtcTcVnRWM
HSyu3mtPuULTpB7Q105t2F70HPymiBYkES7oanXV+fVuza3HXAKatVTXaCl4DC5H5ykeKFqsa8eE
N0WnP3YoX/j/ZAKrxCYuJAJwxsqvyYImBEUz5ysrtDIGMqioovBrjDETUk/EGltgkZSRm9Ssbymi
MRGSSjXsmOu9N2JX5feHNGlfkaadIuYr6IqzaaenE0oi3nR3KgboKvZM9VRG1EUuggFrIGkQF4p3
nEPw1dF+qF8QOSGEHvYHq5yJQ3C6Jynasdkf2G2bH7L2VPhBaFOJNE60k/V517SPGaNrRDLUvgWg
TZrS1sdadZ20Wo1liveQL9Zto/U3iQcLOmxhOnet/6RHCaRa5reuz6Xz9RrhTHrrEOclDTLe9cF5
mhwCPaP5h26A6ZgeC6THamkTOZjhtAv/kEjJcqsv3ifgFnz+SYrA8IHnDrlfYsSde3QT/7qXUlQC
9fjlusVbs5nTqRZR4yUwdrgRY/SpRTcVmnPQ6mfdCr9rbcV7HP5khXxnN3sVNfm0XoiVkX1nSvQQ
mXVbe6zucuat7D5IXWZ8c7Top1FyDWWVyoG9dxfvfZ2a92O1+G96UXwbJmIBuW57I753RYH1ff2V
hdnJkABIAfKLrlc/ZUv7OYKcWvI9ztS/Nd4Ru9RfiX/XfJhDJBZvCuLxrta2PhWWCV3MtbHawQpU
Y+n4oS0dOaddPFqIG4fGPmBhTgbXnH4rRETAdIi0sNt6AIE7m6G7+rYWY900Go8iEx/SgBQMai/r
pXgc9vooQsm14gpItV8VvZeOjUJyyEZAvXMm1e+/97KIGz1V6bs/Zx8iir9KDHpAo2uU1EO5C72w
DGYjWGI6eUjibIcdugnc+2dsJRFrHepqoMGRmrtOg9I4NsSnIVqR/bhsSZyF9pqajF9CeloDf2ap
FloFqa9PrQ9szREMSoWH6o/qmFM7imvEM0Q2e6P/pIRTSoFhyIeqWfDAMaEmIadWAJzCrU1ZNXsd
opR+Qn2DoQK80gjJL4WfNIfc2FOZbS0WagYQeRxmA5l9Fv8eACh9jo7OcRPC/iJfECqt7Dpsk/Cw
Lpj0U4sX4k5W9tiR22if713/dlj7Q1GZ5caAe3JKOgMyliuY4iT5VbLEJUfL82C73AznnNrRybBN
Z2t1Xh6kLn5vNsR/RLra7bi6D31dhltHqsq0fgT1tn4tcpfN6EGnnlBfrYV4Tr+GnsytWUTl0Z6D
OobSqieut7etndlzF5UiVk8WTqLS3yOnnXOjI3+cRr/AVmar3oKdsuNOYfNmxzr6dBa3Ntt33Vxy
urIjpQXNYmOj2vcAaPWO4iCb7H0TLhdjMSBgoLoYVr88WbXubTBQZT21xpUSiE7R0XYGWqN+h9RT
K+/UgFM1uSbWQrXl4a2Lr5IP+t4W1ZvVa0FUrbfdxEJVqtvQY17pNPMQWD8Hf37ytQ6PNxuBWjKT
VpXqE5WJ+0lGmRX0mDXVJQTaBbe1oF5061SFP+0qBnvQTZS+xKBJm45l0JYb037JMSwi8mZEWCIR
H6KU0Px1orwGm77yfLQHM1soyUDfVabB//QyFh2Gk3l+SfFIywRVUyUlhkqzrJQn8dqc2NGefLt5
UyO3ZeGsw1XsbfWN61Rf70cZeQ0VHmDMzyRLodw1fvqmYCuUopyr8fDTC9e7Gd72VHlPfTO/2Hm5
9zL3aQrHm7ZyDkL2rwNQBawxNFvS1yGMtGpfSJWXHDe7DWJZ3rzqJzUdv4ZJwyUtrjIgn6SCcE4m
R8d5p06+tG4v3cD0mGlmIBWIanVl1hLYDeaKpQl1KXu2Iz4KDpB4wcGhwzAnl+Vd07M9qyVXyImM
GmrIQdEw/vRcowIB15tDvrzkNr17z8NlpRc8mT7LgXWpaXEwutwSv8DtQCLHwoPrqvvQPuSRLLLo
p5ZK91iu8u+RtNGSvedtXamJGlbtOtScRzXpVfcQqgWz+hTQuWWY39btafCYTXTeE4MmThZZI1U6
O9MgkMvBvz7Nc5FisRR/48P5Ndrjax9O98BhDBwy4hzjY+KyPGoADPU04M1a79W6UBiCxoCFkQ8v
CD55WHTvQdbMkDaznZpcqAFW73yEon9UWiIfafNGg9TorCkJqCJaABLXF0yXoTSEcVBSD4M98l5t
QMNNnmPauUgeRQYE1eQ4WugYmv4GMXuqAgWqzut1JB/IeqB3lrX0YOGnQA960try4gup7WXjNbDU
dTpqpoSwCLblBDFuRVqgPPEElE+k3PlF1mNWNe8KrGukXhBvCIl9yUrLoPRUVzmN7R8TdaeYAXyU
VNF49jBD5l3qzCU7jVMMx36qHSMczosdfctZXxLDT1mb23pMD+q1HDnVXWsmqWnbPNH4f5cakuhZ
864Ed36rhMWF3MfZ9YHtDnmXHBQGNMM6UXjzHBkQTplJyKkL/DN3q1PtMcGtgxTtYTP1ayBHmFDN
mHkJbkvRXpA3vxLCd1wb/xnpAxsCWAaMevOGNDkco1hDjWFMAZlOCFYw+YqqZS96FCbSo0ZK4rCQ
4vEX0UUJaYUU4Es1r6d95oAUm8n0D2hLKDPkyhRj/g5wpK/0wWqnGBhoG8u8zyiU5tSUF+NFjThW
AsdE7T4u8fPw5SxYzM02Z0/o3aLLeS9pqclUZFl0DHmbMv+2vPI9KaZLQnaOq0eGmn/bXtBYcI+V
flITHKpmzclZdOX1Is0ECi8rg3o+2OgBKpu+QT6si4x16yU6JcsWZmTJjnSGQKkKZT2XSCsEq0D+
KhWIijbiEJ6T2ymQccNQG/oUak3taHnV1kUVtC+Jl9yBdLLIWViMfa6c2b43I+ZluobjmY3Yeart
oxVV34owAMWemSkxh5NFlNt722oGjPLikqwDBUrkvqOFOcpLxk73qvtLINuZRGpr7a64xB7VsRx+
y10vrYc9bP+S5iiyNtOcf0oMchqoIZWCm/PjJcJLBycHnmuRIQ3W0frIOr0G+h3Qia6hc5pckWzV
R4jHGdibRPGmil144Y9qglHKZ3MW4ZPytciQWXNGwv7to2OFJwCW/sM2c8x3f6FdyllXSQWeLqL1
YSYfc9OYXG5lGEQbUpvoVaNOcyEDo2mxUZvTQuAHazQPS+42dLw0fwO3xa/Rx0qvTg0hMY+FKlZQ
Ql1KEltKEX/LKyp/W2y1dGRS0UEi1G9MurBNrExX3FCd7LoEQV6dMg8UzK/TmBLb1xafQ57cyMpp
zSjRqG2DPE1QFZc8O4xVXnQDGCZEI1oYE8Z/6w88uDFEAehwZSHhmLaBf8d6VntGJ3XpRIszMkY/
uUHHcg7bOQAW3/N2afQYpv+WxVPZzINH6yzAcg0cllq8+TbVvGLwb+8zJBV0u9IJGucLYCLGO1Lh
QNr2l87AQ8PGZGuObCTFN9RRwN3QOw2GD55CB2ZLwa3Tjzu4ZCkakGyFjTH+ctP0IB93tSdmacKv
G9JAzUNcHdV/7jFSogRTZaYeC6j8zi9RIYEYiuvUjrGIFGV4xUxzOzWau5MYuLIsEIkT0EfdKqsC
Q4ri4wWUt3IQSxXUkGr9xJaHgAOYl3TYwtq3a3Qtay/bYx5aR+vtPGUYVictLD7vmQT6Ghr3swIT
FI6hdQtmiaP5qMwx2nyBbZt1sD3RA40Z26jwY3poy7uK8+reinlyVg4b1xRR0D2tNkd3lqHMKsSA
XON7sTFAImR23jYOJq1MwDelth7nnmegLDnYdX80gio7DtLmpfCqG22w8SBxlw8xfSmVethk0Et8
rvkAViNoUh2cXWOUukKMHAUrui5/MvFShRjQ0xEBw9ekh7KIqhAYMmYfssKG4zrpGSqQgkooMfm1
cvque6CPI+XuPNUvPVuyRFaKCjzGqI8NnZHnQ/qDPPytGuh+7R4ta3gZp9nemtyfLMuTg/JYChmX
aExtJzJJ52mOac8h3040GJ6bfWV1dVpynRLQXTe2J6m+EqiHXfa2JMWHGbNFMJ0bt9Oqs9dB2TI9
yBkaIp2k2ds1RK4pd88JuehQ6uz7QjI+MKK9bVqTRC4zubUFHKyWuM9dIclTdUTx7rAqAWf3I0dL
tLg2MaOgbw0o6U73w52iXPSuoPN0omuXImXb+OzH4frlUdjCzUH1UpITgEMXdZK+Fq+FdAd3WlyA
Wo/Xm1NnxwqF2JW5e0Ueil24dEtEe9phtbi18/x1drCMZqbVGeNH2nfbIeEte+27ZTKQdaDkbuVJ
LmdiynkncRmANA4vqtnat2brewWgcKsbqpIfylwlyZobosMe5bnZwEEHuB/OOFQhI5ctfMp0yDNY
5l2U/6qGH2oLVftZmb4nRHturBoupf0j95NDmIAPuOPcbOa2vfGYvQa0+e9a7OyNor6Pm69RDB91
w1xdpNyz3KRkS2DVbWcPAaaVXXe2JCex0SirEIrxeoObH/jru+zuysg/ioToSIg6VukC8kSHZr02
x1jaA3TgNfCXA7v2z0RlHAoj+6lMOQqNHa6Q0DQaAhzpgSyjUDz5PRVYaFGBCbZziX55mAIoTse0
xleTSF5hHALuzRsFc9aMevAvFQd/9JKjMoZSTK8Jy86Ic0ARB+TwL3Mh0Yoo+4LyRGUUDuHGbrIv
ZSzkuJwofmWR62r9GFL7K+3yZ2lgJI9NvUoRaVTtp6g6vOarTzWug+1HaGz9YxXUQbju1Hi7SN8G
UE7JGRp72JYdk91YLr62r56QaJ7UANjwmNgB0Gxs37/gBXgXQvfDO5O34ERw3vvwUbZP80x5X2HI
xEgSMG/0pIMV1WEhKX6DXdy4mW9u11L7UuCw6Uo58TwCTw1bJiQQWR3uu9HBhCcRAI61NNcZI3gy
zOcQFQ0BgTl08vIhZTA6bp3R3RYdGVkM4h+GGPasvPo83PB6GEAWfX0NTIjjdP6NeuGoaj/Vu1Xa
bVKE+1Uw08zdxEEz4qH/aiE+Qsy2MGiCopscsLI/9Kn7g9xyZCdR+DOWlNrYaPd+ZzIipQ6xWvEg
6GmvkrH+0Rui2THe2fpufwvXDCK8tBKTXRqZN1mA3o8w8+RNYr5jkWMdoAF+Sni96p46G861am96
6TSmxqjDYH46Nqkgg/OZOzOKQmknITsbiY4mnIBlhx+DNXvIEmnZcv7ak/JZSQWxoYako7hbBv2G
WBioAhb9me00V7h1so2W3odcEGkBNc1EVyOraEWAyzoqLW9N3pq7FBfYfSE/aCwrgH64045uW5T4
CgtcQozuXvl3ZSvHdSICePOCDtDEu49x696FGt5VVsxaDrUA89vitwlkPSDcNN0niY6vlfdZau2H
dLSSPSODj2c0Lccmby7SU6RKnOsV0AMQmZpxtpme+o/Ylr6iIkSHyU7Odse+cilW/Ul5H+by7fva
9axr+r7J0BB30o0OJ5HiEFrQdLszIOaHQllIEXa2MQmKnd4+V+D8CE8TaICJtZOXcFmzmrc8PghJ
5qmqkDQaDxIMrZaVly+5rqbqikIpG0+1clfprid7MIU9gVGQeICvl138siR+Kq+yqNebohZXXs24
bnV/FVODTAaKrl58L9LzyLM/zWS+l7fHctwsiBlvst0zDHB5DrkbGiATM5sGO/mBe2o3D0j4ONAZ
48m/NinRZlQam0ZWVvIyq4pYwumqv549Fr1yK5L/esEdDrY4JbPqAHvsFVAeZ+dFbhTyBEdzlPU4
7w1zCkmixhJ6wakfBS9bobZ3iLY60DW8o0t+c7DBBrJyKbjxqeFKrLLUFhK+x+vyzp3Rq0mW5zrA
uG4b8aBOkhGWD3ZHOqU88/20phLhEX1zMSws1uLKDiM829iihpusHN7kXqPOfidcby2IR3t4ovYS
SCu2ATrOxoyS7xAfjI2jJ2ejxtswKevXvnpcLOdJOUjJote11vecaAYUeNJ+0Erw3idhGn/1+K3W
rM/63g4yu3J2bc0NlVWFOmw0gRp0WQIokSKUpapEL8zbDrOEjT2Op7ScTsik7qDov3STP29Q1z+V
00NcMElGEvHUmKbFIBGvdwobVd9qpa1ti3CTdM5z1TbTbzTOMAADHAdloxlZv1mQ//YHe9Tu7//O
17+qemnRTvf/9OXfD1/V7Ufx1f27/Kn/86/+/scv+aF/vOjuo//4wxf7sk/65X74apeHr27Ie/Xr
oq9K/sv/6V/+ry/1Kk9L/fW3v3x8oqXdJV3fJr/6/9dT2DB1HWve/9qImM/SRsnH/+dn/uFDLPS/
Cls3fOy5TMNG3Apravrq+r/9RRPOX13dt6nlPBc+FT3//zUixlL2P42H9b9ChbNd3IqFx/jY/Mt/
ftzLb8/e35eXj/+Pr//gquuZkqX1B3NfCJj8z9FdAzCZ4/qPbExk9SUcFZEfu6L+AmorNtTSYCbf
vuNezRozxMHPnmExXesW4UMx8S8CbP8qh7RJ47vx4nzcY2gI520Go8tD0EFhkgiGmrHmYfL2DHCI
out89Nm474hBuxUT3KyossjDEBZoJzQiy/a+VjB/3dX8c2qNScAcmvC61L7VtJEBEI/0xpjhnSAc
LoMWu04rS7GLLejuJ6cv9mu3xHuLvKjCfJ2MFE0LCrouRXbkVg7GWnBOhgwHdHx8brB2EkGrcbzx
k5zfKVzuKbTI2yrgZWTmZzkzrkpXa9dlx1gn3qLNzNuyst+NdqHrrBBpsmEGS6p/2Hl8CXOyE7qO
JG6/OC0r7pBZOoh9XYm7kbI2yVwP7mC5Z86MAJyG/ZCwV+7SOH4cixGLKkhVwq8aijnxy8cQ0cRB
kvFJWOz6jt0E52Nam9R5QJvM262fKW6m6zU7V+VKBPSEwzwGFJu1WDhXarsgl2IiayDC4QrezL3m
Ll+kTV+n6NMSxyK3KwrMcj0kzFQImCshdNXTyYKUz3/oru8zVz854MpNYTCjW8QF4dWLgGeLbUmD
4e7agiJjItb2TcJ8gxKugTwxtDHe7y5wRWFVjBVhx82m+CzGhOgB7dscMYDRripcTCwzPqAh+EXF
fszL8kcZMXCp3EM0OL8yL5oYQdR3Cx8LIdrFG/ofYWFf10yxKPGinZthu4OZSbttZlrgZLhftQUX
okI8TL39psEYsdvqYNnXFAqfNR1+1g8/hjDFW2WlFiJmzcXteW/51BSdfW0jA9439cycrj1oS/LV
50uAcMbmUcgeTKv+5MzmcEv22PzBW1nWY1UVV31JNzrPOaph08Tw1gexE4a/6/O4DcTYncYGmoCb
d49OaAAILL8s52vhUCO8Qvch26PojuhhspCrnmc9A3Kjv+lquz4tNksmnPKbGl+vwBxCI0D0AWPX
cfFEqpaHNE4L7HXD+GbQ05OdLcNj3gH6Z82RjaW4n5pzb86EuCbz0zxG+VFLFwY/WDUvTG1Pjh++
grxqW7E45mbugryJgQ5TzT4Lc74ZRxCMBB8+J+0iKKZpvrcicLsqSSCRxCbRQQOYMjezQap8wDHP
38O/Iz4npH4UQ3zCSnnBGX96l17DUbnP+objqkHLG7vVTZfp7yWmyHC/jGdUQAZpGi7AQXrVoH+/
TrXkuqp4dmfDXQ/GuL7F1Ez7eGyvy57zVXr1uJhnbHvbvqsyREEebDLSM4djGCbaPlTKYa+7Z5av
H41PjXHzCSzV2Rnm7MqScNxUcbj3lwzjs15+6Hq+iDJFp0v8BF1oc4wK+KGMUg9MlP3DZBjaTh86
uslY+kPBd0CeTlqPFXNp/PhnonV44c7N47wIUst0enHg3ysolfW9Z0Aaq2erw20Ogxq4uDDZwyZw
vddM841bpx4IG0kDLKWc69aJfnV9Nh7CynyZ2sSFD8WFjQcO7SYapDoMcyDLNuChdpMICgtwo6ik
QqtBdB2hyp3N+i0fPCcg6nA4k4Qxt0jq1/kXEoHkyZkpeowWSeWErd5skLZiz6h0kDIjHGKcNWmt
tXFXjc8TEZmiYXDmnYEKICitn6HXtvvGcEcksP5N2o8ePy29YdK8PU66vcWePGazdF962/IwP42C
ERcxpMZZMMPQeKAsPEWZP+/RvFEdT5CTOAvPHdgyIr+4uXNb49hF5bNFYnew+N7BAvk+Ew9M0j2q
Jp0HwV7Dh0TW8IY33+sNiemr5TOSm1vEe+jhJN9uo61l8dKX5QcMnpt0tqc7Q3CgCD/8VaQav78F
hi3b+IaQPi0tOygXa713HWzChWE8m136UrSaFXRlch54+PcdFkUHX5/gB+v1neAxMN2xPE1tvfUt
xzg6yYjCfyyhcjrCD8wFwtgc5cEQhn2gNTr2DwiKGIxcFoyB4kW3A3xZCX7xRUFO5fwWe0N1a3jR
y7j0VxNB2puorZYd8HC8dYD0yJnSHpwVrk8b6XeoOB5i0snp8brp1Ta79RaLvoeR5uFqJoX3YMQh
qiZvincooteT1SXrc6XpF9EU83nOwGKiGROk2l+ZsK2SojPOr3Ft3HCgdUeztZKrpb6UFXlTS2Yb
Rw1wCBoaV8SE+pOtYXcQY9ndxdWJQMpMwmP+ocRxhFTBj8EckhOg6J4oNIrxiUShuDRgMhJnQ0Sa
ZJR28V0YLbd40Kz73hmHXedUPzlr3B/EvT0v5lOOruCct0lJWpf/iDUPsW8wYbM1/zVaoX8VJ6GH
DMk/ruC3LsIVcxUxYz2sJnTvE4cmaZjpvqYxLF2jTm8nuq0r7OL7dTzElo+1va3hTNfZCOaXFVL6
3sJv4aEcU2S4uX8nUBrt6JXSg280xZXgMM7hpN6K1L6hiPav2KpNKpHlVmdUsRu0VnvSWdCAjf1b
6nkgN41eHtoqg1cmFosLG0Wcx8SD+bmn76M11rZeBmSOP627d+rS3xUuvkQDZrocWacldcybuSUI
s9IOIU/VqWXovR21PLmFu3gkl++E0oUyg+PEFJ57nhP8+9y3oooZA1T1m+7nwy2sm+F20ZsPgVjP
wJgPAxeU0uDZDosWM2Jz69oyNpLxByB2l26JK+1J3mMIX/k406x1kR+IinvPtJGNxK3kuZRrm1kM
LuJ1nKrIs4N85bok0q3slrquH/gM8Y+ofRni765/X7CUAljsxkPrNU+RZ/oPKRpd5gX7ufWKA0a+
eBvGJJ602coQesmhYCKOu5MjTqa1pxJLEKS+Vg2vc31BBXI7jClg/DJrRLtVN4YkzLYefMqs8j7i
SBoBxPIeZ3mNru8xafMzzAr0jqY7Y3zEo+nptbF36/yLcsi/6iOCT/UMwkrWcjHW1ODQXE0kCOW4
7/HB3VnkAwZ9z1JhpNG2PfK/2jnVVXKllxi/mjiyG95x7Mr41S5m4+AWCdYH40qNVbn4HYZYNSQO
lmPUleERvR7xb+FUB4NZY4lddr9SYUVHq3bqozk4wUTmTzJ5m2Zwppt8uhX/wd2Z7MbNrFv2XWrO
AzYRQXJQk0xmr0z1suwJYVky+y7Y8+nvos6pe+seoICqaQE/9KdkWZaUzODX7L02IdAXMyy8x/WS
qbNcPk4D4Hij2DW4cAJjVUyqcml2JEifWetzn+oTdQZ7zY15yJ8A1Ha7mOp2BUBdJ5dS357Cw1iz
Y+0t1zjMWZUAKHDRMbDs1GUasI55NN2ufShsXd135EIvVk/vvjgvntO/ZApFtZ5rZIxWA9Asdqej
lTtQRvx0lQ52/o40CbhnfG8HpSpn2/bK5RKoP7qoyi4TWuTVzOljOUf6xA56V5e2fe+rX0XckZWB
1/roFqQyxO30HlX13VzYP/GqkwWBM3ObDkBgsg4RkRl5zCK4SQ/9YtEPl2JX19wKJhNloDfdV0Vp
BmRw/Bpmf2vVBcLqJb2PsO8PFilmUvdEs5UnQqpORgGYIPGfMpKUVcU0NQaI3M/h1ahLFj/i2DRv
jeV/uIgX3LI/9LZ9AjD2EY4gDzoop8lP3+vvWW8eF+KB1Jv2JesGUNPyRBLFYYqcUyL96/cQyxSn
MFQYeYFITHAwAJdH31EXmXF1KCJ6B94BGWN6blE/kaGZrKuc9mAset8ZHbC45U1OLDyr1A5Mh2EM
+TKBtSxH4cgnpw0Zjrnuh+yXwIs64DP1M5/IhniI97Vdk2OsXrjTdpsk+SJEAEDp3P4IkTXqPu4w
eoYX9joHu2MsiZIO3mFvXWsC0Jq39ZPsOnvFrnac5urcpeNTI8I7r5BJUAqiVix9aW2YocRNy03S
cKd1/Es+q0ekVyCa3L+99HcRINptVu9rEjhBLWATx8uzRlQ2i4BnVD93VfRj1I+RXx+4Yl+6CEif
uTcsb7cs0QWKypcSD61DDvT6DzY45KyBvsNfLuTiXeTAkioV+VsjMhR13pmGGlV2ex1d7vHGHLFB
e9YzukMSbfYI4YD9I55DN0vQk+ugevLCXTFC9S0bc32BXEn6xJzPWmBOLi5y56ryaYiBE851ciSl
AFBudYqcCaiGWVnYKbB0dVjq7eRasGL9w+Q1AY4Nv85/G5gUd6XFIKl9H3V7h+RoshqsFsOrgaYh
e3JDy77VYBhnOf1BzHFagNW67o8wjvGrFi9lnzyVWfurFdPNoLpOiuUOW8lBTAj+2+rDmU2S4u2r
grM19viRVZxubHd+LifvRc2lw4jRfnej7KrWqBhij4vhGUvCrqfEoaDHQsyGZnTmLeiVHYvbFznk
x/i+1txcYa/tjcKZ1zEks7YSIBtZaJEBmDVdOfVJ7fFqSLs9WljDLh7akCultikPTWRhnQvBq538
++IsqSndigE1nd5FRHh2FSP40dgYT0O9viDth6a3zwodYcQR0VfZNSZSrkb+YDbRU1uAJK+76bnw
5hcPG6yL8FxlJBR3uL96eRvL7owt5d5s5nttuyT2Vcax85pb4wKypg1TSRIQF3LHaODHIF2GYrA/
RsloUTjnok1+oj56ROjmzlYRoEw/k5v8pIz+HbTKhUOIVNj2y3RwuRjl1VeI45fpxk96x47riB+E
lSFOQte5GbN3k6L5yqYXjc+8WcVvUHiiBVxwe9BEQVPfsXT1PmuiYBzHesCe+mqgqsF4EfiFf8Y5
v50xQFO77dNi1R9yT0Uu8aAn7xg5ML3KzAMUMf8ku/z7yCwJjsf+9LM1zCflxb8RbqqwOKay/1NF
yc5UznPBKHoeqw/TkQA5e2x67YtnH+IsvwdAtjddFj4t7VZRnDyRPJKFuTaMr3yvfy0ZPuJN+AWm
zvemXy4GJ+iCp4WlX9WpF52rzy7GELnY3utQiFfTaj9ZVH1E3Xwu4fZWoYm/xr8j6DRQ45/ILg5m
2tEwcLFEMv1ZpfVvXIW3MRa3onMQkMTvMnzBIgC93tQHPYjT1ERXUdWXehiN7TQixF8kL/u5aB8r
h/2NNf+1iU7duI35A6VyAmxrrYAJHXet967zXotsdWz5t4lioqzl++ig4AXBEtXDrc+cXZ3/7I30
d8lzEvrZM2Eau9Q372aBvy30y0Nv4I4z6dFl/8yBEW0ig4jvetpB8TmTHvugMr0tivjQOs3RJO8z
pbFwUmtj++FzmrIeEeQc2vOV6f41VtNO9g+Tz2B94VtcYOHQEtnGeiwe3aHZxRlWSpJfL4b45d4Y
NN6D8rG3DMfIA03GeDMnuMxwvdd4edY07098lPtmEPdJFgradoHncJJkqnBg5sPR8kqFbT97ajhd
i6KFa8V+bDamzyInAzLW6SHyfIKK1yAcpGpzqTndMuNFc9skt7W+zto+N6azryz3bam5qucVcJaY
e43NprLUrfPBLzWPmUSc09blzxZkE04DmrblYUFebWdQHWbzafQZOjnNPlH6hz9Vj42jGwZfJZ0p
2UlOrpEkzAmxXuN4jIwjE7mFjpiDg+mEmTIinGrodQRZ/rIq9WgRP1wCr0zy+6IrTsowDxahZeVg
3BcS4bvV7qyM1mhqAonYcKxeS1VfYKMAyU5JdI22aVu++/PykhbWs6gnVFrztV4MongBIWycJiX0
mtDctpK7eeoB61Po4UU6VLSBQh07DhOVhoGtKmCQJH9HbA3du6bo3mPnMIHBjCbxJJ3xQbvle1zc
o9dHqMsdl+7P9KczScFHjQ2kd96tvKdMFpeWa8Qx1b4h+jWNYSIN6QuGMS1IykyDYcLjyhB0SdaX
fdWiXMh2MHF+eSq6UgBTaY0Z3LmVvvooddjt1q9FLsZdzJSCbd607RLj0Vao8apPjUMCffR64bsI
aymceFZgwo5SfJl0tFHY/21tQkxbBwJ0tbP9+UdmjY8DP13PjcIqLzDpd9jjvyKC4zeEqcC2XX7o
prxODsGaC3pAZ3hQyuX3ZtQrzQf5b4zTepru1uer6aufgxrefLv7VbT5DR8BebL5AbenSOonu17D
HU1mamrW13L+BA73N8F51ZmEWEPmBifAetx3+qcwoxUWS5oEIIzHtUbcWinq/pLPnumilEDK2Dkh
4ULuczmGj5bdnb0UEjnct4UKq3ru9POCRrqbkRsRoWq7aNPtqT2SRpUfLSJRmWQjLGCpKWGS7sua
8aRmk77KFHGm7BmoAN6U/RW1kbnzSyR6NOjPqfjVSozGhaRgytforfkxX06uD/OpRZWRDcu7Hgg8
d6v6YEYRUtoSiY762dmQFidERrNTfGbtfJ76r6gp1wP8LR+UCJzcQJc6Q/p0fF4bFnPThrAtRHLN
RYfMFXqvtDaarj4gxTwQyr71iMKsbmC70A7Ximv5nEsa9GxqSGUbvLOQIxKGxLwydaaqQ6Y4Yld2
AWbuKrQ6VUp95Hje35yY3k3c2cfWX4Zdb4Tm3cJlpCwqI4Iw98KJ/YdOmMztfI46kDXA6mjh91kd
hRuCruC6YgbmVJtPdAAbiAQdqTN+jkrNatvnqbL1bsQrsJNtxFY2RN0cRy90BB9LjGq8abEv9wMj
c0yqaEpie+N4cXK11+gPqxEvqfKJumjAggvnQY3Iz4nN2viO8UY+geRpjF4WY3oAqfIWSiTCEq0T
ETW9EcRdI0BAZhOYzArDpG1RN7PkJEtnY7l+vFOW9lCst2+AqvwAcfYPm5XtHtj9SXPfwif5Lg2H
8odWL6GWw+MSGTuWp9JAv6frtAvsfg1BK/S+iAhO1S39lGcTsVTU38QV/9CQX8UocwZuNHU3UH2u
D/mrwXk0OK9V/oclw2893gR4nV64r7rGNVgmwJtcnkI0B6ZtGOyxWaxmB/IK1J3vwqxU6w4n8mnG
Szx+DA0y9vikrqNB/x3XcAbnoj8B47Cp32pxynISfdOiOTk56S4Re+6OSOC7dO5dno2+QvAN/yBM
w19ypDyNkhp1Y6vlIUbe1U9cSogT7E2FwIgaysXYPUV4MFRxwYP3TNTJVzqQiZn77d5XfHtaYdzN
1UOsp78FEq+N/EH6Ox1AhT3JeTWIiatiQhPIG39u1ytZa9YinZdwT7RIqMsrD9aLR+hWhP2hKs2F
CLh9nHGxaaBXq3oGlUgc0KnGU7Ebc/2AkvBlsqq3eCas5kEvWFLq8p5EvB0U3ZX1gweoDcefs+V9
LuKgMOioPG4w3ZA1uIgTKVtfvcmEFw0+6kB+gzKqNtlUvtWjRJct51Nvi0vdNR/c4q7mOE9bC7jI
RuixRZ6prxUin9H5Yx18WzwsXv1R2G3Qe0aDMJGDyYvSQxa2T/TXBR1U/ta76+iwthZAnn4QWc5n
XrMPyxHkgfdydpBJE8ArHhSZwg2I6j4IJKsdT0HBC7jw7dPE0kEYxmGc3BekXz9DfLVxgsO/zgAw
yJOKrNcwgTVqG9aJW7bccMXcRq+3NiwMjzYg3XCcPmmrWF31+W+FpzqrYHyOOXgkMyt/Wj7QFHIt
RtN6GtPk0xyJap+b5ygle07PYPYyaq1y+mNO8ph545uT0JS4Lg7p9tUcufv4+g+0bGcQ8YlsafQy
ZG4LXsmMpI1Nx8Buz9UYo4vlh91YHt0Fmr2z5K6YogfAHGd8gJw5t2n9JHW5ZQiyQXJ7Y8n1QzEt
3Cxq+opj/Zgw9Ru9J3YoQWPiTEeNv4JGn6Mpf7ELKKAhsq0UTEoPa6oL67uxM0FsGej1XMRHzKvL
nR0RPW4oTEcTqxCFk34pP8l1O2ZTdKZLClzCgbQ/YtVS9rUZ8t8R9T1UCvk4ZuNhGiAfm8iyTOs0
qfELCt1PGXbvpinvOwMcJQHSz1GyzVQKP+ELjCEnLHWj6Binu/LiFtbV8BWJoytlc8GSM/c3jWyS
H2Q+5nr6bQlIri1pszAo+6A2U1T3g/fcJjHhTvVvZ6LV8s2FOibnolsQGOjxGo3DjBp2VbFY0wGm
xpeR6PPMTlEv9g0PzGPSuT/9wX/FQHpYZI4CqyLN2hwpRjRKEqN48AyBGFV3bxE0AysdDs1rVEz3
qQtvztcxud85xomp+srLhvj68mEo511idWxl4Ra7HVoRpooOW4oEMoNq44Cg++H8/cbXGekO//mu
sb77bx/7t3f/7a99/41/foGkPWQz5pS28ChF1XOSVtbeXPgV6mYgD/M7YwJA4xmihmDFvDyVaQi0
a03xsNc334/+683/xcdAHkeohRiLuCMU/G4goHwmGjxAFkCofFnW5+/Aku833+/6rtud3OVVm/3Q
XdLIJtHcrPgCmCaiQMYFchrQ+cs28Rz6kvXbFVPhLbvvh+QWkN3x/XDprPtQeNM+9BIOZb+YAE6v
b4wErMA/H7VoX1Wojk6On9Ssm5MnYaZzjPBt/vPhdxbH9/v13K0Du3Dj1jrbUsJpwDiVPvfW+K83
3x/7fvf7D1zgNzzv//nH7frIzbOV0iNGyB9eBdhm/WBdvolp6NhoEtLyHcrSCZsbmzmiMCDU88w6
tTl/P/qvN98fK8iEwFf04dXDQ2iMn/h3gfHoKgAqlN15EeM410k+FtY3N8fNZgqAuNslI+4pQnf9
ec02WJBeccR5LbMqe/zK8LTSpfLGo+/J26q51NY8B75vANzlmHRkGeJD1xp1sEVsoVfeAzSYz1rM
R0ubHK7zcMtgxO1c6U5bRFs/J1kHVsRNkG4Zbbr8QWZmfh5oAtJFVje3mFNoJMNMjK5PpK86GXn2
13SbszN54uz343zzpuXJS8fsbIuwu8RVdDbn5kOncXMcCDCht96k7Vje2qbub51ofE5URWgAJz7D
eXKFhpPbDCFmJIt/hmQFXm48mVVRpPuIzSU1qcutyjPaWzUXgSpasqhz2zwZo/nojFZ7G6S+gklA
xl6pU20v1Yk6fENGQp5fTTiiEcnVt8F2iLbrIl79DhQdQ90vTv3XLbJkx1/pb8VqpSnFVSeJIt2y
eki6yTu5lhPeZStGu3aCEPK55TNG8Yi8be2uuJZkkoBccq49FE6X/6feFDItmPmtZj7j3xjmyei3
v8dJY8pyqvLeaJeSsNS/VS+xPOgFugPTxXQws12neFbIQqHENbsFi0BR3mLXLW6m8cJ2abrKJdJB
XOesVBi3AViY9sjtV8Wi7V5zJtJXZqSnKCmf7Gh1bRFqc7dS3s2/DiMCMJMIzhrwoKWNTpJJXgeR
HCc3Q8clwHZPyWgz77dq2s2YNA9rYiFc+vNdsn4n7J5wZ9uUN5ZJoGDoev1hUhHPClD4rV/DBSTg
LL8BMXrnfgfGHJI/BcjOXJ9ENkooTVioFOzk+KwYkgduFuXsvj/2zz/+/hNJxncw9Sv24rIkR0wd
yPPH4ofje5+9Wkh6aKhd0+pZ6IkRmr6FsTqnRvg6kTJlTL9V43yZffoyF9E1K2YUFc1lnKyXZA0r
7oT1Vjm41Qyf1Gd7ZHyzMJVtlifIMP2lyJ1AGOad7KgULYJjKhYwR8JdSOc5105y15bUeWmz72PC
khMHIjgcvE1iDnJbucMPUdnHAcBZkJt2DZe13flx7GxJ62CKYPhPTYTPvkpiga9lYINiDS8+9ypS
8h5HmFsMG+YHFIqQtmzcApA2pooSrJNvYzhevTkD4o6eUNF4mqp9sAqkM5Y+50dW25Qlk78LJT5M
wKmCIIP6vnCvHWvUwQkGH/OWzpLnOgmDvGdsNbhNh7UeVDvD7z9jQxHmFuavvq4PUL793Vg5Q2BY
F4xrPNmL81fS22EjE8VeRtNTmHDyz1PFpC+CY0/tYKmHcIjcrS+TvWFX02XMFm87FcN7r5wnsTwt
MZdNrKOHHhzQXeqj2chX9A3q5HqoLkaCtLA2bmbRTRyEgulKU22bwfgR1mxe7bhkt5sRkCWX32HI
yykb9JNnid2YPkl548RHo44bJnXL11mT8jg7d01jFbteqkfPik9Qmf8I62Ec0E4mUCSCyut+lSg+
MmAo+xmID7XAVwmo8aS7bI0PBwpZ96zUTNu+WNXeAeZ3hDkAw4M+b4+55x4YlcD3wK8hnw8T7Ewz
paJs7VPPImwqLbAJcHkBWQNbm8hYdGhynARssYMpWNbmso2T8VpFF5cqDs2gSUR4QfAyAwpw4kXz
5Ubig2wrSegfs8veYSaZ+s9zm0zHWKJAhhZmXcBBD7Fl/+glAxfZngvXjU5JPznBnBk/LOOGh4A9
LgoUoZvPvCGPphrOVR3/tXADwq8nk0rnD8Sw1QOevn6O0IoZibVBEQ87nAbaiLNtrrkDoyI+r6Vk
65gXUF4ZYwrct0r3KJYnJhHJ3P5OPcLjoxr7Rihpy3w25NGn16qSqPgSqRrND0Eva1AR44SNPXtH
l7zII91u+aTb+hXF1Mcg0q+0/3SEhMULSTdQS4SVkB6l4Je1Iu5tPPL7iY6ffcD06tXwb3KMaczO
um7/25Rlv28YL3dKLLu5IXSl66Z7K576HfGLadB848UyR97J37HhLHtJR8nTfV9HlvwZSuuriZd7
UOT2qVQk+KbENaDf7Tc69s3dMpq8tjtmhcqmbGboAR8vYqPZG5uiC0UQO+QnVLHAOxli8C4Wri4V
NY85refOsDW3XyC/mFnmHQ7wP/ZQHuCYLy/Gkp44keJzZJU3WQFLikzrOZbUzHZRAumoiNhy++YY
d6ubPy+/JiMb4bPMtMOcbIx01TWVSHSq8M70xE1ENco3P2cy1mrB7gztl4wJj7D1r342/YOq9SNj
Wf8IRfQ+YSmlZfyUZ2GyAfZg73wzemJnfWQy5EFOAs7YdrV5wjgHEmvui6NfU7h4Egh7lVfgVAk9
w6n0VzXLWzGWA19bnaWy73o4FW95fx+L9jOahpcG7QGFmg6GEUC2Ds1Dn4YPTFmIOowaps/djJ2/
EIeB2hgnh/UBsH+EO712C436qpgAg8twRwDQ3X4y/U+zQ5M59MZI/WP+CRuDH8GFEFUKIC4dGsci
ZzwR0lInqjH3TXnK+Mm2uvP1bvas8GJEX2XrIq/zMidgMWZfEu67+2xi35SRNnSFr+9d59wIrBFW
krmEYlcRInU0pYtbuXOMowkPHXtAg6ePGKOzi8VjW/Mkuu3VRph0TqOBlNchP8genY45atjgTfaR
Y3c4C1g4Gzw9bUAuWY6TTaU6cDu+ezDXKdKDqDiP1Q/E/Mnlnx9ZP7zotQsASe3wE5Zmj90McdgF
VwK3qqgm56nXzY9/vovm5KCFNR7ncBR7mmyWi2vxN0dsLFbC6PpIMUQ+krK3m1fWWJL7SDi/Hy6a
gXORY4LAGvRWLmTcfX/8+40LpG+flv0773VHc4zRaJj5pQW3d4nXR4lH69IVzmlmnspLEFx3vZSX
um2rIDE09rxwobXvQDlyqChQvT0Ibpcsr407Lb9IGoLhWAFy5HC/xCVubp6gu5qf/kLCdnlpjHDc
x9L48f2hLPaIPijycgueUmSnsS2SU2PInWptbFFRu7fBv8Af4w3ZfuZ2quVquuuPWKOMwNWK06tM
TaLliG7AGZ0G+QRPLhoIA5hJXOAZRw9oIMMq+YQ0JVy4g0p0yYe+uqAtIcqLI5DruviwIm1w68Jq
mHi3Xk8sFwvU9GD6RZCZWXtB7mgGvUYqUCRcPtJEiZdEU3LB+ZrwPaZ/aFu5HlCRXkgKwxU7sbhI
NWgaa2JgolzWU2KuL8wW6ktn9ig6avtgOU5FKeFnkJNIegqYLvhMHgEp2dNITH0X3XUp1VFfRFDY
MI1urTZaT5eIRcj3B11gwVxSDMETn8AK09U7r2y4Y8wxYYiC2c73Pwi+ym3kGV5KdRnWX0I0sTDo
2+TaRH5/0okZfH/vUICmy/ejLuHe2qcUUe2s78uQ/BM98Eqz9B9QDcvJZ+eb24mGd+OeusqE8d2M
l1is0OiaesZY+vuu4BtIzOndZgWP70LDymjx/JsDORn98KvBXEgYH+GhOqKcm231m1/0fhn7/Mpa
uw48b1+hE4oMiVLKY5qkpiiwwmhl64wTUgmAhpr4BfEonsKRWm/2mwOW/F/O0L6l+EF2BlCpokZy
OSxEVdpr6LWb/gtP+/+riwHjwUqb/j+7GK5JWX4Bt/lvPoZ//a3/5WPw/yE8h90QzDhXcXfAN/Av
H4Pv/sN2fEzXnrAcE/0Hjomy0l38P/+H8P/heEIoz3Q9xZTYg/P7L1+DcP4hiOm1feFYlrQdIf5f
jA1K8o/8774G04dL7plCEhXpWPzn/HdfgzlLNBgrcBIfve+ztlEEAc2fKLWW5cJme0F256WmsyXR
lnJwo0P4fK+1LPBM5gZB2V+1FcN2EkQpRG9d79oEFIC6G8Pfll2a2ZeyfexBFaSnY+lVPt4tEpVm
dJTsz9LnMnTh0LbYdd6TzkSt6462qY4U+Hl69NqE1MFJ8VU/7UzjOSjM1AvPLbgZ9lSe3QSkUzNU
WJge4tp3Rj+CMhApdaH7Htn+x0bxIuue+Gg9eh4SbD9EHYQ5gAo9HRGboIbP8o+8zgSmviSyXcZG
NS7eXK3KR6sH3beQ1dtnf2CgFMD3SFqqqGy9DhOAOS1yu7ByehO9nBnbYNDmhiNig9uf5aocKbpi
BBO3l9BHOU7y3MC+oDu12KIYh49LHlq/RdKN+YmTlQUbpnxUwIudK+tEFDMyKAoAWIYko5aoVtwS
sZFqWxS/8Zx+dIOF0HzywyzDBelqD0MicGzQgYXf5uRWCHzAEp2O8bOchzGFy2AM9cZHFuqAcBzc
c127xjkShiJHy2QB9J44mdO/umkTus+M693hUzIkfp36Lv602iTUh7oxWPpWWCGT/SQ719lG0mHp
yAYFdbvqqysREfBh3Dl77UtUJCQwue1uYNKdbo2JTEb4JsZwbimIe3D02sPGWph2tp1lbryKNO6G
/diyU3r0q2yyGNeOVLnRnNQm6bFDYvyFROox2u+EzzKtXZdwSep66W5Ii7jaNK1nAstMyINFppUr
egU3D4sZ5McA6kQu2viLOw8nu+kaHUg/n8gb1E+dwV8QsBBpDualwCtuELoT7wz8igm68K700duk
WfppyoYi2CgrBuQ1Brb86KGnWVim6pCNUY+T8DoBVXWOTVGjfaU46o0WiGeahHdhTD345osxrBmr
VWN3BpMe2mJbD01uoOxLWqeI0KgLSWAeAoBdNJDCmPlefDIR2WxbezaJb4zRzGnd7MqBdaEPdSOw
l6m/J0DhVchWgqfwbCj+LL3oHeVdzFnEYLxKTrElq0DklkWmZUfWp1PN+zX1k3ImdLnF41QFQ/iT
jsk+1BmRKYXZ+wecBVichCDoNEunfWHmwDZxIx0sTV6JtLBki2ESCNTGhiRYSmvkFYQ5uWJxz0vb
9HdjtUJ/i06BsQTJ0A9FTYJbZD37cRcfjDSxzqkTexfwlvIQml0fTB1GXRq5l6HvvAA/h3weDB7F
I+GMdm63B9eUAHRS9Yy+uUCGCPFqM/h1dY/A7Te6ueWTnLlpz8sMS8U4DveMqcNj2RN4V/TdFJTT
FD3MxRQGLAxYUFQ5QrG0zX6PgwjPc4fwkW3owF5YkBNbgDK4oqn1tymNC9l5PdpubXAbVUN2tKI4
QpNM6DrmihS0RpMfjJgwpM3cWvrO5pzd+17Ov9wIImh8290tdcpyyFHWq4poiVwfQaIjvPpp8BZ1
NYphuQAhjgIvXy28Cg8K8YTJRcUi3NdLXh7axXqeR5uV+UIpN08YQBO3+GjnwjwtY6EeClXQSawB
XciRxb2dwSvJ+zjde/5SvOJB0YdcdsllgY1ATkhpvkp+DNY+MrzmhVkcWF7kO77/8imtU7SvZmse
sskgzZmxyjkWVIPU1JZ5mxmdIqGf47euImOTGUW563u8cAM6JgaNKNGkVnDppAQk2I4rWwr4cHNS
zKff26lyd15eAVx2Pf9GA6T+MCxhFlTRxuQ0Cttq8IwL2lxJ/+vNQLM1E4hlcR+YGCePCI6bvSPR
LiQxrJPZMzkbRrjO37gpWRb9jnkqI0appdo1EjNNAcVt67WGfJyLApFRrNidKQKpZ5t4xIGbwj4k
PeSWJOZ4yruYSLB2DvedIDN+NFjRtr7Nzzh6NR2tNA8FIJXthKXsT6xsfW6dRQZxn/pMB6LhTCIW
K9a8YlQZF8ktWjNoS1vMB84rnwa0mQ+lruejdmR8UFM/EOE2ZKfBLeVx7meXa3W0b0ljDpfEkd3B
HS2HAYBsDvTg3jZaJjCGaV8AtPMXTDJuuLUWxFmVO6m9zzZqN9gIRbLCENuk4VZmgyS/x5KrV/qJ
3GnClbasTMWpa5W1jX0DHDRZaPs1/Z0jTNF+ATBkRqTQ1vO1cA5KBI8uLJSqxYXk1mF97KxRAY7T
S9Bl4N7MzBe70GU0VeWOvCJ6rlkZ2OUBSg0RSF6c7mIO5KvVSiKLM9M+5gXXOwN2PCTIWg9+SL8y
sgQggo1FqnSTduvPnN1+X+htajn9gTMfcVMb23vPosrHjVLuw2hEC5ii//Kx5BFZMvlb2c8c4x3U
nNAayGrJcLf07fITcw07CiMEhahHXAIhcXLQBxUyKrDfCfKqYKjniZYPiiB8tDgwJaEBaH4Uk8pB
H9Kx71FQj87eiBjndAmOuwk0RFAILqYacchJVMyYSZUiIaNDCmDRigXtWI1bygJSJTvHJfsFLX4T
MmexHGyadL5w8bJFngTxuLukqCvwhFG7o1y3mEmp/hwDPz+YC9kdfgzRO5tLCiffLd4lBdtRZEbH
Gna0EHUPLImHyVmvUDpdVCmXMM+srTvA4099BEYT6OitQxbQ3jOzccu+etyZ4fLXGfXATd2b71yd
PS+VJNUmi+Jt6gh9cuKx3MVTDox8liLQE7JKUJEV60+aDuK8OYwkhD8fRNmZK5j9bU9QwJDzzCF8
9DecwPO2J6AEhQcgFk19yorMbdADgnwXy7DsmcuQL9whXwlJIdszuXbJ94NLnhmNJoqAIm+wmf+6
oYEDs0WqE/WeOore5epYMC/KiRvzmDO5EyClNpVoLARlKuPnKNytHjwiy9MF0mjbzqhuzG5Xj0hv
hnB2d0B/mDg6jrooFDAHDy/dDlyDHUA1YVsVShjJ6HG2tgL65FD47jtoSMCQsM/Og/qVLKBnBVRZ
mM1OvO9NkxsvAgrcOGO2863SDhAbCHD5Gkh6lDbHqs1RyfZxz2q+pZW3hnEr16/phixhdE9+K9Fk
84nhW4cjQEVBkkl5aFFYcxYSD2X2iOUMfygCtP75pYev9OwJXp2RqmAWDRlGKmlEe4YZaOxKbMt1
yvo9UVx8suclXxmd2PWI7qFhWXEwGC1aWWlG+3kMf7SihzUWWfOK0gFbUM2wdGLLPDLTJqM3q0KA
bLX4SG2b8Gv0X9uQPOijDcni0K9TLuQ1TMZEtSJ9KxaHXhafkw7rb9WlBRvFPDyYk58/jZOUR9H0
LFWXpT6OWjB8bhc+B0/kB+g6+zpg1ztMo2KiNiOPE4ABr906uA5liYuK3exBuMNKEkxJb5jcsXxD
Ypj/rTicGCpqkQYes8HqOpUEg2NWM2sUSWak7HPbuuZZ+FzUJ/ICEkA8btaXL//B3Zk0uW1s2/q/
vPGDA00CCQzehH1XLFZJpW6CUFMCEj0SPX79/UD5WbJ8wyfu9MaJwCFpywJJMJF777W+FdVum+2G
tvEhxBO0doxTc06BPRrdfNbAg7rFc2qWuy4gOsLmmiTTO8SJM8RDWdEhDILwaNMUJ+/iR+7N/9bK
2oIaLP+tsj6Ww9+K6j//wJ9FdWD+YblS3rkA8peC2vvDEzZhURCLA2lTbf8sqJ0/XJz7vgQkQGQX
tfXPghpQgCcD12cZ+1Gj/08KanRq/6io6U8Kx6M0D0xbOs5vFfWUt3BhpfJPtZO+H8mnaDUgpAYq
f7c070kgf+fbk7owB75gNmxg2WN8kZP9GaCd2hqLDjGsSG1M5v5S+Z+wCGM637ArVS+KYO6uyr5P
U4eLYgq+jfJTix/tLIiz66beOMhU2W8dkyUdZsC5MvUFv6V57YaXUJvpMQdvvOsGNDmm6TxNBC9D
bcXAOBQnFSm19goDH12BbRCvDlJeH7cYNd4mJZUz0v4l0kAPdT8e3Sol2bgzANaFomU9cZBHUO1R
7KljkZLOmWXee6zw5mNpo6jInGxbJcDTXAkTwAuRu1XCeaoL75VCOVg3cf+q+H1t6c1eVNCOR+E3
L2DLiSvPmm7lhFjKRUkslUAE0A3tR+IfwQJ1S9sds4Q7hPuwsMaX1IBl4ggosl3+xQm8c9moA7LS
6WkMC/Node3R586+ZmA+g3S3k32I3wUpp0n+AzMkWsNHv64ygDLcrq3qcZjxOYkEsNeoNj0DPAcw
0VmjON/4g80tZXFF6tSBSndkLL8ZmXsyQTsEMWWvo+JtkFbEF8bTF8/I7Av8NnMrIcgxEy2uou+4
H+EsG3XxSegGQ6eC+haKfZPF+d4K3W81e9d1k3nNKawYngz2xOalxwyI6Nk7lumtbZCVM5octtb8
3JFNTtjpNvEmaBLsBPaZkmcn3tp2b64D2qXQsnp4mUJ8d5zi7IRDewboc0lGI7iw1dh579K2iPZz
MD5kIxPjOYu/iKHuN9pmVexTGw+gexVume8Kl+mdKl+JSyRRITJTJgw5qYZJ97Gg3Nqoecq3PZQt
qwDaaNvWecDqeWxklKGXRk7G1pKIQiA0KNkBXPawhUr69VLYA5Cv8JvlqeHgADhapxHO3lRN2Hst
tcjE5JNL6buGaYZQNnJJdff6T4UZk7Yu2oeUPJ1zyLTRocI+5kZ5dFHunmfbI/yOZboM35cTE7Im
evKSg9NjBot1eUq5wPaMhjdu5S/a05kePYpaww6POTYw8rOch74cenwY35naZw8xDn8MP7G51kZY
bhrSMCopNP3roYCnaI6bRJtnNoLdkfjiYul6vafGQC+WoqyMZe5dzPKrMTYavFj+MZpa5ut+hoRM
OzEk/LWN3vRKWOcF6DtdEFWHXHXTR8fPITex217T830cciH5aZOhTeuCaQWWYtrwvXiDqaV4yK0c
aIHnDQc6GACVwS25E4ht4bdyZ0UhUZZEVbdTA7y/rXejzL4UKE2pE9kjqCGL9kGSfmgBAIWyv0Yj
bZvpk8pUgOmbG3TsP+uBhQsFD/6tGrgOsWKIP4j7DrlqkuITfEF1GJJoXMW5s8kJH96aJSgqe/4u
8LX4aX6OFOLngFYgG+xXNPhHvLyUKGEVbkBpHMYk/8p5o51N5WIlhThWN0sL36EkKMvzzMSopCe/
KckPxf33cWRfgNrT2Db5Em83+9vRjF9yFu2VN+GEdLMSMXK7xNc21bR+1mwMcWp1TMTR9l6N56he
GKuFOtpV9iiaod91rve1j2MUtFYSUY3XBa4piFBT2tnHpkVa22YIx73kphuM/0GGc1gM0b5ovXqT
uwTDeoZ/SMSjF2jI8amFia+M0GeFKRMqcMtBTfu1zT9Us053NJPrdZ4geAS5xoRlvjQ2YMiMZOet
MX0j/ivdjFD5VnYU7VDEEn/g6U/eyPUj2IgvpTW45lm+z18JKMz2aYG5Xbc5cxpcEAr1caAcsh5U
8ZXi6AKUM72m0LfZeLYwHHp04mF3VMwKD2WPugS7XkAOhY3R1nYx4xqv5Ed4BOsuGt7R1JRMr6mk
uTeNiHcb5UTvuOeiula3WQdqY7aW3iQTomeYHPusyL8Iz3gxzPBsDQ3KLXdmqgw2rzX69zWjbcMM
1tpKwlOmsdQVgX2OsyZ6E+T9c90X7m4e8UQzVE+3fVc7O9IF5aLfezOFSzxGaSQb2eD4Ydjfv5sc
msZd0gJusKlChsnDfoDiDLO4QJMk22Lt2GiFRMOeO5IFychivoWpbrdBR2BK2HD5uODp50ROt9TK
Sy52zW8jmS8tAD1mujI4YfnKMUWjQ2ECB+U9yABu1HjFRYB6Pkbwi7nuAIbliJ8yx+Xtz5u6Qb5e
xHDYgyZpT307b7zehZLlVaR0e7m9gdgPs3LgnuCP1S6g0+5PQFSNvn6hT29hV23irexHJE8TbL7O
tLnCbaIc25nPTc/o6N2+zNCZTiy+IBYwaT6orrrkXiTO6H70mlCBi9fwM3ERND8OGR7kyLnOVTCc
bNqWTazSc6HyaGurQx9KWJdGa20xXkFfzG0CMIdiT5cNtnNVGhThAEmSweOOPLdrb5G3orICTIS2
2ajrs2yZtBPLvRoVgeW+lsEeQufeyAyFtdjiyk0qdIoxN2CVl+TFCC4EH6FGbPsPHe3Ug35jqMo4
xI6z9Bijt6GMF/r7XO+9sEKlFiPm0R2qqxhaoOtZFzdEnREnifsABlTw1e/qyhgXziAJqr2LxAVf
kkepu5xl/tgotgFBSsxDvY+izHiDLj46mi3mXsPwCKPFGnLpmmk/Aa7BIkY7th5rcIiDBRoVPevJ
z7Kke9OC/5FRZR+iWVrzus8YvEXR5OLXJrg4jAnO0YvqstP+N7udMGXbMD/QYt5fvT/CTlifJBkU
0DmKbdb0b0aqipPfTSPAY8Z6doBeurI9e+3GSbrOucxOXuV8Ssi5WCVFP66cyllpFrGDCcKEgex0
uh/mrLO2rgg+p0sGY+T2X405rFnDFmGqiaZ2a2dLipuqylPuziBjXGPjjVa1EXFEaCp9EbaiKTYs
26/2S01E3oNokbilkvtA6pI0acBFMSNj2lpt+6VlD47UtISctpzkWAyanyNQeCKRBI4cN16PdIBW
TvOic48OTkO739AvYdqmO8Jca+SyPqlAQXNJyina359FlX+x597YJQ4X4qS6mh4yj2xt/Pno/vR+
yAVbrkoFh9/0svenE6Lvo4qWhD51jv2xPJXBsxOaCcFdZIj0rCfEYVtEC6XJuki8CLkn/r2W/evO
EtXtfrqDdHzcoBFy7BBN8V1YvBycoU2YAv/13ItiuY1C7/04zX9KnvsqyopDuPzsR4U/UVPLcG/V
8Ol0ofeNUfMv9prX7g/BfKFjX7Ju7tebab23egtt8aKv7gm+mICz8DBzIY/VM56T+9d6Vxr/EB3/
Ij3G8HGbPdwzzLo+RrVXss/kcH/083DXDGubD0aQbeDRS4UfA1vIlj2C4p70bnc53J/qKX01qwZY
zl8vpSiawZF27LMWRfb9s3DvH8v9s2ps1Eu2Cnf2W0yT84lQaHEKZwEwdqanB+82Pt8PzfKo8b/X
HQI5yuqJ+5moVmlEjVIytDyN/Qj72fMOPwTpf8na7xJ2hhakaQfzSw5W9FTFsQEBeLnmFL9PeAHw
/rrmdD/4PRIBtImvmYlEak3UzLyPGwnepdGIbs0/D/7PRyQzYzOebbEdjfZji5DgdD8sdF9r63s1
4zdivYKuqVnVyUNNCGg4eaq7hlpHwEthV6/CRj8Hcph293/YLz92pwaF3NbI6EQ0N8i9M/pTJk29
zX2d8JYlQi9/2/2RBZQEHOryvG+jdwoADwIRvqP7d3H/ovoUPrxXMOAD34j0CoHzqfaCnVQWguHl
Kv3t+m0GYJdVk4CT+uvClgFVVh8c7a4u5vX9Qv6hxBdT3Rw0GwLkJHwg3Md//byCsUKxTkuGGFwb
uubyEdzf5f2RUPZ8+vkay3YB3CA+5lOPoE+T+WA638oMQ1M8FuKAr+HJoiKWwofBZTMPqBb/njmL
j9jSSJnsvW3bJrtpKl8MGADrZLHx2TPGjMBvX02+FR/f05gN0wedpiywPuESRQFWIdWBs9FQKx9+
Hoguo2dqKayl0wpwSLf1kKQgKzyYEpinrdznnnnPpgseanK17Ci8aY/azYi50YvuFCXIXQ3bO4pG
PJfgLWvGZSXJZZWY6RalbN6tnNjgANNnTzx88dWS1jvCA3pslGj6h0G9z813SZxO6HiqD1FffLAl
WAy6sRV/NLnqGINlKaA9aWDBdbIbxvyiIiwxDFhhD/fOe3AJCOPYvWNVb1B+YvM2ScNFoN4dhnBi
6yP7twnMi3Ok24fWGbDLZ/FLbTGBWDaqpqBxbKZKHi2T+ytI/GPnywKJDqKbabwFOanlzhIlmaqz
/8WgT7BlvMIIwx+e3Y7ctslfhr/iIdNfR/vJn5/xqapdSHTdqs5TsqXHLxQkOWA142p0EcJMQQ5I
JKjWfXi9ac6Y1gvl0sME6u7rN0nkPhbZDaLYt3BSdPunmAU0I4uzY7NiTOa4NjusCi5jklH2Bxcv
k09m61LqgWRaW74H4Llsb6nM2SdguF0Jus7hkD8gPO/Y9fUP5vgulBJ7RuQ9TGwyWg2qiS2kWjUI
2dkzM/6oXvyMe52DPcRM2Ff5qToiBMs3eIVF+rlx+7eN53/q+RDmGE5ZN+Amwq/3Rmfpyc/N5zpr
a7oLGOn1/DVFBLDuEySrydA8iRB9vufFvC9kj1Gm3i2i2LG3X5jaoo4LmHTl7qvWjib2o8YrFxO2
03S3vOq3cbmbBTmVQbLnB/+9UYgXgjaINwso1R7dSw25DqzUuuwQdFu1kluS6PkgzeY5x5C1mg52
MsN0bfF52OlzEkzOeky9h2xiXIGs+iLDe1jJqc2ncyq6XdojduvF+BUQyjXO9cus5ZIy/zEAggBB
CeBHyWjDXBA1Ve3fssUHb2ZXbFyLGRFtsNd9AB74zFmurCXKNbISf1/EFF7AInajg+d/YtRKp6TD
LkXlLkmwNPgaouE2ZhC7x3QL1I6QtZXTe3KnBnzoAieWK1yJIDm4qbH5ME/hSbo4EEPQIjrCrTE0
eIhQzq3xTXaIOyKILmPan21Vq30xGx81RBJSYUtuBceOoocEM4kByKO4rfvPpt2x+Bnd1rWDkT04
y4HX4b6SWXvrGh/kBL7YVCM/jtgro6E4e4X1lmQjQnFrnO8xLe6EdNy1o3umJFrCVKctp/N+OHfL
iMLHqjct2vhGtONaDyCi/R6mZFJ8z5iDrnuv+uALu0JOEGxLy3ptp6DZoJK+Vmyx0JQxhcwyCLod
RKp1xGRoEDH5Aup5SuMJBV2viD7YO1juVlUeBwczRUAokYkkQ21cTDu6xGYRr6LBTG5Vh98n0M6e
8d1zEIM1KZFdbyTDVZGNDNQm7zs7i2jrgN1DdHxDHG6dxvwdsu8n6uL5YgkYhkG+sES6704X1EzE
aEho5/PoanM/a/NjgYkMiI04L9oi4IgLUItE7875JjJsNzMQka0fLZkJ1XpE4akIVHXB0owhkx8x
k+sqEqgbyPTXlVkYtOWLF6WmW1PQjc1Tp9+bmClObGDfcddouKRoBE5kIUcDpZrEOtGZz4Cavnim
UzzYLkSEWRretc3cRxOPAIszPmCVuyvd9pgm+uiYxws1Imc0EfrfCc6EVOEx9msYEWwSqbJ17loM
PqsPDR3rC8vaRo18m26kGU+40w5nE6TXtDqYYfimZg06FUH9Pc6GxXjP7TPXrzFdlFU9fPfRS2+M
4uKbWYvzNntSMRjYtMcO4+bmpdXdo6izb9xiLsxPenzS3N5V+6Hr/Vdu6RDRx4nAaFecLDQDSfIt
dRmDD3M3XDyMtWPCnqwTcLQXyQ169KRBrZ1xS+OH1AAyS7E6SLLk0xKlWNATMk/CaukHN6snEsU1
WGXY1TKdMhl6oABeiEVYSjvtbqrJR4bkdawH6lmnbn71CszyXu6FQNMHSfTBysrk7Uc+lV9VG0MM
OEDEVncPJXBLSL2f9ChJSu67YV/m7sGcX7XPTz63gl1QEvDrWOgFfE6tbHtA0/TP10PTnQiL+Via
ALPmdoMvl8nqUDw6oHHJDUW7hTpo3jpjhDxeYf0WziPqJrXqa8kbxqtQmla2623vGVssOn0/TQ61
e3CcerjAwvwSo/8heZYbrsirVSHeFumsqBpSSbOUBS3qsNL1zrrTjLYU2Cw7H69T1IsHh6tazcN+
RmB6EQ5Wa2Oyu118SnNwEmOD+JhVYm1A1uWjgc85g31S7jZvG6g6HebgqlsJ13qOuPQza+dkcufK
4WvqpG/L7qEpwLv0TBJwzsTosDqbmgmaPzNSOnDQfAqfEXdoqNvU70drNk+0yYpVbwbV2nTdABWp
96SUfcNUhVVbvE/pb6+apWS8HySA/zotwoNVVG8FCxvOZYmeX7Y2HS+aQ1UXlVt6wWqfoBefVMrN
P/qO/qY6o+M293JJJAZ+tiyG48Fwsgduc+s07gICcF1vlY3Fm6T/otpzaNfutmVLhFkydNeh47zo
FpV1hRsLlsfnIOxLNHhKH6as/zhb4xf2TVsryj4x4CbeMPOfwqTcOD37Fq2eQKaE20YO38aY6Lpo
vBi5L7a5BH0cis8IHapTW1QehfJxNimvVItdXchnZNz9qm3ajeskXzB1fAH7x321hSA7CkrNjqvO
940HW/XJtgVnusYQFq35TliG0yKnQcDu3UBKYGUoAYyIxG8s8ksky7NT18la1znEdmfbWtgNvXLY
2RmurXmZipZD/k5bdrntJEarrHWOnkOMcOYS7DUW3in2xKO04nqbQ6zFhhh4m0aV1WObERaYQqai
GmByzjwe9GlaX2JG8qm5qLJk3OyU+7no+2JjEppcteEm4HvMK1QWnWeN28oMPg+owhMSO2uCTWwx
4/Ub0FcvDfPOQjBQX4eZpkWgy7fYFYAQGxO5ERahMy05LuQ5RVWLN4znZh21tJoovd5lDdgopr2L
VU4l4LOX5z8PqoLYaLus9AaAhnGyqn1sYWEFURBvQDI1J8PkP6juNZvP9Rar5KSXv6gYiydmIuOO
DQ9/w/LSz0M/DPMa4VGCpY2/NCHUtUHHqbuTmeAfzT/6tDLAGwXdyZcZRebU9aeiLQCXFT4a0ESR
Uy7LNKIjEEXDCU3dcMIkOVBjqstMkuD+/rrpfUyQ/BwRxuEt6TCY+B0bQbRbFnnGOH0RzgG2aJmM
3J/C0ArWRlmRNra0NtTS2ohNRIWHiu1MVKvkyLirAZePqEAu7RF3OdC5+fWQtabazPYMdWAp7MVi
AR5D59lqM3ZqCljZgAHJHcOBIDAOdVWMpxlcV6I84xAufvAkaQdaWxzuj36+VprDrR3wZ2hp0ZRf
KvAonHqC3a2AJIPl+c8XwciiNcqsAym6Cxm9hWLpVQfDpTiaxyrm7h4ukSwoYVYIpfnil05RXfhA
nuskodUG6RPNTrk1Ev6cB/DrVC2Z2/dHYnl6f7T8GzX+zgMqKLFpWrzzbXzzHQnYoO0I7XTulhUb
7lHiaQFozbBPuWfbp2p51Cd1dJRMPvvGt07wcMhjc0kS2qGBeby/RrY4/9ryT3GW4hbvPBqcRfeK
T2Hckj7PbgJZBA4dYsnT+sv9yf1l0RbtER47UtHCPN0P+q9Hvz1lw9ts08rB7riclYEpgUt2YzW8
YSjSzo/D/WWEiiE0iifkTG6+okxIgf8kpGfHPM2Wk72fccomAfC4YxGCwDmKabZO3nK4P70fPKJg
N7V+TivuxHnG14TV8f73/3ISy+l4vivhVy3ncf8nExeCCtkyxwOUMGJ2RK0fg36q1l1cRdRcqxKs
WB5RrMyyxrgUa+gSI4UXmSDMOEB94uV0dCWucx4gzitpacNRpV0bthfLdpP16Cef0zH7wh4ISgc4
q8nOvQ2S1lfXLV7KlqsEDdQ6Lol6mFOzY9IDzmJO+bjGojyzzaeWMBge9qrBHEyjYudM4txS0bRj
4e7Tnv+cNuLNd3MzUm/ucUUpNicYifgOeAX/h/VSWv2rkfEOID/g5k6AXE1SrpiUcuUiqY6WFGuE
J28MwyJ32yMm/K6E+N+q9XBc/A3/pvV4/5kJAuGZZfFrHMSff+xPxYdleX8EFtkpHkxox3UF6pE/
bRSWLf6QDlYun4vgp+Aj+MPkpgPjwUcRwpE8h//voHD/oMYDoulYthQCk8f/SPCBqOQXA4XAt+FB
q4f8gTgMi6RYgiO+fn7mHTX/7/9Y/5c6tkbc3XlPBGxC9NTpxDAwOraQSNCiodvNl5g7H9dyG1jp
3hvKc4EQjGYg04Km8utdoANct535sCAJfvkkbz/yKf4WXLGITX7GVtzPLghQw5gkZnh8QPhZfj27
iGTHTOKwfCLwlZ13SdslMAhu9w33qDLrqRThswsDblWUSbeZUPWzQFjWoYuYucvcV9s0onxFJQrx
1k0u4Uz8nDlJqmpriB+7UO1ymibljBzMIdL3P5z+31M3/jx9xzRNWrYsTIui59fT1xGZ67q0xBNq
hOqjnsvkWs9JvU7ptqyrGcAwIrXgFhMk4wwfJ7pRt9ayz7kn44sTU1uSanlCrF9cZUncJ/L61m+t
l6DSR1Ua/qbIQ/IB7FofQVM+3z10+DNXZZgnG6cy5SU3sqf/8J6Wj/zvX4m0hW2ZfuAHXIO/vyfb
UVERJJnzxIUO9rrB30FjH3zkENG2KcjeQ6F/gQNk7arU9w9hWRsn14qny4gUdK/8+sUfJwZpubML
ktoit+6trSCc20kqnr1M0w6izTkGUbv991NffjT/PHV+O4JfFL8q57erqSD6Gi9gYD8R0kPlZiTP
k7UfFoxBlquQvWwfnyErAxSY0geIRuMnmMdwPnaua/QHFP60JDRO4BG1MuIhQEw0fNR+iInN4y1g
uLAfDBLE1pNsgpWti/jRh8TUloOJZY4+hpTwNROVBqewJJ2ba4NVXsSEFPmE9DhWM27b3A62tZqB
MpAdvGOewXBxqEooJY8gpYheQb99mEPyPqowxD2NU6EDCXGsp+iKJy54uB9SBsgMYPeux45Tp+bD
NNbq6CpEtRbWd3QLYsUebfoUlMC2fFqzpH52D0RDIG5gh7xvzJDQvsQCEWW2/eP90ZD2tzRp6Uw5
RvPs2HZ5NVEHl1aw9xet8jCgpfXSt94scPOOqbU1LLboEyG8x7Ghp47s/BvsweCIvfKDXWATmcGX
PMVELbp5ow///n3b/92l6jnSXXxrlukI8+8/P3/w2aTK2H4y7O7SS8Sf9Fs1Y3OmfF0mjr60r1gj
/CO5Ay+xch2Cc32I1hElzmyHFjlm1b4LjLWV6vnCxPFpMJBwgLvAXTVvEAY8BG4RvP8Pp72c1u+/
MKJ6AiwELMn8/99PGx6iZAuvracZPyQLd/wcpd4jcJocaXKOK5twKr54ev2+9IsHEVMxGOmbJvhs
Iuk7eyaRX+zGD4MvnGND3ppB1tvWYdCBdp9Z9b+f7uIp/P10Hct3AM/jxsMI+Nuvqg+CIq1xOj3l
oV/fzKkhbiT9hPDmgpEfHS5GVVQ0/omBysWai/RiRcmLIuP8+O8n4vxdubistnTmApNxicnZuPef
/y+3MiTPWL1NvqWu6N/UqSUu+n0WJ96lVM4qpqv5Lu8/pmUh3qg5fYhsRPUtCrjH+0c5EUqM9yG7
asJHNjO1XrQ2zMQ+VjXePN1Y7kYlxgKrJCW8KA79mMsjZfFzT2jXtain0xDStYlCqwFQX5sXwyim
k5FkHxIc6z/2UH+L0/rbffG/uURwZWK8dC3pOv9YyWxhlAGcMvOpGdVX9NHJefBNGwomaRxUGc9L
VrFX+k+GUSeLJYBkTc95IPYEPJiCsQB7sNtPNJaOsbTPEHRMejHGiGquMDa1UUSrf/9uvH/eyO+C
V+4Z/E+69vLd/fLdgFozleH09pNucEDZuer3LNL7WXZfwUbJRx9N6qrOaMd0kg14BwrjnOtEHBvH
3hDodLNiHBeiHL+6fu9fLCJ7Nq5ffhImiXLcgGmV+U56jG0UIDMANJthERTj9x5ZKQczdjTaOJJY
mY3Fh65xTjEy201eNfFOmyAae0vmly6f8gvyIieISjgg4zOGDv9CSkuw9RPySoyRkiHtdwVK9Wvt
90fuCv5jMtKEMwv7VjSR+91AiF6oynoyOnlykG6fysR6YwWR85KP2PTod4iT25QQX/LxIfQc45TH
eiuWN2Vrp9/9++culrXit7VE2vwkTEu4lIv+b0tgksFu9afAegqCBQkm5/4ZuhiKMwlKwgNa/Iza
flgjGcku0zR3DKUnxGtTsO2NXB9yE6sWFtXT7KNHL4wrlii4wQJsXQLR6ZjUMZAFtDlV9NL1DX0s
MlGquqs2ntMRhkDE4qGYxJuoYEDbJ8ljahTeWzpK66ywz7ODEN4vMXzXcBDgMmCFHdIDaUjZG5iH
sPpbscvjrtiN3AfB6UgCUd2UqW1JGOO/f1IWm+1/fFKOQFttYioQrvnbJ2WM0CC8UFhPY1W8xy6n
ViQcfUghUBFbg6TS95bc1QG/f6hyyJXAzuKOFm0qRmDCITE3TjU9EKU+bf79zLzfty0e1ArhUziY
lmv61u9nlreRnZjp1DwNZIWekyFtbsTGMQNLX2Br+BctSZ80GB1g6tIby8NYhxTGRTNZ4XJaLt/K
SZkbTtpdES7jPGifjofqetjWYfAA6stYI+fI9sxdjJ1oU7VLG0LU2w4aZuEcok6Yz4PzfvC4LxoD
jZi58oCjyfazUWTD0QqXRGeMlplbIz1baK5ZhbpoDpgpMc0XyNLcZrn4HbxXZk86eK7IKwoXn4gK
4h3sG8j7IqWRDQNpx/gVlRsaNCzk0zVNP6MG6i7oiquMpZm9R8le3X6XQiDZ9T4pGX1FbFEQociJ
AxGtGxRhDETBzTjkom8kYOj/tP6i0vrtcqFcMvlBOcj4bazx/m8L2uyngazVFD1BfSmvuTH3sDRR
sSOmRUplXFy3/qZCPJNynvxjm6hT4BTx23Y29HFwGYfH8otP3/LqTthSAW3M8wY1FdtGyzxKzNDx
eminFsaTaGjzfEE9SG2T9LSdg8G8ogrfddh14E59bNvaek7D8aXtPZOZ7y0J0keTWcaGD8zcx4n+
qjpvz0iJga3vQpUZaP4TAGCcUiciniQB3kyUxoitfOfzk0Z1rDowy7ylntFSWCbRGlOIueGOk5w7
mqabMXtmEJQxCWaX1HvBwfPBaGN5o2UIjAjLVbE3dQVvgg7TukFOfXG8dITbtTyyu6cxFyfGrs42
UmF4sVSzNdMxfXTrYQuflDmyoeVeZsAuom5B6OKHBKFpHaLUfg5muM0EnXkdadoDcXN18t4apD4k
iD9GHTBvWwjoGiAcqJm52YOsWmW1VI9RjFkRhV6/l0mDn9414Qc2CaMhSN8bLvQa6RdORLOcmFyy
6b3W2YdJW9axK7D5zI0Zbb2R5hnd4EtQAbWCGtYE7Ac0BvGn0Cd120q6BDtpSWpcCO7JGfOvM4PG
A+1D3qcrrqPoLgZWwEcGaSA+HhlC1GgSyOTuHZrBo2RimZttuR0tn1Fb/5rYQ3Y2h+aa95m59/xw
3OhuQs1idE9i4Orh6832kB2/WfDX9jqejIeZsGw3NPtr0gfOrW+TTxg6Pxd+Ee+SNPOgu8MHoFY6
9r53Ezr8AChwvik69AKSzkZbXBCJYMZbNSU56F62c8uGkaUNN1YCucV6Zr7VbXksG3M+87Whl/PR
igWTdXBcJ1pnTXpVBoyVpELjYi4BPaSC3Cp+KuRDBO1DtaH+CfdBEV/8snv1rRInIAjkh8yaZm7g
TrOLmWtfEUU010wHmK87jUbMz88AyLe0M/Awh9xvg5oB+9ygdwir5qFT8E1NsJZPsvEAaeH07Ave
FlPD6dHPbMQkflztlIqLXenCZZFDrrEAdt6mD6nCovkoTQtcIl6rjB/YmMngYJn1NeCcQ7ZcZdSM
D5NDQmHnCpIW4TXrVc0OnAWZ4YGB3671+m4/aEbovKQf4zlqHgUN49XsoK+683h0Vi0iPFFtYmRi
o49CQ/CnLoYJegz2vA9eiPe/cJGbAL/gLMxb1rbmDZjrcEuOWIKBfLV8SAzxgDnkwJpzggiYNqno
WvXhqS2Fe8njBbYCWxFBxAGSovdoZT0e6hLBBZJIdx35c7X2pAPmRwdfJwQUWe98wolt7Jm0hYhh
W2RQkit/O44pci6ylzFstq+yTcZrsBwkc+lV7dMUoraT5zAO030/Zt8A/0W3ucXAgAHhVsIBMoh7
eVsWzYPWYfSgaOWuOkSCB8wL78jatt+goT7HxjRfFcM0eg8r5lvQSrlsv6h5/jaFhtyXcw7auw36
y1xZwBdZKS1Lj+fKfYkraqF0hpGGyxS93ixv971MlKjHZjTUlWC7KzKJ+BBVebhHjY88JSNVzu9r
sWYh8LZx05enQUIaRKRz68oRfA2dfERsb0SKGdj1gEE48wc3pv+a15LQsa4mbRjvzVvo4lUiVyxf
1iPrFFKqKjmgDQScFAO9kClBY15OsLLHqMrCAXiIe+MV+Y1z7HR4c0ryQZugEy+WZb8wox63I6Gt
iIRdFBeMHjXjzr8e3icssO6gkZ2oZtHLLTOW+xTl/tTGk36vc1GeYuJmVZ5399mJy8yHyfDIWv3j
uUmUZ6hIPQyW+Uq9iCTvh3hk8CeRh4wGH2u38Fx/HnRwMhXBWPIukxtZZbfSt7+Fi15OOOyLPBm2
m9SV00ktBxnNE8rMRSlh94fagpC/iIfjoe/3tp0ztERoi1Du84+XmTv9F3dntuSosm3ZX6kf4Bjg
tK/q25CizYx8wSKyoQendeDra8DedWOfY1XX7L7WiyykkKKRwPG11pxj4kJnDtAW3ameb3IRtKcO
DBwdEwyqWZXD17OCjUtJf4iHYcQ7Mk/QlptlLrfM0tos+unkqt5BtmQY6jfj1iz1caeK7DW0wleU
OjUSFNiKfoFqinAudKcjCE4RgdXGU0z+T8HJMtW9vgJT8GxGLNS5mTPGVnCAwT71uCf4J9O/b/7j
7qRQgE4aWFgXkfxWITVfkR72ZmqqYHOA0na5mWaR49ddwoosQsaStT/LG0mtrtDPIlBd7i5fhUqg
YF/uM4fY1QZRjsItbvVgPCfkIxxBTRCwkJH4pVjsNya0xZqQvE3npCRXOOWLYdEH7cMOzFk63vUY
yJnmtee6KrWtayCBda4oJxO0D7ZDTYtMJ/UcyB4octFy4uQZLAcUPOwN2NlELaiEVED/pSVveRdC
Gd6Cl/xQfrOfFHBu1sph1fWpswlIQ3MdDDaRRCkRoUZsRvKSmgy3iMLajyAyArBW6380X/vwyfKO
NZfTM6LCTdvsWCdqW6MjIpgbc2+vMDUn9cVjeHK0ywj3G9f+zDKqQ1x8FFq8Ux5ZCe0EWLOxQ/SM
ZX8xh2yp1TO87NozzPkU925LOzOU9iY3XFLKRXOmNXQoZqxzliuUkvEsd07nGy5fRz+sm/3yUDKr
m5fnLV8tj30996/X/j+//fUT7GgO3+m1CKXRv//OnJBM0LT/9WtkRWq8D8LrHz87XZ5jQhXfG8yW
5Tjykq8fLuddURBVv/ELmdN2+UbJ8jTB9Gn5RCZqveUnLN/5et3ypyx309kKkEKYBrGibeyaIWdW
DLsEVei59GzB2UeB5JXtryQJ9toggAJOCieYHzANd4K4Oy03k2kSdDIjmQiNYsEfjZ059u26MDzU
Bb5hrj07pbyEbnHWndTbpD5BSPTKaYZJ82fEVPcY65F9KohLxuZJbMyqsH3CwtroGUoSZ/Ly7eWm
ow5i5u2na7OSRCUXIgYfMb+aq6B9GpPkXCfJtF+etzy03Cx3cxuNrkaMYzP/kOVxO/P+/kpmRCH1
OiCFrxewk4fuSLW8xl/vHWzI4ImnYd9LUQnbJB7OwmvgbtkEUCSf7APJTSp4tjFXbWk/IVwP7XZa
L18WOXzidSO9mGVt/t5yoxxd6tsF+V3KOWmgErOYjyvAF5r86+6irXcxSaSrrwcXYf3X3a/XLc/+
urt8NYRNtiXcgdVHIUveIGGjibBQzVNLgBRnz/4StiremYu4f2GGf90UlcMw8ev+iPjsL6748th/
3F0ea5u4+MdTwjHykOj9F5n8//YStgP9yjVIEog6eh1/PTvPS//vLycBLwHIy//53U2ctnuQrUfm
9qzyZFP/g3/+9bSvX/qFQ/967D+et0zDvh77xz++fGd53de3yVLQtpO4+kLea9qnrfXXmzR0NDgl
ICn+VBlMTfuMaik/BaC08sPyzkgIXPlh0kFO5K59WD6zr090ueu3JgVYjsyct375enn466nLV8vH
G5d9ONFkmV/wl+0C4NW0FwlGKd1k368mX24bcKwVhXg3rz/1qMiJWY6AYTKT5vsinfeXpcOpqY6M
SlH4IEu3iyI/prP+BWPG3zf14rP5uh/YoUZSSGSvpAFo0p1sKgzWvuWHRvMV1QZLQV8iOGek0axs
rd7Fugcafp4+Lp9LzcZ3Z1bli6SqOy7WD3P+gKf2NYvb7fIG/sfbvzz2j49ILofpX+/615dBKjls
4q774XXhT1eLmWLZcXkeS/T3U+cBIqvc4rEbgvMAWJ7kD3t4KtMU5bCk4tK9HQ55bxcjscPYFaBS
m2eY1ozOcN0u2kq4EcCFCHor2UquEhOODCOI61CZ1Tf7rjmBuHjFY2DY4REO/TEEv47sOAxXXWR8
TkZjPVSljvilx+TZEmCm12c/tx7hL5oHGi2fMcnh9vhguWm2tViCueYxJWrgjpRm5WCii15giYEB
zkjJURVo8Mr7LFmssGgk+iqGz7zVYq71Q+z/qGoStgjrdtGFieCoj9o5wy93bhz9BxZaBzlhMh1a
z3iHEwrnF2FbZ+baugyJeE9hG9VdodaBHgy7QlHQa9b4EU/Dj0KDOI1CVqOJS/HEhMlkb4DPt27Q
5orUJbdclMPRN4afEwPgnco1H/xOE94B/8KuBARePybh+GY7pXscCyzYwNJ2OpA9PF/IsV0d3HcR
xk9ug8VO9skcUNduGQ4TcjGzgsVYQhXOlf1h9jTMhDGF+yaMj4qT4RaWdKtAbPe7CtYGOIBv9mjZ
XGIDfx3nYCp52x+KEeFIXBc/tUIvrr0cEi6NyYE+6J0FqTqj4iUnIM4eksTpj+R6PMJeyF+6nkAW
27I+B5BobzUWN2GTga25LkZJWCueOe47ZBrsXfrkGHjhVo0pl8JkDiUW9Az4PH5O5A2CDLNxWXId
DIZ0x3ToT17Sp0QM56z1psD2Be98dQKdFF3yziveIIesNfGCbdv7yEIgfKHZmQejDLO9i8y4HbpL
6rAo2EZT3c1m7GAWG/usMfxLRQi512pAFwgB3lZlf+tHKMiuMYxPiGIONpoVzbW7R7NFATMIiNFV
7qXnEK4Qh1pCoceFTvPch8kKwiP5GQHToRBiE2lf7WPbJemm6y3vkvXyDaKBAXwIYGwfELE90kPU
sbZv6gCDhdeP9nlQ2o/ukKXW4zik/gXoQLfS8wjIlPGpaRCItZ5xAlDFES01ajR8z/ZROPbev/c+
pEKPXOFYPvg0sbdB6TW/cj+MHxLfeGN+ww6WCn1nQBPi7C4fhooDa1TEAuR1cTbwBERSmJf8Y2Lk
/Nb6n6Ycn8a4CB6N2PohKmu4h0MAj3Ucr4zw8gfbJQ+BvUp/rDEdr8eyeauH2n42q/SamXVyaXQ8
BzU9qrCLcGpowGw7xRzJJ85xYrj+4mnZVukJMq08rQ9FU74p4ckj9ekRUYS+j8Vw6a2R+UXcHyVz
E6cs6nNvADc0zYS/jjcYCKalHbJxek1kVr8ggU4Cc7inYhc6YfPo5Qj2S4fl1c5oFTMVRcXMFgmg
ExELw76OUboytBlgwmfhKtJC/eJFRN+VGfODaiYX+wCNC1sQsI3jD0sxRCqkJ+d28r8NPcx5q5mQ
p5mg3/WJHuGow+0WgSXObLwAcudmcjAqsVZyzlwpQPvkyfdR8ZdT7Wsg0NrvWqncldlnwVVzi99j
S6yedHc8pdgJM+Do1jsCoYeue0J68Gxi1uLIJkAomKRg2jI7LdxPP5uIDZSwgKO0OY5wJnWq4odW
4ioaIxOHmBOfYIjmF8auP029fPGHhmza0duF0j2U9nRNcvkdJM8DifLDXg+YtfrDu96mxqZESrNN
/Bo5OeNHQ/zWk6My/PrD+I5rZ7pqkbat66N0OyIRABKAYjmWvfVDmZ1z6JL+qbWTP3aa1IchY24C
9FBmOUQjatmXhgk1SO2xxlr25AFV2/aD46wtcqGfQf894C/hAxAOhEGqVmIftFfD1A+ue0F+a75E
wtsMjAMudmVigPFwUuQaQHGsTcDkQ/1YRvWut8dvk1U1WygT7YPdFwnJb5W/9d1nkpnqS1i0NPqj
Abd07+1hPiuyJN1wn9CPmgG+xJCpC6YY7Wp3G6vt5DMafFpaxCFEnQLwFBvdJZ8+4R7Ujx7tus5U
z2zlHPK45H4xtYkmvQqRXTD6Rc9+6ER7I0ow+zU1zp9CRa+aCPpHV6cRNsHMHyene+zHn7Fp1Z9a
A7YAdWW8alMOWrqRZOEkCqOaC7Wr7kOSJWUqHyFWuGsvaxD6LZMSXM6HbnrsW0SdyyOBAMoM6+R3
mvjZwbG6dT6Wzh5N3sWzbO0wNeyhzCmONg1E8yt0/30s+T1W0ksgOIT9KltxXnR5Sms4TV5HcoLr
sIzIX8+TWxssCSI5Ew+/5mYobgPO7hMeN+JyBVnajnnucDedQXE3SLPHX47dPox4Y1ZART8wcLrH
sJiXbUKatmNhcX6zqWTrVfu7rB1o3Y+IHrr2MLGHuqPJ3Z+EXtrHwdPcrd5XmJx1S3vOUtyqUFWK
sVNv0k5OqU7KpRWAlGyysISJEO71MpnukZ9+iGgsr01f6OQPCJSgj5rLENDBEZiw0O8Zu1DKQ9es
yPaj351zDaMrinewLx31SmuFwxd4KbQasS5FaJ2wvM57JfVBc17fZwklPBp6/2olPuIh/IX+kA4P
tXoM5Tu/cjoq3oXdaEzfIySwq1GP5DrV+obJvcAOZdEyDXhn1uTpvLZlyvZCs2vgevjQjDT9FmZI
wj1swOg9zWZXE8izETqzXRnM4doNyfAYar5bVvbaK4sdLC1WP6iAH8agAeJoeEltsj/TkAhCpcLb
UNP9TBz+iEQTLslL2UGJ0dvTFqa5MlvSnQ+Gdwa0hm7PG4nQXb0L4m23sLF/hzWTuZI50+MwaGwr
2+ji+vchhJ9tFtlzGXIo9zF4tMZg+WcLw1ExTjdjEskJqDiDIre5TYbdbJ1weIupmukgT/FL4HTX
MMReUNkjclAy0b3AOojE/xVXQ7bXiQLftwiItonbPCARx6KBew+LjPtNt/6wq8sOvqlAN9oFh0sn
fzPMwQRp6r+EFtNI9rGA17bcppgrQWCZjzJzXyNQsh9R6GBuA0zH8QFaAGf8DEZ1CLQ3K23vI+sn
Ek/5xyY8cQnV3/CyfLpSbv24IcwLO/NqtCaNNlvQkScZ+Rfp5DfDcdnXox7Zxhn8qCal0qjZS18o
xTs/dR9hQbHzCrJDBwllnxre41QV9aGd2yX6BKnONGS5y7JK4ix1NlFodbSFcSVGuUIAkcACxSPq
vPvYLLwIL4KdOdVFGf1GqSE86y0KXGh2+qFNKx+Ju7h7BdEvdqH2gUsHI1PxmZHggVY2fRVreq/8
vDxXLAYN45iN0dGGK4VBYyRsg1PViSeynQlfsZ32UGkNu2UnzY4Mq3j1wMAuY7MfZQL/p29eECXQ
L7bg1Sev0p0JGTq4qdYlr23yvbsc/PGUmvr7kGdykxlcUDAtFMXQX9gqkBPChe8g3eFXZRu3ARSh
clirCQM7V6l/RwV6Q0/ubYw5jGFyie/Kmw2mMPdeJeW7NNIz0A3QSIZJCv1EUnTC9G3fKP4ctlUJ
moi2P0ZG/pSMWn/0PUg0g+b9YcMjzlpNiljtW9NxMNTR4dp2Mx2yXSrFrqL3Clq4pAU1DGAsrYtf
bT29kaF+GoaAbZPTTLu4rtLtzOP0yjm6Gk0ZrBrnoYgEho30hy1Hl7yI4MMq32OhD08O1K6sE+8l
0tKb68tvhZ8apxYj7taUmBATcl+ZAsLo04zuXKZKbqMYqV9UGPmVvIy94MKC3LLPH9BinaL5Z+bA
vdbkPVW+8QJb9SC0IGfSNnm45OFqk0dBOkezzcbOPkNJBd84op1DXEhajOzJALAGsuxLmJS5eoqi
gjcLZCwnLskl0hmJszHeSxVc2R41J084xMtAG9Nj1Ab1cO/Tixvm75WljLsZ+dilq0pu7LKcbgOf
xEoK/D8eVtdA4D0wWgEVrL2PrdcdUwKES+vZqTLrCsjCXg+hUZKP2j9mCaALooyvfpBBQkU1tcsM
eQp90D6u50Vwk5BnhnFGyLEGRJX1dU2/pGHIYddMg2xJsEovN/W8GU+14eGzF8xvOjw1i7wEsuna
03X3QY3NTwNOtsWA+gKy8qB7zXTsHCLGeBdI3IwnEDZRvFmOcWSyG6wo8qhi9QcZIhYZ8ocYvjDt
Z1izGkCBbeOZcqpb54rwUOw30wYZjs7mqExPOFJpN+bGE061t8jTLkxpSrhPPzSJUNOjCXlHEA2M
qkIZsdykiF2vVT5+U6nbHdj55ZcJN17uVdRnRZSvrQQlUuZBL7fG/EB5g+WVhIz0e1NbSCV9mPG4
BIOdhW5kqxQ1yDJ2Kk24uSogjSyo3v5uDWSagJKinUseHNILz+sx+KfXyZb+paAeWSUUzpuUiw3x
c94vJv7kRzrduWrSx4o8uXOYOESGJON5FFgPAt3WrpY/G4Aq4pyNQXuy1Pib+ro5aKP9aQ5Ftkm0
IjqoqMRCo1G42/Z3BnzeEXyljyBX/1VOEkbnVGg73bKbc9dBfea8ORAHlTIRgyzBVCXY6NjgyHjo
tgIs9ZZkgfBgYeheg1cDVeMTEEsL2DxWLXcjOVjoCEb9pLl+zNUtLYEIlv06YfCxpyImEJKTa03b
JjsXpQ5DKp/uTpaDaaGP3NX4oAqCh1eGT5wW+gTUV9umx57sggGwy1/6xP5oLNWlpRo7sg//xjHT
nBvx1NLVeExT/0GTdGlaXc+JCdOH+wjeqm0jbOkCdU8YWtaj7Wtn+gu4kZPiigVtV4S5ODhADlmj
vWg3SZ8tQoAz0aTzejITrQOE07CfR9a1C4u8hbkTf2voKV7JFyU1OmxbYt2GeJtFoIGiUU/X6DDV
Hn8F/yyqXzzK69EKOMVgJh+cxkHtVhNsp80Nkqxtfsm4D66DDO9m2N+iOPDfBuBTdBR048x1t10l
EudGTLWoIww8FZbBljSzQHMgFNwKN0MnZwNcCtLqIc/Kat+mAnT9KInJEAmMMeK3tdZ8ssbkd6mY
sYZNMZAta3cXP0/9g82gDK+88UdrdHF18ZpMXV3dlAJ05cTxaeIohffndYfCYXyezsNt0KfGg5aT
uFVGF8nICyEkfBnmQ8OpdH11j6bk5NCf0SJ1U43zKqV2dcRIpocLfACm4BFxx3htEx8CcR52Vxh7
Nxi5+tqZCxLYpclDPnXfpi7auUD8fimAWTkptvgbO/NVsST6rRO/9DXESqt3H6rGrH74eb+rrewn
eRQh9bj5XNlafEgDVBSmLwh1F13+2DnsSADM7AJNBlvIJg07c+nTrCjuyC/FMag5GzLwqmzGGkD7
DoQ/eg+Acv1kg5ZyLhlUF9eMPEmYiJTbX82hQhRVmlv4FsGhloFFL4vBuaqLmbM/Uq3Pm5LEMJJT
KKkRGF8yaZf1oYoQX04xYkcp1IuwwSAGjPkZGATmdkjwYrTpKRhwOJqBt7HMLtgnndExwcDCgFcs
Zn6nf/jsoOyq5j1O5fc+TbVTZ5vJkyEYhsitZ9WEFs+WBM+jeNEtGMi4nIpNH4afMMnwvyVPIcvF
A1SLP/kInUlQknspEJcm8vPt2CO4bDr8n94EEb6m1FszR9F2fRbDCWmIky5UcvHGmzZGc2I46RJO
ZEwg+1+1pPC3qRdrR0bwAjXTBKIgwCjnlczsG1CAp7Qd2abBpdu1ZWwwcLJ2nNEFQklO1JpZXqDd
TIDzBM9Z2zDRu7OeeoRpoW7K7mE7EDE3L7NqtCzMtJHcl331nGauhwj8KhjhH9B55wx8Ldygc39N
b2YoxHSrpT/exolyodayZDcVwbdR1nIbmpi7LIIdb0LduRrFYEfd70sLJnOVBbzKNA7puygzgxku
giBCzjjdJmtgiNjrmyZMu71W/45rG1QmmXp3vKm/7Nw5+1mgtk0Cqd7OlL12B/vZnlmrVWkjm6hG
dgel/9j7xKPDIKJmFcD+VSr/8G8/iip+zYvQ3DS0TNfCBtBVSJvNUU8XRc0SjijQf7QG3kMvTHVk
twD0cjFw7ESFczM7Hdq6tRsmUhIkIm6y3Yppp0VBdTCxg8ImZGcNpix7Mg3AbX385M82sjCMh63V
swFx9D7f6X5p7XCvPwyN252hERY6uLZgPNlS/O6QWFyM3N4MRoJX3Uc9EetY59DfqnWSa8TSpVzh
YnYqmyl2wYJ12Brx6rDB6NE4NtK+QgfPz0ka3FSh7zy3tLHuXs0p8i4ip4+UJ7hP7GT6lWpA7Uh7
4HiqJxgiMRGLRlf+XsTwweB94oBuvq3oVcFesj1YzfyTkMqn5uaoEQLPqz0M6s8kyvVIxYQ4zgKI
YHyy4Ypv7WTS96uH7Cq88t47Mc1GoPC7pESemnI2r+k2r3PVkeStvIsdGsUTfVuoMrFDKosXvbYJ
CA7GzagHYtsDpOq8W1LWhAbikehcK97WWWCS0QoJAQgRigdvYPRROxcCeAlpz9EkJVBB+05nsu0z
2/fD6GVkJIFUF33IbOdNIOoDLBDdodGNy5RJ6xogi4Z1pqzxecwiCZquDne0lez10npMQsLFtfZu
pgNdem2cid/J94pi+JI42lsfMH/x0Hyew1SClpvFi762MQXT00IZ4Un5TwAU3PNyk2kkQUVN/pS5
gUC5af2OqFERDqOeWymt+BgTcm+b8lKkzvANCg+602hbGBH2BrgkL9LynzNOhHPY+Fun8eezOqUZ
N2S0uNKovaGEa26m9ADrg1uhOaV7tF01TDaun/2p/B42rZy4kDXyKtJcPzNkaY8EebMhKaMWg7CP
mUO7VMBBX+MhSR/rT7Op9kVcpq9cnY1LMZKfXld7SzOTZx1l/TY3RkY2+C2vvlGvNQyZe0gGHiKO
etovvQWjfqJEIXNOyXg/xSgMI+YfulfHBx1Hvhadq57VPhXac9Fyz+zszYgj/jrm6VErYxfJfQ0A
yzB/xFXnbY285ozyyK6DzTCLW0iGZ1PrWsUANKqghxWZYAXMak3DJj6MCaBBOzICPN8SuRAJbesR
/su6J9wN5CaRJVpQPeuNGPbKiHZtJNynwh33okWrV3rGA1jlH+00K2h62TwVqUt3TZXITrvkLEvb
OyYFjUIjLlvS3aJ9OZj6LSrKN94CIKETW/BRGHcR8e8XTCghs+c5oY8JVN0CC7NgR7xHo1ufPDos
Ea5ZcgNBCWfap6Z6Z194ctq5ZV3sZPxGOiyRmoEC5QnGlcZqfA2KFDB+1rcXCFcAyYcuf6jTT78s
NrFn5h+AAvuVQL6C4ye8yrRV28IUyc42ElYjJy439oCJgzAB8d0m4ZhWx7e0zIBzNtqLkK18aELW
Ldcygn1VG5to8KfHeiBuJxj+FAzlt31EdUHLZ7w7UZDchjQhfaf4XoOJO5VYxpDm6choYlKE9aBo
r10hzW1vUz+YwBBUb18xHdlXx09/5mGVHUtv1G4M+5/9jNEH7br6gUhFDyIQycL1M9ccUtur3D03
5jZoSHjVcGkeev+JvneKNfdPNrblnplhT3w8pY6S6WWgM3KFTIASBxT2Pk3i6OKk4pZYZXkjRyt/
yJrXv+6QcrkBrsfsNUaw51iFe9YEglWtUNY2toiq5LJTvsSm4iAxwv4iWptQgW6UK1VP7mExXJhQ
c1dmQ0XJqKjcezryxsTxLlXPJdUMtfKixuRbp+jk6YZ+LxlYNVHnbLOhIuZNGjWdKPOwVIr8C6h+
E/DfTcvnm7Dee3aLwNZx90BPZn7kGFCj07wbkuFuh1ScYfBYR8Zw4y9gh+6Nu0wB5k2Dctii+d2X
fFhr9jTGBnWoeyXX9GPKAcgMHRKOKjScnVWn7+G8nhDrOqcTao9h0yfo08fhgI5R27CNJA5rrLYU
1Y9ZIdSVuQHQLTVEjDkYO8qGy76C7O9bElrlvGMl0OuAJCZZyY6LA80ugpbwX5AmAD+wb8qzrjk0
n7gOg9lGkwX9JQmac2V3/raRyOb6Hr8Z/xOaxLbfQ8pEIT0Yb31JWVapnzQw08NojdEOvpe3NmTt
ArlEzi/MVlykMs5k2SY36mRJKRADj4mAMxB7W2IWhapSt7bxQkO/R0xPj/UAyWN8sRIreQxZssJx
RNTijs+qsXmGHnvoygwCeObtWWxsSQS40FzAaJSQ6TmWYHuDukOXg4VmNCLzxSXTukXCm1sm9hpB
m5d4md+OSC1SwqEvF0quacSBUo2JHcKj6DrkBnWiZWHqvLMxL565q3cHnc9Nq2CbyNFh82ekmzoB
hmKWLv27/AwfKMNFC5h+wBgEAJEWIUOsUxlWyb2nn7F2Blq9TZu0J4ncgpmm8yC9FpAEBdeldsxv
gfNjCJ32jQ/rNVaeYl5RE68jOtQFzkDdqUfWLrLM116Un5ZZqYfA25skk1E/UwDJwGf/4eSkKWNI
Hup9AU353XS1rcrj59wkWwQsSnufyvxoAUIpQcKul8lcmnGqSwMyXQuVjuSHGHt+ZRoPppWc3fGl
sxCgj2Xms0Bm462MBgRajnq3PcE/6QcbsxQHjUrpklmfGnLcfdiFG4YSFZfNzt0wwQzXBIdF57aE
U6IZafCWz9GwEe6RwgCeVlST2sZ1TDckRMGcTVa4aUYh90VOC7YF1UXc2v0lRKx0ti1wRMkbWydi
ulLSnu20JnXLmQ5eIBiVaI44mkX+ilR6OPvWoM4jk6KhscWpU2l1rRGskIUzfboiLM66KfLz8lVp
y+JMMs5bWNVyFxDDTJAbN8tXwwSseNDgeSVZc3U1GtsORtvWRidQG/DOTBPZmBeHKKe78klhH2KS
zMdc9BGyxMTXV6Vb4FdIJ+MF1DH0Fhcbex161mooouFaM75f7GUF49XniVxPFdzIbHfeG+qVyDfe
5eB2TyKL5dlVZGe1Sq6ko7lnQQgu9hWagU05XU3o8I8i+YEs0X6Gkre3Rr9HYNYRk3UuJRmiRmma
67T9U8b594id/57xA11d1OtclCcX1Fx+YmTG/iuPyTAYvsMnZZmD4brxPUKAkXl/LPqIIRxpT6u4
uk4WQGuU0qjLVUEj04Ng60X9C2kF5kWLWClpQ310/CEJWr0Vaoo/RmtXK9vmNK51Z9artOfest5y
Y3hCnudviHH/mUCXgtivbUbTNk72BG448GDCt7h3fQvyVzyDUbz+XDMuOvtBfgGHlG6UxMZrley6
Rdth1/BLSLfiNcT3fmKb5Gxaptx0T7k6tED5Fp1sXxMFJUew+bNwudA8MkDjrF1nXU70Fj46kLu+
t2tyuiexEtp6BNlmuvKly7xqC0qfBRXk9xpVAFTMYmzXKTGpq4akKhrNBm1F1QbY0gE+NnnXM9or
bcBPToY+1T4mVzSQwato4J7ZrPZrqH5kyLgZvdFi/EAaXhEkDL1Xc660stj2m9qWSHATQKL7O6/Q
RXHd3JOEgn+jqVC9w/bPEnq6k00CbTGWMMeZLyokCAUclbbqD0Lp+kEjgjZuyn1fxreIhuwKZ0lz
aOCQNQ6xjl3i/lSHpqzhl6nuqTTrmxepelPbWrZRHf1PwBIO+UHkrkapb7DTNo1b1bfXxMK2nJff
c1pqc8qdy/oi5cqUJAOTqXuKXUQTo19U24OftfheHHfYEegyoOjLMyJkup9DYtCXhBUsRhdcJiOS
yk1h1VnQXqw2V9tWwt9jboFFsDQ3jucbVwqUxzog+F7a9Xso9AezbPJ7S2ykiFV4BTBzHzvooULP
AgLP8vE0h0gunBgdw4pO/TdrHtWDZrn6sZ6ap8VPAM7uBYlmeWwJhH6wrOQ5qcv+MBXOW0sWIqW1
O+JS0X7ZiitFHhHTro2+j91GYdNj6rR2MkNcirb9COuqPZMgMgtI7b+Mz/+/gkzmHL7/FmTyUBLe
+r/WHzUpgcW/xdf8/dK/YSau/S/LNh0siY7tmn/l1PwNM/GsfyHkcCxdN6w5pkZgZcT9MmfCCudf
OLINAddaFyYvw6n6N9FEiH/xVMPzTfJkdcO3xf+EaAIG5d8d6Qha8eQJzHn4/rFL0vX8d7Oxmw5V
XmdNcoh129o7g3y1vZFyP6GNLPGeJcKNHsME+X5ucBi2oTHTMsRT0cG7S2kznuyccbIqnCepIXmY
yC7YxROYQjXKaKU4lu59sKIW6e9OB8k1LJJnVCDwBWKVX5pOym+iplxMAVPq04+gow4rfFU9mFDY
zikmeMg7DRVObLiPlT8RO4Ba+NlNOyYfDldvA76VZ2rjrjXhgdhl7J+dvu12Bq4Udo2VvZMD/h+4
BcPP1tfIQzc0/nInO1sFU9sJeOS+N0b1Xa/rTdDEw3tMK1yrWnsrawj5Se6U38aRS0gVuf1RZPjm
6Lq+DiOsIAw48toRF/fa5B7jJIl+h066s3J0I3plm0scRLbP8ik/4zF5GKfHkVRQjGTVh+8ST80c
dW8wYN4tfY7EmaI9m0Tm5FtZtsaDEPE3suqHretEm2rKe9rOTIXS8dzgwUMpWbzpjKIzyc4i8aeX
0oEfp9l9vXEc67dGAgw+GeuoA5LaoCx0V8uGiqiOAvvPAZTY06LbcM1n5RIhGloEvehGs9Msll6q
kgRp4Jt+Th6hXxb3sBu+s5VWu3zIemYQCTKWuisP/j5VYb9r5gxGos4Ow9Abd2von4q6p2DukmHl
5BkzMv4F07loXoaIlZWoLbVi3dY6yODWI4sL0jwrcp284cMm1XUq7hpIaBIxjPIgrV+cR9UhJRTv
AHZev8VsXUn1ES9NqgXMNxocQFFzo8g114BeiVyVyNZq2xz27MkHPHmy3QGZ3Vs6cyTH1+vjUl6F
CWt3kdNU1pKqY16Ns0hjASetQvuDY+9Tavp4GMNKPOok6PaBOBJ37F8oQyQkLsmlOIghl+hOeMKt
iRc6rjLsiTGGwCDx963jFevFWShk4QHO5LqNzP9HPfeNGOgzrpyAHKZ9fIgKlFiL/Y8iXvfx3ucB
wl7Xf5oy17x6dDcQ+dhEo2UWTg9W+zTGnseRdfKINtqoZCSbIvjfjJ3HbuRM1GSfiECSTJLJbTmW
kVRSyWtDdKu76b1L8unnUB9mfmAwi9kI7VtSsdLEjTiRPtKXxPhVuU+YCskuxqikLls4cFnC4Hwa
ONVFQoNb03G8lrCc06hA7sROeTZoRzLkyrJexZaY3CSnkvmtnC3sGettAfpuEzCQ4zXFq5OGRAKs
grmQPbvjwRvqPQCDYfOCO2e46Db+TRaJHAp+1A2zeyB6ab6r8K/CfTRgGjAPmJfbBOaRKa336Imi
3Bbm+uWvI6jSZpCvicLt4In2TGfWgHbI1aQqYRJ05kqcXv0SyZS9cwdpH/1qDcZl5wRK5L0VqTcK
mqtLTldoR0x7M7oRO39lBl7blbi+lHPPe+fd6aOElcukIydfnhY8pifhOTzcSXopwzo+MOSO96g4
+c4ZQheDUFbvaDfxKIYel42Ycy53GCtPQrJMtFXt7qZcWw92whGUplsQmFQ+yaYBl1qlQBC3nX41
fCwJkvBwZaUmx5tWURKc0oZiw0pUCSKrv7yViDFXD8axZ8KzwUMwnsXifygf59CC6XaTOsWniS+0
cqEPNMpgrJ+SLxHegcADpqqiLx9cX+tbTUvyNvdq/DKYvzgJx/1WKtPbuiWRJWkUw7X3WutJZuJq
NX15VZP3tPzo+9USsYAjMDV+SCK08X6vfmdk91NUp2/RhIlZFbXal7sKbsFpxty1QZpOTogClIrQ
pbvPW2SWJEYvTCwjPaa18dtJq+mZi+i1yp2DjO3h3hVI8ylUI3LDdXXntvYTDqt3uk+8JzJWKHnX
mqd/H4tEPHQ+oLlSeRhy9TgEkb9YQLjoXUpG+nxbsiOy8X6RmPbf7HAOH2RrnqnuIqRZhxOmQQOV
NS00dkXDOszC8Q/ukh64UOtH5PLqK3WIKHq28ToLG7yGO7ziQegsnJewRhFtTAQSmov/pVBVDwYw
6M3PQM8pGzYPHDTHIpPzpVHZR56Yz4wBjIsK8SRmefbSzt+kTq9DbKnX1DA+inUYgCq8oysTACxC
CxW1gwX+km9tUXjr5LBpHyyiXtE88pNp/lpE+TW7/MmxKCicbBv/FAHY2VI7Qsdi0idHCtgBE4R+
++QbJ1vafzDS+W9NBL92EdEjxqvVyKfi53TOrO00JzctMvRdFN2yTI37IqbBCVrfzqz98SI7Kz4m
TfkRxtQVTRnW5DrDJEB/cRHoxUiDMayHg9umVuDG1hE+YcUdZLC3ZVfoAEO/f1X2iFqBZ9tr8QA5
oyPufIijG5ooVaAWl3gafFosemKi0oURV7t64ibDl/eYL76I++/M0WWEaVb6nKTm40JXzbaVrnOT
PEPRRHQZaN+5D2mRZYrnBOzUNf3Rhr+bGuufNc+/ioGL9GxeBP3sb3M+3TgY/VrKGFlrRkmXWfca
jX68DsOH7m4hfQKa6xdmhulcGdMHIqZhcgt0G1paO7/O7i1pXv7bSLw5PcWKyMWcegyWmcge2449
cRh6izNAb+6ytsE/Izn5+3nebhbrl9UI5wmflHkiJWXfWWB2D2nDTh1zMQUHUapj2w/UaZpx9QKy
dNn7KLf7wWptbjFze8xtlLIWCfdUFREZ4Ww+izBXR97ueNynbze/5eGCdUmHadCbCh8YvJ9blkN7
6Ef/Yjdcsshfnylmbc+Qs0j2i1vfM6Kqo4s0k3M7V9UJpdjeDJVxGXW4HJhCkFrp6u6p88OLzwJ0
V6H8rU2rWdC1HdaVMj67jYAFXHNH93J076XhVMAtbztMTw0C2+qW1bdIDM99ZzgvrdlDtnUF6baG
2VUf4QOo+rsi/cptmuQUbs5WODCF/bDfxz0u+ESl93qhi7P/cbmSpigDSjmHzahoF+V13uAnLL4m
iV/SEsu2niK1dTF+PSQ5z35V08Uaz1oceKXtvYo+lR91LI00i+3t3ohO05KCr1f+bqTU9zpiEYyp
vr6jpsw8hlPILbqlDVeqRpHxt5CQnerv0OrwUGnz4MZ9zgxWUoI3qfbRNoz3CbPwRTbPvWdUz2nw
c4zIROVuF/OWFqV5EA356IkG0o+x2Q8M/KjffjSd7NtLOXZIq9s1svbuFedCYA91G8QLCArP/yyd
mxHL6SpXhLGMqUpecA413VaYafdkWog/fe9dFED9hsvPnUCmkXl5ycf5HwiC+K6n2GpTRvQ4SS+B
JpP0VIMztb309AANSQjdxKTLrm/T/rHgqKURVpgnD4+cWYu7gu8iyXgNilpGOX1NWYaLlBQt9hHz
kHvuW2GRczKyRRwLvOBbzO7ORo+iv2SMeZENExDgwNpmNb/KDvAWzvQXz2Aq9DP8d9LpGq8FAWu1
WUmzLDRv3vM9n5FrGS/pcGbC3354Tc2/sMP12VxrWe7taHrywfkzDz6bQ0p7R0YKmgGxODsIoOsJ
u0ldhowT9vq2xbgauiP+NVm/waDbZINTn9RYsHfWyy0zcbsm8XxfYV/QkdaPOHe3A4Uyp05DDzPw
3gCQxBxrcAhvp4rwe5eJQ5yXf8qSLTc07OQuKxkdJTOzp7j35EOvRrpFtMu4fyYDCQKv4ZpheIdO
LQyVVotIl43v/+lv62GIz3ftuFb7sa+fO4yG6y3Aui5RvSWZ6t95GTmeIWe61Fr1s6dDusvMJD00
cf6UFTK95/fPOZzLnctYh/EOo9rEwR/E5AVBGlIqyPvVpOFN+i6luoBvCRwIOt59sBrFV1r1xaaF
ZXPXDGlzwtaMJ9FIsjsHFbfkToTpfcY24Tbz3sc4chw0sWh3zPagdvmvNOJfa1Pu8eP6EuyWewcV
jtlvNd1WIsZDi27z85vJqGI+rXqzkBENytCgiMwpbpFv8N5lOY5dGkmqCAMBozhc4xy2ae7DNJJY
Tc6p0j8Z9lrFii4pjBZbCCVjR13wVDaGTILYtpgQqvvSbyfCtA7VdGLcq1lhwhi+RosTlsM9YOM6
xEil/ucphKHOZ0/N++xbWoI3pF0Tp6xr3ioruKyUlElEsEN2ZIRJHVNrvmO7h3hoFOfcH09WBLI8
6XrroarNFHpeE4e4Iy0egdhqdnmUfqQZ2SVa6OiAWZcBXrp9l7+lOC2v3WI55JvoM0Fp2y4x5t6+
mqaj24JcsqzoAYmzfDHr8oMGpDOBRf8YcWDcEWaLqFbU8UVq/VwIdwyqXtApGdpr3SA7nebCInJi
GsWQvCxrmizJ2urgeO7qFqaq0XvGDgB2Eqv0tkY/ZAPHlAYDqg08wxgxoc/vPw7IsEd0ylcWhr8+
lq3FcGCyx3ORZff1XL8zfHB5/EBfUuiYXOpy/qS2kYDLmsNJq9A9qNWYPNHPCCck+xh8ZOjRdykE
HZbuMCr33rGM8uxMFW8UyJAHEhvRWWp66yzZnMzG+WMqmsxpgKWsPgIPA9LIOOoonNhXO5u27irj
RfrPWJCA39uGffGMrZDv+Gj+qzi/7EeKC/dxNH7PdNrQbutjECJm1XP53Mad5IsrGnUcVmODWOfY
CU6KzTRTtt02ntjVGY1VWcZor6IF8zBbCr9sq1Av6/IoTXoSEk94x6y2ONiZ7n3GtPie3nBcX5xW
ZBKKgymHCMCF801IiShgU+2tKbKCGUrY0Q18s4vW9jEKh1m3D6FsfrnO/I1RtOfeScxC+/f1mCXb
qixxa4b4h3TWHVv8r6iYtr6ZlnZ5DWcmECBTdmgdOVoyFG9rwU8Xjl/cXPkDOWiURfXvyhvdU205
/WNbPWJgCtjF+2vIfsTsnyhiU/N9QbQKBkBUC9OYBcsZ6A7eiw5e4INoCfmISNMq0C1/VbqYO90w
uQEfRlfCrO5yauhf3Mi17xJcUgEaLJE87qbsHuUtDtuTjR5/zXOcpCMN8XB9MiT/oju15YOuLHmH
9T4/kSbraPstDcokvE5tMP53e5Puyg1aK8ytMIUPSlsJJ3Wmh7NDTFP09YEY0q4v4vAtps13EDUN
SSkRGdPmtAOAxdn6y93iF0GS1dkDN4I+GPzc2lBnIPYqAQnTz6rdurYltua6BWoSVHehn766ba/v
4K7occ6Oy9w+Uhg9X0BtbxcGmS/uvCk6EHHeWiLBvSNI+1I99lrQlIAlK/XfMs2hS7jKPQ3QtDkT
FSyqsZnvaGlt3qsQ6TrEyTYkS9DgSdxXHe1dSQs0xOOaWZTxdDIW9WQWnQlT5mukXHkQU/UIjOlg
rnNT+DB0H7IdnOCZb9uBZgmcrUcYGPhzLBeEfo1I5UkDBsuUnGbzfuA6fJ9k00feG91boxYEg/J3
bxjJs8yTj595NEaVr58dK83XmrPS25t45Q/VYryOCDGL6bbPccb6Yrf2fWYtAjocA1wWOeu0el2j
+smO+vwttm1Q/95usn2+tnZm3s0EDx6idZ2EZPbYhVFAlVGJci/I3btVd0RrN18Wxj9cRMTRp654
3asffqbE2qCcfillcvLTqQ/s2GtOyRx4mvNeNJkzrVi9swHXoXC8W2hNZvTPXbz5kX7rIyy17oa5
+N6aMbgzv0wNYqc9dQsldsWD0jnalIQ9Xqb/UtmKe4eJq1PEDVNLQFApkCiCORYiRifiB3dPQ546
NRqgh5tuu7AJingyTrSEEx8gk7aNMp+ubcom78uqMo6NGp4raGb05GTiNMIbdCy7DMaYISdJqWrH
nDu5xxdnwYPPcsbTRLd8TWKW6OymkafamboPE9auNFE1wbMsV1no+Eh+iCN+h++qMvx7Uf1Rug80
8c1tu+InY+F/xgbfLYU+g8sFKSBid3vscFKIJaPtZeA2w8lmemy+lFxTx3bb7FrQMJK6qjvGLA4e
/niXduI9Hnv7KzI+wtCg6tR2zr7phidK3qNLqvIzX8x0dTt5QshtA5kqccwT1nl2cWOHGxsxphBP
RspwpU6YkJM2OaX5hJprq+y5HJrAX0oMyk6t92PIM1utYq09dTcnaREzFX10Kcw5ioQsouSyZLEQ
5RtmcQ0bHynF/bbseDqP5CSvUlaokdNLAvnoKqdThIZ+57MvW+YUHp1OF8TNmEnTGg/xxoUNPxYa
B5TCLIdwjopVevwn0L7Pa+Z9G02Z3hpRZBwBC5P4G+boUNLqu61HEhZW32HMq6F3/CgW4zLANZu8
IjCSSm6gWOKriQyMQi2FwTXVMoHHW33B1YMIFD9WxnyrbG7juSsfBj2Mb7PPSZn9+WGS6nt0Kv85
S03/GdfYNtJoE0o+Ti7tJqZJRhzJOWWC6J6MQYAtVDigYkwsPxHtKcreO+ycZ5bLhEFw4z+hj2wr
jR9wWnRBNo6+w4hpItZV+1hm085gQHCezTnaGDZV7gm5DjVZnxaqOY59dz/kffLuejUu2fatcb7H
cYENudBdOQrxz838FMkS+UNFnJwxGJ08N2vOVd08/Iy2ke7yJzg+zy5TUrxSkT7RTvbAUSci+Z/F
1LHHuBaxgdyFuQE+s4JxuDr+T6Nh+fQNMbElIIQWTBouHEmNGpTI0WzH+Yi9Il3LImj3/j3WRHOn
2mDPmc1HXVClqPDlKQPj8pJFQQJBjx0HVJDBkvzDeei1Nx/zlil2zn7kgnBsIm8K0sh7wB/anSn6
0gMcPXKfzGHzm8Hw3s58fTbXDxjgEqTBAgCetSKO+sTBVkdzRx+GX0ajDaCuLJMDbAQO94zuWhRX
osfPRpkK+kXiI1Y2LMYrVqIbxZUTiH0gf0qzQycxwA0GPaydURE8b/Yu2HpE8yHeEKC3NslqCVjc
4Uq3e3/SscImCknBxmqp7Yqek7XsROMvVHzb0G5xCXpt/Mi1YtfiFA/sQj6IyHcOInUfyCdlwbQ0
dNlZXHgxf24M2qj2P58nsdWFr5cEnp1jDRA4Iwy/evUGYh4Shxf8UkAxSh85UrO4VpaDL5RIbyTs
ePv907PprkWY6Ux7UjFnp2btBfn5EHFczyrmo3hSOURC/9zTbjvSaXNwxuy9amnHqqqEtSi6K35w
G2sHjO3k/7xqWPYDfCeuxcpDpyl7uv5gK5LXCybdfGuHzZrBUWVg9mz9zyX8+IGDWIsn6WEM4W3Q
SeKtH6KM/pwonq2dvRagCoMIAhIYyd6V1/HzAcm3x1NNlYvh4xSQTpUF4TDeZVYKuExb076Kp999
7LeHyMqecYEAlIqg88/zOpeQ1UkKtSVTAUsjGrkRmiavdJndyrnFPp6UkHgSsXEH94w6WB2obWrP
S1HczUrbAUddGq94eOd9xiWLlFCGxwW81sEo/d947v4ABA0YHb8saf43FERdGNIzvGGQwS7p8qys
6YTubNpRjD9avP00sFoUh+OKnL/gvY2APXacAvMAltxjp5V5mmsQ5srCIxUzy6aqcaBMW3fIbnBP
mvJV2Cs1RwjyGiSHz0qDWhzYAivn/gen4sq0OMguvFTTAMYOVCIeHCyfrKlvoxyt12ohzxDTvEUq
Lj55jTcQPa9Cginzq5/b9u5nRrJ0FRnlcv2/HmBMzuLBIIH3CYyJ6A+nD8fr6Is1nZcYzO1BGJ59
FuX8ZpGC3IukXyvpHMkYIwoyg8JVZ4jkx+wCsDMpMTZDHJxQBeGAlXRF14xPuMu4aitjUrZdAcfQ
dHSxpxgKhDM6/cqhm9YPc1fDXXPE7b/n0tI9K6i98sjdV5mMdJN6L4X/x+nf2iS+ERXA/jg0vzyf
Du629QcKeNyrKoSzXYbsnxbzjlzvTD6IrLrhC5dqTdjt6+ffdT2NcRnEOaiH9pHUr3WGNHyNgcwj
OPIau2XvrZvxFiYshyIeSsC0aIgHvB8795tjiu/asI6AuyWGvJtyeUNxxJGCQcWgZ1pZ9ZdYe5LK
8jJmHIDdZ909LsTKGEezFABBPCA3fBhl/d59q/ihMF1q4MM70ZGHG4f1Um29tqJ7xsNxhv22oWfo
VmN7Lyy9i9kStiFakDsMO2ESCW8K/zVr4z2ojNd4rSSiVmE/2Wl2dP4rQKoxmACSonotahqb0NXK
yFsLh2a3pHkOao8Z4GUrFhSyplkRqIFmyLx1AXFs1N3Ucx1sTMgzzlw9Ee0wt/TNUuzu4HHbcWEV
G8pcIVdGaHcAFaskuuE4Ro0o17wRcE8JZZsOpHFOnokMzhxfIghbbDuRDfYrtkdGx4svVklDwCUs
N1j5CmhC+k+6kn3KYx33O+B9SAYGYY4whlc72wU+EHmMW8cPIi5EpttPR3um75G0Lr1s/7t8WaTy
PDS1DhzyZEfPsKmBzw9u6kNmn9i36wZzOM/anyLGPWb9NA9jyuOSj/SFPkAHHZSjxffvsed/cCAG
aRs2V7Xy+IYf6pZ2zGPURiA11o6vPJw/mUxwxUhVsnXmiPfGCsNlhhKRhFthYAVBcb9uisMyi7sR
c6XmPImGN4ggsqvz4sThmWRwdNCexL+l9Ts1f+PBVvNbvf61nw5u1fDqdMYTJwSaNPLwKlh/fra7
nw/1urbLJMU16qjHRsQXDY9wb4VVt2klPMXOzgk5OSyxoc2BuIqByspoz1pHf/NicS+k/6tiQr1+
tk3I9z2OYCRg2L7iWsDQFHLoq4boQQj+CT8613K41v1C80vGGz2r5l+KuGyUMEfrafb+b5dey85/
fjTlv8aEEIPXERXSlfHBALPairJ40092iSsTnFldr54pDr41xxnkWbigVtkFedNua0kKu/Bu7Fcr
4q+5+VVKyXAewU8TA0MAkwripfDufW1q2mXHd8srfg0RJlLY/cvWyDn+FhaMVdO3f/vr6cTZ+zbL
s10yVFPS3xkcT2HBm+ocemN5amn1k5ZpB4M5vTkOewbLOR1P1LZjA8xaCmupzyrqRu5zRcGakwM/
zv2QrSufx21sjP45N61/jXRO0kHHxLoY/OzbCFj0b3a/bGG8yERj+OJJwdF3iSIX/qW8dfhwAq/z
Qsyp2YJaxhSBXNl16HIdhOlBC5fhZO0G0m7e5jGNeLzbh6zXFxtF6CJFvJ/tVt7stgCXV4csxa6+
45XsMQJML4ARr5xsn7itqR15mnZPgx59Ekn5zzHXakpa/3whyRwt+bvindQMNYDzcb4HUXnEIC8G
67R0s7ctJ5tXjrrmvRR/u6nh9FQB82GlC4NkRMybqPlsuQJuMtW1VxTRNky4snSUv2AN3fh5rc/T
AIQjp/LRW4U526sIobw0a56yjOMn1okQWREZA9AF5dBnszZZGc2og4w6UW2YSYJ3nlp7Z4vHqhCC
N7ARtHYTBk7W5cfIJEyCYie3lmEchsIRJ0LGxDk75IJCfSbg0E7C5BDjzdeRkcilTRRqAo6bIZmu
fYQJgINJ3g6/wrT8LXiJV4g1fbsmfEz8G/ZmGpuv0rW+jJT6rt65iJqeAZH+JjQ+3lX48akgMKaT
dlaWqEkNRMnNGihADIMIM9904sZjsktusKdC1qYND8c3s10/A/pAecW44+T85hPUOZrDH2Eax860
wpNd44VpSGT6pvOYpnzz6IdsA7PwaJVu0hePge0RRNORHJV5npy/YbWiNQGAOtwlt62Lr9Kv/oFa
zj987KJ1V5ysLs6+/KAhfbBNOUEeJ0kWbrGdv36NGzHtOjJU8wb1PrwkEBc3Lj0t9I7VJ7szK6g2
gr4fF4GMsCDUmNLaMQCFGeDD04VQoAllum88BFtyvvMmxm7J/QhjQEQJ3jqZD/3iSkFIdLT6GwQS
vnIqA+cs4YAHv31VnUX0y147HhmnfJOa8HeCn1AAQDQymoO8Vyy44YDUSJjsYETTGjk5UbG5Zsvh
0YfzFKE0Pbek6KFFLvMWJ0P3AHrgMfI6iolWWLL5B/neeVR4ILlK3fcLSdQxgnIwJch1lNFtGKld
TS7YJPUon4yigAWKHGRVE8OUmC4GgobiT9hOaBO2BvziU/LD8KsOQrqRQoQhVitOKQJe7XKvoF6E
vjfCuZsvWsP0ld68Mdq2A6qGa8uW2MYsWe2qNixpt3CXbe94/dGyvb/j/bLXCfpfW4QjcAxp4lJP
GZYvO70XDNBIhMsvq32xPbs9wWmD3qBTuc6vcP7g/tiLzi1gn0wfFVwmNyufMFeoA3C4loHyWgCs
jhm8b1QH+HCYvn2H3AVTGa7xA0PHfqa7k9SnkZXyosV6W8OhQzlR6uU0zInqwwOpUbiDv2EV9JqR
AUmSxtw6YGpXJBX3hmTY1GXFb39qZ+IzfGJk3otNM893VgmYJOmaBraK9UehBzfiYpDa2Udx9pLX
jQl3z9najcH9bsy6DYGpI0QXWHFyhx2s3cxuvE1TwqFl1KxhTjZpkeP7pwmX6NYuT4b5JHN8QFS5
7B1jWpkf5RbL81OBULCzk/G3B4lr6dtxi8y/q2uQa1dX2QWiKWMjdMctBZon0cYHJXV7rojmuMS7
j7iegXDm1iElyhmlUBFyCZZbZ3zvInO6kUr0tzFPBziuM4PRfNuEdQBb3QyAW50cLeotPstsF3nW
TBjb/Gb0a2/d2rN3XUo72QKcS6Q0a+sbN5z27CQLTZMW2Wm1fDUJ2SeKWXtEL/3hVveR37XMb+Tv
fLIbElGeOAwJ7/OiGj8x/xTrjA58R+5fGAQbQd4We8VfOeRK39pSD5z0NDak9V+ZXCEPDRnvRuJy
6qvcQwo6pbZRP7lF+ZjmvX9mfgO3I5z/VSJeS9Rd8pGUvnOF6Dg4djvbitl4MyKiVhRfs6mhVLqX
xwF7XpGPUKSUuRabN5uSp7Vu6mknjIpBM3OLXURtW4uQsqmnYh8Z0WdrUbtdLq91ESw8UXLiaD1Z
lnnAIV9vO4+9yCkEWq83CdoO/Dt8Y/aOmTiZIBhCY+l+lBA6tqobMLro56hIudw7VrzVJPi3olif
hs5jCg/szIHm1U49kFORvgyu+a4YH4EORF/BJgqungxO+prjQzxg0eCazvOBiczunuxYxRfGVPcE
Vk1abdzk4FvmBfTEe+xX4W7o6RaPNOXpkl6awomPq4rfdy7GmCGytynnf3oidovJxKiYSeJpSfsv
vqxH+jSuoUeC1zR5bBTg/hVGYxwa0gNFO8UPbT1/pg96kN92ztt1rsvXum+Y8o7+VwKj5xD7EPDj
fMYGZ64yZHHJKXHYlyQZKDaqcvqAubydI5vioObSM4pPLPZln1EY5/nkjfg0rAbbgvAfoXMKpz9P
5fpO1JyhWfsIqyURKlIjhrG/1O6r8rz+JNaT+//grf/7qcfFyZ1JoDhJXZ2NuckQOfLNVBTgCu1V
WPj5YP6fH/3//lqRMnfuuXgufi53sUK4DauxpBoV4oTQ3DNndyBA0qpnwZUwI62M26gPwv9TFvvz
o5/G2J8f/c+H/+vXfn76P6Wy/6+/JqXmspBAQeskOSY7adaQbxtfyWuofWSS1RYVKTqIzcvO6JBn
gCXsy7h9lZP8Q7anvSZpMu1Dl1ymbNSlJMFMGEWUB4kdeevyp+SIzbQnj8dZCQ9RfVbWiCA4M3Yd
etTCaUzvePICllhrZQ3gV/FjfZ3WLsW4kBCeZujmVs+kEpnDYVS7kUNyifj9OcZ3jI9lOyykfdrw
68vMiK7K/B9rpt5WgmVu6GZnT/dq4EAi2Vjmryi14bGFXbQryVTRJMoqaVM1zp0Q8d08V6H1qVg6
6ITeldr+Io/xOEchjR9c4dchtjFMv63aNS/AD3ZmzxDUpaA0n4mFZvG19VMbzdBesbU4iixXkQ7h
RAlU/G0o/onOL54n85N81V9yQ/FuEeFr1MBdy2wCjV1fn6GxgE/W+GqW1qJCVwVZPYBVmbjZT7r6
s8zpPWcXtkHRveGHRpdeWApmlT9wXCCbh/EyNr1sD8XuVgALGo0bLiJ7xxf1OrVuwC09WWM+LVml
5LtDoNikM/0q2h+Lo9Wql9KIbd5qBM/NgVJX7ss0uFPVPEzPuuDgQB0nJ57Cz/H0SMSWKLqoeLAD
ehCcs73mr8c1yigr9UKmfODMy41OF5paoszTOyh36qDb9iEfBuPc+N6wDQcy92H/p3F44/YN/2DV
0T9VrdGP+Qkq0Kbx+vZSkalkVr1h0RzaPZH0BBBUFhP384lG6eKJcrTn2Fcd43Vr3LUjqR7D1N7Z
JRqzUXPR7DvQ2aeUcUuWIKdOfh5krIJ8dmjpRTEHfgsDy/etk4r9/DKDJu+zYjrK9Y43VjX4spH8
TkQJzt6v+F6YUWFdpLe8c1FceVPmPvKn+FiHRE/qDM83xTA/X7/ZXm3XQ0LR4oFp+dlaZpebd/Hu
0eThaPsxnfC9xW+EZrOLEsC0Q8aL+PCdG7kRzADITz//kO8Q7uNrMiYk59g1Dj2awUjp7xHfxrwB
BwohxoP7086Kqg3DCgrtT9A7RpABsxPYjpgZWlGKCAEsA39v5w9pmZ6rYuD/HdH0540Xee7WAM/k
NQYPDudhPK7c/jP/wCHvs425C0qvw506waOvOb7lK6szuVeO+d5rh5y1H/7qavPOTt2gz73Ppcw/
dDviadQURk7hp00ZB1PsdHge7XgjFhGfh7jgVsPITNoSyzNNB90QfpjNIA6enSLuJ/NnVtczE3/0
qDGldDRMaaFQIhbPldP8JZ8G+CpLbwNGho1o3G065cGUyeRWxky2hiV/82Cu0wfLeZ3rA7xjCkJm
R6XXIkuPwgjjg1HJ+B6Uin/SJV0ffoHqMsm7SvvGEZQKE8cWWCtBBzze8dUcTK4zv1wrz+5KWmzw
F82Nd9NIORETxxpTx6Gb46d8vUVNXlWhTOFbUEwemDumOwZqLypH58jJWG27depQ1f7vlPQBbq6h
3Jsqn8/W+vj1DlK93/Ftj0pIMIyXL7FFiVUE628rOJFuQ84ZQVh2D0DumFvV6Xta1zZZPHoeSFM0
58Xr2cWKOVpY/SzWP9MttmmEDxjk1YQUvqdyBJbzmlmaUidi+WeXjcfpc/QTfbYHitV/Pvgr4x0e
aLSn2Ou+NKnKMJlEKAh+h7w5lTlQnbC3BGOE+mk0HVp7GWj8fBhqDCqOIA42qvBNQ5DakDug7Mah
R8se9Z9CVHAvfazOzbBcODJV2bqDZD1MmeilLDgokpwgj4xgfXYHgey0fliqEYmwZ7I4rKR200re
lpo/W3Qju5prDRfALFx62j9QuEvEVf4ODgAuVuua5grrn6/gaE2JfJOtJnTnMdBubGaeY3uv8Dd9
QgYiuI3RDJjxe7tOsCtF2Z+YMsjORnwaVS2oMcf97g3yvNKL3/ArFgtYL0zG/ZYmtInbBV1ycIY6
dk3NHECk1bZW1EAgx8WXxfg3o9dzk5AXt0vcq98z0i4Xs/2r6n0JkG+MtqDW2FXsj2lgUCwEZixn
Usk1k80d+nke4MgoOZcN9wWffeuX1S30nN+6s58jGl0/jaq6+N6k/xY2gLVHqOnxZ1sw014MJ2GC
U+NOVmm3Y2r3ZsW0wi7OBN8MBX8mMrCQaN/6Vp18WIP/aU9O+2fu3j2AamCgQNxIl9vS5Oxkaf8L
PcyoaRVBDmtVug9Hi7thiWHLJouyM+MoRvMO/9IghI+afoF4xgYYVUt5T00tpj7YwM/eagH3q1Z9
Qejr6+6xF87NbZKBoocoO3UKmnnRvKJRMbjK17RAsRxwxv1y0kepk/ilbE1k9ISSTIb6vDNY2bwm
/WXl1I87IW7KvrehHHVICE6EqSSrqmeoQAQfRIe/uBNcZ5vbhG1U+vb4rXoC2eTm25c6rs8pJ1tA
bDcK0fu70Fz2zWyWZ/p4Q7wCGLvmpgYSLygc1ryObuzVp0ihwVrzXx98bBmlQZVN8n9xdybLjStZ
tv2VZzlHGgCHoxnUhA3YS5RCoW4CU3Toe8DRfH0tMG5lxL2ZlWk1fWaZvGSIoiQQdPg5Z++1f5h1
dICOHu0p3m0/HjhQXi/kfe8axoGlsN9ZKCw+4fmizsXT9F2Ge2PWqv3MDndDgk1/CiOJY6Y3ro1E
qj02jBUd2z6bfbmDRVZfVCTma2/30Y78H1rAtNsurq0/dMilkS+3xSWsU6arCc1U1ehQiIiVfWvh
x/pxajrE1TOmuN3k1ITH9GWIuupSpEl1yZvY3roV3dWfD2nk7wA+QUlnrwIuc7i6XfQaTXi8cpcJ
T1+Zj4kbwMnzFrhVHVfbTKsXmwiEAWAq60CTDuvdmG7lCLAwDezuAJDw1XHm9BzK5ZhXdG6slCTV
OtU+y55oYvoAxbaLfhgOPnphT8+MgxQ16owe0kItLRkH9wHjJrasFfieFJFrNh/bSAZ3Cj2AyIZj
HE3p1f002CkSInIC1m7ZI5DwxgyUlLFtB+SYmDfYEpsWvaQK0wyQjRb/bOFu3YCQ73+fsCj/HKfK
ptSwJH5GE9ugCcnFXBIYf0sn7cGXxUCfk70NoximVWteVIdt1uy8Bw4X5PE0PpJ4AcWGvs3WBq7H
VZzJ/1xgSmErhZg9m+IMRUvyrPC9cp3PzGOcxnC2B0nkk2sTWjVU4g8rlMjAS5eNk23CqoU2ESfH
iS08ioHMfuoyMnNCrwf3BvTwVIJuppGgz1v6SdHerIK3G4yi9erkYPbinqgIqCf/uHHzot1nYf8U
GjVzLYt9kkIBR+q5PTNfayvADsZj73jBfziM1p8jNG+H0RXGcjQdV3Ao/5KJOEQYImYTKmA3ON8q
FRpvfZOoNfg5d4XpxqbDoeLX+bWaWjQ/TiagQo3iEbUj+NssKw+9lYlH5q8wOazZR7OAgcXKsb/Q
7P7EBxczTu886VOrEYnQrNCXhFdYLDZY3qzdlrb9NTMa0pCNOHogTpyYsCh6zxoCMdU4589GPBYb
q4SQzBINjc9ugzvH6EHPTfUJSei1M/HpWW196Jg7sz9rjWfXYn7+7083ge32t6jR23HyiKOVumlj
k3Wcxb/62+lWiD4oI3QB+96EVlDkamsH7a4aSv7cBOh/PsoE1hTWZaUjZY2Un3AO7AbRxwfaw3dB
4enniAmFM2UNVBh614ns6r0MpbfNmTeuv8kqD+/dbT3OE8Gz8d2oQ5gOUrSMcEvftCRRn7TBOqHh
+fd/Gz/3X/5xNn+gjVzYsP6So1pMuFgLNSN7h9FxQF5K+9QfShG/R1WLBTIsaz5KvBFMryxf1O24
qgjX+OLW8EVUySaYaLy9lchsS+wbyIg2USssU/rnxpPDxmlyWt2cVhBtS8QrTGzvQ6CHv91LZXTn
mKK7m8DBrzQz7b4qlkhbn4oXuwsa390h/hmPuHKNu5kkvE0Y6s5bUOWH3GIaV4wAibvkLTZV/Jnd
Tb/LcMDsLac3AVvBwEGLhBBzmGwk6toLXR/7E1aJdNUnsbVtqDnWJejZdc3cZA+I42AL8MiucTKj
a+Oa8wr8jPuJix45J0wIhjqDmejZ0R3FLAtCgJeySYgVaeviRbW2+q4YdgVW917204TGHSmoKR87
YKjfU0fWK0N21qeKXv6uyseCnO2Rd9nASJrXyPkcYm1f67G8N5pZfmdp3dP9DE62PWKoJXtz1fVu
+ARwO9v2hrTvsNnhuIDliOky5jpBDzLyuW43/qxhURl8SMLtG7Y3hOPtgc8u/t3B685mgsvFUlyO
hqZ6LRwi7jxECmixrGMSSQJsRDPtZIcUUyUmKXllJ7YZ24woKI23f38Win9eiaTjGNIRnglg1vjr
J4wBD2nTeHL3N6KsjnRZ0Nq8OOolU+Y1JpwMSWRjb2kmmqfMSCFGxGm4R0JPxe8OHSg2Zo6xbn7J
JX1ei9ndjkjqB1efJJPeaYK5jL3DbHEK9Iuqfu7cldO1OXB4epDkamwFJMl1F0RvCNsQbdAdXVv5
fNE7npm5g9znzCr/w5/956TgZWFBTYHrzRaWA0fa+MvCoslam3vTiaAqlfdxOpn35hSH4BCIPgxl
f8oLM98XYfFUmh4yeaX3T1Q099oAI2Nq2v7aWngslWMy/ZHhRQsye2lWCmQyeJYrhfo7zBXKwUUI
OY8fBu6/ldBwAIZJ8pkPUbXxmImBeLuzRXQ0S7mnHZ362Rgwn3ZqucnMXPq13EFNpeRlnPUfDgF/
8D+tP7a0LekBjDfoPhpLIvZviyuBBxWO4DraK7NS91MWuhdgsszLzFf44d3DHNoRAKj4q2Oh3bDi
6mWAE9g44ejbjk5DjhTNtyy975TxKZtSVMy5KZ5yJ7SAPmX0fePxJOtGvXjxW4BM4aoG9aUedX1v
1vBME83Sn0VCME1n80lrE/wqU3nfiQD5PmPsqMyeCwZv93PcvGjA8tcxzPFjqzX9J885BkEB5YSO
0KbOx2rf9+U1q/ThvmGEfAYB8+7qLeEmyPbaakIdLu3ndkrkfWda1j3r5WtmxfrGNg1O0y7uHtEP
iTOsgTuz7iWlYY49ZNAuPa6i9RxachsPM1w/RjWbbjIvN20Ja/ahzSj5lT4C4CPI+bGSxqPbk/fT
182jEJ17HhFEPeYUgxByURyjl9wxaz1pQG/o1xUx6CqJm2J2d/3snTq9ZlQw6DFLnvsgDfDsmt3p
66gLre2gIUjFphhWFgp0UCVnU7bEfKDF245Iy3z6H9+cydO3uKnTFRawYj30WXDNcuOejkO2SxRh
CZWLkrgtwgZWC8Z53cjrzeg6iO8MLfVjMy2uetzvkZwi34upy4OZZrc0wnQ1R0NyQtPdQsalaS4j
N9gatWHugK2yFDyzuWL/l9HR0yKMz+0XaVR0vmbymcNZvemOIOQwQoSCM5K9X4/BsSogKaiEuqGZ
ox91Zl7RbV4MJFv3A9jZjYXD1EWYs6opu65NBv/LdshaGScaLvFkpIzW4crnDmqLKdaf8JmXD1k0
xuvB5jujwGavPrvPKMVWwqHuQ2Fqk+4zMeCpAu3zv19ZDPPPede3pcUxHcs2XMuwbM/6yxY5MjQa
Q4owSaapwEWZHd0DeQzWKLrN1TRb3xRF9GNRJcFmMkiNq6AVHofIeFeFQ1TjSONOS+BKlJ43XlvN
jA69x2Utj7wn6bnxvgFZ4CtngEgo7Jeu0NdjNeUXWcr2vps0pHu1ImI9yro7L9DWnnRLCrzrGKUR
eddT/MCGFG+FYTrbuED1GzCcd3UzIdsT9FDeKb4vpJ0yOkXGVUikF5t83LUim2MzYJW+SCtnbF4a
BpPh8oOxOZ1qt7z0EWHBpG1pkIsM587Muprg6Zhs4gEY1mRg3c6n7iUfTOc6kLMrcJstPj0/j465
1rdfnak9xAQQIrS8muYX2hdqr5VMy0sAs2wi7hx2uFxJhmEPPAT9iZ1sBhbkLcFeLUpJWzKXCua9
sMNrVyRIbijBGM0BhM2AoN988BIulU1bj0iueZ/TsSHzZfCesdFe0qmGTmE9FDOaKzbe4hhJDztg
59R77PPAvUKPRBxs2CvCEsR9WrA1R5hEasCwNrSKzQZGryZDGTNgTTrZRaj7yNgXUduihEBcjd5F
PiU4b+h8uTkpymgxk7Sc954LgjpGDzKDrdhaIWY8VJJJmORfvRRhALyqldEE5sl08Creztj/b+k8
BtXAb5/JzUf38f++FyzR091H/v2//naJgYjzv6qK//bHFw7f/utvLOTL9/2B5nHdvxu6ZRgu138G
Ip7Np/gPNI9n/N22LMkHgAvm/zB55N8hNQoge5JXwbno/GLy6H83HBrYNOEZCrLyuP8XJg8j13/a
mkjpoXpx2ZsIz2Km+ufLcuzEtUyrNj1k0K/23tC995Z95+VkclnFGBxdg165pmaKn9TdJ3FxCEd8
bLKLMJybaAisCs8lvpW0Ed3J8+Z7LNPlwdaqjwzZ/jo0+u9jzsi2DOeSoWoK8jYcfqjSLM7tVLFY
0QJ0QkKQW4TlK4joE0KSyWn6LSKuO5G86kCnU9OkQzdSp+gU57shQijViR8NsZf+KLGOD3l2ktc+
nBgLV+17XgM/G/va8SfGUfTwcf18DSNE3Z1L5gLpG+smBmtCTZuSPZXh6eGjnCvcKH2V7uC10Npw
6RLcUAJJykBt1orCTwgd8Nh+3aWaTK+jxKdozYq82THGOprp09HIw69aY3hHK+/EE921xVUcvEUi
ie+8UlEBBWG86Qw9ZhQUTOfEgfnHMB1ZZwyRMF9E8MUizGmANWwx/dP/c0J9n45A65rY4Zer22iL
jXrvkqaCvTfrLmaaXyava9cwwi9TS/FZphUeNIwyWTR/cm1Edkvd/cnVv4yqPKioUN8Bg6/nNngb
aCCvc4+rB8VJv5sIl9jUw6aOYwboJYqjeGT1SG3zuQhczJ/GtPg+GRa1DS+0WCM1xGhloDAHSXVy
hwGqhcMbWologkmbloeZkZOctezsMdouG14YSZbYxmXzIeid3p49ddGdRJh6GmMGdxkACwuFb6Ux
yuAFk5yRg6t7ONaJxIaZliDrqjRvP2E/DTwsPK7gj6TwPVLZRSfHDUN/6OKvKpLJiSiQ5KQvm4nb
TUtR8dvD21dvz7t99V89vH0hsBIdra51vj3SbK4AuQKa2yRsB5nX/uln3F4POA1fud2dc8vz69B+
vH3z7eb2a7Bko1Cb+5datDlC6D+9yO01kWyg/+tqsbl91//6692+9/ZVKxXG1sU/vrp9x68v3B6G
SYi+83b3t9/v5zO1+VnahOWG+ApAYf3jib/dvT3x9mNmWlZaIKv1aAI6hmNC82O5aQ2zQ1fFOMHm
Cn7G1LPUNKiXsSaCevZk6otwZJYBBpcAlV832mQBKFqGSbZGtEiYWc3GW/5tHIDsiYCouOHt9vTb
v/buPKHtIzZZhdZRDu1Lo2fltsae3GxEUrf7SZ0jrb4wdVvgkZxKhp5r54Cd9vl2T0Q54S+BTssK
Efwpc9BDEtlBkjWuiK7W6eiW+Uo39nY+CwxZrgAoxY0nY/OMMD80RbVp++wFIruApsmXTNK09k6r
zoEDJ7PQJIfaNkNfLWM0JKbW+Xavy5D8tdP0SL0He4k3WOPEIrlVIr0hzyXQOYa//s2JmA71enMc
l2fgu/jaeBT6WSrYnAz2qcoL+xQNzMOMCLMjSSP6eR4jUW6Sym3OTLQLwoCCBMNG1YJEmDP68Ldn
3W6g/hk/Hwo3QhA1pK+mLUoWT4LCAyxVIl/Cir2pYCvR703XkxCQ+f+k14D+ECsYocAaXHxNA0p4
UeOeQGJDb9xJQZR2pObUaLTbGgXSVOaI3nq282Iux7ODEu48JRHo8Lx8yotpPJfLzZiYLVaTxtvK
5Rlmcx3UDByHlR4xZXQXXWNYG3TN8GHoaolNi8tDBI/ynCw3CvvxsV3QTujFmetpSOfBHRR0jbcq
xlBkx2l5EcW7DQTxPAOhGxB/Ny2CmaHQ5rNGhNlZD5r5jNQrPcxVcESX88e/z0NYr3TLTfzb05Ll
pL/d+1JbR+GxA6YEHDRySuKQ0bsg+vUMZq7vVtiw7wuLOXPVLRmgbuMbsYrWSjUZLl5+kxC4DRUy
ydndJ0Z8ONVy6zyNM0qAZRAPM5x4IS8V26JCciG0UO4qIZ9vJ1YjNGrlCB9s4wbZpbbK/DK37M5b
a2r820NLa1uflBMqQJ1dPPaqcpnL9qgdWya6UEbiJHzIwvzaYJzblo4L7SlFyZaG4JwFmTAHoC/o
IjXMnRhLjHtH5ruSMMCXGE7DXgDhNu3I2N8caqNkSr2KFlfBOBHPTs1YHKcAlFvYDMqfB+b8dScQ
Fd2cB0NLnvbt3s9//PX49o3JTcN0+/pfnn57aPL2+J7o728/2jGJpapAi9KB5cf/+obfXvrn3SLP
PgO4i3z6Xv/zm9x+3u3H42PiH5E6V+vQZmz92y/x2/MbEuPWZliE61A3ILFoddscbzdkf/5x7/bw
5rn6y7/dvtArC1icFWE73+FPB7Ac6DYyaedO4J/TpmzclgG18GR/ITT3C078eqPn9Rd7dt4NpAWX
HrHTBq4bRff8Ki0dJ12YHbLR5gNkwUq1PGlC4LV2qOrVnqBWZ1MhDE2VWa418Cxb4DaV30I2PuSV
8aJ5DV5ZNGbtTEm8TFwjI1xLp3oEXg87bnrsjIEZ0MBENtSiew0UW58CkJYLLaY0IL+pfKWFYJYw
rxjQv8qYVWJODnkmzzIO0EVihnGCcmMYxJq0A5s0tz7QEdvoFgF7bcfLlzZIDFoiW2aTr0PBlFaL
Egdw1jZvcv3i4HsBEN4+GdYqJRMkUmBsuC53e7sU02aw6nGbzu4dUmo/TRGKMlx+z6tcrfpYLt5U
F2FISkyHNPJN2c7xhiyN/tznXGpZCFc6mD1Awai1E/0AewDjk2q9Q8nt2nNmpKxlcEi7aNmiMDwO
CHuNYhGuTYKJN2Q5B2sRUkqVrjhEAG1X8DlH+hfUrOS60bJqGb3X3lhDKhheskVwFmSS+BThPGi8
D03cJvvAKcjDSUPi5WTLqCqKOAjYOSrVHlIELaAbWuRT33AtRn6uf7IhsW9CqyKkFgO6mbevZMcG
GzuwCOfCqp6ibjgGGdFMVZNmm1jTvCWL96kynXE9zknld7P9TvckPEV60/pI0ZipBfZ1kn1OPkTz
Xjw7Pf1HQix2g1a2a3gUr60dAEkYgbU5erM1x2qTdkt4iT2uBGiwlTsUw8YcCJAKx6Vji9nRbat3
U0eJ7F0cd7jSXwoQxXnZwSDXZh5S/EJphXUAA5zbvcxz8D3qPVgDbb0hxGJNy8g+eLPYc8TEpSnC
caXDKVfZpeN07GJPp1r3KBoyIk9L0DKZrBBl6c1nInrIyoFJVP5wrAapEE6g0xTx9OKjLALE7nq5
byQmEhAK56V7g8gguhCZij6KI4j+aE0EAinusQK92IC1ItPXMpni1YZ4Z7IzPdiCvmqUkhw+cC4h
MN1jngNK2HGCLjqJRlOfcqyyKjYQdNtsn2e6cihbeadwNpI5+tmLtH5LVLFEPg3TFIrjLs7olwue
qNNlWUUJmVw0jVF3huM5HWC8JzbRVpL/Amk2zPCzUTvPVtLwkQrCPWNtse8Hcx8BEzk6ILtl4VzC
qQAgrh8bk9TC0ijvnYnfUap9W8hwRdfJ8vMw6fe9GPYGWleBiUHPLHcjdOYFwfTsye6zLeKPcZl/
jFkK8tw2xS7r72phoW7pWFZknLIDcXGS2fS8N9Mkna2ueZ9RZTwnKYYXVWX0GYGF7bAO2AnHdi6I
6jOHnSyARQRQ1H2GihZxM/e2kcLNYs4Bz7sAEQN2Z7RUSXGU8LEMX4M+0w9DO74OdVlvGRrcEVDg
nvslVgnUoNRdfdtlHdrPgdm/jbLpY4yazC+I8Apw629ypK+rpGoF+dw5mhAPt14S6T7xBs8ygyRv
RsuMocIPYXocH6Y/CG8T0qogD/o6kafEX4QmQpn2smxxMmwQNuldu8IBhlCiJz7GqOKJjCd0SJ/m
DQmO5MxtMGitG8L8fGMRiHRD+BjYnnsq6TkR4LmYmjB3ImKjj2w4N4fWlZT2VTHStBo/MLAXtEld
gsJYQ7TEjNlIoRQzdLbyhVkdUeV5B1f/YQYOwT5O3mwmALkrCwmgX/QJhgroKRDkakKTdkWb5f7k
VAWg0pSlZwgRq1TfQnlOui8ugUora7TTTRGP71Ss48pRRrIuZtYql17dsrUL9nPl4TQJ8AckAlOp
k6zNhPRKXKa8aquLi9HjfPCIXu88uBxDOjxGs/NWKDJwYst1V8x4UszluIe7Onk1iqZD9pgdF53e
jFyD/bcVYV/oAMLkGeYVV2wl3npfaYs+94hpMPhE9xiR2DW3i+AUTKG7mkIiVGlh4J+g6ywSBn2R
fWSlGhgxvQmin5ssokzXsG1oDfN/6Hq9HrE0129NwUXJ6rofeCoxW3KgcdQoc4NimM+jOVzIlFEs
OfFTA+1py+bhKhQ6xljPvwYGV0BP6HTWIBLVRGfvh0KtS9fdOol8gDR1EKnAtz00u0n1GyaV8YqI
YOAOpOCtDNKbOAvOws3vyX94LIb0EuqP4dBf9A05PAxUSXUIm+5UZCwnukWGRvY8SN4Gm9gLb8SJ
noXPclbkuqDi36nisaLyrGUQs9skh6LCOxamLjNtw1oPToCavLDfobN26wXvlBgQXbzoq5mU5aa3
UHR5dXwKHJr+6HpjsHXrOiUbvLevbQvaHYopchoXafRkVP61IiN06zKRLVz9IS34+NGyHzZp0X7L
inCPtcfaoZ38CpVYf7S0726u9n0beo9jLfEWUg3ZI/JNYHiVVK9NwsbCna6DGbLzz8OPouf00lJ8
bHkE14gSp4TgYlakxJcxxhyzyTeMjL8PtfVmd/RNWETGxZ2XAujg6UFAOih9rSw0eRM1hx4pUa5c
GIuNrVh2K1l+dHDVkUP1oI6S6M2J5Yco4mAlRhpbpiieSCjA1oQJYv4WzdBiYXIi/7Xd19mujH0Z
adju5vuy5H2N8NgTba+DQxvfO6zliEmnZI8YuYvGx5jsZyMsvsI0Il4DGkrFqyIFhMLZ1VqKzo+R
BjN5sJTNnXKT+NBGat4AAXWwhEzznQoaco7S8r2gR1Po6SPioHdNVpC3uwoq1dTsuolsYxy5n92E
BvVty2WmyJ5Q/4WoGalOs6X2naVX+7HnooVFymW4fjHIC8IlsqAZYvueVH5tw+RgsOt7acD6gbLa
K2m4N+38gjqoWimbEmjU23XWVd490L0VkTvipAhMiUWKsGzA01c33rwbVeBt2iYAWDneT8MPKbrG
H3PAzUOHbtCda5gnefTS44PH+2eBYdGfp4gpoovTqEt65jilOIXiKIU+HN7TFLm0Zzcc5oaZguWe
zHEosObKHKtW/eotesFcOt+1rvwemiyb8Oe8VRXFcAPaEixXbhJ4F9yVHrjDKafVoaHOYUBB9Qk2
94DN3aqQIJDixjbChbLGhrc7Nw9JSy5RjOJ/A0YK4dkMfa8e2pVTu0QNV7N9qqvo817o5Xtlb8M5
A+k3gFKGSbHVc4/5S7OU7I7clbQ6VjmQPRhVZGOTGguvwwrvBxgDaQWQCVzsp7hHRJfrajXGoWRh
m5B6FjGGqURvz+zrytT4ErFp6ok2ZQLUSD+pHcbdFKX+KrbG+YK9BflD6h5jq6XvwJ8+JaRS9c5L
GhD9CLlPbXpYX9tUnI0s3eSulMdyRovOPCI+AJi/6Fr4uSgBDcjZxR/kZShBbTQtcvrUqTbmSlvr
W+k1bzTD0V6066TzrdT82tOZwd0+x4dOmM8Dkh8GeN7GgNyHV+w+MyyIxUbBVbc/eUnPRVELL11Y
IVtD1QC3kY21LK2tqOqz6Upwu4xIw9nbTCOjvqGcUIii01up+qrM6FH3LELuE5PL1dg96eHZNgqo
GC0q83bE6GMu0y9Tw3/r9Sh4sSOuiQjmmHgjhu/+pQ0wsHfD8lZQ4eC6uXNaOoFDldzbuY4RMmvB
Z8gro7uTzLuLgY6C/jh6VMS1Kye4R39o+nbnvkxjS/4eKRyVNzymlfVci54db+eBTNfSx8zARxlV
ODiyrRHD7UEyNYDdIRBDbdKk3pW2F9Da2E3j8BgnAbNNLbowhXVOc4/2Cth2zgDb3UHc9XXRFgfM
XYMP8J8Y3EYeakMld31fED814lVktUBdTjUnArFv6fJH/qDMVw8vK7THPNpWwrwbC0ykaDsFW+nQ
3Xqa+a2ySV+hCILaQPMfij1gJFmuyQluRl6OmMeTljI6yANI9QihnhW96xcb+eRxFO68BmJe0Fr/
hkG+R4JJSz50d52bPsbIbLdT47jbnIsDCNLvedUPZ0R9ZAL16z6pxo3u5BLtpUvx1WTxdgBEwLtY
5H5ZxOAXuSiCE2BXtLSwur1Ln3xL1WOvU/bEVm7JVW17HfDTch8saV42S0dQqxRHgbkkeN2HDjTg
hHQ0zmRMMePwZGJVbdzWXQdY5XGWaU8OruUNRkuK6RZEJL7quWd31B2GJN/P0XRyS2J7FdaGRS5G
+J/trLTW6tdT2xhU0KZkm0+LNHRnhwj2+WB14Y9AVxlpgg45Tky3RdHbaKfZblizd0QY3qwsmzVY
cS3cej2wp9rrkH6X3RMeYej2EUVPDlzolKvmwKyBMYWOmzIEyICuyCe/8smwAX95dfc4OjF0VQXK
E5QOvTgDFx2/q3LcYgMrDOwogI6+LXwHgIkvoZGsMFXqhqj2jlnUK0A809aJCfGehopLYIV4hNiE
tVoo2T1XyzrLdPQZ8rujm2AYhxBs+N7tFl17ZCV+1Mv3LitZPzJFiRFg73WcjymssrWbAYSHDrrv
m+nOo98MTDGx1lNJHJhFwDFHjNJG2Ay6h70a7ScMukire7iQVaebvmTpr/T8LVxMfUHhPofEYnGM
C7o1nsbAuKd41gv0vH216CSih8qYD+zfGB7pOoyi+h3l/dFon5sMSQCSw/IyxxqO1e41nYB7ho32
paFJYeijoO9d11sqEqcC0Ua49aOWYcOm+47SfqxoA04BbQjruzeHz1O7RH5GY8o4ySSuTQwfKDRy
P9KT57m+C5MuvDTY/q5xltbMuVW3LZrnQtA1QMq5IQYt8zur9mWmc/0YSSFM8wQ4Io6qnRryJxEG
/Xbs2JaaevHSCnrAi9l4TudvlIKzNPVtwdAIrcpDxDtGjzvhOn8VA1voTqcHMWID7j37waqTH+lo
3atcPTVkhW0dm5GH0VXzhk9lQsGltuKjDUbwYbWtLTygcDMLu1lbU/yUUZkdUKY+9jOJyM64Ixfw
0hDjvGP+hxtOp1aNn2ka5T7DyWe6oiUGmO6xWz6k9CM3iBVxnWfWcQCbfxoIlfgyK6yx02DFK2OY
GNOJwPMxhOPO1OJ1H1k7OMZ7dLCgmjUCabyOM9NjpLrTncEfEut5sEMkzLKlKovmH/Mg2m2HGC6o
4VnVX4NQQesbPrkKtm04fsNuPe6iSTs2bv0ajGG/LfCo4Avz6F8F3o+8J7OnquX7LDIDxDPSxjZr
MQ6QEs1p0SFDgMaH1bHCy43mv12ujsQMXnUGsyuv/pIBiGrc6kmQRenHAbrLHrNbAylO160n2P6c
Xi0KNmIZXmrUMn5iFdAcja2jh9TA8xfDKo3tWDeniIwldmyUimGDZCfQi21m2cl5imCWGFiICY+8
rzhF+FxjdMkG6JaVyF4bsmS3UWWINRfbdmWYdG3psZB2W3genNZKXyF1OIYOjK7GYWutb5LQ+gaF
6gmBzH2mmeiE0/GDvMhiZUxEQdli7SRdS7yfs9FCOBBa/km1GHui4VQL8U5SwBZTAByZGCiY0Fv9
YI/f2GMiy7KZNspenWYX4bHCjMLhpigftgrLUiolRVvcs32mC7bqMtUuU9HvM25kB/nZnYmJGvFq
S+eluJoeg+fI0jDVNpB9DFbsylXunSdKYy8T/vxMF9/SkKhYQIXfiOMgF6MmUd2RNkPGHku/xfZy
5bB4rkatVytce/FG6zT6kuQyN4vUlaDti25PzaFs2B+SH7erFmDTiD0uGfqjhzzpoEWF78ZkgiJW
4tSop89T18JXIb/Xnwhj6OI6OcIwwJZmMYMiY3QXkYC2Al+NYAwY3tnSLghumao0+b2VtOepoHnY
OAQ8OrSOj0LRfWkFnM6B7L1CMn+wmzuocawQjMd7jcRlbbhqBNvs+cTQNejSByIguGYOIEjw0mCD
zfErJ8awsoTX7UrDu3aZ/oayUa0BwvtKlR7Ogs9Z7GG0a5fyKHFHAr9ICDbULteLDyqry6wfzFlz
74fauxunCgT2qL13Fb0wRadgN7m5WAvS4zQ7Ctcj7uXtJEHLlZFu4CW5U8U3iNUEgA0LDQOOlSDx
WwHoU571Nbb7fBOVn0R2HXqYV02AKKsKwm5bEScC8s0K1iQEF2sQjpamPbpiP7QwExqUT2wC8w1N
IPrm+tWlW4pTCONkSjqwBrHrElv2k+M0O+l2/a5BwA3ae3aw3WX6HrERFTR5v7Q7VQ8fTlTGQ+FO
J5lkAJZGRx3ibLyYKOA2lUXrUcbQdfSKbrRii07qvIiLhzk1P5hNQeE5mOU0+qTJQixOY7rQg8Sd
rX9pIi98ZG3+4UQBTRSPQX+SmMrPKJQwBCHnc7JrnJdnvAertAuLc9GHxxZV8MGYwZOZQl2Z/EM1
A6e+Iu+SXUNg08jJaFQrcO9aCKNXH9VLVHPQ5i7lAKck2+JgsOmkR8/sRMTG5KRGv7uO6iwGNUNL
ddLeA/gcQWupV2eyd5quhmvcWtkaAoHmA8Kf1iAR43XQOP2udKP5OGgY8xgP9Duu4rQ/2/HD4Uxg
ILHv9EhxfgA8sSwICETOSjFAo5zKz/0yJ+q0ujjefGwyHxg8/np8u9csX/71b7dvcUPNRei9eN9u
j2/3/vKcmCn2epaxzkeBVyiQkZNSDXbO11zz028v8/On/suXdDOBZ39qzc3PJ/1023UVQ+hfP/zn
dzpJQdLjQFZFRfBNFBADDG+bDe/yJ/76/X6+TtHByfd0z//tZZuGUJtaj3d/feXb459PvP0lrSs/
oiFQ29tLR7SeOBT/+Cm/ftTtwN0eRvB6gReT2Hh7+OuIItwtdrEwTnGjfQ6UpNmAAn4dJ9V7ZjYa
iFa73CCuaWjeKWyomUblgv9RjCZcRyvlomsaQO4VRTF75gf0xra+cUfTg0+R7ABXgI8gPZ4dW/85
Y4VLOnNjGeFXSv4QmR8wg//m7jyWXNe27PorCvVRQXigoQ4svXeZHUZaeMI7fr0Gsl4oXr2SVKGu
GpfBk+ceJkkAG2uvNeeY3GJ7N9ZGlvkM6AAkMEi2lvBoYTiPNdX883kx23I+yuhZ1PiYdp8d7jsE
Jhk5H22ync2mkQl+B2sErkqazFp8jquujL+mEUY14lOK22JTyK+PpEY63JbqupcU30RLYlFi6Cps
QmErZwPr/QspnhwHvVN3TUywIdbQ7LGfySyosY5CQFYjzvqe0JpXgYWV1OyXudMClkjcsEBT1VUZ
m0t0z5kbyUpjR3j0mMVb8Ic2Q0ROsKZlDLrxUWMB+HxVfL05Iy650N1gNkAskusL0dIVRlfGNTon
LZblYcGNbS6Qt00jDQ6hNn7I9PLGXrij0xFgrg1rpDk20Q3se41ZagOlhXNS924Yyp5aj2/Ictg5
NN7DAAZggmRVhhpGQV8xMleKa5Zq33kvD05Xjt+wYRs2iAoLt5xDAgu4B4ptk7nd6x4G0jlPKW8L
VjKn62CY5zeIGKi1XmDzRFeSZmRBQQ4F7tc+3KcYm5ZRMUAn17JAd2T45azg9ZLV4xGJTjXSGVBk
mGQteAynI1naanVRxPqDPfIltPeyx3elK8m5f1BXaCAAGPa8vaBk00jTGUdVn6MTtOnnyE3NFZB4
eJgbSMnW+rVeSZiW1FNJi7McCFxH4YgK9UVuUSO45oB4QW3AuMbAPywNbfTs9TgUZAwxI3vlxKdq
154Y+sF4ajZG09JrRo+/ZcwEAtcyWwTlL/Nav4ol+egfGHz2AAvgJYft22yARquKKZiShlSaP80T
LJn/ysT0n0P2VE1SZXlK+aNUQtf3HwV94UMZgerQnAIzj66zE8ylnjBZiMR0n85Qd0TK46wWJdlt
2A6Yz4QPz4Dr6WctQfWCvKgrCT5oKtpgWNuVmAnmQQEdPYR6tks4EXK9PrEUBNY/ySb3MLSC/Pnf
SOrb5xFRw//jv4v/yaDEG8dojDnJUGWNvv9/fOOv6FlBRi6445CuvhA0HDRP2nkog5mctXFDaxC/
WhGl4U6Nw2g5ymb+X72HSe34729tEm3SklE1+h/8N0khDaq8//geojKKtSHMsHO1zbiDE7BIxDgE
VdxhSX3pwjxPewMaxckQSkqGdrbEaxQ+i/9nnwzvQ9EVU8HHhV1C+xdVNzi/kRhsPVi0BQiU0KiU
RQs9vp6xCPZ1fMfHlfs5nkTRCMqNkYjDPKLZ0hWwtzF5bhB9l9DgZat6Gv0mQDDD/Srlji6GPYJf
lmkUoeLmAQz7oahLo+nrTSGQY4WQX3IqgZn0E6eBm0fiBzEj3XzISz8xc3399xBNz5r0df+/nwL/
m3NXJ6ZDAUomGjP4M/8iRm1njRE2XRgsNJGokL4uJqZZMrpioHuFKtmh8qrWXdmzt+xeQMmLBcYq
5vvpi7IdFlQWdPNs1gOkVLNu8VCAo3ZBCC6oeJAb8QolnH39CZef7P298/9fVc0YQUX5n47Nf1I1
L74/wvyf9cz/+Bf/0DOLovhvMzgUHCpFnmmagpPyH3pmUdT/TZJlUVUkU+MK+l+iZsWcRM3mTDcI
m0S7LKKB/kfQqCL+m2lSR8wkGTXypJX7fxE16+K/nkez6SUQZzAdxehItum/eB0T8YGrRn9oW3GM
u3nyzJnxRVxM0kuCcxmltFEw+jbLv4ciaohoDMIjjUyAoiQBAxCbnv49xDV8nDqm4UeZUME25eE1
8YiH6eHvj4Ba2IpyQ5+i7qO5TDW1/HtoJyoYPMF//PHffyYAfKUNtXomAVPUZOLY/qUt/z2TiFdk
tEo7wGZKW9pIexjcgnJD2Dc9hSzOddHpuq3kt1epVVYo0A0pgypdoRVH9xLuH4o5kBZebgGfRL4Z
ZtxvDYXaRC94GWWi1Gpm0HuNkW1C+grPYWAcZmaxJzd0vNunBnLI1Bf1mHyaT/bBwDs7aLFKuxzp
Py+FThS9Uqr3KBbbZTXxbRVBZwMTlMVxDGQw4ZhBIa4ZVPPw1MGcR+UsX8gotEjDUCNHVSFJDsRc
sCmbnhLixVMpnRVLWRwc3NnV/O99CoWWL/+eRVGuLx6NV07+v78H8VWGqPai3dDV+TyqxnkAXWoJ
GrRMhgAn2YMOsNS5ZC4yUdfI9PqIkf2GdFpnTc0WrOgJi+9BEiAV5/sZFkqgnLIsKtGuZP+0vxB7
WbGFoTf+CX0lT0q2YFKW/T37exinihuySHyAQN16yQTb+nv4g2r9PfsDbf09kwxkoikob1PMeKXp
nf896NMf/34mvOAoD9kkRejSqZc1bXrwB3tBgkJsnp4IEZhCxxDPM+6I7fLAZAaPF3kSF0kls9Ye
vquZg1F/NBmG0jnwmg5viAd5lvAz7+EDwKRNbxvjR9PMS+FUSlN83JFnJk1S0tSvE0AAeZTGBg/f
He4WtoDaqqbfL24QMD3vya/ovKzqlm/CyI1VF60GVoIudHI4s/VrJw8npfjOVc9I5tW0EYfrObJj
RnxB8GRn9Xa5GnobRClSAHKZUOwuXp+zS1iAq7EV5O3HGb0oNLIw0JDI43OZLciaQRtHT2hCsSEY
RldLochZ+HS1n3hPV+1RWhK6dIUGswV46Xl6nuTY064aoBFIPbDfCIsh1kix24F6cJmCzZ+AfhNb
dl4OjD7xCcCbskqdcPotSJrim2qXr2/XnaODdiXvwQzcZo1Ik8Sl1NKdAAASnIqSxrKbSJuRAYFi
Rav8ADWphmxsF2+oJNyPZMEweSVsM2ynilW8tTmOVMiE9rOzyJaHNEiDe4ZsDfmzpSxryLWdP0b7
Am4prKcfBgF99UU2kA4sBF9cssjpU39BaE+aI+Ur324jkfOBW8qefUBHgQVepm69HUj7VZBqW4EE
7N9qj/KwokN2kW9ZZYvMINh+xdT2Tn1ApBAEdnEikGfRVS5tRNlAAeppXJugsecEitEyBhk8y5x+
5qYnbY32pLk9P/XL80oA5y7urSlgkYFd9WZGlg7GhgqaAtlGapszqSAChBWp+yIJ2Ewuhk+cCFPo
/Vg6WUMks2OckVrf2XnyYThtlQ/lZzhHqgXSclksmgWDow50peSgvgAhjyGLy+Hhx19ZiQmA/oeT
bSSZlWKuXJMVdEPq1faQ5KduXV6HvfRuZPPqzpQczjAnW7c2ii0Htf3V0qVCCz9Hle1yQqmpJ7Fl
TzkTVggKDM0O3quVGy1ou+dnbeJz2jr7AWi1lpi5otscFLhmv9CHYRRZEuA2V7eTpfZrfoVneVX/
KN+Mpz+ib/PAujPWrnYCI1RYKuTT14UdDZtOCdhivir2tewPKAFuD0CztrlkzNLDCQcRtXvO6efs
Rpqo3A6m8YdVf0gfGQVbOjc4HzJyO9zwu0S/V1mF840+VHa6DVkl2k1Zh8xkGPBsSJZ0JQJ+XTlx
UMk87qgZYjfd9IXNjArIoFOdJ/7qKkK7z97anBu/z5c3XmFePBtXbu61/Mba8RgtwHSD9s1kNdWP
aujypFrPwGB8jLSLlwiEuPWQ3nAe2KW+3OpNZOc8j78JXtRIXLCSeX4UkQLWbv3xOsee+Jn/mCyh
wJHgFXg9+1CWKBRh9/GCQh52PJeBH7jKovdAKEF8Vi/R24usUC9Hemb17x0uvkWxj5u5SODGw+dY
hky2H3QHFsX5sYRR80SDuhe+gJtyfHvB5dBz7T3PYAH5hVIElsca1u318VrgyQcMNhLGJXgGnwNR
f0Wb3xLwHEMnA3XGjY51R1ymZxRkZGIHght80Ieh+hQrN0QCAa0onicPVztweR+yTfwZMj75Co7N
Y6kC1mABkX8YUXp000O62MM97y5xSWKXb54EPLOCx8sgREayNAprXXivR3rag0f2SPUlnpr7g2jz
PysWWYiBE1zx3WY5ho7EKnAEISZXvDzzG/E6FnQnD/Ww02e/IaNU6AYInFhtM/cBeil1s/QHfRK7
eFm0pMNwpyFrhDYfWz+9TkR2SfUPo0HI+XY5OtLUrrA6+KqIwmPmHFq25zWUwLTQuyatx2KhY1MH
70EOLvl1plWbHBknfbyH3U3pHObUD/r8vwiWF3h/B++BTnZAHWAx4/S0ZfgVkB5jnQklOQTpPVE2
0hYQCHi+16Zf2I97BWLfirj1rWall6KvJRg8+Oq0dZzaSbYgYCNqScDxsNm/Zp6Uu2K4J5pBiBjl
b7re5+0htKpHiHoLMd8kjPF3vFmxXTQO5LTAupTPxZB7eNUER6kPOsA3kcT4N3MpL+Ojthrnylbe
vXaPi7HkjEbXthLueuOWLDGJSGyzXdx5CzXa/HqHxjkUvae8LerUSWNXpDUYbZ/SSTIddmMiLLNj
6vZnmveO7LHLRRRL0D0IrOgaNdtkWPfKhnQ//CVu4l3p/HAEyaILvxTYpxIh1pYM3Je+A+kpFeUX
4gEExC/ApkdYNlG9ejDp+myCmNgdW0BlQGidCvtpHsc+uA9aLlLp9/GZhKVW3aAX7xTHSDcImvn/
JTDz6eGZuHB2EgHFolUcWYgu00v1VrZDigMLEwnnovjJSWe6CHul9EXNhlYaazZHCQho/BMloGBQ
dlohM4TRx9BdYDitwW64aovdjPQ0h9x2RqqxvDKTK1NgCTYP3iTRir6UW7Ex3zLDeh74KXqmxypc
DcIWU3piG7eycHhLR2nFWGhcD77xqdxyZ7ZOjyNznWk5bX4F3am2gbnQPNRQrdP5GB19jBXvzUHw
u8PLDfaCuGwX9a5fyW/l/ICa5PlTvQ9bgJPGruA1Xi45h/OnT9MubJ243+CTu8/m0eNc0f8XbWPF
d4Q0D4injlH5hEaOmaZEuQoorl9ATeqSq7wvG6sK7BbFKPa2p1X5s0/zbXZr61uHN/DSJU53yDxU
N/VpXFEr8S58anZ19FvNn4VWukw3NKTig7JKD+Otv1UXvn9+WUTU80HQLJKZMrsbXDtf1Of+TFAh
Z2yBIM5rMDam2+dSv4qX1084MKgAgLF5Xaol24C+cBquQckNvtp98aEAaebWamm0emuHIJ/kYaHi
Co/tIjghhPjmxIGAfpk1QBhs9Qq+X0SWjQ9sEkjcjNcJV+mMd/Ihsp+5prwYDONmXnXHPvTV3J9I
0itd9kTYr4nH9G1d2ZykCJvGzno83+MDlN8SlVnrpnPAiHlLW/IIfqvtfA3yTObhMmo0T/4AV0Pr
SPxw63KXf3OfZlo7Zp58rXAy+HBEXcFvtm2z6ExbelzYVZW75jL7RCVI4rkXzTwGrSKl5wA7YEPo
JkHEWU91u++O1bGSNuRTdUc5981kkbyhF2CMaazKPdr1Fp/fKfniw9Nj64Ha2wSVIvU1o2W5R1bS
DC4sd2bVHbb1mSNEyxZqze5FujaFuuaiFXwelWaBjPOZYuNzOOEhihMrtU12jxvvqB1Jt4mQv+46
8pSfDkIqtk3mr0p5Liz5LIVCzLNfRSe9+Byyefs9JeIRowdMjFDGxYhRZqmKu37Bd47aQ1n3L7l2
ns1kgAmNJ+qtKR+HbZmxVNvYINaMDKSiXcRTPsPfgx4+zSUpaWwtq3e06d2U4QKGsG3/8ezvZ38P
AXjvJYkGVBj0fa20yetV0Wq23Dxip6oBPgxyUlLts11ehhNx+O9ZL8Ix/3uWkSuDRWj6m1SpYyKF
utVgksvu/v31gEyQqMv/079WigJantZTR6pzPTZQqQr3skK2ID2pFNU6LxwhZ5/ZTr9QMtgeRzJf
tRnVfiaOy2eXNnPlNTIzf1ZL81ly2/97KsOjw2yKHV/aayy3U8bNLfjJfyJpBbhmtmGLBjEosSG9
NMwVK5/88Lwjj5M5lYVFAggkZTO7lP7HWDxXFaD5RacvjcJ6fmqiZazZ8RDdJGxn7CQUa/amcqew
JX2dS14dO5D42GBuupmVT3pvz9R8XhTzdrshzcGWTtpJ3oyil8crgYQtHUkLNF43+3nexr3gNtSi
JrHd1PpuccPt8liHdrBp36Q3NkivFZ9+GxN9YAk2fhrLPGCRaD3lrd2U7+w6A/S3IJxRgUzaVUg8
FrP/7lbGjvYWLGd78V07NZ9M3oMfOA980cobo2pY9YnDsSfeJlVd0EzST/c9oQpJuDyqn4ajHkgs
oreXhEd1m7J7+3x6pIEwJ0XSs27WykiVZNe/gmQjwZmPP6EnviM46t/0g+JofHUovLfxN0UxO72e
SIO3+id/L0mamwSHdqj74oovr/yhuAz5Z1BG8PdQu0nX6oSFeZg4HXjeLCh6n4zP20Ptc0Rwk5Wb
zMVzlzqhx+EmSX7cj8xx5uqhWQYb5FPydhRpFblP3cL+gUZj9o32u0V8DdVo18TzYcVv02KWPAe0
7vj0+Ee81OtYOvX94RUPu8mdBgZTQ+gwQ6rR6r1gzVnJjOP5GTORQARxYyiOebK7Ce4Xjh3WsWj9
OOs2TKiFtngR9rF5eNXo1l60lOcgJxhYtn7zKXEIvnnVUoZwaj/nmPWxS5CSYQmnJkRjZydzfnAU
jiUuoY2CYAm1jXBk/yyv6KOIjALYE8Y7gDt0w9WXkzOmMziuNQKJ44wxOhIMBMTfxTy9VQ92+NRU
Fv8H8sOUG/mFcEHRUZbIEdzg8MRYWFLDlwQ20pKDskgTxuJHsJBlXwZyL9uMqhcSwot5e4l3DFnQ
vyzBtRNYssvfw1NSWhhcx2/dlg8MPxGAB5cJT9zbHBdsnkA/MWBZ4Y2A0dlei1zpGyE9YXgi5G3O
YMWqAKRSUp+kRTUfbhwNUh29YvegIfQmoXq9FKKbMX9kREgROI/eyXMw2QgguGsJMJMX4pHi/FAQ
nwRRG8Nh7qD+xKn+mJNWqar4h+cMPHnSEDwwWppyREMy3TgzEmugMx9a8M+nnDH/h75hO5AZv4Ni
y8JGrRg6WOYXxR/bU82n002zDIVEi6/IpZ3fl38dA3oEkc2G7NfI/G7NPpJMxf79tX50H9DUQ8Vm
Ogl2UBF9rbTRc7MZGmuv/VA/IQ6hKaLpQXcy9nTJfQSnZ3pWb97sOiwKMFW+BAFdnCMECzFTBfaT
WQzXOH2w2/MNdX/wIvfeKWbOq3SHT6LbCYMArUm/pbbr9+ksejd+6CIoNGA4McD+cRnSAOKAtwe6
AsKdzbf6yUkS3l8QHNEbvYNHVT/r8ZCl2zD2EN7H9/aHJS58Q7iB4SRPqdVW3b7ekoyoC053K6R5
XLFI8r5oTiy0Q685dLniff+OdJdWhsZcZMIc3xLid8mdL93ZD1ii+n0svJYvrd8g2WJWaaBEiGzj
t6b/lSJ2tLJ3Y4nxQ0HZRtsniJb9BnG4ozv1JwkdM071jUwOwBUDjx/vdEDigCdv2bt5HNVtRmIl
ub6inaaHNDk/WJluAS55tKWVH/SbepjaLCyhGqkAD+69NIeC9UPwpBO5amVsHXMWPTYONB3oE5T0
UNevG/KOZTd/nEan4XDCDTjQ1rIRmXF0q+/kMEUXyicd/DhCHHkuGx5Ub4g3JqEUmkVuxYVwm4NO
J21eEvB3yQ6Mt8tN0V/penEneqj70KRUcLnlVJ+I/bZ00KIVuiJ6aTNr3BQ7nID73ITmCibGhuFB
sZBb2lL2wGywHeXlDlFx5DiW/WK8TCtFbIcnjjyXnHBrN6lxiCCGsMIaXIyf3DXq0Y/RZ8uiPWJ7
SVb5Jdn0e/0d5q6JIcOZ/QwK0e52m6yEz1Z1EtmbhfMRjk9BSCaxrd4Ato4ywtw/qGJwnBTUi4tc
+Pn7vjkwijs7dCwCxhviH+BWPlla6op9NvGpuxp/mgiP2mbxMZn+U4Tkc4AGleSKbD7Rw5ckXMEk
yW3jh1ut0RNq5QvpXYtX3KFYRTmxon4D0Qq4SXPuj9JPw2E+cblpmo1wjZY4vbtYcCTJg/sKW4Bf
qCiE86AVJrmFFRIIvRVuIWWw99cQ4nJZW88P4D8Fk4A7qofsPr73G640FuwZvS54AJ0ViZs0vszU
VYp0b0FyNUltAdI955kv2KHyXQnyhWoB2SagohtOOZSXinCc/KtHmf0t753vWznV/ZzrQsvXU1rv
Sn5XB1d/OmnmFq9F2doJQ/oBTesORbrxHblsjz0oDiLBY5mriWcNAXA1H6Gp127V2rPeYQU5TZ+Z
laV06XVyOlqcYiF/mKufKXWKMh3wR7cJi3mg7+G4js0UQ4OYFSfYVBgJDxsVFdHLqeTi455OFIV2
itekB0gnNU61ticd2qpKF76xjC/j6Zlbll8Lz/EVcQrKCAOKoEmso93/iPUJV2Tdsbvczi7cFGkK
4gPqvvNDHSxyP/Yidc9BkW/KJTgEF/SNlP/bbtVhyrkNVo1Uxgrm5k6cer+O+BXvg1U92OBUsoTM
WVRz04mX+/RFHuiuLjCTBwgrnBK3/ofaCwFxw3DIRkZiwke3q534OXYujcnX58BXQTl3aM7wIozr
iBDDeQXO41CzkEzt6ITdYr6IC8frj/VFW2YfyXHmau9l7mghFEOr+mvot/1CvIH1/DWrOVIj0SN8
x5OfC2H4KvI59Nr5hNmne2ZnF26SL8WbnfhiydXh2q1/qMW72CYxGCVjVmyED27pyRI9xtLYFHcQ
XMEvXlVgAi/j0pBLEsswWXw6NgnH0H4s4QY/+ZEyNVaRTxOVl/9mW/b877rOxI1qTwJiUzglbK8L
oTzXjCuAAg+DJSvVk7Gtna0QJWi/ISuwaaW8jGrRI6VSq/g/LWkJCuKXVXeGXo5cuV2w4ixrTs9v
Bbul9aycgTPBKtbjodFdLMO8AEkchY2YHJrfi+FH/yM74zLel8dgztn6xZt8lF7drGmWFsWOg1wu
HwuF0s1Xk43Etv3duJZbxR1WkT85JQGcWjLCiQdNnfaX2zJREOlZulB6qauETckyXYs79bUnpYy/
ndmyQ3GOzJ5d1ZxMnJQBWe4M6lRmPMRVYKxBaYeR14gA59ds7bpP85OLc0p5vnGySN+Y3/j+rHrT
Xx/L546rt74MtxE9lBU6fH3f7+n5ta5O9YVFEUElxl3pHFEmuNJCeXt9mrdX7Y+XhLChd+5LqrLD
nRuOX9xoKP8fa/n9UTqhtjK+qE6E0H4+/SpehMeM8uGsHgoaOidkAQiRU063tXRGWpXe8Of9pOx7
luku2QyH2R1jcr5IXxY2cUIhwCoyO7Em2z86XczNFPuLwjU3wR4mRjgfXGVH4GHPria+Sp7scu2s
EUrOTe+5hwI0H479XfSNdcWSxGZpO5JAwrHe0RKfIpc9jkZlIWwBSEt1gQlf/CTMsjuxRtbTumGl
n2Jlj92c8j3AtDz1nA1SFdiNsfJRTRZuVfqc4Qp5U2vVN33aBP0ZMBOb6Vnj0tSXSeh7ecaUP0EI
9Wr0KgGen0/YUg7Y9tQCBFgZMoo01MiY8BGqkkHoSLuXbcxxTYzypWBhxSY7dRuWpH4K0jwVXQrE
wu2/xGW1bN77c1d7AHSl+2DDM6E1Zlgt1gU2hzt2fRSmx1y2xXeCXBb5hR3fioEA3hJLv5SsRJt0
W4QLpB30+bCFsNWo32Z0Wln0g3nOJrdxhI/HvL8PvzM+Xm4Jm/IuNF771VxBlpv9PD1gNyQCnCgR
9WqsZp80rrCVKDck76IfHodrX7lq49G6yL9jKiTeFd188rKKGfDYpfbyML5hYqART38oj1yMPm0I
NhLMuMULF4MtrYFKKqjQh3cVgdmavs94Gl9r2dV941TeAzpKjKAoxvURi59d0iY5Ksl7xydCjHOP
+pOqeCZIeU4devNrOulf8xqh1qE5ctjKh2VPhpmH1eKVF5Fuwyi3tDlgQeG7sfVf+crQ4xEA+PdV
RmziHK/DC7ugU3Na2Jh5S+NSt35ReyAqQrbBKam/c3g6Oklw6GZ9BfkagZl45hxsonQUvwoLEfo9
pT+mAAcD1Td9/1HlJLk1HEUk5w8qDYurgD386zju0m2jTU2pfG989dWc/5l9AfJhPXWTDat2ym6H
/d736JH74zFb3OMDWelkprqSVywzLh5KZW4kwUZ1Cy//aK/qZ7OOsbxmTvAxo5VcTctv8ptjD/ht
3oxhulEx69P8elmvwg0z1uBXPse+ea6XvQ0cyR7fld8B/0lkQ79gxxzioJirhseV1i2S40Mg8sBp
y2nG+Xosq9n+9dryiiFB8/fHZKW0GEiiz2KxjltfgBeXYAu0VWUNoY0hHdFHKfJxoOGjFU33rIv4
OXvZgDhF02doKQf+Q3f6zBEM/1XfFRK2XwzdbMZElTW0/jPwpamOYCZqEGeOjtEqjwpFOaYIZnR3
0jSYmmaBlw9OLbjcFurBMT4ojh9bSIYVINFFv6QgYF7Ixg+XsiV8Pd/QCWIUYrV8mgdVBaxwVefV
STS90aCAseKv8GlNtywnmWcfDd3zykpnTsI0ON0x4OhNmtJMP+dsXEpiWKgTYo8Uj9kmeJdYx6ju
XQkq5pyjRwWcHKIEjfz0Dl642g+Ai+l/kuyeedzO3HYT7mJ1U3cL3a24IerYz+zAZ8ne8nGpjOM7
1XJWrJ8DM6J8To1mfugXdPTPa/IdaC6nerbGSeQab3QCdGSvbL1oM2WHYR1sGZ9iC+tsosZN0+/O
7OEZKJpvVc+ZwYvfymTLJd3nfAJX+Om/jDducpIKpM6edXOTYuMdHy23b+5wGWSWnNq23yo/2YGM
mWGhf+XwGNwk9EZp8XisGzYHvnqXHc6JJ3dYriQCi5nqjF5EREHlPEePk3Zaqzn4lL1np6xw8FjM
y3RbF63mixsoaWvf4yU3XAEhYsJXmpE1cu3dASoyhBEmUy9qm7JHIOvGggULOWcfxpXGeQ0v9BJ5
9SkBzCK6CfwSkDXvWGjLfXHJSeAR5gwXmDiI0HUxMWNRivdjfzVJ6cipnVkoKDZ4K177mdDn8TXa
Ow5jQc51xa0344Z4QEuY0zriXKCyK5zuQl92BH1DwXTS96hH1Z205PaoXGWv8uobNK0C+SD+gYsk
goyjb7uevC8JbanObajFTsH1dUKy18rvEZJV3iBjCEZZc4M+eebqDSgjOxJIeOStaQvS0F+VC/FZ
Dt+1rebWy4RvKrarO5iiIr6U03sFywEYwYYHi6lzVPxuxAPLZ7b61tN0h5Yl5QYRri7sMcbGVzoX
LmOsO0Jd7SLuhUW2K8/pkZs6WH9tJTixL38zMEKmHVWWvGDgENmsxaeZsouX/U4DofGwyXG/zW4j
e18K70X59vTjpeS8XLo68gfN7uad/j9ZX4KNj0dagZRxH66waC7RiY+jOA+yJpgPL8JFhMCA5Vq1
w02wGzZPXyKXkqbSNKGLkKVzG8Ixe67OXJrDmZOMBU/CFXeS7wYL925A6LgwIVdJ6y5/A4QuX3Hr
NY3fD7hk4F8zk7V12AL0bn6e8qpKXDzwGbMybtF895Q7GSGu85D9VcPMxSMaRWV5gXefeHmyjI2F
XmzEwAl1pJp+qLut4r8GZhkeKrKMFPOEs98CscD8YZCALxMU45rJLS0oZfRVJ2zFDTcWGK2Mvvj2
9L95XKw6s8BKdObRlvxW/USn7JOEo+cPA+EDL88ZMx0EfJ6W3rPU2dGN4NyfasYpwi3d0tfxpcB0
dsTRxqeTu7/JEq2t0mIESARoR9fvzNHhM9bsPyjDbtKqdfSNtkMmZM9WxpHZIZEa+rcauxAymXfj
a6ShZAEo1Fbdx/iViFyDVvzLnGPRbKvBatDux37fX4N2K8quTJGWuM9DcCdFMqezq290f8ZsZEZt
i39f9V+tA3GZciNjZtewm7XGz+jGpuKR+VXooISoGZ647VLlOkXS82msCmJoD8UFxlnkCQtWh5mH
raDKSdGDJwbOyRJdLoPSKWVqYGUf/IjHkXnzl5HajY0s4pL+4IEtctoSjnTj93Uen52e1aa+zeby
hZGi4OQn4U07Dm9BPBcXkuo3tvRVU6J8tw53ChpxFyFYAMDwmS1e9NFnyahP1TLEn3sLTiwK2mwS
oqmKW7TTJmVrbPo5c4ZCw5Jvcf1PXkvR77+SfcPwTdi3M4szvrjIbwpDnug0+Z0vxufYWCrNn1V7
ZnjyKqfvE9Al5okzr9EcqsPsU1klO5PPWtk1A84/Pcpwfb1XPhwqRq01jQb6oieGzCp8IRf1m3TH
TXcK3zntghOG9cY2dox8SBbL1h8fbKsTOgzzwU+owX703mouJU0hO+QX8R6jk8KCd4ovrxPagCdV
LSs4drJ2AbUQyHX5SbqSZa5/U75Qc536OMpZONEuMBs9ZQ+HsTKDW3RTbvoznjQvPNSrqUIeuPEi
BLCQkFxoWK6abbbTtgLRXUy/cEO0q8irjsXBXKj7xCn3g698ygwMewtZyEqaq3uDFJx7dOPSDZeR
8zykWyimzXwcVrPIRfdCW56y8+CICywunS1B77NGfY4OjzYLjXkSThypmD5Ee2veu63Gp2V8+z21
bAMONVPKlxMSf2uNfM9s10PreVHm6VEL3LX6W4Yrri8NSB+9ugXH+ZteTBi4Qu23qoW8A6Ebpy/C
G7oODBH15Qs49kKDuGQl5RmvwSpj+eTWU645L4tlesmBxH5on/ysxQ72wxLBiSK+xchpqOxv1YaA
Zyq2iIrIKaV93+CbsSbrCQorQLW0RWEjBD6pt0Vp03YmnItTZHauDug+BUZu7KgzuuUfVO+FfO4o
kojllcCsAPK2Zl8lqW6oHnGv2rPWrq79CZYHrxM9p0mwsVJWD4TlH+05O8crzs/JsQhL8A9NnZya
jbBMzu0CFZX2N+Vn13iU1iFktgWVesHSx1vkjskGMZwbN0bYE9RnI77R1/0ZqKrWwfUJEBSTMRai
98e4MHflR7jg0nrRT72jCWFuQ/4fXO21wO0e+ZwLY+SBIhY93LW648PNepg6ZF66w71kukt3ahlc
UXQIa+1AV6ChAf/One6cJEvjgLDsgMz10LyVtxleFCtLveKDFXvi59qdzOkj77iDcKfRlqiGlBIZ
Go1wm0JTLMmQsscDVba+F/HDgXiiPK4O47k+qft+VflpsogUW6eyvVY+C8yOaEthZZ5TFO/bGQIS
7sy0P15fQuQHDqKYVQxrDPGah+aRNgtV70hqGEgH33RYCe6V7gzXKZrlGl/NC5vSBkcwN5tL8D+5
O48lx7ktO79Kh8Z9OuBNh6QBSRB0SaZ3E0SaSnh/YJ9eH1hXt/74byt6rkExyCSZxQRhzt57rW9R
BrH88sJNd3jNgptiiWUjjWw181MXkv6Kker0E7tr9zV5pGAAyGOGPiYay6tvm3PCmoOypiZVzys1
Vspe/i0/qFTj3k/O7jvB8iy1NS4Le4zskbKrKS5jaAbHojonys76sr5SKOJsKjbiybY3ZrpjjB6/
UlN1r8bEOMSzGFwpF5vFbr5Ob4dvRe7Kh2RXnOGhUsHZH+KWK12uX/LwrUbDorNz4fBMCBOfTnLY
ucV9nN0N+o7gwppRKwvTXzXzvxfWEMBvWWYsHApIxlv5FH6BPiHWJ0InQZnDEQRXotxB8a9JIkj9
rnkhH55anUtTTTtNRS27Yy8jW3i0mbvSvGLWBBENQdRNeZT+Onvnd00sq/g5pxbCgqyD/YYvGy7e
J5zstqULYB1Nax2NS0ENbsHIlxPyTCKcyd/s5Vyso+UCHD5MO/lr9LUj2aIlEcj5ynxsX1IkquEu
Kk9OAHB7ExGpreNAuYlRZoQrznyCsT4iPpuiba1+TQfyapbs7GUJS3VD3zIkVNHDT8E+VNwlNM2H
51FebPI9t6h6dB0ZKiGVK8bS25ATDhym6Z54RH081IggrIPWbVmR8IHz7FUNkIxWKyFYiPb7DnAj
FxWGEayttWXz15qXXqphn4tjP97J8j5OL1p+k1c7HFPquEZkOItnMeyH/raYDg7TLmaQwGoJIO1v
dPxa1sFwEIs9Tw7tmmLHsoR1GWuhJZaBr5dmCEt2lt2a58RbzpV8HcCbhvHkCj9AVDettWkX9EDm
IHKtslfj3r1FngTAKiUmm4F1uRMCLMqqqMBCfYTGvh1P5oiG45kTc2zt+yfrs7+9Dva7Zdr/Z85/
fajqnNWtXBW/tQDX10VOuHRHGvRwvAHiTApMuwkG3yRK4fqzKbCMrS3t2z7IAbBBn8s7GmNJy5FQ
CZpy1hzIQxziFb/eA7rWHQYSDPZ1c3IEFtnV9UfXJ7W5QLC5mP6uP1Pngqfd5R3Xx24DJqmuXV8a
6OohgJC3Mcbf6rBo7a8/a5Yn6hSp/fUGWHj9+96fJ66v+/0Wx+gwSIq4B9FnMN66vijPHJ0z3vKL
ri+VIYi3ONHSQ29mzSXs9yNoFqCzCFW6YKfzYVUrdvxmaMstZm1/QgOkJZJMSOISNlbhxU9pN900
4XRHII3chA7fWpmTAGgV8SXLog9Xz+91Q3xoSi+3RmYYa5fxRpxO+xhWUcPx2gWXkYAlH/ocJv/s
FV4PuKUkG7cZero07EeygMi5I+qRIo8Oggtcy8yQxYLuUza2UClpHJsyuUMnmunJWcTpa96Xw74n
ZneN42QhOXPdBADG4Krtxh2gQ6zZkDuUUjsasKM4lneTY3h8K/sEEkiDd37bqo7JPkhrdLjNJUwW
12T6gGPiG/wFDQF9W+FSnchkd5rpHVdIi+uUBQf5UPCFkKSJkIVRFjOyjNF3mqgt2r4OvalD1tgO
XAjTlmbzoIz7rIxeCXE6gLlcLUaSgPFA51bVTjEBD8ZJt2WDFGBLwwLJd43w0q2hI8WIvGZA5FhW
+5vQ0n7hM6M3ABAHru12npmXV9GgrLXZ/sYZ+VG49DOyGMZLuRiEbZQJo4P2paF9k6CmIIaOEkPH
B6yCsMdUqFQOEJ6hoGK95BFiOwSBU/HtjEXiDS2zt/ger7xsUYs1CxIzmcLNaMzDxqyXty9hxHH0
HDcw64ISJFsSaXeqwoXD1M3pRPxm4Rc5yc8K1MJDa36O084sBD4dzoHAYuINm9xrRyTuapzNXpx3
rwGYxn1FJnWC8iFoEKzbYzYQh2ceCM2qe0wPsUrPoSF+8Jzgde3kcq7Jio8YSsVaPSdVjUihdBAt
zJKKPLXfI9uWvhZYn24030xaRlPKUVEeK+Z2Ik0ImPMAmpXephZZ4zk3iQjDmL8j1oZFL4fa3tY7
r+zHcUeQK2ruyKUfzExRt8rnmj3RUweVPiSh25qGODLlZJY42U8zRM2xcqbLPNMTceKJE3TB8REM
0eKKhlCpZKxd7XdOgdWPkYffiQUGp8i4tqUqLSqNXVbSQ9Nq0Z9mZzrYs85RkrAaADXxBvIc8Skd
tFoyIGoMCwImUZor0hc+TOKQPK1JXu2YADUZoHW2qwclpSToRUFfuWeqqtA3DImOYF7kPnQG1BK9
Sgng4VSWVLl5Uan+teE2YEfaBD3NCC0EZVOFqHMz1N/FzyDS7qSCyFqRFLnB/M2KPM5j34KQdiDH
COl/OPrBTN5Ejei21Ax0hkqBej4jNWUdmFxQyz4DaG5aR4sN0Nd0DwnlCTdEMGKJIFACOhQS/7lJ
Tl3MQiVvWfUVVXo3hB9xOx4AozDLQWTAKTbcGaazngzGEHE6fOcZTu80Dl+jcgGh2Jm6KrXUn/S2
W4Man32tI3emdYDVjChVw76g+d/MwDDmLn1p5vnZIEuiYjQlmSGOKUHEasceHDXOKhM0sUoGnzGQ
tDydlDubYIkL9Bw/TscvxVbexpHvujTdCUx06iHL/mxLavtDEGl8tZN+cQxajsJ4LiCdsZpYJEAT
AxfYcOshL9Dgms09lD3jLaXdqOnMKm16wSHxhpkhFvDOWhstLjitIw8Qpt+zjlgjTHRHvY2AMcPL
n82eAekYYksIUInEU33nqnLldEl2LHXGxEnNykGquoKfHBhzIaYLlDqPgBPotU5A2dPoD1mXFYjf
6RnaIyHIKvb4Lagr7Dd2dCnUUDsrWvfaaN1TSTpI2WHIlqNCGW/Tn4igN51hOwO0ZGg/m8rKUPA/
l1Rz9lBV/F7Ob5oI7kUQMqcAo3hAi1hL8wgwF+2uy5DcPQWcIkvnVYFevAnyhAE+DgU1meSuJa5Y
WNmTOy52Bat7x6oa7BWb5fBgfWZW/muS0HfNccDSr9CDz73IsrUNPCuWjloebbC/qZeuRGoOCjjd
OAb1EowXn7gCy5/DDtkE+AA3cp/BFJO4mtGn4DBDKQcSyDGcmQjCcFH6rdsQfw8TZ4jY1p4crj5E
b1goLQnJ8fCsdPfT0D635f3yEQ+BHbFTRZbw9SkASaObC078OXb1aBsVpnrQYmY0TTENjHHQeKgu
nRFHcigCxJRbt2MxXTD46C3RIYFWCEyaxHqOwgAijHlJA1ajtmlAE2jmfadGlWe12V1OnPyuYMwz
OK1vG9pMeMWMsGEeSODOpwChfUaP0Z7MbZ6SDMpYg/MvYO5ko+bNpQjZ5e2k7TfT0qbGUI8ggu/U
VchJVHq0KwJGktXQXK7m3lmLid6XFigMIaT5kik0DXLnNEsxe0aNeqIcWhBszryrqp6w9xEnpRnC
Oy5YQro51r4kpMtfmUG36gOHVF6qsFTEMRM0ShiEJwOShdCha6gDidjazZ2uVsQuAhNmsUxhnxh0
PVqL2q/nCruyGTxFtjvhQMyYYYLpZX6IV6LvIc61lR8WSPiI/zlPcFnRtbpTzywWpB3qUGNNnAbf
TYNRJgWwDbXNBNzJoF0dMwBRCOSbSHshGl1fCfZvT9JQKxMy7jBOPrlZC6zQyRlykkNdA7960Irk
WdThTh05IYddO9CHpxiBe7bpQkwvRZvgW+Jikjf2S5ua2nNunCcdCq9hVztClXGVKfDiCSr5ZotT
sjvui+WYw+vUOV+wxB8AdMznvOvb4xDu9ZF5gGbFw9EEib+yXIr6PqcL1bjOyS3yDzMIiDxQmOKX
CUFhjn3Q5+5pYg9kZ2VZw+quGlofZyutVyaNSaAsWAe4EP0CRC2ZP+WW8ZrnDLIEIrbEDih8wQes
yHLIUKOp33pqPpcNQTYjEQPjMJ3gaiWbnvplY/Yy21Sq4Rcp0oWovZ9tex9bNSgqRA2aWvsObJx1
HuL50UPrXW+HmuoL9HA80sQSxbmCw2c1M4YxhgeQO7auUMWl4/NvpBk253JqziSiv02jE+0sYIXz
Zkpy486Qyi6c6CblGrDT2u69HuopixYm2wZ08XFsk30Qz8Aoh9s6K2O/0CM/iuleqbCf2Vo1NqS4
w6y4lECiybyItcCS8G7E7jkc1Glvd3RfGpATcKTdrVIxpM+iZFMYN5bIk7UVMl4Ft0T8g/pjDvLL
USQvC2+RQU9H1ndssOopyGdnX5/cURoPs0ZmGxkbFcH0x5nFiT8/R+SpbnGAkySmHqqYYY4RsNeq
MxyVyGSYUoPbsNEK2VpDFCJd+rHVauqc2yqECxlOWElbAJuOnNDW5tF6nm10V8PN6HKVGJj9tLUF
cGFCDTl0z7quJ/ssy28RIoxag+ESQX2t8lXHctQ9RTRegdt31du1vZ/s+miMRnhfJekm1OCtNUgV
CeaytkYt3223Gk656x4nl3LFNSu/H98L8wbW5KnFKuwJ22EENMXU0fZLpJoPMhtzEIiOZDMlqAlz
kMEUBI+wpD9jszd3OiCKbVvIe1X24Ql+F5P7KX0zU/ErlWxQcKcw3vt9ZFZvTY3EWADlz7WYuYZS
nuOghiVGwT1w5IJOb1aTlGyF2BQUJRmWJv1ByRXozP0lrOjtqX5NiPrWKcG7SlZOdTGf4Dt823Bp
cDl+BimdnYBoAI/F2LaQ1XTWbfWcR8IA9oFKYWuoFZLjiqZaR9XLyd+t70hWohMcl8QdL8repO72
rl1DktHRf2HYhBtNEyNk7dniEKnN6dkYc8yKTiwxH7eq55r1sVZyr2ydt1LjOjxkwk9VekdlkaIU
amm+TVDvGqwFjwpDsyFu3/IxadeRPqCbHFLbNxHmp0er1yihtf4IVZ4NEWmYTIqcexPaOSXUmw3o
5ZEELAIlY6QaDdihdf+lzDMEaFnwl97JGg/0gKUsUqfQs0zMoaT2IVOcQlJwAkq9WU8fgsiKN1nH
rJZvo1x3Zur1mdJ6as7EiCqafr6TQvFt+r0urFvVrul3tduUlC+BbmLMGQ85DCl0qlQkzPnscdGC
MzDsOZLd+7Y6QZWPpm7puKEV5OBB41TlGzca9nqp+VHQMFaeInlHT+FJQFyB2CrIUOELFGpDD2Ts
3gltTteW4Xis5sW6lcopmJjWKmaOCpJ244RY2rTuLKqhg2reDQoDsWR6htGzc5eMZzsCMZeHgg3G
wa45XjK8mCr0IghjyGrdxS/bPmPuHo9ahd7qYhQF4FpSAusMRqkVm5FP4sFd36tU3mRmrgKd4LC+
ds66Re81BMY7B8tiWWXnZF2KIKe9YT8Hshu6zHfdT6fpYM3L5KiK/jZZANvk6pD/QMEmhhYPe1+f
bSV5T/U09VuTLdTlnPzKApWgnd5r0M29XpdISya2r7J87wF6Ul0NjlrgZi+KFdBmFPKYyMWnmPdM
ICdCrIhZ9jNpMutTmLuMRNB1fJWGZLBhpk12A1sLwUolzk302Y3moZlkenSdlr3DMRjrNCEuHySt
zhJjN+kMrWfctoNu76PkvsyQMYSR/IoUNBUNzQHwaSgSmKuPhtwoNt7+YmDrVjRntiCtEg4vBt4E
sYaQhXBtTdPY7LgKYIBudHS66BGt2hpuohLYCZHaSysDj7eGKC7WoHlao45gddbg+Dbo6zpjLqi2
YazpqMmVABhUh8alQfgIDdnCVNX8EL++Mt1oIn80m9ktGgsRI+qjwTWDjREEw7lNo13fz1D7tPRY
OOj+xrk6AoZqN1UToB0MYs9Mgru0QXwtCGXWl/GOSUDOysjbZyuDuqcQSDC8zGGoHACCPPeGjpir
b23YcyiB+D6jnSFmVDEjI/fCzI/gbDFKSbTTJCfAFhZb3cTXMD3rmYUVdQkyTSqUVaTfrUL2+mEu
le1YRMGGKvgFaUalNNrXXD9EWgwGk7O+zReKwXTdxmeN0B/MA/FdibCj0lAYVlO9a4Fn1aoIHhSI
OKuZuTB/WKZmL5mlb/t5r7d4K4QeH1kW3tExmRFbDH6haD+cKMG51zW4NKq7ohtg9ur5BhSeWDVS
Z7ymgdcqnNKzYpeC1nEfiwlSeGKxo9oMCwdq+IvGyQZzlv01xzGaEITvXatQ7VjDGw4qyZfYNKfJ
5I+NUFTXVTFuRZ0w54DPdDdZnw5hEMRA0JOCt0smrT1o74pkmDIs06Pp1R6oXDKrfYfb164hBQXG
a1DiLcWCdVAkOo+siz6kQlMogRmQlMmGqF2WVeSreG1dv3LI0WAKluAexXhr9G5YqTrCU8UqNGTu
yqduDQ+kTYOSsM5pQ0AFTBTkfCoCsiH9juy4uJ2R6mslo7JyqWNNSjiVNRzAX4JOkWoPtEBGgsYI
7XUezIaByMDwaqL5FeqxerZLdVOa2KjaHqlmWo3Fw6wrn06lRp/UNt9mwCGtWo+Fa9LV1Ntvrm9v
uUXvxZQhq6xLWXfNjnamOZIZHdbxm6EY6LL23cAFNTYw87bEhXecGk45ChcwkaMDfS7W89o3QxYx
NqyGRgcSmwlGE0Z5sIfMWRdq/xloSUUWLKqrgNXJFDQBrut+Rwyluh0dTm/FpH5kgftUzAn+lex6
smL4FIzneMzeHLUd/BnQ26keDYd5lyAuPlZKBDn1Rz8Y/lJmrMvGnL3JMmZiNAlQSFi3QFgvtr0a
3HCiS44OcSOrsCpobjjqY+XW1Ib5SEozVK/U7F65eMV36SgJW3TcB8cOXS+YA1T/dfvkFCQZTLUB
cLzGllrqD8Y14E41mk0WVr4tFOGjUdUq7E+BQ/pHqtDjWSI8i1FpoI701kKsPDRlsQTcQcXL7M4P
BItQByenHhSchXIFPwKrJCUu8clT6vURZxRHGnthQIIWIRj7InF3OmuLQ1gaXzF4sQt0wdtZwdQ5
aPq4dXOqvdnB8ZJDBU8Ny7MScxvUyrafJDNLt5Bn/XNAeJJz4l9TEdZoe0HS2y1Th+BFLwrPmXVE
+j3zjCj5aKrSvnVoR1M1TCurt59dxHc5Vj88L8bkmZX4KYzOHyzHonITF7trvkMab17ZoJUYKn32
XZQYZDqE6xrQuLd07UslL7ehrS+ZTKG9G4Lp7IyjvgpsZqRmMLGQq1kc2AJFcSDQIEwaZwyV/lU4
Q6GLolGs7a6DTS2ek9Imgt2iSo6q4lWb5nynmQsQr1XWUOx2ht4tIkspyabBxy+IQyCrh2az3t42
wgHFEOb0OcLI3LbvneiOTTsxTZoHTB1WA6+g7cj2iES76VW8PMTmtCBKC2b7M+2IkSvcOlHdbJdo
iu3V2oK7G5UvqzPv9TY331yyOhMHBCRwtA9FirPWWCeutbcD3+xzFZiHUdGzdVS0KFZajsE8M7ZJ
8UrcmL0LGjgyAjVDQUYRRv4E6Xs+cPInLhmdIKZw6hGuz1b9lS0JarHqIC8uF5Lnf303mpq7QS6G
KtPMD6Nrlsnl+vKwtp2JQfVSRPTDtKHwLw6/X7S88s/DnMgKzEjL07/vXt/+Xz7/5+1gp/lcfx7b
DhPGwVfF8MN/GeGR0PnEy8313vVGlH1xaJYAmz8Pr/euP7s+++fFf/vZ3x5eXxdAm6n6L7KZvSnF
KuzmY34I0oq/Zlr+xN93rz+9Pp51QnoQkkP70NySGAY+yfWGvQvH7Z/HYg7+72Nj8dnio4lf7Xw2
d+lMqLdQQMMBpJsPWSpn/koh9/DsV1k1Obtg1KHlOExP8742D5EC8HyOAmfjOixprg9lPf/jiXR5
CaBmJg9C3/15w/Vl14eCppBvDRHxY/yi2DSMw6g5ONk6JTXwL8Ptub7u+sz1pswb/nOKzvsk1jFu
WwWGruSf75aaae5L7WsyNBPBsNvjbrXQCsRQxI4sHKBsLbQiu2aYH2Rci+uK6a+RyAeZMKDpm6lZ
W6UlD9cbbZQIIqKymdE3zihEoM7YpfweBVqLwjHpfiZqfEy5gBsNE7OobRkXgpRMgY3t4oXilCyg
qOK6gy8Prz/Lr6Dbzm6aXRPKDZlz2Buuz/Rhoc5eUBW/soGu/J/3ZW3EBXXqrEMA49BPr7/h+rur
cIHhEp985M+J/T//3+//5fprf7/m+tQomaSoQ4Er9J8fKv3nJ7u++vrEX373//PpP7+hcpLWdztS
6v75q/7yf5ZQj+O0OWYqC2CYWZz+nByQgukmmyh0HwYD4aKm4rOzJ3lKaT2Dk4Ke0TsFwzAR07r8
SA213tl1wFSgjPZ2OhV7K0qak4AfO7Qpc3xJ6lnUe4nM9iJEt1KXoLxArGwCQr/6RvmxjIjQ3ZpB
PPERdEFZuVBxmlTZkApIEqQnxsxSC6g83UIfIcDAIOrd1g+YfQhC77yWnLtt6j6yACvP6cApza0V
pLOK4oUyDTZV2NeYlRjW90WD8NOhFjFGoAYtDI8i/wU0WZCZgAaKtcCGcE1CrDvgCgYn5sIqH6XF
AIFILhelD1gXumQbFt3MuyV+xTgzwn09qg+aXVxY3hLMmSkIEchXyLgE73pLJRengMGjUpcpQYyc
ysHPVXa3mVpyMYuD7jyqDJY6JpgkOmA9WNTgWege+nKcNkGKaSsRaInNuZo5tIDi2GiV4X4A8l45
lWhuS2aLxH5GxGhDU3aR0Kjym6w08q9Imdlornoso6FDfhogRm/hyDsYQBTbfUmRVUrmIJswjHEQ
dSh6ipbmvfjoujTbkqr5qdjbNMtIoAIciA8qvW1riu3ErNBQR/h1yadgxhEHR8N8t039Q0s7zLMt
zTRip3amhXY8KhEGlJc+RW5oZ/ULLgMyOhw4J40Mw1Xt0CeFXUtKmdoSJZxyfhBGOe5rm9ohZAab
yrg52gNEYMxLvXysFdbFKpWpLGCYgCReMww+D6l6GkCboh/rEk865Y2Qer0lgesiNOOzqJe+LR9H
sAvTHNEE+PQOZGCBMSYNih87i49ZMGAcD2txExX00LicwRSKBdsk084hlBFd6Zt109IOqJHATFWo
rYtUfVWk/stKxa4IMVfw1hvaARww0XybC+uht5rxlt6jFrJYS00UYJZpE6UIj6amGXIQhjLhmkrT
PWjUwStccbSDh9TozTuZaT+mhos/zp5CFig46gt0u8Zb3yrgUuT8Eu1EqFImzFqyM9JF12vJL4aB
S+E3CBK/qPVkiYlP7zKvgvm71nN1ZrjCmlUvGGkjgSWjjQyz0dW8MrW/wr6JnkvaW0HgVptoiLf1
ALgtoK+7DYghUNJ4TzPzSauNYF+zhYSrC1qdpfmklvKU5S4aOIeTqJEP2OoMc9frkbOTVXBD4nZz
MAzY6H2ZH2gJ3CiYsMa2f6uz5l0hZ8DLK0SwOdDfUr1to5HSj+3dC683WQrq3fRNcJi4aWJ8AlpL
C09EKmoadFhpjAw8MYPXKEZUPRcKTJ2IaK0cDzCM3ZtyJiBS4fiAHiG+KNdQVCj7wsXgG3ZHA4Xd
gLGnbUAqcTrf6gM0vkqQUzkmef2ZW7QNWgiJG90Cvmegb1Np7SF+SdutPRvDQy4bVIYJQhm2LQJm
GYkza3oAfiqi2wkWuR2Ht3bHNTlkLGQYcbgddfXdSVwFNUyB/lJLnyYj7vw2pQxXI9s891HwJWmh
daoJEkND3jV2fK66I6tKVuADZx33bNBxdI99jyxmWrk9nSkzRDTVD8HWXFJHKlsOj105MLYcHslm
UNCWRr80vdPXNc2CrTTR/I6qBjfc5pcyJUbj0i1OxMF11w2e6ayF7V0QpuqJ/sJH1DZaG0gUo0uy
7djWfgGjkjE+SthxKo9FOEjQeahJEXL4sxCmNySYKqAB5SlKY6s1872mAxYyCQsFEEw07JKhAuWx
JyXbkXsZKpd6RhfGsOqpIxGGjsbd0LbzWnPofUyVir1QIXZ8cLqvBFIqjbbie0xAEoLQLlilKc9C
ITpV2g0eJBNSZi2nI9BhjG0dEYVJRwu/1Gnw6PaCASWSRqnHh1Fq6MGNmG6x2MxaNYOQN9eZGeY3
i8iMPdcu+/iUVjNJRnl+ok96EcpVgB4bXplYNWUHKQadRP8/jHN6mBq+aHduz0YYA6ep+oA2wvhm
p2hAsnG8pPTtDwNxLk3uYOMiNxvTcOnulTF9GxC82uP4llkM0xUruelIdkBUitXC0rAwKY2+Dk2k
8ETKnbomyQ71dhryu6xSOacW7kdVtDTzJRZfq3lOHSVGM1M9WAy1ijmGImpxZc6F/W0th6qlMcJJ
IbQPHED07FjtzeNnoNTnQZkqoDlLpgGOd1XBku3kWJDr6FF1W1NFquvWe3Q5eY0QAZYmv46YcAu4
HWNmbFDLz65PzA5svNo2HstWhkc3Ml8J2Am3SaN0B4LIEF4tN+qQYqYIiyfyHKNDlDfuYTLG10gA
qmgLfTqorPaQl3DTCDP0zBw5AZE95TGtC3Vfu/NGW7qHQav541IDKDZ1QU0d6bQlQTQL5PN6o/3z
3vXh74+4vKGNYwZzxCrxwXupsZwbl0/uDOqjSDMgP/YAVh9vObrIl3yUx6qYCp/l40zDaSKzyNEc
7jJIL1elVegbFcb7bmxcv4CJmDdveoj2XyV4masqS/rrjeGwK2jLzfVhJBw66BRsG0M23SEN3kOj
IyLt+qH0th1mT07tXbTs4anB9UAm6byyOFooLikiag10SbncXO/97We943LdtDAYNVpCc3KpnIQg
kJEjokN9mZrnsOso6Irlu/xz0y5rVPKbw7XCxHlt1Aw7d+rCY70iUknio2YpFH9sSRPvl5vENpEy
XR/HC5R1runGuJm+s8h3RFdv9xWKl6A85M19Lx11b9kQi4ja6A9zhpBXyDpbD8qwkKqAxR66CtdZ
U5o3kV1ygrA07TB1pX643msUoR2qwSppZtCKDRdGbA02n7UYCa/Lo+tnuN6zKHU3loGEK4pPlVmr
B9k66gEdex9Zwd6soZloKaLfsIowwRPOM+0j/Z6xSHko1CUjJnGAsrVv88A6j1ovXzM2qPkKSegJ
QoFlx271Q6Wp+qHVk4YEvxp7lYX6YOFwrxZ0MqxL8rCgBUC8yQJoChWC0opp3dQa2lrvqWWYY95W
wPl9NbfZnVxKXk/G4mdY6pjrzTVsQh0CxPSzTmOIL+N6Q3a1s2kyGiJN4xTHolexLwkuaFC9yFBK
xiRG4cwN/dV9KWfVH5mPHubl5rr9rw91WopZTjOHzR0C0Fu+A1Zu/7hxRxgqDlqB9ewKFLgZBZEW
6YhKB7/sULzULHjdBST8Zwe8PpwSPOXlNAebrnUedH14qyo8df28aCWTOSEmWhk/dezxnPft/TBW
x3/Pjb6NDCnGswaMcHb3NHeAbxK6aNCzBj6Z+iXBnx4JbzvlnRxQCoiENqGHvBqeo+c+1p/isTwy
mlIQqaLUXtaCMJcTFsRrHE32KXqa38CLfY8XJhbBU/SYo/XwCbJCZZ7/AFFcDsrRp+3JBLHCl8Qo
YFrphscQBLo1WdGoBOQrAQpuDIKE1EysZfCkmwHQ67ZTfKiOUb9T7ueL/Cp5OCEbXBEAX4I4Ygb4
pnH4qhuEOfKV/8piFof8i8zpe8xoDAlz3OAIb6xT/EmuLOLlihw39kDaT7tSHPFOSVI6MbuPPo4Q
zdhG5hdiGPC2FaDRR/XtDoCVF992jONW2IwRWjwKOqVii+08WUBTzmn6Cm+1E+o0wAUe/liIBETI
Wd8Vl7NsbT1Y3wQ9PYh3/RA80I9nrddix9Jh766C6MSagdOK9pa8TJfge8Qb/jLAwJY+QSDx3sDA
TxIWJ22LQnJr1BvBFAs5+Qn4LIkUMbavV/YDHPAz0wmmRqfsmHziuKzWReCpxjZscBTgiEVvgbEX
wEMnVnXMCGuNPA5Q1HDLSozzBpJ49+6E2sIfP8N6Zd7/ciWBEUjlTxM+b6fmYrgz6p1rP4jM/wuu
/fZf0xQ0B54768IlZeEaZaA4iqmwnDBtB2mqapp/izKo6nFIMl3FqKkcKoFkxUt/xLHcpZ/dIbyH
cpqhW9gqwW1sb6bcp61on5yb+Ys9hHUtGr1sYbtM1kbdNgHLpj2xKTgektCPnH1Q3MLsHCoYqhtd
+MLVmLGzbvA1JH+vEE1QBj7PP9D9tvk2f4PCcYMHdFc993fJff5YPUs6DmuSBn4lB4i1r9kHIZ+6
35+zA9d+dJgKOyzG+p3uE9+p+/YdJzO0BjtkM9ipkU/j29cxNk2+RhrAhqNjDeYNZels4I6Sz/YN
GOaRbvbJWhISt7+a/tt6zE/geKMfjAkYGuwfHFAEBZPFusXPt2aH+UQMqXzTt0b+OjwwWHis+dKx
2sAq5hmOangNAlk/UrI9htngZN6xy0rGj/eIzeoXJBbOudwSTbrFq0tvOGP7HZBEERfMInuXfaLV
34o7/RkK5pbI81/zp4WxW/fJyls4jdorIdbxqdsru8g3zvhCjXdiD7FPeVjv5R0YQATP+QsJiDOu
F5RNHnJnzJEcpzZugM/EW8f7wgTXShzkarosCIBHXVn/AkwW2x6rgw0hNJsdMEtgn0ywIwyEx24x
XhzxKYBT99R7hpVqxErnRIscuvhCb2C3RcZ3njasMjai3kFk2PMnhlv9Vv3O8329Gz8owfmoXMB9
81C/TUf3jbrSZ+W2ZW2+EziGNgto4fxmvqMkRCHqHUg39v6bPf9vOSK/d3xLU1TDsi3X1QwOjK+P
e3IHl9SRfwdk36Lo0oaz5vRnPEvRZjnHsHs92e6rtihMVzG0rndsMyibMBo94UhqF+L3olX+bz4M
QQj/chSqhoHiWSH3618CRcyEYK3G7Qei2OgV8k8qe3KiJzYRiDYcNlw/NvjsCFmnrgovlbyEDHCx
WT7hH4kv14/z/2tMhYsg9C/b+19SKjbx0l37kv9W/vwbQLwu/4w//hpa8fv9/8issK3/ID+LSAiD
fBcWsRrRFP/IrLDt/1DVJZdC0XXLVQ2Fc2VRNjL6X/9Dd4imMFzXccmFIQXA4ql/pFbwlKO4usaT
9Es0jaf+9//8Gv/z/3B3Zs2RIuma/itjc08f9sVs5ib2VRGSQgpJN5iUqWTfd379PI6qKrLV1W1z
bo9VGemA4xAIHPfvexckHv/ooKtv67/b34jT//6k8HTQYev01KpuaKYmfvnvjy0OxxERvl7e0JkC
Gpgl3i9j3OPBs5KJeyoJfaIekl4G3ad8GuTfqvYRX3pCCj9VCfEeGfcmLLQ84SvfnTu6yuBUFy8K
MNM6OP92m/+4+H+6WPvvrlYzTUXTuD2E8L4Z1GSGaea27XG1vbxTfLtCfDU/yxYgcDLPg5MfyOJi
bA2RycL8UX6wmMLk491gt1gNoEaYIHeqq5sxIU7aRQgiuMcgs1edZm4HHTWCDoYvBMuGiJlzsrTP
Kheye3zLXRws74q0ImiG1l+an0VzA0NfV2yjRlR2fNWzH6IOjmuIKQIR5nRApDdYjROqQtOHU9Ve
w/jpYAPeFptEFdFkkStrcQV23q1EU52BQYWN0Gz+A8jTXxdV6Ljjck3iAqcLLhj9yYi0AEgUFx7Q
nFcMgPDNBcF7VBMkyByozzIJF+WCctXBy691Th2tKg9YmS2fRB0/MZelQdSXQ9kt4lVitgaYcwZW
eOGGKB7jjWXXJz3qtypUT+A28wJQtDgaLOBGTtw3s0L3X7QRZCksWiCvSE0VHFuIGcWwBmSA8IZz
FM2p4R70JnlG7NxZjYLuvqB2VqN1Ik7b1fIvFd9SnIPmmn4yqr0Ow50jIvwEgTYAF+e6OHmhWKs/
f6o4XyXheuAoa4DFRdpuxC5d86d/+40hf1SImatFs5x+AO3oOcgM2I/i9ojfLk4ufoPOV69AwFuU
xS10RZl9lYjlZoswushc2qClz7rMZ7/00d6PYfyqHhroGvxZnVdDZThLuc3OoXrBFxEwJY8D3CvH
JSSKxRmrorLgoYBj2wzQaHAlxj+BKBPOGw0TFwyz92K7Swq5BcwXjm8B5xDtVlGLjCVURpoTTaiU
HcaDKZlvcVWmisLdH4faDJQKcspRx2cZPJdLWewrRLPLXOeX0RqBIEGLrx8hcKxwJgcUwN+Zql28
Mp1XRUOOyHQ3eLStWgeX2bDN3hPUWx38V/k6zpOCsXl+UHFzkDV/8d4CZSRm9tBL7sXxQAPGWv4W
VQlTS8Eb1s5uEj93uQk4hEQW2ay1h9lHNVjHooS3iEwOU3wsvdUjaYJmkdoNlH2UwmsYvKptXyKS
1xWijRIALXLyNjROufuR6h5Wx0xxTI8XRlJ8kg8aHCbEIANk7Lr6nrjmPDerJUhD7qB2ohPzvr7E
/61P32b5sPw/4ogfWS7CXn49ddC3tfVndveefFb/sdLxcXX5XuGfGqXb/+OyxBfrn1aWaR3UUIA/
y+Hhs2rirwvgiyFq/v/u/F+fUyuXIf/8v//7/WcSpH9+CH//+Gk6dmq/dev/8vV8qt/9vzngT4sn
Gb8m4OvwEU2+SZrOMOoviyf9HzJmTY6hMKhhYGP99bnU1X/ICl9Cm4AbFm6YL90+l5bwf5I1HCQt
JiXi+/vt8/ifP5f/OsHRHb6SGl9rjS+Q+d3oLiuywM8GeziaioQG+mSnhAcSNNZb0bQEf7ENmmL3
VfxeQY/XGjHVZkXCcEzmmTWeA99AN8HJ6nVqNWBGOue5zYxu1WQYzQwFqGxgrL4F8KlsUCcrpW4H
/FkI1Yy/+kwKILeOOKoMQ7Cu+ihcZaVkziUd5KTZo5KnlSp6l5Z3l4wwPsGnvPrS+OIroTUj/RNs
cl0IQnb9Wk0aZk94ac0dXanWcQECL2kilCKCjmnL9EvsxEmz01SUlAyB9amoJyMS2faYdYvWBYpE
3BL21rRrspr6uhW/NTPt+u0uTbWmjbKJN0tFYKYJ/VZeTmEyJSpMbGBFxMxt6Il03b8YYm3aNC0m
j6PJ9+jvtuldLZCp4hAskP4s6lM0bjpy2vXNNmnadjsNVr8cOK3/S/E/n31q6HYaL8iN7RCUPQ6T
OGzJQgB8KrVidSrddlQRxNnb6lTyDOGrNRVvh9yamQ6ZVn2YrHMZP2HyGjT9rbJimCOQDLHntxa/
tk6HG56wAZuK5GPbsfC/LvbbNd3ON7X17VTTqi8eCpKSJGz++j15rxMLndbBbpBWJFEAcnIgHptO
y2CK9ukhT+dUjEWUz0wKWONltp42fVVMxY5bla82ptpflcTu2+pvu6MJ0NDoxEi/ilOtb81Nq/9+
93SK7naV0HoQ4XCCDE0SfMzI14G4iMRPmWoWE1LC6aQcoifayF/rExxoqjRVn1bxfCPg8TBtnTbc
WhpNYbg7rcei+al0OzKdgBm3Y2wJGakmQdi69KXTRCKvlRQ5BXBoxe6rONHNE0VFm1ls7FOYqLnh
gJqX+JYbCjL+bWPpi06S2kWk3ycGGBclTaqdazfVLg2qgzWggmzV0rAZ0bbNxxRpQFukE76Kisg8
GNxNWLMi4fBVnLb6CBPpwhx9WpsW04FTvdvqb01OG6fdU8XbcdM2VwVxnYUpIg3eiFFQm2Qf7VBg
k4QN3igi53KKLSqTrGDmxvWbLTrxaaFNdnhEfYGtmmIr3DCk0Zm6ISbYo+vmBP1Ox+hvk47Isw3F
3agXl8yIh4U6wbUmKJRpHMqkInQuXNZs8bun0m0xbUtNDd13dUQBU9yPsdQgcCdFSMdealc9ZBA4
sxRz45eFtvb8rt+5HovYVBDzGZVLkPTMWWyvknduy/DKNO4r4BXzvKxrDLeIZgVdAdlLrCZlMSOn
gqxQi2LX0AOsCtWuZnZhI1kRkRwEeE+QPxfJE6uEzw/oF4pTgbxr82xo7bvG0GuVVF6BYkQDYLvC
Z8Bxar4QsuauegWXHqCrZt6gzFGMFf4LRbUzJOuPUmWX+sZC1RKwJPc6EJriJjy5QeRLYpEkqXIb
8PhUvG0MWvmkdf6IeAdv0LTwRUrjtjqVsFhWVhokslbkaqZF5JfwAMmNOVYMJdM3ZXkneacCNOHa
LE2iSXnHKzAkhGBMj9AHDuOLtGzOKsGTrwdRE3+52+M3laZt5O5RUWxReYlBdEkZYChbvAX5oPGb
SwfK4W19KhVq03MyB9NAW4sXktX2AI4t8ReGmYz4sM+ofFr3bXb1hctfhXzOPNWtGry0i8DUAIpy
1tgd+nTyqPe7r2JNOLep1K0/jtjEApf1SjRHvVw2Z57HCyhsMyLhojEtYNnowlrDbDDZqIXdRiWM
NwJhwZHVwo2jHzHmsLwVGpTCnIUXGYp8z4hmowz3VbgaHqFmaihNPPZvtr8W6pfIDyHZ8Yw38i9M
7j1tUQDMVdH4nUc/US6Izki45B6Ab9palPJmaF6WP7T8DlK1Xm0IkMn+sgUQt7RwWENAwgBUgkxS
irLMeOfJSNssC/1n475D8aDpsJxrDviiZdwvahFtQyNV9t8TDR41ppjIM+4bexN7ILZg2S7M7MUf
tsn4qaoYBnZYAe6CDrzAFgyoDEoO2z3YPDaqXPqTqUO03mravvWu1qeZbwfjyXBg/i5LZVOGx8x8
9lEfiw+uv7TRQBz2enRI/WMpb5EmtUuEMqDTz3V/PZIEaepFrq0rbifYm4oOR+eygqNS4NiyleCk
oyf8q89RjSAS10E07hcA72jRzU9+MktS8kFzqTkM9kMar7vmmkgVrgDnvP5ptutyZ+8tdKkQyG7X
RgDIb271mOhufcmY2/YGAACukl70QLa/0eeufOe1O9PeICjh2hvtvYOjlGZr0tB5tFWjQ1JtAY5l
8h3SW1WL++Ey1i6B9kxSNzkTPhwQm0BBk+DsL/gH8kv5bEvAcDfaLwLSCuO1k3JMqoUUb1yCEj6U
mVnm4IE7b59D3FOW3clD6PapPgao3AJVm0dA2jWwTtvB3PZEbf0t8Amj/KwtHIL2XobLME5tmwxN
u/Fgqx/hyJCablLoIWNdfw8jIDPXdrn2x12JoHezD4NdO/JegMkQQv5wor1nvToCWxv3ZP+43+jG
InQR8tvMGRhsDyIxsoxY4mD64O/QZPG0pckfsF1DSjF+8c7qBoicJRKwhUr8Y6f8ykqsqLY5sCJZ
3DDuE7wJQgc7nk7V2hT2NpSEoiySVtAeaax+y5q9QaQb47R0hVaCRGrGmachds5gn+YdAk2o4OIb
12MYlT8YEjmfixPvRnmDzFa1TTC8Q2ca2E22R0yiKxk6HKwOC74SgTfY2vjpjNEwW/ZvhJbLGRpy
WCKCpSJlQD6wbQ+I6Q7hql/zMz3i8AZeRvW2G/f4Mimf4ZspcamooFdr7IE69aFDP8lcyRcV6zHp
VU6PgXUKXiChgicw250Cs1GfJ68OSV5eBQ/XGpiSJBSDh5GA1YgeGW8t6Sw5INHlL8hgkQOzhnmM
uGK3V9FAgFekIK6zo0zeatCIcsxq6RCWH3WyjjDKCJVLY58gzpbhJsGGfZiTjCPy8gQu01hqd7gB
oJBE9D8jA4cQHhgTfdW9RvibWOBPiZJBlF0zLcpeCAhBeoUcqpkLuVjQSiWtQ/RY4gX3/I6HmdzN
nbZP1ilymUukioFd280MMSPMVQAHzHtrzpWQpwMO29ZPTJwIvuT75sXQXopmI/KFm+ZB/elqy6jc
cGnWOMtBicb2XZmvuSYXS5fkoJJf0mYOpiH5FTYqcgyas4/3MlE0nKXUxxQ7FhmZGBJP3aHtDqa8
8j+a4G50Fg1qd+8xf66CuNYgraEdtQhD4EiBGf1Tek2OkAdPOinienxA2ht6q4q3hQZIctEgYoVg
tKEskS5oi7UWH5UegsyxdPdkCZP8achWhb20EAaL74EQ9ACe7wNCwPpGgrCGhF28qc/ONeH+/8ie
rX2sb/qNviyF4D4G4N79uI9gKyjL/oo5gT2sZQJ9cBuRnuVdhrjzIgvV5mUAyb11NlXMt27uBnPH
X4DfkBgF8/YdcukCXLoZL/q4G4b7jklp9e7IhxpWUysUuBESyDHGRck1JCU6Jw2uZ4+Xxr8M485G
8gZ9nyBEJG1pmeu0efRCAAOvrfB0RUA98K9JRXy2Pqq4WJF4kllBy7GdQ4SO7QcsDuICt8SD2W9a
epZgl8uLoHjv8oMi7atozR0iv4dCBiSYoCdWJQRqoe6Brxspwyr8idR9ODv5L4G+p/Voz4TGB52A
Wj1ydBfE5tbdA2I7CtKk9ZLwFL6RKfPshYZZDWo0H4qFmr9frrEsuciQ8+YAC+ZIrqzIBpaLH/ha
5FcgeOYZVcatfq9FK0gaC8KDZ7Ncoqm+Qbwd8Ja15EmzlhH+Ez9zuoNn70IqT3607oj9ceVE9QCA
XHsHd8oNokVYD5ztn0Cmjt7xs7ySXDYQoJkpqLy5c0hLkHKfWJGWGDORVK4WPck1rFxmyDLPFYTR
jYcfs8982fwAN7rYggVUz9pdulGFXRHS4NGT3ok3Jr2GVxmPNBAVV+MB0iR+Pwn8oHzpXuCL8a8f
H6lKnhNpYrNeRGvsdlxkWpat+oTrhh2u62qOCpAhovwztClw8GQIhYcRcmLdEmmKGdw/H/TuW4XR
RrCEdifLxBQfmC6hdOfCoCxXmB3s9EU7F5LIBrJSqza9G3ca0Utl8eHMkKWFl7JEEl25krxfdG8u
3M/DsBR4kBk+MD/kZ9BXyPBV7wizLJNddm9sknv5ycMdC48S+IIJPlDhXYtMwhNGD1zVOri3XwlP
s0+5IolfZPPxw+Kql7jUwB7ws22G/eccVXmWbANzvAjuK0AyaLRy268ybxhhImZPT8pFxWLmUX2u
7lKUu9uzceiRzz5DZUb7n4d9hY+Jzk2b4yl1qO7ac7l1129AYcbDeCjuNCS75t4GqObB8ZdHXu8E
FWGkng/wh8oLwhTIRqxGBghD+kgNIDQzZjoHY+W/1lsDldT3YWnv3N1b9d4fkrt+IUwk1ow+Duou
PfgICq5wNZjjv7KMF84MwMIsPBLqnlFlkR0BAqzUeXiut6Y9zy/RXX6RXoKHftG8o9U5Cy/WTP5V
oL2co3qcL2CU1K/eFTQroPgL6nEm6HBsv3h6yMwLuMBHfaUn49HhDuO4BHSDASJAVk/04d15fCgP
uInm2+hO2hgL62BchKuOO0/XzhlYy8p6xUhSQvDuaJbz8ZUMwbzHhoweCj0j2LOvUEcwY+Hj8kq0
fb5GRnqFEMqex+E5vNSH7ld0Z+PsU0DJg0I3t17kXy/JXfAAnuOX/5r+REOEO0EfY+yNfXN00DMB
/I9LdHMEJ79q3uSn4N7M5qApeax4qYLZRf5McX+dy8g8P2Hz1c8uzgcqMPBiltG+uE9w1tCfytfh
jo6QDlJ/L1/DH7Bz77BU7h+jfbRXn8x5ey7u9adoSbYeb1P1yHI+LkhIzT6EUTQGE/g8L4gVGgfA
VFjn+i/iodtI154c3+RYQg9XvJHVa44Bsi3iSnDx2aQnPok7bM3gTj1Bft6O+3BVPY17jz6mvoJK
yo58naLP6bmvrwD2gcbzdeEtWvR7iMpkFzFGqLHymYxXcpwh0jnvc/BZj4v6yj5eJqL+JhZczFG4
NToUawy05tAkUHnqP8aP8BHXFlIEoKrxzoFgrg9rZFtqhLifpA8s8RBtmRurfot7Bm/L2dx5m37b
8wcZ7rArfwW9CmwCYZlZeukYkv9Aqwfw/rN0wrpjJQBGpECUDcAU+bnTXqK1vPW2wRZbYwRqihUS
0zvpqB1rTAisByR5GNpVaAH+hAGA+Fei8snsz9HVtpAlQXl2eJDX1mk8NMN9dCz3DCkMNJ4rvCIy
1NTRNjx/Bvcdt7pHohg3pkXHUHkXnoL78dpPHeDUSyAAT6dSkLN5yj6BKtGp4AXygXQP/+Nqk9F/
8Bn86I4mHcFzvU3xx1GYqr3Xp2LnfCQwCmE5PzjIIL9TKl/9F+PQnkwkY5A4PKA3VoFMnDclcMdZ
+2hd5afyFMGlHNdovDM+eFM+Cqw9ZkJABtWXT+C445UPYvsBRYnLk1LRGdOxMUTojtiiLVCLIk02
G3bD8qPdMMJjrvmg3dkL8mT0FWhyLssTfSmfybcxOXbDunqKT3R58ak7cl+jDRayS4kE9UxB6dzn
DWUINFfe5C0KMeYBMXpcKWZ6zkY0NhcY8tLdmGvnBOTsLtvAZTQu3rVc5bixQOnw6caevc2Hv8iX
xhrtVHfT35uHdoaU5Tw8cd19sVToJOV5v2I2dgWr5n1YP8fXGs7NT+XVONl8u3FauUuv+d7c1ntf
uBypKMxZSxgZfNLUM8NB4jA8tE/9RqN7LrfdvFxIe+URh6M1I1RaXp+xIXxgTIEto/j13q7dZ+sR
t5OWfmKDHvgcytgmXIWPsG3vjT0+fg8rcPvKVRVpO4zMFupTy5t5zzvrPhNb5A+of2poEgdL+Xl4
H97zM5LlD8ldfQB6eWf9cE7+xXpUTugZjVt3Z+K9aGMTTb7/9QMTxod+3/I6axvxnwn+DxNfSGnP
6jsG1vinILMUbxBFqtu59CLHG1wXsFpgPhvMXmz/yJdGfq7cAxomjIt35o5U85okZb5lvoCDmALO
Xzy16hP6gvGKfhrVw/7i7fQtSOY0XCEbMVqf8oD5h3cfmajPnkY8aS71xXEW3k6IlpS8sdmDc+Ui
Prw1A/xQJEynaGvLwMpULY25EfOjKexGgpBnSwB7p8XXtgqFV1tFjlnEn+wpOyBKighRTdu+olG2
gkZXF94zCyEIhRLBH4spEnVbnUre0AHV6mB9TVGo6XpsORZQ73zRWcpj1I09fh8dTKIu32p5B60C
sKeCJEnaBvtKemsJ5ihjuyKlQpZaDcgKZ97O5q0Wlx9I3QYqULaRZe+kEpNfl7HHBFgsmLqYsoRS
fwH4tBShvKkEGQzovIbjS0+svwpFVF8hAyoCQCBPp2JUY0Mz+mAbzbjKtqmPolJgE8G0nxDHTJaj
R6a+S9OHbCyQGEg1Jrwwz5Eu1opzqRMbDEwiDorY1Hd+u/N9pVqQzf9QapPoC0Ck0GdEncNEQ6UQ
8G9AIKKP4uOQmwyDxBUT1SIjIIcAU40oIJHs5iAZx+xO1TQ63EI6EaMFEV0izihxTRrSLEhPXPvW
AuQWDVgcOiKXYon0yFRsepOQRqBjLjWFdKcY7xTXnUrWlKzrimKfuF6yDjXC39NiEPk7VSCbb9ty
qQk2pe+tvHRoCakoHWY6hVHC5mMxrU4LOSdw1XbMwKY46LTIJQmx2qlouu593STtaorLfsVq1REc
rVoELDt00zZBHmPtIRD8E5Z/+KtkCM/Zadu0+LY61ZsOiyZYe5IObzCtCXRXn5Fcfcq9PSe3SgcQ
Nbyq4MtRyMv2Sg2e3Cnv4jrnd/UEKXeDI5e7QtEQ/s/Q2cL9p/HAtDQaPZFQYc1FFqcXSq5TKbKd
/Zj6EdiE/pwh4KAs3YIoY1I0VgvLrzk1pPNXrWQWOygm6L8SVSdGaj5bqt1sv9amHY4MQD3wiNn/
tnE67mt9KrY9QokWrnEjMVeDDl8tCSLXXkn8uDIE9P6rPG2eFim5yh0aCNjtiqrT6m1vAUWwL9p4
/W37Vysa4if4x/x1sNml93Zj1aussABvywE2K4NsHAOHLOgMiha2IUQ23V4Hpykcfl3h9SvprYp2
Rf+axfjyZo6+ve2bSp4AjNvjyG+YDtDMopKX065pUagSfzQ0IaFX5FhqTJWmg4heo1KgTGlEcb4e
RDp+UFNTt61f69MB06FTo6EV8Rmeirf2vmpOG2+H3475av579d7wkGgv28dvh0wn7KCJzLuSmPat
mVu971f22/rfXtnt1IURxWtV6FTcfuxvV//br/sqTke6t3v825m+ilOFrx/oNMwzzZio7e2a/+09
mX6MJSg0X7V/O/Ptd377MVOz/3IFt1OMb2OtP5Gme50IKBMfZRSc+2nxbdu31b+rQg6AuNa3ZpQp
aXWrPpVudaZms0KIF9zq3Hb/3bbvp5ma+NbsVx1LGx9q8m2rRiRt7CkX64VDti6q8ItaM7E8pr0T
0+a2ak0ZTvrnPzg49pRVnfZ/Faf6GbEm1Taa9d81MdWYFrdmvs5yu5p/e9ztSv5zM1O9W5Wpvdu2
XmTB/kfjbRXdlgFy/tefuJx/gQyhshekWVD9Dhv646A/YEO29Q8dLI4GmlY2f4PYOso/DNk0TDbb
3yC2YIbYxXZdMS2uQMCJ/oTYgtk1LcvmEFOdWvzvYIYMW/lGioDAxjjTMWTZ0WGDw2z6Z5BtYAZ6
GCuVjz/uU5U5znZwGagPFdJxL4NeojCZ6CrSPHAtYVESU5VBpdmFbK/0KPhp9vmvsagJWpAERnMU
SW7Pledd4JyHqiW3HJOSaZgotxKEwVxPyJNU3SwJGgynvX2uhMYz0xdb+eFpnfXYF8ZhlBgFIJU0
PnQVk6ssgQehKrAyjGZAs0z110kRM44ssMwtywGxpZHgmlYxkY5fuiwv4CVBA2rVQx9H8pL+aa10
4dUZHKRnbW9YxHEO28vQi6UnI1mAZjPQ/gAdstwwDlUYP9uDN+5lbWulqcrQf9PVTJlSlPJeOnMn
NZBYhjQtz2qSzgdDc7ByGLeJW8P36YCzhJoG3l+k4uNGxeSv0s51art4EuJr7iJ7agxtuvZwS4mc
sLzKPSr+WT8NWX15reUI8jSGBt0V+7/RCpc2+sV306I21S0ifMMykkuugbsRq91qaGBRRFC8cfkK
tWUSwj4hW4rLTSA96EjX3hmcryrzcW0o3T4viZAEAzRJZXSX5OQz5Kk9MjRIO2Mv1wC1JCI6pKOy
ifThs+yGLZDvbhlXYCfsOFubWX/ShaJSrPK5t6L+XMatNQs7ad63GRjOVoLgGmL6FCHXC3nW2Y3Q
oANmz6puLfO8uiSd8FHv8cRM0eMJYMmufBMPDq3L3N3onGD8qWWq4R+KAlKSQTXWDXMTZgmB+Hq0
+QtCIjPC5Br43smO/XaRefm+l4hqYR8adZV+L3W4qcFLE7x2VzubKhyH1LLfXMPvVqkm4V8Z5/vA
sQIinTC0kiBsdprT4Thp5jGuKVJ1jDIU6pD0W6Ro4td9QDKjqbHy7M34a8FPMwY/fmyDGP4xvNGq
zJC3yE+emr4iVbTIepcxv1qQQ7CZD3ZuvkkKO9jYAfpBmg9FKFUbsPMtfBmrkpllY05ZiVxfFBVH
T1YeLOJ9qj/WJ5swlqKpwTFCr7LyNAXFcY04lgR/3BrAzhXJVooi/BO1zP6IYCGZaXhIwJA+DKCy
CfkkHnQXQvkqWUEl/DSZBqeu8qH7GcKYLsw1CbH7E+Pgs1Qgswf/fViMMoZsNTIA88YM3IXco6lq
Ors0Ce4RWyJY3xAQbGvlh514OBYiziRHBsz+nly746BLKTUQXpyAYDwpQG/fV/NMz5R558YtWvNh
Ng/aMVqONcR3PSxX0QA0xVaiGnsN354XuIYNXoSQEjKDTrvryL+Po/rDKKNL1tQS1vMpR5fkIobc
voYtZKYic6O5r9tbO/RJwBQjzCAlBTIOSW3Is7PcERFJtQLZr8CZZxGc32yCf1vWGi1WpHWWBbq1
SpCs3D5AaDLh7x5JJ99EIiofuqc2SwlMMz+YSxU/0STuALdmYaqgZcBAfqha9qzC9yYUWG+gsDLk
0kWGS+qF70lR3UFDvdOIUhXxjhknzzZ2q11kMuPOtIQA+0fpv1q62a8+zURV5536M0UwDwuAmX6u
a8KaPZPyqCpeBnsMl7Hd4oQzRtkKQbec4Z1P3KlKYRkS4jFSfzyDJfpVeN0j/PcC8bBFUsBZLWB5
2m6/C7Smh6NNMrTR/I8YpUZuXvRRxsXWy4m2q3X3C5GOYCFH2Y86zmvgO6hKlyX4DnrNhYbWJoFG
BEfHIF03joU6WoIRdAahM/QV1Nncx8SLf7WtxlH6AOVXIQE5ZuU5Hce11BXn2Ln4NnFw3xivji6h
rBu7qFyrm4LnbaiaOzOvnoK4eEv74FzFLpLNpuTBVQa/lY8V+VW7eUsQAd3lmL3ZhjrA0iV408L1
BQVB7NYiw96nFrgHQFFpu6tJ1yYE5Jsy/5l++p13jv2436mDfGfWBi9yr+3DxD6qFqGQBMlcHVHR
0DfIsMfwCtScHL0lk0cybe2quvFbHJMttLzhZx6AtCCrN+TIQBSt9uJFuYoPXHDtZeXO9xtjrbzk
MsnHovTUBZYg/jwJkKsuAosIqVldgyzcu43bQchEMruQEfDUqvFxTNtfCNMWqDbPNaboAokMYhF1
RPVXNvqZUIawN3kdZien8qylGY+Q9n0SdvaLGpvhIbOQduFdd1a9D6wBydWT7NzZNf5IpoqUrjSk
yzYvf6L02ZP7D8tlzblmdbMMBFqtDez3IAiOrQIIQnGRgqZveZLK6lHt+LK6Yf2pG+XeLkNUYSxp
1TveyTN2bgE9Pk/puUPcMfYAezddWuIqptouvs/yHjlH9vF+5FGCv+rARQa/gsp41xubsF6gPxUq
KYWIxHfiEHmqkrYUDk2y/jB4hX5sfJJP7ZDtBil4pOuxK1qvzCLCmSJY1nG/T53xabAyPLMwWKoG
8+R09rshtc+mjKWDpn8C9iKgF0fLDgo9EimIiw64K2nSIo8GYqGqso1NUCaVprwxjMi2TXi1AhKQ
BYj6ZVoAchks9TVx2/yOyyMyog0Lx+LDgZbWwdKwIUG3DQk20Yd3zfCk82Is0NCuveQnr+q4lfyO
b7GOAyV/4gFaA6lea+2UHTFiTOwYLe2RgQJL16afnRZvnQIOaBMIlIIpv1Su8YAEDN7Suf6j6O/d
AiDBaALzbhJ4cwGjKK8y/H1jwYkfTeuQNyMYCxDZ/mkYdZIRnoybqUbXFSqfTcKnNDeVGSk6TfGX
eYDKkt5Yc79IPlQnPtWGdkQz9EOtjTeveu5bRGcDBWi4ukQAOwQBdnGjDZpRTy1eFcuGHEkK5iGt
ozkPOgyiFE+R5GiV4EK78n0UuJ2iPzux/qAU3hGq/k+1MLdVMezUGu7/ECJEnF+VAR6oySMmF+iK
FQShgmCVy6O/bmUNOAzjdJB/9kfa/Kp9jIuzCtBS0pUwheLsR+/uhugHooFrP0LOWvGslypF/sYz
fuJJgJO3a30GGEd3rXSsx5Z4bwhSJDacV2QYXFSGuGOoruRlbmw6Q/IQe0rPQwwUSHKttyDN96mG
JA8DhKOXGwiZRA6xrBLbKctRTz7InoqhHw8sAMeP0YlXaN/cW6X34bX1kxlKO1uMK+VC22HcrqE+
rvBYE4GE3gMBFYNDfhOSk1CpxlDV50olbTN68EzCdVXyV0HyIuURVsQNQp54h9ibrB0WSoEFPBjG
HiQNClCP6FRlZM3lp1oZwJwkdC19Il+aodwWtrmFeYO3Wn8dEyBMDE7djY2JDa6/Kro90NZH01Dm
Qe2sFScckc/rUtzpyNCgNo3ac0YeYbRlcG+Y17u+co1LCbXjFnNvR8dqrF3XuvrmRPUx9KQPy7cf
DAWDvFQhEw1MtPRGFM80fdvmZEuqzN6M0aMakfbUTOOilGk+78Iaqmp1VKsQ+lTMnx8dp02qp9sy
oqPTA2x0A8BGpsZ3MMnDblnJ8IHDylvzyICkTcVHRg4JhopAn18IfOVUNOzGWQj5bkTy2M0Uvfhj
z7QeFEBz7QZ3gan2tJh2qNx7LO9Fa7fFtOe2aqn+ylWGYPNt+2+nnypPF/atThSFe01tUgAXaa0s
p3p8YREXn4r0+1iw3E5VGArozc5nsO7ujKx5zKwoB6PHT5oWioia3lanEsozv29rSs3fFSSVXXeA
JW6/J9M5plr6P1f92qbvZMapTJNJOlQCqD6h1cekIVAfCC9EVwYfP22c6kwLQwQ5oQEn88q8ZP7o
zb8df1ttI/BXTY0eH3Bj4J+3PUpmAnrhDk1A8kmG0i+I2ytCYmPaBog1mncxksRRH7irCmmWXhMy
j76AEvtJTyR2KjaSd05x7UuaddH5B+lY6Xd8rUbjyHwiDJ/QCDdxTJu5S77UO3za+tfuXnsEY3HK
5gX+yntGLoCxnoBouWBgxisjUuDs2Q9kF5HinzOS3gUXBRwe7hP2AeuREGEOZkFzfDM/w5NzR0py
vDbHPrfu44t91vpx9gM6v4oH9XDAOSaZI0Alz1osUyHefPL+MlfBBlrF0O8N3HSwz0AMWpvgnSwx
qvNysiZnhn4Kma5kXf9IjTkIPNS3EK/J2jdM2NEL8Pm0LLSP6kjksyLXrl3pSgjBrchPoZxHqg7w
w57cs+JDjBTG6UhhSI+QBho+aUdQxfVKuej6zkenBHSgvjRhmCfe/Byf7DP+3iQWo3XdrGQFyC+T
WV8kUB88YtMPwrYZj0qUYQGoAvwY/a2qvoA66JFjgyfXS0eWII5ssKmfQLVGE+kOmmlJj4ukfEB2
knxqJW1Qt2DKiuUIprVg9uhHSa8j/qYBM8oY1jUy9CHAEvrFBYZw6R9Ccu/vZ3QMa3cxbgyyv/v4
MXmjg47PwUwBShEDfSjufcBNCO0KjskCcM1MZZA7A9Xx7qxeLOeEoyWITHdAuM7dxaukWTjmDoQc
PLtZpALvhdA7Z4oJpG8RvmOytymXw4t+ypc/mJh6B+dYd4vhhXSM9P+4Oqvl1tV1TV+RqsRwapFl
iO1wfKIKDTGzrr4fZfbuXdVVa2WOJI4t6acPXrijeHWK5J12e5tt+ZLvEmBluxmhBPpqquKQHkKG
sq8NdlN707mCCObHWzOZr0hXC7Z6DX/MYERRoN+ruJ6bAcAQX78mZz3Qf8ov/kuPFPgUuJCv5AVX
j/BHAEIPkN9hqobXyAUSTKt7ewAKsCvmVYyDDAyDne78ildAfLZ+5VSEOaIHAiCKimTUSe7hxzew
x6t5RWhx0yJ1ZzUIowMk1EzGNf1KEcnAscBDRjnf+RvSko66W70Azbj3gu2JmaM49+rhEj2+a2jv
oo9jHw0s8i7AmfKqcTQ6vHTJdlW4Q7jAxOLVngFHrb70CIAreUF04uFXeXxMxkCwf/vabb9qQEmQ
YEFYIQFpACh7eU6dAQmuI8hHUloW3m2O/fyjVZyCtVTaVHO6CYxDNpIcCb/Rrbwsbn+qEdHerfvs
ZUKv8piw4/jrkVb4yt3nwEQQ3gyql55i0h00xP/8lIKGFx3wpQNhtZSPQ8UK8BoldToeb3RYV6d5
4X3TS+M3v0BGmMt2v0dxsZwAr9Wv3YkMRbZeVZ86C7Uee/1msn2f09Pstc7oydoueRjO7QVJVlrb
yXIxz7PKHH9NQI8AVvB+1aDdY/mcW05CY9r9b6b8gg2y7JwcdWcsTvv2nfntHvmOZ2o+nN9lD6CU
Sykwn3YWDNXOwgOy+MIOqi5Vu205M5jMsiOeS9Fhe5jdbyDx6wkET4Y0THmpy3MYBQY1jkNUHMWD
9i0Aq7KzYL2BbA33UH1WfT83QfIQX8E3W4ZdnedddKdIgoTHG/oadNyze+JmB0CHyYE8p7oRMPHk
Kr82d2Nx8+gMGl9oyQIbOq9BHB+9SvfQkC4e7lV9lW/DvxKnseXSCt6AZyuQV1sv3NbiqVWW3Xx2
G/SJljyr15nau/wDBlaUXol0KWU1I2AA6pOrI9WSzUKudbq8J2gNlvo5/oCfKftzg/fDDHTsjo8T
zax/iXhJld0X0js6Ej+O8KA1XvYSOvNbMzhmwk9AFGhlQNuVSlS/iy8g6SqbNVH8Vn4rAH+10fD+
LbVgBduHnpS5S9xk15yZLLDJ3AicDVC75SV+H26TPxoXns56pH1sg21tv0wHUC+5kVzaiukhEMr7
M9OxOlDHj+osMUSdnb5nkEjwGUfTfgf43kXytJpxVzyxRoBilI/KHnPmF8mh46Gapx55wceUeo3k
bcgo4IJIVfvYjM0M/fQLAhDwJyfGk/LFYckR2NjzEcMCNgd8j6o7aFRs7SKXZ9D40S3hoPfmr4VI
FXlLyEUcf7hAbWO/YWU/6R0Bv8LRUfxRcPNjopxjDyzONvdqGDDDa+GP4TbsCSFeKj9SuMyf7zDb
8S695U+Yr18euUTxt33ihrebPrP1zGGQxHvWW5AiMhN03hQ560O/H3f//T+agvUL1A7IMABiM7Ba
Y4dDkZs9II9qh7fyCkryZQM/qntwXDyJEj5EZWMuN+t+/i0CDjd/V1QACHZ94AMAJBFIB6HauF1l
446CFU9mp4IvdwxD8cvJwDbyBhZKwkgSRQW0ei7Mc4638NDsRBcJiD3TKv0x/+mdp6HTC6fk6DGF
OtZK43NAeZyk3OAf1u0LMz2Y8670Jf8i68d2nlvfBvAFZAGoz6EelD7harRql+QQqBxEHhqyAMEO
fD3oje+AU8T1Dqk6A3Ae9lnRLrytQfKrDZgDdzVKWA+Qf8Ajv8bPFkJbzIGH7JnEG2Cj+MJC/Y0d
oI3RQTk299RpbDZP9gzEroF4fhnHCfhmtPOi4/CpH+qAZfAefYZ34YiZzhEuj0MBAFCCxxF7qLpr
05GP7/Kr/Bkd0R0C14+Gp+H+bUwOm5MzGx7GC/nrFUs9QGy7Rt6hKfPA4HQvGEzyCO0FyTF8ezky
gHI5z9s0bfyRqhHAeHPTpHbZHTfJ9F2P3tcnKsIrex0gYA8sfIoflm1e6yOCnjZJA+wtrNjC17W6
A4sm4NnkyYDoFVd1zI8q55eQoWft6OEJVJqseFKxN4Ynw/Tr6Ql5dtDdAPSA5jG0ehpoKlQQT3pE
OcD+9cFUCfujI/qIJmHabVlghzwEwnprh9coQ66AJt8N9/YSe6l1rfeGC7yTapYTeih3AsacHhUn
gSDlTrf5Ek6XqPnKQQt/N8IzuBt7/lHIJmXFOguoIooH1DiFZCNRXaWhRvyvcBHcB8ai28zlDbaJ
fxEMFeTK9r3xmZtMjiGokXBGtx/0e527YoBgMccVZaoZlBZzKTwhsQTwE+mr8lt+bhe713coUsqo
kJqbTG54Bss93lV0pVhA0YFtR9rnXnlJUajaK1/sbZwnBNKSUezY2lj+AyNX3ACyt5ZHuNK84IbT
zBTGAgJVFt6FnScGkXIYfhu7eQG8imFQzcbhEIISUNcjm8djpwJea7CvYN/WgAMRQbrf64Z9XwEc
bvg0R9L8sQPU7K7yC060RNaZC9gV/kV5A8mM0/LTWu9rT/1Vf4UauJv+O/mKSRjxUV9Y58Zb5vaB
CGA/oGIi44TJ9aw7qiu74lHCQ3Ky496lSNwirSH5WUsFGvSeM0c4ULBX2BU24uxirHhgvsi5IeBH
vCNjGEcvgkoQmlYlHChAOHDv1AsllTVHctcTHkFxR7NNs+JuvIcqHooPM4ollIB/cNT473mw96GV
OCApwzVDYyJXD3ja+UUg8Th2aVA/EbpQfhSnAMgm7b96RNOEsXRZ/kP2mh1SeHVofWOkxr00u2d1
2mvRCVUA2dbPy0F0x8HFIabKrvMR54R4G7EefE2OZv2voJ7SxC1K555AF4PlQVgkuyE+bjv6/ZzP
75uKyEN7XV5wdJ1kT6weRxgHWJBnDkUV8aVL9kIP5hTxNYK0QNHPSve0CK/h/GEmdhVtmwuEquLe
Qz5Jd289FWZC8BjNEltG1g8Fb8szLA/bJAKMxY+GCwHqCqMGNGeuXSg0GoeBU0AkxEgdALzNOdye
HlMJ7PCTkD3T1DkA8jSnQPvqOAmma+4teBhmG75RRrq4dqT9WO/b4qbHhxmL7/A5T3EbI4UDvzzT
dNtVCruZ/AeA7aqvTZpXzJHR9nLlOkgXwhnOx74+sNkBtPydcIymJNs66eJZht+oXoaZYl49x3gI
xoJXa1hv2GLtqjyaC03aCOdNg73NnqqdgtFZdoDsYxTHBrGR1JmHf+QJoPjMJ2oheDFRagT0Ro9O
wf5Io/gNrtERaz/PvNByF+GE7egMtdNwysi/bNNvb11wSCwtn3ZMVjjadx0/pkFp7CVPR9MtPS0L
FrgOKCOUPen0LLeo8fL4RDm6tMhbT9mGP+lELL4ewbs5OOqgpY85KCDNAlMGILf4lRBrMwDrF9Fg
skO/Mss4l5vsWmAgOzgbhBdkcHaM2QfVT9O4tog5iweObEm2a/VruqvUtr5qTBrIZX45leBQ/Mq4
blfuMuzFK+Q/ml8nPGvZvSKG6kDle/llsxFRM0+9SfE4pmkdw7tRATcSLwsvmtcXXmztwcyWb63k
FvFPCOfglyMJmcsqSOZnLpo9B1Cxgl4BtRCOIgIm9ro1vwGAHZ85Hjifdv2FdWMeFFrY3kXi10Hc
UA/3iDv6J7C07OgNbIboM/vsT/c6qHb3+kfZz2/fYHF1rEfs/mejGZGnkZQmnwkb03JmEN4MYhqm
6CtlgW7XXsll98m5uAGGhZNEu3wgvfsUnv7g92BmrU8485dZd9Nvwi50ODjGjNNz7dWCg55782IG
7df4xl6KWtLGt6LFTsWw9buR1IhuEl1kolS+lpfinB24oV3/pO234gHW5nDwCNFs6ysVPLYbMr3s
UF7Kej89zj8AtwlpEnmEibfHnkqjGMGsbtyiu8/MSig3lWfJ1D1Md0YcnZmJoNYL/cPtO0Ql1SAx
Txn93GvsNBOMjfIyP7G2+CQyd7/Z4MbVbfBZcFhsXXBHM9mzTuUTi5cVmXv0yqkXsKdDOBp28iY8
tI9tyGQA0U/QpJhlyy8i1z8F579D9GGEDpYp2ZbI2s0/SC43ljufUpA0XHuMCn4Q8CuAxxc3A3g0
EGsYUue/64nGS/oturBZgJaSOBLk1/U+v4TDpUw/VuPQyXCjyb3BoxfYxKUPFSUEwuKtYTq8QFi2
rbf0nZzc8CToZXv5lwKT8JW5YfFt1M5wk10iHTbI0sOgj3Eo5ytTq7+QqUpvhJe63X/gNQzFV/Eu
YsCIGz6A+QPuWSaVp8QrG1ckouXhJDSkbOmbwlECH010KVbT0c9DEhcsjkwPvCbbbHLXP7raY9VA
4pbRQT0TNGnW8+8fZ0h+mSePpH1UcJR18D/0JQfJ1iogzRAzV8kurX5Jin8IM73x4f3kIeoCAwLa
D7CQFOEpJFkjV3wWkBDbqgcYafbXyNgNj9NDHntyELbxjmhWVa74hYsfOrUP/QoBpvtlAkEm4h6Q
FYMgc+GEkdcAUYjP9gQhsX7Gv0/4DvEjU+wC4MLoogZ+HWniQEKm8tI40UkvvbfmG6O80/QcH8O3
9mXiwCTphPyFb5C5i282DOGn1nhDWBiFgs/5kGJdyKlTeE61OCMhhIOceOZw2DeIeH+G/8anyjph
oyDVe8pcWfIEg7DRHVZipT8nlmP0VO1P9fg+fXKe8TH3wodI1vQfb/W/oqf5Qb2JnE0V/tUdTVU7
u+dPz5WtRKfuRjQy3HWO68qW5SPiuvxlWe1BXFBm7IljqQ50v3BJYmQddxg8IOsg/ipH33okNj8W
LhkmfVFnoIYpf6D86TGQYvYQPSxTANVskY+wC9P1BFRE9kgmOJ7LJ2KB4o56z7NBN4yZCjVtS+gI
wrZ9epdQffa2Ysdv2kLkyZ3uvGQ+PxXlI8zNBNYLDY3uLK7Umt301MHxgqlmvNShO6lXXDbrN2q+
Nf6CbDzEoWZ3LF7N/jK3j4z6WaQBPByzkVu9WC2RQP5VcRDAQbXTqEZe91gYJ3F5p0JX6kiOn8IS
/f0v/kdFxgKCs/3nQQmPBUaCU/1iGbe5O0LngXmcXPGx3NfV/hk/HDP+gRs8Ckc+Y6Di74f/yguz
/pvaiKX68x4+oGm4beiwoZ3I8bf6CNzqfQjsnI0V15Nq3z0a4RE7DJiGIa5YH9TpCOFRJngj4iVb
omBZH2ALIT1Nu2fXvIQwQqDcvvVv/GeruO21N+uxAeNOxRlLKv1jEPYkXg/M+55gxR+RaHf7tz92
Ru0ShrFrXMg0zPJTnHDZnW2z5AacOUfjzuFjKF+TtbGYIXV2hL+J1240jj/OjDW98mZf0hd2m0yM
brhE5OsUdOUjRE8ogiSfb8IDx1DlsKlCh9Rp/BBE1a4c7QuqNr6cPSQZDiHevN8eyJ0r6iY2Uhph
GweHLJoTEXQYXqOYo/ztgMWZ7faJXL1+Kshq9PRh/uJpjW/EWmxriOriI73NPjY94tLwY3iJv0ld
iIup5bJBJh7bkrFHv4/E4viLS3X4kahPhJiwsBJ6Qh39xy92t/m9kPyR1+iYrR5Rvu7OiLGlTxQ1
WFoPRO150EVnDBkHGA2c0m8bY+9LooltKzWlmVDyMj8gtd/BfApnX4Sz+SYivksWdsyMjSeI5UWS
uUJy6RBNeeAhJ42dUitU0Qx3h/P0orrLoWl2xNUei0z56p/Akp0oeDRUawhAzQ+i+5y6sGRT/ScV
IqSQqFkRI+iMwWu08UwazgFgLMpeSi8DqCn4jN2/3PKIqDLdpuSOKcPkYnDZ+IQlICNS7I6pKv1O
2htEI5BWULiCd+GJmihbhp/FB0pKXBYDpPrj9BtRzvmncig2qAtXHgRCwqopxXV5Y4FlpEjZgSQp
/Fims/JWXjKXs+2DxyambyFxFvm3SYUGxQ5kTcSveWd+JPcsCtgauBqoR1+8E9sKRrvUpTjhpwHy
XjU/w6OB1ohzXnVSvlT5KLPB3eMnxGM3/pmbvYYpSYIbntMMzS+fN8u7J3YtmSdDbvGk7Men4pVO
sracGnt6hcR15/V1dIJb2H9hWmc9YfPKIqbL7oKzOzPBqTSZHD5VTUXR5YGwdxWEWJlLor6lI2A3
Jtcyd6lFS8kXs1etfSsWn1YbzVDy1+yZ11LYaQguMleGlMrmZ3kj+pWTC2eLjgX14sS4xkR8jcvf
TYNDgL6HkkgmMfGYWp+3ssoAdbRKe6M7Y+KL8lEJ/3rQMQsUTgAtB2rts34vLU+P0EgLiJw75Vho
bwJbP9cshMjF+Eu0z1t/Fpdt8iRQ76BMMmbEJiRXkPfgwUEcZxxUdB8vsHq4oljA2NThaM+fCExw
p1P+pJq5eq6Vd+YfisR8pp7O6DYUSJvt2XC/vfLCB7KT8TxqtpT5md8Wrd1pTim7VBP5NylX9QJp
VJWeUy1HymJPY71iecc/9fzDQx2mD/6cz9nSFTzTdjjWEmcpRx4rd8R94XUE2wciA7RXLkmiX08L
jF+vwGu2fo4xXjkLeeI8LxUXIMtLMYdA2Zr8CgqGY2DWOlDsIS+uGUVKlHdmJ++Jry/nHqr/lfjO
XecUG5vslbI/33D5VNb7LRzR+JVM3ZqdkpOPlFrCRp1upuaQokD/xJyHvhzGRMUtRPueBUtUBmMX
FwwumoIG4suseDreQFtqj1GHqMZdMbegzVmhw9VzjQzRxvIW7FBjh7sJ3RPK+H5zt5DR9NJviO3W
xwjTSvinUrY/m9EejinXT52EUuVgutukNV1demeu8C0lV1nb3vu/T+YTMKfiElTSapBuO+6MOUl6
Uiu7lok6ISuz3esCIgg9lMyfa3iqUNptDv7yCVkDHit/T2d8G9DI5o+49zRB18bjdpj0istVsYj4
DS9hOCaojLSGt9vmbmU8tDczG4dHxyPgGrET4/5XnI4jmzvnj7heJsE2SDiOorEJsg0jqB1mKCSN
8da+EZfuFCIYRf+Os4coiUKLbQ7Ocp7ufPD4RJdAIGPy+Fxuh/+t3RNvqFPm0R4YHurCGVmzqiIX
eGFVaGrAki+UY68FA10BDd4mTWDRAf/GIPJm28JIbBZqozlDQ7PuGYkw8h/TY2BZIHwGL2TYuUNu
c/PKdEbdb26RvIfQ2qzuWtwwHuFFsK7hWPNc8afXuWlrX9T2imYVXV3LkZ71/EjxRMgoJjwx5/nw
ENSzsKkyLMY17e1cdPDz5H4mphLx4N5YTwwDr4WsuM1FgCmUn3H0IzkF+krFnXCHuQqs82X6he8D
bpSnzFXwOoYBNSaGYaWkgGuBcY5BTCov/EEsnibrRL+O+cFQzoiYF36DOjBtQNOJcwJutN5Y6jQB
reO0rT6DtI+r4rKh9lP14aSv7X44Msn66/BIgxSljG0t4m30jL8IVY+6d+OGsAWUDvzVGYKtBafN
UeJPPHe4OtaxFrtEjvPgoeEuQqctJLTeg0eESNhOrOE29h+oMFkdXCTsdNQzkDZR9kx918nnnrdf
PbxhKjGgNW4pLoixTHIjzRO1N8aYy0SujLVndE98y+1uCK7aBsNBXB5KewMRAsGREGjoaHNtDxbj
HCA6skvyBMJxrYO/x78rXCo4pYLmLu7pL+oc/PeEAWwL/R5MJc8nKx1y4Qz6ER6tr0guMhMKe0HG
lmqwiCMW5uE+C67cuk52e1VfqeHxNDBmq7I9Sh3MQjAFBv5PyPJEftnt48Jj6HhQdK0VVPJXLwfw
yYNlB+L7VnO3RKp0a64bGi5LEXYLBC2VQGObHCzIbtPb9qjJ/XB/jCvTMqRvp271ySk/Wl/NLeSe
SJyYjMmBB0uaxyVx/xsgyABcZMe6G1LM30XVlpuCj0ywyi1eVgj4AB+YBCOlTHtkPGck8kGc+CpV
TrKyHZ0LuXRnC/ceSmq7YVx2k9XYPrunDae3wGR9ekz0dxajdYy/QakWj9t8RQeEJNVErwmv1TvZ
A5OMBJccWCVrq6bnDLL5fBLn0G0ElD6OjBzLzlQ9fdyeNKRYdjKqfPg1tT6hhdIBhXNq5lgZJJrf
QYiW3O2BI79MR8qytdeY3IG9HHgXHUbQU87ColiOo3ID0t88U2cDyWGZR0kogUZRIboZeeizDLb1
o9oNHhGyUwO/u2IoVA0nfsBQw/hssegeHTjJLMnpIXzliYryGWRXuul1OayAij1E3lndXtfgP+xb
82ub18qNsaTQKtIQpe3Z4JFAoR7Qi5B7rKyh8wBcUsllByopkwLnKlD8MeATmAf2YVm22P1J8XGg
B9+PpZ1lY5hcjHtN9QskTyKX7blSD0xD7gL/dhJogUCdBdqiX2brd9LdJg2s+KGPAIB7kcjicfvU
h0rBSgORaaZBNX0K3yBW2MbU3+YgWPvZfCwqt+OZEt5Y70Z7qzsHDOI2k/CpFm3MnzWCFLQpsG8+
tutRiR7o7CH4N8bHpXS08R0rwq3rRSkhduOEGMHO2wN7lUzJCVkmoMnoeYkoUVBGsGjT+HWzZ2Iy
FExZEP+UpMrEXx5YgUijM+n5MUukjF44jLAEZrbTxJvMI79ia99iDoTmbsIX35txwFtFyOhwC3XA
qHGSlyKn/UHIHnN6Zst2F7yyqu3tW91B2bsFGImxK2BrYzfDBiOSZt0LYD8/qIjw8UbnsPJ4500t
2kY7CJPLSmY20vRftg1kO7NzKmkBOwkA5RVOfekxbQbtxrIEnB52rw0bfefV40HmrfCoSjDp/GbC
0wMJlRtLt0/Y7BwmVJw+ztwQYAdWBe7Ia+Pooi/1B7glu3VkwMDADEdF20fTXlg8kdJ55NT4d9CI
wc5wPKrrnkIOj1sob8jZILPLJsVmxGKtr/kHc4YlxZWxE63jNti8iMnMZsTOwRAhHS7mAYPGzlMA
WkEEj4XMTSZO9wkghA2K807QAl6OQzV5M/EyPptg1lArli5sY0Nybk1wxsTmTiTahA18GJ/K2Uex
jG95hgRnrBYRUeHsSgdHsyjbb00GhpW/KiKIOWDGz5bEYQclJ53xU1dfMbCkn7nFe7wVIUjms4Xk
K9qxm7dYmlEdHpn9EcpGQ8CaoZ6WK5+PYAJoyRCJcffGN5v8ldooyTr56nZ8gzyh/AmyKEcPB5hB
34H6C0BaUEzmcG6pMIVE5K3dC5LpmTN+4HaHaePOEtk8/ojkf/x0pelnHubGMRfakm7RqOkpb88G
+0ftHtpGBiWMkvisTw8Ij+I1UvYGFGWKTUo6OkUGknOZxMSvdfWW1LNywAdVOVgNekJiCoiqVIsA
wto97aFRFP0iHzKBOSU2WSBOMY1uAVJLoreIzrXZdAhFYzxEA+T13STLrKRJEaEks4nPFoWzVpcm
7PiyS53ogietjEg3qS+TPuV2FHYGxIp5c2FWFfy/nmF2k0j9PykEY9V+2iL6nEIOmVrhdI7Xwh8M
NyWuiSITGjmg6d3UW3h8Imwwm0qFUh8Sy39KCqGuL16YmZe/H7WZUhDkiE9/vyuKbNnPVG7KjRZU
yjMCpZ3eH5Ar5ZEN4ymRwVRm/++LHK0AMf++72MDMKhc40bZsHBbFTZ5lMX/80XpfE2rOEoQuSTc
EB//9wWpnn6biz64fwqkf1/acUEp4H+///vXiNMFwp9F8KdCmvxZuf0nSCpWABqFqk4xf1yPQgOy
U8jaxZnVGTEKw2CNJOD9nT5U/+/VmgKI0LbJUKv/++ffLfz3h9tfg+zkN//7wzoLg7ElB+s7aj2t
ARLy75P/vqTbyGR/l/P3z78fanXzZol0EmckErDiQN9uUDnp6u3B/n2Ztm//v5/9/eLvZ/IQ75VU
R4nOmE6FkUteOUYNUJemdjePZCOOBHaA5rUV5Q7H69hwevobctRNjjhqmi3roMytE3KiuqvlRuV3
OK9PVGZWwGKauZW3UyoD5fwPL9GWzC/8wqEOM4GxOVSh1btTo9EYWcG0pZTQUmMEQDCW0aUUAMoo
6krqtxHp4o6aZ22mhOQdzCYDHD+uuLtsGTZ7yOla9xzIo6jZyK9vSn8LKVH+0M4bm9BUM6cbzXVv
zeZX0T21GgVBrZXKZ5FWSEK6LibF5OESnPqaXNMIoUiitvptkaVrI8JIVlSAr80U7vqZ8GQBc+hr
LSZzWMHppATU56rFU+IcEVeVI60ah8cOXGVN1crMMBqpiwHZLPQQJYUmXNs44TzQNTTJtSwNk4p8
og5Vq64Fuc8tZp50tOCGhGRNi0+n0xqnLJIQLsuan3kQOKAjwiCdaltU00xHIZtuPYcQ3EPDpquA
5GJKVijQlVnzukPcr+ChjqYzjdRHLVHx6glESCGRYRRV8lqJfQCePtEnGrQp+XNlGEkgrWCQKqrM
JgVCfcJaOkyH+1jx0NpmUqm8vioWuUM5E22izk8kNTtjAaNtvsMPxAPPGEH8K2jgxe/Ngt9aPMSR
bSBr7+cVBmdUgDQp0/azInB45QSPcUkDZqBYpYf0o1ZqO2KyTmDa0ghK01Cei0Z+kresCypEYFJC
BOoFg9YAeWRhX4cbdjsKhi/G00c1cMWCkAEKFMzT0M/ag8jZZQzxoZyjlcAesGcdZx9GTzQqal9W
ammnaOCAKzSIpnUSvUk6mSE4ZtQX5eU4xCMyoKjEHy1lhCiBe8ZoaJWTS1t4L1UhxjJlfoYONlXT
iJnZqKDuVd/WaQAhRaMXCsp6lAztvZEVwuJR8OshwS5yMrEX9XM5im5TeemwDHpLthKi5lqTYh6L
uQzSpOqDodZwjKmroya0Z8PQpn3W9Hc90iRvmhqwKixeuxGM2yAlnHvJkjh5ZCbbJCLPSYyRao7x
U9brtFsnuG2pqv40AuFchINurxOPCGNZ2mZiAGYouhKDU/GI8YAWTCBp03UpQCpNkPfS4SNLBLpA
a595qcT5u6g/RmRM+6mF2Aft40EZM/mgoDONlDbR/xJ+YkIEnSNDDWqMkJN9LhrDG1XJOrV1c4JP
0x/hreBILf1Tlg4CTU3hjCOAXgOApF47apqU+kI6yixXty+kBsGYx16HPNt1LbpzgCOg+QXmaIBi
kxeSpDrN7TbXuwMMKTx3Qu1HxIrbL5CNDaWck6DtXqa2vE96DqVtkPxVyR+2mQ5T1xJdTcjlkxEv
X2ZWJ5jAoPkbQ3mboKg0+CPMxN+qtRcUaT8l+OaKOlSb0gLr0a4TNpOcI1Y/oqoTQvaeyIo30CIw
EKOBAdtoRiAMxFuaXImeHBmHoh45WIxwcbIhbmxIw4EkCmswKeVyU+N4n9Ya2qlR8ZWH8tksAa/3
1fwiFeRxAzQ3faKzNnWUDeP2Q+0Q6DR74bgmwDRwF4cANq94p5ndyyLmc4DPxalhaCg5gv6OYste
BuVXm8hvYFxN1ASIiiQJkTT6u1OUkggl2nrRVOWttVD2sVDRCNpEISasKES1S09OCAlLrzG3Fdpx
DioJCaEqpouM0WIoKU6lQNMRG/1pgf96WCJ18pPQQupZLlE/J5DR8woJ51q5DU36HEpW47EZo02c
vugRusTIAZ2saFWOMv0sPUvk5x7F+b0CFKtr8cmbjDviNT84eGL6OyX/lrjYAVGPXyoHX6QpqMy7
kKzjyaqrM/I0uY9VWgJ7QERYFYiEGNLPMuv2JNY1fsdS/FrqI3kenYwll86SsLJtmuOEMrYRu1JR
vzJL7boRauy7e9LzEYNcwdIQN+0EuoCR9qQKrZuvmo5Sdf2bzuEp7WQFOG2B6FZN2FlNCfbhZLt5
RtulUWkDmZmkH4dwfO5TuQsiGDo0HrYSCdzhqE2Tc5I1nmoU/zpDgh8gfYeQ1CGBTlPQKUnmarr8
1hdoYcaqNvvTWOs4eoxBoy0ctaqse9pEemQgelmI+as0KmA0uuUmGBFNMWVc3cIsHKuqSoiPVn+S
ZxyzG7aWAf0abxLl4STXxRWb5o+56i+o3FMjyGYFZ+bxpCZ15PdJjPa+Pj2pVA0vqWHz8CpfkIsE
tcbIcAxdKyl1LkBcBARdQzkM5HnMSS2E9tBrEJI6naJC08v5M/Sfy7SgVTsi3JjqFm4gBSwIAvqm
xr9Vgyy5k5A2jVOh/CnTys1TzSV+Vz9DEe4zk/2xVCVK5YYZJIjS74sIWIceDydhsR4laMhR2Vq0
TMwSALcjVF26r8fuBacZtnb8KnaSTrK1RuZ3shJtVuYAVEanTtXKUaCLlDSz0tDw8XAXy8tmkkNp
BGrSxyBNq57anNmwZkRp8FWjAmWejmdYj3NW/oO4vxt4Fp/1+t60o2lHSYhY3sj96zBe1tVKzkuM
4FUBtmH4wAwaMOtCNiAflzU99k07n1qs0MAN/0SaTmAetf1rLDxOGnj0zOoabMXHn2RRQxQ8QVNW
yYCcgGmeo2j8jjoj9IVA0eo9plyozPYzZYC1QoqJkD6TimPcFupNy7pvqUdqXCbcaEyK4K25vich
QIwGljBOGizju9F1rhqtvatJI+1mCUczYc0epPm8KEl8GmpaqGaqeJNk0SA0SHJIwzEZJ+HNYsSV
qwoV2dj4aBMrmOThgwPnUTdlZCU3RYnan1inLnbA2qm28iNOAz1s863GJFZPM0YbQQoObslnblKG
4KtRoFdw2IOYpsB/1hu3bU5aIq8XA1WvM8IElPUXAhYqBGY8dq401xcFlbJTZtF6nSHiZDHuiFO6
on4rZ19mFaanNhxAB6WZr+saJddZQ+FhEqv9ZDix7JAjaUdpFpDoXqQ3Rc8u6zDpZylvX6Gtc06a
oDcxdDjIMlvOvFDcW0rrmukMJUIRoJpkBcdLhJtDcULwVLpRMevzAkPGvimQCSjPpdqlVMB7anV6
rbl51B3ScWxeO2CLXk1/HXWHR11vKV+oNUOWE9CNIl36RiopDbdqCXmveurTgXRYg3AHoyvA114O
MCO8dg1O6QM+llvwTeXM6MZnUtPa76BhAwfm28LMezfPtPuC4aUTq+1xgmRM0VK6t2pzKTZr+WFd
e3tbPHq24BYf8XA1Xd0wuYSkQuGV+rx4+FBo8LEJI7BBCPIBA3tE5Qgu1XtF7OsqhfhbtFjQzeKE
uC/u9sek2RsWi7SWI7YxhQke0q7Np0EKwrFAtrMq4LuxTZYTTAvFhCsbds+KmJvnZqSyW8nVvko2
GgKAz1LSpOMcrg+iOEp7GXGIPfm0Mq1bVAB0PYtEb1ZX4IwAwkioD1LWZrchsVI/HmiuZxstsqrw
Dln1RTmJYeZLxahTNcPNzdLmQJ+gH5nGQNKHGgLWM2PMeZVRk8LbRpVWhfDExwYCHWJ5iV5NbQRv
mpVwxyrpPXrPDSj4KUE9CrdrduosyinNVHLmyWL4f7g7j+XIebbJ3svs+QVBB3Kr8iWVSl5qbRhS
G3pPkASu/j/s9/cRs5jtbCrad0lFgsCTmSfvtSzWvADySeyXr7bNXCTwhHhoQ8KwHlubGy+pzG4Z
QpLyLiwIjzIHbID5oY1NDRu5uSXH+LvTMjtHpsmYnAyfiqoDY9UDI4dy3ptGnOMe53Ykh/rcM0ar
E75YO0yuo8uHOxjW57XBMPBpx51DGxuZxpth5ba/b+rhw7JoinYd8Et5m/enXmNH5xTByCnD9T8a
0IHkX4bx3nKm5BLa+dXxZuuF467Ls/On6YcO0tntFGRMbEK0RmU9NbWkBJiDglSomnbM47scUdFr
ec9haFsX7s+5SAN8zRmoQa+qkR0M/q3xY4qXN8YOPsenkFXOH44NDScEKOiMjBVYROh7p4LD/VmC
47vxqDkaUPqt3o4PRVdMZCL5OIk0HyxT1Tfj7K+nUHs668HFOJmgGSq2znWJM1S4pE/EXJ1kNboP
3jydJsYjUxJnl1RbWNujDvxyCK63y12zzX2btTMc2W4H1i+HZMFtKLKPJeOxaqfcjVwt3NBsYYkP
LQDWBGhsbK+DYBnVAazaNvFC/kD/o3Fndzfq/tOefaiIWcYt2raM/syHyOzXNEcqNBOyfBjNMfZ/
pP5Ya4NA3X2mWSeo+kgQKfGaDy32/7RD/UhhpJqmKu6XzH225Dwd7EhLdA9zE37PCfZrnbZYNayg
YvPQl7s+fSyNfjNGEyGLGACrprqvh+HVpPXRKpPkufTfh2n6ueQRJtqUo2TLmGPL24Xix+zWocxm
WCrSIThIRLPgVwjPU1hc0v7OFfZnb0AyVGDzJbSBm8gPQry309MQVdNjYc+/3ZkYSeiTCpmyyL8Z
ZFE8+1n5EcxvbdP4v4z3XGfFY7X03UnVBhkoX1bRGSVoiBi3Ft5l4YG0Yxr1Z+qi6ThGaHlwa2C4
1yY6QFCiwVfgaITf8mUZlAURzLtJkz2z8PDtRPHOgrU2N8Y4JWvW93bKfmZN+auVScdUF1qmiNVd
jZdy4qkqTfgrGmyxC1Y0SDaaty8ViuXeVtYuqvgmwa2AiObG+AB2fZk5D6KfjrKgVamex33NCr5R
YrmbpsQ9OYnLhj+9mIoS5miSSBetOS7QNTaL1sQOFOCIDByns85c1mDi3DPE0GPLQJyGmXQ2bKac
9krGF+mi495NO++jjqLfbmU1+1wN33XAJ+5kcXvQJri6pWAinVPBabErkpzt2pAoDeWZ3BR1R0Qf
w/jiQQKJyG3xqXP7rJ0Wi8TrUfiMCiZo4S63541V6Ph+itpfGTLlOFZ//JjOdBWQQe0xMLPSxJH9
ZVXYiURCUbou0ZEzxDgL0CJ1RN+1IAUVh3s9dM2p9xqWV4+jXDyl72oYPpbJmGvpP0QVSeNCUYAO
86PGuwhUybLYMQ/M0iP+DascHseiT/fpPKib/6/5bC5ncmoY/+98tresT7L6f5Yg//tf+nc+m/T/
xUSD8AsnjygM6UH+P/9R6xi6/4K15kkvkj698ZELCu4/WpCjf3m+74m1vzEIHGFH/x3RxrtyQ1sG
MnT+n1uQveB/1Xd7If+/KyX/Jm/Dhgr3PxFt4RQ0TaMTcRxN9whKDjB5Uec7KPEjoZExQTSNYATI
rqPNRt6OM4HASRwC4B9U46wgXJ1DvZ2F5g6U981Ep4mz4GlboO02bV8cGYXsonVUX7XW69BnO86t
r0Yo1mmFAyeCheyWxM1t6Gls/GKxPMmMEhUVwgoYngPn1YQDuOoar7QkFyuYYsv0vvhjTP/OkPEj
li1VFhGLt06Wz3l4yN56f6BhZWY9YKIqnfYzH5JvOlRJjXDYT9rgKXMC2ukHnMMB83/rpOHC9FtP
BvE+GVZ5Q8pJH+HubbLCkefZxp8IeQuJvg6uPI6d89B47pGNzhYoVUBVTrpwWvXCk/G4JQPJGpK0
BlaLNlurrv8wIPfJAQdAsCKATZEgna26r3wBmj8V+VNvv5XRLxeXs5tNlzyLXhfBprJa9YFy1Qf4
+J6yeALUsZJ6s/Wl8m+qVTuz/YUAatXiK1PULHsj/UqQD0CO27W2N06B/mPZJHiW6Bx4ktKovvY+
cmtO9ibPDqOJ8btkvH9YwwERI/fHP0DKv/BGq/Yvbq+Aq8DdW+HGynIZT67NWW392mreWpRgJQ9S
weLkJbdTttCd20WkyYHvnfrF4u8BmG0wUKQafTgRnypWDdU1qDjV4Lz5GW11AcrNOVv66LQER6hK
+NJKe50TMy7LS6Yz0csMCmBOGjBCFnI0Jv7ZKeadHWtMT+j7JeCFAStF7buHOqzv+pVS7IgaelUa
nkMCKZnByLJu1wgiFU+NEO6+SBAeraqa16ftxp695rTo9LboPRJXfSk4zlfPrcmHfSP097I48y5f
tZkIpSYJpgJWE9e2T0Aaawqmf3eFVfx96atFYagJyV6tTO1AD84259/nEVqMNA/y4ilgc0gNx2ht
W1vKH1kf/fDs6i7ufQv5HKLD+LMIMWWMBYnuHvLa4AEJrnrG5HXPKMjxyz9/+XJ/r5FsSO64nzO+
0c2vUlbvfWXHMAZ2ieoI3HQ+6PxG2qc5xpOz1tP9fYmt8kQ/43zwB7jFwyoyFdjJXCjzVdwgs2MO
z1MLH/4ULseoBfS2fmOsqrvkVf9a5CM2xoV9aeEPu3wKzDmuc3r5KtwZAJnKmyZLhtvGHh57BVbD
5MF9GOTBfiz8+67zqaSjjchq8wfZ9aRL/JSMEjiIMUkAHbrNfHa8bFeOpcGGGFEkzsAeKeua5vg2
WofU/tRi+9Iz5ebl3O/6wWqOUlkg2wev20yrBpRPobvv6dPruplUf5Dg6UH9+ed9Zv4zVIV5PzWg
g2ubT8htJiKBi7VL5/QrhPizH/hDQk4tLhPkuxmrrfllFxEAiPUlNkjK1FXO47iZlU3Ny7ip1yJA
V4b3LaPhg08JEcy/6rSwU2YHoI9ivVA6S5TbKh7gMpKWjOYe9pcFE86qv+YK1VBp8ZAwYKXBCcWw
r4dvaFCgiRoS9oMiqT+J7tEX3NoR2nDY6lPMKn/mweZiwPHUt1nXt9BKxdlUvn1WSfcHrzv+QUHM
0HLvGstDqwi5DztP3OvWT56l5VGHk/ApBFoD/1rYv0dDWN4XEcI2gOvlmBtpDtmcYVXLBvVMELfo
UnFl8hJs9WLE1gki6/r3hXia8uVtnXU/ea8l/kXDOSN2q/5cOZiZehUSDEvqjXLr+FEOINXqRbr7
fDDrT7OOqJj3NPTx3cgc/tWHkXmqKUyy0oxg36yC10Cl5T6772IoH2XpTPeQnjIqKtrxtESgDhhV
k4/VXvJItzOOdIe5bW8De2p045EfxRzkT2V2kCCsN6mbmEdl+cOp6oZfoiKJxPpebj3RVi9Mq1G7
+1a+5tYlKompOax6p0rbNj7ItsOTNv8MCjJRhRtS2ZBP5TOc7PvPwST+dxYDngr2temsxw4F4rZP
q7ckpu8vXUOqCyaPMA7oDcwLcvVZI+6XSl3yYHx2wzz5ZaqMtvXYYXuWMs30p4dWp69hmZUnsmlU
ORL4zclOUB2Mq0YMqP2N/K7aMjiOg6ICoq7CB+U+dumk4EbY5sMVKRmcyrq3p2y8zvZYHuY6lfgD
Oh5VdtNfJhcpxR18MpilI8hOipJvmA6vkc8q0PSIad6Kaprb0iMLkRevmcsc387qH002LSj9wbMj
MOg1VdW9xAgmN8UyBSxN1qaZOv1lGjS5qs/6a62TnzqYY/pTWw8f8hDcsnTS4PS/fzg3eXD790V0
+sWUlIz91y/9/cP1+pf//loarf/C35///R0vk78y4XwpF8egiCv/4JE1n5L8DXn/xpM/C+VSjQPD
k268FDZN5MtNU1nuBVTjtrOa4tk05iLGYbhaXXgWMPHeE5uI2d8O6DqY9b5DjMJxk/cPbkAgyaEP
keWE4dp/vjhJ5dzCHkIjFPW1UQ1h8kAAwmoVbjGmtNtxtJYnhsY6mNqnoOn1U+am8UEmignT+lNE
j2o7cFd3CycOu8df4Bc9LmRgDzIW2PeXajmOlCeQeVKPzLBoV51z+4gihk8/GHDQyX7T9kpiPeHd
NOFIbNwlbiRYFMLhRUea8NLIBDgoo2Frc1TZObaPZlAwfhnd8jisKYTRzz+Vx+9VotY0a6KMp4k6
pQSjtUkxHOU40wHIbcvYguDzWkJyXRp9V3cltIbIZYg8cByKivQt6MvuLinptHRST+7rHDv691wk
y+NisN+YafqFZvuSNsojHOAfXdTznc6weNnRb79cHAx01U9VB99MSSlt8/EeOYYMTNy2I020QF8k
O4K19UIeLe9KR8MzX9WHN1ToI9ltyJ7tsTbU4PXTmYdaCrWDBrZi0rt0vO+cWpM3MCA0OkWhS+dV
T5UbnqIm0SdL5hxC1Ztgn7MTNKmf/LS5+oNFOMqa4QegtwMiDcPHhvL0IXJOiY9Lihf8nIT7u1Y+
pzkJyXLaWzOtilL2CJ0TzsKeitAFXemaZewfvEln+4Q9HXrlofD4hmlWRfyT/Y9AVjS9Fl6yS7HY
cQGapxps4TLlRMZ79Er1oYd84lGt9nOPp5xfy0FI4M+xavzS1r5EVN8nBRy3ZGwJVY4ZExLKNlLG
hBvAgfU2rlhPa4Nky6eAGS5gqZnEV8eZe/fgyOV9mgkty6XxjpZy+qMyOKTKWd8XaYiYU1YBuKdy
pMVNtY8xILbbwKb13bHCW8Qj9OW+zX446XRyq6D8rDR5NGlBC8y69FJFLmZQyTI3LKu236X4yHt2
XMOihquw2WeFfEnbII1/0ZKLytRjmvQQ58A3Vvlpykfi/sZ9GCwXXSe0qu3isr2xo0EdTc4XHGQW
415fD9uiFumx52rqGh4d0mMS2v6uEp7uAoOI8DBPdpxcHrxEzYe57EfcXS6UF2TCC/pJu5Mar9AY
0hhjIgwDyaWsQR5oBu5usILBtGdfHfr2stJubvMQhrKrKmrdycbbAeZ95T1nM3w8lKDbnqbMKfJf
mhWryqiX60U3ZGjBGn92cqwe/YqLEoUmSNp9OeOOC5m73ahBXLEzSnUe8mLa0KqrbxLSEJOGg0j5
S6UL8lEBo+ShcYE2FNx3AYbInufbprG4qpo2+7Ym+n6i7l0o775T+gtS8WefqEMfgzJd+vraz67a
tmh3JqJCrJzcV767oGJI2fhO+2OJvWOxcHiE6msqz91IuaaCQvfiG2qE3eLbx5xYha+9D30ixOHo
YJpg2sFxLgmGPx4Q8RtEkl24jvPLmKFZrR2CxWw5HP/ABuCWcyBbH66+m9qGRpSlr8msMSJ0r2np
JZQZWq91OdE52imYU0UL2SZNuc3UD1e7ax3nRWb1zCZ1xlIBEHA/RWhwCwjoGasVp7jmHXtqYFHa
4c9Y0vV0p2oAOGLhb7WN+eFkD2m6EAksP7gWP70K4+JUuwlsn+HHmFJ16Qg8tnH+s1gKElCWfdtq
AkxxKoEVL+SDBQZRcADG0R5oN/HkazZkDqOaIFjmbVFi1VwvWi8tHgvrSYqu5a247Kr68i3ReHHK
tG639YLXva+cg6fb6CYJ81evGU5OCbaQE2JPfJNAAEh4jujWslMD8fhGOzzG+fhsssKK/f9N4QXo
GpML85UvdqzMnxIHSYFnhEodxrvLLmzvgpBZHyE21BYaQAegipxPvoGqfkv6l9qaFGjRwvzW2gZa
YCEPid2AU4JACyZchu4bzEm/Yfh9mmDAMrAQ2G/Ke4xUcpcs3i0DKYcmFhl1R+Eh/HsVXnLkAIUm
jFRU2+xf5UNT4K6a+tXAN87HcPbpOG+GT3x3j1IwurZNF+9FNKz62EbI4uhF526e6GYT4alJMDNF
ebMGeW/7tv2ZyGgbGMCPfTfVFyFvo9l822W1Go7YVtk5uYI5+0a5H05FCEK3ch9yW4vTXCXhzUQO
zVOsTaF07wJ+i4d/so2h4ZJJGH7HnT9fTQ9GQiQ/Z8ebPoIwQbOT9QVrymGO5zfJDnzjWUnKgRbS
aePyre1bhIi5Vd1nEeNUVZYsriOs0htExnAf8rXhskjIMHGixZjFlT2509Zp+xPNQQT7clIjcxK6
NN8490kh6WtmgGC56i3sxDmYTrJT1aftMrGsrD9W7uCWM1xxMIqTk++6N7NFVMIe6XrOwyXemxrA
qpZrTHwiGxkty6Frh4dISoyZTnk3ujiSnZKNUzPl6lJiCETZd7sXv0lPi7B4WtQayBt/x5uQZ4ph
AqWVtuOh9rp3ezD9j5wW9Z1e8DbEvnG3vjUQy4+BG1ZWsMJDFnW0CkPGsRovoevfRXX7GCX0mKsH
y8QRSYW5OwiJh2awK4KuUagRvbvTgPuqXqb6vm71U7CM7t6QjXBXUDIHjMdgBsvaVFj3gLpWEf7g
pARrls6htXMsTtBdYz24zT1tBk8MiRvOa83VzOWTsWHC5XNBBua+6sGtMQ70tikE9NshT6HlJOz6
J/MZO/a3coBr9wuGZYbN3yw3YoyxB9gwlNzhO5lFCYXpkk2orSnbjr1MfNiJw9wC3ewQ32PIG1GQ
ysPA9ZeXCah4u6xPNXsCGtijvTe/pzrm4xsSoCkmP7kzJWJj3XO51+C2+/hPnJk/uvCQtxHmb6J8
ecRwAziu4KEgMfp7mAdvZMYaYJsauE1vvcjuc2l5MPgm+UihGAcDHANQwEBziXE5zhe6q39bZdZD
XQyncWlQ/Wwxbj1Q5gJe8H3ktN9cERWIn4m92MVDSkIdFMWljthFcISCjGTG1xnW/Y1WZrxzyxbX
VbSdxxCGFe4FsCn9Wx6NT0FHxC/smHJV6IxMegDkBBCWSpw+nLzfdENT5mI6sVWZdvZTr4M72Y5b
M8pXdF4yMXFD2t1uyDRkzq1r5weedfXBtSI8edX8UdqfDTv/vdulw1F3tdp32hJHY9AxGXMhRZwU
/tQSspZTyPdwbl40CvgujoblfZ7BdxpmhnFGuZ3zSeeAv2lN+iqmLr3JhVUceynh8WQOSL+e9NxS
VVdZEWl2lhs+iBA2eXqss4+JreQlh8WjLR96FDGtoeTAG4f9nakQNwW7uqjVN1Xsql3nWgopMuZ/
cJ4s1sh91RGAjGOeR219TuLgrNNOMCRdaABcyGd4/E+t0gGl9A1YOOjQTfBrbquVbYtEAbkejvHi
bfOuor6K7xjSu5s4zOeo8K6YFR1Vg5HBX3CWTQZOWNxaTGfU0+jYn5o3t48nmF6enH9VQYpVuLL1
YzDKx2lg3eoWbDy9z0MsUOuwY6Z/S2DI1rd26iicp81Vq/4cI0/t++IUMMs8enV4ig0h3mB2Dgmz
NVBNpB58AtltThuImNV71JO182iGHUj1jIt8mUzz6ozqOcjlLmuHY1IEx6RCoUwmu3hoJ6t4yNkO
nn07ek5aiOGhpy4IqdO9z7LauIF1ZbYVtJeqHxvoWzxkbcyhMrUoBeBkd8uAv/6oLRYmnJNeMYQw
LLsHttfddk7dU2gl4t4q7JVLwLOKE3zhu85dpSKSUrH9wD3Mxhc/guFBg+2+ZXfRYMoOFozUPllc
YLYs58A/Z9sOtn57H9bzdeZQc8ODVbfI7WX3CP2etK7XfaifWWVPx9oEn37kZxzEYbLaqnzWazJz
Rhv2CoqGrdUNqxye5A3wLBEwFza7Ymb43mmKEMJV6K1ym2Codh57kWFuA8YfTUWIxj4dQouPB3Ut
jl4Kb1EMQpIbqM72fo4JFPVle2avTwKd1EaWR+kZ/H/hxauDGXtCl3qvSZQxMVCsGQUxKfx2jU2B
psXEs8ux27OT2zJkLJmmsNSl/nrQiIr+ojFzDcnjOK5re5aag70AMIycfis0JDj4AozhKNVeHTbp
+J23QmDhrvfNgrPXCFboRgzz/Rx9T/gLia7plwCSNR3nM/hNiEVe4fwuNdvYwjB+TK3gzc//qNz9
PZv+rpV4OZaStFGY1CSNWuw+wN1XZvaCO1rIRyygJw1RojIQCKLure65LEd3fJOtII7mA8gTLdXp
WeVeSVlguoh/FdJZDT2+dcK56m7xcH6pqmh2nf8kBOvoMMevoQmflrjXDM5t564Nl5MTzOSlxAS1
t29+GpVzbDBFcpxkKDAYjYDhcBzFbHeHyE53mVq+JhFgz4IV28qvBRfBZii/IqGPNERFN6XkeywZ
bm0n5YLayExLHYlwN65Lv2ljUeZcURnvEMLrp2tox9Bpkj1lfg9+6gC+K0Adqnjbz7iT4oQkGtcv
6ZhleiBa10BGCzWb6najIoCXup9xV7v3WjfyIEP12yreO1C3NKgQig/ce1NgE1KmwQGSAUBwH1uR
fohuM8SSAyW2g3DJrG1UBvyv/kMdjunHYvp5x6xE3WBnZhDNkf7Q16BpjJn3Y9be54v5ZTUQcGw9
/+IL8m9sV1mHtH9q4FJGj8Yk8+sUjXtEdSyNo3/vAwvQhU+C0OMQC7L6qahkuKs56XqsQxRrdnRK
FpAnXYpmu/7KNBYfz5g+iQxbR2dRde4upIN8eR5TpKUqz5GOoxJf8fAek9fxptUEqviADHuSLQIH
AdR2ZRUxf0/xnzexOVQBDhaKIRCqZcJhfwluKI/Yx02JvSjAJMwwh+BAQOK16+ejBQxRa6e7Tk36
MSNM7bLssykiC91KXsvYf+yEc2fZ7pOCbs3+vbz4CTKFcBjqqCp5iZafVZVkDBQddJe43IiSEyAW
0XHrRuTwWsH9VvM4slZyttt+FKnGnYxYyN6Vej41zNOuYTdMMKEnbW9GIkawr9xOtdtUzrCcsVKx
IwvircRUAYyEiE86NXsGJeGW015xF6f6YwjHS1MTB+0qOjUTkiIlWOYkowlWcOzylgWJqaS/MRiH
vcr6+UYI715R44ARHBvE6rGgixx3T8rhiYIagNDytWcEu8QIfQUJmT5UPDWX6IbSyq/1d7N5uXg9
7FMruuXgtbOg4ybiLeedY0C5adfegjkAPdXjLIHDMQ5vtiN2JrVemnGa78rWebGPA8lxXMgXgS9r
OxSAFrCWAboMnqiqWV7ikihtijEfNTHfdx0s37AC7JLAIm6TiSDeRFzPGgVR55w3KHV7MWrBcccW
2JHJto6xVXM019cpSL0bQkrAy7ONq8keBMzZlB/ux2V6XgSbpCTyKIGxoQsJOygP5bA2MxR5tGs9
NMKhYDLO5Hj92GxvJxjo7ximmIciURc518AKMqJxjvPsI+uQt+Cx1sQweNMhPSxMhE+rwboSoPqQ
YuoJxXEumqsti4hHCma9BPirEwMs4TPBzDTvwySt7tx6/po1eTjfYwgzhEtzmsLmZBSWRzfcuW4E
3ILOUCoi6uNQFtxngITDgnLMCABM8iMulncVU6rh5h4Z4XAE0t2fy1QBPJpvkzrEbxSR3JfMTNe7
FhvYWuu+2PUuz+PrWPtf9sDH4GeU7ayHBt3hQuvxb020kmh7Ck491fQ97TDgunq7ggfWfy2isEFN
LtjGvaLHiJ1cVY5LMYzL3x6+1L1nL79SkHkTRzUSb9GhTDgju+2kHqFWtIigx8bR8S4X5RFfyGZq
eoUXlA52YrurIxh8TWCjKupNXE/yyfb8Q8aOa5uqLOdPt9PWxiG1Mf54xR2QnZw4Y/MdEtVkfu4y
D+POf3bcdXSD5cgdx1tFknagK2w3LSn3idMCaK9J6uQN70w6VoFKZ57zmPRx0L0qA6nUJjzAkzc/
FBp40qBfo8p/zR1GhDofD4Eut5Nc/YcTWeZBfkWNkx6n71EHH3qu15py5Lk5E09llZOK0sxFoiz4
TsMS7m/WNTvVIEGVm8XyFgAti7stfbbsHacR2VSvw8JDNqeoY9eF5CDHZLCPKjKnMgt2NcocO63a
+F84l/SOTlDyI2VdM59dPMZfRGRqfO9rl1fslvVHQTanrfNfNcWR/ZygbASACCM2gQuPq4HZJ+G9
4tSwXXzT3WXo9fTppz4By8LGt3BiLxbx48nQGddcGGPfeQzXjyZ6rqPm0VXOcEcMAbsgX4CXNFBV
EpfDZ7QMHJIlPRmKy4ltFzNn2qG+egsATAP3xWf1OlkZ7XXunzzMvVv7Z835dIvvyT/5LU6IoKIY
KKtKiBQ5Wm3hmH2S+v0dzjS2MuJPhihHjZR6obyO8UEgP5QHj64KxIOwlHhgOidupoRhsKv8jyrx
zCZO2DQwMu93C7UF9Kn5H3YGzpPwpZ1w5E5rHlKz/6MS2Xwtncclugfp4rzznODrzsn3Zy5EIN8o
ZiqhQ84ftbTIoGp6Y3dT2kBqqObatAUzWDEoTksRCxm6Mg7f3H0bp89Ykd4xNqV5elGPWaAqIrYp
4eD4rsRwyGlhHdISwBvaB6q7gl3YEyfvON/dFH32LluYHWP12i/VdWQ+vK/x8tU8ZnZpn+DqCMZd
pvMLH0H3XIbhg441aLsyZXdaPukgvExd/WOUIcSBCCqC7wybsVjqXUDcz3ICAFgai8nYlhoqLlit
Ftm7iiWohv4n1X3Ug+gN2/CzP/gQU0TKJNVYj9RAsIVso9fe0AG8NC48Qmp+vKAEEtesJwNqaw81
dAAu72VH4Z7kmbotO+QatkLwJWKDZ60SR9uDazYiau0sm3VP+0ctK4hNacxm1fEZKivW1AlVbDPK
5nvigX82IQQLCz4EljuadJz6vWBdZKYdX90kB8xgp/rI1GDoq2OZdvXxbyC1CJhnBFHIxj4/icY6
p9F4pQ+PLhqDu093JJajuNoXcfBdpVN3KBwXWAf1Q3uPb7fbM25yOKhvjMT72aZBiiMnl/cRG6jQ
AAEqWihtOmw7MuzcgjryLnUObVJGgFamgJXApwejq37Ha285J+nF/tGn5oL5ccGc8kQd43Tby348
WaU49ihnBLANJjqXz9gtzSaJQu9Y4jvWDHDzqdk25CG2fm02U5D79+k4YVJgjsYjlQMcedaFy47q
LS5LXL67aVCcxkZ2LgYBTC/5EyEpzl1D/OoMX4JS1H8MNmWpWwCGpNeGbMIi6LFZQSOny112YJxX
Tb/OslPmkaeyc/GbkFixSzD+k+yncp0CJKhWwXyyWlgvVZ/ed6VFUpPQK7Rbu38pIwdynQVctKdN
hhfLOU8YBJIlLs52t2yLKe54gowggcouPfkRHYgeqV+jaPzB15xtl/TNy56lACKm2vjJVWW3/2vh
qDuyLvHgHP0Ql+fiOczkVzMFT4KrZxp/H4XFOcCofGDevYBzzS6MnhmujO0LIbXmPOlRHFN72PrM
LmVA6IsYAqb0YZztc+9rxujA+P++nTiQzCT56bbIn+eefmy0G29bST3e/GOnMqsfLJvGJ4bd3d5a
+54tp6fOaoqxn04k8jb0hlU4UUwMxchXjypuNYlUNjbkaLoOQoIdrbdmxacakBbYBCJiJL4G0pOa
sGRodVdPJfh07OxnG5JOmLk5AsunwS7NRjbQQ7eLIkqxpm6v0cADERznPGMwSe2ZKbgQh6p6UjyH
aYVeTSPNmiO2ZP3V2BWe+jCFujF50daEU04Vqf5hCAwi0cgXY5PErSrcGhvRJ95B+s1RpRWIFmN9
CiYQyCv1I55PfxuJUe64bS8Yu/Cgps4n1lr7jE7ESzdDe4U33qbNAKOIPUzkGEHHX8HGyw+3gfNU
2C2wII8iIcTCf146mGrccMuB1L0+z0X2EdT+cxrAmgiy21kz11YJDMlMQCSv0eeAEib80s7Nlmsf
pq9GfrlhMp3+uoFKmIOun+Ou9vxTIZw/iTVFPGbx6xZRjKW+JAONJ4nwf9t5u670qBvhfH6j42Lc
6dABdeRjy8IL8eY6woXoBWhDTsQ4mbuf4yIOMa6FW1PjKApdITbMpFavTKqD79JxvF1cYp5NNZfE
mMD5dMb2iyPue7iIZaMreeEBCGTYVvrclIk5h03u7buxe8IaNe+ySj5FHAd8TiTVPB4YzsdgCphq
al3eMnnuQDRx91kcbZ4pYH4zqddANbY+gmHBTpzF+InKr7/OIMnu4x8vk2aIevDy6JGDA5sn/eUX
q9tuNMWh8dSVPkqQz/a+VpRlZhwzGWIC42MvnCS0urRxDUa7mkG7o0ZHfG61gUTtcycoHtHIW4Lw
HKPM1vf7fe/iGllvcrHCB2YnHXatnd5aXvzg8m/v/l6Wf11Nf18MLuagjK/Jgq9wtB5lh3GTibiN
/bKr9k6o30oRTXs2He+z9OCSYdvfaz+NuQMb/hNlH+aBNh/1b9ydWY/cyLad/4pxn02DU0SQBs5L
zpmVWZOqVFK9ECWpRDI4B2f+en+sc2H4XNgXMPzmBlroVreyMplkROy91/pW5K8DmyvLNsKj9d2a
ChJss94pNp6yO3+Ok52t6Y2DeFh3h/ln4njtBas1L0E+VFcHXFq1YhDGqHkQC+UKkZk/0FPcIqnT
k8eaJIfiGdtecUDIDNggTyw+3xB/huXIPmcwO88eQ+dRFodB0lTT7oq0W+9u7V+ylQOACbmmpo79
kztT7EuGP6MPT13E0bFBSlPNXgEihlLJ4rrbEWjiJkE5B3eKDCnTT39okLPvi5IRIxv61wMYeywJ
ljsyybRoVqcx8KhhXeTc7FvvYJdlfN1m972Dt7udJ5zfafw8ZAxUwyEHCtAcVAtcOKxbHje/Sgqw
WNSo/18rqDkH+giO/88K6ttHWn7+S7z1P//Ev8unJYHUDFx9diH6LmhfUSePn233j3+zlPPfbOKz
ncAh61CGwkNZ/e/yaV8hn8blFKjQRqvq2sRStyS2Jv/4N9/7b7bAG26rVbrhu6H6v0m4diTi6Cqf
46o8//nHvwmUlgpsBy8UBjQ/aJT+q3i6U9q2uonYyR6K20q1QrJCyK4N8vm3czHv/Yt1Jg1Eb/CQ
x/8U0/+e/nv8SSrv10/5L2VfPFZp2bX/+DeHD/gffnjgSKTjThjyaYTzH354VYqqkXa4oByj1KUq
7O7y8b4AQ9IdSblizw/kpzP+v/5Y8a+fufcjMWBWXE7mB2eohPGAddz3OWZB6Ot3oj5gh/lfbon/
zSdFCP+fftD1W/j98YxWb70s/zXjtB6haFhO8HH65YnUrrRl+91g8O/09//8Z/lq1d3/649DCRT4
BA+6CDscx/0P17XNUaLGQ2NOcTdGF2RSCAO9h6lDqO6VQXNLW/R3HhKpjQxjnFxepm9hAW45UbAx
Kze7qQK/mrZwY3DnojuYC8xRTQ133hSkRAVez0nT7g+Lst8iNThgJxz7QB+GU7z/B+fNZuKLx9Oo
ylMZZ97OeEV3pK+9ibIm2id6fIhoj+wKPd58Sbgysmb42FNb7ugIHgb+2rX2GbebffYr97mP0Tku
iBKmCUWNWQSoNlncR7iVL1FFO883b0g30fym06sX1BhOZvVtoinx7danDKbcOuU0tdj7SCEeiMlE
QDnonKT5YCXkzvM+khkrXlXOr8KWAE+Qqfm5uLRyoNjxWnpJkKOFuJTAJEa3++1V4b0b4aQjLPlT
oHJM6+ado+jrONfU5e3NEuPb7I5qqzqu7KKZDrV0DDMHFcNoUeu3E81dMexz+Yt+KrvKTIduGZh3
B/0Iyl1TdtT4wWIK5gRuYZlah3nGml5UCnT6FOCuqk5N9tsp3U/P4s+NHt+Ei1KNsGU+ckzvIMAy
h4H0qcLEXY9YFk1PliqX7WQ1RKtZF1llRKl0i9z1FKcFDPsydegUVune96v3VcSu8aWj1vvMluk1
kQy0Ye6mZnqdx5SQGZxEA77QTaaWT88rXmMyg4v2o2+bnPopYI7AfGrbg4vPdLFXY/0ekfZgKcAr
JRAtTw6voi4+MWPvoe/ku/V1Cm96tWfxMFePsgkx9LboS9D/pTWnLrS/m0Amz7FguarNtB7D+F9w
ffl0MxZ82FtV5OOut2pQdRLyS+4hKSharlpQY/aV9t/W5TOeie/MNkVFaAm9KCheKyoQZnZmPUbu
CDpMp3/bjE9QtJwrEqu7ZnjYsK8xI3Bz80ODlUGM3v4JqwCwUKJQpGTZpcj4v9Gef1IPofch0yZy
KfxCQviAjNTotngjDRqV7VIuUOuGGHKmdm95qE4NybzbpOE9q7Z8Ch3z7C/cJrnjXCsdxtvBwo7o
2QzYcis5d7m9L13HP4wN90+TdSOsM7j+MxFNEZLOhOBqbhn+AAXw1xcdMmGdm+gjCINHXiveVh1r
PIYVDmnmWFu+zU/vdk4yktPqPmEy/eftWwIT2ERN9dvRzNjofz/FM4kJQwyZq/OD58zQZ59yPl1k
OfWmWiCVe4IZuZLZeb1vprl8yYrxnjEevNy8e3ca7IKtRae9qgXdTfr7FhiKzeDCtp9olJSi/8yt
tZZP6GT1BYiU5U65iiRuGwBKjc1jyMxjWk7Ose3bW1B3r1Zp8Gn3XL6vO89GkMS6C0Y7rt9dl8cw
T5viSAN1n5ooprXHY4KZgBvmaNPGDgcbR9vMM9v4rmY0Q1fZrfcZlvtN0DEjZkIlOHfjb3Y6gp31
fYZNZPF5Up31F5xVjEB71njfrDIH5jGKa0zH+h19FnHvoDeZ5pNjEM6gxZix8TjP2+E7nhgSaMSo
VklADf6b1irrJ1I9UtZwrp/X2ymorGE3uyxm8cqjq9PX3PtuGpJn7aBGU1TIJ1FZB2a9xyEBkzdX
8/eurvHd2TziSbSgfWHJ/1qOoPzNrZNRi3S3XhCI0dN6ZgS+plU3G1vyQ3Tsf3YtC9VAN3mXByz+
yGpKN3oOai6F5kv1F/fTINfbeGF4Wjz5nHjzUfLGuonfXBuMqZ8+mWE89qZ8tVxY/waoDd1U8/Xn
p4VplareQnd8bYb51YQFCJvowUafsbVTMjdiPb0y0znEKv3WL82eRRVu9eh/uhXvsx/XNcYQ8JmK
14YwmLiGGmO8z0rPr67gbmQtO9uT98Th+smxi6cibP6Gi0Ix56KiX59jn290mbhcLQRZFD39xg4Y
OYtmzUhS85H+Pt6I9tbbXAokyYwAAfEnXFZ8NIoeMGuQWmOAOc1vxCqcj2EWbFL2n62Zp5vJLXbN
kCmFa9zPVFmsnTp9ybuHAVTx0n2fsxN6cuDHIR8NxRuaRAsUYmje10syN2wxiK30JuZpKrKcPKRh
+fqAjpXjwweH9HXDi7p7b1p9KUOFG3ShbOfOmx320RSemmq7n+zIcP1cCKeaLzyMaOPbbfGk/PbG
1v6ObeAHQcEr6xGp4Opcn9nGe4A5TphGx5A02F3nevve5L8WR5IPsa5qSABo0Tkr5sQQV5wvHWFe
Ywqsng7+OGZPwWjmEzUrHb86gqOj2ic9lyBGQmJiAiOPTiIgCJFf7CSkYuG9fjIlDwUOvEdqkPs+
gjvJdHmzphHn686XdPnNQwnrW1W/R5X1jT36jq8QTPFAbbTi1oPxFRN0cfCFS3qDZj7RTeHfLi6P
hWEHSAq73jklstGAj9AlabVLaE4iSBNbiyf2EqQlop6OwQHBuuDV7D2rLLSnuiDiPqUsS+cIn+qd
GV+WmDDZVdPmrvBOic6HVOgfBs8EawcRRokg0kgN+3XWzSSMFAYGAiSECV6KTfVPKwiAL/xHrZnD
pd10zfi76kgnn6PuVLuD+zYCHAckckSUBo8VER9Ejf5Oy4a7FKlnWbhID1b/Xk+UcJpiGKIHLhW3
clMBnbQnVDyABFu6+2UCvb0yS38eAGtUeOiR9E1PCQNA1lj/Y4poV2c5XhaE2zQdmEzQ4OBDJWXA
5cypaHWYraIUAnxpxBLqlv/CU0BsEsJDuOJxtUl6sivmhKQjWgAa74GHmin2CXHhHQ1jd9ZN6cEK
HSVc1adeRr/8GS1w1lnvVoc4MrFmrsY84KAju6pBO1eMxOi46IKA15oQQh+9ZLIuoGmV1nRQmgMc
H4WoSDPOpBQtwcnyzdVdmgdvlOUdvIPvMaS/wzABAfYAZ9U+45DBPgWY1g6IndF7pjQYFQNz2SJn
bRycC84i0tMQjL8XhQJJeyh0BxIMB4EYvRtegg4CfOBaO3YHcLWJTeoJZvfZY0834BD2S/uH1W68
k8N0jb3F2XfTipQY+xcNmmObiuijatiA/vkm0IfTjRcnfyY4gyScKX13ijCFV4YGwPfykeeDSj2p
yOzy0hC6ehoftGW/WTG4ibSrTwx47dNSdzmEuJr8NMIgXN2ZY0URStiX/wLO5dlLFGV9N8QX4/ol
iFZkrV4YlbgmOP7UgwcMfwrufUC/ZepdDHuvbiJaepqxIMyrqVK/osCHzG6h0q0RrizTn0HxUJFp
Xt9SnZ9ZgDkUdBGN9A71QxLX9qlzq2cEbpySmvZ3y6NJfMCftOCGSIbkt+9maDIXBUc0t9Ft0B4N
OfGS7NVFK5g0E9OfBdjHfkIFzUGrYt1eCLlcl1wm3avmmTf/dUexUKQKZFogoltaSb0Lp0OkMKDT
1cljoqLHGqxVv1LSGDWcuBLgiWXhbBKHRowG9HCdrOgxF3/inC+7lZXeixKJa7bke7/nTmtRGk3M
HukTRg39x/RX1mGZmIqUCkRjwQkl1n908BuKW042wephLztoOY006CFbdnqnJRHRtbEaWZtVELzP
qb4Y9DTqCOLkoygwEWOCXwIzPBbpzDIgEC/SGwIBwsijhSfhjd3fybARj1OGp5PWpuOC76WfyVm4
IAbAAw5c1zE7+sxIIRj1Dq1DSekjDqWNYdV1m22Hg29nMNRsnepepRnJHQnc7jRCxQ9a77m2SUTQ
0L6zqk+OWKsh8uK/27hY9A8MLYYtPO4wyVgVi0HT3/VwfWW/khK4bEM3X7kY3PCz0bv37yX8hp6C
dauaPDwa4XaEN7Pp+4oMKfdviTqanjxH27rShFG6fK/Sb2E2yOYsxWqasLVmltm/YbJ+VjWRz04F
z1hEyTkOSN7L3ah7Msm8TncBaCl9b8X9X2FgDYkaGEc161eYMgjnXXBbnFHvRZmD0sBKlK7wU8cd
mruWo0XnHCwbaNY0ZRrAhkHeUSPP1W1PsUGecCJ7LI92dpBz2h5jFR08M6248+BHlzliZ3yyQmr1
7NYYczOraI+5t8jNiA7GT2pOzchIG9NyiJ1rRhKa4EeR3jwRfYtwWQjx3GYV/N0IP0M5EC5IC9Gu
SJNEEI7RixTXSomdWDoCMPTySy3EGTkMZcZw8BlZMn5MZs1qM8C9fMMY2X1MefhNenN35mSF0n5C
G8tVkzsdrjycUVw5CAPdm3iuwzFEnYewO6VlkPTjjFjWMCTyAjQZtvsiXP/BQiXvm3zeKcY+fR7f
6zEcz2SL76Jcjseinn4FQoQsijxnTmvjoaV9TEIRZEuuLrc7xK1Ka8T0TAjAbxVUdL7BrC8nqri2
u07d+rhp5EASRcRSDOgzZlSpVJvcnmGGRjU2h1EJi/yV9U7LfXh3wj56YDb42YcxoWI0q7p8ZLUE
1yY4UCKT7KcBUg5n/aRB0cVXlVRQAKVzKgMbOLei99DSbyhJpRlgZ1oMbjqMhicmTXfVWN865mmb
UM5HN1pFxjVwZX8xOMYQpU42mG/vZ4l5xjhDdhmKHDNB8j7qfZb+xup88TnV0CFvPipU8qwkziVz
fBgB0bV3C0YqRIoOjaJHUjyh/P/M5vkMLQ1+gcGJkCDVZ/1f471s7yTb8qdNN3tblQ5T/voJk8hH
HZPYxTkbCLyNr4DErnJA6CA55mxaGT53CTSlB6cC7csE9I89IvQp65xeQelASEibw5Ip5jT9FMIF
fO4FlWzUwfdyq+yX9ogTtksfco1fw0unq1yigz5ly3yKov0QBD5TGs+5Riq4M6V9HMR3a1LlcZEi
OUROce8GtMDSmfszYoJZlKnYrwYOxHoHXBifRVs/o9L7psroe6kBi6MMpWRPSrmJcxZVRR6uLaxd
kfjmnIrqjZGkiwBDVocI1CT9KFSMMEnCFS6eBctdvRDMFvMOuLrXyXhPberfPEx6jCkr4nlq59Dn
3kTkL+8ml8HJF/41RKF7qmJ9syI6KfArGf5juaqtnHcZzxbCLZRYs+UffSoUWuTFocCoY5f0TyZI
bdFEogCuAB+SdvGIf5uVmW7Sfq4p77qBpMeeg/0GhnN4RHLM7H547Dy8La1kEe9t+V1ySDo4JaAc
g75f+b28A6dxTh8tO4CZjVIEbWv/Vyay2emjKonsLmsul9vGnJFUH+zyJYix8esjxRFkxMaJLnlE
NBLj8bzIGKGDv9rSfYZ9kIaHtb7LRGP2c/Pm0sHYgvtCeMbypjUUextetJ/wCZr6vlc8jslMaGWu
Of7MvnWpbPc5H9sfqoTCs4qItkOBW06ZkAUFuo2XyiPQq+WQCH/XO0grx7addzOyTAY4a7qC3+68
JIM5Ng23qZsIU0kTBvC0BEkQnsfDDEgITCeBFR7/VuW199Zrde2bEdYVJO+jzzD4rsqmvdR41Twb
Ifcg9LOKreJcueLJazzvjnwfxAAs9ZmtLjbkBWvSLc8cEoMESQwTETq/HnxO8Hcx1kx7anfz4v1K
WvMytvWDq4Ane5FhEjjPdzk2zIOr8NXVIryNxWLO/ZifoQc+5A0wuYmICT9uxmNdsLtir96agTFt
0Nyx4FDYr3u17MN8O1Km6YSqKQzZsEWbcNSNsKVmyk5249K8VVC7ix4gepCwsk8LJbxj+mHrSkiP
SkWPOFB3xdiS1gds91DjYTFQsSvUaw/TOL5FmqQH6UKGyGeGrKHFYVl55tyMX+uifh3WNw/MI7pI
TIGtqWLMPNglB7eACOXTam3WjKXFI40m2hpp/tSF9TPPuM/abMovS8aukItwP64X0BXm7LQcK5wq
ONSo/+Ns9ndjiFSoxFG8HVh7nQSaV1uGoNNaCwkd1xTfRbsXAbL/gETXyb/ks7mTonhKLLqGLchS
DjoVJ5Zsp+m0cWXKA5ohHp9sAqwInK0KW4+RqiXBSc7rdJzx83p/db2XHm0fD41TNDlUbIVUB9Lf
3P6WTKUZ5LrfQ8SCaV7u2zhFfW1iSqOfEvbGlTFxPk/HyZgz5g/70o00H6FC8aw4+d9SSibKie4P
QMuJ4O7JTmkd7nlu7umOju8f0Tc0BXPembH8W+5ZD4M2BzlN17J0EF5DZ330a4sMOVLVUAe6dv0R
GntAd2jyE1uRc4nfpfUXzACYWKCBaBEQJCRVEh6FjgGkDgwVSGnE1HjMYR3cHGQyVcs9x0fhlNWP
T6lXXi2fAiJcHJIuwuxPObG+zyFMufK1WqZ9oepoOwhEXo1qCPedOLEx44aiKyYUjBgPW1VcRZjQ
nhPcf4El74VqYGG7JeaaEi1+6o1i29kJSuAIjZsyCPCNpBMUVusCFENpK1GSrK9sd8FLG8AzxQO7
y9zs9ziiEgnn4inFTd+C6aOLcpMW3psE5OS6i6YW5h2mq3gMF2dT9CJEYr82ARd649XYPIAyhBo+
SpwdY0UYJbmDsWEcEDnsEg6mthBgGvg1+TBaNKA7+5wjri2G4sX6gzAaA2ZHIDh4INQ+CIxxI3W1
B/3F8g9iSA5NXZ97v/loxHk2pKIlDSV5K6JfMkKyr4N7DldEdJr9EgpEgKmDd1EGb97k3Umsi4MC
tVZ2ztWStLFJby9anveRTxFU5iPDH01HkOWU3ijZsPvKDH9Cl5Zy6oAzzhJiH0i0IXR83lfPk7x6
crZo8cP26ETBERGf/6Yz0erVvMY1GQpB77xYNdScoEVbtBYZJLTvbJE8xWVyFqZy6AyAxbAz7y1C
Q+03zUfgzgxteuuJE+pH7aIh7ec3HQdX5gRPLfByd7QuNTJPxskISbOZkBlCGyXqOCA51QeNwbd0
8l4Wy38ZQVqm3UgaC/ifzAvxwdYac6dTfADp+uZb5U/f8BuZZe6wLtu7WTCwtsJ6j0X1Oa8TkpLY
LLNFWPt5AkQyOz+6piOxPA2vBfcCvpbqt2fhhepQJG6Nxy/z98Jx3psZt1vnu3ummlSJGQgcVbGS
94AxmgYcYWkU0mfWBZNSA8MeBrN9AizELtIQHRNgrdnEU3IbwmjvUNbmzId2Ra4Q//rPlfTDbxCj
NjG+curEdFtGDbD5NsiOhhycTjBmkdqQrda5cLvPM48keWUR5D3bBBicCrWttR6fQEeclJreXU0M
Xeo9tPSX0MQE/raW0yOFpKJ/fioB0OxSV96yFmbD3Ko3aMQ/bIl82i04OiXJql0sEYuNA3u0IQhS
r2Fjcc+hE7OvzNhmEtnrzVeRl8d0EXyUpZ2tD4mV/jLZPN23gmU/tTAMF/HKFKf2W+am3XVK1biY
q2/O4AWwZOnozfGkkc7P9dl16wb7RBc+jcXRLj7HIfyFJfrRcnnMcVv/BAyHgQl51BC8WGbi5yGM
2OQh+eMiRlPKwWihM50H2zHlrvf0TE95LWw77yQiHIw4sO5zD+C+Kp7Q2/MVahbIKSGfIiOnLOw5
ligHg5QTP5ump4E6wF2Ya0I1+C9NQ4sIA1oOa/2pLbXZWY16nHRZXUcmDk/SPuM5+l6MeINaY0vw
R+mb7pv4As6mPWSzd7AqJCsVs7qNbeSrAJl/yv1H2gIp1nFJKCpnFzQuBEHWLhbh7HlQQ3Mvg/5c
YeE4Lm2sj75z1MFi3bLKe0nm6Q+GZWZDNP3vOOyZOwGgyJqKEJkHI5iIar6fEKeKtmLTjfkiXNT+
X9csUBVi7MG8GPFaWGl89nwRn6y3Bgmm09EqMOiSavpXzXpO/doLY4sX0O4zCgB2g0nex4ItO+iz
e7x2fNk0Vfe5uDVeAPpTlCQt1eoFQDjZ2BOx3CIMD2lERPCCBSSw+fK+FnoUC4QkjtFTJ+rVC5X+
+rp1yS+lxLdzkuCyZj2BJrT9Rutv7pCR5HukooFusR3oT0U23KegzBvY04wDI1Rs9fDuT+o+GGwa
CutzTr3y1zN8767+ZVKIbnlT/+3xFQcRLxu2id7qukLgOicENHA3DHn4Eq7vsVqPW0227LqA1kVT
rSci+oi4shBYlhUzsZlG6Kq2r1fyqvBPU1rxkjW7WaKJVALreeidQG5TR7gXV4cf0GGsSxr5+zoP
5pPOOAFohS8X9+m6EGmYEj79jnyInmAeeDQWL6paaNCtKns+Y5qj3qE7nGztYB8u7MoL3KO1WUnJ
bv3VwzhfnDlFJ10iC1SKZ9ArSKrCZi5d6g13GZEPIcMNG8onai9OjraFhcj+ixvLIVsjVJdBXZxO
/lnaJLx4bWyT9u57uFW66f7rn/oWcSk3qsNAnzjWMErBnq7I2ZyjQIp9GlbVMJ58DxbVyOl4W3sB
oXpz/Sq6LDs72UlNT67FM6u7QkBhwEFbTnN1mQNW69h5Ayl5x7wyvziDxZOc0KZwQ9t5qG182MQp
ECVKkGCiY6oe9scT8OtH8kUwy4dF+tDZ+Wfus8tM0vS0FNAJRm7+o9Ee3pvw6OX+zypLpqcFyDKO
jseEzswhXtDF24oxqRswtQFR7/fRuxgsxbjfC7Z18T6PcU8rGz2xVrcSk+LShxtLdhqhL/EjzYIF
Lk6btzKL6EZRTFkXmwCOXeLoHzPvnGey13fCUNvVcbhLM4pWNu1rJegsuA1a3r6p4S5V8vfIAF5g
HN8iNahwisSIu3X+U1WYKdcNbREPXm1sNjz0YQnmij1jsHLjpPPfvhvudIfZEF3E40AdsUr/fpZl
c6T1/yeq0xv+XmeXe2jZ3ATbQ4GmcpPGRB6pOHoDcWO9Q81WgJWpgKBsoAODl4MeTU47C3uHT7+3
7hQifo9Wi68xZs+MVne+TmGYKfHuwte+2BkJVwC5E/gozYMDt6ousZzPxdCemzq7L+rGPQI+7TmQ
oFFFbXZ0ouHDGsvyhTwUjOpZfqSv9VpiFcBAQVoeJ9bt5GW490Pmn6mHFhHMMl/PcK+yWZ+EFyO6
j2kOBeEEgR7n7r4f92XtI2OmPKsHX2ysKHlxfADFbHxYhsvZP0f8XZnynun4JZI2abtKh4hog9vs
oCIi8PAj73o6eHkOb4+7cZdz85JnBFO4UgOJtUTqzX6ZXb1s/usyENn1aOEvuNuyI/jIH2XCsDN0
J5pDTPkPyXQYIow5bhOeCYuJjlJ0nI5c9zhpi5tvWfBHSYgtTkzYqrZ6G7UJjpc6XrUTDoGZikbp
XI7fsEZgCxRsoRxsiHxh1hcQ1/Os/H3SNxLibvg4ujQ65TJRhAfyVFpeduj08JD5o3OpF3jZdFz3
JbkUp5R6KG6wSzm5eqhV7FB2kLVz+fqlYhe/eE4J2gilwf/8R9fmBnNanxTwuvbloSnb+3/+UeaH
/Kev/7fpzOL9+HqF1MaH7RLVsqyVRVpeOn9IN4bvkX48L6sLtN2ejl7Bm0BxKW8vJV6jh3yETOKU
sXekssH2PbghCpQFWT5PwNarnXkzJXV4ciDvW3irJh0/hImxPp7lArKmbcMVls3NUrq/SOH6zJ7m
2MKu1eXFgYzfh7od77IkXB75DOnFroFGkh6ggpSoDHsIH2wXfDLs7f0cu+lTmTI9zvuEANn+E3Lp
QofMVwjbMub7/LxvDhs6UMZvpGx7WR5erdE/l6IDmlvXP9FIdnQSxp+aJM1iioabLZPhOAZ+gToA
rXweerfY+N1hzvkOvXR5neqxx0FO69TrUwLki+kY4j7ZFXVB8VKI4dZg5kTRMhGiTq3ncmQqNJD3
0LszIPo5WWfPBcwA8iqq18lFmLHq8Rd0X6zNGOCdon/rqugqs5rYUxSoiLQfpYG4MsoRzUlLwk0J
LL6HOrXv8kGglYXclDiZf/bQ/W2FPa0VFtmXkIszVf2ltcghXeRvUAR2RaoOuC9rvt4LtBw6pc2m
cvSdXaxPuo88L/Sm9LkEKDGMSm0SOod7J27DC1P8c2MzXR7Jwu5MSOkDlV0XBSN3G3G+nNmFQ6Rg
I3yggwLZcN8vnKBigOKe7RZHwhPM2kYLjy1jNboPon9FpUMg+jIfktStzzQA04fEDk8EoXVUpJfK
mj/nMsjeEFRsgtK5DElMnGiL9iNNmDY3JRm9s6CXVw7dsJeh2x8yvJkb1FobzIfNXd8mjL6gVO1l
hKW8t3j+8YD8WRJPHeokeK7rkc5EzRSXMJJHX68ypCERaIonccgLA6DAlcUubce/rh4h1eDGCJnd
qaX6qz3xXYzzb4JhkBWl/lUoccfsDZCnTTPS8Zq1s/SGLA/PUV++cBOLe392CKwyuTl10PW+ycfA
SvEUrHh0lyDfwnY0BpGF5JIqwjXojOpcFpIBNqL9nOnWxaBH5VEZ1C0K8ekKldM0oyA/ma4I7jTt
IiBnVngZhig8N16bXECPS0J/cugCofTgXcKYKKPQJS4XI++Uud5NR3VwyLxB3FcRE3adYILxo3v0
UO7euNp+VE5EqGvjlaeFaQ8KFwMIoGrjZ4c+5E44YnimAwsOwBLWs4dhdkDiT+RgMX3rfEbrxupS
suzWWCPT2C992MxgIFXximTHbBtVcQBOCPwJGZSfAeAppqM9VooyMt9HyphtoTPzPYSrtRUircET
cjad7L783jUMkepJkpsSBESzj8yFbVPnW9qX+nu7vqgLuwLAQYNozsni7xH2pW3HIfV1KhER5DoM
XlmYaMi3tXpFXlVtHRTsj1EWYtyqXDrcyKMCgyLx6191srj3Iqrs/ZT+6HOJI2Fkth6FwAXaxnpM
9BriILH0R7E/3IMrw9xf1t61T5hjrr/fNSQPgS4ZmFMpcWud7s5odXJ6GXzvsuAVHPcqI/uVT2O6
67N1vGA5GSkw8U+9dALfCIkSfoz9B0C5w1XS04HYGrNve0AvwcAXYU0VlAGd/mZeOR9SYwRtakgB
TcVs1NjOfHM5l9AYyTzg/8WHNS9X23aqRxL5xuNS34+Yco5I8tXjwju2tLyWsb6E5GU8F4LlmAlw
Qe81ZD0bSnRRvP8oM+ouG13w6y0TQb9GKeGXYhXsEBFQJYYGuLU3aSLRBajhJvyB6cmI7wLRjrcr
DZiOmBgVUy3Hph2Z1ojs0aRkYBgSG6ZV8xUtLPLDwDx58vJrVMGb6cC6Norc3SzlZMdxik2gey/t
ajkxZGv3xUygb6RpuGX37rpqx3lNSkJBxEVfFtRHRjAbXetapiTbETkoizuLSDm018awNUDpYeon
j0uMEAshWI1AgMDYIPHCPSpKUj2rlgN7Ti4RLr7l6gkpb5rDJkVTeAgwQN85/ujDB4vUg6o0oJTh
rjUGb2YUVMQXpe6ZBWE6cfuBvy0erGFqELEuB8AzNM/VDIZmxpLgq4VTWp6IUy8lNf1U7jDFOiQ7
D1QOmsGir19b6TSP8TwBcKcpxrK9HL2qmS+UQm6ckgIwLM8xbYSratC2lJjRbi002a1nEjgIdnhB
ErctK1hBUZKzlMRYEvtGgU+lJ8CHxPKadMujWhzsQAs5EU523wbyMI+9f83TgXMeFtOLT04EfDxc
r6sDc4ittS5zH5gKIlT1vDdL159zbl4ThMzcWfODrBmWT8LxbtbCipsQSIDdMctPmJVpWlb0anuj
CfZoaQpovMAEyz0gtJgUy3Foy+LC3h/tZ5mUW3se3qqJ+chsEyqT9qVhvuOPd35E6eGqh87viQdM
GNj0tVtcrGSwWfX764S87BzMw7jRQdVcOZndx0tEbgD3G6P1DAheUr1Q1jmojeSdmcLpgsPX0Lsf
2mPt48aYOyiGaCIuQpEzNc4o8ar4p2XjQw9oGR9haz/OU8HWYBz/xB76A2fRzyrxgrX5A4XHgCWy
iOtdEyXKJsiPUebhD4sQV3UyvvRBweZZm6fWowIeVmZA0cMJscrE2y0TtlU3sq+cbGZuxuGqVHcY
p9zcTa18+CocuZIbU0gYE81yUnkR0y5AQTCII5pU+WRJEnybnsCsns9zyF11Ewo5bl5itM9s6ujG
dlGGW/E9IKH62sId3VseIXQFbF9UHiFdQsR4YMjQjQ9af/fiKL9kS0k0kyvvQtldZy26k6/1o6jw
gJV5LLde4/dnlY7UQl1MfEFc9c7dMjAfrNfN/+v3vn4Z1v8a/Q/Kzmu5cW27ov/id1Qhh1cwgVGi
SImUXlCKyDnj6z0gu8rnsOWW/XC7+rZON0FgY4e15hxztJClaeVAsTqZyNnY/JxSh6OjGSLohRw6
k16GS9UtkrXSD+I2mH7w/Ts5pc2fWgCsir4mB3tvlkv12NaTpW+caG+2vgkI36V5fWxBVdjKGbPQ
GlfzfXo1X9p3ayfRLvQvkrAEAUlhN5mrTxwX1GPBQFAX3dEc9u6rEpKqcMS/bqElJHWSssoASYds
SVt69tplvgod0cGBu9Df+YO77KTzV5HRg7IleDZ5ko9BdRifDZzaERHaM5AiIBspXz8au2A57gVx
KThPmKyykCK3Pd7BorPOtAjFN2MtH0IoKafoTTeWagbM0xZXYCzJ4vnIzxGFtmJv5HetP9eP3pOa
OFUBfGbPhADDhkhreHtIrKSKPAdbkeeNt4xDuyFRnmqiTdmaYWaZsIM4McTLcEfuC1IY+aF4y0S7
cZJ4bxrkhL3z1RHnLZXHqMbISKC43X0Ua4QlNa3IV9gZ/YGErxze6wbCUHROTuy61XQ9SAsRuSJz
xxEPSbNOn8In4QUpAaUkbA+LbNVoC+VJxZYH7sBW+tnof9Z75RE/IEPVgRqjGo5HM9FutwXYuyWg
ifClfU1aWzn6c/OeLzfM1HfC2C55v2mv/rl5knC4zZDa7omEAXcynFjVkBCtOHFKC+Qi7YEY0XxG
ogq92vRRzOaoSYRzKMBktPt2AYrErQ/jHSmsIfg3+jk0fChX2rE2g79VbcZT52B/yZY0e4RwQXdr
C5+OZzNs0l3yJN1p53RyaB8b2QG95u5VmHV2C2eEPsRJPBpneYC6tAqFNegHtpfXZoM3YKQ2HM6E
XbI19xSOOUiew3XcTyPA48QxON6Fhl27TD/LffEsHPtNjEJ/lazHhbp9RDi5AGLKl7ngTERQQzX5
vWLL+4rt/iAepA9IJAiRSfGYR3cEP9Yv2CEuTMCJss7yhRSs8O+jxKhZVA/W2kd8Xc0gDiW2qKzD
R1OcNZxk+41BkZlXdd6ci2V64ByOlmAgQmTjP8WTrhpaElggOjzzaifb4cY79Y/CKjzAmlhDSEnv
tWCtgy705hfpKN+7a/amwOfTS01yyGe5TWZMgxXFEmqrS09l3bGrZ/K9r+XWpQx4aZbqXHgIbFyQ
/I3agbWJmsQ/9K/xptwb9/nqtQdMtFNW+QJVbjE35/0lesEQcjKOaFyyq2pn1KJhv0bLAJqtOau/
wi+gMYgn8JYjQjyIyn3tSFuKPt0LU5nyRp9vEtSjAF9R/Y6R5R0UbgxKTSc9WW9Efxcv2aMwo2WS
r9RzvTU75A6O9Fa9iNGCRqu1EPbFWpyMurY162fmtVibJ0z+AL3tbF6umrvkNDl6kOKOwLeiUwxt
50ytKKx5pJSDxLO6lN+ra/jq0qZaGCvtOGKav5B3aZ44J45fIE3hEic78aQcraNPjH1lu/id58KB
O8RhPdxEpl29Ceq8XrHdIPJr1ukbf5Pd6dduaby4u3LrrVIn/6qWvjsL32DCDFD8ki2wWTaeqL9I
mxFtN3Po020b4yEmksgOlqRgxI/U7a8iOMq7EK4fmyacNk7CBIR5BjXQlyfuVfS6BOXR9flAxzkM
GGAOHdIaZQYPqzzjWShYaxg0MnIwG8Yo0keS7DAAu8qaO2/nT/6rYOA1mlXvnFj7Bdg41Ik0Y2He
LipHuvdRH0NvnpPzuAtKHjaDKZWAN8yUSftgm3f5kUgtM5uDZUmDrdCtDGBVFXiUmb6oNu6jms9U
qGblA4LIfrwXTjJ9x4fwET23QCkYyDCA64W0H4D62lhEqYrPmHXfvYO5z8M5DJVFvRNO/b21G+8E
mqjsGPbWztP27mdnzsKdsOSUiA9DObMiAvFMr9rZuDeevRNLwrOxVj6EXeXw/oUc6ikYJPjRZr5T
PoGgAZKBUnQm3lkLzAwz/1n/8rbIxD2ar7b8LFHo7wgFslt6pI50sDw7WNHItTaVh05hhgBYVMhE
WZinMpmXX6K3EDbhi8gjfZDW0l3RvIa75OIytNmDo1fubPJ7ghkymWzO/8lqyB2T+NkpmA/FbqWu
K4JR18mwDL+s+kkgu2qukYBQE/XEtUy2kbmnwf3Ar8WPmudkXQH/x0hc2gbjfC3sacGish7mCmIZ
GiDOePTTlUjY68Kb190M9APS7KMy2PKyfrL2krjKt5ggNcMuVv1OXxESe5buhGu0gNdFW/U++PT2
YTY3P0Qc58yp94Nko11o5kayQifMJkh9Tx1w5GiS+YrFY1sT7jCT01m/RebrL7JD+mxd2aNLuwJQ
uzGjDSi8UudHjgv7+RB1tnwfqXbpwuER7frNEtHpITDely7Twlw46ievPer9ZtzG82pFQD0GoFWx
9+z2Lb3I5+Ga0EZ5o/Tjb8xtekjURfXsP+XDonrnlQNXWW+VN+GBu7skLc6fc8MMGAnsDopZUM2D
c+Q7lnUMO5uQPpk2Wk1Zk6fEO20rFzHYANDt11q0A9LikLyLSONaOySgWibef1v/cEGe9HMSGMQt
fARj337VouNS+yJCJFmlTxWCwVn7KDyTJYcLDsBdcmduA4V+0yIdHuJtnG5dBygKsoGd76hvqnVs
7hAmZv0wI1373V0rwsyCNP0QalDDltWjgAODJDMXA42dcPO2GBQHiGW0n53uTmt2ur/CjUEo8FfG
2A5sTbONPT157diw3AtABucIibWn8tghk39L0VwuSPTs74Wlh6QGZa2BMtlWswUvZrrKV6aT1E5J
LhWh4/dJvgYw7oszGlbIH5ptXJMHaw/pRn7gvzcEO8Vt0C6Gh77dGtFy0lYSKIhnkmhKf6mkS1Pb
cGYP9CM7hTB71NU9EeKVeeYgKTR7Nmz5Z/lQW6RAOi7b0BfCOKQjExTyJzl4pCiYPlR3wV2Kp3LT
FQvv1FzAu0U0XjTmKIxDc2NtsnHJ30WDnIiZ96Td9Qo+lSWnYpQBoCWzQxFtKM6xnUOFFBy8V/NF
3jNJxJ/hsX0xqN057UJ5yXbF2t802/pZfcjB4dARRlN6UjLfJhcHDxTASxzk+aIwHOulTlYmiqJk
C0x4SO9SY44F0Ic7deeNp+wjf8mBLOLeRPNgsjX/9DTC0mxiVqVVon7iLRuueBexYcXQS1CAalgY
gYfa9dK4KwmU3lAmPaeg6LbViW6newHMAJPmK9vpp+wKaNR1zLPH9muTPuFBnSnQg/Dm7XNtnvOw
sI7os4KXlafEYDsWEB1QoMziR/Zxdfrq+XZGaXTfU9e7cJ2YQzEPsHxtoikF1TYf6Li5+UVrj8J9
csIpA8yJ7Tjd6xCp6Btiz/GTha3AGLH12ErYprsVL+hWThWnjo1Aeii99oPpVAimqSuOM+1IZhHd
tqdh6bJHfWPgC4BVNuxbMfzMKZinL0ExLz+bXQXndIFhBOXzgCD/iYQQYeM67FvmyTHaKuUcLNgm
XhKiuzd3OV4wk13wzNj7d+wcvBfemZj4hA3BcKgaa9HOTwTg5OFy8ttGKNgXpXWGAouaTtI22sEg
2nNLXZ06heq4OPjyJbxHOp75ifYvVFgmLHZU4RxjSbqNSEZ/ciW41h/Pwkvev4jZEexjcaXq7Alr
iMysPiskCgip2Z715blXi5X50OQLF9LDkWjmgL0PXIIPHgarasQ2ngPNWraFfXLuH4mRb18sY15u
VN+myv4xaLZ2xtBCd1JS5+N9SctvCZvZ4TG6Dy6Soo71buuz8ZOXFIJN2QEgwsSCcnypbpKjt0Jk
azJ/buJ1vMteW9P2tvHZOwBNJgKquMCpCz8pBDyob/RnOIiyYQX3xeS3Q7HskcDL0Aju0wcuW7oX
X8SjcqaYwcfijuKM8IzXp0WRjJx9m815uMI2fqF2x0Eh/qzcLQKSqct+JjIFyI+wQVFVH8wLht23
8Kt0gPGZayht7+7OxKzpcuZjj2xne+sBLyN1vXzXkUo10+bVwv8g7ZXjtkgWoo1K5lpuQvBHNuOl
uVIqYL1urpQ+gH2UGFvm8ty7Ux+E52QpvovDEtpnxat6HzEfIvzkltevkH/U9/KLVYvI8nqcAXrp
1n47Vxbuu7utLl65DRHzrqE0zo1Ngs3Nnxet3ZhrcVk8WzozEW8oN/sLCb1APOMGH4iBVmLu9ktt
ZR3LY/2ImPMCFi7D/4jwk3cVRehy2Pmv7KrDL2Y/CFQTK/BtoMDn2Z9tjspyybYJfTarfH1pjr6y
iz+0K6PzIXglxNex3HkfzAmfPEj4Cz/oLSC6sMYnnwLmAqTMjNn4RdiJDqRjZWENdjCf8py3tE7m
/p5hRbptuAbzggX+XjpNk80kEuMMZ6yl+3w6xBKtma6o53mH4VG6XkGUTxjpKdDTxnPOwli8xGjZ
Z/1SPTBweEj+Ud76n9hfzQfgk8FXeG7fWQSEk7RMn9PzkKxIntaP7qpfGyfmKF4K44Ou207ZDZsQ
o/Az9C4iVccT/1j/TKh9M65VUi5h6YUzf82O2P1EOc5xHe1t+Ak+JWFnRJIJVqs99ioy2Q6eZ/fY
LfYhHphzdshekaNbu6m+KdD1WbgP3snnfbLdS/zJGG6vbKFh1xQz8RiQbz2XmXKwnNm0u6oLGc7P
1YXp0X8QtxgJ7otld+HsCkFrJy2N7To6igvjWvK2FQhKsyWTJ5Ol9sze+rF96Ry6MZf8EYGaMB/Q
kW6AY2G3u3JgdwO7gmMLq2ReLUVafjT7nqwNo+mtPBYCZZlZhCgsnXdn8zr0W2veHtz3rr8QfiYk
K02EdcPZ0kbV7xiHiNI/rw0OHw5xJOFKtvg8vUD9oei2+Ze71GRnJGmdHUCzFEn/XPEfZittOxzy
O2ZBNIfWZuBiyxXAr02/4g6IO2VR0RB8xGPs2xH1oPQJAn5GXYiFkubWYdo+4yV8S9mW+Yt+IX4U
5iqqFkzgF0IN0km4YOeOsc9fqyt2CpmDp3QUHgNt5mk1hOOW9BgDEXRnxQBwaM1svn8X9USTAPWx
5tUohnPQY8UM8T6GphcP0A2RYFE3UmgIpGCLV9YXo23w/ecRIixCNQuGihVtK6mFzlSyjuN5cudB
iGFKGeOrECvEY9ca31uvgHyJWspvPTPa4Dik4xfiLgnYe6FSRiHaNfeRGBKakXI9ft5idR54Gbrp
lxDZDeRVYtJT+PjI4KqdKvVsl/rsv3/pzXLfqLm+ioga2fQdYONaZUMJGbfYWJ/WZ1ZZ7c4SGhP8
aZZRhEWfsCCdkZPK9y/6+EhAk7eiuUARE4FxvqjLgO2Db14QWZaOn7MxR/eIBZHCs4r3FCUHJdqB
TDQtPEPV9qhYdLkHqDaSsD6Xh06VP+RIJLUu5DCnm0eX77sJCtp/EF7nWcGZyxU4f1u4uwtv+FRy
d+/W7pRiBp1Qba6hLle8KiL+Yx5Eo8oOeuXEhnjL8tgfjaohWg6rBZUZGmdu/qRWl2GKZJh+H5g9
CNSg+hDC8GzF+ansq4eapHbmSHUGt/CVYHFKqMNlyAVlVauiQ2V9KQ3GfTR4Ti7IB4WDp9W6D6mk
ngyXw5EhA2bUB04speLIsXt0ae4sutp8yptRI1gQNZDbj4/dKN/xONjAZKpLnSj/gDDk20ZLWIfY
v5uyJmws18fRRyCdUu6qtK/WDS4r5pk4XhMRzKTVO504+IdSwHSCGWMgnq5ZtSKk3kCdupiVsTdj
q9+2KZtMq6UYWIAJloRRXVmWTLIWKRlkpLg2UYv93JNc/KOXsdG+1A7ho+Dy1kVTOHzMdqERCczz
1ENY+JyGJfO/IEb/O7nmj8xRE/GSoemWijuTD70BuuiQY9NWMEunU+FDZBaYgpb1AprpukqI006K
VamGm5wcMhAVw+N//A9h6P+Ck/n+dEsizlGnQ6Te8F2MXuuJhjJKR4y6LxfGvVh5lA5CqhjCJFCC
5km1S8Qr/ffPlcAO3YBlZMRUimGZGs0tVZ7AM//g2IiVnvdyL5V0WhLXLnGKlfoqMLp7CIFTzQQ1
fVLuseHtdQs9J+1kTraZsiZhbfPLpUzf8V/gIu6BJBskUZBvzxXdPAGyW8QBeWjpuCJYhLAQwEII
n35mooq8I7Qipz85AWEYvj3ds/ZRcwvygSdArjf8MhyMH65FltCiKqaqydbttWiBK8lCFtArL4i9
T0MW+AkrAHnx1ceL5gqm+suTUH4agDIWDwOLiair+s2TiOjYjXkulI6eUu4zuuTRUDR0kuy0ALch
3uT2G1L9kucuwBjCmXCiFj1be+QAuExi8j0BXAPJs0WstNBZ2eurGn/JjZbYbnFcleWTiQYkH1Cm
ggNFddLQAi8gR3AgQhy2CMz6+PeH+tMzlRXFwCJrTtSrm3ENbzFnVfIqx0xYCHXwMLZedL+8PN+D
9HbkKDLvjibC3zIM+d+DuMfpPNQw95221M6waY5tYmw74iy9mjcmpwQLN/o45i04BovfdOa6D7U9
/g8ykbr4qPuMqLjK77udq5o7nv0qN9VPq56YJflLXJT7cQCgkevFSqzce7Hxv7IyKZd/v1nyH/Qs
3gBF1jVZtEzJktRpiPzjZbQ0FT62rHAcsNiaekYGrUBH40SrZUh4pmMZJE5iKOse2pM4lZXN5Xfa
ktQhcIwgjOj9p2fJn2ZUPlYTc0EB0GuPnXfvJmb5yzvy49yhqDTuJuaYrH///B+Xq1SWnhkBl8vI
mjUSVBsMV7Nxwk5JSfsY0VKfPP0vvbYNFWqXHgI4ajJ2bIr1b9fy09tDnLIpqijqEYbeDAEPYYkk
mEPpRBrdE6OIhvlEGxl8akIFcQCexvtUt7TYPdoYnZ98/P3Z/fj6EqktqyKcN52BePPs8Jv81xjs
ERTNS0mmyNwGiESHR7MJQ1KMM7ua3jx8WQR5TZQYpZVPoUldacLJ9NjksLH3n+BMedKI/Wc18Nba
iCi4evs8zmH3xJyyrRp7/3BuffcNTsQWGyUF05BwQChL9YSh+vsXk36+s6ZOlIQiq+Yf8xIaVAaQ
WDoV4X8NJXZdwRWIam3Zg5qpQ7TEo2TBwubUBPnl75/+J/dMBgYvT8QzEeCecrMmqCS1NWrCmjBM
nB6B0kQ30k1tu3AlecZjqKUUSLr6l+/806ylihCTVPg+kOxucHJR36TtQGqvM/Y8SwQ3L7qZvfz9
m/32GTffLNBqGZ8oAxaR337UAXmayS+T749jkpdBUizeC5rct2PSCmG1yDUvxZSz09ECGJhFLAI9
aHGnx/4bE0SMsVY0e/wyR0xNNOPRD8fxLnaLbVC2+1bEH2rK0rwbYrpUBhUDf/BfArI26goFcKsw
khthePRz1uZhAkZ5xkMeuG8TcMx0UWn8/cZJ06v879leEUXNVEzmHgvJ/s2aomp5owjAghwPcbpd
s4zbapwsZERQszDhNSP77RF3Ny0HcDeeUNA1ydn65lY6//ulEHn/55UYpsVmVZMl43bSKXRDNIdc
KZwi/RI8mu2+TP3aqOHR6sOxL2sXuHs495Xt3z/3z90JqkkTYZ2hm7Jift+hf0y8lifVYxnFBQFQ
kMpl3smKm000YosfjUm3dH/bD00j/uae8/1MzcA4rynq7e7YqoJgHAb4xawF8CNQZrOVveZl+PT3
b/bj56iyKPGAmc3V6Zv/45vpnOEUqzQyx6R2M7rySoDTGxTuL3tN889tryIZ//icm80WNGXdRTiS
OSApasEiUwpn26IidL1HFiBlKn3FhzjIwPCHPfN2/qyG5NKFZ74+tYa2IRLVmjRXSkJ4pr6QFF9c
huyE4E8nXHE6mPwM8kGHgq1QAdw0HjUj1eqx3+diuoIfSqyFJqLohe7TWCaiCtc7ecmUbOFyzA+J
ay0qbzm2yywhn6JT6dBJrZHB8weZHxJ/5WfjOz5zYd1xoMQz2SGPpJefN++tSYKnEfkeB2L8YgBF
XjtjzvGUVpvX1+jVzGfJQCkB9hECet3V82yNDEk642PckIfx3CW6iHAVuo7Wq0cv979EmHjziIxs
UohNapijZCxLDV7/Ug7Hew7NxcqlwppZNMBbHbtNGCEeMEGBB+N49oK7v48U6YeFiQ2loTEZACVW
tNvdUhyPgsIxLXPCBCCA7HenNk6PSiefzNJ6oxpB2OIQHbHzXKwkvK8sXwXS1GH132WBthlS9YR5
/QrwmOyT/HEU4hdJB7MtK3VpZ7G8Ggefwk6hzwPReypbkv6AizczTImr3hU/ygp/tREdsbXRpVL9
p6yldUrm6kyx3uKuO2m1dRjr5iRHlFxbd6mGcK6FxDqUhb9QsRHWKn8hhLGukHZDeIuXhsdEVnd4
SY5y3Z6wzHnlRzika0WRPgZPWrmCcYAHE9lKSWB0Kq3yntZjwG13XbpYQUDWQbIoyhFxBZ4FQgrF
D1ntonllNMC3pY/vv9fquyoj+N5FbkEgtiAj56tja0P0rKPRFmxK8bUildftmdMk9arI6RqfxSYO
0v3oy/eept55EWwIv3wUxmyP2wXmju8/+l0EMj8fdzVMetn1hIc6rfZqY3xYGmEoqlle4GIT5dJa
eLfSe6xx2QNnUMaUi+HqlxHyw0LB7kGSKD5pqDKNm8nETaCWyuWAOhoMWeaVw6aGXDrTLeqQCcEq
QWJ9BFNQttiUyFlEHntU9TRBXaVzfrmWaTm/mUAV2VDBTViwPKzbIwpVlrbt8iRzwIEgT99EghBM
RrVkYaKXa3TCuBDeizMh74jCqt+lTDxVJcoa3zfVRdbmdBMJbiOAsP9lEZP+PHUonNBEXZclEyrm
7dxeekMrkFKTEkRnUA8WchOpLI0XxOXe1u3LZ9JYoBMa8pSuDWfLF7p104juL4vaBEe+vUXwbVnP
TFPjf7dnxXqIzM4dGvCyJlH2frLC/5cIi29uCKYOuw/7YZvGiBOVbE12NUEsk+dcbcmtC+IQR6P+
riXbGDsBZfn+Ht7fuM9cAfkTxhJZjWayhXLWJb1u1MnNbGO+S1CTfJLB1lKzcek2OrG/VMx/efh/
bqEVzkcKSAaN2oYs3+zDqoj8jghPFYTW5lDLFq338hUGFUz38lx06TluBqQ/yggsJnv9+4f/uYNW
p9VUMkBCk2Sh3ewzozbH3SSF2FFM2k34leb9MJyp1i0Dvdh1cvIwCoiH/v6hP4wpdu3grg2DjZEi
6jffOK+yrPHaJnayCMknWsI8ql5HvQH6Ed5pLjrpFI9c/5qExhEV9cffP/57C/jvt00VFb62LKmS
rmu3GzMviPNUjYvYGbVapbdIkJKpk/KGQYrS6l0Y68cWcwDtbdITUgG0RUd1omhVuxfNS9ko52b6
sRlEhAri5c97k4pJ9joMZFnswfhtyCriDSl/e1p/ThNcOIcONu2axuVPU9o/9j+FRt1abxIuHNO9
r+AGHs2PEBM+CMpfTgc/DQyFoh9h2jI7Ie3mo3ykwlNIVeREEVwDA4eHZ6wSjYwtdN5YxjhR1tbl
7w/mzw0zXw9iugLkfJpsbrddag5Yk9AslED881b+mg3SGSTDXMylx+9bHrnJQpWNX8bjn9tKVeRI
rojTZp0PvnkJtIoiRu0Stiw0zWaIW0dVo7uAWKu/fz3pp3uqiZS7FBKVua03RxO2XX0Q8G87Xqod
9ZYzfMaLRsGNpTJ7LgRlF6nyMhQJBoEtoFbMsqWC06oZ1gGiQCBVGhy40bgI7m8j64ftEveAQDWJ
tVAkR+fmlewFuU/DENtviQ9oDPyTovXMAe6uDojkap8lN0TkE8KIkn4batq00t6+j9PUZ2hAwlhp
bj6bBaS2oBxFjqUBl1Ax+lEBgbUgGhnzetata5huNgZNcA2QSIgpZ5UmUVpOvDsfE7zdte5ICEyw
/wbemhJGQPJOZoqE97hPIog1rAQeoRapSsFMkksilxEjKnmTLt0qfYhVTOT9RJD5ho7VuYqBHjcJ
PrF4crSdv1kGAtGFWge86Ps/B4hnwU4C+oSJnFIrOLiue6krbVMSh4NCR5xM8d7SN4mnhH0MkiN4
o66H8q0H7idkrQOIy5rJUvEK4HmZT8eAXwbc9JL+cWNNayrNSKal3g44Yj792FeZ6IZOeHFD9HK+
ttCHTVKiRisAorgakTEpJBJMUx+4cxZKXt3//SJ+fLmIHDAsyZIJ87yZSBK1YPPgZbGDpxNJFV9b
jKSzadS/HNp+qDcygi2dcy+Tuk6t79+TI243Jc2LNHY6haYT2kSzAdnBPF0V7YYt1BnmAXpwnk2t
aEe/kXel2+46c/ztQv7cqUwVeok2kUnxk7v/7wsZQxEbMWhWR6rgXjT8Mu/LVeW9Rslw1SYrZ1XF
b2WhkbtCKpj59v+/4dwFlQVdNYnYvZlFeQ10Mj6YzYbI/Zjud4m+LCndXyZr+c9DMkUwZkb6DJTv
5du3tq+iVBozZgw9osVgwfm34zxGnWWQOEM0ns6cFSq1E7S6ZXc1oxzyvN2iMZFLKOIRhgdODiTT
seWd2neBal0SmDky8dD2lH9bSQicfp+Gf5ptiKFQOeFbP5RlTL00Qfi1EcrOZiN09UbI81duJSm0
8m4Qf531f7xPsgLrDuyF+UfnJuYmGTrVL2fo7wSpAYkcEQ5E2RQkpImyJg7emvhNBfzSCeCqOnak
OlleKQKYvw8MY3oDbqcDHhRNXlVSCCe5WeesRgbw5BWRg8kYlw6gfxPwAwTKAmplgPYLk1RWV/c+
uwm2BEfLrFai+WyY6jlBW5N99h7WlSBpnYrtUsgCCWqaxOSRX1pLQtnea3vNcvdDLZ/NnmJGzmAQ
lfxVraMnwoJOCZGCVi/uckD1doVyUi2fS1NbFB7h3dgoXylVU4K0zqNUPCjQmnKL/EFZ/wwymu2+
mSiLTNZ3eIwfWgUETG6UW79RwFuISzr8c9cwAJ7qlzTgmMuwF1Gc9iJYS3nnMxzsSAtg7bx8/97Q
k8X3Xc4LKip+9haKv62q6o/P3qDCyvyHt+92a1+61VRSSFjZinKTAlsyo3bT0eScTy9E2XXog0i7
06Sm5ADzpnOnQ0s6h2X6GnrlO+nq61FUz0LALrPumLCLsjjB4rgf1bJjW2rNotJ/D98kC+RI4yNK
0Id7HF5OBossmjhTRqxPEUv6R8vgMnOtmrUKusdpLlYMfiRCwAcvlePWaXESZN5DXdHPMoRfloGf
NhiSqHKMxOBtTce4f8+K5DX3IcGgHHFryZb69IHAuI0YLiSveMzK4VXM0eq48dEiqerv417+YQmS
mAynTTPNWuV2vy9LvNUq9m1ndKUPcG1XYP9PhuQvCis9hflLIymO4gyf+mQs0xDu+FcxM3aZq7ya
bX1KC4B6Zk7XL58qVauqR0Ahu+lyCpOzRas++WW8/uWafxg51LQknf0++7E/jt0ttNW+9DJCpUIU
bUa6LhrqO0l3KqN0PeZE7XXGUvFxaKHSHFIuDh2J3YnNKa5RRxg+1hn/LjbG97BXr4kpfoyw4ELz
UUqG16gSfzlT/fh4JYm2JL0YznS3q68qWGFQmlXmYKc7FHpXIhp68up8K4rB0WOzlcb9YggJaDa1
X3OFfthY89lT5VmWNIu5+t9jiymvqyu1YGwRnjKTGc1Sr+54a1ZaNteE8ISzfuOP4kceix/UqZcQ
21ZEcR40uTlhzbej2kTGDHxaEdP935/kT4ddLo7jjMIejJPbzaybuKUKcJ4nOdbZFdzYchi1a6gx
XXq+YXM+3YkptSVvSuj0rI3ae0+/XMEP5yqejGgpps4By7zdBuaGGtQJKeBOMbSn6fl0uuV4FRDz
+qpa7UkUo6cs0Xd9ZB4C/GToPLJQuYbV+FEb3lFI1esUUE+a2wZP8S9v5w/LsaSgqrEUlTXpj+58
C98yHalDo4RuOFdnn5pWnOOKARR4xdFs0t+awT8NFoWYLVmTZCQltxMRI8PNiIVPHaoDy9JDDQ/P
xIa8Sjimfwr9gT/sf3mdp2d8s/LSrxc1RaEDrcrWNEP94+Cej11fEuqWTo7lC8mLyKx1EiT2xHb9
Vvg2fnra//ysm/FmCWEUqupUKLPgY1UByZ+hBKmLE44UvBY9yYGBiaxRVVa+WBzGPDMw4Zhbc7B4
afU5lvXzRPRNVIMA38Eu82EtZuoFUH1CJ590EnBL8bjKpSYAwyOuKyE/Y4n1QegrNcVaKBJbY5s3
5fmbfIxEM6H9CJsv/1RTyRkU9oVaC3YlHNeVL62L1FikWXs3BB+ebCysKkVJZ2xMPNiUXOQ+c+ps
WImFtc3L9kC088IQhlU5VgehK84RAJ9GwGqKATRu90k7rJUGl1rRfIVhfW4rrtJLD30KwYQczpMW
0ymRLSKNMkzas8AAYRP3o52/mWs/4niWqRbMF1e8EmXzHFW6U4IsEwZlmAHStvp5KxKSo0CkWRb4
0b4JlxZfZamiksSNp250NEFG6BXLpEcpLSavOdIsKosVOVj1dvSGGBZqyjqiFyT5ZIxA8AIrVRll
oEhesOENxglKq2UVeh3CzbqDTQcoqhtCAiKa6KFJ2CQqdMYnfH7MPzFR95ElwkogR7Y3/BVkISTj
VLBtQhiuboHOOrSUVUoskCnkRzB6eHQY9aOZHkGdz5Wc/Zgh9usqZSnUoMZF+IVbsoOs6NPCHmQE
1dl0za1mlp9tkB29Mj0KVY2WwkXzpGJpz94rU7rIMb7FNMqewn4Ny9A2dHC3NA4uBnAk4om3FpBi
y3d8jX8rcvcioVYN4ADF15a1sJ6GRK8XR2swtqY+YCLlIqd5AEj6Cn3rSongHrr+rguaa2Z4/Txt
htXfp8sf3x/JMCQmBwXZys2BVS+qgmRwJiS5cuelzozsd/dDTuIFKiF10BfNaG35ir/Mgz9tUqh/
cHpFTIFW6eZjNX+AoeINuMho/0iidUijhHp++stM9ONypLHDpMNJyRnwzb+nIhVxEPB6K3UIWXWa
rsETBQk+wa1LNSVDTgd00z9apbwPiMUppN93Cj/N+Cyqhs49pgp7e3C08qRI8k6jo4CHIy5QnDbo
3ztB3/HHB4QCHPpM2/XGByb/hR+geAWJuBNLAMkmxceGQJ66Lu8jmUgtU9+6iUwHSwOW7BJE00HO
tBMp5RWsXMeL04/Mqx8a39vAFd9aQwtMgbSpVitxKKRU8z2CQgi9XyddMx8y/aw0YOCi/yTtzJYb
x7Is+ytp8Y4szINZZT4QAMGZIqn5BSaXS5jnGV/fC4roighP74gy6xd3URQJEri499xz9lmb6bKb
lhphKthyDa00nJZOJ3F6U/J5k88Y7oSGLVnGKQtFhPzf5SZBmNPTgI+vF3610bUqL7VZoGFXaRoQ
2/ltuZoFZDD6v8bEMWP9ka1UkulAGybwWfGlhrcEuZdI5NUXBoQLS8UuZN5Q4Og5UhCRqOnjo0mQ
ildBDE6BLFSTGa0jx31AlgGMowRCOPUjD8sPXAgQqLdp+UEjFWBSETb32IPlRxgxBNiPZq16X44D
3sJo/o2yDcA7WHRoS3AoqD0avb5rRJoo0zpYdSM9tn38OCcl9I1sEYnT8xn5HGDBCv71Pfiz9VJX
2KJb6N0Yqss9+of1MhIbLcuTPod+SI1JfsA6fT8NopdI2NX8fx3qxy1aX8IbLkA+bkIDkmIOXzgn
xw4m0R5a4W++1k+jZJ19FboU5Ghs5/78vcRKLotKrfleyaYJcdPD0zUci/USt8fS9CIF2IvRyQ5u
+G++5s+iHrI0pKQItdiH/RAi6zWygjxlehkp+0JAzzJaXtr2ZITWXiq5vjz+6xP78yNqZPIXY9P/
yDYAp0bdAsdwU8c1DWD1PVSZN8mfnoq0/mhZQ6A6uX99yK+p48c4a9HHkutErWz8KP6ZmxKqPw4K
m3hMQ1vF5LBH40izpYXRqFiv5la/NbCZ8IIb0ptp3lcJFMd6Ikaoh6XUV9Bj3l7w+t43NLvSZ5q1
RKTR7FkY9K40oYA6gfOIkWn7BNEbiS6fprh5q5eGbs/17AV+2dqGyf020JWG1wC57X0PR9fhXtlH
EXwpireNLfm3OqUxroUJl1nKpsjkh9Gq7vD/nVY+mVgEzU7YhtCELSFxZPwTyM0OdB0v3edVAzQJ
ASAmYYXN7jO34fi/xCbUCQ043l+f1Z+OWsasQimI0jQa1D+P2mH08UoLrWwzVOVHOj1a0EYSf96C
rzvhfd12Tky/4/x3icyfDSB4QCQySeiq/7EzaHphCktZzzYQqj/imctnzc3blLZv2aLBwJ39Avfn
/q+/7M9WfypPKN7F5Z+v6PoPM49o1QmCZMiHCUtIAa7GttBpLUt/XWi72JTOaVHdL/HJXx/3ZzPe
H4774/45ntW0LzQxo7F59MyUMRabzWmQpae66E9/fSzrJxlqXIh1RGJsS5kVfkiVt4OJoQemTBsl
j6/j2A9OhGw9IBsr12mLjUv5qWHmRvVp9iYxpJfdhJlB3lDiQvt+Y6y0ZqME39MC+pGuj+c4UC6w
KsfMB3CqpIj8BOl7oNOL1ajA8nztJUYj6coysrwR270GxmAYA87R5oe2A2kyJzfmRti9kKfWYb4l
pqUtmm6Thm5tnNuevppLdDMWsX2i7c46JQXdSJXAfkMCf71i50XCuCDWF/J7bDYaWkLIO/uShyU2
Hndtg5sexpBIqdxcG176WR0wgWPbI7Wah9zr5OsBJOcB+CWeJizBLYyJxA5kGMKJMl7UNNwtcXNV
K08mEfHYMDawVHCDcHxSgxkbrPY+LroTdg+layTCfkw0dwA/GwnhpzDXk6uF7Q6P2fak1SFuUTS/
4tD7N0vMz24aazGgpvDA3fqjqDNNywbdZUlevWR3VShPPTiKVlSftFLbU/B9arEo+5uZXv7Z4LXQ
ZNANYVAq/nE8sb8M8C1kgtBT4yQDvEd268uO1NgVJNxocYeSlhJcE1kb3Y+xNMz80xjF8SaIs1vd
UdYsZcq+Ga4dcvyZ++UzenvMrfp5QUske1i88BI6gOpgs9y0pwVY0qBB/PV98ZNOAZUeC3QeMtMN
ucof7otAmFI0lSnMIx87+Vyiw10k4z3W0knN+Fb4b5WriKY+YYK/ngghZnuWhTB7KsiQBzQiClbr
9R2zcJvfcNVDv0Wrk4drAZ248Nux9Egfe2Xt6wrw+BLiZStgQJGKizW0iO9r1Iebv/5S/+n4DfoR
0YC0BFMm6Z9lxPxhRrP0ycxaWUk3oxy7FUl1UGrmfVtgZVHL41qy/NIpMtDhmSzdh/AV2MPntPcG
eIO0eeJFCdsAqJVmaP7NPPQzIQaibUpHS5Rg/EdiNhi1ufR7JtvSDA9dlL4JaXUJCxqjNZVG5BaP
kxqOd6ON98Afz+HYHjVKX6veZ+fZNsbjsM7C/KNNuFBQ6pG5ZR8TbgXGwFt0ubnHtAa1jyp8/s05
FX8yg6KNQCqAwI3Czo9VTTH2A520UYY+u8ZIKaHfr5uYNnxxh/MzGhHO7jgX0XYId9YAeqCIk/lo
ibAbhvC7OFXymQIa1e0UYpDiL/6cXYXqTZregpnbZUq/4Q+Zu0PenqGjwj3BWdEqyXHkOneLFvWC
E8NVxbeTm22COq6Z0ZXJCkBlXhibNLFU3HZz9lKmsitkHHKUkLzwUvmCmxLuAKgB6UtJUPT9wjX1
P+hTvD41lRKiNbQEV6xKlKeCcjW16ClHhrRSOlVaDSWxkimYh8R6NwamYD3uvgea6Pga0UzebxCy
OZX+CrH0I/CD3RjAfgpizQmU4rKsJ73xgA3m6xIUtqny1NT1vdR132VqfdTNn/pIlqj+88aK2N6H
xPzD0G+tsqVAHu6h1vdOEA2fR19UTharQaDGiUe2kJb0usIyxTIu2CGzfYQIyBTbw/wq282cLtzR
SXzNi+n9b8bCz4YCgjRFRLTCpvbHqtpEMSFtWiXbjHGRgoVUVuB9r1nQjB77Oc5PZF16VcDEc5m/
6LNJMulvlCU/CVpoTzTRmWvLiv5jghe766rKlgDNKrh8Q1o+6gaI4d6qODfISTfWVLkzfaSrCNby
393FP5n9SZVQ0yGNS4T4Y/Y9p8beDVmUb5IOE8kyjzdqAcPMAHTvKBXtVQXNSAdTu2ncA+vMD4GH
Nhu/LPB9DlvTk/P45HeVvFWmxQKwt4AQ4sslatu+G/0jtEwHw6T7yMQ4lNjCI6ohJqzrX1ex//pT
k2fz7//m8XtRYrwahO0PD//tfRSnt+yj+e/lVf/zV//+80Ne9NubOm/t258euDlymOnSfdTT9aPp
0vbrcMFHsfzl//bJf3x8vcv9VH7865e375w5IMJ0K7+3v/z21Pb7v35h3jEJxP/rj0f47enlK/zr
l23+PXrLyUL9+nZ/eM3HW9P+6xeaEP9pUJMmGWQtHSC04P3yj+Hj16fMfy6CQBVxoEnf59dTeVG3
4b9+UaV/GtRYRBHxnqTq9FP98o+m6JanFOOfBk/QD0mhm8FomL/830939+su7dfzzfn47fE/8i67
K6K8bXg1mzaWpj9t59hzsF3VLTR6X5vXPy9dncweeQ6RsAOXntXOS9lb080UZWeMIDAQA5KEjbVx
QoUf4QU2IqEnUtUmKbukaiw7yohpW4qoMRSjRXud6zvwrVCrdJh79RsxIdSYRP6mG+XkkJu+1EQG
uz4hTU4BbU15dkkHm+1+0SvipEbFOc6KAMJZKB4aIXLnQqBFMm+abTs+tx10JDEhM94pPemKYBeZ
SI2SrPJXaNCJUbPiYKU5XoRTf+hJra7FgjoHDW9UzXUZh9Ac8EkVf5tkWvkFdQS6N7K/BKFvl213
FeqlB1clD4OmwvEzTSJHZSFnwfvAlztab0Ifax3jtRDGcD1lEuKkOt1XdH3xJ5VXBIOHeyyalF4q
jsgu6xoITKzm31lVX+I0sw2MksGjl5/9E7uytQZqdN8VMXZPamI5WBHAncsMb2IqsXWBnDEYY07x
qAO5krTNgMVzag1wQTQWlaLMtmL/FnbWR0LzeCUbhyxNvD6XzmKAgL7SZ7zUh+pRq3KnLJMN91N4
xJu+Palxd6g7CtJRFN5lNXZ9cgE1RQ3bc6jqtFgkeoVnn3gTblkoBeuoUeGuZ1Sx27zbmaHkTnJu
nSx/FC9LIaA9o7sNnoYRnAwNiImDIve9IwjcDeR6lKoFJGNFoBqAl2SzcZ2iElOvTNXPVXpJ4qWn
g1lIT9IBn20juGvS1thmrXAVFEhwVZF81yu0ov2Mf5+lAXSNhSGgUTq7Fj0YkFCSgCNFMXSgyofe
YygXHLvw4tBj0enL9N0vrHQXG6Wn5wAqpGGQncYQmk1kgoHIfRczBeUShmnHpYN6Ek1Bvu91PnRe
kYh8LMZCh9k1XVsF1w+lGJqtb0io2fTyII01JRXMvQSlou4EElXWMCmexCE45Uzrboeq2m1F/TYk
RfkEkWRqSE6mQecQHmChINJv3KOGs/MWvtUc0sNpwEk1VXhAuOXgVBI9JmVxa2ZYsf4YDFu5Ab6R
Go2NiETf0Bku21KSV2v4GEigaZjGj2YXZipFm3A+6dqrMajjfcdKYflAS+dAnrYxaCizE7CKkgW0
U8CtsqI6s/YRV+WlSQq1qm20BgepSNb0NwPXydLBGcQsPJA+fItm/alrsOET4GsaVvdKhvQcT4qP
bJd1EM31VTAD7UDAaQw4DyVxCBcxTul964Fp9PgPBFG8HRZn3rmXPUk1sPBtg28CqKCkwYfGmrN3
IUlO6HAnLx/rjcz1dmUyzRj+TLRa1xomJex+6LZecqamJFG1kWLdHScV45dhWjom9bspF8NNoRba
qgfju6ZNbYAVDZatfY6nak/UEG5SXFw7c37P4bw7UacfwTTjIzWW5XoI2kundR+JGFh4dLbqYnDl
GBq+877RQUcj35zqhnqtjgqnS8VCYNXn6E1mBcRUe5Dl5hRIIoCpCfg4WWRUpmsxw+bT8E2HJiL8
LEomIOyHTFcy5w0pq6OgyGCh9TJkL9btJOQVq1IqBIhRcMa64UDv1rQd83ETB3QnC4EO9zQntM+N
ye7ZYK3AP6FFUo5qytSOBQJ2NHHo9JJyFUvjRfM7fxVk2X4QnlLA3OusS54EVcZpKgp7exqmHGis
ehGsil2CMgXPCR3s1liCgW2JmEO9uMct4DlEkOTmUl86s9yb3lhXb0Eln/ooHNyeIhXtecam6bEY
DTHJrIfoA3eEAcOKfEkemvdZL9CXI7TAMCEVBlE2AMymW3rurmOUzbQsY3Ur1e1AjA/gt8srJxlj
eJZ05FvmZyBFPrF391C2mXrRog8TjzJPBy9D+aNyY2HUvBhMyJxlq2bWn60yPhZiehVG8dqK1XfV
BA0W9RnQs4G+85QlL5q6doeQTBKbtSmJ5S4oaaxG8dC7pklpN+y8ACzD0mzmlOJpaKLy3EnGQx5K
ALkl4L1zGQq45r7kohphWShgiGIJ8Lzmt7GKS2+Wwg9lLsZDbHxKc7AQU7e5gIWrqSvbCfehPJa6
i6GkaJHms+LH81X1mUPlxHe7sZM5C/EEIY8UYdVEhRcN2vmrX10zgA2IKe3XMzoRt4GeHKjkokfj
FgzQ5ARRPKPCRqGpgd2jq539PkKOUJyrQ2POb3SgQl8rE0JbcThZpbYNSirOWjmW12yMFp166qkq
s4Hui9Q+gWPWVX4ZZJDyWSOyH7SgeeU1MqhGLD9o9xQPdSIz+0dQ6WW9e9OxutxNGs0AmRwfKx88
q2/Knad12LinANji1m/W1CsmsrdWgTft8G1WtBPYG+FR0QHKqNa3nqKk21am5hmxXK61bLGxKPI7
QdN3tGsVO1KK35O++xZPUH0aNaZS3ebTnkkJgInCOp6FWJdqtymm1iz4YumoHUtFN0uDM7XVvZgQ
4giZ3ruaMrulFEGpCvHwlfP5HiiO4HZteldmrIXC1OhruRB92Cn3OK8shjRMZ205xseaOkqsC/p2
rDMsjVE92PRgYC0Qt5kzSp8y2VXPLPWjAcQx6AzdmSR2j3NbrpKMBbraYC45bRIFh7m81Im+UMB5
MWEiqhYcDNPWPJPKnm1pem7qIHNa6FMxxjBHDV5uRvy0nwwRGD3u2vLcqycs1aet0ctvPm2NbGs7
4xj0aNPURpA8zUgsW1Tb71KgjYcqw/pASylYkAI6gq+qrJKkev19NLpiXUgLR7F6bUt0BknDMhIg
PHFbwE1Fm94i1FEOs6EpsSMshewpjKjCGz0U7Ckt12GPnd0ojszZJX6LsjB/ixoawiRS3SSAdVZ3
+nelSH2UWwmYXBkRv617q34s70Rf8AqTch4+9SzypaSuTWpjqxi3+C4A7InvwHs4QKKVifRWKfCj
mOY/p8RcbENLym5AFumVk4hX2yy9CF2LaSk+IysrCUj8pykILmQ4VgQerF2aQCXmNQntZiHQSdD1
4jkdq3VaKOaKJQKOsBYNGEDAtO1EwE0CMUgxx4+mUonnODuGgnWLkqXoHgGZ0qXJVasBHGizz7Cw
27VT1GOf1TvZiLzTmh5nJvoR9vloFcPaTDHOliSghEIsr+siFtZmQRRojNW2rdnLtWzciqw8Jar4
GkZlsZuI8qF1IlmM8e+Z9n6oAVuF8ZwY+U02sGMfczNClVi3xc6Y/GJHq1wpumWZU7HJwNoJkMH0
tIbN1Pn3kRreRz7VzKmveycNkgA8l1oXLu7VC20x6nZ4dXY7rdDbHe7u9W+Pv35JjC1tk/qqDBZ4
9Fo1yx2ck3LHa2M3MPi+0F0UmIzqiGhyGDHAWZ7Oo1Zca50I01Ytd6wi1e7rp589/Nnvxh7ur5VE
BixdXgvcCrx5Bsz4//kuX3/nV5I82/rYkYPrBLxtlqN//aNhT4Y9zf88bonhndCEn/yHZ/7w49df
fr1noMOarCgEO7+/WsAvaBUEhYxvHcHUr+/7v/2WUhCy8yoH3eYWeKUtVnJ/P9qv3+DrrRIELODB
Yfj+/jTGXvqK/hvTbtSE666xp2oLbCG/hkKtgGL9eqJYRsDXT01aZU7gs5z9/kRdM92gN4HDo0LQ
lNolgy/NDCkoZyAMSXYWu69//DjfFwTzIAW5qstU94d/vn5nKWDsg5y8YpbHs9fSqianZr7rhCrf
JekIJJzeQGJ0hFCQG7E4TrP0geJJbYcZI7RtsM2ysjGDmqZlv/70w+8glWzEGEu1ySBuwWhMw5HU
ynfqhPRg0EoIjX3AgF/uHVlLYBmJX81AuUzXZ1bYfYTTilwEvf11nN//mZYjFoP022G/nih0a40W
VPNwZc939J7kO9wmhbU/JAcShPnu99/3/WihB0AwvdhPdUbJjjvjmF8vskL9GpJgXAOjscDlBBVE
569nFKNzFLmHT7R84HI5118//fBQniYYveqeEY2/cIR5J5+A9FnkCRW95Ykc17uvn0xu2V8fApND
GLVUi/RmqqgbGfyjlhXu1Tz89XeMOweVlpds76b1vCPlsLqL4bZmqPvV9ZNorbx0IMgKrxhvrJMD
6pDjE2zYVbCd1qAFHc3rISUbm6GzY219N++ehrVHpWFFy+eEESRoxcNiEDtv/ZvXg706wNDzqOG6
2gW9xvqAB4DdOYC7p5U37xpHX9Xuy3KwA5NzVazuktp5gkt7GO1k+wQP98kU1vp5eucXncMB05V/
00hzFN+lzBWSGze2lx2e/Fubkj5ABdXZC8Z1F22Jgi98NskjBLh4vDdj+7MBsFs50o6alNNCQEFC
4OBKVFo30ECUiIFvKDbfbniOqqOanzkt+Iw3812hvXN6pkR0Z2pY2jMmVuPrOJ1za3DnCKasvKsa
F2lsMa3FxeQGqi+ozHM13+nGlkL6OG/pEiHIOXFs/5i22IYQqaNXo2N2JWELpiA8PqQ0XACS/AR3
SM7CSB1A9aLkmJAiMy85dKbHxwDvWINDR56y1lkUtvHA15ppFVCAIAAncPmBh5a6prpFFztUfrRv
LU2B54XwPaDvsTE85CIQEujWEVxg965oLLhrskCyvpFee9/lt5CIymExDKiT29DSc63AkN9F6drI
TwT/y8Ew0sQNhJalZ5CQzB9JZ3P0onEFWv4XuwEw9krqiOeZde3YBa6FhuhAuNHZ+US7KPMTvsGN
a97MM2B+85z6d6xYLv+pT9RCPeY7+QKHREO4lDpz6yWP02RHj8oZemtp+zYoG/WaH2XJ7o/hTuCb
0iO/Gu7ZYUrYEZnfILZ2G41zbXrhN/EOvwFOWP9RYej4ytnJpkf/yqy4suRTGr517rwO77H+hS/4
bdPci2t36UU6FNuoPraCa2UfaA5kYZvZyjWxUwBCxxjP0ix5xKgTUSymRUfxCrzfiRzwvJ/+O8Gi
xvWa7VN5DOV9e8of0vIgbD8BeUHYfOm3I0BfeWNAqdhqzBj4jhv2yIjuQfpVeHBmioLIDp7pTvkc
P7HHpep+iN8YAp0mrEVjq0qzE7vdrT9l30tcnB+leGu2XqbYsM25TvGjXl4sLJCS8l7KPLSCTf7C
yxdJNdj/wVHPv1pHcNUl9tiZO46vQuoguWI8csk6+wkrzHePJ7tnciWvUrzp0YexWbGhdDKQUgRf
nxaMZ3turpBks/zMseOJAemkn1z+EgYf9w08MOmilkcGV0AVxXCWgcaVNW/5fAwf+XK8JTdEyIU1
mms7uRWUduwNYGQLawb+PB9z7Jppy+BNcc6iMV3FSiaBU/4p9OzluzdGclNvAe5YwiEMjgzK1EC+
aWs4OUhON2FokO8xyEu/zlKeYM/wUJX3VvneKd/DyvasBQCBlyZSVVAdNCmvecsIaGL9DWKFyhto
5k2p15l86Anue0jngCSkYcKD7E3x73oQOtzyWUWXV2UzV1T5iwixKy3u5PJo3mZpV9HhIXBFBvi2
3N8SipY43vbsxUPJ4y3C4vsT7rbFY9O4QU0g5nDvkQvUEOE48Ojw1zS2EMWpVL2b0mpaJ/W2m++s
V/PMFQbkxnnt7TdM5M7t6hSFV82b3rmDkQowPXGbMC2AZwLLaGwymIWq+6Zc8O6AP2QzlSe4bDF7
8hOXw/D6Hf4szMHMsS8MJY7hSbvunXl1ZFM0ubxo3uWfGg9cPsohfyTPRBMb0RiUUiQ41lsZ2vJN
+KhJ1L1yqwAVm97FdemWq6beUOBLi9O0Vm/6GQT319QUdYttABO9smMQ8knG3fTc4jjCOSDvRhbD
m9XnjsbgwPXP03rASvGemTM6cOEAA3C2jO6Bj6DyxxpmTy5YjmdzXE9rcMjTO7MPU+nIvdY58LiT
rb+RdpK3rBxq4PRuZINSz9z8kcmyc9jco3BmfwaWg+9geGZ00M/4G8w7Rr3woLYeBKPXgsVdWPc7
LhZpHPmsS44auNnWMohLV1n8+qLehOPH6LviO6euc/gU9DZzJ3E7Lm8fP5FJYdpFbDn73Pk2zzJV
fx1eoahu2MUBaeab8YoX3Up4MC5YVTybK+sVDABLl8pH4wSFb8M7P3iDgyEMq0gSIddctysI/GsW
dswcvlZC1WF2kHbCQw93fsXYUPI7mmSw64gNh8VsvsxcUYYWnxXXSDs7sLFnONQrk8uhcLoIJZPt
8pVt8f2NkcdyYdhYNO6qA+uXeeYq4W5KPpSVuFnPdnIwaLTcQv/VvCfjlW3YAbmAHQ4Of86koHji
WTgKDwg0mTSn1VP8ONrvS/v3bcSzz+E0aUfOOD/y/flaDH6WUOyluU+1femG4AhW0oXlRdMdrXhM
H+Ubl7E4sDz7N+PYuoxohTnKs2KmLM6VcWT105BrszTxtvEbgHaZ62fL2HRMG444eyxlWDjAlPYG
izHDYGFPyiuZKsmzIgtaNc8vvJgYJWNIY93CVBlskcFGBy48k0/6yDQo7bjzqJcc+GbMAc8s7trx
hW+hvPJt6L5mDeXM4vniNsKaQxmvL3VziFhQX/mHjCfmLYET3DPssy3Ub+PSCQzoEuc0LpCCP9Zb
ru0b1sktXA+HWZLBSs2HD2CgUcVg21EuzP+8alwGqT6uGWbpJx+LxZ9DsBWfMQzclP5d885t7WN4
w5w9b1myp4SwweXQ1rF3Ber2TisceOWkb0bztoxSSOOSJzPQD4oIynZL0ngkWEDCf5d+kos3ifaC
q4EI2Jvm8Ub+ICTx2j2wbqIHMavXWsCYTBvuFjr0IbpDBtMMXofuYtuvsCHF/aLbLjl9Rn1rOarM
laR1w86MGseco3AFvwIUhlOs4QpsNQeSHz25krBp+LsaD6Ne36dhtJkVtvDbdkF5OhWev80dbRut
fl9SPkhlWM+SrR3fzBub9FWprZga6MzCClPCRWgYT4HxcDdVz3nm0ZwavWLlOotkA5B0KasENw2w
1Enbbg0wHcvJxwFjCdHW0XB7wsdGqdaETaXLsmr2e/kmS3hsnZmi4Iethvdxh5WTFS1JgBK8SvzC
ckpvDJBqJA5xv6pZ1cbK9XG0P5bFowZXdldyESmI0P7mr/P8ZI1AXZZhYBbHsl5yw/ZD0OB1ZZ7C
ej1Nd0TmIhTt4hgyXImI1T0ECRpHv+BHxCCYHB61wlWyfZh90PclPLK0QgtkR7k0G7gK92ngUPoh
plkG2AFOHAe/vTNmWc6Jsxm7lPstZ7ir1XXzglcVYP1WQ4nmpcChn6duK2J0wIXuuk0MClFdswbm
+R4JTcvDy2iepC+DF0hHuuJ6nsck19ZX4aGu14y04pn5ihEwirBbV+K47qxjRjgUOFF5VEHau4lX
DEiFv6aVyZ5JgMlbioLsMIhWRmD3ZuQpoiuI90O/5wOz42BseSFqGvY7LK/EbitQOOZ9jgMYWwMC
4I7lE4eftAZ5tEqJUwiEBxYoWzmO00bGy/jQvI/NZ5ZT/LtQ3QN2Nl9b+k7upVecAVzV8OBMQVkP
6z3qNpPQmAlZ3SmwFHyy7KkId4eMdOurG+ObVUts+MOXSoa784ZEHdeDNLJuabzT2sfE44UBW1RA
TNcZl0KSutvsFaPx0dipmhPXbojVaGtndpTuZ4AdF8EltnQ1BteGwLZ2GYAtUvcsOogEJMqxeVmQ
rXjRmDZRa3vVN5QsUh2Viw0o94SP1Tu3HHh4buLYWFFdzmwA8DH3I2UGAjnsnfItmS8wnU/kmyby
8QEQ1VX13n6yTBl7K3dxtBKOTCaLew/mGsmxiJ1A2KT0FB2HI8lHip3NRYwgob5S3K12VFqonoRr
kQQioUu2QO1XYu+CqgjtqXZ1SmID6Vp9OwmrblgJsMkp1J5M5U4EGrJiCI3cyrTWd99NzGruKgwc
gdhjkMYvwjuoNnn3OFDpRr+KpxHDpqYl5yhUNLvuJnbejwDVtdMEC0NxVGb+ZhWNzyOmh3Jr08DU
uY31oevMQi+dZkuYzBU7zF1gG7SxDUFDpFGhu7Th2RLfKKjzVfTIQ4EYED3rjlG4urhObPP+atl4
gJ2+AhM8etgc4aDGjWNcLc3LPoKH6Y4FD/toM9qrGAmQ2YWmnQQbYDAQyHaZgG1ofogVwhBPsKfv
AUn6a6c6yT5nGVzlT0K3tjD2uvc3bLpB+HehUjiFnu7E2MCFrR0o9ly0a0NiGKZf5WUtd1KLcLR6
xR+bpHEPALMFF52FqKsW/yurtrWrf0FlqnxPFTt79F9VgSkDTJy5im/BkfyudrWwyKZ/rKSwti0r
b6AYeZMwcuodpjEJDzTr2mIxQ5ddwrCk/S2m++2Vy6z228gz5QP2Fv5t3DH/MBQwPSFUBYSrbCrj
gFy0ptBe76f+Eml3wXAPm1/FhCWcvDB8UfgAZHTxnFqB2lgpOFSaB6mx8WN/RzzZXfKX4bVK2co7
rMDMkvtxxf71gHWMj5lBc2BVxqaqb1f1N/6nZfgsP7R3FGIamssx7UJm0Z+tHlmr7auL6xayyyDG
ei6Tnah1F+dkhAdvzBio02NxpYOqIkXbgFNwcSQ5lFvdm3acuwFxuv86r8eDdgiZ3bA0CyRmwt7J
CQ/eTO8YbOb7xE1AP1gYyQWckX6LkXGgv6JecCoI1MZuE2PKOLHfw9HmrRHMO9Hgniq3EPFfrbW0
Zs5kMXerx8DEwFN/IMniyqSGxaOqscPYyYzap7Zf+7htUGkncUcd1VqL+Dqyv9qEa4kYxXd0YVWn
xyghuY8rMAG9dRb2+ynbUsbQL8EeZPCD3G2q2Em8JHZobwzPzKbqS3Ic95jiKJsscWmlc7KrhXA9
PIRMZw5yMGGvnSWHjDezApy+zXgocmqdb8oKwEGf2/Vzvs0p/jj+CzRpnLtUr4A8iQmmeui22PFV
dzf6lp3wYJwFUgor41y4xV6cVuMt2nSCGxKFyofsc2R7d65GZ7yP3HStD3YwP+svwWv30IqOGO5i
p3pQOeMbPnFjx1g8o0fAdg6PxmP5JF3p0i6OU3Iq5H2BIVBz40LTU8jsscpsjBLzCGLhCgezukCJ
QbDlFccB1wfmRCCUzPmnsl3JW8NtnuMnZlHxhQpZ4EmcZWUbIemq91hzoOepepwYXsvoHncX7mLp
Wqm0260kYzWrW1P6JOqCu0+MINbbOLJzou4Mo1uyoeLqha0T0SERAkx4YtGsQPRRj7ZASXj5v9Cw
0yQocuKD6ea72Q2wAdvWdp0wZ+7DEX76TuCzYDenK2znVzOGXXZ3GJ4NJAjEtOZTdojgXpl2F9Fz
+rSo2XB5TO0e4yO3FPYUs9hVUdKh1GYiDFpN2HtdVNOZjrK1mLQVuE3AEMzdsd3m3QZOeG14g8Td
Gj8QbrJDn54T2cG3jFAf4bh1N0sXUv3iNl/27ChJ8BVx2Kex/pPNEI7T+o1RgBkSYW/mUbaZ4lcg
0alNr9wp3AzfKf2xa8pXiUHdZBU8pJgc3Qy3fbL0HRKLVfTY0dmbb9QjPL+XZfYOHiBGMF+tx+fk
M3rqvmGAWJB+d6R3jeyJY9HognGO7dMJ3ByS6bX5TEu4uSgmmMetI2a3WYVnTfCpYwWCXRYpuhXe
LxWizBUFKLk5kA6QSaPAXFilW8pM6INIH6AAIkJglkfRUaJofS5vYWI33kAFY2NuCfJvc7Vr7Owa
MTLiNc2mqEihWpSIcfbon0gOWafwrA40CWzSJ5A/zWCbGpjdlf89ziU32cIBOjRA1WxOI56X4y56
wQOdTJGy7F7Cx17yOtnRZju+4lBG0/FkVS/lIynV9za+EGkJWJLdda2DvYSFwxQY2BF3ETzEmTqS
ndUDRcQHcjucpCfzpRNWXuWxvT9wSyrr/tY+6S9A7leUxNe0BtisStqI7v0u+T/cnddy40i2rl/o
oANI+Ft6I5Hy7gYhqaSE9yaBpz8f2L2nuqt7z8Tc7otiUGLRQUDmWv/6TQd7jWhlOvcvjgBd4Hd2
ErP+nWNqXZl3inri0UU43V8n74K+V64nTpFiYWyQMi+Des2QoGC8/Fx+lB/Fp39tH2o6e3CNM3QB
2AJmdZ9yQXdqiepvTanyFaN4RrUd3fgn88jZEe1IEvK2pMKVtxJ84dAedOMb16+P6LF8LtdzVXYO
HlAFy/YsK0IzsVYgCjP4qhqLq2VeDNiS0miTi0ePqKuvFl33ctpJAsMyd42eW1uTRkWLPv9ZaBm3
/Ue7IKidy4dXDRm6HRXRZQouAqaky37HSiJvKW+v/VNVLR7KTXFK3JcJGG2jk+6V9wvIG/d3/km+
Ma8K58jHV/0ejO3pnQGQM6+2T+EzJVTMX5m3dcmvffRuSH4tqAEkORmL/tk94QwBLn42WckhXwN+
LuKNoI/fZtf2s/ohAH7fzLviMdhjj+U+Rwf1wJn4VcU3fY6hV/xkyYN792BpfLdPIhQfjYV7CmA3
NEvtlBy0U8eOzKkQ3KRkZq2qLXLTYinfMiiLizNhi71YC/1lOjpL50BxBrqRiNt2CHYJhmf+g1to
V60mb+Q8T5GZove/3B3MeRZUj9SQeG5t5FBg3N32CTMj5j5jpxGWZGOikw1MgC6/86voWMLj2ZL7
kx/CccoZjc6sLlEDScbTgB7jX49k872fP1qyh/egP7R6nmFIy3Tu8vzLzeW/tlbMK42JHcK2rFgH
/vr8RNTGXg6HSGewgw1N9fuNnH+8/C4oB0r00LPf8U4CNqcddrvwT//1l2deXsMumBX9fLWiDopN
mjT3sKMh/9XhmkHtLqgYD11uZDW/x+WuzcCeeKv5Ic9NGlSvyCK3jQqPP/97/6+P+fN3Pkbhf7zE
5ZeX/5Mh09qx1Wx+/r/L73/++Pu9EInw8pdHEis0YciwNf18wDNb3uTyczFQl+Fj568uL/Gnt798
bRihkl555LIihdUTXNNZ6ZM0ObBzVjOGi8f0pi/JXqvJaor7CudeN9ww2de3wqyuZcbMi6gnZHvm
g5Fo1KNEExoowkvav8S09lrf2iuMFRa1Q4Bzy9buhN5dJLUPL2mvG0sQwdducZ757FodGE3z4dWa
z4jLh6XJyAKZ1iw3AP8ZNcxV4fLmS93HJyGKvW2fGQaIcW9t+t7Y6TW0giRwfawHoMmGyTNiaLV0
GnvfjjUcPP2hvHB9kh4bQEs9oq1lFSzi+2GYjllAeaZXa0z5V7GxE7G/Vha1ZZXcxNmLlNQpoBwD
zRum4nutUZSKcQYqN0dLo7Mrw+gcNtkGNTJrlylvpneETge3I93Yjsniy+rHMtLedWfChiDZBPJj
6E1mQTl9MwuOL85TjQIajgpRm4Ut1k7XXrudAQA6AeoE7puCLrpUXn4D1UziO1HaNEewI+kAmL6y
i9j+q5SQ9UoLQKcYeu06TE9D4H6NrRKrpBQ/YJJc69J9kQkUVtFNW5V8GsZBDulnPpAfPeQTRUDY
wF/tvsPc+2CMnB873ey3hT7hCBFFm1LbTRXURNumnUYStA7a/NklNM5ojUNdjQfIJPssY84yBVcq
EndN3d+MoyCzt4YdlR/GhIlQTXy53m6yNlnWg0MtxnJPABEHXTx2/rb3HhxrDld0xbqzpy0q6KME
82ztNw7TRwPpz/DTsyHiD/S56KzRT02GXAtrOZSgHhnHzCTaooy7j0YijFITRhc6e3wNyYUjNjru
Vesa9UKr7fAYTmg9WsPi18zq/Mp0VqW6rWRpfU6IrurAvstawnHLGhzU70BTzRSeUf5lSGw6wg5d
RlOs8PdFvlC5W4UIamF39FTWPKemsIxjbdyHVfyjIJVTuPpKZsMjeiUWvdYmxL5HKNwn8ZWCDzQr
lVaNVpeLTE/LU9TorxPCtlUlPA0lMv1kJp5UZxSERk1viTOxpAgDrkxTr6ABaCu4ga/0+kyf5NJI
YV5GdbzBOeeLM2ltGO1TMHjvuFOcA6bSkwtVY9LVIwrOY59G69qpYO72OMkZ+vXoyns3zA+ZYbYg
VsAfeJ/fqac6A9BJ/V7sY2aZpWiJK4usR7Pz1KKyxXv1qZv+d5Vk/T4pOFwKE4TQHY/Y6QSbAdfk
lT+ObF59cGyRIS20Sk3r0D4YoXaa9GADw5fEYs4wP26/cCgT5Dk292npPMImryFiwr4dK3k99fY7
xpDQeQvqaCZiU+ZXa414saU7Fj/iMVuPOAGeE73wlsl0gvx8NiriV4169DeWDL7x4Y6vhu7FNljm
Kl0d7NSZvfaZboej4cFG9/Nlmn3XbrBs/YFd3PNwNW8oMnIK8v7baqZ72M5oRiVtYRBEivCq+Og4
zXPU0V1kYiDWG0YvE2uGHalXJevyKTUye9va06nUtKeQa5Oja79Ejl+SXQYiE+l7T47MKh0sJLr4
bRyMZ/RVE9ttK7e6RscchTbihJHQtgSf96AZ9mbjXNuecXQigcXrqOMqkVKpEs1TfPV1+SNomfPY
DCCzg4mR1aqyIgJ9Xbl0RYA/uNusBfb2TAnEXBIycQnG6OB73VsxMf20SSNYaKw9uzoNQMxUdBOm
1ZtdNo9VPpw45qepFruKglZ1MVNTTX+WHqAXLjDBUN1kE97TZXkTWbj3azkbQ+1OhN9l0beliABW
+FKYDuKIIrwRlplADU5B5PVkiZsdVu8wTJea3cPocnSkfQlpun36qRXEGgRT+205wFtVWu2llXwk
LN7L1gw/vHqK91CD1dENaPlZv9MKfX6ZWJARocK57T3ePt9tJMYbo+XsnyRsdZLHgCDYBaE9FJvM
I2QnSrt4HTfVS6LKYYmm8WzeINWbtBIGS/ZlZ0IsfzgW44IqfE3bD/KeuNR1MRAQSzqkkU1riPoH
kd1qQX2SqmpOsKtnVimAulEQnCwCYsmGlGlNmz3hlv6B/UNJ9MY86pqxOosglCxNl0ORa2zPwyMy
rIbq1D9D+8T/BOJcydyzHCGwi7WWlgdNue4W1yXGwIlG5CGIedkCgnhwexVRZ2bO7AsqLkGJwfCs
qzm71PL2dRFgv6NEA6faftZrnYpdzzlruxYgpE4e9El8FnMeedMd0B4rCVhb2lRPBCXi+5HAIBhx
JDNjkPSW7jMEEVsXWQzfKEj7fW4VxnJolqZ50LorElQZN+mMGWTgwzVR6Y6YtuBaAjn6GaRP1xw/
/RR0Sm+AjLIMiBYzUEbSp6wrglXYdz6fljlJnquRSscAaC/zuw4F8aa39AkPOSAAj+zJABcpI1Jq
FQXoCWtC6SPIYeumKz+NxPldMvt/VQmG4d6c7fO/K8HO+Mv9WQb2xxP+Rwam/3Zxi9XnuAwDqRUC
x/+RgVm/eYYr8JJ1Zltoc5a5/pSB+awmjo+P0GwjZJs/ZWDeb0QYoBzDdtgxZv+P/0YGZvFCfxGB
ubMnN8pGbDRxD77ozf6sXw4GTfYh/k/7nJhtBCDjOfDxoukZjGSZtD/MbsTI9MPrjbvSL+ipfStZ
9Y33UvlejoQJxUg7yGBdA7aS0smojMcvjl2J19+kRQamjcXFoXBdAAquMduvb0vDYanpQVGMIWOX
DdjFzYyE9Sj091N8KloBiyY1kOLqr0mih2s39xggPOSIG8cp3GUGVN2pEeAFnfgPNid/s97lkMwm
3TZHBf20M/9Z/nxI/M6rA7ZWaz9pFM1SRCS7p9opLcGoCk1DRSQEc0GqFzWZJ12GOzL/3jTDYWyC
S2o98k3b0qcq9zGTjOXVRVncxD5LdeFsPLxCoTU4L6PrlP/Jf4rP+ssf1EON7iEdtB0d9wnM0P/6
6YNQUA10UcWcOXhBHAeTx8xuM8XekLV+wfTUOOcDHq5uuxxLZleVWw17q/ZIB8HMwMCzjwRo5jbD
kFa09xTcsFO6Nlk7CoQ7dpE4NRHIRPXRlyXsGMHgFWMrQj5A/Bo7PZoptV8GsRMa4m1kVFBctPor
sxMGqUF7rNIoXZeFAnKXz6TiXCcDrJxQeS+il4/4JNFBRMZeR0qx6J29kcTR0fFuZIiGpym7bhP5
yeN0leJKTqCH2GdaAGXKo9rVmnVvoWw34fYn2P/ok/VRh1O1CJ3+c4RfWnnWMpvdzIfw7GlGvW6k
BlFkFsU6LSLpEI8AADYvBoqTKeyyUGS71HKeq3mKajRIvIoE0bH2VFats+yF9tl27CCh29pnSqid
K9yR3Re4ow1C0MFOv6oGzpYh7JlOw7sZLechF6R81yojZI4XwRQWfKOzbq0s/5RBiH3e0CNvyFME
BcZ7Mj6onhEWG/e7F+4NjxohqNqbCHMNSy9BiWrUPEnWHBPiXWUav06Ts/aRsyCUtiwYvCObV9Zc
V9ZkbvRw9tmZxNbN83d8272lY2c6bWqFT1z9Uto1f8shmjnTSkETYSAP2NrW4THzp2mZtXm+smMH
14nUM88CXTGT0ZUZGFdYVHS3iXZPdFiyS2uBlNGbifZikfbqgInWB9kfCzucpkUL4y+M8nfcRRQv
SThSoPf4vRYTIBl6rrEcX4kwrHsgzLTKn8rReqvb5sNNUfUg6HE9EiH6Nv/RxNGtCOkHjCg61wn7
YtT1z05VvuLGip8mU0h35hdpINNet6J0PpYTSfBKt17cKFqrQlxXOvO6IhbbaMRdhUabWZMht25p
ZJw/c7ZT4c30BLDZsMKTlqqtxUwRZnEo2quwqPGYQNOihn2T1J+uuDX9/tD52WNjBOla6updM3Bg
7rpDginFBLpaePgSFxMjBfghSgKbeaP7FhIwuKK42WPNhZ9BgURKt569xH1Ik+hgadNVTJondlYM
0rEr03eY7S+7DJpdVNzFTvOO6+ZrmPZbSxLay5WE0Vb31nqY0JDki0c2vkberjGMjrIzMBY6wLwL
59bNnYeJugbO6Efjed8Bn6VOx0Nume9agxxRgEutXMr6Rvk3UW+/xPw9jTg8J0F0TKp4iyDhUYH4
VL28cW37M7D5Arn1bo1DvaXoWQV5cOfF5XXsw2/QZQz5yCYUoF63VkaslmCqKucibcr6bSaNr5wr
D0oyAVa9lT52ybhxdADD2CGs2NaZGomJFGqT8S4tIMGObnHntunGSFDGTG1KQqEz0uyn5rnInVUB
Zswr346udxOp5DZ2xhOKuF3p+qhIPLjHNuxScjdYrv014s7TGNEHObKwlmYh9g28kbgOG4r+D2Fn
V1oe3vtjWy+dUT1iiMVwIbCR6g76ze/vm4BHBk6xgWC+kxNky8RFVGjdjg1ocs2lVGfRPoAAYMb6
2gBNmiz52lcEyU29+kozcOAqAMDXTHBw4yYojdv5gdh3mS5TtCn/Q7REyDvpqhnwQ4gCKkbPe/OU
eSW9Y5Ds3cafUbP+ZdqPOoNIKj9mAMG2SCdF6aovw6prGC4xltNJBS9EgOjZqS+dU7XpnJC2xDZ2
cdTtsTwjqKd1GC4jBDas4YyH0z5vjWfTXlsxCofEdU+EuT1Lvz4mkf3SpixhHp6zK+ddd/NoVUXq
aopykHS/XuedXKKH8lZu3uAd0nnI+Vr3ASiEDgy22TDSlgy+5yxdtrelXUQQdc0nM0LDkxrDWuVi
2OB1e07L+ikgaMhxsceXuftkNBh2Js2PMHIr7D7MH2bDmKUFtsi5UwcRI3ya88tDzCDuSsu/ysGU
xtKDyhiab8QKIN9Lc2ZnchX6U8oSojGQzQpkMEyunWSiOJ76b2V2tw4tg5LZh6Mr/aDqeNhFjnPl
D+ghZKQwgDf7ciNG+yxbmAZjlu2LtHtQGlwAqY+sL+w9o8F3ToxPtLb9wgyKlZv0Ht6G9muiGnMV
B+K91ILnOuyu8TBh5GMW+UZJfWsi8aHzuM7cqFgIYcNSqEcNtTq0T3+0rgFFtsPo3cfgJZrn4k8N
J7zL/HD1FpfRO3G26w6h3btNIRK34aZG2LoILEa7ZdTmoI3uyfIY606A7FXZOjeTxxfUTYlAq2Rl
GRLk1lhEWpEzg1XQeyKgea800YYKejov88trJ4/0Y9vIH5OnPxDgAUelA4yaT3itaejbMJrp9GJF
6kS6GpziK9JL1F7Yt8Glb9bZGG8l0aatZLCdtSa8cvuhlZG86oO9q1LITJl7oyNwh68+/JiiGYcR
41aM4jGsG9QeGr5VhsBlxXUfBocdVHoH0fYnYpuxPDs4hW0yW+LTsm7RJ78Db0xbm1PimtDz+HoI
uueJkETWYkRnmrgaWus+VfbKbZP2dT50bRBLFnA8VGz7RVbdj0njIgaNfhlcKB9aTq9suc/SyO4z
F3pQ1xrrpjBe3BrpIq7RzKHSH5i66CuM4xdtdFF/VXi4ajdD179ZbIgo+MlfCfJHJx8ZMyHPWlQV
ylo5rQYzPYVOte9G504Twzku62kRJQ+Un3SP6iEI0S7aFsPCYPL39H4Nz0L9bT9evh3b49IamXum
Y7rHGo+wTDjOiX+PceYXjg+c88p9Kt3otucbOlazHhJr5wUnZ6zOml/zwWeLLyi+QepDB/eijfL9
9KbrPyb8Thcy6Zpt3WxJpDHXTkngtQ0Q02aji5mDA/t4yG7NwkFxBA9zFOsqLx+HdnydKrfDRsLY
KRwalmYKFoGivljmA5AMNh4HVUzIpSMt3mkOlY9fE+7iWPXGm6K1VWa4SfhQBl1Bp18wP61y0axK
AeG0DkExMqiiXV8SBZQ+GK3XI+Wlg0ks89NrY+M4ZAr4bBq2U5Q9Cg2kUmlRugot7yFO4O/mE/Pn
tmuXQQIHBSlCHuXYMcTbrpBc/sawpy7pdlj4fUUS/mQ+YTvlxRx4jAWhhYgJvLmpoXKUEc6EAB5q
7PQ7GnQ2QhndVhnzUPAceD5EU7Jgdc2yhNeQNnslG2+lpZhWBDMlwwMyU8KY1jrgHtp8fV+5zOIt
u12NvTYtcsl4Nw2yazer7kMCS1b1hMFAH4bHLp1F/zaXB2gZzKfJgZsQhOkOsIe5iDlG2apoZg7X
gHarn290DzHRzx8v94zROdbOEBFiwYODBiVLy9FoXx78/QnmTVpP2B7P8r6fL3G5N+qEa7q9dnMR
qmEM56/GikGuwDdbTs5e61xjQoYVVoewLGK09xCHtPmEudyI+T0vL3T5sVTihoClfoMqOj+ovoZj
drmb6AH9RYBkwPNe1TzDy0PSTfGogwwQo8YoQYizGtIR8v1qG6nc2ru4gCxo4OSB7ePetXBnjcfg
wbJx8rq8/Pwyl3uXt5CYbxEqPf8ynQVsnmUAUwPsIQpNqmw3OmCgRgZhV1UDhFzp7nt3gNoj4aaD
MWFtp+vHYGY5ARNNp9ifOybTLrdA2jsvsqYjp0x4rjUjPCvcNzbayNy6qpp8nZYQn6TRxCfCEtK1
GnBEKaXvc1VO94NiU1BBK+5cKYnFjrtwQwVDNZfCCkEWbq8spyhXhmbZt7YwIkC4BFcTq8KdA80u
0JphrudwjKwYNdL8vIq6fciXTRLrzFg15onFG/VIsbekH11FYf3UEjVPlZivq5TINyND0tKa042W
UTyQtr0OJ+BlzSiJBDZ4fxB9eTX09iv4wicGn/AJMqrUpg4QA27SJi33UcYcwNJKC2lcfPBHhgy2
PUGhb1gf8pKtoiX3hOGMnb5NbEheDBU2LfsaL0HWWcvrzXUl69vMsuqjMGp3bQz1vWUIdT1MNFN6
NjabFju6owPUETq1PBsqolfP7T09vrUnPTS+bX0sEBgiYXbu5h99ezUlmn8oLDawRsvyY25QicWV
bB7lyJwe9S/VpauxUIR9+uLi80/exezSHqtNEfXyYZjyb7Ni/R4a2KWqbvf+EJiHsR9emQ6orTu4
0zWnCDwr0eY041LuHNFTY2IePziaewTU9e34bmxLwJM0fwGFod0rEY9ZTn+TJNjfJZ38sIt23Jf4
u6RYlx+ToE/WyoGlivd3fGqDNjppJuh9IFW96oQDFFyND5qjGaskJ4DbTsWdjcPRg9SanLFlly0L
MSukGueGpA5z6SXl1C/6mIo1jyHblfNNr8MyGux+GfpGsranVjxGrnOTlEO2izp13ZCJcuP7wWmI
jXTHZLY5SjU8pm6KOpmp7DS5Nx500C6+q8l/wfXZ2YUSvwJak7txREUe1/C0h9JiNIDASc+SfjMQ
7bcPlUTW4Eixzn12Vb16CahGVmxi5r6xY7LSe5KBs7o8lbOnDMFA1t5JFbxrE/Zfou+0poNk66ct
tiAI74YHowF4mCzn2ilCeSbqtFngr1NsVY8FkZXnmzALfkARKO8MpWPE0ePgw2SWsZvNATOm175W
yS5qtxhPFPsuT45mj4e/zZmL/ybiafMxi/pDGNrm3h1Us2Gu9BxMRnKHq9HKYL5zHEpaUJ14YhJ5
cFqbMPToMjggoDIQaY0EDnweDCdbgZd4jrqNRgM+hg1ZorISewcsPauzSnvVNoJgNy3UjoF1bHsP
jVddyqXsuq8Ye6BzpzwSR82nnpwYRoP1thzGGmM5CHiVzLBYKFZTN5l7I2w2ZR+SxztOFEdWIMAh
ojczKvq7SiJ+aJNDneXyNh7LE7HFaGLyNqcBYTI8pSsz146lN/LtzIwovulp0iGQYH6Ub6M4PYCW
Ar20rgJQWMhibI+k6HZHDGPzGqOPDKHfRIpA4Flq64wNxo+dWW5DQgiOoTaeqafjDapnb49lwJR0
/lnXS6z98lRDfj6egmQShzq1YM1lwt9Gre+cbGdglanzcavr6LQ6J3+0teGl7Zn11c9VrUUP+G+s
EGV1N0EI9U5RMGa6fadLSM2TTK11biHKhoCWuFTnbV3gWOEQ/puZjSBsOshWjfJ+yCwbt9PQVUeV
TvjITJgcMPABK92U0gNac6zH0c/aXW/3tEcgcCqN/V2po2TAfQlPjcdaxNdujzRUQmeBrEk0X3nM
ihKuc4rSuWj0WzDLhddwciI8GUy6gsr3D+58c7kXoZyp2JK1SnNpjea78PBpgQN2x1A7yD7Gv77P
drGPQivQwZK0Wvn2MtVy6J9EQy0zrdQOaVh95xocuUbXxCEGL4aj73frKBkDCGVdYR5+vxuVygRR
IHo3Q6uZD3pwFmlqQjoaW+oPrrWujTckZU8HiwgDxFNxtk5tdzyEjYXUDz8bOgzI9/OvLjdj4zPq
BepI2mKAAxiJ6dC7AqnB5W5SVNFeh7ajZ7Z+GOebyz1hq4k+sB3++Llljr/SZ13/hZRjzZL4y72c
PpwKf6bkOORy0e/kv9N4ukh6y0LFUD+62SjA6ZG3x46/0gtUwJffBZfS5efDDnv/WjbJG8u8s7QT
2HM/H7y8wOXml9/9/FHX4wy5Xx2LZS3pQX8+pXKpZ2XOKOfn/748Sn4fT/nTXaMEsrVDpkY/n/2n
/3T5JemPuP80FdKdX77B5eFf3oIwHljgMoTuOR+IEEeXRSuUu/z5Br88459e5ed/MVBFZzCLNuVc
LbIQwt+eDSKCi1eE5mAb0cwGEpeHq9lUQlz8JeIa2gw5Kc5sRXG5cWdnCsBT9cfPWGe0B9WQJpUE
KePwcaR5czLMWhyy5JkYavdpDq/CR/fPFLmg0A0+fSCftV2Mhb7mFMfaYD4VWknY8SKo8ZT3RHrv
t9MhC1S11cwsHI9pUwMKzBYJFypZjDeHQv5U98OPMMPVA1MnRwbXncDrInPRBvfQ88MRemtCoMGC
s2gRpdTpdv9oJegl66S8x9L8OyzKs4+MWZr+TWHId6dAAGH0yQkk9rvuVk0f3VS4kOBEErnE7ER7
2u6XHifdBaMCJqzmB+EpagZ8Woi92nsH0dnBaA12WkkssvpMsoxMzZIBYKh11tKVOADX7XhtFtp3
4FAA+8Z9PliPcYI8uhrLdSe8m8sEIQ8iEN50+DQHTEgxMlw6onyurS9PgeTaXn/O9H4nEGHpIEB6
PcSrMGxJqtGW4Tx7DpNjpsmtMKAbzt9ZY1yBZlcY3tG144ACMeTdkItR/8Wd2qiusJdS5vdakh8H
5S9b3J2glixy2zoLu3uKAMNCwPS0eupH+w4uW7IocNFrI+1H41n6ym+is6jUvWdMj0nRK4KKcpJg
fWR+dbMrtfqQUrslSZAcyjaQSFzHu3I22+6Db5fI3FUy2w2HAw1ygDSscczrSqJUj5yWujM1IUIE
CAqsKVwMBt2Anz4qE+5zNUwb71hTbOEF5MH6BYfwq8lcuqxJqLMo/2HBoWR4HJNx+Ba0pgzSEs98
G7VhU6lgb3TBqbKHnd/7120OeR1rQsrzk+7FD5bh6wu38O9dhbbiurItDOX6a5ySsIwYV3771g8N
yqdBQ2dVXSW9AQdUWk9l/FSK+FkFIYLuoDNxJSIko2swIRiwdgNEuPOECPCnggNrQgz3G3/ds5Bs
zdh0l2NnRtBWHHvD2TMsBgFHkWk102aGSWhY/GVXMoTITNI94ImpnWlwFXqesbEKCnk5NzJOwbC6
yn7UeLMvcRIrlrifp8QJhrPDUZY0wWKKOYDlkIM/jfSCdOrkF/nL8c7XIiR4k/cDz7yz5cJtEIoZ
fTD7lxTBragDqAp5gqckFSwhCuPatYPHqHC3ud480ZTt6SWcRdbzt7N0H6WEZd9EJl+4VDaklXo6
FmH6VUSbJEzui9T/9gbIcH1RHnxCTIgLxmEg8MUbQR4ObkpqNSWICi0Q1aUgN2BynQrZhqVWLvi9
mMMZACUzFyAojZhINMgsdVXhrKgKwqBLvNuYPymrg7A9VcfB5bj5MnkZfX3fKdjHNqjpxCEoc81e
qfwtZZPbEC6M9t/JaFoOpW2c5n/4gEdLjO1sAE5zjaQw3mh2/cAJz0rjhJxas0lV0nmrugCyq1JQ
hnpicyxQ21s1Gm+lw1+NYixnQnhhxHisIuyJmd44CmtrecoYFbCbuS4VgrwyBzhifr7SR02sU8nO
nQ5oLdrXBrjn2BRJuJk8c+Tb1mpVJMhfpmZY117yUgOPIBes7aVJ/GKQusg0rPScNBNwk/aSKZcB
1cB15bgAds6bKPyAz8uBNGISrCY7O9GtMNUK7nsL8rztf9bgIfw1jDdvK2sl1kEWIE5VXy1zSBII
7iK/WLsDQrXAkY/zQJppV7Vo2hDZI9yaeqiitZOhq3WTsUda4+H2F1DSG8mkYAHByRuHeG96YbTK
MxQKfjt//daNVl5FpV6jCla+u02JvtyEFv2gwiPLpT9ZNrZ+02oaHGun+hRV2GxjgRi3IueLQVqd
okSQwmLmZ333Ht1wZR/tXjurGbBv5ysy7/Z5WkhIipGzzNEDhr72KcL4KkmLz3rG00UPBwyeaXG8
JvBqafc+GWWmFm1dZ+erttwHAj0/V1AN7KwZxlMfAd1gSPUaqG+ljeUyyc1VU9SnwWC8qwF9Y6U9
6UCnuvMNPwjArWR0ACKzbAkDCW3S3uic6mVGM4MzjVcgmQwzggjAYBddZL9GBlPjOPk0U5Gu7XQC
EYxLzJrkcDvV3mfCGlpq9qObGMds4moQhjhrWa/WnWHhI4snNtc3KtuGz5QWHHTNjJZB7pzjBH2q
k0PC8lS74mrn6DukTVNBxNXlT2E9MFjD7sOvMxaqkRMi0LFf8LU7j8sSXi+GY21PXkAe+Ftl+gnK
5F2K20CKrKuSTHZwylBsopJrQFVPSUpEhT+txmkQixrSv1mK665DB6BKd510Jx3DIhhBI/z7Dkvy
kYUvpkiqJooDkcr/42Qa3Z4ZKP87meb6vWneP8Ou+Wrb5i+smt+f+QerxvF/g83mQX6xXJgOgriv
P0g1rvmbrTuO6dquCRNnpsf8i1QjfsNJ3IUV4TkwOy7UiD+8lbFdFqZHdA85ko5PmKDz35Bq/h7B
Zbj4lZMKYFvYRP4aAuabo6MlsC6hXg8nMCI4mlQFYUnQnIc/aOThl/ing/QPbs7/9I5C1y1sAB3o
3+YvlJU0t4jJUUa5G9ZNYPaotctH4VxBrGBTDujT//3b/d2T3HB5I3J3yQS1LG9OW/t8v4tyidO0
8f9kqwVTXSblzkg3VlrkS80dn8opeXeq6em/fisoA8IixGA2Ofw1c6h3U8MvaurUsUm+kzT5DrTo
OzLXXiI//v07zR/6L3bYnE4m7uYw0TkH/vZXayEmAiKqckc4GIoVD3lME0J1SBTuGP/+rf4hTZ0c
OsO3SMDBx9sw5gP85wNY6pnFtlruzKQWZAbrT14Fcus5CLFxcHMqnRXJ2xt1S/U6VgDl7smUuMyL
/xSg+je6EN/aEQJ/ebhmv/uN//mTuH3madB3yx1BSBudzEBQ0DsClZ4MbXxSpbprLPcrQIj9H47A
P5xCeJoSJe+Sme379i9HAFJEYbpGwSmkJftYb/fCxTOzGO6qVt3VHWLkXF7F+fQUexh8F1r0XjPk
Ac74/9ydx27kyramX6XRcx4Eg2SQbOBOlN7IpUqqKk2ILCN67/n0/UXWufdsh73R054kVCpJyaSJ
WOtfv+H5scFaJ099SlT6D/lEtxP/x5sA0pQDxU5HlPzx0UUN3sssKqp9Z7cA+Bnls8u7sb+n2A13
P3px3zc130ggZwoFl7bMniHuM1/vhxePocm89FvwR5zj/2cV/IsH/C8vE17yLE94wLO8/P6GWfqk
n2McH/dGXzf7apDluukHsilGHnCbJwI2lyu7r1iw/FOwufnnCAZukd+8t/7/39ysHgkdg9Fn1X5y
rMdRUF30IQyJcDIgXU9vk/A5Fcm0H5X6FsevRQMJ+u8//V/eLL85gj8sb2OaR5jqcQRLJBkRudMb
XLQr9vDZCk/pj79/MyluAXi/vwuQQ3ke9yUW/iC6f7g5CTohBAGD9X0pmNTW7omW+2MUVEKzGOhd
aqRnBYEa8Supxs7dHAH0Z954cRpr3/nIw3oxnzx+Z87mk48J353FtGAa/W3VircqjPGpHB5C0V9s
q7+UCV4W5WcSSz78OLkqs7XABqa3Jdv6RXmuwl0PWrFaSv6O/vleIQNGIyPHclfO1ss8w5EoMbFs
vXNYLCemCniJpPyQ04EKWP1DscDrgp7KveKsymDAhoEHahrGi22rwyDVKjIhWJhwJCILzYDwi3s3
inMYECb6vvk6tkx1antlhNYxKKdD6XOMhSCULS2eAGpJYIxo6XM0SgiZdN0a7tEXbNtkeetqsbfb
H2kPFcYVJ0xtmf76WzzvMUgZh430k4/cyT5Kson0/SR9bmGTuM67uHi2nPa7p5difWZEOspVJIGe
AWvdSX43wEExc4gwiIl32JXfY9YS3I18LnNS+3EaPmVdv3Gcdt1wPm+LR6emU9R0aBWbiunYnF9N
3pO8ixpcfH4bfVIAxnm+mLHHxe6vo8GH85aeDEikpAMOvIHLfTAyEFqViDXvcpfLUk4FJI/y2Acs
YPr0MxP+wAkfY33jk9OhizZKpBJ5iyYq+iD2+V5aLpXhjB9FgltvMFTffWBle+KjGiNLj7MICvOB
aeDPCWYFUMr4Fo3sE3KhWPdZFyv/WEfmY4VLvCZvpNgpL89ADdywy5vvDRffX/Y5UXpROvD7unF/
TmnE7lQVXjHarYk+qNdF/KMeJqiE2VW/RbGMl2jUN1rcb/X7xXP93sJz8I3sai3i5OgzRfHzMFXq
wU3FmzHCWyMDKC3Tq5nk18FlrGJNb5TfIz50d14ZMuiH7j835iXxcCMTHfdU6DAbC/vnlMSHO99q
c1Qg3J822VCbrDwPBcwu0sROtsow8KO8WDiiVRF12xq52KqtkysTeWPF7viowuGnp4O3pMXFarDE
39VI63/m5sZ8ctwOgQrZFDxX59vRuymfbzKHi953kxrz9/gqkUgvdX0dsQ8fZ/vsd25GojMtPPRw
5rLiTd/Ko96cLaEejB6F1BKAkJtcm5g9dmfXOIUHw5vVJBUmcmV7SJP51WRkcbYnjq0nS4MX/FvS
DxU01bYW2BXK0sJ8zEoeb7dj7YQfiX5wl5z7ADPtL5YMn92ukNptHiGtXkqw8f0Y1fTmZzwr5Z7l
Fh/EEf879inTYC2m64QpsMxbIBDIqn507QbqCABMHk7ynOeZNAFqwtuyNeitPurlapy4harQxjM8
U9CC5jdTXyhoveI78pohdp/FgvFL7/aXVZ9GgGEVanPB0tc1EOiq9NVt0qtR2/s67t6d+DjMPAMD
t4sZpleCkQEfBQObni3LHymBJw+7grE2rN3tB3zM1WskQb07vHn6g3YGhzUpDp0mi7/CuwTsQ2sw
tIfWq42VN5+muTtXC/xGIHDXxnWzmU6iiY01JMd70XNu/MXod6PYOwg4p8aV64KY1u1Iat6dQR70
1mmme8/py/U8yTeV6aeLoTh/CElmx0TYqXjSyX7NV42Jbwf9oo8ANliXNbaSwf3iEHOQGpyYyvMw
iiOJoLRHLFq1IDMaj5ZVH9yOVZTJLNtkCWvRELytEsYnnq14h0/4djYM3Co7SLozKjYvQg2MxO4l
GpgkGVPlM+dPXqeQ6YZT2EBziKRgSgk87nmusohzBUf7TegYptsNeSteVJ986O2AScCHE6o9vflJ
sMR1YIeAFeJHHQgC2XEnEebzGPinuU+22TiUsBcxoPl1iebuM2RWhHvh8XbzE45drr2j1RvenRFz
QxVJcTWJn9uYWQmkPafbmTSrlcNtHU2MWsu5/9kHgw+Wrl7qwp8PY5BAR7IKnIdQOWUzWbdYTrdb
K2xea2ShOwxBtl6dnzsftXVTm99UT65GsKQ4ivgpvsAdrC6V1HItNP/RCg3CTkAF5okhmSONjecC
Z8fVIlcV2SnkLKIlH3l8HILlUPTAggkzC1LHUq4r+A9yXvbJYuKfL1o8vUz4gBjsH+KiQGLbYfKR
uxHyGB7CRpX3+LHjeDdQtnvzz9rrHmTPujWzZ94Fw08lIDnkNSdpSHETyIDQkP5VW8vhzQYW8zqx
IPzGmMumENtu167MeIYGlFqF/dY2/eM0cbt0eQP44strGs3eOhUxJD9Y2rLx8H/KuOyua175RSJC
23hXuOPetkOYrromsuX03U8cmiQ/gVZjaI9zq8O6QAtHwW4ZBNFfRCN+RDkpvL2uZYM+wm7o5yTg
ZDNpKws+VGKXl6JTb8XEIxAF/ctSjM9Sr+WOQo3o4JWG/AKHAuuLW3TIe/US5PTA+Anmi1EV8CzL
VczeVrXO2+R6P7FQJ6XDE6/QGwRuA2jprKUSEP598uVHvuKqoOj38KGnPdhC6DrSaHZryw7lCqN2
mBo9LFfJKDssPnWqijduQESqSvJmY7MvYvWhyv0SnluUNzzhFAY9z/K6qCfn3BeEpOAOA/HrpagV
J6ps7+XifZ/z8dl0vfFbwnQvSnHyCGf1Hm564W7bzhiJnrTPw2BVe5rveJ2M8RevHQSs+GQ8Gx5x
tXEWkF6R4DQ97Oqgiu/DGjaAj0HzqpNwsUiFm5lMlN9j0sLYashVK4iBi803n6AQNcMnlVP2GrOV
rkW8daelPsw1fD9fZDtRL9jzVAtz5UlH2+cePMCG+BYV1zNyvXlTpurQRNa9aCWTGrQe7vutJ7e5
7Uckal3v7rwWWx68DhCoWucCkdxd48gnZ2qKNcEcj6nCJ9oxvH0VVahQ4fBEGR5v8ey9mfFcHrq0
WteQm1dh3j8Jc+CHYdrmsg1Pdl6farvX3GE9WurmAfYFkH1Sdz+MUT2QBE4Whey2sRWDslX5yfHt
mocivfj4cTv5mzeGULZ1ydBM7KipaA1Ee8zpolJt8mDw1iZlnuN+7ya2DwFBcNvBCUDl/thY5jlw
SSiKDbzBCRISHvXWMNlfbAMi3ByykhthSqGFZfCqtjoefcXzP/v2fshTDIlK7IMs3tCvHZ8xmIPL
KWE920GSSDXGXrFKcPpMsIX0CcKDwOTt3DnGRhQEP2xSse6ZQdPzYcPTJMLZR/B/R3eu8WFqj+Uc
9uxIeMzN7bDz/OYxHZlLOyW6vqLDtAgKB9bYM4a4w/CVCM8ONQbDpWzAVMHyMMTz4nTnEx7repVY
u27U7MchYeROmFU7VoCoTbwbewe3tSBYNeww6y4K5rWqhE1UDuGsIZWfaQTfhpa5oc9JXdn63VXX
IbQF6XZU9GE1LtkZQ7a77XQwjWky7XjVqRaexQRHRpOzdiE4AcuZvwuK4iJrW+6WPMISiwF571tr
9N7EwBi4TE4yuveZbVhB+JoxjdnOQ/stq8l7mUPcv4iUfy+zzt9Y2ZdaodoUjLtSs6Uo6uJQU3fv
PCwV4dXFW7o3tQ3i4R6mx6vvoZUkZgNJT4zZHtLVtZDUBkvv7b1Je0MXlOkm0srC5CaAJULxbsph
N/T+yaF9uPN8860gTgXRBWW6QZnsxBq8r7Kr3jB/oUsd4TMlzqfUP0nJ7cOzbt8hxxgcSc4F9Cel
i4LUhfhkLsapNGr2d0mdpWAwalmbGHFmSFCzYTRL2ZpGFonTcB3M9nPWzeywdDPJ0FXbJsex0lft
CreRnWFOHKnFBRoNCKPMWW7nZLG8T2VRPrEmfUZo9XArdbuENhNqGJKrOHmTHsVbGnYX864p5c9u
5nMjT7361U5XymUg33T0lS0h+6hCDLtYMD+Jja8omqlBaZqmgLB08lbwt3T2vuRDpw0WTVpcNEQJ
fmFZ8Eg4Ez58Bd+qxtJb53W/lZR2TUGhgbxrbdYejh1ri8nCOfI2KI+CLY4guFEyThpsHLItqgti
d1g2AmODQooHF3K+YdabzOAyktlDoayxll6fhciD7cRM+xVV+belFG9O0hjYQuDXY3P+R/hNeU6f
Zig/OdZcMRIa4MrSkZB6yMktsyd3QHztOi+5px4YFn5UWh+WdJvBqx/KQD9izvLmsE9Dfa/XZVK1
zDTrF0e3IfBRPlWg+YzIM+QlXkusVEswzVCcDdfOtyFzoU0QF19n+8GR9JcuHpVpQK9HuxJ6tKaW
PrOGnmD+Kqm64tlNWOcKmi/Yrqgl22DlL2youi1Vnf8uu70BMxzujvnrDg17BtiNv5zggKy9KsDg
Kuda68PuGcreQQhYDSbdwiBIUbBI+Rlx5SNbNVsx+BXM+tyXOMNiqmKnNvPhYuX+CEnd3IfWSEQH
2TgNxXEPY11X9jRo2zyOP+AvTpukHy4pBOpVnoWY5JQw4FAEOO1wWqR8u12DPs4RsmBWG/X6GPS6
WpS6t9D9sYjmz7aarz16ZISh8bzxAh8jHwsNwK1LtrSbpms8CIdSSwnAagQYV3PIuLn0QUjMI3zd
2hYqv9fFFOeJQlw3q1WynHpGRomPnqBEryTlWdU8ExCXn2ujOLsujIy0Q6RmQURdjsSd50y2+An9
pzX+4YTDt7F8tRU5If2c4e6pHgorevKB9NDe7svee6+IebmrzOlsLhS7sxtf8eGp77BthVn8+Qa/
3Q7e1HtOZXO/yhygImGTMmP50aliPZb8ppGicx18LGh9oftdcthabvg0Vg9BDpZiTicvN58nU0sq
rOneStgxDefRGJhk5/gksWD0BcHN+JoKVht3QvkfW5ji6rbNqGl0vKw9U2hQBNPr9R6VVf1yQ5Pr
kJWucd4NTwGeSdrL1J5Pel+W2nlzKX42A8+0buoHAvX00I3qsvTPNqZ+neqiVRdAB6xJKKPEwNKR
Tpg7mN8IrXiT4zqHq8TtqV00Okaa8Y+q6xyGq7QRuCeeql8P2tYjE6Jv31Ny9VBe8DCiQh1+NPVw
0UuJvqrR0u8RZlwnDPUT83tCYmPYKtzys4JlxnicLXnPmH5eL0i5mLiph6Hl6Qmn6eK4n9I+YrC5
XQpQlUZJVDbWgaRaLD/1ORmC52mZvuiPqQyNKbMoIm55cDzATNfg2mvgsm+lNlfRG8mr5OmA28BK
Y9uwZnN2rttsACMhDNA6RsZBYBElaS5vtdF+TFV2qf1yu4zT2o94/HGVorknb32qsULVA4zEnMO7
Bt1yIgC9huLLrBLIHxl9hwZ8nDD6mG1QDTVy1FFrHBj17EyKRFff2reXuNHgFJJO7ENqEUNxnaO9
ytTDhB4JXIQBEwMLRLvTk6uyGc8PcK7oU+bg2hBID0royI0XxjTgnZ8jL+AGN+dtCSGPsj766HvT
pDIDZ09BPTBh+oV4WH5+LZr+YYDXPYCdKEf31tyVcsp3raF2cQs4N93gs2SHsUSK7VRwP+IJO7es
6j4nh1H3Wn/EqRm/AR5u6mbcZD1Uwd6k8MvNXPMt72/PAx62XEIULWVMQzUbHuYt6gdEYnqhWntr
pt02nNah430mAnvvdQu3+O3xa91PVjDQG+pWO8C4c7KyownGOJT0bDOiy5XkhtbtPfv9UOOqRyYR
1sOIokbaIsXYvRn7SzZOu7nCxse4DfdNG+EaBkmVrqgdUNhbpxVqqCybWBkKjOG6LoeurfdHBi53
N4w0N9h1Y0C3wjmPBu1RErEaqJDqrSBDeqhCwKmIC+JAFrirF8lCCnIHnYwKp9rTnhokUY0lyGC0
q/uBHtTvfDhr8Uuran+HWM6Kim2TZsbapEEW5EBHimoS9o9xF7QPMuFv1yyvQ/LahSXK/pYlJnOy
H0UzmA+33rNAMYxvVLSGwca5cfNXyF/nMUHCMAc9Jr5dbkJTcq+umVMxPISW/WBP+ccNpTEMPnQD
jbKuFLW/8PC7g5TjRGxtBdDkbbOjVEw3NZZPsUNr7DvSx/mH8nR2f7iRhxGshuRyTbGIEu+nhzB5
3eT4y1UR+Q0aEKsq0OjG4txBzQZ2okZGT/iE1ZS71UvJrPveymeGRIDOZyJTP/oJXoYHpacERYit
6COpnvKZLSRZQJSW8ku7dI+YzABDlilNVOawoLK9WSHmsDR5p1vPXGDrs7rtbamijO5chTUffl4a
rF40NCW1G1xhpS4V4yMowx3DamK7237dhCgdWgoS6WCIZff5tcEuxZu3keH197dnuTUkPWq1PN6q
udsHpfSa15VjszbT5IHM5r6+6BYqO2UbuwFq73No1pfWq775DBghmdybs/gaOJTbFUMAdCDvblx5
awuhC5ADViz63KDgIs2yPpRFiL0md/2UXuoUJ0rDy3gqa2zaivmrEVCrIPp6WPzn0Q1NLgCKfUvr
zjolUdDD3Md6dwjws4mL/Jjw0Y72dBBeRVPQzD8QORAlWVRb2vMdEiMWNyQbq9rPvyCZJ08x3+KA
Nkwet5ZTZNu8gAJZf68yQ20j5xHd68EQ6LdDD3IZ6tFd0LXn1g6rQ5G6BhSjZFg7c3YaZSzvJzH0
L7PIX2H/YxoMvQy/Facy/O3iTNhVoFBxge9WsTCqu36usIcsjeatXbbL5BzLAEFVuVj12bSy5DEo
bcgn2bqfZL8VQ/0wkEd7Z2ToOFM5eFvVe9amCvForuus3WYmZUPST49tbImzLLDtGqJlKzwmc1UQ
DHhQjp+a3sLyC0riSLlNe3Qt4DGtAw+zJmJVc1S3bWW8dyXyXDMMk/1Sef6mEunnvE7t3agTj81g
lDvbKZ6K0QtNXB7FRdV9ty1goB/zFmZrql+cxcEzf0hgD2HgfXsJTL7qv5bFYOJqhHXxrxendI9d
MlP+C98A6CgsdzvM1TN8F3W8vRA4ro4OTw6aE7y0woo/nxWPWUxcBtqyDZxEPoyJFrmJwItVxEpj
1mEHQshqF6SYUqmSBM02y77fmOF9Lr4WFQOFLInNTR7Bt7wlaN1e4jT46mM6tcE4zzmib/rty+17
Ccz4TVSn3+KyIGSknA+cTfvY5aN9vH31h39aETxGmDvHuKyLk2330wb7KJDUIhHH/7xUIwxv06+S
zVAHQDj1FLeHpGgoDKqNg9JlbxkpHmBRjS/XHX5QcB3PaWi95GPkbUe/307WNG1EFJ/xQJPH20sf
pdaxafVzBeC/+c9/JAFvlKUgGqZhkRaiX4D7cTDRX/VpijHDor90R41NCknyQR3XT74BwbGsxKVN
TXEp6yTcpgXQYBSoQ1QU7jmV8aulmprsWUTpoxHneyMTITZA+Gt2IXZUonoRqjnz39ODMvHbslLy
a3yyZQEii3ilPJy8PJ2B7JiGfI4jUqpVglqSpNZi3ZlOu7WpCFh0cIZm+OvhZ3f7J0B7/TTyHrd/
TaNjbkD4jfXoF96u7zmcEK+oy0J09GW2kdJ6JTjF7XsubVjn9+rJhtyGCdnzUj8Ais1bd4m/oqrK
HuP1RGuoLCCgAXR/sVOyd/V5bnuMI+5uXzpF9MOc0Ppg0YXAAGzuePtq0FfhN98TCsej0P7ijQuB
Jih716N0vxrC7RCtpvXJLtzwlGvSXjwdB/1y+2oaoheAswVVFTu422KChur+I2HQvkkZGx5v37q9
iNT/9z+rpiN/KKtgjxF/eJDMGSSY5NGJ3jnA53TgLpdlh/Q7sx/mZ78LBqZNvHjz/J3tSPMcoTLO
kgiC5sUxUGY35bzHDmgj9VPs6qezgxC66+2EtM425PZDHY1x2BbE/Uw+O9+RoaT+d8Smmx7cvsHN
1wIOtxoc12OWmnVU6/q02cydGR4b/Yi3cYO8HZ71aoyFebDj5zxOeuLalYdTv15tMr3QlAGps2hq
EKET87gK0yBCXos0VtBT7rJJPkResmGUKPdBt63c1MP3vj3xs4qCDqOVVP8pJRxnm+TeY4/+/JRm
SD3jhYDdYTEERUTxnQzJ/jjv7F5wCDbxkqU+mFCm1Bi3LzGRHLSkOdkARSAEDGJMJRdhH29f3V4C
u/n3P2OnknD+PHbO/jC71bzLihrJlbJ5E7xZfn11+54TviKkWw6gx/hPBBPweBRr88cqRmsfeN1G
Gg46O7N9n01Oa+yyRc/DEz6XX9DDwD5HRxdVDYFOYfcqEQMdHWw15xkXT25mgIcxPAcxUvTewoSz
C6pz5TuAdCo82LQ8RQbtO67EN9RNu8Q9tYnYR+X07tfV2+J0n9OJitGcrf1IXUrnK5PjLCnhyXp9
dZKR+Rymhqwk0aMowDBawwD3sN+FhKs4DO2PmqK8a7J+l4Wy2nxYFQ67JuER4+g5h2iWWPy50Miw
7fAUPtBlCpndd3EZd/JvrfK+0Zhg1IAGDteMb1MdXGebvAPytooQhUa5OMxDpm1oRAf9AbB521GX
oa2mGbIQY1HrJTPFbQ/PnCrZ/dSR3wPIssJXYBuzIDcJIoSg9lem5RKrxmrXqPc4s742C3+kWaIP
b2KbG3uc5yKgRtPJP4dVWDLT8D5JP/xmud03i0yttn6OU1zzspAKDnEuNlN58wWZ8nmxjktNupOQ
zHtV3mwhsNLMzh3G7mX8hVXoHsupBu0e4ym3roil6Z9kXeXYvPTzHrnSHYphe2MN+GaMMdKnpYxx
Epd4EjxPSIs3VLPNeVEg4IyiPhI5TL9QHtvoseMXJ/0xIt0IZMmnwcVfFEIiFXV2m9cFPqaRSblH
Hf5siuHQu7RPN0Qv8cMPDQVNt4ZKgLAgqV11MjgaQ4ptvDO+NT7+No6o7hLoFqJDNGBZK4dGBzE7
sEBSA5C4zVNajxtLpVfMQF4sikWwQ3pmL+9WMYowbwAXcG4QElSCHlgIy6arrD3jbm/X/vHv+Ta2
DX/od2wbX9AVQGvC5kxapv0HflG7YC3Yt8BXVunsi5lepTKx/DKJIpyYkbhV/o1KD++XOmM7y8En
NNTkM1DrManwo8TZtFTdABSxNjilM7idSu2sg3lRZo2HUNLOUvJoWLh9QLzFlNmhuewD+m1tXzvM
H8riJugTakLh7uMS0fEI2lMmyty29VflySuKAIPAew0dZJDZ8VUKSR/Je+OsoLH8/UkxNaHrTycF
Dqnp2shW5e2k/YZ05Ybo3ZGrZPsmN9966ERNSsuqDymevHvTPS3jHsuV9TRB4f/795Z/8d6mgBRo
oxrBYEz8wUKstQcnB+rP9pWeeMPzB4Ektjp6wwL0wZAOqQXzRcEWmSfzzXMl0uXxqLswxqKXwMcF
rrHFHXUEI+XuviHjfLKBfP7+KNWfSGG+MIXr+J4nfMtiaPh7WlrRoHqwyZndWx5HGXU0iF7bjncs
wzSTs4bXCjNdYYbmY7cGrwrKWD2mH5rMEcdcxRxhF4wMD0E2GtZeXi3dy3kZ7E+3LK5Jk18zoELu
ia0tKcrCJHpH9k9xi1UnrXwodN+u4cCuth/qL4lWsyA//jdPgzbhg0EwGS3oJ+VAIy/TjHgXNtxw
mU6pPkrcvOSqHRjFTU12T7g9ukss43NnuMx59DMuxsevvsouumED57mqZrxkTUt03/RZapAxRkHu
FNS30RVfjGHXWDMmJdEvlvn36f+EP8u/YB+a1p/IsZxsx5SWo1xXqD8RVqspLg0P6AObmxT/f2Fv
4KjS/Wq+SaNXMtxemTTm1QGMBl1JMefrBHOkBxMXaqWFz4EHouy5MZVxRiJv0cU6L8bYZXrnnkfw
nCXP3PwYheAnjT9c7IABcGWW56X18+0glo98MQYWt67cqhr/bQ02oz+krAkjMmWuYWtAhDPBq2Mu
nR4oFjEgWaItBht6FAFH5c7KqbokgKiVyH3lgr4BM5QNcJtiC90k3dMYMZhKzRHT7xLp/kJHzEz7
mktcBuIFj5yZlafBdxrbaapC/f9Rxstt3tobP7NkrLZgDobZVZuk6L6jy9FwfZ5LKgWLtK14F4ni
2kttFmuJnYfsxDYEgYHhIFbIqvRoJA63YyFeKfTAq0B8bKC5VDZnA5ALDgOf2vG7yw1rr4zywXbT
Q1QZP0vJ7VMUobkuA+erOVDuBfbCYCSlwRLwytqQ9BrGvbgijTuih/H2Tepqy7gERUdSHaqrtJIZ
a3sIpWnmvDn8JxOCY1iO3+wRlZgiyMju763KPVSaJKBiRg2Nr/ZWY7yHOc+5PlTcZsvoJ4quS4/I
7nFWmXdnEskQD/30ZgUOZA10HunYIbcr29e/XxrMv9hRTAd3TIESwPEdrQH4LWM17OGY2Eab7i39
kfVu4PI9ajj/h9GdCtKIVIQ9H4wcfJRKPbzTA7NSM+lszWGou+wf+Lt/Znz7ls8m4fAcYSqJbdbv
DwlX6VFVsRnvMyf8WuXJE+XzQUPf2UgUUjMfAs04K8fhTVOvci+7BqL+bHnOP5ybv1jcLR++tUQi
YUOJ/CP1vMciL1BFGe+7aKpg3vBUoUFLcKGA2YJ+zpffG1q1YXG+q4b5SwjlvNX4htL8MfgUq5aM
g3UeeJ9EH3+SdoRXNnXsCpH3PzBxfetPmyBGwJZmyPsmztJ/5OFSYNuMwcdoP6VoQdGgE1GCXnvA
jc4LpB5m09YvmXI3DpftpPX/MhiPrsBcTvKLANTnOY3HTR97pNUtWAhJjUbFiKM9i6Q3cFbSgFuI
eWXvv921jCQ3YsxpHovSwKHUbw9jOr1iRoVR1QIrVuZNCMRhExDr+G/YacZSXGSDHDUjS0xj4qER
s/s0y16mFu5bPXLJEWAt+1w5Hc6IddGjDoqjLY8FgqYkfFW53KLde1DEPtz7+GTFM3MLdKI4sVTq
mDQ8NlZdFYhiTfz9feNzU7XoTaHvcgeLL3MGWdcgtgvM8UYVLcDUPN/4FDHAFewRkYxu1nTwbYoX
P4IbFVr5jDGBcfCF84Ql24dTin6nrH2QZM2+bD0AbTTu21o1aJaXmoy+qrpk2ndDpaxWOcb5+yaO
f3ZjXP6qPv6/tQc24R/8ZnlaX7vr//rJ7tXND9f853/97/v4O4v1tfidmOnXL/23RbD8l21K3/2P
EfD/qJl88S9bcPc7NgoJFFAKXcB/WwR7/zI9X0gfk2AlQFg4iv+omVCZC8vVWhZWHdf5f1EzmfpN
fluLIjqgS7AtV9lo4mxh6UrsN7VoPRkT0RmteTIC86Vr6vI+WAYAVMvZlqP/bcLX4Cj6MqLSIayi
lPHy2NRzdPIXBgz6X3jye8c885/nrLGf8yj/UpfLeLr9y5kyMHAzyrdmFX63c/ETx65nfHbtcwQm
tVrMCpNBGvqjHNWmZ4p7ClOFFWxNfW9owvns5Obeqov6Mk3D1ypL1clVA/EKbfgoKfpfg4TpEO4r
7VHiHXrAMOKRc/0EsWu6FLh1bJUKmIz4AnfOps+x3kfN4EA0f7QlA8JA7MBTwmfTuSkuyNCInRbu
3jJSkHX1PudJ3FoRPm7Uw8VLnSYRcxNPbm5uUpBxGFe5lv28sF5izKSehkAaL3niUHBi1jGBb5xi
x+Cg6++qDMcXLM1xIEuyfp2gBy1rOb+HWJis/J6lxU1wBrFz1VCUTqdORkTZgcyQUyWGlzys9tAS
fLKXdD5qlOaHADewPZeP8ZRFS+3NQ4epTOusbEw8z6AojxVj3qbAJcjsDJLoaN8rOyx+zmbvnvux
9V88vHV7ieXNMDDnuLk/4Rmp1qNmxcYDNPcwboez6tSLElGwk/h6UnebxWNBLGjq5or8hpl1JfbO
KAm0BRdQvAOoXvLjDwQGD0bYPDEvLxbTQByR2DihGBYa6shgthCqJ7VwWSInfEZ/nWJ8OFyWQLgX
ZyQkRcnuAfb1tDEsiAMGbnzPMGR3g5Mk91FnvOMYnWy6Do+7YPYY19VvYd6VJ3PA0Ras8zLW/rhy
3LK7m4fUO02p68DFo60ZvBADLmluvAQ/ansW5lPrT+MK/hUUsALT1Nni3q7Gf+iI/1gs4KnJc+ax
JDAuuJlQ//6B89oefnJDLOeoKAaHgCYCDtzZ6iaMH/r4vhV9dHCs+KWLQvNQxO1XO0habOoSaAch
jIzfLFh/Uf4jr9WP+G/aUY7IFqbuRVE0Kp+V4PdHhAkeSBEmdyc/jMZDlubJ1mHSssqqkQovtw/o
0HOeyZYgql6956YwnoPKOTWDeVf7VoO5NHzLoDZJ8My9pzrzQfzyIHwf7fGs6Lxzm3AOl+t211pJ
+Mn/Dio2r23Dn09Dz/zMRLh3Z+NGv8NlityQlvRXRpyroeM3sMu9ZwROrrM/wxDlF0NVDWuM0HA1
kPgOWpD67myXfq9z+uWRVJZ7nKz2WIG4h3qAXVhUjyZGz6dogNIgzA5hURNOD7Y4YD2ZfzMoh9Yi
MNydMqJ7zB2ST5gvnWczcslPcL2VJwYw4dS0Drap7lPDDO8pT0mhqeDW9lXU3ecNxNPZeB/pjy9e
Y22cRrylMrHPpdUelTTsp6UJdlGACypAnrf1/WHdYRrwCb/WMkWIkEziYIbjZcKxYU+Tgm1uktkH
O5oOpkFk7jB+5IHV7YBOX81G8XDHZArWljGsWz8igRS9Tu9iPcWo6aySBPpd/jXPu3CDqRturpnf
rZn0EhXVIhBiKIx/WP/ZVQCac5ei0htxDcv97GB0mIC6FcB/1EVrI2+XzbzkJ7tFAuSFUAeb1Bqe
C5e4uP9L2Zn1xo2kWfQXEWCQEVxeM5n7otRm2XohbMvmvu/89XOY/TBd8qCMQQOCy10lpTLJYMT9
7j3XyA+8pGIfTvCQmOsy9oWGp+Bpn8cZdLvPjI/oXEWRL0BQQ/QftjvQghxjmGjDeS1EIDdGtlC1
Nfscqrg4sSPcO3bTkGtxYJ+o5CCWASvjhm9sJPWdZiEhp4Fl7SSDW69tZ22toBN6JdM/vGjcI7Wi
q0fHrNP401sP025FVgFgryR2yImrwMzqZswfaP+YmHikLhb8lnk7pwMpT8j5L/xOD7PtP0skbaDU
2BMbYV3TmeRF2o20/ErkiA5HvO06OlvtFoHQldHW8HFrCuNLX014a7g71gB67a1d62uLwcEauEF7
CnV9Xzhgz5RvM82PE6oJ8VM4aQb2z3dJeSl418LVVq3zCsVMHlJ3Arpr+t+VS+VsQOy/LkW44xBr
Ab151jpOxmloVxfJMQ8SbPKkaCO18DfmbuHu3LEvyUXUgkoVp9+NstoUZfPStGJ8cmzGGRpPAL/R
psuE4J7LEbCZZN48lurZHIV8IPNYCrhgjUkoqzIAA4ED2yWR/8Ku/kuhAMJrZr5DNY02VVwU54m0
qyBW31TjLZW4UqYkv5bY+zzf0N2Nn0dfDIFe11sltwOpPy+Op3Fjh6gMzUSeqSRBUyxZjLDJAFn2
EcRXg72Aw0a5daj7APsRwspkURhr9RzUbGwx6RAYSh/Zk1BXLui7c6OKmeY0uhunKV6DfvohSyrM
JT1VMVLqqsVhs1scNyODsl0l03fEdEjRy8pDov891J1i04faojDXX/rcfW3ABaxEOZOZyDXpDcv7
UNTqpONt9BJ6kOIU/LryX+zuKypHvFbi1uqayxZoxEPQQa8bTVwurtVuYpwteFKicwHcEJFBo0Oe
5qUyYnJk/sxmo2DPkHldNWylEr+HKONaxHahmvAjwuaxcZebMff9G1jDvcjBoZo96gPHj/V9jaPt
hZtBsslobPNcjn17mlqOqCMu/Uyo6iiH+r0AO7HXsrVVEjSo9fa9zIrKqx36pOcqp6e3N3bJhDTq
ThDs4uXONeTEVMKaN+VAdMwfKIrInhTegG2nN/aK6fu1HXIq1Jc7MoPlEE5hcbXt+lg2bKhqJOp9
j9momIvysa/9dSDn+lwChudoPlUYwgMKk6v2V4ahibaTbivsTtv7BrC5Wjg3PHbuzXEmjH3B0Kzk
QKFZb3ZniHMVrw0i7nLEqxgsTGALHd9MnqxJO8lyak5pwBa2iEJaAimAtDF9rSpqBtZsm1/81LT2
OR4GjIv2Gd0AS4vh2TEs9TzIjYs/YWohW8U4JdSYazkx/ZiE5vJkUNups38PA/df2CazJ51IP/W5
+ctaBv8JhoiNFJSnWW5gb9XAv8GuxF/H0NSPKWS4tdkFH4mb5I/ghwSqRfFN92V8rM3usbATVA0W
k2udKuMUdUDCiFuJM6eHQypHit50rKkNulYe4ItdrH9FfiVUEh8a5gVmlh6b1PA3g5yKUyvJUTGq
+q7N3bSVFnmVbraDmx24lwkrxUFPrea8zGDQhVseRg95SL9M2BjUsurkdyC6AkzEFEob+EQCSJTX
AXj+BTiDXDfB8L1rpeHh9KauoW2NjQqwI0ZOe6Z5xt06/RATc0qGtd5Pw7bBAOJlTrg0vUNMIhXC
76ZxM0qtUge7rsF0x8h5uc/sU4uHR60AgnX/pyHRmrW0y2jHo4ZBNo/Y59QI92qe9X2lCDCABFz1
WTCuuMYSdAXWchGMhxhp7hGdTOmwth3Hf8tKHOVTj4+9HfUHXcc7N8d4mGblkGll1Nvj8t/UdPtg
ryIhAXz3darfS0Y5m2JZYKNlqe2CmMH6rKjv4VYC5zR9NbM5PBuOT4dsKbZDQ1VEEDc0gFYdj/ia
yEgYPrWt8ytJeW4nhiZeGuwcHcjrc8qWln1L/SEoGmS+AvfHFC+8nHifJ9EvwNQtx351MJOQT3C0
6GQNqtemFHj1JC1oEjTsbqhwNYPNKU4Rlpor1sUvydDRroS6jW6Crdu9tpV2WGKWVE/9jnQyMGEI
JpFrFdGSgVcYYsJMeBjM4ifjcWz2TrVD195o3GTchB4vdMQ4wps7xSTM7FyD24RKOAksl/Sys+zu
5YykkY3kNeowtQ/Kzb5BqYXhGlmPc1jlTyXcHiAvHQyrjNaJpSA3Uu74FOmwIgUiydVMEfoTzcLj
H9RbRoHmKxmgjVsPHryf9kbwBeeRFUfbcPGF3L90uf5RxNQxGQsT066D6RRSRZv02SnuAB5OfIe1
MTOEa6t6rY3SX+wIvbsfiRPt2galpbVUcf7PAbKO7PkJU1MUKcJKHc9lqHsZrj7iwxG7QY+RbIM2
ZMrF+z7uw5lKenCpdLD77UNaY+Qrh7b10Klh4JRUgWeT1e7RxX/5Pgh+re8H/lXMTlYQygOZf+YG
oNvdqCu/3a9KKDXTrR/Cc6KrB7esytvC7aS6QUGjV+OPkBPSOm5hZhe1bmBiYeddyqlkUF+9GZzu
GP7HjGgbVR6diDaqPrfkd14ZL68tUaTY03udlWS7uJ+we6YTWCcTxW1Z+lsHInHQLXMXIyEiPlgc
Q0svHAef55ZZnIrchHmZl9Sxh8Vypc97V8t++LrbXLEpdrbFCubQWZBUGzNha85k5AlyUYy7IaXm
0P05doZ+lHX0C0/lD464klloZe+Fwbmhd5xNXDLgHOsYojz5ia0bmsn7MMfrdAKEFxi6zUOOW5m/
t3Z1SxDD8juBfQ9bTqWQ6gLjYPa9OPed8UNM7HIC6a7NCZh4R3MIgXRMTznmVg/ifQVMWxI+0Nlb
qQUFVVgWInIP4qgKnUdf2gFPHsKTDaC/s3onHjpch1w8IUofNYEDLvXzYKvD+UhVUXyh6wDMVK4T
LK5tkxQgYYB0Yz4WreXsp4xSygJ3BQYOhtka2AxZrxbAMuo82w+eFebxpy1G/Zr2QehJt7K83GJt
p83yEOlsrmFdfasyp35OWuO5dSYcOlVKb8tgn03erA0HfIOUe0Bt2+KCsoOYIbqUv/lUomNVQobO
CjMk8XSQsxi2Rceg1mia4qDC7LGr4i9+VFhro8f5HdMWiVJJ/7QULAAuXUF+0phn1eH8b6R9otRn
urb7Ps+dSzpAPStC1wSXozVnhP1L0fnJiRf23R9n+1H5RkaIbxlFGkq/6Oy5t0nF3jqQt7ZI3FUE
HnujKm5vM4vkF3a5z+m06m2jPox5e2UPkJwdNZAJbR4mYYY4DZPppiPkCBsmKREVqtioe1tzbXL+
Ty8qq8vToIBBZS6F85VUF6rXmv/s5nLDxwwWB5fUt/Wtsjg5EDxrVy17902mm4C2oJOedRJnQ0zp
4P0LcPoaE/mDHxLbheSJ2bgt1o5d6Hsr51AbG8NHYnAnEZgGZcDealSh9jTkXXEaGPjtmkV2i8pF
+JrdlL0C4o1bo2ez4TkQgOhPdSEBmjlJwTplhadopDfp/qdKZJ7fR+nRlS39nViKsWYXFTR6LixT
iIeIFuAn9Mn8gUEXJzQWgjU1LdPK4O+IGnTfTT9ObtwryW3EGeGZHYdHWia2jKnLhwpH1dk3Wrp+
ejGyF9XCFNChTE45dsV17cTNWuizD3NXuOuBnLPDFj3+OVuxLHHlZU8IoGIvpk5sjHapcB3WUYWx
V+b+N79rSQKHy52VQ1mVXewcO8UxorercS1rQ3sZkvyNnW6HL2nhzoKYJeRKEbRb+BtgAdMDHYP1
EmCK8BdV2SlBewhM/K9aAaksNRMqnt16xE8sTk5oZA/DInppo3ntRxorutwKdlEXRC8B5o4jgVhs
oZEevrBKz+epCD7gLEX2s17Z9nNYMZ7TRI45b1L1urZbY8djPH4spmQdGWZ/0ouUk0rN2jjF3mKc
o0QSV3KkoGWXVl/scPAZt86BZseJHd+dG+9BB5AfGAvtkCT0ti+/dGwmFJ5j3Jtq40LiSlzu10or
xIHTMHluo7yVJH5XdxGyNKzkNCNleKCaP3yrh+8pnHRP0czD7G8oYhxunL5WwZw0RxFTdhUNzsR+
2Y49xEC2wY1+CavX2a7nc40acKk168mHpLCulFjJQtO3onLlubq07a94DotzNLAs2cAeEPcMHrx1
Fu9qtl6UNkb2qVB+DfHh0Ck3uMBhAIGaJWfboJg4cRJ/PXZj6VGSSYQ74FdayglXbsEn1TjNC1lj
xg9j0u6beqZ8piGdnPrDhUkWpRZGFV21hmxYinn7Yupx6engAjzQFqD6Ity4c+8/ZYyEaIGQ9T5l
QedpC5ognCkfghZ+aoaU0oeIY1LaC20HF5M2SDc7pWPrI7vCdBsY/p7uX2RhtBCdh2fVG0DZBx2r
fTZ2+/sGxAEnOgc17OdmxDQpWn74LA5MaYN1k+spNN6C9cJAiYmFh3XlV+nmT6MN+hHG3ZoV9Tt8
aciLaOMbgyfU1m0d8oTBvkH0WMke4rmm0H7g79hc3T11zKaqmONcyY01MCKq17qEWUSf3WueXSA/
MkEXMfTGXIiL0shXjpq955Fh4MZnBa2SxrktLUrsd53HziZR7QI8ObvwTJUTmaeqLh/qUBWnsWq+
mqXg/naHy30KfA+KKgnEWRUvPgDA+0GyaDLOjR3hDgdBp2k43GpZgaERrH2Q8Os3E0oqzQ7fo2b+
VRD627rNmzbi+YQedTDN6OIHerWdCHmAoQSWGsc0tcyFZtER2IX7uTjeM653JoQ59odS081zofWP
bR5GFxXkX8MIhmpqu9/VcsTL0jUVGOJlzHtSSlHGRCGm3tf3fJ7yx/zUqAFNIeasLisDvcnnos0C
a82RFzGPUc2WhQYLOMs4MKqW/HPE1N1WRrXjHGdsHezs3gBtvGOn/Brjx8P9GAI6NfWXQOF8bcqc
KXwJW/j++bN1g5iqzS4u/fJNo0JkB+aFo1Dax1t85uybzS/4QdqHKUuvPSro2bUdTveBcZ5TxgvT
FMlNmTbmZcqdregGudPcXHKoQMisE4VmQrgW7wDpsaVKgpHtkEBS4n00D+wEx1uTc6NrdYmJ32q9
zJp+D4ZVXRpWpqZziq1A6SR8gOEu1Ad1zODdSCeL92hJEH0HFsK6s1kq6V7o6rz2NJUT4XB6SvJ8
hMoyMl+sgePMWNoULGlhCHPermjlMAjLhDuOCQOJdjxoKonrfTTx4qYCGzRlao2f8y4EqJjsdKLj
xhR6cBh686uT6PO1ltZTniU1el7wRYUKSLnhEjzWUPda/M+gh/yPhNQA5+HFW5/V+xHzzxqg8rjy
c2SuFWK7tk5im+euhbzkoAz/tnNRnbU00J47hjtWgT/9LqZ0fvWVscdTOSb9Zu7Tfo/hbAV8gGiR
lcfH7AsBRXkIeJdWZs3WSlrFh0ltDUXf/bYzOV3kmmYfVdVmngjBruFZXVRQXJ6Bj5usELepoqnJ
yhy2/5HEUtvMK9tCtrEk+g76ewdgImy8DiDuRrPekwHvc1Ow7mBqzh/7odoGpTqy85Lb1I/7jd5n
AzFxpKAY1vEGWzkOtu9h2w/vbqteClaOOWcQFfsXk9g/mJfAI+xANjapXI6ZovzmGEvBs5sPmxxK
lNf3AZsp46UtaWgKZBudRlplEXpm+iOy8CvVbVqECnpX7k2ua1tW1dVso6fG4qDtztmtaDnmugVM
7DDy3S+961zrZObs4BP/7+tBO3VFQ1HjcjTtTNZwO2a35cS4+4x0IAPP/CsI3uKosfY2BPcVZQAo
3jMwGKLU0b6Xpn8ExXV2WL7QuKzwGVeMszIrk3y6H5Qry+zC52aSBeUa8GCVKMuTvXzB03vBQd+S
a2TTEhrjo1002tZNMYkbXDqtcAh+O7QRb+/VKzUH3hOFPptFEyCp5VrJQfGPmmtkZ7pGs3NOYySY
Y5taAComBWiVa1G52y5kqW5bTOEiCb3G/A2Kz9zndv8OC8VBzZCcnip73gytMa1SmmNOyKQ3f5B0
3CRldW6w7+hTGRzn2HrXtaDaFUUZox6M/mMzRG88/38UVes+J6xczEsq25PsKPfJLBtYSmP6wnB/
rZE+Ws9xvshHrrErmZsCjOWF1nZvvoVz+zNpOHyzKxJHI7YCTxJB3o1JN2zcMV9lDrTirBUNz3Er
28h6qrx4LLKXWc+OleFkh1YjhteOHfNfnxFrUhbqlS3Qvif+shn63t/MKT09cVejzxjRke9srjvX
mV8ah01/7DI2INq1x5Tk3No4e6/LYRs6uvFSyY/G0bHYBbZ+m+Pq3sC2rYwow19hFms5oIKZc/tq
qdzfmnWJ2CEG8ySM4lWniGDjmjMTzc53yJDOX9PKajam+mqC0+CROlCBAwpuI4aRDPTEBsXts13G
MPCo45eJ0TVNAwhH0TKOZEp7nl15Cyze6jTVxzecor/pmuA4iOp2dvpxq7OUfs1L4ymI0W6SvAw3
88CDhY9I20Vl1Nx6XO3IB2fuDnGJI/zCvt8mW4hA1WGOnG6VLsCVPHSexsAFh93rwRZXdbmNR/yo
cRx+1dqlXg7DoCfSFPtjY2rHPrVrxDhWSbdlh0k1m7Md/ar8VmJ/BFA3D3CM+X95ZjIX1dfImPnZ
0orEKxg+rsuZ84TsVgMA54cu45AWd8WuUtMNakx/wOxtXHpMjrE1DTfuw2jHrQ6xiuAA7NDu1Q+/
V9qEt0hQp+M7iCaciXDJo7BepJrQqV328l0eEogi6v+mio8pDGJmbQUiuC8H1ogqpO4krHj2Z+Np
pPIB6ILzyPENEZYR4FxPZF6zWV5yq4ViBP4aM6/G3UiPoDfW2XnCTcTIBr9PNMdsSKq6eRjg3p91
8dtwQRfdS41idvhu0r3Qi1M/O8MbNtkbbbqMNllGvClyfvZpi/odzc4Ky1H7PJLCPCHm3LRp/hi6
vH0KzA0CvkvdaIVve6a5shfxb8JFlldX5vfc0F+swKI2XneTrTdKfIqTq1XrKZgAKo/mA0CfLS2K
Ol0owUOsumdp9IeYw8eGmDZufC5zy9I+/GDpxtAEWOqOowRk+G2hNZeWsy3vZbMV2h5/nE3zAbdP
qIsT55uIt42UR0H8zMmzZgc2qPb7RzuJWywAoAlo/fgQugiYPayXUYol5mErcmf0gKW/txpbc4bv
znqMJ276qGd8oKUZmniHmw8jbVq+a2VkcMuwdZE01JeKbt2hOtPQ41/C0HIv9z8FgXZOmoF+P4vm
AvqLTFoCBuvrEDjkL1AJlOkzEqvCgNE+X+5/un/R5kY/9oa2z8c6uAZ5hjusDT8q0yT+2qRVeC39
4dAU/YRBZfk7SlTC69D00E4kzwmmrdj/LEsQHLFL8IjswK/3L1jRgm2HH+c/f+fPk9jWLRMSW44x
Pc9OfGXrPx+CILuRYY+v//v39z8JHVbN3Nd0UNlbgE3IKV3pxEdlFWdJXcZlKKpfPMhZYit7WvaQ
ybrVcs2L+1Hf8v0psuw7/MwIwh7FzT0aS6IfSXm+G9S8YP9KqrWOJbzXElpznLzwjLmqN2JB++nR
NG/ACxPBwgL3nCBNnqmA8ITuPlFsGKwnGcV7gxXBb9H70OJvGe/smpbCTeOk1yhHITPBqw+cvFZl
Eb3CvvxN694XE/8dJ/8jenLLUGLi8Fwh5bSTids4Qn6v5UlQY4ehrCXh1R7tImM8PXzk+TfL6r8L
hn9dUIv9UO0MQWgytd9SoRirUSJUL7V5E2IxZzt2bVZXr8I8eGqYoybKpiHAreL1jHK2EpzibGos
C8z7k+YS9FXhukj079CpmlX43okfNvMiTlLyWAyjvckrnalNH8BLi5OraYB7lz1kpLxLAZfGKsNn
YojV2O+lLMYHWRP3kNa3WaRHumJJ44kMS4VjP6ZWyoi3rK+KyjqOrRgogaugrUk/Yxztagffp6u6
W5ToUHWPPpI4pTxLuUfaXbX9iCH7jT43G98K+4OYTSMxL3S8Nj3bId8QD8O3nLCIPuUNy2614aGx
RjpWgGf4nnq6nAqbfaJNlJkWP9JeweZSYD76OW89zbcAFG14Hcozly4oewIp8yMZXQqoi3DZSBcQ
wIQlaEFIkG22TK3YD2cUDhtg5Q3meRxyzI958EEeyBmzunp2qfaO5uhjFOTRlvui1sM1RBvKAUr7
5wwMlBREku5CB0d6CW0x8x+ZHVeYlQ1i6MlYba3aPxkmxL0ucDeNdKY19puJGLh6cRgTuXaLxEOO
dG2H6pebQAi1mZo2wSLoUVqEdhx5UOP2WWBOnunnO4ssOeT9ptjoXXvk334eehJXIHFPRkzFaZM3
Necu+RySDl4Jq9E3ZUy1qgEJaVT1m1Eku1EN0Zpnxy9l63u27XRe6lAI2+TACo8YH27xuvIJ5AKO
21zh7VTVNpvV1sFrSiOf/ejaAxOFgHBUD7Ez6ANqeu85RPPW1aiP0s8puArbja5ajFfRL3thuTTA
ohhWQuccY69zm8BrfZ3suV3vDJU/EGpcm9ZoMaWnxrtN9HeGkt94X6PywRw1LnAcy+sCcNlGbxnQ
d9qGqTXPmAIZpWzkEnNiV6/x+fhYIjYdZdajkTSHsG32nDlzpmyKIUyJaJ/0tHXlA097cizDFN8a
iKA8/5RYl3REeShoPHCMBTdrNvWzZbBtbvptHku4OVHB3FA2Xt6ATJwzjEnwOeshqBnQW/QOjDwq
Ars6Q6Ui8Q9wjvB0tNLJNFQ0VuKp20TYmzaxQ+udljwWTizXPvAFWrqJXUSMdaZOkyyEObOyHH3L
FeaVcSgJPEGT+2KiXg2u/qNNE4JrFVv7pE4ZCBMh08oPfLrmOisR7Wcw7xRsvhausU8ztJQafqTH
wP2Z+BClV9uskD/peGK6Mn3H2fQ9YUVb2aoKViGGGkgI1nbw9fdqQvJBwVhVo/kF7Fi4sl+yTpBW
wAcPdmlv2+2lyBjV+hZCHERXMkaFp5b9phxUe4isngAom3jdGZJdX77XWF7WQwsgqZqb52mIKKzP
cVIWMBZVxIdq6dZWNsmBg91bHCc/RAj/QbEY5/W0caMh3OmO+zKNp8r0vxmsRB4okhG6inzSkevp
kNx00uHkGyVfCYWEoKeMn2URfFngirFLUipORjbqxfyeudkvu2/KXVnAoHUOQVl/y6wu8CA1MWqY
z0UNYwZxCDGC3o4ua9W21/qbaGChxJofQWPRf2R+3HqpZG5exgWQPesDd8B7UPTDwWqd3/3s/gJP
QDtaqm2H2tH/kgS6W9b/aU6zbZP/3dNKJoGgf5rTqiIznTgt6YxMyE5OzltplaQXcqxX4RCYOwNE
BrKEIVn7/U2SkqdLtAuda51HupfaWNgOmCWtcBewO/p375z4hOY3aCiwlVKOYWHytaX7iV0t/Tm0
Q2YJR6Jl5qFe5C/LjVpa/uQGiR49P3UvrtlFi6IFmsEJ7e0crTOLwawm2JcNs88RJRPntsOJakxP
f3mBn/De9xdo2bw8QgEshfona18PYa9r3IDWO455AVkYdhM5/vQ5gqvJC4dDM9Bu4TNxvBNGU2tN
jK+4/vvL+MNjzNtk6zqpTszGEMU/fYaCBKAWYD084qZhSDEnMCEpb8/Ue2Gx6UyXD7MEXekXafoX
e+Pyrf95+ZAgc/hkHFOnq/Uzir4KXLvEHQwgYRlJN4wL4yhyNmogejMvTNXAwkVPzfxfg3bLZ//p
JwvF+smVq1tSfY6wCaeIC5rmFCOoqHrA9kX1mOa5fiP2VF3vpmGBzjbjSz47v0Hc1p5DreZ9t5eR
+lsSd9lIY9hEauBc5yNU/Lk7pXHdX5QqvmcWm3i8Dn+zp34Og3HF8E45umMbpuSS+ewHn+jMbKkP
kmBga/QVbT4Oi0xTMHTwElP2N1OsmRTUewx6EsDG2jfmFJwrI3Ra6actrsR4MIozUMYTHaktputm
2pNueizbsj118Ae6Gv+ebWo75saYyOePbHDA+DYxAwdGE6sMw8WZ3DleOdtaI0VTH9jExo7R9IWN
t3j5/16djrI4kDm6TXM0vo9/rjBFLiudd9o6dujGq4YbGNJOtan67mtjshOMagRgYcdvtZXo23//
2X9ab/nZtlAuZxJlYAn+589OfWPA/d5YRwEyKZ8pCMWkSYjE9j17kU3//af9uVw5ynaFo5RFSuiP
6JTVmkaFW9I6Rob2ayjKVzze/8l4JSIDceX/+vefZyzLy6d7ANinqRNl4rJCE/jnr0dDcoXyUahj
4vv2hl5vSLP1TjSUV1IRhtixjAiiAtk/0J7Kss6xedHg7BcOIuAyHq0APx/MoHy6m0az0qUkiYJR
byAxVCi5TViw5jZQD0FTHdlDu39ZPow/F1DHUixfvGHS5E+fPiAYZv40pJY8hrFmA3pHvo+b+iY6
JziOtkvDnNC+mgzCLJeXi6GqW7nZiMa22BEHB4dICX3Hp+UolZPLOMO6QMv+YkRl8DLnr76q5t2/
v+l/LraOa9D3IXjbed5/fs9dA8TDXCrjiNSAwK+Ydiinyvc4AA/CL4SXL9USSOFBpp/+/UeL/2PN
40q2LRMBmoqNz89DG/GWn50ZxztptMrnaSUcnDs9kAphMs336366iNYpiau3zLoWT2096uMKj1//
l6v9c8x6WcoIyEiHyh9FVtBcXu1/RVt6PYL451rimFr0atzdQ/Pi+blx/YW7uXzlVL7UQxffNVsr
/nJn3/Nr/7z2XVI6CkOdzcDmz2VlAVzqeagfS13/hiZY4hwxp6/K2WVm+jRHjKBNRXdZ5i8jHD2G
FJwuQf3QercjABupJn7Uwt7PtCI+9OYR5R68R13S9b6wOYAlbSMGlw+jFDeI79GOPutj4HbiBIak
P9J9t+qMXt+1Kqe8M2TkVuKpvQZRsKH3q1kRGFHbDEwbnlsL7DkFeF4ss6fepLG1cvMTQ4kl/qkm
A7gcK9hekkgDJ0cg1wqhvdHgTRq6FjzLRP4e68ETtOVmC8hAHgbh74MFECiFF9nBeA5iw9oNSy40
KDWgTP30Pg7mXoO+O2hZ8lQvdFA2teemp0sRPybDzoYTVdxRgCqd3jnndvrcBsmta0LB6SwXf7lc
jD8vXqLNHFmpyzE4QNwXs/+6XHLwZdGk+eoYDNI5zYna4TT4EYeN89i3+skJsGEkE54BMOxE0FW7
8NFpDvbVQZ9rhsuIrEGFr9jo0h1wWnQCvIwMS8r60FXqFRIFeI1uNv7ywtWfdzzdVqyypFBdx3Q+
JymDtMe2wh7weLeJKjwmszb97oJA/ciy+t3R6NWlWPeSzLNP9CllJp13t9aVEKVKHqdYaOBbMsjD
+XD2YTajPpu4B+sRrLhmHpKAvKQVfwmYVm16pnw7MspEjkpmDQ1jLeF+NWPgRCuhZRKgGJN8C5v6
UYzl7b6zorLUPWe3MadttHRHOgSNCA2Z2TJ0afNx1JiFpPXPmtjnyRtTKiBgtHb7CgWvHpZO+XfH
LAmlZJHp4cPi92N3b/IOP9DQCpiZNNi+aPF5KWP49pcl7VNMlUUERoIiHceCyk18j9z+11WhV004
9w6PsNTZu4g918Zuqw12NvJF7hJSb4lbisU1mhSyALJli/UYYopIXMpd6uQvq/vn+LNBsRLvvhRE
iFjb5OfXU0UNg8t6mqGYq+FgN1gqaGkcC72+RhIloX1M2rxY2yW+R+hQ23DGqZ7bDN6AKjfnLhKh
95e36I8bh5dEqskkkO3ytPy8gXJmA0824uHRCCMTmykIQvQKn7YBQAgCecbAXmdb+nRB759oZCca
r/fGCT6G+ZcyIfHHfn95LXiNhW4um1e1vNb/+rgy0jlwd/XpqAKxIHSoaW/aahcxBoQrw4fmGwbW
V+aeXmtpwrM7Xps2lA9BkgIgq7Ibc32f/6aTXsVpl8NkFJ/mcX7/y5v259OJKiprOZQQbuKA8Plo
BvA2Gq3SHo5aDVCS7KR+yAL9jDsWvCRjxz0CLBxEPP8Pvu/uNXdXFdzabpSFZy16MmdCKIOtXsOg
rg/QB7tVXTvZOZ2GS7gdMfo+ldWYLZnvK7ze8pkVIjsxsSRwNJQbo2MZpqqz9CaZ1Ju5cL/5efuL
GqRs6R3yaXukfRcrbu56YY4hXMUScXExVtMGDbLBUTgLrWZn4tSXja0OqjLhF0+ZvWmNqqExIyhO
KkTaxpm2hVlr77oGZGov7HyPWGBiD7KA+VFJ6tELMD1wT+eoksMRbdTH3khrRgEb7zSajIXvX8p2
arf9VMjd/QBSMNDD/Wq255m0JOkQOiNnuIJev8k623gVE9v5OAleoTt8SxuOuEGUbjTZigMJzt+1
jh+kN2cHpEJ9CUJQsFZHn/x9EY0RDU+60z/TCf9NL2ayEdpmwGl1joT21BjQ9ANKKTNbBpegfGPg
H5M5oIPdAg51P0lHfv17zHGwxy6VTCVPgnU+B+Iq0ohnXObvG6nGv+w5/rz4leCkT97YVSb4lOW0
8V8Xf5STkMHN1dDMbnJagxi37KHLYeOQAd4CMmcuMv3/734luO0p4GVIYf+BamkD3Wj7MayPTgLn
QyvkJe169xRreQq00Iq82TF3bQsbZHFlZYR5/uNXUJ3lnP/9pjI+HXCACLDVMngSEgZT+h/3VE70
Q1S1koymtZfKdvIzNxGPYIVgi+13R3xDHqzQv2iym7wlrzGTrj+ATXS/xIm2DeuBUZkzXKIo/8FG
BOHYoKsAo+OoZeydXEb5c/hoMv7zCpzZ9Hb9D3dn1ts2217rv7LRc36b8wC0+4CiRImSZXmI7eSE
cN4knOfhIfnr90X67ec0LVD0tAhAUJInKeQz3Pda14IwlXX7aprU/26kt/8sL+m8F1MzTY33AimB
Fex//P/UczqVOqLtIJ4a4melWAmWNe6+ABxGmPD6GMsiaa/rISvzXVfPyUlY4RKkxBZQ+l5P7RDJ
k5vbRX6YNekFpvQSbIeEVTwS94mFZ0vg8Pq8QZQV3aeKlUFDALo6ZTQU+h56E1L0QW40wrMxUNwP
M3yLhWZKampBYqRwVuJ6+uepjDJFgtxFmEOlBWlsz3vD7H4Rty0Bblwm5vdu2BGZFRowDMlBhuqL
bCnXiqNuZMdUqulrp3oY5Mi1Q+Lgl2KCvN+vpzNmIRoSQbketjNSv9lQyqXMEXcyi1VNfiiNHrNM
mz5BG8YtHRJaxl40P06m7qu2jMxmip+agUmLUQzFXPNc9AVCY4lZIFYX34q/xEVk+FaDnY1eAnpx
ySReuY2fN2fmh/0KvSCWO7IJjAk/0DDTlqlzvblBIFfAn4RaAfpQh6DXtwQTadi0IFJUBI+H0Ewn
tCQqzY3HVBmV5zIm7R0ty56Qa1oFOQ1WZdbbs4MnyM8ZpXdzYdsXqyDZRRjA93UIOus4Oov6pqfg
1eoIIF+u9/Gxxyi2/ZX0wO9Keu8nyHEk51ql8dQDlfScjKuB7QudeSRCnknYzEXSquGSIn5ic1Ej
uVdhy7Q9taa+HG9h2MjPaSQ7foR2uNWd8AnP/y5ruIdkqdGYl7pa8mKoOaj99LsIFO19kyKYrcAX
7wCkmKfNrsO0JbmRoHUltSNiCtK7MOlhl8etdeQajOCCxYhXNan046llv9CxnXaMqDp03V94Z48g
m5VnoQP2zppIwgNKSX6ujIJESWVVOxkXI0N5BnQv9iE8pj7OLZIyevZPTgMCLAvNZwRj6j5FXeNX
BX7IDIZ9bycS/Z/ohRrRPVYrylCKfrTzWDmphX6M2OyjUV/UPXzpYE7EjtZHVjbKW1kYL3pZvNld
hLB0iPGV4oo/qUN7kAhMO2qRgpUP2qopY/GvY1x97ai+Ipxl7Vzm+l60enLs4r3gl6ZDO934M93e
xB7/UaGUM2SHdgsgFJU6RrLHzZg6r7LcqXGeVfRdNGGoZRos/S7lNNxXCiyjUiLawRbIqwgzfEUJ
2/ijzWW0uYtDFLY3HWz2TkrM5K82fpejxfSdTsl9EaPvm+UcUDpEa2ytbNdxGXC9LurDgjLmWaAR
h2+fx4iTeJg3wx1GHoXRVjbRjVBdsAZ4xAu0+1vSsurXRkBbxDmkx66RL44hlUdtxPcMRgrNHoa/
vQ7DHxd2qD2iF+DXLy2YzNzyZDiXKTELO920czdl5t3ZGS3P6qTPZv0EmSHa1W0z0DzR85220GEt
81V/hPWWsBRCzLCcIiDIj3pUOYiGonXqnSPEtjISyDa+UCyJwTMyCnUyNwTRztKh1bLO61GNeCMN
rDtTBfML7u/sAOq941IY+QM0FHo4C87Cn7Of5BhFZ7R99UVOklWZguEkR1h5ccg5VER/odSb7ylA
OrvGSrUDQWLWLpeq6GSPHatMM2qeWdfuKrvUH1gxYVlxuruyH5Sro0kpnohHjDuFixmKMabrgBmP
vUNBRZ/EmfcfQ7WBjSXb0y01yvmGgirmCgDnLKzmYOixfZOiTrmvuZkatrO7CDFmkOCDXwu4Ihgb
6ZKCCgwjmmSD/FbVEzW5UjxnqhMyU86z19cRwe22/ZRlfzEx0GHtNBtSL7sedpJNpGLbRMyr+z0m
izEcEULdnEnpiHoxlIPczOC+4zIPpjw6F1MAu8fCWtK/g55p/aTQol1UZ6C1kSWdq8p+BMkKuNd5
j4fo5OCTCTIHEdyM+P2Q0NZ2zVyBZNiOKyL6y9Bpuwm31TlBTX4cxzqgy5ieJYMprnWMEA9Ija7R
0llW1gwpj1IWHWpg3+TUOvdVTxbU1MqtH2bpg15S6utrbvyqLnVPkvGkDSjMT+Dq5VM0F1+Y8hmo
0Kjyaa9pRk43YEhC37ZjTexgQZpGL6cZ7EcDAWjgtbZualqjItLt7lzjwU1cOKtSQwgv1aurk2q/
ssj0Zo0UFnQBuKSNydgnqKbKiH43wtnqPBcsl5vQM0v9W9jMqgsNQT30tsG6Oc/uUd3z35ASJNRB
eqADLHB+SX6UYxTALbZcaUlSaAN15BEG6hxibMt7XDGFHy4NXgkH5Gkr36mDrF3ZtqBVg09zL1oN
Jz+yVrRJAPOJq6z8qW89chTsCwK6YV8ZVXxAuiUT7sZH3+cEDjTZdDK0Bs/5+qNpCic7ZaW1IN2B
cGZNTxuIzWIItRmDnho1SiG9DRPiiZtuaMZTw1BZkB9zW+aq9MXYi93SmhhOxgyLTzjYJCHKyp5P
EiCtZeClJIkAy0hygT2HKm8BCCg7L2Z2JaPH+mrC2+hgTOLXqnQ3ncT4hEptt2l/qyyhzRIb74Vl
oipM8/jkSP2+CSX9rij1ed+O7Y0t5Q81aY42bMqTIns6Syk2RtMP5By4D4vuARwXeQ2VYhz1Abpp
Fl1Vatz3ajeTIVOHXh7lF7WTnaPaFvJu0ZDagpgkly0Sis8SbT8ki3nsME+4FqVLanHsOmJymsyZ
MkPfjXDwZPNUZA38t0Z/2toyQ69lJ1NqiTtLy2+ajIKjH80LKYBnfRVbT5EGzCa7VKnentRsoJ0c
Rhitx15HmCemo8ZvUYpanIFi+UkUKxdjNM+Lnf9o+tS5hsiCNAo8fr+0t2bSMt5GOBMzuwxBooRe
vJzL2amv6MuQFOu1dKLzDORFbsHs8XEkQBooBUEQmNPHiszPOwP7hDIr9qVpTc8mkAjcnnjfnOVw
l1y7KeJ9u3QX0vdsgk0hyDg98cdrM6SvNckdxsxrGkXxJqSt+wmaLgsOR93Tz0fTKguSOevYswvl
oaY6kg5/ycahkbIHvQ2J/UNT4sYhqEBDxnCvl1jvzRrru1gtjDhE8Qm3Go26+DvS4ulY99oNRWvp
zWlbIwIYwoBNHjp5rNE7pbFbaL9D7Seq8Z6EmnZnLN1qVEpPqpy/hZPQD/RDFTcu8NxbeH0SuezP
rWU+OXm9y/RUCsI1DNSs2IFmtXgqtU4+D3rk0USdd/2slxSLu6OC7Vdlaf5Ibe+5mFX5nC/oVUSY
nYC3GrS3x3EPWCy+Iic5iAV7M4AS66IMPcYTMSYB9UeFCD1GX8qCBRtm42ZKyQvDeBsIikf3ZP1y
A5rVSbNjBpA+uw6L4dxTOjETBJQJHUEElrT9mm78RvWvfjAfNsBJlFnTbVuHIpo+5I4WX1jvawzj
SLqlpm/3Enc+fLcF0rQVoSkcuDgXQvP0fjgh8ui8SLPHB8kRJxlf810/SB1KeAPKkGESpBdb96ms
t75UEOQULgjvYBYgVOmS79aYLadJDDhWneKxVTImtEJ6kmGr+anWOQz3MCAXQ2AGT8KTMzX1Y0nQ
nqYQm8jMGR3Dmt81jdnrqHVPTUH2tCLCR6pF6KHqTL0fMVlTHgIwM6cdYr7MLo5dxq4FbxPWvHE5
J5283KsD4AHivqRvs5bf40QaTMn6FcZAjdFWvbMflrxW7S9JS3e0WaiC9plyarOS9Y3OtZGvpioc
YF2N82g0O3HR8Icezcb+Dh1AxTl2bnq6ZEs4F0FWNfVeNxwN4wZ0pw8RcAecAPEo7VTMRS4ITRHA
8fnSGOo+dmqiqcCcn5LYnmgFDA+2VljvghvMWbAFDXlXBhHiyMd6zQ1kNDklkY39eBpSDOrhOmew
1ZqKOEj1N7ORWA+WHZLkuqsVr0eyFnR1k5ziYr5FzVIddH0J38wYtc1kuqJKx1s0Ev9hpJ12tRZm
5Rbp95zE6i3U9HvHgEanCC2/EK8OtSN3nkGnnhPkfXdDo1O/mNsHo6u7h3FEETnWCxhz9g/bdSsE
KkXRwnDpBpS/g6VNj5NolWs6aM4Ls4+zN2b08Bh9DnMNkGBEH+u11tB6jphPi8Q+jx32i+4I/SwV
MgZLWS19/mdeyU406NGttM0UTr+DOrRsi+hhRcrUAGrdOZt0AE3a9FT0QAtENpLVg7GbsqH9lNtf
w8UAgKI4TwL8ygdXhNu63XULyT5bu2BQsT1xtWFerELaiCXglk5fyaJZ61I4Q3NVTqdC7pknWx1E
zQhteo2irQbWA3lD1JSdZ4vvrFxbQlr1C1PNDB9CRYBUl78oZTh7uipwaNuCzCl1Il9BwRURToZ2
SBHp3RG7ckDMk50Lmk2n3uov6hQ3wUSTxTbaGz8O8W86I2HOstrvHaQak9xLfjvPvV+F8lNJD+A8
U5DeyltLF/9VjvRwHZyvbjGE6QWLNUOzaj7Tgn8W5XxtJVxdOiu4uexSHI/gmKUuRqHe4vVUfBIO
OoJqYCJ0qQHNFw9O0+XdPlxdTVj1u/u6GTu/jBx8VopNCEQ/+vir7YNK8ctLhu5d7QcNJNm40E1A
ueOO0TqGlbP0RUa+HBnsDMxZ9nJbvdIsm77mBhaU+VDkucnSlkiJUCBvj2oCvvSyu4q+zwJwyUHR
59XZJq0i6hvottGEo0OnC1Zp9MM2RFKPfnaPbIs0s4xwEkpQV5g4h9Lo2gctZSEZpu33OXZmltro
sgiLBUxZ4P1U6buYyUQCMg2G8xj1WlAkBgWzygCQX9nJxSgI21qiu6mJxQETgOO2tEqQgIM5MWmy
GjGfYQnzeUfdArvZJE6D1ZrHJJyuEYLL46Sqv6x2Nu4K2b7MNr6ITseT0sypOMbIMj1Z0r7pKI73
JjsKNk3jshv5/I5W+yJshgZVY1ofhHjcQFCsjWRufMdVILNtmAmk5so1nBN3bOL2TjKGZ7KxAPX0
LYBO2yR1qiG9aoyUnCCoQyiq6SKMKbDZQwQ1CLABZd0exW8GVctsz1aq3ivC7h7Zn3N5rgbZIrmO
dhHYmaPf48s9V0M+IbrVoxv1+zWDt9lbUSR7vYWscpbi5tI2NUmibXOvkAP3OhzQlLu1HLX3HUJ0
+KY7a1w6YhSMczTG/M+DhziERvVNtHzhZj00BEjUaSjvM6xCnhKhvmxwVbiZ3b80g/Y8YkPGZjQD
O9F3VhqCCYNBtGPk/15IMR60XG3uBL8TlLbxIlXON9YqbqPbuY+tlmUuRQ0/b0sMNHl613Rgz9dd
ZlvOH4XSvDa1UwkvuVNovS4Gc5e8Vi1J9Lw2asyCd8ifQu2nAowLezihsfZiHAmSU1/t8B2K4vdo
wjOjWyLcxyoRWbnCtn9SNXuPzVLxwq6PDjjbjhHumGzRur0+wo6JnfgO5+APwNBYNygMuKbSGESj
4QhCMI1bTX3ONEpiijKYPxaiJ79JixbdVXHJbsdWnh2ixrvI/KqNxnivJvmpla38nDbFY9Sy8dI1
He5LOD0QyS6hwJIIsiWPYtcltX1KevXcDdG874RmvI9KYuyl2TiZWandsxe9cMlXZjedUKOonkRK
j7ut4CpGVyWhe5GgOuYtOV5uAmG0xhJNSR/5i2z9ihXqUbgyMXoPyALEzL1K4NIutti/VoJhx+m0
t45r3Y2juT9pyzjhrJLKvSPPe4aJ5JD04qzOtEBHpbl+gCBXARnwp8lLQ5mcZI2qxJTquWcZVN5D
AgjHcUBnXFbYWQiQkYv0ySHZErIOwkHUvr7dEA6M/q3eaVJImnoSmhhm0jtcY2TghUsJegeL0LJM
Py0TON8ipw4VwSlevYLrgN79qNOkPcISwXo+Lt8lHy4Pjh/nKtRBBKZQxW7S4tHb8F1QBWAnTcj2
I7WvA6FSrN1EkzSKs8CkeOlmBkAXI5p83WqpwrKts8u683XBstvJ2U4xBZkjet4SY7nbj9lejaoy
GPvsfejN5I6lPDn3psbcxbrpFFf9g+gd7aR1FlPKLG9FUyp563NyO1+UQok8zSjHQyTGr0Jv+4Po
85KMMEICwa+3e8cWbPSm1aLSC4Q2cScftxl/6CFJVNV4aNltNRq+MK5JbKhA7aa8EG9mp54SHdez
JV8x0crGROYUSXoMEeDFsGoAN51uSDwt12rplMrtfhpUAgYZZEni7M6LLD8sdqZcRQsghNhBHNtC
cO+wEbXXzU7eh99bATXBbgeu5gbIhm10lSs7Ig100F+7xTb9fG0mynjz2EYJ5PRV49M/0U419iB3
gZhxDBeMVUrYfOM1zC/qsO+TRLl0ormqYjJP0owBnFr6zQmq+x3EFpNqEcGmAqfLKc3kzuuUmqBK
s3uqc7V7zNtUPxV6TylRKm7t1RSG/mBk0aW1q79kO7f39ag3vo04gUKFPRyo+CrPDVPVqaTrUbXV
LTdguYkEN1/IhIDB/ISkeX5McvAWhLmt+o3kLn3MG3KWzCFXPIaPm2XO4AJEE+3UlCF6iWfzwkp0
nO+pIXtaC8MjhXb6gGaVJl1jzuQTio67MZvvNVxuGIcJ3cMHqT1INoOtrnb2MQQyQ5wnjkb2ygat
iPXKbaDCYPUdfOCnALqMMqIR3um7iikXH7YgqGlSLRKIB+Y1SaVc7STmVzH/sGPcWRJ5XteUdO6r
DFc+dMpvg0HRZM6fu0JVv6jjgtsU/SNYj/qsGuMP9vyxh2mqoGexxPfMVp5OetqlA1Ry0HBtu5S1
YSpE+mNrGPuFgfOpYjCaYzswWDSR46N/r8n4e0Fv8GYrNZksTvvToN4ZZV/s0tYuwyDHdzoDsoKm
7KIOtA9syi1Ho1x+wmSOsTaQPIeKW38Jw6/siJ4LKkaPVQSUOomz+37IZToZyXxY4hiDqUhA+0fg
WUvK6VIazk9tLXP79LOBx7sZSLoUJJ8t1KRiM+oe8Hi9qCyB7rT6IqmJ7CsEdxCmE2cD3aDmJTOG
jrTwtvlqr1aEUNTTfdNU8oNQyjf8dPVtrrpf5QCNTBVp7mdCsl6XWV0JdYt0rWa8H5lY9IPK1uvY
DQ7J9ZrUXaPpNkBBqnwrDz3NStdwmQxXuwgZqwhOyjAmNdmlRT0dhMlCAZDEqAWLDH4eZLLE3+kU
uhyykGO1fBLp9BpW0nSIQeheyFk8a2tpxJzHkdU2m7miaucrOrr5qjKUedI0UdUd5i/ZEOm3ceYH
uzp/WtMIVrt5TxN6aManGMvm0Rxlbo714VyHw5PsnHQzl+9zwsYrq1K+RLHYW6pcfG3prvg5mIpD
Wyn9F6spTiz8vdHE7e7uQ7zKXI8QakBFSu9KPX8V8D9eYgcbuO3YewJijbzPLsWCjMwpjJPVQ59i
F2+b/ZkoXuDD/G4cIKQ10JJO8TuArxvMvf/Iv58/b6NLeN4u4x/z9R6tpQ+36kyOz81+zl/NH1SD
1dolWEOQS1ZCcqFt5PWsIBIv2cFQN/YOozB0gPkI3ri9CPs+EU/o2GtYxa2HatbXvf3+ur9+veIs
c99JAtgRPrWf9urBCJpTcktu44v9pv0Ce8OqtzYBC1LO2eER5WH62PT7waD1sc+Kg/19ol11lE/5
eb6Jm/rcfYXITjMywxNF/Ea7o3AdEtNeEdx5GIRPLR/3KkoQHCTyNZ6LmYjA+Dke6kMHEA23FI3K
obbrIyDE0Q/TQceK3zoEMczSyRblFdtddbWH+Kuoiokb1dzTt9a+ZywEXJazEmjQzDpGZXXJs1G8
VzUwgGGSqrsZyd1tEPLLEpWHToz5KycpyqQqYo2Z5K9UkndGiwQhM+IGb7muv2qjScUsZbmZlmcN
w0fJH/H0ClzexWMzH2698HBkBrcMcFX4dLMe8FU2tTA9o5ubYDs0et0EDbjPj4dWnFJHrHH9pGra
BhbUtiBsujbYHm5nWcelMRTFRaGdFtD5ukjxpaBye2jUqQqc2qzol3P2x8OW7shxMUYvJRMwqAoL
kkccNRwV+mWHKbcft1eW0DR2idFSIVaKMghT7WLRIDxsL4bVWAbNGFXB+hcIoUq/PV+XFkU4PDil
UIpgO0RpWHBzc/h8bjsDa7MO+8zZOa5lZf2dXcl8HS5hs+y2P91IavaV9HR3kVJjwxnqIOyiyp97
YlXOcq0OfgXebTGMv3961yXlx+/547m0AeCktHm7o0/6ZSmb+NBaKkamLk56jwkNIpTUlAE7n5LM
uhzOTLr46BhVhh41xiFEo1rN5d8P23OR1eaU9KqztH7q24F+LLXTxMk4TuYE7kZCIqHJjPrkU0PZ
avsqyNZfJGjvf2gH/7cC+TUquWg+/u//+9ePeJv/BOR/nasiKaPfefx/f8/fPH7Ar/+QDQ0+Bop/
1nMaknXxs+v/7V8kRVF4CWavtsrZUL9+4viNf2BeQc/MP1nHTIKq7N9x/PI/SNywEPjZmiwjO1H/
Jzj+PwQ8+C4Myi/aKuFBN+xs5ozfBDzKonZZ6zTiqjVvMVVv6o6NdCgn19BvKD5++2RuH1Lk/1MO
4DaSsu/+7V82K8dvCuX/9Nv+kAs1kSbX7ADENbybfzH5mS/VxBbEDR8MTHREjb1W2Tm60/zqOUGw
/Vbvk5/Qsk76AU15C+FsF1/Ei3KZPOskuyT8iZhwun0PFvS/E5ab8h8iV9lWbJv/N1XTUDjxn/eH
lWBW6ExDQ1burE6mfkrdOCjXgyO0KXd1yeoCQEfWjhofHu/y2eqW6SSR3gcboyEvtFdEu5bBGRkj
B2vn1GKwVw3Fa/SSygb0/fN2GJUlJQQHcyClt0CKxATaaRG7Iq2r3fZcGaJwVMy59poUR2UGjRfr
SzMSG1bUH+PCNjjYXcxYWS4jfm4Spl3wjGWQyFXM3W5kVbA9BikK4Wh9WMvjrbTB/WaRWgXmeutX
6zBG9E4TfB4GWC94mFPzEC1UwTHAg9TgULSh4tdGdPx8Cmk2a+jFgiLAh0TXbx3/5XVUGqyazIBh
qNlzT6AMk/VXGpZQj2UDF2MJGUeJnaM5sh23JyhOosPRiTmOc4WChw3QHJ7ioVonJH3U60BKKRxu
Z856tj3s2guqc/W0zV2FFnfAGNbJazts05gySbUHCBkG2DZ5gWsLrFIf8t8eV/DL9/kUvjY5UBW8
3/6oZD3vue8DmKt3csIksj0FEBxCOBoxcx/ayVcb/W4Q9RnpZWmzN9dH21Pb4fOh0qRvBktVl4ZF
RewT799YD2kPOWS3vfPtf8Vuo4u1Iq8+3+V2Fo4atNntVLazGk9x+vT5DtVMav5+21YvKBvI2vCj
jmlzbPOzPdVcpJ9vfjtT9BxYACKVWRogSspg5LezpKlGf9SXkz01aBgsCkrra3kSRnQPoOuo+IXN
1XzC9rYJ6Lfzqx2VCo89VC8fD7V1Pp/9bX76nKm2qwN7lHoUAGS257en+B9HJQbwE7/+Okd9LBXC
nPhnhQQG3M8j0pAI7hEmMMPVScLxKLyB1dCGCeahsDiNSsjORG2i7lkTWPExTPjKrB3Q7OVorbPl
dtmiYv37ch6X4aEw6Cj9dr3WqcVVu/1RpALY4IPbu+2vqf65evlcB3wua8IO3BGqMwNNCBdNaDNU
FBVXzvZwO0zrC58P//iSXKdhSGVB8vSKlZU8c4VGRdajNyet1zdJCsID2Abbq8t69sfDMqRZ7yBT
8/R0NLwuxwGvaSHhE9u3wOGwIHwNb58/fjvrWZ4ch3z8+CqICtx105zuWp3PS4DDCOb1sJ1tz831
xPBdtpQ6sjEGZLB+4aIMyCTYFu0/Xv7tK3v5pzRKxSld1zIZyU/Bdjbpad2+badzVCoL+hte3w7s
8d9jpox9F0nEbXy+sH03cqx/f/Lzp21fI9GQdfPSXiFYfPLZPz9+E343t536CP9FnBrmWQLN6OcE
kbEOUTBQnSNbRcp761sj6evv97u9aRUNke9E8vnjVd1cGO/ieR31Pl6P6YMkrfZazQBWTBam4Uyc
1PpDPr52+6rtcaWof//k7eH2wvbcx4/77XtKiX4jnrCz0qqWr8nSYUrXm+y/+jGfz6lCs5ed2vY/
rK6qPY18z3hdrtqCzr+SW+/bo3R9Sl6v1zxe2CusD4XC0nw7+zz8+RxlQMZqQkN8iU+jkCTUgNvX
lISRgsAv9//l927f9vlKtX3f5+Pt7M9f9R//JLqGMWpcnx7PuIM6/Iu83no/rtOsFit7a0JxKZXy
mx5SwU3XaW47iHXWayjrWDk9qdofwUrgzu/dDJ/0vFuSdnTlfl7lbsQDbwccVo9aSqCrts5DnwfZ
Quvz+XA7Q+r2kzJyvZ/X3yPXFa7BDvpkuk5zpegLopMpirooTlpvWC/u7aCuE/Tnw9+eW2e9NoNj
lFX5eoVboUxSAh9yKTrFG+aGBpuxHFMBRZy23cnO2SBlbf+Nj2Ncs2YvqYnvJjEtSKTMLXIxMqaP
TzQxsiz7+J3juhmxtjuo0aEzTRmJEPYEvSwx+HjaNtvPBjzkMknIKe6RaYXrfDkWAC0/TmOFgWk7
tH1srLWcxbNndmpiDo/1+Nf22RgIK6tjVdYL2uYrQcEVowifkrnOd5nV3afOgm6p64x9IQwCMrXm
PCS5O0/2O14Ykgut6OhkeHqd0iP7KaK6+SVOuXm7dYWF2KkNHGtA4jLWdNKrsTlsz62Xg6bqZJ5O
a5JxBxHxJNSLIJeIcqkFjSXMHkzFeelZ685zRC9fnKu1pz92hekbUXxq/hmprkgaUmh9oHdsZkiO
YIxnlX2t0Qij3X1uCNQ5pLTKR4FzVGGBUylW6xl0HdqwtB4Qw9Q7tZ/Azqx7we2wDrYB1s2/H368
QIQAQYklmsl1W7odPq6A7TQx4fHamRhJKwbUrVrS1YrxF8odbm6kOxcRCvB4KkzvfulIHBLRfT+B
VCUCgPUyRUf6dta9ueSTX8sGxVVK4L+6ibRIdV2qbQdlXa8ZTvL3w1IbFX8xbb+s9B/1pNyoVoxB
ZktjsJ01ILRchU6gF1fchAXvgDLqwv/Mb49JHmsCqirr0xlV9I/XbIaO0WB/+vnU9hUfP6MYwBfh
jiaukj01m+91bqGJVeMtszV24OspqeVUExNSqCx9YEUkg8jmm9aX6oz3sX3RdjatM9d29vnC9nUf
37JMyQ8QnN2KlqkDq2lokLQkF9TUIUFXDbghabyi3eGUi11xlaWkVraEfbA9Z0k6L9f0LWaFttH6
ZduLcST+PqsQAO6g/jPUDhSZ8C7vWxHap3IwblNo6geuFKZ0NT7lCJR8YUaUIj+e69ufkR2RQliz
Mt+eIqRM8mSNamG/ftfnC58PBdJL19FplmKhQ5UJ9pzeBHZK1/IR211zPyKlBnodggV7L17Ln7ZS
3AkvrJgd/c4zn/Mr245H8kMdNXa9sSBFFoGFjwqKEzU8Nya3hDe3j8hH2gSmlQsuMI2CeXwh/3ak
ZRZnPgX/DElI9qKn90rqF92ukM5Veo9Mule5Z3wLTjKGFSnk/r7AwWqmyzBdYL2EDjlV556KFb1l
4yGi5eZ4UXIihiybq92a38j7OphBeQHGtDBj7/q/oE2S6PELFlXb+0O8s6RvLbwT3v9TTxIA8jd5
vqcRW2SvWOY0bAde/MVEovpdIUUg3Y3q8xDvcanrSAldnAqaClbrYBJ3rfkIjMyC8h4JZYcMxax+
T1U+/dICvZG/53fyoXYv4BeoSabXCcmNS0N+twRaAMT823zpvPQX5dJ3ujQIKjzpZjAS0QX55viI
LE7qD+UBoOYpe5O9+qXxbG8C6OnG99pxPOL9dJObRUPBNW9sOltXPtlecacc6+8JG8v+ijYVy28G
vCc5hCh7CFO9aJCZiDNhhd17WCpD7zs23PvyZBwWYI07fZ89SNfo5/wjfql/VZfmAhiZ+LZ98VYa
rsk2+0tfehRvn7s33ftJeMD5NHxD14SGxF98JJYP3HNk990CDXaNT7Vo1vdytCcRlhw2kFOaXxZ7
s3nrkaLFj4ImFnyf9mDSUzrADXBzCIjwoR1rZz6hMNb7nfxDrx6gE81fEeBL8t7UvGX2MF3CqhcD
+kL+04iId0m/YF1PtDg88AVdpkILs/3Wni8wlXhb5cnclU8mvf5xrUOfFAHa6lVbjhVN2XnPCLlw
cXwZDkt4iY/Og+qVd9Fh+tY7u+6HinvYRdmROcco8erJm58AY2AegxRN7IkITymZVuYjFebyXavP
8nL4CoE1VR/K7FhXV3GQ/6olIkL39L/X5sAK+3fn79YP8tBHQafonNH4k88hS2Gx0+4VxO0v6FbP
xjPRwtIZo4VXvRo/YuZBAHMdV9IlfERmYH2lszxDMAG26kna+qKOHuU4fpufnfqi6kf5wtrrIf+m
/AQIRWVC/g72KA/Gd0h0sP4UAIz+6JeZRwJgdMpZo5h0OIFpuQksCrKlX0u/J+2MevuL+X18KG72
W3OakHC4NTKk8sLtL40noHKU5RHcEHP+A7jnzzWEQ9mXJDtVpHsf8lWU5fMX8uNzwaZ/p9xpgfaA
xgC5i1McyWVJfsp34l36K7+Rw7Fjk/asvhFL89zARwLXO+xwsezCa/bavFZn+YHqQHSI98MZ+Q6R
M0fidoFsnvTry/xoPElH7Zb+JDDYinaEzBCw9ispPTOYDtW+6V0GmvZL748P6lE/y6cMZPkLddPx
nd0xpitvcvW99IYayzqEHs4jb3hGdcVYqOCM4bvdEbw22rMY++uJi156GL8VJ7RsWClTEyO5K18i
jzH1VccZ5UZPVejx1qt94Y4gm9j9gpp1sVUcywfnK7DaF6Qf3nLMvhU+UoN6l9j3GvpV1IE7Bk0v
CoA6C8+EZ+VWF243kCRX7UiegvHKdYgGwyXock9JYg3pg0DnL9c03tnTwfCnh78ww1/YeR7LI2xr
H06ffetpc4B+GkHdOhAu3WIF1btE5zzxmZ768+TCO1KrHeG8c3REDR0hKZe9lNv65rw1cDwnt4p2
DeoC00UH9v+5O5PluJEsi34R0jA6gG0AgZg4T6K4gYkShXme8fV9HFIms7Or2qy2tYFFBGcGAPf3
3r3nlvquubGZDXsO5+EhpL1ziPaZ1xzSr9N11T5Te5HjFPEd3cD6oo1exblXeMYVDJxTcxUGxVm8
mPzOBzKujriAbu3Csy9ERNdHgzXFM1nV8QQEZegN6f5juQWZ+s28y55xRBzi91LzrBs5bfc+lz+n
RLkl91yUA9w2ijHvjzSPziqSgkNshDeaw8amlxUOOYg0nWRthMCIEXwnhn2iO68iRRKCphr9ws6o
a3zfdMDOo/yS7VEkC5Lt0WQZPbYS+WEgYgm2kXy8ZGaXHhL5OflW3fz7rwaIzC6m0ylKeiv1q0F4
WV91FwfJSAV8YDcxljsPfx3SVh3OpFKOpPjyaPtA14HIrFQS5xsiQNyphciwrkGcZfqpo3PlTAr0
nNXkTrk9nFV6j+SxNL4tmFnvu5gNJ2jZCnj2OJ/j2iY+oyjjlPsuPYh0ex7afMg2ch9F3nIUrct2
WgX4eXYdWkXbox6sE22fv563NB0PSayi10CTUuct8Q9yVqPKA3EnbHrlo8/XNHecDkU7oHsHza1x
8ouFN5jyhEq3KXFP46kCnh/dRkJVz46dswcRpXZK47bD6Mteejv0mXXT4MMFRUd34fOA+4R36a/X
9CnmvzSqt1uXbZb1yPaorR1uuZ8vmoKAQRu45B6QX30W+uCp5moet3ZwL1uC2yPEt9IDq2NRwYCs
Ce0xVxEFOS6tKTAoqElqlgmA8A2GB00LTIP78fCCdGo6TckUKNbsHj4bSKpTDsgfMQcgIx6KXSKt
kcVKJ8boW5mqTdpLrLPzHMbEny1Sa7en6sTECr/8vTuSCBdBNgUlixOTJIKnunWagBnAfGYOMJ9d
bTYORuIco1W+461pfSmWmvlvPlcg8WW/Dr/biCDIqX1HjtS2Udvn4fO1cVSXkx5ebUMzbWwx5JlD
tWDzbp7UjtEjVY9BUO1xlI24rUUnQ4k9C8+Mh5KM1kgnWy2/msefzWRdH98sy+bGisUXYz1mz3KB
57Q0wOJE805uBBrLaejjoOqML2PnaFRuHJA67Up1Ii+yBRO3tVW3N3g7fD51+irhj6QwVNmTb2+v
Jkt7ZbE1CqOGwKZ6AQ614HHmFNymoNtBdpOtuuXFKCLGxkV2bDRElisrSZ+7rcO6zUJ/PXdU6Hjb
HOW/doZmqDqjrX8/Q3v6KMuPrvv4+F9TtF9f9WeqtfaHsDC0mL/nZL8naCRa41UmS1rHy2w4HP8a
oRniD+EAsXIgVgBngIz21wjNMP9g5gZgidGb5cjZ238yQmMs9I8pmgzXherjmszsmCP9H2SgvbSG
ApWvPMWajVBOltJb03gyjf7Uq6ASqYyR7NbYcAA3ehjjsU7LF7ePbIdfk6PPodGsUCZ/fnj7wPZa
iSEFKUiOa8fud9sIupPjbjWK6Mltz389dAwcOMSwHkrB1ZebIc0jpt62vPF+zroHjJYZmy3UyLhq
b7dLX+s6hZu/vAtMYeXSj5UPt6E6HpKCq8Oo9V1lKXInnwzneFJOjSmQXs1Rhps7e7FydmJNQQVq
SWXyeiFydD9zf4c7ZudsvkMgeLNe0pAui4vWLA37bYSkCbe2lHlokMXRN23u2YvM9XOrIUnsM/u7
cmuY6ldyzOKbRYeFHOM+ydD+H2OILl4xmF1Q1/ltz2RrMuNsD5ui8hYtlLq71sedTe0dEc80EsuI
Vfug6lFytMyWyI85ufQgZN1pCH0oSq91a1yWmRIZzpjMpFmv7ShPLoox3M85phuTZCrzMBPHhubo
OYvHOCjYmA7TbNKFQIhUmPC+UXVN/Yq8Gwxtgr+1KGebpktxv3RJ5nU2mkFTqdFpuo9OpNFDWllh
Vs15LaH21Ij+9xbyBryx7tWCBIj2tAOIe6nSfcLS71WDy0qHR4D1X6ZSH9JKXZ8VKq0+/ZrThS2l
mN3MOwTEqgZOb9QCdx0m33ZNL40lAtVBMDLY05UeWY8FF+BRTdjUOsltFg5mYKNd3UVIEHIt70DO
uuUOs8212dXz0TS1nwCnSQbDt3du8vrOQKJ1D8/eYhXYL1i8ibHATw1LKHCKiUCgRQcNo2mDVyvr
AxLfNohJeVMWB2B97l6i3kbK0zK+GYz5q0SW0f9MtGDWZOJOKN4n+V3Ecp2l82sZNv2xTthd0+h+
S0I9CYhSIE+BHtP62OVV4S/6fKeWNZUzqZA0twkCMGPze9Sj/hsNG2+ZzWkTpmgzk1I/LEV7gN6f
e70OH8/MDq10nCvq9MCIBWhlQ0zL1EgvCjphvKjBHAPeF0QMHaMRp2IvmNUQmmO102kVE0W6mK8S
JhF+eO/q2clyRr90UIOJ1nrUk/E9H8j6XNbqvu8hzmrrjEJY5/rR6CS0+nKKSbjTMnWvhXWDSldH
EZV0D2U7DYTDAx7GTAVqwmKb3XEh9kci2ojbQxEJnsfy0DJqFyXKnloV53CiaNSpR1RBPxIdW0CR
FdZRVOqV1keImUw13s3JuJD7W71zdpSkx06EVyeCGFzAz36Jan9HsqxuwEbmLPaTpH0drSG6mPlh
05Xg6tuFWQm/G6nz0BO3qeEm3lXVjDJV2sN1uAi6k+1hcx6S1T3mKHUVBlwHoeZuwAl0j0Buh9r6
FZa73JRgBF3kL9bQe/QGI+phYUQd6tKnQiOqxA7rQAsSS/Vpg7+JDkZvCd525wKf3RnBdG0Y9gfq
yv4oMBPwdsBSNnWz8tus+5Jzmh1tY+wQ7a7coeg1Mje4kC/DrKkgRtq9BvPG20PnYezppFmA+NSq
PsTM1XyGCOnBbdnz2pP2o1lOUdG+ZtFgeVptpEduIIfc5NKI6SQ1cXkr5A+pmgK5FuI+lN+9HzJF
hl/lGSQK3w2q+UMiACqci0My381j0t8sEPy8sW0ZtLqP4exGL2BviFhckvm4auWp5RxTh0UEa45n
JtaVBo9TtBxGpGurlFO4metPo/pdz3hWqNG3SPGY1aEUzxI/bEsPRMfoh/HDEoXKQY/zWwyKBEgI
gA2kBUZdzdkYG9g3STtzTfFizCrXQQKyYo4ifDlOqRPhx/g7GgpPKe0osEu7IoaigdWrO3QqKNKT
ZgovJEKN5WTTiSahYZycD5P0zWDEanrEzhl5NSyLMXvLRXlCILsrnbZ4tcyfStH0oJ1JM+vz5BRW
CXlu9U+nKnUIj5DPW204RlP+NEMN3s1K29LZoFLHUivuLGLb0hJ9cqaEp1UGGDAEb6IVybPx4i42
wvSMph/BAaVflTg6OavHgK5gBOmChLflZNsIzugkKuHggeuiILeQ0uuOMp3Yila7QitGOpXva41P
NDN66xISsyP0N3xjb0abGrREpHJ1MEgcz2IFw1z5PrvTt3kJ6kJmeivzbTHKGlMF6Rs33cVwb4lX
lE6lLD/ZeoigE4spibWsMvjDwyI+WJZOWmpfYuc3VqZd+RIiF42PCK0Jg42Iw4FmQuPHMnch+P59
gYuEADkx0CVkVDJfOo1L0piJqGrj9H6ZkTd3L20xRoFC8x5cbj+i31gO5NXNZ4CRBRWje2QWhgei
AaFotIT0IlesspjJB2vRqhPKmav0djMY/6RB/bQwwzPOMXJCTxfbS9WBevQLmo0jiuzreqBT6CzL
gUnEF0eVnsJmgPlMzWslmMhcgcPdalvIweAaSxaVqKNrm61PSHH7IBMphgzUsqvWNCAKDfMh0hKG
xit9NQzC3KdvEijkAYbwl5ay6rCo4gamwdgx+FA69TZJ29jrx2bdGxXXRFfiyBWmeFAU6+ham74b
9hTbl3O1AEYFzZSI5UbCTLhyXlGxL+emrmdoazGzJyry7ZCxkci61EGJ+1BbBJOZWeNb8cT2YbRm
7gO4edIGzkczVaeCuf25kgfSbd+INk591XGuQ623942K2HzN8vuY/oPnxO7bGBc4mjKAJZFlUAWr
M/c6s6FpV1hPKjp+TMbLV/hRKbHLrq84MuO7Vgt9HznltzpJ6RfIyeaY0UDY9UXxoBJjFZBHj/5W
RKekto4YoNHuVE0Quj8QQDd7SyNgNiHnw5snh17tXB4nRXnnnt8FZIzcRv1oBRGhY0CBTBB8k0t3
TJisWS5q+7ZxMLcv8BZzIkT0ZDmkVndfYn3Hfpaf4PRuEyhV3r9T2LC7Vooq9JL5XdO1D4acQJEr
hgCkGMeeIY9t+JPB1jozHkRqRb5ClACLBGIgNUaMUvIzO5g8eOYkiUjhyjsIa7pNsCjQvNDgB7OJ
RVrzZKQaTck2uZ5kRWobOiH1XXqORGwF04zE3qim80KmEDycvmEUl+tHLLBeLys/dEIU0khRS7KZ
T0byuMQvUYsmVh1GhhLy1xHM2jlP4pPtFkmQj2Gz05rZj+Hs0LpBTi10nVo2hsutaOwJXT0PlL5+
Sje5y8JOOkDxe726mXUqBn3ivkc+gty7R3Uc71Sygwgp1j5A6/aomAWDSlFC+WhkWJMWold1rV2f
jI2vJp3NnHMAH7mJc8DxnovwjRSz53Rls9yZBQ6Y5gWe7kPRG+1xitUXYJVASqPdGDOqRZcQMm+m
CZHZZk/m17BfR0ruvhWvjmwxoImd/NglaajNo/VckRKzJ/DircB6fFjzEr08TSKbfVQP+Ib4vDdE
7EXqYCzgfhGr1Q1Zqcqh0kkUbYznmcZz1mRPSaPoDHQZNQLaIDogFd/cBLrIasUhfSfeeXUhNDeZ
0AlWXE5alL+ssEj5xeH9F+4r+8A4cPX0iqRPpjWVGuT6+DFmobKnMRRGhE0uavyzn9FVDDCjavWp
RsV1wge5nE1ZRJgVfC7RkQHn1LhpSUVlNwqVpnQrQonLJ8scon2psgdTa/ItyplhSmM1B6sYmaip
zVGRyrIwrzqPTV/tEdO3nAr3gWRv+1zLwxR9zwENnFYi5AO9KV8McObFTl019xATy5hASPKUKG49
p7Eg31G4mVNsBHZef2VHgQOz4GZjm35PAsiuqSGXtsVKe3UunxtutgHDk7gmzRUg+CNBzvmhGuzx
ojj0+1cHKt1wtLHpnLuk/8bu4SVvqoTLqruQhe25Q4ruMgtUkvbO8EtVCZhsfGLG4H5iLdJYyI6d
Ncz70h7wDRe5flayyj7Z1ZdEEfM+517+66I2p+Jeb3Q4bPi4dqk8C/WWUaZAdnCYc3sB41JpWEzf
bDnXD2t604WqtMT65Vdon7l1CAU5oatXu2hraTkppvOef1HY0z91iVI6tmASigGpHJXVdRJOpOTd
FVY+kI7AtyN15KlaIhH0aR9fhmIVp36VW75UPYciLQI3tl8icPLY8uBJzLJTaDVAKtb03JQ4IBJ+
9lCbIFCgLUSEle6qzn1pEJbtIg1B3HaaL7FaEqDUZXtXfLUT/S0G5uCNS31FOMxFGMawN9r1kkcW
GyHm8knN4D5dV+vcqmypbYtZWD1dNVk+nmLzrShdElWqYvQb52cxDMp5O6hqzA4M6Nj9VKyco7J2
hTX0+5DXw8tYdXMwKdbvlxqBlhcnXr3fDqGw212ZwzwHP7pt0vfQQe5ZSIlrRRRzNrADYHhovlnG
6hIIngBFV9DrsiyBICyB/SbCHM5ABByapaI6TrQkRAF2Mc7RrOQK2tT+S8LN6BySSHgmf9f69Yho
aBjcDXdr1qESp0JHIEQJRQSRU8WeJAavxcQcaJOJYqalrIRt5paAtVSBFGUlh9qW1MNRfuzzsL2W
p0xqIgU5kCs/hSCH8CzS9KHUBKydpcrORnKvm8XCTwyX7ybNFW8ZHOucVhkLKFCPm0aJmCzIBnPl
QkTvG71A3YZ+zGzJA0fy8TrJnu8ibToTaTgeLikUynVoEH5Gr6DIHMIhSDjnZHace0qx5kwLivhz
eQjlKklMYwSSgYbudgBctx7LQfeNjrg7y8F7MkuG3nZQ1nuwZOK0LWufL+s9pAquoUWi+VR5WIea
HFuTwacD/2RJzG8hvKBAg/Z+WW1OKow6zX7lHD1GRXVa12y6lGIsqmAAKQzUJsduL/LALUcC2BQI
TYxs3FlldcEVYMSFebcdCkV9h7D3aPVwYHtXe27ImmDhDBG9ueAJCImuWouRFxbPQ9uxynUJihWN
5LjysLAgiKw+aqEamMl6yofn+imuHNPbJESbuGhwI1vaP1i/5c1TYScA+izDKqx2QWgMeH0AHeP1
57LNRgFrsB16ksrSp+0l1rDlfNfkzE22w7IMTEsm5oE5SFjUQ/QGNq1YL5tvChZaF9lR5rhdYCwy
JUIbOH2J3gpSREaZvOLakdtcRMy3snXB5WHRWzKRItr28pm+NcsgdT4TnBKBBKCHvB02oZgjmqDq
m9zDVMktOr7jH0K7fNOQSQlzx7YaVRf6Ge54MF6EDkTA27RRm1RqO+hz55MRS7WnopTAaNoWO4vK
D6Exfy9y09+Pci3NA8KGXrYdasV21C5i7TDPWnmcy+YoNO0HEJn4UCfFqRgFkFdRuxcdfAteVho9
kEO9UNMpk5cyPdYRq/o454LdiTsc+fMoZofDQLLUToQx77tyN2vAl8dQYl+o8zD4io9xmbXLYjoX
xyGGuAylRpJufF49xBFkSW0az3x3InHDDBECEozVpuuX6LTtjVBjYFI1t2nDzxobso54u+4iPQr3
YyhQCS9TeF2XRJHleCTZrep+vFeyZN86eCOdfk+MKWwGJGSRk3PmMYaj7J98t2bpjaO7wbDvUtAg
+yFjWtvo+slO7YcsSn/SjMgOvN/ZPAd1jB8X4g0qhHp8zlIi6cwm2i/OgBUJPduu5S3YtcqS7ZOl
1PdOpy1Bmz7nifExLDA14O5VuymCcSfRlTiaMzejQu+QF7ckCug0hUhqGQMom8KzuxniCRGYmnFE
ip3u6AqNBEeGzKSloBlyONegs5R+DWYVsXxT+HaXubveSIbAQAE9yfBpknuG1X4vM/fUu/lVwWyJ
VjR/vrt+sSb7nJKgBH7nFmEuvRXSIfy6ixsAUn5Nc87nJ7MoARM79UTY7qp1ZdSiZQd4xY+zhq+A
TUe6T4Euep0R7UCBIDcAj4DCJtVuq4VJCORSXCvJlcE/R2jmLBsJU0AbehdlbnMt6HHlSvoxq/Ti
JhexCX1c3AbFWzK51lEvwgWqYO6v/XqjdcplQTa+a3rlkQbtI3Qs+ua19jp2tOsWAt/K6ZtKVYQN
Te0eijV5jVjNHnAsTbTWU7qefUGjkGU8yaNHNnCpcd0vTMujJH7sVgztZsidCh+WB5HsSejRtc1e
Zuz6+HqWb3TDAOvKRmtSRcz3hf7dbpw1sPuXUnIG8sJ+pmX/Ypmdto8HtA52n19PNiWsK1NpaRPe
NBHUmQG3sm+lGs770AZygBinDLXrPI3ocsgExIEg2nb+AkzGRri5AOXLwdEvLlNTEqGrsb1qkHAT
iTcdMwMEMEOQOhg0om5x1h5zSzwgaW3QJxgh0ptpv2riWtBC6TqVdndRo8lDC1QWeSjNfQOi/t2q
tyT70e1WYWb7izDhTZEZSTANUgQrGz1V66GR0KIvQMD7uvGhuP0PQ49vdIzPjOSrnA3N1yi+A5UX
npYIvaHuAF81MrSGMem+oYWU1BKLx8/GZ4+ISutwqBYTltx2bfhnwWqCb+Io7ZvVmj/n7yXTHfII
ymtlUa2rIoq/lOl3KoyYpksvSQ2c3X3uq0Jnq43hNzGM3erSbTDRQxdd/dSR7KnY62NjqQ77XKCl
kVmiJH2rhp4rbRKht4rXVJsmyjoj6DvCO4E1o8fNBcJA4SPbXYJxopQzY/LasMljt6c8bhv+lCKF
p/RapWQ/p5nxbPb6e2KQKtZMKgrwtXopyYv3NFw96GjiCyyOKuhnmD0ZXaBy0Z5IPG/aJYhCrrl6
MJ/CxIWdYI/wVrKnzBxMz03BfkBeIq3ZdYI4XWJuFOW3SEPlVltYMuN29Qw63gwnH2wK2imF5QKt
IRBlXmGpec5M2vpJfVzLavQdW3lQ1bB/jE0dPbr7tcxALPLLwVbjlt7F4kYPk59RiuptIdhqh8wR
xm+a0usvWY1imCFphJqicwoGwbB+yG2Iz11OL3ivZ8ppQJgbuIzl98KoEqJKrBYNuCvZm3CEIMW8
d0p3sMLQr7UuCpCa1+izNXOPsJKh+niILeU7F7sftypvY0leXazqFEUx7DL91iguo8aV1qTPDfvq
nSDi/FCpNJm7SHuBn5AcqHVOq1NfRaV1MuHx0HjJKjwT7VXmrv1hyom6XW47NPk4K4WnGtANRQs5
NGPyrGWPTW381NuVxAuASIo9fZ0AFO1CFBenosmv4yeCirkbXsj7pXPfkL1mI16lMK6b6xBtb6fk
byqMGCIX+i80f/G0G/ptSlPnlFbKpbFQ6ZjA/D0DlFKe97dkOVak360FNs+KZK59bcHurE1d8bnq
2zYWcIhKYz+XoORxuAdj7n7vUap48VqL6yhdT6O8oDpq+5CAdURxO7up2cZZ5AZmrBOdoEVXsl4S
TRAh6IIL2SyACMxMtfeOcHzifwjME/SKCWQdcvuNrtT3piqRBeG5A+Fj4yV5SiqbNn5us/dDpBgZ
3xNG76gu1RMhof46Fyeh0tuHXrt3fqAnLZFf59IdS74GpT7SzwKBV6xiUdfTb0xGGhgmROLRdbV8
U0kfW0KRd5A/HkYsJTvikFwPsJXh9+tS7oHAZ6BuYXOCXHky7epMrEQaOM08+3PM5CiGOVl0EhmS
xtxUbTLlrQXiruOt9PvPUWsHuU26LfCrM2F+kPXn4phH2muTW5yaOtmCzahdJwymprz8Zn5Prdy4
0evxqzK0SMOsyjxZaEjXyRZ7RsmCHFGCImEuC/Ac3U/uMbbX4M70ynm8EBJCQ5x7xkEb6ZjF67B3
Cve9orVAzNa8T6eWKt25YQYnAk22fKrRRNePzs6MD5tg4POwGao3/cA/Xvt8+ktYoEE89pqy07BC
o20peyP67fP7Zfmj+ms8Wu810BaiCXesbL8tgH/7fBIwmFtiOa63L98+528Pt8/cDpUsAoXO5bFZ
kB1juNVWbWX6ws/eDtvXfj799Uv8siDKz/nbt/7Hp//6eUCl1X2kEYo6h1ITufmPZRX+S7ljpUyk
tx+tiVg7wicYdkWkP5vPs9ufUg0hsvZN0VcaBNKU4E5SpPTPh2WDaKlxACf1AzpWWWFs3rftkDri
T1ccQ15X22+vElaI9G17CKw3PRfAD8PRPFWgeaUb4m8f377f34yEufxp2ydtB6Gnf36nXy+aK1tC
gfGiZun8/LzPX+vX9/p8/q8+51+9Ziq9A4ry8Gnan+jswCZcjF++/ljHub/ZBS1p898eba99Pt1e
277B9ujzk//xtf94un1eMVQT2y3eC1z5/ubK3OQzEX8tLZe/rJr/fNHYRDWfH9+MnsnnF23Ptw8L
+AbR4Jwm2altB85ExoM8DCt7+f1w+9B2sBKfjoRy+vzyf/yI7amhIgL8r9bp6Bou8P9Pp3ONpgDO
X/J3mc7vL/pTpuP+oboEsNm6sIQU/fyp07H+sG0Xei/k5b8UOqb6BwWnJlTddoiKxFv6qdARfxAd
qas2n4DP/T9U6Oj6FlLzd+e5C+iaca1FBJ1hE6sjFTx/87m3mkiboYniM6A+zzGj+1or+8Om89uk
c0uWk76UMcWSurrtwG0Grp7KMHfJ6tOo/dikNdvBgWUFmEiKPNUWkpdKxZIljPnNGGU8u6tj6lRv
vRrGzOPK9kpjnBMbxYfo0FkmoFexBe8SGgvBUtBpbdmo8+XpVThH9G51aC2DdguolT4kmO4rpsl0
obA3lPRk98hZyFKjKsNpkh1qWafJgk3I0o0eirVrZDkHoh7zVMN+gEKv3Uo+Wfxl2V5QCzayKFRn
DO1USwPVYkXVGJbhe1cLASU4vKLv18nyUshCU8iSs5LFpy7LUGcrSGVpqssilbzqcT8rFPJ95BrH
+DS2DCEmWdpKd7muJO7OUDMvkeVvLgvhkYpYozKeqZA1WSqjxSm9uVY/DP0JftGCL4SyupMFdidL
bV0W3ausyipZiOdU5CuVOQMuxnih1e4dfQlk8gii1QPBZj+FrOpleU+P2E9kwd9T+ed0ABw6Ab2W
zlQSeD6BsXgmY1dNH8YDUbedbCOg89kjfZDNBeZyl0a2G4RsPEyyBRHLZkTa2He2Ymu7su8RCGTd
basI4mIB5+4ARrMrk42NjA7HKlsdiWx6JHQ/iorshWH91unU/tMH3uTwRNwwMnMUAWBHc7y6qkWv
JH+0cLvUDktGVXZsYPoh3rkR++DMreb9aoNsc9oUEXWPdTFRpvkUK/l5ne+JpYmPeZ3jbbTNJ7do
2QJhojFH57poa+XEv+Zik8xyYZL4wVYUrYZs39DYNDzFUu6SUa5yGsorehIqf12bkzFutx3AcaYH
1PJjegxNYm+iGm4mEJoFXfmS7LNWu19XEhGqVI+fHIXQdHibni5jeppc7XdF3yu3qs4/M8uik6WO
X+fBIowbER8zFoyKmsD/svj61FG+mHiWIyWvDiPBGTQSyx9Jfr/EuctvgIdnncyBEth6HiuX3163
zmpKwmkFCM8f5/6k6JrXG0b7IKIUxZfOHK/nOnPwXJ0Ky1pAz/be4CC7CLXijcAK9HiQkIuzSZtn
p43ZlamtOjatp2gtv2rlQDGYJNB8knANuuohQoYBiqA7ukYJXFGB+0MimpTHHNIY+qEVZ8ahsH0Q
crx7sQIHVx1j342rcKcstN3j4TImtDySvCbvnIunaVHKLZ1yQLM2todhje4Y0ge6JQK67atXsFvc
9aXJFa7H6oEEoGNt63RZKFvZEBNDAK0QNC2Y+bzwxoE0Dd0A1pTH2bWuJbf4Xqs99WFiTDfF8tzj
iDygY0W44dB8UaJHg0+/Tp30hi7OV3t08BDRTdYU+6qiATwXnMhF4Y6XWrfeVQDDyYocRjA8966S
eky9hMeUyqpL7tFzMnXDbsjaOIhglYfaAAGV1E0JqmJngM+nxMmCACo/hDjbd4V1t4zrejt23asy
xl9SM6OFYVbLfu2a6tSGTkBz1q+t6r3Fb4HwM0f24uz1CDdPVIoBbZJKrQxkEeRpkag7M8Ru1PXF
z5j5/ODWP8JsCW90Z+XexGiTXpcV79qZwNd6WWNfV+nJhYuJ/AX09E56tOBGeybFit/XoNtze7ru
FeSCa0rSfK5d1lXcGklYHypBZZsN3btZkOpYue5H0pivA2EkJ70kEjPR61taDnAsZoon3EA1KG1c
aaaZ+iW3Nhr24hSnpEAsy/JtYZtGmhoyldHujmpREdKexNdGZFymMTJYiearKiHLtMFYHDhZwSwN
qBkDqrtW37dGeExB2R7qnklqR+wEoMXlBlVlv77YMwarsANj76zOj4mBZkXnqEMfeYXH/q6xo+aY
VpDYx+R7ineeFO94IAceQmK8fEEGQSG9YOuwnJkHcJpNa/3WJi3XS4tLuSNF8VBjM97Vembt2iSn
ZaVOP5e5qvZaZl5PnbtQB8LBTefGG0vYLeXcNieWlnvVfGyqyvphTy8iyV97O8sep4RBtmuxapKi
EXm5On30bjHel+n4AJPQgVo+L7vScC/dSvMRGfBb0oIMy67TMjyrwGVmVDrtXKz+EGpnDYVqX+c1
O/jI9W0NiCfSIwgq4/i9sL5ERRQ9qnF5rLqOu0pxsxDceFBXdpSzy1i8ux/ACO4F7gVUEbgA52hZ
d+47qsOdhp4IC8U0HmhMPapVkd3occyNucmOfT3bUkhJc5xGO6NYxEVV86aAMN4b1KIeXPwwUMc6
8yBNGftYzM8iXl8Ts2YekCS+NtFZ4fzA3E0gQqX2X3tBcscqaEz2mj2hjUphtVYBLOqSi190O0sj
fEaLu4LBf9cTe5+8GraeXiyh/LAc+mmZhdUIhdLqm449epbbABZdFMZaETnsE/AGa8LlxUDlrtKm
4sSQju4HtnNY0wwjUsSTAnWYyDqSP8013dtjSrOLPtWhoL+cNzjskAeEB9baW0ppTLQtwQDAaM6q
np+UwZj8OcKyVtv01xKrOzZtBHqTZlxgV0im1fHVwFJTLghEVQPE3pwxiqoy4zuWFR8F5Y3SMY51
dIjttZbDLOd+Dt/rZA/Kg3AQAHMaeRYYrrbjMk465Tudd8OclCdXTW8jA9j32vU3JOnm/dqfmXIu
QAvo2HbL+prVXLymDrwrijB/Mbp/ZdWxgnJpQ392WMxsC5Vjq66MoVf00wbTHW6b0W0VJbuuxpRM
lgRJe7MlIxqoznNMgUrZIXmrT+3cvQGWx+K/2Mm5tbSPpGefAXOVJKomPVg01kBta4inHPVkRcW6
t4qKVhg4V882Ne0OQDqVlJU/z6gug9XOsMroanjTTuW6710n8myJL4Qnl/lw1GA/vCqa8cpvuXgd
fnvaXwpyQviQe9s9mAy+DwPVr2ir0qttNWbwZ6VnLi9aCipqGqtayWvHiGWxWvtdUXAHAxxpFiGw
VYBERy4kBVpaxo500rP7qtbPUitHUrkbZIUGoAbWausKcSjh73WEVnSjoR0pSchbSPSLOoe5P1nm
j9Zxq6PokHpa7FgG64nzU99XE3ORRagZ3b3irIyF4xXToJ1YvDkzjN4n0KPfQzAs2ZqR9KPGF9cg
C7kYmCO1CkPaDMywVI2aPVFqc4vjr8zgf0SzH5WjtUsnE01eRuaTidh1ViJrz2Su2yf8P4FL7kA0
cuvMbZfBZHdr1ObbrHOuJORlrS7N4SKz3kon70lF6ManXiXTQB9YHrenzUh4LIFEBYu8ygriunfp
wOZ0saxTz8XhDyksxDSvHtXWLIPCTtarSZX379wlPcasxwOs4Ii7YPXQMPDp9Yw5HyLDlyLqzoQ6
WnurobvGdgTaq1pepz0bdsuKO29p/Ka5R8PMxKy0Y7LjVrxulCmdaFLkDfadRo3h0UxMGDmx80u5
cxd1EnISVi/Y1cX1GiY0Y9cvtYJiqNIUBL6TH2EcdLrq6ED53dvComWbZjJ3mt0w+PqrVc/e53TF
qRqnGVbiqfBzV7+Y/8PdmWy3jWzb9lfeuH2cAQTqxu2wLkRStS13MGTJRl0DgeLr30Q4TyrfGff+
wOsgSTptkSKA2LH3WnMZnQPvvbr5kWy3hp872GqntdlnOw+F0sWJxXxr67twdGryPMw9HW32H+gy
2XO03wAXUFXn0Br9mKJAL5+wBQVbIyJ0pBuKM8lczt2QzuMWrNneImfMJ+tYeOIRsO1bG/tHEblv
U1lGix7TRNRjm6tSMJAfuI2Ohk8SLVlJkkCP2Ywj3ukFdnxKOg0fxKNta4czp1nbbufwB8qa6YSR
iTkmTV1v/t54VrJvBcuqABDPrfGDdAjrITPyc5OjGKBeOpodEZlNVTgny64O4Slq3WAfhfLDRjBw
MVjY10uKQzJZwRNjwM/Mb+FZ2CjwY+1Rhk33GtlOjrXus9VGfQdQGq88CQfMgCBE48cf61Xav/mI
kG5sZcjeiS9ujeVY0q+mdkWR09CQrufvkm/tfWI6UY9p8TvcokS48J1Pa0c3+r1fzzeyIbimI69e
CSnELhtnshX9XT9sOZVAg+rYSbNGhAiR40PloYbiC4cVHnofwkGeOWiCSZCzzL1l+xJWbXKwq01o
cJFGRcNcaeI8mn3auf1dEcInJamCdcD1aNUY057gokfGoeWiGrLe88TelglsEnIeP0UCu14aXNpV
XVPhomSec65k9sDbcEiv40QAdBjfmk5kz6ChuUEvLI7K0Bqc6uByNREcibKzt02hUyvze1kLru7N
rFe4iuGV71N3besT6H9neOrjiCUSO8KeAfxdkELhb2k/r6eSlv4wv5kVWcO66O+kJcUuFh31LEDg
rCyWwqqFBc6EzWZNZqgEdgyu0oOQ5rAu9Ow1dxfMBJv70RLOrrGnDj2VPI6ycnaxZY970v6GreOI
b4x7022EceaoZYvoyfggGyvjOs1/J2m9ixAhXgwpb4LNNlVmSnQNQIsjwVjPfmo458ZaZi0pa/xo
uoAU2u6uEAPFGLOONXQoSssyvFRV+6tyNGdbRt3WztynmMkk3TwtQydBDtFU0QHwCyYgNX5jki9e
GzeMtz73gd1IHP3O0Omse4zHO5C1svbLdVcAB8NqscVBhc82/tY4ZAMSE4yhQBdPUQddAaYXvDGk
hDNDhGiJd4xdiPoh742vTULXMV7akaBv2CpmE571gKCiDhvJnq4xg5hok0luJpXf2/tepI/WZJ2F
NdW7IW6hmzCgWTvBFAHzKvCSpygSp54Qu5Q2clwa9VpLJ1a+TgA1Kl5EGf+aBf9cbk5sjwmXyMbs
J5XvuxDExHRBdxcOnNtFydWm5z4C36ayroy+sFUGB2dynVVB8Va7pHHpLh+hCLGSV7X+jckD4yN0
a4jC1nbd3DQPo3kKqyjw8Hwa/b1Sh9a6hme8LF30R4talEx27I9KN7ocqnwV9CBGPKeVWJse6gb5
sL+EcqoDKkTjVC4H9ZSbN7hfMWRrpsDLX+YQZYPFctREV8dxkj3WDIbhmX/P7Bqx/PLT2uUtqENl
QrGDufb1JvQO2IcN7nurVEnyb8XS//S0xbNTFlp7dJc3qPRKrfte6ph31RP1MnCaESpD80tvDIQO
rs7We5opnJY3qx6ZMr4BvNfQxgbog9RrGsxCTns4BstvhVhMFEfLIzMprLUh0B1ZfeKdnK6X1CIQ
nnFN3yuxpNthRZrIHD70TbGtufGcyuWgHvkLtk89avia1P/RUQCIrWiCeOMMFt6sRRWmxGBmG/Yr
qRO5pvUkTawJKOxP5vL3xhGcTMfXZAW+fmhkiM0A7dw8RH8dRmVh/XpRsqJwliD/Z697rzUpHW3d
hdy0PPKXw9drBdU6spRk7YzBcOqIEfpzyDQc/qkXP6Pvp93mGo9Koa3E1TJCi14tpmFF+vk6KOYP
RTbAHB8ksKeHLfo2B2wGyhy/01BtKQFxtgjaXGp0TuiKbMMGEWeRI3ih8Or/PNVSjGZ+T8iUEq8k
uUMwEFfi0XDeiIIaMH6HRAtE8Z2SWculba9e98o0RGUco0MqyZNYl6SKUwEvCi6lrleCLl9LkTzP
+ZuRXBSlKx3trMUGhsBdc72EWIwBaG5YdaevQyZGCHDOBApiLB7U6/z85ERwSaLPBK98CTirQo/o
4jEKmCajInrUPZk202Iivnq0DA68hb8PxfJDWwJNUKgvL96bi9JZCSiVlLJe3kU/ZQgE1HP0Qpig
MrdZB035zLScWtXC56SNAJVdbpPuoo7Q2SYVBY5+LxzLXdS9+kNFue4DZ4gM64ccF5hFOtAXmZ0P
UdOddRPzOKTaJZDt0WvcCJQOqIaZaM6VraXzeijrdi3t4M1zywfExHupo9vvE+OpNv1vU14MW8JR
CAqAJV4n9wCcyLUz6u4SdRhKcsf5TLQnPJk1Bk7c7Y7tvU52eGeSNrHrqdaJRRj8XT595qTJ7D2u
Y7ALUDFEds00y94lCEMOyLLSTcGm4UDKrtg43klD8LUtzew19JBJEEDpp1m+63qfVNocRYnVZE9l
RbBXmHe/Kel68rupSrX0NU4Zp4NpwIu/l9nEQNnmFMSJSsYIqJW5BMaFRLy/JSX/rKfhQ5jD8kJU
WbHGe5Hukoac9WxYkG+kJfbmJyIKgmEJ2Moc8lESob1ZOudFuYi0O7T1ZjAGGznU5gpg77uWvba5
O2/sxsHSk7HhEpgCe4c853JgHO0n9slLGkDcqA4ubtEc8Vq8oq28yKacEKayPbP4ZKusrfv7FkpR
q5kvNSzxsqdYJtXrG1mfzyhi570HBr6hV7Y3tACllwQ/TWRN+Sb9vFuZLnPuU14032KEzid69/Q2
NDRthvHWm6yqGKfdbVmM4hgOrwmC2mc6WStUWQjSkKv42bBsO7MHXCXuhuyVHcmGybqGDrB1jR57
n0e5V9OA6px3BjbZT0f2b4U7YkR1o5/d7OKTmzEF4pMn7CnsMTAOxU9+4d9Elmy9DD9tJyDJEOEY
SvEpc/kUD5hV0QeEYXA/By5on56+p2/Y+86nAUJbYoFSx/sGK2iaW5CdGG9QyZQLd8e5FcMh0EfE
MDLQ92bpgmMkH2TdhA2OuzH8RRwm1CEKcmYLS3dNPsy1Nh8Mka7numdnp1eMsNEvTVZSI7r1X9gh
kOU+ssXsqBHi9ge9gh/DmFib0F4Qw3QYGYWwlERxeT8VSDrSihgQ02MaMkUvsgGE0roNjSr6q1iJ
onNu3DePs+CDpyR7U4K/zabX7ZxqMtiQShqh9cYZy8WfmBImKSTJ1BcuLc4u27omE7Dj0LbfLBxi
SIMfy5wkpNEcX3Ujt3ah7H4EWp9tNFvP2NtzmrUJxKo4ofBZHAtR8QbUIWYfbm/KMLJ2SafTtmHH
2HrJsSmg6xTTnCEiWoZQefBMUALGTaTHO8NNEgSO0YWLa7WMMjK37/CjTtla5u7RNLNql2HbWLk5
QW3WfQV2fmO6QGlobUULBPek19576GErXTjsbM/tWyUqAFxJAEydVt/kaMTWQsOyPLIIKxzTAMka
NHkg7TLjAW0wAJb0B41tFO5hSaJ4daw8Izxzb90WZUe2Mh+26cDmj2ztIoKjsTiMGNhluEdvgwVS
NM8RgxW2Jp+axn+DxcEoR80md67etLrp7LxM+7CtfEaFpP9uBox982i8lvEAFET4KRRIFIFk8jFV
k3QKgrTfupbv7PJghIMj6T/73Iapp8lDoNG9Ivmnuo0awNHpVEXOy5B24l5Hxb5tS8487Lv2sSxb
7Mya846S5KUgkSV1ybpMazPfhV59qG0Lm0EK/R5J6aGfubGLLEy2RehtzZDlNB64g/eR3HnddEd6
+5UbFhD+mM2NIEEYfdHWYXN5jbJXW8Y2JuP6VcxJcNJMuat9WJetEc+vg/RKMjlxO06zfSQljXgM
kxat2FUEBBwyI76zYv81rWLCD4Ar7GHu4qwMQZBO8UWmiIoayk8rQ8wVTT9DrZ33hCqlq0w6zxSe
3/TI1GhjjXvyq4dTGTVb2XUSJWJIyH3TbnX/W09A9truMgRE4/BKPCbdZPfEAJ7NSEUgmzu5pI0a
23nS9wSeo9NjHsOGz8Z9G5bvZSa/1UwOwA4Cmnble1wOpKA0xmM7kirTCQ2LXYCErQyHO6n3tzbP
ftEMtCQ6qkVSgj4NNUlAH7ctA1JsltfUH6hDvPA580V/Qsb5K33NZIfAbzipQ11TnPbcdL0ca689
Fbh0HOs6EBiCnOQxR++4D0Go1cMpk02/d0oqA3UIdPx36tEUdGSHRkYcQBQ2NtW49Yj9iSvBaKXX
5HkKrHDvMZjwjJkcdXhqMT1JxnRWsGH8Wa8CRn4hSIKTaxGAmwXpJc9YeHy/ukUjy7ifGB7+wAHm
MeHwx1TXgS8jkDth2am5vVZik5XUryySMCYWFLHjgkBJ2vKoXq/nTOyx2rOp9x5q2vfbuWc8GaeP
Q9A5O93M/RN8DQprSTCSHZ9IOqBTmMNX9RllHd2FA+S0EEOzDtpsoZW4ZnUdPKqe5WeTsNfzbPQ5
phWcW+w81+GkELpO5xPrjHXdd5jNIIUHZB7CznWWg3qkDnCz2VKph8UCX0ImF+npuYhpDI2paTAf
Nn6hsaxOk8e1TbA9GiiDIDi6ZZ+hjval0xwYLljPT+opWz2QYlp3aCbyntR35JKz+ufbIq5t2FsJ
MtzRBconfAgfTZKir3TJMA7AOPhs/uB38aOssaB3jp9+5teRhMODnsfa3rSc/JAE8E0nHDZfB7PA
a9OKmFaueqj+ZEIqh/1CP6RplJ+jLiQSr4ivRVS9qUyGSYc5sU5j4u7wU+/+8VrntJcFJs+Fys7P
mUFwj0IyUOXsVsop9Yh5dHfsi9chcUx4TyOpfzLkSkhX2qJnsBbbpTooggnoKLBrRNBsfDOnN7NY
NL84ReqpnYxiZWDg3LRDG5+F1PZJQZ8aj625MunnnVCBFuRinFC80sszIWCIqsY5xEknT6RxgC9z
G86xpdRXBzfu/Z0I3SteanHqYu9XuVB/WNaPLqP53owowynhUAwG63Ipw6EduWxbRtoGC2CWgR0Y
JwX86SsX4oYzOX8QP4rzow6+p2cHI2QLWxDYs+L3mm/nWPttLbaML4XQF1neXJBApss5aneRtwN3
fk1N+J9/1CJ9vSWcpjpspmh2deKx4Jp34Nu+uPG+jbtsCunjqi9C6dqyeULN0Taus/EYX9P56AaG
+JTkVTmyojaFfa5N49wxAqJBmY/aHsU6RtBkpp/qV4fI7Zi8hRWQ9n6yDoqBlcPBDXy/+IuBpdR/
gxLQtW1gYaMZHjpvZpyzCN7zoKTxa3W8WWkdPPAjw7KNqTTb3UoMT4otYyqpCxSNteW7f/GhvoJW
FB3Gwie1hzJ97JZNnsRruwlMHWbnbHGjNBe1iK8g7VbPDqSdmQxFDJ48SVPY7H86YnpMSKrBWssu
VAHaSbRGLqaej6Gk59nE/C5k2Z/drI6PFW0FJcEZCcj6C3yjuOx/x8iotx7V33E2NUdFrykzmsNr
U3SEOvAVSmUvVvCKOiOmrvZ3IT+k1CfzGDkH9a9PRMD89a+r53oa//nZjKr+QseLduFXfT2X0iQA
1poftD79EYXm3hkib9/KidNMLGcXZwiIqWjWDsG43FyW1xrLgV3IFGKjPrHlLjhb9XuA7vF9tgxv
k0DnVHT66A4btXlyCV46dS3mnSE1/1yb6i3KiYgt4tCY0y3b8ib3fgZT+YLhj4ZOPYV7om1u6hnR
mZ9yxK+qEggCxocAUoJ2rUBY6q2qS0U9VYd5MS4NfdRvpE/PXb3zEe/AzjTFHV6qa2gheq35dhPX
Xr4VROyVuUtjNoFy6I8yzwn7M7nkcxLa6aB/ZwXTICjm2b5Kmwct22V19WT2Hl6YtL8akN8gOmKV
YE+zGem1rDq/uchYv6eCoBnJnUtk+AIamQmmrUSNmw7t69qIuAa1kyj5raLr/ajoa65KP3/0KvE9
6Zw3J0OQWxk+kObUgr1GlJdr23cZbsx9lcD31PUOzFd5JjzwDcQa8w5bf9TwexATjyoH+7a+avMf
oS/mdS9Fjmo5XhfRkjNMZ1GaXrqvY+uln85mHVzKjO2ksIcN8JUrPOofZZtxn7Uu/ZAXBD+VH7Tj
20dJrxIGGzPraHrMAv3QUY95IRAMqsKjW2sgET0dcEPmQA/p7z3SP1fug+EG47ay0onFPb6NGZVx
XHXF1gPHago2xhSpFCrdcKya8oMrcgbgTVEmYjJZhd6O7CGwu3st8gemBcV5qm2ClM3iOBV1/7PU
7203sD6iAD4L+xNW+ZIaVWIe9wb9NbS0m0/jYpsYKeHwQ/fb8Knr60g+jHVrrttS83fqYqTpTAQn
FoOxaHQQx95e3UX8RhCbrR6mYyiO8FSQIXBfmzrjZmR4XP2o8E9j7urH/78lmpbtgDj731FqN0jQ
ZfH/CDT//JV/pxEZzr8sB7O2CfLGFqb1jzQiYf3LdmzbcXXDYcazANMWEF/03/9lOf8SCDpJ+DaF
cG3T5z2gBFV/ZCxxRBa5Rp5judYSo/PvrKS/EoHa/3j+f/6REGT4Dm+AzFQQQsXx87//y4ZKYvIW
bEHuh4lLXik5/6HUTFu2PkPvx/dF8EOFpqjQHSebx3U7TIcpC3dB2b9GXFSn2ffwKTXpiwe9O9QZ
d3oxu6gvSqF6pFCFS0jY6JC+k43mvRKgq0NjpucOGtu/b1cLk37sKndHSMxF3SLVoVwc7nOeiE1X
kgoq2ciiXC23XUTjKMmYajvj7CFIj9xdm8Larto8PfSmPAcm5oJMC+7rPut2HRHh6GrIyMEq4gTu
veNvmnCY7umXxg9kvR+Dzroao+fdiTa/2OinjoRb/4yd6EQUs3YOrQEZAE2WXW14eNBVMUAXFszC
Uhao5d8R42uFVGhTlwiUZFHt7cwmdpoSWYvQWSKx+qSf9cFGDTxu5k3bsiq5YSydWssbDeRRSDeb
gOhilCfnajn4kkLRzN6HPGzoGEEibiz4QSGfRoPDtpQHqkZQV7l6qh4ZYBLGtEv5ynDKFhhGDx2J
BLIOw3OK+mIz95CLColNdMFbqM+ARsA5TDNO+9Sj+FUfjrE4pCuQi6CDuhj5TPY8mMldEumMgicB
DgtpzEo0qXtii2xvel3cGM2jXbN26RL9YiC5YzAp6Ji0EfoUWqAtIj+kLABSGe6TIRB3Dr5+j1qV
kBX2lh0Vrd07Ak+M25xhBomNC5mCL5nc7zx093TmjaPp//NX/x/fxNe3g8IJvnDT/zatYq9XxCPg
UqDXsoRXNMuIQB3G0ULKSngn2tMJnu5AlJCTIAVc3MrOMpRQj74OCggosjLYW5O9M/nxJ3VQH+g/
nsYsBKdmDqx1I+BNR5Q97COWIubPw3kU90OW4lQ2xJvaASiQ4deG4ItrODOzPMCO+iOBVkWX+s6/
DupkUE/naURDaDOn+roY3bmgzRotPBb1ojo7hsT+buaxuVUheepX93X4es2MWATS5A/L9R81tDKM
fG1zsnkINl61UKaXDYFSen9hXRUFFEIJlV2bRjFGpChm4V3KMFQffPnKxP31PEt3ztQ9WG07zFtv
wddGTDdmbGXvyIL6UydLiwG9N8KVx9lvsnE/2ctBPVUH4VNTWGFFb8J+SwyyVo1gX0mA4YwJzI2H
Ro5EB4+9oMoG8pqGhzUK2n0xdmdUq988dL99KYCAx/iUCZV7nph67wa6zwjClzcFM4FiFeEbF5t6
wVhYj+pg/v1IPfXb0oBfpu/BamJoVz72oGXTzwyZBQJrNNO5tAsJXM4ZR2k6+cPASGY+Nwdd0yZo
LUO8Q2/wPc5hMcRaFJ2s+YXfLFokqkB5CkwOcsEXT1zwuyCyv1ckf58bZMleQttLvcV6QfdGeN8p
XUQOzZbbmPoDGSd5/d3VfZqGQ+0YV2NInqepm7miQfqk80PrI+4pB6va9rK9JvP4s2tIhzY1jKvM
6eMQPPey0q2FCD7hGGXHmYoPrhMm2qB5yjy0OGHav+pWfUCmSz+38N/zCsH8DLCEzrffZKc41+8G
+py7oub/qOMOZG6JnnBIUMhP2aXy3GIZerwhBNgYY/pGY8Y/miPUxjZHGThW7NTEciqM481sUOga
vf4WoOLflkYuIHn2V9gi4a5MvBT8ERPjWMbtPuTTIaivLHpjTrh0sm9pVNxl1Zxzi5B06XBrzi5n
U5hf0LEw4K3mc2wT8pBa8XHqxAXo0JMXYRAb7ACPXY54aUB3tJ161jc0nPQcwUMkjCurhTtBzdme
/XR6HZsIyHwCMROaxWdqWuYKR/SHpofWaa4Md2t6mcfuGg9ELR8CT4u2wpcv8Vyj/kqmm5Z43TGc
BrmLR4RPFRTOtaNFN9NMzLPb2kTSEmW/QnoSghBhKJ07YC5RD9m0nBNhAdhAdq8RfM3cuEZ5MbY1
YMYUVh4Wgq2N+HUTDijtErG1LWpj04KI2sQB+HOkbYRYEhRDS3SdJZ7BPbw04TKRig5+xQR5l/6a
jFnfh/703GfTjRnN8JwtrMHZ1HZdabrbsezMnU7LDcWZ3OC/7w8iATZY055Dk5fddwxhVnzx41kU
qYbcJOIvh5/RlDlXesug4gPyoYsgfxmrjrm2mxg7o7R+lAlUsmHWToUJezNyuvB+yqqz2Xn6bqYx
oGmNdmWQpK/CwWvXfY4yTTKfeBqSpt0BHJqYhpHw4vVILGieb3Kctawiev0zA3gGEI33FS9qKhEN
Yo0Z5ttAaGJ/Ln29Ws2FOJbkset6/JmGKHuHPCBfwtUu7F8wRRNAIFnPD93IBSSL6K2FTbdhQupu
JFPpIw0ntlcE44nU0S68mU8XvtdKCkPbGpT51vxpFOa9mwcPReVe0ozfqaNjhPHbN5wgKxCGF1Jv
T5bLdZuKGvdcEl4HM0J/nrkHikvoOylXZxRFkAJRJbe5Yb/gdUAZjWxe2CH2haJ6SUHwIOg59Q1J
A46lwY7Tk51ImOgMEVqn3opewbl84D1lOdGhNJODqV2RbvXg6mgvO1yTBhzbCPf2ForsglHs733U
BVvps/Mx5PARLnkvaRYkh5n91LqjI2B8G1pdbBDCvY0ObFwsT0jbXro4m5EMWr/TxrUfiua5maK7
yg8ZooVdemwYPW+oS9EmEBjvWLj2WxP0ZWCnMN0AFwGTvBep/8QbvY/jsGccONSXxGQmMoXHNnd+
JZP5fa5CwZBTvzP1ABaNLsEjmRX529a1N6gtpUMUQZczCWhgJ13ygLmEB7FWN+vfVckS0aCK3JUZ
M8vEgB9kmoRn5kx1m8b9OdrBLdF8pGZ6DTwJPW8pMSPDpLjr+vFqgqtF+Zs+CBy7jU6eQCu7Zwtu
YRvdcGI354hM7MYlQCq0y5FxtGT6abQzpwqjiMZjFsWtnwQpD/VzjemAgUz7jWYMkv5bXKZ0XR1c
TmjfDcSf2R4CkXbxbPPdtn+YUxycm6BmnA3cE0UY9k08OSy16f3gUsroVggkksq7aH/KZdDlztr7
jNY26ovvURhTic9ES2cI/og+/4agDccRbiTUcnjTI3BDfaWftTHFrUF/a0t64mcx08riF4FULLlV
NtPpSmvuCdxkwLqO3MS+ZA4atLliOdJifM+EdSGZGLGzZCFoojFmKlOxuWbFPk/GsOX21F9ZS0Fd
9vfA2IEFBLG2EcUiqZ6Y0i86uVyPy4MbJ2xzdLlNEQAEi1syYidOL2WpR9Rz9ShM+RP1dFgiQiaN
kmzZvqgDtSnQob+fsiTSDWyL19FiVibzIiHpm4gXfUiKTbLYc9VBpaT9x9OyH+1jiFVMUO+ZrCab
ep6eMNbQ40hA6zI9i89u73qbqmb6ppA4lQwzdknofwlVIHcBls5YZC8mjbWd5rfTtk6pvGqjanZ9
Fn0o+UX8N0RLkbTodVEBe5RBiFyCTb54aV2LmATRxhAUF5deoZqvy8GwieWLkZQo/F4xyfc01CY6
H/kxHqTcq5fhy69DV8hDjrjCLOuJscI8ndhjTISkArayTbxQCjvkeeJzyuZ266lYUAM64lHqp37B
B30duqUqF2HuLts6lKvsgdShWprkeVV4jDHwLyj5jaIZdpY9oVZbgIl+Fkzoot2bAkPlqtOpHioR
zhc3ylDp1DsltGGoGOtrsRT53Lvob+kUhv3A2Lucr1MLuza2jCfbLF+DLJUHVhFEx6NOWIasL7MF
NdcKA5R83r1GJuIR2Zt2S9z4s49MWlUDjv+pJUXOq2CYBV0yXr3lEETdrznDbZPZ7nTSBqLsjIb9
0Rz1/oDoDnYfpIgfcUH5ZDgf8GerrTWBu8tj117byynC4LwmwDB3bgax7kFBvVBEzntfWjZsk4AG
ehxeC1pwTJlNsUo1yGCOM4AnbMT7yJbLHTBc3bE0VE+g06EmNt+MLgmfHUxmq66K7Q27cfJn7MJ+
ARNEh1EQj2LJ3xOGiktnIOtrs4pwkmW/qBMKt7VskJK+azQ3CCbNbXDgc4562e+bxD5z5nncV7ll
OiRRcFWWRCPGDshJS4vGi/CnBQF+IVD7yhfhH0qgAveW8ctsm/Rq1cekQGM9RJWzMYsEJgZL/Kqe
nXyXty4Cc38CjV7FE6CIaAD1EqxlirWpLcfxIe8xpYixvsghZ//PCQMoDo52VWNg691xS1xlDtQ5
b45j422Cwmqu0O/aa1+OsM9jyXo+xskF16S304fmlz3RNPDDYO+uu3ruLl1LBtI4Wfdt7JVnM2Pm
wKx23uYtb902lwY/t+DQ51ymvl+jdJjPgAOOrfT058kllgvZnzg6ZftZiznbJRA3Dhr+FUxbpPig
q8LNJLnKjel+8N3vrmcBiRmN47TQrQfbfkiAYGBbGt8B9v3Qism876ZaXgtI3IVbaBeb5Iy934Op
BtC3Ly3dAiym9w+mDr1kssdNTtWyp3y4SqPIzoUtqecAMejEQCO8LGhbIt8yUu5UCdQ1jOFGfcvX
oePGty7u7uypR2QhtLPek2ZijfkHNkFnO/kZwArwJ1jEsnBd9Nn4AKiuONCSpZuSb9k1T3fuKIjL
ZCIrScBmDmgYxyb7jjKU7QkzqlVmj4B+evRJ/YDMKWqTdtPxieCqtC4nF0r+KPJ85tO8m5gKvuA2
s29nLF96GvBJG+IXUzasgqbDAQvZt9JhI4uY685ZVeCCHqxQf6zp0hz4ZxEuMhlllQfYpTUuEX0p
wijCUo0Ur6+IW2QhQXDnBaNJZJt1co32IdVH0tqAdt6pR2xRBKqERN84TlPsIROSIE2Zyr4Hw9Uw
wf0Ffa9FIekv2SOz8HCDRiM5S1JQN1qZhGsWI8Smk9xZiNcvflIjsnXcAQvvFpAD2iEkhSvh+Ccr
r52nNO2jRyMcV9/q1N77XfmReZm+T5c9jhYmt96/jd2woLHlC8BU/VEv3vqO6wvN/q6WuX6VThls
ubum66L5iQ+GqavTdLvC112AOfl8HNoc7YTsqcmIer21WZjfvCpKr1n7E1cF2GpIp8eoc8Pnag5P
WlZ7x7rhn8iS8nMw7jLpASksIndN3LPcZWFTXnXL3icYrldRU3dnZufvAHjMO/zYM6DMxtokhs23
miFloNfRH+xS+2TyOO16oMZ4HZ3XtCnlwbaSp54BxtWI7PLYW8azutG2c/uIAks/YjsZrkaSs72f
IGMustoOFg9+sulk6ZBY5z6aN51n3FvoqHDHiJ1Ztvl9ZOpXVqM35AQNcM7xwfV84xJjYI46wg/6
inG63eUDOHW6EES0aKspG6ud6/ov3GiyozGJI1vgj8pusssU+iMiJZeAvaxz98fZL+pt4lbeBp3F
SSww6sxrK6oVz+WbjXFBl99Ti81uIzsgAsK4xSkyjiSV5oauMbYtQLc7DNI5/teh2VSiuTH46h+X
bioChj5xPzpn2Hets+WaapFUMOAfyng5h5GOFT+tQde5HOQBFL1xGo2flBiYC4upPGD6X+VJVIDc
9+JN0eOXKNIaYGU87ou6PPiZ+yuhbH+BsrPta3aRkaY5F8Nm+p3Xh6mY3ol5tteBw6XkAK9bWy0a
qa4SwQvCCt8+JrGTXZmF2g+U18QlNai24mFJfNERiKEI+N3OzLcKBwFZ44H1ZZSzBFcxWwkwWG57
o3iuYaZN86RBcx5SdrTC23W5Y23HOG7XLeYl7HxU84gr0eAODfT6RlxVKQana14VNp6Cvmxfu8yD
Kt+USLttNIPcp62ux1xQ9i6thnAA0BcS5aqXdzKMwzt7GM8pis5TQLHedfSt7QD9jzPbl1nYxkkE
Gnnyc76HtPoxNlDHCLB/RBz9iqK6O5uYffyk75CLYxTNZ3ztYOCOHnKu517vYRoP79YwR2cAI9yf
JkK+mI/mNzlXGyNkuuXnSySg8Kg5SQjVjRTNin8u9LK5GO21kqVL4Ytck2iE6Sk03T387OEgghYn
te+SkthCnicFL7pmNrW3a83pjqitz5rhW2MAiuqr/HejY/lfeXDV7aZ6jNMq39qL/zBGAU2g7aJw
w9uO4w3vkJVEF2ARNBx8/a6PZ5hp6M+PM+UP1kyfXasg1k78lrM+kryO2o8d44JHFL+RMtI2ARE8
zFgSJw3VLgJF1oySoNmORkePl5cpXDxCZGBk1ZDyaWJ2eWl0fbzhIrg51nuXJP03ROmsbHPWrDqv
/fDSjDxR7pJXrYvoRBW2fQYVvDN1S6Ls1yds+QXTX8NC/po2hIJXDe3P1ngsWOjCOvfvQhzTU+YT
KF3bMb4bDm5Q1uec8IRWWlhrWGf0C5sj1sMxK4klJLWo7DPtLsSHv0qI4jjkxnCoiIHf4XUvns1G
bFILuK9TjRfLx5aeFtV3vfaau3JIImbwDbIwZMu9k0OsoG12yObgPQ+r6mXiQoylx00WiOijVg97
eHvhUxIAEAclD0KW+QcEazagrVfubRxGsd/1myHHK5+xtd0SVmDjs9ATDC/NyMjCClfpIM3DgIz2
HDUwt1jmtU3QmeISLz+lpXMLQWBmIS0p5j00f2kOR7HpbOPZjMMIySUETY9hDduHuj/FyWPpFP62
4IciQ2gF1n4q1P/L3XlkR45k6XorvQHUgRZT106nlhGc4AQZDGitsfr3mXlmgsmOrNc1rQmOGZTD
IUzc+wsUIa7dAF+52jrVSe1D2UtTZCTSO03BqQuLNQX3lNbaDIHCFKjz6ACYYq/dSemOEcr8ITY8
VwQm9oPpKYe+0puTMeTtzmwgWPbgs0gFOdqxtYt33WJQpPUuqEbF8q9tj5BEWmnBgVHRzhgC7sjc
AHiZXULHel8ercJlvlbU9YYYZL9xBgWB51zJ9/JGA4dbG5o2XSuVD87GV08ObCaN6VlPTzTn0Q7M
qwvQI7tETb2+08CFDuTFD9FgEep6VUwP7TC3eFTJgh+swFBAwHmrfgIvUWTD9z6dNVpZCK7+aBJR
zLpZ3zFWJkDaJN/MakRPIJuNSx+VgH01ZW9tlsCKnTwH1X81JR6Zkzkx8svIZnDhE17dmGMdn9Dv
3ml4FhD6JmN5TJwS0qtK0gmbWPrk4OS2fnqFvjCSTElx3artzuCf7UuA81llBfc+sc2rHBG5aPgW
5dFw6SYtgC7fqACvtvYFtE0maYVyj/+rc5ILt0Yq31Nq/GANM7uxyjLZIVNNcx4whKwyt95Hg+Nc
6ZGdX/G33S5SbszY/m5ZnXf0Ra114u8A6uoTk3r0KkbagsGwXzJHya+rDmFzhK7vy2CsT3HU9gAG
9HbrJOTp4b3d52Ixeg1Uuu7e65mp5mNc31Tmc+l43cm0Chxv4lq/VNCVBLpcWMSi4uo0R1p8LLxk
2OSpdqujK/GgziHv+jTHm2icjb1mavoKeUlvHTalA9MaP8NINXelRcKyn+toH7mMXT3arnXV+fFF
ks03Y8P3i1PLm9lX0UHnoV7nAayoDMynh9ISsBBN46zd+zBa5l3Ma+jRJT/0PhpWqXqtoN99zZz3
OKsOkzob4k0/MzhPj2ZhNTdYvSJvVzrqKm+6GwKE1WkIoon4tplAQmXYiKrCOp28DubYplIMOgOm
pqu0hDSQWPWxzGiEMxyFrjwwXjERp1u35SUyelzKoZtC4qmuHEKHkTUAbiyNx8HST2VduXslxjMY
JU6AIhXSA0hFI4MzwY50gv4iJRzYJB7CtV4RHbMsJ06DCc4ACXgFxx3I7GSuSGACcafxBIBFiqeF
fbjVCmT6LBtxhjzz+K57+xeAtw81tqu9l7tvIYDWoemz66JNcVmKm25d+VW3ter5ujbgn84eBMCQ
4PSqJD+8n8ax3ZspXX3MtGk3ZMhFoD9R7iKl3LuVA8oZxavnzKovO8U2joZDvnmeHBjGmYZHXjqE
Jytt71W3K9d90XKtI8P00u0eS99zLwngPgYafUnqo62HGLG3tTvI8pBtmqo82pNlHJlz83J0zN4m
q9tnFrFdba5q+rVMYfbo3rUj4anBSqCYKAr0qcZi1NMRUaq05sMIxuKUVw4cR6s4RMhKGyqdTNM1
L7ldfFchS679afjRdYxs3THeyv/RuZW1N2bnZQhzXuAoSA+D1j2Fbt9tQ8TvSbvdzP6zPZrBrleq
mSYQpZzQI3PrkHi6KFrzsUxOaD+N30yLfmeoTcgsVifst8nlC9G7L3m/ZV3gd49hlec7orkEezMR
SwI2g1cGYn8YQVXAl8317PbhmuRTvlG8LqUliFem0gOL1AR3FAF/MAiyHgPFImmFuLmw9Zi8gSCr
3froN4QM301zvIhR5t1GZtSvXDW4C1C7XrUhgqMyb9+KND5jqOGg1SF2EhHQBDX7kRluR1hWOXj1
TVwDVQiEwJ0E6WGbhFylYGIh8zRcBDqW5BUayqtYwAjlIkzja79FK1MhVHPRTGa/NUde7ows1slP
gGgypLnjY6lXvV09W/OgM2eJQiGSAfgpTjXgilmQbVTPJYxha2V5mvhCnDCZjimwPoLQc7GOhaKc
IwTxvJmeV5+xiCYO+qTFCgZgEOlh39H9+RWQ2yjEooEpiH/W55N/xxOHSsE8WZULxdDjHZqTT1/y
0L7BKClhNmIJ5pv857JUlPn4qSo3OOWEcKtBJonpIaNgSaQTJfevktwgcZeFrj/ObXUdVsJ/oATC
S8OebidhOTFI34kcV7vUUKxNL81UxMIS7hMzai5YkgJfdYWJjQS2lkKFXC5kddYZjMbQWFZmNl72
bjKdmmBWGQdwM8QVzSKmSTxfEuYkSCGhdSaqTtKYbAUD3tiomfch392U6jcEZZRtKIKmisoC2Wri
pYxBkBx0rOcO2OquJrN8kQnymywlohTmqbVr2vhGriKRiG6U84x9RHchgbRy0ZYoFQ0oCp9FIyVS
JoCylRWQZDOlxD/Yrt56l6BZbgdg+9tJv1gWcPouO10D5okGEvy5PmJeJSLCJAeRVTTi5KD0NmFE
IpnRaN5iGKjt/rtxXYatA4T6Z1zXtQBi/c/mR1K0P/6G7jof+Ae6y7NBcBmeJbTuDMsybe8vBT5N
Nf+lmrbrqbrlMvtXP6G7EO1T0eFgM3ArlEsRx/sT3WX9yzM01XA4zJUaff8RussxnL+hu0zXc0zD
sQ2dK7RcUzOQ/Pusw2d6btnYo6NfGmdgr8S6kkAyMO4zcJRXHX2vCwi6BOWe8blLXa6Eekz2SMmR
IRG2l3hv5mjxoeufmdoRQyWYHWnt+2s4ksaKlCnBTeTUCOY6AgJRJ9GIb59yI5tcuRgGV80OkdF7
R/JQEkcS1E2VH+R7L+uW7p+MsQr3HSJBx4rxAmzQ+7xHOWIOs+e0cF/DybgnuKQe8v56LMn341y4
tSfNOvpk7pV8ZDjH/Nmuyie++8cMg9rLAWEdZdC3XsLXbSMzuMNcUds4eDYBoXDvhig+mT6JWtTk
CmhnkPW8Cec4nt529M1DC5ZjE0yExIuMPiXMq3dBiSMm49yWhv2tcpN7WBh3k9q+pFblbHQLGyMD
al7vog/kkD3eKxH5FNvyL5GSxeIo8n7ZhFhxPlyNFtoLgO8J75SMu7p4g7DgFb6XyhanrRf4ijdI
vNxpRvRqlXa6IZYs8r5AFfz0MKv3Nsa9O7d7JaPKRNjUheAPiuKogqDYQyQ6bF5GC9AIBKYJDD5m
NnQTyYCiU0NufpdFpbfHEWXGDL5naJ3fFwqEYL8gTya6YAB9YZu/lgF3dXQCJJVtPFENbT6FUf0d
5sqjP1UPWsVIsXGevFB7blynIrEeHzxUTTwAGF4SQzOv7nQFdFmDCKPZI5lfnoahJoobVD+rFu06
uJg/XXM1FpjoMcXdCo+6dhjeh4G5uyHnQe0uSPZg6xArS/FjsGA0R7tRKZnDR+PGQ409cWz0SkyA
toK01OcW8A+z+qUTGIV6AOY47FAnCO48Ryehqn2gvAAQvHzMerQdWwTEV2Fo/ULHl5SKfYpbWECd
gy0hyhHAQPjTSmxtvFTjXjodL14doqpf0U+DJNvVOngGB4nwKiXeMnhvpYXOfj3g45Z/G6DzkN2E
7qXxPoAoLB60l0TnVoHNYvaHG5Xa+5fGiEUj71OpFodCde8CDcpTqqLPThrgNkqP+aDcJMjwIsMA
Fdu+0VF2Xhuo+KxMODADRmpgraafszZepzYZ2IBOqHNVhOwSMt2dxZFadlcjdL+q1OQZDckXI/eu
2w4zuE5F5C2CwTdkgmNa6j/NVr1V4H20Gs5XCWj60kVdxIBsZ7pobI+ORiKrfLIG+ydhs3qTZDq0
Ux8NFGjFrmrOKOHER28Gk+MSWKITr9C5j5AWGtZVZTurrjFvcxwmkS70r620OmRB8lJ5OXqZyaE2
kPeAJYCKZXRVu+3jkBDVS70MGXPeZEJnhOzs9LlsA4we4FCDpWGqgVJXGR/qBzh4PGSELgjmw8+x
rqy5ArICqmI1WAHDbOM0p+op7NYkf27UXFfXbgJJMy2nX/zA9ywyb5UQBmJSR28MJ44q+Qm/qR9w
MnqjjALVYB9c2I+rMeZ6jySGkp3BPAmE/H0IlbnbD32Bu4D4P4zieVC6O/CRJuNaJ06/tlClyyZG
gUke3zQaxqVB9StuFTJDZOrqx7ZW770AxbJW45vuY+O2C6/SmrFPlDZ3thE9DybziAbf26rtjoMC
bBWJhFs9n+6dDm9Mw+H1il+ByceCPf+rcVvQrG3CaFEZT3aqPnigyYXwZ7Vx2uFDta59b8L+ziWg
H334GjjVMh3uCeWHXGT7qBVGtzInPdl4cw5FlFCyO9OlhJ3/0If9e2MU92rZv44lF2nM+TXEQlwl
FW/PP4fMRZrKy49DPORbp8t+KGP9hAzAptfNp4KJAOAWd012pdJylAFTFYLNAHt0+oVbyuMwVHsz
in+NQX6Kx3mn6CVQk4DeBK0Jm+kYFvIIzqVdu9IwM4urcqsXRGkiSEkW5otd/qRyet114q3qa8BO
DPWQgooChLuH7eW9I1/7S+/C29i13ueJsNwYupwkYnaOGeHWymn/5jl3ESMzr9E7PQVpfkhi88WP
1A/H1y+KwmS4OJvMqkzn0tdhyI/DCbVkso/ZfAs44TSC4DeZ/3NNSNpmRN309AcZSlUN7lUfYGjW
XhrGcUyyW3S/Cu4ZkjqkFrZ1B/4Ph1a91fZpmt+lffqB6ObVbGPwC3L4h4tvqEA43vYVauXi64Jr
szOEZKwWhh+zNYPrJdUJL5JpN2EhUqYbQ3m1MVPEn9PDmlBg4fCqSBIILYxXrt3cf0dAMF83GiiL
fH5r9eB5HKP7wIVG3zNubrvKIJEA56ZxVNyCWxc/SLisijsdR9TVUEjrj4CQLkcluZ1ChhMD8mYO
jXyu+JuQdIRqzfda1mF/GveHwq/W+PlyXoQM1XwkINsme1h0h3IAU2g5LyO4ubV42z291PaN6yNd
gKs2gr7fgwHj0qAx3jKjvuthwAdRvPeyb3moHpxp/PDGdqsQw0oH4wn84UM+asHKGbvvMdpt+9ll
mkNgs+sITRVKcw/NJRRNw7H1DlqDQ+k4FndGod+bhOJdryUDB+UKcQiC0PathmrJWmcnN3/0oDg1
ZULQHn61HcXP5cyLqALFK+3s1ChqhwlZSXuHbp1SONW+IKdI4B+tu9zivemFaJ1PNKubMbRw0+qb
NWRo4FisL1XeXJy1/EuGFKhOqPRuvCGGWZPBSQ92aYJhNi96mwsuo/mJSM6pBr3JE/8eaX10jGf7
Z5joexvFHCwhlTd4B8ifWTdWHHpgioyrFl/XVVOlr/Dh1H1RxnsXjbA+AeSmouWzG4IqRTIs1wFC
6puuw7OtjPJHu+QTt7Pqh2HGjznZWsjC1QegpgRPgScjUb1tXML2ztP0smwZD/m4N4yq8VT0fK5h
6T47xcYq3aeoF441jv+SJHYIcKz+TrL4ZrKBigdFfG9nPlb3tbpVCAmNDhy9enqxW/cCZIZPEA7F
ImVAtiEb34yyRLMwUK9L420uEBAa0kdYM5B5vmfXvQk2K9Cwtq5TWsTMbB5dxELXaaa+KAp6IkbP
m+CrhEQaDlEL9wXtAVAtmrNSe0KftJgEHEZSRt3Q42yWrTOjf9Dc8t3ybg1PfR0s92cTIvYHovky
aVx95Znx1RRmG70onjBBhlEfqrdwn5h2om/oGiEqzOTogAyZGyUZgcUjdqiHh85Mj50aMT5Kgu+p
kbzFVfCjSubr0IjvCZVdky6+AnGHv0OmnoxGW7VNtqnnghdR12Ko8+PzlJMizubqYXaNVxzFT4VF
NlVL0wekZi4Ljf+IRxKUUmWXxcPtUAQvoMymbZ4Q9KoM2l20J2n+NkpuPiqI464UUms4LTV4k4/f
LKFDl7Xlrc/Amr+CkvJEyngz4JPshUg2Wshpjdne0w9WmvzEoLxdYWUJsodOy53eYxRA1IBQWe3k
6NQJXGhjnRiRK2aGA6tV7MR3jtXCY9Q47dptwVr6YXSlEjkFJ2Mh59rfFQZRj7ihgUPD+J54P7/d
BvyAlc+rpPd/BGb4aJONx5PQNzC6yunOmuIlIbq8s6t3RKDvEYcktJuGP0Z3+OaE/c+paz90wCmM
tN8ibPJWpcq9Cv34vlMQC0677KL2+n1vtjG2a929pkPjtzAQqf0T+u2+oKO+YufqMu6odxGqZwWQ
jzg+YEb0TY+zk19Vv3AN5qK19HXQibloJBBGBvSzntxpHaEnt3bfw5YUk5oPV5qaEOztHeJD9htC
6Gsfc8jtnIgOb1zTjxed6uK4XSM9YWdH11awXVcruv/uwSzcNyP2keLFGoMGF9nWlY4kxSpRTcb/
XeOsJnd8p8G5x5UEl++7oQS7EKCj1sZbHzu+LdGLRLA07ojWeWvDK+pDiHKHFT+NZv44BQHdP+rA
Vrom1SIySliGhyp5HCU2TwwIdjUmLqvKGo+RO5sASXVE9JybwVdvdBIlGziVx7YiH0amGsZ3tusR
fauK4UGvh1DYnoA01Deu6r2bwXTfGKl1qLvqdhq0Z7V0v/tlfKnEUEp8lQ/M7d2NnSOK2ti8vEMG
X1E/9hHfVJvYP8nv3SWKu69HnMmTOboMc1qoynvWNR+wOFoeW/RRAYE55k1NsDhptefECbe2a+0r
vwflN0A6d7IT+U/ELa2VnYpRrQnq147pAKNhZSnRVdeg0BwZY7c2ivFgTLRRnteSuP7uDxpE8Qx4
cRAi2PeoqDY0HTQrgL27OCtml8YA3tPHCMsww2cXgQ/Ub66BVKwCXIvbIv3odAgGVY/M3Avpq48o
9H8G8/CNANVbF9rwBhlvoyLA/PvWLJ1fVVKCJndHIrvlfgxLf90wQgo9wO2a9R7r+VFD+7iObkaN
/hJFtb1beESf/L1mdPBfGSyMGdixbpjQCbTzeBUU+EJV5UUb2xbe1ExqPbWq17OT/sgqQekKR9j8
Y/g9rG/MBKvXoKSbRzTtso2Se31GM9Sbwo/YNXdd8GjR7+n29r0TXKXRjBycvMj/CoieXCQyzCCL
sWC12zau1LKaZdU+LHnXxzmbEHUph3XgT/OhEyHfXjAgvOAmjKrh2OJ/TKCs/CmPQ9FGSI1VwYbk
MyEMubIQP5/7HtIxiIJ+Wjciw7AHzRWC4+5gGYsLc0XQowelN+FpmoIf0+sfCJ7jgCsWA18aqRPk
1nM7xrOnGhCdmCsgK1PoNltFkEoCLyKkEKrBaz9g0eI1IYx1UMxoNSXNQy/UBezEvRm6fgTDLoMx
KEUcrQHvJBGgwd4Vcc4QBcvmr3+bi/9lWU2wAb2RwWHmDshSKVltsuhlY3Zhhbp/MHhpPUFR8SwT
3pCEmMp6oQT5JlFg+2JnlEtut/xbaaOY8/ZTUe7tkJae+WohvJyLc9pvbdyBBYSEB9o0I+LYYlj3
AhfqfOfOd4kczKqw0mkjb6m8K4mghzWtRtRF3Gb5TOS9liW57vw6yLpcgJxPGeuHhwpXlBb0i3zw
kSTwy1uzvA1ySz0OzD7Rl9rIWyEvUu8B7zAULnRG24Q7Jqt6a5GZc4UtlzyJmSNYsVVMY5d5vsVb
Rwgkh46Bg2UuiCstRHsaWJyExSKLbWc/B/MuCCoeq8ocCH5LAwmF0E7xv3740zXIopMi0q/poX7e
8/z0ImGCC2tRx7ROCKsIeHFXK0LV19iM92maROebOxLuw+dp+Wpc3fEn/Lb//kGdb14VXhfR3lVm
rDpD8vzb2A1flQ446nKH+UQuMBvBalQ8UHnXCrW/zWqoKPJasOK+Se1Z3ZWqhc1mk/GhD0gKnncV
35U8Up7xH9ch/Q3Kku5mI9+EHs9N/iIqruK69dGGyeDrK/kyyNdH7GALSjxGbOTbg+kg3+CxswbQ
Rxayikj3O4SlfFd8af/4u5jnHP0QmKSXAyaSv728e3N85TJ0Y2hY2PXx/CaJuy/fJFld1hVIcYoW
ydJnZ+s7eHSETnrrBAotjNxfLpav9dMrei7K7TNh0IMn4iDiZp8PaUNrrzy3TY7htgi55lXQ7PWg
Pi5fuPx78hC5TlYD8RaqfU9iAguW0Ilw56NFMOXLLvdYjv/6Csq6fGqydD5G1s/FL9tl9cu682tb
VjaKaXJTkTGKslDOCUpMDHB/RzBsWqs90BH5P3XPQqJLx5sZI4cYBo5rNcyGZIsqFNds5yaf2zsU
kQlXQuVNGQbi8dEOyV2OsMFQdycJ4SfWeJdnJ8yaUdD3dJTIi0StD4aiAqbHq1eZyNjIReEVZHG0
2lbXsu6kro4wKn6PG6dwWkZjvrZ2cxKViV2xRe7/+2LuwmQaXP0hgUt2TO1HMIEAuMTCjwZ6AVn3
dRvXOVnsdED4EVzBwRiHYAc/JsDeld2DgI7CJjsJNANrCPH5yAWmJn+UvqxDxIxbLDefi3K7K1/7
3+76dfty5mh0ioOJbsB4aY31vFsO/3S6c9ERl/Np7fmnP62Qxy6nXk71Zd2XKnTy19yv3WBvYCL8
ZeNyzvPP6eLlWM4sS3Od49URtU+y9unmfNnv06Uup2kJga0GWOIbubf8eYRYDkh5fifJB37yzO1d
igjW4LueAentkBKUQiIy/SKFfuRCrpMluUFWmzHZdb6q7ElIR4yfQL1fVILhIBdndZQggc6EOm+w
JWhONyKZvVIV5lMd9L69JlDFIFS2+5LxLReefAEC0XwipVTvCkO7k5kZKxvo72VeXKWD21oNkxqy
hjRrCJsxFnMM4rS0FO5QxRdg7ET5TIxvkz44mBhWMF8mI5Q3Yahuz4lM0R+p0KSKKLcPUvgkNX04
+RImIOtqnpdn1MDk1a8ZuYPtwgiWJUYS+yGcayKVUYBE/hztAqY26Qo9aXMFzBvGppCTdQVpu/yr
9GVdXasOs1Aw+JjPoEol+CVyMQhC+nldrOIeDC5JFYx4sUOPasg+rBhLiucpWd2yJNOpy7po0HkH
LLAh0xTnx6ZGBI0hF/DSEcH6P3R1ZN2u9We/AFQt02sy24bcKDdEPuEl+zaVdYJwNgQ7mXirxOBO
luST/rIOUh/+El31fhbyOGfgzmX5oPucmFrremv5OOUjlk9PLmzZFZ3rcnw5M/TK2+ogk3GfnAU/
ORsmUfXRR8JiVOA+zoCM5YnKlXFeEJtlrNopKndgDoUhOa28FHsyJbuqF0QrWQ8mdN8qnBGtBou8
tG+L4VQWaGdN9vf/qyUfEZiDEjXaXubpZXJeLtqcMEDjGMl2WTdViIHFAdFlD21rVCHI3c/Rm4FH
xpEYpLUFTfQNCXG+QfmcAvmIZLGjCfH1INxpTcO7vjwJ+WCWpxOCmMXmdJowteVbWxaOaJyW6vmj
BKC4TabkQz4G+YB+96g68XyGQkfLnnCXfD4llg9mmdno4PGlnR+R/PLcuMdsGa3QVRM6Fd8wEfXJ
mQ6Jn6OOIyEkYnR+tADqGoxCSSYk5btPJmEr4S4SFQL+GSCJrJ+LOMaDOg6ZP8tbqIr7eL7foiSr
UIGYO+K0Kr+WKMYQtkncF9lAyi/Gm0ZwnLJ4/paE9rFdED9DphU7dmBfOO8WOHeLliFUsPDEHNVn
VqQnOKsP27OGmNwqJZL8fFS29lw+y3epMkugRGKxVGVJrrMUhcQDAwj5poUCSaMI+t5/OSJCggP+
DSLiY/ifq48xei/+joeQh/2pdqMawkfQtgD4qLZtCtDDH46EmgrqwTJQ7VQJneJXuOAhDEccpJoO
RzkeXL8FD2Fo/zJ0T7NdQ/OQINdM9z/BQ7geeIy/id14gC4AQsDjsvBGskz173CICgnleQjy+BLG
wRpiICLxRtnBbkrHy09+pKE0IbW9htieo8ESz3j1ItRFq9B6N7NQQcENVDY6J7g6kysQCwMc+oWv
u8iOZNNrpiH+YZQAbuBy8GHJYu56PdB1sbbz8/q8XVYThzCIknikbEUrLxU+SqO6rbIOYo+YQcvF
ub2RxdJz8mOU/QRR9Ieoh1T2kC2LLMlFlxkBBoZKuPLFoEzqe8jWppDzflkkg4UkTIYy8LlXEA3M
0gbJ9kZu8DTwkyKIsvTqsvlZFhY88H1nWqcFACixf1IRBJC8spuj5lKuKn1rJBjqRigaCJk22O8s
bQnr64viPtVIZfmyd/jUUTidPhyT8R4XtZJ7KjoK+anLhazGAgepoSpYK243nDB/ZKzeOJiu08iN
JwcuRhrCExEu2XPZ/2yzibQ23kj2nMOe9TJgEt1NHRPqnxocCml+Vo4Csbam0Yf52T/iFrLX/Fo9
aG722IVg6suwvkaZ3sJ7ptqqZRzchvDGW4xq8qQ+oZdQnwjr4aunaT98DCEdQ4m2JGL6nZFADEIy
PGNOPac0lmgboQkqewb5bEC3PqVA5Pz5KtfNZ/n8gpnBT9KYbt3emsVgb7AyZOo3dLG/8rFhWBeq
/dFiYri1haYmQD+ENUXJ+6u0rDPKASDmUpf7LNXlOLlO9dAYIUEPyn/qysOy3//nNF83y9MGemjx
yMWVnbcnp3qmLV5+05IXt9SX3/vP19UlYpJJjoCwPFYushopmaW6rOvB4+8Vy9vhGS7XLrflfAuW
+pfNsjrmMXmbDrklWQ0HlO1r6O+piABF4vuSi/yvaiJjfEtdbq7zGO1EeYzcct5pOdJkSDy1cPDA
McLn+M1pv6xbfh7bA2YNXzbL6rLPcjUMBMniAmZEKZlrlxt+t99yPpTJvV2deJfLquXQZd3y35Z1
SaPf1LYNWVveE6YcT+CAgh3s3uJCKViUTUHGr9OYEtW6gk/j16LuCjzbFNzEnabtdLtq1K2q4RSB
FDaSH+Icy9m+VOW5EkeMxuUWj48NPVbx45MfgwDz0/Pv/e44ue58sDyPvJDzGZa6LMk9v6wrMmTj
k1otjsOAYUXpv5pbtAoJptsMTiIvHcGuiHqUIn4GSPjvRWtiGE6uimb066ayOwBvh+3HbO0cUJry
wYN+hQbjEnWqZZfwaadARkplAEZGaZZdZbWzTW03Jda1ZM9LpwrJqJcLpK9poTUUuHbz1NzJdQvL
3pICnktdHrxUl9MMYsolq6FKhpJEM+E7cXeyvxt7WOQl1pULPOHThraxNhF45lWnobhMC/158bt1
BMPI3wUrGbmT8UtZktFbWUqkeqzcEmjjoTR7LFshKzBwxjEU9WPX3WmIB3/d+XycXKvI17qdXZjc
aXiQdh1y0fV4ImVlAEZGDNZt0bnJRSQGqLIkN2ioZRCJKl7UeuyPqhI2F3KhYw8FHECMtS0v+DaK
W2U0yP2UjaEguwxLeXSbaAVIFJQayhMI9dD8SVOPZSHXhQV+o0AitqZQE14sZqB+a/sc1wtp6ZEI
Dw5ZIvkCbK0oj1PnWqiVsiBhNO3tzr4I1WxQ136v17vAnO9rv4B0HRdoBQklNPl80e9kwufPvDBy
ZSffHSiP2QW61WmACINvoJaZQI1b+5gqANATt0jeGN90D6aWO3t/BuvgdZ55IUuhVf9RmuyOiVVX
wCzMhPCHlIbQZ6GzzAiQ0MRYlxd6WCCda6pgLsk5HvSxAe1uzsODlOjADRl7zRJhY8uqjXmLlBwa
4RmiLigctHgxwypp5si7SJGD2UaugnQwaB0UkGf4kApiJGJUh5oZs8VEjOZkXWZrzitlXW6RC/gM
7FnqqS6yhIixyvqy/dNO8iSynqYK5rVQx86nnBkZgoSEfjwrxoOLpyQAyXaeSWDSnBhiXiUXY4R/
azkQyMoOthZYR11slwtDTNFlqZEqbbIuD1r2aeXU/svuyz61XcEsnVUfp4c/9TpmGdiSdd4yRGul
gMdvt8NSV1dFgQXql33k3v+HdXKX86/IQ4i4/kSeocZV9M/LkaXlr/Yj5DwTn/C1/FPybi1/90tV
/lESYtZ814oOaVloohNaqoHoQXzR9Witj3DgaPPCiq6lkL3ZsqMsjUDX8O7965hl8/m0EWkgwMh/
/qBc6TQiXPjlZ+U+/7jOJl4AOtnY2WpQoOYIdUcuWkSZCViJ+qeirOeK9sdOXzc3ltAf/uftn870
dddP9XPx07nxqeKrU0iQyVP/r+1y1zkqUMzQfn76jd8Xf/9Ly0Unk/Y4eSXaVl/+/LLLp1PInb7W
5cpPh5+3f7ocA8RUQ+geSwT90yL9q5oVyPBXynSQeyzrlwMcU0WSYU5fl1W+2eoXupXCpJFFuaVL
Xe38EwW2QxdZtJ8YucKUYjESakX9nQWwRSAPsihXys0pnBT4LX/tKUshxGlkKSDlxMtmu/OEPLPY
89PpoEY1iGqUJQo6oii3n39J1uN6fpxLD5OUrvM01ED+PFyWPp1zuSR5drmZx32vaHB8NQTatz3x
VPmtLF+ErJqBreWH83dho52EFJD4ouReagZw3o/I39GdElCTma9QjoDQTMmgH/25cPM2JAPYqWtn
rPBn8j2NuGGBm4NcKP1M+kcWszmxCKuJTd5H3WHTMKLJRKcmvhlTDM9GMWZbqtm4ixFzdUUCVRCJ
QBa+MtghgjDBNXKb7gPplJ8+HXmKoM+YFAFwoIcgI1ZddD2ApFV2ippJ27UYVYWT6W3l3DrhNIV3
8loDERXx7+T0fVnIKf0c1SFmD3QzSpdjYorEX50EDHAFhcg26Mzt1gGAG4PUV0Evm/YTWqUEtMcT
FlxgVBmE8e5oEBe2rt3hLmht4jq5WeauMhQhZ7HZiClFZUMp9wZIcf/dcTbdFSyhfxdne6t/NMnf
WUfng/5kHVn/MjToi4AvLBv95q+sIzyjbMNxURKVobQ/NaVFaA5UuQphyTZd01iibITBvmhG/1sN
ad35GlZzTejhUKCI0RlYJgmR688sI2iJijr5IcAjkG+IM0K9ra/ko5dhJ1laFv/5OvlSnbNW//40
tRniCUZmCIUYzcjinfytQmaa5ZEgPRFQdCJzKjNM7tM7X1hypcKcy8GlC7UF2MdD/RgOz4Vb6DBL
B2wZhLWXi8dXBmCMc4GgFfZfIE9fhLiis4tLZsgmTFsFqzAkSC1gVIbd9XsBO5uNntyVVz76bvit
FIZjNc5jLQ5kLU5kWYMlGVBXY1ULm7JBGJb5OJelcf/s4mSWCkszL8Z1qhU2ZyW2MzpCw7vQByNT
FkIczFfg/KMOFGTPDm5pgOONlSkM1IAvr0thqWapjMETXNYyYbeWCeM1Yl6rqTN+ajiyZWBWc34H
500dVr6wbWNAcOUJI7dEWLr5LuZuqrB5a6MZ5hSzCoQocVDWmGI1O0dYw8XCJK4t82c9Dg6NbXVH
ckK/BjPE12vIHxI17kHHYjYHsj3bIfAXChu6UvjR8aC2jnuRCKO6wsCybhTmdRqpnFVpKZiAD/l1
LizuPLzuAJim+3z66QsTvN7FDs8UxngzDnkOTnlewMitsN2KbuExx0uvDTx1bWIucDVFKFoNRXpb
h4JZ1u5mYcUHWfWlj7WH2S6snWmW+8bJ7mbAg32BjZ8pDP1g5osAIBg/T9r9MQMa8f9DU/doCENA
4trvfVRN22HkPYhojGNhH+gPGAmm9jM+S8WuEBaDporZYCdsB0OEPGIYXoqDeU2uXRNQvGxSAXI3
Z7Q6S7IjU7VOULkZS1SnVO9Hb2MSl5ehvsNbgsmI4Dmr70XfC0HBH4oTNruUXg3dNAhOdVJdun2a
bQiewoFIANl3aCq3UVHelJlnbxBFV3ilwwrcnnmDAYp9kVkYfRgZHt6tcewisFD94BbbwC6e88LB
lRMTmV3X9wOO98iCZih9VvBvqooszWzdj4iCrQIo5ExrzZVhTXwCY00uts7WyFM1vG1oMXYC1p/Z
6IyoengNKXoCdqwcNDvu1lxquNEq5y2tszcUQzYQtnomls593KYfqgqkLrSw0intrW1NhHjMH7mD
aDM9vLXt9enSG6wjxk0/4370twby0WCikJMsUOhN3TstGVZ6kL4m4FZVbXwDjfY9HKv6gEU3sPU2
/3/cnddy41q2ZX+lfwA34M0rDL0R5aUXhJSS4L3H1/cAsqry1Lm3q6Nf+4VBKpWSSIJ777XWnGN+
mJiXnaZVbUFRnkxa1E438F4JckVcbHsUrM9RKh+W9dUm6MHiTcNK3OdnyMzjDt+UY/pyD3RNFbf5
6JfH1o9+YDDdszx6sxXE2wJOOMwMC5u93jpDiFx+8NROeZTz8hFUsU9LlS7lUiH+vjEEgjvUlyib
OjeO5Lu41m8JHhoX2S6moYb0LQlP10GXt7EvRHdG0i8YFPKBdBF0hUUYCQzhsVgYtvGYuHVuahAE
YJ0mj7CVfsV8ulRh3rAAKJp0LxSdrXSI15nEHCumHHP0os3kVsxtAyihGtApNukxzdLajQ7BLHdY
PCiXxHiYTvGSrMKKMge9ekZyfxkjn0tDruBIqU7QjncVtTzhIo2xMxbcgpE8TUKJAckoFTeytHNg
mJ9EfYBL03ajmcQ70UeDHOvmfRHBswhSGQoNwAOtm0GIK1e8fqYd9zoxzwlUfZAufMRmwp6jfsiv
fgWjuXVLsSKrUo7fVIu2UalAphOmyRbxPsbtpDkIvDBJmkSDmTgspPm7zLQdsYvDthmN3JNV9b30
yULozvVE1n2tuCX5Vi5I+dQJMw2DOP2lGpgRBjpHRpWJ607LLkod3Uuci6rJhIHc1RoSfOGzU03i
rkvGmbJKL4Y0q8iFnBa5pWkRwOD6vRDAyMBhyeEtBL8ErkaYdC9Em43GFCdVKG7kOWxdpVMVmNH+
ZvlojXM3nFJNn7wk/pIzce9rKuh5PCiSnuMdKYTvauhfWZD4aowVqZNORVh8lcVwZTM41YHJGTZk
0Q3V9GaJKWrf4mTFU4Fp8SeSOeHmWf0dErtnt/7AVtn+TP5EGmsSPsZtU+76rnILCV1jq7c/8diO
jmCagNMM9RRp5WuuSV5iEAmHbr2DfCdxlceoY0F2/cxtptg5AnMgttB3256mGIQx3FpotAArdal2
FQ1BvyicyZ1pDItzqEqfwyjf19N0wqbU7cN+yk+9vwF5C/lATp+lFkhenij9ts1JxI6j6c7086dK
zAXbj8HuaHFla7MOT8dH9q5j6pwG/0w0hd3AMDT9gfQrjZDKdkSyl31bUQ4CvRI4O8hkO89gumCI
eqDf3lCZiVu/Vj78yndUiiGop91PaaHVJgPuVLT6fIIqdJuyZ1MOQPch/VPnCghBCiFz0n8w/xgb
JqB22cu962OYdFrNuOdHbiuQiQs0Ob6LRHyOkhyckqESTn0XHsXSWsA5oYXsZgQuJW/5Zpz/VTUB
8LnHp4oxCydmz6gQlAtaWJHPE7wy2HRR0V+6yWrcUpK+q94iKVwuIYOVr/B9IqeP8x9GlQSAiNW2
5UjnzBqYQfwTu75pJhdO9XCcosgRa2yrag0aOZFr05GEzIUDmbpm1fSOzsIWZNExCojJjBLadhrQ
/yXSVkn6O86Rja2NYUS4OTwdZREHN9GARmX8wJeGXL9ojE2vDN8gA6XC2DV5YrnFLLzBnY62Y2N0
cJ5M3W5TgPR9bVk8GaV1q1EtnDSpPqV0OeKZ7c4HhHeiTYXuz7xOrTw4M4F6bocX1NAFye0y9MGq
xTSF5NudgjFlAnm0QOLguSbYlE0VKvcU4wdd/Gy8frETm9V317FgKEphop83yEYSysnOJimEDKhw
oVQAilVFiLetkQFFxdsp0ae0u4W6LZIaSGRR9m1MSnJCAsFatBOH6AuhNuhSeeJ8lQ17g9boZkgx
60BVm06DAafO1IISJwEZHHg5PBji2naYF8pxYHhxnOBX4fdapICh/ADNJ+JmxWmXp26rYrvVRvEm
NEppq1XYbmoYyNs+Du9zpEYnDZ8vRgcODKrenbkGOIOk+2oWE7CXQE7KvP8ymuRrjsXPpjYe/HBM
nRKiFMq37r0KZ9NbG8B1zNB1Yn/3NG16EsiK3ul5Np5rX3m05qF0i2KSnFJiCNt/qaPlCS0+KBb1
BqMnN9C88ZTJAz06ADdK90tuA+1qkUSXkYG11UvhMcvM8kZybuRrewjXxGPmdb4JLPNcFVEBuo2N
fA7K3lXMXOTtDkCbg1fUY7FyqsbAHFxFwjGlG0wuOzSqXBy2mkFW/DSEmVPPnOmDWegfyTy9Qv+6
QIwLdpKiQj9MVYsuuyOLPmnRWNBZENvoEhdgRWYCp5w1XV0XMjQypcSHt4A8nYScbBQ9VJw4x8Ej
0XI8wdDrCUSrvkUrqY5NrFTH9R4j7quiidJeFsBRFwbIudEgJXFYfE1BMbwIU4a9O5lOqtZpl9Dg
g62RkjDFE75ftk07hk+6jcVegAscX8YsUQiIXI7thiWAKeMoJxfQjIXAP08STMG4L7UNeXV2TJNi
x0ZxqrFVHSEmR7vGn29T3Pu7MfENexANxgGtYidkIhLCYdynfQmZKlKTvR9X4nNmKnexpDqjNBEb
jkTKk2MDAUIF1ExUjqCL4nPlm+eMhaSTilNTzOIdnAcwaiDciVB+awm9s0XV93fQuB+rZjaPWVk9
aFbpzmJu7OTsvhHN+W5GAuhVc1ZtzDyDLGAV+TZCdULCuA/OyZyJnteFB6YPkeNTWWxyqCioLKWX
VvZ6Tm6wM7Phgi2zIOP4FEBvBzzE4XRNh//LFGmZNv3tawAE4S5z4vBpB5Pl0LMtBp0PJuNPXDyx
x25WsJ6VJZScNTNeTHMwen8e4xtH9AREXrFklIx9NqFLz4Of3xnp89IRWm+KLJgWC6J8DCrlI2qV
zgGfRMtOWOg+lpUtdwlDPfx+3FYfQcmQYh0Z/Z4Wqey1yDZCt/7baAmzt9AHHabCMeyPLOTaTkNE
bYwZqe7pEuSSrVLN9W5PEg9z1+ZldRisdoY/N+ucZH04CcKtUrG3dQ2pq12QB2Dbl9nk8uPWG5GF
nQLEgH77zy/9/gV1hUG5D4nUWAbN60/zVznpevfPFy012hHMMm3/DCc5a2FlWAeTcI7nfSCdsj9G
h7+4eVaLADz0cTNBJVnHJxQeAqHiDU15SCVMnhlsWZ2PazIUZkrUXhKdNWaenHjqjTVnvvCRpBtL
MF+44KHWG2F5OvopqXDReKD2WfFEa5Ms8ztreavWe2OmzJIXCYRmjwETbJr460RqvffbJqGOxmvH
Cu6tcPIVUVqgUip25M/gYyKrdB2ZhTiOD8mqN14fr6RyziczgnbFGRdJ64pMX++R2tXtNKNzu0XT
2iw36720bkmxkce3flHE+qLbtll4+AOHX+9FyG+5QMd8giJJGMF6tQWcdSSISDx73qTlQiwXhhsi
y3Uwt47oOksby91A2GAYSwgUF4T+erPK8ctFoTcgjIASnG9/K/RnnL8WZSiMgSdtlQOtM5YVrU+6
1T+GVsCrAdkq3ReJZu0GRssNckjAGXZRQMZiwSTi991VEbkQvxIrAxi6dEOtVey6DrPXx+vN+nAW
fCIu69zKT11GGb5al8S5O1HE+Zv1whEoGUBkZq9hiD3EXkH36xNan8t43xVScqjWadm0Spr+DJHw
0+XrSLRa5MmGYDSHmql+vTPVBd0s32sq+GR7jQdem8jp0klO+KC4dREDhVnG9+vN2rJe702r9OfP
4/WL4vpFWs8DZjpq5H/9Px3L9uytj1sYc/XrevfP/54bJds34vdYjjy3Sl20y+tdFVcUq3jH2WT5
YtyTupjVEev8n+/sG+a543Kz3lu/sR/Zh+neIIBdUoDluPNKjWze9ZG4tPzXe5ZSv1Zdu5Ds+K46
odXmiQGmpmEuNdI/8ggGZy9jteFDtH6Pttz720Oa/VtLZ1UZTIpU0qH/+eMVpQG6q5bJ79d2fVn/
JDGvr/ewZDKv99abv31LWMzarl9QO6t+mzYTl2GBz9oTghpJOw1PymyolkXI4jlK1UD/DCrpbzGf
oXVcmb9FwhPwVCPWYUHcFZPW71f1nr9aDVe9nrnepY1buXPFntAWN2F9N1dB3l/urkows6aSjsJ+
C82NRj5bOLcgRtRdgnl9Vdsqem96pSC+rAaDP3/++jBaRvDrvfUmLKs3INEK4UL/JyCUP5AQbnbC
9o/meb2Xs36Ovbw4+6Qa6pHY/X7C6z9qTT3ahI3mIFyXfBXsiatemA9QuPiFoamNZF3h84fshzn3
Hwy1eLm3PhyDmgo0W3KH24WQIfX7Pzw4Eo911iYVldsgCRc5tP9+ES7X5JpovV6TGv23jTSod3+5
vte7LYF0OJR101kflkqYbFNJOv7l+9YrW2xhz2uCsvnLxb9+z5/fQdKGiP2+RAcIL34B8PF5yscl
Sxlazu8/cP0vjb6EwmFhKwEUkmcVr+qQNR99TUUPl33wbw/XfyCa2XD+/x6kKKIF7ew/DVKG/7Uj
PqwBP/X975rl9X/+Y5piiP9FWIUpLWplWfuXXtmQ/4tPwwJ3k3VFNySTcck/JynMX/Beaxb7EHMY
UqT/8Nvk/0JWDO5NUQx0xrKo/L9MVjTl3+XKqgkPniwEUwXLZDK54W/461xFFfQxqExj3lnY+pJI
p60WEofnCU/VKd0RWA8PuDJQHRME4XaP7Yf6K3hsn9XCznN3srZknqAUM4SXtjx2uLYJWsq3FCBa
DT1gZ8VuJoB7tcOnpCX6bk+MdbqFSLHJP5iSKIoHLiIDzfIkfVVHeDp7wntj+y/vyT8SSf8tgXSR
XP8lf/T3c7QYimkaH3Dd+huhrvblSZJJRdiJs/GMYO8+RI9dLXXEoP7qSHAEfTqwfERvWiTd/+df
Du7uf/jtKu+UgRbcQJ/+t99eZP5YxRA1d+aTNRzFn+IeY3roiO/tJvthl8t9u/sxHtT7wnfVI62L
5EHYmGfrwTSc+QpXSL1JoNVPrKMf2WXeJ7eEZJFLRArJrSudxosu0wcws4mDxYMRb4EGF7vxV/Ec
npQ7cVua34Gm6/BL5ufkmw1bv1PfyMjEFFjYdAG1c7uGztn0gSmxn7KnvnEEZa/RpTc8w3KV2ZZK
B0IbDSWY7M0pOwEQ+oJGoOxawzaBGhvgQ2zTrR+qC2gG6dhszQOwqffiSRLt8Ff8yNPZjC/5D5LX
e6TF0dnf6R15YXb/EZi74dRd6dajV/uedpnbufPkRfDVSvtHPjIhaWGqxsJehDz7OQ9MN2zBzT7p
245wS/b1O9CFTPbqJ5MkJ6RAsscKHTwu4YtPfrNN49t0NwPvPwdEoJqPxS35DmCbUEqdi0dtO99D
EMlfsuERIk4Ru7wcwWl6zT/0DQAwnzbwT0wr7azreybLSeBRmgcUl+ZmwPJP7jEkPAPOHLS/1x5G
D5Akzlip5OXiTRU3sM+MW/0+HPXP4s6/tsVFfqDgZhoHWgKEUNg61j0s1wuKgEuAg2YX3OnHvnAm
V8dbrjjlR3qoTNgtdngrXOUn9oINXfEMDDe96k84GUm/CanJdZfEg1e5IWf+Lnpsw7N5JHrcgKVB
yeq1Xn6ct+qGkTykaNIOyN56k778cwkr8Dy/YnmF4n71nfQ9PMtnheyOfVOCX3FmiURCm1g5YtZO
MLryeEv778WCzQ4wGLX7d30j33q8kNCjXsU3ufe0+2Bv1IygbJrwGNsHybEee14JyB8tlKYTQyx5
F390+9rJrvI9ieDmU/CpX7rm2Ap29OI/mTc68FzaoI9bt9NsWMaX7DrsEcNlysm4NWgYUq/c5Z/D
Ji+deFft0lfLZT2xdlDW4rN1Zz3PFUT8rVE6o9c6GZ8OO/3uLyqv5lGOH2EhVtdir4MfY7iHnJoD
gG0kh+FVXt40tXFptcs2YS2p137oO/LGKhvaKaRnrxGcYmPdtAM8mPAMZpGwNG3YL4JGW/9VO5xA
5J2+gTy274FWzLyQtjRsAfLs/HKnGnbt1Jcsc2gsn5PYkVTWQFqLk+j0PUW/0+luH3BataWv9Cn0
0p3yBng93co2xLQ7ZBL6dgFG7eOn9n1yd9MufEI5wsCWWji4Gq0btLb26H80PwIRs4B+zn2/n144
bnt0l6xb59sj2L3tVO/FyB63Y0A30javSvdk3fpz+xYeYh1y0XQvvohuRtfeFu+laz38XxZntr9/
X5tNSdYWiKgkSWxzGp6dv+4/cjqbAP2Y4DRB6+Z0SOXMeDGjxv3Py/B/W4SXX6NZ6AqQD5iy/jdX
Tl0LUweGrdpp0vC4/ArsYfspGL9pm9OXz1oa7hVb/L/OAv/DviNDrvvvz06VRcxARKKY+JLYxv/6
7JSgUnWI8M2OtvXLEnrnaWMe70qOm8AEwaGRLGPTN9/45TN4dxQF5gfj6dz19cbpmUjs1XJ6LHy/
382wANyUwc2mIxASvKp4SrrxOgZCjSyZKElEt9oCpFI9c4kiIduo3MxzMdhJ1VzakSUjnVPXKlTi
stIYN7tSndRhMl0lNg6JvvGrpnmWy05jlkrqWy92lpPmBSM6c75vSWiCMsZGD+tAVnqwPcUTI4Tu
IdAa+Wyl+bHCIutmycJUAm+8t1p8OEaOHixgI/PF8s3q8Z1oV7J7DJLHfnVQfioymWgRg/rALi8U
2aao8PdlibRVxHlvdPm80RO64vRet4Lud4gXaqe0hAjkZcpnI+/vIuBfpDewLAgkmOZWs6lqSTgU
IshDM7Re5JJ0h9pa0kvq6Ker2+Qir6yiQnxIdF89Rz360XzWYd3IABkLQigZ9e20qr7hBE5gQiJr
jZhNkEWm8EeaP/JjKPmsqXkICBS+BZmnLTCxQIKAK8zqViVrALx3vhFkuOpKLBpkdBln5u65i4Sa
jQ/AD5Bb5MuC+jlYo3qxWk9dZo8+A7hd38voLVqt2TPp8MYhvlMK4Zcl85fl2vyoyR8Bf69dmNlX
Xaj+DlQr+9ksX2OyekKBEVZb6NpGjvTnLgLEpzJxH3xYpKnOIaGHTSTV6mzPuv6gzcGDWNZIK6SL
aIbgCbQ7afyqRu2efA9lC/PoZdTLZ8jZH+G1E8PMa8bmfgxzoj+CR7J8vmJzrOyZCxgSIVym5mW5
rxJYNUSmN0dCvNEysHnjTG6rKPAUE3VHNumQW6DzZ52MOVV2VTnrvCyOiXUlPzQstSd04WeM3h3p
ZbzTJrhDJN0gz1VhVxMxFPd0U8G80cvvhue8zBzRHAq6BUR5C+P3xKUuCukj/Jwvn5C7YcohIRKQ
YIvJVkgAAFI2URl2+h3wZHJ82BnaC5kN9gTlJ+XVSeezNDGEJd21Gx7ovTgtzScTGGXZpa7KACGH
rLe8ZyJZpmP6bRFjb6hAlwgrH3LDI+zZac1qp97pBOZleAt6A6FHUTllUsHdhQQq+fYwMn6G7lFH
ztpHlt61XnAMohgTDl659h2HH/P4MPeaq4z9kwnbzVLCvWmIGHKXAfeMLBy8Lkc0Air1Y2bU+lEJ
AnUbZdl1CgH+2oFvyB7R8mwadUeWh9CZsC6My6zQ9JiGvdYu0R+lhoUtl6q9rOcIQ7Nu1xBfxiBI
GjtCAGpG92TOqUUQIHaIa6fQiG0Kmlk6lKx89DDNxjXBJ++mvj9IsFbtBIWQQzPaMyUxOkxFtDEa
QT6sN/okwxePas5sMnTDbdWad0AIcycXNIA9ePNQSCulN4Rk3I/qkBwM/SNOFmHK+qXIfMl7BKdF
lKXH9StaaCW/7/XyLz4R8ZFEX4YlRCQ4WYXhOKhxloVtyvI5EtZ4CDv5uwpAxchyH3l3EWEVtnid
74mU4bjIEaDcmW5zLm4WfbptbxAVAUNLfpp38ltceo1bn9PzeJY+UgzaxyZxdMu17mYGII2TvE0P
fPar0wik8afeSh7DSvBaF/PNLm6haYtvArO7a/jRnNTNeO5E278Un9mRI7sIp8SWX3mP9Ffz2DyE
O4LIVbC/rPNX0iEMhC6ak0lutmSULQIE+H114xgX8Q7tlcTxFBmGfuA428OSInLT2Es30+WAD8ig
fpMaZzJOTLT4b1gyDYehlPZp3plfhKZ9R/0beWRJ7KpkIHT8x/6nIhbjeTjJHfM+W4D6l3DqgU7m
phdwzs/FIwf54M60x2djC/TlGm2N2jHYxHIOGspP+j7H29wxP+f3eLaNbdV4hcxJm0kYx2a8hW57
bHdSRamy6Y/yeCgQKED3EQHRxReatbW21aXjkHgBs/QB3cZG4XQ1eEpDSMSeGd3Ep609Wr4jnmtC
6cmTRtKP8aiyS9RHdIZAjiK58Qb9TpOckad3q1ibjpk3YKXYhAJuFRYE9hOnzh3C7UlfDUoveEnb
bQkl0jYvJKFBplD2xFnXr3K5VSQ0Y04xQfElIdDB/qpdAUxFe24wUiK6t0lD0ExolLbuDq+8xgmf
r2nbknKl7GReD/00dhtGxcxpsx5sgN2i7PKiG/klOafLb1h+Sn2sPwtkBJ/8mAbUV2KPLONXSz8A
rqUK0fP7od+P1ptwYQmzLpp20N8EhtU7LotMIGYdNQzJEA/GRf0iH5NBKyVZi0ijD2FPODNnRvPR
uBCJ2cQXMzrqX5on3OZn/0r91LzVGVX7ffs4kvSV2ME7R9/X/FTu+y9qshzx2reyiS76OSP6E4ir
3b4MTxGhjrpjXfjYJF5b7EyiwnOneCo39UNIqcWo+Y1PAORUirXYRQRASpsFLZIL/KkKPNXVLsmT
xlF1dmXpqMfA0zzfrV9gEJIQB76SoFiqn+4sx0sZxxFK8ABjGqKNwgnUsw3ktHrCNksrkKfJj+77
u0J6LQqikAigJSAL15ZHI5UX0aCQvCS1o52kyjOO/sGkAjWpa3inNvyMKnF5g3JX9J+75DmYt5nu
6LTtuqPwqeYedFoJQqCjWVsodNXFuk6ZJ84w0c/jvofDSeDEhitXtdFQVlt8uslmPNB0PxO7uMz7
vybLiV9F65SeyNKitiU8FNOcmO+Lz7qyEeEXdsjZBHjsK9cV82RyiHtUV7AqdzJrRveJln+XN1Tm
4S4fbWJ7k9d02+oOhwEKMExZzxHU5yuRVJkjDG4CehMNGZRvwJSmA7vBoGbQveEEihKt33y2uGoo
UekLeOl7LVC4OCMyphsVObKx5LHfcsqzHkF9dC8Ejyjj1nSUfeNIr5ght8i4tzRz3jIRHZKt7dNz
tFGecvoKnnE6kqw2PwyZh1ZLtKu79EY989Zu4j1aD/WcsIwFbunipDW+wsgOdtlF5ef2r+rWfOc5
3Kh0zXwXHkBgzlAJedZoEPFL7QtEeFcsmBPhigz/io148e+xrbZOR1WH9MSlLG/vm6vwVh01MKR2
+2reEHe+h/vmCJjQ45hw80fPIl2RVbt/gABqbhnS+HtrY33KXvbMFtreLSqZ07gpLsGl/kUs7IQK
55wAWbwyEwNSpz6Vn52rnRfNwKNyiZ6SI9wa+RAoSPQ9nyiVCe3CLk0A0+5L8U6/qWfjoXhGLsYB
k6D7PEDBiuRyV39RGqCwOtZ76ZVhznylpLuww9AKoUaMPlviweG8Aunhw2q4RuekqpNlbukfeN3R
Zr5WR2K1S8ipr5LiKYzVr+ZFI9NQ2hjClqF7KOwIXOd98sMNz6VIboTkFepejh2KVOAefrfJz7RV
BjQPxYmqUvpqqk9OFRZyrPak3sBI2oppA2e/yVvrQQpdzIOQawNsGQmgeAcnemcTHCejKLPHU7SL
OBFYl+oCg1RUL5XuIOs0f/raRUVA+t3L/Cu7rMuc6gWH7J3uysDQ9p2JPsciy5vusi0JQLcgOijS
J4GBsXkLhnMEAdcdsPMxk2RK2B7NEtCXfmbx7yZGgkd/eOyIvgmEH5QzW9PwiviO9cdCqpdaj8mh
f5i88Jf0gvaRimA4p290IJRX6UoDpCdU55ru5011k8h84Tx3C97Zl1gMFOXD6jeoWa7FfYTe6BfJ
AfDhXwB5mpYL3ctarPjkxFx4csibJPZhXfLSp7F8AiU/686SmsreUmzYVCRWu7f4fTFGXGXOpbfx
1fcfkCkT89fuFa7YWHa12oXA2tn+O/nrCSgkySs/q6fivfBP6nMZ3cd3Znm0mLTv4rfl4Ik46mNE
xswUI3IReieH+Doru5mN4kXalRt12zlTBgHPqXbiFrQgeQznCK1eva0ID/o2NbfNyYEHGY8S0+7e
zAdxvvgPeF88/637hk9ccgp4BIsOhUeBzY/z8SJ62ZOBneWuuKHOvC9PKAyTD4Tu1Y+y6Yh58IKf
6ZB9yMotiwCDOsPMy96T1cAlbcP0x3N+s5zprhe3WrRvD5E3vRN6WT2xqqOyzPmp9MYuuPofMBSy
iyg781mnTUn6wZWG0oeyEb95ICFgCvbI1eHkq+PWR4dSeSnBE49MwfKjdl/SLAk3YXrLvpWZU6yX
fWuGnSe32ToSZINTJt8oxgUYb3/X63ufbXES31XaLan62c8ixYloq8HrrDPRT9igyE1uEGTTwaKw
Ra1rVwNc2w5VEEegimCGCGUYqtAGogKwB9lWzxMF+mueO/65Vn6a+heBUfUdz4kIYmg4/j745gyT
X5F3RzcQjT5ZvpwSiEvw6prYC6d8Y/bJG6d+g1VmCK1B8ufSfwLayXUcPvYntFW/hncUrAkZJ5/V
N1Uj+ryidvyfRmfWxNGamvlAL1l7Ic6XPUvMHWlrHObz5GanbJtxunQH3R4u5HG/1aWXq1uEd1Lv
okTu7eoSeYiAcAupX+KeI2K0RZkdHNVztaPhx/JSecElfcv38TZE7/rZgXairflYoZsjmdhmp7ia
2+pimkdxO3733+aFq1IInOxxPofn/Jf1GFzbc0ZUyKe1j57rU89V4NvV8zhtpvxHmu8mxMeE66Ei
jveAl6J6M/4yzG3JmMKilLEDkwtdaNwxwsbWm4HsqOOEkFlWeZ1HkgcPM1VsSHIvcXapdBzXf5DQ
9vdZCzGtmWqvTdltmbhKx/Vm/b713vrfjAGBaJ4kJDUXnXS0xght0vrPhTGXB3+6S4MWwUIc3hpR
cgNtVNCQiXYUss60VaO6pljLHiILCO4ksG2zEkpvPGac5U3H0OJrEI58sDP0j0R0Rq5mJLfICo+o
OPjbUFC6QKzFTU98yG42RMv280p1yWEge6FPMvpHMouHXmwQUXCiIo0Qvb/oNcbiTKlFmlGWRp/T
DwOvjds3KYGLXnXN8CChF44yeNmVTIddtDhwtwy23MqPRyrh+qFpFAKFffNDRuTLsRqE+qQQklAH
blCnskv+a+0NKUkso+xnGyUaw+co2miVqiKiJ98jCtra6RW/3qARRR+AVsktqqK9rzgdASx3LQsi
cD0GFGujSrnWDEe1Y18vk5lGijkcwzi9CT4BC70o+eewUd50dUZdzvoQd0m4zyc6maoQ3yNMPpil
cTTYnFC6H3tFdKU5bTk/ckIeCv+WRvARlKQ5tID1+2KkfI5Z/5pZ22B0WHluslHsk+BIfX3XlmLq
yippKZOcQQGLMiqRiUNF1gKdHKynMAOkEaO2DHvz0BjByS/HVz3JAUQPAnOyVr/z44+0qxG7WNK3
WhJervXm6PVgy7aivygUhG0MnP1NNSlW/KS30JOVApj1tkbnPN7PwS3Lc+01614boRCdUWzf8o4Y
RmlwI/J9K+1HEsoaElf63Icp+2pFOshQWz9VbhylBp2lIPh0TiAH+ehMPZSuHohwgdJ3fhFaE77b
CBewEsOfGeCgVFMNmeSIh0Mf7nx6eVU3P1UGhvkuFhqnEuDyB/rAhCEYXqbll8ky1SmiRdkivXEc
U0zvs+XpKEVVyRLI2pNFUGLyTixpT0eKtZ0TxLZJjiq2lo/d/II2+QWUzwWFt9dbqGDrvnhpW4qx
9f9msfYjmvtEKlmsB+p3+mmRgQ1oTAlo0cUK7af42Irqaz4m2AY8BPSCyvG+YteZZuuZVTm0OzPg
LzB+SX7zUmjDIcwoiMucI6pStE95JaRsPuQIGYP1WY+uFPmfqs7ROOoxuBQcmMuMCYKKUkJ9I8Hn
te6goye4E5s2GpYYq1PRd5sA5wopDoxQ4ioyvChNt5gdg/19qC1qayB/mP/Ja5AiiplGtOXKuFmT
AYBsoGwyas7T4ltSDp/xyE5DfAbeW/pBWbtHrYnuq8sZ9PRYzeMnKATolRSWlFSkWg6btHDDCEVa
pkxeNcntziTEA/pFpB96iQ2AJPVuhLVkkMVAXRq3PQI1QbyR5bNpGqt1hGjhFH1okBHoPhmJZ7bt
XiYtAHQmjotUthBh9/QthAD+G+DDpyhigsgS6SlTZdnkoLiiwrwt6MqraeW3aCCepZqWNtlkguMn
Hklq762hQVAuDk8ZwHsbIQaVDNEDttwwtvBbJx4KxsmiEezKiRasLmxKieAMXlquTjnf1SpHWkAN
CH+T7gVaIeeRlFkMa3h2sqpnxaREk/L4zWgtxlexP13UPHPiwHzsh/g0E0rpyyqhEjnhFAW19Nij
vIPvNrlxMsnXkjmgIBb9Rrdw5KWG4iQWuHT08g8IuGkppNYHNCPDLsLsaQTiEPW8V9i5ahKy2tlR
k+pS0mZoWx/zg+oqffcClQ6TEDxWAO9x7JUTgzVypiAzHsxGfg9HDrJl+ybqx0AqL8w1dqWBlcFs
G1JHGNxnjSuiyya09lxMEJ8IODs794Wp7bOqeiD1kTQzRNkD2URRKw77rK6/yvRgTeJHEMAhoyuP
cyuaYxK0UppNRvqWCJsmYfpba2QCLUIpZgkceChxprcPfbImRyNkNmqwDOU9fVJFkE9tR1ekFpZa
1RzuIzPn4BFHN7EOHC3Vsp1SMfYdC4y9hfUQ1NDH044AKgKtd00zk6LYH/y4Fo9F/b+5O4/lyJVs
y/5K25ujGlq09XsDhlbUZCZzAiMzmdDSAXcAX98L4L1FVlqZdb9pT2AhQUYE4HA/Z++1NewVen4/
yO5F1rgqmoKQ5ciEO+oyJypKohg07XUgX3SMrZtIliekEzdqCCJ+jR48RcpSkiAsX0OhncNSW9kO
d0m5bvch1orYY01cYuxgHkVIVxUUT9WgeKimrNYqeUKb/aR7w1pUcgVT3tjhU8pprSqqv9LcCUaz
K9cHvNVJ69qYzOdcju4OzTKU4PzokAfxOjnJCfeKdkh14w4z0Fxwrp/UkLOIdruHwaKCGyrvruc4
BdLLAG8GO8sW2drvgQ0P9Fojm2WV9JydAPebNRbu8npvWdouqSn0wSIniccoD1Zen6SfPGh8/ueE
4nlWZd9hBsVciWNmi1zIjNIihZe434MtdUThGmwGq6CEnFqMU62dbOOahb0nWhaYoctlH/7IIU1Z
d0zJbN1Mky0WUlLw0JbK1PfWrookP0mwjieycyz6Ovj1WQAnBMUb7vhqZ0G6UrD8V1WdHSbd2BeV
f7DTrt/4mqFdxX2WURx3oaQNa4ViY03C6iqbTLESRGGs3HACEs66zEDEsgpT7Xa0u+Lg1DbaRZ9g
jb6otk3lIUtX5m/VSMq4uVipR4nfDfu4i00qZemAyUqYOEJ6GW8mu0Tv2j2Iwqeu2bVkQPv73Euo
QbTOnSq45NYTCeBDcJ3xFWEF8M61G2rrOuJiQ9Mqz5OHZhScMcL5Zg41brCseMlC/Um18bhzXIdG
XfDN0yMKfbD0cbKRGROI4iAj97uN4nQlUm3tkCBFkwbnhmFj0+lzta0M8zvCYSIeXGoC/lyzdsz8
ftK0U1xPD21GB4KB3bE3Rs1pXNjq0S8JVYh841df9O3FTgGhliNRzihgtzLs7iNxqHLvzTUTfS0w
Y0bF+Jsk7ngLfZNwCL6hyrY3/UB9DahSRMk5NlcovFfNwFntNT+9BnOS4XJIxALlMox6d53BR8ia
lSlLY1WaxlOo9xHWIRYKNuqIKuzlKk+TB2Lb+y0NGqD/PqqghlZ2JpFATNskD4P1QEdjVNQ1oo54
bouZAQPbxdPJDeyDu5BwxFU3EqiXlPJGWlvNxwNpxr21A7dsHwVp78fl1h93h7waDyTiAOHJ3hI6
QxvDaqAH+fHXzfKY347BJiEQYfGBL5tGcgYwYBmbombWFhrmi95XFnG05U+n0sU2yAJzLeeokYVI
6sSSCt8chBsZLGRnhOJ6wCGBqIqaZs7Kbea/yiiqDiRTU+MHXZQ1+V+bfqzvtMLytnB43KNIR/y0
plN5YIMs92NTluhPupfAGDzsSn9vEuQFNt6pw6eYccmHdZC7bj1Hvy+UT1XMcspbPVTmTvZOds6b
zN4t3e7/+XP4X9F79Ve7+8O0/7OqxzaJ4u6Pu/+1e6+uX4t38b/nd/3zVf/1r3d50187Xb92r/9y
Z1OigBzv+vd2vH8Xfd79zQyYX/n/+uT/eF/28jjW7//5H6+/Cgpmieja5Gf3rwo9w/i/avuO7614
H//N2/4W9ln/CHT4cIFtW5YDWvSLuM9B3MfjPt1LmB488be0D96oa3ieb85yBM+aSQZ/RbNa/j8C
9qbDGTN129AN978j7TNMb4YifBW+BXP0q+MbM/HUsxkZ/1V+QBJaWVi90+7FMKwYkbQLLltOh4Cu
VNq2UJ8jJmhla3UbXH6PWuuGBCAUBacUmpssbB6joLvvo0Zfp12anUuh6lWimA9itcMT6gtq14Qg
bgXxqFd+7/4guTCEOa9ft9XgbI1xso6h4x4MXWSHJnDpm3yHjd2eAlGNVxXODzZ4U41OFlvE/sXa
Muc+RmKNDw2hJulb61cpWh+TAZI6fVlM6ly12bPJqpBwnaA55UKGa2akNQONBrRAaRSz8voWqEp3
jUH90a8pXzhS7Fg2igMOX5ws+jOiTMLzsiBZxcP4OykxMWIdb9Cfm6gz4PjZx86mgdT0SMiiobiR
SRA+9qX9U1Ppj4Ycoh2RmfK2IZ0INEN16HJGUc24mpB3H72MUVs3k3R1aYvqqjKt9JK2WrIWekuX
FE8S/ibkDmMVIWCzy8d0MrxtY2fFxmFmGNoNCSFkbO/aSD2NfUu+jNrhGC13pmLPRLMqZnUc+WNC
4mFV6Udcvd+jmmI1l+zH1qW0H3uPVZPiF1TJuWDEPtIY0co4wd3WbovepttCZPyqrqaObnr46Bg0
FjWF4LDsHbgLZCFoLbKKGCedxHmxgc1Gz1NS0c2jUnIpNX/YCYk8ulWu+jHdd8rmRsM0XXRdv/K5
/Fapuuq8odh6NTvPw+yUzwasoC93lkW2UFfdV3rC91ZIayVa2W1kxKWj0OnPz+9QrqdtsJ3jhk/R
iAUpjxVDJdaII267btzrJl9HGyA4FQOqEGlH66l91rWBH4VrCtE768U+OQT2fuqn5zIGAedMAGWw
kQAk8tqHDgOwSsKLMXnu2c86InyNakvspFqPDmIAy2CdnWXqaGa4iZG07EbJ1yuLJ9Mb7oO2dbfp
WFO4z6DzBbOLyug2k+LUqDnoMLecsRAlGwu72dT4SNlIoJ+ezYFDrbXzHcfwsAXDFq5CNB+Tf+yK
FG/01BwssOzpEPi7iGSrLWsnuvNMuj1KPiY+U6r97cpVlnYzJtn3crqpEMKecB0OK6/LsTJPA2oM
1vgDU90swPfUqIRjXqo31/1ep4Z86LVv4MeZQEl7Otq9xo/qUmJoU//M2iTHYBR/75mhHC01TSyc
I/RILNk2hVnhtjGr58bLtrjtMTUlqtwPFT+B25TOgUDfB2Tp3dlH+EOHGmYhU/k7k6ZF0Rpy5xbd
XdX25i40Q4mMU6RXXtFNF4Jk/KvY1dcItmocz3SZrGFlJFm2q8LK2gU0C1TNwQMVQkoc4KYx7dui
Ps+2mlhSH8sJtaXC1yYbaAnrugr22H7XSMJ+GJ1z10If2STExTLbiM78K94quqUe2K9qvxQPPiEs
3thin/QIiQ/7kbBjflJWU/27WzFRSX1WncrhZXh8nW2muSig6S1NLMnyKGeePJDwF+YxEsuENLxB
0FIxJIpou74bPES3kMUD4jnzt0SyDCnG9FcVof+zo+YxE6gwQocS1KTz86atopA85cQ3YvcnhWDQ
mECupGb0e/t35COnCBW/sx9M+3EwjpNHYd/B7nMeu1k26sWsWj35kOcET+ZWTSBna1vkkfjPmqs4
RH1jusvKjVLae6ZnT4Ay/LWhyYNV0CiOBUhTmIdRU737Vbmvw9I5mTqV8Dh506BMkfKX7ykqmgdX
GCwfquytFZAJiRNRMrHW+OklB7QhV07NCdSa2U3VgcS245DzdCgQTPX+FpPciYzZYuPOLyIKlqJQ
OecVYdj3mzzYZY6xZuXI2l6l9ibFHH5V/jAtlgURE8CrYWRJgKLs0Z+1YsoaUcdwKJTVRjuQp0U1
DzsEIX9Nf8mM4NovWJIrFaJuqOpw25deQmaEgqFSCTTRSfSeamBI+nlQTX5FsbxQSJDQuXW5xiG+
ET6m0xL6NlVwHNVisHedJIU1i3qGLVL+WMJE15mOdMctHWfrJv7vxGMt7Fam3E2l+yJq3T03hjC3
eUH3crBCHYpFw0qvIFyhIJtydHPjHCYAcHpL5tvC7Jpbc6Q/UkIxidr6DvVYfeNJLTmXebSLRWFR
GhIdIbne3dDr8qB48uxHzbEw2uyuFTUSI64qWqWRaRtp4Z3sxuvASmmDekm2LRP/F+6YY6SZ2HW7
eIAJYP6ezNQ5k6sHG8ekEmkmjbg0gsLglDE0dZye4KJZlSSJtWn8/iSq4UWfQ76zyZkPg30Rd1Qg
6W8UsiTCeb5u9bRRglRc25Q+KFjyurFhrGM6qyEIiCv3OnaJcCNaFjlM/MbVXq7SeXdDIR+G9lXq
NF5kRn3FlwPdZZ041L4djJVXJffB1M26lEs/Ru2OqRkfOImfREMYXgGIBH8YzMzlZJzQUsu6A0em
ws1QoeJz/GhTZ/a0t+WAkhpHgzsYL7kZBTs3D669kP5C0D6bQiNsO0B0ho9/VbUMNZjIsHMmc49l
uO4xbwKaCX/Cp9evECZSL1Q+En8laELZHinlDtwJL9X3lMbuO420QKt/8AZvZ7uQODuVILoJnNfJ
9Ekgpq9SdjNEyVcsWHvIRL5Ng58cFFJzCRNaNyVJ874wfnNhtg1jhJM7augp++siNfYjYYUUeGgQ
G0X7YlkdBwajbRbWZ2Fk4xa8N9noo/FWhNm3Cjv8OWRaOF/KSOPqjibCGa1mguQARFkPXM094jsR
MJq70nLDoxFjAlEdMh9whpSL6DGmLyLRcRintJQhTz0GtrhG9RpvFf7JFUHEw2pRcE0V5bO8tr/V
GqsXpVUORkjHOQz+TUst+1IZDtZZ86jH8UowyDE3oULBwLCJA7Pf5PXBMNeujbAzpnfDtTBZpS7V
oLp2qzMwE37QXg0r3UW5hPZYHbgoIp7Gt3/TCjOkeDUG96z8f5II+eDWobw1nHTbitS/L8qHqkOL
wzJZ0PpL1ElRzgp6YPxcmwuujfcoZ/mKMoJ6aZZYu6jbJnoaoB33ktvabnp6zRMjarTy7bZemy59
59a3Aky71q80LKeHrDqPg9Af+uFI0pR8XDaQnJ5GzIzXyhPy0QaXtOKCK/ch+bcbVzfJc5tC7Bwt
qvUkRpXksqfOrss7TeNCXyGiRPRpMAYmfBFNaR3CunMweehctJ3wkUtidY3pXd9GEiYTJWbvUY9M
75DZRD75aUYnbeq8gwUMEEjJ9OIOTrAxylHbCNIR75krk2NWOI+6M6JCyLKtXhoCbdz8UBBjBlB6
eRqpODhxZz9mESeHaCpCP+OSgoNqSAWlaorhuKejHHfDEwl/lA/ycBaI8hHiwf7pjESwxYof18QG
UDc/BUz1tTmY5aXUa4S2tZugKzKPrQOVx5vQ1xyTCZuGOyDAUHoGcgMRtGzoieuIJCti8/jdrs6N
H/v3hjEpwBPyKc/pfVRWO5IAYmxp8d2NXnbj9VRntEmDgNbiKY0MIGMAb1aT6h4xca2CWSDtDom3
arODWwZEmPSEoU99DVWnTJ7zaGzRedBvhSwT77nEJVtkygYoFOOb0unMxqrZ0SejpNxXtH7CfKNZ
c6FLmvvO3LUTiv4II2PaU/QPTiV5bgNXrYMRlE/qSiM0iKpgVMd7p3dRHvANGUwX9iWV/msWHHcl
ZabCIK62CaSOiKlA/IJL1aafnda9t40TQi9Tm/ofXIXHYqCTpxK4QlMH+9Epoi1m4ZEQKOONIBS0
3HaH88MSFSoK+9Rz3nTAaK7QHtfbkqaJzzcCZYfCTPo96elrt1WPK6ju6PImunY14HMch75bg24i
hW2Qv9Ifwp2KO+YiSEs4mP2sPTvWo+sE4uTR2Vx38wxFavW5Nb3Hsgiam2bCth07b0zOkUhPgNbc
oT9mgXoTWW3dMdyc2oYE58xUFsFlqBQCI2rPrKYGAFXMe0xrLzUT9wcKvMDLfhcxwuHB5RRwm+xB
T82d6Yy4ZFEK+QFltsjy3x2Xc0NnNVmIAbRJgxBUo8xfqDvyDYv9YHLq0lJKYjjX9vfIsbHLJGJH
mFy17gRinWicgDHpEJ7L9AGd7He/5hcpiJjeSKA9lj/rwWR0KaeB6aLMH8JKnrU2/OG7sF6SQTxI
YsjW+Fh/RVx3IQT6qw6yJ54AhKENC9SspqpE2BzS3zjO9on0fow1EhqJ0P9A5XDaODZGIq3r10Fe
qJVPAC2yPFYReu7rZwL8aj5dRG8Fy/Q5mSQIPc07CH+bR5F1D4BgvgyiN1M+c9ko+V1H1dYUk9w1
SUiGJf2jOv7lecrZdTnCOsLrhn3q2nLv8R8j6uTSHWYx3Kuu1K9WQ84yzUY9TknL26iAaB/wB0/Z
7A2QWXsYJvQWCeG9p3ZIeQqUjclF4pFAoV2IX2E9O0j2oSzWqg6QtkT12TWK7kZV9otvWuSex+a1
TYNmD8L0hrgPzEuiu1CORHfrjt7anulDXeBhIZrcG/TtCQdK9cr04GfmoVPC3xYHGK2HaiJArD7p
nniMMpp1TOEIr1+kHlnfrSLH4JS3tWendGCkcHKhGmC4IOOXK36BkcRusRKkjYG+0GCQFPS9tQh1
cFkn2c7I0Lm7BgSY1KPWOZnmBao3YJz2zfX67mTH/cVq/GOSYtApTTe+Ls0epatdNIcgYXzom8k/
9AqmCqUlMFkhU2q/0WBVMMvLugteikvM9ejAERlyhBqXUPPowRvuoTdIJSkNQGxwhDhH++AJ4CY2
cEd7L9P6bdKG7MAA7K5Mzth1LJmFKaLTV30Kp7cI9Een+em3tKXCqS/39JIo1mMT1Gr+OfLVdpVw
aSv1sENYyNgTXbZowg5WGgGYWuSkjrLMbRZzKY96Zo12aFun0ha3kdkbq6bNX0gDBSZZrbS2qrZu
tDb9+7EX7t7WvWqTtyii63iAT4YGEMofDrpJkENrM8+eInDDclM3iAJGccozhnJmYYZOmTCKAU2v
AbZBbqIF6+WCrjIh4cxTiNeuhHGhDGvcXYtxoNfaPnPl+i1hr11R4L1rLKzfKdYwyqvVOox6SlSK
OtWACFFUgbXpVIGGVrcfihZJjmczJZ/02FiZw7c81nUgkMPOMKigtR3dSH16t03UvYmb/ABncyq1
MtgxHXkljEysHIsL+11ahZgA8Mv6Jdol4NkTElefUWOyf0rW4X3atxvLrQURWW+2AXTChAC/7jWm
aD4yhY0lku3UMTVk6bcB7UKmdX8ze3W6tiLdbiA4fEEY2QIvneHcTgP6LeCamBGb9DkRrGV6pgZX
fZmhI8wo5lfeD5Qk7Ut2U9rgA8MKcVLuznxLjaBwylIi+gG7KFoFzPNRL1drQyHvCqzp1iuxZ0pE
A1gYGKFNl8UBuWLooul3pJSzCHoJNuXg2FtWlGhIJyZNltBpFmnaJsrTtwkM5wxDQg1XpafS7YJV
ATplrq9RRqvDx9EBRYXg4tuyiksb5LuadR1yMSMHF6yhg1Ld5ntelhK+CNkrM8a4eepafdgOlRds
VDQc4+lOmZRtQBRqK4GZaITMWAganVEK4I/ZRLuzMfDX87y/TieOoiY8sTxztmHH6QsT1ZpraDqR
yVcFpZrCK+t9pefIWLn0b0SjDHqOrjyIzn5LNcnyXulHO2aNXJpVgeD24OUPmuF8h0+FnNpjSVw2
uBJccx3NpcpRtghTAT/sp8J9CLoM6ISiGRvljbGP7OZx9L3o1KfFbTiCmcvjWYkpZmJnHd7kLJwu
shrLXRRGP1Xex8dQ5A92P+aYIdO7zsWHS3MbNBPSrY6F94YqCR6UgaJLkMXjPUTFbz28TGteauSi
PgnoiKfKRS07Vo3a9kZ/DMN6hhYinLbr4SEB2EVf56dIAZ5EI4hT33BO/583HnSLbsA/jYRza+Ov
lsXcO/nP/7h+l6+//pXNbC1v+TsBzbD/oWPZ91xWjLarB1T9/05AM6nw/91nMIEx+5ZLDwJCDSam
T4SA5fCU4/Kob5um7/w3+wyOTePka59Bn/sZHjXlwAJManp/mjiZ7w+ybGvrEtMETmXrbMDIofwh
oxteK63gRFOgfBGE1zEIYwRJXRY757ZRHjG37VNYQb+VTgQ+TQt3ZWfi1Uqvai4DwB6NadW1lG0q
Js4U2IdXI8bvDExr0/fCWKnZyaYTaSW1aZ/3RrmtBu+pLcJxE6TUGwOjvKWB6OwMH+5LJC505plb
OB6F4npkzZOk6Byno7Bif9+m3YPVDw14UPuRaiCN/j6EAd+ymtOVBH9nEohCIMXRqJ1qa/SDeIa7
/+hY/XOb69U3K1A0v4frwA/FIegVmmY5r0RBxKKrbG5ij2n06LT5BrvgT09Duh2GlI0S5RknhCbH
XO+LW40ymGfECndh7596t2Gwm3VtNsmpWdGuS1P/1s9QaGNC5ZvvqzCqX6pKgHAcL1Mdx2slGy4L
JRI3wgdRQSJtGHTKferFIQ0LIaQrQJspKuyTcR9EUl0t73CjjtqKCxrY9EHiwJVBwRznxcoTQKW7
AUd6m8p5ZnfrTEm96yqqVtYWq9/OKHLQfo3Nl13/7nvj2FaY9+ghQl9NSrTlZbgN7F+uhmtN+NjM
Y8vF0xOE1wndfeNEhg+SDb0rNmV2Q6JZjwxlHIAmqt+eUC+DUzR7LUQynCYePEcEbf3greE0IpNN
58prmYvDFNpbJ0Pk5QDrW3mzO85BssGK0kYZj6G10jvvCrh8KbKNiZ7tSK863SXMWa+sTo/X6WT1
LECM27pV2cUa23Tjt8HFzUf9SkMlsskjVoIY3MLbKNWSS54x556/m2pKtUeAyXWOC3QibXqbK8l5
4I/9LqpKcK6emee3daOfQgfdvPeAlTDaR6KCXdz/dloZXhqjeisRjeyEXsqtmQIBzv1YHcNa/xbZ
IkC8qmy+nvA06UF1qBVmOI2VhJSoTiyB2qGI2pPFlK6alPUtw0+VRB45zw4WOkSoOSiQUwo5Cs2s
Pa0NGzuXnURPgaskazmLw7bT63VY6DBuBkFp0Sw2ZBLLCzVEeiR9sIsTUnKklg1raiv5npn5wVW4
rULR+rf813vfpTcfqdzZjHMrJ8/Kb1WSirNfVSU0g0crj/uXpi8f6CE9scaS60rmzj5gzbOehtMg
VXRqESkyEW2B7CUha0ja6c9uksCqiFrtVbOSi6GEWud6AOvAYAzx8UcbmkYpw6LzmADWDScNJQVT
AnMmYxYmoXw1IGtMdKmzy8MYI17hn2Nsp/t5uCohRlvtJopgf+q5cel0v39v+ro6e3p4nnNutsBk
HRRpYXwSOt/BSJwPDtOuuiSaj4IorF5Mpw7h5yXDRg0CjZPImmPogzJ0R4RdzK7zmzDIxB57dXhI
aju/WMxTmWVJn2W/kMxTNNAJQpjMvaueOAMsE2GLlVSTLBN1A91RK4NwnRaKmWYYPnednT4ifFlV
je+upAkuKytcH/Mz+CSsmbd8zm5EVOCbmBwSaU7Y7opzDMf3Y4O87FI64UGgVWxKfnLNpVlk0OG9
ofHyDtbLecjoEa+XnlQ9ylNfUlxzMJA1uvuDdQS2nKg4MfYj0bLDdqWh4lwbcxzHsrHmW32MFgfN
ETeX+8staoisKkIfBOHH8+McFLLcX57/vPvxyuVBrw3Y0/LUl5vLUwOlGhouxu2yi+Uly+N/7LEH
a3S0MvMJkfKcn7MkpH2JYPu4uYSnLZFsnzFqf2SpfUlwI/MKsfLn7j7f8/nY8u7lCS/HTRP2uPsQ
1uEcWx789/+BtuT3LC/4kvn25ebH25a/8nHTCtITpzswPEqhxz93vdxf/pPl6T8/68f9Pz7n8p6B
UK3V4GG+/9zv5+to3D6MTkRt/zPKbnnbxwf8/Oifb1lu/fny5cEvn27Zx5f/9PPtH+/8svvlK6AT
iaLy8z+sa4lXBqkr0uF/pvgtO7GXxL5l/1/+ieWp5cHlVh3Yhzp32h1D4EvkSJNaIl/qx6sGGzUj
1XRI9tnazTpiuFozdC5phRIKj7QNfADVUDPUdwWdo6M3h7OkdS7w75U+h8vy6OdTHfyxHdqy4x+P
L3eX4L1lD5/PfuxFLDlKX/aIlP0qrWfeWQPzVembdAbeJdKn773c1BpS3z7uj4mGIZr2z/rLgyW6
8kNWfft4yfLE8r4QHQCeXHUTZknAOKC5cBaLADsfiWcM/RRucz84NZleH4HjEZs632rtGWTXWzhF
uzxdm8Uxq6ZrpBTD7vMUrZehoDavzQ5TONDWE7wGLlcZZwdz4PIw60yEkO+eeGckR7FSjj9yrSZg
koSSks4nm3FOqV02Lgj8f3v383XL2/g1EBNjOa89r98PQ30ahPAgblDZ04e3Mg7abbtkrAcTXF3b
Ui8hy64KdDQRCKL9EipGwY3UyBm02QxUgFyW+qPaWUxxjv6s80Jh6R4DLxWrcKA+0keROi4bMd/y
q4yFflHM8fZVxBfTE3zj5fKoz7eWu3U3GTvpVweN0uVp2agqC1ZEmtOIknN7hCtweRK5W1E34Cdd
eKbLxkP1barQ28sZ9bYgTpdNT4ZtbTgKh2k9w5JCAhzdwb1tlUhOozWZq1EbmtVQ06XKQ22f0xrT
nKk82HYwkww0h46eW2VrOTHZ7CzUodSOraPnCeuowSVBepLq64UhmrYmhAZFlc2VzQuaxQttO+yw
8/eWDveFYaPUq+Pc3FiZjeqx6UJwxG540PGej5NxDDRoA0QGeLYiLhfFFf7IGcQ581CXW8qFf4/W
Y7+gYwcTi1hu6PDTWbcci6g3uWIBH1huBS7gPdYEF1lb8rj8BhzZTbdHswDDPDfG1fL9e/OPoDrf
ODT5/cIHZU1eA9acM5fC3NrrjYDpM/8PoyDKLPPmgDI131zu5xOq8Zhp3gIANecwVgc2cbGHaDqt
6JxGq25GZwbFUHzZRGPs05oo7GullRg1HcAVdG85vh1aisTrmSME+zhY2f9MmFsOwCVm7o/Hxg5a
RTxEpATOo2Hg4bvXou2XtL0FH/rlvuvFiCcyFNNlMoe0LWTdj48zf9AFo7t85KDGlokgK/xg6S4f
bzngiiXD8uN3mA85PzzYsacfFnTu8oGXW5+b5TGqGeZG+db3hYIaz9mMrB/Lo7YAK/05z355kCxF
Ijs60ayXD70cQsutz83yHSx3uZowXSVV1ZmBkwsFN5oTGZfN590x119UFOHqGPVbLBrOtFoiQT9u
WhDEr6TvzEUmWIsLBDedybjL5o+70M23RGKHO+pCLYOZ+roZ5yzN5bHI9Jsdh8XRVxYNmUyZ752O
t6y0Qtzt8yaORb0ZQn4v0TTh3rYp3Aio/0lmbxaW7PL9feKJ/8hOxeBwFGZrzEEN7q53XEjggPi0
yTLXI5j3k9u75tVQpzX9GZNCEZVtgYEE62/Lv2VzSjuVgShCnyUXgkXglRGZWJy0EfW/0Q5HU5u7
SbQcdPPGDz17bUrPJXfYNhFWAY8nuDI/DVZ6jpKUbnaXbCJR5xujpTX/wcbN/GiimMiADrJpv3ye
j1NB09cSHwGNWnQNqokoannDVRuN2n45OoiuwEYf549LhsnHLz1HmnweDFTj0qP9UNI0XlGY1df4
50jKzl8HAw1v0KJm8eaNxmJQazrANTPvtVuuaoFKjnlNBzAIji5T632ix1sZ9899HWhbnGwRFmcL
1beM0SOYhnMGczrsqFOmp84uAY6J+q7JADPZk0etN8m1K8exq/XY9P261fUc6AIjiPSqciMmM9vH
erI3anGwUrAj/SwRIk6GVDWbIc4OZ/Lqct8I6ZRTisvWASxq0qF0uUL22awCn2m0Pk+wlyw7z4Ss
mPfaswWWuDTldV7AP/FEcOunLf75tn1U7o5GcbT62LuNppLrbQg6YP670P6tVaOfkaSvIw8KQYFg
1Og6ZjoUwQuB/RyXa30UilzT2JizFzrjXBu6PhHowGPLs7guUJ2K7jHuMQVPU/QUhnm4TbuoIuDt
jSbKeDRFZJzwc3oJuxtKVHZJI6EywyKLipmMmCMn1LNJbJZ/DFKxIIPCPFcBrXzqAqAWPNDkv2PB
TuNGfjdENG585E1hpMyt9PEuDAGojHmkXDalps2sXP3dFpyL/iyBoBUPlj3Ztx95ewuad8EjL6Re
zHjdkexd9+DJG88f0k0aA5grGVA2ZZsTXbW8gLP3kLmvnmz7bZeSWCP1cC27xJ8jZtTHZ4trKDL6
AHGhcbmOiHkDxIYNRZZ13jPMjNO3aqQHQY4qi+0JQocH0s5zs+cudiEkZ0T4Wl4yXlKasWur9ujs
cXVYvp1iydzGcmFfTVpFlVyRAcliszgut3w/8ehN//PBYH5GE+Op0PR4tzxuzqPscutzs7zM/Xzv
cn/Za5aU8Y54j9Py4i+vW24inM42juv+/njv8liRqkNS6jTDnJ+ZTiusyvMGFiWeVWLltbVw0oey
oE4dTEZ2P7bhtE/VfdoGUMhM6BcIuSihaePWCjGqRPpw5YzBW6SK5wmX1GbKcfz1g6RGPyHGnyYq
19CrvkXoTQsfO6OVQ0LAaoKajv5GYyEdpuF+gh7e/gwHgf28Dn5A7PRx31FTCmXjrWzkD+RzUJPU
9Gw4KjnBsDQBBaS7wbfsH3heKeRHKrzx4qi9hIaGFSJLxlevTc7TULlPJrWvuS3a45R25I9MOy3P
KyuHxmmo/EhYQPjQGP0TqdvDqx2LeJUUoXdNF1ZclwIf31xyeY3N6r5EQ3mOcnAgtUicQzcpgqnm
J/EHAmrKXgUWpm0/ufUhjbzyqY2n62WvfGsc6gm96iAhk8ehLny1PNH52kuc2sWDqlvz6NhhtilG
0Ak6IY63FdQX/C/TS2OQIIO3tN83ApIoopjD8iHGTuFCF4l1rkVj3LL64YRgvn7ruy3D/IjZLdTb
8M6bEuzSQzxSXeO/nagpTIGbfS+0dtp5Q2fsDDoS3x1Elst/1Y/IsuLUNU/KI1nLyXy4isu3gy8B
VVNi3cpoNM6lNUYfuxw9uGKDYz6PJUkn1VjBxRedeinoJS/vjAn5BcFvYeHAMv1A2NqP5XEaNIiy
onC4MccCeqfbKUzh/BBGXF37uU6fSI8Jfx3aYmtobvTqgNScf2C74XBKWgEYVOn9Y5JN98sOVQ2C
TTp+dx2PtXtNuHD88QM6fvlk6sSoNcSFIavpsyPCIxy+81eii1MQm+rHhIoBoj96YWyNzhPZn+dl
r9P/4e5MlhxHsuj6KzKthTZ3zFhow3lmzJGRG1jkUJhnx/j1OkBWK6urZd17bZgEE0SAIAi4v3fv
uaGD0G0+xVrf9u/Labe80azEd6rR+pMpxugcumTYLLufA7tQOJTfogLERkara6xK8xg6hfcYBxRY
vdHIv+eteTLjUH8f3KmCGkg6VBDXw2MwAKha1iBf4WjZWvxFi8wYYXRdnUouSI+NNvvpRVZ8j9BB
+lY0fmmj3NuGBskd4VwdlYV98AxOtGU7JIztBjMNPxht6VuQuO5Jen7zMCqX0ua8HSsqtnGvdR8p
XP6t5lgZ44c8fKhrDN/LGgG60UB0/kfjOeU2KbP+zMRA3ikToyiYP0894BgrRvU1GHW+btRMZwcl
zF2QevRrG7Yze2Qt9+tUgbfFuRBf8oI6dBqiWVj+Soudjk5r8+k2Foy01FSXjGi/m+XTl1z+ysA1
ACv6J2raYYMy17g0dljeMMzhwZo/itcdbPR3l2UFUbbNxsGjclXK8a7cIvxfazn9qoxH51vXAo7w
bKe5Ji4y6MmWMSX8Jv2e/rlDBVgVKGjGlaZ/cU35W5uk7uU36pq/9qcS7rpFRnnzkZFcogjdR2WY
6bdMOy/7I6fSWOfc2m6oRMSl9UOx8adU/+zM92UFut/juhaVeVNw7y5mk8HlCpS4FS1fTwdogdI9
QJq5iip6JZ6cICy5t03NIZvy7mlyYSh30q5+NMQo0hw2PysjI4Qdi+mt4vyEISfcbRdH2pumgqdf
W/PC59ItrDdfS5EWE4KJc1Mzb5xMxMmFrv8Jmnq1rJoYCi9DG1VPaN1QlaGeOhhFYT0VsxJ3WSUv
hnVOcfbTdDBIQ9mrb7o0+3NiNRDnu7J6F2mFJoaPwa/npRW1eqO0QmghP4kTwooQPYlnMvLJm28G
kjZUH/UPg0ntyla29ijHUT8weNL2YAvjZyegJJ0zyv+RcVYKr9MIS8ZKHmxSrQFi6AzmWQUY+KOM
nxdkgNtyeGzdfUPIGr3Rfq92Q4B0W8d/ch8aDWKOWc4jo/dlzan1zVXbSfk4+J136Ec1G0zr84BP
5bl36PAuq41BukW+OX7V4rLZdK2yrqRdhNDFBD0y3wm/TG1yXT4LRokvomuNVyfUut2Uu4CohBB3
6aCNjSjbfJcdEhI+dcVMDvnGVD92TZ8ciQAAXZYE1nPU0RBfVvHtYOfSrvrqk0G6cXWvvzq6Vlx8
U+ZbK2rUF7QJ52VVKnWfETrAlcrIQnX8NNtLsodmFZ37iCRsXIWlAYs7q7e6V2sfSWv4G9whzYVY
t/BmxQkC2CxV3zL3cWwz6/ugpdwUPUe7G5nQiYA0wx0aqva97sfrsi3Ux39ocRC/0F9wCNprBzBd
3LqdABM2e22Rp+kdhtGXXzxr6raTHQ7neMqDe9aATvi1jXmnlsU28LSbKziZ5HxpWt42v39ZzQj+
Pw8cNqRNd/k/tbT7//HBFOJvTrr5Tf900sl/uJbUXSi5kgTZxTD3Z1Pb8f7h2AJ0vumZkn9mgv4/
e9w0sqXlWkKAzzdc24Gt/qeXzhT/MD0PU5404O96szXvn2bCf/Ey/vY2/gtCnj37a4fbdC3bMB0L
lx/mPNzCf3PSyc6ukENh3RxFkN474guffKI1Y5TkPUEum0n6RJlx7WgD/w/LpuSzjEX/ctD+3Kt/
2Yu/+/nmvXA9KThMHIslMOCvOOGuERoWIizeeepVu9Lynzsvu07dKG8WgXM7fC/X2kZRF87EDYl8
xiJFcSjDfWjh5mcMW/8XfLP+t9b/fGBMgYrAEY5J///vFsNaM3SndKHV6cgPmYZoaiNapi0obH9k
KhYP6cCQsWgUhq/gm2kRSkstwt5IV4duqj35OXpAZrzt3rAsmO/pPBn0JmYIYk46Q7O/L41qVvir
YDsHpm4Kpz5ofXPodelTZhxe/8tBnonTfzVN8olwTXK2uZxQrjT/lohQaaLBYVbnR+FN4mw4g8Tz
AnG2jOAx0hM46H4d7Ztk0Jmym3sEfSvsNnahygtxwy9R4ej3XHfffV142/+yb5zq/7ZvnOiGOSfA
Et3wtywB1ShcQa6THZlvPPk9YElDpEck3uM+ELSLGw/d0GhUQL9akk0snfJEXx0ZLwxrw0+me6bd
A4He6r/s17+dmLbkR8hembaHVuXvApAYw12p4zwkJ/JYqdxZGwJRkKWBGy5lflEWaX2h8rYTpI29
HvRvDNyKDZlnZFdbk7xmVGv/8y5Z/0b8xtts4OsiQ4PvUnfnXf7++RTlQfO//6f8X/BDxMSYvjsY
sex3FibCs12DZoRmA646qp9T/8ooO3gE5RC/5NLejkRFrifTjmDrdwNY33K45WaBUrzDa9ENqXka
jQCq1CS4zSAkZNp2nYwUVjBgibWVmC82RqyL3SHqas1dLmNyG4Z7vFgbZpPDVOoT6l5sL+5gEBE3
fivo/q5dzRt2TVEw6HK6VU0dyDKKj3B2bmAgI0sgluRtYaXoSeUuinq8EXTjjthW40rfCjwzm8EB
vu2Ysztk9onYXh0xv0Lu3uc92FHsJP/58OomIqG/nYuOJSWv87sn6IiQ2n89wKizXRyqqj3o2Ppt
PStuVD3PVe55yMmM+hhX8EKSCo/s4JPUm5vTeUry/CEO8weNmSBjKg0IBTi8s9fVP+vMgeFVcYDG
9kcfQojF2+WfE3/yz6HvfC8rIjmjaPQ4vnT1bLPf2I5WfvjU7sLQhVU+6A0uQd05ofZ4SFz9xRvD
7hg2jrhpNQ/Ls8QLgpOy24fOAxRnhCTfNpoM78tDGno3RLLFsSd6aUtv4+w0+RNfY3tL1TAcGmXJ
lw7ZxGPo36H/tA+5yuSe+pR8mRqQuE0d3r0Y9gwhRtqWk2faNAFmhoIARYXQpBRWvZYSfgTlxmpH
aA+RKHlMR2VKrsork6tufRtbHXLAIIOrjoJ0N01teuQGtxF4o3b8uMlE1WtqhmNjXsBubOJLIlGU
2NDOb6pKmXZBsMj0ABhU/D5qTXvg1tagXZjGc1538sacnCrueMOK/uBalbbpyhrrn557lz6sauwi
cAdSMcCjKEp55MaOMl/As+rNsThLd6Znh1FzaRmkx2oaT1poDmSLo3nJWuOAj/ETNsirWxbuafmO
bFKY1lVoSJApjdoZhviA1gw9ukrT1dBb1iXGQc1s4QYigcgELXXmeLSjVznRo6PIZ4RTdAllEj36
WgdCJvbCVSEqIpBxLmhaJZ+x8jFh9l2CmAdzJ3U7uFgln7Fy85E2CmeLjuuMeuJ40Z0YuQNyyUfP
juIjPhBUuqX6Gqkgv6AgmHNt2mbdOiayR2s4jQ4EW2PkLh9rQbZ1OxMuxpDGF5wU8aUZhXHw+/CW
TA4KJ6lCAjkll1l3eIr7nP6FJaP7IMJgF3dQxKcWC2lu1yloWuSxMALFgw/VKIri6FiN7edQV+ND
iyPmoVPZGynv56lVsBrlYDDDr7R7BLd5WTJM8YKDgIMsC7izyCsRBXsnK52OjFed+/KAZiY6ei7V
rGVx8nL3138kFp9DdT0g5Pk1EuxmNV4Jb04vpsuysuEJ8HJubm69DE5y5lBvLoMmeERPFjym2SxF
t6FkLItjxcW0NsLhigIe4zprmLSFg3UvEddhQQA8FO51VE/P4LxwliYEVnCB0Z6WBxFbp5C41JuY
1wiZWBxSV/krAxBIY9gPywMkNpq85vh9Wcpqd7rx8ZgZS67NDQ2DLgrT5+VhoEjgTk6+G7lorxpk
2P5Ki4VcOcAZ6xTIwTRU5YOX9rAfB089BwhtuMFOF60kEKs1vDcZCYd6KeQ7o+g2sgjeyjxzaDA6
46G1YrUq7KbFZwwTGimSRngJvJ920pFK+FX54eIcjewffZREr2rkJKaTsjZT643QB9DWRQaW26TN
RnY5DD19+J4WrfdQu+i09K9uZoCaXJmYkN/gA51Nm7ZCSJiZHZPzlWMMGxXdVFB9m7j1CEz34+PA
72KrAV7H/ZYeYSxV26ZXFvNP69LWWJUiFBz7xEQVHjhTvx5dIMIky4/7lJrrLuipp3a4Fo6ijP7Q
ubTtaPGZXLkQVKc914laR2Yk99j30PiCN8nqwX+kM/RVGW24M7n4HjLYqHndureCyN2N5oO4FF22
F2UM4m/UX2NlM9kjNvjBDmF+if7FHzTYw4HnwhgO/ROujJycCy/c+m5wTRFR/DqaMPm14wT3WVq6
ccSs2a+i+N1qW/UglA1BDeDbcn2aUtd4ocO1qpsvrtDKR+5UNxIx+zOWbHiW7vDs2AgWW+s8MA/Z
TymvMnS3t7UxlKe+H76ajTntzKi5tTpKq7bnImGTNY79CB1CSaXJjKdD6LrVQRqU9tjAR5BOzzay
j0sUNMjZc6PYJ1AiKfZ7W+FFGvSFdQjVfu2FMjvz/T24AeZCFTgPTgnNKiFTFhBboqEbcQ5WWmBf
lZR0GArvcz/PV6brz3JAY9xNGZlLA5HXMJxzOiya/Ca0vGa8SvZhjB6gz9viHHcGmMVIUQcw5FmF
bn8xg60h8+km2+6cF7H2PuEc96DI93o4AoBLk4MRlbdptukyIUv3TpVHO1MLT1M/EjHUvUcFRWSC
ol+EkcDxE7M6bNyYLd4XTkftLWgDl25zsffazgGfEEwPbvVYW7FEax6Rj1AOJX8eHZpQ+PHibjq7
A266cKQHOpBNeReZi1KC8IUIBlrgh/0xqTKLBFxKA+VMdRvx9F/CeRyQEbug6LHagWmdpmZurQR5
XHwX6Ck2Aj/lwWjLa5XqxU14P8OeVr/vw/MlKeaYWPXPCJ4itR7bOGrKu8vWcOivT7Rg7cyajQc9
NG5jeIIfKc+5Y3I7djGJ0a6Dca+G+oEqHm7k3DY/caCWH5ETvhGIaZ0MlBjrnnSGTZtSALOlYRzN
FoMKLbvarsu92yAldKMuOYrKvlV05spopqmDRNEaUB+J/SDjrAANQfxEWQBOweZFjQrkQxzH4Pz9
+rjsPHW05rFsvWsRlNpJVBFhVRg+16qNxNXLEuwPmdyF3kvXVTWXgS7CuT1w93dNTITYdauZCaMg
4Jl8slGr1Z1SMCRxM6LyGg7uxsOHBMe2W1ctcV+eUd3TuqsPQwMEEJFm0ZUdRfeftZUX175w+83k
13+UE2inPuAGHlvlOgNlIeOKTDPiYg9pQf2dm1q+NfnyUGc31PWDvFqFiePAceFS2PrDO9U6Yx2O
fIQEHs0mwbt+1GPOpnkbCsn0OieqYs8ZdERdRIF5ig3mt4GCs4HtqE+s7YCWec11xdv1qU0rs0Jp
XWqXtFMp0m8Lq2jjbDlN9I1S4Lzsn6kZoZhUWz1ynKOuAG/USMNTc3RPbdkCVIncWSqMq7DDS9h4
sGXaHtsNUQJBWSO26jdOERovdQsLBxBvBu7v3Z/6cgcE7EVv4RJEk79pe9A17A4oRi+voW+58Ws7
ij9q6IUrf3TipxqTUduMxmeHpn09ScTEEqXpmpodHGnVlecU6+ELDD2wri2xAlLFN7txGJsaWXzQ
woFG7bzY0uMA6s43bnfuGS22dussyIRtlh0Tzdt2VW9f3Tzsz6Vtdat0tP0rw1QdrXKSfZGh/wDs
pvtpOM2R2sPVrUsAnohR1nWW22cdvyQgn7bdik4H1i/5gfBK1Pf22dWxrVQTXLM4jSCOLv9TLu9q
yzMqViCsMw81zaP+UrdBuWkFhOs8UwSlOWOAc41pklnrLGr+D0/qeFX7UuwiK/taMyE7d0EUXJZn
y4MD/QOtgkOqSlAgPaqEqZ29mPgCvTPRovOOBkLLUAHxHSbvD0fpEcqF8aZZsXGyNVv/9ZBjIaCx
XyHxwl8MBh+5KcikeGOJIr27U/QhgOqAfLzJQYNrXT0MqW0/aESKw4wtn0SqW4eKCs5K68byaXmt
tQZaD3Xn7pvS0BhKazDw0Tc/FUlI+1ZVD8sShDF5sl0c8cticLByvOWcxvmmsrNoa7tWueWUMR4T
WzcexwThfJISHBNOI4B1qi3HysAiONhyuFGiv2Diqp6JDsacaTyhmQpOxVhlKEnYnbqW1cX1klcJ
dPAilXt0zR6bpCDvhuKxfFKJFE+hLel/soO+8sxd0QtmYHqwpTTVr/R2/vm4+Rbn4YHpRnFxuf6u
Lc/C6adpd9l44jROQsxyAsBEy7JTAkZwQNJtXFiGMROksza67lrP0nHdUEQ7mVrwZLRuvZ8MzEX4
/fpTx8AOP/90Wh6I3G6zvyyHI8lGLvlCW53jzC1ztH9GshlprR4wZdH9q6zHtERJ5/AjOjMuBwdM
NkuWld6Gd8Tnuam2H5rqpvsT2XqR9UUTMINTR+SkH/ZHvPjxFk1dum2DjBiU9Etd2N98TCFnjXBl
4cU2W4suHSwjvtjgUfTxzZuiW40JwVb6CyO8QyxbQB/s6ihNtp1hE6ABfFHcBUhA01bxOHyt0pD8
Cj1+x0+4kpMw1vgbXuycqVdtHA3GaJ1vm2v0ZRE/Qe87vrdPZ3IOvdu9gnZq191E6oI9bew8Arz9
EpbEF3YqLva0qJgBuuDie4h+sukPsakeGZy8h/MdJjX7PbAblO0V4KSDLmNAWQiBwockt5EyQasU
SDXQcCNU9HuQeukYXDRzPEIrwCCNVLERn0X7xDjf3/owEVcTHVRctY48xiAF1lY3HDoTb0OKu+KQ
2vymKhmdIwF+fBbbm5rT7mwr+RySqVxhZ3rXC1sdcxApPiN0IMP2kVIbFriU2AyZn5z5crk8ZNbG
rkP7IGPvZzPxOeO22ePbPEpXiS32qEebFvZKkQ2iF1CktLx0YTOIXd/hs0kMDaBjTBqhrT1pBs3Z
osLoQzz1t8EDdF/N5Z2MxN7EfRM6QgTfphVdNQONanjBhHljlS4iiIbcOkEPMB0qMvmHz6Eue580
DRLDNppkIKCS6jP5MOIyeygF6WRBBRhrriDn5aR+cOG4cxkKV6Whe3dXg/2Y0+M5GFnxR28NJsxL
S9/JwbPeAtu4eRWUpUh5VEBtecrT0GR+FRqvtldCG47SU4RB/GJCWV6HHiBbvSKiqCod6DHz6Cuv
v0Z5Ub7zlVy11H+rqw5WfV192i2Cm9Supn3TW9CcuhRzUgjS3uIawqQ9OQOgGiBSGhTMHCO8aam3
wSRc3xTo1F2jtLeOy08eMWuPxzkZuuT25folmc3SADVf++FBpRrmSQGy5daWUbFvnLJ8jCIqhtAP
sjaxV6btOEzKbXiFclyVhZ9durSEg9u+CqnERfQGujVTIU3LKw6ijrarUvW5BKm1sdK6WkuYPUfP
Ul9zCkcrXOynQh9CBL2S65cl7kYqnYeQAnWu2ciiiHsGf1uiAl1PgWOe49QjBEvkXyvGUntglY9i
IibT1yPiGsgTcGUoV2nnAYHqwZalL7hgnIMWxd2GKjWxklX07JjJRpt898K3hiXcop7kkxu8dRNK
yjHcYgedxtlM+PUfnSGpkIcQ3LjcN2DxvHqjZRwZKFyQB5Pa0rD3qRk/unbvvxYxPrdyfMPR05MX
ovcrtMIVheq6QOQR5xvZJ49SI+czH5DYSnxQskRyqvdkija+v245p+GAV/euaG6JlpXrMOb/k5Ex
bSR8n2lRdeibSl9jT3NX1CZ6lQCEwVm0CcrBOMmZhWlnTrHznel1UUtalK7/FE42MkJw3uDRjlT5
FaQpcZPipci9nZb0JtFTjUtuGJaxU1gypyxRD6bVN3dKv+EUdWHw+/AVOt1yT8syGjaCj6LwuEhc
F6F1Pautl8Vfslc5zVrVWeb1//pvf7ZD/F67d8gJHPsQE1a+lyVBhJ394SRVu26I4bO34P922Zgn
h67KvEM9rzDDOycUJNxNRohzdbpRoVOdlocuRhs//giZgxswjxisXfy0jY6pRqCofUc2WO3aqHvM
Qe/AwXVPYBnTdVpmn2MG6VszGpfTvtVOZPg1mdcy09TcrZPM0Tt22O8CDNNPfgV0y/EnRCh98Ojs
ayCsz5HTvdbYQPe/daBD4K2GGlj6KKeNQRZz7zy3NW0Vr3PfxZAVLx4pai+TM2eFwljv+iO+BlJP
DXdEsBJVG8shICEpMO7BLufQpCc6vOIQKPIu+gZHIofmOJm+RkVbZfAUBy07uYYOZS4wnwcuXGWZ
IN6dfvBlO1yyNeuIL5yQFz1WeJHHL3qvvFsfTsY+BQrJRBEw/sTduG4KZoCjuekKl7JuSmWlTYPi
bsXNdXaQnXGO7T3O5I0mco+1YBwYA257Ot26OyVf7Ay4pJ9TbPCjJt809MsuSZrfDESKbyUBATuH
McIxVUH36BGJPLcf1PchAXQ+KRKFlPnsOGGx5yeQH/wwzN+K3D/neax90owv16Yru9uQhemNWzQT
JSAwJYPxz6CkxtOSdUvT/6MLwkfbj5yfsEaQAMJ45xpzT32ju+QB+OpajIfKbOxvWU5wjqmgjjiC
QjoCqCdvoKHTtRR5mVCDog4AZ+paD8EhA08Fb2YCI8alY4QLwL1FgaymMFkgxd6LathT4mhOTQ5P
T5FteAsqAlIoJsiNZrfaxam1YDM2HhETUfqHUTUHJpT2ESsfZl0nvyeyky8U204BBQXGKN54tpjB
jUYRPtfKJ6+RJTDAJHZlyrkp3ZArkgFIZDRb6Cxj/hIyR1jHLbPgoCbTJXa7Ym8KBRFijGHzFNrj
EFzH2CINswaCKTSyct1mPFpf8wFeJ0lNchjAkltCP5cGTgzHk+axj2HfIft2rn2dXd04jy5w1VPa
g8OZ7iSuiG68djJuH/XM/kwgVJI/kW0KKr4PsSCqVw+5Sclh1l22T23DzbgJhAvEYfrRVFl3AEWB
LJ7iKsqAMN/ZggZuDTgsroFHOEPUXOHE9wilW2YJRJz0CagfMHEfYagYove1vC1lKc8y9rSN7Ccp
UL+YcHKKgluYcr/YJRZQHA4GoYcTWKay3LU6fHofa9UqCaa3aKzygz72z3xb4yyMYA6UdBP0tZbs
P5cgN89p9X0SiGknOcG4RKQk9xEBkVAdBkVBPIhRv3sKmlNHG6kaRXvuUoUEsbKIbf5w2uyeW039
GE7gsnOsvlctA6dpckur+2bYW+PH6PU3L/dQGCaE6HF4T2OUfyGjtz8DtznHemzf8rF/D0A8PLSV
f3FCOCVGbxOTOtCySUb77pXk0iQ69qgpaO4IETm16NiYfQuVoqjCs4rap8lOqKRbPzCdwhUlhakP
NAbbMQFZjZHPM3VFZVJzGR9n27Y3nL1tW8Fm6NV30Y/hedIsYKrdUByQAtUq2mfF0F4RAOvASamk
adO1r1xrj4MXFGFZkmk/Vw6aDFWTrwhz9QJoHE6fH7sEQH3kAlAYEw6HaZq3KHOdj/qVFILM8tV9
1Lv6NHbJczDo0Q1Amn5OlMQAa4otcmuLkIayALOylpjjT56OlF2bCeojE8+Qgl7ftmI/NUz/KRWX
71ztGYWLGEt0nH9V03GMolNrmNHN1ug1M0gioBXJJDmKASMhh87TQ9hwOTRqpV2gyLJRPXjoLYoB
Qz1dXdMngQ5oByhuZokBXYm1PXH8GNjaZ0SP7bktvNceGfS+0mufKPccARDR4Fx4eBOUMHKRWq+j
oxLr58GPf3ZGau/IHyFvtn2C8dB+6UbxpVXcYZ0cIFMo+YrN1JT7sp5Ckn5AtYf058eM1piMbWNf
4JOBxyU6xKf0gEmY9WNlXqagdI7eULyZMg4vVqPPUFPdg+jmG1A7m4CTUEseXTaxidxhgkof+3vU
ye0UAI3Ey8z8/9woTG6WN9rngjGjrygcJZ2u9sxwq6tFZuxpwN+TY1+4RqH9JjKzha9lvNGqwPBG
AmsD84uhhaxp+OpuQ31J5+zTXVJkvbEnSxcQ35a7g6ZomiQUTnzMV9x6T2irp1NpJt3ejMaLZEBx
MeaHSOeKXActGWOMCEtBchViPHx2Ns3mMpIvKIyJ30MTidXuTCU1O5OKIRHLa3+kPmDepvXLFwNS
112DdWq5HwtlrYHI/DJR9Fd98hGJTl0dnBcXq0VO3JNSA7vVP3FEgAUzT1Rjad2qaqKfB+2JcIAs
O2epmZ1DeCfrvMaTWMkqPw8afLWcgEItZsgXihkKatkQhfQg+mnHFfLh0DJPNqAoUpzfsqCgcyBj
f207CRxDmxs75VadpzghplOUlMQzUrJY2Q0XjMUa8ssv4jU4BruAop8Tj+YaaWl3jKkL1X3l1wc0
kdXG76yB0LlBByTJ/WXSfXTZpir7W2i5chenNOK7XL3qBkTJHHDnSEebFlOaG/01ACrjcUlOGude
V3VzV/PDctlJ+QWjQ0kOznCnaclYvVJufnPmNrU5yOZqofYNrPDgxlzh4QCl9M9kcg/nZ04EEbVg
0p2r3j5AcKM36nWbrk55zc+vdtE1FzNO9y7D2HMNKG9bTkl6DAE2J10Y0mV1mIF6xiv+AG6TphBb
zfRj7tyBfe0VAB6gQddkUCevybOz1xNMVIkU2J8PptXwpE0xNmv2pH1/hg4uMeFm3nMro2uuavHh
GwRJh72d436QD23DxD/LWiLoOZDEqFX53qwLMHYi/dpLPYQR453L3Mrnrrnz5uUYJjJcbMIIXmol
KdgN4zmwWmznsYMq2HC/E5JU73Gs9lst1M8hfaMPsDMbpNH2qmZIepNl4F/NIQ4YDndbkwLKqWOo
J51Cfkv6ajdFGd0DBqG5S/Uva7Wa3qZOZWffGTpq66rxXmKQPF6o1ghdo8uQUk/oIPtJWUN9E8Wd
Ev02SfSSXA/x0wra71aRFwffa8aXkvI0pYWXqDSiQ68oLi3nw3JmABzemww5tiVcMgynmX9MAwBx
nNyc8U3yatYVyXyUM/ZNbtaPZHxsYE0CXzZgVFaUyuhDfe1CwlEl940Vzfj6EsTyhQa42KR4c9Cw
zujuib+R0u5ct1HzRK6WeawAWs/UtGTVgT9/yz3rp9ZMvJSmBNhNiujgllFrPukTQT9chI2CrlIE
wHdvDep7jyzlmtWNADBdYRbK6WzWsa5hE3Os69Q4b2FRqJccIswVU+VbUj3a9P+f7cSKXrxaUqHO
IwmY2UMm4In6ZPZlKSgL8HRZNmaL0/IM/mV9WhbD0URmFUXwKy3FLSGKvaOx+DuTFhPv8pDn/Tsk
2XQzIMEwZyNd65R07kUq/vk0oa19RHpJsRkP7PxgzVMxb552Lc9EO3vkC0UBnJ88AXyzXQtLHd4V
GqE4eX89J38IWlJtxBYShfTozxaVfHasLA/e4kKxq7NUlTg2RvsjUVm1jRe/YT9bDZVG8t3yTCaF
zTXcfo8XU2Y3mzJ/PR3mp9HsZawcrkZhY5EglOPCgfpcYibmYVn8/WDNlshqtkRGs+l02cCywV+b
+r+v1aa3mZygOGRMwKZ1mqT+1hr6t2W1ZHlt2UAiCnyiyy78bYNJiTgLMeNbRY30VNg9RlstDnFT
L8vzQxBq+FQQZWzyDl+1m+Jwa2YfLb274rQ8+73ohxoD1UAxVmKN368vh/9vr/1e/L0eVBHMZ7+3
nAZWSu0gbxna8wWGv7/FZVlbTNlRE5w4+QWNy8g8+WYN1gYzr7FWVoYgw0v2fe96lA6flxU085un
N+VxcIYSD8Ri9Jy360w5Z8fyJ5D24pKd/2d5JkO32YpYff/90vI6nI4/12g8FzMj6Wy/N7es8Wub
xUDhzyzRzy1RGVTwFCRWm8ys+dnysPxHGzEDx4ZurqPyGdvMeCQDngpuhxPL0/hZpWQtnRgXrfQA
EsryNYfL6fb7ayUqrpt/VMsvaZj9o8tDNz8z7ZEwzCkKt1rQD6eqzHFVUp6nqMfi74fltSycmBlq
VM0TBYFRpVmxXT7I78gScPYAcpJ6QC6C1YTwL6RO6AWIj8ln3mkNjNzfgtAzknrn2MR0jRHlPk9g
mcucPZBTFFvui+a2NUwVex9n0D78zt7B+iNoI3yVef5kJJRg+2E70spfUTrHZxVIZAfjngGafnah
rUUyIYeXGd6K1uFrGun3TI/dnT4mP1yP+Q6N8Fe74A9mau4s4krT8uLdHY1jlzcmdJow2OPTuQLT
Y6pUIdQLwI5RBX3TK+uu9Di4BGawI2qIYnPkX/zEDk8OO7giuHhsvlGLo1dOY3SFAAxCHN8MG0ST
sQIKOWIKofo/VibVTeINUvBGJSPto28bV9/EnGq012HuDbeKOAU7vgvHO5vE/Kyp1nWqokfawiNv
2nczrR+omO0hWUoRSGjELk6cdwXkbV0o79gEyXeu1hgtej5PEO1jzUWvVY3fp4nuPWEZJzI6tu7o
obUvrVe9dz41QchkFq8HBzyxos8yeo6GyZR+gd8kE8h4OjihzmSB23hEomto4Q+LWoKwNF9sW1y0
18CPvlYRVva+BT8r9eEIhJfg2AD6KHNL33+IXPqJANn2YU4Gh1PCsPc2uOPaNd0cCjIEiuxw/h5N
hQsIPQr5A4VUSB1cePL2ShocuYaZ2MkHiKUFQLvpK4Q7HPz0zz35Udh73WOaZWQM8cva35HS8Rip
/8PdeTU3jqRZ9BehA0j4V3ojypdUVS8IqQy89/j1ezLV3ayumZjded2HZtBIbIpFApn3u/fc24JC
sm2ZwwP3e6DRrGs2HUx79rRZ6yUbll8MAukltUxjH2C2Aa5Zg7u3UCWFiC9+Yz7NnfDXgUPDBN6I
RySqC397u6rmGEcx5MudS+3G1PjGKrEBmFZO8cK386fRbboFnTQh9ikX+Ecr5MNlGOIQLBYzDDPa
L0Ms+wD1dzYQEOuOwmg2fLaTDetD+EEIXBOkv+p17uhfrcr4Pa7GeYUneoNDMtiCMIUilRuPs2t/
J6K1oTiwSjXyxx3vcd8QegoEUQewNMG+mayDJbHHugQg6xKF3EVAkYXEI08SlMwqGdK2hCc3EqOc
gKUEnt9ZzxOM5VzCloFY4gaQAOZFoZhhMi8SzqzuAhi4aiS4WZcIZ3sC5txCdRYS70xhpHt0JfI5
kfDnRWKgQwmE1nq4uKaERDNXxNAJN3qSAGlfoqSBtPEFJTWMeABo2pLI6YC/oIWY8WBJHHVELKmU
gGpthu6LhrPsfImvriXI2mSMhjIB3HqSmGuK3D5xohie1UU3naaJHC4V07FEZCewsmsJzYamPj67
EqSdwGDTkuVHFsc9iZkxvo9NzVuN9IhWgeBYlfkHV7IuglaLH8PIPUWWeVMymPVIXZ7rxWZG0PWU
ZbmPZme6j5MR7+ZsGe71XjzVRfMt0nOfh2a0apJkd47VNWzUjfHoGZC/uqDBbFMa1D3mVN/mfrMv
rZa6N3Z2Q1l0Z4zfb6x30l2CjIjuN8UsF63xxk1e8iqhSbwYm23QTnwKxmeMHt1KDJROGp7P0qli
WZjpl9rxrIstZutSCOyKJC8TmHgzrRd9AneT4hdkf3dNOZNxYxnWQz1A1ySTOFECzOe61F5N4q8X
s/NuJnxXByKw8SbPJeIe2XTTkAvDrZ5HlJx3P+ZMPOGsiJ465Pko6PJPzniel9YHWexwXElfc2Me
bwJ/ri6JBgJcum7qBlUypnEmXJrD4PC//8/OYkNGKf7hv/dwXbkmjGVhwDX/PWqxDCLxY9esDqnh
pQcgatW2ywNthWfwk4dp8WnK2wa68ryzpbljcrr4f3kJ4l/SHp7ncUDVIWqBSNRNaX3+xTvuB1HX
EwCvDrmG3SnoxZ1LbddGGymO40T2JROszzEEVDvicNGtRc+gL3JjrcEYW7fE3nDGhdFZmk31waA7
yAufO4bLR7ar+q10gSo16j+/cUIarn974zxZHuU4+PAtXO//fNWkGTIzKSfeOL9ztplteMdwCG4N
c8H2XmbW3gYgs5kG4zg4c7Rn25R+WcyDYVGORiNp0Fr+2wRQzYveHaG/lIg5iD/2DwwqNjk0KlXQ
iYN7uClgUSnz/Ag9/aM/7Nd0i8zx/Mvrl8VXjuc7/BnKcP7Luz63CZkZwyk51BUs3S0osnHX8kfY
DUO2WT/iyijWWJ5IrmXu58GJOTxYBOH9bluK0tri7b8ZvXc7TZoDKdrPvlRA6qT6wjfvPpmqak/H
NaVXeQS0OrFuQRL1a/WP8P+2Bc3GKfLLx+xfYKT3P4qinbPhrYjf/pHe+vjFv9Jb1h8OzWVEZqyP
uBUfvT/TW57+h234hsHDwkH+Nois/JXeEn9wl8SQMicAHWr7f6e3TDJfCOakujyDpItFeuO/SW8R
jP79s+XKijbXIKfgGgYH0X9+NzIw9kteMXeZsuppTMZlG+TJkzXP5ZrSi6p1/F2oGXdFxkpE6A6B
f2G1u9zTZe0KeEJ2io+VgAaMvXWh6GpP20izdWIslbkT0vU74ep2UKtuSrd9GNnPbHOtqzaY6JqN
x3A+uskHhyaaIIf01POfGbJUx144jVOJbfy1CMIEzW7RVowt5HOlNDOa2i0ZgO5k3daZHdyX70mD
h69J4ara+HyX0Y8OcRQ6W4uIDy3JlGG2NYMGikc9tj/0cdHa+uoz615lmt2fcArHyG9Ocu7b7lMS
PcYJfsTZH/ZRlwwH1gFfkIKbvdG167kNf46tw8JV7hnmep3NlX9jleAoUsGMRsuyU7ag/Co3bT7Q
rFs7JsbACSyzXgQSulEgxyc4foLemDeLRIuTFEqPrmje6QX5GQU4WUtT++S4Q71dEn1Y9TNSBMvM
I5EgC8yWuJAWDWj+YkQfW+Sjzcs4daDOLZI40UDBCjWmLAdpDe0t1ztOqYjWrt/Xx0Xo47bx0/h2
jjilJ8BcSme4xKHVnQ3nnWVgemMO1sXUTPfCsTOnrAY7d8Psct9kdEpQH0K/40TFldmKreUEw9ql
r2Y9V3Sq+t2QsG4F/25JEDyglVdL2Gw4JlSkUk754ipqAXFifF9gyaPIn4dmXA5+5R0iknKeTSeC
1n0LoNA3Ekc/waXvJaAeXz5TNgdoPVL2ACGquywSaA/04c6WiHs3Zv3vQ72foN+7EoMP//VmkmB8
JLSNL1H5moTmj9DzTYnRDyRQv4Wsn0gtcJaw/RHqfibx+wG7l0nG59mRudtWQvpnaP27QoL7NYnw
FxLmj7bOUFgC/nNPkKWV0H9P4v/r6HuD0tbIWoCcUvq94eY7u9B+0DHZrtOJNTg7agAL1ApQBBbJ
moGEvoFGUDxQyAqCYJyqnS5rj/gVYDayqoCIMHR7WV/g0GNAIH/ZjhPVBgvx9U1C20Enaw90WYCQ
4XRhbYvbc+n0zxP6FChM4cFwqC+6W38fZZVCMrVPvixXCNvga66NN7lePC2RwSeuiC+WF1qsJFnZ
yooGXeh0wQ/mZ6b8T+2ityjjFDr0NDs0AWelJqtIGs3OpXyLF+zsgyyDmMXTLMshwmJksuztdKM+
9I6gPmLOwz1d8s8hRVseFnSq/0Y2CrROGIlAJU2fZllHkXd6u8bZ9DOHxYPa1+HrC/DcVgEFoyA8
Za0FTIkCfI9BlL/luDUX7ZkXiyFwWt7jZDyRJgE+wgFpmwn3vXYpKZQlGqZPJyCDg7ZB63dk0Ybj
5925Sz/5NHCMrNUtWcnRkcR+SL8CfP3O+ZYXMfXdZqbFg0IBDTQKxR6kb2U/CWUfi6z9CGQBSGh7
a8ypshaklwUhA2Jq7ljngOHvKu8mZsTU5wE/st6B6S8no452xTTU+9HFsx0EXbazhf9cMHCA5xdT
OJVS36Fb8YgLizpoxiNxbVBoEsMlX7Jhp5eyyS0cbqspyg+4/rBJWO5+XOJDy54znPfTStCZkonW
P5a0qFT+OaVTJcJdpOkcH2x/b3lCHBoZxwuSfIuj/rONmr8ZM5PuFYz7tW6+lhmtlt3M3LIf5ugw
mii7eH8Q1Kb0ZYiBx0DKo/i5SMbt0B4Z4LprTM3tCyHCNQbM5w4mKQ3llMkbC4eLJY/OcJkZpJg5
U0XrwR3YZZfjjP5QETNM5k9VRt9TTOTp8fOSYQ5Ig37ZErOZhw50j2tDf083eIWwB5hgdDz9ZCaZ
flPgQ7NMsgtpcrvMpGZ6Zu2X1IlhONjf0GMp0utNUBE56Kjc/ab59kHIbagmN6SD3JrCpIdoJber
znjS2L0u7GItdrO63Nb2zK62mPkAQC0Ye9n7LnITDO/jtdti/yJa4xYbNJBkY7JrpjPaOzKkYi+t
y011x+5ak9vsqgJUX3oWtMH+qEXMRO1k4QjTbUz26DV79VRu2ungM1Ym1tYFa/PO8AJj1ds6DkZ2
+wG7flHOfBSUEIAiYKIMwK2hi1yKBZqUDViI7AcpJJAH3VTQ7TZLz4ZhXuszq/OypvCgQoUopRyR
dLcd6kSNSmFJucKUwkXl7Et0jFoKGpOUNuCYYxFA7aAxfT5FgpJHVuKrEUVEl9JILkUSCL5s2tBN
FimgQGfiVCxFlQBTGBJLLMWW0Cn3dcrCwwnISxnLsRARE5TqYSK3VeJtXM2yPZuavK+DEnM0IJ5S
3oml0MNAKVthHMSbY97mfnFgpLGsIfJDnZZCkS8lI38cv3lDnawbby+S4C2cXdxkiEwmalNoIzvp
6E8pOlQqBalOSlMaGpWBVtWhWY2+S7ALEau2X2M0LTvKjU3fvLQelSdpd29YWACGZUbKau+05IaD
AmNlVDLUxruAF9hhmFlb/UWTcpqGrlZLgS2WUpuLclRI8Q0EyYpzm5TjEOZYbeyZAh/j4Wg3NTwY
baT0Ey0Pr6EU9jQp8YkGL11VsxxB/eulDAh+9Q4iyUs6M5pjUn0JOz5cHdphKUXEhNjpmqn2MSzL
10YKjQ1HN8LkLsWc7SdfipEmqqSYag/Vxbyr0CsXKVwmUsLEPojSiagZdvOeDzf+OuTOuqr4d2dY
yagU3nf2WKCMFiikGkppKiVTH+009BFRM++ZOjcUVtTVAJUVMxf1dhGfPgsFloK1irVVJYXZXEq0
vRRrA1RbHfU29DA5Uv9Fj0YpJyDqgjgX3mcp/aZKBR7Rg/ugZlIiFeNGCsjXC3Wfg3/24z4+ACw5
nYGCOznayf6+8GwgrY3OVxYy5KwGJXKkESslW93my4n2jM6dS8E7kNL3IkXwXsrhgRTGk+opl0L5
ICXzQjDabKWWri5SKa2ra+oBWwrv6g/5QDsqop9CPSq+I6Wtx9aCRaju95To//eF+om2r7/ZCUts
9RPqrutzfDzn9ekMmivbczWnALHq9wVnwakcnsJY948oEOm+0tLbKCzoJqHv3TqpH3CXGac72Mpf
0Juemkao51UozoAaFqz2sPwUg1CRB8kwM8lSV9Wd14vf7lPP8Nt9GNZA65nN4bf7rze9IKZFIVno
1UVC3URyEESxaA1lV86FUsZElZoYqdvgLF4yOU668kivyFS6CphAqduZmkupf2aHWVUuh1aFuk+X
oyxUASxjcngmPxPq2m9P2MjBmKKGmnKKdr3Q1ShNXqj7Yjloa+TI7d8SUz/gqWHgvAo5uvtA1Mpx
nrqWqhlfJsd9hA2/K7ujn0XGZhlpVU2cwp3Xs23nABuzY2i0DBDdhNaZj3+2MKzliFH9E6r3PpE9
k6UNyVcv4EhSiMZ4TBlH1bVfnKLdBcqUfhSLBbFRn4AbflwNJUY083Cs1MTYG7d7VV8jdeGSMF7W
lfxGFXKq6sn5qkGV3ZoCMwavEtQ4yxGsuqmuAWVgYDskzKbVbZ8gJjtROIaF6xzMqvyiAXnE8AKa
auKemaz5PXeviWE19COeioZDiejmr20d7NN5mR4NTApzkz56sb23m+BzEzQZGQisLTVL6V2KW2JX
uUGyjbvTWFjVc1Ga2Jm9/KEwZUI9hNUQlTOny95M5fGSzZwTz1v4B6w8BHNBy2YKHPUs0GovSw7t
4nxjUEFJK9W7ZpqS+Vhc82QnAKAYRGz82PTWUCKSozGxighTDbIzpsnWadPz2JvRyhiC/FaIkjOk
s7B2AdaDHx5zauDOq8kOqzvdpnpAugP7afgyCJlPrLJugwGhJWokzE0dzunJGYuffMOf8YRXx8Zn
X6ZpcXToQW9Sfc30JhuZNXTtfdfqHMAcJzzOGqIrtR1rn7PCKgqH+FaYrAiNpsE+HjllfkiFzP8l
bDVh7xUfnETC6znmsIZTi7qqUIjq2m8/o+5TEMTrz1GY9aVpvGrdmD5YPmbdWe04Kf3nXF0Gr6fL
RNwHkjq+SFi9IS/UzY8LtiVrP6M+uOmt6pSwnWHoDPTwGOl7pwLXzEnIJzzEN1Ab/HsaQJDO5HO0
I59jda2RHM+0WaajM91fHyNxWkus3rhS99UyMKtjuFK/2Mvfvj7F9WbR4o0Wc5xv2lhwKkuDKDvM
dI8oPGVF4y33ScDo9SKTRM/RGTEGwbOy7MLc4KlrTopoOmcEA9mCGh/3XR9Q19SFoxoBwDlWexAA
H/hT9UCYzm+iTZRFr/m4v2ora22wzltV8v1S70tSuYzlAutcEfbmE+1YNxnBW4ZI/BOofwfiHjyg
/l3DvPTntbqqSJmgUF5JdzIWkGhpdTFLW7yIiL0PzeKtQVSR+Mv504j3idOYVBDEWDgpT8S/80lc
77ME+V8xCvqnSwtOJczoUyFPvz71eRkA1uZcu06c4L16KNFjj9oC9zJmEYkP48O7gNL8YWUY8pyQ
tzYeQokttpxqRgwWJDencNvw1VixycGeoV7Vog6IhCX+NHI0I0DfsqAcRf3fJ2e2mUGYsBcwuCWg
zo7e8HWW1tixn/c4TsRejdqFEzc7y/Meru6BJknD7qxuTxlNe5S7klBIpjCm+MvOAXuH0CSYqk5H
L/2hvBzqAonXyg/wKIuTDjCyPYfJTMZYzz6sHsrv0XZpsmpc3m5DfsKuRhCS+hyq6FjjDPDhFOnT
hno7khWrX37qb/eIuk/9v66Okn93n9dGPOP1Ga4/c71PPY26eb24vrzrfQlAyFUQopm1TIuC6zOr
H3bzESPEx2u//k5ENwxUCLG93vXxI5pwUU3sDvOixJsTDhxO1RDi6GzSOyE9O+Xsxtue5R1bfL7K
mnTpIF5F5UG5e9Sd5TJ9GruOWD8W8cMiG0cWKgzKsIw3VoPx+8PRoxw+6kN7vZhc77YJYrFrlqTS
t+NDAhv+5LnA1AnR4eBb3HKzFDlGtKLUsKrL83CVUIyB+5vXo16E3gxPo3CKnefN9Ima+cHR3PZE
pZq78XBqsi0w4hN/Avbf7mTmdXzEtJa4aw2X4FHZN+LZuGc6R3Eap+xVZ6RwfOVzcBZfwLQvdrdv
jOxUZdGwj7v8ZyN9pf+/5wEWDK//NA+4S7O3qMz/OQv4+KU/ZwG+9QfDecO1/xL1r7MAQzcpHnMQ
mFyhC8haPPTnLMB05SOu4ToeWDPLdRi5/UlyM80/oEvZtucIi4mA7Xr/zSxAGDpjhV/nTNxhur7w
fYOXYZj/QlFrhtQryMjWJy12z1kJznycsUO6cFNpBnoZcW5V06KtK2ypxLufUmYU65Laj03EkkZF
lDHRORQgWNl6mvlU1RhF9MSyjn6gkcO3gHFbFisyjGzbXhyjsYjPvbmvdBsX9xBY67Hp3qcajPbS
llSkwvQnOQUC2Tj4ROx2ULbIQJm5f2q9cNjA0abhvXRclvf2C3BZAtgtRwROOM5paCdXnnqcXy40
a41VHfO+xLe4PvkM+bhgWUwDn7xajxB+0jwk7KilL342i1M1c35SF2FbiRM5PWzRzGlX6maa5wSW
cP2y3vjrh9UD6iKWv6GuXZ8AbbJdUai7NSYGG3kDonvEy+blyLR6llNhxYVu9JQHLYFzYD+3dWaB
f77lVPpxrYM1nhISn5cUMCvFxkfUMArhl+yMH1aHXeJrD0Rl3F0Z3FjeYmyGFknGM8PifL1IDKYE
rKookkrR+tiuDvZmwHi6EraozhgOb+pgWLbtbe5A9q1bkeyLtIxXSZPfi9H7RnQDVjttaVt2e4Qh
cgoVYkJtMqntz+5DMNJ8AYXLYx8iKzjKApNsKI9S2pfeY4NsDtluYJdAQGBaDqWT38DEZVGJILFB
pBaIFsK4TCNgGypcA9620NHJniQHPZrTowZNwSV9i1rQGxH95j+xjheXgZXfhldzGdsCUoV1bhKz
vwnmHkFLwMRGs48nQAUF87dLrXHTIMOzMe3SvFSNvRBQB0QeZ8PTXDKoSv0ZznDvbxu71ZBf7OhC
7oFPZ7cQvc98gHsWORMIOLdWJFfIQNL25hgOJJXTAYZOA0fGqknXW5TwePCOViIfb8AyWXjkYeWM
Uwvso7Rv4C07e9dbXtRjIGZ499C4cqxEK/UDTsLGiRaCvcGffpnxhV0M+aq7FsKGJmZ6qqOdeoyY
nHlxYqmmUugX6csnB3jxvpPB0DktlpuG5vmb0Yl5P+xs7wvtGzmvcLfMtXEasc+TN+gvTi/dmq2E
7ScJbVnsR/5x39h8aaL0Fj6U9HRG+VkTvn4Al7ETJPRPjV8ib/A/Z1Emr6o7rxf4FrZabrN51J0O
6Vmu4y3+z0lHukreEvKcl2LTYQTk0rXCqh5nV7Ctm4fFDj8xTiMvQqvCmSoIwpzNCf+sYBbv3Gd4
ziDtzYR9M22XooibqT+depsItd81NDLUsSAVWVjG0Zvu00h0J5woYjt4+Velm4yySqT0KfhULRtK
Y/q4KiOZDSZaEL9Vtqy/ZR6nb6snji/kxZi9WTb/cp5vdh96T64MlANW0zSbDkrp8Zs6wWJF9wAL
hmbLIQGNSwp7cSVpDY4RrvQSpFZTpxSV06/enFLBUiFzkm/pNAxbbM5/tmzM0i+ZyJvqvskb9kma
2fvW0DDpBZ4NEss55J0TH6rBX7ZW1dakJf03s/Gz3VV8WvLwzYgbAzyIfCd70h4gnLU1+3+W14SH
Y3MaD3ju6o2ATIjxzmqALrCAn/hg4w+PxFrv4LmZYSkYUMkmGKVzKImj09l8OejIMidCi59+6hJW
LoQXdrodHuKC/vfej3a5RlnZkHSfzGXmaOx5006UxbMjWzTioe5oh6KlXA+MESuVTklE2fPP2Jn+
ZowdaBqzCR65XRCTIZYNzFPsWPtemIN/jO210Rf2QbO1lRJJHLV4VFdBldAJIi/UNQJSmNdiqoNK
WQCgmjfUB0DpKOoaUMLHTu+rndLXYunKdWysH2ulg9Fiz8krC2BQBwlJMhepI046xgcNRQ5WYfW0
FzfTJuzM+SQG8U24rr4lvWLtzKV9YD0YcCZqzUPfo/9+sdsfoUFzVZ2HM30RGmdRdy1svqmFT43L
ZFDCFHnOTzAsqNjyJ7OSeRZzz/Ljp1MnmzdBUDJRTPqtmyf0to8iPthmt2vmI32S3jHO4cmvOBzi
upw14tnWq8gex3oajr/97ermoHaFREoucxt5H29Dmwxr6oiXjyoS9c4oTcmenJtMzO9jYTCckEKj
NZBlsysaOEuUnpPI8c4lNTwO2Teayg9oarMSnpm9NQJ6U1BDaYXy4p+W28mly8jRjF3bFf3JI4Qw
2iX4BKGRSQA/t+39xNgEhsZ0zLF6XMuUaBBITkg1nXR9VzFTxuzPKkAfoiedyP2uz2UnczISyJpo
vNLtYUNciDdcXrDo5wDGPo+0oZ1hEJPhwuoYDaCHpDiWM/MDwxzAbuBcUGHIU3LZVSlT19R97dI/
6GHT7dTh7dq8c72pdLQ81vpVGLrNJipDzq09ziX57Q9J+KMTyKvqAqgMXRaBazPj6m5AOnurSjeA
3UllW110BsQH0QYndQzKFw7pUQdXgY6OVSvIVFXOsiWG8/VDv5PHW/Vafru50LSyh/60c6Qg7vpr
I+i8Y5BWSDJDPeO38LLX1rZIpnejflIXrZZZmzbnHSl16F8G6di96OyfOeuv7RRp0RnCHZudamLg
9qwFTqpDueGTyQgD19LAd+lDy1R7Pstpcogwcbdm8pOfxqDWjpW9SobI2Ikx/JLVAHX4RfKK466l
UXRZ12ZKvq9N90omFXLv+9G/pK5C8f618kvdZ+QHoD0wqf5+TN2tfh8lpDq6w1dTbhOhqNuHMeBY
J28pZVNNDq43P64h0B3NkUN7DXR4q+4DWVByxJLvYwX3YDgnNUHgAtyayV9cCOYUBKj0Gyb5C3k2
/zhUmrcP3XymUKH4EecDbV+aaeCJL8m7+v6DUp5V+dSHGi3zGx8FVVc1+foz/+4+t53GdamFKdYW
9OzrBTU3zcGo4aT+ff9vv68euBZh9VOtrTXNZCYnv3ogLuLxTl2tG4dYnzcJuWBXLm5r02PwqQM9
O0xmyWHx71Po9aa6NixYL1bqYXVbnWavN3NqXXNmbifQYwAkDX3aqlOOqu9qhpnNs7pNE0V1sC06
1/MWmSiSspG68HQMtny4eg+qwbgGoNHfqIvJZTs+c0aW8i4jWqOaVmBUPc7Icsuu+ueCpQzaA8iy
YC/1vL4+WLLQ0Kng7qzVVRAXnArRzmgs+u2hX34q7hM6CSfZeaN+qsCwXlbHhVT+slUZn1ZKq9fI
T5/r7Z+PVKmzNGf1ELsWQEbq6iK/KIbSZ9XV2Zz4ul6fRbQ2Bi93GrJzWNKcVCqF1VCK7ceT/3rP
9SlV9Eg9o7pvaoV37LEr/J1IUo+pm5Hqa/vlqvq/f7wQ9cvqdly7Hn3TapSnXsP1qfSEAlrhUxt4
dt2ZA4T8oevzX1/Fx8u+Pnx99v/DfWV+TtwaXWXHRoiq5JnG5RQrMclMZ4O1ozKXA7PtZ2amExCR
UWwmo761En3ZdIBMacQoXpLYo7HXr15SpCUWswtujUa39kbg3rfpVH1mK/yTJfpb52JpWSKS3QRS
YZUIftworRAwLeUocRt9mmys7X2SBif6pldW1FPvENjmpm2deZvFfrfrSLuZZcyZhjEBKZOmg2M2
PC8jnLm+1l+dku7vzgAOPrhnphVUgcTNKhEF9Vnyz7QmdgFj3+7oiuQE4+46XC3bmvUpNo2k4bvQ
tZukLUA4NlW2r4ruR+BEMV/fMVhH+vBF4OHeOs5nL8Fx5lZJCvKGxq2m2cF5/mpqWb0adgPJcxba
HmYFRzOPLnWPOV8XMLjpKdJ437LWOhPcg3Aex18iHDy3UfR9nN8zP9gnVAPB3KSMISyi127QIR6Y
0dGq2ZBSZ3EKTXNvdtUdeUsgdSGAgjbsvzsBg2fdt/ciQJFg+EUpGTu3vuleNdf5bkPqdKSAkc+c
W/lVTDTzYzoFOzPd2Q2t0W0FAgHPIOkX850mjQcfaeJlyN8xnG17llx3c5+95Q1r3ZqgmRnr9/XM
CKaMCUFwrVlnY8GOwyJ1GjpfF58MhFX47bFMM+pBMsx5iUkRC7vsveTZrnJHy6kSoz48s0h9et2b
vrRUmjThCySl5JxqabFGOOk2FdvHbWEMe9rOndUEinGC6bPDTQe70/TeEj7pJ4rdef0WeAQ9ip+X
yfgUuAINUWiqvueUkxQrbMfYT11wIioBGwFmzWEMjSdvbKy9mZXHKK+tx9jynqhGvR3BjjKWTBF0
jfCub5N9V0/QDIW29RE2NsQ5sn3s+HttrKttmONci5OAiX9LarWt1w3TLll9hg8q5gAn59frhcnY
IWZthV9mk5QJKU8LGsei3/lxox+RwpuT7iZYxOf5zif3fsy17LaqyZ+3fF4N2t7WFj6Uoa6Bz2bt
1hpnPpz9YhJfxx7W++O9gHRigTI+tV33LuRu0tPdiTjBq2Z5HFaHcp2ZJFwTy0Ngx+RWFJ198RZY
DdmA2in8NDlbYjD3QK8eqRZLZn2nZUZAfD79XJv2u93aj5an65+rtnytOETBcwEH5dW9vobJ1uzF
Mg4XXb/ErYUXdPIYogigXvNA6Rs+woDYxC1IVwC2RH1T48Ep+/Z+Ln7qS/xUzi0zJeExWI049j27
N7Xup4+NhF6GE0xfXfu+GMZLEQe7LIoww/nEzBMPvnXodPs0w5LAJDReF0P7nWGTvQks0gsuZJP6
3CetRRSYatPaqdsVffEWp/9sXDlWwNcNZiiqFss8bztqgGbyIYBhTanDGPQ/WOTSlzABV4K4QkJ1
aLf01+7j3tXXOYzl3IumXWknt3WAEcgJ069lqs/rwJ82LZahtVly5HNrFqFAzslUAXpMo+A1D7CB
NU5C3WB2iEb9qXK14JR16Y7YoL/tauucYll80CbLxIIypjsi99+B5eCG4BiFe4nONMqvDpU1sYvu
2lu8Z/fhYDq73tkD4Hwee8YgvlN0G0/o3/HPnu3ZFMyR4rcF9pPlRfo6EGTeWz5fu8IfLoFoXszG
Jmimz9CSB95o8TIMGU2TsDnJ67kH7MbS5Gpb1RsyBX/ToPPuGOkXenxx2pfPRuQWq7ZMv/clnYLl
EmX7BL7nigRO/kQj+Y6h6obIRX8P2Zv8Ca7iMnukt4K2HEZu4H+7bNuBAtvRZsQooCKXZyzVNp7e
+nD8OsmKw2X81EGzQb8CFdtm5DGB3s1yNCdSLFrRmbZaihec96HYdbik1rGbnPzBMbc1vZelO8J7
0X+OUaVvRmP4SY3GIY0GENS+O+ygWpzdGBMeUiaAXPkGFV6U7jJ4dxF06JWXWsFWM3J/3adVQRis
oEyV9dFm6uP3atx6WUkQuR/wR/UMXgARrEK2nh6nqgzIUX/JTNqPTB9mQRVjctUL4/vM1BKy1mfL
qsnmlxbW73Z4x5kNzwgvbyugFMZkJWV4dyO+Dq6kcVWpe0CHUkkTSpZuwzbeBjST8NkAWDK7a6dr
iKPkIFkWLfpikRzPg9upoqcqGst4D1H6i2WmWEVnb9eM9rknT3JrFNGl0eH6hb5F133m3aI3ezv4
/hNbNL/Y9MjDq3im1zIDqwhPdut31H+6Mc1KCZ2FUQJnkUTodnCg18Nk7FfjAEIqHlPwe3QftGjs
pOXfLGHpBOrkEi17oZ2OeKEmfojyPrSRoaxyHsF5zxwKX5xUnNu3Kko+wbp5Y4xDdBZz+hovZXpk
u3o7B1QCLmF0Zw7GxYqMYm9Xd3lh3HtL020KP6l3gzZtF19mHbvQOM4WB+MoAMY1mJ+gwOAujTgv
IyA8WhpMlIADZBpX+kMVFv2+KRITmUd7xPO+bPMeX/qAL4JUKHyhEojjlOAzjXzgLjgJSN2uhBvL
D8RygxH4nuAcYjX/ZDk42TmcOTrgBdwarnvWijA6lmVlH6wm2wXJ2g+y9I6VX7cOXfdTxWi3p/bM
jYH2lYP1bhVYI6rmVFpxvI47mg6htABESzziijmTQ0MvDnEXfDOi6bmnV4+gHLzpLMDIxnkMQLsP
5MSvWcEO4tGw8WSEGEXhmwrN7GiQcCFHt0m4gcqysYbiPSvHcmfXzQgVDlil3w74lb03rGkxIipL
QNNv76irzSmQJb4JngfSE87CMvzBngMV3wp7/7XRike/CoeVAS0FSbi612OcJuV+LNzsJJKY5ZNO
SQo1HLuqHx/Z5XKi5lvXGBpHOJtw34w3Z7JCirGM+Zk24qdSYNsfY2M7kmTINQoviKVcIrkNWfJH
2K/ZJtUh4nqUSM5m9QDD3Thr3bCqCgiwDJJhUlb9Wsf6Jfshqwd/aNCaKYdcQhOrPmy7NXnLM5J4
hGeI1a3LTlH7DJ4Snh17r3UKT2Rdpt4Otam4D2NA+3MMibr0v3I4wtjNYn5XdQZUm34ybocmPTe6
fvJ9zuCxEU6caYtp22cxE5hx60rIXynmx0rCqlxTJ6ul4aBFA48hS1Q4ZVEmD5aT4IPtDyJE+iry
8jy36U/XXgAick7a6H3xrUys77HGWitze1pqWVphTtWnu3Eat+n4XLAk3IuyAm6X9cdq1KM1ZY0L
sUz6vUfD1x8Ak9xEaS3uFs8+OhT7ehmwC5ZJGvTOlAKHgHOfDS3QgkhT8LQrisdHmrIrssx6G8O5
ijdJbDXH0WiSvek02brLqnjvYtnJTIsywtjZYUjXOXe84y+tyHFxVI5F6xGnDm6SUnpxgugnvK2E
4uuc8yvLyOCANeDRdJ5ggRnPQWMAixrbne/hqDXTjV3XX9oB4bzvxIslWNz7rvmQh/ZrZVKHFusP
hke7HunVbjsZCxCp1sf2VS6PpSDeN+Um1C/e8TnSOhSfUF8lFSy26Tz04PyBYCEmT4+9M+prrRyB
Nk6n/+HuTHZbZ9Ys+yqFnPOCXbAZ1ESiesuS5d4Twi2DfRvsnj4Xf2QCVQnkIKc5+XGBe46PJZLB
iP3tvbarZLLGK3ztGHSuO338FoVHs6U3xGvyu/zBUAMo0swvNDlxLggptrZo3bBDnHKD1n6oiMkc
GLsucCuCQxNzMTzUOa0oNFDzthm67IkypxEyR/5jFfiu89x1OI95GJJiTSeLayLb/Zoy77a1CMeg
SxXVyz4wrKUH3WU6mMqy2ht4Q9cJeM1NhtOCU469uPdBT+WUCPIvZ6Ug+d2SvB6si654aY12uqni
OQnS2ICME6sP/FLR2lIxhbQpfqUuUSx43obeZgpCGvXpjN1TqnxYyKjq9YzGYDRgmeZNAwUSe+34
ORVQAnPTf+1zWJy6q9MzUWNcnWHDJFC+ubMhzWS0u3uYwBgxIekjAOVAItJGWz4ldcACa3G1c3t9
N7R5fyxPfRx/CXjc+NctHN/mC7muv2bmrUTaeetE/a9NnUSeLheQOlSuGcc2IlFZ3kzbwS+fvZr3
x5T7r+kMycrtf1VOAFtGhzKyd2zrP8NUTofIZ7Nc+M5Nb4uz1ManNMHzT9HVsRNqV5RiIrq7Fame
rwR86FU52pClrREoO4GMMKyJ8n+aM/b0Chr5Zq5MyG6Q7V8i0jKg30oDUDOJH8epx1Nn3zMaojKG
qpyVnPNnPcXMPy+pMyu3gimbAJeWKEFCO8H+61iFfeQavVMvM50D95xSzDTsV6TdiL5P4UAZg72d
JKiMbPqTCqxxOyM8RvRMQwN6ZpX4AcwDsyq3dkYf1TwYlId1Pqt2KGD5z2N019N4N/uRFyRM1ldR
x2jBh/rja/WLQxnndulF8W48PYOoUk4puPonj4FeFv/oswSinYv3ErzzNMN2ANYU+PGX2whEP+7J
1l0s84yrIVHi4SxmEFkGYmLblH9yrpdyn2lP8vjLKDoTGGVyCMPlF9D7Ym/IBvB1sU5r7U1FoyI+
4t6zR3gl3/3YmP3VKrQHj/oVP+Eq5QmB/yQfvi2AO3XH+4mDfK2wb4GefY5cQgZ0C2ytKPWOcoKL
4WiSE7KMrr5ZwtXJJfs+CAVrBSN8Q/NawQ7cRmFmVZsMcz0WHkqpT8DfZPeuxoIvJOQVCYyIimPR
rceI2Q1JOnOlT6VaxaQp71IUhlgsBiV3+ITI+O4pDWS+A5izauUqG5KXyaD513iPctj/XSvAdk68
nTugJL3R3hseiDjqp8zROZuQYzCy8Va2wfJhp5gZ959Qn1KiEX62z1q9vu+zEWu+eo4nEZ6bAQ+r
w3vYNL9KhVk/Vb3aahzj+V/DbarcLbhdfdOn6Z/fMJ/Wah0zZhFtASZEG+lm7DWtYeIT4ebJOwMl
keBappXlVonbWGrPavjzJaq3YzwPAsJq5nkfmnh2XYe3nEWvKBVbe+JeNNB3DLoXG6gb8e83WULK
hWY5Wbn3otIB85YRhb9Tzx9ip1onNjsHkjBjWcUL0pp+5s5d5157lRpDQbJkLA/J1QdKEBFEMaIQ
phW/AiErVj5+Z2l55aZmZm6wHW18/bycUVcUTq2M0Kh5IPlIoz6+KoWn3dHBkWmmuQYbwfYbZuaq
8q5xB/JbG7JA+VG1MWb/GV/uX7cwm9nvijy+9EVprDiphFzjto5f5OB7gRl76zTO2J1rb1Ys/ZXC
OXl242+wlVd4buJQz429ytl39rOFp7K2znAsn9sJGvLoFEXQkwozXvIQDzpHARZjkGBGJ781uPjb
Ot2PnO7XXV498dI8W9X84EbcnvnGWq6TkcKNHHqLz5jxBfa12bCPXrjQksifG5ubiLxgr0NDGIz3
EhYyCdUxAKldJU5C9Yv7KBGgV7AKUoHFIAsLgEryih43rMSQXl3B+BSbRd0OT86UPFEaehvH+CGK
pwNA4PuuzSEx34vUfC/5CGGPu6z+BvZOdYN2bcXM7aXdjTE2r2ImC8bBdKa2kweXDW1kXKw0+jRD
63k2FTmhWe1UUv8l0gXCzSmhz8kZCu3ZA+FcCf3cK9JETUxxbRnycUXtfNhz/2BytazQ3oxsB6X9
6M3zUw3SbG+8Y4W0MjaInErXbtLn2y7njmnsgsijIN00+5tYbz5m1/1w8hoJwTjrRv6nWv/DUuqr
KL6GNiRMyIAj12HDhN1DrdXr3Cn+TH7ZbK7+Ipk+ZqJ8guE0r1Es8UoXLhykdKkWVO8FG+zVHLMk
QYsBwNSVn1lC/LCBmQTa3bMzhILxYE905ZjVoxDJCXDYq2u0FMPmWzkyKi698AGGIspy3/ylXvrg
Ry+DrS5mq90R9z0oPfuudKZKjaudMk1tsYwsHSrS3jZwj9ei9avANOpXLb5Wc/yedu1vHt1bbYOV
iSAXX493xie6KpW8hLjPa806u734E0beriN7EatM677vKURihoaKxE5bQnNw42PYvVp2u5fRWzNG
2iHvpgctXEgzOg60+DbHu//VPjzLsBcuxn/fqPpYqk7+n/VnU2Zx8f+58f7jr/5nMt/7l+BH4adj
fRL/dKf+ZzDf+peFl86xMcMRRvP+n2C+Jf5l6gQZuTqWY+OcoVsRh0En/++/Wea/yDQT+aPj0cDi
Z/+PgvmmZf4XMx4kOaEL3Xb5oY4FPOC/FKuq2EyLJonLfUPBJ2OE3r2La/UEldZDTHxtgAPeEFhR
WPGDBNI26IqbTj2axkoJx9td3NwvsRmTG0A3C5HTAn/m/V5qBoC7aAxsGQKJmu6npoJXovvfSZJR
zjHTaeeMGvlxsP2UrzGMH5yRcvF7L8+SRz/VN/qC6JvCzAvy0dK2BlDyANrIRkypteuQXAIRUV2R
NV60tZEskdRQ7XU3j1aEuZI9rX8+Y3h/y+uSohRBJ6tdM9c2gLzyi66wm5Ybn7jWoQzjozeOY9As
/HmrifxdUcWbdLJ9gEMRNo/BuW8RZtq2yh5dIyMvhua3r9N5H2t9GdSxUZ10ii2seiA6z6t9Z8rx
2ZceOhYLx50mdmr04lM1mg5lV0P7rlnjyCbL2kVJApU9i2nd7hZ7HPfLkp/4aVIK5YoST0dfmsay
KgkqqUjkGo4gDh+3b1kZ3029Jl+6rNjTVIHTLa6tnV+DTuKuYiztGpDfrK+GHcjaa+viYEQHNzbE
E14fe1PGNeFH9qdFLvO7iIOeQprEHcXrINxA9J0+ZwT23HqmVMQ/WVppbJJwuFnMy+jXtZGCYZSy
5Kyi3o3pT89vYYcBJtVa+4JjKj+0fsRGRuK4DCNXPwmlnVJnyiDodpB8e3/csH1+7nELbC011QEo
NnGXVRQxScnxHUU4bBsMy+yjOZkM22YhRkLCeqWyob7TG/dlLFHiLZGqAOSReyMdGWS9BlWiVpC2
APitqcJKNtOA7cNBh2JNp+2cbQY8GAvhIbqxTlrbOkvWXg2muM6Lq84h+GQ5MMDZFqccTJ35NC21
GISLHxrXQiBv2SX7iy2bF2ylgcKmbKXjCMVuO+sTJ5grvH1pCu1ESyOL8dAPVUk+ApXjXm3e/tDg
3qvcqD4nJP+7LOyLB61fxs9626/ZOTuvMmb2n0xiX1TUoJQuWFQEjw0zvoj73sGqV0/nXLq8rvsn
jgHVSY75zSvMTay6RxpZ5+PUgF2WgHAqw7nzKQM4xtpAO45rYZqssEyYeXSgUmSv7Lq5i0cUBauz
rYOcKQ3Jaqr1PAAcUPUaLCmqPXXa/AAKK93Pflqf5p+ENoKjG+stN1D+yDEUWEY8PZRR+JPTbxCY
Lj4Yi0z6MjQrtrL2Q/b/ACaNGHW9HlC3bXMM6Psb9pqBTmSGJ0P7cCf/qaYL45KGnBlqseNCyYEO
vCnx7jSfjWZpYJH0eN2TnEmf4QuvNWpo74irXPQlAudZ6jKaY3YpdtE9G91T6YzJabQ8jRkeu2k7
MY8K7hNHKHgJbFCHLWCHYzhWapf2idy0o9lchnnElldvfauQT435goLD7hYdt9CN+B7jjLFOfI4d
huYuGaEnliD3OgwKp61FlKII23VckhR18sm5W2ZgOaVagJ9IXAH9he5Xc3Ty0pK5mlPfE8Jw74DW
hTvabOkGjDPY++CyYCOoW17VwzGJHRl4w1Ssh0hZGyRGDqSVH/P9mB8GAJY19hR/p0v10zrpNsKs
sdMiSuUSC99fZze/rpqyzcgQaOlAkpsh8fJrwDjJOw2N9pwlobmNrZQsNXC1oHBQD8oJSjyh2+ss
k2kzj3LxBHp/tk9liSUB9xkFFROaY+9Kqk4VrI+l4yapQ+i03njhq2UgN+W3uviFwKyeG/aLHNCZ
h5GA1wH5beyCrRfDu9EbYAvRJwZINd9oIdu/QehjwCRkXFLeAZPbLHCn37Aq2KPV7kiWWM7brq1f
E2EwSO8bJ8BnFfhF8UY6p6aoDVmeLeVz4eqcixZsSStCekyxUTOU/J69+qjIjgdaMXznRpSvzbQ7
qCahEW5CYSqzbGMZVLfmmbEzoOisFDPndVzjzzC6iJ3wBFORRF4q9ZdqYt5aAmekZIy5QYRVcsuv
vh992MJe6t7ZNpWiniEhOcyHsXF0KK4IbsXCsWX+Q8w9GnKWeaZks40Pp9Ve7Th6nuC54GHzrcPk
w6eYhi8x5iMIA4+2AafND9Zcv5vR/OXJLHxoGnJkdn9r0f+nVDx4YBzQSA3Cf10PXd1JRDAt9ZFU
zD00Ejl7nHg0G3A4gZqpzE0BsoRUSPSF62+NNFqycYC18LVClu5QQ22/3cxZTs04hWS9mC+dmxTr
qCr0vVckXzOWWeRMFILZ3misdLtSJxHv1hMGdVHc5wxbOBflM9bJBfwAoYNMCdquKBKxgRRDRmSm
Ks61p72f2gxRrAY5wZF7s4thKRZxsaHW9RNJBRMBUcZ5TsVCzhABIAruEm6wrDZZYN0FPlFdHSfB
w5trMGEXQ0Q0E5O0fyZaJs5zIimBszBrGtS0557xVLR7vaR5zR2qW95Hr2U9fxdWGG2YMDBImLDz
l6K91Cv8vtYBGu8/gQNDNe+ek9b7OqMoBkN1H4SC+kS3dZ2d7875o2F2hzTUGIKyfi+CIalCPoCF
7k0JrrNJCi1+w2oOJSXcQ8ZIN6Zr6Fv6pMOjoCngNe05IMXjQ1sY8q03gYwIZIwqUeLJC7VnliXU
JtlxAIl+pE3PqZOm7b0bK8yz7GAYv5T6PiUyG6Sdyh5he5TIy0xpap01TweZtk5kG76RLvswJ5og
DFgJUM3vnMi0P3sd8WlwhxDAgHHv1bF+kkxPgXN27qeQ3ltYhZ8YsIeDbuf2U6GwPJQRo0aJHPjU
u81rbxO2YLTfEyeqo5tw/GHVSOgh80QbaheTmMAjlGKdHm923vdnq6dj25y1au9EzNtC+csJjsOt
0ySPGCbUrmecSR7BEpdk4PsQduls/caUe6uW1JMO9h8UIJbG7A6P9S99tnQluNWBaQzserQEZg/R
bpDphBDAuL1hFnrUOO+7k6LLubileTOsaC87+sQhn/7BOgjf6r/Hkrocp77FHm4uJPn2gMy3gcZD
/SjK89TGSJ1EpLcOVTF3+G+jk1cnn3HkOkyjPMVFEUHZGNS8jLF8cpLrss/qc7hXGdgCVxa0Mub1
M+/erdNE6cGtYwWUU9xU1ZKHOIRl4314IRJXi97xCNzI2kjkh3PMdpW1Gvd/htBnxyHCbSTXdldS
sFVYdLYsN07aeMkmLeEoaG6ObFtYf0k7UEHQ2fi3C/3qUWE/t6/2IJofS/nvoVnFbzqoqDWFerzg
EjtIZzFsLdBTTlS+jCRIqUCq8KpQCrGBnQrkTszyPbwWVnwO3WH8jaryJG05v0+t9QhN+6v1i/KG
YZqRoDqzHrGCeBaDWrumUtuLLwa35WpUQ7dzhjcxILLlgl1pufYr8s9G8xsuWTEX6e/i9fZplrnG
3ObPArR0onJaQatcMJgE6hlNOy1TvxQZlhrqVUb3DSpnGF8dO8ijWHvxlH1kH4ch3qv0Sxlq8sDk
/6fy0jRoB2PalxRi1mW7qSuNvC+lY+9p35zDml8/wVG9X1qzxth+CT2voxPF/BuWsS37HsYLijYE
K06LLccEJgkUzTqmOhVtjwi5KIVQVV/+MaBy9ED/KeFHieXv/PMXB7tRUDRzJj05f5Yd+mPF+CKY
S+CinLGSbD4RoH4p9NJd2/34Q6yF+AlTJtZA6MCDF744ZDtWbDz6o4oQxP/5D+szEeXqAVaDHpTZ
nBxlfGBUAiI4ce5Lo+93bMDO8J6iDUR8vAaLafKf/wyLo5nOoneDKhHUHoPRhC7A3/g2TUMN42c8
lmnk0AffmznzPBSpYormQHfpRueZxyJNYKcIaC2wQHkkrwbxoq3q6nutJQpsiLFYyxRTXGzSYEXd
0SlyaQMXEsYsziiC7UvgwiTHSGOSKjY03i3bZueLQavGlJgEIvW18aoPu6ca0GnQejFnOooFIzOD
h4SDLOgm+VAL14FgqWD75Le5dm9lj2cd9GLap3fdj+z9iPNDcsmFEusuHmDeGkyD4eQfKF6y70ac
meBud2nn+IeosuXZ0ELASmmyn4WXXEBFUlspE8xKibuCuemf+zl7KWVZw2Oy41s6ZDujBsmqAMO0
Mk1uBpSSStS/PjLgo5aEWGGIzm6yglY6olOY++f+XRs0pKG50MmbeG+FyRC37BYgnqCTkUeyTVp5
TBhYd4PVPc4JlclMB94Tqlqmppd7vcjeVOa+24mz6yrjzh3klxRUMEPQf9Was7RHuhrQw2BL4bNP
eGn14XxR3fTepf4WGtdKHzKgrqhNQeSER29Z2aQ+LSOBAweTU1okZIjvs1isQialFAAHttCn3cCp
uJF9vy/Ane2VZu7ayQtRs5k6I7my3eUMSK6auKuqq3UmnWWMql9sh4RdKO76fLCPlqo/+2RWzGbF
TWvBufg6GVcR5ukpli/p4DEPs648u9dCpa+hVVFn3OFQHfV72yGYy8b+nx9EvtbY11W6pwvjaLcV
L47KMrBygERy51czys1TWPIcy8bjWNh34XooK4xDy+2n0nzgFIR8ABHpFPq+eaCOkqeUmPeUW/us
zsgDDn62S1Pt0g8j6PWCeOIEPsNd0uiRyWdiajqvjMzsgxhcekCD3ONSGxcrUgtJvlRkUncX9A3H
kY01IIsP+SUGXEP8ulxNl2pMjANsJe2o6ig6EXAPaVL+0RiVrhvfpZRCUWk2ofN6I16TOGUOTN9Z
t/rn8+eaoTj1LI4lTxxtqxYADGZx9CVJScHPqyo8a3YEb15fMj7Tsqb5ani05/w9c7qLqbDJq2GY
glJjH8Ve5smooTQQFiFtA3xmBQHom91Qw74e240txU43xfMwhpCweu1WhOvEUDcDuu8mpWFl1bs5
rK3sXp+xIEZzlax5vb7owFJhGMkz9sWf3AOl6PWFTQPsTtPZKzNwxuqSQWJ27ZQclxp3dg8gSEf4
dYdYBqAPf4fivQXa9Giav87sv+S0d2/NFH9DX0cMWiwU3skzd5m85BODCWKwuGC08qCyNgjlaGDc
7b4MOooKyZZpNt1dZ3rXJDI+lBG0haJfTenvHRrgsfTI4i2Jkk6pZE9AZw7biGYPS0Hm+vRRJFai
7nZdO1FyTVJr1Uz1uI7M30qr/fO9mnz/w0Qpw2NXqxxRGGUs8qKT0y6G8JbpS212WN8mnVFWZBPu
gQ6WWsOlGyX9l8CWtiL0dmOcUzrJVn/dNW200TPG031L9NzeMBVZYf7GrCSMn2HM8J03yxkAZYT7
0jmFWoQPazGUlJZRXwb+VCLKZ73qks1SJ0Uf+By0JAmxE/bjOsPABS0WG5DbMvT0rCENemWqAK0/
XqVlaa21mEJSnxNwzW29bzIot3NGtWl96Mbyt+asi5mGeJbbe2stGy/Vs3S73TAi2cvmxdeYi2Uy
u7aLhaONP0xJZkoXGdYz2tlF7j7LjgWtRAqZzXue6y0lUcd8zH+rjtvBtOqTTScq7ZYDA2QabfIw
DUYTIia2/ZVdFZ86lq26dh5rPYH8Bc8kDS0SBDYzFmEr5ueUp1q85XyrhUpCHjDnGOc6YqN189ll
6FeOJXsWC6si54/Y/vES+YNuCCD8ccStukktiwvUvKVO+g5t47ftDnbDlTPqamu7aidC8YCJBpm1
zz6pyzn3I/yAAs5YFtI9KbWD24X7SC9+vKY+jOVYbLJOHEErrfVEUubNTnmV606/7jv9YFNQcMeh
6qQn2pXyzhVqzyVqljlQ9ejJiv7Uzt8m7G/YHN14Rrqoeiji/tcx6SlsDQe6GKZRhy8HiaJJqhsC
0zE2ta84tCgHzextlSZHemOxkrDMY+7aw75vjToHNI+0atnWtekcDMgjK25vS3atr7PffM+D/QtA
6Tm3HQw/4ybxhpeW+LFfjN9xmGK0baazFltf2lg/zkAx+yT+6XXj5tJ7qfuA3dLivc8MXNcl+pFI
ccbhlB61CiToMP4YXUl2ouPx4TpwULm3TWRTjgkHP3boRY6MZ8sRh6lKD1FMgHkpUaq697IWTwOn
gKFMthmLeVam+7a3cZ+BdZPaDvdHIN0S1VXsIR5oFhcUK0laGcka0uePR78d6ihueDJgyDbZC6Eb
fsewvbmcQnTSy6vO02qGRS1w/+oLGfgqD3b+UzLH1JrmbDUDL1Y9JUo3TDxU9nQuu/qrM+E4iols
HBx1aGovQHgYwRlMp1L2ZZ2O7llmv5N9KLSQOzxbTjdevp/sHWaVnyYc3u2e7GtisH8sC/xqVXGp
YaFq1hUzHOiKl4LPXgKV87mnIkaUAMtDEpDkrbmwaUgzFHnKZTjZMaxjloVxocV1SEEsmUw7kyu8
li2oe/bWUmiPheQUFCb2S2o9p0zyfYH+UfLXZzToriBQFzXjHx1eHKNS/7mhxHiVezPGfAhygmql
g5Xo6wRPGhdU/rWFdd8JjAk1qrby1MYEDR5YYPnPdfk7oYM5BT5VS1q7Qnna3lG3eqYLCDeIROPA
dJ1OWCKWK6JurU83W+b14aHz5TlMW8mpPNtmc1hstDi+YEFmY4qYU9RxtY01ll4Q5Q7BnmHX9Lp1
MGTfYCcav4B9fRRg85pYniinYSIYIqoYMFO9qTkSTFAnOr8yuberut/1tFlyVqR6IsempTXIUnbF
U6cpnMF6QrbC543ntQgljWTOGk8KqSosp7ulUsLMakxaeY0mC+2Trl77AAaaMoRcsfHEw6IVyacj
o+Ew6vg1cj/GzlTzcIxM/T2XpLsZC+duTHcWDYxY6jUE8xyB3z3mscceSOFi68VzZPAtD/d0C3wW
2TeZfOvZk0wIGsIfZqgnJ6bfBjBdASyojAq8ucDXKODGPdQ3xPpN9hgGuqRlb2TBTqvoE2vbmkwT
EwW83be7Q0Sb77qOe07qkbaRFHzC5akgrjXqXlxm9a1X+NToK6cpkvXZFpLcnTaVwUDuZKLlYaVp
t7licN66SBK668uNxJaRAuBksDNANypx90CO2PFetPfmqLTA7tI28MXiVguLF1zK1yaKnio/EysJ
NjjtGtSnwb70LFq+QekDOYOrXtu4qhn9mp6Mz/Rb476NMip0enHDqtkcJmlzbEn7r0ZGTx2uuZXd
Rqw7EbpqaTYbvW0fvazzWA18N8CSURcrDpOHDtcxU2yeq4QOr1WFUA+nhafT80HTtrbOXsSS/tUu
2q0w2K1NmII67oO7xp/xeHbmPu3Iqpue91ckfr4uWKuc2Sg2fe3sZV2S4Etem0mrrjYN3QaN7FlX
RIvhsd3oOcZuMgmxr2N/Mpu1W7np0UQTYQeSfatSAzVkPkepWx+WMlkSRjm+tGj+aEXucF9jcepl
s82z+plEaLuloSJbiwlTfzFUgZaHn5WaAR9Te7bqLR/b54QjCofxKu05b9f9C2q/Cgb1m7TTcbRy
zPV90JolblDNeafF4jID5nbKCpumRSSkn9+KNoVv5xePo8svpT94LpECGGzseEn92R+mOzx6BRKG
bxD9qASCQoTNQCvmesupoiYllNMJGthq4KuO8Es0k07HebxN7CLbG2O7N1zFg69pK7ub4H+GUNIe
QySdGD8dHDsOcDrRfbrVmZK7j60VAonm2R0xIiBjApJOKIjlGfdbc+CsmTAMSxEUmEPcpoYWaojQ
+JR02C78YdDZf/n0I6bm7OqhiQ+RsR9QppsZbwwfJEJk73IaOqq8+WiGjjs2exdsd51xvAM2vkb/
XVca4GXhuDGrcn9Nl7OBhVdlys5d/uqMTA7xCrLn0utfiL0cU3JOKchd1i7VaWkdh1emixtwh0Fj
ukfNV38zX0kv7F9vzOBBVPyUIdrn3Hux9WmF7cZM8x8opGPkP4BeHtfGAsn2hztTd5i+ht0m752H
RmDOaNO1H6Ub14nOddx+tG66acr2hV2evY2Vd69G96w5SRARBPKxfmZPvereKhEel5/ViPRclPaJ
Heuus95qv1kzseCwNR4N3q2xPezAMJ6i/FK7xZtvTtdBd26+aoHe7gBlv5mme8eVhNEVmBTsiCQM
WnjbdszqY8FAMHYmSySWNxU0pdhkLFJNt5xP9Jl+ppmjTjXh2GGpjHPiStNMQ0rxNiJ0dGBsR7e/
y53qZA3lc2Y/8a0FPKUH7CgbxTykGf2LGNRluV6KRFGSJxf+yXuIfXrpPIRd+zFUqFpzghuG+ADC
ERH+JUenhftwGPZg2ZOVmTW8WnLejDbaemVRpz5O9QPG4dfaA+rVtLwBzJvpeCuNYpjEma8OmfzG
KreMs98TYVFFktQPrf9QGM59PclD401bh1gIvZO0f9fiJabnBpDfMVTFuW4UbqpUI3pIxs8HGJWg
VGn4alalxEqcZcnLqI0/TBVxb7bduuqiq6XSG5xUmGcUJ450v9sZc4NWs8H0hPaq6u1LbUZ0w8uf
MmPgKuvKQyZ7QXuWrIQNNjITRyEVJBfnPrQ/ELZO2URTLfDLDfjFve5Hu2Iw9yWnZCo2B5ZHW10j
Z9x03COaMZ1j29jFiTyoRD6ZCRtvzdrOoGLTtqLKUcMUSu8pXD2vopasGpkqkdj3wohCLvUYIgIv
uGCW3d1oE7FhUbwzy3iTx8XjcuN3WvJZZqgevNPK/n7Ado5lK8Ds+gaF5NRo/n2Wik3bec8M2t+G
lJSZGE+csFmuav3VGDyBL++PkmmYkXn7MPHIrwwH4nrZD/TSGsWJrcdd3dsHU292eWuQ3QqfTNSH
iv1LmZv3YxwTMao+GV+/t6O3N5KO2bhJuePwXdgFIQsqAbQ5aNi4UAF29DrtazbaH5Xbz5PpPYNF
4dSVOT9F5zxNsNU1zTw4Xf3CHPNjZq+owg9dhLQZt39pDUaXRtpUpA/MnA9DPq/TiUEr/gq/oIaL
TGBZPzlSBQyptrGffZk6c2DHeiyixUVJRWSIog+zXKWfjabfmqx9pwF1qxXVHfbfN7Ma3ocOs2QE
N6InSEMA7DozgqXgGnnTxA6a8gLKsXnBXpIuhQxue/Cc6Nm0jGvJNbE872cJkdSDXMuWBiAcukzS
QNCsaiOnZOSJ+dJvOHn3dWTet1n6kdEhGbnJPpPRXTyP9x6+fksrzrMFsceqfuMemlPan4Sm3iwe
KgdWrjMZeRAzM031h6yN37FPH7PGRM/jgKtYTHjAXoUm7mBxBOToVpVbr2AS3UvX31s9wxS9Gy7W
XF0Gszl2s3Wv5RTUa7wvvejYhumdMoYnxKXHhnfKamYiUhr4LycoCSW3NqunoF4WE+8xxOWuKs5P
t0IM2oqACjyRtaO6Ezk+Tl9Ns8mgSbsXMZnYSMkYctCe5Hq5WUIzv4bR1QibrSR/tIrRr1hnIL65
LdmAsEC0wo0Y5taEe6Lalk1DAOli99ne74onAGKb3iJTWApr1RGv6vTqkgGMVu6jlQwHgm2YE1D4
I/NNTIW1y0ckIHd6dJ1FjRngL4vmMvdUxEzmFbfyF1Xx+4jCC5nPdyFT1HZe/OHtR67iW5k/+VKC
g3bd18n7oPToMIrxu9QqJimGiWUxvYVrb6HiGfXnoLZ9094Nbfsm7endxRCcp/6L9HjkCnuV2W33
PZkUC6CCMxYB/VUyxTTZTllNeRg7M4i1aJ+6bs5ojMkGvhgMlKeBmtk4ZxidludEzrswZY/EirFx
LC7TgB3SHR13hefG3Cij2NZss9aF/WhoUxT0rvHMdOvs42rHHXDkjLOnIO7F7nnshznip88nHfmB
XMS+MBpuP4QnYV/Z8/5O/P+h4W18f9qOxsWp86cya3aR9TDO8SvJ1kdHCFygbNV1hVxOeoSyN/aQ
W02TCNSkF51/5+7MmuO2tiz9Vyr6HW4MB1NE1X3IeWYySaUoviBSlIh5PJh/fX2gfG+JtK/U3Y/t
CNuiLTFBDAf77L3WtzTxOn0uIeD3quHugzI4Qh4wYZsg1Zk+MBXaA2LwcIHk9dD7zcUNCAGV3ClB
+ElP9VXd5ld7DhT9aGoApLwei4GEzpeYDuZu5s/Tb+rT8nNj+2z3wu+6DGr05dZjrhf3TbCCFoZn
M8mzBwdJiWjGRZy6X0GD4MsxzIs6jrzJCelkAzfz8ojOMB5xaY3XSUQamXJVKOTCos61BE0RCE8x
U/mixihFg1nGyhFnPuR00iDwv2wqu72D9U2bUGy9Tt4Nin0cfGPrY3uORmMrntqGJvbw2KJq78MB
O2BzJ8Iv/tTK7PLvUed8pdtK2jszUKS3lk9oAxJiS9/4XvLdE87RC7CHDVa5dVR5A5R2Ibdm2TXB
1sno4DTGnA+Avi+TxTCyRAK1X9PCmzeD/QxgUV2YTMiTJN9pccephNC9HHlrze3MVhY2Y9V5VGPH
JwR9xgQqm+MMpLZN9S/TkunL/gl9azZn+oOlTN5ZDmF9bqSSC5tvXByuHqqJo0k2Aukx7S5T/j+n
J9rWFLr171WblyD/9v0/tjK5Zd/epSn9+IP/1Gxqf2gTH9EySEfSHVCC/0pTsrU/HFcI1QWmb7F1
/hc/UaDLRDgoHMvRLKZNU7jWn5JNwbdjvsGDxuvD/L9hJ1r232SzOYYqDI6B4zJswpx+DkYriTiv
UtfNN2A0sxku2WeiECz1cXBqfa16+RkRcr0cjIo+YAYUsXN7HF9ZBINZ01aMfU7RvPHTs1O2j04+
7kPdfHJIZ2b7cXDkZIvWuEnjGw3So52rq04RMyc6Bmm+lVMcYXhPxsapA0w0N7t+3WoV5RPwuZIg
5TUB7Zewt8h1L+6ZSK1SAocYVdLYx9W18VNGQip4strJQf8ZRBEgn2Qe26jXhiZq5YDe6htm6orY
xUYy4KGk/6Ia6azVzNe6VPeZgssbjXpCh0ZhUOlmLAwlAc9E5SDUxmWBOA0vuh69RgN1tSPtE8Up
e/heO8dJsqmF/a3FHlG5U1qB7Kg+pdi4RnrUwTvEulgYSremGn6sBZ/NXJs8oO/dMFwUghsQj3wf
zIVtkAHjmVPthK4lVHjdEfgBPO8Ye/nel5xNu1cWWdbed2pyDOvkmGdi05B7PzPJoyjVrdIN57Cy
TwpCilAd97mrnl1PvQaKuTGy4Yx4cdaBb021a0XRQBm7lOS7hlZyrOrwVUPr6irhZ08SEOc0j3pg
PjUxSViUFnJp587JNnrexvHRiqObZqJe7Pgx44zVs70EqrfV/a0b12DSmhWOvSOY3LNA1htZ3dqt
4h1D3l0VATAbo2OIBNAk+bzQAFbgh8eeAt5vEWIa0ZNubdbxDlf2qaPrl9vWUznIla0MZ3W0jvXw
WU3IbHFF8MqYFj2/le97+oGepe092jMdfYkhomRR8OjAQtM2DZ+cSw8VZa+RPlfgqTCeCLy9MYc6
+N3SdbRzEZibop6GnBKrj79Tq/g4XWHN666NpNMwxl+Bxb+afvBa1v1lOo2FMl5RYR1tMTKlWlex
+jKoDa5e+oFqvx4mZKSjkRcZb8u4mWNFvbgZ1RAARgrcAgUwDQ1puLte6879yIRyCHepMYs185SP
5kkPOINFv9cCsfH9gVFk8ur4tPBV3A1hbxCnEx8NE0Mi9+RYon1T1bkwEeJT4ziFfnScZR/3FNfD
pSvEU4BDfOy0uVHExwr5yNtnUFZPyZhnIuYnnwZB0KX/6kmHrN2Mhlef3Gy131tCLml5UT7T0mip
Trj/6uHcTsE2avhkNtFrFUsWiXqV4tBX6RmA+tgZPOcInDZeDqOnGq6TcSElXbKPxjOKtmPc4XSM
uFeV6iHOl23Ur6uyvYikeayU9MiME0nO1z4Yr+7YXDoDAVB/0bkklZXcZPvFRdlVd+PVLsfrdAUb
ddgrSYxvPL1NJ2a6HzW/u9hhRyt9vKJgW7S4bdpu0m2TNcEArTcJB7bFxtS5NEo5njupnmu9W+eM
8/p06xsV369auPw8MVMpQstmXWc+yV4uQeVQjTlfXVqYAWuCJ5qHRgnYvYfHOO7307ElPmtZ19aP
odbDOSXUNMqO0aRNb4Jxb5nNYvSmcB/GcqlMXnshlmH4hER+qYX9I5E0q+lmQlu9gvt4RXe10NNr
zZkyWvupL2j1Y4a8UqxIxX3wC0mzI9opUbXK0Qvl2Xi2q/4cmP1jqtJIyZZF2p+VZrjaUbdG1MIq
k4c3x1c+I064P8jePIlKfQkAU4Q0l1vdZ2ujWifD7l9c0/vEjgGjYPRKu3CvN9q85GZW2KnVAxhp
mANLv1DOXpcfjLxdWB07FCYn5RhPlrSTMCH9lOoZBzRwPn5pwvEb98ZXK4rv1Tza1ZWxKfXkmJZv
mHxiuQNuCc60RRJd9SyN6q5pxr1b1I9Skl+M6j/y+j05Dsfpb/rtqxwGsMHtRU2NFEPbl2whpdef
+wkYKJrHUucRi0Sx9gLcrDZ2fRarUPJYjUAW0V8mU2b847RgC3L+fOQaLm+2OhqvWpTe6rL8pHtX
XKWPhoeZNhT9ix58lyGCjd46TY/ktCaorn0KIq4dD5HUecY0DV1ki7qiaQomABlvGlc8lY254Z1I
X1OtL5bgmWehoq15xstzq/mMJGN1c5tjQG+SdpzFo5beIrfj+QgOVUDyenxMdfv09sRpPZQLpo6e
Ip5rRQEA4U3O8+COABecj9GEDhsmgxXte7RV0a5XcOcBnsQZ7Xtz1STvIipvmJVb2L3aS+SToVBS
7DMnLA7G5KrUO2uHVNI/4KJNluEwqEtsjUZsTyji+lMSjsMmagk9CUqJbTp+Svv+7ObxsB9AVdWa
hLBE8KjhOTVpNwovvQzxMe/ZWkF+2LtwZkhPStTHvgvanRZBoA8p23/86u2/DWOI7CNFU2tb92HA
aPoNy/g/QS9vXzLe/TP3RUwsf4RRUz7HWwBB/xZFYPvoBwekwEZ9wPrt7Uh7JhdeSbw5DPWQkrga
td3bP7oJLJtGol55o/lZc8iLGBo0Jk626vMEUT2pNX7tdTsHMMI2Ze/fJG25GtTwqtlagBYIlEgw
soQ06gYJFdlXynLM2kU7xstMKJT+pFczaMiVJ0e+WhWJQ7AgB0R70VAvkM7Y5WKw+S+1flCKoKPH
CoKqbGhuFUNe//hHw0Z0z8GxGbJRaQZVv6IoYpwHjCoAZpAowZkeaL6k/ro6MyYVt9F0N6j8zGUZ
OLcqY6dYNq2zC7PmmdileaagWgfTN0P/xBbR6nkbJ+KKcgaiU9Flc4incB1MTIu1WaO95cYeI/0l
UeJdm5knR6DXmGgsyAM3eTE8ga6HTs9jHlUsHjwC2YAM3R0vfjWQ7AdM1qPQgRHxJWGocKdGSxSd
QJzk0mH56/XSQ39sP9mKdTLT7lGvhsdY5KfEIuQMecJohrdQbJSOtiHxIj8V9ecfkbs/J9lqfy2T
XR1XlSWcN2D5xyTbMOI2jOjHgWWOX8sYHkLymNndo+f0J6zxozLsS+qo3i6Xv/nkvyYXQzZn92CY
QhVwDT7YqVzRNZk12Bm5UdoZ/gW5hIm1TRYWnADiN5BVyHlPnibmEdqycvWbj2e38zNaXTjgfgGB
2ByBqrvYK97vDzrb7okILnLE0hTxrDXoVVZKWZDVcIm17mIZ4U3mqC7uQxPwt2BVo7BF2v/D7vdv
s4Q1HGp/PRAHOwtFmzv9+/2B+KSCBo70ss108c2+vSDlx+O4RxV3NxQUBkl9sWEWOaXJDprM+qS5
kEoGeIy3D6rGwRXQesWysD//+hRNe7S/HplLZ9u2md3aYjryn1KOixgydzQ42YaRQcZSs2d0fK9I
Rrh911GEmoS5xs3Xt9u7kNTnyYBqQXv05Rne1E11+xcjYAF4Kw8dczz7a91SPsNovta8ugB4zS0m
O1Nth/GDeMl+PZUgCJ7XMTjPgAdgqtJV6AFO0l/SINo5qXoekaFXXIuOsSaAAVz37SVCva2Jp8RR
VyUvP88Bd9AM68qRl3LoNghAgKFglobEErTApKwK3RUyVQMvQepfFZ98uVFlHCROYJ3mtlGdHQRX
XpG+lm7Dt4/wNzKWpEoktvetH48PXmWil7D/w/8VIylsH4MKt/evr8Lf3R7YInWG55pq6vqH+xSb
kJvmusg2gS4JslfPBOPu0uTrW2XdX7W62v76AzXj7647Y/Fp1+4InpEP193tNIe9KU+mbw17icUw
gjMbGdco7y6SF9/KEfFt6FnUxokd0rSPbHd3pUh3zIL2SWtutfEhkNk2yyE6tRfXxfqtZ3eGPd0M
eBUxfg1ng3Zu5eh3Ut+HtTPOrIwRcsOro8sOI+thQyk2fV+kxiu4J2ZrbQQF6LQrQMKG+A6lot7v
iSmfD/Z4bdlVpVhD3AgKf/psSZqYTbdmf78G33pEsrMKJc6PjjIFC5xrEXjYazHOq2ITDjopXswg
thF2jIUooMqTAqsXcAqZrVWOd6Sz2UxiqBetbiaK9qMOXC9t/Lss7q+d7T2GYUNvlMIDG+uTnlAd
VznJ5saXiu0o1tjbVLTWRUfrLjmlg/xcNcNLq1OOZSFb9uBSVltEYGbjb8m6ATEVHeF0HANHPOk5
/rZ2x5Dr0CsRzMoCuI65cPxmRcDvTUu8na0vauMM4WgT4IMjIGrf1s6T1WrnabtHxbIflgqPq2n/
2Cfl1kZvRpbdYFdm90hsTtPPAe/85Fr+qTPyOXPeha21+85RXzxHnGyNNsGv77SPhtppCRa2w0RX
dWzddD7c2qPNjASYFQZJtm/Tlq7nsmtX2ys+Tz9yZhWb7Der7d+t+qZKyYmK2MbHOv3/n5a0Cg+S
jWCIxTZmQybZmOa/f6X+zSNrW5AzyAbRdFefskN+/pAwmBjxKpwrgfwSa5akiZOMjxWyktKHhk4r
6D5Wy8s4Uhs4EtQP5Isgfp2qbJQL+wg2WWhguTPxIOi0IxT9FLPtaXXxZLMQ2lmyiwL+DOxCGUVf
HYuPKdv46FDRCei600Icp/218cHjRSzVVRWTcTAuiyE9SstFEtBcDK5/48U33R32dV3v84zDZF9m
G+M1cMUpLgQYYEpyWDKmfRm7fmOy0ZkO0qQOgQt7Ggy62TQtCDVuneITuBiKRdRL8PuN6Oh2DTMO
88lP+71jRcesMo6B7i8ZvqH4sU41ahHGMUR3VAduj/3o3zkerQ9Jv0DHnjKjuzfr2/yz1jAz8pDu
NT2ll6qHryavC2VgTxLGyP+QZeBiQoi2cxID0orYTB+nTiOaNjKfMguTtqyWcWk/qZlKFHZ9mdRN
Csfied3jtIIL9mu/vrkxXf719ckt5mIXp7wQwvzQgcz0AsnmkMJ+SXh9Zmk7z8uoAsTCvqmyhUVc
mLrPofPMtYBrpPQhuCAw5r3yoOMJWAB+OFVs81q2ho2wTo1wYGdeTcKoSnbo09atbc8y7S+B4h+k
ox9KJ/riTnmxGXpJouxIFWRAFN8ijByMkDmlXdZssbsAuY1eM7OZNTprXkkLoOXJpxqdioqmgiHl
madpVS3H9gWc8gTN2ode94Jw+AYs5wbx/SgKPmlwdoowKT76tUZzge6dp/QX12kvWoMXx+xXaf48
bVJtVJCV0q/NsV4VNEek0awxqlymrphV9NcyUM9s8PoOKSHNsqka8+J24bOZA6h0yuqVrzU75vm4
zbqXAbHqVASZcmpZEH8N384y+Nuz103eXS2Tn7jxeSQM776gRVc7X2MTPl5R14tfX+i/WcUo3Ka/
NMOls/3hMnd+aSd1B+Knc7KFRMcjCpu+ZtfhTqXBUPdnYTFS939zf+kmaUcfyzOH8pk3tKbpIM0/
LJ+lMMBliibb1IF5TavkOL3nHDwISbPsVC5Gkh69bnIfsleJMNoZYlNR8GC/XE8dTp0HxZB4IUaE
BA0tK4rsmLZmpTJ0oRYjed6ikSLyajbVSw6NUpvgPbobWew8ta5cdWW0m5aMLjw2irKWLT6JkB+d
/VCCadVLhxdCMk8BWYeC5l7EcK8skqOZqtdp3Y246aKMFmKGmA96bgPZOUqPg4vcJO4uPkUP9cRk
LJxiwuyMqxkJTE+od2qULyDTIP1f+mTYpzbrxvQM+0Z8m35mY1Svo6ZeoxHxI4IlGX9V7OQ42b4a
/mwcIu6yq6WO36knanIqdOxe3dfc9pKd6wgKvUxONWA503uiHzhFpTpPU4fCb9VZHaBINMSpGNPX
qR3itOA8qcyRqLrrNu2PaGsXGoSvJALknB4tQdUxjONLqi4Nj5UoVuZWhta7P5EMzd6Qsm40s9uo
MlPohjs/8FDlC9BSQanNRtgMku0uISK7QRUzDHrHIqETG9kIhOIbA7TT1LXW6NdN3aah9FckRC6n
Jhx7r5fph8aO96jH2rlUQkC+dNMi3ASc1JBno2vNk+8N5+nrQh/2Krwn2kVVEx4z2skttKZAYjGe
AJhhjHPXwztTJ2Izrb5TZw1g6aOo2zsNRuC0iR2aR2foXrQ8QpcMwqdRH5TdtOpCBzuqXnTUGR2Q
aHMTYXTUsobNZnATgqNSTFZouq9pS0SqFxHx6e/J23qaOm0pKr+KpzdTzSde4fso4fVBdVkED1Fp
HaaCSUuGK4rrpwhlYQ7JTovHlzbgVUc10WbpTmmxb7n0EV3ycKwRgiUpb+hu6LXVdUJ7sVwSI0t1
uyuKgVwmbniGHlMZGfIa7jvOJ6uXoCsgMoTkvAUTgE8uInh6iAx8O1SvYpOJmh2keWpli9nvRQXg
AaqT7HG6rxEv1aInIF2W1c7tU0YQtBek3V6TkQlPAPCsLVn8R5SwJV1nluOpTzgW3vdfr1qaYf/d
8mGbJrxsi0VE/VDlJ4MB8VOYJCzYwwsuu0uBKdXwPtHnouHRMAefNqNOkx5oYzKjQTHKgzT1nqcb
SwYu8VWYjQGw0SLOu+SCwudt2X77Brb+tYwocKvwlSDKlwhFN9/vxMsbYIm7UC2EPkkXVwf6Qd1S
3scKkUpqjsk6VGBytrxzMgTPuDFQWfXNgFe1SEH7NefUZpOOfxRbQ0HJ7Ixo4MInbeoiWSOPSW+l
6Gz18lZUbrDwI+TuYEgeq5xeaJ3T21SNopudMponcwQ6s16H8glM1KXLjWTo6qJPadtXFcULeOD0
dVpfAibkOTblrlARRVsnS9T7pc7iNK05D76intQSRVwV3FSHKqTtrobaX/pIbGp0JIG2a3NEb7zD
k7BmHSbLzMIc01HqTe/dJjkS5Lqanj9puw+a8dAy10gi9Tx9t6lMwgPF1jjcxXdKZS9zZgLTXRHb
4jR9E5d+f0V7eeoMKIwTYr3fTTsNAe5Ciwksy4cXEI1LRJ3XFCcezafVBi3/xc2biwrExlYX2tCt
W+LZJ4m4X8pXCASPBnqw6YGu7X+W/v/7XdtD/uM/+fqFHliFIqT+8OU/1t/z0y39Lv9z+lP/+l3/
eP8lf+jPb7q41bd3Xywz0kWG++Z7NVy+yyap3z7O/55Pv/P/9H/+x/e37/I4FN//63/dviFYW9AV
r8KX+uept2FZUxX/78fln0P5kmfkPfzNn/pzVu5YfwAOYh9vstVh1/PTrNzV/3AYhuv0xo0pUdCk
B5QRBgnFSNh/qA6vcYL7IHzYtsFh/HNarv8hoBgCz7eErjouR/jPM3D+0fn7ccY5I39+/a4T+L6c
YEiOrts0VIB/fLtpov9+10I6YQA3J7D2bxRX26v7OxYyU8uqjYk7lLZrG5xADxAEz9OAi7mfZ+TE
h4Bg1zgajj+dvr87nKl6+XHU22/82G+HY+uW6sJJUh0EOe8PhzxyvdCL1KQHoMMzKYJiRROWkTTB
ytnNLTzm6k5K2dwiHUPB+pvG6Puq7s+Px+WoUtehlPvYdnERiko6pwjfeu9L7rTNgwn0x6pltu9o
+yw7q04XbVEfpAlo+Dc/+3SqP/zs3CrcK6CrQIxCrnq3gayCLvCbWBN7vJPmLfeGeG0NBoZcyC5R
FeqPSuTvxxTHmD3y1oq+WWmCziUiNUOKem3IsJr5AdjctJPj5jcH97479HZmuFdN7jcHpYb9sWPc
lXEL674S+wTg0BLhwRczwZpVgpdn1BcqAALRQ/nCXyigZhdKmK6Txod13OoPSa4MW2bRZdc7q18f
11s38sNJ42nQXN206CaTzPn+pDGzkKndh2JPg0+sSVGHb19DUM8891WNY/+TUCH9IrBfRKPoFpI+
FRnWqbnjQQzXmJgioVMPt8CSS+Y6Q21jnIT412FLusOtiHpjqmKrByOHJzHYYhJBhdq+s/pvVlBZ
903+xSqlPbE4NgyMykUQ+vmzVbuflEgXFyUuzjxk8dEFJa/WkXZvqVio6DLtGpdlzvdw8MBs8nIs
e6F0IPlE9hfF0j+rQPcOvz5b2vvN6XQVLZXHylIdgkxtoX94+0da4DWJT5h0mCNe8T0pyOGF7xJz
Gmcy8ULydssIKo+Ffzmr2ARifPh/PZApg9XQeNJ5oD7sYvzIUBMY7GJvOsSxNWpwhENoXEY2eIVe
P+B4X5vFILElim1dp1u8Yf3jr0/G+37Nj3OBHkmYEJLZRn3cqKOdqBQkomLfAnRW9I2ws3FOzbEV
LuaSMMIOX/xuefvraovD1dLZOPJvXgkf7la1jYRd63CEDdXc9KjrF4rUH3LfOedeqqwiF63LBJXW
a9Su8WgfVQESoNSMa1WZv3l09L+uN5ZqgEnRKQS5EB8bvo5ngINTNGOPue2Qx51xMNz66BDZhcnT
Rbo+vJi2Ei5In4IaHXZEs7fZEcDauJVjFuIxK7QjQkvM+YNp0rFliOpaCfSzzNzmA66tsiLHx6nz
Q0o7dBXnLN4aPFUet+Y3TcUPmL4fV5NyFiwgi6fQP97ZHjt0j+wyse/EkO8zSue7qvINqs8gXfeR
ylDNdQ6IJ5V5aSZim0iTOLvBejYoxS9yHGdUed2saCBROKMNV78jVwYJabttOmPfmrpySvAJeypO
RivVmEWTWbNE1mqvEtuA3WLFGE4K7GuRK6vfLL/vq/Y/f7pJ1eZOt+tfxlZx4lp9Smtub8RmucHM
iYBa5XBp7MAPaCe2cL789ePx1sF4v7JavI0IetVsyhD94/PRF06VV3Zp7EPTZQyDaOdchNVZK0p6
f2YFcZWMkTX5PM7+7R+OPhfWt7hkx/WbI3n/7uFFPwkKsaoJKhT7r09qERBnWZaFsqu9WMFCpz6I
BHIA/hngy32IgbmLyBN00PmkPohPXUrehKADIQXJZu0m/sL3K/+B0J7qNy9t8/2KOh0byG9bpVTk
kaYpMz1kP7WWi3gUuoUYclfiNLOUxF5qZh3N4zY1eVG4sAmbCIGu4xwh+ss9c4RFkXrO3fRe8btE
X+rU4TO/NZR9Z4Zwu3viIFuIeJpb7mPPdNdVzm2cZabNVhT5M1UZG3XpLonYgQQ/mALRg7fvtcY8
9PCVjqRKgCAKrXIz1I5LVoVH1iH0Ix+cWyZNZCkFcOTIUdd9oJKT40PvJzM2XKdxvyqrnN2p6gL1
G0N9EUX5UiPucSP8Qj13m1DL8991tLQ3Ueb/3Gkmpa/NO5wHF8WmYVH9vT+HmcOWCcq92Pk+cjNp
Wp8mKvcqD+FbWFl6B2EfCnTZEMuhkJs7cuzzHGzVnAoNW4Q3hXlGEe+RUsWiGzpkrqs5PC1k+xiM
FNRfJFLswrqLVpRdzyncxTGKiY7A1fKWu7QbIsIwXTQYfaeG6yTGTyewtCywF87jGANYhvhzjS8d
10RERJjfooxEYgp7xh9gSSCBHtHs/BkPH6XZQOjcFHb0FhffRwmpYS7TXLaXvGSKCSTjjYTwjBgX
lKRtl11h5GjiDIh/YeXu6Lp7TTecMgx5sJzSPdmK2bzWrXpFecAt1MX7uuyN+Tg4G9aN8N6qDWVd
GoATw+xzUsQYwYPskjsmajk12ExlUZW0zwOhj0MSyIeASdasDVR96ZZKPy8sy7uLTXQ5wALPNWvo
XafQzsKXHSwttei21P/rEgTWIZUODjDTt7F4J8PMHqR7qH38WLlLuoA02YYKpFh0qxMxt3uyaFRi
MHYGozlaD0+2CtIh9BtCG9v+JnkJPyTJc5RFTwx4k1HD4oc9fGG3YX+QogO11Kmf89b3t41m3hrg
XEvspcSq4Hqd5URQraWdZNjOVMwfQEd36MTQkQlCbLZme0K9bh0lpsGxJ+QRq+48qV37ofNHCGgE
4ZZOXa9ddOu7YRw+RVnYHfrI2OimGmCRtr5nBPmuaHuUy8SWAJ5zVFlCw2FtB1i8WgDnjELDjZHI
4DnOhjvB4Bz5TnuxaX/KzqCQr5vLGzPHg1NDUxsrdTkRXuM8eBRMJ+4D/Cdzx6fwSNMKqINV098o
CfrNkldpSf+itN6rp+resjPjdNkGiUtsWE0xaya0QfxrXLhEr7DWhISynGoasEx9HOepK4jYQKBX
Rp299wJkYhSqzTyGOLXUkhY6zTBUj/DUJ8grbjyPkHcUs04arM086E+Kac2NNDRpROHis7itt5qL
Y6y2FW3pFCe9HDNaNSYqnSAzEEU21DMa18ZwCdkK9MzhUUq6Rek3xY87vMrUZZ163Kkuv9JK75Wk
MbnPx/yb6/MOduFnnzsnP7GS6bDsRxeDx6S6luqwcxsLloj8qvBofPKMLwStXdw41A8j3Jm5wU56
XQQi2ndZe1QaMsHLocSK6q99iP/nmt5LRFAKywcuTdf6HoKfAvUBYl8qgTZ34zbfpj4jCkD32Aqj
YGWNkX8/ICITBhbYCtr0RvrJzZPRjAXDPbVClMimO1J6osreerp3g/vIXA26uiLa7ug3mrrwcsOZ
q1xVvEhN+Oib3GFZuCN6gral91DpIXdF09jf6oM5tgGhH1KdFRjL5wJBwp3M0Ihb5IAl9EjnVvnK
oF45Jqa8yaQu7yZZQtqMXyFfdDvED3Jpxka+jsPqKVS3SVLanxkYPkNwW8jcDO6gLuCjIkcIyoIb
Y00iaLOzyduRfCCs2HSOkDxcjyUNgLhJGD9Vw1pVuFpqSo9sIi/NsWZEh7xUrhXb4bXZ2VA5EgnZ
zc1fUkqKWUzjONW04oyYRG5bJz6keegxeiD4Uh+zB7UPvJUFsbFVxucAm9QSiDhZHTTrt5j9wCu0
zxXZHk0q124mbXJNZpVfz6Juzim1DiFC6EF6x8jt5b3hrjLPwatZtw2K4QqgVYfKqpI121DAwAib
Nn5t+4+NZgBQSNJPlYj6g6LF3rUU4ruv9sPMGYeYbTRH0maNcZ8UWDFTq3OvjRuj6/dYkSKyRhdZ
oIJ+xB4Hi4UYvCqBT+SVn3sqNEKE/GpTNU1/SFv3kRiFkOcN616vibspqKEXqbMoe4nEMDOHR//Q
qy3VNURb8gTUU5i78TMBF9geI39FIpEyS3tzKyURu21NE9+DclAK0gCkdI7KeGQ2AUdo2iVm7IxX
ek2YW1RVgPE1J8zXIGvseaePxLoqDyMOchy9oty6rE73ZHbUOSE/WuqYE7n3nNUVp0zP2lWahnjz
I/lIc4zQynRKIIjdZy+18ks6gsGK6qhbWl2Ho13vDYSHWstojyxhhcXJGGPeELr8Pg5AfbIOAlzm
Yf1X2A0xEweZO6UrsWdYBNjSlrkV99wk+r3PeHhuQUqcuTqQMNoN5hLbAPqmLHkkgCM5GBKUc6Vs
3LxsFuRDoiFvxoLdYtGfpYOoRBB9BaHRPBCy+MmtNDHzFLxkoJXMdd8UbOPjKS4KljzgZNYUC+N/
Tw7Drldt404nFm0WMyPRy859KuXw1CZhtelTbFa6W35RSspsn3wuKGeptVT9OF1kpeptsJbTHJs2
F47o5Lch0vFBw/zdxzn20aana1SK7BUnOXZ3xTQOZWDf19jX7hyp4cKuC4aljXNo27q6pw4nA8l1
ScH2zFVSVMGecM5y4WtVvlMIQbF7IIwB+xdjWJoqQYtWHijJLDMCyahOXcJrtLbwUdhdGvVCuEq7
DpmIrfq4mJPZh3O6xiTfVlG0rCMc0VYHvC3oc3b/gv6NhnuaebKyM/u+2IetTh7m2HY71mGVPMmV
aw82+/G2W1g5HGnNte4QSJXzNo9CdMhBvR3QM+31NqG/XX0rdWN4Dv2pANMhmw3KsYeqDd65OcG0
AaOixe6yat1TVBo0+sYiX/eZQZZdTctLp5fKy19nmIbrehEPLIs+KF4E+Gm/bNMcIarUq4mbASrC
SL1VajBZGhIaDrOyVMzl2ydGZUCAmjWRlswvia91h8hzSYbk5lqMemQegrElqIso0YMgvC8ltgQ5
OPi/ABiM11jxsX+LRrUkAorKUYn9UFa8GQn4Gt3vdu28BpiVt9IRz21mfSuKiO2uUJeZF9ULUqu+
xooXsiVJwScq7ZnoB1yKZM4HgQ58fZrMetV4UI32hGKBjYqov+iKiwJxrwzc3yCwvwtTezZcoL+G
bsHq6aO1NtnEPUF7vQuWok2fGnw/G7w9LNPwPQAUXWDg9ivPMUnOzYJny9pPzbA+MIK1DU+TXcpr
nxFWAYPwq2M3n00JSBO6gBX27qLIU58izlyNXejPqlE+9DyyS2lnIcOQZ+kUMe4ZWKADNiG/7Ott
4voeivRsUQ1NOvfgM4my8oATyaOiOz1QvVXWMDN2HtuOYUzVG1dIvzNsxN6qq4dnUCzWKgz6rWMC
HEtMTNx+m9/UdLg1WoSZRHsxl62GFi9Qk4d26PxFwVgYSozYpNUVsDL02RiUX2hKY16Z3/TEzOYy
rpJlpIGoaGBh9VyMHPUPIBGcwHmhZzMy6E9DC8+zK+uCwjg2EUpJAmwihctSjnM87WIe+Nl9q5bk
NQ7Nf3N3JtuNKlu3fpX7AuxBXXQlVLq201l1GFltaggICIqnv1/gPOl9zj1/4+/eDgNhS7YkCCLW
mvObB4s8usQxrDgUhPgupG6AGcr6vKS13N12M/hrAH1Aoqa0j5uKvKLaj1sJ4KUyXRlPeXtPEBp9
QXUMbLCd/Ty8jIJmIVBedSGyMSf7y6WpKy2Z7typekwHVR3VOp8tf2HeqwCJ+ql3yDzBYmeQ58Uu
uckmGD6URzQWGcMsg7VrWkh3hx+eYLQ5ia3cMg4s+lpQjcxlgZoVUU5e8frQlffgi7+MpfkVzH14
BCfo7wFrA8FpHoygP40JuX90/tOYlRoOc0lcpoS5GroWQZL5L1a8ZxIAh0Pv4rJXvfuRG8Mjc1Gc
6D4abRywRYrwjnnnFLtG8BTibTjZ0j2Cde6ItuyeqwY+i9M03aEMsyMz9B3t0kvdYm4bMQdRsT+D
f8NdxhLDacsTw+Yn2E3gljVuyaHDPqSGhaXGfjEzRotapyGuQXvjQhTa1075wqoCw5BsDwE6mT3/
6KlJsXVDwEfoKsiFkw5aZJkiKRqDGmMzzCrv1zR73DMcMzjKpTgtc/AhB5SGqCjjRlCACKozJ/bT
9Na0nO7oDDQoVahI8KmTp1qU93k4PQsmwSeH8YY1ZfRDGQyVqqdMT9sHbgDqldD4MWtup/JenAnS
hTklr1Pv/HQEdEhnpHBek+PZgwWKO9zFUXlIkI2SNtQyc2y5/cjBhxE+fneax7XC/zdFhheXwSE1
fFhBRK2WntPGtcLu0rbfKwOoG8QbeS7tn6WasP60yttVK1kyRnewlkbetjRqp8H6omyv3/sD1jIm
gnuyk89gr1tk7QIjcTVnn9bT0Mn7MPHUPpmiFC6XfLJtXtNI4Arwj1xAHrRAWH1kWQpdNy+3EuDp
iv6+9nFdhMFTozIZ+yCXNOsEnPMXr8fcD7B4fljUOSlsi8xCQrkLpdngAZ8xp27I51/e2yqtDz0O
Y0Ka6JG6tXvFton7yvqef21nKGDuPH+r8oxbPSKdOrS5u4xOtPP2zSCZ53t1sTex0iC0Dlhxpc+u
jy1fILzbJQsmdpn6t0XP3bW2POJ8g0+OBW+lO6m0t842aPbAV996tAk2YMmoZHoyXPUtzAYbHqcE
a0snJ/Av750TWN7bvB9XWKAIGoyxvLpTdiaNAzyt+NtKGZ6RujHJjVgOe+F+gPSYcpeDUpDty8h/
NIYFUWwF8pvy9Dnw13QP8el5IoAcrZm6pQQ6vZAGR3xHDinBjqgSAT/vD17YQIgCNn6wzOrsWFYJ
8BUTdhK5X6l4mtc+cUgjt8MkztQI8ScNA0pYs3kcjcaIqyUpwYsFyxFepH2a2+6Xh8/wzvfbW8Uw
DHeGiXYcBUdT9T5O9NY/hAQV3fM6Bc4J9qq5Ke4zjLXOkq2EbPzruBygohnrYjHqtDkrKjPcWTbX
xfZw27Ao0c18nzsuXADsuQiedrNUw0lVXXYvYASgzWnVcu2S6TLoY5obAB1iyH5mJHecW0Lk8F8a
4AGleQ26jMwDvfH+7EEvIMchRak0p+GrM/mf3cpRZ2wiFJ0qOUWXLDVu6fnwMJi621Joom+5F5FF
nwAvG4mElfhaHVsxChAvFZRPGMAsE4m8bQKojbButFbE/MqqeEZiu07HSMCU9fkKrfSQ1+KnhPdO
jG8x7GWinsIJ5h/rn6AFoyXg9bSabQB7zSJak/u36QdX3pJCHzN65QLwSN7BezpmaijiiuYhA2ft
xoFv/PSQWq5uJsnyoz7mcZspPVQPRfow4hQ+uW125GUfKMqk+3xlNRdZUbXb0aUtj3mByLJXywfZ
Od+WXPqgq4q/EY9VSJ47LiBdY8wcZv9dRugfVeo9JVEK6X3QX6S7Zs+hpW6l7WSPIxgyK8/uJhee
TE5F1JG+utUjJQZihzt3yrSWSFsseJNHQUSaF/S6btyusoY5GYU3xE8M2LA74hnH5kGu+Xov0qo9
cZOaTzlBobukyI1nb7Qwwk12zCLavkhz9m6qev25AFF5oXtxB1YnuwVEYSCHIPRsXpLowR93jSf7
J7MMonPP1GK31lbwYnncTLCqqNjIyvoGyNeD9Dxu1mk1nYt6qc9lucBomgZUQ1g6dovgEs06TLe5
VcChBH9ohC4j9IovTmb5ieyS9tGkVIYct90TDiRvkwKquj19gplJdIlverdYol78rnsgHq68bXst
HAr8u0nk2TG0+Zeb1A5P3Denk989NqYMQMVByveyZ5KRu8OU5OknJev7UFjZ91YcB8J7drmfB7Ho
PCc27EEduFq+ABavzuROaDsxKarBUvXQhF6BuTK8E55+p3P/Sgtq0sx9IB3z/qUqLpXttjde1v7A
jyEfXFJ2zitKYEqB3F1tb/4aqeDjatuYvXoLo9yaZSdR2+owz+m1nZwrE9XyhJ8d5Fjk+jdz0xwD
FrelG6V3OL/t1Qm4Gqf0QEsSFZvwsQhLK9nTEZxIqOiXZ8H0fkjH7qZNW2TjtYmHuMJ+GJTGbdg1
L9FSHiOE5sfQ5/6PzKu+bWvqJylRN8McpZ96gPxGaONBacNndHT9LYKLV6vyrBtrBsboU6O7itV4
NZesfbYc58JyO4zbznL32+LTbrv0Mij/jkpR+jhKArnrJmGgdtLuVFM/vBOmMu8qt7DuAJu1O/qx
KPqkuRKAqw9uvzM1nroLX0j3xuLty6fMNbOXaSolcEWf+vvCFGAP92K3NPXwpCIQgdwKKyJC8MDE
Y+t6t8DXnUPtE8IX1W6jdmqmE+CME9WRJj0FEGeEAcC5oIyxEnLZNgDwOpY/52nyP0SJE527vl7i
AMEnRLP1JKYu2oU2PXD+S/pa9mSSqsfyuUrsfeaV0F1k9kwEzmdz/lyQRR87kPP2gDlupWkqvgNi
q7EwGWC1kyx2iP3LGbBM1qGHHntyztXIf8sgZ9cItRJmdmFOkg954HWb/cwduKDBEmN+uaOdj7k2
95pj7Ubx2MMyGXGOzkul0xOzH46fEYtsGIuOftmPmR+dQ6mFZPboX8z0o1Djct02XEfPq1v8cI2Q
kTScyZwzKbWsITX6cerFddsjeIUavijwQDbUDXbFkLY3Jov+OCLzgwsW7hEVbj6VKqSkmcFuuKrK
2DMbuwKVym+U0k051v3okD1ggSTuWjtvUha9oBn8tWoKFhjUT0KHCAWuDZOh2UyN+Rhl1qV2MqjI
UVVdZM8ixF78l2Xyf8g0wDzpb+Or9WHqZu+kIEhM/UI4MMP1Yfbmh7xIqUkpwsMlH7OjCkC7qJ5Q
0/axdCZW/yMqSEcyx3NwVmXjr5rgl0vgyhtjBWTqM1WP/dq7lCXV6C5t//b60rhh9D9ThRM7ZyRv
pAxPJB6q3eI7aLVxyVxDEb2KNcif8iDZhV76a3Q7/9ou/MezZxQHNTA6siTbmeQ83FlwZHaiBo5R
YOpGsA6mu24T58wqNq3wZXaMnDuRJ0A7uhnNK/JmCk0lZrCaySGliJ0JxMhRhn0zVcbL3Ju6ArIL
jNQ/RAHFfZACKX2y6MEsKVBFVf9VsZa8FDmFdatiiEJnSdOMAFpAM+MMpGKVJpjKqubzBqu6TGWH
qIUy2GJDMYd16C74+x0LJMUsT1T5T6nvPgtaWjDmkS4bJCno5EdvyKPDWCDULVw/O9UGfQxPkOPD
nMQEULi3AuTFieF8yfEmnqCC3g1uX180xoHmbXLKRHWipRDus5oIbHv+QWnOYLVGSc9nGkp9EaIQ
sJG1+2lSJKqrgBJup0s+s2ZWim9BaWf32fy0Zot7Xkvz0UrFcEI5I2kTh/d5TXBVa2dJPBrjzmin
cd+2PW1sqzgIjNYHiiFqR3Yjkbom2cX+yHsLEUiiwN41wv+F02s8ktv8RNRNxMKn2BOiinfO64+g
jjjRMQF4yRfSs6dDZ0UkNNUKPxVRGLuWcWm/CnJ65iAG1IeVwYVS5JQ2IR+ifVJlkhwt8V1SDD9j
BDy3GUlYtY8YXFUxQWQ/e9/45aVOdVAJlG8mfl9z9Dy4RJlcuxWttC5gHZRnwdXsBEEWVHkzq34x
7TA9wOD/MtX+GhdKu5x7qgSTRNdQMuyf+oY+zVAH58okeqpxPiZp+iXqSVoXzgK6CsUqgbG5FbcR
eFCC05sMLHJVJjRTnQQEXkfQWIPDmdw0mhOOfR8sxcchc+h4lP1z0Y8/1nngVPx7IuYJeEAEbHYS
N0kjAkaKY6iF5GRSrObntc8p4eddx8uTCicAEq6RymHr+XGQgu9nAU9eB8R4XeKgIx1PxP8UfVeD
nUuZpud7vzBPdIS541U6Rsdabi1KFEdkZK/ERoAdlWB+/V7EOTOrHUYMuiqiI9m49ru4rPynFTPG
Yiqf8SC0ry1ZQouPzTqyHTBfUk5g0FwGC0ef3sbfXrGYcd931cFfXO9EcZqSB5QCN4F15iw6Ubn7
iUSMyyOUP81E2vE8oCodCiJvAS4cS4si0MR6PAqYgK+KQoYZHlG3vhp1+xSt4SkiM/csh8m8dkJ1
hy2EXpk3hZ5IUvzCWpDn9EipatOImwFmphZEcZbwNwT4OGjnYO1h4XaigjmpH0FYtqoiZlj1CD/p
3KuXA3pzu/VLkA7DKxGB3oOfqYdRAySgcp0jbyo/VPuQxmqf9P7tVDEmJIYoTsjZi+NkMonHoodj
jrmdTZ7WcawvCC3FrexOTeS9NiGBCxVJ5+ESnLGIBQ+CaOWIOv1xhWRwNCsWFrXN8smS1UO+qpsa
NsFLTcsQasnwYU2NhGiYJgQWRhwjV/3kkIGGVBtoW8BESdSko5cUQKnfszqqhc252B1a6dPO17pf
+gacf6P1Cil9Pkhoqw05AIZy0xdvzX+NBkJiFs2NNrTee2M4nRaI8AdQXT+aVbHEKKQ8O0b4DckW
4DbhmB+J00rI/IC3QFz2WUCDGEuywmpnfmyYcF0zSA+uG31qdbMjsdOvztx+qqee6KkAaiqz0h82
QR8HIkUUKMOaltG6ytNQBM0BxTZsFN96JCLBPDVBPcfMAIdzLoi4VIcqK/NjE7lYo1N3XzciIsCw
Ic49b01awXSJSG/oP3gpvoxg/AFNqDwNiXXntX546+TqXKImufShQOftYOTNWudkW9V0cDzu0PSQ
QlTuImA2IVJE/aw18L1U+2ZMnf1khhAK+9HCtex8px897GkPPoWMxScnJCFx8cnlMGWP/rABV1D4
y31dGREJSsAreqqXuUfCkprdp9SqT77DIrTGh0UlPvZyRrfRZfKzJDWzLbcj5DjqQIku1mnMo+ex
1zDSFJdNOof+AWHqXnb1HUL69LQsOAaCDhsBmUVgzEfakvTDrQwcY5Ry08W8ERyd3P6SKL65DHFE
Zc8CnUF5MRk59yEo15iCbukN1WVVnO2AFqAYUIVkDk1FMJaFPCedkV2dQ1txO6efWcxd9lGMHZR1
piItnZu9iS6VROiSekGgFm41vnPxmhRItdnjlF2RR0Xggm6irLgpg+HSqP5zH9TNSeneoGtO4d5L
ir+XfCFCbHK+z8TWn8dwxeC4sEInxiMecNZ2aVfd9nCCd+EMgS+A+nsxjNJ4SbpTWHpxn8Nepxxd
P0Bh7/fNr8AgQGkWLgGCgI6RqLg7EsVOpe/ZZ9EeG76lB4PUasvpuXmjntmDycEDEuR0zyaKrVNE
9prYDVJiPfdJ5mmzgWmhBEZrGgP6CgutWcfyWvrJ2WnD8VJg9wkMlkWpTUscn9+8pzbOAgEc+jEn
b61PA/dg9wTHhRSMHxFRfTBRpe3a3L6vJtc4hgMzuAJSxIlkjYP/GYIPse7MVW5d+uvGXHxhlR1y
d43MY9J7f5PrRP5oiGTQys/kIaV0QHJ92wCpL6Lpyg2UcPXh5LIsffAk7CLDkrd23/f7yk+R0I7i
Vvn9neoS4kbb5cZVbXXfrVBX5WoFVA4wfg9oyeFDzwBx1EzCVCozbl4L3FjVvQYLl0poVK/CHMUx
Sybq5XgIV5nZcYsuI/YIxLsf+eTQ0wxXN+BPCwkcfY3CNU6WlKZaPpLYJ84pqB0nAjbud4a1pyDR
03pg7Vr0Ja5GF55plCK70qp5KOV0UBZgMQXwQ4BZAcxjz2TSCfvpEI7dLaqFATrJ+mj4jTw4rML2
ti0QNgSDZlK79X0vrOWkFtI7epsYmKEgqZ08zASP5Mdi70sgvEFrgDcmceUYzChIMkWQwdg5R9ul
7L7M2mMHKeQIpv85RSr4Ukf2TdnzuXVWAWHFjPZiHkktVJ9yPj5yrL11JyCpFGl0M83Rq7cW360R
VCE6AW69xT832zH17z/YjhmV2XFHwAQZmqVxcAXNaDm0pJ3b7bWA/oIvWO9uB7dNF4TFXkoycMa+
ARCLRDPpZH8t7AIw/2oNAE/14/eDgWH2107bm5lps7v9pkw4z7KBJnsdBKy/J0aLXVL2C917nl03
K+lA3CZLs+V/2P5ytv07265ZN/UF7wE3EOJI3zcdhO7qHweDhXlo7hc/wLd01463d10987kHY3N0
vdY7GbY8bT97/wWzw0c32CLcS1oyb/+tla4SGKh+i9sm03vBqG5Vl4NvljBta3tmoz/2icu/Ihbh
HKxJS1aq+dKVTn309KOoRLvn+5RC9aPt0BSClZap++LWBDaWXgrHjWTbS06FdaAIv9anFmr1WSW0
Wbs6/eav3s/t6aX+ZkgR6k9W80G6DtWTmckxEa7BftNQ/n/rvCFeHL32/+y8eeGyzv5P/K1sh2//
Zr55e+Jv803k/+XiodG2BcfzXOwBf0CVlun+BREgRPpM8Bp9U4Sb/zLfeH8hNTVDADnoTenCoNL+
h/km9Gw/8J3IQsLNs/5X5pvg3/0uHrJWVOAmWnCfhZiJ1PbfpY+RKZsh4bZ6UxisH0SWiAMTRsK7
8KgSLFxeqCvRNJHyM5bUZW8uybWY5ee1Nh6pygco6sxlX0z9zlUgwmxFlRFpDMNR5cKITqfHdIxZ
WDO2uuKa9CFJGibgIVSIsQEz4Nhm6SGzCuKQIm/ZjRQw6f0+Sx/UM/OxlMRKgksalpXNqevCR0vT
V00oSxentyCHI/NDBPDF7IMXoJuv5GPdMw7A6yPKqHLB8NbcRBqo28mMQaK59UoLnkYW3JWat2La
5TPtyO9OQSdjBZWMVLMz5TM6RHi2XR4cxJjRjvdaInaqAzMW79YiMUEClQ5rfLLKaP7OqupkujOO
hmMj1GGV4+M4I6+zK5qic0j1tv17yvjlvMq5f7vu6zgxhx7Lj0aghbUO79lLkONNkuBssmPKkcy5
KLV/rJYLpQoPb9nZz12Fw8/3XliJMKUV2mk/RnHYG18HT30QXfNtiJXCHUSf8GIhw9nbToIDtF0P
xty/Uq7Hkj0B/6eI742KW0rOAJz6d0YQDDtr/mgW6k6hbdkZWIe9mrdb8ilI0iAArKlH8lTbvbCJ
UKAIfC7Ni1+I54HYpXAliN4ay9u18OZ9OCXVzrDzbyDt1c5YcmJlwhK+/GOZeg+k+b24Y3r0dSG5
HPGgjnnexxMhhzZlKVrujF0FsLWkJHA49+bvfV3eGhlos66q8iN0qyp/Fv4P5GxUo6vpOvAhLKKd
n5eZhPVFlYfoe1jmN4bozb0Ykw/evD7CadvbzM9PU64uHq4cZm1dcLHcEloLTaneAjmaVdnr6Ezh
OeuHuxJZz40I1Ic2hGyYVePZWr3yqAKM5p6UR8mXSRkSGdNSWJ/qaqYJ62BgTZGa+fAWjjTphDs/
yYz8CqRt9w4VM8iIoJAz1XyuQ/G5zNDrN+ZHNyg/iVJU9LtctcMu8bFsmh+LgnqHWb4ujyHT/13n
rvbO8gNCg+ejGNqXdvKf1zq8tJmbU+2crn1qxtKvRyKRkkffIwaruaculVP99J7pRM/QBc/eGgG0
ZgVBRWtFTIqKd9YQy8EBfvlnI/2crkfDW6xD+tHwZlmGV9PymRA8iJ5k8IXDr7Hknl8y48MpThD7
0tWvQvAV2cqnMp7urdX90umAkSFTuGqDrIlFBZBCOU/VoIBwmgaIV6KZOtRAcbOoOOoBj3oDQWfw
MsjkJCAdxM36tvd+zMCcziqlqsIGEhWb0S3btz3WltwTGYzRuoWff/+QhEbOnpqKBp27P/vGKry4
HnsKudvP/vFyNStfV5hw2eAcXGfa0GdOzLdHZc/HRHuzWGLH1pjcOSGEi/54QPtmiPYuMO5rOOY/
0LIQojZi0EWzSXQsomfCW2m65wmcuELT5CPsuFehG7YpJZq3vckRjyymyGD6c2j7jaK37/M5D47v
vw8r//czF+4l8epRoqRU015tXVQWDjW6NUD2lNv0K7djpv7B9ivbpkkT75JSC9RPen/m9ls54Axm
bi35HGDUrtuxt1cattfbDqi8eE4jBaSh5+z2VPsiR7KoyiZ3P0y1gZuNYj6AW7SMQWVLhpvQ+TK1
r8k6Wruoy8NT1wbdo6Xh4zSw3BtyhU9jNyChVe0HmnL93Whn9tm3mntfT3fGgfJsT7z4BUpbA9ab
/Nz12wyJKyfCxV6RzZO7cnRq7fruivu1TsgBXdSHmgbxoVHoFZJgNYgtrkLWq3Z3ttP2Veo4d/yk
4ADFiCxNBIcqp02TDSj8yBUh1iJE7XlN1s80dokXML6sDkKs1ejX0zwXw31L3aik7UzDRn7rpBWc
DTgR53ppv7szmvqBTu85Y8HzmkfJvvaD8kyiso9WJqwvRph+6ZbxV5ON8tnXjGhbwUsi3S8wsEOv
zZhf17aBmjMb2DMGXfMsD/WSPdcFMlZD+kz8M79AHmV+VgNQ/DLtQvCq3HClNcbZz1HMPQDcp56z
6zjBCNy1SyevVkP46tKMHQ3GoYwpf3MZC0qpaZ1eXNbWJ99OCA3hEis8Lqyslx10If04VPvCUdFl
nkKzPm/xuNuGIuSDUsRLMptA2JibQbkb0DmQneXqBBMFsMCVkqswCJR1qYqrP0c6xSJ0mus65n7s
zbR+e3tur9smEZybRaRPxvfHizDtkwC0hnDQXvf2TP9k28BsCZUgB4/JtU/tj1VHtvMNo7kIPXMn
E6y79n/2tmPvD4NVfDQaImrNgNdACyTIj+XuTutrOuTMFSDq0GTIDcvebz91Bd3V3IaIWVOKwsSO
Fl80S36pxqq7bhsPfzVpz/oxKBXBXN775PsqPCz52F09ZgW2q1C1dyniIL0hn4sv5s9DED2o2dJA
7WtwSyxjjFFe33YzC9H99tiYXHUoSvHD3RYZPvERBZ8nZyQfQ5U00F6rJVjO04qmQ69I2mVC51oo
ujr6e11rPTjSWWPsFLV/6vzouH3LLGtjPmFxVsvaXN+/5dHomqvUm21v+0G1lL+8xaRUS34NTVbr
92Y7Ed4fbntrN4LyEDO1CP29Y3T5vcn1w+2YqANmLxQ80yOl4dftu3etNf99GljMG5CRG/IzAYso
dQNTXMz8u6TjwEI3IQA7bQjq2z5H/ZGtejMETnkY6ZFy5f7r2PZ5p4W0Tt5MFUWvLt83hslH/P5w
29uOrf6Xri0GrIUT0WTbZ7qdbtseueQ+acBhuN/Ot/fN+zn4fiKCBbuYXFgnZZhaGF+FD2XTUpbf
Vn56g1WX78VQNAa3g6htBONT92vSy+y37+7tGt0WuttuDonpbJeYv/58cUFqULP5b9+hM0bM4IOR
KFS+NLVds29X7tu+V4gfgW5Jbl/M+1e0fW3/cSxoIrXvgHTv369WPxft1d++u+1q3n5iG1lyAL70
0arMf128veQT2B5LtO7cfVRAf4pZCEYUkqm3S2a7lDLH/n19vR+zUoqi0iZVMW17MOtUdMdm7wUS
ZLA10X/uDYYD/bO3X9DH2hQCv/LGICaGS15NI5PX4M/efxwz+g5vOXP3HZDPVd8bh/wYVOhTQWr3
N1GOcHobOBQrnW0POQbd4aj/un2Flh5Qtm9we1i7CWPa9ljkjY8P3Hi7BLdLspVZZh6wozFSemV4
GEuVnnsrZDh9G2fvI01B2vYdP3Do5BSUY/Ul6SOk3lHKzw7bxemTRvP7ScKxnpD4ALPWX3QDSg0j
pb5at00Scs/H60vtohyRBaHJa8iGdHn29k3/4zFAc3CFlcnEs5kprrx9w/prFnrgNreDtRoMsrdp
MPwZnj3tSNsebnvbZhu3t2NJi7a46aLz+3BZJSsR49vI+bbL639pojTD4Ih6E6lqTeYbb8ZfSoKN
w+0tzM6s39j2Mzvt18P2G7PF/Oi87W4/Yh72+7nbw9Q2ibCEE/pdCZFl35OhrE+pfksKw/F123vf
/LdjjWEwir7/Dvw5Ppr/9hIza5UD2Qt/by9Tbc9LUhPkkJOf/vG0//bc/zhWZnTNV+lwOur/dfup
WQXfggm8zfaoxUHoy1aQ2zr8tCZ9O2rA1FxdxCtvGyW5O70fmwp9sdmmcTSpRJ7mqbqpjbFGQKq/
i+1p6ZKzuz1le/J28D9eZnv4j+dEC/Xbwrlt9JvPeueTldmkF+m//fZyb7+rBEQFOivmDWaZ8rT9
fNv4+v99+6mi8WrWnCiGKxgmpJZPCMs0V+5uHUp4XyxUqVsMRMoqyYrSPsk8A8VMme+06msUJrm4
ztvNXTgFow6EHnD+L62eG7wX8tLM559Jk/pzb7reIdFXxJINyTEUE6FgaQtgzSafts6T5nYxkn7H
INNc6cn+3mwPwcEz8m4HSYO0GC5IH6T/SY1022zD9rYrBodTKFyGJ+h+8M2c8WeNTvWwlSdNPX5s
VbvtobvdEYrmNQzQKC8s8GJXjzzKTGlmMFvd3st26L08mRaWDymsOg2RN2Mm05OBrRIJTqU8QNzO
iK3gFpjquQVtuUjHrbOLHx8O99ws+yzMGfsyPUtZ9E1025NDnV1HTkQ9gHqV+cUDZQZXzWMg1ptt
z/JoKuVyPA966J31r257ve+SZ5Ss51EPzrke2svJ5hS09Ii9PZ7ciqISpFV38Mz2nOvpVKCnU0iY
XEbJ5POg1om6pZ4srnq4edszvfSqFbu1g/RnK7uCvv5dgO14Yzg+xrui85DZ2jokiwtIv/Ft44+k
qDUJ7RChJxUkBfG+TT2haFnLE4KSGStK3qRGuM0ybsqMY0YF8LRWU2oePH01Lkb62HktLohtKLXq
hnptw3ga6d1ksDktXNLlcB5eVs+rryb1rGW/7Y5Af66NbS7IXArcncy5J30v3/b4jrgvvB800SXH
Y9+hb9Rv4n1Th0VwWmUA0Oxfx7eK8ZAScTpIWt4Cw9oRF9LT9mpKTym2vfdNqk9SWPOfxjoND9sL
Vdu9a9sFC8AH72Jncnrl0TpgMXaTqHQ8ZyTxeXoOvm0wHXGqecixigo3RmnwBW8/MFpiMcOh+/ZW
89dnWxjV4+8egNe47GaDM/LlOt9sZd80dbowGdAn37YhngUWb92kf1Ps6xAd2yYvjWh0JSP40olm
vkbpNF9NEKIs9v88JkBwOpcijN/t2292bqsjLvjN1J3T2z+EXvMDY4C6knimriDryHHSD/+fY0VP
5XxC7T/dKrtpHzoawfdj0qO+BApXmRSKcPrAaUmOa42PYPCNFxWuxTU3k+CY2b6/D6O2QcdJ9i+Q
P029X/NDb4bro1U/LyZGQjdCay26FyHX8KaY2w+rmyRniXZ1Nzj+F9tastupy/Z9u8JsHq32tqLd
nYR3TLcLYmRMB6c+LOKC7A3SiQ4E3g6HHE1hFTqPEdXcj2HulpdSYZuWKnimxaqrMHTElRlcJ6y7
u7lQyblPVkx8NBVw9MLMn2hkODQe8c1paY93zHE1Yhs17saA5ccii+7sB0SjGpNDDvgsif6S1X2T
ICmh29Cc3IUz2u/88TKM4zlKoX2nnQchMFhvi3w0KAUvnxAe0AMPpgUH6ORg15zbI0JH64JG8IHK
VnfTFw55h3pvLLtf0qnV0eskcQvZNsmtnX1pzODZqHOiB9JxyiNJTI0HwbbRKjcjIUEbPEd+X1U1
hU9W40eERjjJ0dg6bnsuSCk8N31/v6qAoDI5fXDGPCSXg7QkKAzFzm3M6YQ4t34gA22f2b0ug6Qy
9goMPH0wHxcnHW/tUBNhxahix0U0Idqc/GWtSCbSBikq6ekZtRkXiROlwidPGB+qyBlOYYDsZaCQ
WjtEOeaYMyIbsdOSncaKzEXS3OQuGbI6dubo4CbqZ2vtkFta+5BovLhLnA8e8aJ3iUC+73rL62za
2aErQPDOY+hd8TuHh2Icv7a6lzY2wBB6KutLYX73JUXcRv0kEdmiaWhS4Y/O65yve8cf7xr4T8Ae
dSKSY1IJrornzrf6k9Npnqp0MDQhbniiz7nrJ2RAq9nYMTRqWvvcKfYlSAk1pLbGd9K8b1Ma7Yt3
8gz74Bo2DE4vxd1vLs6xrNv1Nl3Scecz9T86pEFcxGov+3pOd5jFfpKMOADBdkpdkDaKX2jbM+Jg
qHGaVqOj8lDHB3V75zhGQamJP0xPl6iKxcruwZoszGUDj2J0G8bDSDMDI/yvwdPzTQcXUckCc0e6
cTyWED56O+VuPuBNojGO/HsYzinhtTAzothpKztOcuvgdBIGBifovpHhQ2LWNxFBD3gch7NZiRq5
Y/ddwIHYtxi74v+vm26Ws3XB/uem2/nb9C3P/9lu+/2U3+02y3M17I6OluPC83jvtfnmX7bru7o3
B2vcdICo/O612fZfJJMGdkTcgOv6hMn96bVZ4V8RlLvQtLFXgbqNrP9dr02zld4pI24UgrJxEXHb
0K8gyoSaMvMPUovpRxUtEm0QE4VxrhaaCkbVLgASLMiwpfGp0ipsokA0pMV9DVfdnY765VrWAr6r
ReKSxPZHQWc6uLlpkWvqQlw063goaeCZJipQH6PuCadcsp8HEEFiGC7TyPyw6bz0eQqN5tYp5Ydc
hEdzyM+BOxjXpdR5LQmYBANP1xAZgi4wadGjlRrnRJnEsUx4/KzZ/xpGxMFXtCz3VST+L3Nn1tvG
kbXhvxLMfRO9LxffAJ9IcRGpXZbt3BCypPS+7/3r5ylSzoi042TSBkIgMGJbLpLF6lNneRcG/nar
Lf1KzkSHzFpqCcoSTlMON6RgSI0Ihi4qDtjV2vVtDvB9OsiVOq9bqJBVGXAl1YA+S/MD/FDItuV9
nnZL3WQCOUiVsXZhYHe1uxwCbeBCsMQMAb4kMiUKBJw5Z6mYyrgqwZO0Qqh9COR6OibxJTrNJWog
Up+Brgwy9J6ztl60kvmlMvqPNmJnV61r3ap6kV03VWHz8MMRzMMY+1/ARyj9AxgNHP2MAl+olwQz
Pbeqj3C8f8uJ2Gdm6MTzTjMltHKj7NyvzWkOeCkENL9UnRqkuVImyy7Avbxp6ytDdy/jbtusAoxn
lMjUL9K0+y3Fde+6raVPOMzdlHQx7+Cu9KDYwG0kfjGvLBy8PfAGl01BlFEz+kRBIjNJ1Ft0WuTn
oMKgpIBGicVkkM1cmeiTD8ND3lnuFPO1ZJGJ3nosjNbfDbq/o5FoCmnpo4MsuPc8HLIMzcoWkkTv
DnI86MxRtqV5nyDVFiJWh+9UDUQJydJzeHjblaFkGBL5IImjAPPiBIwtaFsb1sEFuXZ53TjUo1Kq
WHhaMZQLG+XWSjpjVg6NdpODvXPcByUFn4q6jHthZc2tH8rNYsAG5Tzq6rmqJIiW18pVpIQZrV1j
6kgV7ea+m7ptbi3sAmKxkltIhEnZsGlQrOApw7ypLK9SKE0QwTtMsGrwqlX0bGXhkwUy7GOJIJ8z
WI8oWRt3XgbUaWh/VcksZ03JUXVcIP6lll4HSn9X6naFLmwKb8Ft1YcCNgSjXDk/Q5HCuf/xhmOi
frzjOhIABCG0D2Uk3b+xRLFBAW9Bet5bOSYSHiKB6LP2523jaZca/quQ9T8mrudeRxuI9s066CVc
GZpfK1mSZqGfdbOctANxseLZqJOCaQzC4ZoSo4OLyzjKrZc+I615YKsBzAJ+cXPXnyrC7rjMWoWR
P4SoAkYGIH7tRgnSVe2VFNTdFzdBtjjKmo9Yv9pkR/5N7kF9k33Lmw12/FiA2Grdzv+gZqmyZpeS
jaRqC7tGBDlCDgGySndj2NtHV++YVeUIk5iZ0k7DpG2YlQ1MF63scyuXmyjKkgVKI9JCtzdlJkys
kVA8z50umEL++ezLpX1jtvqFY9rxEmmCF/jsm7ZQlaVFcOuRp1zEMLinOaj/x95tN6CEZ4iCW+eV
LqHdrSGjYoNa9hgATbUAgqzupg7ZWzytWznEkjfVzqLY00HwKLjNIqsrnKWV3uC6r4yFp7ar2Lem
CmOmeZHBNS0D55OFlH46+Fh8adtNpn+Iy9S/N3QocBUgsKhEzQn18IWXendoDNrTQXBJQfY66Lu5
8jJ2cN2F1l5WSbGBaAVaK5Ku4KtCxQsGY52ZygczGa6RQs3nchl2s77LSaRKH36fZ+Nv7DOWdjwL
3Z6hX8tDoU5VH4xpluVLMAX6FZx/q+jxnfNsbpKGR3pokKHOfRmYAVWjZWYzu3UR8AcAgMxEO23w
0JvnQAshmjJxc5UMVIehG/cAR5Y7tgsZ72XTGPGCB/0FYTqVXKlBolN1fMyaw+fEA9EbY9hN6TOL
qkq+5FxNbQNfFIZ4G3oGMy+Qs3VNMFEzkMEtvmbzHofULQjMeV4O4XXX32oeWlFbaCZTCnUofcZw
XvdGtjAdK7vc/WIlmAXkdI56PhmmWiHeHrGRoB9XXcIn6mdDa/+qqb47l+sihAJgLnkIQrxA45nT
G0C7tphVJ63aLQNZc9ATcMFyl8a0VV1toQ8Q6mm9cD2F7gb5VC5sO0Ppp3yuUVP9Ew0+tDYOwoAh
y7bqIF+haUj+a6rqCHXHd4FXdZvt1m0s6S6ICtRMPAWuKw3TM8cKnBnAxtXgoOQZMvzrGczNCoui
Z6innmT5Kx4WPI2AvaxJ2g2KYx6vOGkeXZg+U4XrfdW43cvgysa9H18wI8mEkExpbBFDYHiVSOZC
KkAsxhndEOaSU4jnFY552acOM8dZPnT1qjU4yZgaIdKA4NnGcSP/3LQW3rVcWdY5vdgpX7mySX2Y
mGlZVuexSv2na8mriXnkGvVZ+8xD2R9thG2zhsBnMkag6eQmiJZ0OfbnSHfp3pb1Owa0hoyDwHYK
7PcL6m3uMpZ1LLOQFK1hp4HdtC9ohaqXeUPsR/rCnxqa0W+otWDsV9QWPQ/WRssUUHIyyqMBsl/c
PZG+qAAxz+quiudAIoIzLZGMdd7Lj03s/dpk/hdTcp0FzO8pCiHuOsZYJWtc5bw2emNdWvD1K3MA
Ip7boOUNFfI10khFOUyDLMiQf8Jly3RUkOwNpGd/CznDVyr9sk2ok+weKYHY6cnLDFTofZevt+oC
9E66KCAAhIsSHLMHhWOJHFR4CZpYnRVphAW124Yb26VMQzx3kWM8KzneXLcMaSprUnkHu6jeRLn5
oCXTLTDvjYI8Voq8+aYeLPdm98uya+rffnx5meJQ/jdbEIdWI3m2hOorysK2dYQwa3OllNyh2N7h
G+nMnAaw6dbMnDUWBOUSJc3HrIiXkjR0d43xHAxOjzPXXJHUdKr5Q/6EKutCSqLwXJKRHWvUrpz5
aqrOPeTGN1jWIsU83Ek0GC46+ikL3PFuJSPqP9tJWdFOkb07RonJ1HcQldIrECd5GZ8bttpMM6MA
um8XtCVFUZynxDLNKjDChMq5UV0EHFBg2i54G18ASynrygiH864czqtSw//lNtla9gb8R4l8eW2d
SZUu3xlbcMKVw5dmFvKjA9tpsAZl2WpDNSUTNDf05SHnVDcBg5dZuo2shWWUs5wWx/zHG68fqVaK
jddFbYPeq4wR9c7I4120SFBCKhTPte4ic6jOuwBDyzwjen6iTbC9STpnANrhuTM0+pBAoX6XvHWK
rMYmM+gH9boU3MUp/nSGdJ5XUT/v/dCk8M0e5a1srJvclaaFjnaOVGVn3Csg0m3sB5IC3D/mumuF
zGC1TV3w2ISMKV6c1jLFVW6WGk22xgcgfFBk4zoK7c9F4tG3bTwPZ2g66WZoo0Iol/cVAsH0CiKM
JXw8mXW62j/eI+Ruvj2duqVbiqLiRwhQ+iiktnHhF9DFjTtyRG7MIFSvfeW2HOT6osBtccFrfjJV
odYErfVCroeOciVgxtko+gq/CJ+Wn5EswrJGlcXoIJ1tY9JanVlhZmXY5YWOAphbWaPFOQhIVw0f
JS4Ewthc2ZnfXISVf2nlwce0lvVlWm68uNnIFpyAMoOS2dIpYhyCpbMZOwtwuV96LzYQfuiHBwt1
iaLTnBWMmPVglz4aTvFMgbd1VsjBMEc0L5mpNvwVxQ76K7q2JA0+5CXJLxGZ7qlwnFS/yCu4PTEm
CNjetfWqT3qMucOrwPW9T5Ji4Lvif2ykutj4NcS2OvQuQae6s7r39AdZgaOmhYO5hqOpnZFIEEiQ
0fTBh/gx9ZUKlspr2nahdnMdKtUUdIw0dbLAPqty45Mp5C5bap3zDibyWWF7jFfT0l3Cl1NmQYIN
dbpSEY04cx1TWkokTTeK3sJJg8A0k6BVX0JDnaqe5yMvZ27SGjMCf5DnUkWnMq9y82pIt9Ys8GUP
grX/qdZKwkbZCRGXL2rXVU92qE594QSXG1sb6UQNNLts3Wwb7aVBU66jDVj122iWxBDPlBqG1+4G
0r3khllIvknl/Apq0HWEf911kUugobwoPdfV2ZBE5ZVutKtcluCkOso0tVKFgf40NSQfuqcl0XKD
KJwU7qMWCsFWeCe3fu5dFKYHm7CXP8aVrXxoO2cVRkU5A53SU3XCR+hV2ICNEF+oJDtZB7Z1U2Uf
YjUOrnP0UFIUBmiNOojll0Qel/aU2mjrskvO4ryp163uQwqK2lcLl6sZehnuHG1dJCsAHD5o/oXn
44ibI806z0oG8LvfIoiwsOLgGX50uuo7sjgeKcpegF2NjTSfHbLteqRuyJZAqrTVvUZ/bu71SAFZ
FTjCvnPlSzbX/hPtZYLZ8VOMoxvlqGIbxq5hc1SRAkKM6zJs8jvDJDnoYieYZYz1L0o6KldcSncD
4nxnRpHo1xD07yGhGuB7S3AULVIq/ZaGuQIF5hyVmutOM4q1FujA/rc3Upzc0qBNHjD5NdVquJXV
wFv6aJfQbPDUDwAi9alvIzloN3KyACvzUAW2sZBL7u1dnNUKMAY+Eh4rb9vzTbh1e22H2xdUeu7k
SHMeXDeZp3zNV5BQkUcDuos0K8Qn7kz7HHJqNlUbG9uprSHP6M4I6qwSzcu2BLEl0XLfKhniMp6J
eKW0rXA3seaF1Nuwqm37apunLvzpHMFUM094YTe5NmoULnof+AVql2eQo+rPVjasgiAcHkwlh+Hm
ynSFOxWJmuy2SSpoKlLqfUDJJV+GPq8bQf15iLf3piN+Wh6QVYMVu3Jo6a9giqF+tiW6yZZ72yix
fInc2TCLZQ3hM9M/a+2CzoehfSxN+sse4lEbMyfPbzwdOn4vfGpr6zlO3eTOrVFgQ7PCXVsaInO4
piY0mZkMk864gY6OQe9Ys0zQgAxSprtKYQRMD2FROl115hvcXNjvrrSQgg61MLJ5X8rnUdQsEpK9
s9iKt2iIpg4+Y9AxPTmgw+6BCK0qKbkqu5C+Ris9+k3aoKYGF7DoIVlZZk2ZQdKRprjHJeqDLHv5
2hAKRtst4jrbNDDOa9Ob+chwIOLRmmdN7bjzbeKjW9uaBUcnz6tzG+GbJbJlKIq5wUcvcBlOdbI2
i2qE3mCswauKHGrYcrtp4PEBJfaZp4XPrREp9yBHEahPNffCz5Ly2mQMbuFPPAUtHj8j98iNi7xE
WkKGqXgiXaWNVmEq+JLOdr3VYyEM5V+kIC0+RIrxhYaNcpmL31W5s2YeeZfnkXYR0czENLsKz11F
15Fme4xRN7gu5VK72XqC+lmE0dwuZZynZbDIjeeEdzb0JWDnlN96+Nu2aL+YuW3eBo+qJjGNBQo4
7zCR09JbX3rxUXWbVkUhFLyZYLlWoi36xrBnipzaH/QhgqOYVpDcA0RWAMgbU66BR6lE0QxN7nIT
upo52yYyUvDcv125E56N/YeoV7Mpqn3ByjWSD5mb1otaYIoz+aHRClKeVPM/2w10aFjwg5tuBtew
51UKQkIL7HUfq8XcqnpczOF6uornX8n4udy2brUCiWXOXV1KCK9Z/xhuOXYkRx5svE/4lXB4wiZB
iEZJpj1RfBMDhkKc7HPWxdYU5w9rKTT/mNSnNxZaMGimddFNphf3dYUnVOTk0jw1nOgSbn9z5sCY
OGv8jpwMfcoLtw4+Jr5qnNvkUNOaOekiTloIom4Dh0BVvE9IxqDf2TbWTWBk9ByKF/oUKsJHGUMI
34dID2IEFcXIXAANgKbtK4zqKvsBpqmh3ZGtrKQEmShb9z4E20o6h4MaoeC2xM42oA2GJzHoCtJA
6qezWtK3y1iCkqoUaM1pgdLcKdk8lo0UeHnpzSK46sNZXGxvOigHUESSCIXbpprVura9YByLTpoB
gMpSUKPB5kYl6rTNrMpRkUqj6FK1+26hwRGP4wiSp0ibe+OpQpZyRfF+PyAyNO17tJUTqQce7c8i
B8RxHTxHuLNDbLbljQp/dpBgGoIk9xAcKKeu2W83UpvDFGmwp4R+zmxT10lmZcVeDor22WLOqpTl
Z0SS1KUc993KUUgSwDKZEGmt9koJ8l8HmsXnMsJvZw0Sa8wQHDbNQcc0BGAg1+1VlHUlvSbttyh3
4bV2Sv8RB9Brt4DDDMyEmIYe6F2IP7njPCrMQD/Z9M5nVWTIQETqcmmSu+9vyn+ahfXOKgldkkN3
pN/NgIQ90g2E/eoBpPXf+aGvRKfvL/TXHJXIDxjwHEyYdu9pZ+f0oyWiJ95y/YJbk2ZNqGOBEzFZ
VnUxU/rXL1GauG9/jZCsMzFxFqH0Elbf2PjsXvDdHv3RLvz4A35rNvXtOj/6BK+7TRcuR5phizc9
ahcwiNIpmuil6oyyVF0lJTvYBVWeIKgPZsGCnY2+PmU/L3hCu8BUT6NkHrULmjPBcYGpIlJkJkaH
354Fc2JC/FNky8T0RtD1TmwXFCiI1MTjdsGaGKql0pZUNeyNsbU/PAu2MaEBRBfC4KyIR4LJ6Gmd
BUyARh8FfUJDFpMQjU8KWFSmk3DwQCjKxDR1E7szzcFmV97HoRN6IBROwjHn9X8Njro8UURz2tof
hB3h9f0u2M5EoQdImgPn1MH0h7DxjxyF57RGUhwHP9dPD9zzCOl/7XE4WuHdBeFgkGcQDGD24gNk
CKuy93vggCvACMsGBwAoQOZI/EN78Ie+gwoNMY7vqKCg6xON9iotSLATOvkP2/p+FxRFJzQ6uiAe
A1GV9ZO7IGBoj42MpjZRLOS+aUwwMSfIHAcFQ5tY9Lj3VyQz9X0UOqGgQBYjOOHjjgJBQaPxz5Qa
OROgOUSZ90fB4iRYpiP2mxka9cjJ7QLZ3tjnQVMn5ACkjDAD8QvEYPJwE2xzYuuyRhNL12QuCoEB
+Eci4x9HBUeYT406CRr4LJwtVRIl8gVTEy5p708CjqScDk4JYrombd3TyxREEjP2KOgqlyBukQYW
owqwNOEZ+X4XLGUiNsBRSZ93d+TJPQ80+PfHEwvdN+fb/zVT0LgFHQBxqkVs5KoUmLz3m8DsZ2Lo
wvkNJ1bSS3F/nNbzQKo7Ol3im7Y0ToFhE/945o+qKIugoaHvohM/Fbihp/c82Ex3xwYFZ8KsUmFA
KfRHDL7yw5NgGRP6YoinCB87KG4n9zQoQDL2eezffxxUm6RRBWz6+1d9uAk2kdFSVRVDddw22IeT
Sxo1jY7I2KNgcAlqtFbe9U7eBwUuSdIHmUKFMgoY7wlmCojp7CPV3z8LpApCGIg0AJywsOU+igq2
hqqQjg+nwmVKA+oEUwUKm9FZozoBkm3yCem7CvEkTvz7s+CwC+QSprNrP51kXMAbfWwFoRsTDTw7
B/4tLzwKjqYzAd3BHux7CjvU+2ldk7QV7LHRkT4bkv8kzmRF2OiRSB+eBeKCiqM0nun0s06ygDAp
AscGR64IPjtTe0Y5/N9xGUVfgdqCxBo2A3fJzk/5xI6Co9pjk2dNniBvR//d4oPKsDaOSwhlQmLt
yEC4VMsQ5eSp5Y00nt+64X//itC1iUlQJHkmd4QEIxAR74OjKCEsCxMULomdgtzJZc8qt/jYK0LU
EIZqkBbRXNCIg0fB0TLprvDgcYeKPTrBJ0JlWjS2kqLTZlMp0miiYvxO/kz7nRqDxNHhnhAt15NL
oJEKFzXwqNYCu8Ag5m3YtO+kvX8gaDxbHAFyCYYU9FyFEuNpBUfRFBl7T+oiP0Zq0nrXWn6/C44+
4Rql/WTb1m5Gsb+TTqnfSDgbuwuEBb5qh8SZJjuW7eK7PtgFUUthcU0rjuhxklcEnaHRu0DvgM9O
QiBKavHQv98DngdRWAAQRoiOntbpDSHEexudPctMqUVbgY+owgAVQ7eDXWCPCAiKY9FWwF799Oaz
dEnV0aGRWT3UVtImEJK7K+BwF+hu02HBpdSRmcZAOznB2GgJYu64C8KawJxBjZcvGuIi+rnHu8Aj
oRuyLdN8PckigrOgjC4i6KoynzVUBm+iEX8cGy0GtLZBriCTqouMah+GTumGUOmVjj0LpMeUSUwm
LdmiWjieyznOxFZEW89WOQ/UGKd3T8IBG31D6BNuR41DQDrkfDuHQBN4osj0MEwGUm/TyxPLmaj3
xz4RTGPAK/A102in9fi99jOcO9FmOtlsgcg9uqwmLtBgd8iKVHnXXjiMjg4YHyhcKpclP3eScUFn
pjY2LmicBZtsSTDVgO6JWcP7fAFnLFBt6M3RztmlTScHWlBJ6saeBUA8hAOmDPRYYJyzEYe7YFkT
tCxAONKe3R+GU6ulGKkJQOK4fAF9fj6jTDPtu1kTszkYjcRFrggavSfYeVXpk47OHRWajjYXpcZp
AKJxDGai0YQeAS3qfY/+BKdzGnX12DpCIy5wP/BB6SeJIeRRRWmLJwbgH8NQUUud6C7s0/oRTUfy
BVJQAW6DVEqBfRQXRB1BzWYwt+Lv8LQ4udYrENXxQE9OvElrmdCgqTr542FwJHXUyCNAgsrswymO
7DXe/tieowA+0zpg3oAAzPfQGwLtatFhIWZgdHSCXXjN0EYHR6gAdKv+i2s7Thcse0JGRbcfrYY9
tO3kLkpQ2WPDAu02U6ee1GXwz7tu0+ETQXA0ab9Tb+7A3yd4UWrILYydRYgywgGVQA8JNgD9dh6x
g9RR5rCA+KLgYiQhcF1//Sz8her7d5rN1POjlx3Bxn8td7SWPXHkT3/gK/vk2wXeWCWCOiLQ0Qc/
+NBnr/ul9/wS8ft/H0AId5yPd3/5lQOye523f/72Ab996YPX+vqpvv7h0n8tnopnhI521Ja3t3n1
FMPS+f/o6ctT/HSgFbcDcf73nfzfvw7e57t08U8WLsOjdcWUf/S6hY+Jw+HCO1bC+IXDp6R8Kr++
RfE10vGgVBq78vQp8n9Li8Q/eNd7itXotdMoLZ5e0q/vUrzrPepw/MpJ8vpc+c91dbD4Ds03dvHZ
a4RGYfH6fuU9RG70yn5ZFf5z9Uv62y9TiLnxl8Ntd4grX19VPFV/73TP2XX/5eD7fEO3jX3/i9e0
cA/fMjW0wEqNXfmPVSF3YeHvb8bq5ck7OIBvvIixb1h4FiSpf/hE7sk3o5dOXvynoyiyx9+MXjlt
D4/FHuI1dtn1t7FpD5UZvTAL1M9h//V87cLenuw2dmlURPzym23eY1vGrn355CcH0YN57c+4Xi6f
ij56Sl7eb8cbBGP8Wy7Lp2cYya84+Ryuv8PKj17ff0bi4emQpbXHTYxfmrugPLJwfBvEj1+7LH3+
w/TsYFP2o92fsXpaF8dLi3HN6KXTpDqKIUBoxPxt7MpXr1+Kp6PsCYac6COMX7p5Ory36EQIfu/4
hdtflk9xVnr+4bXO+gLG9TPWv3gtytf+61q7PHtPu/oZi1++dv7zwTVGL0/Mjn7G4p/TIvy60tv7
Fk340Uuj3On9Mn1CuM4/vM3eZqA/5wW+tW99G7ePXf7a8w93fI9lGL1sGJGRHFY1wCTE8Gf00sWr
e0yE3c1Txi5885okZR81T0dlwtugYuzyd1768vrLqvzmbtv3vscuf7+z+f3eQXxrK/+cF/j2IIrl
acyMXf6B3X8ty9eDlOKNqTF+7e6wqnzrro5d90P15H395CKmvPUrxy77+FrE3GwHK+/HRKNX9qls
jo73W3tx7NIfn7h3Erc6fDTfBDxGL/5aVr88fu/N77uCo9f3y+cU2Z6DzO0N6zl67T6N2ZiDb3Pf
xfvxyt/rNP0uS/Jt/+mr6Mr3/tlhc038xHP0+lT8+z8AAAD//w==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Sheet2!$P$5:$P$53</cx:f>
        <cx:nf>Sheet2!$P$4</cx:nf>
        <cx:lvl ptCount="49" name="state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Sheet2!$Q$5:$Q$53</cx:f>
        <cx:nf>Sheet2!$Q$4</cx:nf>
        <cx:lvl ptCount="49" formatCode="0" name="% change">
          <cx:pt idx="0">-8.695652173913043</cx:pt>
          <cx:pt idx="1">4.166666666666667</cx:pt>
          <cx:pt idx="2">0</cx:pt>
          <cx:pt idx="3">0</cx:pt>
          <cx:pt idx="4">4.8780487804878048</cx:pt>
          <cx:pt idx="5">6.9565217391304346</cx:pt>
          <cx:pt idx="6">-2.2222222222222223</cx:pt>
          <cx:pt idx="7">0</cx:pt>
          <cx:pt idx="8">-3.3333333333333335</cx:pt>
          <cx:pt idx="9">-4.2553191489361701</cx:pt>
          <cx:pt idx="10">4.9504950495049505</cx:pt>
          <cx:pt idx="11">8.695652173913043</cx:pt>
          <cx:pt idx="12">-8.8888888888888893</cx:pt>
          <cx:pt idx="13">-9.0909090909090917</cx:pt>
          <cx:pt idx="14">-1.25</cx:pt>
          <cx:pt idx="15">0.65359477124183007</cx:pt>
          <cx:pt idx="16">9.7560975609756095</cx:pt>
          <cx:pt idx="17">2.0408163265306123</cx:pt>
          <cx:pt idx="18">0</cx:pt>
          <cx:pt idx="19">-4</cx:pt>
          <cx:pt idx="20">3.9473684210526314</cx:pt>
          <cx:pt idx="21">1.5625</cx:pt>
          <cx:pt idx="22">5.5276381909547743</cx:pt>
          <cx:pt idx="23">-10.714285714285714</cx:pt>
          <cx:pt idx="24">13.425925925925926</cx:pt>
          <cx:pt idx="25">3.1434184675834969</cx:pt>
          <cx:pt idx="26">6.6945606694560666</cx:pt>
          <cx:pt idx="27">-2.1739130434782608</cx:pt>
          <cx:pt idx="28">-5.5555555555555554</cx:pt>
          <cx:pt idx="29">-2.9702970297029703</cx:pt>
          <cx:pt idx="30">-11.764705882352942</cx:pt>
          <cx:pt idx="31">0</cx:pt>
          <cx:pt idx="32">2.6785714285714284</cx:pt>
          <cx:pt idx="33">3.6585365853658538</cx:pt>
          <cx:pt idx="34">-10.044977511244378</cx:pt>
          <cx:pt idx="35">8.9743589743589745</cx:pt>
          <cx:pt idx="36">-0.91743119266055051</cx:pt>
          <cx:pt idx="37">0</cx:pt>
          <cx:pt idx="38">0</cx:pt>
          <cx:pt idx="39">-3.4090909090909092</cx:pt>
          <cx:pt idx="40">0.29154518950437319</cx:pt>
          <cx:pt idx="41">0</cx:pt>
          <cx:pt idx="42">0</cx:pt>
          <cx:pt idx="43">3.225806451612903</cx:pt>
          <cx:pt idx="44">1.2658227848101267</cx:pt>
          <cx:pt idx="45">7.6923076923076925</cx:pt>
          <cx:pt idx="46">6.9565217391304346</cx:pt>
          <cx:pt idx="47">0.81300813008130079</cx:pt>
          <cx:pt idx="48">-5.2631578947368425</cx:pt>
        </cx:lvl>
      </cx:numDim>
    </cx:data>
  </cx:chartData>
  <cx:chart>
    <cx:plotArea>
      <cx:plotAreaRegion>
        <cx:series layoutId="regionMap" uniqueId="{3688B48A-3A68-435A-9318-D88DC8719094}">
          <cx:tx>
            <cx:txData>
              <cx:f>Sheet2!$Q$4</cx:f>
              <cx:v>% 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1F1Zc9u4sv4rqTxfegACIIhTZ27VUJtlLXbsOE78wtLYHhLc9+3X3yZkWRLj45n4uOqWXhii0U0L
/Aj0CuTfD82/HoKnTfapCYMo/9dD8/tntyiSf/32W/7gPoWb/CyUD1mcx38VZw9x+Fv811/y4em3
x2xTy8j5TUeY/vbgbrLiqfn8v/+GpzlP8TJ+2BQyjr6UT1l7/ZSXQZG/0fdq16fNYyijscyLTD4U
+PfP48nnT09RIYv2a5s8/f75qP/zp9+GT/npL34K4EcV5SPIEnGGkIl1RhDDnHETf/4UxJHz3K1x
dkYNTg1TNzDHJme7P73ehCA+fgo29SZ72lFf+0Hq52weH7OnPIexqH8PJY9+/nZ0D3EZFf0Lc+Dd
/f75NpLF0+Onm2JTPOWfP8k8Hm0ZRnE/htsbNejfjl/5//57QIDXMKAcoDJ8Z3/X9RMo8/Vb7+CX
QRFYmIgYWBCTcsM4BsU0znQTcyEINigy9AEo8+hRbqLNW7/ndUxeBAeQ9GM7QUj+WLz1Cn4NEoOc
YU6xjk1mGKagjBxDghk544jqJjUMLoyfJsofwSb33wHJTm6ASD+0E0RkdPlxiBDzTAiTUZ0DJBQA
GaxcGLEzRmFBIxQzpnNCd397u3SN4iDONo/xjvrPl6695ACVfngniMofy7fewa/NE6KfwXLFkE5g
+eIYCXjrh/oEli6TIoIEpgQZ/eq1+9tbVOB7/3MTvm+ibAUHmPSDO0VM7nfv5bXv8hcxoWe6IIgL
wg1dRxwN1y6MzwAKQzBOBOh6JHZ/+xmTTHbxe/TJHzvBISYwuBPE5Ga8ey//PSaUnlFQ71QwwXGv
MeCdH84TjNCZDjYZAmVjCK73JsDW5ttichOXhftpvPHj4h2T5Vh6gE4/zFNEZ7R7Q/89OoScCURA
uRCOcG/3msfomOjM7GeTSUDLgHE8NIu373e0yeJAvmfiDOWHCMFQTxChqz8+DiHaI2AwjBHnpolM
Npg/nJ+ZBHDRYT1jpo566+Bw/lw9RVHeBtUmku+YP8fSA3T6YZ4gOn9c797QB8wfCugIoWOKuU4M
og/mj9Bh9TNNA2xpbOhbK+EQnT8yfxPlm/ytX/S6C7OXHKDSD+8EUbn78dY7+DU7gOpgMYOSh9du
GogwPHArYS6dMYaZjgnCOpgDYCcconLXxhCIcHbE1z6T10F5ERxg0g/uBDEZfeA6RviZDu8cIR1s
ZkphwhxrGozFGURemE4gFEAYhAN2r//Zi9kE8q84e9cqNjqQHSDTD/EEkVl/8GwB9Q9ujEkIQq9F
xgyMDEFNk0H4TAw9mfVT/elHnPk7vP75dNlLDlDph3eCqMw/0L8EvY8xAduLcC50CLQMNIspzjAz
ucE5QhhWMKzv3v92vswDsMhi+Q7NspccoNIP7wRRGX3dvZnXvsxf1Cz4DHxHhuDVG+DZQ0jyeBXj
EBWAaYQoJiY2YRmDqMChZhnFUfT0UMiHsth1vPajXtcuR8IDbPpBniA20w+cMbp5RoXOzP3LP8bG
BFuM6zoofU7BnuZY7CDYzpgphMnk42ZH/Oe4vAgOMOkHd4KYrC/eegW/OF9gFQPvhJtgiIFqB1v4
GBNOzwwOMwlRhHrNMozw9xri4inLn9q3ftPr0+VQdoBMP8QTRGb2kfaYfmbQXuGDZoHECxuuZCY5
oxBsZhATEALMtaHWnz3FmfMel/JFcIBJP7gTxGT+gZiA34LAjYf3jSD9AvEWWKEOY2UCMAHHpjfF
dAoZmmE0Zh7X71i+tlIDNPphnSAaawgYbfXta8v3r61dBNIqYIAxnWKABF73cO0CC8xkhAukm6QP
vAwssHWcQeTy/bGxofwAoX6oJ4jQfPxxCEFsmZgQv4TUGNYppGLA2jqcLxiDegEbDEN62eRglfHd
3362kR837jvSYvOt2ACPfmAniMfdR65f/Ixi3DsroDr6JWpgHWMdQdzFgBg/36aPB3jcbXIX4i5F
HO1wem0Wv67tD2UHyPRDPEFkFjdvvYVfXMvANgY1rzMBQS+4G9phwoSZhCCGyXUBRrRa6w79lsU7
o5Q7uQEi/dBOEREIS3yYdoEQJLxtAmpj6+HDXDhcu0wGpS+QxoS0C6V9QAzWtiNEoFE++O+wixcv
kkNUYHgniMr62+7NvLZa/OI8EWcEiiwwhI0FKI1XopQGaBRGIYJsGAaEAQbZyvVTtXmPC7mTGyDS
D+0EEVl9oI7vq18g7Ah+O3iRysw6nifcgHIkKFcCFwYTY5vBPJwnq03WBpvo8a1v5HWNspccoNIP
7wRRWX6gpifoTED1S5+U1Dkk7/nANhb4zGRYIMhI6vyVmPEyLmX+vtq9A9EBLv0ATxCX1QfiAh4k
rEnglmCIUVJw8EFrHGoVDvFLSEUKHYwwFTQeVFSuNnm+eXDL/Kko8vdMmSPxAT79QE8Qn/X5Wy/i
1/QLJWcGePZQyge6o1+vBhZyjw/nDMr9OOYcSvkAv8PVrI9pnW/CBOzk99QiD8QH+PQDPUF8VpPd
O/rv9T9lZwTywuZL2R4+nj+GOANPH+Iv2/IxMozArDYyekeN+LPYAI9+YCeIx/oj8YD5AFYyuPcc
cVAow2pkIc5MDLUxBCpfzOfc5fF8+TN7Xz3y+mknOUClH94JorKaf+AsgaoXUCBQJw6K5JW9FOC7
QJIM8iwCpkqfmmS7v72Nu6zkgyudzTu8/L3kAJV+eKeIygdupqDGGaEQr+QGorCn4ufoMT2DMBjU
KpsmV8WxsLYdzpWVhNxk/q4yywPRIS6nuaPi2wfaZFD5wmD9ekmB9TrjyCYzzwzAC2pfdbHNgh3j
8k1CouVddS97yQEq/fBOcbZ87K4KML+gshLevUqmDD2YPlsMFZdQ3/9q1ctK5nlcZnKH1Wu2x3/w
K18kB6isTnNXxeoj45RQPwHRR4hE9jv0er1xOFOg5qVPVFKImCGjr0cWu7e/0yt5Di9XJsk7YXkR
HiJzmvHK1dfd+3nt6/xFz4WfIUKoiaGOXy1TA8sYalshoczACgMH85W9eqs4Kt61V+9FcIgJDO4E
17D16uMwIbC3AspZYMJAEl/87O1D1d4ZRrANyYAdSM97+Q41fu8Orp4a+fCOJNih7ACZfoiniMz4
45ChkAmjBmTCoLZFvfifZguC7caCgsaH5CRACNrnCBmVO37vrpdt5ngnPUQHhnkC6Lz9E7fvaruq
HXH++q7wfmcShkoXoesQNhtUikNeTED9C2wK39vUhzgNNmz/55/1uikwED8ayWnsBr+83n24H6Bi
YDMSbJbAOhSKwz4XFVw5VP/b9LEJpZdw1+v/Qfr4Mnty3pM63skNJko/tFNE5CPDlbBKwR4JmBYI
MjDbDZOHiEBJJYeEPxYcapFEX0W2+xq2BtmlK9+hWrZSQzROMzh5B3GJw1XhaFS/uFhBuQukJp9L
J7Z78Y7AEBB1gSMsYCMfbKiEzXoDnXIn84c4yuU7wi4HokcD+P1zP74TnCTfPtIyplC1x3QElROv
6nqoCTcgWmYKCFEKKL0Yxoy/PWUhGMdvfSeva48XwQEm/eBOEJPLDzzFoq/dA6UtwH8HYPqKl2NP
UkBMBkEME9au7aZJyMMc6vVLP4DSsPdsz99LDlDph3eCqFx/5AKGoQrJhGA+7CbmUPQ9tLYg+0Vh
KzJkxlT160/1rdcuHIPzaZ6/L59/LD1Apx/mCaLz9QPjxzBnYHWCDXoHO/CO9EsfXwbFAqFKBkcr
/BTV/wo7jeHko6en3VR6zSJ8fSU7EB3g0g/wBHG5g8Kdj1L7UAFjUChCpgjOtlCBseO1DPboG5BK
hiJlVSf2k365e8qLT/tQ8H/+Wa9jMxAf4NMP9ATx+fr9A/GBVcuAKhcwAYhOIU95DA+kKAlss4Bj
SRDstfi5kO/rU/Oe/d/PYgM4+nGdIBy3H2iOwUFvBALEUM4qzN6v/+m4pP4QGA5xfdBATG062n0K
W5/ltti4O8o/X8G2UgM0+mH9f6Dxn09/ezkhb7wpNhN1tN7BAXBv96rlAY76G4gerXNHo929xfnj
759hy/eBt9M/4sjeGgRCtmvUi9zTJi9+/6wZxpkAxQPxZ1Wi3NvRNaxtv3+GumXYGEMhmwN2eL9Z
Vnz+FPURtN8/g0lBIFCgjmZQGivvz5MBEQjsEB0qCgSk5sB/1fnLUYZXcdBCHOHlZTy3P0VleBXL
qMjhMEEMo0m2fP2v7J0tiElAySjRYTsbVCOA75U8bK6hmh3Y8f8E2MsiXPvsKSXxikWI3DZpoI8T
txMzXBn6bU1TfRx2mZipXmRqeNurZxHZ9gaB/9z7mqx6lGJ+TRaLjXRid+xUSbpQFzMI0sTat0XT
pgveXwY0z+mSHaOWL42oaM4d2mXL/SVIxGFT0lBbxP65SAW5c5IgXBJDOCOtb6ZthCZ17fKZbqT0
TufFox8V9aXTdBZ23UnMM2/qd3V7z5J0FBVY3FVOM2XCKwrbQryj48Du7EXbpvZC3RmJsBeR7RiZ
tW/7NiYXVeVZfoucCeV2axUZ8ZyxWXd40QSYp1NwC/BCtV2jvNRiG/2Z+NI7bz0aLb3OjZdBf3Ht
ho8ClNDRoEM11cWQWbz0E1/LLXWbnAun9peqL2gabeK4jTdxnLaaNqQz116eVVMnsc212991TdNY
mWDxOMGzOCf5N4FS7aoIYn/ma25sNUkVr6v+Yms+XHjaWiyJaqsoaqdMLBoa4ThJHTEjRbHGTtGt
nUSjNxg2gE/0ynamWZOxG9dJ6pWT5LdpGNpj5CJWXfu+l1807giCN/l1iYLiGsZRnUdSyi1NdfRz
xRLSc+aqaXS6c/2WkHpQwKpzksXxvG5InFpMlu2iNv3Di6IlOm8OOhStosntM+YmWbdedU5xHVxm
RLo3tq2xWU4NPMqo4d40eYutqs6bsafXxSz1C7KAEEh5kfC6OjdxKtes8YxJZHbxtd6YZMQ0373z
Ax5ZdSOqRRKlaBzrTTDy6tz7pu6Cl7u81uSWtr/jRNfPvcA1JjjI5AjziM2Ea5fuSLXrqGIzJxTO
eYXbclx1bmppee3e8MaPzrusSs+dBpnXSV5lVqWF3qPb1JMidcP7wm7x2KWaXLFCt5cO8enYLlp7
GpeUWWFiO9gCG51Z8NHH0yTQ47XbuvEa8Sxet/0l5TWzGpElU9WRma2LYd5Aj+YWzDLT5IGXzSq1
g3vdC2t3lIhUu+ibUVRV7ijmnXZByvgepicM6KWZRTT7kndzTLpw0bGCpBb1KV54UeA74wLO55qQ
usu2xG2/l+M/jSR0z3nI5CR2NWNUVppnzpj2oBVhs/K5TdZhI0amx4PuWxXUgYVS6ZiRZTpFYGGW
tJbD/PZKdKzZXiI6Bgl5SHEa04rTrJvZFFiboBk1VG9nAXfkl9iOdUtvs/BB1s5545XNHcuzNY/S
md+vI+oCq569YP06opqhWkz2bQDw0u4iafEMe8uiwuHKzSgfg7rpvjs2Whq5bjy6sruhHZN3oSnq
CWK2t4y7LFxJIZ5Zq6hbejSM7w5U4SvaBfJBA+0ikNAhT2FQlVDSUa99DrQLx6EsXcM1n3xDBnMp
fC+wdCGTCy0x4ovC16GtboftIetB+6fboWzedv5IKxo6oaRDt2XqXKesbS5DKb3buB7ZYR6O7Li1
J0EPs7pgo6OwhoX+MgqKLT3UY5dYqtfsJRotsyeKby/2IrGnM71ziKUk/v5vpFG2SqM6umnNzLfy
Kq6/SD3LlrbhemNmFMnG8asLpyHOt1Bock5NO5w6mZlsqkUhHX+Th3E+hfONzXMj8PNvmhbOQ8+3
6q64aZwuutKMgl2HbrlyWl5+bxlzzztIg08wL8rvUZWGVpjl7mXIcuc8czge4QyHlsha976y83YU
ItQsq8hsb0I/veI9PTcbd4LCzp6nkkV3XYlGil4Kj0/bwtNndui797i4rNuGf7fbSDuvyoxOFNmp
6LzwEnnrCLNYFLTzx3btyHuie+O/+fpMiIUd2TYCCpFhxYNNYwQsHPgUj7++ziNmDhlm+ehhn/hy
BKrLQ353T1FnjOpWB5shscl12ZmgyuP2HgXCGGlOkS+7vCXXrqPdtTBhp7iOvXEb2P4yI8hfhkn2
fKdomhle+VHnnA/oircpjSa3FN++2zPSq4xk8MZfeZyiodybJW75hTMaT5qyrJeoCNnSz0xvEsad
870wvEveT25ms6sU6hruFKvu0mfWqtMPWGMe8MdYI1deEuI7w27jCU6wO87cwqGupVGtS6Irs6zn
MCWntUc9x+rvUEB9x3JK9/nuuHfIpzVy2vgxSBzzxWaOL/SspCMzEmiptd3hRSR47hEjmw/oe17f
TtBSNQ0WL4smtM+l37altWfZyyoai6NLvQ6acyWqOhV9KBYKdK35ej1uYn9qd0H7FZSnN8Imzr4b
bSEtWZj1n05SrDrfcR3L8wtLSq2UVigTq2Aiu8YyzEYai26x13iXuov025dWJxxyK2V6q1ehd4n7
Vt+nWjpoqj3nP5Lr+r/w8pT933PgL6jWS9/+7/V9+9bLL2NRwOd+IkvLw9JdmYlDRw3T43HIqbNS
NHW3v/iqwwnoyMDNM99rzG5j2+dvz2QOkYjDiQy+U1/BA/5Jfx5n7/QcT+TGlZruZkR7lB66KbrM
/GJyz1vlvl2N1IwGk+ChjIj5BUwfuUpf6CbQ8xd61cl6FKd625sQDw2X4oBf0YnDHwJ7IzNxLYqg
Ky2Y3Hhpv3y127uehro8nXjSoJZwcwSM/UetutVFfW3qTjFCuQW1DELhiYq4fbiJ7WiUdi4aazEY
xWngJ1ZUiWiR9kZxGBM0cxGRY9VEkRl8KbC3bcU9B7GdxJJNGC8ku++KYGTaLVsEaZFf1nqdjArp
hw8pc0eebTT3IZjJkz2HwR5tdpFXpjHnhPhWgQ0wsvbthPyNNdDnVIco9s4uZMkh5QT1vAMUk7KN
OaxB5qPmBJhpFsOpPlGOYYxnQalrX1XD989rlmhfE2nEN7LdVCFf2LnnrAwjA6vwpZnYCH6wV9vb
XiF59kU47RiBvmFdqi8JDZzzPEH6kvV3pKepO0Xb98aJrc32fOqulvU1jjq5rLkAH4TqzbRIs/zS
75zni+qIS9GAU7ijKZYOlOxIdSQsaJiV9XJwAPbzYxS3YhR+K6y3Z4rx80zh4BzCHnaoX++3sPUY
HBhcDqukhhqXPLKocEa5lHhZvlyMXMKXqtpFQcE6TJwJKWR+sSelEQATyIpMOsnoWpM+Xft5YHnE
zVe0Lela7y+KLj0aTESL6WjQoXobEYBnq8tJUQqtmMed5MEaxZU3lnr4PW0knrOY5Zd5U+aXpL/r
6TE12vMtr+9R/5KW/qKilX7b6bG44lwusjoht8Rvzau+L0XmQV/etyitv8Zx0E5iXUvneZ14C3Xn
1e3zXfByt+/d3zk19xa+nmezt7GB0PZPE8CEaur+uFMEhz/AYSnH4LjctQOvRdmjX0RdTic8EdPM
bbVVYKZXidZUc9Xakji2OyuLynbswFkSo2Db7rlVv+fL9qLm2byNTG1FQpdVs1bEB49RHYpXQmnq
uIjrwrKTzBt5caf9YHp0HScZdiwIkLQFh38dctXoUXpf24kzCooI3SC3ayZRrNmrNEHeXJdROjcN
l6x8UJoTXHvZDQkjb9TmrnPfP9H1OeqfSG3HvzaJm82olhCrqNPwAU5SmqVN3X6XVWhPOo3XFzgw
7CvFEWRGvQ48z7MK9bn2n2dDS7Tk6put0zaxGHGCafnSs2eM9TIYE6eKRlFN8i+iia0gbdwbmgr3
Rq9LfSyFmU8V7YWjaFJ/jBv7Ou39R9a50VS3bTnO+6aiyYCH01SA7ceVx+m8tCPw1L4oRkXThOeN
O+zlX1TH/lmhclwjnVo414oLmrqTtDCjdek04A/3d1wP43XCIrbAqTMZ0BWH6uwlFeteiPWSWS/5
8ljFoeiKTZfN9rGKNBA/fmwu4r/R2eZPHzvTobATCqL6ymc4fnGw2heGRF7rRzYcBRCN4VQzI7bK
LgUPHYGbDjtBw4VqpszGFsu8bhx34BNaqnvA6Jku56Mtu2Jq+mcozj27eqRqqkeaCbsMdBJOpVe0
a0lJoluFHZTrZKEoXU3ata/IPPHsqVOjxgpAqevWvh+itqXFeeDPOizb9bb7+SkYokhWloVsEjuT
JDPLAiImZbbEXpyGY3WrLrkW2IvQmagGqmm2PGDes7V9jwuFGAstmEChODxOkba3dilBAXFiT+08
iFd5FLXTBGx2i0PsbaVo6sIgstBY6tas+TJBbTY33MJ9pu0ZXVE8P0HRRMIEHD328h/XvOb804Hz
D9urBaLgfoH/DysU5DWOlztHdB4TSaH96ef+pIDYBbG0zEzHOC6bsdIRe11iVqJZm/eKIKMEWJVO
aUOSjv2ue+ZXNCXZya5ZVw+wkvRP7bXU9lnHz9/+Uenxvzh8BH4T5l/C/lLxaxfR9GprM/SGA7jg
e4pjhv5V4i1pqY8awOWLXwTsRmiVM85pTGeOLdhN1Bnewkj11FK9DW7YTS9AbVgHFAkiriBQd1aQ
59FM2Taa8MsxzJn4XDWdMC3HeoDjc9QH011716si7/teFXlXvahnHshiH0W3cViH8y5p/rJbPbxy
kRttL5pTPXaJj+eKpDpLM6jmnp79FeI8ugqQ3o0boRMYCZT7lFOPOOOqtxy9KvdHrd6yy7RF5YLn
LJmw3Hbuc66NMtsl37vOHjtOGs/spnTHoFzcmyol7g32m4lwCu1SkRrZxGDIJu64Zh7ouLLWJ6Io
o6mryWrEcCwuU9gYdsn7u4Q5jgXRlGC+72h8QVep1o0U256uHlIWUXXQAbHCziJIA2ND2rRbVFkK
0Q0frDkvia+QZjwULW++t1UcTTlm7cxIkva7XcaXRmnW177r/s1CyCGHc2T2QlQMUYrg6MZ+Iygx
BjGwsrbNDKVd82eTQaQfWVGjRZZBG7YCO+1LzEI7GfGC/kUqVyw6D1U3ELbNz30e1iPVVJcq+WpE
XXqtGrqE7wZ2AdlT1XRxxFaOx76oVmlH1U0l7b/8IC0XeqUla4it0m2cq221SVzX2kLFsLaxqsAU
7tStAn+05yMqiiVKe5IKNtaCC2WEhQIsZT8J0FjZXfFxU7QiHBc8mULai61IEN+o4L66JH545VRZ
slYtGyCYBHB8/2SbDfAyY88f45aMKjBQL6jXkLG6C43G/Jq22bLu4zSKTlufXojCNr8WZjKkkxqB
OeTJbFRj5Nh/Z8mxPisGJiNk11TWDGpH+/9yC84g7OviKMQ3j5c2M9Xzos2N+M+8rc1xZNvZvAjL
tde0fms1kdusnDhrVuou9qN8bmT5Gvy5nF0o5r4Z1rbXWoJcByjgKxHL8DwRwr0otDpcca8zJjwK
mxvQLMLKpAw3PGwWfpnkYGAFpsUrX3/kbetZEWJrHWKCKwjiRxDhMlvIK4FFknbINC0jaKOriPuW
4N2sDG3dcivdl086/Jde46h1w1HXq579xXBlvjT7y55WRYmFcONYcAwTnggw74rruDLmkZ2dh3pD
7ojnxuM2oWzOAo3cFYa5tHWRXJdBW197hb2AJdD/lvBLzjt/CT/FX6o7dTG7rM0tryoWcR7gc0XL
RAUZIt1Bs63bDImnr0GS27O9o618831TOdbK737hVSTFYWjJxGZVMc8Tp13sL12VtIswCM/DsNDP
CXGS1Nr3btvchYSVYXdz5tX0sjPqcRmF6Yr0LUUqQOssUNGsVAvWmGd6FSM5bT1Uj/Y0xQI5nHtc
tvmshhhv9qdHUDSpi8aYk8gA9ytpnR8hicgIYpftIm7D6A5n3pYe23Y8b13Pm0Bkzv1B4hxiUXBw
xiUNI+MLpsWt0dPhBGbIVorGnkUajyCJ1Lpdbdlpg9tF1dTGTURieVvEUxV4ojlWDRU/oq7p9j2q
EfRsTnXA5shp6gl38ra1ALXZP00pWBvhv1GBCgewHGDbz/GUakgdJSLqyJ+hC/MFqoXNpbpoZudN
0zYorD2NukVbWToEwrc8URCgJcw89iKleAdNxc9QG1lBCEPiaXHjal174VUCAqP9pWVoRClYInuS
IXNktakenad6TLdsLjH8qYFyc6RopPbxmKUinUJlRzNKmjyc4yYVX1NDQxODJJDR7ZtJR7NzvzBd
cDug6bUR5APjpLBUs4RNHpcVoivV8t0u/uqwraCihEZ1bnsev3KEfPBQGC1CA4LOJW1sS6XA2t4B
GdBQT/OP+fY0jUHmeptrG8iVxGwXrNZ9q9OcH6Uf+t/yqtImWHdBpbSOvTI6VI0D5qMfqHPmCJfG
4zGrz0H70J6VpVU1lk1Tz8zM5ZB5qdy12V9SBOFchNyRKwN3bbA0RJbqVe3abNbg7NG5lukBshRN
VMxdZ5pfjIjbRpMDuVTT+SwwoQ4gdd3gknTFfQf7Ab95BphpNITgmGpmSU1n3HejiWrmeiAnxKzt
2ZY5sN2RHlTZQjUdLf3OmVteGk6Gv7l+PoIyqafSLiGZyAi7aVkqV4mBvystpkiQm1uAfysveSz4
0vHpNW1jyHMqhwyHHbISDLGkvae2d8tUr55CQGngr2k2iucNluaF6GxYfYqy9S5SSedug0LL001I
ubf5gvQXB45ggYQh3HWxH8NqJ8Z7krpTbIpDNdUFFTxf2DbOZ5B1l5bnlOZMtzmZxLGU3404bi3Z
td3Krx37m2gvXV7J78hm9qKzo2ikmroI6Ri2+Idz1YyLaFFF2L72Mu+HnRsbH7d87Bh2cyGggPm2
cINFFlTtvaLLng4nZb5K5xBTv5Aa6SyVDm0M4U9UU+VEVTZUdezTpnta2RXnSYfmWo7IykZuPAXl
hyDpDc39Rbw0bcRCi6VUzlSvA7GPdsudpbq36uTcTlKy8oSXTpyGRhPSEXPVgBtuOXWd/oDAQTeS
rmEvKohM3ialDZNdpj+or9GZpwfFNO9Q8iPV6UqCZr8xqSu24l3PNhAPS22s6GAq0QmT3lKmpnZQ
/kDixLO8kJMLVf4AlgC+zDsMOEDRRBvxYsQ6sBLN0vEveXkrG5ubFnjl4BxAsnHcSC2bVB4ksBQN
DmiCDAa/FWV8xBax734Nno/lJpr4QtvrDoJ78QiLSBv7OpFTRkr3BonU7jvTvvbBrgzYNP6mP8n6
iMGh0QUHd/T/1RacXgdH3cGBkIPYJg+1KK2iKrlPbFqNQrC/FqiSUWYRieG6vTdsxhYVT9BIdw06
Yqpry6C6tpeMJTOvloEFyc90VoVRsA1Ew/lF6cyEb3OiXC47NpJZrOXBRDlkRhU/93pVGH8RMFVV
/YKqZ1B3ZV7eZryU8z19XwpR7zoVv6qJ2LMJVN96XX4d65HVRb689b1mwquw+67jAOaUDDUIcWXt
d1F3jSUgxrv2Rb1l0zpercJG00fK4AHrAk1thuU2P6Zoe0tokNHYMw/MqUFz/2TQU3Kbxdg/VG+q
ZUE881I0xVrlJUNZf8GaX9/RjKUT6gXFUmi+WGpO6040zQu/5yRbw1lr7aZUAWI4XtW5tkGXWjgp
0kvKwPatdXQBWrv9TnIWnudtBvmCvqnYdChlWia4iqzYblMIazfh1f5bdtrwtkoadLH9mImRNOck
BB9XsahL0X/4rhHflnWMLvb0Pa965nbSaCzePs+LWznKOzcbgZPqX0MkGo+bnIlJIph3rS56KO+7
kLYL1bJrbF7Z/nfVUDIut/U5KUQOxTIg89pzmshHf2Ni0aGFpRtw/ACHY1RIf246/M+0xxYWgUy8
g0US3EvpW0aVlleYaPm1X+j+RZL7qQV5puJa0RKe45GfBuVMNVVHR/hQqtHweRuLQrthRmVF3chs
ROhbtNzfQDQ8/EKQo0/AfoAgLidFvlAXO2TpNGZo02lavogc3iQWHKmUL1B/USyqSaMC5NTtXvhA
Rj2nabMfb683cFjGT+sNgW3OsMkW9n30UcyBk+c3fh7abpzcF64eXkAY010FVDirJm/DkQ++2pjl
LMrHivhat+ooEvYjz2my+D/Kvqw5Uh7p+hcRwb7cUvteLu99Q7S73YCEhAAJAb/+Pcg97R4/883E
d0MotZTLVYWUmeecxMTlMrmoMO9vxqBt2y3dLC42xrQG5ZzsbLh95AQotd+bOsqPfRsH29EJykU2
DIFekkTlS68R9VK3Y7htiHouESmu6rIA32makkvgaydCutV7jrlP9qYvnLMrZLQAXWbNxljT6KuZ
mggqmO4FDoy67vyUZ4l/FxfTyrwp5iJRY9OwWJnkQlar4g64/yKsc31vZrR+BbyLV/XOmA0eyrfX
c17MmI5X+WlDS72p/IkfhT8sJZzLcyjG8Tw1EmlZp7D1KleWXBSx4uHSDHWW/S0Rsb8dk3xa5Hle
bOuR98t8GJxbEXX9ckIu7JbTsV8Oc4vMfXUWuyfLRDkRdRK4FCWYB1VxDQoXKNN86WY4zvQjRr4a
ayrtFWD/5BCHNLpOVv9qdtquzqd1Lyy2cVqdH5Qk4a7g2Z2shu5kGH7S5XRXJG0GbBcnoLlYLLuj
NOpOxvqcYRiCZtWf1zAzynwYUw8bZPp5jJizwXW64iSzn1+6jRn1bnFCZs8YnyeMOU7MWKZ+fp4t
ptX4p76L2/A8n+0iJvQIonmxR5gN7hAJ9Ml2anCL4mpAerQo8aEG5EkVfp8y2dTfGyavSeVnv0L5
1vMxBGnEEasahMufnXS+8TDhrzkN8wUHPrQXLvIPruVFp9El0YlEMjqVQVfvuEPvYsq9aVnMfWaA
x/dhAZe5t605XzHkZMF7N998ZjIHXq3rpD/hV3AX54X/40+jyslHD/lXYx6STnSxip4eQruKT1bR
qSnVLTKxKrBaRG7oTBwQXpeNzMSa66i8K0kQ7IU9lGmhpF0tOj/Il5ZNk7XxpbBZt3dkvFRWvGnA
+Tt+HhcRPo013GO2+Dgp+u4mi9haRQ5Yqbqk1QPmvziZr95UGbK0d4CNBX7S7SNbeKumBeQWsS41
M2rllEvZtvTElIrOYeYL7MORu7PiGj5KnAQHgUD/0M4XY35e2sbeaK8qdp9dKqR64414CuyT03Zq
A3xghVxlcXYB3l4HAP/X2CIhItAp2vSRb2VpHZN+XTShvTDD/jyxHAqCQC0H7tuQTVxWSer1XrIh
VTvtHcb5saLSWSunxY8HZaEXXZBFz00U/BimgL8L6qVRAtZjOuXj1mra4Y1aoJ64qsuWIzCENO7r
9r62ihTFDsK7qoub+5qocmUrStdm0CtldMmsZG0GTVfucCuVyN/ujGnZlT4EeYB8iKZSIK1VPVbE
q05TI/hSBKAvr5vOZquSAT0qKmBRECMDcjJN02kudB7+aOGZcHUqOLCqzznGxHYbbmJ/sPY0K9wo
Hfy23BcleRnqIblkDUsu/dxq3NJa2FSMKzOgaT1ssza3UgR70YJmJbaVeBhfXBdA4xA9i97NDvkg
ugVHRqxhPpmeJm7b+OG65GYuufWosia7WsjR32TAh4Mztt8+x73Wj1daDO7S9Ll29z2uBwK/KgIf
b1ONJYClXHyXAQuXSejWx1Lb0dlxRr3AL4X9+A8zRG47ay38Fw/R7C1HuthDTPZoLBLkf1nzGBwz
IPTzzNqxVp/WPDaGIX1nyHkfqlqRqwLF8ON+aypgJAMSxx/RjeFp864/ZD74jZlg51E61lMQd4u2
nfqHzOr6m+1wPBOstp58HgzHxqucVM+ziNDRhjSFWJnRihTdsugEyNgCjAvz0m5dVVdHqr9iqV73
9abNyO93QHKPbWROSdrR2DsOk3tTLJoqfDNltepDIOOOjrubuQBePg+iDlYy6y6B4fm0HQDFopTA
Omb60EdnNQb1pneBPGc5wREWWghlXcqvwus5mMOWvpBiZ3o+uz+nFk7ArmagYs4wT7UjK9n0AlKS
bVnb7gqQQpeCjFu9d+DiOXX2HrG4BKAi5WNQJVA4OGo6DsJxDpGVDmoBn9pafnCfqnKfhFP/aOdR
u+/z+K9+f/DIqZ7qN5Yz74bDZ2FXXvJgElN1nC2SUoubsUgWvTh9ln2ksVzkjBe9auq9GexzmSyB
W1YbY5ZeKDekjNylebVwbMd95FpRGsRZt+6dmiADnABaz9rgaPsAolo8qjnVmSzecO/d9Q7NH30P
B5hwmbe2y7o5jTMgiOTDpmut8mdUeSzFFqzusym3NqoYxy1IW/2tmmKVmimEIjkF0sy3Slv4RvoC
XD+X9f8LMjDkjvovyMCNsLHOFY9QtAVMtq/ed9faXaGZp1/dnrM1yx2SevMB6cwX0xJFhXOqtOWt
LSOyM33lfErqJsAAcIBuE1keSU2nomV8YlCLHWkfIQSqcwSjoXP50urdyv3oG/60/v/nabddyyCf
NganDEAITgsfiTUTFhsz9wk9GGDSmNQfyF+mGf2c/LlW1n2cfpn8aeZdiz9UWdnCHpzoGNd1fYlH
umUzu8NckK/3FgwP5twgAVvcV1PCL2HkLXzXbt5aOlopOMryDjoNdysogsgi9ikcXc9LydCHP2mW
dogdfoZUWSmrBrIXDvaYUHQijYeKv+Qj9jCrGJyNMfkQPVh1xO+4CzAO7LwznsTDXsqq7raFpSA1
MCaZpjTU2XjSpB+fPP5O2MRfdMX5wfPjOU7CS0NpUC7r2O72ZnT0rUVS8BaEUXuAf4x3YF7MZmW+
Nu/gw/SThzru+Z1KeHPr+uDM8iJYBQEpdwrEumU7RAEgDZFdSzJzZGlTviHUei3j2rv3bOLtwtIp
1l1A2m9x9GbJqHj7sjBTzvN/j6ZQd+hLNIUU1Sw2xZPSUNgAD/D6En1OHrYBKwnZUzjgcH1CSQp/
3RUkHNd5tVS9yg5W6GWHom/uijz3N8Yy/UDWojb9tKGmQeYdNLCt1j7bjSFB0FL4NVtErnLSKJu6
ndcHw61pQnGtQ7XI22q8mS5eD/26t7hcGtMM+G5yH7YKhMF5UQRxzrErpkdjmcuQOQLiLmRVelB+
V8SFbimaumhTq2xaDQRUSXhNxaK1ZXUMQEZ4HkqwEmI2PoJJl+8aEpFF0feBnOlQ08L1o3hpbuKP
W97cyqWsN77fHnJlu2mAfXZDkqm7+AC9Pi6C+m7qV0H110AxTzEronmFmcxF+OZ4WQj9jIA+rs8V
wKmENgf5p9WaEWMD6I3jBYof/BhEAsL3PNEa7LO0w+uXwNaYn33lmE5gsR1NT4399fQZA0s3b4Cy
ZX5axLzYQwFiPeUk++Yjk3AxlpKXyq/jR+Zm7M6OigtgJ+vJVcVwsG2/XLSBsp4gUio3IVKtnQY7
9QYBDr8h8id3Hb6QgtrBvUVwaQpdp4kgzcH0MZFsasnGTUZEf7AySx2seuwPSeXGIv20TetzTjzP
NibimHOBJLPbO8P2IyopEI3vi0w8GhqFIU6Yll+oJh3qBEzzUSB6yZFK/pwX1FCAdRaZcN45/sUp
g2ARtnAJvNk0F1vmwYX74m5m9O7HNiijVPY0O7V9ln6ZRho5ph/qOHvK/APt2uJiLnxo6Tker8ZA
NhBpZ2SWn2rlTjs+aeanZiQqZ/DJd5C2nZcm+DEdYklO2HHIbeiitKp1dTWWCCkDflHOuxG5mQur
AHFN0FfhvPxXny8KOKciXjDaFyfejj+7rPceaShiY4mSeI/Emv6ygLl9WB1z3UdKs7/Geoiilki9
smUuwmkfFMTem5bUw/TRMn3QYXqprSsQ9FXV7KMgFnuvdjLAbZHiVfrRdnzoFBmpeBoB897FzTju
Bqaqoxtn0ONZY3ZWmk0rC1DnrWaiXPq8kI88aKI008Athr58JwiQfgTcwc95kFAAlCT1+xJedNe2
aURzlkPeoY6sseK3sOh+ZaGMX3hSJ6kvHPZYQyW2zGKIkf77hvoP5S4egRjbiIawqWIzxfAXehUN
s4LrposeC5nZqTl6tVDNotKk2pv09WBBqSpsu9qbo9eMsrL7PWo71e/Rz7Vm1A2GnXJrcfef1puX
MwsKFwzjoG3d8cCbAbwWWfD0iyIgVKDcI7rr3fQjKxOTRB99t+wWCAD1o2izdpEnoX70EYUqkF0t
y734fimep7ic9kNUz4gsTKS+7FWceyM2SZhhHoFK38jmNEmnfg6CetGMTbVRgUxWuSzCLbQ/zSbo
3fBRTcHNRDajnIo0BuH5nugg2Ha53WxySaJHq/duJaRS2zwo/K03NHu7q/lrYIGaD6W0c/I97h4K
PMR1ldRh/8S68Mlkuf9MZR3/PTXqM+djapwMz7UW1hKKyejkx5AlL50K2ilSq4NMCvh0aszjkwsI
9uRJHb+5bLqFuCnfbK95j4ohfPUEU2nCsukZqjVIIsOwfxwiiDBY4qr7ivBx2ShE3bYl+1XcFP6F
c6tfgxhcnLNW2JtB+fIYaj/autaQ7PG4Obb3rHrYRVrbh7hp6u0YQgyYlHW5UYOIzoIE1iqMx+nq
ghYMCFCrGyd1tSRlLB+61kVw6nL9hI3LSxUbnJcysiqwJrT1LZqmF/wn7Q84AKdoaqL3QLO1r+pi
nwO02TYa/07v8+oy1mNzx0XzNhDPeXVy3152udPsaQchpFPp1PSzQUabFty29ZBH9muRB9uiiosH
rS4Dbu7dlIxkKyCVhlKqKxcAtegPv1Fp0VD1PjZxnqpQiccyq/K1G1jeQTY8P8V5wFaV3eTPVIdP
OpnUu0XJWqnAX4c1cbcjMuSL2qPqxurMW3vK7g8R2KzYEHOxVm0h7jtGsF0WHnsLmmntiFYeaF1W
i4iK+ADgP/q4GBMPpOnggwTF0gzgCb+6TU3TZgRNM+mjmczLPTnxAy3/ehkzOS6lXkR2Xe1cK+mW
g7bbc2aX7l6F3F3nYC0+gPDIceD4/N0rXvVUTD84DubF0HL7zm0mvrWIH299K3evVhHj1mui5q3L
24VZw+P4l3Lt+lEwn64VfnqHwIMy23J4BApvMSC/2to4FgnbYze8L433MV+82Usx/a2a7sH8/N31
2Q9U8t5YOnMhiqjK7uM1/p995kXMXxj66oV5oAmEZRwsIRbKH1TfdGfJ4qtrkeLBdIWB3HcAky/2
3BUnLYOAsrQ3ZpAEMQOdDNltYybuiARTuPEjm3SLbuhXkNedvWqSl1Ba8l4W5SGvKPIyTl9tGyfw
Vv2cpoF0mqS9m3SXxvPUvavyv6apEUxLljx7NBq3AnknlmiweN0mbo9DAO6auRiT0RHfXxDwJfIh
3jVz6vxKyj2kuUjAmS5LB988O5G/+6YQNzpoAM3KjMLLEKja9d/gVQTO/+6gxxCMoLiIC2gVNyce
TfGFgNN4nE014e4j8E+gC2vstWKvp3gTIpF018wH+ZQkG8g2f1vz2Kc1j5mZcj7Wh3+b+c91ZmY3
v+afv/BnXUmtdqNbPqVZnwEfyJQGXpAc7a4HZzIOx7PpMZcRZKmNRSqUIvj3gS6sEAWYzGccM3uZ
tHxf0ABKhhlyww1en4M22xrLXPyuDDbYKNqFExSagoEYq0WfxOOm4M5iAm8JGkCVXKKxzPalR+5K
TpKL6TItqwT+oPLJwonxrwGka9o1Z/l4Jkm38tnkXvPZax1ZI5YhtRrQTnhwXzjEPsB/oOnI3LcW
icuH0onfJ+kWj63T6/XIM2fvZDQ445F7BRjDebcTtU5WSK9AvSWDWySYuKeCbygL6+eQa3IMFJJd
xhzAV8SuFch1O3DxPE5uubCcfVgLdbYqzpZIsrjg39chbnMd1Oe8XU1OB8poZ1k7uBJy1TOIYDfj
NH0P3FqnI+3lCqnW+FEJ9+YBbP3BemACQw1JCKhB4bbygKT/hxlI19VLmTnuBkIeZz0JiSy9y9gJ
MbBYMWGzJ5xlPyEUyd5d91VJ1V0rKIv9bRa1OUInEQALrIKrrmpnT5ApWUF0EbzYwloXQ8B+OFb1
ewbevb2fRWerKAQe0wm/WxSMwgWfKb/IEatF1SJWdgVILuCcllasDx8UuaxQ+bEch+Ng502OFEGZ
SquDHrQjASp3aPdX7vhn5E3pWwtdcNqDCvsci4Yv4JTSh7EvnWWGf+ZalYlcc1DHT0HBxu0gQWUZ
y744ZENQb+u4jk/In1Vrgkcp3OEbQ1EGD4DymLOwW8MHn05eM0Ib4dbeLret8YUOOAPEkCAJnLWn
AfqD1PT7WTctvWLAtHnjGprhr2k2bYJUzjuYNXK8mgx+T6MUEm+a/MLRTp99fIQootC+5ih3sKrC
uDhK0rTnyqHZIodA781B5ZHcDn+Utl0vJkkTMKMSd9/JtsSbdZtnWrMzC2n4g1XVO7d0+xA1jfhf
ru/88Jy/mSDYqhLH8+ciiKja7kPuhvG/VG5yoE5UqXp8BFsnubX+U+wpbLwol7EP+gSKgYo2r6wk
Ig0tqS69bry7wXVQWgP9dKKrftTLAjqMhScGujOBiDHLLvjbNKNhLQ9NKe6SKa6OmVPqddEO4la1
tF0MyHa8emy6Kw0vN4l3IoiaX10ovntjFT9bkHgumHbYDmjGLzy6zD5Ydgc0QonxWxHxW4eKQfft
3F+AjL/MfW/81h8bktUXbSOXbCL6mk72Wk91vjDxvskLALEZTqUrgl1YRb7cBLXN0ybwyCaqeniW
EI4DfIt5+zs7HGlnCbZ0f4wIz+Eg2YM+GjvLa33Mh0AhzT6QrwNmSihCLDETZdIOKxYPj9IPr4ZJ
aLiHULlXx7nLgmjgrhBRhRITsV5CfGmf4kg2KzwLEcGQbQuUACmHn7KEctXNg19R3NxIFlsvKCgQ
LChpnesEsTr2fwe5uD/LywycMbMcn9zH8jDI/V9t2d8mb8wvys/0NioHfukgK0jrPOQvbVvKNZ5V
yjZW2/GXIgpfVebra9lM5X0C2azpHhMeb1E8ASV+5kV8RPTnu2129AtbPpf11vcy9pLUIjwA9mwX
xhys8R76mwuZCwLxNjtHJGgeci2rg3a8fmn6c55fQKprHjw5LnkyOaldibUvJVxwePJHkMf/vnz2
2ZHUK79uvdRM+RwwJpiiegXNUrTkuhuXg8uqu6ThyQruho2Dsuw3JWHNMW/GekfhFu4ZoPiDhxt0
6xGlUCOEOWs772PQlye2GhkZblWVZAsR8+6RyjpLB8dRL3bR0ZSR0fvuZjOoKer3VnTrkWZZkU7B
Jg7ARU29MUsVzcs8tWugClkkf6i8vPf6iZNfPdgBOwMBDR1YJpmid/YMD9Vxuc+wv92ZMUAUH2Pe
LIr/M2ZApn+uS2hbLHvN3Q/1QOKXIUilSbE1DExoY719LQqIs2aNtMwja+3rSoDqil+kuk/sfAc3
Pv8FpeKuyOryFbkQBxvFQM9VUnl7G6Vt1oy40X3cApYtUZrlnYQL3P3Rz9Zp7HRyuXWLnaneSDgD
+yFHuaS8gb/ZuNX4Wjf5oUwqeeps6m0iZPJSJD7zX6CcMu57vywhX2ugpc+RomLZxGq6eJEYt5Pn
ip2XKX9Nrao4oFJKua6Kzjl4rVOebNlUK5C+6LOnqyfUAVDvoG2sFfWL7yNF3Q4RjsUVwgjsNA0v
tnnbe3dRQQuExW7wFulvcJkhN6i4p0+lkSmEg9CHGXDTs17BDIDi8rvlO+OA+gb1lNpjEF57LV9b
kQwvfTyO64j7yDXORCzp+EtbWcnDWOnmCF1TubClX76omoCuhp/H1pjJ1J5Ul+tbm0l5p2t6786z
ktqrtkyOKEozm0jeIfNpFT94oNUZeAI+CgEx0idJairHCNBpiVz+H7LVqPqlhZJTF9MV8ajctlWx
AVbgHSo6QHCRR8nGFx12Bruylp2j1AMNhzC1215/k7m4I/h15KmwVpTSukg5EYfR6/M3OTkQ9uel
/2hP5w/HwKI/sFE/ZdL3noV0pq1ivFgZM0l6tbAs3Gkfo/i3NM9D1An9b356+I+zL/Q8JIhdMPjx
nNJ/KLwdPUEiHTbWg064A7KO5y3GZuovtmZ03+k2W0MuWT9kNdwS32XRTwFeYC5xE3/OHaFr3I30
DLcA00vBH0RTVKmovfBzOrNRkcq8dAWB6/5j7vzSwawm6TLpLj6E2nxSoNRX1UEi4/veSmc/qJp+
k13vL0pJ+NWnrbutEXds89oh1xyq0UVo1fk3BkV2DqfcLOp1RJEFBfFgAhHAnXcCEbDyIcpJ6s5w
c4GCVw9UA82cdxAz9sca6fR1bF4H2kb0P8rKgAP21fuA4sRDDQM7xGN9UVrlCy8M6ZvMB50wevCA
VS6pGql4roIsBWeKbsB86g6xraHNNM1Wgdwm58vHCPfHZGE6ddWB1zaN8SJnAZik4XQyxA3D7zCt
LySPL6bWwYjqETL0txBLoTaQ6ns44H18j0LGcDrjXh0cq4mOkob9qkNpjUeUKsnTOQp6Z+KIYgzB
T7OIWSUWRUStbQ8xv1nU0Ry3ZRF7j1El4OpXF9cVxU+l9Sp2O9wlTV4vwhHsDqj7vkcynF4SR3YL
aFmCmz1SyGJpGZ4k8a0t9If2jtq0OAXAv9f+pK19UvhPRYaEWgXWyBEpuuQAfihZW2zSDxyaOJyV
enzPQG+WPn4gIJiBwNCTR02TYFUm7e9FSISXH4sQtjZ/Fo0G+m5Rqqut3PJjEZn/0hw2ffylzLX0
g52FgEjAaNn0fsJWHMTO8mmS+XeU33aO2qNkPwmSwNlFlrHL4Mt2w5Bv/TkH2Xh2nQbNmHzkIFFe
Kp3jzUdRBUttg79pWU74Ivpf3cxzl0oO6xb5lG0ckGjubjxSX3OfvrCIZSiPBq1u17nPKGOYnU2X
uRgzYdUaiXdy/NLvd667UEy3Kz7eqPLGQzEXQAQCAjHx3Pq8mD6a92JL+RE7VNwjbrPvOZ0Jx1UW
HJ1ZghqF4NO6MQ+Pbh+6j2Z0VHZwbJP7vB26ncuo90ynZA2QLry3h6i4awt9X80isNrvkq3DaLi0
JtdbWQr1gGrR8q1G/n1p7lonHvk2GWP1YZpRFopd5oybQMhfwRyaDSDqr5HGCdEF0yLOqQGh8ZbV
P70xso5dMkYn4+AWzrqM7Ob04fO6cSgnZOfdfonkNNwZiupu2iaontYVYFfDVUOUmS9RrqA4ClKw
+2Aif/dPiPoGHrD7eX6gWPLqu8dqBMOfSWhsqSpWvnlHJRM7uP7xUnu9vQ2nAF8AK6aUSRmfJC3q
R0vmKxNnjlyJHUN+eKGpq+7HoRAbEXtkbYDCjDIvZdRPjhQf2TMnV2E74xPoVA8frA6Ql7zl5Fn2
Gr5xtGeZsk5xLxFeEtm8BJJe8znX2ROxDxkPXjUdCIjiSXlpsjLbJVbXbco88W8Vr9w0Bvnip3TX
Pu1+cWgdXnl9QzK4hojwXw3L+trz9xAHe4Gkf8/hjYxebYj7DOQAMseMEUVIt84/J94BMnJLJ1+b
0R4yyaYe3+Io5SNi9Qxf5wJSAnmuyogeVVCXqL3WRa+Ktauuks4PVis7TRw63VVwksBsC+N1Verk
kcn+wcxoWYmAtawepaiajYp5uXMq1dzUnHwzM1DfeCOCfjwJ7GlLOdcbaeeLtiGmsQvmLGOnGBHX
hwSdUegtKhWRRzaUZ8+tmqs5fGpYWCCu5mc8j31a0sv/sv6syzL8EP/76Z/Y0T/P/5m8DeTHAVD3
z1pIXmB1Vm4P48OU7FvL0WpXMpBsksTvl31NwoMRRphWrjIEQD40TkvSZRbIUX22VhxlfyBOgQ4f
uYlD4w8x0HP7gUY0WYXYqjajL8k6zDiywjNX1rBmyVzjRtaoT9RAsFaiqNEhxM76hCetPvGYuhdj
2fmQepw80BJZGyfk2R77drvMeRS8QnH9MwLz604knXWmUz+kDAqz85hYDXIQw10h+w7iP/UTDwpN
Xltk1sBd6Mdn4qlyUbbVlY65PtcEKvQyjutzm0TZlji627WIThliyNWomv5+cO3pWJXqmzO5/f3Y
cHdBZJ+vwwSogsBZ9zMJu9TDZ7elDrG2TSbfxhZ14JjPBD6P3FtqJ2m/O7jbuSuiZ3/0sw3kwHwT
NkLdFaE4VeCmvlbMWxpcyZaoSzTqurhGpLnTVkF2w1CGh4xDi2IuOD5BuasblFubdUKzrqr/pV2c
t0BoyiZ5KeoMhTY9uz3E0SgvgMRwlKpyXHnB0KxbmvmXFrvTQmdNvI41GAUpVNuo2qRodIsz++KB
1/XdAWEmrUXN0ywSAgHPuK7t+LkIeP8Wx2WdNrrtVmRSZBO2trPADqCfkzAs09Yv+h855PBt3ugi
Vd5Dz/3kV9BbdwiKtxLo/HKMoFgYqbuQ0pGpZkW8ob5MDvXQDdswtvbZVPOVM0LFXnV9aoMu/Dxx
Nax7EL3WdaYQgXN5cQUIaR1YdG+K6msMsPUdkBNyNlGyyLMiXqNckNxXoMUYtR8m/EsWyMepBw+/
Og55Qe7MpWls52BRcNLmLmpZ7aJkcbASQe2cdDSCUK/FyxCLaxNy8QCa6YPTJtUFRZTsx9pynurc
ic4uEd1pDNormO3gqDNCEMK9E1vxo13mtwS67l0esdKHELv2jxYS0MlqKkL2qkNkjYWy27UxrTG8
xALhYej2+qxCOaS5xfmrb5Fy2dqqOLiJOoF3GIPQiypiRkFTJGg1qNlERZFv2Kh/95tBiiQm0jXz
FGOj2tg3K6r5ss/GRyAj/NJU5BHeSXceB4I7adLOXuuuf7Jj7NTgOrMNkiQ/ce7qOxb33mkYom1Q
+UW5QEEtJPR8cKrnQXvM9F0/RNFeTPQNGCNmaFRI2CUl6pJ92CUq4qYjVJNpNvB+JZBZfoIbo1bg
kuNYm83QC5MFHlOudhz1mddlIsaFlp2F8i+hxw8fzchXCJPgccULPffSHAdU7FqLQp+FLpI978Zr
M5LgEjO5QfS5wgOEf9bagYdH5Jv2g/46SSYWbh2367Z8nVowVwkinVGR7pf273Uc6ceOFsmxySZo
h5sKOgGqoIog2NJRwi/b2rpkqcDtfGWWElc+tyLfuTJs+gfTZQb7umMbrb18YUyQm9jZcto3Cki4
7qLgoaV2v9Nd+H+0Xdly47iS/SJGcF9eRWqXLMl22VX1wqitSXAnuIDg189h0m26dbt6+sbEvCAI
ZAKUZYkCMs85yX3qOiwaEXlLvyVKYT9DW1g85l3pZ1OvKsHYZFHfrQd1UE7j1ABN9naVpUa/7WP7
2zK0uC2+HhjFSG3g7u8zHbs5Apb6Rx1W7mGom2TvdqEHSuiQ75ipRWfBWLONuZE+IJUoN0Zl1JfR
5c7ayyHtIUR09fDLvCvzMj9Cj7g9xPj67zpWuicDSqkbXarjZajbch0C/PHYjSmkp02hPlfZjXML
qAN3zG/QtU52vcn5Pom89iJZxxD3yvgXPSzOao1vepoBW6AVzdeEd4YPpF5+NZB23QFIpe76qkv9
utRBt0MUda/ZWE1YyvSTIWrfdQztm42Dha5y+5db5U8a9hB+g6jgVRjKGuIi1R8mSGUxnoVfoh6v
UMRpebUK1u24bB9cfJW2qe6K7WABK6M6LmILdqy/qlbzXbfz5I/CPgOlCYEFfJmvNnLPX5zYqPy6
15pHyL10mzpry5M78KOXICcYRkpzBWWm84sGmYC6HPy45NkvNcYxyyuwJ7Fds9iAXlgex9Gwzjpw
JEHsCe2zKeQZMRAXiUpPwyN706h2/Y3F1rgWrlofEKZ0HotG/AJZAA9KZO1xIm7sW950ydFgEZT8
8l4+5N50fLGs74lWReAZtHKnxW23tSNskSBZdOvA+frhASa30opcPsrcFIBMc3XDi757RXgCCRJ4
sGnj7NZlftNFUwIH0OxUJ8r2zujZe21MyhP+l+lWqq198czaC5iY5KqGxNtJnclTUQFfPjAvfLZM
s7k6fDikYKYKQ6yMGuneaGizM4MA3xYZ5HZN4K4I72VgC1bvCfrVQdgcSBG3hagVoF9N5646aJo+
q2pfPKphiZBpax0t3me+YfZi33VatB5drfgCZsEvZF2Ga+2Bq1Aa8U82PXOt1FtVvVL5TEccVnqq
ve9ZL7dDnxaPkS48xCu75oftcYh5dtovBSmLWmXOp1o1x7WmpV9cyaugLAzvmk8NCPZipSf4oIa2
oisrBIK0YOROtY5D7l3J0fNsc+smprdaxqDsBsKGhQfLtAq5ZdZgX9157XmxzNa2EVANvRhfpRLF
a7esirMSIQAIfiD2z72RnbzE++qkhndmBs7XcfM0Ggbz9VGHYK0HljsPDw6KS5wrMC78EfragJ5A
FN/LGn1f9Jm8VFPDdoXMiw0Ox2xX4aQQmHanv0Lu9JvBh+EP5OdGIJWxUcFpmytZvmpar1wLxL7x
uMyi8aBkeFCbinUb8BzZqVJJgqy2tU92Ejm7MFUKiDQW+L5q2WdgZrJgdBtsuNRKnsYQ6JEcpeA3
iW0M0ANKy42rSudU1l3XQ0mpe7JKJ9/R2NJojfunS+PqiKs5gH9hNwJFwqZ5dRvRrArHZC89RN2D
PreMa+rFOKICCwF24DYxRmDegbAHvgdCkEKvxWpk7VlwA0dARKiecuSZViBlD3sa03LDXvVjC1Kx
4l4Tgzm/kItCFQS/DSP3MTKwS2a6+k1VFHkA8nQ8mAqoE6sQ2slMTqGJWhHYCKaflYZlX4Qag/4I
ONAEXHYRAI8P4Dj2EEAzbD8dXL62wci0YoaEZJSzk1oNxZ6NBb4PlaoEtTPqSO154aN0xGNkR2dw
o6MY4kAKAixptw01Xt4QTwMlWakLELNa0MZt7JpAqeWf7FIm5wFxDYRCWv4prUr3wUvNZ3x+7OdR
gp4COvifDHFnUotZuE01TnFB3SMBTARxMiR1Ez601Q/q2HGsrktHpIHj8PGaQhprZWjtAKi9MV7n
Mah9bPXMBfZiciEDTgvQSFGgAYORSiSpr1oFNsCTgNrgOfWp67K3q8yo0jVkIy3IfImmRR4WPvMl
nkT4XGVqv4FkPnQRLUhOKiqo3bnmhWdq8DHw9h2oQwa0Rc4Wt/EDkCe3tlZSfP3xWMQO1rlp4wBx
FLwze4tbzo3GWrc86Gkz7srE1SEwBapSl9nIwg9Qg1MLaKrU8gFZJ+OqSmn5RhhHtxiveisdme0U
HC1rPRpBr5JTCOECBGvQW6qJn2kgN71KB7kkMb/0YKmd4/6nNEokWjtZbTwXgduKpc6hCRvsxaYr
LYV8zjxIfWpa5wFZXrnpO9auETZFiqICtU8o2ZcwjdOvKCYwKaIo7Que95rfJmH0BCwKW5sJDy+2
ig8FS7/hcIUEfMcB3u8s/LRMXWqEpwNVa3mIDoCoBZM+OPahEIEiMv1qNI/MbMDUU21Ir4R4gyGJ
AOVk1ePZPrR1ATawpjC/GhEPMFMrC9ioGDdq6hgcN+y2uo0WqW9jvO06JGz0ej9k3Jz9hKY9IKFn
n9LS8jZVMuHEHc08tAyRFg8a1s9abDePohErFSK4z6bTr71UVW7TRj3sGu3VAGL1hABBOHetKs/9
RIpkk+tVwqG1iwoYFeT/t5BgypCLLX+4YVKicoAQB3zXGE7M5nCzoKThSy8bt5YXuseUKy9xUqaP
ApQ/s+PNcyQlfy6BRqqMVnuoIoU/e4aw/B4a1XjCoosqLOFW6xGaCdvwwSoBqgIXKXwoEvunNo7J
a5QnfM/UGBkhL0pfbXCv16Zo2I6sYERAuzM2K6BXYEWZCajcpsrTVEL7Eb8fgLFgeHB6EPHi0l7Z
OGgeHWUEYLC3jJ1lNFkAFREbFKC0gWAT0GMgNtufcoQSUL/CVQPE9WGVqratSvy8K6ljIcQSQ78T
MNE1zdW9PtpWWtWt57kdQGf4tUecb3LGDq/ZlCOQ8WRNe8T+TDnWcxcwLfxgyUHdkHMhMuQ3BxNy
htN91Sgt1rxDYGyeOwxh4CChvSVno2/1gMduOFszu+mgb5HXu3kuE0i89UgJ0Z+QjrHiI8OablGM
Z2c5Xn/pIX2/ydlYndz0CPQJe1Yav9dU8axoTv+c8+EFtCDvXJrFsKt7sBEVYxCXroUEHes9MNEV
Zs9jrfatHqGnNg/1ECt4MJFsDtUKOrcJTswAmscHV7jiQmsUnGXQPCnY1i0GP3cKgS0ecwLAp7Nj
FIHJDBrXjwLBqW9VFesroDysSx5ayY4N7qFtx/zaWemnTk2jVxBs9QPqWkDx2huiV5627Qaxdrkh
K8ADjY8coXcga2nyp7wp+2vEXOOl+9bUebTT41INKmFxKIbYPGhAxNw2CZKcqGkBGSSvQnWQdWI5
f15m06Wp5bXuf3D4cGnmWrVJJcIHkfUYglX4YuPPe/JMwHgHL3ox8Gm7hVl5oJ5iCfOSRPKReslY
QAK1ED+ox/FHg4/MaqRb6/hl5NAOcgfk6GjVpB2NTQhkSpDYinGRofrWmMreUUR0WYax4a8OWRh9
IqdlPDM7bR1LZIrvDGWUqKs6BFtgcSYXxCNw1oGOmXi/XdjjwGhxTfsEgveGiVZ+cUc7DMYWoGap
FepZ1RHuAnY6cKH1AkI3j302VUGhBnWV3q4yw3Lx9S7wG+6g/glZtferrMy99dCDUHJnIGeyik6J
PlhB9kH5FVs0iEog9jqv2jTuKmtGAPc6sGQRYJFjcYBc2FuTYKtwyKaGrhbD4rcY7vz+hcuy/AhA
fLqi9Zd51F18ljv9C5e7pZa5v32Vv73b8goWl7vlm2gC5t2Z7+60LLO8mLtlFpf/7v347TL/fCea
Rq9S62W96WL2uPwJNL50f3uL37oshrs34r9favkz7pZa3rD/6m53r+C/mvvP78tvl/rnVwq9Ao7d
oVH6ULzA1o5NX0Nq/qH/wYRUFGYVmfs2a+53ZlrOq8z9ecKHaX97BxqkpT7O+v0rWu66+KjIO4/r
xfJxpf/r/XGYwdFbmAl258sd51Xn+yz3/Tj6f73vfMePfwndvQUHwqpFv1nuuryqu7Gle/9CfzuF
DB9e+rIEWbLpX343RoZ/MfYvXP77pYCp7wKJCj8rM5HNQzfEzpoDEe9TN+4nDrxZNEDuwAqMluWr
tRsGituU+jZrUNSv4R52lJOZHAcZARMH8MoJrGt+0EvUbArIHPVr08y8MzC/YNDRUD962bH2sAus
9Erf6tJwAhNJJR+8Px9pBkAvp3JtczE3qutGJd3A2YOkJ11aw5gq/lLoTXfeJi5DSym4MDQSqByj
pHPIGmVvQvLZL/I83SInhXiUmpePQGXuzLpoH6AeVDwqiL6cLK+9ko28anxzN57NhwC08OKR3PQU
pcRiBFsO5KKHKrZIBbamWJUcsqoEhstMABacbkKGf3l33e2vjqWHCKL+zZ09CSkhPfweFQYicIUr
ziOQWHJlQ8ziTH0Um4z9IfPezIvBfHexTQUu5QCXUrxNo7nUkJ/3vopVp/GmNEHe1SowWgyeIAtA
l9QgSgiR0qX/wSl13TPQl3L7YQ6Qp3+6fxiFuGLm+oOhCsj0QcMfpd/sh15jzgNdZahd0fdFd74b
x4aIBdif4jN0N2Fo41OfRpAf+HMN8qCmwvEWskZ2v13G6CrOnH4HGuSvu3FapGrcI69G+0BGGnIy
sclVKfY18PbATCJPiEJOFt4ixy9s7s3jZKRxuloawOvsI3VHEsCjSxfJlJAnb3NpWmOyMGAGb1Hz
LB82gAD0PktG3VtBX6+5rmoNQRIUNVLwqQWEGmE7e9gkXtleRaS2V65VzsHp3WcaWsahJ/Vs5a2L
swZcqckBR97YZtT7cppJY/M9aKVlkO7jOpGc70MGtRo/5yVvtkTTpSsIG93e+Lp31F2I8HnVarbN
18TZJfYuZGGBdmgDD7qcMXK4B7U1jAy65nXeHJRasXEdKir/y3WrGVz1yT1seT8cW023V1HT50GT
GG/c6VTpPBfRDbCjl8aoGoh1IppPQx9c7pnXZI8SF3TsD66GEgqaTkRsyBesGHT+UTgNMWvTAFG6
yVz7GE+gCFSIVL/mJeRupkoai0dsaxpEg0Xu6/s70E+aA3y+oUFnqhYK/quFAEhQvmODINJzLOwI
maMpAohvyiNDFhXClZDFowaC7DnqyrX9LJpXkZ705NciGzb7AWoh1pDxaKCFVjW3SaFgw1qeBDGk
3mMfSMECcJA8CUTo8VslJL/RmDaNdSB1o+QQYrQb6pP5bp1BTS5NF0b73m7EqVet/uQJZIhX1E+g
Qn909YeyK4cimA0IPgEPMDjd9xjFbZC413voL0dVsKzQFcnbWndj8bReqD/cDdsqU7aKPty69yqh
H35X3qqI8nD0EUPQPvzCzD87SAEeZx/qf5g5/8iIkKl+BNCTD4Yf9HEVZEzzjL0K8MK2xVRsjprs
/UpSUbmlT+ZepPOMu3Hq4gTdb4H8/9yIzh1XCHyCNeWBxJybTDkvTRE2b10zalcdYCInMtL4PLcH
G8ePRj6ul2mIqodBX9WaP6vdmiAcggYloG5nGowBBKzVa8Vpvhiyy6NDWzjiVCQFDqasqffJmNX7
1Mhc9VFYiB2og1v45MMnx5SoCtIDMrpD1g1xyAcacmO99LEZFZAHaTQ19z3dhl7x4Iw7/MxpF5BZ
9Qtd5agDqo+sOy/jOkq3nXLdghgPXD0VoNqVNlTW1sHLBsUPg0uDsB7+EqC+A6ZAxHo2M9ODVOX7
3ci7mW45lApSMrjb8gJiXjSnvjHnu30YL7Ia6BjUxROjvh8zVm8Rp1afvC6HUKUS2j91lPOIu1x8
d9tC+Byk/mv47ssMZ7zzFc5njttkNfSUIw0pgK6B2lfmNQgnFdHOgACRmM21zRCRBNLhbawEsaoc
alTYmWbMk2kdEU9BvTp2V81k4RDm0gJa0R7iHbncT5nWBrWWQfUdM8haWnWQ6Y4z2Bdg1ou120Bo
GP86+6cdgyeipfW32E6g62E12aXmKWr/opjhxgLP5Zl8Sa7lr75qP1pI0wD6oOhcWTkafpKIM9Cg
6gHIMCm6E4xYNSAURlZiG5DVcQF0ICvNLTvkIVXPMD3uh1jHN5EnX/GpnhTi9YjA18BPLV2y1lMl
KrLmJarKcBOApkaDyq/Xrcwway4QKgGDZ7paDMtYPFmB4NC2dgK2AvlRI6DGPBvA3fg5IsM3CoEk
6jKBbnG3Et1CQu0EitBYmJyXe2fTiwL6qjnXgDUZjlmtbQk4HrOH5At4UCgHo36J8AYgWcggNSw6
7UttaQBZVfJJlgL8PCXNkAmPtC9OoTpIfqrhOcpGFQUQ8YGdptOqRVvw/YB4779bNRx0aGMoCur7
YPO4t4RrbbWwBzMb+KwVBLH6E9NZ9BpX4z6qEe1v3WR8LuvSHyalL/Dnyge9Q9moaPICaRF7Zxs1
ZsjqpXqNPwVLkpWWBCtPnMjKTPXDkoUskCjGGm5b/kRKIUOGwSuBoHe6RxWC4/vOje0Nil3ZL8rI
Huh3ePHIAPzcV8yxNnFjQXTZhNapWPHRqre0Tx4TZhxNp/Dv9sogVWIHPqqqcbSSN+vbGFlYwz9Y
5ICfn9W8VUfCZ2eUzVM6lW80sgwqOmZzaFWhiIf3LpKi0ZmasXD2IEdXZ1tBPTssVO4azWWP1HgA
eFQpsHjUg7aFfq7N9mj0JgrA5DIftnknejxkMWHE9//RybPWn+pvbUtoq6FITKseqrZzzuQi9VA8
2O64XSbo9pju8AQFq54mgMps+S3k02ef+b5jeqnKMp4XMaBXeIklEp/0KhzA8FG2PbRW5EsNUNNZ
AGyT2JjT8qPiVv6AqghPShaoCeqolF0jnmTEdZ8JFL6lsQGI2xNQUT+9ScCUhurShFRQrp6daUgA
nb5JuY1d5NStcOh7NKzPZCN3MwGP1MtB2WnV0DzIPPwC7RBx9KJIHGU4AIVOl9Tg8a4oqGvx7nDv
Vb9byIe6YdlG9Yr6EM5la90a+3nNxScvExn6y2xa1+Ly7XXMS1C/yp1nVfBoe+diNyp+USPvU2xx
VFLpPPPg9goDdnBUcUnN0ic7eZLZgVTWmyf17cVzNpErEhLS1yLojJATrUFXyy1Rm0Ax/L+9G3ni
jBpDRg/IRFVvhosDxbwgGbR0Td3eizHWG8Old0dnJaBBsbkzhCL7GSPfsr8fL4dDXOXakRc8s1FO
BYsM7pMuK/EQ6VELcFLubDycLG8QteerkI9iT11q0s59VM0+OVGvThLt1llDUKCA0KWcep4ZRTcQ
M5cpNVQ4zl1n7ULZjMz3uhYqA17+TQP9m/nQeBnxFdGhXkfTpxsPZiw2DcuBU6q5D3iPuHFHjZ9A
BACuMnyixkjsFggiKzxk05jbAKg6jgqKu0xdZOu7SxHph9r03iboPSAMFgoJ0hCoaPnaGXvooE7+
wN4Wp750/lj8QQ0EvMtGdbvJoe5r6Ud9LHfUHduqAxjNZj51FTczHovqJU+zt7tBFalG+NJ29kbW
pkDdlAaCNu5UtwzimAn+siQKILFenmmMlRZAxEvf3BsgykGrHw7hNIm8qEuNwewEOJoyCu4MSxe1
W8xNbNnACL4Ymos6OdKIUCrFRbJpgI69BeBj0Ipm3CALD+l6l8U3lbmrRFb5f1hpromSPOSbGW70
RPNB7r+fTx4x1FZnj+UO7/cn47IGQMEQpwUI3YPU/8aKoeGVcpTQW9kg75xdpV2DmRFBSMASP3ib
RIdkwlivyLuzmePL2Biu1LSQAT1XYQNZ+1ZeCxskjzwJ8y29JmgmoySDxU9zz0UarVGsYZXS2/Fu
pVeX/401Q0jsw9xumiumt65QU2uHXHUEhlMG6k1a8QPggtCWAgD2cYj9jE0J/2mkVBPvYA/FH2Sa
nXjYrbPaZetlTiTKbCX76G0dMkCd9/9xneXew//+erp+VH3DgkJZnVnGqWz0bZ/o1r4NDey3sr43
TrLGMth6ZcYps43kMIACjLKQxomGBFlnH3KvQcpZa60HLsk0hTxpbeoqA6pHBHUEwac2reWaBsk8
35HcB5CQ1iBf8RVzWfr2lK4kcD6ryjTkDjUx1qh+x0wfQQ3zwOrcAnQbz/w2wk8eSkyg79HzneyI
5Uh3XdVtu3vb14QD2yPKpzzgCxJd3C5zN0PZGhDv/XNMnQyofwdmDtfn8QLKOyiWPLmggvnnXreq
Pc2nIZqg4eMT4JMCWZRpPhlEn7snW5fKJskH8DlEdQJWoj6NmlWd/q5LBnKRkGm2+Qhq7f/uSytl
LPrm2FBE4/ZTpRiKT1cmQCvzVTGNVZmC4n/v1n/2Qz1YBahgBDPdbH2njUVdHTBepWAAzE77OBqi
hsd99KEMdwZoQRYakG3Lo7PmRCCfIb9smjkwzoNpAMCcPBnTcJh36UHiLO1T16pBvYdGkgIA81i+
6hqC8IgCQXB0csaOfl5jxJ7mmjjxUwSy0iuaFF9bE/sYVLiwc9R725aV89iENqpJLl2QQ/Z9BEGT
rdJ4szWCWNktsU3rBM3r4TpCJsWSRneECJq8hiaahimQda6ZHjh9hYfXkNjpaXTfJtAsalwjm6dS
j+YPVpqsHUBpgsqtM8Q6O7ktNWbcKhCt1l2FOJlpWSipN42Fitn6VWk3swsZJBZYQZmtOFS6/NVF
lnZAaNi4QdT0oCaxeta61mV++SrBFbu1k0l2rXLW7GHXGo7HUEg7l4dU0f+YPU2QtYBON0uf7rm8
mCyCeHUCWEwFDPuRxrPWa/0aJT6281LLiyEzvcDEyeYXsixXvmpe6uyLRI8gmICDnTGdJ12m9DtA
/cHbUnCkXy2DmhyBu6XzIrkD8w1PqLDPPssSi2EZW5ZBtZ9kNeJ7ilr3wwtCaK8gVCrPbSmtbdmZ
1a7NefYMJb/vOoCPP/7qMDAUvOARwjIkBSRV8GQMCHmRGKAa20Zg1/nHrjl1yZms5Lx0yXo3t7QB
T2+BsfZFZxnnPAUeaAjdz8C3auEh0qD/DRIPVL54pUiEaRLzjNiucSbvZmiDlBviWLZ/ZKVlHmJI
PB3BJMW/qlZQpxLM0JJDRAyjqGM+HBESIqucXOiKGt6AJDVb7vs2a42D3f9ASTMbvOjJj5ajPoJI
HajQ9SGREfTHo7TPQYNGY4xarOyGGgH7Eb8jfm/VhftHlpn5EWjgCqFPlufHBogoP3VCzadJjZt5
a9Z1DHurwlHMM2o1g7UuJBiAU4X0qQvVKHnx4rBDEXLvzWqpPb+N0Lo/g4D3ilNn+bnLk3GllSx8
7TrAkbS+lK9hzayV1zbFa+ig7GBZRh7KAjTKSrHA2e0MMJqQNvAOGqrTzjxtM0nCuauR1APUaj50
Fyvx6v7t3CyLmO8IHMnbif1pdIDHGJxp2Ct4ztme1E6QPgOKXSJneBRRvaaxAZDLMZjN05S8L7U1
n1YwQehae5rO1y5Xqh3kU9x1CtruFz1NXhpQDG5qX+sXkdfZisaLvDeDXAWM3JtAvaA/Y2umfQ7H
uj3gDWhQeiNPv4Dd1qyayAsfgAUcHyulvdF4pOf1JgtNC4Ex3IQ17aYzASdqobP5yr4acTL8FGME
/X081m591Y47lPOod6qZR484DgJDbxf2T/ZVb6F/Qp6QN5M3O4EszNvOGnqTYD6hpmMACYsMHKj3
8vM0CKpBtpbSyc5A4zmXolYUX4ks/Jq9X0UFQqU0xt6vFut8lQzluSsgjsUi+xZj97rHZ9F4oAYk
dvPBSkJUbUTlwNWdgboyCW9Vlbt78l08IFyOSJgFzGmfRY8Q9yueNJ4l61AF7L9sQBxLlKryrd7J
frRD4o+mHL5GqC62Hnn60aOZUiT/6EE6UVnC/JzFqCYaKSB8FJDa3ELdJse3SFHjS0h1lmPPCSwV
mmBzEeWYDifOUnM5Ar9BYdbRg2ZoF3iTgaxe5uJLk/GzVCoOUsh0pvkwbVobOeDh2PBzO5Xa1XsE
fI3aqx4lgIl74Sr6Zhgr5QURrNnDAOlnlUsID9kJKFEF8sPaVL0HVcC/IfWsHaGs2z5CR1E+oJLO
zijwsn21lOXGkroIyJcaQ82+QcJOO1Kv7tgITmW/Q3Wg5orDpd+PHGnJEMXcqFBu2yAOVxqIjoxN
Kz85ehEQBRryqDgOoz5IQCxnV3e0lWvb6hkERT+LtV55YqGUa8jIlzaYMpDFpSa2VfWgWFMDrHmO
pwguga01dVAKuu85no3IFEwWcp847b+7LCIUgeSgw4L3WsvhxqbnNcS+LORwMgvHehAXil9j2Bab
paTnCNwtqvvVqBUonR2N31f9JJciMYZjJmNzNUKFIyBHMixL0VWUNtvkfak7t9S9KJ6WN2wLyRU9
CdrcCtrWLq5WleGgaabJluttFjQ6w0lTzUCc71TUGTX5d1Hl3kbv1RHa+qhPTbWraaz1+tEflKG5
keG3Y+o0Fww/UFMXH5qS8Ub4nRy0gBKPi0D0nLb8kMeMUY5nEwrxibKWs3nWjv7P6zm9aRooSTdr
TndlZ2/6svvksgDilytLH7KzkH0fr1MFVE+n+I9uOrGMC4EIXda3W+q9u7YTF5lPzfs4rUg9GieP
d38aN6eKP+/+dEty9b7aNQSYqkm1mpqyCu110/NxtYzR1aSfedZLDzK25GO50CUEX/9tXusKkILI
U6Q1akOJ1FmXdfrRZ1mxhfDaFtmon6i+ZR/q2nqY3w/qQvUKtGi8ActfhCzb7EZDbuEgC/A+de6S
5W4MEd9vYcTrlaYLdd20eLKRukDVGD8BqO8vEaDFwLBqK9IgaKI6P5kmdELJiyY5UQ/1hUnK/D8n
tU16fkuVaExDpW+zAN2tSiWKIqE88yqt7OFM/Qj1Xja9RCqRxpTJ56MjWNdrPK2ceTaZERPWkFlE
/A3YawPCQ8kvE5m3vVJI40rN2PZO4IgmWi9jHPQ6pBDVaJUXqoljMUq1i6kSFjWIVkNvlSPmXQwh
FBynSlixnRooRv2VHD4Md722gZxt7tPYsgZicsA9NY4zr0EGu9C8sx5hqzndqnu/H1BA2WYcTXFv
wJ7jB1Kv/X5ZvPbwNajMDh8+T99BQQmSMFPRVoga8puhl+BZO+alKVCFHsUh+W1yoCFyoCZxPg6R
6zQRYGVrnvjXtZbl/7qWLNvPHku0g6vHK8e2mkdqEq1ExXst7N4KtbQlRJH00TP3nZq1j32fe9c+
j6cYFYqjiAj1VUMV3nMfgSvk4gvtzdsBHeda4ihz773cj2ao0/o0Js3Buw5Yn3pdpb2yPH4dUubc
BoHtXp0a8Z66RN3xRucIFlpzJg5PnnjRLdGO1CGnGMr04DKaz2zi/dA4vMNt2gM1xS2QwfwOteAC
rcE3h2aQDxjIb7dalppu5SCIi7LbeDFaW8a3kIPnN62hgnl1ErhN7k2ZLTUsNpEaA2QBnP41zvsH
PmbySEPUVFB12qIotg4xR7gh8ggt+QR+qgXwQKo49aEezMRBJWGU3d7RUSKlnzi6pAYajmHQapq2
omMKjdGxhK6WsWXG3RgtYCLrt1LdslvHIIACMgS9sA+iYSCLOnuuZsdZTgx01zfBsFLytWXpkMjs
US1vo4A/ueFTgnRMq3wDmkG6qads6mKVkf5j0ICgQUqP+eApOes7mDx1yVoh5ThbF5g8wemRpY3n
uXeGeanJmo74JKNYH6JbYBGhSM/LWEGpK9Sg6O/2mvUSdvpXVBgqLmTsWn0FkTz9uc659yj1eEvD
cY7KcoYAD3fQmf0ylGqzL9QqDchqRY2yjrwEebTpBiFqH883mJccnLsbIJn44QbMbdwNpEyBegXN
pT1Zceqji7ALdXMLgD6p6X6W9gcIeLqnLpQsaCzGvtcgcow69E9R2czcCL20IWpRpp8Ghd/IAQBK
B2IXkXFZZqLeXfy91nAI9kLzczbm1gbFXfCxsqBanw059GEmzEo/gV2WhsYKFF6BvG2xXcY9xsWm
BlAScS5Uu7qbSl2FwJTTXPB0UQDpfWH5mDB8mKwu4tWqm+pTUGOXHQJVdMkTQLDaqVnMNCbHKA5G
gUAQGe6XmNepOBLFiEIHhs7t09KIrm8OfQXo0vt4BDTSyRggtBf8eQnKYT82H3zKlg3btPW+99FQ
PkArWT9zZUMdSEOjzLON7fg8XudbGqcRumqnOSJt9DP2NstwhAqJ0LRDkvUvi35Ybxn/y6IRKjz1
RcNcx9fBnJrOFHQAsULX3g5D+pWGlubu/AGi8GdUsQKedpoJfJm+YcmAaPHUXXydabU6Zl/nExBZ
5/NMX4sAgCb3mBh5jZBOwZ+aDAQ+VRlBRslrBzrCtfMsbTDTIVjzB2qyuZ80PD8Rw9PC05hwftQN
ACFRv8h4wnsuVrHSqj+V9kKFq6Y5Vq2/zQk1JTw1EUNp7rSUa01IX+YlTsWIaH9t8Xxe9RBxufCm
h5yHGuH0Fefj18aB9gP0IqWfNdBydIQsA2RUkgugx8PedqWy1Z2mvLmaV+PkAx6W4UFueRIPk0xc
h77RP99N0lquQG3VLG8th+6BK3VnbwpP5qg6gQ0k+EHc2aRWYbykfHjIpJv9SI0UTErs3h6hr8nB
MYVHrKjGCxf9A8XP/s7jfY3feoDE5voFWMCB26WfoEuRXwno0K1VZLdeLNlwEMDiZwJUlLFqHwZo
bM0wh7wyAPVENYyNMUC9qoPe7rYyit4vSxPVtickRFKweVGa3wa0qARakhYlDAWInc68aKfJbp2g
aAmgxdimqI64RmpdnFDbACcQVNuau1SknnRjNQwhdgKFlWm7Q+PTEE/U4kRLvK9DQ6hQ6TuJouFt
hny/DdAjiFcQ+YhOo62nl2aqDNfFcfGji4GYaj3vqxzVMMhw0Jo9rFbtVzFAOh6Qdhu7SUCgeo+n
Qg6guZRVpsGAumiS4qfLoAUdbNRtVHB0odlI2tQrHZoP0w9yZAflMCK8JvP8klfQEv0f1r6suU5e
6foXUQVivt3z7GHbceIbKsmTIOZBgBC//ltqHG8nT8459VW9NxTqbmnbyTZI3avXIl3zvklHAKr+
7Wg9A2cJ7YiRUZtnZEOIb7F2xGntnJgNHuLziFRVUQlTXN/yO9L2i82IAjUJuK2iQZlfu+wF0pfF
d2T6zGUSquliAd90QgM7KMLeAsohWbe5ATyfkQZb1fUb1+z8o6ci118hXZJtShApAmUEjXlyJwbz
jwl+H9APQYAxR+vdPmdoYqffDDDrtQ30/0s/gunjZgc3ztrJM/7yl3hP21kSVkA2CnCRVaD3yLMW
f6U6J0ljM4jbBcrGLhTakLsIa2tcOF7RQQO1sV8EKi9thyQkkgMX3vb1glg2wbMCSisDfIc0dDzn
v09qLAfgvFKdkaSqQH+rLwZ4KgEvhH5GN/2yaUcKmTIowkjAnkxvrcBuXFtBc0qFUg9cX8rRXYu6
Aru7HtEFgH8nEdh0aktY9OZdj1oxjUDpCD4OIPug8Rsfb6Z0bIujHMwvZKKL14fVPjBZN88UScv3
Zev+gERPfwT3J2SM+jEboHZZ9UsQobuoMcka+XZtJA9F0t0cTmMnLn6UuWkCL5ONJxyZrHUzDXJB
WEtLovsG+3J4aEwxdEcXsKSBtyA73cyg7wWAs+77twmtgMR2M5l3GfMhZWR0oY9nssHwL9e30Vo1
cbBKM1s9iYEjj+qGD8wElouPNdhDPcs4knOSpomGSgitkzcA/dMOKszRkrwBXjVnT/lf0Vmsnlxw
QV8hB1C1bdsvq9a4ayS4xSiyctGd3ajS3NM6rMWfjnClWpOXiV4eLPS7gg0TPxFwHOl9yuoDLUsR
QEKCsM9oHmmUlCCixJGzOdFqyFn1ILFvFGi0PAhoOtDDc60Bx7CJs+cIzawoeCSgiYK05k7ii7y3
QaN7Rlc2Hs1tXD81IMdYmBLKbBX+0SIkfGLIBYmVGafjro9LAC50ThXHaWuZJLwBKx6GBau4vQCa
ITvjpQS+ltpBs43h+Ku0S61lHhW/BXIfIgBRU2zMsoGsrS7BGboEF+nSXI4cUDiM3YVM5PQECGzM
0JEbiiCH14PIieaT7baI5fbA6Bb9heymMCQkaaCZhX5969T2TbmrefQQTYYD6i+itIoLBiIrCxyp
U5R+L/AuB7mK9nAR4hZaMNnGgxjugozgbkY43c6hoK4s132PshT0lldh+MKrTt3dUgDKcNAWECXG
jhIH5EiEM0LZWbQrPGDte3LkTKDmXVkvIMjID35VlXjwhWzrFH14qTvoGhRuAkGFaJqWZuunL50M
qoU/FdHXJmguUiIhvxin1xoHPvyrVh06SIbmR+YUn1yZla+9gf9a9C+rZ5wHihUvc/HQDxUSAo5r
nQM+TjsV+/2hMUMJmVn2r0+uRufjJ7v6kw1eX2pVIc9S5a8o2n/85KHPPqV1YS7T0hnupqTcgMQM
bNyTY2ydShlfbYnvedhnDGTYbbAGxX94Qs//cEAd3draMjXvMxCaLX3R1J9d0b9o0Dbm/wS1ESqd
U/bVsAzzJR78bMXwR38f55GxRf92ekiyVJzHLp3WbjhVTz6PQBjNHesbhDTefgwLP4YRxfG33kYS
8I8fQ03hv36MxAmq336MFhubs4198rIf8ffcSMhXoAhRPIEKtnqwOzxW9MgJTVyA5St9VV7IhN2W
WIXC7rc0pOl8AlaJhp09ztPR1+2LpZ6KxgD0mIMU2Z+cZDXY3L1GlVU84KgFYELnXqEn4F6HWCdh
IIJ0JFsbxxr1q7muQHJ8BcKoePCit+mQBEM9MXGRTXB689R3zttF6LsM8HfPGIAu1SMvGSbkVnIb
iVPtATkPVHssc2+CpXJFug6OhewCSiDTCWyw0NQzv5MZ6qKQitFRpFNDUeWk1KluzAfsW6JlUtfg
w1TSaU+DZlChC+uGAftjkEEnoH/c3xyQRkC0+R6txnZdddEOcp390kb+bE/FuzwD9xUYJgKQoQJn
TV5wXod7KvwVbIK+bAB6WS+K1jNwYJKcL6JIBtsqsVp7RQLmljZCUyHYklI5qZ/THXkZWNwWnfY2
HbAzvewgIw6SsLuJ20+MWGr1SHnmE1HYkk+Pbj4dab5H/j4PirlzZG23NhrJAAuLpKvWWQcOJdoC
zrtBMo5JDZ0QvVmkUjld5mins9Hli9L87RIqQ61Vjd2v5N4udQwbIIVEvQLYtarzMHtRSVuj1Q92
4qbNkhBMFk0+2wOlGcaCSL1q+y3eYs4PbN8knmHIvYyasZ0uXcbQLSL7BOk22G7eWMcVfjcB7ECn
xTIv+CW28OLqOolOC+WPn8MwilejXbADVXf86n6alHj5I0r6qa4tHnKc4B8M/Kf1tofCRZD4zioo
OQqcWphV2mJ8aBT+S6msMTCc2ai8NtqG/5A7pn0Fy87awPsGmilufzJynNdIqYblFrZzjKOJSOvY
QPalBDSdiyN5u9w9KNBWPELj3aE1yDxAWvTEC6xBS9rIgwGPlBWLglcZFKx6fq1V04B+B0Clxk74
tQJxP8haguU0gn122dgDNA2jyN80jvfmzXCspqlk+tt8HUFOHw12axeaNOgdaP2u1r+KmAnM/cpp
TvhVoO6uS+Gmy9sTeSc9JC+q4wjm4De/eemviYbcZx/n/i2YVsZTLTvJY5n447L0QuPJiNW/7tTI
3mzy/e6POCOFOPko2nErysw+8jEA6Y7+0gIH8ajqUV3dobOPda9yqBriy9mC7tvG6eWDnb7M0a94
mYILdBoq6Znr2vORIAKJyXESnB0V67wVNM7tBdlujr8NkUtgzYLm3dx2OXmrjkPy+Q+HpdfP8cZd
dYENiS/D4nd0Kar8Cf2rPhCPv0x0B163cAlO+XxdkV4mGetUgDbFC0CB9nt0wgF2z71vN7Ot4uT2
CYVfvX2C7wK7pVnjwiWLeb6mGbdgzyiusSz2hgGWTXQvpYumGNNNB5VPaMkFbN9NZnMxdaXX4EV4
NHtADHSlF29a8SiQc4LMQgPdVh1BjkI4ews9ZPMktBf3KwFxM2VN0QVypN3CyMP6S1ejHOmygh+L
aKhfoEc221sFlSIIEjnrJmubLzX2qpZVVY92GYGtqFBAGmv7oKejAyq+TW8guXqNvf4TRC6qFbT3
sqs0kW6hO7JJbVPaRnf/N3FGhfRCaYJrehy5tQztCXT7+onmbqdBdZ8dxtVRmcAskzXLC2s5SjxR
am5Dv2LdTyDBDiHCY4Agb9OK1NqS0MXk2xfXqszHrBiz+0Swf8hMUUESmNvScdRnHWWG/tYugIep
DOeKvWZ5tFw8BFCPd69kqzhfjWhyfLBd272mEGpe+UBdbymCJjgK6U4tAHslm54weGBvnfMAAYsT
gPiyNVi7+Qvg0u0+Glq25jr15cPudu5He4Vj0auO/5tdTjnUZ5towUfeX7JSBpuMDdW6KnnxDBpD
ewddynDJo654lrxF07If+wsjxDCdIiQlatBjUrBlg89nKOSFnFmdTo8ZSMhibJ0kdLZWRVyxJ9bL
5EH6ndwNmReYSMN53aHGyzJfSCuO9o69tVwhhn/IYVSguzoWbOwOczhk+6A3AxEqoKcasLBM9Xhx
kqp/6Vbe6MgX0xAdBKfGfEHDuO41w6QBGVjthSppDXEFtLLQsBihYBa78orKdPgQ9N6ZzPjXBUNR
DJB7nbVYMoAKWgEhmB15fUu9Ro7qNlmO893tdYvsSK4WCTIk0AL48Bqmt+3t5RuNa93U+yGAfJwU
WOCcIPMyv6tpIkMOOgEZ0skBuzvOkJbcDLrKVvRj95hM0abreXxHpt4MoHfM23/IR6bbpJvt90nd
ODVHq5f/UPz/76SkB1oMbA/40XoRIE/qj3dhGgPqUQtpN99UGx+NFLvNaxl11VOZRT8tvetq/DZZ
BNhMnkEnaM9D7/cheW/ByFiJ820oM3ScWXncrEJjHzm6s3i0g+keo5j6jIe/jmy/LBcy95pHQELY
0i04ewiYpTaQlW5PIIIbDlJALCf0A3GH/LK9MgCYeJ4aCGmoqmm/BQ3fCwt420UFODf4CSAUWtjf
oLzDP3vMZ8sM5bZ5ycHQtI9++baknABY6qX7tiRayk8xvrtJJ+Rno2IDqBlxp9CDt4DOgfxcCnwm
3Ult+2tcZU+giQ1BWLocu4JvSBssQlrl7PmguGhAnLymYdu3EAqHIicphZFmWF0w//xuJ2kxDwkM
vIyzFHvBc1BCNniBGyfC+2cBqY755qPrv8SYAPwchimxN3Fv9ys++dE+CUP12YecdS+r+pOwqvSc
gyF6MULX4zOFJUlm7MERDJ1Nx1/UbAh3acaiLUez4gqNyc46kTX+r+t86ld2lUP3g8aqc3rQijjO
eoSoEHRBvWltm/4WWKZ/IlfFe+KtB+iqu6O7d/vNRPbJteZ4orgnk6sBIyPseKvGe7KTiZz/0/7H
+viOf/h5fl+ffs6QEB3va0vmbkJ0tW0sw3Pwhfx1GUBkq1h/15cZeN8bGaB0UabfWtuPsjWw7cj/
tD1IRvSEOcaeUgi9pD5UYVI8pf+91M3yvtw8PQWlrzcWUAjXaghO5epvkaiXoRXkG7KRdkIP5tOL
zM2FPTDwYuNVajuxtUdp1JxxYzLInYUrgv7sg2X+OWnstxdwWr+FzTAyHRZ2VX8Ga4j3nP0Km7rx
X6v9HkbTqyjGf7GHb7894WAMBaa7rnahSW83/kMiEucBaE+J/mF80SvzlHdgtqBI4djdzvPsAFyJ
DIcSHd9OCagOeQuuW4pRhustWgE0HUONZY7RnwD2ZffDJ5irOTyX0XQCbcQ9RdOyY4jnlj0Xh0wx
HkYfqBUnMopdDh3MT2aNkkTkR/GZhqD627ZFl1wNKNJdC2WvlO5xzXKboetJVAsaTpNl70DGbM7e
fOQAwoxluSMvLckhuHGmoV5S5eDkoyVL0Ovkfdyd3TgCLYoRIlnBl4zyJvoi2gIwccjBnSiX0sf1
BE28JN7Q0Mq4PDITmkVDw8unGHWjq5PPqRQKaBtQPt+mC9GYy9Dv11ZnQ6UwTsOHsUGrGtNqobUc
QDvhdwAa9wPYH/4dIYPu2I541f8RAeQU0uK65PGXNXyc31djYkMfHnuWgq2BxEFKxbMdXCdNuz+k
xoaI9Gfb7AepPkj2mxYssG5pWFu3cVCVYGA1RR2sOfk0RMlkHhLChjA1XLqz6YapeZ9EaB2KejfR
iELfJzK0I5x4jFbqlFV3fZ4dIT/oXwEN9q8+Y5/QxtWeQRLrQ7K8CdbIb49rcna+EZ4VUladdpKp
LPNL5ecMrLSYnSVuukZLfbuh6YEpLJxE22/zbD0JUhpbwPuTezKZwYBNFYift/QTjEPQHzn0gBfk
pTUYanClyYYHMsnaQAeR9LMd/QhQ124OLvNMAEB+/UQg/YHql/FIls4soPo0fYvSZNhTAk6AIHc7
NX09J/BkYncXvGgfyElfMlRjIfqe8gf6gvGsQ9vH79NFUdcr7jHQN5dZsE/wHgB2N9h3YVM8uSwt
nwrsk+wxG+/ixsZ33GXO0mVc7MgJhPS0s0GUsKQJ79PxvCpA4qr8deBV6cW2rwSaYHgJrQDpncC+
A777rEFRuZVj8g00uF+9Hvo+IBoJ9wWHGqOf59YrJpKfJqraCFZuCtBMuTLMlO1dDcG3jEbtUBa3
NPRCPKAu7C6ius03AVgLJGSQPvdZYoPtNEcFI9dKUlrKRduBrGUf7L/Ho2Z4ZmHL+z1al0dAWDMg
FXTm748cYO0n9dJOUNC4OT4kC1vKBPoSrJplgmf4MFTg0pDRA1S8ogfPQpUF2+NwO0DG9gEcAcj5
e2j9kkF4oggWpdb92H+dlOumyzzknqYP/xH50kuXrmYHbvWSFEtr0JJu00KzT39CMzAkb3uod0cD
mt70yQ7PJQ8yfnG3p2HLzBUHK+xzgpMHti3/DqNXxeBCQTssur+GNXo1AjK/h+lzzLwa2elDjd4R
tw+l1foBjMpDJgGcgDDZtpuy7AhdsPxYWIazVUAh3HFZAcZeWcG1j5C6bphbfWEJ/5JwWf9oUujd
Zf7IF/YICHTLqx992HxRBi+/FE2ZQhon86+K4Y+5Nnh+B4GKt09prPHjp3hOkq5RB2tBf/za2OYb
awyUpuURmC3iiPlghjbkTCvzNxtN0hQcQWxBYiMM1jlyb1eIxFQHFyUbCPO4zpVssfjcSWd4lBZe
B6EL2eF2AhfWLR7SV4A0ChO71NZqH+bLy9BNEC2tnHtXjd7B1ptVD9iNjZWpFGXsSdyh2D4C7fq7
cRaPJ6OtI9O1cxhFEPxTZebJBMvJ7cb3rNkS/rr5LaZKQ/Up6ZpX2iPTbpk2ymqA2LyIzD3ZZRjc
cTsA9iGfvvQxZAdu6V1KA2u7wyB27njxhjoPlPxUx1CqgFSEtUpQZ4TkXDpd7EiYSwpww09Z1zhL
XqJZvRVxvhSTGW+mxHUuBhC388UKGT+FwlkPRYT0FjkoREJuaVnij2xDtgH9fyvTTWII0/XibpCg
C+ncbNxUpcC/X1MZSEAKdcCmUX0Ge64PiUrXOPR6yNimCUf/pQZ5zdENoN7HtXa0VUz+sheg8J98
owQTVv2jVrbxqm+CrH67scCPmwkIgrgWqoullVufmqDrVrwXzp20oC2QtUlxQMEAjA7RFK5rBlWE
1IrKZV6DfCfW8nSlvusDoL0B5MHYtFD0S0fTWv/nGAqkS5qC7YTr6NtidMeLr2XZhThu2Sc6cg4V
n+6ZMZ1IhixLmbrXPjphkq9l+Lbow+m777/NAx8KWO5H57WFLMMCxEf8yu0o2KgAGBsJGsMzS8Nk
3TfC+lQZ/deiGqFmnoAHD7u676B7thejnmSwX5MAvh3PaOhJwaxpmJ+mcZwnQVZ1ntRWSGgBbmJE
Q3ZMGtdY5pNMl8g5Zcc4GkHSTp4uStXbLbmmzEQCxS2mgz2igFbqtsrKQCN4YkF4HVpgySmMwKBh
FKJ9NJy0Xla14K+qkHe+i16vxSC/DiLofqBl6icP3OCTn9vgYQ5G5y7zzQy6T4If8C9bnzNls7Vw
Av/KUvGSRPF20vUjushKhcDWcPSN0zi3US7O3PFgUQXqQ8y7mwdcHWjUmVCc71Q4bQkSVI3QKR9a
ZPRmhJCGD4GS5e824YGBgkSpKZjixve5hDqi9SjuP67nttijB1l3Av8G2lNM31jdMiyDYz6BJR2Y
G52kKR2AAivXA1WZRkfrC02KoO20vtmmNLxYxmuDY/chCcIap2TTGPFvGK/m4SgL707JIkXnbhIi
XQDipERfyAEmu2hhuyXffojGbnnVqnw434JdXxN7Z/X1QxiE3JP16BYtuMBfQBATnkVVu/aiQz5g
H9rRS81YdFEC55YV4PcbzwYD2RyCnqtpkSaRgaeLKlbAE0HU4PZ8Glleg8x6TQ+mjuyO6p1LmXfF
Supg8kQ5KnALUwAgmIo5+I+HH61eMNsC2SLa0jXboafpEWNWoi+Tbk0iPry5yCit1AGqD9gMPYU0
8D7E8cGq+IoC3cRCe5Bd+/aeOXK2zSvYqt61kGlz+KKoC8hNWJZzn2RTs3OTLt+XtqvuJghBQiMu
bb6MkHv0jdj4Echm51XMf+38YlzSpMJLm53MLTCPhL26s7HkPKkwvTM9EZyy2yFH5M2TIuDa7sNU
rRkU+haF7lTwdKcCXeqxWSJpFZ5tR1rA1eijPbg2OOiv0HoAQsa3OJyawFwi6gZ4c6R8Fu+TzSqR
W+ijQd4Y5Zw7YIbHuyKTzZl5UKgXrPAgvgMKFDNp1aEKzQcaedpEd+AtyXe9p9sT9FRahBylEWcb
swb8zo/a8m2VMM+7FeuRSU2sIErWpYOD5pgxEBLePgq1Jfw0QNDsaLVRpbsoTcVFgFRhHQQyWdNf
VKX/rMykvELJjZ1o1EZhdy6bHrx/8NElbEy59oC4WKdV+GZD5+pDVBnB/LeIrtryXE/2HcXTnyLI
48U65rJZ3xaSkbi3IVt8pnWQHAb9hvJTJJlAqVJr/isrS34Kmfr37gDxbhGBtZ7swnP9pdVa7NjG
5fjMUr7tVGB9yaUFJeuyVVsKy1BCzy0c7NtpYIf/tOzEjHrhSdBw0bJFJMuDTbDA1ujtHboGo3Xh
Tt2GWMhomCK3/mHI9ZAoy8y2idY3bySRlDDLnzFeC88DNIUOIsNvSUOHI1teeQEaEbQ3dTVHJK+B
S9RDMwX2UGiafhqiZJCcs7rL5mGspHmOa+PHvBIqHpc0Lr/SKBauexk685M/TdNzV4ruzoCOGPm4
ZfP7Ng8v5BuBXLxvlQ3OAHwiGDWaB2ywdhEIVp4TYzKAKVIb8hUDsx49EAbSvN7t26vqkiX56ilO
nrziZ41v3lamwLr3UTlcZVFmoOXKh6OnyZ0AG7Z3KXNqaOmAL2oOQTdNY7vuA43SMmfAACbWhoaD
BQx3mYUXGtGkEhv0BRIEw5GGtKQf9A9+lj4pTXuSD232aOisbVlzZ4sNxgC5G17vR/TuXygERRl+
gQbF/jahK4S5RSMAEBR6Ebr0RSLmReKiGfY2oMsLMEyEKGXX3iJtQqCZa8cxFsxwOUS2RLhy+im6
r/Mquke3ZL5LIG+0MCmmYWizK+v+Ql66ULA6lGHs3c9BWYuHS4vvwLxuFoIpyXSzeHebdPusUn+M
lYLCNsxKd4WGK2BIwthkRxf/OO97gUImQGvT+MPbf0xUvu59JMHrztymfT7sPHQLXWPu/sPTqfhe
miEqB371XIAu7W8BWes/h6qq5wC8eIddrXDo0ivkOCw9+uCRWSQeNO1LK67Pfm7YL0xspqhIXupm
bC5jEgOnrc19Kfk2A3B8g2KU/XKb9DbEbj1FJmuaquP8ZhxZiL+RhFdo74M80odLHwHwxgcFlV84
Wv1upTvIvPsXHHgSewxXZAkZwz4nq6ptlJdQw3OdELKuuVi7gqXPosBWMOni7p8KuSqDOc5PgTJW
7av0i9shqZEDn42Tdo/jIbbfB6tu0Wynp0cQu5mnT4HZPqPkMazTHLv9VmMhPI2PEK2D16XfX2jk
m2BTmLpMLC1lAd+hvX0g37xxjHb5xq2AmNJT3+eHwVhuzBAMpgkorJELQCP8oHtUchu0KvgDuaJu
H4ArCmeBwWfmay+fyB+B223F7HA60sRcT+youWUan5o8UQdft1U0XVBeXH1Hw9iL8HcaDSdrgtY2
WDjAz9hU8kRhFDEZcbXtepDF7gE+6peBWzSoeCpj7g2I8rRaJJYp760hqC/AvhhAs6J06sm6wvez
1uKkv2bYcRY+gBAQHOa5890XgTjSy6lvk/ACGbRtx/GmX7YsHjZg0mtXt62enuDJvDuSSYKmb2MG
NkDSSI+K1Btfo7zeg3jH+GG51gnCpdMXAWaBpY9+/zvwZhk7tzeHHdpLgdrUk3wXfYup2eynkVd3
U+SUi0yV/JzrrtQsATxaQhJoHr3bXeGWYlXI4lDa4FK8kcwAFgpdH6P3wa5qlgdy5Ph6ravcQY2f
RVBy7U11bsCQ9tL/rKXVv8RsjMGRC1a0sAntFwH+r01qyXFDQWBtfZvDvMZ5sb47cb6TTZk89I3N
r6ywAYzPTdBXtWlyzUXVnvDE+ULOifP6DIrqczl6+clWWb6CMi4EFvUw7PEGXNAtXSIjxSNMe9SY
weNDuFML9XhrMg7uN0Di8gdH+c0lB3500Q2h+Zm3o7GqGlbuaZihYgF1TPmcWfoIBpztgoMZ5nOU
NiOwFWaw93mQHtF16i2xHVr0mRCfpiLmZ9NQIQh0AQOAkGy3MqogPlR6qMOEDjPjhp+Rr4QmWtyi
GAYU1gpUNvxAw/cwS68GsBi40QhUMLXf0NkBhq26+hp6yKnrjHlqthJIqz64jGFZndAR563eI1CS
QAtAKuXS0xFRB0p5ioAmUfU1bt7WoAgDinPgIgJHMh5I5mOHYtp6atADMlaN9YhWeusxF+GmRZby
jiKKJLWBOAjHBbJT4Nn1U29a4Gmj9hTs2OjJFqoF5gpTaUar10Q6sl07lZyKZe0Zm3FwvzBoau0z
0DEtOs0M405RfaQhRGrsZ7cXb8N4VMkmQavyamyEt6tLCIbRWd3Db70TlUxWdJAnLw3ptH4LdjoZ
HZHUSRdU1eqcDlTBaTlskjYwAFIu+oNw7OBoArU1V8eyCJRcIyqsNIHsVDpr1ZhsFTBA80q3CX+u
iUwRVAlXGce2h+UAuvFiyO7DDG+0cfIfmqiECRiC48iC15tpSD1IIjiFXMZd3qdLnxdilRpdtpnH
dTxpzvLE3s9jK8LLt6nKCy1RFV52r8Ye50M9GXi7ef0cLbYgqRsPeXIsYpmdsNt5u0xBCrDPn2Ne
1cOxaI9kpxldFNqgUTWJasa++BpsPg0RBIN99FLakcEWZHO1A//91bIEKGp9owGhO6TRUUYF0o4n
xXVylfs0CsBkVHLXC8N9IottTHvQR/T3QpsG22wWad37R4ooUZFYtQJKaK3RethRoVVSNOCQoqkc
UrIHNGOFCxqiJda6/I9P8u2mv08AcWlRhQ/73EWn9NQUx05fktHGuFe8AGZoKo50R+7K6UeQE9sj
eBvf58QUTn6KrKcafD5/3pLfaIdmDSmtZOvkcbYi3fB9obvDanxPVqw15bkHAP/s5nm2yk1mH0ev
+iGirD9Zsn+7xKnTn8jmBeDXc538SM5JR/Rga0Ae7T2EPCM66EDpDF61wni4lammwedHUzVfxHtn
uYMyA5moTEUXowNFpY6iEYXSxIl388S5ovVrrdvyv69F9vdPvK3Ffn0irczK0j6iFxuPTzyMmgyd
t4TgDd6HOO6w57TDY+XmxXbi45C8KIjznLVnxzXkeWQi2uPVduhYCsQO2ebbAACVfWpZB7LRpfRq
9DPrC9oMQFL6wjucIMDbJXz1bAB+H6TGS9011bfSDl4CfBG+gQp6vgGedL75zWVGo/8JUhkH7S71
zP+xxP95DCTA0OUF/u6127vuqRk9Z0FEDwXP+aaFTu3MDmH7UHapa9O9dPiVP7HgKZmY/fK3SVHA
2pkd4t+TxrS2X2LbSU6yRPNlXxjjPV26xM+hlbm8WSYk4u69RG/IM65FX03NZlnW1tZKcEb1pKU+
TM37pRE1VTQvOVjg6jBHnZTQn6BzevdNxK1tFoEIlmwOKpSLtvNLUIOW9XpAT/0+8kX+SRnTtmwY
QK3abtpZeLPLuHqz+2Bs2zfA131yK5wh3+23+N/tVYP+NapezYUvXb0C5SU0mdVcLGtAW3vqw/bp
Vj/LB9ZsBzcYl7f6mUQJE1nYJNjcimK9E3/JY2c8kmm282UVoaOMam6TEWUnbtdPt4/u8cDZNg1X
y9sybTR8XJocysrnpWkhE1TO973HlpOFDkHhTUgM5oCkXPLa85ZGKwr0AYzRZfbgCaX26Gt5LrSN
4loWQUERCJItrTDPpQXeV5Fg90FDk170/YLt6bzSzXRbs0myLd43/pGcwIE9pm7enwa08a/GwseO
W29k5p0HXny1clCa1aYAPNO7Kleg6tJD2q64ZYxam4yyI9m8AAQHAIXfkXMO0+t6KIVvbraS/bwt
a6jg47I0KTSQzEqlyHCOwjaIlh3AaE1OunTvy0YCRwVVY1c1doa7rzvs7Gg/E8TAQdCQ9jM09IJB
ohEJpYnbkLzoZcPfS3YKYpx6BnQQb6Nx+hp2OBLFvjmcQCiOPR6NfW2kO7okUQmJ2Kzd0tQILOt4
begpNL6tEFUg+LeH9vEP+7zyhw9ReZgs/KCUG6Q4hv3ox1fmDOarDyHWMHKT70WfDst2TIMLBH+7
E2g80E6oqvCr1ZwpwIUq8bLywSnfjHV9LqEjsiKHt7WhMfUNys7Nymtkcg55XFz4BOwBSlvJd489
DbU1fbXRlL6Cjm2pt83RFiVi5B4EhDvxzlWvhemIRZLZ8X1Zes6FHDgCoLdCOwy02M2O2gD/csTQ
RzE2B9/ioFZ0NQRqFPKRbLJzgbJTg3pskBnc2LEh76KcszurNR+E3tSmKCXRSHYG3xhgzIciMEQe
Y99nB2RV9tTUcmt0oSHUnd0DyM9nJ8WTnS4KpaWDm3i7P+16WbBDG4fK6nYf4rWdPiCbDH5EQ87s
/GM6undRPzbl/OPd+m0oDJDI8jjV+fa2LAOm/pwGctkYYjx7Hgo6IzD5d0OE1zUazZJHkYWA/VZQ
bBjbsFxajlW/+KJFG59s89cgAApAyvJ7mIE8qfT6n71TrrKs8KEf+ohiUIpTSi6WdWhHP1E6A4w7
z76NyT/o0Wuenb5Xa45H46kxy+poobq6mQIHm0qQDyziIui+2yxeGlNe/AQH96feVc5LaIxI7iPz
fvEM09xXDlr3fZzJHtIyGJayM61X5Qx76Vn5T9OfDr0Km1eANiHQBfZDvxcLLofparIy3UZOkx0a
X2R3TsDjlRUO8hVI+q2qs/yHqfjnPk/Vp0GOCqdPqzyFVu+c8Jddrf3Br178HulAHWp30z7xA35s
2sRd1nHagwLbFccksKZrJ6wreDrcV2g0Q80pcroT9MPqR9C0fSM7fhlkZYZGnkvQ1j20ggNInQQr
I0RzHQgw44tRlMm5sTgO+7Y9fGvdtZcm5XeAayCTpQOY8NQWPZR8nbKs/H+UfdmS3Liy5K9cO89D
G5DEQl6bOw+571VZi6TSC62kanHfCW5fP85gdWdJrdPHRiajEYEAMiszSQIR4e73AL9k97kHgBcC
DgXi9SK9N6G95iyKFO94TO7IBAyXgcx059rBojfynW800aabij7wVRtXy0nCBcLG3cGenntzhwe0
wOjl99QKpJefUys43wYlOZ76QxCCxPOviTIkjFe4mKKNQSUiWFC/T0w+KjDrRepU34nsbZz4OItY
D8cmXWRionybid/mI/nQ4UO76P3xWKPWVZvOARI2CyHB4pEn9mWuWRghjYHgQLShGgc/s+ozABqf
qJNMMjDPlt2++9eocEeazBdHo3LEkugoeF59yUNuPlgImp1+Y2/L7KM9spovIqnf/UsUAC2JvQK/
my+uF1kPvQ801RzJyry2fud3RRLkpCS4QakmgaBqKfgXmqoB94TH7/HB5M8tJJl2DSDcm2awzS8j
bry+VsE3PMJAn1LHxmnQYryDSrUDogwAkqeRyOnmz/00ss4RGPJlMY8kB+EBBEYjbVRU3OkIouPq
z5H0mkyhRJFGisBhX2oUH5EDVnrAXvjr1K/4AyrEow2+DPfUxSH4hiFevbNru0BeILChFq4Z9Kht
0KvaVvwd0kWboVCjD0xisAZHl/k94kAWomI2+iRG1q1cq7Pu8s43tu3YNgdZNsMJeXaIj6u8fChx
mwc8r81esIx48mIU9y6Ch1FXYAwrVDGpivCX2mDZ8nfvbdT2396bX7AP7y00DIjsTtgvgm4FfZ0u
aztoDjM4a2qiar45EOyrtowH4EjqfdHFcbdAZBUUchSucypVru0QjAGzUSJtu3b6wFggjZ1h19qo
TQ8xs2XQe/jUyVjnIZ7RvjiNk4pXPx0yzdSm9iF2rop+a/cqOxgoCTl3UvdnOqODjnIwlHlSrm4d
Zel9C2vmLdJK9Rs78u29o4rgwRkmSNsAql9UnpwA8Sw+k8fAbQv5TfsZ6J9uCT12/9DjVmLf0vof
YvzzKTmNcKIUgIpCsen6ANt+sNENCO4K5QCD4iXrciorru26WZgNKgNblAU9SYESaR6PX8jNY6A5
FUWBCFyLvUYYNs2lmdxaH1i+afjv3Hpc+dsMpYiQsVL6uUrTLaDcyOvhyttYIhi36dTskmIZQTfk
c5yV7BBbErLjxshemOj/GCLXuUeiub8DmzYQ65O/bbpyWWuFzNU0baqzLfkPkXqfNkfceDemQLaD
WhsMuxsHNWNLZBfDPW1tqVmwKNrPG9+pF4iN8EMTscxwH5UMmegS6FKHClf9ULQL02zF2s1cdhJU
7YqHRCs3gGfcv78i1GmOfoM4TTJazQkgE9BLpCCqPkGg07M2fgFQea76bkP9dDBU+BrJwtr2maWB
YcEhzPz2nNdlDih/IsAg48h+QcYwr999bKn1sqhrZH8nb+rQyu/BfwmlhbhA8hZa6/qsOw/FhNCX
WjY5JBq7GNX8SN3jFCuvZgPGt2bhIDTZL8hYTT105qBSZp+X6u5mL0wL1B9zr7ZXZoFCwx4rA4HH
+LGmCw2XUHBuYo5rjk4D57GwkwgKZ4ib0wE5qqRDSPfPdgN+oQy8/mT5MJLaYxya0Cxf0ly3MRAS
Qih+Olipste8T2RyAT1Ys2HgAr8UpmefmX42p3IvOpCZzsags5cyGrJ1iJWKwh7Ec06jny7JJSbb
4GYV9HsCvr7NUIXsGbuTADR9js4WBlTJDu50oDM/Fk0GJgUJI/Zz7pqszVhxlO9OXkJxKJ3Xw458
yMRF/udomvLWJh9q5nkq+PLWI02Vr0wJQcmqQ8Koy8L3Q4RoZAW8PNpJ75QgHPL/mG0J9ZC7qFS+
aVPjB0UgPwQp4zCEyk8A8vQG1ewn7B0/RjN/CW7SYEf4z0ZofEIVtH22DPADdnYwQCl+iM7lkGTg
XtLGFSA0a1k2gYUYT+IvwBiZvfV+vEaRYobajxDCNcIL/tBR+S33ZfOlGpC3N2TAHrDgccA9WTN8
j3m8x0OrBQtOBTS/itcSD1dcDyLDZxF1w2k+NWxtHMwKa6osLoEkmnroIDtUZg2gxeuxG2xCC6A9
0GG8oPDyCrHO6tEZC/cEsGC1JLuhQb6YV0F5F3v2eO+KHuuXaUAArgBkjHJx5MAXPzk55HQ7lj37
+VgtejDynegwdEZ6YtPhZqOm7nS9FIm1yUcUhHdZfa6lnz+7qIJ9qB1vyawqQF3LqpJZ8iz6Jn9G
5BXljYV+IEc/Ty6oknLuqFVF1VuflcM8CfTqQKuaBLgOpznzaUOLG1G3p2YyinGFWiC+pWbjFEgP
IsC9oeYQejV2Y5WzsqcXBVdouEd2w15SLzLxxqHMQW9BvY5sw3PTYIVKvay3qjuEDK7UiaVruCjE
wHapYdgj2JbjCoCM6tBgcYBQUhp7Z/y2vDOdGV3xBXzZ3c4yczEurNJrEYAfwARvptgYplBmns7o
4EMV4OCFONyav/O7DaMR5ELDbs3//6luL/nLVL+8g9tr/OJHHaru9L41H70AIssGVELyBZ3eDiD+
EKvcLvoFhBKS461DhaCkL/P0zyHUvnU704y3Jp39+gJJg4ykqcBy+M/TBOVfb4xehd7JbLy9Khll
VfJ8Ibl5HXWIvdv0Jm5DqDm70CkNKYroM5Q3y71hh/l9A2lIgVTQKZsYO+lQDAJVIIZXLAfLfrd1
dBbFGwOiRudhugJQG63rTaVjYCX+Gksj8gjVcr2yzjf7yIDdHhPciehVbx0D6HU62cWXzAmwMtdB
K9dxEbrL+RX/mhhRKgC3weHd0WsnOsMuuTSj1TwVDQ70S6K64G6eKtFmsQ5Co5xdXMO92CAh2oJh
Qh+kZvown6mkfT/7jY1ceoerBBc2xtEh++vsZpPTNLdZqeNmK8ESuow4rnjQu7kPRavATRWASZ2a
nojdB21BQruLrbtg8ighr7YLGtEuqbPkjvuQI96Slh07z4M6DaVAgHgQ+UKJaKbr7M6x7QtoUsq3
YhQXQ7LijWt1CRROMlgcL6pPKkzAzeQyb6+q/pkK0qkM3Z9q0REJmO03E3mQPS3HO6DMF2zAhiAR
0T0I9Pg1CiN1wQ1pTS06GCPYnBO7eWsHP0amr0FFXuGW9dKRHlgMVOofq4RP+/lSvjR/ncWR+W6j
szbh8iUIhmTB8lS9zL3+lpnuY6x1fBVCxFfwXstT3YxHMkEcIr42KMS/83Avg2pe7y/JrW2vAciY
7smLDk1V72I7787U6sMovlZZ/jlXGZg0ppnJ1NfgrJCG5e9vtja3q6UTsXhLLtSR6BSgixwgHrLR
nEEJOVG/4fHq9qq+0vY27sFAfZvPtxNrr8we9Vqmgzcc5aNz5LK50jD6k1AXUUKptPgwu1mChjea
38LtT4ixo+zA/nW5mTKvuu9dFZxu70wrL1yYoEkEJhUfGPnWsvIWhiHVh7+qtDyUkVqgqyIXOrgj
OEBqszbnv4omVa0L0b001cvby7Imc3ZGibr121/aVq1xYE735fbBIUAK3n+d7G/vrs+Ee5f7LzTX
/B26fTFFXYe7uTkW/ACGjW4C03R7ZUEkwcjT/jWqmycrSeOnCJKNB8UYKnQnO/TsbCNvLiPW4Sj+
dOpNAyqjvZMW/FmD6I6cmLTMZSNZdQ5tYawMkacLDQG+x7Y3P3XNkJ27qSULd9ygVgTMyaVrPlay
r+4dkF41Tmw+kqk1Qe3lp354JFvf+sUuDXO2nAcIy3/szY2ntQkmTpToYV3dRnuaHJy48QFREXNB
TRrg4sdiSLO/kqkdEUpM+rba0uRAm6SnyM7+oE56u0ZoHpHC9e/mV2/sDtVmoVzTZI6KuwvjxYX8
6eBG0WseK/NErR7Lw62nrBZ0IviDRqP3r6hUWVEnmXJIZC545fUHasZjYe9UiGAdudBb6ICMY+Mj
GQwFjRe3HNmO3gBoPdjB1z22kthTdeFnFtrtdeRK3xdj9+Z1rvsF0u7DGoqAw87v0Qy0sQLpFmo0
I9c9FVUKBT4gqL+Ap5CDEjdtjkUbonTNus7mFgp8uizBF4IYzfJ9xw0Ktd1cp3erzY+R+ji2WbH4
UKhnRzXExE37wcDbLnzvM+WvfZZ907XOnwok2Xa6hsQPorTu0+RAqW2sAb/x+quBIOe3SKAAMu74
j9hO7ppksF501AzQA7Wyq7TDduuUVn/wShkjThEzsAby/ikeoIybQaDz+zQcGqX8R4jhKkUwGD9R
b+PZCX4aCQMkYcKRh44BZgszBvgsCfpP0KgAlzPsN7duQp8nrkIaEQG12U0Ce09uQEe8zzZMbrfZ
wui7R0QHkDweQPMNeIexSIe3VAWoLnWtz5AdLlGUaKa7um/iT2XLT6owg2/A8yTLAuXRF60sds7N
Aak1ewi//TWySyBGQSNz6aNs27bZyogiJIj8LPlEZ5kv4/ms+43td34+Mxnum0XyIc9mSHs4ghls
9yGrN+fYxPBoiFHuKb029ypkydbCKAEz+StHR840S1LWO7L3UbLIRiR2L0VbFFsJ+oHPVlrMfFYy
ccx1bDvVHlVIEOdN8pnPCmtp2KMGBNqWa3ya/B3EyYBSQ5mCGHLwKFtFZ62n2vllIF3wYJdB/G/a
3TLSCy/U3tGNITuCUpk4v6SjQMLF7FbUgTxhfgmhIWivorFfoYbKO97cvEEEm8FP1LLnQHN2KNQ4
6rRtn4LOytZgKes3c3MEERuXFd6Spdon3ZkjCFyTE3XSoVMgDAOo60otmq2PzffZuNm9z+bbhr9p
ddYg4uVY8YI4syA/dOocs7pQq2ZJvYvctFpSkw4I8oKY068vvHRRsDl51CAQW/JJSoRsv5lj9pgG
/DzH717FLqH9WrTgngwGXjwasXkkbgYP6qS7GFirdT9dFNDoC6dYdHdXQrT7kXfjkUH8dY2bozoG
tR8sG2fkpzrO7U8MdOkzbZ3O8gNYKIuVj6q5L+TmJSU/mczfOlbeAlQvv9EVU9cQrigRs7g2jDXH
xm+dFfPj8JtOz3lpu1/bGLSrYzOGB5Ym2eM0kPqrOIeGjoVyITuM5T5OMI+sLfnmI+ATBE33DdnS
btlyN7iPHdOEmOsIllE7HyGiHL/7CiiyaMgxZisTydMWDL3g/uBs1dOZja1ql2kH4QKczb3TmR28
iqaHirsDmNB0ACmm9rc1Cnq3ouFIymrciRosI8Dvr8ati/vMtVRIrU98afOXETTDqpYIutJ3mQRt
dIWy3KTBdS9cJr4m4NqFmGL31Rp7ttRx1EFLz+92jWyNHUOm864DJHyJvNz4Uvb9iTi03QzsnWHe
fWVlAjlI4C+MLkqfMkDvAd3GmV8VkA3FLfnJiPS77dZLZxlj9brLKjADcdwoAdFID/SWPZkkJ1lW
r/M7nv4UWYDsizzSQO+gWBA9u2lxynPDfYpA+HTAHWW6Crvh62RPGJ4WVhDwg1SgSvnZPiKRscjN
utzh9tefseDvz6OQHfSheb6NrSJclKyPhgX1qCAcF00pgm3eDdA1M6CD4LhTUGtq3mwqToYdatuq
azsdahDrI3sBGzWp42bLa1VvSs9ql1TlRvVu2ANfFZfenurbbnZDReOWoXZ4kRBN603ZyrWrK3Jr
9TrTuHv4hmndZbEw1uF05svh/Yxsv+tFYSnoc1AruY3w6zk4SB1s6lEVz1WVvdmIMr6FZb1BIK77
aqZevEL91HDRjoPInpnXmyxRcmllo7HwnNQ8OcSIQIFiagtE5LDO8Q9kooOaosh0hjQFtFyLEUK0
KF7dREoDrTwB7qiIi2wgAID+jS3PCOTkF3e6/WbaerHGhu0iLnBLLow+3nNm4ClRxtBAb2ufQ0zH
jN48XBWOJcVr4QbRyhQivbgxc47BmNfrXmcaWG/gxaHm+cbr9MeQt82TE4TN1vPydO+nAkpp02Tk
MdpQXA9r8YrQfrTy1JitFHOGHSgEqUadDm6WlWtPCWtNzQ7gvQf57sBtsZVpinLxoXkcMw/Q/jhM
98hpAGAIhYcrlEHebaU6G160zwK5/p1mhWfjUTt1jlMqXmUBW6FksTMeEV3Dp9CFfrEi7H+M1NUO
uV4LjzCoPIFIsboGCMbMNmpSB6rbm529NBQIEFreWs+AgbcHbhUTN7WD8GEFaYhbU4JAEZ+rfY5s
HxXSjnSX8cQwDqnWT7Ku/EclmuTUDrG3JEZv+add53Zyyu1JngkR+DW4fBOIEhYLXLbmN/BtaNT8
W8m90nIA1wu+iESE7SNzKhAOTbfaIXj3bQMwGtuWDh4CE+TV2kMiC3vD8StnUObp9fAZcjHvdirE
AEfmbCf/MYu8tW+MwBg0TbzjXRhskORAXs8ZcV9ErhzsNgCFxEmyM+O0+UIeQRPybQRxvgUWW+ly
pp5vDNZvf9sm4nnky4CSEY67sySo4QJZQ/2MPlJdfWxSLyL+3Z4+/zLs/tb7y9ibcztNVTqG3o7+
eOgGJF0hhV4ee0QANlll2o8ZSsIgc5yNb7l3V/Sd94c9lj9s4TjPOjGxs/R774Qq8Goeo9PCWGcD
kEp0vbGBV9vICHLEnqY1kJ4WPN10SNzRXjL2esNM33DVBcgk9mkJcR8O5HUn0xoCxYN+R2Lf/KDJ
gLV5mz5zVjP8TrsK3DSpvUkEiovDuCzOAMFna5Q9lZ8qZX4naKMhv+O2Fb/dxrBwDFaGJ160xJdJ
qDVUGJebW9Ot+3IDeeRgkyjfP4kB0CvRf6bq9zxvIU0XeMPF4U53sjQ2MmHpma91PDvY/SPrzQWy
BSUqRHBJ5FhhIizMixPJ0KRTU0xN6rVbYDupF3tF65l6fzc2lgEyF2kGAlUju2CZgHUlBGitsneO
pWZYak72rpIgDBial1I7uf1Dx8p5gB7tCgy3fnoN/AnAoMMTmLoF/54BQ7wCrQa/Mwqo/g2Gip/9
JK/WUJIaz4B8JQdZxHI7Frl9b0eFWLZCBi+tlT2kSc5/ANiP+kZXvwXln8NVoFG+0cYWiPzxrAA/
gotQjJueRNN6qB7oP9HlT3aLZ3KrimpWH3IHK70HtvuYZRBGugkSpUXQbIUOQIY7QpDo1mEWHIIf
xj0YbMBEVaBqH8GVRSnC7kjNZsjfmwQ9xNPhY+/wc5N6IwZ42L8dm4+o0SmzdAVq25OoVbZ3pwUW
qhGhyOaUaXCmNh0mFy8fs30Uq/BkYvFJfAaR7v7wRB7cy67nD2yML0SGYGedvUXZaLQhryEd/wBK
z7/H2nb2IrM12PDqE3hNK9e/5gJ/xeyV1YXcaKe214hQokC4r9jn0AY3HK5r75oFNfi4cfM/AyOD
HJTXBgi6dPZ5RKk4xBFr+6HJ62aZm1n/JXLt19ZV8R9W2WD4lIcSSYmtEovfpAuh1d4XDIJsPq5p
vwY3SjcgTdKa4dkzjdfE8Pi8oGxjMz3lUfBKyzTaIDhAuS4cu40PtFhzOX6DAMMXa2LzIl4v3XvJ
2ajwqJiYv8je9BrQjsnOO2d5cyU7ZDoTPBjccgHC3nEL0Ez6WUFePDOd4FvqAQatwMV2iZKguzgA
UKPUoAm+RZAGEAzcG5YKve3PI2MzHO+z1P6cYWVzBgVTdsaqNztjBxLtRG98cuwwPNpRuPGttHxM
kqi9l7FCQUsHZdAeMZdl5TG2o16jFc3J952vcy8b5FsN8McRiyPsWiQ3IHmJCBn50gHEdRvRZcYd
tcLSlat//df//r//53v/3/4f+T3KSP08+69Mp/d5mDX1//xLsn/9VzGb92//8y/uOrYjBAeHhXDB
PiKlg/7vrw9IgsPb/F9BA74xqBFZj7zO68fGWkGAIH2LMs8HNs0vEbp1+c52J1YFIOkfmngADFdr
9YbUOdLn2ffWWM37WL8L4iMQK9uYVlidEO0OpWYiucgxSLcO8cpBLpUvgqEMt7PKYBw2P7WBI74E
KIS5LTOiWEQrZGNSCISAmYgOfux9tJFzmSYrht/4AfLEqJ6dDiJL+7M9HfqoqTY5bnpgZPqzN6n0
F5DppzvRMqzYRSor1CM57exCY8mZJoCaAlv880fPrb9/9FJyiV+WEMhBS/7zRw96vNzoaiUfmy4c
dkgC+6iaMsd1yo3ypYqRNJmWE90IHHTp8OqePCQwT4BqM5SJ/d6ryjzjkAbOh3k6NtFs2L2GWLFx
EKIOXpKwslaRHXdnBUnMY1mAJ2NAburTCNJnfLzybXIF/zRqvCdX5kFpxE+GE11mZjXc6SCyD5xb
uOcC0qD+w+/StX/9cDhD1BefDkdpiBRS/PzhdE5cOiidzx7nRbosBHD5Of+EDEV+haJsewVU/5lu
h2GdGRu65VFz8kK5VnYdCmgVW4H7ihiwXkuRZmBNw40pyGqINQjRfLF0dVbTGhEPxYcsYvlnYRSQ
DCo6uA45P9bqPjDy6h6F9hsk7MVjPrHpl+C2Bd1B7B3JBsqweNsU4H+kXhpQhf1GTLz8iJpBtbYK
OXB7drpEcCrajyoDa7+XAfLYe+DMsLu4WtYeUIRB8wjtevH4iy8372tp7R0od/yytCeFOUsL9zB1
kvzc2PpAJ3UIemD5y04mD/+oOjd9aqYDIoVFJSIQgKGRhrJdtIAeHlK3yJ4sbVYbwxzzNfXS6K5L
5tE5yHvv5ngjLyy2tngTfyCXbxs13ZXNZkMdpcWC//CL4O5PvwjBmGPiv4BitgIMWdnT5fThToU7
izWASsZ/FHhEQT6O9ZfOBL0y4QzD8pPp1tYrLcK40fYnX3j9xQhcLNGMClKQUXwmVdlZJZbEY2d5
WDqt3KIoFs2k9haiCBDaO2UEcZm4PNIg6qDmv7XNk/ks9rZ17aDKZrCdZKe60Twy7phHOuN9bJeL
LBxQbYVEEdtxJ9rfuv/mMxt4pbf/4d7z821/+jBBACU5k45rgYjOlT9/mHFQMTNJmfeg+npAKjZ1
FybwC/dWaLgo+k7NdZu42UvOxJrWuuRRVQFQeh3vwHAL4lmkEQsH2OO22NXIM0z32Wq6u344AGR0
bjXE2+BAZmh8IOhkBgin+WO2rGIT9K4WS6+mG4cLCrZQB0uN9w5kZ0JECUDrbnCdLaOiAJeN5yZX
iTqXf/5UXPW3n5jNFRPKtEC5y7j9y6eCFRX3syaRDwxyuWd7EswAtUmMErZJ5ZY4UX0ZRau+uIZy
TFYfqJdzCBoQXTLZwJ8HYKwDKnmiVvbUgDq4XjaruooMcHGn9ZJKAXMBeg5IIftHMVUMRv5W6UJ9
vnnVEtVpikG6sZtCQ4UXgRQjNPwdNfVk6xwglILB/puN/Iop1DQ7T35kG2oHS21uvFQTvfdC+SN/
xG0YuiKWH4GpS5Z76glLaGx5FWS4qPeDt8vrGgK53D0F2pp+AsNX/JyKTWTV4y4TKFSZ7CzvJe4R
CCqCNQU7fhD2OyjGF86ird3+0ZoAJAWAyEjdYqc0taa+boCCUtIgLAeJsMDPQO/cmd4e4t7FRTch
aObHxjs6qfqSZLp5IFOOR9cqQQ5jQ03qMBNAqJj5+s+/EUv87dJxobfhmhAXcAXHLnzq/3AfGlyG
x91glw9BYE5R5+xzVFfht6xD0aHXS3aPzE+I8jwUAINfL/hWgBED+X3vpUBaaQPdVLBkKBk+/TzS
rVqGDcxwclMjBMYVXCyyiyrEpEBXS00nHNdBocfHNlBgFfGzTTgp4hW5kZ9BE4tS06mJHUazc9TE
cjM10wrko6Uj+h01ATR6n5KakEJehyg1Wzs2fuWECAo9q16Ho2w+QK+BFsfKqKpm4BACVeM+4YC6
zdBrkYJIAkpg5gy9htpcfufZ4gP0uvD7eq27VM8vQa8zAJiDum8rVi+WpfRVWq5/F7fAv/YA8bzY
2oJSOGPpCRUK6sn0y70XFOYLWEWaDe6p3pbcogj85wVyXV3joN6pxQ6C7JI3r7dpbX9EBHgaTtMW
OvcRii9OteYj6kYh3TiUbfAEznWO+hxE6ypV74caGQHACtQS7BfhG5ZP2SIdS+85bkdr5Rl9cpeh
NnSn89ba00yiQQbwNlPHUv/BLXqAk6GT1Xr90oJoHILTwCY704HsomqGdS1svTTl+G6jDvLrMcpm
zJ7ncMItRKzqO8dHBCXjOv0KAvgDKUM2UXMU/ei+oIhRLiM1BMBPQD5VNZW560ME7E3LtvEOnPSr
E9aH2sueAWaI7xhuh9cBGyNoXkDgWuTtE/JcPuTs/PwpT8caMgFFu6WmLBO9r1sUjlMTIsz2fV2z
TaTt/IoIu7nKWaIerDJP7liptubQqwcy9aHXrDzLGzf2ZLN4WUO5Y3b3uiS7WEW2p2AtRIPAbpjI
PQWMAsqQTbamV6iNbhkA4VgsOaBuezEy8xpWAkG9vN7bXlX+aK341Y5GB5jX2ltim87vS9Outzyp
DdQDjaBrAIpzU4Q6f/jdPEm879Oi3CJg0a7LFpJ4WVg8FBMaBWWQUEmegCiZkUO0sU4yXFKw0UFA
OIB85Yi7lBOWyMn3wxcnz1fjkA/PUQyAhlNKE7kW7NixuuUAaOR4kE7khiIpVgAW9Yeuaipk4Lq2
i891lJfL2mTuFfykwdZ2ihCKM/lwii1E51GSqB6lhUSBzAPnGzBV6yT1+Q9fu8e2QUaGhqMcwL1y
Pwi3KGgaN/98J7R/fVpi1cCZzfBgkKZp4p7y840QYaiysXqjhWC8iRBr5yG9RJAB0E3du4E2d6AK
Q0SEbC20o4KmfRobWULwBiz5UhXmNWozrAe6Mv2e41eJ4jL++eaBGn4fiWov3KmJYoV4VjRIVrH/
ad01karoScCWziDhCGHcpV/X6byOsFF9vNR8iC86aKx76mDIgNz/88dg/rounT4GwbBumP5JSTvs
D88D1feo83aYvrzXtCt3QpLikmdQPgaJF8IAtjWCL/N20Se+veK9Xf56M6ARRYIif7r6gwJ8dsiU
Rct/fsvc/GWdo0zHdBx8cw5uHvxvO08gTU0IDYbRZV7Qj56qwITuh18RE06moDzYduJt6Xps+6eZ
nvGViVKqv5t98DbOZmbr8CukNm7eddSolQjLDBxNawpzpsoNny0BLpc8WQ9BDeJgpDxWWWwGD4Zf
vp9BCIGvOg2YR+abfDVMZze/DBJ5/2E7TvuHWyRE4JmObTDHxsKWLmdo//xz7oaxD6tRxLvBA9RL
LG2IsrQjpLYVFpoIIKmHbuwgqDsBTjod36Porfp08/AMPiI/ZPWLzveg2mgByhD2PaScAhBMJ3jm
AAWaB4+CpeWhm3qpSQcfieBB9v4p4AxaVX+NzzoRAydsmt9Yd/zn34A1RRd+/nNx8ToKLCHcUgqY
rJ//XEAt0gGZLH83Y7jsYjlHZBDbd8+WnyFxCQ6VajrEo1+DBxz2dsiAaQNB9SKWYHH0dQtiPqYQ
tvYtezuAyznAfgHQ3Q/tWz9hwpzqP/ya8SXZUzTgwx8jmIW/xHVtCxEe7ji/RrEYVH1zFQb1NtEx
P2jIhS9RKYQKtk74X8LUBQUeCs8dVQEpyftwQXZUAKkNuBiRgA6z4IvL8gRiR0JeTOQcnlPkRckt
y0V29AOEXaiZC9BS11HHQOoYYrXcN8UBGbNvKLaKfqTFBYtGPJEy30ZGynNeJqrhJSKD+oF7SbNJ
WVmemqRVBySRu21T8fEe2Gx/hVu59Xmap2288Mc4vs9jGWB6lEgmFsXF9AM8QMAg2V5QaH92/Dg/
WLi6zSk8pMFA5evzaDxX4N24kBeZqTnoctwB/fxKdjJRJx2GtvRWJpb9y/kVyFhPU9Zm3y50lvlb
sn14MUc1Wz1E9fGDLW2z9NSwciW6EnqTNIReSgD8tbWSKv1oIx9DVPmkgdYiYPH3dw0pauwJHeZu
sdIq9z4DC2IC5BhUHE3gM50kWwHtZ4lTVFgI18emB5o8bbRHaudO7i8b3wyxuh3WiVdLqKqN8bAE
gTKeKLJJH5UO1Hnk3p3kAVqTSSeeuagbJqAVIlLkb3x+NHj64+bRCfYDJNgKt3YeY72IkUjEqX2j
ILNMc7jTRCBOB2mBFmfy4EkZ7xAbRwB66iSbHfM1QlfB/fxKqTts0mEYV/McIVa80RjdqWob1jGY
4qZxVu1ka9M11XqeIffKqw19y9ukyhzDFYCexZZm5WPhXcLEPziCiXwJOCAUKQpv2CVsfp3G9/gJ
0i2fyZ3m6ZHWXzQg0jxQ0wscPqF2UNc5vQU6lD74NBJpnWiU7/jGrirwndC7IpttAY6AXPeF/EMe
gpzDM4MVfTZD73218zo8OeCGwz2m3VgB5w8geuQP9ggqLOhJuOtGiiBb9ka8gGJLeiUX1BjYgLBB
jTS0rHxtRbzZui3YhOvkNemSZNOPPNxzwyo+JaOHBYhKXlEBWa9kk1tHqI72D0bbfjNLL35FXRSW
ElljXhzfje+wOpUL6shk/6MtlXENvTw+jXWTrOgFEBk/OlM5Y94OF1D1gca+x1dBL5J4T3nh2mBf
7ZNtUnTutuZG8QXS28uBVd7GSmpAS12kcYzm2EUlcg8awcAl7i7R3owVA8YaHxkij2xR9CErlx5u
Yp7pZ1fqNWXYriR2/ltqBoaLeiYIr85TVfgNl4jRXBxX/z/KzmvJbWRL10+ECHhzC3oWyfJONwhJ
LSHhvX368yFZu6nT07Fj5gaBtECRRWRird+ozxhiRNtAJ5Ani1Veq/dQGvfXvu0IPxurgGIbNMZP
OZtTOsoOk11rxVu49qwro/mUGXey7VqTw4TIQLxdb9VV2vzIOwtWK8udGynvV4iIQBtqWDSJx37d
8xITjUnW7eR9dIVqngwz/7rnwXbvgRPn13te/h22aBsUG3nV1ALBPjsOmfTlAstB3jfx5uF6X//t
nuWgsVH+xz2HSY1gP3m3+zYft4OSWLuu9g4luTk4aF0JsEPp2VrI0yntamCr5ETKyLH2nmxxlQK2
Yp5i63bt2ULqiC03xLVtwYUscwwgqrdB5L4nhsBIWtapyIuKkzy91pa9rvpA7YJcSdYiYgEwkue4
qeBz1Ki8sQVJn+Fdps9VhiPl4D3KDoAGjI0KlWoji6Wa6E8Mlh3lEBzA3PUghnwr6xqXZHEXrbBC
nQ5Fn66+hjFvI1pwOV2F7rbep89qaLX3k2bvbj2yaur4M7tiL+fq5tY784nk/aoqyzvZTw6twxE7
NnVsDrIuH9XhNJnx51zN3cE1qnRNZDfeme1oHdUkz87hWLNTH9dBXh7cpMDeSs0zPxXl9EvM2zR3
mt9TOv/kDVp/cwuSC3Ed5GDCEb6bG5MXS70NH8cAHZm817NvuuaSK2YQgFnedFr9e2wZCPG3c/Yk
rzxOhXWM49E+IA24K10beSF9du7aWPwyBr0iTaogbmm71jli1diaZajBpsMye0oqb6UGYB6UZlOZ
CHOkoCy+u6F6QUJ7SX8StXFHPuQYoICI9OIvpQt/Vji7ftijmqzMYQqeG/Qp19gwqNA+5q9rw+Iv
j/+4btSF7iN8CGhzQgxvoIQhOGsgCv6/62HRDZ+vaMqtN5UomKN+vq3RAFkHKRY6ea+x4Z567TvE
PD/o9ebTa6DaC1Tj9iqxjDfPtI9Vtsxae9rKnTE6MsZeu8+jhFyOHEksMhDV9Bx4Wnl0MJPeyAFZ
vpv12P0GtSTFIGdoDsD03ZfZsx9k+2zHxHS1ariIkvA87Eb8zpcrZV6I0JfpvPCzaw+jKpJtpdfB
t6DeXgcabr/Ru7k4aioRLkz+Pq43AmrWV3I+uIQXgrNO/mZVLBMCXDoWUZe/za6Y9jpU8G3Wdt1n
Uk6+7KAY8PPw7svuEF+qnjwX8yl5qcaCvN2wa3gIwUCcbBQw17JBsZqtx1PzvXMNc+ciVboTyai8
Fybf/HJNJO6q9SzclBQuiB88kqvrx1VgrO6DdwmfbAWHmmAxEZYj6hjED4Gkz3a2w904l/UeF5Lp
bS7wWVk+6CRDVwEBzOxsz4oHBC/W/Zkl6ZVk1Ws14eARgSfYF2GCbdg18U3220I7gXiWTepyEYKR
DVroPCsj5pzLalorsfVULgc3ZW9XGbGykctn5PU0uD+FPTbXBbXMonlXoPuzkoNkrx707sR28ixL
9th5uG4MLMNFoe/Y5mpHGFS+AyrmNTUV5TEJyzst6MP30Sn4cCB7XmORda0Bc1KzcSNb7SxM1wqp
u4MMPoIk/Z2WrnqRpWVGHRTFa77MiDwdwurEL62K6/6HLJ4K/CYhhZzAnrqnzurZnfbVqO8Hp7vX
lwa4bpDI/mhWxnLPQ98+zGWMhx24LPcUWPp/Tidh47Izj3+F2rfBDBH77vqMIJhnJCvhiHblskbu
KkM1kxV2jDu9d41LA9/kaa5VcTYy9f6rc66Q8Bu7bH0t68QLYWhWLU43y2RNjg+pGj+mkZc+kRon
4C+8X52d0qZ3brbR24Z/M3mhxix+dmWrbUCiqxvwzgZKXHb8noaKvckUr8DYhmI1IMkeiKQ8yeJo
6HswaOyiisB6zudyU0x58h6KmkzGYurFRjp5xy3B3dVq8NUap2OyRrFpOsjWXnW+m4Wo7+VQJdzM
hgpjIa3KB4Ivr/I6WW5WR3lT2TI/lPF/vynZmhF9lDeloPDJZiGpdsE0qyeJ8rziPZdiTgLcD3iT
uYoFyC5XGYE/kKGhEhBgXzo5UkzgNtG1k5wzWjpZWTavqzbc8Eq/ApYUP4MDmV8N0O5JCztYltSh
YIuGGrssuZpxMGY1uZbScjoZYTE8yLag9e7R63LvZUkP1ecKaclrCVTlezc62kW25WH2QxNWdFUN
V3GYJzdiDufrJdQ69fltBCepDY7Aau3n3gQgZLm5oCvQLNBS90625qzzvpaZ5GlkK/7v/KZSkLZd
qL7ajpeuMvXc2nVyIDVWvMy2E+8SRdXWshimant26+DDUe2I/2J8SsMJtTHZqLZcqjAa75g3SvEy
Jn2xzWNC9LJ1CIzs1Ew80a5jW3RS3PRFds1ypMoJ1LNxXy4quqHf4PiQkn1nIg8FhiPo/7Qemktq
YC2QJpm2Jr/eXKwKn19AOZzGAozFhGPD9lpZCY+mqtEe4qw3D4QeJizhljlUgCCZkX3UgziMMxh1
xBHzZ80bsksViYuqaEoBWHTmhU0zsBNaWq2oae+CCcRZkFXFs6zD6OqblekAsZaqyBswjV9ehCY5
waTBWtCLhqcv40cN6FQgMHeURTlCL7ci6dUnWaMJ9nqTlSZb2SamZHggDHLtLnsMI4bXXUkkSRZd
wp4I9/dPszN+QyqnPcnqVgHWyD9of5TFsKlMmEbQBWRRHoZafzHaND3LK3kz9IqI1QvKEjcqD6q1
xntjzT9K+jCYo7ox1K7f8KSptnlbOGs5sC805Wn4df1rm8qb1xNkc2B5zDLHhn6fpPFOF1P+LLtb
OYlZXZ31r9t3Q5N3IOvdS/CbWsEXhY8frnB2QtnbMYyHxFmQ2Yp7vFXJs2R0tiD5xrMsXasw3CBt
OI47CLVfw9H5N4COT/0KpYODKEdnk5rwHCZQsA997GbXQ9C4i+FCcPS6ApmZrEHubhzzr36G1w3b
zsHYzxNltB6SUDuTz27PIAGzdTKm4mdwkGHmW7tq9v+1XY5nac54+UuLLVkuZ12RIrrrWrj50h39
VpQiOrci1CHkZ5bO0BTpzPb79dYqxzbAMte1p44HlwzWfWNov2VK2HYFEm11be9kSphd23nCiOCp
ZRcqewWx8zoN6BWH2eBtrx5Kuvbad1H76Jle9Zga6ZtEwpRx6G6dsvS2HUsnKVl/sqFVQjIudjed
rVSps5PgtSVJIlGCAvpPF6mxlYyiWiOFM26moUgm3/HyB3QP44MESF3rJEzKHttmfTV3w/MbgEg5
ooBuqy4fGkLKYjaB7OYQZ9D9M15lKxZjGBzj65AmQ7gdQ+J0pTKgpqnphXoWibfRyI49GMthQv3i
IczKH5NeJ0dZkvVup38NlXXyoNrKuJ54abu3DLSOI8Sp7yan6V+spGs2bSWa7bAUTUVzDnYcRivZ
Wpixd1/V5lE2yqqy79eeoWqPsoRfDvK8U1bc4cH+52yqto3C2n7EKbt9UpJzp+fDo7bYnw8ZKXQv
aFVftsk6O1SwsYoGAkJLf1nnJee27vRTH2eX20B7GlVfFv8x0Mgt0uIMgg82EKaYv64kB8RZHuwL
3XXTS84+AdEFjRBW6OwVJdfv8mCw/8cZO/yt5gSgv1qiR0TSiFIsLATgAUPVWydZ6kbFusMY47ss
yQOQ/2kV43S+M7IBoe7eDZ964qnLYDlNELXK8uuO1n2ToLq9zNgKyzoNgyKebAFIKs3xgJzfdPkn
xchar01hu0ig8vHJQ1zXd6lhKGdZmgZ4tOOgvclS7Qz9qS7ceZeSOTtFocBRcjkkf59Zkdft2qT6
lD1SrfrqIYtTmq4ss4yxJTRbJGghAc1Y1voeatmXoUq9e3VpyJaGwgTMiiAsNP1i8O4hG3+NgO36
ey516DpWeugXiIKhzeajifrlrDdP2QJTcHi075uSMIrsIOuGRQxIAQt7HdQUivnoeNvcOdvWuLIT
PQIsnZsXeRi8ERs2PHS3PYZKvNDTINwF6DwtLSb8xdEgpCb7yVbAhS89rmx7qayVezaWKLZ7J4W1
PA2NfV82yPLSqgThTzCf8O8FXkK5N+jPt7NQmcS6XOqUkFYz8f5svfUbC+uE2c0PMQzVJ8FZ0iF8
/RfyrvpTRTZS1td40BM2a8q9OkbVp+A1KRtL+63v2PAgwckr91J/G57jUnNXA81+aHUUa2Z8nN55
kUAAfTmrlzp5Jutkq+w39LX4Z6vrDV9jizqoV94g9J0yG5DkWoFIEkr8RwAoG1l1q5dnhd2G5841
m51nJfOLmQZnBZOOv5YTIJODPMEU/lrj1Dj5Xq3IA76JLu7EUam1hzTgHSKS35w8bbwZsx53GgiQ
8J3ay0E2GLMujt5/Rrj8pZcrFcjBuAWMhzGv9WJsd4NbaS98lcpuSMN8LYtpA9LYImzjy2IzJrym
sVMI60jvVoaib4chjsEOMdQD4ehX/PLulNbQXuTEdVwRWF2KwmZiLyfWHhDhRSd4ch8QGNuUQh8v
3kIOSkYsQlUrXPewnkhlB61pvKMYhqRhkpUrzUvNd8XOidYqeQXPrTLe67L5nCwjfQiJf778yyBF
m9R1Xuj2OcdWW1HihL3SOgxBXfKLWUfyZJjXrFj23jZsa5sper6bwHgTH2fxlUWjMXmzWhZfWWzx
U13Nmagepyk1j3rqKStkoKYPFdGkVd9Z2YmQS/8OJi038UyQvURpKtDNvPHDcxHtRfApOxm9InvJ
wf/Wy1DgguSaLYiGJP27qZzlDGXbfV1WFv9xWXo16VBsK2XQ1uQPs8vtEBvowZXq+VaTaazjPpis
VV1b5Uk24C6SXyC/dycVYd+PPOO3zDrzikuYvc+mytomZD4/+rpZpwtmKXYwMQjL1j3FKMHejz2W
51cwEyODOk5e06r9GqkF2XWk7JD+PbLSM+M6UqKdsJh8nIp2H+FV8b3JdyOCVb9rnCj9quztVwuV
jk3RD9G5rpTkrlZGfetZdvFMpIXcltObP7u58+WopJg+OzFH7y3B+DWoMnERJqlVzSJ+Bwk2eYqb
QKzCLK1+RIOLygOZsyRgRVXK5mOOvArNlkbcIxfZH9y6+GTTn62r0SQWhfESek+T+40NJ5jaLvq9
GJ0ksN4+80xzVkFhRQ9aG+h7103sfWFoJInA32PTO4yfpl1gY8PaqinBZ8eC0GmWdwkqrXjpoRCs
SjxC9ppXFC8qqSront68Kk1RvgzToN63uCXyuyteZA9rdPfhPKUPssquvWYVu644yP5z2Fu7KtPS
tWwliN9ekEd7lJeSVa4Y11jtdI+y1ArDg2+Ej4mcO4pqZWvjqYw0LDdjh0YBCLb8JvuORVZfssiC
8R0pBmY6UfZC6OrSp3nxzYjASJtI+hxr1wVbO0PqaLTi2xRMqHl2Jv8UeHl8lOoP2V3RwCaNLht7
WUSXwSna4bMwumqPs16zldX4mK5bM87gUmT6odBFtZGT9op1LPgxvth5CyXPMA9gyJKnpDDx7TEB
dzdOjz9V0QcshRVrNdHkp7IFZSSmHpJXPiQrO6y7PSpeCgnSpfy/HHydarnav06ghbiAxm2B+sqi
2NDC7EfP4jXWECPrtNLyZX2ujfO6DAfj2q3Oxz+6tW76ZzebzdJBZZ98niJpCU4S8a8oaT2/cTT8
EtrZfFdx3s3Rg35TVU/c23Yl/Hl5iLI/6Hce3IyNLNqVRR6eQMFJFgPjtQ/t9k0YtXkZszAhjclk
vW1BJu6QOIx73ybn/xM2+1rVc4ITAJvuYs3zvpkGbnJYJ6pPiLX02zFplbvAq7o7yN3u1ohK5TGe
EHwTcLy/WX130eX4OUEGaojqv8oci4rRaQcUWvEeLgMvvzjl1B2QsZ72cdC099mkoCqMFckbCaJf
WdyL36G6t3SD+6g0/dVN3RE3Gn57ykIyi+NK28EM6I6tmHFr7XNrE6H9+aIuDwre3scfit2gZU1M
DL/Ifp8YarCflDpct41uvOZR6+7LiiCELE5AyvaJksTXIianxl73muRaHEJ+pRnWZ2u1iM3XVB3J
lht5zvpKsbXikaJdXDs7pKv3FUaK11a7Dtu9Q0ToOlYUDvu8VGA1uIwtbbInzaRh/7jcFfSeDNs4
pb+2ZhZE0s5VUaFcWj2vjPahpkzX1tQLlF3Ya+q1dU7jYEeKHTLGMnPtkAjBEty4tloaTs+WjuC4
nEpEqrFTW3RUZZG1TdvNXYNswTI2H4d5p1sBpinLdbVeH3fYt0HVmppD45btPpjyV7yHxtGHZdmc
5YGv9+ssNu6dZh5P/+whuwkorz6JvHQni02JyXAuLEyTFvvIzNTdsze34IzK4J7F13AQR7GjbRUi
fiorZT95CIv4hxOBLJUl2Wgr6E922bCNl/G3rnFKLCqNyYXd6uRZq6sveo6l6W3uBmfWO1dYxyYK
WPFktyCGc1uhlbOWE2sZDx8/gj2ewbK+u10sKLAfqZTiIeGF/I/rQ+FoEDnK443se7uYoycHy23K
062+C5XsiHb1m7zybe4o190VgTHtOofzHDgaVNHFbkUelAinFeHhkj0trLL/VKepsFpflnWsMv4+
tUilod+C5IChZGsVgMXpeiq7tmWq+KLFj0+2/Jfp2jTa6UFIamG55LTMY4cdb0WybE6Ki8SIp2+0
2GVvhg6uN2jeoQr5L5dF20oc3ptEcVYtL3yr8XCT9droGoeqVtnGAr760BqoYHYD3BmUs/maEQ2Q
9UnmjYdZjJAD5eTY8pAjAVdIDIQNrUYqQB7KNvZO9XKQxba1qq0aQBSXdUNVkaQmx1/6qq6aRKZi
5xw7rXNO0mbdecZ8xyJsEhtbGuzA6TcEvlhXkpx9tuwoW7QI28alt1jG3urlmRdoX8Nk8Tq2Dq2j
WaC5+qNKm9006coJSEPqmtlZHiYzQrBqOcgzWReRMFqDg65X/2hAahwC4jJWdo6VfjepZXH8R73s
IYeSJg+2Ndvl6xX/7WJyrFZ7PwggLpE5Qr/pEExbdbFHnJYDuK6vQykNFFNoJQc7VDe1LN76DEao
rlRPGXZ648S+pVkRhtJ1eHDKLN0NIkzfoiB5lJSSuQli/i3aP3t4gNH/e49Aqdr1NLfIw3ooiHpd
S/CqDfOTrjob08Br91blpDHiCLfybUStJ93eKKoz9JjsJOuvnZ1JddZ9hqOd1XXtA1rzMFtMHDtG
Yice6b7a2WNLVfjVZLUP18oyb3YA+hYhV+qK5dDUabThHVtdy2muDZqDf0yCmvasLjZOi7fTqEzq
Kk2DbnWri13hONdyIb2bbk2ahpyqL0fKyj/aZblp0ML4x3T/2nFc7kC2yIOc0dbcr7pbkV8dC7vs
4+YVjjDbBALa2iPjMvplOJXnETdGMjtFpd5VcFNUQ1CULV3Q6N06bGu4lXzLW1lp1/ZiCjIZ8Tqp
0T41huapilSeJXrkHFwvIVwy1Mmj7n7INlkD4jTeO0QeV7c628LHI8ph02mJVT8JsAJPxZPsLg+p
4bFtV13neg1ZZwo1RjRENHu9cIe9lqlgYLIsPROMS88NsY+9QAWiCgpt4H/X5ShbZB+wnC147B4d
56W3bIA7qW2L3kAyLEv1Y2ElffMSZBj+WhVWeJ4bPmdWNH5qGZj12spa8tAVpnRpCEAib6bjVEGq
Z+MYPiCkiUGjAgMz4dXZHzJz+gui/QoSyhD6aTeANTI8MEsmggJp1L0oAUm83qiR7nCQ3lbTJD4o
y74L7lKxMcZpfCkbwOSRjbK+5iaH60wYnRJcCRB87Pj5pVl+CeYMEdW2vDMsnTyuM6Ul2aH/lOWZ
PDRRU+zNxkDsKQzP9t8HQmtw30cea1nk6jvVbT5l463+H33nsRILtu1f57gNFYnbH/Hk28i5b/Xy
7FY3l250ipDNXu7gH1e61cmbSWakl11cCP/u6uZmtKvsHKGt0GrOCMNiVO+ExnZ0s2ZTxzP4/ezR
cyByKkXrvpS5/lBiv3Svkkh9aTpt9menTe/6IfNe5qBr1sRdHD4DWs1msLcG2/+NvhS9xUt3VoDg
yJnivtbwjRHfZaOFVNBTwM+FPfepTqwSG7aQnzre6xyDRc6WDBRYBlmWp8ikD0cQrQvvY/ReswCf
73QcLrIElfM5y9Xh/loSJoEtd3y4lmxnn82F+ihLXkKExEY3IDecd/Dn0IaHdr6XBx0g7CYPDBWI
AnV5ZX411CAqsVxx3U2rWp0Nw39pQVTFD3lC7W8zVOgE3Meh2OVphBn93zNDjvc2uQH60sOEE7pT
Zm7QHrMfWkA3D2bhxPvJdGCW9SXQkuVgEBU5Z1jP6wFvI+xKqeuMcGfU88j2lJLsG0em7td2BF0d
e5+HDtOkWBlPajQN64zI1g9UeCrN/lGjtLdWk0w/GUrpXKaetJpsqGCb49upfvaDBYdzbn9ByHJ3
U9MWxwyzBkQAb6cx8Owjad1mXsWhXhxbzca7a1SCA5YOxJwhVNpWXb6IHhg4K3x9ILhXvmRscHY1
Vthr2ZpBLjzXQ/ZGMDptV90w+24XNU/lklRFZWb2LQcXxz70MAWAIYWtSJerx0YL5ushyYc/iz+U
2c4Q+lXCO6JC8FKWs2AuxB9F2fCPunTpV7o5FrRyiDa3G54t1r4GDjQKQcZjysTGEWoNKzaKHzWr
hglTNdWPprdfvFE1XpJuNPeJYwbbtOyDdwUawQiU5kc1Izma91N7idXMOI9kO1dVPeb3YyTUZheG
MNFyUF7oYQzBQWsSvCIbPXjQlwNvTdVlWIhsMeH+DRhYNunNgGsMjbIbS/QvwtfxUc4hD8KOAIGH
W2ip4NKEOeNtjpShaUzfjLJEaZNEOq5QXbyLehDhQW+JS4yOw6WoBJqvTWATiaB4axBLMTNboE8G
Jky3BsW2qrMCcNOpcpRz88b5MMIArWVRO3c2xOL3ofthL9UBHlCHbgkOkiWofBDM4V6D64oC1qDg
jmorJ8jD5mYIMxI/S4Osk62WxmsuYu30AQ5brdAg9JVsdu69FoS465jRD3VKn5qqUl5KoF37Zjb1
bVrlykduKSvZYcJhe91ViXmSI4McqI60XsFm5CnTVPK7X1YQrZWy2iXGfWxb+j0RyWEbZgoOIn/X
ybM6FtVqCWdsJ2/q4RDyZtRPo8s/JmPlwapT/eIVL7JgFDwg/AzQ32EsnL+ceuqSDfvudGPC4Fvf
RlXL+NAoe7+ZAmcnG+StBGAfsPAJEZlfXLEdqPhK14i3Cc/3+77UQp+EPgHnep52TtU4G9nNDUgR
2KbHuru0/p9HWX1UvXaYLymG3j8gTtQ/wEZA6sPAJ5lM0ulW30U5ieJ5dnkdpJtsSFJVPRFiPchB
sp6/F9GHdlhCXI5xT7abCPvg2u+qpX5IUZ3Y26E74PxSwgb5fs0t35xGsde9B77OCEV7aHCM2oPM
Mu6tsvkazSf6AXr4txF2v5guPF91/qQCoLNI0wgLF6cowNDzJg0oG9p+vM/TRF3rqQYYuHHPk4aq
mlSkint9F6qRe5YlWb9UyV7eLILdNfGr5wWAP9MWz+WkB49K9gRIGMrLcpixZFrH1RhtZRG46GKj
XE27Kp4RtnS7U6O10701ZwhZknVfQamaD7IxcsZpiwtzvpGt+N2Od1mOD49srTMUvSZwXLJRVsG0
AGprTveyZAXEGILmFPB6k+vrxW86Xew0egCl6xRA+koWb37VV6MbWR6XPk2ltCvpaa067gg3Wpue
XRfZTl3ByJQt7/yswOrhZWJ8nZaSrFJ1/Q2Z2PQs+zf8y+6wiWfVWXq4wIgee2ESwGcyDzIFIhsg
xXRsdPTogj0WW8CRp0+ZPk6qze7RjM7kpdQ1NzQ8Imuns7H1eW4+jnVfAq7Uk9WUTfjtKT0uAd1H
2FreQ3K0edg8OnC702ki25pmzs4kur51Hc/emkX6UcalAkjfVlaC9OSedOwBIeDo0Qt4uGtwFL+5
BLrNFoVmTTcNNC7M8SLPFAu4UVUi4KjbfK2xMmTYt5eL6LG3Iv7EKk0olsgZS/KgBrgdN4G5dgud
KG6yIMn3zvg4ecuOyEPaN+T6SGBMxdHQ63n1qkewvJHPOPL7H31gbD8LJPaeStUID6GbfXp9+F3E
obcLIs3bJ4FCbIvXYVbJiP+i+dWKpnRnL2gGtxkPcV3yt6Kf40bYFJuWPyEn9VDCRNwKZA+SAPR5
pb10hvbN03TXV0GErc0uINqpOH5tkCBSJ4A/Q9it+oFfD1GCHM+pFtsuNEPUB89TkT8nT+jrs4AA
RCJiA+jZgXhajs2aTMdmGDrWZTWN70Zgi74o2nNHOD4kYv9XYuVIzFZGuwkLrdqWrZL5gwnAVE/7
FbqSAJ2iT83u5u9t1e3wLzw0s3VvlLV65zVgW1mc+o0X1bmvRdPvoPte56gv8+77CylsPovmE5XB
Xezl730GmEQvO6i4xZMOWs0faszldeU9zJOVVVcsK1WL/Zgwv6f5B7pfW4NPJvcwzRud5pfKNmFt
mW+wAaojkGPeTjB78c24J2SgKMNKn/MUgJX1TY/0GcA3e0ovKsSKDp+QSTdlzgI7ZZhNVWVyiWyQ
1XNI3s5K8CgYi24HWvS7MuT5Sxf8rpDQ3UFCe1WIjrJPmC/lSAApixbBqTFl8ZidtarpF/CY/CVz
hSoT4QUgksOvNA7rizYZmKGlL13fa6+Gc+xBUK6UQLxo8ELWBcoG65FnABFP84C9+MWcx2MhVJy4
kuwytHg+aVBkNnPCl0Git99F4EmPUXjwqnbj6JgnBkWNRY45PHZaVLP5bKtdZCM62PfdA9CPtVlP
Ayhk86gVruKrUZSBtOuenbkgYTkV87oL8voo4uFQd2BzkVoiNQt8XenU/TDAMSvMHOAruC5k68n2
Rw4WKiVporbDLa7HlSEK7IvrAHPGNUd0lb1ruwjtzEhd2SAgBdIL+3mGx2BiAeRrQa4deS13V0On
sHUP6gMxbN+s2gkUh3qMPQE/vKoifVNNVXPsEoTT7+VpBe8t9f9om3WViryw+12jdoeiJNAFOpJR
chZNNl8nCPEIigPdz8Z52EH2yGE7m7WP1fuIjsbcHIUX6VurU+9VvayOAMlnfmGRi10K78frZgJk
0unTL9YqG5rM7D02YlGTZ2fgs/qFR1tHXCEPV0Hp4EGVun894ef0Gbu8wE1OFfm5/kO3nWcRdL5O
Tu8QwlXdOHH/s2z4eoQ3P5SmjYBviXYzGfgiX0Sye+++TpMI/WCMV23xkkdztUk7gMh19ytz0CwB
qOsgm1qWm1mJ3Pu+Dg7Z7CrPAQK/wRTdaUb3mlttsUW55LPNU2XjBA1fHsKOqP/0Z9UWPSl8EtVa
Uzw3Uf8trM0WJcPI3iU2CZVy6LZBX+cr7je5y7Jx50V8IFmJZoueWf25KviwtFS8ZAN5fb3i1SUQ
uyTOtjMB5b0tmlOWFUj7JMXrUKorsXjD4FOJTRSeaWQ0k21bBKe6RFUi4ceoav1DGWgfke4Qqmnq
O5X3jVU39/0G5qJ1VHRFELNPzEMqELmo2+q30IrCx5PaUOvfqPTE/mjGWJM3KYap4WObG9oehd46
7Kw1CsiF0zyrqXirTDXyPWPk1dfNLpFjh9vaGNAXDsGm1l520DU2CYmbfLS1N/td4k4rpzmVbeq7
9mT7wssxfM9Kd1uQ7rl0QBbrsGkvudURzUWOBDE1eFitUNGkbLpXYvqxL3rrwyhCGFmEnO6F6u2H
FM0TtzkWyvTLc9C/srxPa8iw/zSGQ07myY8E6WIW53E1WcD5Ct1zV4Shxz1vXinZNdRs0qy6i4eW
Z7A7mlvMM3S/W5w+jVR7g9A9gl2tT+bkeuu47PHOSCCniiG+k4deWPEd2dG7NKttqMN2Boy3f3YT
CBZElvzMVvyurX/HhvVmDdPPWm/JgUXmCTD2XQkL0ZmII5q2W63RQXhvMBvdOHn6gqy4dRlZ7v22
Tut9GTbZQzaBw1Oi7lF0s292WbrJ2NStdYhZiGLFOHxpA1jazF51Gs7KlS4MBIHcZF9nbnjCliZA
7ceI7mYvsw4BO7WjiBLtGA8GDM0on++KOBn2OSLIJ6Dhxk4TYjr3URaymYXWCjym2vYDxojkmrRN
GSfOQ9aG0Sasz1UHrccUNslUDCDRzmBLnFf4HEaI/64WFOSqTVTy5iaQeEsI68U2POwCZ1G9Ns2+
V2z8BvLYfW1J2q9qx+pQ24/QGO6AARkTlkxI5Kvvc8Wbk1b1xYdSkRP1knY8lJZpraG8Nn7L4/Jj
tGD6RPBaPqAVt4CTwT6AU8X1rxPGBwsYzopQtT5Gu+vw8BUq3poW/hnERT5CBFF8HuvDB/F0XtiS
qv/QvKD3M1BSH56FFJI1u/VHWPCIQMew+vh/bJ1Zc6s61oZ/EVXMwy14tmPHdpJ99rmh9nQQM4iZ
X/89kO5OV9d3o7IEJo4N0tJa7wCFbERUG4m3SDFOGA7qV/QnPRISTrhZu4mY9WuhwCIa47/mNq0C
eEkmmO6o3dXmyCJrmqfYZk8cRmZ/bRFxvTb8r+fRlTsAZ+yVWYA2lZdDtcwc64VYm4yS96rMUnlr
U76ywQx6m0+JxFCKlPc4oJGMKEwXGUsWFDUfoFHAfiMc9OzR1AIbyPhOVZUG45Tmh9tnlJjRBoHj
Xz6p6Uy7Hj2RDUghO8ANy/B7zchutTU4/iRSY5uSAvYNq9/rZerhSZ4Mu7m69mk9HbomCa8z/4uS
2Bcwi+9ZHIpXEqmdjyYVS5ZU1BtS6Cj6FfOrbU4s2KWcAhIJoOtQ7qYwxU5W7ZMugMzQ7ozFBLUr
kgBGfHqzh648ejNOq0g74sFSzX+XXYnPSDnva1z5tlPlfQAO3nRySCC+8PyHM4jfqXYF/4oNNgTD
4XYGre3Y2zCNIz/MSLQ2Eh0cwctdkkAZEiEaX9qQvdpKetWXqTvKSFzZeSc3HdqhCjpsLNwC4gMJ
AbRYQyvovNzx1bykEMny0Cah/Rgqj6S6le+azqj8oSSpUXqRu0kxgPMbKsvbJq7szeTK/oRQh/2S
CC3hppvBLTSkyzSTCbUghL45ZXIpjBqQrnGZkKbb9taUnOF21HsCf4tPdkM3rT5oKGYIpQnPLY8q
4lDVL9OZO4zYhHXokaKJ44QU8uRo27YNy30ZiSwwk/fG1urXaBp1n4za38zeVJgHMZ0Ky++nvvLj
JlJudtV019EeFb+gXP/SiEEEaDbzj6veKcZ6oyhJ86StfCXbDbihA/hTShQoCwsDbUfTUKZH89JH
lNZVtfQKvXHHLTFe24ZqIzaK3ikKXRxTc/cFIfd9HymZ37vqzSShszXsafK1Vjm1XvkuhO1cilb5
I0d+qNHSjBezqottM6W/GwP8jkRUHOec17KTySXrh9FXksnxR1wGWtZ9VCFYVlQ7P2HkHW6nEPcg
0cOU7sIQ0zWkO4Sj/DFHczibIfCtsYqDuButoBHcJ12l5ydF9FBADRKj01ge3anHGcQt6wuaY1dV
sqUygIoYWCLqWG4AliUiE7l9lqOHo8tI8KTJvtlDst3GowJlrRbzIbeyBmhl9dY25V1RAbwhsN3s
nab5rolMDwypmTxhGQ+fZ97mboQlN0dHN8K1aMmJdn2cbpGDJoKPtGmjsvuovFic4CipVK/mv5vG
ACtHWLDhoYBDgc96MI8j7kOd9z0LC9NvnZ5cBzJNY4Y2dGPfKJWO1xGQIZpFzS5zow8HsZrt6Om4
mYpsO4+RzWa45wvqe7Gzo1DdCif7wBBo3NSkzLZIrqrbLAZNWCoRQit6dSlG9LCakCUqt03Dd5CE
2ylJ7wRtnrSBCOM9ObjslCK9a6u6fSbGv2B22SJjnrwamqbsKx4kP5xeMwAcQ56Ie8N+NrIoNBsu
dRMBr6StG3asqtSJ9NnZVUY07vPK1jYJABtfuMjJJrdIjBbhTdMHOQjJjeWk99gTZ9ty5bZFIpe6
da7ueuh4h9lRPRi/iJwwh0Ol6dN81yH8Pnd2iZxXghcDeuq7cFK3jeNKH7pytgs9i5kkFNEWlafv
Gro727prhqeWkxbKYd/Uuo7Vl+fhWWog/FWHybjB/PHJT+WSY3F/kP7MdkLB6WIyNk4GRiYiKQda
35E4mkgE7fQwB+Yzio+Y/Aw810ABGwiovZVBT0ixqy0UzGuUIECHl+2jzqBwGRQCPWr+cgRBn43m
5KtE0maHNRjzz09kFoazSLK7EtZz0Kta+CIa47ttUoef++qUdKk4FhPTtakA5yqpZlTO2WGXCfX0
jPfuRsOFLqhrDUWkMoQ6F4JTSptTqxeAvMYMTceo9kMEVveqwp6lry352VgzKAizzLFGsq176KXz
Do4mZhgphNRuVtipj3kCEMCrj1hedqdxEP1pffXVRLbZnfIE6BScGlZqh3Q7+Pb9VGTunh+3OhmZ
Wp1s8l27di6vE2K/JySR5lOSs2nz4CUF69XclmJAl437mgIjMjRnsheuT6r/KjRPntK6+JBuTgKl
MAd5mOOcLbIHq9nNJmSJu+k0GB1a5k6DF66t5blvWaiz6IV57JXFEK/aj9NcnFhFCjZBY7i1uvLD
jkEFtH1Ucn1SLQ0+u7lZBkpcxuyl3PC0NoSvxKFxerVIu+9CRZWnuZPoZQ3WXjIdnqSagl2MCUv9
WpZvSdr+atqi+/yu1lfr1xTPFtrnUzi7KL90Yh8ubpTrPmN95S7dxZqP33sjq2LkQ9PYYzic7Ogd
UlPFRLfVkPpnd0FV1nOSD6OICi1o1Do9tu1MwX3eaEN61xQvwc2ef4zim4UMJUoQRPBNE4YBk9Ty
AepbXzbXVGG6QEI3iNMpzP1YDcP9nNWHoakRVihwRUzi49DCS1QI1oDBjsZp/QSIeVAXduZ3ynYV
fhWGOwfry0aLK7a/oeHHLSBKpEKgf7+VhcfWajDJ12BIdQLooJ8EHPOgcuCx1T/dOftJ3sXlmw3R
kOt1y2V3TB8PLGxQY3Fcf6tKH8uTXJq1uzYmYh7c5stP+f8dDjGi/6+zB8drdtMgSC4We60aAsyW
v7M56YLGRBVuaysmAiNFeujr3KOowwlRhf936SaIpU++9CT4TOHUQO5oehB/u+m3wFOCCuCoKe0l
zLr4mCk5cu63DpvAXRf39yKsLinzwAmVbBzSqvwHcnIRifIGmlaHx+ys3xq04UmHK+7WSaXiA4ym
nBAl8yOs84K5e8532hDdHapiYf7Ed/1dqq6x75c0gWpZ+WmMkImUUj9PGtY2e4gIzrOTPMNe74KX
zMs3b6VBYj9QRBAp++GolHbKo+NOVzEhyGY5SkPURJ7RQ7yh7rNTqAp0uVuFsAoy1pmv5ogWjGL5
M1VnXxkBabmG7qdeZD5RPCqqKj155fybHxt/GkCrR3Mo8NbUk3YTUyLTh9a7DmI29iSVK1hjQcIW
YmPJprypOaTGnm1UILIq8bssKm9WQsUZIStE+4s9RPt5QxXG4ywEn40RZVs8bnR3Tv8C9S/PYZGY
AZbIxaZR5vqSIpxhaKXyUTHN7pxRuscMX6I73pnUpK25/TWmYu/MLd7zrfl0HFHueQSKQ0ge/aMs
QhQTEuVHF5pVgDxtD2JUZFdFZd/TeP22ymLxI6ridzJJAQ7c5vc+EncEUZ0/uSCfxrqgF4p9y0LC
lyJKal+q2LaZjf2TzLxLLoA5ylHb7kCy5EFpEI5LV0O0IluyKaMmPeoozm+c3JwPqJjO+5nSwQaU
prGZlbbZEj5uympI9mq95Ds8MlIFmdZWdPYVoD92haJ/FPBJjKSMv4dKZcMEp5igP9NKLRfySrxV
DXt+NIP6vW20v4qhrVEnhzBJtZ86DF4tiZt46AANxQbN5fQukjSH3JpOTFLbdsqzc51Xw9lasncT
UN/BkPXB66XyjvX1VngGKVUYe5uwy7ZjlETvIAV/CoymXkypK2+GainYZ6jD1u1ykI1WGe8yObrf
Jflr6blg65twOpP4jDaZiZxSTwX5gCL/xkXJ/UfjDUbgpI52YwdgHGUVN/sG7tkzNltY71TC/0jk
gy0v+S0xJCae1oy7V2bV4j1iHjyjF3ejDkltKKL4lVV/kBWIqZHGlT9L23uCNg53UexAGK5nPLbm
dL6RYvg96e1xnkT7HJrWvXcIW8QFeGaMpuUeJXCmo7X+nfFhT2vNO6WWlvlf/c/D65nr4Npfm/X0
r3d/jf2/l1gP23O4zvOIlSnHiMwn7I/F1PjzZTlgd7z211fretPHKiet/f96+XX86/R1bG3+Z2y9
zjo2aW2xMdRq9NnbZWi/FUXForq8VB1CGNKp/x41epOAYDmeKUB2t/ix/av/+dbPVkyUARVL2UWp
qE9rUy3L7GCWiI+tfbOZ/t1HvZoosk8u5aRHD0tTeRzc3AgAEUWPdazKbWb3xBz269jaqHDT1XgI
L59DuZ2+RkxjX29qcW48mqj5f46tB4pmltR3Fq3j5eKfY4nS+JrWq8evMXacAWL2xq00M20bu1W0
tyqkxkultq5qZarXMPdilr6x/SFd7SMHiPzUVWU8zaHItzYGRPdymtk+RZOPxFv5PQZxsU8wgDxQ
GIG1DDsRk72Npnv9ppcZuZSweLHLvrmYSbZ3WWPPOHkSIs1pdoQ5tk/Z8p8LJFv3iLu8FzJzrtAP
1a3CtotpJbJfhnZMiPDVl3RsT4ih5GfcewWWOgC5QVHNW8PTbExPcvTjyvmHcJCd5Iv2niT0X4pW
qt/RWys2YrCLrTprr5SbO7aYHTKNZToGDeqGe1OWVHpUBJk0HaIcofcm7Xv1vXYGAKNturApyCRl
+ENhQRUZfyXVb6PpGnbKABq7yPqYB7Pa5HDnHlmMSEE1lj/J5U/ndUhGenf1svy49tYGonC0a6B+
b9bz17G20989q5eXtdfH5UyFaXxp28kDp9aKTZmnw6MQYQENNh62SjQMj3UsLgl2AUdd156HK+c5
rvM/yND864R5RKqarCQYlOUaa5Pr/8SDJe7rZbxqjo8q1oX+1wl9h92DqcjsuI7VPLeXVgmvXkMN
fyo36CVGr9qcq5h4ptPOcaMlPcG0vY5FVnzPCyqo65BV9qBus/LXOq+vQ/EwT4Faafp+7SZTUz4m
suKfVyiwwNYBKq2Y1xXkChz0NakS55A0zK9ItvwbdPt5SjMTn2vht6/x/z2PFH8BHNLQd+v1vk7s
tfg5Uo1jZ5MPAQpO5QuSgebRGBf9nDoe/XVsbfpSLV/apYkSBTinPs2L5hPUnP8c+DpZS2fnUOnq
69fQ+mrKwvLla8xN8j+qJ4l+ZOz5rmySl1KnZCww6/189TVmKy0gAumd1jMUKkyfpxVRnR0UHTBM
q6M6nlQmZihq3r5HJIK2ITHDbu1qosxxQ+jgXTtW8y7CcAH5LLnC5eR4EPkhEQJQ9dIdRFfhGAzO
BKkm9l7Cfje8DHxbaZJhXromRfWD3oDcb4fOfh8LORyEQsS2Hs3GJj20spo2kQlXvm9t5xRKghI7
JTunKppAJC2z35y+YAvmiY+1Z+Va+lzqBGsvdkP7zTAtVJLa/L4OlV1ENJFX82XtgpgyAzwcv9fo
PGz0sfberLhXkASLla3lee6bRmh0UAuCurVbIvWC/hpBznqywXTxCoPhvB4MQXS8fdO5rftgmAye
q6p6VZeLpi3hbut5xWU9EVtiYrqpwxkJ40J/HRtYebaiQYXKY3/vxVUPiYYlb1wXtnVtcnUnJN25
lHHaHrpIYNj6fHCyZiecPgP7GcX7ArWQt2i4V5XMd56CMXQ2LLqXg/0kSWBR/NW6bQkq611Je7JT
mfqti1JW96nI3y1tnIjzmeUwjcmIxQ3nPMfQndERzd57ZaTY4oUfyEFjwTEi/ux15n7t1dUg3xzj
yOwYb228LB1QQSdH1z3oWylS1EUo3puRTFZWU5KCRqMftCJyAkFNYMnyOUEP0mUbZ2a3I4215MZc
wvn8OXVGEZh6Hh08fYP4qPtqL34wa6NnB8NUbkYhv3W6ghWPW083PjQyHOVIvjpj76IY0CITisdB
ZFdQDXU0BFHNKn+0Rf8ahrX6hpPhirjxpemFz5y8VloTq6tKzfczaaCLlmZ9JZYYwy7Nl6iIss8h
bQzjk2L0j6TJflW2axwabCyuwkIfbiLEPed1/hexd/PLNcW1H3PtDzYbu9RrLDZLt2aafQLyghp2
2wKXsFLfQ1z5W7Tgr0Uh/QhvjHczaY4xQN5fWo4wnPKaYWPy0O3yjDJvsSs18rSFkhRbd0gqit7x
N4K+et+7EBlE6wn06dP21exLSSLAjn9J8UONZnvvNdqCzi/czaSSIywSUWKc7ZK0VUHG2rN+n5Oh
eBu6ZGEXZuK0drMavVFAExeY9/Zr2E3UobqhhqthjK+xNBd+WdLsQAUnh6ZGI8RSigN2T5g4ZLY8
kPSTW3OhlbMzNx6E/vz5mRokBYoNIKhtolDop6iV+YnexiRvbN/U77gOPqKZGchgqt1FoV7i9l2A
+lK06l13WjRr8+JusVt772dXu7eNvluPIX3qnTs8tP3R/t0xOb+bwvGeeYU8PxYZ771lTLhoY8K8
HBsRgiPXjKvp0lPRW3zUPZn7pddTLH4UOPGuPfSAq0fjpTsRVtZ7W9aY7Rb5fj3WeZZ6d0J5+OxV
Zn1vh/loqqmKrIV+SOtsvuZL06rDeU5anXQNvapr+l3vKjZaRrp9HXXNYc875T4ZHTQD1kFjOZJY
rDHTlJ9zXdpXddA4Gk7tvDXjuEewdumvh9aGAiY2T/117XxeKq8bi6JqSRo1H8Rh6HPSko3AMM21
pIAwhHLY2i2XP0ARwObdC+yZqgVwIrpjq3P27KrzsRPT22d3PaLJqj/FVnrNs/4vs0zKY07G69r3
9b8aFDCdLb5ydfA/BwbVG190PsrXua3haIbfjFrtAyBHWmS5StySDBr1BMEAM4xuRuqOO9FDptQy
NbrxJEESsPt5uiweRuvYep6LNdBt7bq1+QrjjizD8v6v8blukC+StoIuYyQJ5UJtI6ZQwDilKZK2
AGAMxXLIKorIy1hsMnsiBBQB57Dbt9wq3quwFte153lTuEArcSRfDg5touyVwU7YSBfdm2oX+ouN
7weIkRbQC2fUwFLZHD/XjpDUmNCrny9rV2uBckDGy/Zrt5qK5BgOHsjh5Z3IeOa3eYg///A6ZFtT
EMsseqw9Kx9IsQ5ooqzdGO/3rW0uiejl7cK2qhNcDNtfu5nuWK8SCu7aWz9fG+mHzM7l6/rZ8wXn
NVqJgp/m8rkXYNGka9V27VaYy3NrFrjdrJ/NzpFBShCCWnrr1eKwf80qUrwUlimtWVqhBkrdyJNN
sYBE8lQzV5tlc1BtKkMR5p/vzlhOfhJFzg8AxGfJKzzpeJ4aa/6HvMXHRCb0e9VBF6EoL574fLPU
Exr6eHRWVxAc2aEq7fDUGrM4h6ESH6hDFocSEc+bnicfGfJsv9vJeZgTfu2OW/0u8tLGcjkdT1qF
qbGbgL4h9xP/PlKIb8jgszHQIje5ZmORgMSJojMl0n0yzm/2XBg+cpzAN6rMfmnnrpz9vNa4vXlS
+yy/rY1i29mNbCgS2eEPB4XHoE9hoLtDTT0tqnsAV0DP4dCpaGx2sFi8djwDlp+Psql/YpupHC0t
n96srua2G181/OA/8F37VcxuQIEe5e4q3Alb/Km7PL3FSYxubeYoO2j66kdlJRpBa7vTXN1+F/ae
klj2zZjnYWcocbJ1lewcKd4vwnX1ZMr4jxmXP7tRmJR3aueggRilyuZinIXQ2CiTDAUmyA+eMNK/
B4pE2WS5QJFqipUOD3Zaj95GF5SXaoAAj7Lck5FPKPlhet4WCeYvqBNTJdC+1XPkHSyPyifA92xb
C+QxTQew0gAWvmn68GL97cL6vg6F9jDU5gQRvfapQkU7tSQjZiF3SeJlJN+rEptLx7iN4986jifG
vWxt9zDlHfKHIwBlGZBnVA6aQl0NTlO9gzuvIw8SGqdfQD3Ua0YGbIO+kr0p7GLxkZ2PLI9IbNrR
9zp35XPWWbQZ0m8OhXvA3Y4gY0qjmKO4jF7yayowXRwHtHOxWvxnhgZTtbqHG2DUBFYv2jvFW21v
1ZY4RVZBVj6u3E1UqMYHyM+fg5VU/5ioYFIL+hN3XQ35W5CsLyvEIYa281VE6o449w0PtdTi1xqU
ytpbm9pqtR3EeZJjyxlrE1Y6SJfRO4eQVR7IqGjA/pID2IhtghfDrddM9TlRWt16OrXutWshpHjN
E7Tgl4M96MLnYEDGHu3+sg4ZsA/2TmzXm8ZNtafXGy0oTwBES28d0gwLwbc2S0/rG5bV52iwMhO7
xIdSCxe1z6p7TiGQVjOu7msPT6pom7khFjrLwZGdDfXq9rT2PF3rnrGSgRBwkKRfx3Q8Qo69V9iw
aHjD2hCU7Hg0sBdd3hC5yrRN61QFjcAZRNXJa6dTfVgOKkszDiT+FEgDx/UMUt3DKSxRgfq6ZORm
J8RX08/PnMdDGcTe9JwS0h2TpenPJsQarZDilOWCla5sk3/s1kZXmtjp4Qj7kQ2/Kzxx38hpBpNh
jViTFMZbNVa/RIrQxHqMFK0aIE7pHUCMmm+2hp+h0nvDdj23MPToVGNTE6xHB5VKD/br1j40X1nv
K8AwcspPniCCgIoWP9YGcZRyW6dhuU3/M6ZPce5HtYd4t63HjykaQXmFHtrf5j4TsfF0y854prPC
pA+m5bh2E8XrjtoMPGQ9RRts48kCNjl5/Hl+0VBGHlFpPdjL2+tI7oC7hwiiw22rlc55rE2aNMx2
zTAenShxHi3a6NcxUaCZ6wDQSjOCHY0jzX49mYyguKMlx54mbIsA1G+z5QsatwCb/3U92f1T5kq4
hdkPMArblAdcOh2Lu6b77K5jrSk3UmM9W3uYmJb7uQZg99nVQ9415/sQ4MZtHRqNmXJel6jYetTR
cx2b5vCkFTwYa0+2Sn9oLVlyBn90bXp7ulWAQ14+h2BB4mg1eL7hFPGr4/KYt2hn2ZNu+tR2qRQb
Q/RYG08Ve7U05uvaG0O3ucbS3Zd6FqfB3CxZYFk7/nq0jFnlM0snddakye5rzPDSP56qsuj1VXPX
Ylhlfxy8RcdGfawN9xEKHj3V6q+x0BzeZayOFxR91EcfhclFavZfXyek7FNQ3mia/deYi11ZO35e
tOkHBCuQEQqs0Z4uepy8tqOXX1kD8ysl9FMPCeK09jDKtFV/fell4qG1Znv8r7H1bVZT/pRtGG20
qs4B+RTOfW1cSZbQgRAAQ52xSlUA6VKLkcMmhaP6lElYPcO0Ir3mJfF+HcvjglxlAsRcFGUVTHWo
+tz74XE92TTwaC1RKTZM4D+Vih1WxjS7jbpYPuVcPVoShS/ovcpnmSJyawolDFTooHg9DGenM3u+
AA4K4FMbCqkgpTRbPtVJJrcmcY/rwXUInzGN5H3jHbVpqK6TOZ5tKXp+z8F4b8yhOnmj7EAFTVH+
IqNqW1RbRR2qTdM4cqNZ0QzwKGx2pmI4L30KRSPpw3SxH9vi4/atMcISPnx/Cav+xeojFNsFNSl4
CT/DLtlZAsGD1GKnUxIBeJVWH8bY/j27BQg2eVT7COaEIsB0q72+aYlBgoboo/DwF9JzfwYlHIyx
ApE0ZDVfq33gY2DXm2DQVWU4gZh416QT7yMWBBLcKpB0QMp9r5/VGa25VlMMiguwk1xln436B/su
JhvQC5vKUK95lx0xo1YudVdBj+0H95j3EOAM4z1phoTtn8s+GbRn3gv3OeeWdpqoaJPvaEkmGqWf
F1MLZ8pXR5x0USemfDvhBuBVfeq3M2skm+EXtb9rovFeFxG+CRKDPdUmvMfIuJhNou4UjFH8Mv6Y
5/mNitAmbrVqV9qte+5z3GBIBPDyq5kGFOBtoz4jWvYNhMWIC13b7ypH4OOq6+G1L35zGXFCbsXw
0X0eAsc0qNyWinbJiVVza1TvRsaVhzqfzxaCs5EAJJIrWC6mOpy8KT002iBPsgvlFvvIYdM4TnTJ
XDlv1Fb/Fo34B4CY6rbRDEVDnau7BfzjXuvmu5LE9SFHrfGCTCK4EtaUbdY47aUqS7Ik+gB/aw6D
qJ76C0CCQycRZGxlGhSy2nv56B0LY6o3GXEDWytT+AZuWoHsu4NVL4jAqNO25mCnOwDCP5Fq+rGY
iR5MquQB31YfAIfrAtTZyOBx39iNAlwvbduzRotOAnAttCTYsXcGq71hw7ZRf9apPsGrM+V5AGhw
VJaEh9Hc14haW8JqQhRuo446SCYQZilSJCPioVXf9fxHbyvXLIPnizhKkCV30Mv/zK5Rn6i/qayE
qURzTT1NZa09TBgeJrc95V5bDin4G6cOjELEl66oo1M0EmHkGs/vJPDlyboKub1huXurnJSV06NJ
4cTvGPUSYKbkUO1ayr2wp5+uqbqX0U3bgFRgK0iFfoId8FajtmQ7x6gXOEJEkGm0AtOyUi6Zkm8Q
AYpgSOLfTV7hkh2bB9byPgWxgryV3PGF/iMzLGJG0vBUHzDlaGvrlcSI7iegyzZh0jw9t4Fj5ja4
v6lGeRSSeTBRzGAe+iaoOnICsnhF01S99HGsXdqlcUwMKx1ImFnhCz0Kt2YHUk9oOjsUxemYe61m
G6WpGwDK2sVl9Fuh8oASQ4yiEKmMX701VB8tsuYs2oeuwMbOceE06RE1EHWEnuoRHr9EDUCe+c6O
pA2oe9aVecXWPPdxA3jPElXw5x1rgVBvJsjFt9EjwS71bqIqHD0QVmH5bGsQSqHagcM3k8sI8tLH
Nouogk1hl6pweMyW5PWcRTvbW9Rn6/535IY5AmUG8EZXzwAxmAXAw3AvZqwadQjzfqdBZWr/DJAG
Y2C/28YDzidth6yz45tFqwYITZdbtexAKHcKBiyaqiAfiV5MFIUUFir3OdXTYxR2cyHVmAdzNyGK
lrc32MsPMs2Nb6Enf/QmHRSoHlpHx3ZPSth7JyUN3ZO14HTqpPvRuN6liplmzUZhGsvq+jCjsISF
6t8DQNR93XV/431gwAm2o61SpdPLgFfRxSF5XC4E4ijTn5njnsE/TETZY8g3OPw9smsnuxEBX0qS
rW50od+UkCjypCZR0UYmVbfKOtRuXfpWard7oOsloDjPAnTDYrCDzHxyCopSeonmFtKxz8rqXLI8
pbZJk2RfTa2572Xt/ZV5b3CZOrUNf8223MB5Zy31FoiM8is2+qCw8uikjxH+iLXabNipe4ce4Nne
AgcK7oSSlBKyeesg3DtWSdJDNTfEjC/eaA2v2YBGkUMPMZl025rRW5Er9vmrqYfS+ezaRP5HW0IR
w+braoXEjt5ggWN0c4Ceteftwij0AuGhvqYx9QVsmX1djXgUQ9M4zzKhbEr08Tsr9G0RpdNJnZFv
QijqriXRH2txiIKqc0G3eL0Z2Z2xEC/NIp5jFqN2UU3Z3oe+na5tsszc9Lwqau8yJtStZbavIkcV
QebwM4IJOyot+4+uz4g8rPgjzXR0Ds3y1TJGezcWMfvvpQndl9nr4KG1WrJtunvmNOlJsD04ZaET
b4wSAgBs7Phs2eZdjwzYG97IHYXd4wDiivxesh0UeZ8xqCSxx+asWwTOtPywYsDspSINVRhYomkt
XlcgMP/TKB31oh5t09LDLsMQSGqFFUiNMfda0iz4NTjIni+FAGXWt3qIrSuGW3AkMAP14FhHPWis
KRomdpwh7yU1ckFQ+siNWp4bc3pVxTxC7QjtzYgqTTAtXWQKpqA3+bHMzAVo5ogMXkmH9OSsgS7y
zPIMIuMwTDBSgCtdO7O7Ky3+T4WZpBsdE805WDFzYiHwW+DPts4wFXAKZvc6ZppGKNjlN4/S3Clp
6o8ZuNE7XhugDcsfYoizd7XAJcZrf7tlyM29ZgmcJVUgZ52dTsYN5Xiu9rI2E0sYACtP2YTr2WiA
Y69Wra0C2DMEKTDJwjytl8G18i2WUXHMk4ope+ycDYbdwEMoKQCCK+egRDEtdkqb58IOTKa8l0GD
0isBCuC/NuzShr+H5Ej4kpBgPaSz+BBIwSE+upuwlts4zgjBfcEbAdDepBq/Lvq/mRJkvfyHfU17
bod8L0fJMgkqMHWwtFZTSEItPE4pj474XhaV8Q0JeRQ5x4eeRtYhG5THTBJgobeq+9pcjAeSv9XO
OCTeKKjWb7xk9o4itq4JpbQg05FVatUC4T8DxLh9dk19umhZ8jaq7FJFHSGjKKAMLyZNdYiuTdrw
94ACfXwqQES57HY2BW+wXJX9KRyRTf90g6M9ge26SGMrExsBk3laW3D1RdY3mzKzvVdYAM5Nnd5m
EHyvBmAEu4iaXZ2k3yoCA+QrY6CVFcXUtTtnek7MV+UANBVln3auIH4yMuAv1qaIOiOoq7I/wI4o
3zpTNocRtkiwdvXUacAbSwu/UKV5IVzm/2k7e6NX0e/JVqZ9mWTzGeGP134G7G26dnqLkHK5RY0m
qQwjhen0Tra1pF3v/4+x81qSFNnS9RNhhha3oSNSV2bJG6y6ugutNU8/H4vem5w83cfmxs0VEAGO
4+IXJTRwI4CdoSRIzGX8vIWp4Q5IBTshm4xFsHPmMTsyi34yWOegFz9k2VMXAhb7mdtvmJa112zB
zJQLri4EYXE1nadowY3WxqReAUaEC5JUgkmPviiK4R/j/2ZJvlTPlteuvpUB99VrodPtsiIlFKBn
o4Oc1uoqOPinCUfIixW+xQ1IAf91bIL0FEDntVsDbtEwviJUjrohnnerroZghAQ3lJlMGNzYQcl7
EdyQgs5PIUmOf0xuE9zAZVnzkcEqv0Si8kZbFVyyi0STmRUkWFj8vaEuQPu6rY6CUKmcpwVSyFg2
uxU9cOugwevB3yWKtqwjkBuAxTqyq/LdUfJDogY45P5p9gMo5uXGNcsZJbbhE20tUeejQBUlc5yz
KbtIzchpuTPIIgZ/H98uJ5FaWqhOO9vJ0oP8ygStaTZgET5bXP3OQaOeRWHE8faQ3IcrGM5f3fL8
RjNyLjlq1LIHLEEi91+iMVNktrQwvpNkllXnsFR0/GeW35SD+wzwzrjIJeVn4LwcRtWAOElfHb2y
/FOOS8cAjvnyGNcnLJmCl8p9dl2shTS65Y2l3p2RWsGTCdDHiv2V1gDtlh3qcUrHo6rXPwUPLMEA
jLqr4dexnorkSFYNNmZElZPSx7vNUTa9V5xXqAY/epiLR68JeaI2EqKnNmle5dnbifs0sO5zmmuD
bt0aIvT2GLqzvVXcUofpXxui2bY9NLDDOhDqJjjI45KnIbESj89kJ1FpBVao++wrdzuv6PMbvo4e
6DOJLgFEBNqGcq7weqdvGZIZIAIwZ6yGMQJ9F5WjHRwpQCK7Rn5bo3Pag4ayo4tcb2wa1qibQ9wm
X+dRv8mdW+8S1NJdYaXTQe613JWkLZj/txriKwsGQJ6JHCExyVubg6QlMFIcQ5ouBKKJ6OPQfZIH
vzZNuTVba5CSmpXPXQWG/SC3Qn6k3tfcnzYo9D0r6IxyreqPdrENQe5yvb9m7vQzwCvjlDEaoNW9
alXewrQNT/kM0bnVp0/60nXIZzuLbec8BzNIYOz4dip0TpRwG/SErCQv/p8Lv/sNEsX2CrK7Hupr
zfXpoSaDQ2lv6AfpAuT73iE3frEBZI2fUri8681d4RTv3pp3oIqPd9BgG6+IYE3OzckIc20+xm74
Q+ky9bjdYTrBm+64ULq3zkXtnzNMLE/yW3q/ekrtWT2h0djP+yYL79tBV4B5LP3Q8lrLkRL71zyv
K2eEA8LkIC2hj9MTQximLktD0EeknUw41lvzWSrY1UwFU98PSLBdpAWPnTVcptxiWlIdc2fA+Mhd
wJX/el27SK9+CFbYyw3gCgsgZWt7c/zg6guA0SjsepG3oXtbumVpSZLc8gpWf5YeydJn5+g71QBm
JX12AoU+UupLsL2t75roGpXyufKGi9eYe2kJ6yHYCpyVL23DBoH0hUzYmzMK3dftDd/asuRJMlha
odr3pwaQ3jl0opOUmdLYpcZ2/McmKGl5ahJbj5H0Gv1QLskPeWuzLSvb/rvrwVaODf7UvAZw5XYp
8JgiBeTW2yCclw+H7kE0DXQmqpN+woeCfXrGBfLEB1vHGNR5yuf2xWFswPzwXmfFYlYLPLaTlxxQ
ylB3d9aCVZ3H8iUf3O5kmjNDiUZXD2pQsHbTIzCzY4P3JLyDKV/sIs15qA9BVD45mBdvD16uKsn1
ddrSkrk1kw+HFEPaXnrsB6UxSlAv3bXE9AT6khnDeZK7LycpwDNOYFZodr0PrX4vbwmsdnIl+i53
cI1vuYWIksxbJlyDj5DqvtvCpQi5YV2spFfWwaGGxAu+YUz0z1EP3B0Zk6PcYwnkscfL8AShXObI
U/pHPuk3LzaykzqPd4lZIlDmdRfpZDR67RbObol67iEsgvULYLR/QsrPrnJCefISo6dvFzaMHQ1/
zoP3jFmcu2KW/cR+9fE8O+XSIrbOQNVU58px2+/T21E79BPE++0ulplDT5osn5nMzayDb0EXElIJ
vIBv4JINRuIe8qNShb01KCcGuiijZh1XHTMZbIHXrc6T61wngDns556hR6JRHNn7DMewdXS1zqIi
LSjYc9O1tROGS/1YG4lxkvPL7/LtaLy2+tNs5O1JNY0Xearbo5VY3nW/YmOKdmNRoPQPhfzvCdrW
cSjy7Zf0OrBjelriSMP0AYz/UcvsHHZ+mw8PCLKbF6Bp1U1YO0PUVTfawu8yzLL1+cqT2PqY7cHw
gf4rhZ5pTl59sCBII4vhGDicFLwELj34AYXAY8ktkycjzTpQWXu0gAf7Bb4h/+3MpcLWo29Pcm3Q
S3+/3YStVGJS5f9/KsZqI+ylh62rlx8jyXUsvqUltmbOEbYfDGgRZpCBrtLZFxWPRakil12HXBLF
YZNXbY2yr/03rH79UMrvfDfKWI8tc3cPLOCeDUHsMfjQy/iVzRGWruU1mQvkYPbBZP5Aa4X15LBP
LkUThupRqq9Rf/mCRoBBuiBdx3HSUmVEtwVb3jRnbDloKEVqwMSWQZj8nS1YUZKSfjeWXX99OY8w
cR7GAl23nngDPP1ks0s179HrLdiE+sOVH2LWN93V1asMy2RQJzEJ1lMvw0JJshGE5nUAAWSrLFW2
pMS2YHuMW952jQ/HRvnnDqEO+jD6TOk4O4AA+UXS8uZxxxOm8Uv5+uPnUit2kTKo74aR8gjXljf/
DCDaX6W5RijpAppenkHYdUhuSEv556gcvXZVgHKai1umh49UkACmyDaF+8AJEYKHlG4F2xxQCiTY
6kly8H8NWp1f11+/tOSV7LG9M+t4Zm3Mkuvpecf+yX/fO4mttST6MS0HrWd9V+vjBT4epWhsbLT2
mzYjNSv9yjZ6kGP/KW+rIqXrOFuiWyDPY0tKTI7717O+m85Iban44VL/lPfhrB+uFCwdPkZzdRfC
6FtecTyc2auo5nWuKi+8BCylQM6ERsTkfVlm24Itb87wBIV+R52qNYiulaS7lZNvVd+VSNQ3AxBC
bMGvLVpeFnlPtpdle6n+NW87TN47qfdPef/XU/lzvpD7ixi033hwcWhjWLuMheXDtQXrTHZLv1ur
+KfqH/LW+cRy2vUKcp4PddYrDIl3rynDb7Xzwr10DTIHldj2jZY+ZEtKbBuQbZU/5H1ISj2/RzCg
/6XVSCIkhQ2Rj5eTvXeGt9KE16jkSnpmKZtpdVZlJ90rXrfuHTAVtPEtrcwLjVzS0vMzFgpYUbIy
y12XjvzAaue9dA+s/iPJ2qAM/Dddbe00bJU1BOldinKGhIn42+GfututKTgy6d/qbM1gy/vQXCQp
pWPQpCxZuDC9BnU2D52jp/Ne5r8JAAOWi5LxLWiH6LS+8XJTtmDtVre03K5/TUrB9upKMmAh5e/u
W9IfziB5c5aAndASXqOts18H1mu5PJ/tyAavEiZv2dViYcRYVkjezRy3anKsBDIw2JIS+1BPOtEt
790fl5IPhwxepRxn4wFU4HMNlQLXAKnBSrmhgeRYPlwljnjtq3RdfpZk2UXuTJn0eXaZVWfXZI51
kZd9e6Lru/9uMfPdUGGrKjF5vFHRs6K3VloXuXIH0RMjjpBJ0dHKHmavZDsGNRdtepRXdF2nlBYw
znrcfJMX+e9VrVoNjlhns3XSsDmY59k1QSIYljikNQnqht3K3Zb2rUBB/yy0duWiO+zMFgZkdMjb
yoela8HZ1P074WxbbABEKto1clfludQZVCa9Kt7KGJ6J8Mn15QHPLaI77bqe+eH2y01994jWqet6
12XOItH1NY/YnJw9czrKXZbLboH8gC0pN/ZD3jqrk5KPZM6tphRvf0kPQ31vY623w8YQq7gg9790
RTyeDYQAjzqMWZJQzxAgLa74TFJq6eydGQ4yPUup5wHz1JME76Y6eI207Kwt51CTOnsog7rdSa25
y8aLMpfmQe0zQHrDUOyaiFddAi9zzb3tAfDUwBTdp4l7UqPQyo9IBmG4zMz+yKokqOHJuTZ60DzB
yWKvGdFYiOeZg3tRrN6n/vi2INo/BcjAfoJ/Ux9QjRtR5SApeRmCR1nC9kQ9ogIR21X6KfYclAXN
7mGK0UJwgC2cdPb2z57lz89p1fyC73jpTa38MuYmrlqp/yMvGZLX+MDf/EAFKZ41b703Wz89VuvZ
2fUDNhy0FnWcYdgFTV1/rWcwvUzJy8+6mtp7FHWAV0XIdqnFYgtgspQ851aFfpOqHiokglGGKsFx
Y8RYPY5LCUtJmAkMOAqEiXZuCrt8nKekepSYBFlROOie5TnCwizCW0UcHMoK+SF/Gr6bbJ6dW3WR
8svUysCOBCWOw7IAvHN9Zm5xEaN6rUL4NHyMRFUUDA9tVoAJ8tqB+XBTuDeQGmyveSy2t6h+Tf0U
PQ9LANElevbV5AeymspVssoMk250F1HlKhA+Myx2a5zguUEN+1llJ/Q5VTRtP41jwAyCgtj2gFal
Nvcyx1IUD9ndNAzdo5Z03tO8BHUGbM+mbcGupsZWEOpZutdKB1e0gd0Zc8Jsbhx1dGH8v6Ykmh/X
FGgOlH8d2tx2fBVZ3hMqM9G+CtsduqfG0dEs8zBNTY7GG2D6wtDMm+0AdQbWqh10W0/aHVbwyGDg
AF56YXlfQbW7b5ZgS9I+z0nBGuqAtJENN63Ub/lspsZeMw3tJkExBf/JLPpK2U8eLHcvTFlsRtTg
rfcBjLr22H9PhvybwVY6uHDo/rxbJnxmkImgFYoKlZh+/ovtzq9hnujfpyYBrYAgzlswZsCu0cF6
mjX2kq0pse4qN+9veh+3lzSNi0cegQblv1U/NaNC48pS80E1+rca1aAHN0qeBrtqoL4q9ae4Z+PI
QezxKEkpYCv0M/Lr+bEedz3GHbtpqR5rKaZ8MViu5Th2sMlyFGi39BmHdwdb+Q8nnc07OVXdmNqj
44UXyGE4dWbIop344FSH7Re0QfI7DOdkPW9tzO1T07XHXEXWZu9jsdwH2StGhTOL9kXDXNk27yBa
NJ/gnvePLB1fJYXRbvsJ0zrIUNmIWNNSQ/Ico/x4UOK+qS56XLgGAtSG9sOKxRJVYNDdo5/W39cD
y8plitqJFDgoWVyRwUxAs3ErdFNpz4htantJyu3JUnX5VDlgwpb7Y48jQJdqGejFZ3v8vf6dNMn9
s13UcM6W+4fqNIi8bPLwp6fNjIOJcopEJaiCGYb7lpbWNrZISL7LlGIp6SB3HIYngDMg8IJhB64L
S4WyolPS6291HYSX3h4CNN7D6kdZnqQ8HsL6lOqoNlWz4rBgrbi4hbMeeG2CKLjvlmBI0D1xDf/8
rqDvU+xkvgS+HR+hMMR35ZjhYbgEEpM8k1k2lg02imqxFjX4Df5LRTlkrb0d3Y2YA/5fDkndAXyF
qp0/nqbtCkRuX8bHUmU1cP/h10ltuchUlHpzn7YLj4JtR9NqYcCiSPkQLUGOwMSDJCffR7Ew8gfI
62rM4vpSXKool++2ShLDQe+OD1/HPjIHxy6rKmFZeXhiTIpyc75YQPFRlpLSD4dKUi7cojp6cRAC
Xw+Vq707ItPNY1cC0PhYsPyqqYwhO77Mhf0txZ4U5NLspnftVKV37hgBONFQ3uwy9hlVdiuOSRFq
r2oZDveuXv+Rh5r6OtiF+qqH9WNHB/vI3jRMF0QH+fr1BvpfTt3qdzbQki9uxqnYzCkfUtQMvkSV
8hU+cvAkhWYZPPhFbD9LGUjhYwqh7lO+1BzrL8mgmW+aHxWfteQqVfjmZK9q00C/fAzrdLrvAy19
GJcAcT992JlJTdRu5h19Nmi8JSl1IJqykeO7f6nJgHupy9olzKX0S+bV6GhrRruXpNE3w8XANfVQ
mhaK+Dvb6vpP2FghXWSN+jGCUPml6bFFUOHrnRd+5RegYOXBznzzMmKZ+Vza4xsQmu67Vf6c3cb9
ailue8vKCOkkW+++NzNACtWx8mdEdNDSDfvfgWO334Fs6Yc5xkXcbvw3DfAZGrbtAN6TWBy2xxlr
WPjC/8mCFvl34Yc83XJAxWbzfTl49RG/thKFOad4yxTLvjVpN6G53RdvOozpT1i/76RQAcb2BgLj
K0xe9UGybL9hf8EdyrMkR9Qkrpo3JXtJ1rFrPs/s0klKztgN6oOK1psOI/oumGZwCYUVGnc1WjHQ
omsfFTY7f2DRPe4OYPGQ9URa9lj5g3OTkr71vaOpDRbtDreT2afnQTAm+tKrVb+H4xPdJOlEqg1M
IervJGljRIQPpO7fS3JWpp8u3/xHSU199kx/nT8bMfgefwwuYTQoL2nWqg+RD4049LGrGvLqGaDP
EdmJ/qX02s9J3Kp3gBWGF11veVViVOWrxL2XCpKPLuKpVOrsUbIkMFE5imwIDHWnY7ha4B6b2cGL
VI+hoz3n5kvTFCe3cysMC+sjMublnT05xV3UQZZbxILLO0UlaLrKRWZWnQ6x1yM6bkfNU6g5WIFP
1hsKYel31aq8I7qZ5UWScHSA1OvFl9IckaQ0erAESzWtn/wdmn6gavIRd2W1BShepd9BUWdn6PjO
SWfv47ttGXe5q1ivZpg5D2ViAbBYqrWT+tcEWvLKp017YFin4UZEzF2CWUv9PSt4Dfjd/+RtVSRm
Ke1fVa9r5386Xm8BwHR2/FSPc/M4KhVw6cJF+g5Ul8mX6K9c9T+b42B/aZwRfaBcL+6z0LBRNq5S
EHHD/LWv3BepOhrpfR0Z3re6ydWDW8fWQ1p6GLDUNWop6MJ+ho70S0H86hgXexfY0L1a8lK5Y/yz
0wCIWYbbPHlmF9wU20nOURqqr6iq1Ds5vTN/U0uv+dWxbwSMyIzRYZyMC2u2Jaq7pfXi2WiO87o7
CFtq+S7J6gJlXDSq7kv61Hu7DA+9r8e3GnHyvwvWOlJcbrnwSAA/I+N/UOdAjQ9SHoJ7vJezxY5L
pl1BJ6wc87ompVj3tGQ88WpHa81A018sM7HOqj3A3d5OYTnmnQ28/OaElnJMtULHlmpwLhZ43yte
N829ZpjOyU6y6XnCx+XQt2rzmbdRBfrjOj8YO7+gzaP8brw3d0gYko6FdXp5tdvC/AUnEbFIk36e
1sdLmyUOJJVgPtZVVT/GeltfTKMabpHbWrj7+iW2BJ2DPhZgVTo+mJl6iSyW3/vf42D8nESm8pcC
0nK9UJZrSMUV1p9TOvwMFcX5ptlNhtqxNr+GNtrgDFGCJyjU7jlbRMVVxU/v+jS2ziwHpE8uVCAw
zo3F+hkdme3P4Xc64B+QD5U/9QAfZNBJjLAZhCeBa/6VoYysd/1bgDVH037qOzDL6BQ3b17LnLDr
K+0J3EYHPAeHJXhXzoHFNd+/6LqBB9XoLJIGaopbnNZldxJznJotQCQQHroEWRf8az5pzuC95an3
TZti5cHsPY97gHxvHab1TZKdgfJc7sTdVY97hKk0xmXXrgTqVjSu9zmAkL6rhlB96KvS/xzV83fd
CvRHSc0LAtzRrSep6mnOXaRZ/rOkwj44t2mZfjIL3f/sz+wlFlbzWhqO89k/j37mfI/5VJ7bUW3P
TjsEPwr9XA+1/aMEkYVlTlVfhmAovmFzt++tyP3EPPIek4fisfYVxPMDyBtdH2q7NW8piAp2nHHW
XZgs4xmxo4mXCOE1IzL+ErtDCzG10Am6z1uFxqiNQ2V31mnAUvCxWwIaxnRo8EY+SFIK2LAtHpsZ
ty0sq+8AO3HloKtAN2A4umPtrng0lsBGivfOVYyH3KnmT6wCfOvKaPoxRQvQo4XPgQ4Uknup/i2e
h+nHWEfWflzyoyX/f9d3kVza6vuuz3mAp+2bwEXw7T/n3/L/7fz/u75cV68GmNueeTRzK94PTNhf
ymGqX3TH1M/2kodcRv0iBTmT3zVPqiAU2byUS96HY/lyImeleOdY55sogbWwLb2qUU+0jOzvPBX7
aC83T1s1KRxjz9vVNXyDoHxSstaCMAnna9TqITg6vOuHHh2bQzZqxZMEo8nzKvov+k5rqqMeJup9
UEHEo5OSBArt6n27BJK0DQXS/ZrOqkPPdA2tx/+USv6WlCMkD227uzwC0LZlrWfa0imd3jy6TyW3
62eP/QeKZN73BD4TjarMr54Pl1QfnU+T3Xs/DQToWC30hifLdTEcTdBbKVI1YvcVNjHE42tTKidD
9+avKDIM546ziuDpF2hZV7lGmAHn66vWesAJ23v0O42NruXcmFc86dy1z+BGLFwHDOOkN+140+sQ
ze7FcEccdVZzHSssIOcy+ZICCXq0uo8uICuY6L1zNVOzRFyn9V8yJ1FeEIjuDvrFw0YsmWc0XQy0
YxAhd8wdQxB4MfFYn5Uq689M/pDFN35XZvsDiZHhaxTjBJ90bf8UNb12UeM2u/pjaj6GgY4nhlLO
X9Iw/Q3oMPvNwSF28DfFNFHHwvr3BT+ZszF2wWNVNM1LsQSGyvAwLJBLXCoY+kJFaoBsWG35qKXw
4pFMVo+DV3SPUl+qYfB0xDRywgANcZpk8WQHMo+XbJ+8BIh14KvWpM+IDmEQYWGMZnTqeMIHrX60
gi45V1BrHpIMUoUxmvO944Ishh1v3znZEF0LpIzvPDOyrix7FDdvmodbVo3jVVGj8i4zCox9/D66
TxofiafBce+TcsLrtWaRJOoS/xS3rYoDg1qfXK8YIboiuowAVP/M/kR5TGOne/FRe0I3GOwgPQ5o
oKrvX+cOqx/Mnce3yEIeuTN3fReyKBUU6ueGPeh9OKrGl9F10fJG9/Qr3jP9roqm8cHHhwoJ6jw9
VFMYoYSFfhzfJggffjr/kTTu0ceP7Bu71w26NtHCtZ+jV7CkvyNbnf9QEuMPFn6hl1sBC+WBq5+y
lo+zP5jnfjmDG+PfAQ6sxOJhZEJlT4h0AjH5owCXqHfmTw+sAVPAbLhDG3V8rjFSX9T4Z0TX6gfP
mjqkkHkDmBmVl6zREJJBvG98jFFrYVA+XnJTid58xXMeHQ02rRjBh2YP5c7yh0ufDtM302bupGnB
m1vwpmhTXiAboI7fIgCAx6Ac+oscpcfJtTYG7ZY72nBgLbG4wQiKmaouyGDLw5DDb3drljkhiChV
JPYu015KJPNjyVZ9zESfkAts55G8qnLhobGBt89wDHy0yhYrx1bpvnQYWN5GX82Qr+CWZOhts245
wPRYkijaecepLfC5XJK6OUFaMq3iKkk/rbUd7MR4h8kDJDnbYVKwBHoe4vdUmlN5N3pJhYMFMQm2
OhKTPJzGqd3oQJSGHDTW/+G4GcGoEoL6/zq3JN9d2sFH4MpIaPcubztErj9G5XzL0m/NFIZv9Ln+
rogd66r7cCv63HhVPcc/G0Oo7Oecx+x4RfxsV8VFUnKQaXivbZd5D5alXJAumh+9roFS2Obt1350
qp0xOMHPNlDeIBR5f5qadspdugN0wPeBlusRFRDl7bL4N4sZT6iDxH9UUR3z2Wnab4vd/T6xuvKB
de47FRH3B4gC1UOuVeEJOdN5l5hq9bAVSCkDrL/rmVjyFK2zV7svQGRwbl7OIIdIxS3Z26Ozc4aa
Pcv/XuTDqZUxgS+k+19SMKoIZi4X2U4gyXRQL2x+xbeDOyjOfTcGGBBhHYrji9KHUEh059lEyfE5
tZfeVytAGJihu+bB9MVSKXUvDksFD46KcUmsIvW/Jpc8nLqHh2gJJA8IpnbEF41dkKV0K5B6klfV
anYyB1wBJNnaRn6MkIU5dPHE8n5V/xFBXPAKtf6uBRP0t76cvjglk/Z6avzXfM77A1Cx/kXvYtQw
nTF7cg1EVWJE3B4mqx8uBahaFBwjMPvYVl2t1EMTZOnFB0eNHvNUrU4Zc91nFa1dVgxYvU6tWmFh
vcg+8+vCPWve7tfERgHFmk3zB56i3/wmtX+Vln9TWcgMUMKB15TUCUPpz0XZ2sj3scjAhkb3e5y8
ez/Pi19GE/9UTFap6S0B0IMasqweNywTqQULSc9szobPfj00aJozgZDS0QnLuzCDCiilORae934/
NzspjdMww/MSTTkpnVo7fawV80eynIkdj/wpratXKYtNlzUnhJYYk0dPZasqjzFOQsQDa46eJCaB
mgXfZ12trluWxHBDDQ8xPj7rUVup6mTOOWYjaid5ThMiN+k28E4RB91v9bbrqEP20JiFffNnnbpz
jCsVTKTXMfFKtoh8Nk+0VLvz3E67U+FRwVmPtHM6IxUjBRKMLqpBe2WpUyvKVJ22YzRf+VXOJcp2
/z3NuyqWE8Mhk5NvZ+ux6dj3zlQe1vNKsZ/GXOJdzdlWlD12WObBsD2IYMvplaGGIgiD9d2BUrBe
Un5gmKn+yTPNL2ueIb9gu/jkJTRB3+nUaxO2h3/8T1vtv8+r/ZkF6Dasv2G5CxJ792OXH7f+JilZ
L9qV2VOMsCtU8bPVuupdsVSTCr5Zs8wjUSmRYJLbL1HT7ZBuGP7w2BF6ULrhxGgDO7WxeWiSqNrX
GFgEEVSzoMl/WkUzoaEHprFXr3boz2fH6/4CljsdUoQV1ehXrydYR5o2fhQe+mDe0F3DtP2zznzv
xJjpzkXCNKr06KDZ0yJl6/2yFSyy426n1HTkCM2ayOG7HmuMDe5Wbp18YZ55gYT32Wx6b9fz2qHr
Mb3VfgW4uPusBSMng+aHInby2KvNvRPDv6xAPbGgc0xZ3SpM/WdYDPcKu55TgSXihARDuWz4FQqb
Dgl83ws8YqapXnIXKdpL3SbKsxoz5S3xM3qu/DuTsQj2ckvWMPbQpNLkYc3TMHHZzcWQXbejAlby
DlmN5BK+qcqzFMBB+9nOMK6qtofKOb821WuTmsPzwECodWq00HOm5MMMZATxspgfEnxWSkxWcMjB
9qDqHJQd2nE3QjU1PfCGVvrYayMOYEswpf5LPcDjz4o7JxgsUP8EBavFezhm40kv0BqTvBwFhvOM
yxoLpv/J62YGEkia6ucKF73CtfynbAmQo/BKp3pubeSa0hZdnJExzPO8BFFqlBd3cqadJOlBjOcY
NQoIQ82ateU3tvk1slrjJlmuUunoko0zdqFNcZQ8CQzd19kmQrNRqrwrQDHPmJr1wpJt6QX7u1OR
X+XCkueHw872WuPQTjU71suPlMIoUfM7y0aAcMmyWFZ/dBzlMARh/FKUxwJC8HOradELe+a/x6jy
r4NmPCBEnt6PmFU9S+DOaP0ja2Wdtrx06nNM3FDmT1QlVqA0+gae190tsRLrmcV+az22i+zjXPi4
H4Vtg4uWy6TNT/EYmq3SPa9pHJKqU12k5h6cL+Vhael3y+A5btyn2WN00M8Ve0VVZz57XqI8WdFd
sCSMKP47GK36e8eq5W0y02VaCN8H9z+AGVu9MUHlKJ3peuVEjlrYeFdEzxjedY9lMR3WFjWXUQDW
uN2hitw8FXUWvJgskr3ocfFa+sF4J9UkYEim77AFKi+SlLoaKusHqwI5LkdJHoyKFEpC8sAcbtx7
auA9p7nhPaPLPd8Mo/sR+DUqIUu+7mQ9TlLxzo9dmP9SDQXMKzv34YPUYOT3rEaacRfNtL9iitqL
Enj2M2RR5xkHseqohS5eBuPsPEuB1iLuqZZszkhSChBMMR+rlAEjzhsKyrFhy1ayYez7iP436a37
rW7I2ilmZo1zTvUqPrkTiAnkLMOXEjbEAXuW5Gg4KKPtnbbyT4ZnoByOfssLUs/Ri9k2cEONhPWD
kfVQ10gxFVq8TCRg7DLjloWbpz6PjDbKADs8BbMQf1Hq8xEe/ju2JNHX+5q3ePnhreGBv1usVXzM
oW8Sw645Y//61i4soW6BMEpMgkGAkkvApBbgpGQiXdudPZ0d7zFG8KWY3sIVeLXgvFWG3fU3VZ9Z
ZmmZxS7Ehy1gjAzVQdKZsB56M/tqLsSjbmHS1MtPwJsI5pEt/COrQtgNNUgWBdDdvUmgV+04Y3BU
L/ob/43qqfcrSnQ0MJoc2Ucp7vsZhqhEY2RnkPxPYrY5EM5n0w6VvfWOuRMWJAk6I7Frs4Uod3Et
RuzlblmVOaN9gt0BDDPoC+ZRmQwFil3319SZf/qoRaRFdR6x/zpY2muAr+Ot6PpvDrf1LsIO7NRq
5o9wMr3juKBqE05TeHf0ONlR/u92tyUmT4A9rPBoBtwrBZe0O7XTD3USmJcWo7abbRTl1WaSkFRx
vVPU7jyY9ueUf21ZIwx9SB0qT5gmoNWMyV0E6WfFOsQ1JOaFlJYviGtneVgSyxBtOFbIgvDd7bVb
g7JFUNlsdBklSnxJOt6/uzFQlLlvttcgoehoe0XJfNb7WXCrQuuXmYXK0bDui6Eeb01oD2tgmNF4
8/XlzmXTj0zTqxuU3+rm5RWi4xLNXa/XjhIV61WJSZA4fgXayUMNY8HOF4sdS2lUEHQYdPxjwyo9
J79GGUIAC0d0+ZsSyB/ekl1moCyj4ZvpLxymecEoyu0ohHMq0XZmwSvPnOmwPRlpp1tSYp42YG8F
gZfOu0AnkMBYYH9bYHVmeO5M6y5ZsPfSDiSIluTAFsdpjpp7ySp9C3OHwGU0IrYGvTga2ErP8+2L
4lOqNTXuo0YOB2xhja1Rp9OHa4LIFyR57umiD1GZ2BhIIMk4QoVYi5TfNUPK4Q5jyHY3N06PK4oS
j3eOWxwMbLraYpx2QYa1bog/9UF1K2YxuuqfWfv500vHN61chHUZj+AbW2A4B5V+Yuv8qGc9vNHk
ISuqcIdGGRulcxne22BhHgK/27Pf3uyGKXvMND4RuVdZBw+V1Tu1avd0GSVb6KwsllV3RW5gmdrO
6gvse/0yDzgI2S6etM7Xtm7zk8kmDCj2rseLpQlOUYsRpZnvlD5jfwSY4IEPLp1G/GTqmr2ftEk5
+kqLLUyvn9D+R55u/myY6TUvS9bvsCSKGvN7NVR4Fk7pCfml6GhB9Cva7j4ManXHxxFmclgUhwZC
RtjdI/wKniRmS1dR2XoNYhZV4FLtEWWLTkO1eES3BihclijYnN7PpT7gb+w2hxKJisZlrbEffzcO
N8btPaxSOH7uvftgSuJ9hMGWn8cquqZYlEYay9W9ivCtEaOOj2lm1f+OfRjZKkiq/Thb7tlH60Yp
20urh9wEdOgi0+ZOmyFc8WYwwcUMXzx3WbrECJLxWPOnw6d76Vs0De0Yx77mydlQJojACnj/blDO
jCjmPfuPPxg8h0d3gr9fKnaCNhEwHXdm7GnCzXGRRwO+yR8Pcm+6JO7LiATShR1P9R4wLe4ZLg4M
as6DLv+Hq/NabhXotvUTUUVoGrgFlCzJck43lNMi59Tw9PuT/73PX3VuVi3bsmTL0D17zDG/wZQu
M/NjDDDYjV2drK1RwJxi6inR/g0R2TKdOl+vIDOTw7lI1l+bLwZVz0bZcsjWnOi2NsfvtoSOZHKL
BsY8Eda0zPQbE4fEHD0TIYLoqc57EnAlc2JMcIcFcoIlGApfc70I5HBFisBa9pU5vEbsFyGUV59c
ZvJBS1o4Lq8lWy+FCbFOAa6cBaKXfR5bbVvGfXS/QFxfW/erKUjVi/X4c5m07eByEJyNKbwWgJO0
kiNeua3tJT8aHFa/VmQTG2p981oECwRIQ/t1iEiEa2SlB8tAyfMy/R7ightYSxFGyfS0GO6WIFzs
IwlWLE3odFs5IWn5d94a43Zt1RguSdFsNfcl0arKt7My2nRFhT4zVVtbavVpTXjCeUAZTA3jEqts
AE25HEb9k5N/EniLM23G7rHPiWrtyOtCz99Ir3k3hgk8C4Ak1yL0eJhecORawI6yJCDFs/SpBo1g
hb/qewSm+sOiSj9zkr0tNN2fQHbJTLwAEmsFJkkwXwX1UauHVUb6igsxVDfGvWHFNl9bXmNv+ozi
tgPqVP9k69tq5sDXiuQbc24Z9uYzEYrPE35Jui7QUuejBzL12tsY1OiGaG1qGR0kM0zAMjL/Id+A
MJHv2Wzf1oqmfeGdhMnDSmM+WzrVP2t6tplIHR6a/hStIwGy1bIjnleSLlsl++WL5Gz06qe8Gj+M
kUB5fVjuREblP65XXG+NEEg0Oo0+wQpdAZkc8QwDNoy5JoKuHgGCZZ8Tb5LfNYQCa5Z2aBRFViKM
Nhh2vPd6WDgI/kQKHK1m25V2dE+24bChtZMFqnWepSpDqxpZCDQwtEXxRsZ9ERoeDe++G1K/78tX
/KIMOQ6coVWekpeEe1N2BAlfc2JxRqtNrxUvwPzvQae5fv86SQh0bZozdz8f3NT8qbX8p0zN7761
CAvsIPPrnKFQuHfVPC5bt6RZkBp42d0CH1GyxG8GKqgqgf3NS/2oZ+1texWqquXaiP21eofohZkf
OMEq20/Ch3vXbZQmr+POzWVKMj+tJWrJ1ajbxupQG2wKJR4hCbwP1gurpoyDzDh0ZXpxMGL4TVHf
lnn9r7ScQ9vKzz7l4KXEXeIWZSj0Yo9RBT0oGshrmSPm6t35ZiDNLAZVHbY40DejlUHkmac8lBpp
9KY2LL5mVyqMLO3bhWyURBNG9NTaCEKlzMGRu0V1T8S80YYuxQ4VYGevKJlJ9VwpfStI9d66icQ/
jGcltbnMtPrN0+vsZgrixL0yxB4mK4E2Xrws61CE8Geekm79rpV8NevlfpKBWcp2K2N1XkFz5hLy
XE/+pCHluQZj7dY9nMHapKMm+kMeRdi05W5OtdBNybp/X9Lmw4uLJ9mMJyXxNOrzSzIU+x4PTq64
JrKh34JkA00znRLAgRjaAKN1hR3mDSdwrQutjvsTqrxd7Nu+nhFxF5hx8KGBBpBdEdsfy6A+yKYu
fafQnnsXkM2Qmu99mX/P4PSsVr0zX/aLbRdfrLVbp/QwivJpYYw8KPT6oRmBl6dwmKYcRzXvx6Mg
RGxX0wbA82ehHfXrjgYkMLX+EI/jPZlGZAi66OPz4Pz2ogdNwQ5LxjZR75UA+QtA2dfETOSlXoFt
Kk7mUN3noHl8Y53tjfC8nZLe4b3sAfRBGzrUyh7g7eeY5RfsEQk5mqSxHwnFqG+ZG8bC54BNN7kj
mwhlB1V4sL/1cjjl+vw28kNx9HtNMWFA+ixevE47svI9Yi5r/HF0eOvjW4Nk+to2d0M271Udbft9
P1fbnreFRYKTP71D5dPbS6n/Z1DATnObolLtB/LU9J5gMeWd8hrW52jl9FOq7Zxy985u9FsURCjn
+NMq1b3KcTiZ3nA3ukVAnsN9M8Qfdsm5kREyohvm4t1hph4+aT0FtGZIeRBEf65cG3QEwMZXlA2d
MVPRqI1r6RiMx53gnHHwOC3X5S3Rox11QKqjVXG7jK9yQFReC1f5cHguRaZ6v3UgAuoCw5FVxk+1
LH6bQXV+ORRz2HojiZEMHXaJfph078GxKCKXBHJ2FU9Hq6fKbsboYxy479bR3Epg3k4/nS3UO8gp
eQjiTmoF3dA2AiWKdwrk7isMQoxOMRKahXbYTRZvssPbSOTJyoJulOFoOh4D/67rT9lchuVjX8KI
mnJN35oWzIa+Sx8IgB8i2PZscFSS996PrsbxZAAi4zRm791oeNLEAnbTGz/EAGl80VJ8L+NH13vb
eAIp2qdkFHu5FxZIBB0NjgJjfFjpGjcPRVgrsqCNUQRGXS9RrPN9uU7ugZDJVycF3sMOPk7NjzFQ
Gy8zt2cNXydLT0KrSZibYShmXC5t+mCw/IRMJ+FqIr9nTdtTnNb/CBlNfGGMtJWs56h3CSqpvgzI
de7aMSVhkAgWpS75nNV5jNujpFiMh+p28mgaki8C6urMANELtfaLS9MisONrVoSpvhebE0DuTurW
9dhq5BLm7nhNGGQ3lwRIZT0c1fY1N1vujjmQ3apf7KlUFONF7guXGkwW+Dbi9N+Enj0c7fpKyLIV
vDc1P9v1vDFMW1FYEZqROrAd5Hinzao5pFp+Z8UU5GTSVqZd7SyUqbZdZwraZNoxpG31sgwRhJ5l
En/Bt4KdmuPZS4yWO4CLRvuH6PeZ1vkhkpYiGXigW3lbNmDMQNwLv8Btu1/tuAt7iJjenAXZap+7
0cObOv7a2g1Ry6eUYNYKERrgI967vNkwyniXTUJs9ap9B7JwM1YrxOf6imj+aAXB1cozGNavk+dG
OFRCeKBcRAK/1WPqzjoFM4kFvXJ3mJZsoiGdOcgkwz1yYSrE/sxGEJDTvJDZLs2tsJYnU5enNuMO
THiHc0GoBF3JX9uJprAYIA6Xm8SQu1Sqj1Xd4Jx5LnCk+uSCtJvS4H0iSvyWSQxsIyvndcms0rBc
JXj7VYPMd/W2BdBD3sz+qBlbSeCR79nao6jFdgJwe12kah8OKqNQCwbq3ZUuR/pHzsKmWUfQge9T
Yn2ZUlu2kTkBS2aEFKIhx9OiAG9HRWh7XP21xuwAhQmxiQnzK9T4Q5rASMqtf5YcKl8q5H4bahLr
JhKiDV7Q1O9TVzehyjlhTsqpr3lcJY5tfiK4/JKh3BynnK61SeN+IaooN40HgH1liFWGAUrLCPW8
tq/fsEnRiEPTpLHv5jthw6U1lNo7xuRSB2RNAGquh54yvGVGC456OGopV1vdCb8vmuesqBhHkjeA
McO1pn6eB49UX0QKXxbJbiZxHGrneiuxsDfiZzG876ZcsxAjW8NlOt471fzu9PM3JNH9uiyBNI2P
WqU2tOQZRC/DF5HqbPgkcxXQB9Eb8Tjlzv3Yu4xlZOV5ckcaKK1OI9t7z+yBRPvSeoqGh1HooLph
iJIgRuKO7kShSqpzYYuTMCS3bjyQ50Qfo9OdS8OpY6qrOUxS/Y7AkWdzIhXTG6ttnCwPSWRPeAGd
exoqBLhkEczm9c31HlypYRIxryy+clDBMGQU2BSY4OviMDPrcIFiS8y5P3Uj/YZkpzXVuSqeweZ5
NDujPddk0DWJtVGZwUlsMniomVYbzZRW4N70McBORD+8C2SDeyOek8rZzK3+phUFrZbR3EUK5p6K
CMMrwKC1zhjE0/CdtFjvbetAfdFXBQXG7Pg2VSWnr/mi5wcqaRvqcEFKVeoFRj1JXoY8hMLTgghv
btVaRuC62c/iJG8JfcplGctAm2ADZp65HJzltRZpsYnMXSFoSFfMoTKDGm8kOTC1GN/yKr4q1Jz8
o4y/mie7gA2BXklnoLSSV6ftMoZIF5k/K8XubZPqvW1mSo5JDrQJe9rDCSHRnuPBUP5pIjIy8qS5
HeJkaxEksvUWdWxy86vQGNhNMsjvV95QO3zjSHqmIV5vNTwqfssdv/E0h7Ohx600z/1ttWw9KMDL
gtyOn6sNozyGzlYzFtgyiVDQ1cp6Zv+KCC0kTX/qqDjpjgbUPGtIFopsWk9pv08AbPiYlhy/q82f
2QI7VTwb0ql2cW18OIa2d1aFfuLh5rGan7oGdQqv+wfezCcV9bxtzeR2BTkM2TfPA9JgoRCsly4h
wvVOsZtyKzJwWH1iicH6Pf0j3/I28ohYTlmjDILOy8l58Qx1XDpgJHDmyJK3usvUic+KPxZIlPs0
98yddo1cTprlVNg61Pe0GrdpyjlNp/ZvmvmFexQbCKb663IoN1287Pg+uuBjDPg2ORAr9JwbphaS
gLV7YZA08uc2wj3046nX1rVe0bafnHKk2sSYaq84zoiuZnTiWOQex1SWqMii4OXexGSL1tt22Gve
dWl+tAZeqhLPBILtQ82b51ezda8VOZKhsN4m+pZGPE8h6T9XnooXnxJbPMWr3BsFBbqICeVjdaIC
gLTHGdY1Ybe2o4XRGJIwgtWdl8T3zS8Lb0TnZ2ayUiXTfSE4qcmOeZpsJhZF6G9JR1DDYtbkQc1P
AEiLLR6uu8yZTrQVGPTTiltRxEPIIfA0X8mti/VofMaV++mM/Uuvc2Hm9gvZF4+mrEIRk1NIBDAU
cIJkl5u+425hrAuH+L639LdxsL80Z0JXxunWW2TXZTpiTMb+76ypxcTEdGjH27yFA84CgA3uCm82
3qPr4dXV4tMKqRCk9ik35Ypw1383rdq2jvZSEEnsO4k1B3NN4a3buBkirhaqmLGqPUbFhe7borip
o+GrEoxQJOMKlBL7Uzc+OoU4WqXsA1Mbqakq7Pc6gGqVaVoorvm8o2dsGAUnij6rv5My2QOuuOnS
ZKvn9k/iduhUHV1AklSJUkx35tLc5pJA0a4tDs1EZOqoNxtc4Z+50WMXNUnottNNltN4zgb8b1EF
ONje8CMcx+TipBUm4flUaQZ8J2kkPkOP0Ww9RAMjFFH0b620J5MoISXr5EnLP2AmVvZqBlqs48aa
zdsF9lhoDca3Mw4H00sf65nOOhOAP0N0fbOT4mMxpte8Yq6atAXoVzW/czrfLvl8rjPseVH8SQnx
SbBq4jv1tLWb5WNsrnN5Ohu5Vno4Atca9riJ247a/KpUqh1dvCS0FqRZPTUJgDdRE5IPzyaRIu+r
U1kQp1TbD6U7Czro2vsazye9BSHtVWeTJVw47m6oazcoZyB31bBJ5/QtLToR/Gvt5tu2iq+oafBa
mvV9Ca1xcEoWF9mRtmQP4PGOazVvIvLjcTkxq200R+aMHk1twpzO5C9TFvtlBkuYkA2aZTqi3lhN
XI14zldhhTo9VRhcMbMg1RzowbCqjKTENN+usXNkgvJTivajWNfLBOeLtpo8c4e8yhxamzaGXlXj
wXTjndllgTOPGI410qKy9ZbhpRuoteuuta2NDd6A/ccgj7IIXJO7a1r1aU+mAxR9bODKHYGs80s1
lvegHMQbBz3Ft6jouIqrs1W8jCIPCVC965LhLZlogV8vwXUhYgpjib6NJRcK8xO3axHtUMTfIme4
Rbm9RIDyOSUwh1a0xoYUomMhyschMd9LJQUHvYSylnkq14PyJAY2xip9/LMKxDqiDOJxs+c09kio
9lszZN+cfp+YAh0OYPPJVF6jkLmXN7s5dU30TnmAHyOhRIkQ6k8ajZzOIGxlXOx845bmHpcRsl62
WJQMbUw+pHaqnUa75az5qkq03XV0tuRlV2Fty5kzvfK25QqKZhVFvq+6c1VrNAh4go2ba9+ce/2F
WQiRRu5erRpzkyXISkKyYuXGN1M6c2iEnEBvXwuazCa2eLF3S18aN1pBB6tlEoFOhMNBzU10xjOM
3bJ47YHxuNTvFjKYlGGVD9rSA4138n739+F/PgeGPuO+7IsodBjhAMTfmOxVA2HjTlmTZXBNf1Jv
rkiBcRNgIR21BK23HGqHkXSGnD4kOrIh8J861qjt+X22q0GhOooIpQ+IPUebl7Xo+t1Ehd7N7GFT
hwCZDo/kC3+OQ3Gd7GL3WbX5IIzJ2znRP4fMzmApjE98ZOw1PXa3TBcxOcfFuzYCVK0tSns5G79R
5XLTUGGXUfRlZWIMkIjcEGyA8CwgznrF7yRZltz2Jp2vJVuiHRMHD1/kfCee+T312LcXFuFojA6Q
mAGko1gNnvnq5UC/7W2zaOf2+nLptQNjSexTM+R7z32Bnwf2sCJZYq2CaclOqy4fyubSZGLys2J+
rGK6z4XrHrpGIGk6l9xkmtxxfzplA/GP27vFLu6za+vA00pkQ9UdhR7PQd9Z3BEeKfBMld2Qj1GF
bdwqevhDSHE9c1tbh2oSBOrYnN72VpwIYBM4O3QJkcBwGpioueVAaIy7TWY3ly6b3lR5DVpU2bSL
rPLfnK79eYC0ESNv6zYnZSv22GAXi/6AZW28RH9LF+fsxf/M3qIn25GH5nLgbFK3YnnMHsv5JbJS
6EIuZ7QktmKfEWtfDbAcVK0C18s4Ozv27NNT3WWpbrzmHqs17FhOt0gsqiQfykiPYkR9kZO45Yz9
JPXytS/dYqN1IsVoEb/BGGGE3TV3TDPpAUYPlsGr6dAhdgjlEJFqDK6y52YyGVY3+Rub127rqhEM
aef5jiBTvss8WvTCtrorP1cm+csZqTKaaK6AUGHEnY77PCjOcBq5S25VuEEupcFE0/RkFAABdQvk
y1Q32KoQrOzmJ89a2C/VvC8WdGajsL2DKQ5DOYz+EtOY6lfEJ8fJP0dEPnabWvMrTA99USeHOJuu
BbT5bjPi4qNWxuBOVHenlyWNFdP+qq+tp+ijRWEJjFyjdh1OPZolNtnuJmY0cKQYuY8kV2VVI3aO
OnMn0+3EfF2AR6XZeJUNJX2h7SGviTVji+KXruNMv4wLBjJCvusSKBWUd77q8vG+JTM97Ik3ugL5
j+jy59hug2JEt1EQNYwZWZNaqjlkUwvxgx0haUUUtGOqn4dZ35bUlP7iMDmdriSWC/3iNcLaCX1s
txAiD2ubOb7Mq01iEtiyxmwOcSz644zenrsY3LNcvcgKk6k+PNM14+9frVh/UGSjtM9uihpZnXMr
nNpMEr0ybWExQJFoq/Q0OPRP2w7RvrGUxlAsPMjCKzfrYLEZz/0biJ5NZV/rz5rRuHU62DkraZHW
L5Vcrb1j1riZRb3ciP7aE+qw0xC/gYfPyTvq2oI8cWY3NiLhstBmwQB2jxDIjcYxS9ovZdGVgWNU
UQBypcLLydRrkwVEtlUAoK635KVQvES+cAtbRWcHQohrnkJ7skX2Okje28gY5D5LcwxM3PaM+bx0
kt+4tXlJ5olQYmLJskZLRrrTq+3ZGIvz8gTqUx3j+l5HQuGKqvyIv8omyXtw333HcY/XNpplS9DI
RNeZKsuh17ORblMHWTztBQd34oVLIlZHUe1oFlswYrbedK4TwluYlf3UpRgeSjPaTNnyas1MXU7O
9NxHzHpiA+p2FUE0LNHDRaUrD9L+CVKCkHXir8aSY+i4401MDxXh0DMBo8QLsrlsfuA38xYt2d2k
jxrh0y4TMJNL7EbFYELb4Kc1UehMwkZGEjYrrmQ7ArfGjcTUf3MWy8ByoyrzAKikXikrbK450Rg/
KrY/dfPfpNYf0DOEWwAKt9u7tZc6ZJwIHTr6BL7FdwtTbvWCCQpahtBreoZM0D20ebqd6TFLUnyy
ZNr0ifbudcLdjEZH4Fqa12c6f86mWF3S8QQ9HdpegW5Q6XDOYbiXipVz7Q6wjwhgYuQh2/Yhs6Ll
RkY6vQ2OPqLCkuPEtdpqsODxIT8OWqFvO/cOxgWFob68TMrYr72OKqy652GiIyLnITDjqg/U7BkU
isXKTx+fk354LyQtMuufOaV3Lqd9DsHsitOksBpxHBgVDejE06jZ9x1z45eYPBKtJsyacKdw7rWf
rp7erZhcryI65yPeSjH+zC6CfpMhweOufBoQBch78+D+VhLxw3qeIo6HGfSGDQM6n9p1ei1xlqNy
iC4os+xeEw30fHvhklub2q+xooTGxJnPuTLx+6b61a35a5h0KhY57w3Wnt0Vuj3XxRfeDdIroZ/S
7+VkbDrdA79RxlWVZMgvdrFLQOBiNgxzLduXOoHOXWTdtb2X3dQ917bVhjFvsr80HvZAmuBG69mb
ZJjn28bdWLhnQ1cJ0jbGz2WpL+ywGVWw5YuG8bmurvCBNNsluw7sDpw7CG3DIL82PxlDVhwVskdT
96IgaZFek9pO+R/CSRHX46WSTOZq32jt84cW7+m+6qCdxO3U02ZbVfXtOFc2i+Bo1PUY6yb+Koa+
7mJv7S/p9R8b9a3ESXvz9ylZtEQZoTw0ueS37a8RNJHal9gf8eSarKUEq7uaB8W/m5awaVmHo8Z4
ysY04zrQX3vwEqFhmk4QW3tXSjsUq/cap4lgyg1Nu+7LedNFHGTKmTmIzO9U3R5a1T9NTrPuzMxK
N1NX3CosY/SO6c5ZXdHuuHkINnbHHI6woldLJ44SjjWWKX0wFajDG6vrx9upcR+Kije0Wgu/bIzu
dvCGhgzvrcum7zYwWQbaG1DHLl20IPIjMw6J+ppHA4q4Q1s+G40XS+IsbPqPpoXkwkQXpVC58Trn
UtIRC5tV9AFF6yZidHCixQoz5xq0Mf9m3RJGchqIL7zJu1FtAX/jXIxuvTU+x5KzCseybW42STBr
OXqMMd8Y5A9Q5KhfllzgUY57Z1jdfTvmyDAyfikW+p+CfSmGIN1pyz9FfnAWWcZtaltTOFRlvNUK
khFaw/3n2Hg0y+FFDVPkCzDIgbPogdMvrM/W+iOUu+8sYrKzf47kAl3L4rtVzNbqzkDtpxFiVC3x
cbaa5y7HTDFwcZn9E3McR6/D4RNHySZKOygeo+k7nvi+TpxQiEMn6T3TCiLTOZk4rwv6L5splgcP
y88Ng4rPxjVmPG40uu01b4AjfvqCYUvmiGrE162KXKA2WfHkSfrUpkNGESyQG1kvl8mie2CL6D25
w4HCqhJE87oZTaz7U3dexrzYYcs4LFN0IS6E0Re0iNxQWHUcnjNelteysn+7VZ2FGC9UqWCLk2Me
8QiuTg1DUL/NxcjVfa3O6KNcZJYIytm+RDmx9q09HAxFDnqpHrVlNc4jXiATH/C2TvdlR4k7eNav
mVujX8n+VauHFZ0rZzPgfTOZzGwxPXVuchzopaG5fZpiGE4GYbFZ4i5bbRi8sF/rwBMJV0t6X0Bm
CGLW+rrbgVU64JlkK891k/n+5qOQxIlFyiJxWvuN7fEzF/nX0CUrV7+5m1v+LiIlvJC89a1c+4/Y
QoTMsus4fUYHzSLjyazdOBAgylAY6NjavM1TN20xPrHC3mRD9szf/8H56prOC2P0AmRaRP/e031t
5lhlx7+qVw+96fw2xfDqLv0jXYgoMDMNTr5DcJYHUaqNOA4I4+reoY+qkRosBZZsIg9cfyzXliO/
TtfZiawjoLQvI5rdoK3wiV27WdXAeD4ntSIkducwKQn84Waxlp3DHVTF9a5k4Y6k9maN6T/gZhXK
c6t2tY6tjfH3pPutnP6VnCnU6Kq+tGJrROycrOnQlb19KSbox9WXmbt409VmdFMsdbpoyGVg7rS5
xs9oCwa7yPhxzF8amu4mWb2zwpIWVgZoBKzXaavj6fWSG2Wvhp+lybmpNVIrrfIkmVbLq7bcDYut
b7DN2VQXczBWcmfMKoY21rREsLQPJk8MYY3bPxc3HYfSmIlO0h0TBq+9dmCF3y1N9pvU7RU6NRys
SuP3JpVTSFQcylsOYdcMtGV+MdbEO6JsBKone9y1U2OjnOopabo7ayQIAkw1P0YaziVeVxe1nHlv
+yxzjkIt7fIgXXSCq6z8BFPvHvs30D/V0LFSNDEU4U44p3btoDWbubkMq24cq3LazpUWh21OUdb0
+7oyqFvRhNMq5a+nqo2brOe0ZAGKkrba6M1wE7sEt8c6sQs4jgxP6zdeoTGuPL0Vqtt0U08JMMR3
mkHRP1f1T0xDr80Io/RiLQ21xfyUQ3sR+rAvvWLZDAb1bjHkEj3IYliogMgSzXdDbH014hhbrJrk
BDq0w/55eBxqYTPmPnm/ZKR8In6J1n2hg7JTxMAx03K0OJQmMWWEis0LAyuXZNYv6Tzi9jAOTVyU
WwN5QJbyTpne1cpDOdq0BCkueF2bznztVfqEw5JyFA6VPUwMalTytlqtx8jKHgRrytZ1xl3erTuv
MW4idnKGRYOxpkFGNOUmy1AjSezM0s43W2WF2Cj5yI0pdhp8MX2Jas4sd1onu2Uyts4wUJUgNnpk
FviNVpyE6n6ibPrJe3oV2eob7UPRjiM3DSN/Uf1mJvInVfbvONXw+s3Q0otmB/yeftkCWKHl1C6T
LyRZGvZN1SGeaRerXp8S23nJHLXXTevQJpSq2mCewO8w7iHw6IxsiHbvjv7pnyG0Tas3bBigISZP
bO2WHVafv7oKbGD+JSxBDlt+QNS9lw5KXDHUr2vkhd2yil0yGM8eOaxt670n49URnyYnbcZIgdGO
FIhSneyS3NPaROAu3WcditsY1ReARxPOq+mxndBihphh2NqRZwbHCLSLmoeSQQbfW5dTNXphutqk
KPEQOiYnC04KbVZ3a7vdg2WXn11PVpmmO7D2MaTp05MnkJctj7EC232cB4OCzQ5ZculAw0jAhiue
cwI6GTcBL2Zb3Welj6GGS7UlNVSl5kUaDpmhcAMzNPexifbXLY++wOta5bYvkorZdEZ9ota+b63+
1u6UG9Br5NhNaJ2vtdZdMcp+U+HpmV2cj2o4miPd4Jh2Sqd9Q3Ig6hFt1Z87CJL4Uk2HP+1Mv7wo
DM6lzgEJnrUxNRr2tXU3GuNLqSOBQUW6TqTvNAa7e09SlFAozkyrXNuA8KRSsBN6vCAOUP1G/Ufr
GtuxE6fRceChNCRD5qzZAC2cGkFzHM5zI4azUafjGQFipa03a3vsI7Pfa406lL1oHjKh5Q8cq6//
//tE3TP/CKeIbVNGsCCjJDaCztb73f9+mQdqatoQa9he/j6FHYA+hC3e//sk2RxnrOOu2thr3zyg
w7QP2MUeGx14x9+nLOJdb1tP3//nAddHFQSYbvlpk/C/T4SQzpT+bGqHv8dhtlb3qiW+/vqsf/8w
W7JPGKikbc1P9ve5XvZDgMPOBuPyf58rUjcwgPpc/h4Bu2vB7ZIhaNv5fBFq+t9/ONvdu6Kab/6/
zwtqA1A6Mw2t/3u80UooFuJEn9S8/e+nC6LVbmMcRn9P+vf5ol6InkrsO84i28Zso7uMTM+nNsI4
VTfzcPP3ofTq/JoBt25SlY1PXhcXR7NFS6zieWTnGNx7MhCCgvGbIagcdZ51Ft+/b106rw9izHqH
vw+zwst2DDaI8D9PHEfziaxCRLPry3YF1Lnc+M9D/17K9ZpXui7i/PdKc0pk4xq5MYIED5/Httxz
nNaCvw9TJk/Ps2c+l63Gz6HrF6s1+se/5zH4TqSMrj39PZFdYeprKy/a/n11yOxgwdPLVE1R3//9
Yxdtt807bi1QWUkSjLKGdTGXffD3ZRzN9T0vmO47MphZxa+PKdM1wXVFU+u/z5P3i+I8UO0QKczt
MFjpBYk92dazKu5owV+dA01zD6LOCes4nR5ykJphD1XhcelaGURM3zxRe3VBPMviZUB9476z59dk
hWfnFLbzVim78gttrD9E1/wSKsu4ZFe9ulNWfqumYmwws36qFSN74db/BkVFUdJTocNRB5PesHCs
+l2kqGj87oRahSW3hEIjZIb9gGhiyp2JR6/1LqEX8ksj4mgNa/tTdM69g8P/K52zd7dKuk+dMwHV
W++9m/Ru/Twrlm3axESjeEZ7T5g8XM3CYQm6Bi7/fS7OG0YqV43iZ2rb+78vGLHhsEhEzebvw78v
dCniUBYXGuUOT/WfxzWx2kgsZuHfh8P1CWrHdDeTciHq/b/XIOu5xj5NH82e2zoJ1s7Rt5plQCG+
Pubv+T16gjvV2tN/ftS/L1R9NO6qnp7W30P+nl9pOj7/KaHfX7f42ZhI369TTlwkLdALaUHlfmzt
jEjQJjlzm2mbQVPZIxCDNOj+h70zWY4bSbf0q6TlulHXMQPXbtYi5oExcQpSGxhFUpjnGU/fH0Cl
KKmqy3rVq97AwgEHSAYjAHf/z/mOrFdf4kg6KnrWutSIL4PleN/yWH9B4G1fW0OxiECusM22ZsSq
ip3vpSRV96bSWismrw3f/1ihLq42T63TPOkpKBdPX+Ie4B80hMMlMTPjuTOUdO667XBry366so0Y
3E5cNjvU/daa1GbnRKxpuVDzUDyiKAwAJnnnXIS3yaAoRzWLAS2oRktpglpgHXr5kQ8OhSI3DY8h
U6e1CmvhEIZatK5zKClRQoErDtv+EOpqtVYTVAWJRvG/1uT4INe9soZs4x5kWzHWfFHMmzDECJBy
w+VbtksQnawzrP0bVQ+8C6MRhnSyaby60Q6uhPFWMQ+flZXb305dfX2QWJX5u2vXlL91VbE53woy
vtdNpXP3rcM71FPBDdln69aBbQptmeWMaR8Lnusmz1pv2RIXusgKQdXPaS+xUpKsHDjDUvGH9jJt
iJc15yo4idXUlMd+coMT11UzfZ1xayO4O2AtG6qPu1X8vPs4zwtYVLYUp9hRBH8bSPMDVMVKP1r/
c5XZYG/wKTEbtDYpKSpoLFvMwPgSLipU4QWinW457WtTy7kwukejD3GTmhD9pn1mqy7aHjzT1Go9
Jz6CKNtMrelC+NPsTUB6HnJmrjFtdE13CG7mO/S5Dz1nQSnXULb1j37UPxYKaLvTtCuzrQSkW7FJ
CyLUuyiqFkJpUVewgFKtpEDjf0ccpLfEjYgfUxpC1rKU8mTyWEAIMO5kbTKcf7TLvADAxzruR8+p
CTifpaZx83mJ6UCqu9XJoKQOc9oCA9OWJ9npxWZauE+kiF+CD+b/YaerG2IjySzxTydOHafNdAAf
KuXg8eRhyJCPh7axdccJaO4V6rFh/efkxjmyFqiBX1g1LCny6OlZyQBV6AN+nLSm4KiayXuipPbF
dzHe2Dnr6dP+2LTvwH2IO3sc7uY5thjJq+mfpPs0gwql96RNO32SL6f9tceMqK2zK1UcEzhRR7xq
QOky1omclb1W2pcmn6bZ9LLqSS5NugaUuS7tp11FEHJ0an+8nPZ+Hm9sjGtRLH37bf/U/G2frljy
Ns7DZWuxhkruVb/3lP77Rojy4tf8rYOGXjz2TP1JDjAfiCzMvlC0e9O1zHiRzOSxkuVqqxmqtrbk
wFvasQr1Awb8o5bKlM9weCSKxf3UleEyFZF/JfGSUGNumKgypGWp9nsLypbTB+oCVTj3v6Q79nke
v/cZUM+6VJ5cvRQoSFOLGXsr7drrRpEbsKKC0v1MtKq7ceKEqXWFtctS4pfMlp/JJ5duAWan+0QB
M+ibA4KErl7lcRZdG0ERrZcieSVh4fpiOHMuEC/ra1O42U7Oi2glMIht09qNH62+37IYmbzIrZri
enKcfew1wa2jud+mHzcoFv/BvEtPZho3R8elytCNJ4y/BwpKaloB2sDEcLU1OMmvAUjSw7RRk64+
5FqNvFa3QBxIzNJzBJIHVfG1bjb1wcs5vkSmjQdO239v/rjE1D3OsmscR+nm89KRiixYk5pqWedY
A7pu2MJtsY9TKwkxoJkN2PupGRSoWJCnblurPJoUBKttyQoI6jDhz9NcKq59Q101SLT82RyoW/td
VL6kUXxF5tG+EtF8qBmPvpeNgSUrcUmwT4dZamETmElM5MflaNvF3xJ3KGQsVxvt9jE+8Qqf8giX
S80cwpwiZzOfaOn11Pw8EEZSTA4yOsuG5e6T/yg1xIirAKlvLMPL7VWZIfFtO6Pcemq9m1rTZuqi
j/2mZj66i7TWZb2sMi9+J6RtYuHrinGpM0tvgCgomK8W/nh46lNIjphHEWuiha7Th8fqK1N6afdx
iiJH80Jx9dNHZ/5PR5lkCb3QzQuGIS7y42d8nN86ccEni59RIinYd1nVruYVOuxbN4yTW2eccvii
QKvzY59V1tUiZAkM6Q5IOJwryrkQlnWTK0Fxg5flypxYvxfYquCNGeesNEHKBujJTT6IN9NBHar9
Ah1IthEZOsGqUbN1YqJ3jSrVffCd1FxmDXAEJejwUWHvJDynwerWxcb9EKGysVNXel9RX3Pek4Yh
qVpU+n3MtZYIZMObTle9RRZEGIhQCtyxmrnsuNZZ1VX9bigcFk5NhRkmJjvm5kDdVa0KZtNRU6XS
2Vemc0N5HsCo70fHrDSKo4lijRJ64X/NzXhXJIH+WKiZiafCBQcyxP41k1hAGDuYv55JLbVkUd3y
vqIX+TjT4I41z/pSOVNbYsXdzKP7NsKhBMDTvwSOAzdKrlJKJJG5bntD2Qc8I5DDxDUV7SC94f5W
rftYmEeN92dphqF6SSPi73whmffdiCyCxzvLc81al7Uz9LN4zGCozV4+UOqMWLiEujXuSlDwH7Jx
89GvKrSUbAvp+xnTkarvSUhuNYcIQszt1LiXKBLrW0OtvbvMgFnhA3pbTs1pQwfNNOpbRvajCwjw
0GeHaR8dZI3lQFZA2q1j1xrJtI27N5KoOLReGy/DOKoeFT94nf7VsvrN11vvLeCzymJ6T9DFeI4F
qmivjedEJmsKRaCVj4M6lg9a511LPs5J7EieKVb8/ZzcQJcSRskeS5W9l6ve3lPypL7VKhQk8iBx
VyHPhoI0bA4l06HfXzIIVhdS7a+iLo9rQgo0fHyk6s5K/nooz+So9y4QhpkuLLbJuONzU0U+AcCo
Xu8HjLTLuiNxvfQ79SZNlHDp64F0xSR/avkUvul+c9bKVr3iW0goi5f/0tWJ69M0dNW87pzZ/veu
v11VGwQZ62kesoz4ohSJ+iCcIrt3m58afvMiN4bycUS2fzry+zmZnbXrsnAQoQx5Q7J4KTqesTj+
KYgKbTm9DGWAAP64yewAwqR1EnC79kU4ztemlwkMWolM1V/3Tm3I8MVuUFmytntpl+juHsuIto4o
Fe+oyku7aT/GdxZPp51y3FlwkcfeFP3sZDb1qg251jdTh3LaO72cNrmlUysz62CWQc743n860svu
l9ouvH3Pff7s8tXYRB0Lc3KcJ2cnkZPz9IpR6GNFMXX3ub9zXHljqRTup1N/7Yva9HvfCnbvDMZB
DXbYcg/TRgf0yeco1pZmHsMuqWq839PLzz5lT7nj9z7TYUPowFoagmV8ZIbuvQT8fZ8klWB9enyp
SCi+plfTpnR5diFP8maf+xrF6vPDZzs0hnAVxHDMppOxOEJq+u06LFdSpClLg9uVRY3sp2swcDLn
Sd8J9DUZXi1wfY3tnwEZJGdXeMk5j3oTj7ijLuxeiX8+sKkaAH6fezNVNRdUWtXFdOK0Aa2cnMtN
MfacdpQt+jCDIccan0ZM0sx1oNx4IAwhn01NrEzpulQhLU1NRcMyKuHVvJmavuEveEAq95mtKOcw
1u6n3a0Pu7XSyJAL+qS/ljKlXqYQ5nY6KuniRJLmcCEoW7srk+Hj0nak1fs2qDN4SpxExaNfwhVi
Pjr+WnIETTDVJfXYkqt0VRySSf71t9XG35ZhmLeiktRdP3/b6ZIhv21cAmjOcemvJxJ6zONiVaUu
uugRlv5BRx956p/NvPRwotlIaKaj04Ghi7izT+1IJM+RHCWbqdXH+Z5bJRafSF7aAWNdbIG+f4bt
1i1K1rOXXWn2SJm8eO4AKjimDIWITnJ0yg8F+Kyp98eJpuqhnc6tMdfDP+tS6Z/Rm7lMLdpLSP7F
DQD5fS111lUo/Pje7nAd2fY5b8KHctyd2PhsipByelWH1rWr1GDOQrx/Mx2tjIBMjD58dGXU05VG
xE7XSta1wDS2SoqgW01nKUrLcmQdBEdbiuzHIbiZfqQlNeIG0isVwPFHOUFAIbdIpPXU7MP+eSB3
FoZVmd2XrrOcfqRdURuTB5Kv6yZSHjVcY6FvHapIpeIhBOZigqwOJGWbhzbXqb0EsuGgC9Xu+j7S
wA39ONxJaBg+TxmGoecmCmJf59Gq6rhOvObO9ermjqAllg4jxKGOSxPkDQEybf/y2UOunYc2UKPD
1J/Uk3KtNhgtp2YxXnCs4o7Xms5pi1ifwxSx17aqr6u6L05dgt+eAQBS+0Li2yqAZNaq4b55l9pr
0jcynGJ0gu6YNaDhth0qC6N/GzzoRvnVVqXkLXQU5C9G/qQqer6sIBPesBppHLJBzslAss0vgZQv
pq65RZ1PaYV1O0Rkw/XC50miF+3tkNnNbPp5BibFqDHyFydDqijlHYMxKdT3JabKZeob1hXhwGHq
WgXKc2MJPIiKIfNLsaIz/Q2p0+Zzk3nU339DyBzq429IY8ZU099Q4Bp68JP8K/LdZuXkobaKRDhs
EAfECwWwx8PUbIowWSieUB60qvx+dLBd9aemCJV8Q9EoXuF2pk6iSsGjICd9IXpRHBHDt9tcDssN
2GQ4opIfLUy4eU9931yRQGvfrHJfRtLwXuXcJoCQBxjKOXuwneJYsp6Z1gAXWjV5aePcW8PLisHf
RW12w8ockVHjq9+aNZBnYoa1as48gN553va4I4iBdqrYOEayunQ6yb+hbGTNI9Zdl9P+3FLQAmF0
Tm5UPV2mVUtkhFtzhmr7BL/YnfVxgXarmhqpWvIYr2ea4kbT0IKOrTxwUfGkRf9xsCk8eVkUDUSC
8cDUZTpqN0q6p4AART+gQAUJbBUVrn7QWN88GONmanpRa+wHwiWn1rR/6iHH1I8o+piQqZMA6/t4
bpuSceTp8coj9WY+Adhxuj5kgP7vfBfBZCmjs5hA6OZQPhi2Fd5RTvc+9meROa9lpfwCbQO3efMG
bZxnGPKXi5tpzsYFHbS2vCi5C1uKHJUkmje1FXMA0PWLgNq0AOMoH0GnkoBWR/6qy6XysRDyg1uE
LUgdgrL6xL7qARkqgWyGN3WWt2SAqD3U/t49M8fAjJ24F2zl7Y2qVMZFHzeagm5RTy994BsjUaw+
IMHc4/9Da1loYbFVBoYVn/3rsvRXomLKNu2bTms8VPi9X8frqTkdEH7xDrZe3312M1FSmWUanzBv
Gpcod8qT1Ujzzw6QZRiaBf3r52VK1czX1YCpbzppOlDXfrcII8/BcsGFpn1ylXSEXfvxdmo2qWOs
Ej9DDSHIxrFd/Woxpdu3NiKAqVn2vbeEVCM2U9MM04eKctcZM5Vzh0N9VVa1fs16FwObfSt3gXag
dAGC3xXfkGGJdVBkTGmmfdPG95PyBs8VtmX6iiFVV85QZNuqSZ7RAmM9tx1lIQsruG37RD9rytea
tQWMM8RVbMGYYXkdD6ZFGt4KzRcLQXVoOe37OOBkz2qvyPupBUpRP9vJ16n7tMfXZbFl0PrzdYIo
FagiKmlZmE2DkbQqn108VB/XYHKBXDsfnjG/WPPCpjIdUPqXxxuQD+/17rPlOB+t6V7VQbn4PNb8
0vpx3nST+9FzOo+aU3untNSqxxvgj54fP288NgJ3/s15dueifnTbrdv24QFnY3jQQ+e2jvtmA44l
PHzun1597Ms7CmYtyga6f+5OCu70s6ldDs1r5CLMJ5/h4MR6epheTZsy72GqKFFNgNjfBxxZ+N1P
bc30N6lw413QkkP5cZnPKzSl1C/lYGT3jdefNtO1GBQ0sz//+K9//s9r99/ue3pOo95Nkz9wK55T
eFrlX38a8p9/ZB+7t29//WmibrQNW7MUVQhMpLpscPz15dZPXHrL/ysRlecEXWa/ikDRjS+d0+FX
GKdezaLIK/Ggo+t+6DGg8XqarLEuZncnxQhxiiO9eHbGIbM3DqPjcUCNzezeZulvF05j7URpGh4w
yGunLtPGinNrnhToffOZ5Lc2AxVCAqKVG4TasRh09WMTD/JR49a6ozbMew0tSTuiys/WkuzWs89+
0wFqbgRopj7I5MxnUVRPNnlitQc9ibvD9Er98WrsATklYRiH7tRjanJwFHlb+XV6yXyktI7W/9Sy
E7HVPbtf/ed3Xrd/f+dNTTUMzbJ11TIV1bJ+fed9vUfH5/rmW0GM68FQ4vTY1iI6km4xvsa9XVLf
GPfkS70nmQzZRgc6ZNx83x0UNtjAvHQOEsXNRawJHeBNV15s3yxAKLCvcwwdOaloPFx9f7ezunjN
o6ImfcZ7zJHrn3yq4Y9CeYzCqn5QMU3dhmi5p71WXQUH2cFiODUjmaJKp0rA88dzdLwHSzcqC8z7
tf6I1iKaD2YS7aejSRr+dP0u++n6kiq2bV1gtHRkUk8dpwLWUTYHVp//8xttq//yRhuy4HNuapaM
5UvTfn2jayuxGLC6yTsrIi28GN6/6R12Y5s3VQdlgbEPWt70Hn8eblOwqGWS7D76eWWNUxiO6M7T
huKGZR38sCEfuNjoa0Izx52NNeqHp5eOo40vTeV7r0w33puccVfuZvYWZpW6bKxqeKmqWV+yHj4Q
ELMSsVJv61iz7nVHPk/HY2Y5rJgrGU5OxzgW4I3nZWMNL04Z3nesMd9zD/jtghHyg1thqwgN510E
t3TQu3Njmt5N3WaHqQUksD9/39+cyXmGwNdkiTNrVMiPyFzUhaN9duHUSks+TlUkrVgMjE82aYDK
wwMdAsLe726Fk9/3nSwT8NawlmRV49/iSk+muexrXTwL6P8bxELGR9Po/WOCh/VOtQgJ8lM9JjCV
s//dVcfTCxUWwvTR+K9fbn/ldDt8TbO+8F2v+q35z8Pd6v5/xjN+9Pi1/z83y9vlf+ywfk+PL/F7
+XunXy7Kj/3+ay1eqpdfGsuk8qv+Ur8X/e17WUfV3/fvsef/7cE/3qer3PfZ+19/vgDOYn2VVFb/
tfrz+6Hxfq9S39d/+vqMP+H74fFP+OvP+/fupfw3Z7y/lNVff0q2+g/WCS1LGLKuqBpusT//aN+n
Q7Iw/mGo6NaFJStolhTuZwncM4+favyDp4xmW3wNbVnIOg+ZEosOhxT9H5aq65qlCcyJli2MP//+
678/vT7+X//+aUax9tfnmS6DdNEUyzYVjV9I1ZTxrvvT80xUElLXNBXb/694+3+ueOtg8hq4+uQ5
GRYN9NddCsV+50dwbClOIrlTXHeOrEY5xMhe92aA8mNsaV1OMtv4Si4MImaFOGA1kEmARlmYpL69
TkOSqmaKVt4IHWJDKanGou+GMbLYlk4UDtyzow7umYrcOsGkfjP0agCQEOKTreeCRR4Cfq2Y6PWp
WacOZk9tFgrfXqkKA3pf97V7symVXWo2GtKmxjswF7i6MPBOwnazFSGwzdyULOc0bQqrl06Zkt41
6tcYtsnGGcwKi0RkMNHEecIqu7LOtJh9VK2WkoOuMfCRCszVOMNJF5YAT/VUdUmekj2oPZi5TT7e
KK1IX2wT07wpqO17UpftdYJBbuw2LciCcbKFj5n+3EEtP/rwzuK+xrNbeXU9L4TSraM2OduGkBAv
9/Vd2ftoYV1iZ2tTr+6SQtcusgDPtPU0uXgQUspGoIMfmLyMDUUvKASmzdmEGSi3gfHQEBvOeN5/
EpEZ7VXRDJgxy+BpIE+WfFKdXKBSfeqQn9w7avXYOGnzFRwWMmHyKS6N4cg7Qi67pYdcb97Vot73
qDgJTZbec0NCstllJLjJJAUhuMEb7kLMTajbKYZ6xO9QHQ3RoisvlLtOSvs3K48Zzmc1jjGeV0gT
vOe0RdQa2esi1GI0J51x67Vh8EV2ZGnWyql11+O5XbrC9FZly0yBnOhhGwWVuyEeyrsMDuZ9P7T0
L4iFt1kTOl8bBR+F1J3srmofSjMdNp7XSSiM1fIJ1hHGLEM56eNgWbSFuu4kVCV237qPYWhpqyxO
cUh0tvsYhyrKLN0V8FY4arfKWsZ0Pw8gFGzCrO6vZilf+1BKz6WGY7fjAb+1HN1FLlwy13+R5My5
RYWuEnKZ74lptI8lRl34soa9jjofjKOsIJPG2njvwVUD76UtoxIoQB5glrWcosS/oDzYikZee+S+
xJKfzwpXG86pLPqDh5R9rsQdKRl82fY5kXi7DrTXaNns7lJ4WXeJomxqnXFdyzrfCi1jdwfBe1hW
fi8vpx5mWdgsgJd4yVmDbcy4v4SF2V10rWoPxJXtPnfxvyRNVvh74kPFrOyS7CoyUr8HWK3Lqdn3
SjfLPAwTMSW1om2iqy6DHACsetGHOnzoU8xVYQso1RpY0/SSexA9RybR7mlqdW7rsjQWuZuQ70TX
d9Y9dyBMYXHv3vR+KK6xwFRMvYbhSlufC91+1IW8MIUR3UJeii5VmgChZElVY64MWSCKDxrpCQcp
bEDE1KDUXSZAs6xT/b2j3GuK2u5Sn4TRFLrNXTYGSRBtkL97NlKxgLXR3IT0KmX2fCD7+kBJrTjx
/wMU2TTeGgNeshF2+uhqUnknJXK8h70kFmSPUNnOMn+TGerJFY3/Zlky0Y5Ceu1WtWxsURX2V4ng
u11tR1Tjx+YibTxtUdS5si1KzXyK+FQhMA2vEArtvTkg9uvj2HpqEYPNBR+vmd/imDANN32qlzzy
oacjsdpHPtQzOau+NRLfJxYyCZSLm0eATRK4LpnkiMbRV7aNjgFQuHNJZD3FtqCmYIhNc2E1uXYm
EwcZIfFqR6Zg6ay242TR1IWzMTQve0QR4s9js/L3HaASBzP3qR2wF3qu6e74lYMHU4+Iio36J4X4
v5UMFuYuFml9sWCAQp3x7vJW417tGBmVghHJGEBPJLjqDE1N4mse1NcCtnXgp8nOoEj60JVMODQz
KbdZ7vtMaJH4+IK/aDoKUJlgOTTw8bB1XYHm1GBF9Kwb8CHdod5/7BubSROkyywWj042VAdr3Eyv
WtaiZ22jk0uDD57VZ6XZT6+w3APQGzJ5EXsOwjYXvXmXcHsSRYn30cdg4ytKRiwnnozYjnOqUO0G
OMQ3WRDpbTeUcCJNTWdAyHkMGtHOTxx3JVsxrHneBD4/FtiB2J7zwWdhIn+GjACR2ycFOBL1lsCh
VQ8MaY25Fl1/gaggw+wjows6KrssLM4oW+KLxF12Vrsh4h/jXR6oNGo8FNaxoGofKmUOFC0DY+yL
u9bxA/TbDq5YFZ6PaVHgSMNsq6r58xiQJ7uNsiS6vN3obfGVm/AAsVSyT26v4TNM6ytAx+DQaLCc
cnuu1Vk9N3WeD3U4eub7O7+JkJw0+PbUquLHYpkyNa3aqeYrqoP7Ici5o6K6k5jClUV3kXVsvmWR
f3MoLNR1gVPQEKxHV/JZqkaYvMKyaNdvAc1iFjdlf1VJeo7lJcg3VmDiPdXKp8GOQVDWmGBEBKsb
Pz9ETABCnodG0s5e3RIIOt/WR6lCjs+3hrk9ICwX76NvP6q58irH0qEyxVESDkBb7dnKvDUxMJc6
JSQOBsW7WaO5Q8EFnNM3HlzgR6Gpr0vDMdZYGgV/+jtiU2OmU46uq+6qO9lrkxq4tQd3z1DDVFvY
cz2YYeiXreddSOauZ/DdWtEs4e3B9ofImLyR3sGHuarndpGVa7d2mrko5HWlaKu+7XFvR3qJ89J9
VULcWCLWL7AUgK68+kHxNGj6YogavOSsEbQ+KU9ytMtb2CyDLl/TStw5Znib1jbyWNzTpvjWMs1t
+0cHhEqmhIvM1TeOIu1AqZ2cQdoVFFj5NC0Hxn9Dc+5KC9xU3PNhlW4bVXoJ2/IiXBKHwnoRSMaG
oOhNyJ14BFLds3jlzlMJ+WHIuufMq8G5YVFN3Q5PYnSbmC0R30O8GCwZaBA6cr79LKpZxqvRglay
FL6SRbDNFb2cqXBjupbQAINw5Ryzo6vlD6mJdt3mWa/u/Cw/5S4a/8Irbxg/hZQ0wRwBBO3k7qgk
LRROrS0XRQNxX1dmNpPetWebp9IGx1eo88RMqHHnvBqNJr7gBhPDzCBV4BjZzbNJLRM8ySuLTtma
db57wfdxURUQIjVT3cTkVrRZDjsg54toYzljIkbx2u7Pct8Kfn2s1RUeLtDEDciI+q4P430MNnWW
WKKY92oGc6CQV3zUvVmNBGxBtPKjSNVjKJAodjbuYZTaz0OO/bBkTacq8R/afrAcbKVjINc8Ymd4
LsfrUMZhyTc6qrXTkj4Ugpf03nON74gqYYIm531W1iWRmw9mbH8xLdR71htPgLNTFPyqGSiDHDhA
aX2z4v6rZiggc/GBiCQuiNSsz2EJi6SPjIVPjnmjWo+9rL03Rvvegx7Vsvey1MQ8TuMbLfG2OkQ5
PrTeq6f7l6qF+pYSOy+nRnpjej2PL4ztgmdRA50Y6qJNEQaAmd5tEF8cGDA/wWu/urV+WxrG0crs
S6T05zRl1b2Pu2dh1QdMhAR6SHuGRgrkFO/Nk1WcgnwAY7IRke2Vq6YOEONkxqkIjX099DAjZgYq
fmyri9QqUWSQI9UWCR+SATcWOIZZK7Wjyu9MdOYXXVBt5vlrSAnRy92QAhesb9xS2+Qgipel789J
vA6K+Nw0xEXXgzkfXFgTVNZOroHGp6IGXxB4iJUCX2GLsMz6oo2RKvkwvNcWLPqCgMPSOEpxsCQM
00HR4lMJR6u7ARVxKkfcsCE3Z6sHHBwVX5AubXFlBiutAQ4eleUq6Xxw801HsgL4XMN3F7KWi02f
65Sb05c0MeqtZnbA/ISkH5nvrzQ3KxhvpAqjJRxhssV7YA8dRgCgAb1demezcO79tPgW9qUKixYg
hxqtHKq2r+5tcGfV6p0BAv8+TNWr4/Bod8tMWkhOu2v0Ml4xyiq3us1HKrHrbjMoyYnclavsaUj4
CnB+jt+Hq7BdYkLOmcptbKk9lHkgbqXo3letgcJAppFgMDrsmxMzPw3bM3cTl1gu2ME+0ZeevZIN
GA15Q4A2y+w4XzQDqrWfLnUrOZG1FKwauy4XwjH3If81FCwruay8Lf4EvI0iOklSqyxy3Tq1KEU3
Ltx/I7ADBi24hDNRDQucjejope6LUcCzYp7IqjKVqMEi3aDQw2c/SJVdEeNbw30Brhd2TxZJ1qK1
cdBnKpxTJcbzJFf5E5jhVVVYyx6r210Ykx7A2uCLooKtc1PufV90SdHmFguRm8pi3mzwz5/lqkB4
ivLS650V01r8xIV1axAWO3MLlcVfg8dlESkwaYivqKxTqSeX3uEGb0YCRZ7ULClpWntb2rc8Xq3Y
rnCFakzQQTIBIOkxGQOtKWz/CWQ8nm69PbSJ+EZ6fMSjzE8A0wO4lHONibWLMrUmPaQwmmxHciA2
zs/2tFO1Ddi/JPNM+9uYnFKj7P+133Q4EP6O2Vi+nk4tKL6krD9vf7vkdFA4jAi1TtxMl5x2tSMC
LzfBEpPAA77TTfbC7FG7xym3ZeRlqr5ti/QY4PNBRvDuxQxmq148seBxAEAoCcQDCINTqCsgnLeA
ZQm+rzCK1cYTsrmvYTa8m0H/noNqmNW9syhtjAxt+z6EDncC4Hs8xFBOQ/IaKahjoKyuABocNOUd
pCtzSm9RZPKBzCjMS2/DkJqrKOIp0OjyTZ4ZC81PElT3KiwDLNfz0qJ+GadVtQvHDQnw31/BcYNV
3ebmXKnNelO3YjEdnDZeVcUrWOYPedgBV1L8l9iLjJ2A7d60GhlFGXkKHUw5wivsWZDa4K00cA9y
Epe7XKk7HtcWQUVTO2OOv8vqTVhFl5T64rokJxeLZgoOA/9kb3veLjSiZKnqjM4GBb20NnirwSSv
KR/AfCde8GWw8Fk3qktKS6MSvzhulB+vDNb/GEq5fIm7ONxDqwy3QOeIiwnuohiycKkeJVN/Uwxc
p+KuUoBFtEh9QijZqJFsvXj1SufB9LuN5/OGd0dAVC0Un1YVS0VKdppcY2AbDqrcphi8lBsXD7JG
2UupxcJPgeF3JHfXUIeZ9PDZYJIyt/llnRQ2epkpy1gbPR/+pcnUZjcWqAxzWdkS2E6XJ4OZHP3O
fst6a+uXzmwcIgBUIbYB9psdXWpZ35tJsavyC7GohyzJj5LvrmzM47KQvlROu8DtyhCf8hDYqrz2
vsiDOKg5zMxyII8L0xyrKUXFYoM4WyTeLLzbBOTZhjLI0e4UXLwgQ4ZohXho36zIdwfyIGU3RJms
odyADc9lnvvKiejhU+h2eOcDmIdF0q6R90F/8GHbQz/xIGlF9ymF6lGtA6ORRbD7HhT1TFOcK3Lp
NREzzC8gSCsnjagKODnVV8fCeVgEDvEgGZ7AYKsK0io0NfsWZhCWI2lH7ktJJEK90w1WBCyykpvO
To8ZN/4ZIL65bqVbJYH0HmVNti31eNlZ2VIiNiePHYJPoYUILTxRSE3naXbqNcDYhfZMqelOQlwy
59EEveqMKCVhGISm39OhX7GKDWazAqEwML4sg1WbxlcHEAGAPgSeBGXMCw8bu7augWzNmpxZAAMO
PvplPcuKu4HhPlGQlQLnjrJlqfUPMFe5j6D7QTb07LHsYA3IPS04NkX5irtqV2kh5nYUxkEaWwus
yqxM9u1CaQ9aGFGThTKmlnw4E+hxWpttKmP0XaL+mKWO94a9vj76GqNHcF1dyGMssuwrbtsCiN7/
Juw8lhuHtiX7RYiAN1M4GomUtxOELDxw4M3X9wKr+9britvRE4VEUSRFAgf77J25cnjM0pGtzLDS
I5pemyL1sr74mUBxKPqyw9361TuNg+Isr0NDtVgZoulQrg+F2qq+s8GgdBCDhiw92RYMej2pj8ky
QB4djCs53RVFel9a8k0szWAplrsRndJB6V91vdtL/ctgpUctgYowNAe50O+zaqk92VLOkzKQ+tGk
5E2MBplQ2klSooAYjpu6QRxRRqci6sgl0haNHsq5K8afZk3f4uxWUxq8FbrwK1FCYKtMLZxMVjRc
CCEWrGsH5ujbIOovxcwPWiddz3BNovjZ5kTURqoQW2s8gR9McWYAHpQiJn7ZppNfdCO7Qn73EKuY
EIqJa3R+RZSm17XWQ5m1B72vP/IGabacgt2pNadz+3x4S3Qn2cG8+Ywycjksm8glJv+PSZKTdit+
ExYKdW1+hdR4ctTfFTJrjqWQthVZtDA/13T+jFgUFKX8tR3l1A/iuFjW+5KJ92F12GNCkddhyQqw
3u6o1GU4KSwr+ZqTWuOqby0Wvr2zro+drTyQA6BHesDZ9VTL0x20w3cRbTPDlLiiCf4sL3A92fO8
d5anoUQ0Fy/1EcAgB4uofntSMmRwDtjCtKeWSwCRSTe6A91dHmpXWSrgXlaIXp3MHZA9XPpCum13
hTITa/KlcgnDd+pxBL9pynmgegP2dK7X6dAT95mN672pU5StdIqxAtoGhtUpv9XriYxIqOhzXx47
A6m1Qwi9AlUo1ayHJjMRFC0HQ5vAnUC51iflbZKd+wTGOzllWA6oDeVYJbujIVrJKvh3CZDi3c4z
+iELFTSINVjD3lrPd9tbPJTi0Skc4ZmsCDmSYbVPviT2Zf4iasqcLS7sDbk9PeWuIpgT6H6XOU/q
rJwmkx8qZQ3atWX1LFeDCOfy1iZEtjOWk54mjosy4hXv/JuGxZ2tlePba/7cxuS3T09QO0C9EDBz
OZH6gkNf/FJ8PJWpVQcx6KYMqXTQ2LeN2WjutDh02wHgepassP9AKUzm/IuFOwFuAzW7BGmWjhSX
yXw9qQr7IjO/ZjzGY41uoW025wmXlYq7YZcM8mcEO0XJk1vgm5+FZbPIO81trJDmp3ZTsNSCs1Ll
DcTAENjbdruGLiLXsXJtig2smDtnPv3DWFWpZ8e0Q6RZhrSm0zbC+MznYewJsCk9ExSNHxlPRoOo
xABdZimAZ2hwjNMvNe7zUDwYQDbCdLH9aDJrn2OrcCMNQSCghQ0takv+MCcxdeRyjFoCRdj0/RqT
KUM6sMN8Xu5jwfMXwziEYtC5oKrqZ2mbjdtNx2wxopMxDE8T8++yk5sz0kWCT7oU1pl8pcLehcnP
RtuZwGBBkqXlSl3a0XyS7Y0j3+Fw9MjAqMMEgADnKVDdVFXeVuUDkekz4lfyFaEkQaNhhWy6NxAM
H6ZGcqSNDdQsRwIyCBkDN1rCNW55eeCE0D3KEEMjrq2kaNB3V3UoXSsE2b6zvMYCGW/poTlAsW8N
0mfGYlBINqSaUDKb7IE+wTaYxLeWlOBzWTAK6TGm0D6xwwnbCTiB5KlFqs2K1YYt5upVXrDv919D
Y+vurK8L51x8YxXOXafSJe21h76ZX4TmbLISXmwjvdKxNWRQbXNSV/tSokUJf5/rLBe0jXqeJgtI
SfAzbPN+1w0z3I7sWZnzMb1HJ9pbXAjgkQT0151DlMLO7PC1I0OFauJVGiE+WzeFy8Y3GLxALy0+
uCTPg1UAtlOse9fs+jFM1Po50Yeg7nkBYyJb7tjSVV6dIVDKOr6WgMoODoe4UtNmUce48ZtS20Fn
MMKejATKm6d4ZZfbrRJS0Q2VWoAGS/qvstXDnmQM4BsphH0FD04Ukbih1WelH56hjc2Ev9zMZcDH
Syox/SRihW6kOtH8ARwi+xTHLdr8yVq3bFSfYmnQz8iM56tRVunSxjWpTiWayQwc2DOuMkgsU+xg
ZiZbxuk+9NVsyBgYjqRsnKoZqqpuI88FskZ7rQtZnhcs++zTmUEd7W4LTZ4f5VycrJg1zyG4VsoT
EgQc8aGrjJOSGMzpTBNr/LGFTFgH+yYlU91JKZ/mKYdF0Gxm/iSD8C/I2pPXoEYRu9TdTyU1Rih1
WqjT51fEM3A9qKCpRTMvTT/F1dyV49EeZWIXdokB+avMSXxe7B/SI+j/M9eraFdL0rYClDrQlSng
paE3bsrWHcfSBPNEfqHA31ipzos58463GH2qYYFL0QeO0iZerw2bWlUOus66Y0P7mETTB+gpC+8b
bEDEO7te1t5acjB3UU8OzTi379BXmU6mQ+Yns0683dBxcVJuDAaFRiSDKbJZ+TSJbHCRhuMMjhdm
YJAzTQnUiEs6JbvYdxYAHdGC4EsLey/WjhrdmP1ylDroUd+TLrODsWRXGbTOhxVp+pmpKP7YZd8N
IzMITNmjRbKHq9IJANVMxIFJE5BnVpkI+CNjLn+WuncjSggu0yiM5UglkYFsTaVdn2MJ5hu4Kdmb
bGKFzMpe/EGevzAEyvA31Ft7AK9oz8eYyYtPY4xb53vU+GtgJQm00/oKF9YeDNnqRqZNjKXS+ksJ
bl8gaCKUYr1fOifyFwUYIqS+PlBtYm2IAtgwOhSTxktkaXf6HAOVSekSIp/yyfF5g8jhOcPzkA2Q
K2qiFYsxUq6AOSmV1YS6OlDbPloCmAjA8eVYrgXGezVMGeub56jgTGbypO0zS4JgFhMeGGmjFg4z
FxlhQgBUcuUnZfPnJTMXWscgQbpmyQafVhaHfFmuk6mb9mWxFkGhm4eJ8FVWw/ZALX1XDwx7sik5
SRrThrSYD2QtMKMr5ENcKOseg98XBh3ds1Swx04XYSsGRgo1Maw6SgS9nUN7BPPWpX3rZSYb8rWT
XuvWOpKhnYdC+F1TX8mxmD05pqGitbZCOFumHsdN3BXlK2tR7XTh0i+fKnLvU4FQmOlZ4cvlfRqT
DdxI1ika8pkhLSdGLAd1neXXVZQ+RMNE4WHzykhPdBt9S8Yj6CKFrJkxnXT7drjfYkIBDTtIQJnU
jpVVHMcKL1F6JKHr1qgYLOBiInreLu6nMXZeov5ID6cWhvRNdw7MrrkrRkLdFi4zutPdEH07+lI2
pjue7yMZBavmOGzMe8bxuqhDbaw+ZYB3dZcREJ1YrLGgZEgV5O2KszPYmCOX0HthmYfRqkrf6MEB
znoNnRocJtFNuunxVzTbrC/0P/hmhjJnVc/sgAhrpj2dGtSkyzNjEUcs6WD+lE/QaN3VIIjCyVsI
4NaTvcjM3KMiv5Ey/AFFKPiX9nEdJwe2JVeSXujMD2iHII045I3qITkiJ14ub5dhvdYs/AsMd1y5
724JSGXUgXNcUa2RqwORwtbYw9kjeoNPmrCPPEF2VmleE1fDrkiFfGdHMaNESXtqnPp+THqyXBtI
uuOI3jhqwlXHIaIzdDyMCkDT1pmClZ5/KHdl70fVegvhRJf6asdxdyJP6oyoAOXH3J5VSCmHhT2c
h01oIyVJHxDCnuxXGvpXhfQ8oTbVarZ7E1AGT3W49JBmOI0zRUHxnFegqekFMXFAzs/mywQF5SJv
gOBSC9K9+SRXbaZytUsz0AnedJlGv2B/Y/xWwUHE4oi4Zd3jfbsbl5jIoxh7Wk7cjqvVJvaGwj4n
jo53TqbaU6vkVLaFdZZy6yrODLBfWk5rbXhL4WVB2yMHVy4jGhV4d5M3uoPsRHoCLkkRzMH1uewo
Kk9HQ8jkQz8XsMAncOBAwveY58HCM1yWPNxcnd+rdLK53BJwhmJIdOOnWeuSa+hN5YN6YW3H51gp
3wqseC+zwPKUmmwHpTOcyp1NQtXUJvtI2mJfcurffBh3mBlIgqaMHVK2VDTlG61SfWaWlc+ezvGc
HBqzkrNikxZH4ULj2zAdrs9RtJy1qrC4ZpdXs1DGMB/ImUZqstet7jfGps+q9asD4/QFn4g9mlpg
NulxQBLDdSC0Ev1zSacb4q2OqpIF0WJxr3R86uvsgTgUAmQm+Djr9LTw36hj/76kH73Rg/hFhxLg
4/ETom9CvaqKoF4wrhI5tH1M2X1PosiuRP+jKMNt5DjAEmwyV7TyIdfn3hVrUuzGGmBhX+ffarKB
KMz6MQJKi2zibWD87nY5C5HTdB8rwRVU0rK1WvsiHpl316RbJurzOoYs5Tw/XVsXU9ezpcynbrGj
EPhEwki7lL2qLr0hLT5g8qisnOqVo8rfkVlR0VL7U9/aj6O5S0bNDOtsul2W5uw4vemiQNojrBkC
QBKCXBW1IyW0+86VKWfzSQVcyFZzNzT6VWoZTlD2ULcsKToWiopffj8yVWFQKGdctKMXBlNtSLOC
zwbeMSlYmZ93UGtLLp46HQ0vnct304YwVW+XJTsh0qRzjtnGqh8KAK7lSFYRV0xjZj8pTAx7ddn9
MIojUllDeBVXDJHo01WLUxxjRTuapEXUE8MuOprAk0YOOB6alSHr9F17ZVoNnQ7deZDwrCC+6L6R
drGJKoiaAS+GNV7TNvifmXAeg/9JKTYV5XmVwTzHsw6SoT60spPf29f2o0LC1lVHNB2+AJN+Z/xg
aj9mkXW3dbbexUPTe3VKzHAyn+fV5RRhx9XlLXo7I3cXc108uTlFawkvvEeSjf+XiAkYLG5DDppH
1uaLYcvyq9kZ960G197IX+NSiXY65PmQVW207g0arDvNybMrpFHktYESZPfT434qWSBznUwVjYGP
bI3glgz7MIuXvFvnQyTM+igbzWfdjc2xFJo3RAOgH5hkKAc03GI0fEQrgbHshR/HBixDoIBLJ+Kg
aXQXlM05WuAWKOOy3ChWdk1eEDzgtJUPJtF/NA7oZmcr4dB+1rAYy8nQ7Htdgc2ZTnLQ06H3uhxT
YDxhFeTLdQ22+jspGbHNjQgy09lJZlTgWewE+B4pGDDnE16V7mYjOksSJLAJETgnd3ZeFvNBqSPt
Xi/qgzMR3DTHykPKLGo/yyRcLn10rA2TgEny3UcG+0fFJhYQQA3mG+VJoUNo6MRJ55EseQSfKEcc
AB+ZoO24tFs6UmkwPATMWSsju5Z+DRR9g1mUgpS2rZvtyCnM0i7xI7v/6Ard2SWsNJWJCXBp6ZBF
Sb/LtRnOcqGjWcuLEQKq0x3QgcgsJe8Yf4VXAiANmb238JMZA/HdwjVMJv62zNl1E6M8FB+j0Sg3
pI4HU/kZEc7wXEQEXxXap1GYQS+IQHCKsaYrHeTwRIZkui84FDAj9K0vXXa/kh9Z8Kra/kVqBidI
zSqMLGInCyK7dg3XZVm032ZcUpg6Vsc+EGRTr3KlHI9TLUDsN/GBdYrdFEmhU4btMdeQ9pVOtJu3
Hed3avfVWU/TN0Eo+g7G4VUqAScpuvxYclDvNVs/yiiTDlpDbT3VpFO3gaVRPi3x+q6xGZ4txq4i
ywO5ZoqR9q+R2pJrlvdvndqCuKGFB163/5laUeyIGEo8p+873yH7kdspkAfMQIFlhaXE8bpOQxca
CEkKGdM5mXKOh50Yj0uVMYawrgSLjVXrK91h+UWmuvfxUD3K+KfcZmsT63Uq/KHuH8vU6UOAJgs9
J0Pz4Z9Dt2NxGmEZHQnIxLLeJU9kVAJdJwHLEyrc/naVqlBOWPnQkjRBrC0fbV/+YuUXCKWs27qV
9Z2JuD8smDtgWhPPOIK5Xq7V8zDxvunaQDqbhZdEbujxqivhIGJ6lMdx3Td+CQGsIDwPGUJHVAcj
qkPixDP/qJ5cOeVccpYb5fHyHf0UxJr//9tUdu9Abf9zx2V7hL8PIyiFPLNJeqC3WdV4lzte7oPV
H6Hd5Wf6+Pbi/X3GKBf86vJzuoCK9i5/8D++/fv4f36DZblT7cP/81X8eZF/npHrXQcE7fKy/9wS
gxzxLYBExZXZahwf2z9zefY/L+TybOBj63L/94lxCFNCXO7aQDFo/7x/fx78cuvfR7l8J1tzy/nA
QXpwxvfY1IcjpKD6gHdJPfTKXLPMpOJ4+S5C+/Dnu7+32euWVff35wyRFV21/9zz8l28rdR/b+ui
wpujTMdhzO1/HuHy2z9//Pe5/v7dPw9jSJusB4Chp5j00QPgWAp1Q3zz94U0qsQE4vJY/+PbuuNY
Df4+WgUDN4RU95SXE1vzMZeX0B5gDEtNdbx8yZa1Yv7Al39u+/vj5buqt66tvHLCf26//P3ltsuD
/P1xpQpl70Mk7eW3f3/x98n+3na5S0Ejiw789tL+eazLbf88zOVHp2/gBncGRJyB2ct//o0//+7l
58tDVYMgrvafh/lzp//2sJe/yVfn6HSD2Jm12R/xLfU+qOGR3Rc/WlHKGG378s+PMgCDAhzS//Vr
8mOy1Q4zZ+u4yO3//qPLX16+/HObXAPT12bdIBLk/zzDP0/z92//ear/dj/FiXhNfx8LfWFzBMFy
ufnyB7qYmAH+86D/4/f/PMnlx39/LTml2C/ZEPzXt+C/va7/+jCXO/59rZf7XG5LUJBhpNJ+hnTQ
PXS+yAgVRmhuNfWMPpQSV/EtUR14oi/L6aQ9Swa5X+spUcXTZTWoaeEdk6yuD7qWE0pIuzInklcF
I0lLkS2bqUnbRSwnC4VsLlwHO6a/7dWCDOnK2L6jW9fqbLFNEYwK+F3+57Oa0zqT7fIR7I68d5Js
ByPqkeQgWo4SLU2rqhgjdqj/yH4NRTTedEp9MlYuHNFAzQzw4HYR47ceRX6eoCfQsp69B3NYeoDN
JtddiOtoUKSpcrQrFRmP+fyoCIeojgZRRDnDzuhb0FZKlAYq/kHC0k4lJGG3Tck/qlaRXJuooE7x
NoepyQmelvJcKmgBGGIbPlHSCAIohZmii0DP++hONMNhlokdIqROvtNtU92vE6/MZLs6Wy+UJmxt
+lxBwk6ho9pdHKb9VokxA4c/vxt4T32grnRsshtdVYgdVRYpiCRCHbZ+DKYWhP7rE7zxQyXECZWu
8NIOHP/UHMlwKEIKqDQwuLZToVwnMROpLKHtxo699rvqsCTDNV0J9hgw8l3C5Ds/zhRX1pgCRL1O
NHzDe4e5eR/ZSfIYM0NchbqFIdqdL9iYd/Zyk4/zb2fxxtij88ZMnfHo6FzHSw7br+BxqgzarRDz
jtnZtTqSxA0NhX1Lm7yQXpBFFJCyTEUwrwY419W1JKIaepXxt9Tau1QnRmmC+eeKbtIDauNnask5
7DDXe0XffVvpLXa+fNMF8rcmreSdJi3LvYoZ3h2g5rVM3ch3zd+70UkCxvflXkg0CMSQtHDYlWmn
Y/O10WgE0KZ6L0bXuM/tuzl12r3d8aLnLXstxgpwlCs+aOIwE8vxmEFqoPFsmbEB51KvsrNPpF/A
rqvfzqftCFIzsz8VyfrDCJsyuWM80OjvPfkJ51odvpqS7AqV089DBkhS6IJUDiKr8HSZ0IwIdw1j
igmAoePqgEf9AvmWpkNrXXMZvXNPYg0NWWY4av+C3xgxv0lGXIXwaiFuL7Z5LhMlmV/16+gN87gc
28FARyeBj+2iu0Xp3bWxP0VR6W4sxx/LuAU/QIOYFOoyRTvRT0iukgp4uZN8S5vyFSQSfe15fXUa
kkZMfa9IPxZ4VFdNtfSgKXLpOZl8t/YR0bwLbvxkfFwUGyK7cz3YVN8Q5eQwH1sXxPNX3ihDuDYU
xjQeBTE+z8lWQRtZCcuOfBBfHyt6IVJ9vXJKexM0eT9VFBIP6U6UTF8H+cNoSH1yFmsESvPQ5c0T
YnpS7beILke8Kf14ZoZWelB94Q6Pz7UcaZ7eEdKN/ZiggZxcu1WZZdeJa/IPsMCCE032AL5l6mTl
3sz0ZymjKQqovSjYI3VlI5NUL46arZDvqAx7RUNwWRTLS+yMH1HcgIRN6+9sfV3VfEKmlnzJacLs
Xn2ym+RpxH1wVaVgZCZSpUPZHJ2Pfh5sn3bVvCDGy7Avumak/lYFemrZfMsmWP3z+kKM87WucrdS
mU4wAUq3hw8djEhaetFdR+hDaE2RmpgkRMuv8AWJAx53RHk95kA9laFiLtQvt3om4eCGkm/SScQk
wdqtMwhrcBsr1UCDtZ38mGPCa+sBdVz2MfImua1ACIPN4iBmLFjYtAibZo+YyNTsFn6frr7SQAyU
RnSHGgXcG/Fw3jZCNufS16qBhUCi41AUZBwORAE5cHi7Lfm268oXYSiaZ/SLX0Bh9ON8Wn2zlWnI
zEzEUNkHnVQ8m5l6N85bc/plNJn6NmlOeACCiFT9rqUc96n61TUaXY4WlbtMGPBglThmBsq1Mso9
YkYNBm5MtZIlflVQKcwlus5pqR/krDk33eKV1XItBhqdHQ0rdeIFJ2pIwLZOA5eE0FkibW2VBbhi
5q61qfuaFbNvjedDTcQXn0iVmyJEL0J7tDdjL1MOLVN14qQxD8E0KXMaWxrUxcb86FIR1LN+m9hF
6etysU8UYi/jqO/9YYrQf9jTsWeyHpuVDmN0UoItvxDl3whiS2J2g7hvQd8AFDHSpC+7YcAXjfNO
S0kaWSY0Spa5Y+r9qCvrzupLfQfbYGes0ylPqqdqlkNI8AjRE+QhS1O8pQaHmURskVxnR7i7CTwX
0dyjAX4sjQLKDoAhve0ek3b9qmfzRa3R1dAaLs0mNOP5tNq+ldNwVTqkrIppnkBdAr8E70dzzYIK
1h3yCIUKIWVTKuEuQan2xtT+3YmLR1MM17NpuJk8IXAt9p1evBEW5RlZ34XqQG2gjdfJioiIIMRA
bmlq5UK9TaWWiGPOT+KHjGLPrhv1IRGIYTqZSOzrhbhK433p5/e4YyZoFUhC7Zo2QcrEt8y/Jit9
0hpSrJv1J2NIO8YaqerpYdDJn6tZRwq5vhfkKAwpoRljTgYf7wfARgQp9ZqOQa5oEA6IeNCd+KOz
u0M8YMuhuxlUJDq6U2/9dHq3+j1XWHfokTBURJpwpeVc0ie3qeTKjzaPUF/dEVLFLglhRIApajeb
zuENHuvWIAMkNTOmx6QWe9Ki126Scm2W1KumGNgvRwjadUvdbzrqRkSVS3AtfKwvucR4JE+vAy/q
IIuXVOSNKy/Fs9NKV6x8D2kbCXcYLN76+KwIygRD3fXZtJ9rQij3HS3kjreFRQKpRIrlyp0YE74n
C4PBwRLn1N7UC30XyN0CIti5zuv6oRgIfmcohEmFs3eyo5+imI+wmwyIm+0LqpBr1elvBzLjrGG6
E338bpSICQaHNlQ2FW+W46A/wOzpdQB+XE2nN7xybOS6bLosYi9Nq0xUNHMAV+GaU3KnD8t6IG0k
qssz3gDUNpiB8MxwugwvZk9bbi3sGeJafVMAWXdx+fBu6ug5tTJ+rM3iR2zGlbIvJqTXw1NKI37f
JkxVEPRYuBbwGKA7r+LxCukWODJiN7HB+Cy5amiWTWiBiNBahwReaGINWbNSkeL5YrSuSegKhu6l
zFGn2rElgRSHnTNqvMkWb6MF5psFndi7QSVqqsPDTp+FyWr5gJ5acMwhZkJD7RqAU+/Jl+wjs3/k
Akcleed8k3I0XCtL7xElZ+ztqH+U9IXdHEHzaH7dZZFS7LLDe9s5BFnYTDXShd8imSto0rRMRYq6
bnxk85w8FGENmsAmZnzGrA9Bapnvy3W0D/ZavFgU9YIr+DAKdODUxguwvKwGk0z8p44fa4ynm9nJ
OFya9F5h+fG7gXMtinLGhM11nNa/VpfSHlcYl+cATTr7jODkU4F1gbezo/TGJBSldsi49zTEzZVJ
sRjTZBud+EwJ4maEH6lp/kyt/Wyb5P4YsYI+Wp2/6EoxbLHH+WxDRIsIhczt4SMWKVdzE+ZIRnvc
bJBug9kVkwfrUL4xxpJpk1nkLpGylmcWepjF6e8YOnp/ZdQKmYjGDD5oBplWTwEe/5nCiqAr4sZW
zxxusaEy7JXyW43eODPXT1pi1Y4x203TrEwx12TcocvVQAP7il09oSD6ZKfceEbeIHtVmPhD4DtJ
v2qkfqR1fohMpoNp0l8J/VwKkiGdBDFxUVKIrkaM4C63PQdTTrYap3ZwHktp+GG0ozn6NfjTAMk7
0G0ElliNgn6Mb7NRJ/i3at7mFgBftd6vGs2ZUbyDEEOt6iAak+vkSehIRmcRPdkTAtpGjqk7iaFB
K4sB3EbLIROagziF8cq6H83FTSvjIxtIeQKv5+mxqYa6tjyqMJ2bjDMw4R3O9TTeJGc/ZI6OftFb
pLQG0OxRgszv63xk7vNUWJylZTk1QanwPumTfo7n8rRgZd42SSrlWHfqcuNFIvpDx0aGXHV8Vbsr
SQlNeWYMYEgPeq2Ho852jEWqxhho4wNdnqE+rvYUBSLPWdgk7UpLujdCBj5VU1rCSB0BKEbB0pP2
vsRF4aUtFaHhcPTX0gLTscXwUCQ5BZXGxQJJX51rvwSmVS5I8h+G2pd1000bQqUXVb5LUde7SWP5
ucPsXnI4SixD/TBs+ydlvoRVsD5o6rQfF9Vh8qDcN4aDdEpxEBVrWOeAjm9/EKSp0fsIsPaznTMY
J8FNQRRpKaNNHZAJT3GQ8CDueM2U5tBG/ZWEQLGpEf11hXjKiupE/O1xbBt/hUpOWrHDDF4BaWQW
m+Uv892a4EhaAa9C/16QJIkSHCgDK3xi3XBnVdOb1U1fKTjJlaG2qSrv6DsNXwD+8aq1IcWuxda3
TgwEOHiE/jDm1t3AMNRdsvI04liSmFG6dea8ZQb6E/RPj1F/P+gyg1C27m7VgrGWrchnqHQqCMYB
vcKpG2/hKzNGDdm6Eew6RlhiPti2W0efntRRepIdkKxxstzjcBt90AZ3ZeQwCM+iA1utV5vEM3rt
iExKC57wZljoMwpsCkzTwpcEoNNfJuOIbMwd22HXWwn6IVzPxVODA/QoZ9GeY9IjsUsL5ox8aOR2
3FVNq0BSTTrPR0LHELl3+PzidA2cAe9pZQVTI79KRXG020HdRfOyI0EjrEcIbzHAPSRV/VfSdP5i
aAfqCzzhFBgTKTVUley+phs5P1BJGwdpU56MqYNCZjR5GpKqC0fC9+G8Vo2GBs/OvhcreSVYNFgW
DMnSOBCU56iIrpaXWk/J8VV3BRgStxqr0gXwGJgZoz19eM0rJuwR004/IqEV4laLFsaZcDsqWDit
PXfLNvGVmT/NM1dvo0bQKiZKjtHsPcfuhMsQoEIk5Bz1+lsQROfmiTj3cRJquZFiep2vRK5+AoLY
R0k2sGlDj9z0X9DKnnJUbKFUk/3acMYHDhGPnuZwKk1Td66W0Clwqy4pMS5d3zD5ihmF1lFMFFqg
F6NwM0x2fhHRC0nT7zoqrmULTRNbMHLKI0O4a0r09Uxiok2d7ba1+j1pmDqKJ4XZ9Q7h27uFmsVa
Z/onTnnINfFdMwMKrbr4zgqsvtM4hQ3hqWuMULXhi9dt83t5vWkTZ2/dzlxNORXPOJU/UnDsqjH+
qoU4Rw4+r5Q1SrHaoBytZ0cBxtRKKDkadvEArG/GVkdXxvTPYnqVO+pO2lrhiViuC0PugyKtyAtF
wGgybHaFmJ45R1GDKAKRy6SbQUtyC3/nlisRfXmWHJRCfsKDKvkp079nXUU7MjXRXZ98O/NLY2sv
6GcerXKg2iRnzEBn4XVEI7mIOlAkoaW02C1Q8HJuotmtIeS2Zqi9yaaK/0N7nstB4g1t72vePJqC
2p1U5Ivf69rrCPdDiafRX9Fq8ck4MSlX+iNxxntl071BGuwohV0qAJMji49DRXPWgBCkD4frcVRv
nSS+Ez8svFGMmK/RroGk3xU6OzWzVdHtTA0SAvk1aTuVSJ76bBQTZPxtMJmkt5k1XmsOOjKbmazO
GNZnE3gN8MqfF+1B+UBK/WHhXO5kDszceLYS80E1Kx9//ilx1l3eY0EplmPXcrbEWKfted9p8uvQ
G5+ShSSE/+uAqSrEjUszJuP6b62p5srqeGiGc96Yp44FwNHT0mt75S3aNq+2FF+vLVoNpb7OVaJx
gOB/iWbetALPxUDyAh1SaGJEyMmygVgk4mihihmq2tmvMm4qgwlyHfWfZBbdiQQSrp0Z7GmGB6sA
u1+anceQgpoKqT2JNTR7MqJS9TL7oQBQGMqQcKVn9VdSJvvMyI8t3mJA2t+J3dKnalvh64USh3O6
Uxdxzs18hppXHMQ44yeRRdDUBujh7tiqTGIdIw1Av5M92mufSVTdtakBSQxFVHJjQUPo1um6kqDf
wNNLyCa+iSbtPuol3BnR71pJj+rmWcOx8yjl7yMaB2NVAbzJgppLRdtZEpTYK1/W0B9UJ32AiBMf
6ir/7kkD440q3hdlfMkrrCqVhtO4q/mfyZhZ8ulUE3iBheKDEuID3miCRmQMDbG8D4IkRVvmQi6V
DvTJtda9VbWQNw+XTuW8m1kyfW2hNSun6hHVOt2E5N3BErTNVK9LQMuooO9Le9JdS5beiGa8lhvn
mDjVSWUJB4qy6+saicFEUjyCRdLmXlNItd5vY4gvQys+IyEiCvj6rpSIgrCIatoyTzViWEOzuVqr
KYiwvZp09IpcEVdaUT4ghnQr4iEgstKoIYOIRnz0ArmSpt4A+WWdrKt0hXgmC8T0Uh3vzKaa/hd1
Z9YcJ7Kt7V/EDoYEksuv5lFVGizJviFky2aeZ379eUB9utzavXfHufwibAKShJJUkLlyrXdYqst6
7MOFbQfRZvTsI1prb5YovgEdv7SJK9EQtc68IS+wHey10mBYneHJIr2tXoZLu2u8ta2kSwMTc8VN
D2ncjtvCNNZmg9IPU56yNuOl1Hm7QFG2O8ysgMqBp+4lFLvpl8oN56G3Sd5gTMiqnIiOpzg9G/Ez
CjJYimXX0q9f/Rbs6/QIYm6qL7Aqg5Fh8aCQy7+D7rclI/7q2vUdmduLW+FZ4Lp6x+ikrc0wP8Yi
eax9/WvSYx+d1T5hLa5W0hnXvqiZGNPgEfQC87BKUobkcb5jNfZYD8lrXoc/WP0+dbKu9zZ8ECMd
3RUKAq+I/+KW9pXwoNn7PiGKS6L+pEixLsFRLQHbR0gx6btSEaT1wsEgZCi8UzIop8zOlTvWmi99
Qm53bOxNmaN0BtKiY00PEAdCDZlxEUe7tDyneMotfW6Aa6Pyg3XvYmjaJxG4cocA6l3Oqhyfiogk
pvQObdCxaFTKjTFUCkbqgO7zwdwOVaIdlBgsczEWHpUIm4Wa9DFBd7UtItHF3lQkcPzBkUsYYMmD
MlRgalDm2M6HH21usgt5LynfrOw4iMAC5zpzVW2yjE+ybeyjV5z2r1IEZwo/zcay4VQVzrDP7CSC
cWB/s8gjaxCoF7bRKMhzK5tRI1BthEumT0uWLG2ex7isti0Retkxh7UlCcigfsz77K3BDJh0D7PP
qHR7obXO1nZ/2faA2EtMaaggbzxWBcbWMDaBvsZf8VipoTAR2lud9hM2MC8NEXbiut+NUCCbY5FC
R1VJOFDkfRUIVmkxLMniAHNkSp4rgDblznbtH76jQ37BqnxgEHYbF4uu4KQKMla1o7840V0DFAGO
8LmYPi6YKjCGpRUARL91jnyWAkUMme4E/JtlO4SnUbUekvySh8gwgKx5TD0Y7hCZ9mUuSGnaFziM
i9KW72Vv4qHsoeRlxvfhVDpwlIS0YV8ehep1sCAM3ggHzftGrQ9NC+6x8Aq8ygcgawDdeK2NfdqK
n45qsnpDPwWceBH5ZEItpIs1O694sgx7oQ8Q75CQupQ48fZJRTjUh9AajeRXF4zVuY7qrUd6WzVZ
KeOnwgSL6ToG9nADffU1GOyz4/0CBRUe1XLiIrDgzAOZMjyGj0n37BrQUlrJGs33gMdmUL/7OgMl
nIHMcFCIRYivW6Ahsw0DVXuJHEbrqMaWNSLFghqUudWCo2jIvlituGON/WSpyUuVyHitlBAMWg0J
Ck9BK0zq+E6BTglBZPIl4kBpqztB5pAkFThN0p4Qf8eYWgmU5lwpDqNi3fXYhW5BBnGVfjSohW1U
ab2NEBKTjlSl21JcaZHRX1aTxlvds4ZTDBSW0lguI8vS1u7YPmlxRqBqFDCLUfpZGCSszPw9Cotr
ieHXLh4mdlEMZ0QX+zqpG6A7FKaqkeSTbUdvDUk+ZptMgWxKxizO/L0XtlMArX81LfivZCu9Lb3L
q4pL07LTgbdNpSf3W0GGBeKSQuxao0g+QBqEUOnF+McSjNy7yLwgMkeys1EVZ9vetcokQZM0+dpJ
zZKYn7KH1XZy3xRk/IKx6aiX8cA4Bm7YpV9iyEDZsi9R5C4SikCVWfHVdNmRvPzZM9FVaMjbIMRJ
foi0JrFUvg9bKDSsprZ+IZAdaAL1XFN2h1HKIGbrNhybADdB9eLkwtgKtSk27ZDtxyKEoBHhdaDj
6TZ6TA6eJ6pjR749klAawqh/tlJ4oGr9haoZ3386IjZHRtYNqvAQZ6TVWbfiLwu+sDTaDfK+5bIr
UCGv0YFdYIQZIDbQK8eSpxgNMOxxa+CeLCBeHSddp+YUf2a1eRzbvRkxksZB9pxao7GDcxYyhGFo
L6qpJlSqyqLREnhbdlQS12JmhCZkuxY+j4XSCf1IvTFBM3zBMssyn5MY2pitpe5SimWqoxJhdkiJ
C17RKpfTK3mJez4iGniFjRibOVwMDVB0xQl+7Utt8bd1tdpCZQ/LVl72YZX0z6XFb1yYfKQeQTDr
PTwnKkoylmxfTMfUgIInJ0lS8uhl9yopFJ4oCt18K2s/qvA1RhJh7fLZGga1RsEQqk1Rlk2tB/lz
kOCh1+4EC/eFqiTKWm9EuqVYbPhmunGAYfp+y+cVbypeHQ8JrlA4or4gx3DKW7tFNSHMwFNCrUgH
SkQjAgJ9MNJJ+SUSDIKxlfqeG1azsmVz8Kihkjh0dKdEwIK0uZW/6zWGarATru3E1JWufI79Vu7g
KbVrr8hxlgaDutKLYtekxzLlSTZdWFO8SCiz5Gcx1Aw3PVK/tg6zk7DC5JkTufbee+abqv/CZ/a9
SYt7Jw/Xpllcx8pSD1UAsbxy38DucbXQLQjdTy7KUqs+Z8jEw+jOUrr2rqPGbMGfCv12XfnKV6cU
EqhCqS4Z74AUCMVex6P84UeCmg5lryXIWGKNkVhkIGJlXbvVM8bKpB+iFdP2PjTc4WBBxVkELH1E
2hDMelm/wYtnG+fBIw606qaUV10oBIbq8Nz2CFRVKlnhvvxSt1RErA7enZdWyAA5yOv08chP7539
qv4aW5TIjF96G1wlq30WwcyKbdu/CJ3lQANfbeFPauvhrsxMH6NGWAmZQdmAWKWrwPNm7VfEI8B0
4xPaRC0WH++dJKGfY63FCKk81SQFMj3Gr05PLZIfxhdcisi2xnWyBgvyprB0L33cBns7QLg8DO8V
gUWRNFG3wYAxW2QO+WutZc2HahzJ/zz9qRrd97pViVisDoPQKttGabbqsvg7jHKXayGXKJKVsW6X
D/xGIU8VvKIyN+Otb2BcPRarSAl3iYq2UOka16JyQvynebaNAn0kuIBD7hx5jtKlVsC18esON0qo
WQL5bNkjneU3b8OQXZhhQ6JgYwGpJMAFPAUHkm+GMKtOMMvI+jthflXH/D2swILUfvioq4679AtS
r36G2btfkDiBQNdcUmsZJMoPcu3dN8XbUX0Fxq6Iu7aizDb26Q+EzTU8yVgaldVdMTFzQk0dtx6q
dpfZ59Qk+5Yojn2Ym+Cp/GhNMg95ZPHbVvIJ4YJ+lwAQX0RAIEgQRRupOCgLlpgN5AXjsJtrTyEO
TjwH6kuV+91KQ/4W29OdtOCMidF58QIfUZmSnHaG9wg62yxkkm4kFlqUfVbg+VY9tXY+bnUISGuc
Eu/6SHjUjqnOoQVSbHl5YBFLKEq1hPurUYkjhGOMtUDZs/LCZ8Yoq+auzeVDnPIHTUf4qrlW3tVO
nS+iAElKrgcAr2AXuyy68IJtJ0l+0owwCr93jYYmqU1ZPmy0Z8MqbNAd3/Iidbd+D8E6Q7qstC8J
FbEVFHbgxCDn3VzZtJRYtVipVhmiZSGkLddqoYZnh6hs+k2SFIiHuXeIkp09i7UKyzJwsDkO6UpE
PkYDD+3kOUFO/5MhFzE2W141o7wv8K3YBBZKHAP1T8G85MX46ShwM932GrqwxgPTaFd1mngbJUb+
rdDkL9ts4R7Wzz0+SjC4CDfsAYRtNTA+G+O76OWuNFBnDX/ZFg/omEy+ayhpqHZN7IdFYY5F87Ez
8i9lBJii5uHSq6c+qo5OCcIHnuYanPkXLULXwHbED9GW8OQNDWk5RzeWrm6fdC9fxNRf1q1n7R0g
P4c87L9oIxQ+L1eotmf8AWzxjm7AtvGVJUyReNO7Mlx1YfyEQgR1UxsmPzByMHjDpTWoHpjC/epf
QaAwqizdDrcfvV4pbXlGeCzeAsvYD617ySsKxDa5iEjrgerY3BMa1EuSmj/LsT8L5A2IUle+6x8h
JKcLnk4FQFC1iQQ8rWiKzqijXKzQh9IdVRA2W2NXmPVeQzGpSfpHZRi1cwMWSM9NpoFghy6FSfBu
/NQjo1mkaEUoGPWS54qYDPi76cUyKQA9ldI/1tTSyLm96aKuT+A/Ge2xZlfq2llVY7Z0BC5XSXAf
YwC19Bjrs3JbCW1vtTFTeaTq61jLv8VWALWuh66kKz89s3nDLPd7XfojT7++7Qq+FxF0S3hQ0cYa
K+RqSUKGYbJWlHCyBYLPp2dIgghYbGQYqNia/JlbMMsAnxhhD2EdfuH7f7C/l/AlVx75AtK0JP0r
R4V3yLLK9H72Vf9Q6fbPPK5f5FA9UoVAhTRUPP7oNXVn2GWFy3JAaBN6hzqqAufaEsgbqZNrbpOM
BUt+laqz7RrHvNC+a26HzFIKTmyqZqW1B/AlloiFpfm+7a1jWx4GY9javEEp6L2Egdu1lFejCX6V
OkxstKz7bYbPYOfCni9/pnb14uCGsAzT7FKIjeYyczKmx+jX7RLRYgKbfoc721E8QYE9AFKnCnxj
CFQxLY3X5kRzYfB5t/WfFDTlGp+ZMwY8IJc08SNOvHvIwv4BDaFDb44zofycIxBG4J6cLIQCo7RI
tvVg4lyekCurSfw0qbXVut47VXWOyXpVPMADW6tmxusfiUPJotSrCwWiPNIDiVPUjPAQycKfPopr
kBbqvZEq/N7IKQqLLA7hLYswy1srQwcFwneOZDaWfZVO8yA+jZiYPfl5eTUwhO0RdeDHCFYdPNqV
JFu+LMn5WQjmLgrK5ctgQEPPNqJTaBX3Hlq3C73PqVj1FDH6JCRZFW+LWkGgJL/Uo6qh2txuYE0g
rxYRlOXVLkuR+mjICQcpyjt1j0mxP54D9KuXrl+kazWvD54M966nAlQHcaQhwLhGv+YlYLEY9/Bd
2ooQoPbQgSPoRwDi3aOgV4QIKzg4pK+UQX+z6uIi1HqXOPGwrjXi3biGHUJcrSzTONsg+XetPeN7
Lo6ewajZB51NOeyXA8YhEyaKla3z0x7qN5JfopDPVFC2fepRK4mOBotS3yOM6D39Yof9xe+AVHcN
aA9tn3txstFID1iJde11yHCkp8ptXqgHdGWQNiv1l6pH76YgYWomyKzULYawqXWXjsaja4QPgjFl
I+1mG5Xj1sm1g8tMLmS4bDIKZBaSSWFINhIKXAhFQi96YwWMkiPpEezk4GIq9IzVOtkHGVLVrbax
65qohGSjk+ILmCvxSfTluxu271FFrSIcF1rxEBdNw0szQIXJXsHdvwe9+bNps7Wr6StDjfOtqvTU
ywaEDAtW7Zb/nZQsBXsIZCTPlIuRjU++aT+Hdr9TdWMPKbNYKbV+CjplkpcFo9MwIZoVXNvTL7DU
68nH2imrctk6YmMWzLBq9x3I+jWOvgtjEjjAdTWK76GE6Xx/2cvoOqsS6QOoTtoXJytBIzlfcYuD
thD4JwWZhAVAuwbgbH8yE/kI14oEdyK/qGV7atzsMkv5/5/sDv4/MivQSGfOv+CHncO/eRX8v/it
it5+Nyv4uOIPrwJNd/6F0InEL8vG9cOaDFY+vAo0W/+XEKqmOrqps1yyMAn4w6rA1v5lCBKMwhbS
NMzfrQpMTpkqXjmGYdiCJ0L8X6wKDJvf5Tfnnenn0XTNpOaqke5RpfHJeUdiaoWHrip+sur7VfZo
U/ujGdy1TRyvnFIb34IQ/QQI1O9Fyvxn+ZpxX4ZVuNdsu93i3rTs/a6/9yYp7oZpHKEgM3ssGW3u
m0nZAjffx3njUXeB+5jAuEP38JFloTg3przatkadu24ddP8itT18dFbkcGgEeaWR9AIsINCihFbe
ecwXLmmX821j57gTSeJ4wBqB4iwrMA2r2+l5b+4z77WtrZxcUCfTTebmVHefSwpoKEgqwMr9QntF
xOQO6dPmJ4HwcdCa5utQwm0Gi4g7HGozh4iJaOuZdfAo1HYEXqS3a+zLmVvVrDyzvi7OonbznZu5
X25Nc/u8ubUVJMcqsAGHuV0JrOrUNfcKnGigb0XeH9NpU6F7dpwPedLinVMm/9YudbBe8NhihGem
3vPm4zjrI87NNwpkty/jrtnZc3/z46o07fepSYxllxSpy6yq7pFTIo4ZFAS+SM4fqT2jQOtHbXKM
Bo/88OddN0iSo2CQ3DtLw47W5WR7ZE1mR/Me6K5oWMiqCsncRev5RF2QKktNtJ/UEIxVGZXFV7IO
Opm81juAr5OvebRETDr/6ri5t+2BXNpob975/ZTOGWzQvhr187Qk9STDRjxrekbFIwf+Qh1wxwTi
beZuk9ZElgnjwQ6t7rfLC68VS3KE6GbZjWmvKHUFBymL68fhbOlkuVR4EpYdWwvQFAGgvFiW7vKC
5C1PRKGA8HbkxdYy52JOG8fSjn6jieOtvfFT92Dr3v3cNG8o1joXCgjtKki6P+4Bvw1pTBAxmyoN
u1MzbVrVbE8waUmh9Txfn07MXW5tVQAEEeALouB2aB8rQ/hb0Jkv81EzTgCxeffzsa/EnMIShvJS
PMEpGspQt55Yjun+ymz1iVLIfecNXjJrl9r5osVW5mHeoKe3LW3FvkvSBgRIrtXkeoIpGxm+T1JG
g+onb0YeIGiVO94Xah4G+oU2yn65P26tHsV5N+zyox14PYLHDlLnaq50X1BBcEvADoly51fwM5Vi
0Hag24PrxyZOkbWItcNvTdNJRRZwgSI0b24nArRBr+963+Nc8ecNkrBy12EaiyWgEfBQdSGxIHSe
Wn6hh3kjdL7nxmLlcmsL3PHkhIpxTpAUeYBN25xUqXxchCq5t7cBAi2GTBcnpxnTU4S74HQQhOBI
P9o/dv2hEqfBIZWBAOofZ0DQilOIuTDZm0mpfTCQxCkr1b+T6HxDpBbnkCjj3MSFf1dP7SDjaHcl
6/p0iMT2o1+Dn9PHeaQz3g2KTEMLZVephfpASnF4sIk12P/YdHq+9aoBDagi0j7aRpvRMXLLUzY1
9V6SkqGNXm8X1T4p0E83JZU89c68FhVrzeBr9NOrjOv1iKgbxHCOPpoiCKwhJi3L+XC2Qp5djv/s
e2s3h7SC9oqijME7jdoLBJZRYGjchSCs/N5MfshspSjx+F2tWf8pTRKdJf4H5878Y1b45w5muELt
w/sHdztN/TzJwj4woOtI/pvC0D9PslllaTDhR/On5aB3WvMXP/VGqZ1002mtjR2byK4n9RdF19Rm
kYg8wtVizAh/+Ss2KJChaWVePDBVD1prZnt1gMCBaYD2MLf5CKct7D71DyAaTEp74T4RZST3aRh+
RwIazzWVWHr03iKdJzRmNXefo7IwH82brt3HVpM8fRzk1M38MbjWfqc8mbUJfMtxGuAOXJxjY7hM
07Lcz4cq8MrKypwFJjrpJY4ncOIIZSmP1fBljNF085PwXVOD1yhqtC+ZFRjYWkZo92nylPgU5/Iu
VK8BRiTbMjaCg1u12llQX12TX02/aNCcFn7VR9shDhBlhyF10CnJA9ZqxYPSsEHxG4m5xHaxMwun
wza+S0YsNqajuZus4mJFXpZ1fWWLh49ue+TNooWvG5gWSiQU+gk75SDJ9cW0ofmjD/XdxYFgwdM1
XkcKEkeEvlz0hvvsu3vX2dokAYam2BjnhD+sku5+CyL/xhJRnz2ibp6IgkcBmyrTRg3HRLHN0T5F
Znao9wloeu+9Q3RvFbdl9IA02XjPcigKdcwwi9bpF2NdXC0JAn5wq3pthD2MuhwcuJ1iTdN5YX80
ipgn4E/Tc2JRBxNIRYNj0LooSP/FDX1u+2Rqfmu7XTtfdjsxH/7HNiJMHak5LO8DPV3nLGrOuYgQ
6DSlu41a0V6BUcilLxTxOtjNo2Pg+1t2HklCw/vR+IlWpgvPME9ItBkH066MQ1eqEirHdOwTIgD1
n1o/dudWqzarre4Hp4/uU8e53dE7BFWDBtVuFB13ha7iwuFS6HXwiV5hlOO8yqy+DMgu/ITev9Va
6mSJYyVAMTv1LtbRverCtsL+LuGwTpBpn3f7uLiEuRWRcqTf3DS4FsrdScg0F9kJU4P5vS8i51Qb
vGsjZsvrKmsxGw7ViKwAG1bxCJBlRAWlyCJ0QpXoXgo/ocJuF9jZ0jb3E0qh7BJJunk+nDek+JVD
Ew6vtybRt8nZHhEk4E++0stO3/EpcPFy0NhRiTJDb1nHeSMMBGvcmPR4Ok3xtxPz3txWBQ0V4b87
3ZQIsqFCrVDq+t8bznu17lHUtSrjDQfc8oTIzU8R99od4BLwWjF6BYYXPCEM1j36Q7ZOQlN5yLH6
OOVUNZcaQoPfLVvsXE/qL/YIysZvvXjfYVvyyOTyY+6gR6D5TbN6BMxU7MUA3Qz8r/JSNnILQ1f7
7rheiEmv012sSOYwy9JxNZ+Itx7kQW/UE0gahrXMXPLI0YD20GDpUCNNX993lQ4U3cApvHDrK6kB
9VwIy0eVQ3GQFsPPcj45b1qlvA6lpp7no1sPKEpcPl315z3mHnqaYsY13aMOPdwh9ERfF9jZkjuN
XHn42A0zTR4U9ONTtK7/3O2vYzcoW7tBsB87deXZbf0R2TZh7gxfKs+qgSOIkMwG81mr7FdkbJVH
P0qVB7JUW3Pq1QLw3f7TsPXX9aStMtGZ8FWkamqOxbqW8z/eHv7XyRVxzR6EfJz+jHSnvWY6eM4u
dKvveQTGNyqpKQDQDpISLLnXnsLahiXXZOJQh8qJkuyYLAOjV8nDkW6aZzcZxcahgi94CBAgczZh
3Q0IdKO5SYquW//3H3+2O/1t0OXHNwxT4BNoYtIp+S3++uMPKHY7o9W770oXnguwVM89BSeszYxX
3Ciafdp5SCMbhngNVVasbVuwoGDB/FRkyX50gYYY0gh2QYbh1nzoNtl7TPn2akC0vMdqFS2d6Wqc
1uAC+/52vjdqX/eVim4ryaTuW9AjAugleXVUS1B8JGbY/Tiu7T/2IjI/yQSIq441FuioNaXtKkPi
rb34MCJg91uLsKEK4Ypmj6kYDMy+jeQxgL33sYEY00FdnI67UAIgz3Vt0SYKKPBp9hOutw7qWr4K
za82vZ71FBzy8pF36H3uUPJ2T/g53OrH2N67WRltKrTuvsamXIrAid6ATmOJ0DPEmWOtfxkdVUUG
iQyr2lq/H4oBnHhoKI+JLbxzqAX+ed6bNz56EMhay2bz6UQwesnhv3/91mTC+unrZ81rqMw8BkWa
+fxvTy/MzkF1+tB6bytZWndmQFastcpzn6gXjDGGB3DMbKjOgFXXfXiyHM4nYqVeh1QnP7p5VYde
iYfyqoWyK2p0e0gCtS7vQyVycSUjnaw2yXObIQAt8Lm6H7QckxePWnAbZ3a4VIHigloJg+18xdwR
25oXxlfzOF8xt1sLJL7lxy1ST8j5rvPp+Yr5rlDWEcqaPndu8wdcYUKzQIdv+mBK4IfCqzaGUZgH
LaojnAHn3Wkz782bTvrmoUM9BxT3tNuE40pFvGnXRFH6D57Emv7vXwOJL6E5Biw2aZA+++tbqAdp
HGHcor/HOXlOhO+iC3JwD44M4oOde9Fl3rRYxV3CwIDDkVPhndvmvvNeWdvGutMc3BKnK24n+qKr
960/vH5qhzoZ3eXd46fmaPp03QtPdTb4x9tt5m4gp4yFHmPdNR/+tjHaaF01ICB/a5t+jgoozE5H
JWHx6QTGcfh8s765td8+DIO0rcSo6zifnNsDgUw1qN+Yek3REvr7bOrJhuXj+PPu3MG14OHCtaPv
b7u/XeYbGXL7/3az6QLqE8rKyhVn1ZS9fbbUWJ7nPZuivmj6sxk2j0HvPRpeKU9Fhg+f7Brk3P2a
GoOe+fI0n7FIQ57mw4H81AbtiWIRhUgWO4rffal07WV0Ku+BDFR/Z2c2ZSdlVL9CiqIsDCPzNHoy
fcpj/Ti3s5hGHL+W+S7xA+2rbj0Melu+WmSp9hSoldXc62/uqqXF+GHk+xcf399tzHVrcsv+6/jh
aIYO7szUmUMYz/764CKSoUVdqyfvJD34hi0XfbSm0eU56vBKcSmDzEdZiJLcyteTeE3GtV7Ojb+d
6cJd78bFeW7C4iNQVwK7WUJQ0a1unfvRcz76VJianAZwFrXvNluMKpuFHjUoMPT1HQxTmIOwiy8W
uvpQ7Zz7uSmtU6yGTDTzRCrlvT5t8tEqN0mIvNfcNveLatksVQBM27mtAz6dMB/vZZmax1TrzOO8
d9vMbXgDpBuGaIwwp362jtP3x+7fXffbaTPqhp1C6W8MXPH5/v/x426fXlRMibBT/64ralr2IeZv
dBzVfsL5pgo4T/aCoHpuIxOlhb+2A074o8fcF3w9rkKZmEIT8si36z/163AjAh4LPOPTCbiXLrin
6a6VB19L8tOiOvxn43xHixQZ9kH2nd+Y4uhGnTiSogqPo3OcZPYqytq0zycl9HkQLUZgfvS7XUH2
7d51Ed6+Nd0um+/pi23gPpLdVU+Sn2WtKnX3XOvmV2NKfUe9hV52Kt6sNgScbvrFFjiac0Wmd11a
sviGsAYsnQEdELspbPQAbHOlCNf66pComZf9VgyPTvHV+LHXu2hnF2G9A/y+6uLCxc1j3OXSzp+V
CsdMat1fEzcrnkMvyk9N0Q7kXDlsAt/eJ1GpIzY79aW+ui2bEQ3l6WxX7hX7lARZsfTTprsafVju
B9UatxD2gkes04EN2LH9rkJOk6jUgTenJKEE44MsRrlvQ4pqZWRMM3ozPuTCBtYYlspubjPDarwO
GFfNF8xNJPubTeoXDcqB4fgwn3A9A1xa5p/nHm2f8QuS4lp7sLSXlhOSJR5KuJwfI15v9i1CR2SB
Bq1gKc9IOW/ms7eR8XYiYm4xdfLSt6ZuvsltQL190q1t7g3g/Y/buzttP8/b3jgyj9cO1e15Xv84
nmb0QTOpaWju+dZ0m/7xIPu3aGDudwsOPt3udi1/Aghf87HQOv8fggXjr1bbuPqZUENNzTRsTbWJ
3T8NuYrmKRC7bOOHZyhoomVA0PMgandRInNgVNOxE/g+qg1YPqIjku0+GmUh83M/otBXDxFi+77h
X0d1xNB5IDcyX4JUDyh3AIlL1s4hSIcE8jMR+cpQrPAyt80bK3asbRUAyJxPmNNZu9S9bStHd+j+
IZ1oTNHPXyYZ1DFNa/qnS5PK4jQJ/RakgtiqSieMMG0pvb1uBfkpzl3UmovwZ48Kt0pRuMpPH7sI
M9e5Yh+YG9QfaH88Zcxbz5qPt5Dbm86xcuzqTEgvVglEuhXGbf7RxtR1oVdWex57w3myEkS1fVW+
plqa7lobllpv+85rLZq33K2sa5x58b3neF9J69//Q0A+GaV/+l01aLi2JBxUNetz5hTmOqwyXU1/
WCEQvzLsrQcXChzKydZ1PsLQXd+mZC6WsTIU6TKxsntP46udzyYdmJZYRwceIV6xiQpYv5E7usd+
KFxwSuzBdL206kgiajqi4mmVi3l33phDtULQVD10nulSlLDcQwE06gjWXt222Fpd/KAnyCAL8ST9
YlI1yMWiKZFu9Cup8Llm4J08HOxOZFKx9Zv25rZR4DbU2O721nTrNvcFu+lBc56uQBmJewVBe+dh
S/iFsBNgqQzSDQ6kyjNEGGx3hVsd5kNhaC+K4piX+QhN36If62enV41rU4z3RKDh7r9/TdrnMjJv
IewEi4BIJZrXtc/JSlfBJyUvTQW+u4lnYKp8M+I2vZ83rtnHFGjCKz+mQ1onSNRzgD53M1jpfYCm
+n3ZeMklQl7SUQqIoDV0wSuuJW3QBiDnmjezU9zLfC9tuqvEkgEuXXl3+wwz4DuVhJjz/eZ2BSyd
p2Gcgn/bPayxhq/fdY6Na2rHLKzHzeSe/RCHuMUEMELfcIxH7T0TvyTguTS25JveocTkmY6Hc/eI
rQ+AyaMaAU1sSxSYockgXflniWgs+FENLfq9RFRaD45jGqe5RDRgJ36OteJvLwqaGomngAvs6YL5
vorsm/P0KbUfa/EyH6LfP8FUimtgdt0yLzIw3UnRnMugvAsitX6Ym3gphnXhG9F6PtRaJ4NXGXt9
tioG2zoJFyRXlGfXzgic+96Qjx1v1WtpVeOm6ZnvMaCxXgu/Obcgah97bNguZSfRU5ja26QP1mKQ
KJG5oF8AnAQrMnfZUYDIs+oO4/c/N0D9/zgs6/6LG7Xk2B99vTWO5LH/2OiuMI4xBt9Qzr1K7GMz
Xs1tc5ehToyjX2E8EqnkCsoQ6179R2m3xotaF8MZjSYK19OhouT9pjQGa2OVgfFSEhIsujb17v64
JvMK8aB5PhLRnV/A8ioEGjMy/lFZZ5R+1G9Bki06S8EuGzfJR2sgvaGG6bdiMDHECBRxsLt6wDqp
3SXUXL4ZVF/WuAAk+6wJgtcQGMLcP0Hdh7czF4SUXA4Vd7r4a2owhpLIbZb/8AZquvp5JuSts815
DnSkLj+qUL/NCyZ29GXSlNl3WbGGM3JpQRdgU4z+ZOenhpu5rWvykmKiCvUNovfp1s+XeXd0Y/dU
dEZ9lCR/QGH12tYbGucFsY91CCnnLUSRYNWp0juJDBi8MaR7T9HLa2paTEiptbf9oLrOTbUIYbKY
GGjd2uYT5mjxAsftGRZgeS1KRAvKJNM2pqqzGEwMYBeUC7qj5ktB4RkcyXzoeXkIU6xE7Ohjd261
rEoHID/1/601z6n5hGEPwJET9bT56D1d7ZTluAhd7FNboZAoVdz8UfR+sENwg8hhSNUHr0SlIB1t
zHJCe9iEVeaf5o1Lx9OADx6wYpGijMuJuW3ek9PZ/9hmRF10dK2nW6+5KzWyAbJv66z8vFIpQTYw
OZUCrXERQ7FrEAfbm9PyzJ0Wb1ZebypXA6IyNQ12nF0UoP9YlMj7ualq0/hAYSL+H77Oa7lxZcmi
X4QIePNKJ3pKlO8XRFt4V/D4+lko9m2e03NnXhAoA6hbIoGqzJ1rYxXkx486ss0XeGKA9uvxsxI4
0puBUW3a0h4/wyg84MpUveB4YJL2w5RMTuMPYy1y3HbPfQ5/mrL2q+xHDYPAfHQCzAK4m86eLp6y
TyuG0lW01IIXySG26nrRjWH40syHDrEk6p7nW0+YGYith3If2sK6JHlWHkKrOegDNDdzPigmf5t0
5tRPmg3hLQzUvYgpBJOj4YS2rlTHcqe4mrUaAbickamIfT2kxUOTJ+1Vn1RvwRbd/9ZTAhw1pv/T
BgVDSlq89zXlIep8URUC+7JhbGzSIKJ6XhcJW0N56oBt3d8OCnn4pTw1VN9/KGPEt8SwK2OlW6ZL
FsrbBujt1IeSWo6Fq2RbmdvJcSYkfSBr+Un8qFne7xDA4KOTBO8sIkDdTl568kN3eiaEe87n0AVm
qNY6aZQBTb8b761hch4pf/WOmqXsZKsqC+dRnrnAEOF22Wc3jchKuMMGSO1c5zI/c91o7LaNHn3K
5y5WHaCc5YBsZ9OwmsaSuqd/P58RvF/7drAWWRyVvKNA8mHz0z85RVysAqFHr6lHordJsvDTLOwf
TqKW3wcU6B2wtQAHqyclmbGDCQ0bhfxZHtzKzo6xb69Vp7OM24CiADpH0PoRgafZ3QaU1tPPZQUz
JPfUoz9OHNxMO8qm26RTi7aBtqjtegts4fE2b+66jco2Xw/1domcx0fsUd5qqNNLJFLsvcKYavFY
7Z7lARsdD9nX1S7IQPlxla56G8GtHAuKsDiVWvcqW9hids+ViL9h/kwZn0HQs3QtVPHzwavieuUi
Q1nf+1obLBBMvE2Q1fbx3u8kzrxr7X7yk5SLrlbsOXmWZ/hWWSAC5045Wc27eCfi/Jw4RbNDCJJ+
jIa3bayM3BdB5ce2jb/J7jgyk4eEWsWNbHZ80BcxD7OLjU3di9dgYjxf3bhOsSeLnqwgUKYfCZUJ
yzGJ+o2rBWx0bbAZuJt7xFJ5EOBn6T2WeYakTPPEV9jSJfQIaA5on5AtGFT/jgMUDXPsMBcCUHqQ
hwRwCtTWP+1BoZg26Ktg1c19mRwO4rI9AI5rDhpi8F2bwsCvYiV/dKibXdZCiX40ADyHZvhOjncA
BBS1lwIoCJnVlndYkjpgK4YnOTPS1beY+t1XSxvR+wON33vUCf/7XoGLASqgvkeq0LVDn8Ldg6XK
qTkkmGvLUxywHsqyDXaq6WoHu/veOvxlas/udk5gV69VpgGgSPtoSzGaeFX9aEYeJvaGZat4LUaX
X2RYA2iYR72s573vW+pKjmKymexqsH5L2YTUou5NDdSUbIYw549txzpFNnP+YA6GQ9dggkVr5l34
0/NQZ/k9ddCqT7AGeNWX2IegFgGZep7qmhp+X/P5bnTFXnHDYAtTX2+pY02cczWW4RrzZv0F1qkG
q6Acv9aNemiFoXxJqHIlJRa82BR3PE7GuGa/HdcwkZJP366zk67E4UuhAr6zWkq2i9zMd6Rgx0Nh
8YYZs6M8aOT7bmey2WoO7rXz4T5Fob51rVk5wa8mGJF6x2sVeedBHoh8NweTEnq0zC70iSZzlQdF
mO3WIGBwkYfCyyL8/pqv9y55Nin4zJtRoW2VDA+cyDTGLxn2NQhxkpfGiaqD7A/m/lhVLkoyPg+d
MA49kh0YnAmVXxQ9ngkoF2d5pjqiwDJm/D0KHrPAYZyDHMWwsQVCIqYPsw7LpT6q1tmwh/pEhbO3
VMq6+tYJBWyunX2OQSs2NWzhHWBF/bk0gq/6xAoYueg29BpxLsZYYHvDmU68b8Um28bWmI0Itkp0
yhHXjknnBZbgcUzffUBePNZWRV32mD/IAdl3u4OlR88OS7QHU6+PHq8xFLrRJe5L8s1wY27NsQ76
W9MnVL+w8d3txYCpxCTGQ1P2FREhJ3mcyq4nAq3yT2e7vLDboX2sGwfTE42S0zKigjDHRpOYZAbr
7t9NfLx7MOyE9bKvvlvwIa5ARKl6EX12hoktYo6iGCKvvRmqxjwUqUo9FM5sDyn4kyfkGsZyqqjd
wtOyeOCbm17Qvb/lUa7ujLklu0g/p5fUaWMwbbGAQ0IqnF8Lw1mIqa2rzb9YUZ3c0g6vwHenh8Z2
1A2S5vYzzFLkZHb7okWdcyzVlCqerOo+G+iRi6GNhlOk29Nzo5snL3PbTx0HGvgqOuKR+XL0O5Qy
5fFTRYWXTNwToHD3MlkvD06Y4/wy5+7lAM7v5PLvc8zUD1e5Va01pTWfdROLd+oI31O+n4cMuRWu
EGHzHht9uelDxb2N8qekKqzqHZaejKoUkuZG5r6YTeU/5hW6PqrBT7BvY6RYhQ/RqI5PhU3+em7J
LnnI889xsI0LVfv+46R45S5JvUdKMKMV3nLFzq/q+k3PLHPRZMI5yGaqD18b0Fpn2cp9fauqVXyV
LVdZB87QPquZjcMv0DujtO1jPfb2cc7R4Q89n8q2PET94C8qUafr+0Q58FezdQoDbRgFHH/ud7/J
X33/7Z5NRQ5U7VsMoVDbXVo9iLaGoNorIrCSrFPWzcvIpJJLTd5Hu8VGpONrZRoz066qL7iHKJ+1
Z4nlZBjBFdyAvel6dTyMaUnkHVbrRhvVZOsPxLkHnMcPVkk6XvAU+RLgWCgCpXyR/VEY/e7PtfRC
FYt/1buvTRaFj9VA2A1utvjWWNWZCpngzfJrFus5ezBMkMY3QfxBToAdNj/9zeESjTGeqFML9icK
6m85yKEBbdoXCr0AncQuVg1h2l/tIY5v93bj+EegZ+XzENTGzmwdCMd8xj8n8Jvy3oZQ/OXQTCXJ
SNM5lwai6nz+V/WpuQ0LHIhIbVIFG6MFlypweZD6bykVl2f3gb/m/dWUkyuM55auPQSr+63k2V/3
u/8MnQU9yrypXEU2tXhWMQ7buhqbT1dsiq4F/W0bSGBT/kyx5iZfCPIsOx9sWlMaExqOqlrLaZjT
Hz2CKC++nUbYD8OAjppRHIbeEYdIpTLz3gTiJg6Jq7QscOZT2b5N/HPJvQ+XZJClCSbq/21y2Iho
KyzAUhr2dVFi8CnQPe2lrePvYWnlJ3NuidG1lmBUp22j+AZG57yyQvA4lD/JgBK/Hmtl2ZTB38NQ
GE4eqsgOb0Em1yPyFtfR+y2CdL/g1qam8FDPk6mGVmdaXrhXOnwg04CKzQjnwtvZ3KeYcfXLpIQL
EYR3NGyHbcl8kM37AYde89DgqzjPkoe/Zk3mYC0hC/fI3Gaj8qK+JrM2bkRLhJyvafeyqTWKyeIS
bKmHVcyLDbgU3ZXyCS7WXVTG5C2jItVOoKnUFaS5/DOtxD5MfPvHODgUGAf9Wx7YgHUFrJAYZ/BT
S0khdtojosgywx3NyVBo+xD/csNWsHXqfh8G08T3il3Lg62lwaMcaJS+uajwcuZZY2zimO2MGMgT
tNtTpb6kolIsDCrvfmrNvgy99FcXhT8j1SVjpeCLgLx9OoUk4/Zi6iWosrwiTQyXEy/ob+mQMoOL
WCM9NqVnf6i1OVewW+OltRGSG4O51iKxCX2vhjg/Nd8qrGlnxXNUUfM9ZFV0tmdVn0ZZzghC5Ana
Z78Abq9/ayblEjaJ/woY0XywVJP1a6KJV9P1r3Vul18Gx3qd1Ky4OkmXX1UH6gXb2/RBNuWAIupt
Rk3GWXYpTkb2nkRgY1B33qJ70MDDJvW7ANrzSmVoszG8YNirUwKgal6/xxGF8mZxwH66+pF1uB03
npY8pb5S7fin1w8eCfOXsMFaT04BLfwANQwwZV/aK6CK/nHydDzReN2t2m5qPgG5buXPJSDOB5U1
6rW0hL2uc78/D/b0+1Ag7zpkAZ6Cf/o9d8CTtotR+Fdsm+AL/Wfyfc7Yky4osIVYtIn1FPlY68ZD
Fb6x1KM6fQiBLMmmW7t4wfGfkM0Jy6BljO3oXjatxIAnD4HkQDAtfLMa9A2VloiTHI0a/4OAtHPm
URq9sQ0+l4PTPt5uRKI9yILkKi/UDHvh90321I4YbsqXd0YKq08gIsqXtuxr+5isqbBP9y7Zj0hu
pu51oMl3bPji5mqKNnxArvkVUD7yUcqnqx1+Cd8RDk/bFhvJS1HxRakKg+TrqM3F0bX3Y5xLJsG5
sXYz6nNLJPlLlFv5Up2q9ur780YQQPnR9vv84BG8eCi1vHkiqq5i9ZDEK/Aa/sr2R7Q8FVrr0rPi
qzx4bbpTUUKdb62oJk5rKzitpcltgqtY04MRQwVyGuD1LTw3cEMnefDBjsxAdNqj99FN8WaqA/+t
wPXr0NcUlZm40bxF+uht9NzBXn1uer3vLPl4eTs5Koz0R5mb7lleauFf1qqEywh8lFcjtW6TIBvo
x9JIYDTOtygCO93iuAY2rAnWvsnSZOpNceyLEcD/WDrVeuDphCNJ7WrsCqP6qMYFVWlyqPAKHDPm
+Yb8E2RjqYHfx5WyZiF00Vq328dG9iRbhRU0l3/3q3oPmFH26SmOb/NcI9Tr2zQ0q/+4h+yXXUM0
9kdCVa+FCuNj3gyRxdLXXUsO3dGz6H3A5lb2Z+qgr+2CMlFv7v/3fNnfYZT7IgK2HLbhH9quRUU+
n+kZOC49pVZHSQiWD6MybQvAyDMJ//ei0zJJbkx9dZBdruN6j/IjK/x9Q4ZvV5UV1nyd6N//z+Wd
HNAb62dZayHron+tJ+9LwTbpNWLPGGzW9gdBk/6TCHi39a3YWztzM8Qnk/goC6E01k9BTapH9huJ
xwdbTLy/VDt/6VjnC/YbgW68KmEWUeRmUl2SwQ1MdOWL8DvrCUplco48wUZg7rddFnJszUsCWh4+
L/Bd9z2IkT0fPQLdf+o2ag2TEGibzVYKXVlvKI8+6F7ZkrUfZayKzdTrA+bhFH9kDsTgKW7rNbXE
MAmE/iggiD3HqVOuLE8A8qCa9JmguXqobLiuMCHMZznlzwUDck62yjESTU/NXga9Xk+6Ez3pcysR
PBOLLH6JlX6CQuPsO3sibJc3g3+GCoXjapA9DpZe7NE5ABNMmwMkigXrh+Y0znI8edDnjVdiOR9+
39U72RXPGzQs5FNKK3hQovgEoSBM9rOTDxROCUYcRYtWg6GIs4BsyvghZOtTVNr6XrbEpPNAdd2K
GjBMfdrBf5YHJJ3vxmBXlBV4/vOUaBAbTMNZi7nZ+qxFzFL5YiYNHoQBjBBWV+OjnFtEngdeu1Vu
dzOiOe7swDQnzao8G3qnP0/fh16FoAu0YHZAibr90PTWxhOevTPjtxx9zi/Vp1bFs5oPWNjBysnt
H3ZUmys9ztheR0lDEsO0z0Ar6yfwR+JJC9tbV5537MfnGQ3G1Gc5KKfNXa4PPsIdyy17PCR0lAO7
RwfapsAUJXpWhVoALAsguemz0EMO32ZW2jStBgPHz39cKSdZQfAj6YE0DYTVrqI2njLTHD8mla0+
4aNuI5vUC3xJeXg91gDA5CytIabmNsjOIzaK84E1DR/GqUM4/KcvD/JwR4a0ooyxwUVXTTERVNH2
DjHL0r6ODj4V8AfZlAdoaTlpJXxMq6KcnZzniQBfwnAjTxM0OPZSnsormw35zXLb1Ha1BTFVX4Mq
pP7WdLofSKM40btvmHAjBhBGfYHq1WOeyuvJ722khZ3yhdRE90PHRttPtKcsVdV9FmRt8NB2Fil0
2L7w4kRI5arJgqprp0ejV/u1LnLjtaOCIYPi+4ghovE60ErmlhzrqbiRY+o8cx4rRaLdxv73dXJM
mzXQf64zPSisXZiEmIdio4GVMhk17Jp3qMz7B14D5XNheEDtZzmTDQsEDsgCt6F1m0Xmtx5dFNTJ
TH9UJlEc+qQq1hp6mC8Va7NyMr7hCMGfXCWW0XVRAoVzduaeBzQ8BG2NHZPo+dKIOjT2kdXwAa2w
rJb3TmMo/wAi3kKNsInea8UWNwDliIgJ7k1gWvu4yqx9nXa/z+DBYojch1ujyGbhzzzlPirP7peF
Jt6w1EHEZ5bri6Ey7I/A0ccHOO6AXL3U/xhAUoa5mX3lNdWsdS1L9jaP5xd+TY82D75FEAIeqWLg
fr4IEaclrQqfWuleFDB0RM4BmMjRTq2pRyQcYeSO3xADqzGFNpKrRXntC3XyBIJVczrc71Q76NXx
eu1emL+gPE0chJ/goIVfBZzvGH6nbNYOf/z50Lm20Szk6W3i3AnU6k3jk/Qg++8HIFNPqO0otS/F
G4/9+peYYw5UNvxgydstQIOnL6XtBAho2/II/UI9mFEcL0tlOCfCGZ46JxufhlSwJEIoILvkwRrw
dg7r9iJbRLCHp9uovCAE6YLgBT/cP/cQHo/vtBqgKnFbeYhMdzx4oXiTrYxHCVj9HpHQXAqMQN05
dHO5cDMf7s1MCd4jtYkeoDxSUSwH0PWrzcacq4dlWx7qxE/QkANCn2/w913/0Y6j4FrppktBupVt
NUTEKw24zZupI8OwG2xr/aDR3joNl4XWGyz4qVq6G+fgeqCjVArzqNikeZi9hjiaPqStreFLCysc
g099Z0OeXo69mr52VhIeQRZioSGbIVVKule8ylaloN71KtEsJy+pDiI2YPzOZ/eDErmkSGQ7Jpfl
3mbWeCUfYsD0i6hstbWttC++Z2WLDMraKyREMMxw/5eyGdtWesj13FpUaja8FuGIUAiq0m2yMyju
sRsAlqS21b/2kYszhmd/z+dWTrjjHMfjmxwDfmtcvKjEJo2fkgSw1IBYHuRYakbWU+XMhmCMFWXp
XP0A0sB8Fy/njdfkP+XQYIYJ/sEEnuNoXMaAbp3MfJHz8rFdxIKIqPzZTm+uSLO7q7CtYTS0dv7q
9+MusUhVUi1QvE4h8cnCq89yzI2RAevxkBzlIF/zbIndRbyXo4oTFSuTFfVWNmeq/jofZueiGMSR
KN1D7pfRqfz3Aae/Tu21o+yeWlESoTYBV8p2rBF4BeGwagNoWyvZB2+AOVMzTVjoiKffTXmhHJdX
x22sbvzQhDtbwmco7V7dsxwg5sQrG0mPlRpHo3UHeNcA6hq4/fyp5s6+EtAkb5PcaLZ6mggu9jq4
nj+HaQjUkw7pfI/CDwIWLTko+5OR+DcV4p54AOIGFG4ezjUK1hf3ScTPI2wr2nlBo/zqStRtpHxn
jLSGh+Bgp0d5CAOE4d1N+yiPbttkt6Gsyq8wYWcex5858hSaVXZ0+GUXzjhckhnfq0dBua/MuH6L
Kt7ug2cFxGNoCr264k4XP8oWtrSryejGZ1YvbDVApAeYRPeiAqykkyCPJsWYn1jmU1gl42aMMowa
vBgOIEudfGV0RQEujM/cMnPItAcqebNbWxPeJczc6ZiZuvkk7+OWvMBz4xEesfkELrw5W6OP5Jwf
IbsouJr2Y9L8kl23/imFWRLC05H/CNnXuQVlvR3G8NCwi43m9SB05l1UMgX1JZioFjV949TMmzMx
H2S/AoIi1FTjJKeaVd+DPsXXWvbdp8mr/syV/Zk7VkdN53PfltH4xQfmqmiF+jFETrMdWpyYY2r7
ZH/g2xhdiKnZWmrVbjwTsjELlfBoVnG/bKrKfGizrruO8FqvobYN3cZ8kj2sUPQtcU4FXqOHs26c
qwDGXKveKYHTXU1EfI8a+//bKIIgio+iEI/D+XZhlvzskBKv7HZM3tqh2g15pj8ZbZpQWIjRCZu0
Zy2L3Nfwq+ysI7d9xrWd5AsX5APhisJuDnLMZr1/8ZTxXY4FhGtPOkwxONqRfnU76y2YxA/dL7qX
uArs59Le1ApQwSW3e1U8XzmZ85id1g6w4aLZyqmda2BxJuqahwWjGYSj45/76GMt7xMnrFf7iNLh
WtMvxrwzqubdUpnjHhD3xkm2ArUhFtQM/VrBqvDZi3xxnufLwWKer9bW3/OJ3/Z4uTHoG5M4w+a9
OFmIaCmFazm5g7u3SytZlH1pXnlJmVdwBXidjV6xAydnXXNNDy5jGW3loJwWaoMJ6Zpw/P0qq38u
KFZ7ktfopdFiBDlay/tFgyaurq/HJ3mNrxTu3p1/sDn/zL9+sGwGcXxMRPRq2512EZaocaIJ/Tdw
Kb88YUw/Q+MFaDI8XyyjnzRXnz6bKADDPRmIj3jNbCphTYek8AmsKWyCChSSTxHEryVGYdabX2Zb
mK/gHwbsrOaDCCCEeQoKmbwAgu+5LCT0yDrKlpzhVJh4eJ7ZgKXiAq/L4iOc82+O6VgFt8WYCFVy
i1LL6XdUA5cLPQmTc+cO+i5zuguKCNwchTxGvhecNPVTzrh1UXqZYDbLFRVZJpRx6kGbu2S/PbE5
yeNqWKlF210weWULkibV51QbYlWpGu4RteG/9+IFVHz5OfWqv+27pl1bUVIRg0wpioHyxiNUUSGp
l+W1mA+m3wBpncJyJ/sMTSPgyzYILP+VQrzi6hOERd0BMFqOyVkloAcKM6qT1XfGxZgPVm51S2xZ
4o3sq7XEuACTMC5OiB1OkOn7e1dltOY50p70mnUBYGsuL5GK84XPlnyjKan5MdmJdZQHxfUIdcnT
ooNbusAhA1Axu6PlfVI9tL+nk++1WIH+pxkG+NySmd1hRv6d58bPAVgPcc9pOmp+GPENLrpnCn4d
0vmq/zW3nQdNN5RfVudtcIeovo22bSyyJrOexzDx1pPi2MfYqLU9biAYWBZN8ARyYR9bATot3DGG
2vkM08zdaLE1PGhzUyF5ByXJencN39nFsMXXRUKSvYCGt0gn39haqWK8e0H+Somh9agPefwCwHUj
u+skjA9KmA8gM5kVGCDS8IY0/9+LjBI0rTUJ1FsEp0sNlFto6auyaQy+DRiNB7jX0Sg/2Fd+miqq
mg4o3rWq/KPsFhp1CaMQ9bqN0uoD70hcIofeJsE8RG9kYm5XD7pOGNHJ2sfUzfYDyZhPQjEQPNAJ
bdJyDD6NMXz0ezR5Co9RKLVQ9WQ/tBsNFq4+BzeD8LOaNn1slR9hrtksNDB+CjErYutiamv0lkfV
J4DSsWM8dZoe4adBdlv0hIDGzogBMorkhffBQaa58RnpNpPbWA8yOU5927InwfPWoHo/jKUAVThn
ww2qf6h7E/nFhOTxNI7Wh7xtVSTZGgQSUqb5p7Rrt/WrzzqFR+XYTbyWmfVu8j/JbPfEPuuaJyr2
U/KmUwmfECdpc1eP3yzMFrG0M8bnOAmNbUlusngIdTfc5tQ8HSeLPELSNt6D2oQmZQ1N15wbzJOj
Ie4PBFfBqf7uK6JTg2dwMc+wzK7bsB5O8GUawY6XGLjUfea9RNWoXCwvPcpWYpjTy8w8mYfcrm8P
RZHBAB1iqoko0TsWgjx91FK/6GumOgNZw4/MxXars5Qfvl8vSVbAw8ReZOP2YvxOpXUKjqK33mDH
RLPAqEKaO3RrzBTF86QMIyitCuTE3OyoTH708MgbNa0hvG2g1swpWFiHhu+fS93tngOkVTzIr1gx
0ugzoMoGkAM5poTlcArNiiJNBsM6YUai/Ui8MTnCUI83/FySWonRLMuO/cVUZealbMFcSxGYPlS/
cnXM4AeQVHNY4OIZjDhMm41f2PS/a6Iut4ZpoXkbDPtTFIRc6/or3+JhnYaUk/NoxfouHKmLqTBF
6uAdrWpj5Amc4EatDc5eHijfQJApT5nIaTHazr6aD3+P/2Pq/Xqjabvf18tOefltWEArDqpcf3Jb
4kZDmXRfHRVZiIMt3iI5uxVsCYTaIfBmJfwKoFtfVJ3pvYiKim+UMOqF8Lj24FExC4FN4EwXYw9m
qHa6F7MTLsip7iH0QlbMA4bgsq9vc2XJZ9nYdDmGllQw8DlM4e/k5VQ9tEieP0Zhf3UhLD2CsnWf
88x4CHlAsFttp2Uy2SiRee7Z63YgSISKoT36et27p7FExuBBhLZwhiBIW/nXBpHEVg31YovuRrmG
Pd+hknXTq5HgsqMZdUZuzRfvUzkMC922kpM1NzGwW1RuEb2C/EFi2jlX2d3kg7dLyixc+awV3nnH
+4jyDWxi5otcz/pFWa53loOySzahZR9MKv7xFuunrdcn7trsW+2TiNip7XzrWc+14OSE9UsyuM6i
ULt4Fjnww3Ut3rTF4K31uYnGTmyFnycUo9KkMEHZKz6ZcABX2LhGJR6mIXF9xfrMi/BdtUbrpa5z
2MFeVqxrfgEvBuhjgDEiXHa1Yr24JCfOZhm/pn3tLfSmh9kujGNrOS1mQyg8cwA1CHzj5DDOIlFo
UsFuStUE9QCjcl7cREscb8STbPWjDg8iQ3LpVt4TIuFyj87OfgyRAvC5rYfvWluxvcizLz5Y4DVr
e5Y3uque2xKjEzmjhCqnFPH3hqjVEkeM8OxPqDoc4eirCbb117p1Fr0Czr6Kjr6o8w8n1kLUYkm7
tww/++hNvLJ5Db22jg3vvgzJIfCL+OhSy1+zEtUfDDEKXD2IjwD9ChaThsSl6MJ1WvExj3TK3BzT
UM4xys79UPKa4ftvveiBhh0r/P4nMw1BsxuKcvJ67fdBTaurBZNjd+9vUF6m5tDsxhzrJIPP2Kcy
QWRH4/zLzxKczdX0ex4R0bMFYieqLpNN17JPVAe1P9gTP1jFX/jalHir6IBbvjmlvol1a/xlBD4o
2F79UuuFWKpj4B0tK4aJDAkcy+hevEVGHu9B84xL2RShjfFwOpv7zKN6ApEjzHxrgz5NvJG4LVaO
hncMZlPizdYJGNlmRXBnHmUxRN1yw18CjynxNqF5LaoyeZJ3KltqEIq6f0GmM76MRjEr3vgBhp5v
/bKwL+0wfEXQ1f7y3Z2pNvVPksGz87hWvtqU06zr0YTPrhHct8IsfxiJ8z6pyCWXY2gVXxNXbKnR
a35llbXrCbR8icNALPNITE+JHlHUrWTNPi/D8QSHugDw0eqvxpyqdSlW/Wm3S9Z/zS8eAT8yO1Hf
mjR1EBN4BZ84auJTim8fBsgNjxisIhONnY1V83tExt/tlRyDFDR9u8ppxAFaTU1Ma3RiUiRmIg7y
IIfuTVuPEFW5cMv+cU2eUlWhVZ6y5fVRnMV8qNGcrDSBnxykyuJMfAkJmxzWajf5x0jEno4VO3Pk
KFUtrx4bgwbPbZd38e1gFfBuXTxgqj5FrzoPYIuHMCOv9U+AWf5sk0JTxLELhRDB6jxFtYDiE3vs
SL7gVUNGXBQLeToG2nw65fVD4Xfn20jV+dGhw245BODN6T/mh+5lJMDy5Jn1JiI68j6pBl6cEaYb
shk1Qb01DB4Omt8F72qrGyuCJtNWjvKmrhZT0fYnOUpSHXKXoj5bY1U9z7ccGk15k7eM2qnBhoem
vGVP9mslmwHLm9stZRM6xINlVs6W76C6rxuiVQHlWEDK1Ghx75NnveNPe6sXA47y8+z7QV53b8qz
ex8Llm3tNScyPCYwgdemzCgINzr3sQ0g67vUcqV2MR3v/eYw6IssRTMhZ7C/dR/TWZXYEIklQ/Wf
S3G5h4qBvc1Czhv2pkFSludz8tCHrXsS85nmxr/PZB9bpd+jf837b6OIEtzb/QpsNuDTrxL80vbN
QD0hJCIqZF3PNM3ZHsPZm+bEqkOe3ibIuSTzsHx1u/p2qewT8np5+o+LSJc4+1LD2XUMnYxCAUVs
ow6hLuYyweOUBQE1GxrLSoFMp8o9ko9/BsbECXDUzZZy2r3fS2DM8rxAbk+o2l3I4cbUT6iK+8N9
nhLr0R7T54/Bspxd43sqZtXqsNcTb9h3lolTqGxPLtaIkVr45vo+bpY543Kq7LzNv7V1M9DRBSIC
hfqEb/sld/Ppa1DYYq2mebPHorx/1rXmQ/b7WFlb4zjUOqX5LPNSPQieslpTHnMXghof9mYlalth
2REa9ZbUowqtbgA6O1WNfUBleZstL2Fx6V2S8kU2yP1xVW8pG48U10n2yYORoi1GwstTRQ39RefW
c/B0rpJd9HVuEuRJPL5ZubLv+oTS1GB8xTqreSpVvXpKy+TNLMvxA2YCdMJNFZbqa/MqfKfDHqcz
ONeTrnuVWuff57YBeDILpgtl2u4ytgt9A9xfZ38FKArJ0k9hYLWuR+nwEgkUmqHK7gkzlOGFpW6w
bVmBr+SoUhfpqZ68b3IwrQyNJdIBXUKKC/skNpoRXIyxQ9FoVt5JHrKWJPfC8sfmoVMAeN/a93F5
5lTtVjVTfd+2iYoFrhL5qzInuurFZXewOmIV+PAp7UG2nblTnv3V56Y6pfREJlmIGSBEdBO9j2tE
x6Zzgkvr9r8PlgMueIinavPXAAUDcK4qjGvuA8T3gktm5vGJz8vyr355Tz8snkdYHTvZGmy9Pwqf
QPJcGySrfSatL3aWWVCr9Z+yH9lvsUmjFO1eSMScncG8e9ftzKV66H472Sfv+Weu7Prr7noYHDCY
qLfmMCUK1czAOiy/3XpJFpdUIrQjabq+KHadm8yntOVZDikVw6joqIclTx+8Gc4gvMyzqeP/hrpq
pXVKebZHHxCxFuXaKsZ+FtH9PGqyfug73OInPiholfnfiTF6H3U+RviIzu4pNHPfKlbAW6oduuH4
3dDin/osbZKDiXXlW+K8Msd/JMH4WGlK9I6W0dvbHThDOSkYKsHjqtJRN3BDvtbpEj1kfZCTh9A/
CdLRT65tk0/jMyG768wSYGnt6PaP0k32csqXm/ShzD//h7OzWLZc19b0EznCDN3JDAtzZceRaGbL
9PT3s2buXOfsulWN6igssCbalsb4AROF5CYhDaxRmjstMHjS2yfSAQz6v1oK7SNOuuQGWLh54CX+
7/M8XqexvnzO0Q+QxaAr44A+gikg0Bwea9Uf7SUAeqBhcwGzsV3hYsN9Ii8FdEVFxKcMwupJHrWy
cZpsNud6G7JzmwfJ/qjR2z/jH6PkCUlGRh2pM6C5/5pEdj9Oip0wOYlDwY7omHii2XZ4uhPgxcTQ
HKz6LA+jPg9gWNE4ckFy04DUANrP6cDYQXTkfxD5RENiXzlGREcWRX4ZvJ8tjkqrOYxYLmTSUWYi
//ekpOwCEFAd5UjFCDdtX+cH0xsQSIGgWukzmrRmf/6QYXvU/3Y3aq/0l7/VIUKnGtsjRNs09I+a
VYrlbF9ZyXHQ4jbYfiq5tcb4eIHYIsty+Vt9zICC0YBcTtZD6pz6u/ZhW5Zxl0Vt6+IcmyFw+5C7
VxfiwRU5dcZvJ4x73qTmPakCGCOKry4/2zzuwasmcUi8zlPJjsKpfayGyTB+tqmq/cVLpvYoZ5Lt
3FdXDfhxaEScaWhFfFOc+vF6sql2zZz0rHiS58QOhNuu1fcReyzI++UAuI/7Ved7eL/0VbzIEezA
wUrvY0q1tkh2zQNGP1gpWPgcgvnEUg6Sh35A4lGL3Wb9uRqr/3ut9q/F2ee4zwXb/3tIkzTtAkCX
2AwdG58JfEMggvrqA2dGbXgu7P4WjNZwEDzm8SSe26rCeSMCa+5lDVO9+pobWnV1vOrnYFWgqv82
yRGjbqQgSaZyN1pIESddqZxRWcWjM+zG93SCTjkIHOOHPrPXaan4Z6/ttJ2pNelBR8D51GDCscVp
p74pptWv4izKXqcJbwuzszCaE0N3VIQKPooEiQtMkwIni+xUVkctj7yT7gd0IhX8p1OO0HUsPk0c
t1Q2xmpqxbdiTiziVeZcXLtby5osFO4Ch9Rof3ZjkOCo20b9tvRwjodhbK8aOzUPTQDZHBMuZWuO
k/vSKTWb1lw/thaYQlLaNy+6OJaVIP9IkfA0vrdI92au015l7dEeeAf2ggqWwWBD4No1X307sg5y
hJqm6d1FfHlB6tramU6gBksIGkASmjrcfs6uZgiB9jmJ88+2okmV9WSk2UpOIycUlRi3pNX5RPOb
suZiyJN2X4ZYAD7egqcarA1s7cVspjFYYmplnMO2236+Z2Eb+a0gfPrfn64fRgRkMkDz89uWw9Fh
f3y6z6a/n/DzHcSmS0okDuzd4yVzthsAVVg+fL5mjKEsbHcycJ+v2kWKv4YK9+cTygnrKP/zCR/f
VhS6SP3On+4xt24FrHf4dHK0nF9+wgbhtM832c+fMGsfv9/ja+lLSODJ8OfTybNVxzoogQsqav4i
5NlFln+N9do6fE7vkHZcDLUSr4DhVc/gjma+q1qeS1u4T6TKnhvd8T4g36Cxl/sALDW/ei+0fFna
SnYpdM9cexNWAq1TXLkxWc+5TkQunHzuMlFC1jM19ZOiGd9kpywqwBiG5Y2P8XUHab4lALqR+dA+
DgW2k8nPz/GeRvyQZz4LTlddCUNhrVfNMu3ZMKya2NWewqDQn9DQOrlDq5zjuTZWTn8IY75a2SmH
2T6S9ay2Q3QwGYL9FXIULpLH8xyy0NtyWGedU/5Hm4+Lj2c7zfXxKmPcEPP39YV8GXlWa0a4gthl
dpDVQRubC+DmR02eNbTIGVU2VnpyhGwLcZuOJs29yaYYwYcdYhIFjkS8N9mGZvjvQk2bo6ylbRye
Hb159MkmtN2Jgw5JSLbvn5OMjyToxOMrAeyP20+cAeM3vg7e2fBzrIoVDQLrGERXeWSlGdSpvi53
supYKUrulQ4CITLbePWv0V6iDvsatuPnBHKELHgFPx//vMJns52UMWT8f17hswOnoj+vUkBCQT+e
9ZDaoZGshtkaKDOhbRYdG91SDCj1QbJnOY+Y9eQNR7LOLun2urp4HlYJgxq2dwN0wYp8jv2ihJiQ
dQbG0laDR7c2GOP3uGjPtdv5v72JXE0eDqwJO7LKLM0CTJR1kFNq+APzxF+tEyhfwgzjMsMQ+asO
r2eVoa96h7rE1tQw1AtvV9vaYeccHaVz917u1vtB4Z9r4Fs927Cw8tL8H1xc4wmoVikWjSxxgT20
RpftZc9geDPjKCeXvNC7bDw9Wh3DWww8CNYgKnJ+gpZfOV9GTUu8X9HSjdBYnmCeNqeztXueNOZT
hf7QNmrKfVRrETFTL7iqHngQ8MUKApRdukz0rD1PmJQ+xWrzKtvdAHO8eKrbA3d3DU6lscpLR/kA
z6ptPN23SSRz+tCfC10gutub4Z5LQ1vLZnaIx74a1Jf4bk2hCw3MTlvEXz14lhuWiQQhyfimx34w
02PTlC0c5flw0lGtcC3t0GtBQXwxXEVuV66nMc9ePZv0mRgwR3AdO30tFWwV7AJ8h6x2AspVXKi/
ZW1SWheFdO8sz0TzxXpCJX2JNjLP4rnAORtkSfsiK31SblFub+/y3CyeXs0gUi+yxidBidgPMdie
z0v72TmPUP2e8IHykrH/3HMplCrunU1ErJ7CGLRoqTq5sZ6i6E/blMHnQuG6AShsEeeTA+NB/6d7
HmiLqTz4YwHe+G97ac2Bhk5NuJFObwluK8Cqq/S9w/4M+X+e/LJqlMQ8cSAPDgEgrXfWAG+qVcU3
6OrTm7BWcpCWe+nVKDv+x8zg6jF8JltjJTCfkroW6XzFByUw944aN8femdyz7J3If4NDCl5H0FV3
y2gvdZtm76bmRsepjWrC8ZxUdFOxscFYbORJVomX8SgiNg84rBxR7/dxioeGKYtY+vJ4ET486WzZ
IxsNsIRER5GCmYK6fo4Ja42J0O8iMWrUlqNkXfAN40BOZz+6/pU846Mmm2rRBxi/jVxC8wiPlPZR
ay0yXkNJAhIh1FdFBDHbBGYiEOztY8gFIJh/4wD7HWUHYD+YPq4S0ylviVlZW9ufZs7cgC6hwiPb
E3YzM6s9rK+98lvjQJ/S5jS6JjCLArr0w/ZxOEuyQn0tQ0yTbVPXCWSb3q5HIWrvKdOMJymjNVqy
xWuTsjXjT9n/IL62esxU5cm+7DsTM0eYCjbE8GfREvVq0yg7G2pB5i4Zgl2kOv41dIxi5WpJ9h7Z
ys/Mcaxf6XB/zIPp1V3BauVDWHj3tlWn3D1UH1b+NOHSNKSvE7ZWLxF+EC9dgxNU4uRPsiluzGkB
awNk9dxZiazaFITT17KXe2Ny6sweiOjcW6Kn/NIeP+ciHzdHtZL2JPsdL8vWwuFPpnzknuhexi5b
VQg4v+OlpQG/iIyFrBql5WzsEMfugf3qOzsxrJySAfrEPNjI/A2Jj+5Z87P6CWrVo3mws/CYFzM6
eh6VFlxz0EeG7agK69grbbowLaU/z/oUK7UJ+6Vpz96fc5ssgCIM53QuprjF4rZGA1N29Ej3jmBX
6ZF1XUWi9bNbtsle5OBAT+X2UW3wlBb95F8aO3DObeEMy9GY3G+E4A7B4E9v5YSBQ+E31RZOZvQl
MCe8JVL3mwKheZXrE147nRbfctI30Hp151uO6bWG+URAZmMR+jlWnlEf3T4Lp/XPDQudI2TGyl0k
rpfssZ4PF3JIGjl/BgcRqsummp8TG2rTwiZUt6istuH6l3V2F5sq4+uJrHy8NQiaHaYeKI9kB3Rj
+qOeUFaSzIGWGpCeEDUnWAWjF/1QbRFdJDtg7mvnkf8f58lZTGvYu1odXdUJqoDSkIj3rcR7Cq3e
e3Ib4COufZcto0rQB5mcdiX7ZJvttpvBa6errKVWkuyaHuWyEBO4fGn7zQ2Z3uEcz5MVvu5uJjDf
kW7ZTyEeK0hoZmxMjNZ+0ovJvacOMBf6ZEtjW8rah8++SosG1cY4idcGBJCzBirbret4GcdJ/aYV
+Z8j2QbNSjyPQ7kEQxF99frfhl3UX5zSzvcOBLe1bPaD6Og5wiTZy90K6xikDLI++hpP6g8o+909
TERxwe/UWcjxTY7vMyuJ/uIZanb3dfOXbLe80mcdUNnI1nCdeW51ku3cW/EmHjKxj60s+BKbJOfn
t6P0Cma5SLBtZZV3Z/19d33vDutifhcozBwr4fx5dx1LqWWv+5sGKZW46otflaNdicgWX6a4sFZY
Rapnv/WqY1Ug9tj3UfI6dUAUiNMUv2CDL5N2MK/C0LOVMA0fqcsAE5D56LPIhDJu7S45ebb4z3Y5
1lTNt8B0w9euMyHe2PoXf6jQIcuT8FxpAnq86hdrPfOd90FPr37kaj9jo3gCFZe9GwEfq68L5Rgb
U39GnQLmqBk2H2Dl9wHr/J+aX37Fmst8VWsl37glwXcjatVLH0zRLJrpf02UYC2HonyEo5NXNi8F
7O9NZ4rgoEJlv6IeNSx1beQiHs0O8fHRB9U2mc7eiL0dG4xEigW9Tzl+5P00pl+tMvpeZo3/nUjC
pUCg41elT2uV23648LozoidFvBA28jcwRhZQPzZmkdW/vFC9YaYmvhtd9GvqQmun2F6/UXEeefYB
7xXlM3IRxXNXV2xAR1/byLZuMusrxLFdXvTFYwRyhcHSS03CGDjMjUX0FOaxdy0jCxTzfAQTv1kJ
3IjXrYucCGbmUO0AmhxrnaQ0j1f2jVaVPD16Wx9eUuy20TpxEC8i3S2Y559THm18q49T5PyhVmjr
eIjaTep2yiJWcBr13V4/piNAuSQo6m9d/Ab+2Pme1sJfIjaunfnB7LOJ0PKynjvE+CODh/wttvt4
HdTsA+wRiEqp9sirJbHzfTJLGBki/FL2SbeJ3FjdK6WlPrlxiGXUPGLo7BcDDuZrlJvBDn1QF/Ce
Xb+KTHuWA5AkyhaI+gE5a5p6qyuRzldAvggoJvC65osDJnunpFm5qTGCcUQSvqH4r+9T0+vX7qBa
X+1RrCInH9/9ejB3rj7b1M7ttfq9HaL0Q2DnthXAj7aaF9lf0yyzvhouEYUhVZ1tJfr0Y0y/y74E
jvOGbTW+1EY0vY9Gs5LtmsVGNW4ynZjXEL4RUN7JlyC+46wiJdoadqosayvE6oy9xFEelXP1s012
mGH9fwzpTc+ETyHM1b/OHUDaH9Cxx9ESiT9Z1DE45Soqjf9oy7O+uPIm4i2ZAryI/g5O5w78CVx0
tq2f/2rXWyi3YdCe/9XuB0V+FiD+u8TGlhrW8rLv+/fcauo7DtL13UXD5/i3CdZ7c8ec5tFElq0m
iAQrVmFbG5qjtipx1LsHhWWsW3NA8KTzvE1pmOXZY6e3gxU7HNWW35O0uL8PbK88ZkXY7RpUPs+W
j6JOm5RkMBRc/BK0kG9h3KAJ4NfBc6Z1KMTGLEZjXb0AAyiutW2oG1vDnT3Prdm0/fFdqOMOjQR2
pradX2WbPPJTzzrADLrImuHFAVJGWVidGxJSUdrn10dbXGdYCGZqugrHUX2GDB4c2qkGwOqbWEIn
ergEAN3fZa+VttXKibAHlVUDE+xTORbfizpTnxuzFhfEFk9p4KPaq+PjboVWspNV09T6RV7G/qM3
6ie8vhP/iexp8NLqAr9qTnIn1i+1yTpeha0I8AutmdGayBP2fnwKa7N9i8x6mYwGcswOkcLJ7MRa
VkWb/IQbP97crEvuOXtPq00BiXqmsS7tqkX3kpMy3KoKMiY7tcDf1bGt5ql2iQKbaXQWs9pt0lrR
uePhL/tkEfRtvRZ6WK9tW5tSgNDiZlq2ug1AkOwxrM6ustDMKlmplY2hnVHkj7aonTLYSkGIC6gN
nHEeLNvkEQzOeqcKEpyfbb4S+ivUXrQFyMNyWnfpQG5k1uDJPJEdYkhN25T6jfOQs+uE4AblvXq6
4f+O0gMPDPdXXPm/dTGob1mtTMCSmvDaFo27QxE+QmvRNi+9Bn+3NMrqTYvLiPxG1f0Cy2sZhvfb
qOOX+CXH1Jwn1Gg/ijZzUKjrsnuVFFia/nd7N3f+q43YBo4rYpFa4e/KChr94oFnhpKhTmsTYMG5
mAwNbGT8C4HzEVWXcTzKo8/CsbRsqyUCFjUubt5chKxDYD3Oh7FRv3Q6GWLp0yabZKEr8PRl22Pw
33Gy93PwUGvVOlVNf6fARttitjqCNrKjd11TFLQDVWsfN0H0HibZt8j2misP7ujdnLPgafMW+M5A
aDh7lqdMVaMfSBn2SzkoZQcL8gu2B1FYnilYuT9NPcwia3CMVzs2tVWWjM011fR0p6lVBn7BsE9V
nKabsB60JweS2LKHTvLRT84TQfYZyM/yi6TVwofJHvksQ0LTqJfQHdsns+EJklWaetLQqj3krhLs
pkqdrmWYj6sRI9O3vmeXXH7hnpOdTKskBRA3PZ7xMFZWwFvTE/b1GVaeUCEXsi4LIHkxCAcx4dGY
/NMj55DD5ZjHObKuKyi29t3H2JjZPZylr7WhL05DXl1lUzw3gUCwznHfbmWTLHpTF1diBQt5zme7
PNJnTexHGyMeQ//OjzTY9jGhmhGny5Lm6oZ5cZLj1SlSNr6FTX0pDG9rEdg6TlVcHdqi9wjBi/Ds
NoaxAd+W3NDFd1dsXMbnYrRaEsZGNT9zS8yZjGDlCnhnZmJqRxRbEDHIZrUQrW6TjWyMtdytHodu
gEKzTzRtPKqjDgRNYz9dBKJ57voUJLjpE6zO1Gyrih5hxKE092NWV/t8jkzGKDJuJq9Ob6UiQ9l6
8GKqRba01ab6go9wiE4oocUOYVLYnDlL5XHrz5uoBcDCdddXSI35hbN13HFhzYCPrlKiAxtw/N7m
qhMKfwFfQjnFada9/R0mHNCF7gBjpgiNP8P8xvYxLWOYx2yyXc5mz8PAtfznMFYhNjiBKT0lbVtv
ldQluZ+M+nNk2/U95A5ut6FVLX0dUkCHIsGh9lL92bFzfVcEFkz+ebCLuc1zDrVnHmqWWbHUwLrt
5FBNbdODUIBry6rptBheepW+6x1SQsgGqc9ZiLKm5VnJWxmw6xGTbn9pYxbD/Pzat2RCSiJstZ9K
3rHmShHaJlaxcAlzxYug3rLNwHQVPM26SbLqriiNuWwEVPM67tBoEhmhQ5IA3yCRn4tQELeI3V1Q
F+5v8nOv/hBXH2VmlUtHqcwnA9DcpkVH9WzHibEXY2bssGDoLnJGpH5yRLl8VLO7IfxWF6xOeXbN
sePHjFUGemee0ey8cjnOIoUmsKi93OP8b7ugf7WREasOYUZoe7J2ISTFuDCHHIedMVtn6A+h0q0Y
ZXaP2rJ4rUT1WvSGfhn9Ln/lXRaAGy0iMnPnpBRI3blGfZC9jmhi9Dutbid7yXpUqDv5Nv6cnEsY
1to0xLqHRlzA0FTg3430w43UkzW7rtgO25PA977kpj3LjUbi4sUNwMxO89metxDCkqpbNIbT/po2
fqCUv+o0HQCIIImllv0H1A7v5Cv1n6IVzbhOi9RY/KvjX1W7bthtQY6U7VNUoB3iYSGYTaZ3ClvC
0Iivs2mNLXb4VTT8ZEWGIPPQ/0b58A1D8fCLl6ETDK+ov8bpYO0aeDlwXdzympEQXiGzbW9tc/SW
PN742udCQDA42pqLjtxgYC8uGwtcUTGWHhMy05bP82uKFpEZmKe+afwXP+jnC0VvMWakmnVeva6F
heXFPBiXAHs7GSZyG3M1FB46zpghP6ZySk9cQkW8ylMndsVPCB4tnXmo3Yp+ydIn2qTsJ+BFBlOy
KlM2noWhDMa7yLj9NCv2DUO4AJI84PwQITpgrcpk7H+ppfack2X85nd2s9Ad23vDwWxc4rmbPatC
jdYITx+9zEEnMBzRbI2nYj+AxEH5RFOKZVt3B5YaLnh2ejXHTLeK5aarIvHz52wuRjILZBruskX1
g5PnTHuVrnMY2t5Z1wprwrcb+rRq+9kKiFCvrmR/PRIRLjr0ihvhn2Pi8svKHNxFHqoviQP7ym74
3UfSTxvbz+ulVBaSwkHxTIBti3K2jgfWqk4N/iqp/uaYfDw30a+yphJCB3n9gqdqc9PQHD7URV6v
gtyxPsau+OlkVnYvvUa5IA9N0tvquY7weZijkXeyyc33LBQ/Lb6zDx4uAu9LYAGxIaIlis033Ob7
SwGJaR25Lkhiz8EyU+ubfR1At/bRmxxxC8JgSJ1OXC1ftYkbJD4gON61XbCxPRCW6L1FPz1+GKNW
tF2ixcqOAOD3sUbYPDMRIK/QQ//DZUEhMtdL590cTX+L1Um+tatS3EO7PKf+qGNDZrD1r7Mfaouy
C0Hn8ObE1b1Xwng/DJF9RMQbRci5sNJrUH4rqrANFkEPX7SIut+9vlENdTtElfclLPx+3RpqfXTZ
QFwD3uIyFiyyDBQcNrhum9d6EsGyJxYJW6iKUYr2wmTRisSB9qleDU1M37TZYhXxFDRFnbLkHzVu
CtV9D9Ha/e66EcoqPYQzHijx1q5RRvFVq3/3bOBatRl2PwJr3NZBReJOGC9dbnqw9JR7YOe71kRs
YXQQHRkTfdm2mEz3WehuEzTJj8XQDDvbVQ7+VORrbfSOU9p0C5WgB4EYMWy6yLA3hS++hE7e4vDu
RosmH6Pv6DLdXKtyfpVcPEg54wGLDPrGU9r2gPTrwYPffGHAbGYOQ+GSj+DSE2AgQxDGd1kgUKYd
lQRV+rkpURRkxTLXWpPb0c69M2pntS+/DG55q+ycaHxRv0AfT68IO6uvhaIh4KU5Fz0um/No1bc+
BspTZnF8jLxfsSryk4rohBcP4z5wUFcB3l+YJ+XiC5iKoZ199KAytmDTkWaaq8poX+fI1pOtd/1F
2C3EdQVQm6nE0apWRXjUPXHWWuGiWT8jDmdgYuhxxBLhZ1KGYKRG5AtkuywgY4Gnl0Nk3Qubryz6
c1S0x9cBN6VrlcavrVY0FwKtXElTT4avb7o31c3jBSSLbFtH3U+XTMgdm2DjPAwO1EYzjJasNooT
R3fZiWh8f+8GB7jylHwnrM+IXrPGvRcl5eJRj3RnWIyNngKqy7t1ObjVW2XEYo0NZrmVVduwefx4
GvqywQT/zSvHZd9CAyXKZuTHx6HDrvXomzD9ljOo4pgE5hOpYGUZ9tguht4hb8ZbNcbW1c1Atfbt
2vSMn+zrqoUat9970+puU5uRdiqQ+ayjj6nmOowVfTmKuPndm8+966Dyk4TeqSLNtECFqlsNCeQZ
EWNFHinC32GNR8CJy/mWoeR5y+cj0tC3TE8rSJw0yc6ugCjV99wrZVXVzeyiaPX3BFRPgdPZS52o
Hc8gZKFk1YmC6Ty6BMt4zr2A+eyfMlEsoUHYL2WhZosImACJ8+E/3eSmuZomBk/d0P72v5nJyRGy
w+PxsDdGXv2vZ52DUvYYpb8rv3QPQ4X2oyvwt4F1k+0iE4YV/EyYyTXaZGy5x41RGtV1cmsHsqUq
iOEEN6+til3BUv2Yu+TlQi7/Hc8QknMFUgoIHk5XRJmLtR9F6pOYEgeXoV59KdN7XbMAne16710X
x7vOxBE+Drz2OkZz8sVL6w/dz89qxZWepANu68CZiHIZS9vBct0QlrkT/qTuwErjZF7o6VqznGqv
2cwGuHt+ZPQVmWnWpbCW17pa27/cMnvWRmyCmkJVsa1R1r0Vl7/Z5V1C7oUfQcc77MOkQKIpErt6
bC8ul9I20d1+O1jueFMdN1ihAa2/qyQodTuLf+f2mUwW0HEu5ps9tM6HE6JzWnVa80SCSWyqtC3A
utRgowljseZqbkVjimXeOMn3qhiWYVGnv9SwxgQhj9JXG2jgpkP65DhNBiotFlje0Os1cvrjWW9N
98X1PI1b9oYoV/UtCi3ona5aHXyzd8AT9r+0IOFG6TpA8a3GBggv4iNSxPGayM14yTy7XHSW9T3W
yuAFKuK40xBO3SJ66r2yR0cqMg9+IGMBgDDPxqcxM3toP7W6qfNOvKOLepAjIrudYK0Rn9P7ptiK
odmpTpDu0YSw9xr5hxO/ZULqr7WvSE94qwgh/7UYCLqPejSecsK+iyHy/BfLNAkH1cNhxp70BgrB
1QBacGjTcwRQD0ZN3a5rC5vqgO9yZeP4uefhoryJeAoXbueS/p57G+HiOGOZL6o6a5H6BYuilgdp
DaTCMLt+LwTR68nV8g8vdX71IE1vlRebt8IIf2LWnn+Q3FqU4KiX8PhQWPBUe4+J1LgduiR/CvQ5
cl2I5oeNeFYWCe0Xu5xflRo5rxXST2tNSz7csS5X5D29WzYXYJZRUiV3tPNtRVfQ92i01VSDWQr9
2rvJgZ5nA82PSWJ/tpXKYBP95cYyzyKHpcSVbu5j7sdkqY25jrgOXU+wWQnCtVuU+VkJGgwIphTh
p85IT6AuvjoAJs+RYa2LsHlGgjpa6pN+mhrvaGbEcR3P1c4lpu7LaQy1ldW2w85LG32PD8l4Leci
2uUjIRdQBtGuDLxoZdpCf7dH9PTrYfgNGW4Ke3bsyFq91sTbF03rFesegSRul2kwHcggLENTsTCK
Ko2dOgJiSytbI1YTODs/UfIlf3muVy39Eno6MjAuJjCGWo6nCbLqMjNIR8e2Max6KyFCr44OlDoh
ukXSimfEgrKdbPssYIX9M6Rx9X7dO72xYDVyNkkVvLtNTxjGMaO3WY1y1WWWcUu80NuEkLP9zNqS
kZpOEIzyXWDheNPrFYo/UXvuayN7RlGBdbWrorWkm8NetmkZ0BfUZYGDKu6NrYDzS9MJQ02zHZn7
FBisknGb+KYqyngIzWI6gMfm2/HJYESQ+k8C7BELweSL0pB26CHhrjsEmHdZNbh3FUNT1dE7Nj04
zcN7JVYasccJI7FMgyw6gRnO99FEwMIF5rGqnElfGaHnI+7SPwVEwz3LJoU/xYp9bkEo+vDV7koR
FHfW0jPbGduIyWbVFIDefbUxAsDcMGSRhxDXKy5fBNET84X/jw1GZ4nCe35zxeykLF4dyMg3Ip/Z
o6jIS68qFMLW4zxKdsRV41/a8oesYO2qrkmYJivHqacbClPewtDagSyLMd0ebaplb/XUNcG/MkR2
sFswrxYQybml7ONkqVoYuLeKqE+D51QnIdI/RylSCyh0I8OI6DUgZTnmccidiP9VqnablCfhubbw
M1ZUq9xmmufDqqTgb+DtResQv8+ns1XbPACy+N5WSsLlz22RFayDBy4K3RibQCGpLecu21q3INDY
IFsauzrbpMYnSUdUF9TfdlLzfFVU40UgB3RTUTZYGn4Y3EPe9ZbQXEq2sEc1P5huLmCiExdd02sr
dAVNHtO+efRKPdu2sfnRhV1yDrufBMHrSyrGcuO5PmoxEQ5EjY/opjxCUxmZHHn4WbTOZaiGkdAp
9iODrdoYTTjoVSvph4/GyVcLe4uFZSrtG/d7bdnGfvBcuTVObXHtX22VP0WUINoTJUdb4EasC4tH
y1yVRY+oByxIrxiKhezSB+LWeb9S+lS/Gc1TJMWZVDvFnocv+KHdpBKO28MKI30xQSph16vPoT4M
3KTAkiyqUGNZENpiowWq8RBwqluB/eqgoy80SzjJcT2+VuhF26ekQEegjIN0JRzNPLQRfH0PMNeL
FtrNE9vphTpkxQvKj2tgksp9Xqj7otHejdSrTnUW+Y+qVWbZMh77eIOACx4reTcoa+xalW0KTPep
MYsfUCfAiOV9f+BaixY9maq7VSTg5bx02lqeD+CqVt5CvK2e+jFbmqJuXoJxrF+KzL2ViAlfykCp
Xzyjt5bdOArusFRdV/O3pCjild/6F6so+3NXjv4lx14efc74Pcjieh+pYQlxI0je7YTYJHHIaCd7
E3jUYORJlcleX8G4Kk+UZ9U11SeeHzvZPDhdfkrDAmQTG00AklOIeAMZTMto0hV8CPvVShMEvHW0
w2FU2a9ZQ+wboJm6cueqNaratix4vCuJY71msJSAhGrpWp6re12wReFbrB/nCpDDPO0NFH4ZzAqv
2RSTH6CTxlRJN0SItsP/klUdk8o1yvzqRg7OezDpJrKjj141SHJCN2G5fZw7DP4KwR91KwcbkClW
dej6j97UbsTKgWa/k4PVqAf01M1pWPm6U6gszbZNtuBGd5bjddcuGJ1NFk3lyU2OBRG6F9y+Ok3t
X2YmzUtWD2/k57xzgbLADoUH1PWNob+KNt1DafeOjqGgxiLbWu1bNcHMejR1Rp9cTJAKvlrqEdKl
uXkkO3Jwe7e/yvF5HaUr9s8Rhu24mzh5zxIvIk+sxikGdeQu/oe182pyW9ei9C9iFXN4VY6dnc4L
y/b1Yc6Zv34+QHazT499Q834AYUdAMpqiSKAtdfKtPF7Xlr917IMdYTRDeueuvT4EMEb1XIc9tBZ
yYdORSrM9nL9xJ56v469MfhUs3W8M+A52Mmo1iD70VYp6iIiWphA+pqifwgi1/jYfW2qLDjoYQFp
+cC2XZzZ9aZRqnoPmpnfLTeYp5OHTIW1jS3nVzcVXVPLKn39JuFN18y0cpeIaq/AekLcNvho89+j
aHnaKNAAfTT4tD36KUJEwlKswbyPg+lJWvGcF3cV6DxpgbGyLgYKPatI8KnPNSRP7jjCdy5mRaDT
2Al2rU1sK8b95Ks/G1M5Ogolh4ubB/7ylPqAKUXS4k9NOBfDKbLX7wJFEKurys+m/ZIsU9iPYK1j
wzX/ejm/Z8Fo1Zr2AWGCHfXd0xd3tv3N3HrDZdJy9arqbHd1OsDBmDVyOEE2EQlFIdlUQlZI9lLD
EjwYCMPODmJC0qe99tJCHDL3yNO+C8hkGYW1F9EPMbMchuZvAI8CRBbbGRD1bdaGvWVgTxxKdSuQ
zJtkmvNT0UQ/G2oD8xM73/lJ9pbAkrcE3uX9FynL9MDNILyX8y/jpLnkLFf6L1LeTbWM/eOr/OPV
llewpLybvgmUXy//j1dapllS3k2zpPxv78cfp/n3V5LD5Puh9RP6jmH0JF3Ly1jMP17ijylL4N1b
/r9Ptfw33k31u1f6LuV3V3vn+//4Sv841b9/pW4Q1jwdGgWivROPdpH4Gsrm39hvQkkTMirnjPA2
6mZ3ZlK8tW8D3gz77RWkU051m+U/5S9XXV61OqBCs10ib2f6T/P9p+uzmGHpPZgxT+fLFW+zvn8f
3nr/X697u+Lb/4m8ejvND1Y19Lvlf7u8qne+xXz/Qv84RAbevPRlChlJxZ/8nU8G/gvff5Hyv0/l
ejXUubXxdVKs6NwpvWBIBGx2Tl8bGUmmqTrpxoN0S4/sNXLAkmv7dXyW4ZoDpKOXIstmDMFTYXTm
OmgsaqtaS3ksohQCtXZ8YRUMka2w0pJKwh58i4jLMXNk2idO3/+Wcen34YnazTWMWNInm2aELcM2
AYG1kO1foIu+h9Qjva9cJT0Orofg80Cdr2sntwaGyvRa5jCQiiwjSVCSk9HIUYCzBerl5pNhPTF/
9ACo2DnroJaRU5XhSJ1zqavbW6IPq+SmsSIXnmSL+pJiRmKHlT04TMRUd2GClqsL341F/fxQ3Zts
GnBuH1PdI8wpcqr7Skure03rjH1gVkDX5ejeaKaDX4FseDPaGT2AyXn3BXJBZpQDG7tElshqH5e5
5NThYDRsagbn23xRVnWXOE+h5f11SZmWj8N41XmwuKWZM0s0Rz94aj1SxIxeUCAU6m9i9dAjU6L+
Rri+U6m/mqdhb/F3OwPKDS5hI7TsfYtB0imHL+EKnIineOYpGzpQFW5ZUXSaw/RROMeycsKb4WmR
BxpG+EvguBBcsXl1GyGdyzDFmZM1hx7t9s2YW2Yz1dshzfLz+4GzNoXHLlYe380lTauwr+x0W0et
sdCqTxFam9UhuIu6LLiTPcBeAbqtdbD3gcxyrk10Cci8wZuT60xlqUhdRt4mMvon101S9k0j8ySb
ma2zE8rI5kn2EEybjpmSrWQwe02Tpm+aQU7BCSMKiqMRm1VWvacCL0NtLIR4rKv0u15RtDvp7RGT
24KpNdYycIuKdNkbZpUtbz24yNwlgxMne6eUUHqA1/iZu0QTLXxGZEhnw/YfQWMuzIOpu18Xvw2e
UIdPKy845fHVvYwsF/PQMARVN0BhIl716+u6mTmlepQaulv5Iiwn0HlH6gyGLdc/ycYqChTrb+3i
HRIbb0FNCLuFIjcD2YLw9YTy3ZwOypsJzKpkwyAdUuU24W3QmwnrEa5XBYaGjQ4z+tkUTRyX3Vma
src073zU6UEby0JsvQT+pwmWYbdr6KO3K6C2y1n41OMlY4mIArKePYRqmD/EVs7qKkZQQgbYb0vQ
oEakVohTwkvrnigFQJxS2mBPfzodK3xBaEHdST/oMe+0jFhyaylsKaeRY5ecd2YZjFRjeO1xVpMv
SpdzklFaMLmZcfIcAVA7ug6bBiqfsE9VbxxkBgVcHmtuL3xwBIw9L6iuK+20BlLlQOEv4CS9gJN0
E6Ceci5tjh5FVzpbEZG9JUcOacadMyLftKRK9+/MSEJUlplSdb7z+3Z6nD3rwWyz4aViwX0qTb3e
TnWafw1MiyMlAFZsnU2QvIkjKDXxP1cWwNWkgn4tblt/pbTTUYKNJQpZNm3j+mvL8rLt4pOw5Zyq
um0GfmstAzd4su/58d5w+ei/AT0HbZ8cYV78dkvsqOJuIhhzEbjyT17leSdWrma+kl3ZwMVuASFo
0LS/eWvKtMdKt3bGkgnZqY8Mp8jh3AiZWNHI4W7VRgAs2RYo7WaEMTSHUF2dgxbZnKi5q0t4n2VP
NuWUUW2bm6A6/OZnIHntpQEgB5iczb1MVg0DOegkhBO1dZr7MU8/xr7nQD6cAjlVUtSwXn0xR1n3
MhCK3p/82Zh/TF/nSPoXti3LS+uVyRXu/+Ta1c6m8dj6hNTrp0sG52qYwZM0WnmEhPaizu40rGRO
M4Cg5twTZfjcS6gPFHNlfdtEe9lNO+uHG+nF/o1PXir+u4QX/CL7Clum42hkEN2Z3ikTzWhrMFIu
tuyhE4wuid0c3vuV3jv9zjdaoX9SEH1C013k3GaVXmnLMbLpJ0pP1jJSVZN64FS5t2ztwTTD8mPL
fnOoAmS309D8wK5Ha3flxyDIVRTUB3D9avFRQ0L+3hrsZzkiLt30Wpc8NJYmu7V2x43GpOT6HOah
f5a9bCj/mgLX3klrmCr/HDRAkvlx/5USv/YW3wDMFIERH/UJEV0Ct8FyHjnju8u1VOts8jYTnPj/
GLck/xwbqahQONFODaNiX81m8KioNSz0lZd+ZvfuizWa2t+Ia3uWydGvG8TPqZO0X7w+4Ugn7sOn
MHa5Z1qxcrZbOz2/m6eD9OscDjV8N3yIL5raOMdBKdl/gnZg1SKec4mQl5iuHayAuz4GegkWwa4/
xYnibVPYulYOG+UcmGbJFt6x7tKJhsO6t83ikymaqm2T2lWOi18OWEyZJn15adiHOfHQavvHlFY5
v73CMt6IOY5os+zBtywKoVLEHRxYyffSTNUyu/Oy9A6AbVKuuxw1iyBEbSs0Wni+RhS4NCMaV5Bq
DRyc/6Mp0OtF79WC23slQ/GgwWMtu2WQoQJbsa32xulXhb01hhiUm9d0u0hLNFFyED7LpjMhkEDr
/lFaQQUBzpIxiLSBjMiZf2Xw1AT+UUPeW6vyZsOxY3CtJUlS1aY8tvvFuJVOqDPD6yQJkVKRJJ1/
zlnGLDmNoF2SgTg2goMKVg8GodL4AFdI4mvlh75Bie6X8StSKZWyy6mOohhG3PeMoNjGUDms5W1w
uSsWE8y4oQgsvtt9VATMyWcjXdxWZbNMtQSWYctUS3KBYBP7tVnOfb2dn6n1H1cuJ+6nOUEvRs+c
gLNWSopSx++qdQNXSdjpT6MIQozhrjsNZLbMHRXbOkeN0LstjL7iWCU6u7Ue3ctoVPIXyTNozKXp
cDJ/ZwajEBJSn+tp21Mf04CkA7Ig5M7dwtj4nR0ec4QuLpkDCxdrojLZyC7E4lOzcguQnZSh1rt2
ysdmVRnqz9RbfBkqe0MkOBgm1irSZJedaqYREF6iFE8u1cZ3fmtoLxOHnmsjccwjqCntJawdF7b7
wEdxuoQqTDWHtS1OXy0kX4+WUX2vZtVluSp8YBoDQGBdfZzFOaxszEAzj1HbfpdWJ85sZW5E6c5v
c8Wcy3DZk/NqhVIfYelKz2MyVNSv8zyl8T7cmzWAGenrNao1W8/39nNVKHcldbrbqe1RmxuDcj02
mXaaZZM2AJwKISe4ko43IREv4Po4BVn/sydT3mQbSfQ5L9T6AHqnPukqxJKvaoNSclCaRVScORYJ
z9LVSlXCJuPozFZzQcH/S59QJtc2lXPKqAM9RrLwzYhRK8+W7QTn2wQysswy59Bdb15fxtQ3HJTP
Qbq2ovIHR6nlMydQ1bOipH9x1t9fTGFpqjUegEwiZSUyykqvnouo20B9Pj/IfK2aESIeKZGSQcWy
m0e9ZeteDJeDfD/VAByh9X27gJtm1yy3qO03ynI9sFWyshOvOMtkUATzUZ+oFJLXRyFCPU4ux5IQ
Vzu98alrauPqKMBjpekEkCrPLVU50qw8p1mpZuJc80BRP/0c0/eacVUyeMb9yjM+LWN4iI0fdB21
vxBOy8hJv2VgcO4L0XCEqd2HemZtR6FeuvhkIDMLdBISVH6kKRuZEprR8wg68bS4ZI+a0dFmc2aZ
h7ND9+TnUP6+Xu6WqVNr7o8eWFfxEmQzOiYM6nm4H3ylPVusPUvYBvT2rI/1wR6C6eBqbQs9La5U
tw2qVqQtu9J7GyOH2w2HiEBxq2YbzuCfu7b4zYBCpeYziZSD1rGEkE3aBz6oK2E3qqLfnJS7/Awv
ie98sxjR2Z33c7AMm0aq7zVw+e+ntlLPzdD2/Me0JaUvB2OCvxFekHSToDjzWeu8gV9aE5FOOyg+
a+4HSJGdjxCd1dcmRjLQGdP8c+5P5dYNKC9niQ3Rc62unELVNp5A5iMFnZ8tgdyUPembAaIDKxYR
2RSvPWlCk0bYs1JoeQbxw1sMR5Vn5gu81N2DFmb9g65Z/mYYULxZfLZaBdem9PfSNVB0CcusoHQ1
Jnc8SqdsYogh9jaADsFz3T0sjf0ct37xADrTYaloUcRZNLUH4J4LVrGtXjMLNBslppsYes1DyWn1
x67hHWpiC8lhocRM/S/V1X7Xnk1hDi0IViqE/YuM2m74dZi86U4OBQF7n9V69SBjrlnuO9NOn2Qs
UtoVCJz0RfM078OA/DAML56tvEQw5T0A2GzOhQ8iVVgZ1Aa3XueliBBofXOUgdEK6gevdrsDTFo8
j4jkJdCFylHVzA7BC9JkLji2YNcFAFOWXDk7InJVEoa30bdYWAPHUAxtqwSBv/OGEB6CNCjuZaNa
SEPNLQK60kTQ+GegKRuoaVQ12C3JuYgiOTFswqSEeu51lmTUivsg1L3t0JUIBL0G5AhrYNcuVhzI
mExlZ0OvfeQ69jHXUI0R5JSqENhDlgutYElrudhLGOFCCC+lPbVtdWhMipfDZN4XnP/D8hT0D76h
83kTPSO5xmgA3nOm/NMT+8Ugdn34A8kEEejLtqaCATApu8VbX0mp0489eAIhoD0OXus8TKKhKhcV
4JrdsVSLnIcws5wHS/OdfTsmzmrxmZqiXahwOkuXHCpzobFZtbkeglFkNhnUgiC6XWbxLZfxeiqO
e7hpzl7o9EcKsylOT8v5k80j9yYzO/YjhenCRkXZvvk49krznJjOPlD1GaxJH5xTEKbrSJqmk2zT
LmgOMhpV49fYF0f1oHM+VHx6ZRbcKhDfsyBEtIKpq0bLd9ByRHtpznEFilILvas0tRrEp5J/yo2w
u+OXKr0NQp8F5mGYGrYyqzQsZVXX4PmlmTsQduoIbpsVH1u7LFBagA7o2JROvuemazxz2MCdHCKB
f0U29NsQ4n+DI3BcO0h937/LNeEJQIuF3DxF5Z3Hxw3Fu96mVWfj3ItG9mQTIUV1dqrQr+BAJ6IA
t1r1RtJCuImZ1M2T4bXxpyFpvfilzLv2U6l2P7Qu2rlOVT2Wg6q/UJYOPLJueFKMQuNlBO2xCazB
38toZLLeR7XEAIBB8oTy9znxgUklIrlmD/GBEvCTDMrxcfU9dVkNSU9Yxl+CWoHhWmQrJcT+Mzzz
qmWpm5Sv2pNsKL5SrfBpsPryiWLOmb0kFbLL2U/StZuyXM1NE2LU1/y2L/ZGaFl3uqP/8DMEycZB
S++Hgjslj5Ow44NGvO9EIwNjntvHYMw+tHb1yyUG5LlbXms7Xt/yOzs4xeF87SRFqSCfl72laX/j
mzLrP+Utw+KYz3+htOPGTIMErLQP485kUjEsak71JtRhDKKRvb7knGQl7XdhsKDRIYz8i/TfZpBD
3uUtvjc5JVwdO74PPzS10nnI4MJvrrQMkb33ryY32Rsaeaxb/TFRzrjMLfOMULG2FXcVmLrRCFgP
LqzSfGqTcmcJbmlpQ20SAR4G0Lj4htFAw+iNLQZ20inHLE3tOvGpLAflEeCg9dw3+XelsIaLtNhy
1XeszaxNz+fmGeGQQ5QU4yXvXA2VHCo1JjvW0TfN9Xvpk02fW5BcunqxlWapzGB3q34+smfL57+r
w4+goSMq1LQOrcAi35ne1F2TpPGoU4mCkyKYX5mUjWsAQuFcB2DQg/Be9iydX5tC62BH/mcAlTF2
j33rk/TbcxZDQyFStPTvZuAgSc6RFW4IOcSoc5tTbBRkqQ29TSxz64kDA/97ijDJOWvT4uyM8WNk
Wtk+fnVJf2XXYbl63x2paMfLG30bLeNvkl5nk74/T1n63q/Z2zLYA3Jyt9rg5dcmjXqIFqg0KKkx
WUV2H/7IgXlSRPQ3f5nPBtxYn2ataDe+5qb3RQGTIOR++mGyK+3e5hltY/dduaZ03+PwoZ0voQk8
e1eHlBI5jTNu3jhlVzZGAEC9bw0fuBaYbbDd+nxZwhMU992q83mb0E3+ugQi6GHRWEPzUs2KJ35t
uR1DRyotKiXMc1PMX6Qlm6E0xYdmqLd6MxVP0qdGEMHUs8uXG5ePaDZHtdFWxkzhgv5E38+K0a0X
X5a17mrqAasvE43JN19Du/w2K+VgJ8rk4pWcQ/pyD25ZPx3jnfTxcBStKz1qD/CM3BflhMQHMktP
vWePV3gzr7GwKJOvniZY+HeQps0bacqGPfwfAOVjdidJSxvLu/c58ZaDpKul2noPs0G/riGGpk54
nECS+UgzjqV+n4KON8s5umuFJf16aJtnnh1O0nLV2QSlqE/V3kFyayWdt6ZR9XtfRyrM6GCak75w
UI07c4pXTVbHW9tTqruotDidhZr3kDqaccf/2wXw7GgfepsDFLU3w39NpbbOIEOhmLs3T7kZFV/D
isJVF1YqyI4UZZvMlXMxYSg5eY1q7h02RR566iE3ULCon6wi+sYJV/23E+9R1Ah23GfqvUP13EPn
6fa6qAJ8dtd5q4Jn80vXeicZtZUExvt04iOO1qh9UMFCHlMkbjaGXtsXyuZ/QKkQUkChIektXEuz
+Gw42g+F2lFvTob0K+NU9nBZ/xpG7eb/y3S/u6r0iVfIukvfBiDla3F82YqmEyevsqHYaBMD+L0s
LpkR6JO263SVP6jIlT45XpoUgj6Bd7eO0lrmpUomhwtkX1AudeqAlQuZ5eyl6lOKRZ2/oLL37htO
2KYmrw6FrkZ3+dBS/WsZ9iO7QShPeT7kSuiQrpDFsP4are55SPgEK2OztgbOOFnln2/8qm+oVmV3
8jJ9W1cmpTKCWVU3LBrZE41MmQU7ayd2raM5+3vWy+meOxo012PYf6NY5VRRVvkpgNxoT315f6gi
P0bGRv1m8Rk75K4D/U7hFB9HCpD2njtPW2k2Y9tvEWrK99L05yHeqJYRH6Xp6YL8CqGL88St8mMA
kxXlRlBvVaqqXNF/BtecQ79Wqa7+YdTyn2Yt9lul6SWeDxVZ/zMqzeyhNLdToP7o59mD+dVWUR1K
TbC+bZ6Ajh5YwdgaiiX8ZzaZ0qtXackmCzNBZKH/iAcjz7ajc9RtNvrZNjAoh1GNW088rFMYUw0c
AlFoJgMmUg63KF81kxIlkZ3Wlr4t9QHu2dewV1lGuZEz3qalsnY15b6ybZGKWfdpX5ysJEMnELnY
zQz+/JtqQcKge38p82BtZy2MTl3t5s9GYnxDxDPbl0EATqcLiqtsXH9sL4N7L42pqapuswQNJdDW
Vo3E0thVwwFCw49+XlFM6NX6ytMd5a4VgiGcBgT3eQrbkqUZb/xllQfmanAhn4zajn0D0uQoGGj7
49yjdMnxRfyl0+GotC33azsE/NAlJTzxPXUZ3dD2cEYU3ldogr5qZV8/m8aUnHhU0rZQPA9fEx6P
U8P7arJTx0ltqYKF1bUnc3Z/yHGsA/j5puzkcaTikfOIzuR3N7JulGTq+GxqtvYXFaVodwIROcql
o2wylkKhU/IzJVaTsokqyj7VtkIgPHdcmIbL2bmWnr2Ri1A3FnJtebDW/Fa9b5JYvS8a/0sdBdpR
WrKRwTjxVwO1cdfFb+i6eelKY66QqlQb76M9G/PV9qNp1auICs6QzG09fXT30swU60OvF2vUWNHE
ELQ1phaHvGt6eJG9ZA6zZiW7QeAmzWoJqW7LoqXWQIYz5E3izy6yfyuztT3YHOfxEosmYBcm39TG
8Nkp7G4vA6hv+UifRMUn28ypOCzrsOFvPYAekt1Q0O7EQtRC/OBcbo1g8rnZt6SOIzcNrS8IsQRm
WqKiG/jcNJafoYPGKLzUClvF6LnO+qEV2j0NcHl+1WPj0Ga6/kHt/Z9RqO/i0zSgDMdzgruili74
NjvJvo5N828Y9o9N3LHJB0kDy0f/aDdO8SA38lO9mldqkIdnaQZaGG4rFWoyN3E+NOOMPlIy/2X7
brlL25HNR8+pPwt/UenTX5TMQsvKR5jjnXUFQupUqGP02XQTyIy95qWbYIHMov6HdLvZEO5LY1xZ
2cFmjXaCuRumZtEz/2lOyjgI+ULCt+4tPQRuhXQ45LmvY97Nc8vWkBfIV8ucgec8OtRB7OvcGS5K
UAwI3iNlZQ3afYeWuYmYLz4ZTdRxuMimqPMXZQycfdLEtn+VPqhBwNDoZb2SIwCZRGxPi1mrfE4O
Guc/JeKvaH1Tk1Smwy55LebiD+jMKxm1ovhL0ajdYW41naoGMSIKW06CSjuiSu81UVaBQeljAzD7
yjI2SaC27HmgKXkIqVsOMfZKndi7Ej4z2K51Td0EQft3WbKVr6QVOoHUvVBZ8Uvsnf8rsu/d8DMg
BeBvPsGQ8S7g5g7Fr8s0MluqxN+E4/85/++mWXw3+fjXEbkFswrfXV5NJF5NJOShZfbyWq1QfwrM
3FhpSlNt2GMoHlAYyx8c0QNfQAGTfS89splDVOTqwXbepHppO7EeOtyGvM4wVlPGbczvtnKknNp0
1f5uYi9LusysD1G8sEy2kaMw3s2xFXgrjd/Va+kOW02aclxWpgXHmaq5UwPKxinz67tLBCJ0eWXy
6tT7ouHnzv1+CXht158bNh1vL8NUhQiYskHI2XnM2HbqPDZKdatyH9PGM6/gXk4ypgpXMTgQdRgT
T0fClIG27IZtrXneRo95Dl+zgvNXDXGhBu3ccvij3tuQ91zkLNwVukfUbJY42L/2CKvL1XGTgxt1
1l1rFSm/rxlHoFqjAtGB2eAunk3rTvbcoDaOQds+3/LkkGBI/5X7+XzI+Gew8c0Ih6/EoW2MaGWL
WWXeMpXAhU5OWZxul9TgyoioytoM4rRx6LuAEryyPEgTrXOEgC1KkaTpZlB91N0zggHuGX0J59a8
M2VA+novjnblFMYwD4L9M+IhXaFvUz+iMVc/RjFnXmapU/E1TDVvMw11Jm99MplfwXaTDrB1SFPm
ybFtzLOHyQbzbey7+ZombPdlQy22hur52Sz6n43XOeeBhwZK4GFaopjqV0BIllcIIUDHacVNUe/g
LodzAprBSquCjZzhTVdOK7NlxIdBhC8a0kizingU4ptIYpYZmvBt7F0omWaTbbBQSy+HTN3cbKpQ
3csta/ICGCzs8NubiCUHFWI8rOcsv6kT5DE85XnFrH3lPFNVyPMVjZWUCjLMnPpB6KNrp2Qso0tE
nSvs88YpztJdwB7nIXYoq5rLyjpxZmsfAnN4UoyBKmtYkVfG3Lc7FlDTXwm7CNSfTp/1AE4EPiHt
rk77mz+36/nmHzL9jV/mz8BJbvlm2ilXVBWhZBmhTxqq6q4W6rppwvK4LafoNAvt3cFBWkBDQG/X
CLFdg4XLgW9UuJHRAGrWi28n/ECJsVU+2Q+qEh06kYv0gXtyA/8jFKbzY2P3xqqpYe2BC24FY7fx
1dA65DGCPoLO3KTEVW/0VRp7yV0flekzikv3FWziX4BZ5Ts7aBQI1rzyi0clM/tHJcV+aLRz4I9q
YnalRLO+Ql2NgFCFCNDg1jdXYIcQFHGSX1+1WmEvLQOeLZNljgxIUzalQx27H6DIE4SC82VJlD1F
UDoXw/dleumWkyy+IYz+6pwv6VjMu9poAm1XzTZFiwrLtQ1CpNWa+2jDY5QIWXFSXcbO4C6eeXG6
YwMpW/1fo8BSxSfDMza3SeR8tyQz6T9pilEfYiOO7pbGLkBRD9N68UCPFN3BY4lWwhxZL2xJBkfp
W1Jkryndee1rmrJZAtrkMoxd02Bv9Rl1h+JiN6fsFjXIDtibNkZqvn0VhsNWXFd2X906GU6BP/Un
T3V+NtInTRlYzDcpcaWkqzf26zTK7JtrH1mttYwug/84lyMurLRleECz+Qi1x7yPRidc1YJCq4XZ
HyoAt9yUimec89CDektSbSWQRl0TznfWkxWx2evXk4rKJWPUgj/KNOtnmQL9QASzEgJMQVBahzF1
HJ4ea+XLMGhHKudg41bDkcMvwV0u/NVc/TASmDqiONTvytY8NWG3G5T+FDdW8S3M3IZfSUP5EMVm
tRkbZXiwVSvaO3BrnF2kJ9ZdOpVI2+mQ37ft16xx4g9GqTgPBYXEOXRvH3zOY16K4CRDsoH6AUiz
2qAbSDbPFY9NY67Q3P1eoRX8kiBui3KFspaWhZjRizPyJXOTbjPxrL1xjJWtRMlzEHb9czJm8cbN
/HafZnb/rBZFfOUO+FEGZTMG/l8uT4sXaUHH4ewbk9rNWGVbaM1krpjMc8Kfk81N2u3ZCL5OXcuB
31zwDCNIfHoYssGcCBPmk63T6vsqhQ0oipSBH+FfSjxSGEdLG4idLfClS6Bqyq/IvDhQLLMLoGQh
p0xj8iCRVqAM76s2Sx4kCEvEGmHJWBDH942aqqup5anDsdqS48JEXYHVL5+cwiyeeJamWCKf8700
ZcAoqBOOY+dOuhqrry9667zc8sWgQBFyqQGLnnTq43Q9mO232Au6s0zhJMO9b2d7vQzQ1HatcpO8
NJq5ShwegpMy6i2oglP/6GXKfVwHCoslgJ93SJb1d9nQcP6vphSt+FB57g2HmgU0iuq972sGb6Lf
rCsr5IhM/JimegK3cYzsj7BkI4OFyFjS/r1v6lHhGxuKexNlW9gu7ISsqV3oRrZTnLnncQyrezRK
qjUqrdn3/5yRMcf4zzk6rUKTxCiCQ5Wk7XMzKZ99XuOlEFadd+FhHkZtrShm82wUY/ucpJ91M02e
pMdCYwQlQ2vYyVg0ec6dOcKTFDTtYxrrwJor8461KcrcWd9/G/jJDi0l/tw6nrFrPCM6Folq33Xc
DOzB9c81P3M15bp0x9lTtm4JABLVdxc6zBmxpbnVP0xQL91Mvbf1D13vO2/MJSqTfzc2Z+/vAOdt
NuvtRTaeCvMBP7oFVI6/fLKndjBesBXscwqSC4DnlCGrq8Isubk5O4EmjTvnkNnGfJpL2LElKXuH
AhK/Sc5Lr83KYeo7oPq5Hn1RK2MN6Wf4DeAkcLDI/aA7MRKJJRicpIfY1YjurEHR7xIYZChu4mty
yYJyewvacesc7UD9FFLSwFGP/7FouEV49tztewRsNoU3Gy9VaDZnjj/6lTR1yMEfoiZBpKdWurVh
fNL0snuWsRqChUSpwjtpaeVUrt27OeJW/gAHjnueEiVZAwBAXmSyp2tfzcYauaXwm2M4O56UrE99
W8IqosOQZU9K+LEUgmAiQY5MhDBJPcLoJEfyaB19mytrl0+O9WkYhnLfJ9swgPp7BjFc/yuq0Dmc
Wk35aPfDt9qqk3tpqfrHpmvVD0DqukcO165pWqD83fmcZOppsJamng/ZHiiwvQWn9zmjPv5Y1XY+
g7JX5kMJ6lpP2RpSRWOFI5xTr70xgymDxcCwkwHZaGVq3/IcCD/OkIatl/FpwyEK8kddAwOEH+6c
HBWt0e1YGddTcud1qs4dM9WeYGoe1knZuLzpc7BqnNqEjssY16UbFGe7qyr31s38sjhrrsUWtFPC
yKh87wzYudlwK5AaGoGBT/xKFcaALE7XDs+6LzTDMzP+nvr+mq3H7u8s7h9MyKi+zBNfGNOoyofW
S8pDP9jsEWqZfmfElboJNQ7s4ez+KgdN7rGEheiHYw3ZKlTz+kPeI7ReO36/qgMUwDkf7GEU5TvX
TGZ9aBO7e2FPQmiNgW2X0boIAw55zO8y6BSB98wbI0OyQe78I/rd3lVaht24a8MdQJyJqaEu/u1c
Mlgps/vPuSIET0xD866mGCznivWXIM3Mjdx2660uRd0oan/u172x+1Fx11kH41Ajnq1bHe6PGT6Y
A1wR1kuqxc6u6vNk24pn7T6uob5VuAP3wlRHY75j15pzXyxFK/XnMXmUA+VkjlUeUfAY+M0jjkBQ
RbVW5p3lXKox/v5KwYcyiPjpMQL/1gR6awEdDZNo1/VNt5IRr69+hqV5y1GzRjuC8zgug+OSlUUA
f9BKmwxuozUYt7Nuo20GjJWzwJT7q3D5gvZcDbUpQpaJ7i07iwDXKlp8mqHIU13ti6WGwIzbzt8N
QTH9ZcxwT/1ydxVMu9KtOr91/yNbTpKLPb1/ZEt3GMf/8gq4jUfV7Q+snKx9Ahv9izkF33u7nr5D
EvKkQED00dRji+IqS6Vys2b5083zSmZAs7gbeo9qTj8sAbR3n4xYG9cGJ/BXniZhXlWVtrhKuwM3
PgheKG/4zqM1sl2F+XcelHfoyrhfBr1G7ahiV9thP3Vfw7NzcppOufS9p2/nYmheIDYf4JVrxu9F
bYgbj/k3G0N7WIdX3f8h7MyW20aydf0qHX29ERtIzCdOnwvOpCiSGi3pBiHbKszzjKc/H5JVlu3u
qL6BkSszQZkDkLnWP2Tu9NgBbEGfRAXjNb9rZgXc4z/E8VC7bYxCffQdtGB70/xzfIhR1Of4z/g8
vpvHezbj5fXlG/rr+M/X9bnOb+Pl3/Pr+P9wffn3V/Pfb4/5eqCA8qi75kegt/23FhXoKU7wh3EW
MOlCBP/NbEfKQHzDP/37EBn2AZHbjgWnae5QD4o2nuONb+i1IcVWKV9sgeZxOccxLx7fUORZGj/i
GUS7a3wePzlGtyN70ixSDFduaiOuqkWSKtZN2es2Bh6dWMkeeZAdn015VtU6U37rzqP20AbDsPuM
j1pvkikL1AdsndFlSmPxWnT1k0NV9Q/0dlPFRm+snfrdgEfNckCGZZMUboW0Hwf8tKqjbMozeVB6
yuW+0dQoofBIUqBoFVNzKw9x4Ta34XyQTc8czCUSL83qM1YZLXls2faVKdrohj8t5Dw5RXaMBaqy
cDor5P1t9bWbdKzeKv8pd8zw2PW2do2PERInQ2Jhp6niSMLewDh1PfIvcZIeSrvFRT0BzbV1M4y7
0W5XjiR64c3ZUJEnfda/y6aHIWR74+Zst+zxAXeQ6cHBuwBKaYf54hyDdjNi7MqCI7Sg+VniArlt
fGgGFwlcYBkoH7tVufQHB0ZBIk6y1wpnnhUosbWmB9NDixDXvBtmMdksdVV3X6Jg/KKhS/hHEl9s
lAz9hWWBj5hmniCy+us2Yd0icmAHndq+CRhu/RbnueCEBNS8xdR7rHxR4hp2qh2ADNAQdlPL4iBb
A6mRszwrz3VXDtdzhWfsyhQJ79kAEAgOP6yh1Id6XsJMvK2yYsi3VTeyZEZQb0lxcrg1oW1laEGh
9KN3X706Xw7FaKB3WyhrX03DQ6z1031tRkjOIiy3G1TTXTtNUG+cAcdYTfGH5yaeBR+bLNiLqB2e
RyfSFmwAM3wY6J3KmCcKBnhGGg64lJQ8MX4cMIH8s8n+KDoobokePVpAJ2hQ3VNtt0vWIlRNIo3b
RuzjiTM34dkjetdlq2jQ+S/p9qyumYMlJgW/topavBTK7CFex+6Zglt1Y4AuwRtK6eBLBsGGizeL
soEdkTmOuJMHFvdnXdWQMvTRLrvGkR0wlOJSg9y+yxOIKaGYkN3+a4oRlj15w+DlMzQh0rlTdRLa
n5ehToqxDU/G69QaYcplMrXZSvMwQq4A49zGk9C/IMVf+mrzJTeFf3IQ81zIsBoLHDQM60VD1ZJ6
v7PBgh3cVExCcaWIGa6sZvsqrlxl1UYVe6Q8MzZTp6VnJ/az6yHF6gRjaCSwLaAopxxk5VbV8WEz
63Y8p35nwb7R7DckmjeF4ecfed+85JU2PBu22q8VEdVHHN76Y97k5aoXbfPYlam3okQe7motnJ7J
LwCj8SvIF702PgdO+6aANYEmSEv1TdY3af9gZI3xqIKd4uOdnjOceS7B5N7LQeX8lYHzoC3sEKVl
kbVbRR3iTWmg3wf3ZXjSO/eo8Nx9txx0MPUBcE4Y4joJJRNduqFv3ssRCl1uJ87dgLLYTa+BAxhB
ar+XJN901y6+oLyf7HzbD7d1Yzavc8lIDsClFw3cMesOVSfEgwjL55a869YnF7CrZuHXxtW0xxlx
tIkrOzxg+gsJEjGrJWZf4uug/FEKZfwOoJS7H3zx+8C1w51ehPrOqT31rvHR9kZ4bPoOfggBLeVb
5TsJuJtaXHwb2+q6s7GcBeqQ5XV0484K0vLgjZN6BPuTbsYZWvEZu545iEw7DV+oa485Dww03mJb
NwjaP67De2NhhIq9Wllkw8GfbFKLv5/KtjwIwxgOKjSSfx+kNopK2dnvh4MZlVwFAGMARgipBBWQ
mR5q3cmvQvOuqIbuErnvkaFjq56kQXb0R+9e9tluY94FRafuqgxMag+lIFrGZmCsu9zSqGHNbR+V
2SW35hzZN4a7BhqPhbNNS1T+xkJou6miJA2Z3WYdrFHxqSfw3xhYdu2lrkNg/2p/ki0Eb9tLYTlk
mLNYrGVMHmY9BbwKtBNGJlxKxhpPvKSa0hyuI8wXkfoHMhQTWqId3K0crAXeMTP+sRT2HdX76Jyo
LiYzgXOX6qV9l6Vmc8BTO1zIpm8P4oybIim8zpnea60/DAKki+LG065RDGPDokN9BYCI/Kmyrwfl
jsxTdzfYZXxwTOEufM//wyjieck3e1ibD1bJ2qShbrYYUFB+EnGUrGqvrHn9BCMAUIK3ds2Cxbah
rKtp5dy0gVpTsc27szfbFSAROz60LSjB0VDSF9/Httm2EaqzLNQF4HnfFV4df8XFz190qYGxR4+k
WuzUAjOICGiG3aWPyMXihdVG9l1L4m89DsAPoY1rm6asYWMAPNhZmdBvOha9e7/jbXTU+R6hWs3O
mPr4Fvo3tyJriM9YLfJYZBdwN85mJqVfTA/Ym6mkRzBkG2zHRHtl0F7wT4hhHPKjthGybQK7/G6o
477IZhF+z4Qx3E5YHKTBuLA6zX6aLOxxw7ZiU+1XMKRFvHJrv3oBgYQzhJ4jPqzb1UuRLNgL+S+j
auVHpESSpRyV2HC+9cTBdmSehOTLykkyZFFF3Z3M2qv4TVsVVqglxl2BCynSJTuRi+7B9JWlOh4D
89QlRYhnzZAdBBZK3/Qi+26qZvSqasAXw8jBV1azqLsmyQRQ1kLqIvWrk7TrEYj225ZTFvpC7evu
7Mw0MsmklYxbsJgdcvjdvTPTcWWoj33UWZJOHFwnKR4muIsHTKa7RVnF3W4AE7fBHkk9x00Yol+h
nWQLpCzAlPmAcmGzjdEn5gnpG9G61HuxUIrUukeORSzGwfLeurY84wLh+AsetdYsaMur3oZZDHOk
zMJNpuc8KXs9VgBHJXi6isiGmNHYt6Sp9GnlQ7hindger82y88SmMRFkcihL8zFE0caJNVU9qHGN
zxYyo4tEeOWtPKRz8abinR+uwTjboV5jHGWnmhqoj5AjW5cmZh6JAyqkMfzolOjpxlKQvh/BgfEz
zo1L1Ln6Jci78gTBEFXXv0L1fNagMOkNo33zGR9ixVhadVdstDD20YnGsHN3vRx3RLA7o3m9lLww
lqPtsa76P7R6Qlt/CPKP9FT3TvOhxGa7MJxyfHCqyeV/avQHdrbuqm/yr6wALFw0KCF3ahZQCYNi
J5ufHdcmxavYrbPb3+KD0aqrCF3tlRz2echzUhhGdpERw0kLZzWMWrsUhputB++gCr+7l4fA4a31
RKfuZROlcg3FX5R4hrq7V/gW3iNzmW19x8Fdfp4lY6hpwl7XIvcgx/UNxJd48jbXCfOwXATZpp68
cSVn9ZXR3VeV+owlaX6UocHBa7aro5OcBHYvx20k2BVUKE5aTyJu1HCu1KueZCyy/Nw9xavip/7G
sHT/QFpZu9cm5F3liMGuv5LdUh9q1an2lVn3G6/BK1jNo32dF6aOyYvwTmUD3791zSOqJEi44iWw
Mo1ZpAprwhUysNWevKXzYvFwCQvbeA5CLTr2YNCWhWc5L3pQcytUq4hddm4+mx72J6kTLJscxLym
OfG+TnXtCD4t3EZR1J/zpinWqI2q92TrraVR19FzWYYa+jIpuvTW+KZgCPGt7qJ9Ees6zzZn3Ibe
5MEr4dAG3JzdbBTsbsjGWx7C+sn46pmJs2wmd7op485+ChNrHRQTcfRXttqEbqqZ6cNrJshKd8i6
emQicCHXKYHM08ccWFhQDMW5Labqzgv6dzm9cIS1Sk1k2QXV6zhMb0k263vXBWreFkN30m07Wwe4
7T6apWZCYc3C99rCPVpueap+H3a99QciB0+mFeevYZ6XS7XWxH02jP5GXrFn63G9oo1u60lJe8yn
Bit/LIfBBNqvhe9m0N2KWLCJ4ooZqIrvGhWv8dvsPaOLwHm1Qp3Po7f0o54GxkPQA8PoE/u114Gy
KKgP7A1UpB9UP2EXiUDBVKgZhl7ZFUXnZ0Z7w52jXUoUHajWdjlmXz2nDDGg8pxlpVVi57s0+y5B
LKnvcU0mXwOGujG2oYJFuOwdYnZoAZDspezVS0jtNtRCvP3MG8UVzgrNYv9rEqx5+Gtfy1ZrMO1K
1aMZ1sl5VIxspqoNjzPCrMjFvqqt8Ym9fnHwRRSsJbDs13g4xyUQ7dd4wXrhP8XleGUoKiqSqblT
k8jfpK4WYEGvR09BpyvbNkb/wPai+KkXSnGwBOaXsjfXEoV9x8gTae51XYGb+pDcTtpcxGnqrxLu
YShdcuh7ZAo+0R8yRr2TcvwP9IcyGMlBxiRARHbUJnWBGnCorSN07OLQdutMOmVkJRKvpcOdvRYW
lifFa4Pj9XM1C+iTBEThbB6afJjxps1BNcpMgTG2xkmeifkMQf/zoEzJQYY+43lmNdv+xyzZQUH8
z6leY/40SwTT92qqjZ3QtOjcprG9yqH7rMwClXUZkwcfasNOFC6uVpB4znXVtSxw4f7B8zKW3RR3
/A9/TMEdbOuWrXNzHSev5XmQJpuZuPJTUFE9a2VP4B1asw6VVWfk1a5C6HaRuHWA4eb8CjGvIK8t
r3OdPb+CUXT2KvU08k56695ZkwbTThuq767+UeTR8NUsMn3J25CeKS2bhwCDsI3AbvccaLGJR1pt
r5XUZWepddmzpXawc0rR7oa5mZkV0suxUx1kL2IOHVCmoD+Oapg9m2365ka9dYLTnT0bEVt5flWH
JuBroya8aj2pxSsYPuSNAiM6RYqbPsAcOsu46eQ5CA1IwxOOSq92X6xG18qesX03boo+/HO6lyIx
FqKiftKt5D9O9wG1vFpTfp2OCLtx49uuWNqpDhpDD71l7JLtifWRvYDTRl/q9sVF1OipqWrl4icU
0lMn+tLqgXMgxdPgaVPEXwZ2rRvVrkFL8ZksXMWqt2L0cJjTq+A0NLizD+hD7+oRiyTFH7tVExTm
8xRafxQJ7hRlcgc1mSX2TMKAr7GIrPzk6MZwlE670o93DvF9x47D/Mui90eoKvEs7NPIA8Jatfsq
Ke8j1KnVLZyA5qcm3jHtHquo+7JV81MQVzAMPTdd6YaBAuJ8SNP2LUEuZT92JcaBYxOlZw3F8WVk
2+1GNuU4de5IR0ERsdKz6wWqoVq5egIKr9PHx8EjixDp9QsOhCUV8tFcgUaaEwoIbqPJndwOPNSe
zSZZxGbcvBi6pR68wVGWcpbvi3aZmthEy171ZUTe74VES3hME5zU4Hg3rN6jdDXWXnGoQ9VakdYM
Nl3CExyNgc6Cx8gOzDaupzlC3TWA3CP4IbIkHdX/OKjTvT7L5KxYezuLpq94vqNRtiT7GD05TQwy
C6/Uj7QGqedZ3yNgCKSN7elBz7ChHQbDvzFM+GxIRYRrxYZzb1Y5fkUT6Waq6egjml977sKUBn2k
LbFN2A5eYe/hblunOnTLlTsm4qUS5lm+kBEGuxguJNZwPEgLdQJqkHvRWZ5ZdfldUQKbQuAv8bJq
XAzscRdPSX3uBoUNZ6ea3bGz6v4oz9os+vPM7k3lRg2BijPgM/zbUNzR+2tv2826KlZBYjKmbBa3
QbpzsbK6ls16PqDbUkQvsrOY4SJ5uBgTJ3mUxS9bMd5ZKmW3sgv/gGwl8LfYyk6WIMn1WmXoKod0
oJwcxMK/YGJnrjBqAtoUwmaXMW8+I+++VlRBuRiXwmu89ES966jeLuSIzwlJiLSUaw8lKM2/LhKm
/ClOiMjP/DIyLmfFnWOs3Bg7ctnx09V5QeMcRmpxx1aifaoz5zYcO5Agc8vR0idFDd2TbNl1/t1L
Z02OMe2ebBzd8ZospqM5NwvwzIvScHqgE8xUEa1ZCt/tDm09dU9xF4zLFJ+8vZxLxhtryciYdnLu
oHLDHvvA2F7/Bg2FEa/DNUHOdShybVpdTTayt489E+jj7K9XYsFZpRYWil1fPHtWtJtUYb9ZhmKt
EsAPkIeC4hH+4OUaR5VjFbOfP6pD1tw7hniXcXmdcKxR53Sb6WJlcK+7ZnLehtbQuNs21TkIY/dk
CdMiDaGhIdikw6oesJUsnaC/wMLsL8pMz694TE6qC+TsR9wUZrCicGmyQmOE7PBNDbOKDAWWOeQX
quIi7DqeM8xKbmQsNeJowR3TXJX7JgL8rbGKX5euGPcxhc3HPp/umqrHJ6ghFzjadfdo2ZARcQg4
9nPrGgpQM6nQnJWtCL4aXuZJfyOboxdlaz8Jxo0Xg0F02tbaZJK5owZeuyjmU8zjN0bVBfMShlg7
s3s0cL3FqokCQDgzDleb4m3qToessJXXhluqmbIiZ2u9Q2SUbxeIyNcmdXeYqOVPPCTqGxRiZ4dd
4mgEfRtxvVG1B7PP8mA1XoKy1G5Cltk3OjwZpyVDLrhpL8x+qO4zJXN3wRgN2yFKxsdUDN9I/Vvf
Iov7CHoJX/LCSDYOyIsDyfTwggQucjJWbH1zsntLHdqvjcDi1/as5ORqgALqGtSrYqfGDdoI9cJj
3cNtjqY8eHFv3MyJGeD+c/CnU1dG9bZMN9SH0Xyc+xtTi5fuvNVkeb/EkMA7kr82nFVvq+EqVBR7
1aaNfcLBu2XPE/FrCYpy1+m6Db6GDt+sAYx25gBJkZv1TgapaDnXbjMIIJu4VrcYUOpatRp6J6pu
Tfd455rb2VgKC6+xSbkbDx+Yu1TYNETTve+y4URk5SRbcgLVQ3U1zFtVVSnalIVtuyyTurrIIR7P
sP2Ua9ZCRw343pwPvkB8w89idy+beucnp0DdwXi+QLknrV89m6gv+AuI8/cqf/Jr4Mcxdklh/qDC
XVmrKRYDBaose9ubgj27Jf+UuCF+SOReHgK/VBb88Ju3rkz+vKKgBvLXFWt0s7bulKlrrELFztBi
NC2qyntBiPmjsvTqEsAkwO7RfZbhUVdJr6STu3XmUYWtb00Rao/stidM34XJZ028Qx93NYDlPuBM
Vb9k6Ur+GybHfrB0trzQ6ey8gIudDD83cbdUFhShrGU6Thgt9UZ1jBQIp5txPu1mKyB5qLXSxjuE
MQUCKM1CBj/H6Cj3bs0iVZdhRtpROgNrYtxlDYWqiN/kwgSj+TTaiaAONMED9nN/3VeN89xY8zco
/4KxmHvy+/CPawvQ5q5mtbcKjDb/MpZpw63Vy/a+p4Qrx/O6jVKCuxYuTl1px5PK67stX9n8JUP0
pJ0TtwYUmFVcxNh/IkR7Z/p2vMDabHpvQZLyBEuTOxHHCeVTH7biD6lGeSYFF6+qjNceNtqscr3N
57gu6tNlaKX6MsObr2+z/jLOh6R0yKP7xUebogEiWzKu+yEs0nJkLYr+8nWYm1TluTBf5KjPcDOy
wDFFnu4+O8qCBFZkA2CUV5OvV6udBt5Vz+L3ovfXBreGU1IP+Fy1Y3ifgeVZCgsU6lgBYOiDvHzT
tOYZ08vwI9OphoqWu66rbbNWK9gCGv5BODWmUor5oY+B/uKWY0AGJx0eRR8Pq6wojUuHBMxG1FF9
2woYJaI3ZkJn360+8fJdMLRLp3Ch6FEwo8LSB/Wt7K7hg+IM03/UbBC3JelgpHjyGJu4/G5qLXx0
NGBcmVKQe48F5m8YTfJph82hBY/3AjNPDo/Is+zjrg6WVd3nO+5SyC7WkbEK5huuPDRNVATXdmxW
WbXQa5jk//zH//6///tt+D/+R34hleLn2T+yNr3kYdbU//qn5fzzH8U1vP/+r38atsZqk/qwq6uu
sE3NUOn/9n4fAjr81z+1/3FYGfcejrZfE43VzZBxf5IH00FaUSj13s+r4VYxdaNfabk23Gp5dKrd
rNl/jpVxtRBPfFHJ3Tsen4tZqhDPBvsRT5RkRwE5Wclmq5nipsJ8h7ecXpAJ3ln3oqNs9bVnP0J7
B2907dVZWSJ5eZYduRigVpU5umYOQl1Gl6zbRi9efCd09s6UNCvZRGswW1ZOGh0Hoyhe2hWI6vQl
1ikGJZOWLOUgNe66lUsqdG9k4VPmZKepGaqLZnjFzvXzbqHpOfRxGcxKB7pa4B1li5Rqdak0ZVxn
tRuvnDKtLrndvf/95yLf998/FweZT8cxNOHYtvj1cxkL1FBIzTZfG5RzwNTld8VYdXe9kj9JU3g9
A1OUTaa1kRbzUac+y1HsJhI20+wIfC37KGbOjDyYndbi6RN/AM2r7vjIiUdxe/gxypwzJT9Cqm8Z
qPKq7bLwo+E5Qbdi8igXyBbYYMgo4XPQJO19NjmQeRnjK159ikyDrMjl798My/63L6mtOUK4uqMJ
zdHV+Uv805dUAHqcOraKX6eqbjaa0aYbg7XhnjRm8hT1+dkxIvU9c1IKLK0Zks8OonPgJspCdhSO
8YS2rvcA3Tg6dKk7ruOhxGavah4wH8WyckqC+66Jkv21GcylA1k/UEnIblslwngmSFo4mD96ZI1h
RM897rEq+6w4yDOh6Pbt51w56/OiPw1mvnxdOeIz7g3AWZEO5PsOlOOmyEb/xoZpnl/bgY6NJe/W
VvZa85DPcQjkBdcZrpzx2Z1EaWYtMZ33/8tdRIj5NvHr19XVbU03hT1vnh3d+vUTqlWtRs8ccnen
hOWmT1UX9yD0fxwXQiVpBvalWKOdIq/qjkXjQtLv8ubFrkV4oydddheaUXanJbh/Jr1r7GXseuhg
fvhBgSHpPE7GELdNyV107VY229HK7vpCOCRRk2Yzyhf3vIKibl52ayghHjIY0JRjQ8+axVAp6DLr
MacliHpSpE69jG2tOLpJAQ/mp9MGweFdNHkXT61Bu0cZ73ifmDt+m9ZxGsp4O/R6eM6jRKyBjfZ3
Eb+IFUaM8aPfkaJil+49K0UPxWyYlNckCL4qKuBzRThH9KanR7hY95WhNbsJYBRpzja+CHKdF3kG
V+Y7F0CZ8UcobxA5jJr02XCnwblOKEofZmYKLvRzftNBK/RIw4UKv8Z8FnybrLyM30mrQEy2EVny
1dJeGmaPz68wof3OZ7E9IdUuT+spdK9B2QRobhyaP8yY2q+/BKsdz+nAZO02ARBmefDjneGMyp7i
ZoyCtVLrS80JsACARH9EAt87JkrT3ZBvhgBPS8Ytv2IN/dMpoOY1auzT4XNM7rJoW8m2JayvkeHX
Wy9v9qFaBE+B2hYrk9z7MZ8M5+RSH17qc7K7TWdDycR84RGTb6geGnsMuamPei31ysoarzB9icwf
PB+LPgcq5wzkHzuXPGsN3Eh2Ar6Nzn0F39/0pmJpVOm4GNUI+6t5sN64lFmz8A2Md3Oc3F49gZb8
85BlGNCw17W37FMnsai7VD1FGrA8ZNs3cpylfahjE5ztJnZuxwxr9sGzgje3h/URjybbja42L/aA
jpub6+Fb1eUQjzwnAR9jKA+UmU5G53lP5GS6hRsdqBGNJ8WrVH/d4R1JWRMYmVsWZ12BN4AkLdbZ
6VTeyFgGlhOtS604k6l46gu0Iyp2oP6aLR6JHbCduxGRYn9dmCzalAxchJwnp8gzN4gg0iT8bz6v
NTkIwif8WNZJkPDGRmDL1sbkBSub5fJaawRPblTjT7Ac8hvTq6xzbQvrPEag6f7+yWHov9+XdF2o
muFqqm5oMLiNX+9LQ+Wljd/b5vvgeWt99lHQ5gOZt5ZtP2cm4nYe2LS/gqUzBKuK8vhPMTm6BR12
E+eKgdrIPFu25VkwICuvTinFp0lHWrBpN2S/E7aQVnyqAm578tANWYRfhjxHVkFVEeJhlGz7lQur
yO9u5BwZvw4BQvSEnpWPok6tqYvczOCz6Rhd//37JJcTv9y/dcvWXce0HFcThiOXiT89Yc0ywt1Y
sYp3xYiypU1WaJuXBd6iAJleOxMFO3TtnnPHaW/IJ6NfMMedCKVEtTCnczIp3sU3je99YY341LJ/
YTlRH0wxqF+isljIeODp4Y5saLGRTS3DIhQExyNZO/1oBEN1vWypFSzIGzU9TWaQbhKh9RgvJOFG
OL7DvTe2v/TIG8UzKPa3eOovjaLN3/wxdtY9xkD7BN3FL6GaXwHGEVql1zhu5u2XhHyyBPr+Nj4j
LgHDbqhE6DjchJWTP8x1yVWRhcZGNpWxyc+wUncx+a4C4WUBwzvo8n3U5sUDBtlUWJr6YxwVbf33
n5bzb+shnrU2hTCTz8sUlDF+/VZXZa07VDGD9y5ocYLW8i+TVXt3UVrapz6v+kVjtv3r0AbgB3zX
gq3saE9o5GywxO5fzW5Itk4rwq1ppM26DkC66OBLbrT54FBZu5FNeSZjgSmo1dj2IRJxdmG9g6SL
ys+mxAv5glggdrEDN5e+VIujp439scAs46kZzXNQRdMZUaL8yRXmB/WO5la2gjlJ2RRBfSObaRv2
y8q1+301zyx9tmr+pNtb2RuCG1/raVVvfFekh2CGnIGBbI/dzCeyZu34dtnUfX0EtQfUUkZk3+eo
shfIiDvsFrIapak26r9z07fm+l4qLOpj5DbveY4VuziqSaYkKimMWGWoHnfz0Lrxd7YHObN2R/vW
RsptWphGbt/mlXGqcnPcl3OH7JVxrbHs//LByw/255+pIEdpaqqtqwabNe33hXCPFHXXu77+Ngq/
WuVWAaLWVPrrIeYLjxqJ+5xXkbVhSxHdWqVj3aUTwrs2AouyRR08OZudARyULfBsKtWtc88IF1kN
rmbskTKTB7SispNjc+/3G0NhMYrnuIPqFKmW4dSxJN7//Zf6327VwtRVvs66ChNW13XttyVkbJil
o2uR9mZr3pcaUvNtw13mp8PQo84H31FjITfZixRx6VtQI/3KyDz3UqYi38Rs7zFSQoPUzHLvUDqh
dVCB0Oy6ZJpuvW6oNgXWzBfoZ/2i18fmpgg1cvFGUe8AXYMSSqa146Xe3gC/d5BnhRp117Psx9l/
6v2MfY6jsBb/l0fav/34helawtEMRzfdefP+2yONBdzEnn2s3qI0/ciyM+l573aIIusUzlgeic8x
RRqvUDwyV58xeRa3jjhqGGxdJ5Ro1CzkaTTNIGK9HDfyAnKw7EDJZs5+eDcjRevxT6h3h8JAGYwB
WitOf3uFf8tTdahnqaYxWffkQMEdQBgVAHrghon6bEsdkzlmh612ex0C6uva1OchPporC7RmR2Rg
6+xS1emjcEzjIM2GcCLOLr5qNjsTEV0IWDTlQY7N0/g6NgXv7yzMMmh3vjJs+kjU0H2dVlu0Q3kL
Ut55C9QEe3oHMB4ZEptNrPliNL77ZvV2s4S5gLqI1juXKkGMVcwdiA2RDs6D7Ayyxj8Xk4fo5tyR
jazxGm/EDNwM8tt2UOf0EB3RVHwxAET+/c/Elr+DX+4BFmsaF2CrbTuAEPXfMwNIViYaWrZv1gBy
vKxDkl+4C6wjpbefS8PrV2ZdW7tgbio9GG5Vb7Jb2cujG/dessJjYZqPGUtMGR4tsFM83L6iBmo/
txr4Dyc31KXsdAU2LB4/FQ5zr5PfBX3/iDtReTJL0741/VAsW5SVvwJzh1Gljy9TXYD6wzVln4V+
8Vgp1Rc5oFOyemG1Y3OH3GN8E/hTsk68QXlvwoUckIvMXRVuMN54RebiE+/x6J8vjZ/eI/sA65FV
jL4bdAU3Mkm8dFKLtJ/f8/kic7RVtai+G+cD9J8/Y1VmVHfygFTKzzE5+HOuEnX1ddxnTEQoJbGm
+OVav1+/tEEFsZ0UVM8fbFs9BXBCXhMde6G4HLJ9Xiv2Sx+hG1/br10Dhy7p1Aq1Js96tUvswKEs
soDvwJVgMILIGXHolVAT6sy6dNmA5nUCNdR1y31XUPhDKCThZ6L72EVD94+gz1Vjf8PCow+e3bx5
cATYF5HXzy4EgdvJaJwH4Gz6uncRdwtxI34Y/arD5g7fowjpiiULFxDmQ3uWY4cJB6+kUjxYq4z1
NYphVT4lC9l7PeTN0nCj6S5h43g0B03fih9CKVLv5Df5k0+RFYy0py1WzJfPkJzw2/zfmr9droXR
typNYS3kXCmz8nm9FMuxg1pgaZTbzbrrc/1iFlpDgYOX1eezYY7JXrVwxfXs78flaIZvXJUamzdj
3C0Jd5enfu496a1lXDvITWtHVyLkZa8zj5ZnxeADTmFcTI1o0iFBTKzFQFGr0Z085F6DmIEXpssZ
TXONNaYx7e1shgvP49r5oDYt/JZYnD+nRnarnMTULvtoFGvUjZ4Mxx3vbHWql1rf1VvZlIch09pF
3znpvmuK6U7GtBR4sALpSbZkvBjdfe4U4+1nqDUj9PPb6JLpZnMxsw9Po1RcJzgakWodX7D1+qDe
6F9cRTPuBy04NaM9vJilpYOmQb0Jh5SfR/UxdxqolacxLcDlwxhcRqOelsvEP3lIm927qjI81H5E
toGS4dbvpuFBlKN+nPmHzv/n7Lx24+aybvtExGEOwMF/QVaOipblG8Kypc2c89P/g5S71ZYb/g6O
LwqMVXIFcu+15hzT6bKS+iQZUOhcUApybJdLNmYUbk5KfK9yj4DLP94yXS7u5SFt16bSq+tldXTi
8DYbS29Zez9iLBVPF6q0xbFMiVFQSwDsZVUbzde1Y6h2jP76bEdMpLUzdLOv98uO5SHpkX1uHEOb
WVZ95S5HL3saSz4HSVHeKQ7w7LIx+nNs2crFbxEkISItXxIAZClYx6c8TbNtBk9xZ8h58Uj01+1y
wLdQFdYhsGophEaHr8Np9PNg2wO1p3G4YoFNL5gB3PcjFEYyRynWTx9HLIeJIiNFzWxQJuuyzWC5
sqkiBESTD8Ywv2dJdVQEEPkgZTUxG3+fZb22htZQQtakoGMNfvqiAdApY3P4SVARwmIiNe+6SYDH
SRtz50fyyLXXtt4PSfjNOab1w6SpvLgrbrIsHffcj1OIFU8tTi9C+gYAgHX+68GZVz+2FanOxzgb
LTco3Bw3oJf7lag+byEHpJUFd09GiBmVuXUNZG7LCzFgGpM7Ky3VU9HzLk9FD/EZauO3yZ4tS4o0
XFKZkp5OmIiqM0lF+e0VjVJ+wzeE+ihwcrw0bfuMNddMsvLbhMh/69dTsV1WE/VQDD7ysGEsd9Oo
15vlZJCQXo7P7amXJPBOfjyul+1BHe6aSDEei0nuDkmvG6vlaZTKusgJ5UI/60EHtHAnE8PUcQv6
w7NOjLFbWktA0TTeEuT+bdmuCLTb6LuXYIPhazwcg/lwtZHknUNg33o5qpCNq16btHxRQJ81s5Ag
dvbD82g0IABKNyZvzetj23g05dZyh6aevjaijkl7CsfvRiTwrVfqTy3KdrRJBCJM6S3HGxlR0LmW
zNgDlzb3ps/T6jUW6a00dNrtJMIMx7Qx3GTI5j0ME/4mjtWZ7Su1/m5Um5yx3hDUaz9K3Ap+4tUx
pMx3NQWHYMVbuokzASU/elYD2WGGVVbS2e8V6TxYcMBitTwumz62L0ty7/f8pxhwftqhB5q0nnix
bTWYJHRN8dVOQrA9uuQ/jpmWoGh2pBsnL8QtMxzb1bBw0Illmyn67GKowS0tylMka/1RGxT9KjfC
uJIXEs9YtvWyaXlIEdoQ0zK0B1qRVLBbhgyOrASPfYzgFulLjIqkDR8hdVjXuCu5XrHT9OPhXmiv
eRmGj4WsVit7TMk8cobmPMwPhRqBd8iqnexnzVm2LR7mpWXnclipa4VnYOJbL9s+HVcmA7GX5gOm
HeVUqfJ07J20JECnjh6mgTa4QHzxGpKb0ej+a2cEoeuDnqLfKqa1QDH2fhIGvnITJYprIJU+Wirg
WAVHWgewUut2kt7cvK9ClddPYw0dxrXWOn67xyYjwKAq+JlERlo9lhgF1wSDBVtbmOVjpoGz5Kpu
kRbDqlrqBInaOdDLeTW0LGsXwJL2llW77coDA8zofRWionPEl4j+aD44nUz5rBbiZ6I++PEkf0cK
/iNCovk81KXvisqwHpJKrVe5bQa3uP/yTdQP8nmQyoEi/ygfkpEPKTELECvk+XimrLY3OGzjncy/
vamMzQVTnrES1agwye5+KkrQv/HTkKokeYsY2bkx0QhfynAM1lWBRPjNztR0FZsJvwA5Mp1TX6o7
Yhb5ARS6+SUrM+1Q+ON4M6+VTcE7JYLsERVw4kqKNgExldNHS+hIooVUHZa9jpLBXIRrjySevWo3
9FDunGmzrNI1jrY9Bb31NGbpIzwq3U1bKT45eR1cVVV542LYPYVBmu8KfDZrEzDlk8gdhbJfIUNl
Ya/TBSc1aPK7JuMKYgjANvNmq9SrI27m5YLaPTXwbtfFUMvbZS9fFij3SZWgz+Ip+35VIVP6ooPR
u1q9/h+viykwXS/naO2wUYlnNOWuviNxLEeaXBLZFZvhRYBaXNlVWj+BS3/CmcT3M+o9Ot7Oiz35
CLXmkwy8J9shMIgKn08KbJRaGrHGT1OQvJ9k2r1nV4X9IvoUQIUV1XdifqVUDf7zlRDB1U9ZJZ5M
SUivadn9xyvh6t1NkulyLTVQic7N+KVFvzxUabP5h0neXOvIl2b9e1eeNpqqyyaFMwRIf9Z52swv
AknGT2FFgQb4s42PapWpX1I1ep5EVF8B/6lfAi1GwVpXD0PJ0Kcf/dVyEF5sYo2RWr+fEjTjIdJR
FS2rs2ByC4VO44PjKexB6lewSbTd8owgIlFZFDFNunnvGEbXmAiaG4VZ+YHqT3jJcz/bBQk5C4zW
AH8YU3gSTpK7QcSUMg8H3KXpQDJWYj4sR4jhCeZbd7/sD4gd4bWby7IWKtyK0lFODqMTfLFrxwSY
ojEbl82tX2nSLCS0T3hLsQfNq7WURbs4jiL0Rqw6STmA13Ss3bKqNybO0KJRj4E93nMh/qLaZnZn
xV12FzPlQIlJJ6Mr+C14IuLHG2bpcdmLYqQ9//0TVLTPnYe5E+o4skGtxsQlZHwqZ0UWV5Oytntm
eMO4pUA4aXRvJy6MfgocqyFMOzq3hqwfzSrjS8X/FaOdT6PZHI0bP3tRZTu6K6o8visJsd7bsdHQ
RowwljuwRGXAxNtaDqX1mBfdV7njxtymWnMVtQ1tpZj2iaR2X6eun3aTgYwzAA73tdQgb0yUwC6m
TkIO+vD307GHNHu75qfTz89WtDhkHdsszz3xJF9G5NnL6XUx5YeCLjoBXBxWznKKTE+rU4r69Mn+
9ZqOU8dH28l0bzlKGAD9FK6Ox+U5YCLR1BxXkh0N3kAl8EaFMHdTEL4guLxdPjY5BpoYbQDatmxb
HnyieDY6dN33U8E5Kye9NJ9kQnRPgnzFXa6l8N7mpY9t/23p78dZkfPr+Zx/L316ljh0jC3SaXqt
8m3dSf42CsLQY4I2zbO06VZJg2RjtF2++tgmlHZada2irZfTlh2drpaenlrd9mObZdgA00a13Bj9
9BMdOHjMWjH45Ql5b2iUsSajh1Rdh/Yd/PfcM7OgfVY74wH9WIAIR1qzAQOTbJcXrezqb3//fv/R
8Nc05gi01Uxc6JRtl/3/0TDKTCY5odoEz4BqwvhgWrtayx4weDWvpt1ujbFWvsnCNrxAtbRrCVN/
XwWTucXsn59y6PdujnDQRWHFl3x+kMD6r8wYJeiyqtbN5e9/sva5a6JZjmFpFDdNzdZt3fhUODMV
WYQBXalv0zisImeqkYjwoCcFmc+W1eyYJsduL/u/tsmDRcQ3eXaumurds5XVR6x9yM0VLFa0ETBP
pWn/LNDru6mRyuceZti9NKZXM5X756LiA1KJlNmlwQrbdCEy9Tw2FaXNQSdfO0+4yZuOrRCbyJ5l
aXlYDkSp0JNbFeb/INXQ7E8XJv7jtmUCUTYtna4ofcbfm0e46FFiZHP8gMkF00jK/ER/RsxB3ixa
80OqivzkF3jOKWDvP21fVpcjPo5dtiVGDqs10cn6m5/k03Efqx/n5g7GHVxNEUxYvb/TgJsfA8N5
xjhADaTWRwIaLGFsbL1m73wITlBvwDl/s2xCrTXsuZJOsGnZuTxJLxPjVNuhvgNHN9zJRdkD07gx
opynlDq+m6JqobbMJyxPIvll4CKfEMflSXCYjZeY6Lhlp1G38doven1plBwTaoQMOZExxPPDstTU
eu6CWW7Xn3ZkKax2dznQ5KfiqQog2aotLHB68eQFWtg9WIk5XnhD7tq0g+41P5TDM46p+P59v0lp
lEFyfVr2IWJRs6w55QmZN2bZwHIVgUJmgyafEqX8tbRsWx7iee+ng5dty9660a29IaDT9JMojrLT
UnwYk1tDKQrq4v96WHZONsD7Ta6PxXFZ/9gtRyCNaRoMNGkd8nalSdpo851XmR9k9CuR0qYXe74P
I6OJz1OTXfv32zAi+Q1hrS06hXnvnOYDgjOjk4iqYnmSrkzlW6PdLPuWo8J0qvZQV0cGKvO9/L+9
qtKN+9DXf71qlA6yZw8Gko10miDoEtCYgNx7rlH84EornCvGTfu6rPbqKD2rPVV8DQDDqRvU7Jpm
zXfyhbULVHn9siyZvs4MkJQMsyx0pokTIpxlR8Q8nxiJulwvqx8PyxkVXNePTTLNB7dVYjApTS+d
EQIBY1MzexPIpnRetn08BKYIPFGEyYHqcXyE4UUC4Ly0PNSSP+buskjXKtnARr1GbZCcIpFBwLKL
bG3zMayqqKjWKZgNqBLwoClyDRjf2jdR5vAz+i67rxvq1v2oyuv31bptbx1ig1RN93PPyCpKL2XR
kUfHwYHTt5csmk4Uf5KzoIcH9tSwXb/RtadhUM11a9TTdlnNCQd09WmMr2VQiy8VIxbFSfSnZBo7
DMu/nWV2NykmGYabTURdQK1f+DUfRsR9T76ZV9u8Z/qT50EB0TK8Ww6A9Da6VuCbN0PodEejyEEI
D07xghp0fgK7kOxVhnDqCFhIvWlHfXKXHUjFbqmUNI+dLwroMgBl4wz1emirh+UAo4RJLVF06Wzy
VAsvTn29e+gdJq0+jDZmztVmNuF8H1aAExFZxRjYGDJrOz9U9S96jTRr3h3ZMWpuk/lK2lfm2g6M
4TCLi/F9gZ6TAulYLsS5QV5lFvCsxZghingf1EWKL9dpjkMufhk21KH7ST+huCUDbbxUZUl7Cgnm
c61PayVspCu8hfFudKgrFWhId3GmDncqlMXbVj8t+5YtlWIVqJMC01tWqV3c6rpuHshUDPZ1qGmb
WFbyr2NWb5b3whzazguaqb6kSUkLbzSM97cXEPMqy/LsWdH4UZPKI++HYCjvDQKfljMzJQaBVhh4
EmqESpIunLUzjME3vBrvH4TqA9nrbRidGlkdVzkpM8+sACNIHcjLTIdtWpf45DC3ls77wrgskCT0
vvDvXaP8/3PMny/B82R1W83Dgo+XkIRq/MNtWf3zrkwylSYjctUtzXQ+35UNQzROarbDo65P9jVO
2ivxHeWz0pKP2cFo2S6rGdgOs1IpmFV0Br2+pQQ59is/F1IX8/ZYhZcBxMMkKEVI4v+1JOmWwyhj
jLbL0vve0vyH1iSYkt+nrfPIirakaRGQi4RI+zznYe5QlwUa6ge96gFvQt2VK03ZWTowzmXpY5vz
X7Ytxzn5ldRQd5RSulIwY5J9SHH60E0llcfE8Q+dWuzHbIq0rTL41mZsufO8r5NOs4FnDBNlSJ67
tklWWl1Zh9IBKGrU95ElJYzKzGwfBmHK5ZnVaOx+kr6o3GBl0jD9hT+Xo6gApGvNJslsWa38BwtJ
y1OBrHLT1XZlXpIhK2HNhcWT2jL+qIOG/Md5NSzyldD86kGkk37L748x3yzQGS2Sl3KHxM2AmZ4d
+8k2gOR07enynix/2CxrY9w612Wpam0Zyhh5erEFftpdNkpm+gxBy99/HLycT5VqI8+nvh+7nJu0
3I2Xjd1A6ngoNFyymuJvRSiXjFX64okSsIUSoEgOy/8kcpw7Opc6xduwe+yajAov/yOTvAIPT/kA
cSuzjOciDb8H0ZT+CKfoWa9ynWH/4PMFtVGAEg75MB8Qcp94DI2SS13vIJmbh0vvi8sYSh1jPlll
bGtP1/gjPgZWldIWvvcxlIJQSuYC7rjt1Orpxg6ncs943H6gTXyraaH2vTD8GGKi0C6aFhQXUdbc
hOYdbTBdCn5Yj46cib0VVt2m7Lng1NGPZT+t52A9JUTS6408ZzP4/Vpj+H9JEsYVveIU31UnesLl
1YH1U40DjVxptWznXfci4oG/zizVbd9a9dYqHOlrALxmOSAhP2qt9lp1gK8ePWQhBZr5CWWhV549
TvYZ97B2rYuOlsy8o/Vp+EKykm5Vv/aPU5qWKzM1nJuox+ECl/RLXeU1+LJCPBrMDQqhjE+dZRWn
sdLhJ43Z+ITNI9w0oZahyGdvWABWlYh+uix7KzxPlp49QVkaLhWxCUxJOCoOp2k7CgkYUhtOT03U
xp5M/M1xOclyxLoF3fYg1b10Y2UkyS4vjO9lbzlBt1pOInQxWTW+be5BmtXnKoLNMo0Two56njWF
kfb4sUpO1K/VsvCrI6Wl/1xd9oYVJYfl3GZOVwpLQUk3pffo6DT+jcA/hKIzfi1y6+vmfOrSPyjY
uKX1H/uWMyTfWGuxKaMJ2ceZ7xtfy6GuQHYAnEOoSsk+pkHTqeY+yWc0nV/I5EpZ0bEYfeM+nuy7
9+2JY1J1Q0lsN4N/y2j6ddleMyTx0hogAKal5CZtisYNZqmJNBLXkga2fjWnsr+gkyUPIgKr27UI
a4Dzrq2ssQ7vi+TVWIdl3acZsyV2E0YON1lgOPo5G8FY1iVRPe/bytI8h/IkHf5DXDNvE8rtiKTd
52LB8BWVWxeFL1Uv7qzID1+7vtySVJwHbpG+pASER27RXpkZG4GbxxFECzG91qN/NSu7fyF95+dU
5cqzOukDVDAAdwNlbxdKPJhd37JACibMIDCwOdyHZB+eZmdT5JoXl4OWpVpryIqy7dRbtkkVlhlX
CniOdHkOOgjhFn7n27L74zy7J3osCKZ83fnp4DpgzvGaxmItmaV+YY4r42ZVlH3mRO0Z3RaYOCOo
76WAsbI9Vd03SHFXX6BWdKWVyLru3d0Uzqamxdm0uJiESJVjMKH8mf1PzUg0hamludtVg4UAjQeK
fdhECjLrHBExEMHMqvL0NxDUuoMI6q/KnM+2PDizk7gV6ZmAeOm4bFoONQOgkD6c09XHsVZA8qBi
BLskqoyVqo7iqqbNRHqVOZJMl+jnJpK7terk2QO5WCreW028aAMSmJoxtNvFxSoG6/MjH+KZwKfo
j04I/HB5pkoov54pnwNaNVNSt6ZUGWdKW7kRBmd7XkkYhp7TfkoAu/VluKktac5FYI+V6BE+RPI5
PZSQVE2iZsdCehrmpUgp05MoqmaXk0D4vhT8e9unvbmo+7WMlR91gHxwqI3ivpkXA1OWD5LBw7K6
PBianZnr94MgGxoqQRscasem4uVKEd50oDcTW0uekPyoB1tv65VqYnWGlwEZLKA6gF0tvbETjRzW
eQc8tGLVO619KEXgfKmS1ktMfSAjBYtE1nfjZllF97UnSc54INsnol2MASyBvt2S58pbzeg7D2v/
G6HtoZfmM6BM0qpNloTZCSwvWmawu9tyEt2t4kyjFwS41+WE5oM2V5jEXGtq+lDf21n19LFpWbLL
Xl+Fc5qhTOCPEqf2iURym0k/vjlIc4anzqvLtuVhKhi5uHgOiYi0gfNBDLqtKIB5Cv0wQLoFKIVl
fZrXh1qgYlrWuYv/a12k1ZMuZzC/MvmrjH44reTsjQki0M7MYL6E0CCIdfMOrbC5CewiPJpWKs6t
PTecpKZ6bPMM+gVk39f2JUni/C1T0ZBWlWo/Slz2EA4kzVn0lXrIrTTeJmVb3jHrBPGRlslLR+Dm
cpbSFVcxcrVCuOd7XFq3f6/8qcbv9iS6hLpjqTJlYccwNJmv0+81L2qUQWfLhf/DyGf8waSJY0qt
Dw/Mm1qL+iWNp/VXowVzHRGw7sXheVSJxlNqbMWSoYTXVh32JCER+Vf6GiOy/BJGVb1vnZVmFeE2
LfLgLsjukri55prQD7JkaAeqBQS65EXihV2LAkbHlMGsSV/l8gj1a0hkLh08HQ5aGJ+b9knRJX3V
jPDbqNs1W+wnlJO1CktNExBroRzMWXxjybinAEp/VRXgWpn2NXpFOavdTPkjYXQOSh8Ixir9TZKj
7OwkK76yTav2UXImgooEDUy89saObmrqYayUjlZ0T9EDqrfa11djJInL77AjhVCkj5Js0XKHkOpm
5LRuUpSpq94nn8oOEs83lHyD1U3e9H6ibSbjR6ur2b6j1LK2qI97BiDTDRXwwbOqgrG30e79KUx2
eHHRykzohmIjd0H0YugkQ00K+ZPrnB5PbMBwTkt3kMPpvgcaHUmkN44B93zsvTBF1Nhao2OS1gjv
is2o2aobBz2t+7gpVzJANpIfYMlIvfo9zkH2dWZWrjPhZ64klekqFWpxF6EGRFKgnoFYq+cGL1is
hC2JDIEH4WY4IDh2jiQYAj6vMZLRMwzuY0yTXjKolBzJdUOEWFZ7OHwreJg086NmP8GxB9ZQuOZA
xSCa2h+pXGon5DMvItC2VsCYySzzKHP9biwPVMNFI9JTqulfhsjUDqKRrVVsgO9l1CK8SHEasiPN
mh7LA7O69ISZPz2VXKTHAOhriyOjivziPtCLB8No0oMR0qr29SPl6ytYLPMr1959YBPuTu64HWTn
XDOjp0pKtorV94RahbWX04681RHTdZXuJoGF+qEICIAjQQ+nbOR2XdecW/MwIYNYzzTPDaG+5zax
p3OQI1CRLLriWNhOhU/KrIxzbWMNunEoyuhLnvr92R8pysYwM2yl8nftqN7azEddLsn2HmwpUGh1
uFeiqr0sD6oFOXEoMyL4ggrRVSlrR22skcpp1qmgG3vtUaKsRjMA328RQ4vY1uv9yW3ksyht4ws2
TdcOgmNJFfsgpdKwH53uOcU/ftbVAW20xseoIXD1VI1gYWb0iBvRT666CkCCP9nqdmAku0pVywsl
7Yfcl2s1VLm9jMNwlrP0psG7SDo9+lpM8uAxRq1ZxVlLEHoarClYONtEWPkKiPLKHMR3U9W6f7is
Kb/XDLiqYQXQDMVADI5F4Q/TJZU1J4/xo/1MwWsdIACaR/QjK1LNIyKCEuhMRIf4boZL1aV46JPD
nRCwrdr4BQ3b+/tF1lF+m/wvfw0p4QBbHUeh9fnZST4gOVc7vt4/HcbEUDjaijjp/LWzg9lCMzar
SXdi14zghtiD/aZJ8Y+2aYZT2zvTPtftbSlbjKApYu0YqQwHXwqQPzWhtVGCEsr5BNuw7YKvKJLk
Sz0Fl7i2FKQGXXhOWzXZtuRCGOtlMk5w4pOUh76rFtFD2Jb3XFOdtSj6lHytxNhWsvYUJsQORjoM
Md2MYZjN5e6odVreLpA4bWnKa0V0+zStVS8w5M4bhVKRHGVhaplXK9NM1nVvHQVGJFIIUjcdyCYE
G/nmNGGwNcLmWc0mQH9FfpfbunNQhXLoQ+keUlX0JeY75Cq285LmoOu0sZWPqET0XSa4nOVSEm0N
X62OkVhXs8q2bd+MUb/y7cSTVSXrsYdmWvlxe1LlpkHh6RAhIBfHpmybc5ISDmyKvPWg58ZuLNsh
VQvlBpS/RDchJDezHqe3v3/+yh/3WL6J8/cRdbquWpb96R6bw+20SkNkPzNLHm66yikIe/L13qPL
cF8HKoP0ghqvOn87izIPbg07+gd/jPJ7AWr5DhqWgVGcOhqhSJ+18bD5MsupnOwnQjz1KR9RGJKm
ZHUSFrXGkihDYOOHqrYufN5ZvTOKN5JkrG3AGI/koPikyHF8iNGdtGE34qPnbvf3t0n942cyN0sR
dfBb0ehBfm6cKpJVD/hkp59KnvwgBq05IXdIwLGlAlknaJWlm6vG1RllxJYpi9gHozKsqQGjF+5z
exMa6gsk//Y8kC4LS2WUjgkm/GjM5FXfd+pp6snR/PufrXyq7fHWguqWcVLaquLMzcNPegYlZv6F
EMj6GVb8PuTY+O60vboiqQ+qhi/KfWaZaEqm5osRrKl276GNa99ye9hzr8MFS3Afd+2iv0hd4VKu
dA61NSZuZAPzh/7vKXytGDvaykNYKvJ6DPIdQCV51dTiqNjAGnwy/8w6XRE4Yu4HMdUrSo32trcp
jvVNApgkJWCTNKOZi508+dKQbawefHFAc/dYordcl74PukSE3ckyRxog9F3x+JLh2eZR7ZbR+JLp
NAMDLIReLI3tehSDtckNO2DilnerOupK7IOjsxGttglyo7rV+ibFlJ9Y64Ggq42v6xG3cIfhnSF6
ymFTg0FMK1eVLhrPLxjpOdF3nHRBXb5Ium6cy4QBmSSRd6vYJG2W+N9dKwpHikf+A94yZ9/r4VvL
QAmbzzLYHMY9zNpiV9QN8lvKFFtuscoB6GwIZfeHrJGDC1FDqzqCqPIm2Jtzc0pnfkpcZEgkY6Dv
614M6x7ml+eYRnbvgDHfOV37asAeTBkFqMpOwUF2U9QM7a4odpgQyQhND/54ctQi3gVlr7hjp4cT
5YXMM8rEG8kKv9EsiRzWEvhjLztB5lLql27D7Gum0/EnukFJjwRUMpjKlJXo36Bzp/d1rps7vasn
r6FmKxvKDUT4ORcI+10+NfU/3Kk+OWjev8o6PAmLerUDp+6Tg6qVfYffpeX/NKswYPjRZW5sSc4m
RrKzUeSwpUvbdRfTNLqLLhQCMSNxzBM881xbNoPe3XdzQh9Wv4eUD+XvvzT1d+3X8tdRQMfho6g0
7y39k7lTkdWkSssieh0IUyQFg5jeXs5v+Z7kxLyP/U61CB4raJ14BeXWTaLUrtYjTl7I+8UEyCoa
yeHQko2mmPUGjQKVvrBJb3M5c9byFKibaZ6eZHEf8vEn2lpPDWLz8uCp4ZLzD/+dP653Fs0Fw0Fw
oJiq9QdgRlP7aYqHPn7tw/aKbFi5Vxzk7hUKY8/nTrka2yq5aaChoZPoPEUdcaQptuI1BhdsSSPV
u66V/NtgtyhoY0tDBBl191b/4OT2yyjG4kHQ8/8nsYjzeTTDG6+pdGI0zXZ0LiS/zxhNJazTmsiC
V0kAvplAKva59dgkEUMF8KUbc1AHN5D8fI9nh/YQsth7aMM3VuIcMsU09stkqpO1s1QP6PWyvdqT
lpW3zHcU8ilcgbrSavr6rCnFPqJwuFVsMQNLMNZATHMOVT/JrubXW6KBfowoxZ612Ea40lTnKPWr
LbXh+CHtKspmXEybdnj6+yf3ScG2fBFtncmbLRsqWlfnk15mSlvICUMcvdqpWq+d2BTcwX1s37V9
q4VFfDQHxVzjlXodJYKi2uEgjbVxTIdqjXsJAHEfnLVBrk5GGhTwrZWvFsH1N5ot7Uks7KRG/4LZ
lzRIzBor1IuhW9ZJ51FUgX0SifIyZf63Vm65RvtMqvC5Pvr4eo5VC4v87/9Xvj9/fN7ofxi0qDZf
UlMxP10Tqj41altk2WtiGPIKJW1/wQ3sELTdCWsfMsy8pmG8QieTnZ1J3OtN8OaXk+rFsmpsEt0R
5+UhdyjtQu4B9mCgrMRuFbVtfMuV198Xdv1MBPNwkij32k26DqXqQqDyAKiC8ijuxovO33ajAxwK
+W7tHF2QaZ9I+s1Au+8SZ8+htec+nZBmSY4DVIPM0VyjsLG7ytpjabZrnx69FuvKkVBytPxNJ0Pa
JSWsRTeTYY8vLG6N1L12vogCryU0xK1FNjc/mGJNd0aauaNuSoSapKBSMOhcwT5kp2amHonUKYmw
BwiOloY/zGilL9KYlCtaFFf0i/lFHR6aZgp3TDkFdXoTU3eaFaQMd4mHEFz1Ju2RISESz7p/bc32
6JQVWT7cfICBuzQV42vCMNqdELSuIxJP3HTm8JtGRVRxmV0YsztH28zDI02s3G1i3dgpgT8cRnt8
G8JWpeuQKQd/TnT11ew1aEtQF9QxXUIDhlNBSodfkkvZwPYbuLJvDEZdWOQoeMjAfeZSqG7MFbiu
s1yiZ45DVwEVi5Ivpl6RaTkn8Ko2NTc0Q3hjlGMdjPVZ795o0DfXhMGQC0ZkD+ut3+p+FX9B6H/w
K2rE+fhiJ5I4cQUvN4OA6l0hrXOjEXYEtXH5aMwPOKRdElqLk/CLFxhFrxU+8J2SGxfAzvqd3rbD
zoKm2sOlvaohksrBSH9kbXXWTaj0jS1uenK2boClerWS3pEckb9Zglu7eaG2bz1lymS6I62HYyar
l8FQ1PtRCbajXcQ3PXNMmGdjs+OyRH27D3oihAKctOj1dmZI6R88KWOLInXWESOTI4r38SxaSlWT
7dQ3gvyzfxjRW3/MKixTMTSDm6HlKOgNP12HO5Ip+dbp7atJfIwXByOjuBRflu20XEMZAV1tu+QL
WW9UstwLNxIAT0xFrAKCGbdmOP1Ih9DYJjHA+cgAPP6Nqoflgsly9nE0V6iYOXE7P5EQiRkEFB6X
OHHGm+HGZtaT/uKbrqphkxb9aK8UMYLvT/vxJNff4iTbaYg+70AE5AQIZu0ZBomxiXLlbaHm4BrZ
kl2i7Y2BHhD4svg5rbtkhXWMu0gbMA3htfo0NDZ4YtQt5gG8oSLMjz1QrXjO+8zqqr1vI1Xxpu4h
pfMFd22I1nIGQimYstfBRmlkDl2zFT4NpXj+CvtVeOmibjyHpnHTTEX1Pof5P79R4+qFIvcjByuG
GKz5tPo/29f88j19rf/vfNa/j/qf31c56deTrr43339bWWdN2Iy37Ws13r3WbdL8C1o3H/n/uvN/
uTuT3rixdNv+lYucs8CePIMaPDbRUApJlmVZ1oSQZZt9e9j/+rcYmVWZ6Spk4k4vYBDqLDEY5Gm+
b++1/+f79bc8re33f/7y9q3K6iCTQ5+9D7/89q1dTq8Ji9H+31S8/Q/89t39Ffzzl//XF2+1fJP/
+X++v8nhn78orviHbVom612Iofou5v7lf+D77d8S5j+YLIRt6zyIFv0G5o266Yf0n78Y9j8sdffp
a6whLPBY/C9J2uj+LeMfqkY8qXD5siDAy/3lXy//N2bfr5f7vzP8dCBof5q9dhIE/yhsoxezSIv4
efbqsk43W33ctZoucaGVKYKkkjdpZj2XppOdgX3AqrTNd2M7ONK3WRieyQXDvsYTC2GIEdteP7q7
ukCUKcBlt/eITqBOpCSfhGZcmmrOzsY2LqFuwFRIsxKHzmVUV4ZpvZoCaFbAr0fnMyKT5SigpqQM
F5hY3Whg87FaznYJUiTfB4pxrldqq3Vgg1yg1eCJK7SvDKpYB+WtWmfoiyp18QYnZ/jXDIyJjfOj
mAz7o4QSMutmgOQivS+t+FTKIQ4ouu3rYXwu+YKxloaxx9uy4N+hhuOs6YNZC/28j7hF9QpgJP3U
tpt943buSp1nxlyIqA/T0faQZ7kWFGDgA/khtefhFpE6Oew0PbgahTg1OBWyIj9nTZ49bHgQM7QN
fqPny73V3AuN9Fna53ko1Eoj6MQm3qmKCZQam++15XyPHaM8MuG9EGdBuWiuYTFtN+u2oZJuahVC
2hR7d9pEvbYZo1YQ2Jv28kLinmfr6F2cfH2eK/0juY5GUFfpZ4EoJmRUMYGeKWil2KYdtvkH8/v9
0McPZV7EQacW6tGcUoofExWEvqpOxUgElT3v7jpV3DvClD6OfW8edXDLpvY5JlstHGq19+MiPsRJ
dqDY1R3I/jlUHeIuU0zsOWfrYmnuAdz4MRduNDVGR9Id6VxLmWPo65fkqBVuBYW2w8610ndJLPHU
WrVFNBBUvWxGKGO3oKLn+rVRi8dGAqSV7WvvjiwFARnfxYrD8mSP19wEHNxVyDs96SKRU7Cz7ZSY
WLV+7ZQTfKvkk8yPTr0FelK/59QLKXY9DuRQu2t+ojrHWshaXlOXfKeSPuJcQTypVO1+hq202q12
GghXUVnSHMqeYRef1zeF/A1By1ZAMCjdJmIC2o2Kzpu5oHtx2UrbI+9uZzVvDmHUTBBFHcQuyTw7
X/hEi+FSNWvh21tMgmwOxzUmChHjrO/g3/aWzvyittn3Te+rgHoOfv7WPMwKazGTmLaypXkAZiNf
lZzTTd4mPbHORfyg5GzdRbW+5IZ+0iv7iKsymDsr8yiViEenmk6G8t3Cwv8oF+t9ykoM53Vyymv5
LU6Z09nmplxQ/YOc3Y8l82T4TGZ4e6g5a2/EHEfXcvaX0X7oib2bG1+TIgPNjBqvK/KbCWIipXNY
0XH6XtAi80zTZfxoyaXRjVeTmDKa9SimG2EftJbym1Y0QW/t63vsn3P92NjzBJcd5O00QpGknFTb
LNEWHuhUL59b1fzSlI5PI5dlXuKJFiXSroWaL7wmZBYXDddDzhPHWosoE/0u7h06XhZ1iFpombdM
RHiUbIl1lLUK242pdD6YigjNZPbXbsxPi9mRWknmFJ35zEvV6l2f6OZgvXzoWIqH0KaeEoVOTaLP
8GTgLlb1HmXRXTcEtA7mev6hGDTqlLL7Yo0IpDYtNJQ+jwgwfZWQ/u5MonziL529EKm1pHZk5nQc
hmw8ZQuBYtpg/QD3Rz20JK46eXTbmHSCuFM+mnqExftbWRO9WOW5GRIgw6MDS7rBBxiqSQfZWqUy
HZeA5wCqLSJ5KVwDDJ3ZcpubLpWtqUcRsxFIU6+Py2Ko+0M5n3EWePkcG5fcVWpeTS8DgoJ8Y0IM
oQ+Wv+KwRtfQxCcnbQjV3HblEcEXjGUZGpZseZ2hnVCh6bEnOl/N7ELq+DfEZwkKgcLbHAyMjSzh
TFHuPfKuLWIrD9WY3xsFqOO1oOtlJ7IPqjhXsBUnniZVsScUR9gREXQXYO76vQ040EDHGxufCkSg
XolGj95AMjfU7FwMQ3YDshNuNoFMLrRsZ/LbcUITIkidQ+eCzVgJZKFMhzzWfXzeU6tcVnXdAiPL
6MYuKBpazY6cCpHOasvyuFjcGc2CGkVeUjchvlhNW5LX+uyw0CY6DusaaoLcPCjD1CpT1LnlnCaH
oaueYzZfTGaLT0xpFhrxbPjLZNvIenM9IHGVRl1fHvRKV94WrSQ1YcerA9FUoSeC71naL1nmuLdi
Hu6WrunCRS4vyliinx1flKGWPqliNJJqxSdxfPPbNHV9Sytsqtn3fZKYpNGsDMq1YfiZThQtOG1f
2ox4LIv7paAwDF0OKQvecsN6dpvkubMVJ+ymHoE0G6AAX4LhkVvfHrLVhWU93pW0q47wPJNgthX8
Lwl05mz+lDf99ry5J0mZOBiNDJZxEU7GTNciH0+6y/UZahDA9nRy13HxzKW7rycgL5aIEkN2kJqc
i90ozIh2FsUursOaQ9FmpzmbM5RF4nmy00/Ikw7wzbzMFkfVJJTKbadbRGWc6pjwzm4UUejbYcJk
2EWXXx6BAvBXdYurU6Je7547l+kFH3cctBs/2G6KQ2JMpRE0RuFr/Yja+d6maOIpDCQsmzPllAHF
oirRQ80avLKI1w9rZb8mHW3FfpnPW6ZRhKAatDT0sXp19WPS69Fy0Uhtx/QS5/ZttlbDrbQmf1Bx
19Yxcuase1vpN+f6TR07WuK15g9hkPuirYcmTeWnFLsrDAvGXIjtC6BfWg+CCgS6JR0F0IU9JoIy
DEaLcYkJLqZDbVM/MXwXMXSQjeKEKfW7GD5XuWX6PR4cX52pzw747MhcOmtgwULFWR+s+3Hlxitg
HNhqgTBwZoKeFTTzDGZB3rd0T5FYFSPJYfoOzAOUydhifu15EAMQFS8T+mt/LUEgjKUdbC+OOryu
jUmKQ+w+NKzebspqpWC8Z5VYhXjVIP8dOt1hBTQXT7miCN/ZZ21cwR2p6aqIci6gg5g+dBIZB0Yl
XzbFUI/0si8OXkd+8qkjseKgVt/1jqClfLWOcHLO8Vy+kRTaBLJlJq2LBDqlw2AlM5mfYJ5g3hEf
6BEtvlWyEszM9fOKQDBwJGLheutKT+0kUDN1WVjoyJVqnH7Oe4XbY9RiP6ZdHuikmvqiW84bu+kw
H9gIm018dp0t8xv88/4mGLtYBY4gr8+LwbterAq3KNIIbwL7LqZsvG0BqQYo3HFeEPgRgG44jUII
aPxEJGog/EpkC37R9Ad6OHfMS0voNMYaJI49cEdyg5Z1/Fk3PXsbn6ZlEn4sZ/VCvyFOc+cw1XkT
gCx5sZyuDWsbwqcriXDf11wFmPl1drnUueSujSOCDnc9Cs3fElMaCNvWcPIzyXbkVqigTzbIemFP
0V7TSBjILSKtcV2YQdyGSpzei3lKmMFWTqlTH7eyPQ1x/5hmAGGtTSPknKBZ0hi9Xg5nHI6f5Tis
Zw1G5CGv43KPR2ApMTuBMnV0B0YxncqB/hVIosDmzfSrxRaILJLyjPWQeNeXkrXLEWPrEOgLtCJn
c141aCkj3aagr5Ov2TaG+hRLT8vd+rgUNbNbudysI8CAlS2HX+nTD00CNsOt14To7ql9zLSpaPLs
yzaT5SZLzRgl2NTMxt38YzbatzW1D11jXMAC0kYv6Vamo/HSufVpLAYzMPMhatFMMLi5APwzNGWN
8Pd6H8qpg5yJ3NE1+C/TSDDinG6P+H+XoKx6osmdJrLk8lRgQg6WFgeDNZh12C+uwa6jgw2qTlgC
neJRNgzvlpJ/3JzJouSLs0UMLMHxf79lqnpfs1jZZ0NaruTxlBTxFrtT/frsfNuRfZYK6wzYFs8J
dX13Bl5QQt6tvm2pUDxraukruO4NO1f1aZ3PVgb4rqn7Q9bId9ZKr6z06gUDatOYY4jWPwD/6oT9
OsoQACHysETzGj2JvQGosJ8qpLHodhdOO1OB2zquaPGpbFsChxCpZFV3B5h9GeMG+vQcv2/23ByA
b3ijUxthnVe2L+WhHAhH0mKs5HhO0sk5uJpR+StBG15VDvem2XnWNrkMcVjiALHeFDyA597Q7+ne
Wli6h88oPioPvcprJWeaaEp7MTYSUytgD55l1TTwRihZTIwfxjW/KKkYCctCKZJg01ZHuiFGv536
1viBovXj1DGU2toFoRNbRCpoUFlEWBbqfSIPauYMVPjkbW3vev/eADeKcnha+9s4i89KoWZHtzOe
E3wDXjfODdgYcGvMoRu7MM+Zbmz9fkpYSySqHhn1YvtJT0juOpBWainv4AnUgaVsLSczlEXVhg03
8sGM46BXSNXNlK/5rCFvtMj7IFyRWFiDNQmbHS0cEWEcdDWJzHBgMz+sKHmQFniyw23Jopb5XEs1
L2Uh5hfYiaggkblcF/QIaY37TKc/XNe5S6VzoAQrjk3RLj40qC+ZqX/W1Hj4KBzlUa1piNKFpOoN
ryb55JAU7BVZPB8StuwERp707tEEBOKLbdoY+AmTS9rV09X2TSv2jL+sEAdbssrKN6LVzRGPZVM8
CWe6hfPTn5rRfFIECva2XwHyeASNPuW54cmFAnE39g2x0+mNOmYFCZiAr4TbPa+rQSt9JfEyyayv
irQ+odTmbddfhFXlQZr3zHssowwNYZFWh/OcZ4HWNusBoFEwlXZUEGcbjJImVGqZeBM1XLjNlwF7
HaG+6nTQ59c5S5ubhqEgAy+K6Vv/uKdylyoCLJMetwqULbNtgyXCgypdJ5g2uppjESzWUJBiTeRD
k7/XSfo5J+/oFi7EZVPoRjNfLtoPofSvyRhH7qAezH7rjhQbM09HPqtXBkpYbbwl1Qp4NcHDdopR
RuMcvRE0LhHwzCguU1QiH+ridR5WINGzbFEN5HeOOn8b6x/6LETQYJb31HFEv1dMvjXPVggExV9s
k8wkQkiCbXAONd0duoj55MnmzrHn+ENM2yV1lj4qdPKuOo3u3Ohe1GwJ2b0pYaWQjGW5yOTjXeJF
GjbZ5S31AZXt6TqCkh7toCmH24GuOGMqNSpJ6g09mSd97pyza2yfK7rtShH7Vc7g0sTapagG/TSw
4rFzLQ+mWWEeTdzd/tTexfu6JInZN5FAfdEsxTwO7qoxnqrP7SQ+9QZPmj08gz0ljN3W3+cm4Qs5
97LZ3c57P3HE7HjBdRVaenKp2uppUhmiMqCPKohTP6nyjwudbnICKcv4eZl8LAHLsRdbL0NHaWho
V4J+VJV80S17KXRVPmop/J68nt826zjLvD2DOHixjcW/DGL4mG3p00bbl3eUASxDgIjnv4nkyHv9
64fXz/PqWwFp8axkQ37qlC1EZ820sx802z3aPHPH62dlojdRp9XD0TXjB7RA/lo56jlOa/RGUJkP
iPXupwxlFRAYomFN7RxrFS9hxUjD3cSHc+keB2pvx1TLGMmK8XTdTLoU+A9lQtZOCkAV5mOHAW7+
URsSP6Jm92Gipw/S0Z9H2SdBixCVWjhLh2laAYiN1vuMiDC1xq9zSVADpgkPkHlNMwb7hDqSpluV
MzrXLHY5s4WBqUOBPiT9u+0sZ1vZKFhYJJe5mhVypetQq1x2zXpxvz+uXipAaykfVQcBoKrOD0bs
XJTZZg2JgyoAOnmGkUcRSCPDL1ZPYC/Wx1ihCN/LcFLL4VGxuneGotpLDBvCXRUVcwn9c77DSkfU
pKL6fZHc6c5Nn5mfZsMtjls2AuBO8fq33NqtW4Wp0DdfVV8zjaEdESDEzNKV3urqjyU6mmBw2i9M
DzeaSjZ7jsKkyrHaEJ2Ntx6roQ2i7di3mgic0r0rBvuLaPWXVlSPXdvS02+n93ERnTc3N1lDLpFp
a+Mx75BN0kPQuekZVjZwkB5LPW5a9WEU/UVbJ2LVG0ejPov+rdZaxFbyzllV42SV9cdNCVmSfZgs
pTg2w6BQZp1eKiMlmXyH4JMMR5jqeC4zJO+dcSD3BLWzRcih221Yx8qC1qNxZxr6LWBr6BST2Uaz
MOgVjukYqM7URvq/D0Zdt5Gx/8j1a3QvJO3dpcaaETfRvFRYG1zlva3AqSFSuZfcSsfrZ3FXfZKV
+zWbqJrQFpYBPi0iSveHxcZiF5mqSySwlL5L9FOEqNyIhkhd+jaqxUxVZnYDKBkvRqlyfpuomPT2
b8IBXgNp2oxU+2kpyzYfs4293+ZoG4UQvjZMa1myKUppwiYGzMHitTG3D4Cs+WOWC7FwP1RF0nBR
/v25xhsF4Sk9X0/xeljrhev26/NMThbldGSOyc1g5OLQJUGvL82eyAIIbVps59DH/SWRer752V7M
YbdJ4Jz7+fowEv4VYCvpT/jxGs6Qq0D46r9++/63cdFTIE3carzp+COlUlfH6yu2nBGR/vU6XD+v
U4FbWV8fLWP8Kib9Zkwpn8zkZB+tERVJ2mUVc+0yk8BgspxiP4aXljNiM5bMkSmG84w776gQnUgX
mzO9jiLXT1E6bT5Ax8Tv91O8nnpvlC8dsxVTzCgjQdQmQXImyihzONVxE7oOw2+K1ICd+fhhkLF5
WKx8z02oqqT0lpUBVxGiPnS1eKRTUUfTatIubqYjazDGhEqI9oQfkbKUVUVrtShHw5b97NOsvFGh
ANxo/ciObEnnUBBNEakJkq2hd0ia3laAOyk2iuj6d7akZy9DShADRzFEDlq9yFJAnytSR5Rq2qpP
cXFtT/sK4zr+Fqk+RKKWgC6vb2FLyb8TrEaLlMZvzuH60fVwveMg9vzYQFEigCIZgMoKBWZXLU+/
PirX52U/6PbKgNk6jr/KoYnG1s3Qyu2DveA/AzyTTtBm+cidb8TI0yHl5KOxS7aJ+WvO4NYIU2ut
71Uy6lFVWnculYIDtoMpuh4I6WhCa+CRd0CZR0bbudzzxuL4ORonpl6ZUO9mtBm2KJMs1dlcNf5Y
xsdiybObhYkt0AZ2PdeH8Xpo9/v5+lGKruE0wDJU+ppwMktkBEp3dvPrYdtvjXea/8yy2tigeG8X
IxrtT2qNfP76PuilW//2jlDNcXXlXZkstoJ29rUj3vWWrd52K01oCRbIlWOibp8W3XICK6tItXaN
CyhT49JlpFUq+kq0YPqsWmzpFlTav35P65Wjldvu2Vka67Ykfd4jIj10WzZMFRWJW9gPz1uZ2cfr
DwBOlDc6aPnr97RqvpV2/GM2B8aMTjlid16PCOVBAM/JZHo4a6ajwYOGr72u7ibTAEAu5ElSDdUm
OKceZsT00lnUIKxlhONT7K+qaQOqVx+pLVDB3UkR+n7Sak+Pq1W2ya9YaFzShW2pMvGpYm5fBSLF
LjfG28ExbyZZnwo8Hnj6KF/UWo3s/kczaumtjcsFiBbrji1di3PW5yeYeSR0Deye53mFScMtriHX
6fTL1I9OAHQ788yivE2LbjuNHYZYYjsOA1ssz3GVL11CHu+YU+Vsqhs3rt2GUJW4C9rF+qAKCdph
qV7blWqPpZYvY7fNodVyM0DVfs/6CrrDnt5K6vxxRCzkq7eZ24LosrNbAsLamxFwsaeDqQ5sTeZs
T9KEviatah9tbXXz+8GBMeEZLoj7Or5Ff74blcQHCrfIQ/BXlDeVBpKT6DXWIMnkjxlT3S45tVYd
65hUdJZCfGSi2lE03T6palkBgnHLXw+OS5FTWCzORuf7sjpZkFrodmDpec2a6BFKeA1tBx91++H6
0e/fSGWrR0tcoxKiY+pfv6GCIUWXblXB7z93/S3XHza17FlSXz90qmJHE7r/SEebSnD8/iEUf+W0
mqSYKtYc9ap//ervh35unF//U91j723gvPnaZLBEW5yoHgYVANk+k1Anj5JYdSMgb8WBtKZTD5Gr
ZEW4YmOFnIBdcuqHrxRXTH4BUZroWcQckyu18sSI1giZCnhfGB4TQ4lUJs5zy6g6rwyblWKWFOVn
23eSYr7RUPma+QznuGIxqcXzeZeP+4NSNAeLUcDD4vBupSRI2/JzNpTfqa74jT28GE3H4+UOOFLl
UwZ1jzKt+DwXbuyXBtwWnirKreBH4vRb2UL9WZySrL+5pfXWh7qs7GsNMzKK8lWbLzmgBKugkjZh
bA0UvXxf1K4LDS5Z2ct34dDzdgeQFMZTLl7MlcJ4Zpk58vX1E1O27jli0P11ptLV9B8dmHEeRisq
JwP77MqpEO4cAQg8pWq5+RQzLJ/tUbg01edS5sDT0QvWxsgky4hnoWySsuUqWJTb6vzBlUhry3Tv
sKVPU/WaVZPLuHZvrARQu2p13+iKGrRVDBtyf9ibUDXLkHGwPWv1QnWoY7Gwpb6WO3BVwUXfubvQ
sLd56nd0n17CDmFdsK/6DaP94SgtzS/nZHf5g7GCo9WhmdJTGb4yM8wHV78vlSWij/+AcuU45+lL
t9JjE+XTQOOUG4snxvb6uX7qHbjDcVaQ99VwBzBSHoWAtcrWARs+gdJ4ae4nqov10nONsPnKtqFi
XCL2DlVC0R0GRfSQlr77uVtoSIVOY/9JDlkfTIb+sDEA8gTHYc8G19c7UrzVTb2g5f4yALLOsy5s
uuq8oI3cwQPQADynSg9N3d2VDd0c5UHRW+yltLxF+aGLg2GEYzrE9Z2tCU9DUZcu4tvk1HddnNNS
mLI3hBvhMoZja0zMaOCj3cIvpBFiw0VBpxk3iuh9ZU2wdTdAOAKqEcHoTkeNkl+TK54p2tAy9VsK
geiCXPUyx9NxnFl+GmpIF+KW8jk2pLvyB4y+E6bST7HVvwPtu7j46Is5uSGE6bm30crat7FjfYOE
U+AL8Kj/fVxQubO5Kc7dIvKbVbGXwLKxy2+ToWE35nD96HrAE6PfrC5jaZXmr+2moe5zWLIV5pYe
ECF81q248fJdG7+INKWznnrVPgTQc+h4xkf16Eqg491JuKzellX0EcYVGYFlwWNw/VxKZwuyhlX3
rA/CK5Zx8XMqjONs7sxXRt45KYwvKWsPrxxWRkrWahCwxhO1Ct7MgWpp1O8HPUVTnrZrztMpe2z8
ZPEqeZAZehcBHewjTbCPzeyaGN99WXg9oGP9IEFCHdqB0rGX7Yu51TXazZfLV9AVRJxUbGKcfccx
Te3JjZ31mLYAvlYBMAkSGwuf/ZvLfS6rMqLi2kbafsAMzgqtUqfBryg1+1VHPKee1ThUeVbqVAeD
DdzUc2qe4ULr0b/aKm88DToPlYM/1aSMMwQLf0qtWacOBhUB+lpNR9eeo2Q/VGx5IvXV2Nfbw6Z8
dGteSa3sU971h/qKhkFq136q530koS5EbNYkMPj9Q9Ad6MH6UCvKOES+Cu+UEEMatT2rRev6on5d
PdIMMkdUGeTiGuPNgjXD08eKUvy+QjUkPkTS3NjP/P55rVlndU6GoyD9uPR+//P5fiI09uh0M7aQ
s85WCN2g3aGTE4raR9evXT+6HhQd3h+PPusjsUQsVZzT4uCnKLcvhikHdq71M+GU2Q1zgUYJjiJT
g1I0qhsD69o44kzOKAlPe7OQ5a+NIDiiFEhypQOrdM0smkAQ+aLrIdl4YBNlOdbUhqPrwUp3TJOS
n4brK5RbUwclSx4qAbnuD4lCGUvLs0PWGp+IKm+1cCkXAvucpg/aXmWcHieFG4C1NnsvthuZnYQS
yOZ+nfliCTkqmgfx8SpB+7+rscM1+Fciu9tmzGT2Vr/9WWV3/V//ktm5/3DxCAhhwmd0bMtGcP67
zE7FscE/JKAa30FL9y+ZHVo6RNvqjhxCI4rv698yO51fuBsP8H5jp1ANLIv/C5kdRoufVXaaYWLa
0rCYacj9fvaNZGs/j02m9efamtDCplIc3X596rbiUFBP823d3rGbhTiuPZ3HpZoP7GRav5sCNe2w
yhb6YXUovQu7uKWwtR7r7rIMo/WBmLpPBLcGop61AC+kEooSUMSAwOUYt+jwKCWcKx5zzxyO3Yg6
zNb7L6VJ5rns9cnPWqULxr4a/f4zHLuUZEqnl5RuEXG3zQu43u1Q54Smwfc65xON2MUa912Is0cW
AgTYTJS/lQyKbnQDUH9HuK/CEz0n0VVvXWmOJxTQTySPDR4FWBZo6sC4ZgI4NDWdIgkp3h3LKq1W
xu+UlNTzmNAbSJEdOiNkvFZZD3nlgESpy7e24heABI+Wbq0OkLsayLfdgs2rx++C8M2d7/tVngCP
wXkVENxBeZ9yEgckWeZa3wY0IEC4w9egC67TLmqWbn8aqd1qhMonU+oJ0+4PlTY5fp3pOP0Vl12M
HYMZd2gju+brWljG3wCwtP+8QUCj6ZQudIN77j/4V/nq9lMzte25NcQT/ZvJvx4oCuKQotXhJeso
/G2He42clEnZcMuc3y7mH56u30Sifwx2/rN/BUWoZpqEOhuY9mzQ7j/rpnVFUxc0Oe15VnqEFG39
xSDbgq6KMj4kegUMoP6e4bn567+q7TaJ38HV1z/rGLpGfAXqVgxMP7kECcDWNpna5Zmkilu1IzCK
GxuRM5GhfTgMen9EzpZhGNhQQvQgvcAK1cd4pnbH830mVfD5r8/oP6WxPKrQH1Q8N4wfqsrI8cfs
4Fyld1LVsjybKRcir2EqSBbyNIKH49I00LVHvG22WdqhnYNVrMvtoJRFREVp9BfaBogXxPdpaQWS
w007iqY8Xn8V3YdwwYjqyzj/dfD/k776j2+esZ/Uz5fRwuvhmjuu1nF/Ur0nPAHQqckjNkW/HTK5
noj9WsNhQqHX57ZGodXKAmPuvtgaXuQu4TnMYpUwHKE2IbENnb3WR0NQ38WD/cFGuJhm3acyNsJu
Yd2CDiTWWZiUXf51aNrcK3VZRFPcQfdR1q9ilHcddbCDomffFmUh+8liUQhm6FF3uyEcS/H012/T
9cb46RULB9656xjqf/FbLQWEr4qu6Rnu7dlQStPrKUQek/lT6m76LT6+EKI0JkQdg6VmbirxrVrs
lZudee3sJKDNKO5PU3VwbCycKDkP2WgE8MhnKr/iaepsrI/x3RgXU2i3DAKiJTm2LuM30bKNsMau
iKxCUw+1Nb51Df4aYqtK5D27bRQIQGLiF47/7nn5s2F5f14sldAGx1QdwfFnVy3ePWetRiM/D70g
4GqcueTbPcEYX8nLGI/dj3ptglrXFFRh8A8SOr1hHzoy2Q5i77sQxoDq0/YrzfpbC9x/OzfOT6fU
Qwq5+bNTue9EiaDYzs/delL7wom2snlpXESDnbSfMCdSTcLseZ0O9ImVkk1uZ50Q7W6UIyVlBHnD
/piP+qt00q87+TMcEvsDt6UMxqlz/Wawcki8/Q+Lcj4IiKdNrBFNIte1Hjrs9idFn0nxzRHIumX1
gP3WDBRYnK3WVnDVstfMjO2/8V/+lyHMUjGdYDaxbeHYP+frFUk+Z7su+bxB6gysMn8w5SZ81Ya2
i/bnQ92RF0jDbR6MGxHzyUZZytO69DGvzOpUZ2P+d+60n+YVk46uaoJVQBK1Mx/MfdT9A2zbzJRZ
A8SVndNY8Kyq272a2vSOqvpcl455TqmDnxJCunQiXmk79XeZMyu+RO7214+ptg88f3hMr2eCKYjb
wXVU07paa/9wJnk1QJBSeEyHLPbJe5UgBc5VmcAcymdgGoxDxZom0UaDPwGgtiNaT0PV4tCaSxv1
kPOpdPWYgv9Gcr1OpIut/805Gn+2DFm/niNwXlwZ19Fkv5p/OMfRLmVvNwtDibTuxKBhpUS0aorm
WYH0/4oMbEtU0P9ZF5/a9KszAWthf6beUT6+Y0H5jQTQzHNbhK2C7bZGv7KfvSl3qwddKWFYEcaE
uBnljrtV002uK5/GMe0o7+nyUi6s9tyeLaxDheVvrv5P08L+yjDfM6dDYdRt9ecnclpBqJJZnp1V
c1VQUw9BCvz1JnPdJBjk3ubZ5W36dVPdsayAFhQS3QcTRjYK5Z45Ir3KKXLlb54Z66fVxn5iuKm5
4LSuWYu7P92gU4LyZ4sxmszwh5xhzT2ZNzlz/fpkqXMOY7KgH1NsjwgXtf0CYrLniMLhsLARZRGK
SIuyFWiiJVbOdAyCBnEalcJVO22lPGy15tu4+e/VifQaZ7KTYMpcDVCZfcpKmJMYTZFBbLny1lQt
hPwJ2ew6fFsKsyV7WkPrYI63swmdkeIVBY2G+keTkZTbFAq6ddwJopn729QdvsVTtd0UI4VFvdDQ
r/I+DsWps9rhzd3yy6JHXOoQY315EhQIRpGIo1JseTA09kYpLK6imBP58Ndv/k8Rzdfb2lLZ3wC2
wIaEd+XPtzXL1XjeHEU5mSw/TvOEArmrUm/beOHlaNkPRjV9iIUd+2480S6jo3PYMJIfbJQa0Dn0
o4TU54lisfCQGghgqvxhddVgnZr2jP7re2OY3cE2EwyiNCt4nt3d8U5tkGWmBzQbJvpg4touYhqY
anvfQgv60sJGjQPJzgmoXFke+k285ElqoyjVM88AtHheJ6OJNmmy7NBVr1Su0u59fFhu5kJFuo3w
DhBGYM3W/yfsTJbbVrYs+kWIQN9MSbAnJaqXPEFIlo2+yUz0X18LdEXd+zx4NWFYEk1RJJF58py9
1yaPiHIOdXSwAHxtzk9KfiZqup+LYVpLn/MCKjqMf0G8ZIUIrBZJu44jmewt0e6Rv0Dpc7U+BBX7
w4k186Gqp3uecYvppMb3XmdHex6PfuME6//+Bv0FH1neIF/n84/ny6FWdf9+g/SgahG/8yqh2iCP
uFL3eVTp+4YBz2oySFgiRrsemGwKv11oCtWzW6Ca95ZETYdEiMIzL7lWF4t/V6H8Uu3m/3mG/4kW
+PMM2cepN0yf278PBalm8iHSVPqnFhZD/1RGcbypdfZ23+cV5zJbpekE86GeMcJQ/8AF/zGllMne
ZDHzaOI92btohmcOYP/Ps6Nf8Nfe4utwYzDYOYszzv/rAz75ylFYa/iUSdPepakeoBMffhSZl28j
s6HzOg7TCVLkdAJQa62dbF8isV/92fQSRur//QlZf070/7ndAU7TPbBxHKV4an/V4YVsaNAK+tGj
VZihg/blEXs7Gl//gCtae+dH2zYBABinIH/K5ldQmM2nVX8YGcDo2rLkTzC+lKpJuR9mPznZ9S/K
me4UIboO08gttuhnr1E5Q+NIhL9FIsF13XNV9AZJKX3xihiMxmVCimU+xleJohK5m2gOvJWXbFTf
dQMvG+91s1ftfI3Mmus87iPA4jS1kpix2Rz01g6R75fMkuQ8OgJUWi37TZBRBRM2fCTX9dpRYRyT
gOfZy3BSNhwRtHqQMWxUE7Y1BntRxaeu4KEypl9b7JJilenxY4BZ8FATCbsGlEZbMSrTY0Nu69qq
53GX9Oo3b7dai6y3tubkf1uMRMH+Sf6okuGKryNyTOZ+j71xbcIyPNVxaoToerJn0//gxU4uVjU8
RsQ6gHNJkEe2OZ4qDtB0jn2D+O/WoZsYD6+RV2xRhNiHoJJhunNjM/TNRp7YUH9o3jA/WKOzwg2J
PpZ0QEZaiXNkJoiNeMqgL9TFB+O18ZQWqAWGlDxzjk3Vce7tj7KyHWq9NMwDxu655l5mxg2n0u+K
FQpgfx/gZwjrroBQmkTJroau+z6bu9w2dzIhi6Atzd/TnJuPXQH9ZZ4G+kCTRm+dwesI/aeju7Vz
B8sO31kE70pDCy5G5oBpaaM7hOEkDOOjWGfjwDvpo0KEMrC3orJBVR61m8YLBnyADFzsWUuujQk7
2LKrfWTaxo7TjblrCfVjE+20w2wzurc0EH5J7b3Ghu6C36nu1DBq29QlW03oo8Iz43747Vyg7Kzo
p6cAbVwmt1A68Il5Q36mB8T4XhSoa7NRPnNsJlWyyz3+54QKTINTFPV8lpOKZCFXDt+D1xO9oeG9
8x0cyXY1xaGqm3uaF3juFcM2j9z5MS/3ME5e7FmIFUVVjBe1CxkftSvFYWrTm5DmisY92YGiLQQK
KJTK25m2vBANklxyF2+GmeXbzgUeZxj0l2MH2bfdEEqFhf0BDFu79aqROrVjbjbX3ZISkDqrIirj
41iK69wtv8IFyl3U+gO6+FPSc2xsTQCmS9Etq2ibBcT4CKPEaepiUcwrY8cRxzzURVOGkTQ2oGzp
vEk4iOhbzI1EWrHzIvIW6Lm8RUbl0UKGWp33QXotkMGvZsX2ZfmvdS/SB2lgIuxymEbAc/tLYJA3
Z0VckIn5Ymrx+Goq2s82Yw90hGMUakliIkyJzW3tIg6O4ujcQfpyG9/dFpbgXEsyajUhdOvODfCQ
faA5884d7ftAczG7lz97fSAe0Y6ccMxBWXjLk05VcG8Uno851WDggPcYw6Og12kxaOwTRPgBRg1W
5Z2wErRy00+3NKB5EAuQ9zNTsKwu19IWKWOFysHZW5ccBo0YwVWPUtbcJ3WWEbBh2RtdYysP9GTf
wlstKlc/98Z4ibDgwndM9AdthKy2/OG1ZBJt9L7cYKcbX/0GSW2UzS+5QVChV2n7pKzkvY9LNMRL
Fr2RVPCqzTpIJS0wLrMvOuSa/eKHxig8zNYrxEwokXXSn3qLUy67YZrkxZrLatugVyTmF0mQl+b2
W2XGbmihcTxNZnzTBOkfAp7vKsvdK/F79o6jO6+TT3/CsNU+zV21MQxzWBuj/xN/QR9Wsc20IWsX
LZ/3CJ83eEJVRKtjwh5kOEzoijbeUam1lJJ3qA02FBoc/cX8bkuWHtH1YVFA9ZXRr7Kna8Cp8dus
hdoK1FwHS2n9fTpLXsIyeOhzRcaENyYMXR1OOFhAu2BEJ4H6lcty73jJczmM8l4nZCO0oYZzHrea
XT5cPODPpQGffZBfXjA6dHuB1BQd61Cv9cwiDf3doJApnVYdhwSUcFkVpyI1d3MhHkAqoD0goS20
AmdkrVfQ8jKlyD0du3Xa7Sw5fFa1/doOenXJs8YMe+lhHrbFEXf1qqEzfnd71FF52VpP/WgDQYhp
sU/SjG38sEfJWjU4TMUKfWdOEn1+pTeXWZkHC/N72FrmSgMJfGzM4HjDsuj9qHCFDxUW5dOcZfJB
TEhWfGUd54WP2nb9kyzdDMWrJdZlIN3tZGRjONfuI4QE4z6hHe4B21wzpShQFEKDTi2pH4yghige
92qlwRHXyOVe+26AQsEtTlPaAA+m6RrVdrDuKjFdhlq+FKQ0RLnVvxfdZ1vSvOHEglrcz+/GBI1j
JnmDU/SeIGmgz8pCblkvBjgwWUpVmd0jDcJ24GbnISmhtKaDibrA5mFykKwlm6Aoa+sp+X3DwGjB
hB0dSGmm1ZuhAiys+n1lWN7eFoRS8ok9FIn5PiMtOScedI88OepeK9DbUgJaAXt0Q6I4x8iu3QdV
fmr85yDh9BBMi9IDC60N6j/UCTNcMRftliOot+mb3gRD0MmTzuzSTaWGXck0sAU0ONiUhtI09wwI
sP5LzvDd68CSBnZynPGPhV3WIBKsY9wt0XSaByV3Wg/yIocH2WeOyzmmQyASj/cFzn50KWpdQmBp
9eyaz9pjYctkg3aUZDxEeGGRw8ny+vwolWPCaJwzci7ng10E9c5jhrNimpJsfTCMK0MfmkOQyVc/
ReWvvY2liycvRePUTWvhR84Tk04w21F+4CrwV2lAZejI6KWBc2OEWkVaqbK4rxnbxtksN76fPqUd
bUYuOay2LMlofsplrDPv0Kns3Lz91FNGz+zEI7lhGv3vFSc/2k4SIXwhtpNfuXShGZAo9zUe4KAL
FTn0zKIHTwTHHCIIEndNw+uHknEaoe22zR1yUcY01E5baWDOsJ0nSmpG1+5w7iptFaelv5163FNJ
V3xNm6jqvppYYpCkGTMp6wPXCmf2qNj7dv4saY2sdK17Z6AfrHq2gQOScQRCragoiatirbDQko9D
2WbmJ4mnHWGlh0cFJqs+E04vpypYjTkSDqYCzt4y9RRT+EYnZn7V633YvA19k7Of5mnYFGzNaWw+
D/O72cFIyuMuDW2rxtuQ2zhr4RLh75y+m8ECPFi434bdvGaDTBi4qWjDpHer+ZQTUddiOK43mGc/
0sTC4IGHAqHPLksd1veI5KcB9UZijmc9GDVMEtq7jT89dadPzvYGJx9/lyiO28UIshuBYJLn+Dgq
U64iC98mBzjKCm/D/bY91sgwTpovw7VOngtrZmKTowGTXHrQ9Cgsdpllt2slknIjMxBhAazWmsHd
HMMdGrX7vNoEM4IgXJkrzytTVNeCl73LnfVYRtchClASk4WUtQUO/hnZQUbnH5NTcm/Fu9FbRRMp
NSMHJ/S852JpBqEm/0y75iImDfpSXp+lVvw0q+kUQFLG68HViJzCgLixonK7Q3vfsl2jKkuir9wv
HoF9PzWu3Lt989LSb1jNtDVC1K3tyq7uZE4kPSnP+yBm4Qtoy6zgTnBhi+xn3uKVH5DzzN1L0iL0
o5dohFaUczTRgoObx0b4Q9Vl9UCoEQG/qNXdvGbpW7qBem/2OygdT/h+khXZC/LCCJBLQoxaOM3y
B8URW3bv5ASXBi9uqrN1GtWu00SFxZGbm0rYryJCTxbpx+3L2w9ud/mjIf4jJEZE8kdE3C96khSZ
zgbh1uftfm45sI/d7h0wPuSfy31uX08CexerEIpL9Mh/7oiXLtgGo37+8+W/ftVNqpL78bwWBB7s
Da1nzRmyXSNK3or/fGSzbcx58++HnZQZ0ohHAfh/T/n2rz//888v+9ejxIH5RDhOsa0B46JaXF4P
3UmxJsQA9/75E/56fv96yL/u89cL9/dL8+dxlj8x7ipwGTSjpvgSOxzXCVUpD45S/T1T4T0ZFJ/V
4I2fAeZTatVuN2qQtRs/mY+a9LodxoV0Pev1xKi01baZQkUYGz3eDp8CPyuH9zLptkmefvZ5dSkk
bVBFmhQuo620AT0A5XkdWox0xKb7G73N21Uq4nZjjP0bocrBxSsLaChDdMD0U7G12TjoS6xvVd5g
IbX6qw4sn9JKKw8ySo6KzLQzon0MmQ1yYNAQVnAYXUK/yeMjhDRQCRFekbFyTf23SoL4MdNJ2SDU
0cxTf19JYgGh4oxb/wB8jIJknD/R5TzkhM7EA6RDfUGepfVa0O2Dp85qinv1UjiAGmA9IlAZ9FMm
rQc5LXOICO+1P56B0gFzLPR93c/eWkwFRym/7XauJ7FNu88Rn5ULWJ61R+LhRgF+2fnatTM7EfJX
h5WF/Q+PKgNya4/RUHuMN5ITG1nHdrQW8FaYdvGigYVnutlNVKrFtdCfUlrdgKW9n35PeGJrBWtL
oSpzwazz0Vl55jepiYNp8Wq0ybA1nEZskCLCL4/aC8IJa+2ZWrqDkCwvNCaoe/oorEvtrhxFcK8B
AS+HC32NT93od7XehZCDML1ju1slYEpXXvuSEdF3ToJym0pePSuYPrDOXB2mSfDRDTq5pbbthxZn
7SAlkPIspUebPzQWCjcvJiV4jKarXbCg2kV8Ssx6ixD0bqic4lBFWOCk9Wb2wA5wJyRH4eU1z5Z2
upWps+REfe/XWBsFRrooPduT5eDgnyFc1L7YRaU9HmOFxY+QDP5vcDBZQJEUjRGiZf0lN8sJz4uW
7ucS22IlmOS4dneExIJ3Od1FBryvSuLUcyd58DtaHgmTzCmoQq9CZ1l27IGThoDO17VsdasXXQ1T
qzYZKizMOgqdOU73jZF+52NVbUvd+o6mLAFiPkByhW1zt4RFGz3PGJ0JlBwPOvbUNVf+NAVpGC88
c+U7LdNpaHi/4DCqUMNlvzLTzlhnjtPtOzjexbAh7QHqr4Yx3UJzaqTjqYLzGvoizp688dvWlX7g
PyWrdizzsOzqzVS7P/peDCfpfWXzk5znYi9mnwa+pS6Tv276VG5mwIor25w/HZtKskqHe3zvz3ls
fzNFsqVHXqY3HXJHO0YJOmZRFtG+R4i+Tmy0bk2M7yqIiERD80W4cl6/j13FR99KfWpmfGFxK+6t
DPcJnaMVk2aAb0a9SSQTAbBabMQSGt8k5Mm0a2OTzV++TuusAupSImKQZl5t9cJ7MxVkPARivPu6
/awUZEfGA7gbR3ZtN91aqXrOVXx2nC/dwitGl+cKjx1ZaUkiDdLLZlVMeL90fWyXnKJ7WZDNVZhg
F30dCpEQzo+q81g07BhGhBOXKw/nBjC+sttYTftu5Mmp9Yxx11nzt56NK0rmJ7PBxfQbX7yxHkdk
4x3YItczfvMBBJg1FtQQmf1qeMM2os5f0hjLTQcTYhtYJqaqedojT+YDiBQFyeO6smjwc0xOVmJa
PMhmQVraFzXG2MYpIFz7OLsF8Ks2CEkWwblsyscAEAEesOm1cKxym6evgW6tGhMri9IJuwWsdam9
cdfPJpiagC6q3R+cKX3W8IqsmSnGoSci8KcaFlr57aTDxq0xIyNTmsMqI5NDKy1v05X9c0bbwhLZ
bzhiD36r80HDwL+eZ0A5j6oUYlsI7Af1VDyUeXmZHIIsGRZYnvHdAgzfqLaF9C3egomAnyxGDdAN
5XMz6+Q3lxnC8IEeeBC17macm+1ASNzWq2fqGZzF0qaZYLQb1+DX5GjlryjW4oum36V69oppj+mE
NXxGyCbg+iCbnzrYH/4cv0KsgmAxRVu1tJ7m2T1mFSWFKkzv0WqTrWetdeJ3No7wLLwl5D1J7Utl
rA+D946NhgML6sdLT+QYTvZXz+iOuvgx6ToaazPqWfwmbL/aVQcFt/MN/Tjni/F99gRp28zOkkh2
O63yX0E8pCehlx8uhZ5odXNrdh4lfES7bBjd53ke9kZkuSvFFZrPQAlc+FN1Wttrsj45z5bMSQHg
7nV81S4WRA700WdiJ/oqt9p+3xX1Je2cHx0N3G3Q5ow+vB1N0ffeaNNTHpi/3JH74lVCL84hMY2C
tWoyQf29RJSmfDIhMk6YfioBh8JCzG9uUfzGKz+dyBnp1JKHeGwjGAVzlEBLabfCx2Sfp/l0JgIC
6SY+300k2kcCFxHU28Wz6raaS2KGxerJUTUlwaOXhwKq4kkmyxFPKZP8hJZMOc71GIPHddc4/cZy
AZ2lNhU/W9VRV9CfIHNzHpQoebMK/SzAhr3Txr8jbyZjg1MPpQjL8sBke1aSQ0Rrd3DdXHqEdKgG
Oyq3Qc3GqSfTaczKfU3EQFP1wCTKFQsn+S5uWMGqxKmQvkQ0MtcEY/hrMx2vpj09V1VPU9hKSVfU
6eaxfA8uRiDR53gtrKOmsAT2Y72HLdpunNImRaVPwn65SPUABge/cYqycse8NaXfhtHPj/d5lpS8
sFmF602jppkwsOtG7GxKhw4IzQrJGGZVMaY7i/hXBU8snKXnA/5r0g09ocesq/xdZzRT6I1Pc21V
3/TFC5Hoa2QWzZHAl/QtzuO3zm6xqWWK4sgQJ21kjI5/IYLmsxayAFwULJh+Vh1X805cRN8OtCfm
Ing7YduP+FHNO20gXgMACEtDb77HRrrFyjKX9p7TDo068HElgAByt5s78tmzO+G5B5nhjKeaH7bK
06uDi6/VRw/c9NkR4E8Nna7UvVNgZpcpKYP9pMPMwuua59pGAapzM9lznAFOnf4wOSOsMAA1Ey8P
SYUr7OqPZRv0obS6Zo0N5VUEw+NUq1eRMM4WifvWNaO5JYGgsyML/VJ70RNKErtsL0j4TnpsXTVI
DEIOHhz75N7l8sdy5N5lIPO52HEs+Eu/U6m3qMPPUU9eaI/2YqhgaxSL2xCBEPSpcd6QtdtxtK56
7KGorttn5gSETWpBSfpG9jgb11aSSmUbKJ5EGxDHO0Vhn/F0OmKpZ02e0QfaGzgzlFxLiJXjirtI
b5KLUw6PndHT+6zpRzJ5N7T7EdVzucifq0UITeuWpnS1yKOzRSj955uLeFosMmpzEVRPi7S61BaV
dYbeOjaZUXWLBFstYmzyIfGOLwLt7qbVDhbZtot+u17U3LcbbxF32wmlU9YOf27caK6JCUcM7iyy
cG+5USjFvRnLs6q0alWjIkfpF62aRVgOO5disW2MEMxtehrcF+I6mBNoKNJR527yRaJuLGL1ZpGt
xxZR6Ddd+3KjLYL325dsV2CqF+n77Xs58rhFFJ8v8vh2Eeeny7+im3reWIT0NYp6e5Ha38ygw+0v
/Odra5HjT4swPy4Xjb6zyPV7PA1/DKAwBGte5kXXb900/u2i9l9k/7SEpsUGcPud1c0b8M+vxyuB
CggLAYyV4YiNFV9BsFgMOrwGN5Ov+mDQvODX+PntTuNiUBhJI17NVsQCDfqCqMt8wGaOp8FdzA2x
h82hWAwP/mJ9kIsJQkK4Bi7i5Fj6occsVolqMU1Ui33if72ui6ni5hDPb0aLu5sLvLw5MGa8GOli
yggWewbtoP2fH/6xbmDiaMev+ebqyBaDh7h5PdrF9sGw++FmGr3dZIs5ZKRttTKlJhhcdRgmlqSg
3LnL3BINatNmIVUcfJwYR8m43OSaQjLDuLzd4/IOy8Wkki52lUHzzY98sbD4gHnRcjtHL48/hSu0
jVXx+W3bctstnrfbDf1sAGUepTI8C0BZoA0yPPZ/fnj7V7F8Kf2GSUobJKixGXom2sQmvvTWvH58
VUXDKEesYmPp4JhJQ3H5UrvWRCut/WCP+2AF/FkNKwRQiGj6wqHwNJEL5B6uUP13XPPtuR8eCv+U
R/qrXZCqQV+DLq/+OnOuXSFZvZqj9WaYBsYLwp8I4FwHxNlFab8le4zsHrM7UBP/qmPq5h+x072L
knGoRVQgY4Tq3tOGBxSYr6ofVsh1XkaXCsTrP/U+4HcbAuOv+PJs+xPx5cMoAUoGjT6u0SwdSr86
aTT51/5Ay9w08XJaLQJ2SrOZgRajPnjhR1almsi46ZwnICxu3/rnRtGPYujQAeCeSDRd7l94Quzw
rmAC4Wd/3TUl3JNh2fKQtx/rXett5Gi//XU/ED/o62/fvN1vVo6/1YV9qfOSqVBVVvsYvAy2Hv23
cIaLXaB2EUH6HjHECzFQAoWYtBePCgADWtAee6mHvnYqs8hfmPXITgv9MkbQjpgLPmjKv48kHjoJ
y0EJCApDzBuy0F7SPnq0rWUS5mjbOA84w0Indyx+pHxGG30qGBu3jffEJWfovwlYa+9h9KQVwXxO
DQSCxePsekd7WDi9eRISfpU9kmiZUdFT3FSwwI/umOHjLsc7J8EsJZfeXVxUzDGa9ksg84T7Q3ay
We5pJJh7rRbPHPs9ajqxcxyb5Q5CjYlGOQTLPG8w75DfJca93cUU3RF7sU+NMbFd7yz3zpLBHpKK
uo4zCFwFECOJzIPEnBM6fiB3mT9ic+JsEiQorhPbszBV65z1W+O3d2PO2HAbciZJmZW9N2NNi4ag
c489fxredMPvjx7J60ZatFvTdX+qwr94rnpoRXF12/jbhtF40hMyQEGws5W/DLmJI0mR0+DDONUp
fie1ax2/J0o0eSmlD0q+ZlBnlNN3rfxX0KbxViyDAFV7d1wdQAoT9AZGjLfO8rd+m3yBWXtHMsOf
WB8gZHCWSJJnOxivHlzCjnn/XIzzusy5ztqh2fa1GJi5zN0Oydcv7Ztz1nDOfPfZcONhgwjVC/FO
POM4aY+OPc1rDZzT2o293009RDs1XyLgkAGTtiNzzDLQ0AXLaOvk85PNYaV0YHAa5ZsF9tlbUmcd
+oJr5mrTZtFCt0xjR4/nY0XpoqUCatIxROr6qNktBm1avVS5HM6tZDNoC2ujO1fjjGdXI+NRs/u1
radXzTJ+eFZyHeL+miEGcAoOlIOdkAUbxRLRmKB1nYcO3nrNXk6aG0BLp6lx72eL4RWpeFvT6Tgn
kxwQGwyBK5l8A1YFbyK0UyUUwiSCjsrxwyZ5dJVYwzWvvQd4xHda6zzqQ/+GZf69SpKL54z7jJ69
kwFhyKbyh++hPwO3tbI0Lgt7wIdWVZ+8+wDA7PjBLZKf1Frz2qmSA3nUZxZ6nbnSt6vqc+cOv0bD
/tUxkmeB/hxxbGYkOjA76a5zRTa50SowuK559srpq1T+7waheYOQIJAS3GprXC31jQbmqzfcH+Zz
26mM9g4L5Szqn5Pu8uon0NtzmmcR8NF4zO6S0vrAv08rwGRmofrXKTBHzkQZYgFw77IAJSosuE8i
+eBzCZRQ92iy19bdFOuvLeTeMEMnTB9e34rlcdCLSIr6GLLtSD6pL58MH9eDYppI66RcO5HSAX8O
iwzQo9bTActW5PTgOsQRMJ8tz2JIzxPPld6Euj08Z6JtMNdVjPrFKenaj7bQK0b/b6mf55uObbU0
Spp9fRSc5IjvXYIz1ohMGy2xMyrQ3AtoakRDblRDEA7GeGf1Ll0w6BZTB/FeirM7MtjgcH2f4Kgf
p/tmsQ3Z4kXS5HVj59xO9K68Zc0yHUUkcXLAU79ymUnRWrN/DpA0kYCIcPKNBBx0R+2rd8/4WB8H
sHCCzuvYMD4hvHRVabR+cfKwWvEBzAwKWP6wvSb9PVfpohM+ZIN66CztMwr8R17hiUqEvb2/TjFL
D1w2bXLDjkBqrWvvuzw61jFJbCadr8HcQE1/pcFExspvxM8V4MctDtbHup6e+nZ+a4aGcswojn1a
nmXBAETj7ekd9I8GDSwDzj0HuMJ6sHIsKl4bfOEmUEuYaLJOBmurUgLCNAf4bZWqXWUR+BYppCSf
MVq6VdBHP+aB9GCD51FwVeKEdiJBHNyMoIZ5ZWd90Zo4zQ4+JWKkfhLG92bT18kaRQrF9Au0JhQk
uG27zHN2Wqtek9R9YWpBE62jg5wWwy8yMtgzDf9BT2NIDh+RDhGbU9adXmqXzJh/+mnwOsaMQpkU
IojbRC1cC5AIr5pkt62D5mecAPai9mPjIR2r9yMDYEcDjBg+iG2rd4ZJ9noAUL3HqoDNq+/RtUHa
wtYxHUyz/45azi95N1+lq7erKCn1JYiaZnn1W6ctyubaP8Qy4qJETTBlYssx+XlWP7UU21GXSz4t
bYtzOuJDhKB/W5RPpTQwjglEbTU5ilgZKIHL/nOKvfQCm+4trghdchX09Jhu6opZ8pfBUGCP+wn4
W1mXh4S1xF4AAAgTylDD6RbOUAHphxu4Vg1aoLNpneuZPqvuTSLsE/0uWGT0pNQeYx9gy+jaT2J6
sqCRA6BGXmGgxnOiNmNO4W74K9H9LO2lznN/RhQ1JzHDiagHvCJkye/mLhZ7i4PYhiTWZFVYMBuj
Bvl6Ta7VWtd1g/Gz+g3gbl8EyJ7SHG5ZYpoN0EbuP0ukVVVXtse09UHy+I0AOhw8R37RPLW3EFRb
9TvKzXQTdB0N6DZPT5UzPQjmeefAbr2zmwpzi7ckQSjm1GejDJowNsxLYBZfce/N5wgfxWFkJjYE
njh3y40PMHkzGry9ePeAXyy+k2ksTvVIi1xviP9JLQ6IJMTSWUIteZQFYJvFhjkVpbGnf3bvZqjn
bjd+N1PMQt8VTrDLHW+CZWOhCaKtH7uDQ2nNJgrrFHBFruiPsZXc3W6MCeWeFqA0t+erz+Aeb/Ow
uBIRfYLuDs5REaEVcUechVmZ7HtUv6ao7fPIZkiCSCdhxY4TEHWlP1Grkld1aBJ9fvKdHJw1gUsn
t6vNVdQy/erLQT638FK2uCKoErPM3PkZH7m4dbQHq34hP8C73r5wY7DBxjLDrzX4JoSM2FwGSAps
E0V3rtR8l8wJ+6pLNdPoFjtdy8tDnrN9Tvrql1pi1i1TuudixlllyHTvMqHDvU34GsTrXQ5N+S7w
RmRzXaRtXJB2dwWd4LXtDfZmxuG/M6FHrghcdVdDL21KS43hetnyaPBvbODhhEvq9Fza4G4kns9q
gC2bemiSGT6xqd/nmTBCuyc52Kv6ce0OLo+5i9LUABXKFqfMHDGjqZHGm48El9odR4ZkPsxTp++j
3jpoARajhHKiyIzstLDjaunus0A8trNFbEtqbIENBAAhB4YYs3YZpdOFfkLt7nYo75DHtCGXmc2S
Gu21MZv5kIoJweimFexMqeI/W3q8dXnJdo1LI15r6CsqRUjT0KO+QDyAidI+RimCSmUpakXvGBf2
te6zg0HjjwpKU7iXXkE7scotht6uIUddj9UaGhn5wlaHP48NdGOTRmnY8XTAfnCBmeFdkmwsdnMr
75vZPs+qJKHbkx95r30H9mCjJS1XXbzIW+qCAwG0Ff4OxIOkgZ7I+wkYTEcQokZWmLn7sqfpbu6r
p7rqc2aeI1hFFfthQg1HnDF+LUwtKQm6jozTjV/CtCh6+3ceDXLf0s1D4jTeeVlERnTETsHum3nD
OhKBeEsQiTHWTORQAAAyn5spne79QeP0yfpvNT54iORDK0g/BXM0GnGEkCVH4QUPhs0VoCezszBN
Wart2jZDBFAwNQCc220HiNuPv4oMlHFgTbQGpnq+ZOnPonKCA2M3GqiuUixSU7OzK2SYYATTteY6
l7wSnIglluw4oAkmSfM0OB6nVtYuvWaDFVRnRua+4ZLJrm08vIuI8iPpOiDmHNhgZZ4DQBCbvrRP
09gtlulgxHA8rFyjrfegLGKqmTbZWyMn66zUsUOW8dYUQ3S0iHBF0QJe0DLMfWZ/R3mQUIOjuB4Z
rZ4Agl07p9cOETPpNjbEmpk+PqUEyHc2+mHtxwiwir7clPQIl8846SwWreE5yMVpag0gaGwY0+gf
kq6RBx3zFdRvhj39/FAYxTURpbuvAhVTc4A+rJxGA8jh3bMfvuhj88ElpB8SQImAgGRwWHjkiDu1
e9OsX02mUJC9268qy4Zj56SPqIoXt8l4njL74napzymY+kJVw6vM5QqML6oTZh6jS3PWjUHy1G2/
htTZbub5h4AjRVvROSsd+4DdcKIyyQFaMUWOsFJmRz5fKb285rrglUbRYf7xGtznlX3oZqQ08UPV
QL/1OufkExDqIFpmKuGA0zFDaNs+DpMeQ3dlfxmzoW2rJWxEMZHYpGMTEi34dbPG316xsmr7TZ7e
E/mrIoUtdH5pHFhPdO0a3zspXtqwkrUKa5sSsTDgs+dUVijMcX+iEKEPTJPCt7OzCpyHvpuomBY7
8c3spw+tc4KWijMGmNeKnKB576Dov2vsx9u9ZCtRaAZ4WsEUIPauqEH6RKGASgQ0Vp9kDKdFiGD6
O28AeY8Ng6og8+8MS9VhIGw4I//D3Zksx41k2/aLUA+NAw5MIxA9I9h3msBEiUTv6NuvvwuhrFtZ
yrIqqze8g5SJSpJBBgD34+fsvbZKzhIQX1c5CEdS4hE9xHHnwmvIf2M1i9pqe7Vm6qH2EU75E2d9
ZmZztGf2ckqNlGITN02RfkRDqO8Nh2ZwQ2RFascfSiBiRdIS/fLaGz0pJAMDXJUjYQp4AsoYdZUz
t2oXbVgdIvCsoAQwgGPSRKanCdLGsm9WSQxEhGx0Q+jJijqw5dpgngvle0Yzbs0J8ykRfEvgTf06
rIJDZvGOo4s65hitVg0O2M5BMxtnT6IaeekUqzE9k70o+7vOouLKGr48ClBLBnW5abyA7JHlM2XK
gfa6pKZ2la9DEbwnffAUtiR2RcyQkK9x2u2mzB887cvqoajnlcrX/cyEJl3CnLGGoLNaz0iMtMr8
yXq6WNjSO6OkF0dyI0lILq+RVkCEI6QQg1kQhtbfxLb1XYJfpaquL0VERa2X2HTB+pEz666RM/Is
2LcaqDifoMCHiptk4qdyG+1pzPCUk9X53nacxZySqY8Wc7FFqW+iKaEw0lCZNaSe884wjEzgX1Hc
NeRjrEcUHjQ4dxJxoZVnpDEY0cd1P5lB6WahOkzJXW/aP6KSo0Pp8SXX9t0CaFw+daSWHFX/Fs1c
O6PQNJyaCjs0IpSYy3cxk1thWGrnlGN+SrzE2NcYCCC6j9ucVClOqJTzbjZoz07UjsfBEPtK1y9z
4zTnesmgLpi558xMDzJV42GpgZ1sqO4yi0UznsR7Fw7iridJRR/NGsNfttEAXN6l7TLhgeXYoH0Y
hjHZq855b8I6O13/0PruWxRp4XHSSnuTFTHR7eS5runM9b7BIeSkZvkaDfBbkY2Y52nU430w4wRn
HX1g2N7vZlN/KO3W2bKW2CerC06IUaiHRvKqOOLvK7f65mWGCXbUuI9gj0HQ1jaDwya53FT6gnWA
XvymSYaJSbu8f7TXwMjhTBPBcRY0Qfktb0bvwLDH2y1n/mmEMo7AST+07l5Cw93R5IdFjL5vjc4P
II1eH6YUx9NVdmt0PaQ0EzpCx9WjMOhXHmXCsJzUzNqEP8MApi0Y/fEghodCj9+SHiVoKnEzUD/e
22l5kWOIpWz2a9w9TS5Rm9Yx99KgXQoqGSQOFE2Zkz6K1lbIcD5x2Lm+YyHANjitryTaIX62cloX
dbWpBuelLV0C0GHYbkPUPaqpXmoq43U1sgZdFyLaKwVwBctblQ3bcQCljof9Y1bLabSTnP3j+Lat
ePolcwlm9xS31aoaYw63ljrkkqk/nTXSIPLbXAdZQtRytdehRFApohchIHrHFJh6z2M17pr+1dAw
XAeUZQIuDKU+I+MWpHJWH3G9oLbt2VSv75PjvGkD2jRBMuBI1M3m+gOX8zivQqotSEfPM4WgT+nK
Xg8DxYAYGzNE30bcAghTjM9pikZSFFggCoEbq0Ms4Q4BRetIIxNXHR0FntUY0CRxAwk9AxYs02Cp
SZH7tO0SzhczdIhKZqbyUKSM8eIyOtYy+ljM/22TfeSKuwkhLWJvQ/PNabGdu/1jaLQvE7cVHiVI
Kn/cgnrN0DvB8x2K7glwUsqKlU6sjwpob3UBKMn+6B5iI3rDRd/4asCIBhWCsoRPKlq5m8gUwa9V
e2t6a586Bna6Za6v1yz5wQU2KmuyM5xpXU9rCQ5mHaP8tENEJugDmtXS9gbPvAnJmeQcf9FCDILS
QDC3rFd9swU7jWrbZX1uJg58KZ8uako+DCK0Ks3kw2um87Wljo3EWuWc4pFJFLTgkskHtnojlz4l
S/u8JeQaykWa35WyO8csMist/4D+VmEj5rcp9XwzK8Gsf96T4BP5Nu1zEkG4jr/WxG44akY6bL0h
+YAtSvoDYDSSk/3Y7K1TBuS8tQdvnY087e50y5kkulRMoWA9d9Nr30cVbpEi3GYynAhaQTM0uEs7
o/uMaejsq9HW74gW+xzHx9ArzG80KlA8q3m+iYWT7G1rrtchZnVfo0FVwJg8FlVxIMi9A7lJlFPP
4c8jMv7cU+Pk2YzOupiCned4PCcBhBTycBO0/dzOgA6dVSUzvuGQ+XHdkIWpqQ9bGQA8Mp7H5Q6p
je5H603PpqnOMAUuQwEOJKh7Ai3Yd/VaHOh9c8jpDMZ69JmH5e6x9YpFiiqR+C+GaB6BAFBKGftA
wG0znjgRut/mbgIMi8+ZyI7XZT3kOUF1IDdlFH9EksjytLpXs3gjduBnljn7aFCsarC8SVmwSUih
hZ868rGivLYGOoQW4Sw+gVkBUeY8RNXICzUFjb2ZxDCMLOVtWMKgRvGzSuHxAWGhyTNPNN90VmSP
hCY/k/vrhh1wttXNE6Y50jFCO/MTBh4diWUns3Y/St09pMSpe8oEYE4sU9mWPwJQq9BzAPV09tPo
MicX+Ro/syJTaUWIysqZEAHPis3X7bm1BYMUNr/kw8FMvQpnb788uybRJ9ucH2fU3KexZbmrdWIm
NK29EJHIUrWUE6MVbAkeaUEW3QZL0JaucEs3tLrtUFwKdHir609e97i0E2e6rVztseuFxjge+xtV
RDl7F3PxBk8zG4ElsW+2HotchNdqlBcSYuf9FUR1fVzCxANvp84a2ml6i1zfEBNC1yXJ2i6XHBnE
8Rg2Xpzln3keRpCfxAo67CoF/loii8DxGEuSirgAZ+ddEJJYk1APvmIxq93y7/qE1IrS1fWzHqkQ
kiEYsFxJwcR0OgsihPzray2f27DAgUciwauEmbMcd0qpm2vT4knq4jOOqKVLz6YTqSZduRYpHybt
EEWKV+uw2JYdN4WLpylzai5ezh7W5dmHmVvHOnWxjy2crCRW+0zSUQzCRWDn8GvPHnHoU36yXfhU
0XK2z7X5nBb2D7vkpBLk7M8RLWgZld4u03TiYQzrpfdITao53HH3r7IMy8DVmuu2AQP0JY7HG9Um
IMGsajiK5xklgnQ9AoZIj2kHDBnaYD1WJhBd5G0Ou3i9tCsiBG4cBZZtk5ujwJM+77BoaJu5wn2W
4tpQ1beCK7dJUu+5wVhjxNp93ABQinOPqanoODJC3gpqoe+MKuYXbZpHMXQvJE7xg9by1PbWhIOC
bdrVsYxGw12Ct9vP5vhjMHnoa+HsOo/oOielrK1wcWBAqvchEn80lmRfVrNHy3i5H4crH6noBT/t
13XtxktHo8FAwT4W+75VE3Ujl2y0rEeXzPqLnMRnln+AMRvfGIPqkyQOSyHEJz/Kx8l8gFM+HSuj
TnE/kwBhy6RcI2tIbxN6D+ssKWnCOBJ0Ue4xAy/cR8Y5azVEps+32GIURh6E+87gCTqIJNsM3vic
dgQagvZGhDPBjWz1Nl7TPBx8JD0bfTCCszazYplyenItNFE8/Lg1ekYrlTfv+6a5IwFtOiUSIdtk
1wcRD9W2nm4bOl4zuiU3CV48ZdSHElsOOhxn14e4BucSngbMCCMmGByeTL1trY49NqQAwtwAtzVS
83as2juwR5hapjR7MCyUNwXLN0aaHlEfSabnhhP82qKJpzRd3Y2cFh9mBJwdepJfqfb/V6GCkmzc
P1n2/xLcyzqkPn+08Y+u/TNV8NeX/QEVlMbfeO6gfzHFcZi5Lsy2P6CC0vqbhAquL85+YUg20/+F
Cgrzb9DiccE5cCuktBbiTlN0S3av0P8GnMCxXcu2pWG6/x1U0JW/M13Y9S3P1GGTGdLW/8J0sc2J
eGHSP/c1J90IIvuaxv2NWLBw5DsTUN22b632ldbWg6uz+ZTF3G5UN1JXJtRByqWtECMmWPeuei0L
cau37pPbu+mRWPfg1FdfY5fd9C7bhtScS1xkZL/Eh0xHGCUT9oGpE3TZQo8P+4BsLzDGaqEZopom
8nxmzs0iysTiYkTa/fUkWVryezOmz9AY6ToRLqmHyCE08L7yTt/Y0Nx8cA00/SV9doMfss7zmwHx
sWV8TwxVkrRIiOT4HIBTQdoo7r3pAT46TjObfi1I4Tn6imrn4tjJRzd4t40TnYc6uBlbyLWcs1Nj
qflQ/6y6jpll2ddvc1Q+oap7AGH23mRQ5vRxg8qgI2lSvggG1J1Mvwg8jNeOXb5xbvwqwpYM+IK3
WTrmvVPap9rGtKd4n9KFYRXK+k0UmxKIvJXTnw6aDTH3l9bDh2oIUjzEpfeSNyJ7d6EB3TWdG90P
1U8KlU29FN46b1vQUIFYfEkSYMFd9hSyBzhbZSna0ulsphrLsMNVFSleO7FKo7xaozmh1dFTEmNp
3+uE8oRAzMbIcTdLDSNG51sg2x+/yrkFXpQl2roY8hMaFZKEAxZu53qnaA3BwfM3w5mJV6pLUrUA
DkKRQAFJYd2n4n6WsKpLcmSXb5wIBEvXqx002k9RkuXM+1ACAdtUo/uadIDjrvs2yRf3TYitfOm9
YBDFVzhTnCn7YA8VHfJx1eBNR1U7XDq1ZFMQ39ItnXWrdLjwc/hM8Qk8dqnPQSp/NdZMsFai9kUc
Qq7i1uG/HWWUvepkYyBVkK916/YnLwt/cKrk7EvRlciaZgVeI6ug7YfhhRAJNLSUN4Bt5q2Anbky
5HSn9cYPs/6BuVB7MEkZNDIO6GGHdtKK/Grh5djBETlTuq2ljPfo/gaX1p7V8LMOtjz0AYToXuEa
XYom2NYMSno2bJyVs/6FtRTR12TdA+wGaql7T9UYvsZzdkljri91Wq7TMYxrKh06mlWrYpTjARnw
OSfGSvFrltswoak2BeV4WKjkfbAu0QT7jjIfvLatVyE6B8JslkLeZKS8dpm5guD7hPwQxflDaVob
Q027TOhfTGvH1UzkIvbFFM0Xop7cti/jlH5dC3rT5F1BSf5qD/uIZnUgUp4E/dWAu8k9Sg1okAwr
6hsxcItIyEDrPOdahXRHV/MQvhmIYX4dqUlQpJho6rchcYwV0q6QQu56AtF46ICW76oyvwkIl6X7
/iQ9aiBcnvvQmBGnf6RVuKVhC8+b97rjp0BxTInBVHrYijl+iudxa6TGHXkD5dqVPDR1j18quopG
8kMlGA1FOb0bS6Yb0IHYtNzkwzKoiVkbXWyIwRtakmnfcQmlkE8mzYqlfsI8Gig6YrHHWWgk2JLG
JmI+zhrhknFkD9nGk82bTHldR1JSstbiA51uQE1dOLkgoSnvVMkKhOiDhjzDu1WZ5h9o/rHattUh
L1lYFAowZsc4Oxp7U4ZYOU0dPwQEiW2dGQ+dyzAqCStiGBvqG/wbyWqoOSl45vLMdiVhS7G8jAmL
ZVHX383C+zLHjAFJk/ngXUc/QAJGMFuwK4R2ops47shZv0Mvd6wjXA5WxS/kRS9Nw3KUymIB11s3
8UBCk1paWlVDg9drxbamYmYzSM/Wcqizc/ccElYdU3x7sfUIbAeuCMhMd6YvueQ4c675soo8QLao
cFBF9uUKGGUU2axh/+HQVkquosl95kS1L5BgrA0Cv2FMwFDjFELQad419FioVvWcGawMu01IsO1u
wJayHvFj9IbS6We4oNWFd2dYYMKsWy3nUmiBujHL4EdqSqyBRupHZUKqWfZoDVyt1H4bWnSqs0zn
bVHW3q6ayo8y1fmdG/upZ/NdOxaJFCJzEc4hHbPEcoRiLSF35x7/bOKHXvtAisAjTZCfgMyfawd1
nktygm854Z1Mf17v8pFjXxox/aEx1zq7QQz0xJsJEqUsbmMLTXqOvitVoj5UFj6264Z1PT+AZ+GK
ak2AK5Vg48DjRJvY8YfVl7fj1H4nrOcrwgKTzN17UXEbGEb2U9d4FnOLsh9y6y4XmAvIqj0g3qEL
D8qDgXJ0qhiAoucjxWe0CZkvt1PQHYAlTuTqOJd5kOdh0NfkfLECL7pevKibLrY3FEfsUzMNIKd9
QQ9CHHY23aPOAo6iqve4myX2KjYjGigs5YzmV3I5z8x9XbM5ZRet4Sx77fHJJP9O9uxrXepHA6dZ
PLJPMu8udf3TFhHHl2D81gYmwxUseBTK38Vy3uvLG3t4xyec+XXNGS8wqiVxF/Hd4LDYeKlz8DCf
rWXbqq1BxkmYx7pfY/uHxsciRXuM6SqLzyC1p6afF5ZCSO+iM5nUIKzvxnE7LwukMyJF7Rt2Yt3S
Mzwgp4p5KMY1qG1LM2voaNlxYAp3k5CrzMBHz3XN9JazPWfy63bIw0O3k4ojW6qvhOTMUTN2fbzY
MELtaZ7atzGdUyz95BmqmsXWFvc6/MHY0KMtgE+i76yz3dJOSxPKBs0uH7WB3yXyzlYD0TQtMtA8
la5uGBCFhRZdltIlLs2zbJijStO4TLP+dr1zPKvglEEWgatNx0hpzkaO6AI6tritUE5KiKogg0Zr
boc+eI1xf2TCRlvMhN9KuZEEWOIR8NoYkR03D2RFJmjmIj3AXF5G2CdxvsXq0x0M5Oy2U0J9C77D
q7Y3tMSABwR0ZpfTzEteUCqloIc6J93aHvKsgo6Hg8Ni2xrigbdc7ZFltqfWHP/4o5qK9oSTEwTV
VBOCWm+csfeOdE13LuJ8dAmwniuHXSJs/abBaE5xTOgJPj2i4LPXTB/9COE23/IBGen3UNrJFiOQ
mTMcmg3smPzx62Od3B1f9RgpzXIOjlGR3ZKrPjIS0B9dt2uO5WQ1R2PJNSjkFmV9ssH1iPxb1N3x
aiq4Ri1dP7z+0S3/I9hOYQOIW3wM/xsWRXJ0QZN1YMgC4/CU5u6tcCZ7C4qFmCiXZCWsqkA9rAa7
SU1+bLt13MHcz6BexkZcjDwydnq8+L/SIPKFqBLcl2nHvMBUu0a06DqvvgpcQS20ouzZrj1UyNf/
UaXccqRmoFDB93ycW4MxSbeJq365nmHIkxTMB6g+OJzq9BSpC8p1fQPXhhinCcOIdNobkqyBiGfo
xOocHyMBDTdaYepoFSyHGFGy1jxhkdMjRgKxGOYq9RjYn86ogsdmtijAvP5HUdT9AhPpb5hKR86F
xgy2gEU9z6swMPpWuiHUscCmTdHDH2k5x1c1N4zb6CPpZoEGJGr5aypNShyHPNLlo7ikCdV1cl4Z
c/J4NSskiwnh+rdMom+VIfAFWZ6SIoZpbsp3pUGPqrhZ15Cp3ySiAXzxhoV8PLWOjk6XgRzbv3+M
kMbcOCr6eTUAkGtJpsuvv4pUrCeZUjsGvI5WlwT/aAESzizyTjkuEp8yh2SKEa5HkZs3VdFrpzoh
TC4EUnP9yBxijlNeyOBjdPsSfUOmna5/NMsn//pwKF8IRAy2Du35DQcVJhh5O5wIjjQ25gBvQZdO
f8r1nrMhscJ+ik/2xgkiiajfFqupDmnb6zYgdc8+Vblyfv0twD/ri5ZG1vXfrp/SVcFRNfORSbDY
XP/FWr7IUYqHt0ZMjnLpbFj2ORiSnkge7VSOOiqUOsDra+vOZQhQmfRe15+GanDOk6bdJDNV+CyG
xxjTyKXN7ZMaSL2pLBQileyMJ61Rnm+CbtldP7Tn6GLlDETkQG1WDrr5RO6gcdMsJoShz6CeGHm5
JUsRvGlsDQSYhDs5yvQ+tc2UgMbxPe9k/lJ2HrNARYGQKpvy3CEFqOPdjqTz9Kf+wt0v8t+fwdzG
72xZTuvCAfLoONwsLvbYf4ZwZh6MJ1HUHUzbRu0A2S5nVSQtDBqU+0Qo7WIy5FjSI1oRMbvX/8/r
C8PVTQdJrqX/xkj00KVNXlt2+0aOz/ZcXWpJMckB0orTnxT7JkaqVecQJmTMu3//2r+jf6+/unRI
aBAGLIvf8YwU/5qIQcjts4lz4nJgpJfKEJsxUSim9Sz0vR41f1Ah/6+2rCxbN7kn/t/fcyb+0rN6
+azzQv1Tv+qPr/lHwwp3g+U5lm6YDuBJ488NK0FJykMuDOcag/GPhpX9N3pc3BiChhbiIrpMf+9X
mXS5PLDBwrZdQ4fL+N+EYPxGEDU9umIQaPkBBdNs8Tsc2zX6bo4L196HjvfD7Vh44vvZwP3OYcb6
D7hjiybbPwFBXccgbYMwW9eCd2v9jitFeoLrAhPSHgBXujXdjgwucHFrZozxhmywWv/ZYJrt0k2l
T2dPuW+VNh6yHI1NTIZWLvNjkRU2II1m8Dka+OkIdFCkITugip9jV38qKYjoz1tQH23PL1Fx+V3d
0CNPXWTq0l1RnN/gQt0PjU5CHI/1ptfquz/dAf9iVZG/kdbF8ouirncXvK8BJ2B5I/5ErGaHy5DG
uVhPQ7G/zo8sIoZ8ynNi5ud1amDKt2Pzh9Czryy2QMrWdzrdHqxbqsSM2m7DIN9Hev6VC8Klsn7A
9RMgd6ztTapMUtSR4uKJBedQoG+qc+M17aLiCKGyy8SBkJZD79CEnkOBaL21zgS3nenFc0SjtdAV
OItNvUC7nrzE6DGP2RxhVIwUvYgywsImiBnPwJYxcvX4STkLAitys/VA8xXg8NJpDNu3qaJiBhu4
j1zjWeHmpqsQ5dSvyT5xkax5lmXzJfGXkUx7VQ53PckIq6ixCDNcAdv4rLLqLtXDL1SpjAfT+JHh
rG8ONKH4tVwgWylnJgRJgdd/7yvQ8jmak/+wAsu/LINcK4mcwLA93eYJ/Q0Jy+y0tPKWwR8yFBpM
VfCUWOk3j2FOr0YdHx4baE1uESqkxPZ7Tv7AVgd/dux9o4Euhku1M7JoERK6CJci5inS2QSDuQC6
hmMZKWdjV+7b2DjZ2hSmAxBp4lSS5OuAjbMu0avjBAm37nRvvCI2hM8cxl924jUItQQDKSTI+A65
76te29TD4G3QpHxkEYwSq67eSJm7wXzqosawE59c0BWuzVNuli/doO7yghsP/S9aAtRNRvqN8c1d
QPbA1j4W/XCYTMc3jeySBNptZ7Y3tmRqnh8tnblu2+Or4BNG2nbxl1C4fpcwRt0YdISCnK2iJLn1
ECZIkT2NTfrlIs/kQj3kHnfMf3im/sXa4UrHM1x3CRMyf9soG2F13SQHbx+jS/NrHTKjG6LRMaDy
tOZjK9K3f/+Cf8E/Lw8xgzTLFuQlADD+7cawe6PJS4NXtEbrVDrO3QwidS2Wh8FR3WsZq4ulpaif
3O4tnbiD44IrTGsG34xyD3Ucfi0nvirc9937v//Z/tU96+lMOUwWU/MvVYvJoVnlWubtpXnjNUW0
k/QN1+xkRFITdgRsj+Prklb2X7+soBdu2dK1EISJ366BV9NtRCLm7nM7+xpt90mnE7Byi+SrqYDB
hWO6Sxv36d+/qKEv3/bP0GYuhG3yz5T6bFN/2aMSLAbewIO7v0q14vA2HEaKwSEjdpuOiSwxGwn0
MmvxHDTyKU3AFl9lBwU+HeZ4p7ynuweDndU/ynESFDRXWGQCPZ12Md8mM0h48mS4UglaZn6QbF2i
pKKVmJMVEaNamOJXVWv3SjhHhbmHw0NIrp8DvY/X3WT08hnNO9ukZFRS63eOVQw+dsUO8W9+8BwE
BKF1UnqBD+dbOOFKkirM11YE4ZesulVVcA503PpHC1uoTAdgd8Mt1pUAdfOY4TCT31o6ijgeWINT
mRLrRFkYeCS+CFcwEOKIQP6Ln8Qtg5ScQWiKQaikcMRfPi0LD0bFG8FxqNCX6S6cEVLEYWi4sDJG
7CNWNj1ZffHcGcvnsrWuvGl6QE5P8CcuZOb53pMIefAAYJFEV1lvzsSIAA3s2p7ouQ0VQkOTQGI3
Svc1EhIs+vhzRIjAqc7/E1icAvX3W4LgH2AhtjQl9E3PXjbgP22wgRkAdZ7rcQ8ejXO9tU1Uf9tN
pLFrjGjWPYmxOjTgyCjPFljlVdTK8zzAsM2q8DCNDKp7lK/E59KoBP/noqB1h26V5Um3zRM2okUm
a2MXGroc3YfeQV8wjecuYXph5mm1xinKgu63UDb8SPQec/4OFKz9I5ZZhY9sSV7NzbXtDqGfZwCO
CgnVGhMSsxGXHSSMtlE+fYEyOkqT7pewvY8Cl0U0PHgF0+q4J+i9aHBSpKI+FzMhFlpjr4NgehpL
uDqsWZuC2wlGVVzOj5Ye3WS2enAr2mbOSAseo5C9Kg3zzesyYsuE3No5jVzMNYS2JJpv48fnEE2J
hd7r0AJNRUc6bTWlYLL12qtDz2Kk375zc+uZkL33oOhsxgP2KzP5RdMUPyaJhtovXFcOIrqE6DE3
S+mxc1Ss5u4A5TD2+1be87oN0BpvH3Y1ZgdatVU0PFpJuYdot3F1pCkOjFqYuZg6eIdkxlslXtoh
a1CR9w8YAL6mKi52OU1QVSJCN0ov8TEX5wcE+PcR+H7oaC0ajtTYph7992w2+Vq8fWNgsjvNI6oG
x88YU651zebdg2QAAdWjn0rxVaaHkdbL2uZr1ya4SEozF5lJvkpauOJUp8ZWGIEPaQW3pxGh9iVl
sQud/hZjW7ztZwgJaVL7BDcXh1EyjlIVtwTxgvi0ahFvh8QiRMfK6WmDx0WibJ5qZeuHctmcrRh3
RxahrhZl5KdG/jbZuDjHKnqZw+wxsatTnJQHsuhp8qYYOpI42udEeGZk1bTBwjSyQcVxM0xKYD7D
dpjYDEJyqFw6SJDAxUfIKfOeZgXTHw39YYO2pzTq55zHlQmRdR/Raj30TXoyGpBdii7Ygm9kK3F2
+Gpe7Mq+OKR/bRpmxixD1k7p7C7VWLEK0m7a6RFTLHvy7SJ+Vul4SgzyOoZCp7Walc+jWUl/9rKG
MF4O1Hln7GRu1nuRspdGKQZ6TwORFQ0rLURT6aqJFWWKID3O8raIy9McWbdT321KTfueF+M9RSsy
TwgJsUU/oh5hVRpB/96b6iHUuf55resnm1ZSI4GX9VSoNtVKYZf5FmT6oxWwMs+KJVaEat/EjHWS
+D5xCV1v3OEB6jK82g5ihtDMG4xzEVYRnurWSPYTFNR1tRrfsd/h+E0hYAcTQtghAXycsETnu6oq
3muU8KsGYgj2U1hsRYAdcsys71AEgqj7WbHaHOqB59gbm11jw4Svqkfl2of77eBFZ/qXTCk0tH5j
vXWSFmVV9JLm/WcloW/3erBnZbs046lzqve26p68xvyWimNazeRWA6si0Jox0ZLw29YKn7IcXjPb
hq0UUHS3OzutLvNI2PmskIAlPcTQCVVsGeXPddZLWFfedyRYWMwBjWcenkvkzcxacodGcN9vM5Z6
BUvjtq1hz019ZG5g+zIGGA2g2SLd0pjzZYZMAebbgBh+GIv5ArYIuYOZvSeKdycSL6U+5Dd5TRyo
5pRYU4fh1TPZTaDWpfcliXZ7WTA+84zqXoSOti04HQA3wuLVYpOcsC1ZYJskAKfIdBibC1qOfM9n
fGIIlK3+ocLPlAge5rIwPUwXLRIHSA1teZtaYEOU2/vJQJoHo+VN1QCKbmb5LDnfQHjMxaocCUUi
vR3ZaL6wTt2OwJQo2xhkBREMkHwP4qe68dr1MLFoRta9CnWdQ1e3cqxdi51oZ0TJk8TANCa1c0w9
cEkYY9t9WUBxblOdALgKFCTjTPTHFrF+LiLEYXguvQlbjtkpMma7IxGP8QBIOIU4EI9cK7TAH1r8
jae8AZY+JMCbvZeu8e5Hg7069NLnpqx3YjS4/DrR3/d6nSMSaPId0mW5sSIyyKKyqlFadFs91290
5luINBcMQEf/frbeSk+8u/hbypxU7IJ9E5Myia7qWFrhDwvAN5P7XBDRllfAaKmmntsyB0KQlYlf
kmVuBs2rrnk/SI/YO+WwcF+1l9TBdSeNAkXauifleUz3nS7e+np6ylleVlPm3iZyVKtWEsXTeyQn
c4xMsyNO0i9clPoKzR8/aF+8DiBkmVsxOlDRpbCityB8a0z8cguLaxEdJ5a3M8pxXLURzq3la4cp
JpSA7a1BnYAFFQCKR2kwQCdfR/Z6rgBpyHB4jZzBZMbCFK1PNFoHUrj7upuftQ4C5NBH+LGyDCZN
slI6a26bftk9oXVoQCCtTcZrMUchXFJ7Y5ImvNEFyAPWOHoROnBv1z2Ntfc1Li82uwWPWpi9RCWi
gAqZxFSFzyjj5EhsA4kj762GmS6Qb2Zo2FDj7pNYf4ByX2802ZL/pKEnZ6RK3Yog5z0ttJ3BnjtM
SbJzenfc2GWG5cAzPqME1FE3fVetczcM2BwwcZgHrRzfWhmCIA2Oveq3ntKidWFrz9NkiMOIVnIa
yn41UvDgaJwFxF40uJ0Ud2l5MlsFwg4kj8bJtRHbwLH1na5FzXIArH/9Yc8IzEWR937r2EQZLWNc
yxrXbjrla4hF9HXGfIkA9ABP8iAeR0gex+vf/vFHuDQocmYmvt71yGZkgMPWZaSnMiI2bLc8Wple
Hp2K+hvW1AUywnyMqnZmjhAnay+bjeW97I5ua8pdl5FuYId74Xqn0M1dpKDtJULrx9qpXmo3j7eq
hukTByY7x7DkWskIj31i7DrLPMOnPesKVe1g4o5rzXNiRtyh+TO3ONuuQGJNIl6En5NqxMY/W2lA
M7GNnGYQsxhQluTS9LOr47thRuPAnvNpG9lZRvdlzNkDHfRdEIxnyqRx7Uk4HEXzjHz2scKMDXvz
sx4INDGFb7jmd7dzvokjA6+3tPfaVZcXn2YW3pkL5QS+5LpAWLdOAD5SZZz7zmFf754Rj31SQ6Ej
W8oUAWFCn9n6aIbhdILs7YJinlIW05ZXmUlN2ZRe/o1zH0F+OlrxAaPrppcwYgvHyBeeGY8rKqtD
r2X9sSx3V2zTL6qwOQYbuyteHCohxkBhwZt8MIC0nMKcR1SLixiDhhscr38oQF5HPU4v1N3B9srk
mjuWsWywofCV1bEmcXpGN1ujl6+LpyRtfzQttcr16l7/dr1XYgAIfjwF1NlW2EXAWHNF+ueS4rX8
DckI5q/KgUsYgSpELOAwufMx+H0gxjEQs0eHuNbfw4Tuz9Crl8ANdmppaCxSiUUhz4EJiDgARY8U
DLMNnz2ri3fI/o5zp9v7eGR3UzpJvUYXHl2ig6EGosWN+xaeg5ceFmUszQKU4xWl21pYLcgxZW9s
c/4ppuFw7WGSD+piGlh7YbOE4jKlh0WynevujVMb5ZEOgcWZz0QaUg/aWyJ/RjxNHE+uDKI2+eoF
DTnb1j7HHuH4dRDfmtrqf7g7r+W4lWzbfhE6kEDCncfyjt5JekFQNPAu4fH1Z6C0426J0qWiX89D
VxeL2kTBJTLXmnNMqxyo708EjUmmmKQKQcF0/Dn6fTTWlf2ezI/1ufR3XiT6cONLu6T3kTXEu8sZ
OcCSe+r42wKyOvSGZk+LFnvBvLnINx+EGNeeC09xLuGdy1xahohKT79VRJvhCIFXp6fxS+0n7xLE
ndOke3tWIcTqMtSxJvTBzPvQ9XAdNfptbBDrgAIR49l4pXXozT3oWVs7FOANGQ9hI+DmjgSxJWRo
tuhrukZMK2F74co2rv2G3hooICpoUfmM2vvOUlhm0AMslZnsHCIbMpt4u6gz9ikl8pMRndIW/13m
w2UCE7+EX9TvUI3ZzXNNkPnZDAPo3l7RBF0Z9mSss3DTCaoHilzEtWUNyK1G1Ec69ojzqcTwgSgk
19P9YHGPt3NZsS9Cj90abgh3fPVtKgJ5Px5LurqzdMFd2DF0QLfcOiOH29KLR9FO9VJWdGpgtx2V
NPxV2vDU7pVcFyaTJmru+SpTDspFjS9FM/caJ0pRH1uCsdfn0xMy0kRh1CxtP/7WcCLW8IMfDZ1H
WUxlsLeKK6yB+UwU6Wda8O0kwfv5EyZeKzEvNRMsiEXhJKqYTRP4davhRloMHlWJWXTjxFQxiKZG
YxLdEEWNVmKWf8x87Ezo3QKTNDs+QPiGcTVNzB9CMGNzISRRXDyTGSCgoeJI/0HHB+TepzHCyXj+
Hau2igtq71qwtdiUGc5L6rkS42SkbSv5kpZI8zy/hOOrv0UQXHN5F3aoNcfQI7mIQxrFVb82sVpS
qBwD7lErj364VAFNMbctmPh0IfifuY6rTcnMA6Fh3BFP0CR32TBcxlgq113BWi6LpLtodTLE0mki
4y4TFylauJxiw8LiQYGccH64NZzXc3E7pxhHZbvfNz0+kYQKj2Zn+bpIWoPMs4z5Qh+vjYHCcAFW
YCeatKHolFA2yqx92/TVoRjjb4GkCiM0snQoSqi4OKSZvPVdInwo3/M4Dp1j1YsQi0WBsa9zN142
OwSBcuw8/y6s62iLvYqbNqJYo3BiFtkKGFiySXtWCpM37EU07pVmfSFP851VQbmucv/QBMn3HrDu
Pmkx7aTu9J7pD818AVvo95eal3yDoom0ZIYh5WwkoW4mlH4Dl3ybmVTn9JiyEs5UvI8tJQsuPOoX
YC6T47knk2rxO+UVTnPv3kepQUKWdVP7XLZMoOqUgAinbJnutDgQ5mtsknm/GmJzI2bVXNQpopza
6qauIcCHBdLDiZEWMLnJUIk2OoNvPSISaoVxNAyprSjY61m1NYzIWw4dwDO9pq6mlTg26frrIafO
K+oX3/cv5iqun5yaarwNu+BJJ9BsOdiGtkq9cul14JYQQzDAd+7exly1Grmf2cP6rSoTtRyj8GiJ
clZMmWIXSwqkXtzvtDMTLZwE9QdabVmAaEZ5pQ8j7Daxh2dVdQcesStfQsgeg5PXgzbSuVHQCzBL
HFjmEDTmb41Guwq8XVZE+6LaKd2oVkOxSWS/Dcqy2NMpeIpkc6PX/a6gIoUBNVhQxG7oulXFVuQh
5+PRhj+BRD3QV739VQnoOEE6PtgTzMzMee5c7UWR+EAeCqpBgxlcZe5twbSQuF5KUZa5VKxvSiN+
KtMwWUbj8M2xgEbUXbLvzPSUZIJ1TY76xkvxenR2fel7Boxd475SmOGm6FKv0ktzjG5afK/rNItI
D0Xa46dq5yk9OFaF/V206ZcmYLEYucg5O3yIccr1CP115esTUSKR9WWOJd/0dXWpebLaUrKNj8QJ
ejB9edY10B+5UIvjMDJNsZubSFLPXETtbpyycW1Y5ps/GUQY6341rbEEQ90C9nU4vwR6BVLm358V
cMu0KvAg1gUoQNwvW1MLbhXf4IDPFHelZAzpBm084kleMJYQ38a4BElOh3sakuC6GG2lH84/Y+i/
QhQ5I49m/Wxm5iefhuyEI5FenYM63e1J+8YlnPf61u5Rro1g2g7E5plcEfPb0oKsdX53fgF0S8eU
Z/c6ndGX5xe/TUPWuKj3mlkr8+8vpjA6UfMf1uQkbwz8nJs4MO+C1oxO0H2qvoJjoCUITiVlEcy5
9CcpmbI0rvdoTlzrqHtsqOCpvfDzWD/8+2J5CF5MqKTrsKhgvkh1OLcG/q9qCYTQZ33J/19LsEkL
Fb0+/+x9+ee/+UdL4Or/YaBwETJZFDUNRAH/WF9c5z+YYWzW+VA+dc+cXSl5oWZ/iyn+gyOGpzE9
Mxu5wOyK+UdKYMj/WLhoaG3pNi01xAn/jZTA+NjeR+KAD1cKi4yGs9rh16I8Q5k+uWXR7qwkbVYV
hZ0rDcfmsS6rq2boyIRJw3AbZVpyItteLFsIS8uiom1RXstyCo8GGb1aw1PPLVnmO8zUTowTyyoN
0Da3eb3nvsRdVbEe1/Nq64W4m3863n/o3H/IPUbsIV08RSQWYeyxaWf9ugtVhQO0ozK21TlVy7pF
269Bo9G4e8Dm42SdQL9QjXh1SHP6y7bFhz7Xj40T6E2DSUpOyYeNKzPuhMgs4i+qcON2xbZKgagS
mrNODfIwiAO4Yi5O/RWHn28CPf983/+4fUQqnknp3LWlOWtFfmqqTGJIyhGr5zZz62tT9pjgekG5
hbJoBqcZfda+ivoVD9Qa/Bt1qL9s/8P1c95/tDO65PI2TDhiv25/YH2UpBYH37KacIkW+zZQM9Zo
tMRClyHLObMJVo4bvaizGAET6iJDkYzkMWNOZpZAST7/Sn/+Rkh05ptLwOj+9Rs16Gh9QhqaLYgA
m6ANZrK5kNXp862ID5YxdpzQAkEry5U29ljnw2bgN5l1V/kk6EwUx8ixw3E02AQQkLqaQDs96EHu
w+JAG2x0Ahqx1l87Sg1LOLnGqQROsU0H2z7GzEr/O5HY+avRctcNNEhckrNv7udrwqo6wwwFeTR1
9er4Aa4MLXyRGCLH0b+PJOVO1hLlX66E3w875D/DQ+LoCikYtX7dqB+ipHahH25jTH3LnAicZal7
xfrzw/6no47ewvNc8oClZc6//+ly193aYNWTsGsB3uXJZTcUcZuQ9eA4fb6pD/3681H8eVMfTrAt
dWQAVtpu3RGbCqG7q6CNX8s4gWXqsMYZcS5F4fiXFHfzgwzpvFmXBqll0iTlAubh8/MejmGCGLnn
hjacOSRFa/Kdl+nHJnKyzVRieu48CEpje1GW/X3jyHg9Vt2OoQHgh0aXuSP7Y93H2hbAlLFLUnz0
QWsQs8O4687FOGptp8piOUtCSUdUW/SuAnPuwRoX/shCMVezBsKeaJtcK5ckqCCxwJHQoThReQua
G9Fq32RlRbvPj/d5qPpJMjDvuamjrBMUAB1EEh8uW9RHtgGau9mmRpNsxBDdmA3m6DBgr7Swu2mo
xcKDwOPdefd1Sk87luN1n3fOahgIirDzu7QmmoMSNin0jliUpAWtzDGGBRThBuq4WIyO5WytJprB
VnHpOhMyLszM0F/EjIKEQES2fP1CZJkGK6KHdfcF/10MyrQ9acyXP99ldAuczd/2mWfXPFhZ/O/D
PscekoXJoruDgJ84mHZCyBu/DQXK1bp/mFjnzf1eDY6ONezykcOh0Vj16kvs1ZtyirVTULzmCf+v
61+NyC5WqhRfWTCKNYhG3EeW2Ngt2Q4mrJ3ATJ17ryV5Vv8eay6E5aGhEe/wnNQqEqUMRrOmy0ZA
pMx79SY7Zl5NjVLjdzLObobOvfGK8qFpTwJCjczHigqGc0HxUuxzimL0EKcAokUIZgb79qFvuxsE
CA+4BkmYVFjciVAq5J2uWw+uld6p2LJ2nq3RgM5b+iquj9v4kCawQZTUnM3klOaqYAmOOS16ZD3j
0mB3wR9NbvBgxhGG0u5KzV2kaCZCjP3LWBrlUivzcS0CIFQT8gAnORjuNVx/OyMArWzvpW7R/dEa
JCmEodQSdlr5QI8FJKhknl506UHqFZGyU0Oao6UMfKDarSgcD+bNS6isl8JR15a8twvMkWAtvxnC
vqfW/sXJKCxrLMkzQdyxP9OFGpc/orr2wQ7mxpWlIsTpJQJluAG0AJqrNBz/clX9PnCxDmfWylAs
PZKPP4wgQx1YrdVzH7Wy2SAs2bpdoi0Jibr3B4qm+LygAuX5X8b/P24VYSstAxQePAh+Hbc8xdXh
TQmPXf2xNnsWhul7q+zLYdIeUHI+JZ795S93z+9zL9fCne4IlLWeLX+TlwUeJNAUKZ+SVO1JbGFs
i+8UkNy1eoZhNBG6etQb1lWlNV1/vvHfb1wEZsY8Pfc83TQ/qkUDCIJx3xXsrlN8KZWxiUdD28sp
0TZlw7qu2Tnaq9bjXvh8u8L8bcRgw9J2meeaaDE/nl2Isxp2BI6zbJ1LjzuMcKwMnlswDnusCFRG
DXtJF6PBFzFd1gyeCzNPn+3uEfyL+Nu3+f2pz7dxBZ0LyxEY+T+cdey8k7BLr94OA7MgfR42ghJW
bkCvAdUId2Zfi0s6+h369OIq8amAplC0srC/J2cy31oYrT4/QsafTg3zYYHSGuG2+Kh4o5WPd5VS
zNYwDXeZptq6RLQNCal7LIPxvashL9Zz7i4q+4DnXvqUmcXt6Pj6qU7FV/rhwWKHzecQ4uhigS9g
e9qwZzivq0YP7kVsXDSRjg8YxcR2LrY2fnZRzX556dPAS/jTn+/SeVrz62MCMSOCb1aEJqLXj3Pa
QGoaeZtmvQWF623zVRO0l8Lxs3XetTyU8YQuiXaslp0pEcCk9GinWlaL1Jpv/IzVWq3bz8bE1MXu
EPYk9aovy2ZlezW61MxcOT0xCjp4fgK7fXPfSmSCRkGsqh1Oc5eAIcw7ebjUdhYMYE7lPiCSbzWk
6S7gGBUREuLPd/mjWozZALvsoReDby4ZzmY12U8zPV8o6D+IArZdQjpGGO5CeB1OqI07XN+nrqnI
lA/lHspcSqpzTiRP+B5HaKRCJvxdK7Ud03Mcpv5gr1gA9guOzYRhcjTgWBdfMliXi3hezDYzLCb9
rrn9gwpT95CClSaObJ7/2OYqK9FlGRYlRssokVN0ycEN+mBd+jUmwmh8hg2L9xPB1zKdoZYwse96
+PWfH43zrO+3C+Cno/HhPqOV0qPLgycctHOiWTqqpTEJIrGcrF+BoszWjAvlEsw/speODqpRG0vH
sR66uLn6/LtYfxrpmYDzkGYUEr8J5d2xk/1otfXWy5xu20t3PEojeWp9b21XYgTH2DmooOnxkOTO
gJCKq2wokivHI9hZzkRcoU7AUDmkRH2xVB2PjkdfVU3atMjmOU6cw6eXyXfQXD4G8eK5EW239wJZ
LvzKhnPUy3v+7L1y23gFyTRd0jUgVBGf6zpzo/c0bxCaOEhdUosshsz+kkGNofuBl9Kc/GELhIH5
OxRWgyEK3Swldd31NoNHyTDSn0zpPwuneIBcxLO99Oh3VU9tAyCmovAWVSYMteDVJcTxR3HsZfif
4K34Qynj9+UNdSLUuhgusCJQ0vj1orcMF4MbIvKtK5PnwIeQo01UQouJOf3nZ/EPg6TNhFt6LJT5
qx9tHXWa2NAE8HmWQf4el8StO+WOofPaJdB8EdLRQUwDcTqX959v+A9TXvYRZIvhSYmB6+PCmWTT
tiRtgeGZ9mnbxbAC3EHuk6Z+MUwHcILrrxwDCpOdJza8LOrL2chK3mdejzS3QFflEiVC93YqB3s5
hopKZoSWgbbW51/1Dxe6rSPXnhXMBlW4+fc/DUHkLFYGXu16m4e4VfrqSArDM2L/6wGmYhZF77UD
Se/zbZ4nLR/udCp+hgckh9Kc/fGJ6nVaPUQRdxcun0ss0ivG/hVMDMwLzilw/Qa1Y11uNM/cUWW4
NXx3b9SAKshJ9hdmIa8HUzXwUZtuo2ZI6xSN95HAv6j9bQo0L4B//6Y8OqH6OPI3aE7UNuAuO8ak
3j2zvB301AmRBLaeRIC64vfPj8wfr1iWSMB+KLdR6fv1bNhenAQZAt6tmV/0qDikZKtGbl8yOAPd
4vpFeDWkK+1vF+zvK/KzNQgb/HxC0Gb/umHkw0FBvnm9zabmqR/ljXBYHWL4TJbhoK5YrixFwPqT
nqmGnx44WWzVK/S4rMN9GqUu8WygzDuE1slhmtBzfn5g/lCK4gs6LB51bmYyHD6MGgjZMHHSv9oa
mnxmVAF1iqpuQ6LyBevGtxARA5h6d2OD5nSd8a6UJLPLCcunMvDxxum7OXIIP/9W8k/nixkyZ4rV
Lca3D9+qCTofPq0OBqgNYhRrY7jXoNOAD45Xw8jktW48pC5RoG+CTg9WTBxRJVBEbGM3ux6zbQ64
7c4chrcWHMBdC7gl9Ov6MsiP0O6nY+WGlxMjzQkOeruikZdvIyaalznPBVi5F40roB94WPqnksdE
3jGFi/SR1Abb657q6gKw9QSmmgrPvm6aZ/Jkv0wkZ+41dBmPRhW8TlW0TjoRbtGrkQkteKyZaipP
RbmqK+YAnx+wPxwvkFa2zWDsMJcWH65vjEzRaOV2BdcMbf9E4EwLJBStHEEjyLjvo7C9sTX1HkOc
/HzL4oMyf55rQeeSDvYUobvuxyI2dl/K/cqpgDOAcYz1Vu4izadX6ZNX7KIZ2vcKeRgZCYfUp75p
mpV1CEfzv19TsZaypG7P3YjfngwlQJemdOkDgqe7UjLrFlWi6+uoh2jrhOJ5AGV9ORb5KZbG36xK
fyikcwzwDkkWMQ61/A93uTH5QQwuoto2DjrONgi3iFi+g8IL5qRaYx0hbV0G07SPu2BThlX4l7v4
D6OMp1Pyk5h7hbS8D6efmVLeeKFFE7SdsiVgPdNf4sjDoRTTC6dP/Lc9Zin0h7Ukc0odL6mHO4hx
/NeRzUVz2QaTYJtdhpXBOHN1kBsOFG1I/VJ3aU6nXQyVd69ZLrlMrf8KjiM8OoNfbYPB965j7ZkG
YrhuZ31UT2jJMunN4Hp2pdUCjnZQtNqyweoEINTUHlwfg9yoSKLU6+SkgcWHjkPchO6Xd0aYPtVj
Rye2VvFzM3gbc6yBXKUZQXtmYfEE1Fn25gNy9abssVxmwS6bU/QSKb93dmite2MgXp010UUg5j+E
A+A5cbRtTN4Q6qRbqjnaPTE71GZ66zHyknhP+cu/8KM0WABRJJxH79TNhFVl0fbmDY2N6qGBteO2
eG46+8k1H9tJxG8ddX01S07b6N5hBXFT9JY289FmK0/OmtsNfe82drwRCOpISFN0PcHyfaxzEaGr
Nb0vfh0TPuHgAEC0J6/Qpz4yk2nJ7Aimy8FACl+29Isb7xuLoOSiFEN8cifYYTwh88dhjO91ImFJ
OJrIMxLN+DVk3paNzfAsCytl7MBa1JB2jjAo7eGHtsVdHDkvBjlzL3oibmDWfW2yCGS/IaOL0YH+
2Q7NaznWPWTtnkAdNyvadVZG0Jkl/fcIIVW6aNJJrSK0P6iPssGGgYMANzXRywL7OdFye2q0uAWS
zE/nj5xwcgkJltnK1J3okid7dNkURXMYKZOcPxJuaR0a19imM0khnl9mx9OPd+fP/GRY1Z3yUVLT
6U5M60Tp0T6d3/370qPJWJc9NTnXwjQAu4nHnlFE0BPG6CKQZJT0wVitA6Crx3AAR7/w4H9CRVDf
Brtg9TL5iEgDZKfnd1OWpes0RYWcdMF0hT6H+FgyLQu/ujp/QudvvIoQPJGTmezIPzk1uW9d//tS
5e2SfCPj0slmHnKdDFD9WJzXY06mr1HKhyExw13jZNu+ISan6X0JfIYl1cHrqseRM7AJHQeEuLD8
O+kWGzHm4kkLi+JYh6xlyLta6GWp3Tal0G6HorrpUgfue5xr1+A9l5MXNVt/0MyVFViw+MOkOiAp
CpbnHzOm+BcjWJa2Hvaq0zISQpykv2aaoPox1RZNTNAabiVHj49GHfo3VeqhcdeGdN+Vlb9EkVls
Yt2ObyShKzcUmLr1MEbTahqhkZV2Fx5NPeqOqNEIDzUd7zEd43RbFqWzbnLDf0Qxpy1z2QBUmtxt
bQ8TjG08GmQFTxe55k+PRpIdNFgIN5mu1GP2LZ0/lMCO92TLczOgVqpYvjwEvjfe2cTXK+jXD9Wo
KpIKg5wauRmTYt7SomNJTK5vZF6d3zF17VlrLBy3jjaib5gjxaOp4F1Pzsapkm9nVorjNvYhC1Ob
6xv4FiFXl2CiiVgQjdpaRJtl7MvDXKNcGIkLc8sKOnxtprjTsxwTWnfdFiUWmondJgvMe+iwFoNd
dKGrJmy4i1pk6aIvL7TRmI5DWW9QxAvVA7WlUn/TdLD2g0F+6dr+CM4pB4ttmJdFzXVSGO6wAvjY
XNQ9Yk+7DF9DnCsLQwYWNQidMIrAIkMFbg8r6ia7m7L2ZiTS6isR6/m6BuW21wat/mINj2A2M7An
cm2WGoXjPO62fla5X9vwUAHH/Eb/d9gMamrwTwfJF8um0T5/bpvMctMSV0o3MKyaLtJnW8IqN5QB
9i2ExqWm+DEfo28MJOk3Uu3558kdYfLq2hWJ/RjGGzOIsseh7dsb040uwvGxlJW4B9RTXLnZQPKS
8h8sOPCXcaO9nH9KZRRd5HWaz8ByY9XnGmeD2usNDxls7rZ/h2/KvxtxGFMXmuQxpQVKsgACOjNv
G6KzvWxXGmJ88Hxbkn9TmvTbivEBEgEkO0f/PvRDBjQmru/aIRQXnoxuVd3Vd838IgbqBwTnGMsg
wMJadBZl59zrD31OTHk1/xi3TXwXkeZg9/o3L1PdtnIHZ0eyyJfBzKHk9jb3opFwjUhUW1iovtdv
nOh+12k9kS29K69922E9bq1ITLAuactli3xI3K1bNbQpegIBGPDsk6W5KFiJT14NUTBeBaQoXZ3f
dXB0wdPhkZu0eDMCN7hW6Civh6wMr+z00auCYJN1FpxzQOxHvTPFkfxu0GIViQW2ZhsH1OK4SmdA
rzdmztGkvpaUIYBhpzgGAkeBLDN9De6EvJQxXraJlWMsMOob7JGY5AbpHCvDLY+ZLblKnSm8Oj/s
Cslvw7hnoY8S7PL8QjrlI4HP+BFqFZykV61dPMR76fvPU9QcSbjI1nH1Vmjdi+0LnjnU2diBI3q+
PTIptWFFTY4Limrkc8FR6LCW4LFj+CiyAxR/7CAxybkyAiDhbU2zfI2S5DZJfMiH6bgJpuhNGxXW
/mFhkRSyzmvJt2De12HYKRyXqDjwe51P+kxYPzWIKn1DvZI+InmOs4BZDo38CoLsVteIOKH8dcN0
fpUPSFKcBEvC2FkoRplDapk8uW3zZIzN9dTPXeXyCqT9/NSls+RLlCRglJzkyTX8nZysF8MItzia
t4NxQBPLsKa942e+HA33dWowy5A5CPYMkFPruD3YKLHEBlIuaYUC7w6Kbu20kO8JOD6wGIoPopge
29G+rsgrgsNZ7hM17c0xvSGNhJgvEgXLfj/EuKXiQWzMfNrWETlXHZyKwF5ZKS1HZ3xjxXlTzo7p
0VFymZWSCmQ2mhw2pqwWu1UC3gdwf+yaDjxS+ZAk1RxLZN3GEiJ2W0vE6J3PrMCiXusTF1hH7ouL
ZW8RRQjdp7S5yT3/FstyRXLfKLZ1zMxEI2SAIqOz7KnGVYV7lcbE+01T3yyhxe+bOj9kpt3Rm9Su
omF4jiZ7YxWTWOlqZIcISs1LMv4S5mmuiyES387E2tOrp9ewjzD9ISmHfSWWPJMIO9AgFigFI2zU
KkCierxCEVIsq9K81pVGyIKVxstOxCAmvxiteznWCH86i0s1ydJyjfGtXldhddk7Wr7RB6E2tKoQ
VWtdsgoK49LSWEfkCj9q3RnecbQZEqTzpgFxIJLIfNdywB6uhf8yATufEDCl1wSXtQJJtW8DSTc0
sqryJtglPrRICv86BE08gF2ktevZSljiN3DCDptOGEIINKE+kcFqiOihmUXQVm4dqAS+ow4sgpzo
pjZ7c+P4ncyjZEEEUkV4lMC01alNAtZkLbv60e7Mb5UoERgosmZv5VWk0YwOPGCpfT+sBtLZF5GB
AcItkYRj3SVfpzl67qZIagJM+za96PxgMxn2MyqOYNFUFthX24Ka0XY8doW9wh3iLqqxOZlwAXC7
DF8soWlbpyf9jzDcFUJQbyGq/oj8dNiUnbPPjEhtfeK6zUCf9qANXnIegHGJRLUZ1VUXpxh8IpKO
86ocjkk/DgTb8o74zpUKvBYjLY+eQUmCn4ISzpZZHCNcgAfqjKiBy2PqSg0pSHj08gpmvO6oNfjS
fFXo1IxdHOVdFqij2wYKlUEdwO+3KMGfP2xjszqWTXAyB/IT6d1UR6GBoetLvVrpc6qYwfoGw2Jf
GttWby+ceYOVHMsfJLVMDBZ3qbsoBkVhvCDu/vzdw2zIybuJX2gNRMc4GKIjYTbEyRGet+pUhxnC
RyIMWLQ+WnMYfJXNsg+FgaOL3MsiIU49UIQZ+dn3LijzNcSZOduzLY7tfBCSmOaClwNr13ytPYaW
M+6KEd8yzfZsMHqCxANqOTwzF9qsInWVnS9MvOQr10OjWyIbwRWkE5Jg1MfzC33BjVMb3g69+nqo
s2ivGksiUcvSfJmG9P8rRTh5ZGlPCi/Dpp5/On/EEvwU5U68nhSM5Vmaih0mP7rD9I04R6LWWoRl
FKIIdrHtCvPuBAwmno9yVZPfJebQSr4eJlGfex7+M5nTPPiRjR+bOdgIBkx6FH24nayw2SV5+8Xt
/GLDT6QJzS/F5DTwHMVjnkKJ15XlkAbB53E6G0vPb3srXlOmc3ZVPgbHMUkAgs7vvHDakV7JKoj4
r1oS9hmV3dZRFRgUsnafwrIeNj9+1EKPmE0dco00LWKhQ1Z5LpIIDWH0+WXUrOg4FE9pEWQ/PnYb
bA25jZW9n8o03zTSrFlr+AgA8UMfVJV8FyxM1zQz3IPZdinjeHdpJjCWQ6e+qKKtCyKTHpre0/Hk
uQa+t8WnYmo7wRlfYBFNdoIVHPQ7HDhTqq2ANrkXKRWri3Qok0Xs6VAptdLgJiceuKgdtQnCt8kV
/pEin1qniVJLlWOHr/SN5Vssrk2X9CicYX2CZUrSe9Aq1qppor/0rdYvMVMQE6t7r6PRbAY3HNYJ
AW193+RL5YlwWtZahS0so+rNeoS3UySxzXAT5wf7/KkXaC4+eXIKD+dPz+42qxLx2vQpVWijWCPs
Dnfnz80wF9wU83+t23CBEZzMf/T8cv7z53d6b0IX9hJcJPNvf2znx+v5Py00/E1ZqxE2cf4K539V
nr/u+e2Pn5UDvKePCR/4f99tOH/5869/fBMsR084y3AYz1/p338Y+qG9Hgb5VIBhYM49/zbRgBpZ
A4/poGwOZybl+V1qQKf898fzu/NnH/4dUg7AGG3+cP78/NIHajY3zX/g/LMT1NamGsKr80dTlE5r
AGvfz/Y928XNlnmOXJ1//PdlillIFxP208X57dnxRxC7tXJT81AI5uJhBR7DgwW9UkV16nRNXqCh
tFflZNUb0nCy7ZDBcCgHbEn63AscMIHhnm3eh1g0ywGHLdZC+4UHUbnQGZy3iQr3ZpZPK4jG5nUD
72iT+vlwYbusxEua3FlGcQb/t9jKssG3jcDKSPo3QKb6dgqx6NjuRP2eVF+6vZH+Ha4BiYWUOlhn
32XOV2Zs4UoxkINxnCCDZCZeWMnYYyfpWz00l8oybhCsIPsconTlh/5TQcUes/ykbfTJ+eY515bQ
N8VQffeHID2QrtWuAcqy+vebhzRmSddCaY47O9rOJpFQTfZW96y7vEFclE/VjqXV9TSam8jDelQH
vr/oKZ6YojmlMKmWLmk3uFyAIc6hZwm5AmZPEzgqvBXJuYpQDoLTs7T6Ht31XYWnAtNcaZrMn4Jr
sxiujbh4b6S1zjItWPD8fOs64W/DhoUHeTCrrpaHeKpYVcR0EQYUFizsKBZRY6EippghNSxKNRKv
wVudMrP8OrRXrZ7fkiTYb1XgAhMmLOIarPn3Lo/DNcyC1zJo7zX8OutW74kiyYcj2R7PWbzRMMdx
ZmdZYitXhgrVOqvarVPkWIEV2oSIuREp5tquNd7s3Be7sHsIkW/dBqBksV/6JzAF3lGM+7ErUCOZ
+snzmnINNiRaRi1mVr3KcihvJN+auMXK10IGxBawBN4IcrYWiVVgg4qEvej0ztl6gcJJluiLFDva
UkA6MGqF/VUXyaWmqWBX+9MbGsfk0pEYaKVyIRkNoBqsrr8xEZ5FWfmkpWV9dDBZ0Otome3IqrhI
I7K1O6njZ4p2lJ4eNb7C0aL0Aa0CvD25AMN6kqncFMTA7mqjfGZ1263o4RTbwDG6K/KR9ZYpX67R
li/bJljmZNauOtqbCNIrOoqZw4KwYO1OCSxbK6oD/CK6Z0EDU4k2ETH0Vn30uxt0TB4zE+YGSA2O
trIfOgMDazLiYkmRuOiruM20/YSgfgndQO4zOy9PeM94EmUl82AyPU0fffdEJRFVVPjViYGuppMZ
rcxYqVNDfYjMHhhQGXl2WGFQp/fw1kSZHtzvcEzUVeVvY1/BwbCMyzagwjBnLu4SvbjUBeqPzsKX
XYfhsIzHLtvYVu1t0b56qzCR33rikpc4y4hoj5jvtzRwWVYsJxE9mQPiUogCFsFULJzCgkmqCnII
SlW60bS0pvoRkb9d9PDiRoDVRdleW0aqsB5Tk6HOtW9biIAYtLhqUnc95sCeUxcDnEFbONElU3sb
PJNfMDCn+vOsASs1iB0aR4d1HRX9dHrPaSVrRfRVK8r3th8kwAhIR8zk7S3AvGc7m0gksLyM24j/
3sOVuNZE+BJG/mbIrWrNlBseROSRVNwDQU/NCKwPAasLa053o+53QudEuhOCbR6dktQrNYw7VRTT
Nm6IyvGN/pXY3/GGERAhTNe2C1UNLcnA5KKOfQfZdcrsvcZqTqD4xpUVXgV2VRxFxwTM1P+XuzNp
jpvJrugvQgfmYema54GkSEobhCiRGBNIzEj8eh/U1251d9jh8NabCg4SRZFVQL777j3XfLVpGNgI
ci370ugIlE8a6MQ+PFZdOoBwT+PndrR+h865hHqSssfReoJnnCPS20Sl1TkuraWYHM5mteClPb+K
Bqsa9tVoXL2oZogLekKHnrd1LYUtk4PyuZofBvqUbOfgFa1HfW1gb7WqphJWZue/Hkyuja0VfIUV
gB2mBHutBwOrPyoV+WJeFZ/KApsKycYlGJK1xwoQcRAQvDNk3bHBOH9koBxXps/+QkQhpQtWAe9H
cKWaT5Pm1qmjPVVHoAGpmV9JrfAhCAzrwvN2lPtpmzqp9u3cPz4WP20DerS0ZMKaHEzEa9MX7ibH
hIW0Bb4p9uNNVNY0wptcrTWVIgwFw87Wu5/UMMd7L+z5WoJCQtqIuK+Yaz669iUxT9lBz/dn8LtO
HptK9qxcFHGycZOo+TWI/pepj0uwuNw1dJBi9VgYnBPVZ2lae0UcW2XKRQulIrrW5AmX87bnBHsz
QMOnzDKLDuvmwuwoSeAe9E6Wzd7QU/A2tek5DllqRINIt+xyNJ5uBD0gHUCLYu+M86pWL03IVRZC
EiwCO/qO2OgsOdzi3TGLhTZOJtucoD4WhCtrc1u0JteojldmwNe0uDxeK358Kr5yTB02sgOIQhoK
mGRmeJsm/YbkTfgoIDtuXYOJzq8UzBqSegLMTw6XYY4K65gs1oOYZ6yZhBDkGhHhbrzFzbFVFEOY
rX/NOAFGOZSO2pK/kizgSQeV7jxmzXtWpQACEF82ZddvHFSzNedkaCQlxjg6r/1NlRnn2GYKKSHg
D+WQHT2W6euci/YqimyqM2syofForhVK/dLB/Xylc2XdWP2TMUX459Iq5hbL6aEnDb9W34l0iKee
BdIqpbiAwseCXjAkr01pY2Dz281pxCO+76Ps92BEcmkBbl3wmmDBk1sfeR6YW3ugjM9C69oZ9RSu
W2+gyaWp9+gyau/MzPGm9sjby3CviWnCFTV+aE5gHanHC+hLDShYxFOJG8tk2TaSmgT23F6QAvRT
BlDJADh/q2xmWBhKVyMoRyCWXZne7sC64d2wXt1FTjrTvg2dMgt3NHckt+qbFT7RbSeeZR6t8jQy
b3gUime88dnGL9p2ZXTf6y6UL06aducxTr7zcqteWtDwR3wmsHvCL7NPxXsCkfaoSw3G9Pwuzjix
al0zO8DCG/dxjsZQeYRKx8H40hJq0WW7rmkPB3HivQsFnAYTICqJx6yqyvHqk8kj3tAyEyAlOWGa
7miOHFaeMUxXix/zwkltsc8LjpCKL7QNtHyjqviHQ1Q/T/3+Lt04urAzvbSjFGShux0SlIEdLf9q
HeB+VldHG1voX1l7TTHxn6rhA0GigT5FTKvNsVbGRQD6BHT8I4ieJrT1Gk3Hq0snvqHB905ZZg04
YLYCUw+7LY6dtEWTee4HliQML0UUJrtHt0/IMYXaXUzI5i84l2tH9TBk88hY20nIgBu2PyD6XlxT
lBc4JtAnRDvunWba00yyGRPCSnSYbjQZu7c+dba2stw9S9td3w5PcGXbi0opaQ9No9/IEpBWJLi7
hlS84N2Lt/Cyg1NecYYdivfajOFCIF7iqiT0LM0Pr9WtfZBa59GaidmjtXYHiCG66voDRK9uYTWP
dlb7JMbok2gdgqhHK2GWTrQOFsM2h8i4b+Ok2EQ5kfGpczsQQBCE4ezl6AmjvbPKDTVa8YI9SnoF
dEWBn+Hck8RxqMQWHoWiKT3cBYqIxgoMo4lau4ltLfWh6XYT4P09Vp79FM+oAD/HVsWVYqjdjYVU
BS5Nl/s6c9TCDdVrXBn0F5NYWAhz7owYBZQtiFAQCxL5bORi3bhIyiXulq10AeewqErAPQmuW8jj
C7NqgN2xeDP0Zs8VacT64fYIH3385FPTrGOrbpzg07DDnmw2ynBjUYmuQOtFQypXJlP2EvwApwWf
26gu6DE07e5sZJraAJwD/cu4fJwYWLG7UmcwOskPE4l1D03nRzSE/Rk+Mcir+BaNhEXyjgYlFu2C
w4WHoiKZ7phoaRnBrG2NVXEaFLx6kx1pSkOkFzvkqJNkiwkTx7k77sOMlqWq8dSGzlHKm7Jbmlbe
pa7g/Rn0jelwBdNaezNGtjIeeCRVhRvNGn8pzoqnomTwRFw7Ufc3rQEjl1t+MeGutt/C0gnXWhJq
P9zhd+gV7puR/pJKhOvAGdXJ9onz1wUNg1iYualn8TkuSMAYdvFNFGNzDtvMeOqHF5mZBCCwJZxj
+M4X0XIlQcrfZhhO7iLukIfyxD33+QXCrHmPfFzTvojAw9B2eYctFn4pKh4vGq0uRu9gXoVDASRK
4/krkRd6B+q9JybSRPNDY0ctpVaTt+DYGFwC/c7a6ySUvovqEu7mNL3IuE1PrCjUUw1oWps0Zo0O
1HDl2O9VM/n3xwOy3S7NzE9ZWizv9NzDhEpxGmd3wkCRepnCdDxzP+if7F4/xGb8Y0AmRrXu2dBQ
20HzXNCcpy4UzAVavcINxI/VKu6llRlLenoHpOGOHfuUW8syx/vsy8Hfc2KQqHJhTTnJqnM2Ad7F
tV1Yau25erHp6Pk6WXEDGc2fjgVC8ToxdUrddDRPXetZ5zismysHrpoKh3uGb2RgSQnM1T+RHR0P
QYR5O5HDZ0JunZ3RZK8rWYwHh4G1TGBhUPxLrFZE1FLFZrQxIJ8MxjHLI/k8VzVXuKUILZ1UTv7D
KuJN7QDuMxOH83sILajVwuiU+AW9TFZC31Y1K6AKMJ58Z/nOVcSmDWxMU8rRk1ZdrVK1S/Yj6cbM
w46Sv7RexoplkOF84EXV9k4s/e1oJAf8BvXx8aDVA2zGkR+MLBNxFwDKgSIbLz2v+EPaN7ROd3p/
UIn/vQijT43wJiXsEKKZmvaYqUpIaxackRkkPmVCrOiJ6lZlbbI5pn1lL9qIpnlRUbwwwZB05JAg
/6PcKTWivcbzjp/KGMfZtGnYbOGVAAFJ/Pepmc55B4WOUpD6OHqJZClSvD+6s5s4SNaxZnwogOYr
pfLh0DITb1PDr1apK+4mIKeL6JPxGoblEbyYuVLCcjYFV6FtMWTUQ7kASIwqflMNdXBWCyvS0jDw
hX7KUSgd6CxCkbg60c/A/Kq83noLygFfn5t/LzXyoaM9pt/R1eUy5Ck22O6ewdrl6k3gb4gh+7WW
VYNcHV6EkQJU5UjhiGTbua0LRzqke7TzUAe2WduDXzGNl4KeMmi3Jjwij44fp/XdTZK13T7NaGtr
A726dEddeJ9Q7DFvViHYbke92K6wAbYAzQOgfQzn4jZR0Poo25a5w8cn0GF4w2rTUpaiuRHr2uk3
qHa5KVmOMz3CWjIbVW1LrV2yn8D4ThikjUq5CVOIGBMkzXxgKsrAPxAh8Qx0LSqH0Ssoc6q7YpUl
xs8qhNQJJp6kx85u5xpcCSczDMqdtGH/iZJOGInPdJuH9KUWUq5Giek9k6vBj9h+0i1vl/bXoO/J
jwDwASQVJtZNM4z+EFbartTzdZYjXJkj+o8bdudaaN9HMf6KTLQQ0UUd+Gk1LuRkG/tSU9ep94Kz
1DLaVUvq3XFTUY9KXBIV1dgUlpmsud/PL11IqqOoN9b4npYmxxTvULUAQj27WtVuVXGrh7RkA3nd
WRynEjWAnijGXWuRkHdDE8slkgxnCfx1clhCqak3okxB7qbxO4helFo0foZU/DxSMcqN/iWvJ3WQ
OvDqUHnHyNkYRoN3nHKT1aOn3nSCdqcFibloy8KidnsuSuEedSid9jd6uL71rYpueCse1gNLtjwr
f7Imc7cqspC1NKI1nILWkRlDQnH1o3CgcIw0mjxViEtqZF/bkV44an0LTalon6oMbmWXRdghOs1+
boufnmnncHjY97VCGasqls6um+d6DWGtp0tlp4j3QlQjteAghZO5TZHRK06OwnuLtcBHXpTFttLp
vK8kcCMRjt6GqyFUuWgk11Azm+iVde0L40D8jhJwWx84y2ISr4nXLAhC2cs4bqyTjStnLwZxC7y2
PBVFivLT1PXF8zhzuu144iIMPizMgmueoIMkaGuwl4BgNu0LJ6iaJ6uFWSZu9lDG05VNsQDLz4gq
zTrYTrrATjEu/Kr0VpTE1dRlTS8Gm7JZkfIOhpnT6d3NKFCfH9wgFeO/S8t6GxovVTa1B65wB1u5
GaGb4Wc3mBQupaW2bCzkvXhth0G8NiuOb1FpfMR5m7PlKH43DO3bURbhUis/i6yJT1js/I3npL8H
MLgYZKJ8lxK5d/yhXJmkCDe2H37Qx34N04dui5CtTPZkTUz4t+NZHVA9vQeyAzAoYP8iSnjGUSu1
Y+OkHGSJFoIKLWyus+KTPS9DluD4Ek4p9+0escjXUoQFOZ6t9gcaxjLlIPLmDXvV1t4hM1qwhk7K
b8ev2IrGgj4IXz8Ek/Wz9lJ9k+gxpWXSbTHyUzYEvnNfFWnHgM6lhHPkvQi/DK8u77rtKNwQfr2m
FD3dunBtuZ+PCzTHgIEag2pAbCQCcoRJMthnOVhKStqPUavusqC3r67kKSdZsEzdcq6lZh72G2xY
g0PFWsl5IMkRg1Rm/woNJBo7a/ktD3QJekO/cB0AdOALrYPjax85QWKdTCtTOowjZitomRb/PXv0
XfIjVQuWza6pek78a6DiHV2RYg7YUgJShdbWY9mSxe4hEjDjBmWUe19zc7r3HELr9nddaT4NcdTu
GcmQUCJ5KRFZaCrKRk27Rwad4IMZ8AwwG17Ief1meeFwINhXbuWku8uS9dNouyz0rUriIpFc9+02
OD4eoBT+lmhraH9JtUG8SPbsZG4w3OxTXFsfnCn1X3lt351Qjy+xqvyNESdnrwf8VUH7XiMJ9Zsi
ZP4hccYvuAlzZk13h96SvKVBSeVfNy5yRLBUzuuxNnppsbNyYMrTg1lQoZk1+SHSo3pfjM7dKrxx
a1ZctKAPsd5bcsuIo36R4/P41XJc62r/DcYSh/OB7rgxs7OlCKidVMr6lnoFhOmGmsome5FIQlvW
ZTg8equ6iK5+4VClAIQKrARF/kotMfJKa+37gCJ3guDr0MsY02RMo18y2DTTIpgqn4B9BSYMbGZ8
qIE+oQqFzIaVQ8C8yRgFJlIYRpQeKoAGJ+rFNrORfV2MkX9v4hLS2Cj1jVLBDw/jGrVQEcHxkewB
0a1umZftrjJLC8JT5CwCZrE2RX7LwCIgNAzGpraYaaZSPweTwX3Qk1sRsYtRmUbrHYPu2Q1g/JYB
ow75cn7H4dMlD3Oo/kEHiaziVd5IE4UmLsKz0MedPtrBIecsve9zUuauhAbmmfklpjR1N0Ybvg/m
ci19UqVX4LdR8SUgMhin5CfMyMi3sHMRe+yx2U/SZlTWzilthEtHt9OVZUxy3xbtsKFH2Fj5dPgR
B+mRNN33nNfKTRiq5qgQ7wscVFchtYtQdb+nsK+5BFEE+kDG+Xluro8peTw4gmpB6hEBIeCFi7NL
3Np0z+fU4WSh5NfTt+a2LnKuVoUOfXa+8Ps906SnSXD+rWnuuXdcEkjsW72SN0rtr0CraJa0+xUA
t/7IL9PjKdRyIZdS38msO6PKV/DBavc5dFlOxLX5XBacUQAiQuDP2Az1ifFRpLK4JV4DWq+COozQ
siQKxLdEvmNdVMJ61ftd23+2srVfKktvb37avhQN/inmYXiHVpS/Onn8Wbpu/1lSGOM6KlhMNX5Y
R2MUTiZ16jXX2jfmmJ19097CupPfuQ1C/wbFsKbJIT50FoXXASUjF7r6ok0YlQI6XLeKjCrfa6zS
w8R8aZLgKRYTTyKd6VyVllwSkFZYFoV1gbUdMpG2zrWf+2RjQAQlUt61mh+UDmI+a+rxBlTRRB/Q
7W8TrnGKLF7JyQXzjAtWY8hvSlrjrhnll5A0DfipV1EboWMostV4GwIjutS6Llg3PBUhky/SjXd0
0DlXPmEG5HuqNU29iNda1HkrRmtnXzV1QgiAbNsEUnKq8dKmc3Fli+Rc2nQGNuagkeONsh+GY1xJ
J2tbYpsxPDBMblzuf3jGRLWoVrb7BNQX7W11tp7MzCVBFTc7m6zTcyamL8nzO/H74sUOOmtXMUcv
qMU5TXqvX4eRy0/qZXhWJ/oxKTgrz6KejS2237FancIjhH+2LFNyItCYXUzjFNUstykwEhhIgnub
R+V1cEtgvT3POhJDzdF3Q/3c20VzMZt8r1fls+VoyM8kc/Z+XXOgaZ2lCe94YQSR9W1UwRNif3vo
feoYiQgsFIVUz3iEX+3Bp0k9q7IjhQb53Wx4wZdWkKw8C3ChQs07B2mJ+GcS0B1jU5zY0TJjyX4n
AqoTurQ17+X4CAU7q6rL3dPoRs2l0yne45qxarrSXOfzXYTqlnHtRgnOO7xNAwssJ59KdMGufYpg
Pt+D+NC4W8JW+a8MeWrpjnpza/pb2QJVBz2rMXhmxjvGRALcRk05JGuGN+bFfjiH0va/W2lLYYLL
TdFA/uF06LFdiiJaKaLuZzGmWBddaR+E0fxgItCPZs09IUistU4c3BtUeWzxk/Nb4eKUAe67DaP1
Uvqc9WwjRiGZH3wWVCA3unvK/ftGDOJuwGN3YYQc7LTBRQR7+NhTrLJsK/JGjTMsGFkHnrU8RC3z
tjYNwy7vum3fZ8a+Cpz0KcQYBwt87XFdpCO3n44uAsZOuRHE/EIcBo1YoAys6LVOkF0j0YQnfusF
CcYKAdrOih95yEEEWEdyF0Vnbhu2o6/strHp3VH2XDu7mgLDnWgP0vfkq+jm6Rm6QN3vNGJDZzvS
v4UsNL9Kq+IW6Dk3t0PpA/bIVw1968JW6J4NHIbgySpQ4nG4KjtxKac+4fzEiE6Rs37W0fqpeuie
WwzK/FyL5C2ukHcqn7zYoOqNTc04E62xdDiE9qKXZ5nl9UrgymQPRReFkTrhrRbuT+o1y23s9s+m
Fl1r6sVeu6wYt6HbMLRRVbKo7fzuKODi7OlLNsFDik6Sh7siB/wDCbi/D6RLBnIH726N8Jllyd0g
bciixITpn7mkPML9jLF3G9P9TXdL5oZriq68y+MhdQzvYke2fobGtIpW1IeN77ld1Uc35wlvZIX+
3tbUJvQi9o/WgL2va2Jvm2u9OFO2infbcbpvMU9uxN7sFTNVukU+ZKSaIm8vm8hYBEMgPxQrIpUY
+ilOQR9IKiwPpjV1DHIu/s6GVb0lrF8+VqFvNF6bnAYcKnQ8v8ZTMYxPSrnlUaPlYEQOekpCeuNl
gVEheOhVBR7TgoIzdjfIV27diJOvvjxPG8eVZeHsBCpjLCHcdduqnVMHSWpRykgZdGL21qEJe+tb
Re3vX++6kvsdtDhFAzhkRJ1q31VejGKvBkVYQEQ/FBDFb7l8CmRQvvZmGD0N1oDnIk3vwRDD7rTS
rYzDF1QddWqsID4KI/DuNI7Fr8ZjF9GN8tCH1ACQ+3yJ8+nU0oWDnJKpl6xEaSNkdqxzTBiMOdZx
8IhERUFdvU8hKyzCBfJANrPf1jWaQ4CbDbBAF2yyjhHawYRdzPbyyanHbSMGn3xJXlwcRQ6ysNjk
Kqzm6x6w4IbtLo5KpynnvvovpAZ/W5k6DgZzsPacyHlJcNgA5s6CP1QalxlOuku9HSEyB8yynK3V
2eXAv5Tl0HO+04xdYNjttZ8YeWUWma907L62nd898Y19qboOVhP2kHWXxcOuwIa2qNssPGH7Bsfr
BixY4VxfMxzFfkZPWRce+4gDr2i6L36dCIRR0/BE6qxNIbL5VmxYNyZd+8ZY2RH5cY5Cc8Z1O5bZ
2n5TjsheqkirXzi/RQtdy+OtIzkfDQUz9jC108UZEcpa5b11lt59w2LLiOsJdWe1Y1ymsFx1mZee
iXA4bCDVj9ptjfPjQesNlj1kINEv+Bhrsl1dBf3WT6Yjv6v8gFvPeAqdQ9J12V02oXUMxcg1zWCs
cT3rZTKe20Az34xfedNd/DGIXmPKzq8QRd5GN5Cr3PFK8m3xcKXqcLgKfzqRgA2DA8ib1F5M6Aab
QnFEnQi+siYu9E1T1c2DaHDUM/CpqdW0S+ppzVtn5z/TAO/lmErrDZ9UjMnuue2ZSFLXiOD39/U5
boqrZ/falYEBE1Dco/FMaX00Iu3QSH7zQFPe3MnodnbvgVD0+u9MFsae4BgtWG4e7cbREJtgJDND
gUixDvCBIpxktjsyqsbe2ozCalWSnSNtVr/GqOK0PhQ/c9uMv03dzW1jsSb4P6ynpvvsZfukpOGv
RrsczpAqDjCaHeBx0bcoqPRjJ1p74ShtWnGf8LeDSQXWI/X6/xZEquvEN/9nDul/5D8/fop/5ZA+
/sp/YUjtv0GPIVsbcFY2DVCZf0Ck/t9szyDED8aHIDnq8x8QqQOI1JspS2TLXZec6D9ApJb+N9OE
GghhETuLDpfm/wIi/fcMss2X8YmvE8MEyzMHcf81i5oa0rQbC2xLK9pgQ7QpZRMWHJlFEUBR/VHC
dk1FOiVqaDAgp8yaqg+z/2MU+vFteLBY6Xej69T8d5joZOBdoHlO21Wk1Cg3Mf0jTo4Pr9F/B0UL
WzcFbdZIjYuczxlJp5cjJoK6+6df3X/DAfn3SP/8bTxoL7ZpBRBWnDm5+0/oCR/XCCXeLL702kbS
Bna3VoZm7rWQZYcHJbp852Z/c5PgHRaMBkG7XUoD6ikRMW3bWH1/GZKi+l8i6oBI5hjyP0Ef+MY8
QLEGfjZcPxZGtn/9xjBGoP56dbjzegIVQu/KrZ1WV6OMMft5ZIlwp9LcFcc4jyeik54aDXwOJuiW
qiE92fcU8DF5uNuQooVelsHJGHNid942G0P/1JjFtMP3RImGaZ/UPx5yiZUtxqGzkogSUJVLGhOD
eLwS0leHhMtqWAnJPEtzAzGl8hwpDTNnqX9qle8ekHCiJzpEuiV+kq2ag4KcY7U9LsGvAGcd0kGj
L6swXTdts/Oq/BwarDOA+lJoVWftWRfN736Enj5hUOS/Tc1TOj37Zc3yUv0Ko3ZpNWm5YbjwImSD
od36HqwSCjyPUbY3fMa4nnJOV1izxHvx0t8BfEU7HeJjnuWIdpSfLKwKt11hDi9h1Kcbv+vcdROw
RRPLFNHylOvUpRgBgqDjQXz0ycli16J/rli5fYMkp3zW2t6qDPO9Hxs7XBbtMuPOXOlir0ls8VYc
fLbzL2QGGgzJm3BctR3bTqymmWfuYunMZm/ngMkTFFW7SrB9DrP/s8IISn0lIHPPXYug+vKK6VZi
Ga2wjqazh3Tsq3v6XGAsxfFGPHD2mqaz6bTs2mvWqMUkE6pg5gQTHaBLx5Lt0qOjnlqRbaNRUeZ2
YO41295Ys8E1rHdegbEfwuuzQRX41jTSfd/FKWErvAUyprhMDN8gFNF4O3totRE3rcRW62KvDb2b
gdk28nDdwjvHf4sRN5gduQSpiUtZ+r3FrOth2jVm9y6BgHRRPxy9s7dXn12+hffdkM/J7P0NZhdw
qn9EPa7gzIFnO4Gcxy2MpKST5BxANmbcjHEUN7O3uJhdxunsN/ZwjYjZgdzNXmR/diXbsz85x6hs
zI7lcfYup5iYFQeupZp9zaUavnLXtJcZig7tf3PFrevOs2glqK1ln2wlERYhWzoc7euTk5GkSyq8
1HJ2VQezvbqznFXs0sKjOTwAU8SG/XhTn23Zfx5EGzP30rMB759PUNnwoWZ/N7l6Ri0s38xGzoYV
Fxr9/KH+YQ1/vP94aDGOG7OD/M8febyVzX/48Tf+fOLxsT/vPt6qZ+d6ilOym73sxcPWjh3yLZqd
7o+P0RCJE3/+rD074m2s8ebDrt/OJvzhL+v8/OnHHzRmZz0jEDWP86cfD+XDgv94k6cMiQF+pPWy
mN36j6/71wf/enz8KcAA/mKa3f6Pd2lM+vtXerw7/T0hMP+b//SdqDlNQMPuum1wq5FgTdePP/7n
P+E/Igl//TuPj6rHN//48nC8+MYeb1aPb5dLSLFMCT3YLqF/moU/OwvkaaPx9NQi42PIMEWaNi+e
yEHLqqPqiEHc3/RpeKOGAfFXD1EP6lU91gQ7xh7yb/NbdNc+VOmr6zIvCIpRwafeiTy/2lb31Y7D
QeYoaIGDM5dWD1pSVSd2FnvkRWON+l7jwr6g72Tev9W7UI+ebGKiayehlaD30qeUKo3Uta5hpmMG
rdq7GfnYcovuB940cogs09ymtlekXJgGIuluKVO/xIUK2Un9gE1yHiXtim0K/5TrN2i9QH62PdyB
wq1p6kiG2aqBq9FJcSXqxnOAtXFb9vKijWFMZxdmY9ISL/ibtqHW/MKGsiYZYq6Zn1EmHAYHL6ru
xdTiegybcSVjG7KDJQMiDLj+dY/iv0TJaDXH4j3T2BOrw+A/6A0eikBflzndatlIw1iifFwmwuTy
CxvAMT4rXr/fq+7qxoTNEwg1m/Z3Rhb55CauZI4o0hVmqG7dtfNNK2Did21yFOxu/abrNmSWiG1u
RKC8BQx+tcrK8Rsxem5nhIo3vUazGze4ZoydmzdFu8FU4cq02fkn3e96EJ/2NH30ev3N0eriSes9
ggI4coOMWx2gU3lFVhCk4xpvqXe06dpfnPeoswGJVraYg0gL0xub9T8bKNYLr56Hai/ByOByH9Vr
8xgzXRoB/QcNr7DayfAQ0hTbTwZ3UmEshJviju1pdg27VZPffJ3lNPg4Ggpl/JWU/UFUBv2O1W94
DwM6u78GMU+o5D1hYb+CPYLZtaI1zCMOMSTWm4vm1SfmERoU9pq8GndaqT0bKL7b3hbkHfC7F4b7
YYrq0x2RlGVSVWtFzwjtJrDsS3k0XLA9Pp4amybDSUMymui2cUy60Gkjlks9DReBzjPArKxN41l7
xJudckyMjgqLQ7nTJ91e8cS+umasNsxn2cp2I0pQITGYJlbnngoGdDqyL5l2KznN7Pvxk6QYEmpI
tREmpg09Uj+SUp9WNh0diyi+54n4xUt83zvuPcnA/nrSobFSrDKv+Ba2BepyWb+4zqXssYA5a39s
n0TY0QpXmz/rniU6pe9r3OTs3v343UrA5+pM1HoxjetAXtOJLqaqL4+WyQ0Kk3EW0JHRa2Z+Suro
ps/OR2d66l3rSYn+fQjn7hx/HI9xiHmXkXxpujdOfvsMW/5yGkvCawgFbjTSlgEt161AVWiT9UXa
i+eWSRzN6rlbimDdS7n1hf5jrGAOxIH8ZRcZvkUPmq7ofOSIhLsYnfFDgMk46ElydtuCJY4lr2Pa
2NyhMMR2Y7A2og5P3J5CrgNFVTffq26NSyvaqNm0HGffx3A4w5J+rTMuTQE1QL12QLmWXLXVbU6/
LyLl38O6WTtGjwbaRzw9YpvLZE6VnRY8eSHCcUj/4zKOuvXoOdyEKcnF3WfupNe/pXrvLIk3MmaT
cu1j4qNZtWkLHOUVLRsuxh4vwuiP8yTGfcYKHZ+opp+K3FqNE72L9fRkTnRs+iYG3CiUP6RFuLKz
jdeUUpTFYFsv3nT0E6h1uDLPup6/qNT99Ef9pxqXmRZ+o3HmAFfygtRDaXv5jGmQ2uMUITfwfxeD
eCslvTp6siM43JWkb4UXr6woyC+0eOLgBTUi6Ch1Lco/COc/PvP42F+fNnKXs5SrUAzlS8VNZpf3
5vvjT4VS1NjLWYwi4TYXjUPMFuloLo3zKU4KDQ0KiygwBQfqZI7IFbFQyEnOmiWEWJOkoH3PDQQg
EJdSkxrUaGlO1ABUAU7UKiQ+kdXYhPQvb8f+SJ2sqPLWaOZPtR3uhWw89uemdx4wcAI/NEhH4gYn
v2Uu3YlbWqizYTe0l8Tz+B/O34mtt9PaJcjKVdXjx9frQGgtIsz1RBS9m42fyRchkuJKsJeHsWYN
2fc/h7juCYAFOb94JVeZP4bnzlPWmS6ZjJDVGbM3/+tWnANpflJpTtOeNv7Q4FLnZrhgRApPaTv6
e6GXN1rH3W1R2OfCyVYV/qmLL7JkrVvyS9MQvjxrPCDsXFmEWtz0WutisF3BOZmfP3TkVv5KuZ/d
rWZJYHtw6rM9GADPRv3ugKHZQ5ERJ6nY/vpaw9+lQAwyCXKkICkV5XGI5Z2FoWpoc/OrPiRX0+9V
DcZVJNS1ju4R6THYt5XsLlkzFBe8PEMRZsQz4ooaTCJhZXQAfklaOx2yA1rPE6Xm6sIq3z4YXsWS
PvuKXb5Htq7UH/DPCJ5ZEMzLy+BkZ5hL8xHceasKrvtOQ0M39UZl631H1aL5oB4hVbiqv5i1vu8z
fcd9SRE6LYDoGSErcGKitsPWZZqwnoSBtoYnqhDXy+qIdWBftP5wyecHRMzPwafCUqDvF+70mgOo
WDi7dGC5gtLUrm0vUxQDhe3Ft5KPIBpJ3YZ+dsI+QcsyFt6Q5j6fvJsTfLjJiqfFcHg89PNbWukp
Y/l4syGZA1Jh/qgVdT43KSY6uqTlXG/4eCuN3RLG9D/ef3zQljU72Meb8ePzDPJ///P/7Qcb+s0z
ayLC0ZV4oGJ+2i6essPjLUqJ6//53ccfqee/8Xjrz999/LU/7z7e+vOlfIzd/8ndmWw5im3Z9ldy
vD4xqItGNlKolkxWm7tbh+ElNRzq4uvfPJhHyMIj4t683ewwECAkkwl0zt5rzYV7G/Xh8kLLCbh/
W0rrHgKF8FEFB9hxWbsu/nGbW5gdg8a/eV7FjR8yPZ4j6tpvRyyHOXpSocSVz1gWeZU3b2tv57q+
VEzY6M8jTertQW8eKkI7VSd5O/7d/tDsPI1UA06aunb/8x0tj5fzdV33WrvEJjJUInOzlK+Zok7V
N8tqBk0kC/XnbKYHA/zzNlKKTEbEZR9sK9+1ZajdDkpD+nA6Nb7OFO+QhNRhIbr0q8IBXUoPsd1A
qryLkvA+HhG+1dA3+GwIc7Bp3dZmmd+AP6yhCeXNtnKD7MbNm3pLDGtDn4mHPTqDm1iB56VE1rgd
xID6tDFeEhUx/GwwlQZri7oB+Qp8GbvbE+6kHVzsmWcnq1ezWj/i2x4iM9l3fZ2dkyjOziKqIx9R
7rbVIqzoQ9PTalWJ7vVAhc/WVJ8B5JerUMXwMnl7h1jW89Qfn5mIz0RCK/N5WXNrnUFC6fFLK3do
coEy7AgdKgG7EP88DKrcfDZsGmaphuQPBV4leCez9SnGKniTxOAl5ok5QZOSISyMYO0SZ79ByOzX
BuCZPkO028qFRu2iSULrkFQo4yJUouvsgnLpRmemcgyLyjjp4V3GDxufESdkOs/Py1yOZ+6m49kK
86dKt1CsyiPqUBnOqUKgwET/gpg6iuaKAyzMcTMqDGP84ui1uJldN2PsBkwZb//XCMnzNujEqvGa
au9GJmY41ZLKv31QMTOcyXBYlR5uZXuMPwcVcW6Asz6iA4p3oVuS1Jy5KuhW1paFMUyYUC0oKHpW
SFhoTAbuSjH4F/Rzqpfr5Sg0cnj5uzzDR+JZJ0yq9gnc+R4PElkGmvPVYzp/dizAjEXYbhT5qJPf
FOYX1ClNG+nNH9sih9LKSLp5PzyIglFvMkOhWb5Yyxoa13CbWOSZdZo+MXBsz+CY7P2iYPeG1tgR
lP5h9kydeDF/TC2NyMXfFe72IIyz2+6hZzPoo8dCzXbYhGo5H1AqH8VUIpMkFH3lWIrDUMsNzrqa
K+dlLcMQzAQspp+Qi5s4Pztt3OzjzlLQgltKAYCt+jB3+rG2hxkN4DCRb96nZ9I307PhtKS27zwT
UM2yNQThs5axkCgC3eTs/HHkcviycNxTYhMC4QEd6aa0xTaUe2tz4pc4lv+iKDcR0cjPsJVf+mWh
dXHpz5om+G0VTASthHT74edCiUMCTpfHb6uKkkxy1l5gnJhflh2dfEqZdOS1vztwWV3OtuxfHjoq
fEAjNchQlM+57ri+6rLt+tBrK2Ntdgx5r9uuLyqMJj9O3QcjcQFi1FGcvnvrIrSZApjY6K7v7/qK
17dXLe8866mcQZ0hdlv+8QNfOM9MpG2eR9fX/uXt/fJwOfiXt7E8dzkOVezXrKtuapJ/d1AHoSoZ
+LIsiGFphymEwOZ1XmMWM4nDvCspOGN5Mj6WSBkvSa0D6KTyA1rOjP3UjawbL0q3g9PMl6CkCa2O
X6H2CB9zM1dDbXXrwsq0Y5np+pni411ozfaeUX00tfNtmHyAJguNMzI2ep1CYRrNjUsaBDcpZrpm
6eIL4uo0Q+qxAlCznFtGry4U2jJzVu7cYD4cxvlo4ofY5a3gG6xDHejcT0ExqTc26YgR85od1Q2m
o8aIlYNYnANvgqzHhuGg5SXuVtHuQgKmb+ageM3Vyf3QR59FG21FLW2yhCzUfb1X6v6+6LnPti0J
YxOTJ3LKcWKkRfopIgKdWdE8nM2KQtLQGV87s/mKtcY8yErHpscPvGrH5NKa/acmcO9yS7W3iolF
Dm5Mon1gnmadsinbzPyPNtzPg00AvmEFMR94IsgppYu8x8BSdb9MJu5EJAuX0VgR4BmeGPcjgrPF
dg4apk6e+cWS0PdKHQ7kM6cPeplaVNDJDwDDghlUhfMphuZ2rNlUlEjpDOo9momFDKcXsIZG/TJU
zWurYlYyJyYWswkKQXycEyt8RIaxgzxub/mS3AwDP/8lduO+0mP4KuOt0geXnozJFZeyeYRED2Se
KZiy6lq7vlc9jIIp1omuV4p9kAXDyYJsMJCI19oNrUkgMOBbz6M7zeuy1CE65h2mv9cksN3z0E/i
qfXiY0v58lD2NHG7gtY+xS+piYQRpYnSvjU7pktlDjLGbOZtjy32QUvCLUkwmH5KG+3foN0EKt53
kZP4SLDBOguQZ1Tx8F0vwglqOhJzxtnTfmyHbkPtDBeWN8/w+nQSPAO86ZDGlAMDknITRMomZUq8
UXO1RYysaNvI7HHATLNyL9A2du7QHWxMcGu07wXuQ6HvSa39QXJbequapbdy+UZRaTMo8uG9m8IO
jXQ/bKMMgk+XDV+Y9QEKszFr4ZYC5OMeUs1u39py/2d7tUSTvWv4rT+3n//re9FiH7p8zr//9//7
nzqey+LPvdrlKT97tZrq/aaatNgIwgKsbkgY8c/QSE2jj6uZNiE7mqQ22zB7fw+NdOjVkvcGfIc+
6p97tdpvhk4inEeEiGZ5mvsftWrtX/NIVAIPHUMjg1JXeUN/SR3MK6dpxtQezq6RdZuY3tVxWYxj
Oh+1WJ+POnUjvxBwsJDUM8BHzXgMlvnEsiYXGM0+FK2NVbdlAr6ahgijiseYc1mzcFQ2efRWwV9K
+0s1fVkMS0tALt7K5stGpSIWztOjg4qZC0/99IT8OJx9TyNAXi20sP6o6vNZxwq3TVyjOF4XWtNQ
5Fwe57PHKgXGD0u3YSnTL1X5iKIeDcW3En7FuDGkH7s2vRi5jlzoFcoZqmU1j6+reuZhK8fHFTZF
yn1Y7u57bsdvRyZ5Mc14T5JpnfSUOOxlSrR8Yu6UVfvUDDfJMo1Ztr3tHqr8BOduVLdDXoijNQXl
sbV7gSHt94dZFmXUzJUIXTYIE1LVjsWcWqg15Go4zLgsl9VlQV5ae3THymSOVXSqP5e4t0vZ3rgu
uKb580N0BSl9Rj55C9gURhXhrDs6asdI2OXR6ROhbgCqghuwQlsr9svm5YDrUUOtv1iDoWxmOoM4
qbHTTEw0DfyVx2UNcsvPNbRAtYqc5E+78ZkH2sYwknyLQOUpcDumcK3gZr8cuDzGKS5njNdd17O/
O2eBT5tntRVROVOu4YLjha6vLt52/7FxOcfbKy2r1yOXJ+Y4fCe+a6mSygmMq72tKaYEHVtZbvjL
6rJ7WVQAUVFsoNmTz7guCFv9+dCqyLspiJZcdl63X4+1Gi0/lsjiFa08joXLJ9+ENcu39WXzdeHI
78rb/mXj3z5+d6plFV8mYQKW8XR9yrL2dp5fT/Hudf+ymnjfjHwoD7++wrszZfZEaGevO0ja5R/z
L17pf/fK1zf97u9+d+7r/mVtWbzb/W512RXbCazdzMBlROiS7nLlX7/ey9o/bnu7Ln7dHWdGsf9l
o1JyMS2XzuSAg/d/eQXRlDU4lRkQ1wqsCxNXbmnX51yP/uW0yw57voeJYx1c9G9HSh3lcVnTCu4d
14e/bCtNjIwrqNjl8S+ry6HLrmVtWSwnWk55fWgBvcwYF3OOfDndskpQHWf+16++HLgslpexzOhJ
gSu0XTbpaWX3H5fVPonwOifNrO3UAcAyVb6jbbniOM0eI/Wky6rjsnFZuJlOZ+ht13LUsrWNB3xf
zow3sKmwbJrgzPvTsmtWE3t+XFZVygrl7bvT6HZIUrjQ0nWehhQD386lGOYqOdU10J40ZmA7ZdoN
6juEtfb4Ja7NT4Cx6YyQ41REue6PdfclzczEB2Iwbvrs2zSoWNCiaJMrTe5PoiC7yo1P9GhBq4yE
+dKp6/Ij7sqvxtwjGOQnaDWkWu4HQGQ3797l258xmfSMpriONp1saV+5csvDf9x2JeC9HSJ/GZbn
/uNDj3IQv6LywOup/xenMVyr25mm+0ble4fwe1tdzrWc5o38d6Xj/d07ydX4SFJquXv/bhqqM0Kf
HpAe8ktGVG1+9PIxPy5rrXzD122/HnPdfT3muk1UNnWg6+O/O63e17+/6vUU/9nLLKe9vsr1NMs2
QnI+YUorjpPHqAvjRC1tZs3b2rJtecgv+J2WqNN2OWLZ3kfNwG+hfNrb6rIrWX5Xl+f8csbloWTt
Zqtl99uRy5NwE/587bf918dv54xMZQ3HMlvPGuGYpHJfLGYRJ019jTDenqI5P5cDiYGazJSAC47S
GfQiGRAYOFOtWZeYGPD2G/jHoJ5DgxJf0t6e1+4EC4nf53ZjR3i4Qyv1dnWO5cPDRN232s4TYMHS
1H01zBAhWYxh79VW3AMk6/wwuBUT2EAn9Mp5gGRCC1FVopXSVF+TuWeCxAiDUNWLa4eUCqCTNWJ0
jym8ZeJHqyfVUcxdVDYfs1j5muTMVyet8zZEd13CQXVRcM1+aH1ovAKxV0wZwRoc30pBO3dIATJ8
uz1pGyu7nTZNFX1NA6T004AbvsEjbAXDJjLTbS6AUfdjNmwLx8StVd3J/N60GIhJwyWH9sI+M0WI
VsHgEXKYpp+nDGiVRaP2FDMiX7u2c6SVROJhOl7yWJzVCbo1Y3fiUZ3HfiiTg1VtPcyP0JUrD6WX
Mm7MdqLbP8QPNoyytR1m6epzD1Z7jdIh4j+pMhMv4+QcDzOlmPgztWNjow2f1OaxC8VdBZslrPZl
DrtZOPI+BwwCoxdlk4lcvVSiwi0XfzZkIWvlzARK3FM+21d2x7cX2qFv4OH2O7d8LQfUL25Lrnle
Au6eIuNeN75l0oqaB5D/MngAbhpND3lrg6OrPllWMK47SjXddB/m4THRxSkR4w+Ra8URbliwsgTa
MWsQ7VZrG9RW0TSvAjBaB7DBZDFM9Q0z7OPQclOtVKPYmmjUMRvCq8t1wDOV9zVB/IipT3fPk5Gv
PRsJuOVJcqOjf+ojmtA1eS5EevkVNMC1EO1OQ58DpN/ZEChI5Rp4FfyWLubPsmfY2wOYiEiHXNOJ
+R4Q7aM6dvBi8c3TU1O+K8iMqkJss0h9Kb253AHnIJg5KvxmNu4MEJAlVAtLOKsRE4PfWqPpEybm
9yKaAWPXhU8HrVoh0N9GRdYcKslGxu4RrTEUO+uo6tdKHDvrIAg3g5VXe8NrP+GJ+YGBFM9FBSgh
T297Fcr1NDXWraWdIvInUy+4CKO1T6AZ/MnLYn8U36AlBNvBy7ZZLlCAQrb1W2JNvEb8KCrzzuoC
bYs+ZDdvohoGIBp0sfPSuypBLEnybuaDJSMnkMqyb+TCw0ocx+um5CfazpjZmDbKEzeE0IAOBSLY
QOlfszlPAEgowfQ8j/c2tZ1NE8/8VEKtWZ4xiShaR+p0U5TNHc4mQX8y28fafGodZ5tzfTRpTpuZ
9IAG30fHaH8lmgynjhYN68DFQwv1+c7TzWNVTtpJT5IAJDOTNTPUvo5WnW1A/YLIDCdxNxb2YRo9
4HuZp66Fa/gjmVP3gqvK72Io4zXAA9/SYkKvYv4TSK4Bqk/u8zz0/IbXKtKFLmi3jhFqO5AwT3o3
VucqaR/xSoKln485YVHmaqrF5GulxYSMIXSVhs2N6pJdEVm70SCzbmD6h31zwt5oPVMVLLYgFPb9
kJaHkWTMvms0WYNrNgLO2Jz0n80aiNo4FOEK6cXsl0qNYwHyc6vXG0sJdp0FhEBPSRLmi/qsdA1w
otYwz0ElAyinV1AuKxv7D/dTkfmKW3J3qzlB3EMcCqm3N2YFzeWU8m08WPW8IlN3DSeT/zdEdHD4
2YcSlKkxUDWHnl2vDRNc8eDBWu3bCv0lMru5IORL1caPbdvnvpUMe8E/l5hv8MN98L0oo5u4n/d2
Mj4GBRqSAKuHi/07UypnC9m8WreKgdKkbJ9KHS9QFAADW6wksEceSUQw13PsHQr4MRtuhdPdkKBs
QWBMLCk33SjK0m2bW+5KlKQl2o7YtoHebct83kGn2lTVeAkM+yPiMhzoaUm91stBcM6f1lOhP1Q4
2bj6EorRtJcGTy1Ix00AlQTbcsBADApUZk6Fp0SvEIo2+kqdit7HI/Qcc5nuOuOzVqKOGNoRMFtF
z53C0yOxTES29JHrTy0qo6R1Vppin9NQewLexhDF68+q9eoBxt0JPdp7LaaZPMhQmdb5oxHkBP7U
aegrBU7WSM12ttdaj5nw+97VTwjcqko5DVxgXGn09RI4SC5+wWoS3arJvZNOVgAKZdclPva+n5Eb
x4JrciC8bVVUiNhH644AhEs1pjWoNr57Q9q56PrTQ9p+qBlFgW+hdc/trm3TVyYIaBpQJ3vkxW3L
ABG5ZQuEWClKsLbGFclI+lBjQez0qblLcZ9PiZncp6G15m4HkgDAHshwDH9ceOsudFR/kGVrM05u
CL4vZ+ACXS9hrI65m/rgZban0gd99zLp6kybtZKK0cxvp+Bz3VmnXi8KuFY0mQio/J7XALEdUm/w
HYWUjZkJrEKhPxJTpSECi6FfOyfdjlQkoQF949HTtm1UpRuMlhVYYP1T5aK182ogAo7Lplqo7n7C
wc0UvvxERS0/zD0jos6Ot4plP4/9tCWX4xm1F7plt9gjCHboGGQDiqv5XLmkfqdW8wQwF4ajMeu+
Z0SX1C0HysZgVCotDvzGhVk5k2FnFMlt/aC2+nihQbR1EmS7ZNFvySEd6I9RyW37z30Xk5qErj/G
c2A4uK2Y4JH3nqrHCn0hVXP9OBDaRt/OxI6fxC9BTjYq8fQX+CJfzH7cRgAPjyoETL4Z3oq4zXpL
SNClrJVsZxIxVdrTOZCftND6C0lTTJYEd76hpWzegtZ0wd+TDvNNaGA7J5OBQoMmEA2ASUu9FLhI
FU/x9V7suqR4cikQddyPj3bobaNGG26KBLxtYOndxkT40kWqvQkNocMYLx8bRg5VZdfrtm3vPANL
atgbftbq4tay9RfEKvjId6PdgewxSGxxEnzb2C3zKn3sUu3MQfzbjPsRmp4/59Cm9P6LoDhvqnRw
ChUhChabY90H1VnTowdzzHq+o+12SKJv6fhio7WZ9PFHNhCcUzmKvipC7dBIyaphps4K/CBBXAhn
/fGHMXEDgcMAccgxn10vIpMQNkXQuzADXDBMcJamFYAXj/YDpALgMsGhYgit1uVZQMHH02A2e8AM
mQNww1GMQxehTehQxvCK2M1A7sZ4H9Ymrv1D5Yxbko+MPfe4DUbH4AYdK6rE/muHAcdMYfDGLh9c
lMXbBFU1I5/uVEW2TcXXPlUCM+sUHzxiTEM8yRbcrtabC8bzlQ/qeiV0Aqo9dGxAaYWvm69DCc6m
0eStM4MNiq5znXc9WQ40lKH58okjDgrdJ2ZspI5Hu7IRu4lmNxOX/GE0Cxein7gJDfVBH/KOyLHi
0eq6b2ED0FYV6ko40ccsQb3gYgY/K2a1UWO925OksJmrkVszILwThiiyNo6T5J/ixPlYx5FHvHxl
b5KU9EdoeJDuXD5uUq260vNWMQMFYUZCukjMXVUBK7Ea9AJEbaxD9RXWwKti9dvQIK5LI2s891xQ
G20e0IAM9x34lbWK7oB73gwmLk7mjdrrt4ld39Eeb7eRoRwWp6JI+osVf6uBDRM+Z3+AF+Jn8VEg
xtyMKbXuOfk+zVCN276WwCULUqw18x2lQa04JhWTDKRfayurwQ1gIwPuXVeDxsUXI6CMU0Ym95o+
lH4S6BdFcI4SPAKCP1LqElgMK8Tlm1bLqDQMiVh1xLvEbRcSZTBviFa7CepI3RZh9iEiP2JX1CCL
OuY/KDXEM0Frpg6vhMuL0QHE4HU2UO4YQZQ0afS5m+InNSztdREMP/QWfYGHQ1Gb+h92+Ew5nj5u
M/0Y8tF4saKqQyAp5MASfOSgORDby6a7sdeJRrZEaAYnpQnPoiXf0+vUECrPTe4NX7yJID0qR9vY
MtCzwQREiwrrYg4PIVXhPTX6z1aJvGZoZ2vVqwc7Cuad43XfhSsm+nCbSI2/9npKxpNpU7TxYtSo
NNCirP1W54EHI388uROUMDqOa83mR0E43ldbydc0/9HvejeW0+zMGn4ZEmW6deG9W6cvsH/3g+Y+
m01PGBOT5JXhTE91UPFf7Z41gj3WWoC41VHTS682Z+7ScO9aSndkH2d6+VKa+ueoHM7I1mAj9Nix
3QKLbjxfIHTD7Ubzs++xBe5qj3+Zot1jzFXuVGlVF/h97qrgZCoe4JBl0wDYtB6z9OZtm+aEqH0g
twHX/P1ZoURJ5vVII1puW3b0YIza2YFV1fZrI5ofm+qxyczhbtCGXQunfMVEFcXhnBLEZycJbyR8
VkQfKquAUWxSdeQd9O24IsfEIt8lpkRw6bUxvG/lYsqC+3rw3SIvT044oIKXC8qRs59MMyNRafpf
toEsrOgWR1zyf2zrZrCBJB3q5HBB5XCtAM8ti44vo0BdzEWhc8tv6+2Y69iP5ILSrNi7E1qq5WHT
RsZdAnPxdqDJumy6bm9s80PM8Pe4bHKVSr/LxDgDjWvKzfVYQw/0A/6nkN8rDnm3wyCHnOHLdQtq
HHTvxJ2STssLLzuCCGCa1xprJqdivWxadsapWpxQVhLxxvu2CG2E7AUcJIySe2qFAPWmu1bT4vuh
Gn+McQU2QDNuVML4zuNokRktF+7MdVW2trW9bsumvtgFDQb/FKujAhsuMM6G0h1TK7XuYrlYDu5i
m3ZOkG5gCjV+Ubj4uYIstBFFQEt8e1wTBrGt0Wr4YtkfCUtnZDTeJY17O3vcQ/q5gu5Wdead56XK
LUknoXwAyuPngqnVJ9DG83EyiR9hFDIDUS4Mfhz+OG4ETLVHvkeOlNzmoKc9oX+9y0XeXQQIsrdv
FGY0hExRu/KyvLktGX3dm4ob3pN+8CiCcDwthy0LqOekLbmF2C8Pl2M1FzOoVQ3qZnnWsk2fdNKn
yxTk4jj6nhp6yNIM7w6553w0DHL8gtq7W7brTt6T5EeGWOICiVkOC7rpIBw9glLDM5kF3qkxfIB4
5vtXTnG7V0KP1C5ROneiiCqYre4scZnO3bJDa5PmoApp85LHLTtCYB8XxNi+kaQtcY5e1G5JrDD8
Hs8kXg/rfD02qogd89IG/oNeYT6c8ALOShDBC7OkS3tKN6C1itB3Wohnhkf1ramq+L6TC7Nt2gM1
pWIVjYAHl974/9Xmv2V5RDv/s1Hb/5zFP8q6iP/U/3971u/9f5r8Gp16/LK2aViWiev69/6/bv5m
qhadfFy4JsLFq1fb1H9TcXB7nqbqxPlior56tfXfLMNAFoA2wDUc9z/zauu/RFWrvC1wmjbFQgNb
OCajP5uAKe+VVM268VIMBorLUuVXYDQJcBHjLhSMpktzLA6dGbvrKubbo9QWiO2W2k4cdI/kKuVP
uZp9pYdyxlMbbQOjuMQ29aeIUhh0vlz1lGNgTq8x2Ya7CFTHYfTMPXj/58F1x9simcZbT9I93/0j
/sZ2bcmQ53fuZvmHmaqnOwRAq6Y0w//5DzOLSaRe1PWXEBD7bgDnorfm19msrX3UhsW5dLBYaHmX
MLjBit11jXuuh1G74CP73kazOHljf1tCuLrRtazYG53Sbl29t2/qVGzUoe7uHGlD8cyBTCXJVqql
4Ddwg2/UE+K9OhYPsC60Jycva1/Tm34TJKI/UX5od+B2f1AqGsixcnUZ8b5RCvISwp6cEKNDg5e2
TeePDpfwhLx1Y4/kL8G3pEasuOsFhIK1xl2R1ROdoo1VKCEcMld5tGdh7AuAM8RZ1vG/+UztX4Kt
l88UNj+yK7zjWOrVXz7T2ImQzU3tBR1bu8XBG2+93uwgRzrhUx+q2GZBeSozozbqKvEOouFrWw7f
XDNsdrFX6WRIUezEUnjb94zS2rIFy2tTY6iSHeZG6zGxs/QBfQdlH1t/hoHFbCywPlKAAb+f2RQH
RV+csFFsQtOdEdslMxlp6gCOhSFuZCePYxZBYs/SkGF5JDSIcLDRUZVGFNyCGmiVh8utdLNb4M5r
tevbZI0LPlxN+qA9GQ6fpTffuei7XyaqDiTsDOvWEtFNqpW3E14ORzC4jqe53Ue69ZDGLihnQF4v
OlUQq6vO6MsfEUYPx+ui9+IROQRk1n/9Hdf+evE6pqE6fMvRG9qGLq+Bd2gBHI7hAB6uuRTWF+YM
5clNa5ykfaKg4CVjibE/BCjoYDdjb8YyUWljB8Wm0qMTtCaJLbQuXWuq55iZvxEBHWvXXlWpL//6
ff4CGgCC6zj04AzMf7AldEN+rd69TUsdQxPEUHFRdaU5JilWZzu3NlY0xLLA6f2bl1vADu8vffl6
noqLyXRtgD3uL5e+4Ps/V3VUXtbAjKNbBUMnGv+VohCgouF7u0wtnNYYJsVjxQVF6FOztj2i8jwV
S1Rnqg/OA5Pz8KU1UKzTr+J25nxhULvK2lh5KaOM+kMdiF0ZqPC7sXnelDPQXKEzfSH/3L75N5+f
fMN//oO41khbMCW4Q/6a/PkDdBwjjoh0jC+Wabw6mUxtj/jyj65Wc7sKKz+0U3XjOFYvo4CVs8Gd
CNdap2+JaXuIyftY9wS7t6QOr4yJu2EjtLtlkZrw6AGyHYyYS3DSZnDNKlXKcS5avwHeq3cUG3qN
vw5KwLAdyCRMgmrAoUcrhJK3dsSMqR3VuCIPr3ayi+pAQoai6nzAy8fENDpOWhBdtKQjWLnNXFS/
rR96c8MtgIjkUBAPGVjpeKMMma8Bdt4Umj5iUcKer4ATwoIdXZQazWOg6eZbupNLUYiOUzrvQztr
TkFZQBEw2+Lyrz93S4JKfvncHfnzaNjU//khkdffuy+uCkqtoO2k3Eyu3xKQRfHVGu5dq/4IPoob
b5/Qxa/dATfw9C2FZv7dQHrEuHP4XKWO5tcQdbCdJOohHeCn44MLHpJJGVexPLZvkEQr07euSy9U
QA+jbievSelOqxyawC29r+muyiAT1FbGnaiwTRJoAmkpfjArsoQzss82EE4weVbTHSLT4Tync7dm
wgUNo9AeBz01t5NemfsIDbE/V2qxVyyyNAtzNHGa2Ah8i2E/znG1Me0iu2A/h6xcf+rTkSBbQ9Qv
pnNf6834wW0swBnav4GQ6J7zl6+2YRrcERBbA5ySRJI/f8R27cZqDbz0hhIKE2EyLEge7LST2oyM
+8NY22Wz7e6XHctidINAoQXBMbUCLWJ7fY4WKF/FLOp3m94dAoxJq1bLya9n65uc1FcHv+DbeZfd
QZbwEu+OnG0wnjQOTILYsD0uTycyFRIHtIR3T1x2vL3k8gajXA22nmm+vG0j35N3cH3xycMxA9+i
Uw9Q/dd/+zddj/55Xu1bHroM+eUntTxjWXv3ZuWOt/e07Hl70U7kt4m2BkbY7azWpQoqD1sOgB9G
wXFZXfYsi2n5+JdV6JDrtIJX6oQ7rSeeJKAgoxjBKZYVGosQHeo1vazc9LKGk8hqTksIlQ+A2Hjp
rfkHAcDpdmqfJ2X40ZcQybvUOCfm/EMdW3vdUy5qKRtlsn4UpeMXkaskenV0ngYHLzR1mM5TxXPQ
OZekwQedNXZI07n4oOPF3tJAvEHpSOdAC3ddkZ/4waeeJStbSaFsmKWDnZZVL7HUvyqGCSklMV3W
xqbxfpC1MjCX2NKB4Q12tx7oS/pzGyirlNSM0KXWpsvgKFcdH4eC2yhGLFxwLuHBKjU6WasjXNjY
5PHRpIjXyGpeQ1nPjr/R+7z0kksWU/bj30Y1n0IgkrjbLvRw60quvtoWUGjQCqydTsFcICuJsqYI
9+AhklXGkAwRLt9XE4VhjuPRmmi/xr0LdkVWKGWtMqFo2S/VS1nHzCloklJWr1JZ4pS1zkZWPT3K
n/NSBzWOqeFcwrCJYPVBEshK3J9Ue/e1bK8WtX62qhAdZZl+TANyf2XFVcvGb4klHnWzJs7A1h+S
sL7xKljyCLIeZlm3FRRwK1nJzfqjUgRPAB9IvKG8VVLyLSj9OpSAa1kLpu7YbkZZHzbMV1QeZHhQ
N24nscByV64sjyt2sYO7qBGhyp0RNqCsPtcyXNQ+1bIqzS/2KZV1aoreVKwpXVuyhg3xjNrp+DWu
sofcKTCXudwlZd1bUABH6Ussn1M1BFHzBaMXAYaiPRN41a2g8R3GiAIZWjLc9e0ehAA/7xEdWmva
4XUNDl2VIOlKCypaLTYsDRoScoGI6XWXMLrJuRWnzjPAWsxBeojJmi5hBqNf0RtQCDMlPVBV5D/0
sCZkcyCXbYKZfoFD3yAbX0x453ZJ03EE/WeZyUNBoNgZBfexlK2HkmbXlmSPTUJXwnCiM8p92rHx
Q8vv/AqG57mgj9GrhBjT1ohx7K+0YdIROe4DhXp9Zr2M+INvB0HhJkKkLGCaEuciq/7980z/JJKN
lA6Q7yasIXHIJksp2y2xbLw4dGB62Yrx6Mn09GYMejSqG4e08WnbdLKB08pWzjQWBNuY3FoBGHyD
UOyudNn6wYU+y1YQ3HJINXSHQMOlK3PATWfMKyEbSCqdJEu2lBDFY5eLdAoZbngcALwWifOlB8DJ
DYtkwSZ9mTolZWYn0NXqxnEKJuD79LHypaElW1uxTSmoRDbidMkmCj7nttJiRUv5Hozultl6e1Qn
sUUGNF36JyfJCImKNio3RPQ6sITnGaF043bDxsJUQ9C5jl6EVlxCT67qmQ9iJz4r5AuuRodLeaSu
NDO+pK5XPjPY2iaJ9zyAyd4WWYn7sSHVXK8+8R0C31S47t5IcxQ9uYCmMGBMnivrk+Ly+Y10zjeC
dBspxgngLeD2GdOzawMydTJ0EmVnPuqMUFFNFMW+V/XY15VKWSee+31oKqr+FukJSuycmA59QbDs
l/KTji3MHaarvCgxnQWAAB96+qRMxUYf8KoHN3BHlN7NKFuqwCOQa9NlTWS7VZWNV0u2YDNmRbNs
ymZ0Z3vZpm3o1yb0bWk3xfwDaOXasqkrZHs3kI1eSJKrUbZ+SYV7xcwy0DT0G9kcztoPEb1iSuOQ
CGX7uJaNZI+O8kQ9eGkwy1ZzsjSdZfs5su/bWXc3hmxMt3SoSW/rVh4960kFyTFmqrEztW7lyMZ2
fzvINncufJyx1mNM/xsgPo1w2RI3ZXNcp0teyHZ5IBvnzIukV6jYadZrR2cd/CKapsJ4shAEwaIn
JpouvLu042VjHiXKoy5b9aNs2uuyfd8bn7nACPbo4ueUGycxY7T6U3r+EaPqWYoA/j9357HcOJBF
2V+ZmD064M1iNvRGJOXdBiFVVSd8wiTs188BVNPd0RGzmO1sEBJFUSRFJPK9d++5GDuhds3xX7Na
YBYKjLNkANIy2KpZRZDqj2gQpo+C8SDK5JjhBJIDDe1BjQaBAcW2RJPQzuIED5VCNcsV2lm4ANqD
2cosZrBRNUDhyLFoI3SQs+RBR/vQzyKIFjWEMRM241kgUc5SCWydz+0snqhmGUU+CyqY0EPLQ2JB
Y+KeIcVTgvZCosHQ0WK0RfrHaBv4Qd1wwFiVrw10GxgzoDzPUo7YRpQUl9FsJ2ov1Sz4sGfph0AA
rZzizZ1FIdMsD+nQibjoRfANVsdo1vfVOxaYuLTsX30MeGgMjXcTvfEWuEsPZDTQrkUj9fVyj+Ww
fAsIX9x0NxrOoTMxkZ1/bf59gzfmF6iumW4zaY9qaIcD4j9vL1KRPMdK/+fyGE0/XjRIDW8V19Md
+W4MwZmh3IhILZij8hiF/9Dlmfp2kzTeSMeIroOSzV3W4ne2glr76OBsLI/lTWQieVzDH0xtIAIh
zPJ9i1T+nED+XE1e9oUgoP5t5sbZjRv1rtlGAVpEk3e0XfqLNkeEBGiSPhFc7Za78tYD60cE8YQq
eqR669NjBMj0AewwQR7Lo3WXZGyyX6ZH4nam6/pNL3ycIBGBgwjGrJewDN6d+Z56m166kNnp2EJC
GnQR3fWtci4i5ZJR2oh9JpExiXOr34M3xxm1VfvElgeuv2ImENKS7zrDeNDb0F4td9PtN8su7W+i
gwiIx8B+G8VMvG9Utev1ejZi+6/LPZ3JviZ5ZL61ggTc2IOejhxaXKNNqtnFxgg67ZOZ0EZWTv3b
FzH6HddKnoK61vbmOJoHj9nOg12ZALvn12LDqqr1ovkecPMx/POjW+vJ4OSOYbqbqQBU8P7z8gYZ
WXXP5ap6y0hd23Ie9OcqJd3E8fpkIxnZfkmJWnF+1NJFEGMjrXos0zA7uNLuDkUbV4+ZBWFpuUvA
bteP/PCLCHfiNgzNvgaWm54JnQV04UvnlZiTp+WuohWPfTK3DSrd39alQ+QLn7trbeVIH93W/iI1
8O8b6WsguqeCSMlwag6+iMqD0Sv9MZQdcJH5ufVIo8rWRxEgeAynyd1Na4zlHVN4+6pGwrAiPZe/
evtNmzLzi+Q8fVN1tX4nyWe4mnQHf+5QaGfyGLLvhKHvhrDjEEC/Fl1HnuM6JHrrVyCpL3vjOydn
Y2PbvbyMdg9LRRqz3I4/McP5+cDprpGQrKemS+gSQY/TPIdBN3rfMHl+nkrd0l1VxA/5qo4vRtk2
BCD5XJMZRd2F3WG5F1s+Z634W1c5aNbdcgcd0+zXqD0uz8cNgTqC7tOvyOrVXdA41qafpuar6+j7
LU8ogvkvJdJFYLQJAF8v2BTK8T89/lnLPehD1Gvfz6sbi6dzjkaiBxQZYZ8NFLDlrzhBn68pOo1b
RjmNwMErGRR34UfEp3J5jKYWJCNA3b8XwKzIEmJpmov7DxfA1nIPgGTBihwT9EsCmsKU6eZ2nnF9
FOC9l78CpclZmdI9xIkWUxtU06mLi2DLh2l8Twa0x/PrUZDIkIC46QNEB3AjXHN3rqsl750ojsvj
ILGecUL18NCYmjiNTP12TsLpxfaAMHL+i6lA4RlzSjxMVWkfTRiHu0S669b0mDRDIwbZN3zFPhHR
jj7G5wpm0qNT6b96LR2+OHl0+gFuePMjdvvQpoy1N/+CbmZ39CWdl8ycuaYuhU0Ymf2n0ZyXXzRJ
2Nkq+honrufZFlVLs3P94mX5YSl9CN5j6cKZ8dV1KJ3851GTdHrse719TurGRbuc2VuJEunL7dnc
uOJLDXW+a/VIHoNMr15MGnzL09dd1a9pa1kXgjOHm5HFSI/np9l1w6cipvmpbSzrFIMR2C63F1FJ
Ean6D3gG7E6KRB36wTFfJ4TYy1OU1iiYuI4GQCBytxzBcHH5TRdJGnu9zH+IE9cErs9a/fMDsOwm
BvN3CF8wI7V62uuBm77rsb1ZHrIboFz6U0zRrtfhgxqxfAQuRZpG7C9TQEMBVa2M+7KJrbtJ9dp6
ee1DGR1p80yvsnCozwxCo5IhmD5Kna09Vsp7xhztyrUZ1w5lbZ4Yr+ZPra99/DyrOTkqJDHipseO
TRwIc4HlB000XVMBo6ybXGJOgpQaF2T7l8JVPv/n26l3tlUTO+ghQI8jaqBHbMrHn3eHRHXoW2XD
Wh56Vydqop9HrY32pacx+gSUO4PAkxEONv8DM+1scqH/9Bnt7iyr4CMzSPfFr2PKU36uGZqxXj5i
LSmWt+VjN0IY/jSTPQyTX0PHpVsYc8CgjWDV4tquQt9byRK1k2ozMjwT9xNfdnkg1a66yEiwNSms
bo5R86D6Mwf3PZzeVddxVW0fA92Rx8Sz4JnpFKuGbex7nYTOOkAbyM7PvyVqeiToyb5I5OG6TxRT
QQXLJebbHRFJmDG8P6uHn0A0t70JBnfcMH759PyS8QwRpVR2vnyRfnCMk54MurCy5livQ11QA8ae
8i6eRVUt7BZNX8zgbTK7Jy2zP2ljAHv1ndfWjMTaNLvuQEieuYs8ztHGKYdt1NXtaVIpqb2ITn8O
IjcB/dFPmv9pWGn9GG/K8uUw22LazjzXQxXt/TjMT/++/b/vt9x5OViz0/bn29aO9qKYzsuvLQ+w
3D4t/pfly3/fyDJOGrPnYJi3E8y3DUJZwkIE5raSpGKtoV3gN+OFx5LrwdWybZcWrxgg6L/EVECE
qKHi9NVrHL3nTLjYEOcZwEUcsU1rlydkAOUpbXX2umXHnr9I+5MRNv2pVzFvrq7hPkDvAzCBRBMX
94I+EkiHJVbWaHQmGwFF12YtF4Eh2fodFPXW/blDN/NDFgttPvtqfxy1Z53m1MEazCdit9YwIZqT
0v9IQt+yFc47jH3zYQwqtBEB/hLRm7ugV9uozUes1N173AgULjEFQIiZ0yPXynaqW+5B90GevV/e
Hs6yZmumKAhkik3B1SgYkqp7WV4c3dHyBCQ710tWjl5OJ2V/p9AazxqVCtaR+MXocO82jXrWk2hY
A+Ep4RbUvFeGDpcmQX8VG1LbLbctPy1mqCmcvk0ENGVOAVxHMPARGnobNgqiVNZ6eWKRlRDbWVLF
gcrkFaMBRWfh7tmOPTcpN+NnuY9AOG2l2V3tJEbfR2kJknu72Gl9HzdvOVrNSQouvLLAsUMOUXgK
0wibiNUg/Jw/Hz+P7qCdPy3f57ERrJPBgbJkq6MRJoeGkeFhMtpiK1iqGLHoiDOZWm9ch5ZDEmca
FEQPy0WXQGlQ9UNrF+1en2EmOAXJ4Wq8OxeeDCKc1EPqXZNb3ZWBtpvq/jW2IUrIyj9IEQQnikWb
aJRTpIPpgpFZn+puoAnZxe7a8Qdj5vsCwikl629C2LARWe4JYumvvml+Jx7UOr8lmFtV1tUm2XFf
S/eWTfhIzKF/XUxui81rcb4tX9WLe63WehBBkd0RvupOkIGsV8Tq7iXM7ly/RRciq+iM1Zv9YVL6
x5ZfvTQ9zoqsCexdXWnU6YljbxMvTjaxEbf70KsPTetCLETHjJo2HfeO0QVbqzNaAm+n5Cim7lU5
LU6JxMrORWOXj9NYpZt4FO7FcaW1SywN/RmokDVDSG+Hj8k6da1hncIBtc04sLeYQd8elwZcApoF
0Qoinw8lA5ZTCFuNnXVZxUjdn4Xdh/cpaKWtlWVgw/VsetQKuoz8HXgqLT3bNEriE5hkVLJONREI
Y5ATlmfmKbKDy6hKb7d4RlMPD8mqrWS2b6z0nFAin5YDgsL7oNHR2kvzzp8XsAj2zH8c0hkT3BMA
xMvRfok0foGOoNZswEIoce2rC2KjSQeGDTREPL1qTrjGGqzwn7iujN04mPeRZVYnr3Eowf3kEFkU
OtuKnT/ndRfD6Up5g0yj3veWvMvVaJKG+H8O0kUjMNUEgWq5/A6JnFoVcizWkev/PP++4QwYusxa
tSXMatJP2tNyoOXUnmLvNZDdgOKsVCelkltMWNguMxF5LzcV//qqCxJ0GJ7zOmHkoKs4jMDrDE5D
NEjNifAcbat7w7tImYnTrSHJLNY5EwVJFti2aAc3M/1p+ZyjSK5ZDbUZ5eBoFqaSScddl45nh4yM
FCY4nMKQzZHHZbTKgvbnsHw7oy0INZ9/gmCZ/zNu8X5+JcshtzRnExbESg5OFJ6m+QBiItuSGYSJ
WIfmWUwSbqr+HNSs8lHIU1gOvu79/Sr811c8mIUhgVl+mqgehILRn5avbOii//Ht8gMd0EGeuOVB
VK48LQdipriuVPmLsGGiRQamx+Xwb47dv2/zAXqukkjYa23hX1jYJiNcgiuYP+WK5eClFS7Gswnb
oc9m75TOxL8IHuAaB9YAOcAbsAFQSRolXNvAz7AHEIW3YepGa9RnbTf1njY0I1BzN/Xy1e4mGjW2
/gBRltyksJTn3sBepEbWCzHPYDVoQXs45AxKea+WA75J+oR6DIt2fkvaPEXKnAV0KedPxfJyUhR8
xKkSjabBxSMEbIjTL72FVeV0YlONRv9j3v0x/3J2biQ9QwYh4T3tNUSwk5VtRdQT8GzbAwAPiaI7
6As4n8CFiWEWxxSLHSUSi3bucaqZBcFpP98HUHBF2GZHk6j6jU5XbW3DVcirABt+DSzMChWWJ5MP
e2sCR808UeyisH1eDOnjfK4sy8Hy1X/dJlw+iMC0mLjyuWiVJM0ZtcEFQBoi25mel8q0uGNWGDQ0
mVFUR6DLJl0Mew+6DtNdijFT2s9Ql6odEBL/NrjmrqXM/WIGk29yEDA0pmG95WHYH/tKw6wRGpd2
iOfUecHtlji43gTYDBXPzEzZxUNUfQa5iYsprJ9zp0Zf3FnZJn2KnGB4LJopuBZoDKRF/HiCvg/h
LbMlm5E4rBKj2Y+wcG99hTXMVRohfr5r0iDEpDjHxzGmmWPCGmQExFuTPZa60X2OtcVn956rTZQL
WsrJXK4giUfx0gP09vTt4FekP2d9/+A5DmWUoYeHyB135qQV9zkGw9F1CRfzq2JtBoxuENDP8Lfy
3Qhs/O7VvFonEJsXZpuBTozMWkvufvhspSBnPPLNTZeL4Dnrkt+1HpaX5Tt68WwBJYsKIv503QSO
/TYU9nrUPOOzhUW+tWwD9YWZx28D4v7ldq/smCKYkXF0rbR+rfN6L2XiPAa9/KhHYW6C1KKnVCn3
YI4IYMzJIT/Tqd9s5vzHEjMEpqGieZPE6W0GUTAUmn+KCZnscVDL0MMLZJWCGIHMiDToqOyjcWHU
b54LMsoPgu/KNvh/WECScpnudV1FtHJ2cU76lbqmxP3dloPVlDHiiSEAdpiilCil8aW0GvFA7jyL
NmwpDNh4NE423pOVRf83eK2U5r+iHI4PZHJfGKSQhCAj817MX5H6m8PVBeFc23ClGdWnpwYP4EOU
1bhlUAwDQCBcGu2X4q1uqvWQJSMyfx2ZG1rfkzexAmXtWBMk6ZiHpsgwPLU63pKyfA26lNlG3NBs
szEGmxaiM9+3ux37BrXSuVZ+d+IpSLuDKC39dfDjE9SgiMxZURHaNGQQX7t6jYKLfrJ+BcLj8CQ8
LiOAu9HINROyv0FdYNkMWzfNcOcmZAhgBGse6ipvz4Mhwz9WihG1aZASbY2mPfZ1Vb7WDDhaOAw3
e0oQfQ3WlfipRyZT5nMcWeoZv0PmJQXyakV+xtA2t4JX4XpjflCWKu6WMz0mIuYcFzsPpqAa+R3+
a1zqisesyNqLZdaX5TvDQ7Sn6RWTGw9DlyWitRVO0e2gDZn95g3Zvp5k/o1XYVyHXSKuXTZ8VEMJ
OdnGXGE4lnf0fMd8cObD1E13TkIfPddtQgio+tZmxYcsSDJ1j/Zp3SKtwKhX95s4dMcHCw7PsYtm
c5MFYVUiFilGBtpmyN4z7Arr3aRZiSxXX3ulEX37pGRrYb1irt1+oLtyN0PTOHCXhHwOSAR03Mr/
FHMrgVZleceACJNzHri7EnwQo49x/AUqc+tP0fQRBB2KqCzKIVaSV1/qsoEbN6onlYNnbasp/jWI
eOOXnvtHS7D7QRfvBbjizAdZo7YsZNEHAkixy/2IlMBWDx7aEcOeM7wtwY+Vo8cMELkQmJFuvjhh
9ffb5adMOBmSOmwVZRNWT+7A4jyM9jsmnGlfhQLJyvxtVQ/vXW2guDP7fzZgN69dhEWvC7LbiBjg
7CeY8S1QZyfHxddM1zJfu7VgVhqP9E1o7+ruL9Db7ImzJHq2QwYBTEnGg9B973Ey9HkMIyECWlP/
XOwdR9j/1FX3jasevlUx4mnVhvyWCXZJcVBoq7yOmeOMacKwAbB/2SUvdjx86KkkrHZI/S+z8R8q
36z+EJvJaCYM4dbLA80f0iAa/GBO6bAsy4wWqZPOHnUBLslz3edwdvQl7Aj2mjeZGwHvbWsNXX+L
M+Mji8V0tKeGrMTJw5ySlK8lK3ue2C+d6/ZPOed8YZHvhi0DhP7oG0c+RLC9HV9uaz3NN23TKpT3
rnMuO/Ukq+zZqCy1TazpExMK2Q6+SV3TqPix0RpjU8PRO5Do3r3xO+9pbQ8rVXFi1IyKsblNuMQV
/a0xKCnRgH68wWv1V3azThvLfbeY8OfFcah040ZS+x6Du76r7BDkHTkbFq2kA22meO24vX0oukKf
r69yq6nU2UYmfRkrzJobU2EKxs4k4CcN1VYWpvdUj5hLGlm4pyy1mOk50jsp4vWOdI8mqDGENad6
9BEJnOdTpn1HhsaMLhmoXQkV2oysyL+a4bc99Mxge6u8WJqNF7TuDEDa7eugzWBwmTt3Sdt81rVR
P2WiLE/h3N90/dr58j8GWYp9oxzjuScbnVzo3HgsuHiuWE0zdr6F9TJN3ldSGhuNaKeVS17HdgpN
cTRMMH2Y0pN9M9GY82WlCBIgmj0hnfEolJ/tGYtwEdPFeIdUhr5CLD0iknV5sdtgWjk2icWItLfM
i8vHsrbqHcZPvC8//0GFh8ES5rObk47h4wf4auJkhxpZ2zs98Rq+nN8V3Xqq0tg66mlWnsuQOa4B
l8PqnOExmgbtaqhuv3znuF3IgDXBaoVhQrpTEa0Ybm0cL7Z+p5P8XTsGEG/++xDSYqKyG++rRxI7
rVK2YmsPo8NVKQYZVTW9NAPCC8OP7Y+geylAu9y5vT8iqGy0i6Xb+RkcwSwl0s8NhN6/h1ruPa39
wyQD7zYZIVScbC2AYZw1Od5lkZG8kB7lIYsao1WEb/I2pm1w46wcEX8bWODRbP0ZHFikSWRPB8ZU
yVOGF6pu/FMNNeMEJuSpsQSfwgbSaOqauK6KFAg8pVhD0tJ6CgF2AtycdmZUmaulmG7yVp3DzCTK
qwmeMkNDABPH922O7GFwg+bKEuVJclZ6yqpyfoXon7RLFbLBqvpt0r9AA8Xy1iX+tVFeTl3ROa91
FO1JECHmMDTKI0NjTEIVBqS44HeVUwUnHu4l1Ymdpah6NQdhgQoptkNYlR/z5PErjqpiYye9ux0b
QkKdnAECrya72GXfEfwZByetH9XeKYtfdHjJI4zNhz4leAZ2frIpG4CwrY+/ycHitVJucyrsqnkl
SOsUixwH53yadE2BfzWuhod0dL71kiAaSvj+AYl9frbZ2q/DyIg3QjZ7nIzzKw9fhDWgLkLH+iuc
d5TacHAxQ8AusdfSf7As3Ct113Xf/ox/IRlsS78oQx5kxPdTN8/vQw2T5dS+aIR8QZSPudQR5+FM
UqyJl4JoWaTJndNYT7bHlMWNtelmEmu96RFhH0QwhLuM2Qcj/OYr7xkCtXX+T3o0TNUML7/rIVCd
TDd+rPwy3gBxkgfH7/o1oZwoAFwnO9u5HPFjk5yq6Zk8NL5h8N7jOV9NWj+t4jlFzo7sTenJ7M0p
dFos9OsLlXLNd1XwrXOx0CORP5XkkdReo2/szg1usWmpPbbW7jzKWBBGKgjVkcxTzZZZltt95LIS
DG/z7Dx4xr4JFNewWLw7wut5wiGqb20jjbK5EJy6zeBO+qvK6op7M3GAdegp8yeDUoiXzZOyXoSC
T5sW4qFMUmPLU88IdWT5yqtEf+QErgfshkxGbZvCz67BUSMVz4uIAGUC4zfu1BGMHkThPgLGs+f6
gSyqNeuzVan6TJrliyPr8SgQ4O/ZcYREzpjZVi+ymtwtWZ9rf6jP1MpXzUWTFar+ZaizC+hH68je
pNgUNtCQKYmsM9ssrm7NR6Sq5H5onYrYTO2SRWZ69VMgKdpoRxc6X8A8Mj0i8gUjeq6aM/b4I9Bx
7Z4AF4O8Mk7ljG7YW02mQ1K0r0rsYiJcrgr25VWrJuOonAivIDflqYGcFsKNWWbjFXPzs4h17xlU
ioG8NHjr4prIl+qtG/YDrZNHMOg0gN3K3INWBrxhp1tf0ifxjIOKJCdMOW06qy72QmOrkzt7k3HF
p+Uy8U2k8+m4bfWYlKz2RCK636SPri0pxFM6ejMzBxuNiD+Ttgt2leMWByXU8KbQJSXFEKzz3CYh
XbObp9ThA8v44+AHoiG13BG0/nKrQu1SPPFu0JSqVXRGCUOoyrdq53LX+hwEvOFkCHGuEsx+iuMU
XDz7HAmffM1epsYL2qIgTwskdp4JyZpg2QAK0y4Z2+EN4wmuXfQUDJi84Y09C0LKsH5sbbKAyDR/
oIaAslDUwdaVZD85NDDm3oG4LId4sHjcwug2ARl3ta285+WQ0todzRpobz689TliqCoRyT4mxk8I
F3Zzr+mnELTIhSR6yEZ42xDkqfSQqUg/wTwwN3nelJ90qu6VFb5rjnagFu/YWrEUJC3lq9/62bX4
NEeWu6QVc0CXL3cN4xwEKZmGbKvL9iPED/6zY/qsJgY1AZVAV2krrlLGNSy1nI69Ta0e589akMqz
Trc2EUi3FQUN1kcSDdsGr2tZl2dTw1YXCx0NeW9bR4Vor1CGcRkbykxQ0xV7kzk8neqUzyR129Bn
D2RLqUvSBXfCxaNrthKRWc7AWUPU4nlos1VZAT2j8R00nGgpScl2GrO7Ji1pSxMzePRJNQgy8dlY
XvDaSg86INsRNKISQMbgFLtXivwCd0tW3BCYbDvP7O/I8NWluAn4Fi9OFOO11PtLZc7TwLwxbrWw
vWPlF+9GHRk3dCxnoLnV0QI9/OIVxqkYqoSBTCW28TgQe+kn8fcwnlSy730zfAb+3j+To0wZkv5m
jqUuGglFD1TAOfO9AL5HqNFeyKXE7JNUF69n8Ko3vYU2q2UEoStvXTRefEjlWK9YPLKDUkHNBoOD
iwt9pazhjDMoJ1KvTg7sgVBFDwPtM0mCjNfrznOk1E0Udv4VmJB8KhNBSi2eSmvK1l2byg+Qtwxw
POePxZjdLQJgNJbDLt4J9lXhJycyyIwLbSr9kjNquSDHU6e+1uDMV9uCttSH1yGsrVQUn8m4f1P0
hA9M8Gj3Ub7Tc76PQT8KIsmfQ2W2DxbZgE5eMKVnH5oDC/oiLRC9ncbMuDV0xG1MTY9ghmkZVbn1
qhOGsotHjfZ/6oC2cJELDEAmn/rcoFXvN7+h8r54JTIdoB8T5WtDljKtjR19vdoww7vG6Pyn3Csv
UZpvaVo5p4EA32SsoX84rHQrmh7s3nRh7cw5K33odEFN0Ly5jbRvy01RBBu9ILXt4JSSniFXzSwG
g8pllVzosqericzybjSdXzYtrbVstbe8moZT2Fb9fWyL4d5wyIQNsAAyuWkRETFNThwf3f+gZ69U
fFesStWmjltsdoFOhA/CywPTd4vOB5Fs8HRuAMEflG+KS49d61HRz8DRqL14MGmnxrF3WNOSnaVZ
xFO18RmBc/noOpxMBXHopgbTzAwyhiIjzUnCo+2Db0RE3YXS3GiZfDGnjJNvyu8rnClb2w5YY33j
xY3j6iBEyobBmDNzxvLAVAwxIozIrQwnccns4O8hDurgRFp2nrNOlV95rrnn5aDh+V7H+AJpuZBc
hBybNoKsnhD7Gw9eK9ODHoP/LUXm5quaOhQBRMyuffDtB+J6IrdWD8l8qAi210Cga15FXiJT1Y0B
y6vX0w+DNBe4u0a3dcfJOCl2K7S6rQQVp5aguSGM3MqTAtZCa2xBzDnreijNW1zjFMftpw6dRttw
7LV+34yDt63ppGLgKXwSByN/B/rmqXU9/0xL2z8H2NQ3TTJVW83F8z6ljbyLtWJ6apJniGDZRhix
v+/yvn5GGkIh3yhzrSnSDEnFvNljNIGMJ3TdyRBruH6TQ3KITkE5q2CKL0KhxGXsZgLRNLa3PubE
DPUXq2vVJUyRXqWVqR01QzwCRfeuA6Cd51FxvscYxX7qarLxJjKlWMUmNHCq/gyqbvoYXGpQJ7SS
3fItApE7V05oxGkRrEi/i07mYNi30oJGYBuTvS6c8t1qlHXf97/73mjvp0ZgZZCogVpasBdqSfiG
Hkk5/ZhRnQbVBj74Ad5p+JbYQ7dLe10/mnF7z4nGJN/Uuw289452RejtjfmjGhFazExnOvVd1WzD
bh5gx6F9HpbDcKXrQ0oQo1VJUodHsnLYntzU1K95H6tN3RevudnjFy9868OtpkM+We5D5WIckPIo
peX+toVAV9wmwyOxbnfsDoJDH+vIbWWavDAODK7xLCf3rfrk1OytfTuwHwvIRyQWrOm0RqecdlRN
BokXJmghrZIIuHFgxm8Wv+NqjpaMm2uW9KA1RNQdDRoqJ6/tVpZtBo/opgHpp5F9WL5F7NVtPKy5
95Nv3A1lgWatg12Y+pwrlqZfUDPLLZ1Sdw0yX79IvdMvGflbqzzhkmgQh/g0tB+5ZsaPptc0T5It
sibMj8LV9ZfY5a0QWvH3q+U2rfNJ2Mmtvac05JOYriDCBhfaKN3HNNLigmmIsMkgX3QgAWYlJEsG
XK0dZtSWEaIYP2mMPll9PTwR2drTRk8xALgIlts+r29OY8arJJus9dR0zovtI9YcpaveeUkMxuJE
frXKf6kF4UKc6vvImegv6uq+nbCfMGahbFehO62daPC/Z5esmXgotCORHTMdzZNeIN6hGxc+2w3a
aZOQOS/KhqulYzaL4mZ2DsjsiMkW+KJuhKd0l1l2f5dkXUFITxt+KSdBG1+6713ieDup3N+9R+fX
IFHiIk0EWORMaI+0kAHaTCRQIFx8Ewwnz8XEQ/RU40dXIU+QgSYeWD+R26fY+DLkRvQoGRWQ9Rg9
LQcN/MVKTIF3AudTbSYvmDZ96cVE13CIWwYcVWR9LR3cCJ2loQlB3Fv7x2SJPFbiXrF6HVJtaA8J
/Vfm6Z2/DV3GzJambSWTNuTVBi7IuEpQsxv5HiUWbqswZ6jbgTGpEO5Q4EH285Wn9nqi0X+yNWfv
Mvs6EPhXrdOaMV4VBZRATCYP/jcetOBB0eBaN5mf7xkHNFuWNGstHRrKIB2cuT1c2b35/zcogRwn
HfPk/52U8PanUf/jFddM/F+whL+/+ZeW4Hn/8BjJEYOkc2kxiLj/Fy3BN//hOox8AhYZF8/O/KO/
aQm2/g/X0g3d8yEpWL7rEaTQyFZF/+t/Wt4/mKByhuMw1FlV3OD/JS7BdIz/ssDbvuV6BNk6OJrx
K1rG7HX+D0so26c+KxIRHXvNAa1hyj85y/PaJFqk8Sh7e/zf26yU+gp9ypdq/fw4ancpl4hrtxsj
2z32ONuggu3jdsKAVEDBcuycuA9im0rX+4oTSDYDvmLpDlSDQgTrtCrDPQ1raEYivMTuuRwndzPq
JxOXMko8aGmU3Smgyumt/3Jtp9xObQU8cjr4bdlvgP4cgPCa6xr3w06ndurgzkxVdaQEl0fbBmrU
jey3zaL/8gQyfNvvsQ5DCDFC8Ckim+644KJdR4NGQXDLEeRRzQP+MvxVxGa7z0zjGCAE3BdhgZLe
qGg8de7WMJ/aKI83Vtp2O93uLvgzpvvBldo2H12WlwacVaMSkBIj8+lSlcF2QE4PQzPK9zYt0ZUU
mr7NYhJrS3N4SlvH31HkIsoBf11U+F7ar3qEhWUT2XFLAp3NmUnwT5mgXB969jzlBawDjpAYio6L
LZeVZWADnqlqI6qKdmQb70AgMvaPSnJ92YxGrP54m/zH3G/WDcppMIcq35hOc0FWsjIOeWk+g6Tq
7/RIe8Y/vB0VfbGof3DsGrquu6tcY+XWwNvYucr4beJCEGP4q3Roi2VwY29x6drgRffKL5vcsK4c
iSKmfYtNvWYT6B/nn1rZ7CCLvBUTy88+IWbYKYRYqzzoVrqB3DuuiTd3VbODIn62hsGA9oYTWiMv
PlXuqRdkmI9WdxKSnpWvdxez09+xa6Z302j6rKCGBEhG9G4FoTk2tZDeARDzIEUPieeg3MwM701o
uGqf2M2OKAlCaBsTvRcf8JVy8maNyto5t4wq37nM1aqYqas1HzghIdDqioj2qae0wn80mmKPjCxe
+8MvlYtnBrvlzvjf3J3JcqTamqVfJe3OuQZ7wwYGd+LgvRp39aEJJikU9H3P09eH8madU5WWg5rW
4LjpKBqFXMD+m7W+xegSoW16Kxqk/IEugXkT2RtYV9I27ssUCWQ9vpO2S9lpJG81yXf3zWqGipfx
gAeVbN6eJUo8Ods+h3dKnN8OBaVC5JBGN601YL+Lo91YGPuUiSHvZH1qhwp27uju5dzPfs2eHHwg
xW0f0rb0/avIGAnDSWMsGOFbwXsn5MT5p5HRWSGUDxrtOgir9u26uY/keBu0zd5oh9HHZGjRHZfb
DLHD1oijx7QliGNe3MHrWsTclU0yU043G7NY7Rh4Mb+jF4mbBwjE2r5khrHRq+V30uUF4iDx23Lq
uyCYd26Ba84wW5wkWZN59oDod0a8xrnXRW+jdQky1R3cKdb8YcHf0AX2IUIcFqdvSfLAajumJKmg
WYgY74N1ZzdJvYtZbzbza2FM3zMh0/toQBigpmNvNGJnG/V6yM07DlWk79NwmeeI7XlpFR6mqm7T
9NjNxv6ApqTeK+hnDJZ2rh5c2+E+EC1x2C7JIxYJtgW4fJkqyShNAD4z7dob2AsyE5ZrPnnvoqXU
D3r7wbTb8oz2Y5r63Ld1svFC/UNf1h9QuEQwVMydHTCzGiIeZUkbHjQHhKoVNl+90DOmPaaJCGY5
1sIVN9mIxEaXwcNUu8FzlGdIkx7zqC63XVx8IGpjqInA4tQWim+mjL4r8k4Md5T38dhCxZT2vQyD
4TRF4wuSRnRk5kugcO6pKdsMo3OM0whPkGRGWmHKQKOM9M9tQqZYqExhNFjbscJZ6ljfKvkTa+ol
W1Y76Axjw0rF99hDL8lhhc9qhk1h6YBichqb9iuM5XjHpCH1Spw8myGH1QvfxncxVRQqXIHCke/S
q2CbBweF8dVh5OvU5bKfiMnZULyFVybHBO3edtq8EqsrfrpNnO8Da/ZV15ArBWITiql+k9pIClN5
nkjWPUdA15vIfM4rPdnIqKpp5Y7Ep8enALm6Q7raVmpddcJFy3rL0HeRCHmPbTxecGxrnUk45tJh
3E9V5XhaUiCz5JREEi6uuUtkjVkV3AX5eGoRAfkGDBDLAtLhig17vW2IXY/3hmRZJBOILAwFB754
bLJm9jKX2R9pb+/KtYdD/gfm3lviACG0s/raztV0NAAZBAXM8Pk+0+/MTCmecDxeuqr3I5NFXoOw
3Ic2QEcXNnupKrIVXDhFcRZifAj0SwbkPbEk1078wllQe4Bq0r2thaw5Inlk81z71K4XmbbOpTRA
O7PmU6ZdvE1sKc/IBxEC2/Gxx9KNe6aj9VXVbYu2Smn3ZseMNVLDHZrj1Wumn8EXPcatJk/loKUX
DQTjRctA82mJImynPViJvTW6/nGx62fLdJ/SgAslTF+jEuDr5IyvrsFlaUy4rKp+PpY24rJayX0e
apTW0j3WcbUcSEHluVrvZtAr8VLfO2M0XFPnDHcDgKPd3LmrQ7hcHECaNr+vWdzdPGAYAU1xZUrT
nKCp/O5nGuEYY+iOW+29asaHvps1xIhc/7TMXl5xYVJzrMm8ApfvLE9YdwVF2pbr994aLWLW0srv
CzfyyxEHu1l9l5bZ78jY/K6hwHiqnh0fdDa7H7OB6zgakJMdNC4zERVt9At551PTOxi7TPMhpACJ
s2TY9K5LGR/MG/gtjkc2GtaY7qYlK4CxeXGOGw1MnJ56HArDrY0iW8SHgPGJn9fzRuXhwZry/F5v
HJarInyvmajuYkNj7jKQX14u0fNQBpY35+I9CuI9A3IOeECDLoNXtZKgRJ0/Gan9avXTjr/YUycC
D4KDRKHB7K8QB0Yo/W7BLnEoDWNAY/dhacv4Bgz8q4yMYt84BDALeVb12HID8Y7pEFU2UrjPBM75
NrOLG6FMlOXhaPjYojnGmPflGXWXUtlH0jGpy7ocz2vYb6yajbymDQ/53L1k/UC8XY0/vewC317q
4xy63U04MVJa7OGZDG+426jivBZnx22ZSP4We6luy8mkiUUEUH3qWBfuJFoHy4YgPMVTcgL+dMzj
6BoblXVOK+ujYhuyNZrlGmugCazQI9r7ba5cnoj1u2q0JySIsDOiAGdqSDJpMGktXOToFr33Gny9
XPHs9OyqEusaOMafPEfWYaoBgvDiHBvKJ68Z7eRYtRETKqZRZfCarhfqmmCLjaM4Uq1kaH4nSiSe
dTHrh13eMnzu2rHaOqFVQs8FtlzPE9dXcxsGdrZbYPqkFd7tMav2IwrDVHySCD54g6hIQhT6ZxuK
dxOj1rHV4vuMU/RsoEzw86VCHXRf6Dyii3GpttpcPAR1fW/YBCNaffKQLHd1SV6AyWC1UzElZWZW
+Hid2DMWZOgV2DQbaXbZMsZjHunrfeNhvpO7ptUfSjZVdx21jx1RorsAYfSR4bMl1od7YgLEXLuG
/sHSR9Ksy+ZqS+vGydcZ2EIi4UCLnIFP2IxBTTS6hgTTtRbyoSdEHDyR+u3SLs2v3KxfKXmp7VrG
GRJnn1dU7aUvZiLtDQ03eBkdK1PWT2nXOdARkv4WqgasdybV3N283yDUNhV/hpXqtDeH/pm15EBZ
jhYqJn59t3T5fGZ8GPumlJt0kuERjD/Y/UT0p0z7wzMmoSbH60q6uV0bJ4JAXhod6VFiU6Sa4m5A
juSZfM+wRkE3GlVznAc5+JNrT5vWwi/h8Fy1DXScoHOdXYtvaNNpdnqfBDpEkqqv32tizDcFw6nD
ApdoI7UQDFZem94QjC9mbO8Xu7id7QQDRpePb0GVfA0M3gPUN/fwpL972UoQG4rxdm5ddJqNG6vn
iYLSHt0uLOsAbWG4/hLXXxmY7VGN8Wcrh7PucI2C/ND8KBOfUXaj5RZfSivjXTTWr7M1f4s6fWDR
jgR43Q31k7hpYbVa+6IubgsDX0zZtqZvJQ1mGhYEth59kt8AjT+p3/O2OTqK9Mjl0iCdb/vqgy7q
qob5ZdTYMDN39QX+96x+77Sxw8XDQCRe3Id8CPdWYGKc7HBGJoDxwww+0IOq3AdrCj8cJ+Qdbhj1
gkcWOlju8CNg1uM2hmeZxg4sB3XceCtSoCkB5GF3WG0czknP7GOcR/FGDGrPsNNXLfv3IPp0jedp
WbYIkHbDVP1CW+AZyn027Qkd1Nad3Kdgdr+oPlma8AwxA93TkDGQsWSm+H9IfOJocfSM3qC4LB2P
Pzu4LKE4M6p9iZm6VixSsRZdGLmjbcjsBytZ/CxaWlol5JJRkqI0T0gDpt8Mh9P6VyVZfoUa5Q9K
now8JZw+QFCLdAJUeHRTjc0lWcRb0ZRE0eP+GQjeC3hCa8E2w8SrF+FdiSWInSPIcJ4LWDHXqZ2q
d1MorqVuvMBHPmSmsUbHw2djwFuWt4uGp5Kx6pNrytukQnxtYycLsm2rfvUVoqe0JFo68OxW86vG
3C5VFd+8NXGR7AypP2EhP/QJT2XjyHoCJmtikq9qvtdl9aS34pYwm7s+3QpNW7V623BK3y3Xot6r
rc8+d2+of4WXMk/cGGb/NdVqN1PipBCkK7SxKdxsD9q1o6ZNTWmnkuLOBgGSt9GXa03XLCC/lVGv
pwv7YjnKl9XwBF7Mq3OGBuuPpgBwYLn5Lm8ObkTzntOOivoxKfGCGCNa2gmshwAvweKUbZM4da7E
RlF5CCZfnaUfvYRn+8iJtL7n2ug8NaW5Z3r8FKAbHqsPcnzjQsybYFDrftv2SSS69GJ8CYfKA2ey
daEs8gjyGIM8U1a8ML3IKKPonrUIBwownTCJiWwdTOvxoVJRcy40owdNkkINytNLOmnxUY7UU0xc
brVUx/lotYz+lvbYDTw0qogKYKGPKnMBqkbzM10d0SCS2AMAJzE1Zu4Ocoiu6E+h7G7Z995PPRMA
Di5UgVV+q0btMS4FMfFxc9AC81J0bePTAVYsgbtpm87BuQgnaF4IOKBAbJuy/kZwRSWHTkxyDy14
UO/bemWsYRCEr7OJyNRmlt+yJEjcHh3KwuAdQaEWHERf0b7q0UdDWRdD3wiIW9/qhnMjw2rP5Ioy
LpT4OBOAEnfKuW1qygJ8xDTz8B5k/WkP8lMbj21DGZeMnBaIWBKPq+dunsn+mWjRUIbFh6UqPyvQ
RMfcrFhluAYarxw5jtteqrCOvE4rX5VKUK9UIDda/bNBgPSkx/eI58ONGxSEUnfWkxk6txx9l0GC
KVa6vQd0+KQG7b6X44toGcGULdMqvXJ3WizubQvUS18u70ZaA1aRkbnrnJm7rT9wXe4EW2ivyoGl
jOg/Yt1x7uLQOAOBinYO4rlmiaOThgN2CNLKK2tAwBnXnYUCGWGLeJcliVNt9WUOXeBNDWTyMrOO
Ureh8Egdm275UQZY8MbOzxb7JnVFeYdao3sq4vQYYHiKoqY7ExhDb6NHpxBnMHszCE6YRGw88BuV
hj67k3NhBO4eVCJ9uzH+zpO2AuyPviBacHJVPDYMRp3bPB1v5DgY2wklhrBoOUrgHNHgU24FyCy7
d7RUyLUobMas8UdTm4+WUZUkVnXnOWLAxuD/beU11Q2hAmMK5t1tW39ppHEwmvGuxD5GP8pwkhyq
io7iTz5wg/Z2TSdpDW+qS+kXxscs0/DKNw0mMBBBG9KwHL6iLc/gn9VOVNq1z0Th87tTVJw0frll
E1+DQENgJyaB0DpwptqbDHmsNwwtXQLFmZtw2I52lxExYB3mSZ0aBO6bOrfZvEJl61rGGzkw+Yep
/13KcfKhcjec3CPTKnlb9yYZYCgsfDTn21JA965wKnUVg8oMx/KYNBd7KvcGo9gNcPRpW2ss6uov
BMkDd3Dye5mU7aU0dESOGl92YH3ntlHsxixge+DYyXmo9MfGbQ+6BjDD7FlMsPYAd3oXOAj+AhcB
nznXlHhjRS049cgcdbVBHnOpMvMrbt3Ed5LhJi5JAjdIExTNeosSN9XYbC7KqtS8MNWOhUCoUmyX
weYvzkAFztldpjO+xK5+zUr51Gslw4EZYoYmpJ/b+qkbbEk3RrhCqGu3cM9koFW7WFe1p1CVt7pM
91Y+IB8nZ6p7KVu203qotpWbsJdOB88UEuJ3zmS0CMWpb7fR2Li/NfTaamEipZIwRbo0LHsGqodg
yA+BTd+Bsg4zUzMVpxAXUhWSqmkbORoIm+J36klXGFwgV8c6uMmMFrl6/dVoptgGXMpry3R1Mzxy
9voStpXAsIexTRntRbLBgZEA+yZNqC1KBJojeoP//KgJ16SCNdLIheF54kahI6TX8S2H2efPSx6x
ep1NoTC91VyAP5/s3Bg1qORWb3lmnlD94ElnYHVMJNa+sDfuGMhYu7Imao8lZOQzmiEsZDX6muuL
DEPsh90QYvzFO0s+ZOiy5nMamo3EOJhzDKElZjVbLcNhzPN5L9c8TjngXP75aOwoapz5mFUcYJmK
jn15zY06TvAeNmfS3mhFfr56tNrQkIT5qijRBjCTh0K5ft2ff8zPR4zECQz+Pz9HFepPCeHfrcUP
cchhuMCyCfwRPoonIuY+jKHFqVDi3y8R8TMem5VX+b9N3+Au3Nn7MXf/zSP+4/OOO86fApdRjR5u
dXiTokNi3J47D+MxmlPSThEKY0ElqmzNK/x56blrtqPQP/76lLBQEBB+tq+xyay5of/1e38sw3/9
b/IT57sG+/71C2PJAgOZYQkDgMfbX17q1U/8YyJ2G4ll+efDOCaCpMGimrjcBeAWEBYJWHvw9k5F
GxKLE4rUBwvyaGdBfluG1MODxmk6MsCu8+AMRk4/OlibMp0YCqM3DF8fcuk3XYOhJnegFh5LY83v
7FtszjQriasB2M9Tbc9JcM0LDv4R3s5DFjR3cUWNlHCWbiaBsp86J76xk9UyhgHNUyIlm2JQ34tA
5lIVw5GewLohU2PfdA6pe0yltOlRhHXn5VS3TCHZTJvOEyDDzDfIAiMVNH+ek3bcm/O4sbkoz4kp
v2LBwUKsDdKDOXkygqy60VZKl2EDhk3FCTH0eggggrPEiBg36C9m5rZnfYnAgs/QbYsCDmEdcN7I
5NAxGvIqOzwt0oUnMpF8uAyk6rg9fLs81Q8FmuZTGQy/ai1/1qdWbAltWMNw2Y1f6RMB0ViVfcxw
QqmxsT0ekpJ90F5Dar/XSoo4EX7S+2aXSjPinQqg5ITQGQpz9Jui+o0U7b7V7zBsHmpJqyLnPRbB
q8qtlxTN+iZt5Dcym8eGpjqrq3OWzdlRzoCg0NR7ZkZglBTPae3OGwQiBG0elQkRj5rMwlEyPbWz
Dar4aRAF8xY53ge9+eA21RGS+J0ez35Vly8M4+n3kTzQShbPs8kTdykX1GPDO/bey/plK8dgVcJa
2VaV7kdx8ruA6DUwwWcRN78Ftb7NA4l0VM8fLdN+NSGy8ssj6YX6G1ZYAgMWsD+NfOv4DqG7IK7E
ICt7gRx2ZoZdisemI1IqVvAHDHtjzu3r+t15JuOG21SpZe8u3Yc9hBdXozgvcUQy2j3hGORtuktC
DDysz2BuPlUB9c/C7ZFVGVERlf5cd9N+EKiEo7j/3Y4d5RV9LhNwzkpxrHRTg+j9JNCO4ujOO55n
zlHU8T4G08GzkVO+zn8UnN+paWZsTIbSL+YNYtnGAynDaWlNqPcAgEljfqoEASuhtZxbnJm3Rj8W
XoqO7l6bAX+7IxKnsoMrqEUNE4e91TOmR3FqeTJ1hkMdxepSMMUECEqsEruMrCyKLXrXHicx3wJy
vt361rEokuB5kTlK7f0uh57mi4AlhN1bb5oa/bBTjwZYeLaU5u0KcUyGTvMCwcw7MBj4BvVto2SM
wHDG3Y+prIkad6OV7a0xO6+wlrBZFNIvSvlrQEFLL8v3XDfDJhvmrxRe3QbsRSiacN+N+PlNzKDK
TBkgzIrCRiJJrNDpjTXxJcyFSXO0bgyGdbhJS/2UdcnnXDjsQtprrNo/dsogdEFHOedk8oUW9K/Y
RcCYsojQ+Sn6EjVuEcn3pXL48biOV5vuzeLWD0Evf4/50JBcw8y1bAmZ6Qo4HXyw/hKpkTUA0fa3
aHUyVswXFXOTBvHA7Vi+NLZxjyd83GH7HLeNieWhfqHJctHfC8cLCXP1zLFJjm4QgqSgpcyxPbJR
N7lIGf66o03nJjWmjfWWRAvwH+1A6UwiZP1L75fat8ABc53wI3Gas2WXr7pm3ZkxNBDGCMSGvLZD
fRTmeN8ZiLg7xVcWjumlcX/URss4DCp6SiICUB0FqDpEZM+1Yu7DEFNah3Gb93Wt3em2XLGfW5S4
hEfRvh+YZr9pkQx3gcNhfk5t46Zp1HtNCdZa2K9HwH9B5TzUrvoEKrPRuGwKiUylXK4VqDxRQnti
DAgYgYkfvwCbgEVwHbytF3wTLdse3otmhkdpaqepxSkW9eY1TW1fm5OPdggPLl4x/ml4ZxWzOHfU
L3PAJIZiQUB/nZ5RhjVekmoPeZrdVMOnFuICdIbuuFgI6evEREWGG8Q0WB6S9SWJElisPtyKyskg
Srl+ILVDquY75lRXeP9r0Oi16DUQIArOqrz/+bpzB5BQTzF5qi7bNTY42lbH64EqwVgouc1ViBgr
eBoUSFRE6bzrTQSn0eSydQ1b1ATzt+Z28FwI4p2YqWD1Z8hmiXqb9A+tzb006FB0naa4dYvgQRG5
Leex2efmh8scd6Ms64tMocs4s7Vt6ucERHnbRHAotTvpDqc44qk4uReHaZLsGBSFHUIltrAfbUYM
wWy/d47zx8k+deJsNuzOngq0DziufL3AHI90uAcfd+DhOjIUZsI66YdlbN4Z49IsOgltZLcveNDC
QPxIwvwBMcV941peVuEe6gbMT0NuL1tqkBuwhyfdNZ8s3Xyt4J6rnG+A2vIYI8n1Xf4tc4iaYV7F
nEgpKtYwG43xKTU51mYM35basg7Efs/IuM+q52SYoII96Fb3hf/raK162hHvHPcJB+0eDdo9FhJ4
i6xsTOJmVm64sTCXdKo13xYYMr5g2viZnViVEBelL4yYS3HrxPF21jFTLvq6vQoIxOtADs/b3p4z
ukR2KTrqLVxE+A1IT+10T8TxvYyaatMl5A51xW/4Oazezf4NWum27drPejbf8xqUT0ZZAPuyxq1i
2gTsDcV0pdYodvSPNgdAPHnZmH5Endy5bCc2jEtxIDefFj/PwJkENwOIgtLYOpmRktj0GCYaEtdS
xxDqC72uyU6f5H0WkM/HSYMNHv2mhxPuVEo/tvmJVkT2bIsx5kqwwNqQjPzGQN9HmASdsEZmrBmA
rmoUAQEHBWsxuVNdfavn7ItN3hjkBEnEhpf9rQh/tZra6XONup3KBwmfSRyrfWbyekExhhU+OiaT
+TEOKVz8+cmZjQ+GZoDsx2GvuWgaZF58rfd3UILpbzvckhOImVx0izeZ6snUbSy/A08fxRZulPON
ZbNpcxrkvkrYM4/S/hDanXXf9ikNqNC+sAmCotFe8DihiAcYoHLqFqsxX5EGHMwChrOujPkI5RRJ
IOW+3f0WivkUWcvNxtWM9Wi+LwbCtgYSJr2lOBlp96WZ/Ctazfhsm9DDC7Rynbl8CBlEyOOJxnKR
dRjHlD930IALxc+pKPodQFWLxuqip0l87tmUyHxdmy1sZEoWpGXw5MbqTY/YCwBnu53T4KXTh7Nq
nXRr1LD7+wjBaVF9z3XBI0Ms1yIhqC1Oc5ww6bmkHWKqsEYVEQViywRVk/0hIa9C57Z8e0pwXrVI
hcG2FLmxNdnwk5yL7SViDAK9W477UrNeMTCPx7qFuZIY7Cft+LUWy31PEbkPyF7YuCK9UgKhUZjt
N4Q3h2aBZEW51XiBjpuwlOy4e3A/OuJ+tOIzw9WhryceGep9YlxBZBbPFX64Jqry6KEGoL011uDv
EWofPooyat/EkhjbcZIIixEmtZDkhbNC1WWx4d3vTxgIuhPbGw9W2W+WQeeqpasoW+uOyDh7L53p
mUuBsLr6IqxxPCL7uWp28gzErGBuzVEL03+VPGLkncgrRB5W+xRrBlUz3zmPqGOBdiiYmfu0Ley0
intlA/KHIs/WEEyB1N5h2asPVXhcljHehEB09Fqynh9ZlxqdCcAqVRd3RhhSWvFtxtxqz85Zx7OS
PliV/MTvA3vROropWIS0uvYkMU9RKI+szDp94UfSkSUxcWAhsyX+NXRwMlcL+Q26tVmqBK0U07yq
z6kjIx0qwvTcMRYaRfHQkYpXD8CM2OG/dC2h5dJ6c6sv1dngvFtAyXCQH/J4eSgkY7qGneXchuND
kF6dEvguMxEYmiMFYnlWPcHr2aL9aeCoHud4BF++YKWCZHW0rP6PcCFrZsG8NxP92dTeM+Jhdbjg
YyGKsyxWMMAQ3yxGSCxhKCzKd7mNSSPFK/BiWlzW2EXYYKAnINYsd7Jip6lI7foqPIxtt0bh4flb
+ZOYUGAnGqCUTfxLIgV8tEg02D2WqUhyhvBTo7ZJjm1P9GjEEJXwPG8p3b2aTJhVhb13phfGM8wI
lWZjAB4+C8FaJq+Cx3Gy3wwxvTCOeO4LwQFXu81ey9XdVIBfaeffRsNENuspaRq2NrgMYi/vA2IS
tCOk7n6fAr+GIR5aPmcol2nWXhKFIzsiFcu302HXFdaxdpnVh07yseBtEX3+NmbIn4L+vY3cXdE1
7OWrgKADZ7xlIX6LQlz5OIPUld2sLYtvVSBKT0lO8rBtJP5I+4nd4tAu9r0Dm5LGeDBgvWGlU4u4
x5RPocWo0yL0vI33A1aTTTUZn+NMZkmaGX4eYj1CPrwvjefeNXOPNTHikywvdlLDtJzll8SKIqqz
4eoW4nGwf7cJce8uYEqq9c+q699U4gVVk99mVkJtw38LkqWVZgQxJ1igX4KIysUagyxMQDThISU2
j0BUZumtfqDr05j7bUcasWbC9pY/xzE8s3zFnJuNBPC7IO6OvKAv/tRFWm7dPsRMGatPE7vUJoVP
tB1i4yEy9e5IcDeP5lm99Z9OCaM6rdkmMWLsbVAk1pwx7ulouciRjwJa2nR8dqAgRlhY946jcPqS
S2/Vz3HQ1ns3Xx4VPrRTzP1LwZeBQBUVVOgJRmeT9WKLSmYvOvxcUYGqHpk5+63HJQyI+w3vrYbJ
uhHEH8oR8XEQwz2kD7bzUz/42QTwHULJ7C+mtXeLwQbTAaxG6TeJRrBfxHgFOWXh9WXTezFR9vBY
DixzsMvM44AE+yCqoV/TnlkgJgMKvYEdblhtYeb//lEf//8aRGco0yFs63/WV5+/i67/Sud//Acf
oHQ9/v7XP/79h/4trXaMfxI0ZwjLtZWlBDlv43fb/esfmuP+07JJkIJOYinTtCQRLf8WVkv3nwTT
ubjXdKmUMHQCcP5LWK3+abqOK11M/YbSDUv9vwirJQrtvyftmJyxBp2h5UrGRYYQ/1eymFSUl9iu
w9M44WnN6myD6NmgAZq0Y1kFt0BNTpa9NKfMNp/yavXCOEUERxTJSXZKtHE68qAZMF8lwY4IImYY
bjmx1UMtw3gpAumRm35X5bqXIf6J0uQx1TpKvImOEg0tz3p6m9HFMDzW4zcCyNjol4+//Ugu/xkc
9B9FnwNUZ2P3r38IU//v3yfvlKU7ulDCJNxvTRz6m3x8ai1yu4Wjjsw8DArUbmVuMUf/IYnpzHtj
Bw1O54a272p6g9KOz4X03xTkLYSwhRvG0F+KgHRSS6/2VWOtLitqL6ARLAEDZJeyP/Xs29dj0TP6
8rHQ9E8zys3Lz0uWMzBULglq2Cx3q6phEuMx1rC12AwXu4KSL1er6HBe0vGMAQ4FoNYfwA/V29me
YHIHYjy7bRrybzc/UolMsElnelq9eXIQH5/U+uLSZZ/yGdt5wWZifWm7UT/NaWkfF+3616ddxKjY
cMJimzDUbV2xHGQsiNlcX6K4w6hvuPiA+qwG/cnLsE7XZRBcp7jE6Wih59wYKgduEMhf+KBs8T2U
JMbOZoirtqGmCuf6DRQap3EETyzqec+KdSQeKl0/VetJQWN4F8MEI1QL5MFJ9tjgQitbvgwTlGdX
XrN0Sk/LanhjBvGgsgFcXZkHJ1PJitCDMkOvy/8une7+7eXncxq8udac7UOFdx7/cnuZ1t/VcvlR
nvQHMUVIaTNGk/TeKyt0JuXB4DcDBJ1BqK1zF44x9KsDdJ/1o3nByNe+poAidt0KK1RW0O1C+o42
W4u3hT5/RucHCwhqXsvt4I8Imza0fsxlyD0j76D+ECmGP85h3pEVDDhL46p3fGrRxY4Gvr9xld3Q
QgyI3NaXSpEVI8MyRtJDnmtfttMurfqXn0/9vIQheb9Dvmg715LXBXV8scl6xuw/L5Xzxyhzzgn2
jYys36uUMEhqOqyYLPj0yfZjDlnWB8saF4CblYMAf/ByjiUav6GW54YwFMDNJess8e4oJkUt3OOI
PnbWgNpRhLGziQ1GJRLeukbTX4GuOHYV803gFuWmYgBaLAlMz/M40/iE9kI8zeAga2ndF1cl+S4o
Ei5VgPtdvtDOJNjlC4CYOxCBT2GCIQ0dGNGMlx5s4qmJ14jYPN7XbohIGogoyYnjhnvjAJNKo16a
RoaRrIRp8DTXJyN73mtddoOtqvF6rSbjrJnHYxGAPOuN3RLQxeO9TVGjl81JNtxDkx7iOahF4ZUT
9X7FCL1yKfgjTa2VxSt/njF62IvTotgzNOwctxGcqUM3W/suskxgctyi+RAZWBnr+SQYiiEj25nu
BI+1Pad1Gfvks7w0cfehwOSc2O5NuPCONORe0dvDuR+jDEdZ/RjiiTuDXq9YZ+1glj7X+eL4SKeJ
cOjMZqNs0zdzZ2uFo7tRWfWLQBXcw7QRdo2KIlhBsJFG+EjIW8RV7JJzhIqV74/ZQafyHbxwekek
kSuOpV5fMveBB8fMPnipsLGXoNrXByUHZn0wc1I1awtF3JRfW7sH7KinjKZYy27z4qnJWgqnyLK9
rkQ5kWLC9zpCjj3WINpOVtk93f8M103Ioxs+R0wWTlNanFlx/3HDdKToPPVpgK9UDN/MIHbjQpgL
63Ws02O00zL3LbIxgxqGsdPD7EWujMuIve8yBxg+0dNu5hVs6UAgoaJRHx3EUuieeDKimpBq0HBP
K+nRqeUzRTvCSkfbd319V/Z4inIn+J7tRzMs3oOOh28Vgp/iMp+z4pTF4IOVk78Xuq5w6YXLKXRN
MkgLe/X7tFzCjWKcvfCvxLCR2GbH9dDnG5j9SAcjwZospN1WJPC14iWINfoHgGO2fGkNZsdDprU7
F8A2e/rsYQBfJgROj4VFKhIN1lBrEBaudSKK9QJdGKa8KNV9FyQnxqKejjXSPTNnU5Ygk/TXGpUf
zkjI9CGu6sXrrX6bEWnikbaJmJ9oB6TI3dHsubwK+ZBN5uRj0rzNI/kL/U+SDLs2rr7VHN2Zjmb4
YZvQ4U310TUK61ZZFQpdJk9t11c+2wB2hfwJOXf2nUHJv5Vx1vmoIxcGGWgGS5IvpDBI/plsexOk
ot7rs/s5JeXuf3F3JsttK2vWfZea4wb6ZlAT9p1ENZZkaYKQZQtI9H0CePpaCbuO7j1x/z+ialiD
w0NRtEyTApC5v73XFloa3s8RrgY90sNN4AxXplxnS0+JFaQBqahs68whVGvoOofWLA7NtJMdHUQJ
tAJCUSHaVAb4FjaIacRAmjCur8hprRrB8iUemh8efXdrKwIPqo1atc21pAO9NszHVHMP8JzwQ0kK
uXSAIkXcGwey5DfgklQOjHIcgietBfvaqtoRZkvA+WhmT9IJ6lUCalWIY8h10BN6n3NexkQMXpRk
twpNu3db9f3EvcW6dDKreU0QdaO5H2EY8f8KnHlLxaLj8nyjg4jlUS59QAncQiiEyOmYLXNizlue
n61lXbyS9L8J5cPIwaw4vpB5/PBOuuwX3ArMkNdvuywjoebbakCn7dSpbGd15XU03fypoHbaTF+o
BmS154IkEiYi6NA0d3OJcFGmJxoddNIJGCVIZklMBRzn/b2OhX+vYZY7M2dzOueZcne2CTbeCEfw
a2nYKXwgOsbWVQBNHNW9FaBSyo6PH54uG3VC77safJWt49qrJwJRhJXMlwwLSvwQEsy5ysh/RZBq
Nu2cw16kS62UO7pGv2dB1TFa05pt31o2rST+vCaX+D0xg2gb9tJgk+cad3SxmHd5zAy2RPgXub+v
Kgn1Ao0IJ8Bnpngfk2gvqa/vYH26K9Y0PeBivBuZQUij9Qr3mFQ51VqfWtrZ5x6jQ9KF+853MJv2
1rYo6I6ahY37qLWYsXWkCoWbBAfE03YFTK7eR1mLX0NjCdyHMJajqLt4Qc0lhNRRjjG9yi+kB258
kzdGJDUmjfboS1xAYyDXQMLl26Tf2HC5nmGgHf2xt/EOadgxMXUmDjwbt/LOHp4IoCg/Wx9Zs52L
75CQV2GFfgd8/6bLDHtVaC1GFuGXJz+1pm3gxaDZV01NGIiNc8kGGpG9XTXYD9kbTpfKC7HEC/CQ
PRvvXO3A6T7Jb7xkXbM1p6H9h6/26j5r96T9yYf+WLKVT9WePmBzb7PJJ8QFyVPt+welAFTGU7us
85AGMiSCUWkFWTD9ANIIyTsluIicUCMruMgLEPeus9Ib8kI31mnKGC4dg2sUFoeSpr9BqRSZ0is8
pVz4SBhkVgylaJAsoJEFkUND7PDdtCFUjf7RIYQwZHwbEUbMOP0+IZSg3L0T3pPrGBSMKhPreMmb
VKkrUd7ewcNE1FPKC52p5PyUGhNiC1LqTEmKgYUDio2ntBsTEaebfk5K04kKTHlK5RmU3pMg/JgI
QCNCUIEgRKabET0SUae0Ik+pRsH4TB3bni4e/2BN4V7EVF0mvULk8pvdHBmZBmuhlCjTQHGjKmVl
KZVKKr2Khb7gcOp2jtKypFK1RiVvIXNFfMq7QilfKRJYVAdbCoOqtYM4BmHlua6rW8+yt6FSz3Sl
o9kIarZS1kalsRmIbXHg/yr7d9maT1xv9pbS5FzEuQqRDoYIv69Kt2uVgsea89NTmh6K5dmSynbq
BjcBsp+W3s9KBWxZjpVKFywQCA2EwqTJoe3r+D9i52MuXquejKfAF9UojbFnYRo51UMMWlTL9Kec
LBBWtQIgLfqkjlBZI1iWLnZKV2mYhVIzmWRjAkbf7JXSiWNlUsonOJ8z1/3qPkxvDdQypZC6SKUS
yZRJsk4RGCpqhZwaKl3VQWA1ldLKDJjzsFJfYyXDKj22jo6j0mfnRalVmu2s1Nta6bgwtXom1BQU
elKSGxVH1MSAiRMsqdC36g0R6nIjIjggA40FZpTwVivlGOXuicZC+KNoyo1xJ1PW4w3/ZqexvD2d
lrdBgxHdLZ2zVpk/Z+I+oVKqIwfNeiQJGroi3ntKz47Ycit921JKd4Xk7SF9jwm/+yjhdc4ipon5
RyuVXFd6OYpwtg2y4M2md/CmZfAwS6TLEjZAll1hCD2beRStBkejNDFiBsr+BkS49qvXDpPFJLYC
R7HvCSUUVWesiYCP7Oy0hzikQXAkUMQQBmDD7GXVumnsbxhEeUs5F7okMdqwIjY0dhuvaANm3Xm/
1gr3CpJYwM5lTdy3za2Px2M99g2KlDDfowLHoGWY14I+HaJmVKhqzlPmWjckiD7CCIpyQtGFC/Rh
a2fQztL0IzEYVAzCeWVIxW9OnKcsrBjsGFi3Cta7erMWzgzklpL5CIhlXRG+Y4Be7tibrTT8oOB0
V3PEyjEyfDTC7jbDXzBpEwrz+Ikz6FWKVK4i03immoH8RXvqY/lRdRSjaNMhsGyxD6SDGZhANyY1
QKmhVIsSg3E8uIYPmtwuQR58lNBJLYwk5A5h+ZT9sZcq6qSm5Tj0Af5YZ69Pjkb5KbN2+qZprDl0
qjlFe7SijhV37jb7JisxUzpyy4D5TnN1oPE6tdtgRFexQ77MmF2ka1XSwfl9whdNUSDyf9PDJ21C
ko0iwX9tCqREfQDvEtDpiWg1rgn20V6j7Gw0OIptOtMj2sXdfhhHQplBc09H0FNhCR+fV4mXLn2o
GCtZLqN59iJ23phbfWd709swYmloE4+DXr5lvf8oGgNXUHqL5shryEivWNRIrTWX6iiL7I3FJWyk
DRGj4fesnQ+tzcYh84q13dSP/GCWTfi3toy0voOoUnw9UOtjM25ANE2rjhjzrutG91x2ryKTBU2w
08mYNDCgoIzZ6rKGji5u6nnbIpxokDWj2569HBZ4Yr5UR24qygPBbLuUHEI/YwCITs3ZHQQvV9kM
RwPNI8Ua8tjGCaphZbo+nWZjLxCtiQVEZAfc3NzCx3TWfdyzBgxxh/NffswonyF1wqA2Lqp01zmv
KIj8utLaSh0rjngWJFM/HwG1fi8pDWQwUJ6BBPnUnymbEFO6EUgRywjG9a1LHU8mwAfnHoe/eiPT
Clv/hcQ1b4bHbMqiT88xQxIEKU21jiKcID2uSIC+2TNwYCg+1CiU1QnXQ82PCD6zOH0EpV3F2S9a
lc41HoIVVs2QTKdz5+hBSTKJeJLrzO7KJP7H2v45KZmKOOETnWzTdgz8b2AWQENS2c7gIrzXai5k
Y5iuHbZFa47waz37P0ONAfH8EGBW7ROiSBN4mloWLi2/Ph6atA1XimSEdQzmbHfQzaFctwiPXBw/
sEyHm9K0sF95TGTb1GQvz3UiAjl2CF3et1AyWU6JKIZtGK7lZE/objU78mrECFjTUDT38LzsxPLW
EsTLPqTcu7KIwQZu9SPAMg0+VjyE6oiMhjbfBlVyBodv7SdazUhrcEFKnqvIfs4Yxe3HoCbBon2A
JOUa270JwEqkgA9lN9w0Dj6Z6YZzyNBrjw5QrRU1Ad+m6FqBZBjzjuzTEPA0iS85vG3GEMEOp27q
W28pFg3qiNNJfrK0IPBKzgaAlO+M8zqsYQCEI+SL1KerCMl/HZwbOe8mizeQVf7TaBS4M2fFjWX+
B4sGxzWfHWaVbNNxEp1DznSCnUAGkhYg7mRsZPjJumq4xaDwUHdhdMjSMD3lQbCptYaiAAI5QQl+
m9V8RvLtEBjzk1WPj2Errp1vY7lziXYTDHfhHmDCdB4crEp2bN8TY7Gc/pkQKj5CF1tYvhpZU3gj
fE8vfewII64HVv1xbj7kzSYNwQ8VOT1fYeSdA5D3zYzdHue7mYWvOGp2GmwxAXUOe8paxN0vzPTs
WnTSR1aOybc/BFp31dWxZhF5bYoXSHxEZUd2XEP3MZca5TJqOM2u/K7r22o7BN23pjCfQuNRc0lr
2aX22XbTjR/58CQ0DLb89oybLM+58jbjRzpXB2/2ovVA5shotPdRUxC3FkqWmVs/WLCtsUXkK4xz
3yG1HadeUPkz9jp2ZnHXUqeTuJ/mkN7CrUIrM6L32AruQnacoqyubmF/alr+WKp/M3GyJ7dMaPzh
RO7rYmV4hkmyyuUUndhAvrPyBCTvxgzIR8VyN9jdT8MesXt65W2l3wATN49WUh1TlqkAl/1w1xSB
sfN0OjDYB++ySsjdiGuX1deJHUhGTQjIg2HTTgIJMfHn08RKssYs7RjT1hQQfuK0046RFjwK9gpW
rXOVTp61EF44KFOI3bPBpiMkmJJP/XHEDr2qQOJFeqor09168HIXPwoN211Yr31s4qOJ8SBjyeyn
EUdp3vD9Ht5GNhuvJcEp8oVpvU+r4lR6eXwQJkmOUWf6CxwZYC4faDrLj7wj6QFRECCogxdHsjd3
c1L7uKZZvers6W6lXT+nO6Oi8dLoDHNHbdyz77Ci0QbdXY9VdlunQbG2tPlHVo0a/h0Q1mIobLgp
GTLGQOxW1PYumNOXNml8xuEPdZhZGxcP/OOonzgRudushTul1KdDXZZvhB2fgqYEATKVoMCQULR7
7Og3RoX9hQyn2MTdMF78uPlJFpU4qLCNfTnBXakB4d6ELPJZa83vI9G3Y5hk9q0984tQ+9NdPtvz
OZDRRqOX7IYiY0z/FJyYE9cQzqB5519jsDFo+h0WGqI0+5LSTSo/IrkOZ2M6kJvLx+5WzB1ammEp
UxAsgA5KhMST2afV3sg+rRgLQNDRGZFNCJUdS0v+3RaiLfbfvhoT1tPIzQE5Ulp/vpk0ljKZzNyd
oQkMiUNyN2lByA5k/CZjD8HBwPqLOk4wwR22nOOg5xb8uUpiCoVrs57doWLWGoxM9J3HwMwhqUb4
mJPkhHdyOrNK5vQ19fa+9ZofYEt/VsgyJ69wTl6V3WUFbo5hxvlbhbqz91xXbsPE+9E4eKg8P3yG
1HbrRf2PEe3nDM5hwk1ptbtRaqugBVsQmhi/Jih1+IPa5IbIwNoFcXBCiX9PCI2tgCgQN0EvurR+
/iuZnGwbWqhSBO6U0dR3sCRk95h87BuXygsb+XqXJka2559y6MasesCzScGhax3FUMtb6o+ew0IT
J7+iDTKp60ujHLY+Fs6NPTpAOkg8wmbTrzGBOeCAiJXABnVjZXUmvXlmjI8ZVM/KSgZnRVbsKmqv
2BdmEnDUeuMBUxjLfdpWbGn26ySxp4epvGpDjFlfr/p7UehbvTGPXCawhOrHuLCdY9F8NpEmL3x4
P2WdkLkrZ4YZ1HkR3L94+iDOnv/dYiayb1OW+B5k35u+dZ6kaZXXoLotwIbbbJx3AUgvnXEC3SjD
lkwBiLu4rehgon48J5SWdSda1jh/O+4FabbdWT7Q1Vavf3r99ICV9KGa4ptuxuDE1UP54eCTOfta
8olComSnPXZ7V/yquxzPgtk/sV2m/sz/HPAjZ2OC16wSNQtgsql6Kk8RTNct9v0ZPG7/YJfRHdKR
3HMqXDlQgR6LQQt3zux/CwNY5GZZyvtWil8ihQjMHgmbIZd4mZbPUsQIXhySBKPfwXv4ezUt3Ag5
OluhB9+FW34zuqK7hmPVAg/g8kfl5fcoZMehp/b9jJeCIUs8MAQzbSokxQt+d7GLppdopt0sQkSd
K++1NyzSyzTCBnh5rYxJvuwd64YVBGTdHDECB5so6vvEIpE1iFxdJ4YDRt3pCD3JI7CEfJloa+yQ
9ioO6drCb7ptzIlGSSO+GeV0cLAIbf2qrdeinNNt5oVQInK6qFNnV3UUqzWZvJXmzDFZ3zonzVZp
nLBu+BVkz2l63qXCBe/ZD63t4d9AAnfVbjJOR1LPlU3w1PPXedz+Irh5n8RJBecoIXOj2zdAUu3N
4M8fMMYBDfnxwQrLcxHU320Jpp+e7aTP3V2pYYGrrTY+2L1758iJeqbJJnptYOIAI6bh1WVVDpR8
RZh9hsa08mBD5Xr4GZZGTqN7fTB6e0KvS2/xJH6wuYr3CdQAzw3eYXEqjHJpIiX2myQSydFrfkG3
Seh3x4Grmxj2qS2giDO8a3LLvuh18ZCSN6NNwuLwTIarH/RvYHQpq5zAEWn+S50P72UsQWUz7d4E
CdNOs0x3Fu8WgSF8ogUBTWCkA3p5eU3ZNhPNCPd+7OobC6rUYGFBqJySNAVMAj688ZvnvKW0igpY
1DvGb/3JcGzqX2I8TUW98wII9JbuuIcoZyxttWT8x0iCA6iKDTSpx14Tz1UvD4FN9w7CItZaMotU
SHWQmZVuP2MEopnM3qUh43oaQtLNa4lU/RIPNn+67Sm2oN5O9Hl0S1si5b0gJxIgmatYulzpZb0N
yVbnhiTmAgTrGNe1sTGFfJBp5B6hO2cpznKgH660cmrEaYro9BiihqGZsFaBV0/BE+XD7WEUEBtq
HXsaUMO9CXvoxJXvg2XDvOl8mi1Nz7pP67DdCOTmlTBYgVQD5OTEyx9STbK4d4CnyRnoA2OxDPxQ
+jOyCwAMHR3lWefxvnjRnUfrJC2VqmA5cdiY3s+57V5nUZkkGki451wNAjHf2mwIOWn368H2vJPt
mR/0B6XwHvxyE5pm9JJ216b/DFmb34PmDG5bbd4Wql9rxvQwpTqWHLPn1+2+9MZHC2sR8R5kORlZ
7bXXKYGepmwrUg0TKuFfVvwXDdI27TddfFNX6cGlaEC3Zf3cQKs0oszcy8K4Fhlwf9O70EuFvB38
SuN36JLHXOdoquza2kZkwrzSPkSSNWBvSHs/mQU0Zx9/op/kcFCBKMU20LmuTHxaqFuFMTN2/Usy
V59F07NE7qBNNtZr4JTFT8vNTw7u6akpb5LYI3Nl9XtvNuo9ecNVXDXZec6NTaXB8Zwdj00R7L1B
QlYefaJxnC5yHDRrbdYVytVHkRYaNYTygVoKnBEY3yNnbNdTi09CWNEPb0owZQ+GCW1uvkm1Fhme
DlagzMPFcaOYypn80veg63w2Dow3xmYzRRrJv344G+m87yl9ufTj94a6CbqmiOd0mtiObgyXKQe4
mufoelXZg7Oz/e4sBy1mS+rxSRH7RDK2TzKf710Ju4BIOr41Xm/TvGc97jXCJUyFaEaJdAHhNysk
OCR7n9oJF7/JyO8ttb4BBoWJuBHbSiZkv5HLw4kLXkKfz3UMZw+NodvXNv2k7oHZ2kcC1WjrwWJb
J+RhTcH2g67yaB34JDhb+yhtJsH89TDpiuxBtPMdjQ3DtSfawNaYjzOp5x+MK28IbSe/Zo+8AmCr
Io62U8y/ggVO+wBo7KKTra0cB0JLiwkA6s/RhUZ+CzCIa988qi2jQT2OtdORim6U0ZxZW3d1XWqE
ZoNDOiWlI/g7Tc4VLdFrRAJSXtDT78wY6cQTGg0JtS8OQ1gdmLozNDZRtYuRBk+6uzdURb4GSXF1
4LltWjD0SZdcstFIHwnazmLMLsuNpiUQxr2QncVgbmLodUznBOV/RstUMiW1GaAQFKrKsSnZzIsc
Alvf+uV59sK1mXnDzqvcN3pdmN3Gs3UX6MScEuaKuAaYRLS1fu5G53sEyyjISHkTALtSR5K/5JSe
Nh3D90Jle6POwUeiJp0G8yroG/gAu5M1XRtGhKeAYqTVFMBOKhHw+cllgVfbhUFbf7P6ydu2VaBt
UOrynk6QFtELHMO+dmC2yaGkIZMOKdwn3sry0vEuNec10dyJLNl4df0M6HxLlWqAxQ+s+5FF3K+x
gNVaomPKvh+2VqDCHBWREN91yi1QHyKOEwuUBoXINuQZXwoptSLfR+aQ3Eaa/5DqOao1MUyWyQHC
XUegaHI73D0jqSOhJofE6NoqJbbgmseA1qjb5Ub3kq0QzpYiHYGx2CY/Z8X6HgQMW2JIGfjCkuYl
ZkXlTkOx10NUnDq2yCD4kDP01robMUFe4pECSQvJ1Rpi9qdhJ1e+NxOwsYILln5M8wUhtIHCKhLq
pcvaaeyYgEw0LxSFCarjGEyRalbNnqPacS5mTFEUk3aqIvXs3XcotMsz4peZH0EqmAJzY8rkhZbi
/ZSl+rYezAu9nQQhqvqoPSc23g2IGcMO3RnEVsvFneZ1DrJ5iPcZ2BmKDsK7aGTlrSBqjKGH+YFU
D0Gx2bpEfeo9Yvz88IlnmvZzZbGsrTT4wbihJ7fPqTn3T73L52OlwV64eU7W2buL2CM0pl9vwd/V
tNJkGrSs6tNKxU+v1v1drUPirjwoJRTXeygoNocAzID9zG9TaTo/MlCVZ5knqJjYzyAoAubCilJQ
nOKn7mshBOpSF9z0+Rw9Ep42kgKSXkJ1U5891UYrbzF/mUm5NbGeMglhR1f4R/b+XGU48TOGhd5A
wxUXEsTCEk86VXTrNk8OlcmH3rJbIHXHQE1g8173NNuYo7vr5uiuZ0CGfDe12r6tsQcWkKy5it02
0p3YbbbnaDbxZXNJ6HW6WJsYDaXqGptFHawG39yTLqIzvR95pURCzHw6MgZkWM3ygDIisWvKh0iE
1GQIYR/0oqf9aSpeXf+bZTAa0of0AkWCeU2BuoGuTuGTYxX5G3W37LbRgIJuemDLHx67hGmMgZt8
gqK3pqCpefB8CoyS9ojaEm2MRPKemc5JlgFSPOMI9sg961t9us4xodkkuyfdx05pjE8xdr495BkU
btlCUZrY9Lr4/fyRYhvDp4pRx96bda8ujOqD7rB+6IV2rR3ZrUKH8y4Fmmi3vrst7Sr+NriS4G41
39tjCxDFCnFhlgMxFadl6TYH57wX4UFJ3mOVkArt7J/BxN4+C4rDIEtjX9jNCbPadEoKg9huku3Y
wE+nQN0s92y9pzQCSgsuR31oSdUxMDVIKqdwxE7LzeLGwJpADCjTR4bQMR6jxkpyVChcSid2HAx8
RMmCNWY/hTuMLA8MTUA9xCr/fH95UjvWREQ1/4mXzsg34RM9BWOB9AmMIFZfLQ9FyNH1EMhDoqxt
dBg8xZlX7uyMGH3DOQMhPu0APLlkQoINJ+X2NKsbPIUYQBJHZx9mseOb+uGEwk3Jr7p5zgiUnnzl
Piu05JvXUF5A8mb+/VCgWCr/xy3QgHT/yW+7ee/e/5idb9/zX//5H+f3ggazfzVAL3/kjwE6sP/h
+IHn4b51KGkwDczMfyzQGHH/oTu2qbu+7TP1cqy/LNCwpXE/K360idn5tzv6ywIdQG0B30EXno/b
2vifWKAxVdv/aoLW+QvQunzLAHTtm/ji/9UcTG7Hz5KIQZERhoijmX7hSNbZJsuRo2SG6iFcAPuI
X1NfD2ehzLA285ds5Tl+dcKWE+PeZCjXuiI7Lo8thtnl3uKa/fqSUtj10DXOYfkm/kNaBQi3K1Ok
wZj7tNyz1L2mp5BpYIv618Nf31sey3C7sf7669sdSvu+stJz45kZU3y/5ooNdt1ZRrfiFW+xsePE
NIQ1KRPHyU9gNnFEqaCu38b8rJ4ENZ4Qqt3AQcWMyerq0AQ6vW25/g0y0ngwbG0jYy0+Z6xBt67r
fg745vbg52L70uTtgRZ2MA65w2JN3bShh0nUz14MyjiBIo8uO2fe7yOmuuV99EIiOh32OxYJ1cnM
9AqYGTd/+3KsrDfsBPq2ncerRxHkyonZfGVzf5O1bncyWnzBsEsYyRfjabnJHBuYr08Rr213FwRw
tv+BQ8O9mTSn5YYVK3vq5a6j99WBBqdtmUftJhxY2n29jOW1zOr1LfeWG15Ht2t1eU9HBpK74oF8
3SyPdWW9AXHYHQqaAg41ncWO4pgkDvzLMquPPu7hLN7aGuMYy/dxvuINaTFxc6NbcmOUyXCgh4Ki
0byKtnNHMRLLjscxEOOpHB3BLhLlrRnhknj1Scn0i/U4RMw2FxO/qokeZ0G9knK2+kF70SEHn0Ru
7aRHKc54jbSBVWqt6HxGMmyLnkmaVRKc14l500AznwTJJyMX3qpQ3dJ2BeKorIOCialgF2TQb1bV
xo+g9C/LOTosh+K03JBHQjb28Syoh0RZ+rhf4xsgTggKkSqIX25C8d/3ygkYoZE9hDOVrxMtkS5H
lZhjlZ02XP+IwMz5eueDAz0UmOMOQdJDHaNdEG8gHZjKoikr5pIpSeTN4kmO/aTBLRl8BjUV1yg7
GewOLNzV72dj86KifXmm3f4a29dwJA+vW4chsbGU6/29jXdmZ3ievjUG82O5MprMNLh6ez2D4U6e
II6rku8ZMEVFkDKvkgqeHZCR5brlTj7HUj0Aj1neBifF/KhX1cPf/u2FNHg/Qi/ed2GjEYgAm4SP
n5OAulnuLcemkxOD/32YIpSs9L5w0HLXuTUER1toPxvgqTstv7jtjAbX+cFatgFTypi5XVtDewkn
CPdzyEUt02QLIaimGbOPqYTvq2/YmOFODx51Fs3wBMpyonIxiKn1Y9iSikNTjrvRDEmIdSQKpBfO
JzfbI8u6R1OxdpbLuru0jpsRvDsfN576JWcMMKqBb4GHgG1ug1/PMgABxM2mHph2ejoQJkPiLbZN
bZ0VnCk69SUEKWM75dF7bo4dPrqqO5lNwFpljH5EE7+g5RDMW1RUdpPCP6SDcDetQypBG1os2Nm4
ZxhHZEHdCMv8c295DLvdgFMi+ViOfr9um1Ndp5wN6DLMt4NLMVtM38YmdBhRwkgAn2wR4AX/Pmz9
Brzn75eUYveuB1Is6hy0PASyulvZhH2x8r4TEZBkGtSexs+GE242m+WZwn2W2DsdmhMLPs7ld+H3
Xbv21mXvDoxTsR4ZafkWFMLaUt7YndIAFHhkHnvoNdkKqyC5GqzZ6Hx0xyXRcBtXnCGYtkysz1iR
Wv5dYFTkypZ3lpkZRKazFDgaJid6culJpqGD7AVOCSYBGx3aM+PD/z71FrF+Jiid/D4v+7HWrcOc
vZwHEvGgG5W2ZzR3r4GwkDEATbuqbkiFtBg9GY/CkEjXLAkYpCCxbfRZIBePjHrgaV4005WAy0VP
bqChOkfdsxKDlCXgHTbCUChLPg7G46zadM7Vy5eh2f+s9RLmcAxVb1J/1QI9cjzr15QiSpTkQ84y
1tMzSjIu/pMTEVcZE5VpWu4uN4x5OFWqG88kvhy6nDYblOH1CFpvFU8C57VthYqkUeKGQZCc9YxW
VKPPMeO71bbUSohqHT4bt4CAWkxEH8Yad06YE1MEc0GAIYyTU42nwcqDk444imNLd3d2mlM232/q
ziq3te/fF7Ih7oxol5e4uqykLY+eR0GNqa4Fy2OTW1Gtnumk6SXneQq6p71ByBcu0nhyWAsbyGB1
vA+DCtWPOIJws5uBvrKDlON86rUBYQx0+hBCs0raidi/5dDDkhpH3/QoVbUj+FHacE6w9p0DXGs1
FEQ2xcZYhTs3KjV9vXw+eaP/+aSWL2MWQnvLG082JYjdTEFV1D+MkzoT29QjgNLoa0JPq66zMjYV
m6zmEFhuGGPRCFYVz70iRgm17MnUAma5KdQ9v8rZkxEI8kKdzcDvb4A6wsDS5dmvZpTX3KvkxTQE
5y9GR6mJaNM2xkNS4mEbveEdpye+JmauVTa8iKh8n1oWb5Zs0rXUepxFk055JKgDXP55FRh7Q1o6
A27vJMJqG47yOXPY+Idun6xT+TKlWbt1+vDSaIwTqELY+oE6pDXOLzFED+aIL/ngwglnOBxrNGf7
8fTDySrkHQ4PDkZyCeKmCx0GfpBfe98298zZadsQwTNxlktHy8fBtawdpK3P1sQnPs3OsQ/N7Tig
JXeGmJ8bUuqYrXHXzwml8k397GJuW4vs2etGejOx51kTKBGRke6mvJP0rnfbpvpFF+WgOgfevBKO
EJTKLTn7ZIv/ltrQIj/QbTSg6yNGs2I8ZLWlEmldh5Ep25Rtqa4D7xXMOmaYtXPsSgXEIGN/GOko
vatj9ykvphN/sxfn1TUE4r9yOnX1Cbi0zAMtF8jfqsIK5GmY9lvCy+0GpyTKuZ1/E6YyEwrMKuM8
Gs8t1yR/0D9dm1lckGkfyqW0GzKSbg1D+3BGJSCtmKD+/DQG/i+wahhGRsa9h60bVfRjFwPhBzW1
COBjbnOIoWUJg3doOeiM6DxWDM3Z1tJhBy1Zz9/G1vo+TdK4H2LKdSsTWxazVhe76Xka32qnjME9
NuhKAl/NApr2vKvZWsXRlhNvbxC+YzA42R0zF89LMJjnEMGsOzcHSJ0KEFSmhVegz72jBVYLIove
oTWje2DkVdPykQwdzm0mYJrjwFDtoiezxvvHLwHBMrpWVp2fHAdImYVNmQyt25C1cK/EMO+xDRfg
jhjBwiva8xKg/+Gqa5B5NzmS18bWhje/77AoxPqzdPCkJ+6DdKr8YJf+a0p6g02MfVswSVwhnSIE
E1RLky2wRnnTu4hGJIy9asIxZfkdLsLgNcNirQW80uFbH92nrjjHKIRrznQMS+KGduYpfqLQB1wL
keyZ3CwmifKuswyaFVK4X7bk6SN608YR7ZvHfzLBkUP8zqlitI7Eg3sYVptqTi6dk7EkbauY8QG0
GWkxgTSH+0n13XkTkKiGgcnoBD/bqOFESPMx/Gwv3VOare81fQSsIw9j6F6HpAw4irF0Z7kNjITW
9w4syh4LL6n/ICXt6OwJA4KGCb1pE0foerJcJdDCZT48lrnzU9OwC1ObiHLv7ywS3FFQvkRj8SOK
mRfM0u/XNbLvqueDYQIa/2CsoxPm6F8N3c5+GJ37PtQMvNku73yj/94EBnsoz2FogFVwihw65RGb
pyrH68lCO8jH/FTVLnumSW3XhjFJdjaXDbZYThWGzNF5wtfN8qSvL4vlT5Zqabk8+Ldv/y8fy0Vz
E2gVcXO4sharo2ihM6orrkEHNrtl9fVyI/66t3wplX/997dd1ow7M/BumrBoTph1mtNyr3P16hjp
EZkE90bL2TMsDy83uXrW11O/HlvuuW7L6u3/+e2vH0Pr75+/bHpMB96brx8E6io6TowXl4e+nvhP
f8HXzxlSyk9Xs60MHctLW75VsnLehxlIKHL0W3j1L4m6xgm1jO/xxm3SxsbPvuy2lweXm6/nfD1W
Tmp3//X1357jDXC6Cq17zVy4n19P+9vPS5cNw9/+LFWMSGp/va6iZ4y2/v3Mf/vK+gBnduoX458n
LX808/WONsUElHeDd6eU3p3hR3JHVydRYfzi/3TjqgXX8lg9wU+QIYwtsay1hkrJKF/f//31v/+e
/ddPWZ6fNnHOcJBiWLKPIWtyXp3LpGfQIeovW2EKw1J5Xe7ONiXh3Vhra3ISrA1Vkmy593UjlLL5
9aVeq8Ss1xy+HlruFRowVrcd5XpRQb++u/z5f/cYR4ygxOOvH//1HD0I7quqnHc6zROnOB+4aYpf
Gka5bV9p/v7/tPLoo8j9/4THza/sXb43v/5Zevz9Z/4oj57zD52uOHQ9ov8WzXVQAf4oj3yLdBhX
WHdpuzPBMnyxF3wLTgMbNdvxdEIFX+wF/x+2bRgs1l3H/C/uziNJclxrs1vpDfAZNci2th64FiEz
Uk9oKSqptebq+wCeVYwOyxq86T+hAaB0pwBw7yc8y9St/ybwaIu3nnY+uAsDUzsd3z1prPcm7pgm
Q5TQodanIS2B2RETX4xBKud5F6DIAYEap92HKNtuEJXz4+qiYe02xvAfjQEB5hz75k3YMhl1jDzc
JiD954TMS4n4wG5ORX0FMZBtkGWIun3VduF1KKK97iFYWKVkTcfS7K5tjpYqnl19yyBCC2F3kwHu
HKSuWtftr7GH8xneQ/rOqKNvuu96x1a40nU3P0s8ROyiQ5tC7omYtIOQkrbT5V9pmS9Hu5VGffxE
bF9xvivaz0DXHoCYx6gtMj7PvtoaiMnA7o8wCbrdPLve1o/Ex9nSw30aBQ8eM/c90aMUZBKy30jl
VMxZgH8WzpHJqPNSJtkVTyGA/L3ToQUaLVdSgsdisY+ViMlEG06wnz1/4+XT2YMcRKihqw92mz6Z
YfgVbVPjxYuBlqXeXZDkzYU4jrHV5/d9SShIE+DHuwgtM8tbsHJPhEB7XYomhPqXBa0gD31gBJad
F5Rzqv1kp+kLGOUvcYWgyz2UJ+K6Hc4pjW38BasNiX1RPRiZCV8G+0DSEO2O/BW9TRt/BX8WhzAT
khT1sDInszhD79qDVMz9rjrkOTlstzvwDP1Kx7KEhYoqTpN0L1VYWRvX4N4fdLP7mJswSpepRfN8
CRmXYdrqhT8dXNkYh6MQZkTmMxnzZydFMtf302g39hEMUOwAD49Raj40KahLPUx/zTbwF3GBCYoo
PfoB9z1pfXAw74MAzLdAuXHbNvMVIB3JtqT+aUh/b6eeBVQ6F75Zkj9FnMi1GALForsnHEq21zSf
+YASCBZ3wdDfo7wOoX4qXoa4i7dxoHtbdCO204iNYJYWcGrC9px64bPp5XflTMof7foqf6rq9DLR
p6JtFqT7JOGmINnw1XeD81y5D+RYlzI9ZxZwoDllDA9HU5SAndD4E16RfURNbSuTat20rayIMA9s
oF0utFOvQ3aJEQqugke6m8fJAqgqmHqAfnrPFcN4cXBObntEvGBZH/JBIqVrwjC9HmL3nJ2sUHKL
JUy9R8V96MKSmRi8rwqQfDmOYJBrceorVM58qZ6CR9IuzBEuNCarQLIawpQAo76pYN7HSfie7CDU
qo6ZW6TnvxLvnY8wQjuSHCbt+Bigv9eFUiG9Ee797L30TTs+EtC/y3UXCE714mpz904LsoNPvKzA
NP4j9Pv9NMa/gEwEeV6cs9EBiLHALHG6+rF1/VMyv4AZbffALjp0x7z3xG1Fhr4dHADEEJqY2BoZ
bN0HKUbS984NUiwvLIh6Sc40UtS1D/jDho7BpyZthvhcfW8yYHLOg5VF3QXQ4oPgo3MAJgCkPV5g
CDKpw/Hw0zzSoYc6NkrSNtIk9juIBOQ8vomb7tIW1tYQTbML3BIkLBHM/ejWz/WcTXfWgqWJ2QHK
q7s53EdW0eyLuLKJrqAla6A2vAzZO6/27VMO4URH4RZqBQqUuJUvBzvSH8nd+wdclscaUeUAF8Ey
qgkvRsULTrhoS3f5L6wdjCN57OIwR4jUxxctJ5w8wnpITsNMZEEiwzUI4caTqDH28OfxYZifTSu5
doVB9teK3G2VBzsv0H8k8RDjPuF8BBv2EofQhgbTFlsiDe7Vhf53TabBOBdQaQYvDw9MbnvAq2V/
rcwlP4xcALKKDekos7mCYkj3nbb8HMBXYssFB3/6mBjMMF2DKengeEeoYt0J6sEzhvTT0TfKATsn
j35DNO7VJNN/rgA8iRwwGR9+05j6K5LmRLwyGdcGr3takCCxY2Tt0iBBpK+r0zsnQ3MxnKNz5g3H
Mh2dY+8BvBkQZNxKjNwOyAs+ziCoN7nV/jJFiwlTsCBfPNfaNc6I04aD+aQVjnMthriCgwCLI8rq
/BplPeJhCafTXJGcMHx6QFO7OGmgzKxp1q+ekTs7/gqMLAHHR7Wf3onC+uTj73q0bOFfCRFXJ3SP
7ssEzmhSzMi+Nba7Ix+O7Jy8ikYuVKlefoFcExdVycn8nXjQbldZgFm9ApmPCXPxLlfmBaQeUja3
Yh27Z6/76PglUhCu9b4EGbXT+ug0I7yERKj5PAFcuaA4jI2ndXGxnrioUgGv72JrRM26hNx0uQy/
codEOBx8WKLJ5yGjFQ4TEr/9Ah4EIyt9tp/Cwka51F/us04K9yNtT9IED7heTMdRW+7rSbc2/6PH
jcK1cAf+d80uSaNsvv0sX48bb/v8HjeqtLRteT5qOa6BfjHD0H8y1v5/6GR1YYHEAnSkv3JDNv6j
G8h16balk56Wo8P/9TpjbZgYIgvHsYSBntf//T8/pv8d/lX+lq9q39Rfy1lxGW8S1p5Aw8T3fYFA
imPjWvD/J6z1PKr0QOPRzeQcSMW0RznjUoFtVbq1qclVoiZaoyr/ed0k52ONmpnJo6zHU5urRSln
daac3yEw89SlvQ3vcsyeo0F0BxW3TdWctm1bQFHwpLaqUQV41aJS09nbRg3zMpQP5ARUbaVivOum
rw63brOuVqWJ4ABjyPHL0CP2uq58c9bRTqSUt5rq/rN4s83tylpN6BsYNTET07+vqzDaT7qcx2tM
6MFbDcdWhisKGYjQ1cR/VEEA1aoWQkUh1noqgw2quhBWMGR8Qe2tmiAMYiP5XpXXDded1y1vm8vT
vjrBn1a/aQsLIigtoRTELEGHEltZj6RKFiEYIWMxkQzVTCpAo4pqkcjGtYoCNfEbJH5+N/Yy+rP4
rbjdyvUuvrmpqlqo+++FEAYQF0LR2K3ALDc2+AmyhPUlsSG2lpOI0QoLJbJCTvbLHNOnxqiAw8kN
VZsq3fZTjzRWPNYB8taDek4RKWZntZrh2bW2IrDQct8MMDoCyTAuXu2riuZoP7m9GPlW/30OdShV
vR1UXiBeAZOhwRgjZ2XHJtZoqqgWMdnEc599U3jTOWzIz+UyI5jKRSGTl6pqC48op1RhiqXwlyiz
qDmpYjcjEh+iMoD9NtY9hFqYkoB7Uou+peNHhqAB8tvHJ+HNe9WOZN3vLfQ0OILg1oF9g0MIJCIh
8ek6N2udRBzAW7f4AhganIVcMDv+XbJU2k8u1AqAJZ+WuYL+IbfwwmRb+YV9ggHMyxRoMi3jwVE5
+o0AqyYDkxI3gkQuQfdXRSt+nlDJREFzqncotbE2knn/XBXpvUG71BO6r/mTG/rOoXb0e/XDgBpw
ClX00E/HITLPxy3UcHzbTWHmjxpcS3wDUUOxZ1/fr5cvDISKzVonpCSf3Tc2LapNmcmoUoojNLgX
fM3l3LqDKgZybbFhQ+vy78lzuzssc/us/gVm0vVFldTZdJDVp4nRWiIBGIx0SMEuSMVExVwzuhbk
RW2Z9w3jmqLjdGQ5Ulym8boUF2aTQpoDo5ObtAhS367LWIgSRQlPaElkFDc3LsqQ94Rp8pbYoXlS
TeoOqXZVwuyxAl8Bq5zMJVKrH6u2CA+3aiaveU4wNmqCkuG4DucrDsJzKJ8+8DAffQm8G+3lnNTl
cFwkgkKtUyXbMPemnWUn7nhDrhbtL1Xyp2oANaFS5mS79obV//S6EZ5cB5vvYqGOx4Mni6oOF/TF
8NLq4EhQoDYwxdmoYpBE9Fiy0WtRcsPC+S6TMTJDQgnSLoTZTBYA7Rq5CMG/QxDhkUbX6TP8OOS4
5EKV1iq+j9UeovMv1dT34RdvgIAZlT2PhJDIGuhRwcEKl/se8W3ci2iKws4EfAseJvU+VXYmFRX/
/rFeYRNCWeuTHkPqRT4KaOrfv/D2M62o5aljWAsn0TDPen4XIlV1WX+lqqrfW9kVALIBT1qvQfgl
I/eto8KCbQ+/XP1coUAUjlqqhrKutq4YTXSq+Iv6SfA9Nxnyv3pe1dNRooGwg30PgFoB1G5vsHyN
fZx3UPUyIOjLl1oubDt/ABriHEyJkIDc/3oRYj+9FQ7wFXVXSokmq/XhCVuF8oKWMrZMMl2rqgma
WeTNZR3ZUuxVlyHZ+zdImYp8y4Xu5Yjv1EgnZjF6WO5g+bvK7KqdkM+8OwXjJRep5B4N47aRMC7V
FhSzzFyiZdI7yVUtXBhDyDvosNQj1EWtxSGpKlEOkxTvUyXhhTykRdpM50a8GCOcC1F4KGzUC1KF
eQ4Uhn6vvQD7b8mrTPDk9Snfh7pEhKUSIaYe8Fsdnk+AYFrE6w2wwq0aXjV1+xt5I9VimT0a63lE
sK3GqSBchAF5SuJclflUh88M9lLkdLoypsfj71MPtyqt1a5xQTLoY7/3MIMTM5NLtQhD45MDKI2w
Bi+7Lj+daiEkemptU9VSgUpUUW2jVq9V1WYlYYSGlssMj0PZ9NApyBcOfSuq1lfHuRU9UENux3cP
BL92aNr6zpTeUdPMy2K2k3PW2+cSxfsdcxHUCI0UoQO0n1BbRelgLFBFw5yuvmRyKNnJgVRrFHw1
bNl4K6r1daQ9BjmQNBApZI9l1zLKTgbuKVepiqpRLSqFWJQLTfcQ9+Ljw6Dyn31UdXi2etBy656q
VVWhNnBMiBWERFsXWJiqqxzKeqQoAEJhxg4GQQxQwluy5VV6RqVT1ryLqr7Ku/z76ly+MLct1Uav
ki+qvqZoXq1+c7hkTSU5flKiYlhd1k1eXeVtw9spiDDBqUKAf9ukdDC4TtPptSOdnqoHpj3swqBr
b21qRS/XqpJaLB69k9pYldZ9VRUjmeiSoSsvt7JDqPy3IvFw+ABqY82W3a0q3lrX46ynokfUgeJk
0VatVedbT69K68avjrge680lvtll3Q5qIRHi+KRwbAqUrhZvgOpr1Zpz5Eqm0ZHEWoZNshtb8Z+q
ZDs5SDdnxjGLQZnex3Tvb8Cib6pqw39tK9HWBTNLlE1tB5+BA6riut/tLH9c3w9OgKlkTYBKXbHs
a9ZrV6VWfaRUcd1G/bQbrP/N5qrqGKEjUcp+NVonchNb9Q+ucMBRk/J/whjzg5a6LwokOeCPTrxD
DvKwUb2PoKYe8N8hLScHbUIN+VR9XdwaG6w6MVqsTTomOS5c11tyz9sh1UFUXa2+Nao6FtLT3sBX
bPSEBkAT06Zq1DUmso1/6aQQMBlg6VkHlNtrknBvo8S17OuKwL9taQ6DW9ntTfYyvkguhJjr9jTY
erLrjQYxFzVYk8O2Xo0lFWLYjCJ+v9cgZDUbegn0ER1hf9Htm6JwhLX1rWTHWE0w1T9Fsvdp5ejC
V6OqpCCc7lsm7OAsJHKpXQ2p65qrEd8UM02KlHC3QjiGshNXja7WajiqE4YthfEOQ5LmkOkwlZBI
wckRGtlxkIrLSna5t8vqHKMpoDCWiZy1qFI+tOckYczQ6H+LSSvUZ9sAuAM19x2YfH8Z5JRoXag2
lxHCDoXZmf+6JcYLfWqPXqJGR7EgtagheWnUyeel8Tzkq2R3jKwsozO5aBeAwCXOU3yCucfyn3Dk
uEr9MaqkFmpFVoUDGDhEIuIcV8nbwswiTAy8Q6C+jQo9myisvALQ34qqVS/iB/Ic/kHliBFI95lr
xPzesJlPbzdWQHu1m1qjSqAH0QpChoSsxasF5mevq2qtaotrXOk0f3J2RVEPN5loN7EL7m80blXb
ukKVJvlXoQKGUJoczav7q0rrQjEM1D1XbaoKZEzOB+QuKwFhWPrnaJl7qNxqtiDXqk3Uzmq7OBQP
HYwLeLp0uQpzzNiwuKxVTXWRkZrstbKjrQ3Z8a6bRjFBcMxb/O2rjTILqBJ+kBGwCXzxIPaeFA/H
E+BifRNhU9KWoLdAE7U7JhgRXrSi3A24x9+pRV+PeNH0Hhk8ZMRQcWPQoRZ9ThwKiL+3GySGX315
6kH6Pa3fsNzQp301EGGHbjhfMkT5RjSDb9BcBdJdq/0ikYtrXZVWIK+qoiOSnf5Hx1hNQ3jweP49
yHpfFt23AqH+1Rfh9z7/BFnt/0gCjyD9bZiWbpMd/zvIarjQggyD7LuNc4IMl/6dnbcJv+qEV3W0
1BzHdj1Cn7+DrLb9H4tssy9IzDuOy0P63wRZTct4k55n2IFfkwwA4+yNNIYnaUOvPAMqUohmEMzR
o0sQIDAa0jtpWZwKJDA3uaafl6IUhySzrnnvJftsiL96rQeQd3KNDdpzW6eOrr1eDIDmSG5hOOLJ
rGaF1pvpde/sqkExcrDhtQ8OzFUNalwHP6+vxcfWwZp2dB79CDN4plue/j6du+8Loo2lSLBCjaOZ
xJr1hczEj8IsjuAlu8csnfXnCApowUcf7VRvg8mnt2HMBYfInuDsY5Q54u5gpU/1snzUnPwTkNH4
WP4C6bYfZ0QEPTyX0MQoDrhYLUfUzPttGGTHkN3IHbtkUeLwc5aBEozF/HOypdMW8lZeYyMrDgFW
RysAxvN8CYdv06Jj7gRvvWduj1xok9wJU1xRmbFP/YKvSdbP4W4ZbfBLfvyz7j1SQFmJhj1698MO
q0X9CFrhWPL128ZI0eck7rdsMR3NCllLBDsvekRaJkJZdWMbgOI8frk99f0dajpV6LgHV8ti9A7w
iu1HZsuAOXeJOT9FYClRtnqsC9SRqtTZdXifoy3gv6DtUWyWRn/qhhKnFw252iWNiD1ULy3PwF4z
HCTF7eyz0aADXZsS5I/8nhVH2CH6aNBHMq4ZeAAEkxYmOyJW7gLgu+j1i+kjblrB0AATskeekmwS
RqaH2G36Y8g/gAQfesmT+Gpkwzt3se2DSUJ1W9jhjM0gCmX4DyBD6M2P9RiR+POyX0mK4e2Ue8y3
cB7rSG7OA8dY0uajqApyVCL3d1GGgmbpTCfLGfYTnuVnkq8oR2QlJFGnljd2etAs9EWTZdxNMbgz
OLXOoZg84xiL/MCbck8S+7sRJv0RwcSvxdIhix+FDIlmqWTwENVECUer+pZ34Aa0riCG0iYPtdGk
TJjxJZ+sOwtDaFwokedpEmjdWY0govnL16PqHOX9Zz3Olj3S4lLVztpPeJvvrMbsiBSH1849teUP
nENyGKvYDrlRWRxty5nvSNVEDGnMZx8XiV3UDMW7CPGkyEdNrm7Bx8fOyPVgJ53kBr2UgfD0tEmm
+B2KErobJfva/uHUxyLq+p3ePArE9Q+hgQwLKmBRzvstjB1SNQAMjGFL+jA9z175CWY2Xb+T7vKY
YXXjo4qCFMy3vAl+dnzAtvqC/Azy6ocYLD8BUDhYs/OXKKZ7S8evvUtGxr41KIIJ2b2dMaQFIjEG
sAMUCw4G8YzBr6qTVgPkIZ4dkoFtyBaiJPm5drzpLCpreWrGCteMotvB+mGsivp/E/vA1vGI2i9F
3u/67MRdI+HKrPWo1w2IFU//Sje8KxUrz0L2DeVA4fzkH8cxojONazo+dV2JHK3Hve2QSdBCpGsK
+zzxzDbhyQpcc4O0vHlN4/EbzpiHsu2nkyPRIYvb5luUR8tNH+fpNkPF75yY0efKjx70EuW1yBMD
2n48cnGKKy9aUNbOK2SS2GZQCN987trwoNvFdKz8fKv1wXjwNVwryuxziNMzNmCTBWMheKx1kPbJ
HrjDfJ4MZDZsXK/1oTuYtvYNK5d3aRZ9c4r4scgth3gxqJoxYEhah/Nz0s/3Eb5QewSpYV0nEnCi
oz4RoriBqT0gm9gDqG9sEO4PTo09b0mekdI9907WPEaJmV46yRYBGU1ssEB1hFGjTM7EMtuT+YQl
RwdFAT/Ur2uT2qJlYMQA/bbPbZ3c8VWd+QJiJQtDocTDnjJdGKaoEhyFp0Vzf1oMoID3G8eVq+PI
YJ6qqkXauDlGEPavblhG2GeCdP/c+o+GTRC0S3GvJ1jDu+CN4WOL9DjW1wMUEYTua0icCx9qqHcC
+pYptIcIwoIOBRxQDGgPRUvyOpOgiSqqRVtBrFj4G7ZqlKgWitCmhodrm9FNBkCxUcrnLuLZoBtF
U6XdRfJLmCzNOwvRNsARw4Es0fvSAy6BcOfD4iynqI2z02z3jwooqRaVdFm3w+jctzns3MZIL7Vz
5blCvt5xySiEn7oAc4oJJaPQmICYhPcejLizJXQGjE0V5qcm/U2Pih0DO88ufMF8uNC3ijLVSto4
pKgRFNeHPJtCGOE7L21npJTik2sSZke/5lvHLLxLrPoKjuYX8RZnr3nQphLRPq4oUwX51MUDk25s
9yytKG8DVSSD/MENTmIG9eKGC+SgCBvsfwa3yovoNsJVRQPhLclXYpJqYWyjNdkeV0ow5hPSu2Oa
i01lQ7hyVahMDcnVNMVK0/RiPwtnerHx2yQDc4lcAdnRxV4kMHRC1e5w5uX8qjNHPSCceI7HOj/o
mZRih3OQjy32bjZT7iFIIc6oJ0B5sXUqcC0DWepM62KdLqk2M+wR9UdtDipTl+ug3Yhj520ybZcK
wVcFo23iCuhUXP+1xhDWQMKbNnrG5gDn/N068Vy6ud3NcYNHNqKe89bGYgd+AAoe9uhO1THH0lLN
4GMZwlYLK0CyBAXNz0U6ZepxUIoBIbLY+1o3f5mzOWznsA/0IjgiyB9H36Ms+oGQkTdvazn7meQ8
yZNh2LWapwO8GrVmwriJCILcMldw/GVomC0J7Jh+b6HWoZN0sIcWrGQ726f1SEMx5DvXtCYoDpwH
kZnfZ7wd5nYKuUaVXp1G1fu8/+CNpHjebKcOc7uc9VTrNqqtDJy9jWRZeMwT8fXNyn+tqhVvjnm7
1Nvp1Ppbg/rPXv2MV0W1VeD1CyOQKZ3uMNQlOSN/5nroV5v/8Zf8ef0fN31zZFUVuQ0xxutRl2Bg
XiMyBxsyia5I404heRDjiJFYc1Irgtmo8JeV2+RhjIIrYj8RqWcWTv5B7yde+ch5EWSRDyG0cXJQ
HhniPxexYI+QfEmQGjNwUyMiMaKZDI8OACNhGQ3pIma/8iiqrhZGVAynJsBdwRiM5lRlXrfDpaTf
2Pjnwko52DYAxao1dZCdWPySegKQmOH6ozKPc4Fl/IagVrODp/EockItMk+rmCMqTauqU6zz5K51
1ajJJ1+V3uxSSub7QNpTk2kFtWhkiE+VzDSZdnbCOECRUNRB0Hvy560qAuQN5q06Pd4utKriq9bR
sz4XDgMSlW+bfd9C47X+4t5SqKC0+kTLzt0geQ2J52v7KTU/xEP0LTTxblIparXo5HuZMBjeOIGf
7M05+14AqvITOHD6AujLhg7W+v0pkl8MYzIvHSrVlVfhXVBiOyJfR6v7mY9aflYHXLPhSFkhgyzO
bjz+XIDM1HngbdTvCAiDBvWYHt7yc/j2ijP7rddnyh5zmJH7W/9FNL4Zn6vkeO4BgAscJDBVnp+R
0ufBwBC1WvPnKtvdWNlnjDqdvY4x04KOGlFMXZvq4+yJM7qm76YmOTIkQBQcEfo8gdQ8SRCM2deo
xsYGENZMIMBzoxalnXSYtQ7qEtR14UMwnTusO6wCiLJtPd82lOQkdT9Vtej7H4kF3nMqS/hMpYQA
qbP0Mr40yPNpa8YwvWlb5KcKgnIGNW2Egp+7xXZ2ugJimi7sk0pvq0TmKKOgPAu/qiiHvS3vqroT
rTr0P1W1AtTEX9kACY201c6JIEFCukYcQKUwPbQxENVEK4u/TN0t9VgDSLUwMANYSRpd/Rq1Ti0U
q2qtqrW3B/of4tWbqtp4/WPWfd8cCibjxNjjXr1y6llTF6OqNwzFWlelW+MSQ+nWSbrc7leo9e5J
X5wb9kKdlrkmb7IqTupVuxXV+62uhpHf3y/gDbexXnJYFd52Ypyo+f37NQMcaeDR9uo1IWyCg0mI
MTletdXRJ+R3Ktso0nFmYJhwKwbyax5vAxXG7+SHQT2pqrQu1rYZCcbDDCKhMtAolO+d+sXrAjlA
unxV99XoRBVvV1+hGeLAsyy7DHem6bGFWXlwJ5S5UFeDde3a3z11IagimQD7zurP9uWHS5XW/35t
E0AKtkWICMO6sTrlWl33VaX1Nq4r1uO92TcuPuA73vIN469RH85eQA1Cbpa6evP4x9Puquq3i18q
YsuxNiK9Lr/e6p6uzxaC0aGmFWf1jMXQKWZeJe5B1PcMZdRT++eiOsTtUzWVc3siz71TiACFRFDf
ElVVJdW2VtfE9n+1ndp4DH6MRlNgVPg3f3FQD+j6+gWefIxvD7Nq9TFGl0y0v3dQpdtWqvi2rna6
HfXVVm9P8HYvtB0waXDfG4uebNVnRnUjqqT2/VPbuolaa6pRoCquC3U/1qoqqf3+9aiVCr2vu6gN
35zqT21vjvrmTKH84ONT2uBZwRxdDu2JJFhDvRxvaA/ZGarS4lmYmSkwyJs1a9uS50wbVB3lA4pv
ESPrpq/WqCLyBMMGfC6fZPlEI+6OWsb6oryq34rqvXrVqupqe/We/d4TbNUUZ9s+XQxCegyO6x/Y
0rmmbj9lC1QmN8RWqaj8Y1cTfPPHD3iwWVu97fUPfE4QeZgq8UxcuMRFCy8GXEfOdm3p6KW785fC
LlBltbQPJtSWJ8gh9c4Mhpc0QbusbCZ/rydpdI4xutFd510xJSY/MCCo12bVHSoBmHuHXXLO7fxu
ETHhRuIk22iGfe8NeX0cBdE6EE1IJsk5+NsffPucYDuNDDuTqiWfdp4igKruVXW06+ItPufW5a69
8brln9pU160OezvDn7a5nWFMffRojroeMfXj1VQLT727ax0DYCYxSh5KNaq6gmjcGv+4/s3uMHPm
nZDgUo1EEVEb+X3LPVEkj2rLIa1bhAjr5xv0Q72Cfy4iFBRuHQx1jLhxEXYH89XOSOaMXU+3acOZ
GKMforjrtYobjex3YotTXHxO88w+xG1zImAnLqNuZVvmUZfB6+yPbRU/GY17503+g1UM32Ivqb56
qKGabY5HUe+8QyfhR2UGaDpItlvM0P+EDhAUm0VgmRcDP1kKLL16LB53Wqi1u7qFxAUTAap/0hHX
JM547LT+2nxFBBdUV8jIsNa8jlM8hSR/T8HYoeQ9lw2eDCg8jBHUUzgYJ4RX9a3hpFeDfvZEF/85
dQHqoo7q7DQt+Oj2/ZcwmjSwGLm5cyA4TMTZiPINRMEIhG9qT0bgA9RcfeHyYkyTRaRgfhiikCiF
i55noeNsHOAGg5Jitp8rSg5SHHY4LuhztijGtkG2L+zyp2b4j7YGQ2NBAtettF+5Ns14TyHgivbG
Js6cj5mLvqggMFdXpXiCYvgtmhEdEfigECbYt2XwCemCZy9Pdl4CJiFz+VcH8GzmdzRRu4d+BnXp
1/rBSZyDaAIsGvLiJxCuM5C7alNG03RgkowBYVo81aXuPzLv+yH8SLvopSAHCQNvMYlfG2Nmn9FZ
hrQl0Sw4wdfQu9vFldZbaGqGXoaHk5btmbYROW+jTY18A7YY9kVDZPCQT/hljWXK8JMkgg84ETOK
qMJzEXcdRNHSkLCFYTc7qyPiqRXWy1jW3tWZaxv3rGLX1O0HfwmsnRChv7c9/yWRArGp3sbPidN/
jqLkmOaT9r4ENQEGx3iPfI2/FaYPDIQpz7U3gvtiaYpDH7oyl431ahTr16JxUKoeDHyLRhvlsPrb
nCNKWS0pmsuT7aFemrd3AqXQo6sVX3rvoUBjBV1dMEOkJAiUG+JDPhvfmH0yq7Qz41C0qJkFTcDP
nQg6F4SZeg0LAGP47o4ZzE+7vOB+6t7V1oggepVu5dc/QgGVwEvHE1cgAYPPES6sd00fHiPb6M8d
DqAb60x2UdujSfDFnkK8kQmw1n1zyh/tDvuQzCVX4RvNl8Vqf+Y+lNrMcN/buPwtyHOKyoi+wzj9
nlTQEJshTS6FUyJeXKIcasbGQzcTKyffsrWb8erjpvgyZsadGJmEodx3KMfwbkJH+jTidjuhPAYu
swyPc/9XKOLiKR3Tn+DmkI71qn3SlCTnOowCG1wE3PHF7PXvi4trIV+KlAgC4hR0Q19SUuMbE4GY
fVPXn9Egt/cxWOuthjfI0KKOI7PbaR99W0DRb3ypsVOiRtEE9ufyYJZoqKRu+xW0bH9I5s/hKBBN
6cw7dzS/al7vo2EUE78d9jqaz9WPonai50TPmw3gnAlb2oZgE2aEg9U0d8Jruq3hjl9M4fKQECOe
Y2StfU38MAKMBgctTx+R+CKUaOGeTQ4ftXnxfg7tfGegFbyHSJttNUTo/ZYvhqnzzCao5Q4yl5hV
yNtWlf8zJ9SWTxguBPNyB+HuWdSoGAIB3gtxTpE7SY3skx/TG+KljWkNttON9uJhbUKkFD0Q4p4Q
yI4Il0AUzYD4xw90f+hAY4xci3PIfdzP9UuJpcUPyIBown8aC0TI4RzgLZwF2HfzR2oGAlLJgJgo
p9uF80fTGT75Y64dshk7K5OPPwPMp9zJr+PEh9TSlhL0IhYeng2C1UAhfNPblsVFOx8Hp9QvdfAJ
ubkdEiZ7K28/2gym0MURI0I25tVrtJQgSPBsBkjUNAFk6b5rd+NSXbFWIEgOzh7nbePeA/RvN9X0
YE9asIvhVUO4oF/KQ+gYiBHOd4xnNvXQ/LJL20WPTLKWY5jSlXccrDRnBm9vO3spzp2EIeVjX5xr
mxmha9o9CU3e8rA0/E1mziPG1ej01ON4H1RwTj2SzIeKpE3sV1AVenh2WC8QX0Hj6Rj1I/lsAruI
7oKQXIRNUnayu53nf6k6cqZmQyoINY9fWtj9CHH8RDDkeRgthHDKIeeFMg+SNL2NMAkq8N66txbz
A34ZEFXnNL32mnWx5m91W2kPmbnwuETZ/ahpKNTkCbQBQUDFGbDpSWw4cnws+TRsRA61dxhwvOia
9uqFAhVz4v2f+D5eXR+afKjzoBaYHfQWHyvTgK2LuvY7IvO7Li/jo84/tkstHw5hGn1NjPIh8UoM
hdpRuumUC+7o5r2pDU9Ll1wxYG528DW/M2NG0JhgrR/fkxQ34T8jVURaj0RoEN6brllt+9p7QNMq
RhQNK65+MMhWudOzEzvRscrQDrbL5QRa2L9ejIpc8MTreNW1D5nBvxsSpt/4gWtvrfiTDgF4n30L
ArL6OJZkhylhYA2F9BTPHwcdvNigPddZGl9w9n2eZutIYi7FE/NA8MjCAXC+81Hx3Naev29nmb2Z
+q9kt3lBcSTelHauneDGb53c+JDOUfccIn+8MfHC8KIRogv/EFalh8afkquhIxumBfumuhun1kd9
GXsJ9L7RY1v2plsAY56QIctLNI2ldq+OPB0Z5awwN0noPM2oqPMZt9IdPdTFhO2+HTPG44OT7gsT
T4eqy6d9gNHbbljilx4j7M2cu4yma0zuZ+zJoFW14d7UXAZpdY1p15NYsocUo46t+GrhzLSdrYHQ
llnvrWiZ9ro7ycAPbnsFriOIcmLgU0+ILvZxf3UGU99W6dXWPs9jKo6hNfLWZzAwhrj9soyAL4EE
vp9m7SlusbPD4G7EPaw0pXM3BjtS8MtzvqDchKFbdR21zIBGDTvfmvLsFA/jRxgnJ0MU9blLmglM
P1D2yDoHAmmS0ov6s+/OOzgODJjjSGwm7Snq8bRi3FRhdW8Z1fIusQ5EhrMIbwWUCB6EFkwPwVgf
/JTkExY/iJ/N34i04UvkRD+rYrmbLBHsydfyT8TGITqXIly4QcPjkuu7yoIkzoepjXGymTo6VKje
mzBtGGBWy4VeiUww3ugovs6bIG8/D6AvdqFTffHA6fm9QBoKvQHfj37lc/oFpAlQSOISeBZ178zZ
8g+RMzinKfS+48H53sHRdQ8gBvMz6FCHNpsYJhnOSyQ+5cx/SEejeNZklbvHlusud+6F9lWEUX3E
YeSSz9pVG5fxbpS5qhm/shbrZlT4GYrxNS2LNHoXD+1VlIs4CykUlqJ9Ec98lGuzznazIcj6jsPW
6CVZ5sm0rOQ8jv1Hb/Z+NWh5Qs5GfP//cXcezY0jaRr+L3vHBICEPeyFBJ1IUZStEi+IkqoE700C
+PX7JKtnuqd3YyP2uodSyZCES/OZ1yiu/BjP9yMwgKxFAdXxwEviNyljLDP9bAAtqV18Ew2E2WEv
9sz2YLoDLofpAPt7Qg+z8+0TyQU5QzFSXb6beFT73Kusrfa9lCaBeuVXRzOhmV54B3ZD6zlhdXC9
Ayv6a4G/gEOZ6qi3l2zS/W1eyM9lsL7CMkStAQhQkgIfKiyMnhHCggK0T5Fy3TZpFThK+Q7M/XyQ
YXjWu9FcRc3BVb3ChH7ngif3DknaNtBjTak36QnKcWoFYvETnbwM03TnEwcRVeW7pZvxaQ0jxr2P
FoWWIao1DSMmP/p+SgvrsVgCQC80QuO9r8Xv5dyeOztqz/hyASWJW+0hj4wtdI6tg3DjGVHOleHp
5TlLpq2FwoXZyWadzt61KEwahAJB4trxGka/9xojPzYTAUxh/ZQifVgZ1s4a+zwYxFRTjO1QqHDk
KS+XTURbMkgd821ujJ+4W+dBjdYkwhMoH9S2KNZ5ke5IG743FXJkA5iDXHc6VMCUkLpk+zQWMMxl
u8Ns20LmbTNx/nfmMrxKQAt3ZXoZdKEidHw5MRX5URbuyU0oAGEog9TlDMpiMOzxCNTbWY3RAYRz
d5Rmv5wxxn4GZPtpe7b8Xnn+twan01Un8p9JqjnoruKzSri7nwTjC+eoNrPNt7x1v3Uge2iQGps+
cjC6KdH4L0W51vpObvUJXBKmUXujxHyytwokCqQdFDmS9AtgpzTRXkuIvygUIyCPcAayL1TRS2P5
hqZ7s9GnfBt7PEvHThk5FUbR7YwB2zTEW4d4oJ3RV/AApq2r6m42Yogc4iwFbmaNyBFBm0ecfycU
OxHzl2YOYBajob0DaWPIp3LVOtg9JRaBjjkhlIT8pRe4baptxujRZL/Zaq6kD5Oz5WZgvgycqClv
AlYxcE41ocDb4cB2BiB5ajoPjRvMjobYzTaS6mfO7n/X4lAlsxr9m74GWY3ywSb3TpmOjVAy9Pa3
gnQpjWjlQ0Xy1nbb5usQCNsyoqvn6X2xF4mN8gptsanF3xnjlDFA+dlaEQc/9GngTDnJBytZnnV3
tjvb2FHmIWniHAbtIuEzxAukJYssefS6XYGxHSTFeT936WPh4FgZ+9OBSV1t0jDhVHr3Af2VcOtN
Qls7jr5263Z8TCEx2yHgrdiFa6i3oNN0304DsnMmHCNwaySs/lFpIwwFRHgbzvmbngqWeTYtGTva
DlN3uiOIIuNz8jTJ7s1LnmKrf0v7CnehCD5V5m3HMnUOPI026hBRTNeaH/HwLG8JMmxJemdA4qbH
fURUeo4Vm/8W1+jW0Pd+NMzIASguy51rNegMpVmAwDcYwcUwHsChA6cLCWaM1kRPCDMZN0YjoxvX
jTb7+Kdlv3AK/4A2sVOneEid4WpT5UJaM39tJ0k1bO73dh/t/AKVDw9SEHo03/Gp3Y6uf0r8bWSL
Icia3j5+NY2W3YVhxBW43pNJCrISEaKJVoThWRgJBD54pLUNv4xdOIq6+DxULqrbE5ZdFIbB4LUD
28DwupjD98KIzHPF3XtAYfusT6jYOFPlUgUpuw2g6HLrt+I59VQP1nGjwOhVDWJ+GJqq3XYGeqFJ
M9WrUhjRBnNmDJKM/v+37AKZqQeE9n+BBP9oZzjQP/8NE/z7TX8V7HJd9LV0S78pdv0LE+z6/7DQ
yxK+bbMJYob8L0iw8P/hgt4FkIwml5LzQq3hn7oL7j8QSgDZ69iu5eru/02w6++AYI6vO56ue+CP
fTZ362+A4FIfEA6NM0zFlkEGA+gq8j2IqHTks1krkMYxsyDLqTWhgEPBaZLhXZ6RpngNetKz89OP
i5NV9kw03HL+civ/EIn4qyiEwVXWVT5HVXn4+Z//gQqEEqXAgcQ2uUwPZPS/o5V7cGesgs68x5Lt
znSxGBcjgEK7RwGvB26AX/bbbOErX4w7o6CiWDui+z1i/02p4q8noZ7C308CqwdTYOUA/to0/6Zo
1tudPlJOmPZzj7SmPqJu1dSslnPNTXHDl5pKQRGJc9g6vz7Sqqw39oitpgbXg1PMQ9wyfeO5cknM
0h6bXS8p1rWeX/P+aml1SBGBc9aQhP/tyfG/nLj930/dcPDs84TlmdxMH9m3v6K9hwGp9nF2WY6E
S6YyfBtdFHwJEPd5GBXrdIKH4RVYXMapHkR6awfIMuMT8p4gJ4xYe36RE4Hl7V4v2UgMTPxhOtjl
cLx9ZldeIGTxSoP+ZTJjwII+OOExfOcmiX1a9Ee35DAk7o+9P8p9PdpkgE22i3RW54K8Z20q26wE
0bEVgG6XFKuYBiyaRDqrdrpA7Thbtl79ZFrCXIfwL7dgiAPEqCXrMvrdPlGR0FEyW3BfLLN7OG+b
UC/wIQzBuBjjvO08M2XvD2H/2cjbDvVzFGkX5NZrLFV4TV44PBkWyDwD9O0m5j5rufgcuPMKF9Or
W1crXLOawB2LHdBlkHELGFnbl3eIzDcB4tPcSfVqIIpsuhdQni6vGZJdSo0A13Ll6U4deW1k0bF2
xcaAeh3EneNB8v+OrWWyj+OGSmBotaglRV9+VBHAFyPhl0cabYYYLkrKYB5mP40a4CEFITg9WARp
vhjXPkV3mdDFL7Kj69SfuW7hrJ16GY4AEQLg9gNvn1d4nLOHmXg0ugV2xAt5iUOra5ukb+hf4MuM
VFjoz8yqSpxcEKHUfOtL48Skwh2qcV4KJNEH+osyN5iuq9EFIvYeLEpgKPvOu17WZPOSyKTGMhqy
O37utfnLcTWwwah1rbBLWc8h6eZtlmpIImvIOFFEvCBucI08+6WxSFk9V37rnPRql/GZxnyg+dkV
O8a1aISLXrv/gtA+1fnYXteuBYYYqP1MHjIrhYS5jXC2c+hXpMDLRPptsrPr7S/sjZiUSHygyUrm
hmfuD8V6WNAm67LFRH1iID0aSRIdDVcf2b1aVCQCxAffEMfcNOjqEXKM+8wqKxCTCHeTSG7dmmnd
wM13a0qmaf5qUkd2NDtexwMYZ8fzSVvaBFwJwqmm2a1cKA1SmxEzZvFoEy0mmWvOoWJKgGrCI4H0
ANw+OsOljm0LmhmSou1A0hbcriBKwJVW5fxsyQlDVZ+RmraECBjVXjL13JfR+pKI7VPZPYlUvsil
oFZpIFAK+R0Kh7OmQrwzapalVuuyJzKVOJyUs5B7KMkaUWdqt6UYdPy76gv+CialPzJhO7zHQoU7
7FllYGXNZqjUwBjdaIMp8oS2STGus7bKSZ2W93SktWTqZgmsgow88UnFJ14fbYZ5aXama9fbsPGm
wCf8GJf8LbUN+86U4sM0THyf5znbRkX12lISZOX4BdCy3mAFIA6plG/lbCPKr9mA2an4Cb2iDB26
XJ1g9CY+7oRlUrz2hcyREueNiHnvW40cq+l8HqkHA++2jFe6DR24MDMAPmG+7mV1QgwS2+WRocRj
duMITzO10TQ+SGAtNDEXebN073OwLWag5Z1aCAZxa0BzyZHcGN4Gg5XNS4G23Z5NPTA+Kj+/zose
BoifViLdNZ0Jcm1gksgELz2gBWhkYGm3MmrjHjeGj7Zgi8jy2dx4zJ1hrluWaqZz+jC6sl8TeOP/
kjG1b09k6FmY0R7fLJP2y57ip3ZijZhLlnaLs57ylGrp3jPqAdUDrq4McWswx57VjU+PZbYrEG+L
S54RAs1fVX0bpg7juOem1FVhYZAQTNXrIuOfFioMi8yuhmhqiA0ciCiFGY10/yDMDYFkssv15K3z
mgeRsr3chgl7g7mJZPS0mKgklAtTY+ygGfs/aDreVU30/TZEFslqRk/vq6uw0c1jRBaXCFVppXRI
BiA5QwggVz8n25JG9mUCwAcUyOYxpBM5uEldGLv6B9suK2pb9qaLMmM1qQeInSfni2KL/xBm47i2
SGoRgAt8tVdoxRz0BmV0odPyTpCfUmNfhLQPSiuvuAau09PJnJaedoa0vnX45LErhIfbwAwxA1on
6EtqoWpjxuUGUyD8EZfuo0d9H/cDZQoyPN9GkfBZVqxo+YGMz0PbehsqEcDRTR4npnji0GU2bnRL
cZpNyBlDE8MMqeDKDIvOUsLYhsQLjcCprmbuo7weZdt2xP+OR+erRmuhluiqxcO4gLOlz0gHQK/g
HPhbXaBCEjWfZewCjE/zdIXhQHiHnS1tRR4s3UTd555q6PqvC5TmYALQKOXI5M7wIbOHQpTXmm1V
dUJx9gxfRp2nYhcaHcZajOwNLMm6zW5Yq42DotO2z5eF1IV9J23SwNAWQPtlvU7S9KcFpwXf++a1
496GnsDCFj/2TWPzY29Gp4qtjxJLAEMFtILiSCa+G9x2bJy3SNv8+Fcad9sOD5mAWg+lC3yArNB+
Hbl6stjieosDtIlxP+lskzyT1VKYrPflmTh0oDQnCWKmbz0WgbT50E6cu+wrq4f32nLpi2g4U/an
uYJHZLC6LGn2VU4v2GU36KaGV21icM14N7BGn8ZqArFusSb7zq6I8HgdahYy5PwOpQ6Qi6glUPdM
6NGPMVG+9GxD1OozMkv4w+xCi04g3bTeJ1rysMNgIHB3YZOxJpnmzmW1AfLKzf0dghi0vEZVsKUB
yO8ZFj2ElLl2/I2bPtQi3AGz3sYx0zySzfPYL2++czcxobPIOous3CQ1jUBLdwlkgQivgdDuLScO
uq73ghYfj9UQolabt4DasvtWnBE4/ElSMjI7mSpD2Gc7cL/H2sKiaLCmb1GO+m2tllX4Vx2xD3en
reqrH7HaNYI3mmdqgFSH4oX1jHsBBAUZoRuQ1FBZPBl9VBBfCZtTSKe7GPOL9W3KmnhkR+Br133G
XIbCwyyGrxd5+kDRgoW0JxVRLDV73dvaLx9vEhqK0z5bGni0oQp11zpVNPojUOYjS3sDz/vlemyt
ts/4qRKtINj4It/Y2tB7gpYteC7N730Ll2EpVrobPXYxdD0i5XmHzgKFKauDWZC/1Fq+IE/JRZZV
tI+H+dCZrMqa7TpBBvugBwEPNI+wKGYBHWfajWkWPVSOXq5uerllV3wiwPqEbyxBGriIQLjc19T+
phFujGI5m8N7p9bbNDVgyZHVW9Mw7wb5lg3CWTXjV5gzdRYIAtTlKfp7rEmx2VMKgPwX5vGXp45f
jIBDM3fl6FIinVVgXplf07S81NpHPimpgxBgQHrbR7E3iGIdbS6GiJNdgaZiEFuxD2kt4l8pvZa0
0s1NMVjHOXGR+5l0WGaM1U6g7NtVhIiY/dyGnz9aON9qQVGNG2dpfuDRuWFSotPGTL/Fc9VUXG5h
UGK+59LArUYtxqnhvdxikNsinnZsrkaqP4aUalmN6B7pWXs1oxCAXP41DAAH2oIdzmCKiNJ7qYvk
MpXdNcXXwTF3ozudp/hVQBfFkjPB2obdGXVXajdd9nmLfV2nNzehxh4utCNCDhDNrKbasx7U6IPl
X3rNWamAO++yd5/0BugSIaSjo2w9JF+JkV3jEN0EsASPTWitJRaXlXVnzO0FzSNMfGb2P49MG89N
6nRZb9GYzq4UCP3VkmX7qAEPzH5EtOHRs3aN93BkCWjbEb4QrugFG6k1O8+5nz2WKfd6TPIrZslY
0LZrQaPegh+oS+RtE/8FjBdrZO8c+9m+3nbHRSNxNZ3hXMjkriEEJ6GAOpfaF/q416QjqqG89JMA
BX8MRjPCUi9mxCWra59kfPKj8UJXiP2ksIg/adt6VfpFlEgawr5nW+DOZy4IlVZeg0c6lQ+CgObU
ds4GOSSd4rz9wyx/DQmLxFI5xzI3L1j8admv29h3HQmrPkx8Wle8Ik8Ci1h5PQ5EMeXQPeMof4/q
EftLthC0JN9VvEAl4SX3SLoBPq5S4UBhVPfGk8t9opmTKpd9VP01a9gwb495iR+zYca0OI2WbWvH
l8jw9pqVnyRw36AZyis1fGqpZrpLRE0bNPGrbd196iGqu4nBYp1+qRSJDpFa0J4lNMHf41jtw42F
TevMaUGiDoqsuIzSO0njcaYkR3BIiDSbwy9CzavlOAMyIfQw7fyrFyPtrXHezBC/to6M8XyPaHyT
8t0l2vSEKRWm2P2p1ovkvqahpyGnT7aGea6zaHtNa96pAL/2uvcj9n3UiKtLjgcOIgSdQozkP0ub
omXKyN0+4NMuiUlekgWQQBbLcWcdNJX86SpLSSo6hqFcw5w1EQ+ZFl95fyCB4IdrB4Xt4BZUqhqA
0ZGuVzaUasuglaeSziraOphvEeYRENLvesvs8LtbzadB1GPgaYQWphO+OmyQIKs0PHbRs94uYFeg
SyS7xhIoWpkzlVbjNNQ+DNaQ4mxjaP6ebi+eUP7XiJvJKpN5kGZ2tvU/gCT2u3Bk1gxRuJ1GHSzi
UJ7YrE+RRyTWLfnBjGS58duFyW4D50pKLJErY/6BX5dHSBG+uO54aMbUXdFrVurq/TOTEf0WJX7y
W0hvglwcVJWGjFNZIPkG468KUixnuQ5lhSYQOZGXMo8rfTMWngHP0znf6Ch/frnJ9+k3doo06Q3U
UZUENzk0XUaAAFx7XyVlvLWa8VWoQ99OIjQJVvY3RsTtl9gooSzpGsnmJpgHT/8BQz5nqysf2JFA
7M61exoJwqXSfKMdDIo2cPuigzhPcnpbf/7q90t+gx5NBY69/ek3dUE3EzLgEOfEZiIE/NfH3L77
88V//uEGoPwbC+L21z9/9xeY5p+Yyz8/4X/63d8+NSlKKlVUav64PETuAS+NNzXHP49zO73OdcOg
7zMMlhQh4/YFrQvA9nNF1VADUnH78AymefHXm+L/rNBABNfRzHdQCGlpO1oGwbqw0o3RCmgkNxC7
GGHhHm/49dvPkes8DrXX4PQLpB8YormT2PY1fTlA7b8OPeqy3EuJRE5UQxIMp3Ue5w4COxY2bHRl
HXivqNjcfnn70jR5HNAX0DB9Q26GKhgmbWGGWm03uXdRnnp3t+9YTrH7AlyLOqext43u0td4PVYz
rFKtReM5piBzF84jDSsfFrRDhtm1zWdG6FuHJByHCCoQJCuyL7fYOEaBJ1ZOP0fq6Y55i3WjTipS
aLKg21HuK3/ch7FYdk4J4iWxaqAqvqXMtfyfw7xJZ3HXtnMTRKnXIblAhxoswcZ2Cmdjpck9VOq3
8uDbC1ZaepjtGgS15zBUMYhWb/Fusvr4bHcgieNSE+zRJv6xnmDSJwQQHVnnaL+k2fgI9sldGV15
1oAmrsvWp+lcbdzkFZzOHZwtbS1CbM9C6RVBh2H8XnjaFqnF+4xOK7p9WKe7zmcXZpdagNE08DFC
f2chpaGraWaYgg/YQCiTrge0Eh/FEMFaxlJCq4b9MpjPgweyR+YJitWNV26F8H6Zs/Xpla4F7U1z
qTsVP/2OFnPX9J9NsRuncdpMDW7fml3vqqS/2Olw7oC+swZOpwhwNG5gLLwNRP96sLwDbYL7spdA
5QC6lkJO9JR+QvUen7quExthhRrZnbtpYk7ZYUB4ubuvQiM/TLYU6z6lgZmL6mEqXFwfDCLAGRRr
0SYwwmsj2xcp2HCnK1c2wjfUdtwyMNv4aSoch6Als466rSBqORikyILiH3dpuZbeMyKgJrHA/N2M
QT+Vo6jpEyAn53XYWvgCdntkUfMtgM0WmrF3U+issjG2uAtiatW7HC96Rz8RoGeHWx9KgutqFPNh
zGmcKz1+qrcY/I1XAKMhFZgxkP6zCVAAmrWJQvwIFCWTp7oX3qavPfSIy2ZfCw+VCIcksw77n5wB
+QrI0F0m6qOdRUE5onTb4KhOahV7K23eWXp8lyGAHURx23MaKZTd7LBESf+S+mZ1zhb3hCVmGdZK
gLH6QT0O23TL24x6bx/8xg3EiJ7i0NWfpIagjc2rxda4y4jEygae1xBmNWkMNcS05VBNsqGcigtp
ZBxj3fPOGILcM4BU11FvuIXJ1tTHPTIngSvBV9gdwLXBNq6enSuytPWgyxD4qUYnrzMwJRTyzenj
C2WEVyf0doNgsXDi5lI5/n1huMrgolq3Xki8mjx0mpxftE7/IHGlpOIAmdWqb0Y8xKAEhkvdTdSy
EEbMrXpcA6nxDqXffOQy3RvSjzH+AzVACfWMtosyE0Q4pW/p1EeozY3ig9LQR7yk96MhjlruMBjK
s3MGQAa4KqJPYsiEzbjeeV14wkKedQYoejlpj12RITyCE2bXRQzbkKKNcS4nELO9Q7kqcuSyKnVU
NojL923jfpsnN38wbW+rqnOlA+2/qZpfhQ9dTuW8C5CwrKSKUICQCv0EuwPky4IldC6tAPrXDGI7
m/FLXxf3fjqlq3lQtUcsKOQ43s8ptsILC7dIMtT+/YWJmofYEHoHD2wWSERc9SROfAN6zt1oIWPJ
CcR2t8N4Qz+VeRrfm3I+pJOWHPoiu4BTr1k7jWEDvKc9PorRsn9Ls6TOuIWzdtF7n2IT2oCbfnbe
bMt+BSDshWQvVTdutKFe96Z8m2f/QiQXQLLHxtW2Zwyhd0vS/QiXe7tIX5rK2rHUvSRSrseF2h/I
cZfmHvpy5rd+pN7b2PveEQBiYKub01qM+LvZ0GWzKsK4QzTPdSFXNa2gcN73CaBmWgVpSI5Y0OuL
E3Nt1uOL5TnBYroXPSTFwSZy7dnTI1KMnwI72SSszjNqIt4AbY8ovgEQpbwjMphujZfvJPLcugV5
Mp6oTTT46vaFf8LU/sNStQyNCiOldTolGmgKUNDheenM+7qqX3rHuJaF+UBvy1l1/SEciw/gZXtb
DWm0XLYnMObxqUcZWutC+vcomYzFqa8rdst3Azz+5IJzq9sHzxL3cZO9QAgnpauq+3QMrNH8iKHM
Inja7kvdeJOR+eg6cJzBbdgCzZrasRt0eQjLuzg5T11zzNKIPsCwB8Vzp+550Vb7ZDG/G1N9wcXg
ZCbywXSoH9guhfalMu8q8KRJXjy6en5qI2I1dIDx+IvSDMQp6BcCcspUVroEXe4+CXIuHEMGmDyo
G8QTkOv2DYPnY0E9orSsN/Vo1Eclrtw3rGwelTGzvU+97xY+bmTs9QoBgffQcz6nxn3pAstHNWya
XFCYyXqY6veZOSSXBYHWVzuMP+zO2fteFIS5TccrTvBjB3C8OHe1hu2eMQRGpiSALHlPDX6FvdTW
owQ+TP1Bm67TPFaBoHSa4+cCPjMAv/6DesrT/DRHOTmjjkciFU8LJtQqV5DbxX/SCjoULEv9Ls8b
UtXjogFnwgdlO+esbIn72HkAlJborq8uHkWdvGsPdtpctXRYKCZpPzqlbpNSWbI85HNBcqQgBnEs
0uxde99P5klqWPqC064BNWdPiHj/oib2jVAFRGD92SZHL2UYlmxXsNS9w1wZGfozx6lA0yCfqIt2
x2VpcJA1AGz7mfc4U+Bw8bQiw5Z7ACRiU2YpvAzDvVgzKJ2BVJKiaHECBwmpzrLB6jZ7JYOhMZml
dexTz92U+Zm4Ogpm7K2xjgyvzdT8qtHxcfrORyc+cgLd2DSFZh/xB9mndclqUPaqywTSyJs+uqz5
cDp2/dJiEOoZLVabonJ9wnBpY1DlxrgVZrd7mjr5FY91scPNbt3ZZrgKy5o0yo7epcZYk6C6w5jw
ABvmjdTGKCg8ewn0oUeq2427FY/joLnpq5jJj5oCj9/JIr2IQRlraIysijZ/s0BCHx2DynGqPVHh
fnQ0AREZv0vbmajRmhlPHhSakRpPM0GSqrxkAfgHCsqkgzFW0fMAolbTcYrJoGmE6adhhG92hKZX
X4/vQymiLfUlnKLA9yoNnRjIipFcqmp5B0ImMUtlTwfNdbJksbM1dmzL2mloL4LxpMOWFt8Gn8Jp
JhzUoBIFlFI0pMG+B9fJmJfD+xzHW8S1aWpV4CQXgA/rEvAZ/snck7x51cb53kni10IHR2iiOTIv
QIl7ORxT095JB22R2XzIQuomrh7VtPAAw8fk0BZ+KL5PXSWw6XWtwMa+NLZ/kYX3alGTE9mHtRBf
E+s5LlWpuSAXzgpoL/DaZWjtLbPGHOLB6Ne2Z3w0C51X/s3gIojXobWYdODk1rHHZ53u+8qrAVv1
SNZulWNroyxvbIsyLIgwhMPU2zz2bvOPvyX4O1mE921OGT2l7+QV644BonMIh49Xn5ZgJdrUxg7Z
gXbEy+iPt5pxzWoEWES9BJGjbIKkxeFAbO7VRwy4a2VhuJ5d6Ed8HJG8+tEUZSCS12W5qM+NGry6
+V+9GFzbbgCkCBswYyXkrCZRvi0ZEm3Zi8LSVhTmqJ2hUQWczFzXsRPUfC/QT7p9r/7GvxqjeJ+R
g+QiJse8hiDVaIZNm1Kw0D8k9u/aSoj49n9Ne5esAjjOrtUYjHh6+bxfvaQ23K36Xk1Hn89JS/++
Hbu9qDBeO5rWA+vQ2qBiN/b6lzqxsp8zWpSUeRP5WIOdF2Lc9rzDAGDPj2PhU8IpmTi7Gns79Qp1
PHhSd8iABepc7a7JN0sRXkXi79XBa6BetwugcS0yBLP6h6kpA/Vx6rzUYTV1OUik3a6dz2iwIiLb
Uu8GGvnQ0sk2CiomvLSV4VrdHnV56hb+81J9zspEzDOibtYsJBNYpSU01hBU3rB+A8dltPG7jg7Y
7BaB+l69Bo95KicfOmmLBcBS56Vd9vvlSYToXRKuQz4u80OgxfBvqGNRoWhid6t+FfHnqvP26iV1
nwTLQIait+y0+af6KB38b2FwNhTd57b9kFV5UR+pXuNX53xBRQmyGudUVr/i8z9PKuKX6oRRijuo
Q3GIe0D0rNTLJu2M2+HUxzly2PMxAkktUpQnf9mjwk70kuKIXp2K9rte0cTyyvIymRQW22i561Gv
hTGQIpnVNsFo0umIRPLlEmwLZlUqNaCZmlPv4kjX2O7ny62BX/fpF9vtizYxXAu72S5x8RKlpn/U
C30/0DE3cfyOnVRnLFGL1kuGohf392kYInmVWl+1j87oRDd7qfRkW+L560i72dutATwkPTXRD+i4
ks3GfCRb+CjGqaDh7j7cYBBWw0AdizObJMUy1RSxmherAjEJ4agL2m7GyMPqSixdEO0t4oOIymdE
A17CBfap2RvkTVJSbsjvump8VP8Kv0HCQMHEFBSsAzRkpt2yRSLS7ehgsYkAMce9IByRBXQ/Nb9v
1q09o2TVInNrU6LWEyrfCxGbLYAbiNZ9xQ/8XZSut3YarBxJGHAGo1F4RSnjOYuIhxabIrtj0m1C
M4oK+0gapx/cqbQPs9qw2tRQKwpFY6cm9vQi/eVW7vYsqulalbiBFrRFgeIDj9NQjoUU7HIsWejH
JGI/a1ay98GuYhDO6icoCs/FfOkHNMXTvLqPkHlcOaplpvcgKLoy+7TapNtUEdmjKTn/8lflVTRr
Rf4OfmKjQ26m6WJQwG2NPYDceWcmerbWQ8Su6m9lbZQnaWX4xQH9bYW1XfCXYH/Htc0a9Oc6p6ZN
M+0aVsizLQ1ye6pJUUVhgl4Puc6tOUnsvC9dagc4X+drE1zfqg/FbgkRdvNztmFEZVaznHcCRTBY
w+NRh6NzqFv92PoUI2aZiLVUzUzbrE63En5+KCpO84a8qoCKrfQa13vmdTJ1VEpDatmGakNLA9xb
Xj1HIUHqbaB7bjwhEOpsWsNHdmkKh21BJjO7Y7IrO5p+ZVF3RFj0nQc15GvNhR4r8de0m5Mz2+Iw
azzVAaizzIgbNc/bl/Ys712iJdoq9oPuwhHU3pZw+ky8xYBPmG5vh24m8BdOpiUQ3Mp4PVpReQDW
Dv6rWQNnAEQyier8k1RQ5ZUuOEYmKzA3BQcry/t0SWTQRd6xSBgXUnfe8slrkdWmcDrk9nb0iVuW
5CGsqnmXzLzTTe21rRNRgQh7EQqZIVmj02TbT5pxQzLsSrt5KUpKzbFEpxuo852wzDyQ6FYOPNvk
mx1WHpxM/xkqDyJR6B/t5PRJxImCYDqbOzANx75bVuFkftcNmhOxzE/kgfZ6npZsC5z5IuLqk353
DCXR9Dcx8u1D2FyGLj4ZTvrl5ffwWTgGTF0ce6g6q7kQDoxtrZhewboM0BRYA4zMWZkjSYSh9yff
OOCFZ25QB+NKcHtxFKTvdztVNRRvKKmi4nwI8qB1J3A0xb1BvO/mQER6SXjUp0SDHUOJsk2MZzs0
FUIjy5G0ukYCvTy5Q212rdpFt6ZBm9OXI/y4ZgRM61AhF9RPulVdwEM/FSAIafbQuGECD7V57gfx
ZqckcKW2Q872mo3VaXSaDdvBVk8dej5yyLYh5PalUsSjCrHoy6QrBzpvDBakuddgnml2cxCJpFGJ
aWNeV9cut5/RSaUVplA8qu8uaZYhE0p1iAkMq4YOmZdvw0L/pfpnN2DOMrIOc9CjLcBNUCu+j+aQ
Pi05mhVngZecyD2oIqk8d4qov4nROzZpdjWN4iJqxgKuHO+ajMtVR1PbHFJ3m0uX+Txt0PPUAztk
w+8Xfzh1PRmoPn2Lo+49VmUgewTJk8R2u/IURgYQCooe1IhKrrCd6omcRMDLjiO27AhgpR8lPwGI
CZqqGDlGlMi0yGEiDGAinFbu5ZDj+dPk/qnQPDgn5snKxqeF1jelQwaIM3IRiXpIUI8JIzAHqJqq
Q7hKPNedr5S4Zxj3w7RyDJAeVWrncMGsB1HZV4gtn/XQfegpPWSxEAOUer9ORh6Bb5FfRGvDdX+3
GZsivotDxOLjYZQBmJ5+DZUrWo2ewmmpNtPQkj1Yg7d16UkVNOdgBbxlk79Lbe5c69LTdvuvMvVe
foOnZPejrL80+ZhUB9xwjlmucLGq5Zcnzv1iGmgtMcw7hfT8L8bOtLlx5UrTf2XCnwdu7EhEtP2B
C0iKWqi1JH1BqEoS9n3Hr+8ns9wzc32n3R2+ES6pShQJIDPPec+7ZLGHh5QBblKPEGq6FtJIVL7L
iR1WzjBwyPLZL0vyLYeCrqhfOnN6zAwfsIZ+Y1x4egGCSYKt3Xuem4cSSaKu2RSucnY2wBKpK/+1
ndbXaWYDwiOWT+/HbMJGHSHBSw//mlUtgwP/idBsuPD7TajVnrDgnf+RFdyaLDQ4sP0xrOFQLIMa
ijL5FSItkaQ7jyvk0GPRASPaWghoRqyrXOrpwEUqNabukh6l92x8Mwe75Co1CU9D1VYXTTIZvYiy
KPS9k/rKCWf5uOfvXBNc2NBemHHv3iwWHQ5BHWk+0L+NjCN9OcBrcL2iAX1YI67bv/7gzp/p5L8/
tuU5Bp/dlxfm18dDUkbd3/5i/G9oXISvpU1/pE075mwc82rc+B7kUY2jGYfkm6z+rpZZ7EyD4N9G
GAgwDMm5qFIWBJ0crADKlQr+3SJpPjFMgD2TpW+KkA+ceSnAcBQWzQjhRASDw9VTpygA2zaDUED8
pXUy4+JxbEMWAhTkUEu+ZdkUy+c0k3yg2eJ+/ObaS4JDiT3GJmyWC1XWG5kO2FGzwxWuSUuE6THh
Askxi8/1V5Osd62W2//NRbPwJf/T08IHNS3MyX2Gu/900YQnMg+lVHfUEgsCXB0+rcwoPVkSqVnu
3D72JmMxRaZU9AimLqfKBo6TRwsNy7VX+YTeONrzWGq3UWMGihyjaE3ryubhuViFGkl+znpElyPK
zW2sx/fApG+/2Wy29TyazHFXWiRJboim5Igd9H0/zhyq8QnD6SgGlJYr8F8/M96fnxnLYdNAhSFg
Mv5JgkBiX2b6SdQddb3D+TjfaSH5sl7MMVFoEfMtMq4UmV43UzBBkZwVSU+zuJVJIUngkk0eLuGd
U6/XVoNqvnKOq8tWV4ynroZiqQqGuVnuMeE5VPJQiezifRFcmdL3n8ochbdnALfAgWD/0c5hMTEj
8vHsloWrk8ZQ5mgr8ppERFxN95NH7mEkYFKlMwwPrO88vTySEaF4SOlky/CJ+oQkEW6hPNvs2PAP
TmKfKknEImaq3ho5YyAL+CihBSfIDPZn9q6HcI+i5TmDmrB66K7U6cq4qqYgzxr45Nxx1Lo7eNwA
YPYJkZO2+9d3BF+YP29g+OEjWrF04WO2r/+TLMRBRF/ny9Qe06pgh6RYPfQC90XThrNTTrfu6lqb
vvc4SpvhynUbEzvp+JszuR4gNpt99LxITl0teVZlU55jv7gRTuRutYof0pLyR4tJvV8yv/q9KXXG
ycbMpBubFHMB80Of1k8vIVleH4KpS55MP/8WGRtHoT0CfHCg4gOgWGUYF+vbrvJuUnt4XwvMYJcG
b1zdfWskj9MOwYZwj0/28ZLvC097Dvt43RT1MN353rzv1/6sNb0eyHB70ZYkChuTc3agu2aZhdsv
Y5KYl74ei5nojbHlO6VxCidzlxQkX4PVHa05xzSCAiGkiNFhk8Od3dUTcGOuF3u2NsQb1bvk4HuN
C9jJhieZYYrOZvUw0B3rU+74bU6NJIs0t82/cz8KesHe5NgcDYpJpf7epJCzWu1eH6PvsiBmLkWi
aXafqqCMivriakww23IgBECuDEncaj3naQ3ba9kXR3Xy6qXtya/CZ3bKd9ma0kVb20ViQ3Hev06+
8xrq9S5zBii9Y4h0xG8PwJDXBACA5GvUCCsh3dFavUliEBX/1tZwx4fD+G2P831TFGdTj12aRDj0
iUUVvvqfSxm9RG1+VEzVPv6oouGnZsrXiukhfHvrSZN2jCln2k1UnxlPyhozsdPJudcyOtGkwcXF
9Z4yDQavZHXJirPLO1OSQfItpPJrkccnETk4Zv/mtw2y7yhHFp1eDDJ8vjkmcEgFIIIXA3VIAp0d
M3bKdNDDkrdrdsUaMHuCe2/XT4MBn79BmyhkK0wlu+8gRgbdYN2LsHoN5S7krfxyvW9eksZ8VQs8
but455TzfZyOMADqCAFMY17qdA6vyHUxmKtIurazS0T7Q0TTxcEWhJYAXwJnSg8OPblAen3yC8o/
g7SLveHpD3NTPdRJdVmkbqJnlNzTHvsdh78eYvia2OGTBnhOIrqxbS0MFlTb3eP+usHhFaNtyntD
0h8rjR9M51OcTNdD9AHSr2nqsY3js2GgVDSZGeWWONeY7MCGt5Jzy0W21xqSRFm+Tpg0NAIhG0Y1
9pnJOLaDlXEeoKc5uPNMU5ZcUnM6LYuYjuRSAvR4hbuZ1jEMEKQBWQzZQ1WOnCcoVw9EL14cessT
WU9IsEOdAaBArb+sP51sMR8xO8isbLzWYrRgKyKW3nsWccN21OK15vUgTtJeRo+LXeuh7q37EkC2
T+ygjDsTqbE17unQxQ6vf0br+cHtiWWakRvvKn+WKGlPp2ozuOslsQeSZnn0OmeviEE9sh60pyl3
Yo/DTXgFq+zKyuomIHT8al0Td9fK8OyZFG0T1PwQj6REYchxKmTU9krmdizDt5HAXLTBQO1v435X
rNlhtVcdQtdrvTR4lzgyVNPpvmeT7zoy4LsyMe+HkmZdeV73jz8xNjQy6dNo6vdYx5kB9LVjreOt
FbvWkyvjxP3+ZZLx4uUKFWVaZOa4+mPPMGgg94JAsBm+IkHqJlnlUB7mYxOSCp3IIPN2/VZfdPI7
6k8o6hiCygD0TEahc44T52GJG0TR9dGWgemhjE4XZKgnMkwdL6V4Y5Gvjsu7w2iKyPWoq24G+p9j
RRp75HnpMZcB7YmMak9kaHsu49urkSB3YETnHI/mBRKdc1DvUr0LyyMCviQLvpKh8KGMh4cyx0hF
RsaHtKG4/VrOoRDjwYwIlsdfgfkOUfO5Cp2X8fM6OfSlrvc4HQOcGwwP95aMq+9gCJ5F8dKQY2/J
QPtMRtvXsggJjQo+3YwTPmKzezvq++PkiAN5sUw3qDsZtMwvfqoH+NjvZtP8tCbSNdPBbM9207fn
OTZ+NZDTg2KuhnNczwM+HwVKdZcw3nk0Tp5dMswBJUT1L2NhI8aG7MWPYSResmRMENnp0FlCREeF
ux1Keki8J87Tcu/0y23ZsVxi37iYGq0FiAn8Qa1Lj/NjVJIBKZKrlTcwrFEJMBQaBLPESKqN/Coa
lv6gFy5dciOjLR0ZaDqEuK+tDFEwVjAuKn8Ygn16SqsQ7jHKBTBCmX5KW5ghMrkS0kIYMqa3U68R
QeUl/cqaya/ELCFP4tsEhjjFChAozViyKSnNyo5sSskAzjqUKFXVw8zSym3bRcDqiPmVhKvqexDg
bPyOXPg6sNau1a5VSm0G9OrPPHaf7WJ9VtVFgdPxjjnZYcI9Yxv1OI1EsB0F4z6Y3Pm7WNimcL7e
6VLP4FQA7andg/LsFTU6n2eiYBBULU4VTG32c4mis6Jnl2bubj0KacZ1LYsR0drkarfwowL1LhVh
WkJEa1hcZjT4LtF4sXFr2NgJMFTZroPP+Kt7UnVSu3B8TFFxwE+S1IrQbwmqoDsDpjEAvPEJXu/l
8ak45IhfYPW37P18ihSU4oHgGyi3XfY+SWqwDu2cMr19WpviXfJhJfvctWCgI2xilDjvOiQBCSLI
sMJtSqLmU4TLIcTYLeEbsjaBmlPl1x2SepAOpDgZc7i62WZNfpWCK26Ggd9DSgGUXkhn2tDQWvEd
JZJZo1rfvCtu/xjTuXtJ4OVgBEU2HYxhelp73HlI7iRD3YpvsKUiHaMLlGZLEYTnFhlBq9OLjvDs
916Dsgwi5bdVR3BK8MPDWoT+tplXgUMYaec9yte0khpU3zzOWnPb6v5T5KzMKs0L3S3aEHd6cmDu
FnnyvTY5a5UR1KA9ZTOIg+uiHWiX91HAUOn1Bh+E5tLgBV0uLkIT56gaaE+yjYfOu4MtcTcVnRWM
HSyu3mtPuULTpB7Q105t2F70HPymiBYkES7oanXV+fVuza3HXAKatVTXaCl4DC5H5ykeKFqsa8eE
N0WnP3YoX/j/ZAKrxCYuJAJwxsqvyYImBEUz5ysrtDIGMqioovBrjDETUk/EGltgkZSRm9Ssbymi
MRGSSjXsmOu9N2JX5feHNGlfkaadIuYr6IqzaaenE0oi3nR3KgboKvZM9VRG1EUuggFrIGkQF4p3
nEPw1dF+qF8QOSGEHvYHq5yJQ3C6Jynasdkf2G2bH7L2VPhBaFOJNE60k/V517SPGaNrRDLUvgWg
TZrS1sdadZ20Wo1liveQL9Zto/U3iQcLOmxhOnet/6RHCaRa5reuz6Xz9RrhTHrrEOclDTLe9cF5
mhwCPaP5h26A6ZgeC6THamkTOZjhtAv/kEjJcqsv3ifgFnz+SYrA8IHnDrlfYsSde3QT/7qXUlQC
9fjlusVbs5nTqRZR4yUwdrgRY/SpRTcVmnPQ6mfdCr9rbcV7HP5khXxnN3sVNfm0XoiVkX1nSvQQ
mXVbe6zucuat7D5IXWZ8c7Top1FyDWWVyoG9dxfvfZ2a92O1+G96UXwbJmIBuW57I753RYH1ff2V
hdnJkABIAfKLrlc/ZUv7OYKcWvI9ztS/Nd4Ru9RfiX/XfJhDJBZvCuLxrta2PhWWCV3MtbHawQpU
Y+n4oS0dOaddPFqIG4fGPmBhTgbXnH4rRETAdIi0sNt6AIE7m6G7+rYWY900Go8iEx/SgBQMai/r
pXgc9vooQsm14gpItV8VvZeOjUJyyEZAvXMm1e+/97KIGz1V6bs/Zx8iir9KDHpAo2uU1EO5C72w
DGYjWGI6eUjibIcdugnc+2dsJRFrHepqoMGRmrtOg9I4NsSnIVqR/bhsSZyF9pqajF9CeloDf2ap
FloFqa9PrQ9szREMSoWH6o/qmFM7imvEM0Q2e6P/pIRTSoFhyIeqWfDAMaEmIadWAJzCrU1ZNXsd
opR+Qn2DoQK80gjJL4WfNIfc2FOZbS0WagYQeRxmA5l9Fv8eACh9jo7OcRPC/iJfECqt7Dpsk/Cw
Lpj0U4sX4k5W9tiR22if713/dlj7Q1GZ5caAe3JKOgMyliuY4iT5VbLEJUfL82C73AznnNrRybBN
Z2t1Xh6kLn5vNsR/RLra7bi6D31dhltHqsq0fgT1tn4tcpfN6EGnnlBfrYV4Tr+GnsytWUTl0Z6D
OobSqieut7etndlzF5UiVk8WTqLS3yOnnXOjI3+cRr/AVmar3oKdsuNOYfNmxzr6dBa3Ntt33Vxy
urIjpQXNYmOj2vcAaPWO4iCb7H0TLhdjMSBgoLoYVr88WbXubTBQZT21xpUSiE7R0XYGWqN+h9RT
K+/UgFM1uSbWQrXl4a2Lr5IP+t4W1ZvVa0FUrbfdxEJVqtvQY17pNPMQWD8Hf37ytQ6PNxuBWjKT
VpXqE5WJ+0lGmRX0mDXVJQTaBbe1oF5061SFP+0qBnvQTZS+xKBJm45l0JYb037JMSwi8mZEWCIR
H6KU0Px1orwGm77yfLQHM1soyUDfVabB//QyFh2Gk3l+SfFIywRVUyUlhkqzrJQn8dqc2NGefLt5
UyO3ZeGsw1XsbfWN61Rf70cZeQ0VHmDMzyRLodw1fvqmYCuUopyr8fDTC9e7Gd72VHlPfTO/2Hm5
9zL3aQrHm7ZyDkL2rwNQBawxNFvS1yGMtGpfSJWXHDe7DWJZ3rzqJzUdv4ZJwyUtrjIgn6SCcE4m
R8d5p06+tG4v3cD0mGlmIBWIanVl1hLYDeaKpQl1KXu2Iz4KDpB4wcGhwzAnl+Vd07M9qyVXyImM
GmrIQdEw/vRcowIB15tDvrzkNr17z8NlpRc8mT7LgXWpaXEwutwSv8DtQCLHwoPrqvvQPuSRLLLo
p5ZK91iu8u+RtNGSvedtXamJGlbtOtScRzXpVfcQqgWz+hTQuWWY39btafCYTXTeE4MmThZZI1U6
O9MgkMvBvz7Nc5FisRR/48P5Ndrjax9O98BhDBwy4hzjY+KyPGoADPU04M1a79W6UBiCxoCFkQ8v
CD55WHTvQdbMkDaznZpcqAFW73yEon9UWiIfafNGg9TorCkJqCJaABLXF0yXoTSEcVBSD4M98l5t
QMNNnmPauUgeRQYE1eQ4WugYmv4GMXuqAgWqzut1JB/IeqB3lrX0YOGnQA960try4gup7WXjNbDU
dTpqpoSwCLblBDFuRVqgPPEElE+k3PlF1mNWNe8KrGukXhBvCIl9yUrLoPRUVzmN7R8TdaeYAXyU
VNF49jBD5l3qzCU7jVMMx36qHSMczosdfctZXxLDT1mb23pMD+q1HDnVXWsmqWnbPNH4f5cakuhZ
864Ed36rhMWF3MfZ9YHtDnmXHBQGNMM6UXjzHBkQTplJyKkL/DN3q1PtMcGtgxTtYTP1ayBHmFDN
mHkJbkvRXpA3vxLCd1wb/xnpAxsCWAaMevOGNDkco1hDjWFMAZlOCFYw+YqqZS96FCbSo0ZK4rCQ
4vEX0UUJaYUU4Es1r6d95oAUm8n0D2hLKDPkyhRj/g5wpK/0wWqnGBhoG8u8zyiU5tSUF+NFjThW
AsdE7T4u8fPw5SxYzM02Z0/o3aLLeS9pqclUZFl0DHmbMv+2vPI9KaZLQnaOq0eGmn/bXtBYcI+V
flITHKpmzclZdOX1Is0ECi8rg3o+2OgBKpu+QT6si4x16yU6JcsWZmTJjnSGQKkKZT2XSCsEq0D+
KhWIijbiEJ6T2ymQccNQG/oUak3taHnV1kUVtC+Jl9yBdLLIWViMfa6c2b43I+ZluobjmY3Yeart
oxVV34owAMWemSkxh5NFlNt722oGjPLikqwDBUrkvqOFOcpLxk73qvtLINuZRGpr7a64xB7VsRx+
y10vrYc9bP+S5iiyNtOcf0oMchqoIZWCm/PjJcJLBycHnmuRIQ3W0frIOr0G+h3Qia6hc5pckWzV
R4jHGdibRPGmil144Y9qglHKZ3MW4ZPytciQWXNGwv7to2OFJwCW/sM2c8x3f6FdyllXSQWeLqL1
YSYfc9OYXG5lGEQbUpvoVaNOcyEDo2mxUZvTQuAHazQPS+42dLw0fwO3xa/Rx0qvTg0hMY+FKlZQ
Ql1KEltKEX/LKyp/W2y1dGRS0UEi1G9MurBNrExX3FCd7LoEQV6dMg8UzK/TmBLb1xafQ57cyMpp
zSjRqG2DPE1QFZc8O4xVXnQDGCZEI1oYE8Z/6w88uDFEAehwZSHhmLaBf8d6VntGJ3XpRIszMkY/
uUHHcg7bOQAW3/N2afQYpv+WxVPZzINH6yzAcg0cllq8+TbVvGLwb+8zJBV0u9IJGucLYCLGO1Lh
QNr2l87AQ8PGZGuObCTFN9RRwN3QOw2GD55CB2ZLwa3Tjzu4ZCkakGyFjTH+ctP0IB93tSdmacKv
G9JAzUNcHdV/7jFSogRTZaYeC6j8zi9RIYEYiuvUjrGIFGV4xUxzOzWau5MYuLIsEIkT0EfdKqsC
Q4ri4wWUt3IQSxXUkGr9xJaHgAOYl3TYwtq3a3Qtay/bYx5aR+vtPGUYVictLD7vmQT6Ghr3swIT
FI6hdQtmiaP5qMwx2nyBbZt1sD3RA40Z26jwY3poy7uK8+reinlyVg4b1xRR0D2tNkd3lqHMKsSA
XON7sTFAImR23jYOJq1MwDelth7nnmegLDnYdX80gio7DtLmpfCqG22w8SBxlw8xfSmVethk0Et8
rvkAViNoUh2cXWOUukKMHAUrui5/MvFShRjQ0xEBw9ekh7KIqhAYMmYfssKG4zrpGSqQgkooMfm1
cvque6CPI+XuPNUvPVuyRFaKCjzGqI8NnZHnQ/qDPPytGuh+7R4ta3gZp9nemtyfLMuTg/JYChmX
aExtJzJJ52mOac8h3040GJ6bfWV1dVpynRLQXTe2J6m+EqiHXfa2JMWHGbNFMJ0bt9Oqs9dB2TI9
yBkaIp2k2ds1RK4pd88JuehQ6uz7QjI+MKK9bVqTRC4zubUFHKyWuM9dIclTdUTx7rAqAWf3I0dL
tLg2MaOgbw0o6U73w52iXPSuoPN0omuXImXb+OzH4frlUdjCzUH1UpITgEMXdZK+Fq+FdAd3WlyA
Wo/Xm1NnxwqF2JW5e0Ueil24dEtEe9phtbi18/x1drCMZqbVGeNH2nfbIeEte+27ZTKQdaDkbuVJ
LmdiynkncRmANA4vqtnat2brewWgcKsbqpIfylwlyZobosMe5bnZwEEHuB/OOFQhI5ctfMp0yDNY
5l2U/6qGH2oLVftZmb4nRHturBoupf0j95NDmIAPuOPcbOa2vfGYvQa0+e9a7OyNor6Pm69RDB91
w1xdpNyz3KRkS2DVbWcPAaaVXXe2JCex0SirEIrxeoObH/jru+zuysg/ioToSIg6VukC8kSHZr02
x1jaA3TgNfCXA7v2z0RlHAoj+6lMOQqNHa6Q0DQaAhzpgSyjUDz5PRVYaFGBCbZziX55mAIoTse0
xleTSF5hHALuzRsFc9aMevAvFQd/9JKjMoZSTK8Jy86Ic0ARB+TwL3Mh0Yoo+4LyRGUUDuHGbrIv
ZSzkuJwofmWR62r9GFL7K+3yZ2lgJI9NvUoRaVTtp6g6vOarTzWug+1HaGz9YxXUQbju1Hi7SN8G
UE7JGRp72JYdk91YLr62r56QaJ7UANjwmNgB0Gxs37/gBXgXQvfDO5O34ERw3vvwUbZP80x5X2HI
xEgSMG/0pIMV1WEhKX6DXdy4mW9u11L7UuCw6Uo58TwCTw1bJiQQWR3uu9HBhCcRAI61NNcZI3gy
zOcQFQ0BgTl08vIhZTA6bp3R3RYdGVkM4h+GGPasvPo83PB6GEAWfX0NTIjjdP6NeuGoaj/Vu1Xa
bVKE+1Uw08zdxEEz4qH/aiE+Qsy2MGiCopscsLI/9Kn7g9xyZCdR+DOWlNrYaPd+ZzIipQ6xWvEg
6GmvkrH+0Rui2THe2fpufwvXDCK8tBKTXRqZN1mA3o8w8+RNYr5jkWMdoAF+Sni96p46G861am96
6TSmxqjDYH46Nqkgg/OZOzOKQmknITsbiY4mnIBlhx+DNXvIEmnZcv7ak/JZSQWxoYako7hbBv2G
WBioAhb9me00V7h1so2W3odcEGkBNc1EVyOraEWAyzoqLW9N3pq7FBfYfSE/aCwrgH64045uW5T4
CgtcQozuXvl3ZSvHdSICePOCDtDEu49x696FGt5VVsxaDrUA89vitwlkPSDcNN0niY6vlfdZau2H
dLSSPSODj2c0Lccmby7SU6RKnOsV0AMQmZpxtpme+o/Ylr6iIkSHyU7Odse+cilW/Ul5H+by7fva
9axr+r7J0BB30o0OJ5HiEFrQdLszIOaHQllIEXa2MQmKnd4+V+D8CE8TaICJtZOXcFmzmrc8PghJ
5qmqkDQaDxIMrZaVly+5rqbqikIpG0+1clfprid7MIU9gVGQeICvl138siR+Kq+yqNebohZXXs24
bnV/FVODTAaKrl58L9LzyLM/zWS+l7fHctwsiBlvst0zDHB5DrkbGiATM5sGO/mBe2o3D0j4ONAZ
48m/NinRZlQam0ZWVvIyq4pYwumqv549Fr1yK5L/esEdDrY4JbPqAHvsFVAeZ+dFbhTyBEdzlPU4
7w1zCkmixhJ6wakfBS9bobZ3iLY60DW8o0t+c7DBBrJyKbjxqeFKrLLUFhK+x+vyzp3Rq0mW5zrA
uG4b8aBOkhGWD3ZHOqU88/20phLhEX1zMSws1uLKDiM829iihpusHN7kXqPOfidcby2IR3t4ovYS
SCu2ATrOxoyS7xAfjI2jJ2ejxtswKevXvnpcLOdJOUjJote11vecaAYUeNJ+0Erw3idhGn/1+K3W
rM/63g4yu3J2bc0NlVWFOmw0gRp0WQIokSKUpapEL8zbDrOEjT2Op7ScTsik7qDov3STP29Q1z+V
00NcMElGEvHUmKbFIBGvdwobVd9qpa1ti3CTdM5z1TbTbzTOMAADHAdloxlZv1mQ//YHe9Tu7//O
17+qemnRTvf/9OXfD1/V7Ufx1f27/Kn/86/+/scv+aF/vOjuo//4wxf7sk/65X74apeHr27Ie/Xr
oq9K/sv/6V/+ry/1Kk9L/fW3v3x8oqXdJV3fJr/6/9dT2DB1HWve/9qImM/SRsnH/+dn/uFDLPS/
Cls3fOy5TMNG3Apravrq+r/9RRPOX13dt6nlPBc+FT3//zUixlL2P42H9b9ChbNd3IqFx/jY/Mt/
ftzLb8/e35eXj/+Pr//gquuZkqX1B3NfCJj8z9FdAzCZ4/qPbExk9SUcFZEfu6L+AmorNtTSYCbf
vuNezRozxMHPnmExXesW4UMx8S8CbP8qh7RJ47vx4nzcY2gI520Go8tD0EFhkgiGmrHmYfL2DHCI
out89Nm474hBuxUT3KyossjDEBZoJzQiy/a+VjB/3dX8c2qNScAcmvC61L7VtJEBEI/0xpjhnSAc
LoMWu04rS7GLLejuJ6cv9mu3xHuLvKjCfJ2MFE0LCrouRXbkVg7GWnBOhgwHdHx8brB2EkGrcbzx
k5zfKVzuKbTI2yrgZWTmZzkzrkpXa9dlx1gn3qLNzNuyst+NdqHrrBBpsmEGS6p/2Hl8CXOyE7qO
JG6/OC0r7pBZOoh9XYm7kbI2yVwP7mC5Z86MAJyG/ZCwV+7SOH4cixGLKkhVwq8aijnxy8cQ0cRB
kvFJWOz6jt0E52Nam9R5QJvM262fKW6m6zU7V+VKBPSEwzwGFJu1WDhXarsgl2IiayDC4QrezL3m
Ll+kTV+n6NMSxyK3KwrMcj0kzFQImCshdNXTyYKUz3/oru8zVz854MpNYTCjW8QF4dWLgGeLbUmD
4e7agiJjItb2TcJ8gxKugTwxtDHe7y5wRWFVjBVhx82m+CzGhOgB7dscMYDRripcTCwzPqAh+EXF
fszL8kcZMXCp3EM0OL8yL5oYQdR3Cx8LIdrFG/ofYWFf10yxKPGinZthu4OZSbttZlrgZLhftQUX
okI8TL39psEYsdvqYNnXFAqfNR1+1g8/hjDFW2WlFiJmzcXteW/51BSdfW0jA9439cycrj1oS/LV
50uAcMbmUcgeTKv+5MzmcEv22PzBW1nWY1UVV31JNzrPOaph08Tw1gexE4a/6/O4DcTYncYGmoCb
d49OaAAILL8s52vhUCO8Qvch26PojuhhspCrnmc9A3Kjv+lquz4tNksmnPKbGl+vwBxCI0D0AWPX
cfFEqpaHNE4L7HXD+GbQ05OdLcNj3gH6Z82RjaW4n5pzb86EuCbz0zxG+VFLFwY/WDUvTG1Pjh++
grxqW7E45mbugryJgQ5TzT4Lc74ZRxCMBB8+J+0iKKZpvrcicLsqSSCRxCbRQQOYMjezQap8wDHP
38O/Iz4npH4UQ3zCSnnBGX96l17DUbnP+objqkHLG7vVTZfp7yWmyHC/jGdUQAZpGi7AQXrVoH+/
TrXkuqp4dmfDXQ/GuL7F1Ez7eGyvy57zVXr1uJhnbHvbvqsyREEebDLSM4djGCbaPlTKYa+7Z5av
H41PjXHzCSzV2Rnm7MqScNxUcbj3lwzjs15+6Hq+iDJFp0v8BF1oc4wK+KGMUg9MlP3DZBjaTh86
uslY+kPBd0CeTlqPFXNp/PhnonV44c7N47wIUst0enHg3ysolfW9Z0Aaq2erw20Ogxq4uDDZwyZw
vddM841bpx4IG0kDLKWc69aJfnV9Nh7CynyZ2sSFD8WFjQcO7SYapDoMcyDLNuChdpMICgtwo6ik
QqtBdB2hyp3N+i0fPCcg6nA4k4Qxt0jq1/kXEoHkyZkpeowWSeWErd5skLZiz6h0kDIjHGKcNWmt
tXFXjc8TEZmiYXDmnYEKICitn6HXtvvGcEcksP5N2o8ePy29YdK8PU66vcWePGazdF962/IwP42C
ERcxpMZZMMPQeKAsPEWZP+/RvFEdT5CTOAvPHdgyIr+4uXNb49hF5bNFYnew+N7BAvk+Ew9M0j2q
Jp0HwV7Dh0TW8IY33+sNiemr5TOSm1vEe+jhJN9uo61l8dKX5QcMnpt0tqc7Q3CgCD/8VaQav78F
hi3b+IaQPi0tOygXa713HWzChWE8m136UrSaFXRlch54+PcdFkUHX5/gB+v1neAxMN2xPE1tvfUt
xzg6yYjCfyyhcjrCD8wFwtgc5cEQhn2gNTr2DwiKGIxcFoyB4kW3A3xZCX7xRUFO5fwWe0N1a3jR
y7j0VxNB2puorZYd8HC8dYD0yJnSHpwVrk8b6XeoOB5i0snp8brp1Ta79RaLvoeR5uFqJoX3YMQh
qiZvincooteT1SXrc6XpF9EU83nOwGKiGROk2l+ZsK2SojPOr3Ft3HCgdUeztZKrpb6UFXlTS2Yb
Rw1wCBoaV8SE+pOtYXcQY9ndxdWJQMpMwmP+ocRxhFTBj8EckhOg6J4oNIrxiUShuDRgMhJnQ0Sa
ZJR28V0YLbd40Kz73hmHXedUPzlr3B/EvT0v5lOOruCct0lJWpf/iDUPsW8wYbM1/zVaoX8VJ6GH
DMk/ruC3LsIVcxUxYz2sJnTvE4cmaZjpvqYxLF2jTm8nuq0r7OL7dTzElo+1va3hTNfZCOaXFVL6
3sJv4aEcU2S4uX8nUBrt6JXSg280xZXgMM7hpN6K1L6hiPav2KpNKpHlVmdUsRu0VnvSWdCAjf1b
6nkgN41eHtoqg1cmFosLG0Wcx8SD+bmn76M11rZeBmSOP627d+rS3xUuvkQDZrocWacldcybuSUI
s9IOIU/VqWXovR21PLmFu3gkl++E0oUyg+PEFJ57nhP8+9y3oooZA1T1m+7nwy2sm+F20ZsPgVjP
wJgPAxeU0uDZDosWM2Jz69oyNpLxByB2l26JK+1J3mMIX/k406x1kR+IinvPtJGNxK3kuZRrm1kM
LuJ1nKrIs4N85bok0q3slrquH/gM8Y+ofRni765/X7CUAljsxkPrNU+RZ/oPKRpd5gX7ufWKA0a+
eBvGJJ602coQesmhYCKOu5MjTqa1pxJLEKS+Vg2vc31BBXI7jClg/DJrRLtVN4YkzLYefMqs8j7i
SBoBxPIeZ3mNru8xafMzzAr0jqY7Y3zEo+nptbF36/yLcsi/6iOCT/UMwkrWcjHW1ODQXE0kCOW4
7/HB3VnkAwZ9z1JhpNG2PfK/2jnVVXKllxi/mjiyG95x7Mr41S5m4+AWCdYH40qNVbn4HYZYNSQO
lmPUleERvR7xb+FUB4NZY4lddr9SYUVHq3bqozk4wUTmTzJ5m2Zwppt8uhX/wd2Z7MbNrFv2XWrO
AzYRQXJQk0xmr0z1suwJYVky+y7Y8+nvos6pe+seoICqaQE/9KdkWZaUzODX7L02IdAXMyy8x/WS
qbNcPk4D4Hij2DW4cAJjVUyqcml2JEifWetzn+oTdQZ7zY15yJ8A1Ha7mOp2BUBdJ5dS357Cw1iz
Y+0t1zjMWZUAKHDRMbDs1GUasI55NN2ufShsXd135EIvVk/vvjgvntO/ZApFtZ5rZIxWA9Asdqej
lTtQRvx0lQ52/o40CbhnfG8HpSpn2/bK5RKoP7qoyi4TWuTVzOljOUf6xA56V5e2fe+rX0XckZWB
1/roFqQyxO30HlX13VzYP/GqkwWBM3ObDkBgsg4RkRl5zCK4SQ/9YtEPl2JX19wKJhNloDfdV0Vp
BmRw/Bpmf2vVBcLqJb2PsO8PFilmUvdEs5UnQqpORgGYIPGfMpKUVcU0NQaI3M/h1ahLFj/i2DRv
jeV/uIgX3LI/9LZ9AjD2EY4gDzoop8lP3+vvWW8eF+KB1Jv2JesGUNPyRBLFYYqcUyL96/cQyxSn
MFQYeYFITHAwAJdH31EXmXF1KCJ6B94BGWN6blE/kaGZrKuc9mAset8ZHbC45U1OLDyr1A5Mh2EM
+TKBtSxH4cgnpw0Zjrnuh+yXwIs64DP1M5/IhniI97Vdk2OsXrjTdpsk+SJEAEDp3P4IkTXqPu4w
eoYX9joHu2MsiZIO3mFvXWsC0Jq39ZPsOnvFrnac5urcpeNTI8I7r5BJUAqiVix9aW2YocRNy03S
cKd1/Es+q0ekVyCa3L+99HcRINptVu9rEjhBLWATx8uzRlQ2i4BnVD93VfRj1I+RXx+4Yl+6CEif
uTcsb7cs0QWKypcSD61DDvT6DzY45KyBvsNfLuTiXeTAkioV+VsjMhR13pmGGlV2ex1d7vHGHLFB
e9YzukMSbfYI4YD9I55DN0vQk+ugevLCXTFC9S0bc32BXEn6xJzPWmBOLi5y56ryaYiBE851ciSl
AFBudYqcCaiGWVnYKbB0dVjq7eRasGL9w+Q1AY4Nv85/G5gUd6XFIKl9H3V7h+RoshqsFsOrgaYh
e3JDy77VYBhnOf1BzHFagNW67o8wjvGrFi9lnzyVWfurFdPNoLpOiuUOW8lBTAj+2+rDmU2S4u2r
grM19viRVZxubHd+LifvRc2lw4jRfnej7KrWqBhij4vhGUvCrqfEoaDHQsyGZnTmLeiVHYvbFznk
x/i+1txcYa/tjcKZ1zEks7YSIBtZaJEBmDVdOfVJ7fFqSLs9WljDLh7akCultikPTWRhnQvBq538
++IsqSndigE1nd5FRHh2FSP40dgYT0O9viDth6a3zwodYcQR0VfZNSZSrkb+YDbRU1uAJK+76bnw
5hcPG6yL8FxlJBR3uL96eRvL7owt5d5s5nttuyT2Vcax85pb4wKypg1TSRIQF3LHaODHIF2GYrA/
RsloUTjnok1+oj56ROjmzlYRoEw/k5v8pIz+HbTKhUOIVNj2y3RwuRjl1VeI45fpxk96x47riB+E
lSFOQte5GbN3k6L5yqYXjc+8WcVvUHiiBVxwe9BEQVPfsXT1PmuiYBzHesCe+mqgqsF4EfiFf8Y5
v50xQFO77dNi1R9yT0Uu8aAn7xg5ML3KzAMUMf8ku/z7yCwJjsf+9LM1zCflxb8RbqqwOKay/1NF
yc5UznPBKHoeqw/TkQA5e2x67YtnH+IsvwdAtjddFj4t7VZRnDyRPJKFuTaMr3yvfy0ZPuJN+AWm
zvemXy4GJ+iCp4WlX9WpF52rzy7GELnY3utQiFfTaj9ZVH1E3Xwu4fZWoYm/xr8j6DRQ45/ILg5m
2tEwcLFEMv1ZpfVvXIW3MRa3onMQkMTvMnzBIgC93tQHPYjT1ERXUdWXehiN7TQixF8kL/u5aB8r
h/2NNf+1iU7duI35A6VyAmxrrYAJHXet967zXotsdWz5t4lioqzl++ig4AXBEtXDrc+cXZ3/7I30
d8lzEvrZM2Eau9Q372aBvy30y0Nv4I4z6dFl/8yBEW0ig4jvetpB8TmTHvugMr0tivjQOs3RJO8z
pbFwUmtj++FzmrIeEeQc2vOV6f41VtNO9g+Tz2B94VtcYOHQEtnGeiwe3aHZxRlWSpJfL4b45d4Y
NN6D8rG3DMfIA03GeDMnuMxwvdd4edY07098lPtmEPdJFgradoHncJJkqnBg5sPR8kqFbT97ajhd
i6KFa8V+bDamzyInAzLW6SHyfIKK1yAcpGpzqTndMuNFc9skt7W+zto+N6azryz3bam5qucVcJaY
e43NprLUrfPBLzWPmUSc09blzxZkE04DmrblYUFebWdQHWbzafQZOjnNPlH6hz9Vj42jGwZfJZ0p
2UlOrpEkzAmxXuN4jIwjE7mFjpiDg+mEmTIinGrodQRZ/rIq9WgRP1wCr0zy+6IrTsowDxahZeVg
3BcS4bvV7qyM1mhqAonYcKxeS1VfYKMAyU5JdI22aVu++/PykhbWs6gnVFrztV4MongBIWycJiX0
mtDctpK7eeoB61Po4UU6VLSBQh07DhOVhoGtKmCQJH9HbA3du6bo3mPnMIHBjCbxJJ3xQbvle1zc
o9dHqMsdl+7P9KczScFHjQ2kd96tvKdMFpeWa8Qx1b4h+jWNYSIN6QuGMS1IykyDYcLjyhB0SdaX
fdWiXMh2MHF+eSq6UgBTaY0Z3LmVvvooddjt1q9FLsZdzJSCbd607RLj0Vao8apPjUMCffR64bsI
aymceFZgwo5SfJl0tFHY/21tQkxbBwJ0tbP9+UdmjY8DP13PjcIqLzDpd9jjvyKC4zeEqcC2XX7o
prxODsGaC3pAZ3hQyuX3ZtQrzQf5b4zTepru1uer6aufgxrefLv7VbT5DR8BebL5AbenSOonu17D
HU1mamrW13L+BA73N8F51ZmEWEPmBifAetx3+qcwoxUWS5oEIIzHtUbcWinq/pLPnumilEDK2Dkh
4ULuczmGj5bdnb0UEjnct4UKq3ru9POCRrqbkRsRoWq7aNPtqT2SRpUfLSJRmWQjLGCpKWGS7sua
8aRmk77KFHGm7BmoAN6U/RW1kbnzSyR6NOjPqfjVSozGhaRgytforfkxX06uD/OpRZWRDcu7Hgg8
d6v6YEYRUtoSiY762dmQFidERrNTfGbtfJ76r6gp1wP8LR+UCJzcQJc6Q/p0fF4bFnPThrAtRHLN
RYfMFXqvtDaarj4gxTwQyr71iMKsbmC70A7Ximv5nEsa9GxqSGUbvLOQIxKGxLwydaaqQ6Y4Yld2
AWbuKrQ6VUp95Hje35yY3k3c2cfWX4Zdb4Tm3cJlpCwqI4Iw98KJ/YdOmMztfI46kDXA6mjh91kd
hRuCruC6YgbmVJtPdAAbiAQdqTN+jkrNatvnqbL1bsQrsJNtxFY2RN0cRy90BB9LjGq8abEv9wMj
c0yqaEpie+N4cXK11+gPqxEvqfKJumjAggvnQY3Iz4nN2viO8UY+geRpjF4WY3oAqfIWSiTCEq0T
ETW9EcRdI0BAZhOYzArDpG1RN7PkJEtnY7l+vFOW9lCst2+AqvwAcfYPm5XtHtj9SXPfwif5Lg2H
8odWL6GWw+MSGTuWp9JAv6frtAvsfg1BK/S+iAhO1S39lGcTsVTU38QV/9CQX8UocwZuNHU3UH2u
D/mrwXk0OK9V/oclw2893gR4nV64r7rGNVgmwJtcnkI0B6ZtGOyxWaxmB/IK1J3vwqxU6w4n8mnG
Szx+DA0y9vikrqNB/x3XcAbnoj8B47Cp32pxynISfdOiOTk56S4Re+6OSOC7dO5dno2+QvAN/yBM
w19ypDyNkhp1Y6vlIUbe1U9cSogT7E2FwIgaysXYPUV4MFRxwYP3TNTJVzqQiZn77d5XfHtaYdzN
1UOsp78FEq+N/EH6Ox1AhT3JeTWIiatiQhPIG39u1ytZa9YinZdwT7RIqMsrD9aLR+hWhP2hKs2F
CLh9nHGxaaBXq3oGlUgc0KnGU7Ebc/2AkvBlsqq3eCas5kEvWFLq8p5EvB0U3ZX1gweoDcefs+V9
LuKgMOioPG4w3ZA1uIgTKVtfvcmEFw0+6kB+gzKqNtlUvtWjRJct51Nvi0vdNR/c4q7mOE9bC7jI
RuixRZ6prxUin9H5Yx18WzwsXv1R2G3Qe0aDMJGDyYvSQxa2T/TXBR1U/ta76+iwthZAnn4QWc5n
XrMPyxHkgfdydpBJE8ArHhSZwg2I6j4IJKsdT0HBC7jw7dPE0kEYxmGc3BekXz9DfLVxgsO/zgAw
yJOKrNcwgTVqG9aJW7bccMXcRq+3NiwMjzYg3XCcPmmrWF31+W+FpzqrYHyOOXgkMyt/Wj7QFHIt
RtN6GtPk0xyJap+b5ygle07PYPYyaq1y+mNO8ph545uT0JS4Lg7p9tUcufv4+g+0bGcQ8YlsafQy
ZG4LXsmMpI1Nx8Buz9UYo4vlh91YHt0Fmr2z5K6YogfAHGd8gJw5t2n9JHW5ZQiyQXJ7Y8n1QzEt
3Cxq+opj/Zgw9Ru9J3YoQWPiTEeNv4JGn6Mpf7ELKKAhsq0UTEoPa6oL67uxM0FsGej1XMRHzKvL
nR0RPW4oTEcTqxCFk34pP8l1O2ZTdKZLClzCgbQ/YtVS9rUZ8t8R9T1UCvk4ZuNhGiAfm8iyTOs0
qfELCt1PGXbvpinvOwMcJQHSz1GyzVQKP+ELjCEnLHWj6Binu/LiFtbV8BWJoytlc8GSM/c3jWyS
H2Q+5nr6bQlIri1pszAo+6A2U1T3g/fcJjHhTvVvZ6LV8s2FOibnolsQGOjxGo3DjBp2VbFY0wGm
xpeR6PPMTlEv9g0PzGPSuT/9wX/FQHpYZI4CqyLN2hwpRjRKEqN48AyBGFV3bxE0AysdDs1rVEz3
qQtvztcxud85xomp+srLhvj68mEo511idWxl4Ra7HVoRpooOW4oEMoNq44Cg++H8/cbXGekO//mu
sb77bx/7t3f/7a99/41/foGkPWQz5pS28ChF1XOSVtbeXPgV6mYgD/M7YwJA4xmihmDFvDyVaQi0
a03xsNc334/+683/xcdAHkeohRiLuCMU/G4goHwmGjxAFkCofFnW5+/Aku833+/6rtud3OVVm/3Q
XdLIJtHcrPgCmCaiQMYFchrQ+cs28Rz6kvXbFVPhLbvvh+QWkN3x/XDprPtQeNM+9BIOZb+YAE6v
b4wErMA/H7VoX1Wojk6On9Ssm5MnYaZzjPBt/vPhdxbH9/v13K0Du3Dj1jrbUsJpwDiVPvfW+K83
3x/7fvf7D1zgNzzv//nH7frIzbOV0iNGyB9eBdhm/WBdvolp6NhoEtLyHcrSCZsbmzmiMCDU88w6
tTl/P/qvN98fK8iEwFf04dXDQ2iMn/h3gfHoKgAqlN15EeM410k+FtY3N8fNZgqAuNslI+4pQnf9
ec02WJBeccR5LbMqe/zK8LTSpfLGo+/J26q51NY8B75vANzlmHRkGeJD1xp1sEVsoVfeAzSYz1rM
R0ubHK7zcMtgxO1c6U5bRFs/J1kHVsRNkG4Zbbr8QWZmfh5oAtJFVje3mFNoJMNMjK5PpK86GXn2
13SbszN54uz343zzpuXJS8fsbIuwu8RVdDbn5kOncXMcCDCht96k7Vje2qbub51ofE5URWgAJz7D
eXKFhpPbDCFmJIt/hmQFXm48mVVRpPuIzSU1qcutyjPaWzUXgSpasqhz2zwZo/nojFZ7G6S+gklA
xl6pU20v1Yk6fENGQp5fTTiiEcnVt8F2iLbrIl79DhQdQ90vTv3XLbJkx1/pb8VqpSnFVSeJIt2y
eki6yTu5lhPeZStGu3aCEPK55TNG8Yi8be2uuJZkkoBccq49FE6X/6feFDItmPmtZj7j3xjmyei3
v8dJY8pyqvLeaJeSsNS/VS+xPOgFugPTxXQws12neFbIQqHENbsFi0BR3mLXLW6m8cJ2abrKJdJB
XOesVBi3AViY9sjtV8Wi7V5zJtJXZqSnKCmf7Gh1bRFqc7dS3s2/DiMCMJMIzhrwoKWNTpJJXgeR
HCc3Q8clwHZPyWgz77dq2s2YNA9rYiFc+vNdsn4n7J5wZ9uUN5ZJoGDoev1hUhHPClD4rV/DBSTg
LL8BMXrnfgfGHJI/BcjOXJ9ENkooTVioFOzk+KwYkgduFuXsvj/2zz/+/hNJxncw9Sv24rIkR0wd
yPPH4ofje5+9Wkh6aKhd0+pZ6IkRmr6FsTqnRvg6kTJlTL9V43yZffoyF9E1K2YUFc1lnKyXZA0r
7oT1Vjm41Qyf1Gd7ZHyzMJVtlifIMP2lyJ1AGOad7KgULYJjKhYwR8JdSOc5105y15bUeWmz72PC
khMHIjgcvE1iDnJbucMPUdnHAcBZkJt2DZe13flx7GxJ62CKYPhPTYTPvkpiga9lYINiDS8+9ypS
8h5HmFsMG+YHFIqQtmzcApA2pooSrJNvYzhevTkD4o6eUNF4mqp9sAqkM5Y+50dW25Qlk78LJT5M
wKmCIIP6vnCvHWvUwQkGH/OWzpLnOgmDvGdsNbhNh7UeVDvD7z9jQxHmFuavvq4PUL793Vg5Q2BY
F4xrPNmL81fS22EjE8VeRtNTmHDyz1PFpC+CY0/tYKmHcIjcrS+TvWFX02XMFm87FcN7r5wnsTwt
MZdNrKOHHhzQXeqj2chX9A3q5HqoLkaCtLA2bmbRTRyEgulKU22bwfgR1mxe7bhkt5sRkCWX32HI
yykb9JNnid2YPkl548RHo44bJnXL11mT8jg7d01jFbteqkfPik9Qmf8I62Ec0E4mUCSCyut+lSg+
MmAo+xmID7XAVwmo8aS7bI0PBwpZ96zUTNu+WNXeAeZ3hDkAw4M+b4+55x4YlcD3wK8hnw8T7Ewz
paJs7VPPImwqLbAJcHkBWQNbm8hYdGhynARssYMpWNbmso2T8VpFF5cqDs2gSUR4QfAyAwpw4kXz
5Ubig2wrSegfs8veYSaZ+s9zm0zHWKJAhhZmXcBBD7Fl/+glAxfZngvXjU5JPznBnBk/LOOGh4A9
LgoUoZvPvCGPphrOVR3/tXADwq8nk0rnD8Sw1QOevn6O0IoZibVBEQ87nAbaiLNtrrkDoyI+r6Vk
65gXUF4ZYwrct0r3KJYnJhHJ3P5OPcLjoxr7Rihpy3w25NGn16qSqPgSqRrND0Eva1AR44SNPXtH
l7zII91u+aTb+hXF1Mcg0q+0/3SEhMULSTdQS4SVkB6l4Je1Iu5tPPL7iY6ffcD06tXwb3KMaczO
um7/25Rlv28YL3dKLLu5IXSl66Z7K576HfGLadB848UyR97J37HhLHtJR8nTfV9HlvwZSuuriZd7
UOT2qVQk+KbENaDf7Tc69s3dMpq8tjtmhcqmbGboAR8vYqPZG5uiC0UQO+QnVLHAOxli8C4Wri4V
NY85refOsDW3XyC/mFnmHQ7wP/ZQHuCYLy/Gkp44keJzZJU3WQFLikzrOZbUzHZRAumoiNhy++YY
d6ubPy+/JiMb4bPMtMOcbIx01TWVSHSq8M70xE1ENco3P2cy1mrB7gztl4wJj7D1r342/YOq9SNj
Wf8IRfQ+YSmlZfyUZ2GyAfZg73wzemJnfWQy5EFOAs7YdrV5wjgHEmvui6NfU7h4Egh7lVfgVAk9
w6n0VzXLWzGWA19bnaWy73o4FW95fx+L9jOahpcG7QGFmg6GEUC2Ds1Dn4YPTFmIOowaps/djJ2/
EIeB2hgnh/UBsH+EO712C436qpgAg8twRwDQ3X4y/U+zQ5M59MZI/WP+CRuDH8GFEFUKIC4dGsci
ZzwR0lInqjH3TXnK+Mm2uvP1bvas8GJEX2XrIq/zMidgMWZfEu67+2xi35SRNnSFr+9d59wIrBFW
krmEYlcRInU0pYtbuXOMowkPHXtAg6ePGKOzi8VjW/Mkuu3VRph0TqOBlNchP8genY45atjgTfaR
Y3c4C1g4Gzw9bUAuWY6TTaU6cDu+ezDXKdKDqDiP1Q/E/Mnlnx9ZP7zotQsASe3wE5Zmj90McdgF
VwK3qqgm56nXzY9/vovm5KCFNR7ncBR7mmyWi2vxN0dsLFbC6PpIMUQ+krK3m1fWWJL7SDi/Hy6a
gXORY4LAGvRWLmTcfX/8+40LpG+flv0773VHc4zRaJj5pQW3d4nXR4lH69IVzmlmnspLEFx3vZSX
um2rIDE09rxwobXvQDlyqChQvT0Ibpcsr407Lb9IGoLhWAFy5HC/xCVubp6gu5qf/kLCdnlpjHDc
x9L48f2hLPaIPijycgueUmSnsS2SU2PInWptbFFRu7fBv8Af4w3ZfuZ2quVquuuPWKOMwNWK06tM
TaLliG7AGZ0G+QRPLhoIA5hJXOAZRw9oIMMq+YQ0JVy4g0p0yYe+uqAtIcqLI5DruviwIm1w68Jq
mHi3Xk8sFwvU9GD6RZCZWXtB7mgGvUYqUCRcPtJEiZdEU3LB+ZrwPaZ/aFu5HlCRXkgKwxU7sbhI
NWgaa2JgolzWU2KuL8wW6ktn9ig6avtgOU5FKeFnkJNIegqYLvhMHgEp2dNITH0X3XUp1VFfRFDY
MI1urTZaT5eIRcj3B11gwVxSDMETn8AK09U7r2y4Y8wxYYiC2c73Pwi+ym3kGV5KdRnWX0I0sTDo
2+TaRH5/0okZfH/vUICmy/ejLuHe2qcUUe2s78uQ/BM98Eqz9B9QDcvJZ+eb24mGd+OeusqE8d2M
l1is0OiaesZY+vuu4BtIzOndZgWP70LDymjx/JsDORn98KvBXEgYH+GhOqKcm231m1/0fhn7/Mpa
uw48b1+hE4oMiVLKY5qkpiiwwmhl64wTUgmAhpr4BfEonsKRWm/2mwOW/F/O0L6l+EF2BlCpokZy
OSxEVdpr6LWb/gtP+/+riwHjwUqb/j+7GK5JWX4Bt/lvPoZ//a3/5WPw/yE8h90QzDhXcXfAN/Av
H4Pv/sN2fEzXnrAcE/0Hjomy0l38P/+H8P/heEIoz3Q9xZTYg/P7L1+DcP4hiOm1feFYlrQdIf5f
jA1K8o/8774G04dL7plCEhXpWPzn/HdfgzlLNBgrcBIfve+ztlEEAc2fKLWW5cJme0F256WmsyXR
lnJwo0P4fK+1LPBM5gZB2V+1FcN2EkQpRG9d79oEFIC6G8Pfll2a2ZeyfexBFaSnY+lVPt4tEpVm
dJTsz9LnMnTh0LbYdd6TzkSt6462qY4U+Hl69NqE1MFJ8VU/7UzjOSjM1AvPLbgZ9lSe3QSkUzNU
WJge4tp3Rj+CMhApdaH7Htn+x0bxIuue+Gg9eh4SbD9EHYQ5gAo9HRGboIbP8o+8zgSmviSyXcZG
NS7eXK3KR6sH3beQ1dtnf2CgFMD3SFqqqGy9DhOAOS1yu7ByehO9nBnbYNDmhiNig9uf5aocKbpi
BBO3l9BHOU7y3MC+oDu12KIYh49LHlq/RdKN+YmTlQUbpnxUwIudK+tEFDMyKAoAWIYko5aoVtwS
sZFqWxS/8Zx+dIOF0HzywyzDBelqD0MicGzQgYXf5uRWCHzAEp2O8bOchzGFy2AM9cZHFuqAcBzc
c127xjkShiJHy2QB9J44mdO/umkTus+M693hUzIkfp36Lv602iTUh7oxWPpWWCGT/SQ719lG0mHp
yAYFdbvqqysREfBh3Dl77UtUJCQwue1uYNKdbo2JTEb4JsZwbimIe3D02sPGWph2tp1lbryKNO6G
/diyU3r0q2yyGNeOVLnRnNQm6bFDYvyFROox2u+EzzKtXZdwSep66W5Ii7jaNK1nAstMyINFppUr
egU3D4sZ5McA6kQu2viLOw8nu+kaHUg/n8gb1E+dwV8QsBBpDualwCtuELoT7wz8igm68K700duk
WfppyoYi2CgrBuQ1Brb86KGnWVim6pCNUY+T8DoBVXWOTVGjfaU46o0WiGeahHdhTD345osxrBmr
VWN3BpMe2mJbD01uoOxLWqeI0KgLSWAeAoBdNJDCmPlefDIR2WxbezaJb4zRzGnd7MqBdaEPdSOw
l6m/J0DhVchWgqfwbCj+LL3oHeVdzFnEYLxKTrElq0DklkWmZUfWp1PN+zX1k3ImdLnF41QFQ/iT
jsk+1BmRKYXZ+wecBVichCDoNEunfWHmwDZxIx0sTV6JtLBki2ESCNTGhiRYSmvkFYQ5uWJxz0vb
9HdjtUJ/i06BsQTJ0A9FTYJbZD37cRcfjDSxzqkTexfwlvIQml0fTB1GXRq5l6HvvAA/h3weDB7F
I+GMdm63B9eUAHRS9Yy+uUCGCPFqM/h1dY/A7Te6ueWTnLlpz8sMS8U4DveMqcNj2RN4V/TdFJTT
FD3MxRQGLAxYUFQ5QrG0zX6PgwjPc4fwkW3owF5YkBNbgDK4oqn1tymNC9l5PdpubXAbVUN2tKI4
QpNM6DrmihS0RpMfjJgwpM3cWvrO5pzd+17Ov9wIImh8290tdcpyyFHWq4poiVwfQaIjvPpp8BZ1
NYphuQAhjgIvXy28Cg8K8YTJRcUi3NdLXh7axXqeR5uV+UIpN08YQBO3+GjnwjwtY6EeClXQSawB
XciRxb2dwSvJ+zjde/5SvOJB0YdcdsllgY1ATkhpvkp+DNY+MrzmhVkcWF7kO77/8imtU7SvZmse
sskgzZmxyjkWVIPU1JZ5mxmdIqGf47euImOTGUW563u8cAM6JgaNKNGkVnDppAQk2I4rWwr4cHNS
zKff26lyd15eAVx2Pf9GA6T+MCxhFlTRxuQ0Cttq8IwL2lxJ/+vNQLM1E4hlcR+YGCePCI6bvSPR
LiQxrJPZMzkbRrjO37gpWRb9jnkqI0appdo1EjNNAcVt67WGfJyLApFRrNidKQKpZ5t4xIGbwj4k
PeSWJOZ4yruYSLB2DvedIDN+NFjRtr7Nzzh6NR2tNA8FIJXthKXsT6xsfW6dRQZxn/pMB6LhTCIW
K9a8YlQZF8ktWjNoS1vMB84rnwa0mQ+lruejdmR8UFM/EOE2ZKfBLeVx7meXa3W0b0ljDpfEkd3B
HS2HAYBsDvTg3jZaJjCGaV8AtPMXTDJuuLUWxFmVO6m9zzZqN9gIRbLCENuk4VZmgyS/x5KrV/qJ
3GnClbasTMWpa5W1jX0DHDRZaPs1/Z0jTNF+ATBkRqTQ1vO1cA5KBI8uLJSqxYXk1mF97KxRAY7T
S9Bl4N7MzBe70GU0VeWOvCJ6rlkZ2OUBSg0RSF6c7mIO5KvVSiKLM9M+5gXXOwN2PCTIWg9+SL8y
sgQggo1FqnSTduvPnN1+X+htajn9gTMfcVMb23vPosrHjVLuw2hEC5ii//Kx5BFZMvlb2c8c4x3U
nNAayGrJcLf07fITcw07CiMEhahHXAIhcXLQBxUyKrDfCfKqYKjniZYPiiB8tDgwJaEBaH4Uk8pB
H9Kx71FQj87eiBjndAmOuwk0RFAILqYacchJVMyYSZUiIaNDCmDRigXtWI1bygJSJTvHJfsFLX4T
MmexHGyadL5w8bJFngTxuLukqCvwhFG7o1y3mEmp/hwDPz+YC9kdfgzRO5tLCiffLd4lBdtRZEbH
Gna0EHUPLImHyVmvUDpdVCmXMM+srTvA4099BEYT6OitQxbQ3jOzccu+etyZ4fLXGfXATd2b71yd
PS+VJNUmi+Jt6gh9cuKx3MVTDox8liLQE7JKUJEV60+aDuK8OYwkhD8fRNmZK5j9bU9QwJDzzCF8
9DecwPO2J6AEhQcgFk19yorMbdADgnwXy7DsmcuQL9whXwlJIdszuXbJ94NLnhmNJoqAIm+wmf+6
oYEDs0WqE/WeOore5epYMC/KiRvzmDO5EyClNpVoLARlKuPnKNytHjwiy9MF0mjbzqhuzG5Xj0hv
hnB2d0B/mDg6jrooFDAHDy/dDlyDHUA1YVsVShjJ6HG2tgL65FD47jtoSMCQsM/Og/qVLKBnBVRZ
mM1OvO9NkxsvAgrcOGO2863SDhAbCHD5Gkh6lDbHqs1RyfZxz2q+pZW3hnEr16/phixhdE9+K9Fk
84nhW4cjQEVBkkl5aFFYcxYSD2X2iOUMfygCtP75pYev9OwJXp2RqmAWDRlGKmlEe4YZaOxKbMt1
yvo9UVx8suclXxmd2PWI7qFhWXEwGC1aWWlG+3kMf7SihzUWWfOK0gFbUM2wdGLLPDLTJqM3q0KA
bLX4SG2b8Gv0X9uQPOijDcni0K9TLuQ1TMZEtSJ9KxaHXhafkw7rb9WlBRvFPDyYk58/jZOUR9H0
LFWXpT6OWjB8bhc+B0/kB+g6+zpg1ztMo2KiNiOPE4ABr906uA5liYuK3exBuMNKEkxJb5jcsXxD
Ypj/rTicGCpqkQYes8HqOpUEg2NWM2sUSWak7HPbuuZZ+FzUJ/ICEkA8btaXL//B3Zk0uW1s2/q/
vPGDA00CCQzehH1XLFZJpW6CUFMCEj0SPX79/UD5WbJ8wyfu9MaJwCFpywJJMJF777W+FdVum+2G
tvEhxBO0doxTc06BPRrdfNbAg7rFc2qWuy4gOsLmmiTTO8SJM8RDWdEhDILwaNMUJ+/iR+7N/9bK
2oIaLP+tsj6Ww9+K6j//wJ9FdWD+YblS3rkA8peC2vvDEzZhURCLA2lTbf8sqJ0/XJz7vgQkQGQX
tfXPghpQgCcD12cZ+1Gj/08KanRq/6io6U8Kx6M0D0xbOs5vFfWUt3BhpfJPtZO+H8mnaDUgpAYq
f7c070kgf+fbk7owB75gNmxg2WN8kZP9GaCd2hqLDjGsSG1M5v5S+Z+wCGM637ArVS+KYO6uyr5P
U4eLYgq+jfJTix/tLIiz66beOMhU2W8dkyUdZsC5MvUFv6V57YaXUJvpMQdvvOsGNDmm6TxNBC9D
bcXAOBQnFSm19goDH12BbRCvDlJeH7cYNd4mJZUz0v4l0kAPdT8e3Sol2bgzANaFomU9cZBHUO1R
7KljkZLOmWXee6zw5mNpo6jInGxbJcDTXAkTwAuRu1XCeaoL75VCOVg3cf+q+H1t6c1eVNCOR+E3
L2DLiSvPmm7lhFjKRUkslUAE0A3tR+IfwQJ1S9sds4Q7hPuwsMaX1IBl4ggosl3+xQm8c9moA7LS
6WkMC/Node3R586+ZmA+g3S3k32I3wUpp0n+AzMkWsNHv64ygDLcrq3qcZjxOYkEsNeoNj0DPAcw
0VmjON/4g80tZXFF6tSBSndkLL8ZmXsyQTsEMWWvo+JtkFbEF8bTF8/I7Av8NnMrIcgxEy2uou+4
H+EsG3XxSegGQ6eC+haKfZPF+d4K3W81e9d1k3nNKawYngz2xOalxwyI6Nk7lumtbZCVM5octtb8
3JFNTtjpNvEmaBLsBPaZkmcn3tp2b64D2qXQsnp4mUJ8d5zi7IRDewboc0lGI7iw1dh579K2iPZz
MD5kIxPjOYu/iKHuN9pmVexTGw+gexVume8Kl+mdKl+JSyRRITJTJgw5qYZJ97Gg3Nqoecq3PZQt
qwDaaNvWecDqeWxklKGXRk7G1pKIQiA0KNkBXPawhUr69VLYA5Cv8JvlqeHgADhapxHO3lRN2Hst
tcjE5JNL6buGaYZQNnJJdff6T4UZk7Yu2oeUPJ1zyLTRocI+5kZ5dFHunmfbI/yOZboM35cTE7Im
evKSg9NjBot1eUq5wPaMhjdu5S/a05kePYpaww6POTYw8rOch74cenwY35naZw8xDn8MP7G51kZY
bhrSMCopNP3roYCnaI6bRJtnNoLdkfjiYul6vafGQC+WoqyMZe5dzPKrMTYavFj+MZpa5ut+hoRM
OzEk/LWN3vRKWOcF6DtdEFWHXHXTR8fPITex217T830cciH5aZOhTeuCaQWWYtrwvXiDqaV4yK0c
aIHnDQc6GACVwS25E4ht4bdyZ0UhUZZEVbdTA7y/rXejzL4UKE2pE9kjqCGL9kGSfmgBAIWyv0Yj
bZvpk8pUgOmbG3TsP+uBhQsFD/6tGrgOsWKIP4j7DrlqkuITfEF1GJJoXMW5s8kJH96aJSgqe/4u
8LX4aX6OFOLngFYgG+xXNPhHvLyUKGEVbkBpHMYk/8p5o51N5WIlhThWN0sL36EkKMvzzMSopCe/
KckPxf33cWRfgNrT2Db5Em83+9vRjF9yFu2VN+GEdLMSMXK7xNc21bR+1mwMcWp1TMTR9l6N56he
GKuFOtpV9iiaod91rve1j2MUtFYSUY3XBa4piFBT2tnHpkVa22YIx73kphuM/0GGc1gM0b5ovXqT
uwTDeoZ/SMSjF2jI8amFia+M0GeFKRMqcMtBTfu1zT9Us053NJPrdZ4geAS5xoRlvjQ2YMiMZOet
MX0j/ivdjFD5VnYU7VDEEn/g6U/eyPUj2IgvpTW45lm+z18JKMz2aYG5Xbc5cxpcEAr1caAcsh5U
8ZXi6AKUM72m0LfZeLYwHHp04mF3VMwKD2WPugS7XkAOhY3R1nYx4xqv5Ed4BOsuGt7R1JRMr6mk
uTeNiHcb5UTvuOeiula3WQdqY7aW3iQTomeYHPusyL8Iz3gxzPBsDQ3KLXdmqgw2rzX69zWjbcMM
1tpKwlOmsdQVgX2OsyZ6E+T9c90X7m4e8UQzVE+3fVc7O9IF5aLfezOFSzxGaSQb2eD4Ydjfv5sc
msZd0gJusKlChsnDfoDiDLO4QJMk22Lt2GiFRMOeO5IFychivoWpbrdBR2BK2HD5uODp50ROt9TK
Sy52zW8jmS8tAD1mujI4YfnKMUWjQ2ECB+U9yABu1HjFRYB6Pkbwi7nuAIbliJ8yx+Xtz5u6Qb5e
xHDYgyZpT307b7zehZLlVaR0e7m9gdgPs3LgnuCP1S6g0+5PQFSNvn6hT29hV23irexHJE8TbL7O
tLnCbaIc25nPTc/o6N2+zNCZTiy+IBYwaT6orrrkXiTO6H70mlCBi9fwM3ERND8OGR7kyLnOVTCc
bNqWTazSc6HyaGurQx9KWJdGa20xXkFfzG0CMIdiT5cNtnNVGhThAEmSweOOPLdrb5G3orICTIS2
2ajrs2yZtBPLvRoVgeW+lsEeQufeyAyFtdjiyk0qdIoxN2CVl+TFCC4EH6FGbPsPHe3Ug35jqMo4
xI6z9Bijt6GMF/r7XO+9sEKlFiPm0R2qqxhaoOtZFzdEnREnifsABlTw1e/qyhgXziAJqr2LxAVf
kkepu5xl/tgotgFBSsxDvY+izHiDLj46mi3mXsPwCKPFGnLpmmk/Aa7BIkY7th5rcIiDBRoVPevJ
z7Kke9OC/5FRZR+iWVrzus8YvEXR5OLXJrg4jAnO0YvqstP+N7udMGXbMD/QYt5fvT/CTlifJBkU
0DmKbdb0b0aqipPfTSPAY8Z6doBeurI9e+3GSbrOucxOXuV8Ssi5WCVFP66cyllpFrGDCcKEgex0
uh/mrLO2rgg+p0sGY+T2X405rFnDFmGqiaZ2a2dLipuqylPuziBjXGPjjVa1EXFEaCp9EbaiKTYs
26/2S01E3oNokbilkvtA6pI0acBFMSNj2lpt+6VlD47UtISctpzkWAyanyNQeCKRBI4cN16PdIBW
TvOic48OTkO739AvYdqmO8Jca+SyPqlAQXNJyina359FlX+x597YJQ4X4qS6mh4yj2xt/Pno/vR+
yAVbrkoFh9/0svenE6Lvo4qWhD51jv2xPJXBsxOaCcFdZIj0rCfEYVtEC6XJuki8CLkn/r2W/evO
EtXtfrqDdHzcoBFy7BBN8V1YvBycoU2YAv/13ItiuY1C7/04zX9KnvsqyopDuPzsR4U/UVPLcG/V
8Ol0ofeNUfMv9prX7g/BfKFjX7Ju7tebab23egtt8aKv7gm+mICz8DBzIY/VM56T+9d6Vxr/EB3/
Ij3G8HGbPdwzzLo+RrVXss/kcH/083DXDGubD0aQbeDRS4UfA1vIlj2C4p70bnc53J/qKX01qwZY
zl8vpSiawZF27LMWRfb9s3DvH8v9s2ps1Eu2Cnf2W0yT84lQaHEKZwEwdqanB+82Pt8PzfKo8b/X
HQI5yuqJ+5moVmlEjVIytDyN/Qj72fMOPwTpf8na7xJ2hhakaQfzSw5W9FTFsQEBeLnmFL9PeAHw
/rrmdD/4PRIBtImvmYlEak3UzLyPGwnepdGIbs0/D/7PRyQzYzOebbEdjfZji5DgdD8sdF9r63s1
4zdivYKuqVnVyUNNCGg4eaq7hlpHwEthV6/CRj8Hcph293/YLz92pwaF3NbI6EQ0N8i9M/pTJk29
zX2d8JYlQi9/2/2RBZQEHOryvG+jdwoADwIRvqP7d3H/ovoUPrxXMOAD34j0CoHzqfaCnVQWguHl
Kv3t+m0GYJdVk4CT+uvClgFVVh8c7a4u5vX9Qv6hxBdT3Rw0GwLkJHwg3Md//byCsUKxTkuGGFwb
uubyEdzf5f2RUPZ8+vkay3YB3CA+5lOPoE+T+WA638oMQ1M8FuKAr+HJoiKWwofBZTMPqBb/njmL
j9jSSJnsvW3bJrtpKl8MGADrZLHx2TPGjMBvX02+FR/f05gN0wedpiywPuESRQFWIdWBs9FQKx9+
Hoguo2dqKayl0wpwSLf1kKQgKzyYEpinrdznnnnPpgseanK17Ci8aY/azYi50YvuFCXIXQ3bO4pG
PJfgLWvGZSXJZZWY6RalbN6tnNjgANNnTzx88dWS1jvCA3pslGj6h0G9z813SZxO6HiqD1FffLAl
WAy6sRV/NLnqGINlKaA9aWDBdbIbxvyiIiwxDFhhD/fOe3AJCOPYvWNVb1B+YvM2ScNFoN4dhnBi
6yP7twnMi3Ok24fWGbDLZ/FLbTGBWDaqpqBxbKZKHi2T+ytI/GPnywKJDqKbabwFOanlzhIlmaqz
/8WgT7BlvMIIwx+e3Y7ctslfhr/iIdNfR/vJn5/xqapdSHTdqs5TsqXHLxQkOWA142p0EcJMQQ5I
JKjWfXi9ac6Y1gvl0sME6u7rN0nkPhbZDaLYt3BSdPunmAU0I4uzY7NiTOa4NjusCi5jklH2Bxcv
k09m61LqgWRaW74H4Llsb6nM2SdguF0Jus7hkD8gPO/Y9fUP5vgulBJ7RuQ9TGwyWg2qiS2kWjUI
2dkzM/6oXvyMe52DPcRM2Ff5qToiBMs3eIVF+rlx+7eN53/q+RDmGE5ZN+Amwq/3Rmfpyc/N5zpr
a7oLGOn1/DVFBLDuEySrydA8iRB9vufFvC9kj1Gm3i2i2LG3X5jaoo4LmHTl7qvWjib2o8YrFxO2
03S3vOq3cbmbBTmVQbLnB/+9UYgXgjaINwso1R7dSw25DqzUuuwQdFu1kluS6PkgzeY5x5C1mg52
MsN0bfF52OlzEkzOeky9h2xiXIGs+iLDe1jJqc2ncyq6XdojduvF+BUQyjXO9cus5ZIy/zEAggBB
CeBHyWjDXBA1Ve3fssUHb2ZXbFyLGRFtsNd9AB74zFmurCXKNbISf1/EFF7AInajg+d/YtRKp6TD
LkXlLkmwNPgaouE2ZhC7x3QL1I6QtZXTe3KnBnzoAieWK1yJIDm4qbH5ME/hSbo4EEPQIjrCrTE0
eIhQzq3xTXaIOyKILmPan21Vq30xGx81RBJSYUtuBceOoocEM4kByKO4rfvPpt2x+Bnd1rWDkT04
y4HX4b6SWXvrGh/kBL7YVCM/jtgro6E4e4X1lmQjQnFrnO8xLe6EdNy1o3umJFrCVKctp/N+OHfL
iMLHqjct2vhGtONaDyCi/R6mZFJ8z5iDrnuv+uALu0JOEGxLy3ptp6DZoJK+Vmyx0JQxhcwyCLod
RKp1xGRoEDH5Aup5SuMJBV2viD7YO1juVlUeBwczRUAokYkkQ21cTDu6xGYRr6LBTG5Vh98n0M6e
8d1zEIM1KZFdbyTDVZGNDNQm7zs7i2jrgN1DdHxDHG6dxvwdsu8n6uL5YgkYhkG+sES6704X1EzE
aEho5/PoanM/a/NjgYkMiI04L9oi4IgLUItE7875JjJsNzMQka0fLZkJ1XpE4akIVHXB0owhkx8x
k+sqEqgbyPTXlVkYtOWLF6WmW1PQjc1Tp9+bmClObGDfcddouKRoBE5kIUcDpZrEOtGZz4Cavnim
UzzYLkSEWRretc3cRxOPAIszPmCVuyvd9pgm+uiYxws1Imc0EfrfCc6EVOEx9msYEWwSqbJ17loM
PqsPDR3rC8vaRo18m26kGU+40w5nE6TXtDqYYfimZg06FUH9Pc6GxXjP7TPXrzFdlFU9fPfRS2+M
4uKbWYvzNntSMRjYtMcO4+bmpdXdo6izb9xiLsxPenzS3N5V+6Hr/Vdu6RDRx4nAaFecLDQDSfIt
dRmDD3M3XDyMtWPCnqwTcLQXyQ169KRBrZ1xS+OH1AAyS7E6SLLk0xKlWNATMk/CaukHN6snEsU1
WGXY1TKdMhl6oABeiEVYSjvtbqrJR4bkdawH6lmnbn71CszyXu6FQNMHSfTBysrk7Uc+lV9VG0MM
OEDEVncPJXBLSL2f9ChJSu67YV/m7sGcX7XPTz63gl1QEvDrWOgFfE6tbHtA0/TP10PTnQiL+Via
ALPmdoMvl8nqUDw6oHHJDUW7hTpo3jpjhDxeYf0WziPqJrXqa8kbxqtQmla2623vGVssOn0/TQ61
e3CcerjAwvwSo/8heZYbrsirVSHeFumsqBpSSbOUBS3qsNL1zrrTjLYU2Cw7H69T1IsHh6tazcN+
RmB6EQ5Wa2Oyu118SnNwEmOD+JhVYm1A1uWjgc85g31S7jZvG6g6HebgqlsJ13qOuPQza+dkcufK
4WvqpG/L7qEpwLv0TBJwzsTosDqbmgmaPzNSOnDQfAqfEXdoqNvU70drNk+0yYpVbwbV2nTdABWp
96SUfcNUhVVbvE/pb6+apWS8HySA/zotwoNVVG8FCxvOZYmeX7Y2HS+aQ1UXlVt6wWqfoBefVMrN
P/qO/qY6o+M293JJJAZ+tiyG48Fwsgduc+s07gICcF1vlY3Fm6T/otpzaNfutmVLhFkydNeh47zo
FpV1hRsLlsfnIOxLNHhKH6as/zhb4xf2TVsryj4x4CbeMPOfwqTcOD37Fq2eQKaE20YO38aY6Lpo
vBi5L7a5BH0cis8IHapTW1QehfJxNimvVItdXchnZNz9qm3ajeskXzB1fAH7x321hSA7CkrNjqvO
940HW/XJtgVnusYQFq35TliG0yKnQcDu3UBKYGUoAYyIxG8s8ksky7NT18la1znEdmfbWtgNvXLY
2RmurXmZipZD/k5bdrntJEarrHWOnkOMcOYS7DUW3in2xKO04nqbQ6zFhhh4m0aV1WObERaYQqai
GmByzjwe9GlaX2JG8qm5qLJk3OyU+7no+2JjEppcteEm4HvMK1QWnWeN28oMPg+owhMSO2uCTWwx
4/Ub0FcvDfPOQjBQX4eZpkWgy7fYFYAQGxO5ERahMy05LuQ5RVWLN4znZh21tJoovd5lDdgopr2L
VU4l4LOX5z8PqoLYaLus9AaAhnGyqn1sYWEFURBvQDI1J8PkP6juNZvP9Rar5KSXv6gYiydmIuOO
DQ9/w/LSz0M/DPMa4VGCpY2/NCHUtUHHqbuTmeAfzT/6tDLAGwXdyZcZRebU9aeiLQCXFT4a0ESR
Uy7LNKIjEEXDCU3dcMIkOVBjqstMkuD+/rrpfUyQ/BwRxuEt6TCY+B0bQbRbFnnGOH0RzgG2aJmM
3J/C0ArWRlmRNra0NtTS2ohNRIWHiu1MVKvkyLirAZePqEAu7RF3OdC5+fWQtabazPYMdWAp7MVi
AR5D59lqM3ZqCljZgAHJHcOBIDAOdVWMpxlcV6I84xAufvAkaQdaWxzuj36+VprDrR3wZ2hp0ZRf
KvAonHqC3a2AJIPl+c8XwciiNcqsAym6Cxm9hWLpVQfDpTiaxyrm7h4ukSwoYVYIpfnil05RXfhA
nuskodUG6RPNTrk1Ev6cB/DrVC2Z2/dHYnl6f7T8GzX+zgMqKLFpWrzzbXzzHQnYoO0I7XTulhUb
7lHiaQFozbBPuWfbp2p51Cd1dJRMPvvGt07wcMhjc0kS2qGBeby/RrY4/9ryT3GW4hbvPBqcRfeK
T2Hckj7PbgJZBA4dYsnT+sv9yf1l0RbtER47UtHCPN0P+q9Hvz1lw9ts08rB7riclYEpgUt2YzW8
YSjSzo/D/WWEiiE0iifkTG6+okxIgf8kpGfHPM2Wk72fccomAfC4YxGCwDmKabZO3nK4P70fPKJg
N7V+TivuxHnG14TV8f73/3ISy+l4vivhVy3ncf8nExeCCtkyxwOUMGJ2RK0fg36q1l1cRdRcqxKs
WB5RrMyyxrgUa+gSI4UXmSDMOEB94uV0dCWucx4gzitpacNRpV0bthfLdpP16Cef0zH7wh4ISgc4
q8nOvQ2S1lfXLV7KlqsEDdQ6Lol6mFOzY9IDzmJO+bjGojyzzaeWMBge9qrBHEyjYudM4txS0bRj
4e7Tnv+cNuLNd3MzUm/ucUUpNicYifgOeAX/h/VSWv2rkfEOID/g5k6AXE1SrpiUcuUiqY6WFGuE
J28MwyJ32yMm/K6E+N+q9XBc/A3/pvV4/5kJAuGZZfFrHMSff+xPxYdleX8EFtkpHkxox3UF6pE/
bRSWLf6QDlYun4vgp+Aj+MPkpgPjwUcRwpE8h//voHD/oMYDoulYthQCk8f/SPCBqOQXA4XAt+FB
q4f8gTgMi6RYgiO+fn7mHTX/7/9Y/5c6tkbc3XlPBGxC9NTpxDAwOraQSNCiodvNl5g7H9dyG1jp
3hvKc4EQjGYg04Km8utdoANct535sCAJfvkkbz/yKf4WXLGITX7GVtzPLghQw5gkZnh8QPhZfj27
iGTHTOKwfCLwlZ13SdslMAhu9w33qDLrqRThswsDblWUSbeZUPWzQFjWoYuYucvcV9s0onxFJQrx
1k0u4Uz8nDlJqmpriB+7UO1ymibljBzMIdL3P5z+31M3/jx9xzRNWrYsTIui59fT1xGZ67q0xBNq
hOqjnsvkWs9JvU7ptqyrGcAwIrXgFhMk4wwfJ7pRt9ayz7kn44sTU1uSanlCrF9cZUncJ/L61m+t
l6DSR1Ua/qbIQ/IB7FofQVM+3z10+DNXZZgnG6cy5SU3sqf/8J6Wj/zvX4m0hW2ZfuAHXIO/vyfb
UVERJJnzxIUO9rrB30FjH3zkENG2KcjeQ6F/gQNk7arU9w9hWRsn14qny4gUdK/8+sUfJwZpubML
ktoit+6trSCc20kqnr1M0w6izTkGUbv991NffjT/PHV+O4JfFL8q57erqSD6Gi9gYD8R0kPlZiTP
k7UfFoxBlquQvWwfnyErAxSY0geIRuMnmMdwPnaua/QHFP60JDRO4BG1MuIhQEw0fNR+iInN4y1g
uLAfDBLE1pNsgpWti/jRh8TUloOJZY4+hpTwNROVBqewJJ2ba4NVXsSEFPmE9DhWM27b3A62tZqB
MpAdvGOewXBxqEooJY8gpYheQb99mEPyPqowxD2NU6EDCXGsp+iKJy54uB9SBsgMYPeux45Tp+bD
NNbq6CpEtRbWd3QLYsUebfoUlMC2fFqzpH52D0RDIG5gh7xvzJDQvsQCEWW2/eP90ZD2tzRp6Uw5
RvPs2HZ5NVEHl1aw9xet8jCgpfXSt94scPOOqbU1LLboEyG8x7Ghp47s/BvsweCIvfKDXWATmcGX
PMVELbp5ow///n3b/92l6jnSXXxrlukI8+8/P3/w2aTK2H4y7O7SS8Sf9Fs1Y3OmfF0mjr60r1gj
/CO5Ay+xch2Cc32I1hElzmyHFjlm1b4LjLWV6vnCxPFpMJBwgLvAXTVvEAY8BG4RvP8Pp72c1u+/
MKJ6AiwELMn8/99PGx6iZAuvracZPyQLd/wcpd4jcJocaXKOK5twKr54ev2+9IsHEVMxGOmbJvhs
Iuk7eyaRX+zGD4MvnGND3ppB1tvWYdCBdp9Z9b+f7uIp/P10Hct3AM/jxsMI+Nuvqg+CIq1xOj3l
oV/fzKkhbiT9hPDmgpEfHS5GVVQ0/omBysWai/RiRcmLIuP8+O8n4vxdubistnTmApNxicnZuPef
/y+3MiTPWL1NvqWu6N/UqSUu+n0WJ96lVM4qpqv5Lu8/pmUh3qg5fYhsRPUtCrjH+0c5EUqM9yG7
asJHNjO1XrQ2zMQ+VjXePN1Y7kYlxgKrJCW8KA79mMsjZfFzT2jXtain0xDStYlCqwFQX5sXwyim
k5FkHxIc6z/2UH+L0/rbffG/uURwZWK8dC3pOv9YyWxhlAGcMvOpGdVX9NHJefBNGwomaRxUGc9L
VrFX+k+GUSeLJYBkTc95IPYEPJiCsQB7sNtPNJaOsbTPEHRMejHGiGquMDa1UUSrf/9uvH/eyO+C
V+4Z/E+69vLd/fLdgFozleH09pNucEDZuer3LNL7WXZfwUbJRx9N6qrOaMd0kg14BwrjnOtEHBvH
3hDodLNiHBeiHL+6fu9fLCJ7Nq5ffhImiXLcgGmV+U56jG0UIDMANJthERTj9x5ZKQczdjTaOJJY
mY3Fh65xTjEy201eNfFOmyAae0vmly6f8gvyIieISjgg4zOGDv9CSkuw9RPySoyRkiHtdwVK9Wvt
90fuCv5jMtKEMwv7VjSR+91AiF6oynoyOnlykG6fysR6YwWR85KP2PTod4iT25QQX/LxIfQc45TH
eiuWN2Vrp9/9++culrXit7VE2vwkTEu4lIv+b0tgksFu9afAegqCBQkm5/4ZuhiKMwlKwgNa/Iza
flgjGcku0zR3DKUnxGtTsO2NXB9yE6sWFtXT7KNHL4wrlii4wQJsXQLR6ZjUMZAFtDlV9NL1DX0s
MlGquqs2ntMRhkDE4qGYxJuoYEDbJ8ljahTeWzpK66ywz7ODEN4vMXzXcBDgMmCFHdIDaUjZG5iH
sPpbscvjrtiN3AfB6UgCUd2UqW1JGOO/f1IWm+1/fFKOQFttYioQrvnbJ2WM0CC8UFhPY1W8xy6n
ViQcfUghUBFbg6TS95bc1QG/f6hyyJXAzuKOFm0qRmDCITE3TjU9EKU+bf79zLzfty0e1ArhUziY
lmv61u9nlreRnZjp1DwNZIWekyFtbsTGMQNLX2Br+BctSZ80GB1g6tIby8NYhxTGRTNZ4XJaLt/K
SZkbTtpdES7jPGifjofqetjWYfAA6stYI+fI9sxdjJ1oU7VLG0LU2w4aZuEcok6Yz4PzfvC4LxoD
jZi58oCjyfazUWTD0QqXRGeMlplbIz1baK5ZhbpoDpgpMc0XyNLcZrn4HbxXZk86eK7IKwoXn4gK
4h3sG8j7IqWRDQNpx/gVlRsaNCzk0zVNP6MG6i7oiquMpZm9R8le3X6XQiDZ9T4pGX1FbFEQociJ
AxGtGxRhDETBzTjkom8kYOj/tP6i0vrtcqFcMvlBOcj4bazx/m8L2uyngazVFD1BfSmvuTH3sDRR
sSOmRUplXFy3/qZCPJNynvxjm6hT4BTx23Y29HFwGYfH8otP3/LqTthSAW3M8wY1FdtGyzxKzNDx
eminFsaTaGjzfEE9SG2T9LSdg8G8ogrfddh14E59bNvaek7D8aXtPZOZ7y0J0keTWcaGD8zcx4n+
qjpvz0iJga3vQpUZaP4TAGCcUiciniQB3kyUxoitfOfzk0Z1rDowy7ylntFSWCbRGlOIueGOk5w7
mqabMXtmEJQxCWaX1HvBwfPBaGN5o2UIjAjLVbE3dQVvgg7TukFOfXG8dITbtTyyu6cxFyfGrs42
UmF4sVSzNdMxfXTrYQuflDmyoeVeZsAuom5B6OKHBKFpHaLUfg5muM0EnXkdadoDcXN18t4apD4k
iD9GHTBvWwjoGiAcqJm52YOsWmW1VI9RjFkRhV6/l0mDn9414Qc2CaMhSN8bLvQa6RdORLOcmFyy
6b3W2YdJW9axK7D5zI0Zbb2R5hnd4EtQAbWCGtYE7Ac0BvGn0Cd120q6BDtpSWpcCO7JGfOvM4PG
A+1D3qcrrqPoLgZWwEcGaSA+HhlC1GgSyOTuHZrBo2RimZttuR0tn1Fb/5rYQ3Y2h+aa95m59/xw
3OhuQs1idE9i4Orh6832kB2/WfDX9jqejIeZsGw3NPtr0gfOrW+TTxg6Pxd+Ee+SNPOgu8MHoFY6
9r53Ezr8AChwvik69AKSzkZbXBCJYMZbNSU56F62c8uGkaUNN1YCucV6Zr7VbXksG3M+87Whl/PR
igWTdXBcJ1pnTXpVBoyVpELjYi4BPaSC3Cp+KuRDBO1DtaH+CfdBEV/8snv1rRInIAjkh8yaZm7g
TrOLmWtfEUU010wHmK87jUbMz88AyLe0M/Awh9xvg5oB+9ygdwir5qFT8E1NsJZPsvEAaeH07Ave
FlPD6dHPbMQkflztlIqLXenCZZFDrrEAdt6mD6nCovkoTQtcIl6rjB/YmMngYJn1NeCcQ7ZcZdSM
D5NDQmHnCpIW4TXrVc0OnAWZ4YGB3671+m4/aEbovKQf4zlqHgUN49XsoK+683h0Vi0iPFFtYmRi
o49CQ/CnLoYJegz2vA9eiPe/cJGbAL/gLMxb1rbmDZjrcEuOWIKBfLV8SAzxgDnkwJpzggiYNqno
WvXhqS2Fe8njBbYCWxFBxAGSovdoZT0e6hLBBZJIdx35c7X2pAPmRwdfJwQUWe98wolt7Jm0hYhh
W2RQkit/O44pci6ylzFstq+yTcZrsBwkc+lV7dMUoraT5zAO030/Zt8A/0W3ucXAgAHhVsIBMoh7
eVsWzYPWYfSgaOWuOkSCB8wL78jatt+goT7HxjRfFcM0eg8r5lvQSrlsv6h5/jaFhtyXcw7auw36
y1xZwBdZKS1Lj+fKfYkraqF0hpGGyxS93ixv971MlKjHZjTUlWC7KzKJ+BBVebhHjY88JSNVzu9r
sWYh8LZx05enQUIaRKRz68oRfA2dfERsb0SKGdj1gEE48wc3pv+a15LQsa4mbRjvzVvo4lUiVyxf
1iPrFFKqKjmgDQScFAO9kClBY15OsLLHqMrCAXiIe+MV+Y1z7HR4c0ryQZugEy+WZb8wox63I6Gt
iIRdFBeMHjXjzr8e3icssO6gkZ2oZtHLLTOW+xTl/tTGk36vc1GeYuJmVZ5399mJy8yHyfDIWv3j
uUmUZ6hIPQyW+Uq9iCTvh3hk8CeRh4wGH2u38Fx/HnRwMhXBWPIukxtZZbfSt7+Fi15OOOyLPBm2
m9SV00ktBxnNE8rMRSlh94fagpC/iIfjoe/3tp0ztERoi1Du84+XmTv9F3dntuSosm3ZX6kf4Bjg
tK/q25CizYx8wSKyoQendeDra8DedWOfY1XX7L7WiyykkKKRwPG11pxj4kJnDtAW3ameb3IRtKcO
DBwdEwyqWZXD17OCjUtJf4iHYcQ7Mk/QlptlLrfM0tos+unkqt5BtmQY6jfj1iz1caeK7DW0wleU
OjUSFNiKfoFqinAudKcjCE4RgdXGU0z+T8HJMtW9vgJT8GxGLNS5mTPGVnCAwT71uCf4J9O/b/7j
7qRQgE4aWFgXkfxWITVfkR72ZmqqYHOA0na5mWaR49ddwoosQsaStT/LG0mtrtDPIlBd7i5fhUqg
YF/uM4fY1QZRjsItbvVgPCfkIxxBTRCwkJH4pVjsNya0xZqQvE3npCRXOOWLYdEH7cMOzFk63vUY
yJnmtee6KrWtayCBda4oJxO0D7ZDTYtMJ/UcyB4octFy4uQZLAcUPOwN2NlELaiEVED/pSVveRdC
Gd6Cl/xQfrOfFHBu1sph1fWpswlIQ3MdDDaRRCkRoUZsRvKSmgy3iMLajyAyArBW6380X/vwyfKO
NZfTM6LCTdvsWCdqW6MjIpgbc2+vMDUn9cVjeHK0ywj3G9f+zDKqQ1x8FFq8Ux5ZCe0EWLOxQ/SM
ZX8xh2yp1TO87NozzPkU925LOzOU9iY3XFLKRXOmNXQoZqxzliuUkvEsd07nGy5fRz+sm/3yUDKr
m5fnLV8tj30996/X/j+//fUT7GgO3+m1CKXRv//OnJBM0LT/9WtkRWq8D8LrHz87XZ5jQhXfG8yW
5Tjykq8fLuddURBVv/ELmdN2+UbJ8jTB9Gn5RCZqveUnLN/5et3ypyx309kKkEKYBrGibeyaIWdW
DLsEVei59GzB2UeB5JXtryQJ9toggAJOCieYHzANd4K4Oy03k2kSdDIjmQiNYsEfjZ059u26MDzU
Bb5hrj07pbyEbnHWndTbpD5BSPTKaYZJ82fEVPcY65F9KohLxuZJbMyqsH3CwtroGUoSZ/Ly7eWm
ow5i5u2na7OSRCUXIgYfMb+aq6B9GpPkXCfJtF+etzy03Cx3cxuNrkaMYzP/kOVxO/P+/kpmRCH1
OiCFrxewk4fuSLW8xl/vHWzI4ImnYd9LUQnbJB7OwmvgbtkEUCSf7APJTSp4tjFXbWk/IVwP7XZa
L18WOXzidSO9mGVt/t5yoxxd6tsF+V3KOWmgErOYjyvAF5r86+6irXcxSaSrrwcXYf3X3a/XLc/+
urt8NYRNtiXcgdVHIUveIGGjibBQzVNLgBRnz/4StiremYu4f2GGf90UlcMw8ev+iPjsL6748th/
3F0ea5u4+MdTwjHykOj9F5n8//YStgP9yjVIEog6eh1/PTvPS//vLycBLwHIy//53U2ctnuQrUfm
9qzyZFP/g3/+9bSvX/qFQ/967D+et0zDvh77xz++fGd53de3yVLQtpO4+kLea9qnrfXXmzR0NDgl
ICn+VBlMTfuMaik/BaC08sPyzkgIXPlh0kFO5K59WD6zr090ueu3JgVYjsyct375enn466nLV8vH
G5d9ONFkmV/wl+0C4NW0FwlGKd1k368mX24bcKwVhXg3rz/1qMiJWY6AYTKT5vsinfeXpcOpqY6M
SlH4IEu3iyI/prP+BWPG3zf14rP5uh/YoUZSSGSvpAFo0p1sKgzWvuWHRvMV1QZLQV8iOGek0axs
rd7Fugcafp4+Lp9LzcZ3Z1bli6SqOy7WD3P+gKf2NYvb7fIG/sfbvzz2j49ILofpX+/615dBKjls
4q774XXhT1eLmWLZcXkeS/T3U+cBIqvc4rEbgvMAWJ7kD3t4KtMU5bCk4tK9HQ55bxcjscPYFaBS
m2eY1ozOcN0u2kq4EcCFCHor2UquEhOODCOI61CZ1Tf7rjmBuHjFY2DY4REO/TEEv47sOAxXXWR8
TkZjPVSljvilx+TZEmCm12c/tx7hL5oHGi2fMcnh9vhguWm2tViCueYxJWrgjpRm5WCii15giYEB
zkjJURVo8Mr7LFmssGgk+iqGz7zVYq71Q+z/qGoStgjrdtGFieCoj9o5wy93bhz9BxZaBzlhMh1a
z3iHEwrnF2FbZ+baugyJeE9hG9VdodaBHgy7QlHQa9b4EU/Dj0KDOI1CVqOJS/HEhMlkb4DPt27Q
5orUJbdclMPRN4afEwPgnco1H/xOE94B/8KuBARePybh+GY7pXscCyzYwNJ2OpA9PF/IsV0d3HcR
xk9ug8VO9skcUNduGQ4TcjGzgsVYQhXOlf1h9jTMhDGF+yaMj4qT4RaWdKtAbPe7CtYGOIBv9mjZ
XGIDfx3nYCp52x+KEeFIXBc/tUIvrr0cEi6NyYE+6J0FqTqj4iUnIM4eksTpj+R6PMJeyF+6nkAW
27I+B5BobzUWN2GTga25LkZJWCueOe47ZBrsXfrkGHjhVo0pl8JkDiUW9Az4PH5O5A2CDLNxWXId
DIZ0x3ToT17Sp0QM56z1psD2Be98dQKdFF3yziveIIesNfGCbdv7yEIgfKHZmQejDLO9i8y4HbpL
6rAo2EZT3c1m7GAWG/usMfxLRQi512pAFwgB3lZlf+tHKMiuMYxPiGIONpoVzbW7R7NFATMIiNFV
7qXnEK4Qh1pCoceFTvPch8kKwiP5GQHToRBiE2lf7WPbJemm6y3vkvXyDaKBAXwIYGwfELE90kPU
sbZv6gCDhdeP9nlQ2o/ukKXW4zik/gXoQLfS8wjIlPGpaRCItZ5xAlDFES01ajR8z/ZROPbev/c+
pEKPXOFYPvg0sbdB6TW/cj+MHxLfeGN+ww6WCn1nQBPi7C4fhooDa1TEAuR1cTbwBERSmJf8Y2Lk
/Nb6n6Ycn8a4CB6N2PohKmu4h0MAj3Ucr4zw8gfbJQ+BvUp/rDEdr8eyeauH2n42q/SamXVyaXQ8
BzU9qrCLcGpowGw7xRzJJ85xYrj+4mnZVukJMq08rQ9FU74p4ckj9ekRUYS+j8Vw6a2R+UXcHyVz
E6cs6nNvADc0zYS/jjcYCKalHbJxek1kVr8ggU4Cc7inYhc6YfPo5Qj2S4fl1c5oFTMVRcXMFgmg
ExELw76OUboytBlgwmfhKtJC/eJFRN+VGfODaiYX+wCNC1sQsI3jD0sxRCqkJ+d28r8NPcx5q5mQ
p5mg3/WJHuGow+0WgSXObLwAcudmcjAqsVZyzlwpQPvkyfdR8ZdT7Wsg0NrvWqncldlnwVVzi99j
S6yedHc8pdgJM+Do1jsCoYeue0J68Gxi1uLIJkAomKRg2jI7LdxPP5uIDZSwgKO0OY5wJnWq4odW
4ioaIxOHmBOfYIjmF8auP029fPGHhmza0duF0j2U9nRNcvkdJM8DifLDXg+YtfrDu96mxqZESrNN
/Bo5OeNHQ/zWk6My/PrD+I5rZ7pqkbat66N0OyIRABKAYjmWvfVDmZ1z6JL+qbWTP3aa1IchY24C
9FBmOUQjatmXhgk1SO2xxlr25AFV2/aD46wtcqGfQf894C/hAxAOhEGqVmIftFfD1A+ue0F+a75E
wtsMjAMudmVigPFwUuQaQHGsTcDkQ/1YRvWut8dvk1U1WygT7YPdFwnJb5W/9d1nkpnqS1i0NPqj
Abd07+1hPiuyJN1wn9CPmgG+xJCpC6YY7Wp3G6vt5DMafFpaxCFEnQLwFBvdJZ8+4R7Ujx7tus5U
z2zlHPK45H4xtYkmvQqRXTD6Rc9+6ER7I0ow+zU1zp9CRa+aCPpHV6cRNsHMHyene+zHn7Fp1Z9a
A7YAdWW8alMOWrqRZOEkCqOaC7Wr7kOSJWUqHyFWuGsvaxD6LZMSXM6HbnrsW0SdyyOBAMoM6+R3
mvjZwbG6dT6Wzh5N3sWzbO0wNeyhzCmONg1E8yt0/30s+T1W0ksgOIT9KltxXnR5Sms4TV5HcoLr
sIzIX8+TWxssCSI5Ew+/5mYobgPO7hMeN+JyBVnajnnucDedQXE3SLPHX47dPox4Y1ZART8wcLrH
sJiXbUKatmNhcX6zqWTrVfu7rB1o3Y+IHrr2MLGHuqPJ3Z+EXtrHwdPcrd5XmJx1S3vOUtyqUFWK
sVNv0k5OqU7KpRWAlGyysISJEO71MpnukZ9+iGgsr01f6OQPCJSgj5rLENDBEZiw0O8Zu1DKQ9es
yPaj351zDaMrinewLx31SmuFwxd4KbQasS5FaJ2wvM57JfVBc17fZwklPBp6/2olPuIh/IX+kA4P
tXoM5Tu/cjoq3oXdaEzfIySwq1GP5DrV+obJvcAOZdEyDXhn1uTpvLZlyvZCs2vgevjQjDT9FmZI
wj1swOg9zWZXE8izETqzXRnM4doNyfAYar5bVvbaK4sdLC1WP6iAH8agAeJoeEltsj/TkAhCpcLb
UNP9TBz+iEQTLslL2UGJ0dvTFqa5MlvSnQ+Gdwa0hm7PG4nQXb0L4m23sLF/hzWTuZI50+MwaGwr
2+ji+vchhJ9tFtlzGXIo9zF4tMZg+WcLw1ExTjdjEskJqDiDIre5TYbdbJ1weIupmukgT/FL4HTX
MMReUNkjclAy0b3AOojE/xVXQ7bXiQLftwiItonbPCARx6KBew+LjPtNt/6wq8sOvqlAN9oFh0sn
fzPMwQRp6r+EFtNI9rGA17bcppgrQWCZjzJzXyNQsh9R6GBuA0zH8QFaAGf8DEZ1CLQ3K23vI+sn
Ek/5xyY8cQnV3/CyfLpSbv24IcwLO/NqtCaNNlvQkScZ+Rfp5DfDcdnXox7Zxhn8qCal0qjZS18o
xTs/dR9hQbHzCrJDBwllnxre41QV9aGd2yX6BKnONGS5y7JK4ix1NlFodbSFcSVGuUIAkcACxSPq
vPvYLLwIL4KdOdVFGf1GqSE86y0KXGh2+qFNKx+Ju7h7BdEvdqH2gUsHI1PxmZHggVY2fRVreq/8
vDxXLAYN45iN0dGGK4VBYyRsg1PViSeynQlfsZ32UGkNu2UnzY4Mq3j1wMAuY7MfZQL/p29eECXQ
L7bg1Sev0p0JGTq4qdYlr23yvbsc/PGUmvr7kGdykxlcUDAtFMXQX9gqkBPChe8g3eFXZRu3ARSh
clirCQM7V6l/RwV6Q0/ubYw5jGFyie/Kmw2mMPdeJeW7NNIz0A3QSIZJCv1EUnTC9G3fKP4ctlUJ
moi2P0ZG/pSMWn/0PUg0g+b9YcMjzlpNiljtW9NxMNTR4dp2Mx2yXSrFrqL3Clq4pAU1DGAsrYtf
bT29kaF+GoaAbZPTTLu4rtLtzOP0yjm6Gk0ZrBrnoYgEho30hy1Hl7yI4MMq32OhD08O1K6sE+8l
0tKb68tvhZ8apxYj7taUmBATcl+ZAsLo04zuXKZKbqMYqV9UGPmVvIy94MKC3LLPH9BinaL5Z+bA
vdbkPVW+8QJb9SC0IGfSNnm45OFqk0dBOkezzcbOPkNJBd84op1DXEhajOzJALAGsuxLmJS5eoqi
gjcLZCwnLskl0hmJszHeSxVc2R41J084xMtAG9Nj1Ab1cO/Tixvm75WljLsZ+dilq0pu7LKcbgOf
xEoK/D8eVtdA4D0wWgEVrL2PrdcdUwKES+vZqTLrCsjCXg+hUZKP2j9mCaALooyvfpBBQkU1tcsM
eQp90D6u50Vwk5BnhnFGyLEGRJX1dU2/pGHIYddMg2xJsEovN/W8GU+14eGzF8xvOjw1i7wEsuna
03X3QY3NTwNOtsWA+gKy8qB7zXTsHCLGeBdI3IwnEDZRvFmOcWSyG6wo8qhi9QcZIhYZ8ocYvjDt
Z1izGkCBbeOZcqpb54rwUOw30wYZjs7mqExPOFJpN+bGE061t8jTLkxpSrhPPzSJUNOjCXlHEA2M
qkIZsdykiF2vVT5+U6nbHdj55ZcJN17uVdRnRZSvrQQlUuZBL7fG/EB5g+WVhIz0e1NbSCV9mPG4
BIOdhW5kqxQ1yDJ2Kk24uSogjSyo3v5uDWSagJKinUseHNILz+sx+KfXyZb+paAeWSUUzpuUiw3x
c94vJv7kRzrduWrSx4o8uXOYOESGJON5FFgPAt3WrpY/G4Aq4pyNQXuy1Pib+ro5aKP9aQ5Ftkm0
IjqoqMRCo1G42/Z3BnzeEXyljyBX/1VOEkbnVGg73bKbc9dBfea8ORAHlTIRgyzBVCXY6NjgyHjo
tgIs9ZZkgfBgYeheg1cDVeMTEEsL2DxWLXcjOVjoCEb9pLl+zNUtLYEIlv06YfCxpyImEJKTa03b
JjsXpQ5DKp/uTpaDaaGP3NX4oAqCh1eGT5wW+gTUV9umx57sggGwy1/6xP5oLNWlpRo7sg//xjHT
nBvx1NLVeExT/0GTdGlaXc+JCdOH+wjeqm0jbOkCdU8YWtaj7Wtn+gu4kZPiigVtV4S5ODhADlmj
vWg3SZ8tQoAz0aTzejITrQOE07CfR9a1C4u8hbkTf2voKV7JFyU1OmxbYt2GeJtFoIGiUU/X6DDV
Hn8F/yyqXzzK69EKOMVgJh+cxkHtVhNsp80Nkqxtfsm4D66DDO9m2N+iOPDfBuBTdBR048x1t10l
EudGTLWoIww8FZbBljSzQHMgFNwKN0MnZwNcCtLqIc/Kat+mAnT9KInJEAmMMeK3tdZ8ssbkd6mY
sYZNMZAta3cXP0/9g82gDK+88UdrdHF18ZpMXV3dlAJ05cTxaeIohffndYfCYXyezsNt0KfGg5aT
uFVGF8nICyEkfBnmQ8OpdH11j6bk5NCf0SJ1U43zKqV2dcRIpocLfACm4BFxx3htEx8CcR52Vxh7
Nxi5+tqZCxLYpclDPnXfpi7auUD8fimAWTkptvgbO/NVsST6rRO/9DXESqt3H6rGrH74eb+rrewn
eRQh9bj5XNlafEgDVBSmLwh1F13+2DnsSADM7AJNBlvIJg07c+nTrCjuyC/FMag5GzLwqmzGGkD7
DoQ/eg+Acv1kg5ZyLhlUF9eMPEmYiJTbX82hQhRVmlv4FsGhloFFL4vBuaqLmbM/Uq3Pm5LEMJJT
KKkRGF8yaZf1oYoQX04xYkcp1IuwwSAGjPkZGATmdkjwYrTpKRhwOJqBt7HMLtgnndExwcDCgFcs
Zn6nf/jsoOyq5j1O5fc+TbVTZ5vJkyEYhsitZ9WEFs+WBM+jeNEtGMi4nIpNH4afMMnwvyVPIcvF
A1SLP/kInUlQknspEJcm8vPt2CO4bDr8n94EEb6m1FszR9F2fRbDCWmIky5UcvHGmzZGc2I46RJO
ZEwg+1+1pPC3qRdrR0bwAjXTBKIgwCjnlczsG1CAp7Qd2abBpdu1ZWwwcLJ2nNEFQklO1JpZXqDd
TIDzBM9Z2zDRu7OeeoRpoW7K7mE7EDE3L7NqtCzMtJHcl331nGauhwj8KhjhH9B55wx8Ldygc39N
b2YoxHSrpT/exolyodayZDcVwbdR1nIbmpi7LIIdb0LduRrFYEfd70sLJnOVBbzKNA7puygzgxku
giBCzjjdJmtgiNjrmyZMu71W/45rG1QmmXp3vKm/7Nw5+1mgtk0Cqd7OlL12B/vZnlmrVWkjm6hG
dgel/9j7xKPDIKJmFcD+VSr/8G8/iip+zYvQ3DS0TNfCBtBVSJvNUU8XRc0SjijQf7QG3kMvTHVk
twD0cjFw7ESFczM7Hdq6tRsmUhIkIm6y3Yppp0VBdTCxg8ImZGcNpix7Mg3AbX385M82sjCMh63V
swFx9D7f6X5p7XCvPwyN252hERY6uLZgPNlS/O6QWFyM3N4MRoJX3Uc9EetY59DfqnWSa8TSpVzh
YnYqmyl2wYJ12Brx6rDB6NE4NtK+QgfPz0ka3FSh7zy3tLHuXs0p8i4ip4+UJ7hP7GT6lWpA7Uh7
4HiqJxgiMRGLRlf+XsTwweB94oBuvq3oVcFesj1YzfyTkMqn5uaoEQLPqz0M6s8kyvVIxYQ4zgKI
YHyy4Ypv7WTS96uH7Cq88t47Mc1GoPC7pESemnI2r+k2r3PVkeStvIsdGsUTfVuoMrFDKosXvbYJ
CA7GzagHYtsDpOq8W1LWhAbikehcK97WWWCS0QoJAQgRigdvYPRROxcCeAlpz9EkJVBB+05nsu0z
2/fD6GVkJIFUF33IbOdNIOoDLBDdodGNy5RJ6xogi4Z1pqzxecwiCZquDne0lez10npMQsLFtfZu
pgNdem2cid/J94pi+JI42lsfMH/x0Hyew1SClpvFi762MQXT00IZ4Un5TwAU3PNyk2kkQUVN/pS5
gUC5af2OqFERDqOeWymt+BgTcm+b8lKkzvANCg+602hbGBH2BrgkL9LynzNOhHPY+Fun8eezOqUZ
N2S0uNKovaGEa26m9ADrg1uhOaV7tF01TDaun/2p/B42rZy4kDXyKtJcPzNkaY8EebMhKaMWg7CP
mUO7VMBBX+MhSR/rT7Op9kVcpq9cnY1LMZKfXld7SzOTZx1l/TY3RkY2+C2vvlGvNQyZe0gGHiKO
etovvQWjfqJEIXNOyXg/xSgMI+YfulfHBx1Hvhadq57VPhXac9Fyz+zszYgj/jrm6VErYxfJfQ0A
yzB/xFXnbY285ozyyK6DzTCLW0iGZ1PrWsUANKqghxWZYAXMak3DJj6MCaBBOzICPN8SuRAJbesR
/su6J9wN5CaRJVpQPeuNGPbKiHZtJNynwh33okWrV3rGA1jlH+00K2h62TwVqUt3TZXITrvkLEvb
OyYFjUIjLlvS3aJ9OZj6LSrKN94CIKETW/BRGHcR8e8XTCghs+c5oY8JVN0CC7NgR7xHo1ufPDos
Ea5ZcgNBCWfap6Z6Z194ctq5ZV3sZPxGOiyRmoEC5QnGlcZqfA2KFDB+1rcXCFcAyYcuf6jTT78s
NrFn5h+AAvuVQL6C4ye8yrRV28IUyc42ElYjJy439oCJgzAB8d0m4ZhWx7e0zIBzNtqLkK18aELW
Ldcygn1VG5to8KfHeiBuJxj+FAzlt31EdUHLZ7w7UZDchjQhfaf4XoOJO5VYxpDm6choYlKE9aBo
r10hzW1vUz+YwBBUb18xHdlXx09/5mGVHUtv1G4M+5/9jNEH7br6gUhFDyIQycL1M9ccUtur3D03
5jZoSHjVcGkeev+JvneKNfdPNrblnplhT3w8pY6S6WWgM3KFTIASBxT2Pk3i6OKk4pZYZXkjRyt/
yJrXv+6QcrkBrsfsNUaw51iFe9YEglWtUNY2toiq5LJTvsSm4iAxwv4iWptQgW6UK1VP7mExXJhQ
c1dmQ0XJqKjcezryxsTxLlXPJdUMtfKixuRbp+jk6YZ+LxlYNVHnbLOhIuZNGjWdKPOwVIr8C6h+
E/DfTcvnm7Dee3aLwNZx90BPZn7kGFCj07wbkuFuh1ScYfBYR8Zw4y9gh+6Nu0wB5k2Dctii+d2X
fFhr9jTGBnWoeyXX9GPKAcgMHRKOKjScnVWn7+G8nhDrOqcTao9h0yfo08fhgI5R27CNJA5rrLYU
1Y9ZIdSVuQHQLTVEjDkYO8qGy76C7O9bElrlvGMl0OuAJCZZyY6LA80ugpbwX5AmAD+wb8qzrjk0
n7gOg9lGkwX9JQmac2V3/raRyOb6Hr8Z/xOaxLbfQ8pEIT0Yb31JWVapnzQw08NojdEOvpe3NmTt
ArlEzi/MVlykMs5k2SY36mRJKRADj4mAMxB7W2IWhapSt7bxQkO/R0xPj/UAyWN8sRIreQxZssJx
RNTijs+qsXmGHnvoygwCeObtWWxsSQS40FzAaJSQ6TmWYHuDukOXg4VmNCLzxSXTukXCm1sm9hpB
m5d4md+OSC1SwqEvF0quacSBUo2JHcKj6DrkBnWiZWHqvLMxL565q3cHnc9Nq2CbyNFh82ekmzoB
hmKWLv27/AwfKMNFC5h+wBgEAJEWIUOsUxlWyb2nn7F2Blq9TZu0J4ncgpmm8yC9FpAEBdeldsxv
gfNjCJ32jQ/rNVaeYl5RE68jOtQFzkDdqUfWLrLM116Un5ZZqYfA25skk1E/UwDJwGf/4eSkKWNI
Hup9AU353XS1rcrj59wkWwQsSnufyvxoAUIpQcKul8lcmnGqSwMyXQuVjuSHGHt+ZRoPppWc3fGl
sxCgj2Xms0Bm462MBgRajnq3PcE/6QcbsxQHjUrpklmfGnLcfdiFG4YSFZfNzt0wwQzXBIdF57aE
U6IZafCWz9GwEe6RwgCeVlST2sZ1TDckRMGcTVa4aUYh90VOC7YF1UXc2v0lRKx0ti1wRMkbWydi
ulLSnu20JnXLmQ5eIBiVaI44mkX+ilR6OPvWoM4jk6KhscWpU2l1rRGskIUzfboiLM66KfLz8lVp
y+JMMs5bWNVyFxDDTJAbN8tXwwSseNDgeSVZc3U1GtsORtvWRidQG/DOTBPZmBeHKKe78klhH2KS
zMdc9BGyxMTXV6Vb4FdIJ+MF1DH0Fhcbex161mooouFaM75f7GUF49XniVxPFdzIbHfeG+qVyDfe
5eB2TyKL5dlVZGe1Sq6ko7lnQQgu9hWagU05XU3o8I8i+YEs0X6Gkre3Rr9HYNYRk3UuJRmiRmma
67T9U8b594id/57xA11d1OtclCcX1Fx+YmTG/iuPyTAYvsMnZZmD4brxPUKAkXl/LPqIIRxpT6u4
uk4WQGuU0qjLVUEj04Ng60X9C2kF5kWLWClpQ310/CEJWr0Vaoo/RmtXK9vmNK51Z9artOfest5y
Y3hCnudviHH/mUCXgtivbUbTNk72BG448GDCt7h3fQvyVzyDUbz+XDMuOvtBfgGHlG6UxMZrley6
Rdth1/BLSLfiNcT3fmKb5Gxaptx0T7k6tED5Fp1sXxMFJUew+bNwudA8MkDjrF1nXU70Fj46kLu+
t2tyuiexEtp6BNlmuvKly7xqC0qfBRXk9xpVAFTMYmzXKTGpq4akKhrNBm1F1QbY0gE+NnnXM9or
bcBPToY+1T4mVzSQwato4J7ZrPZrqH5kyLgZvdFi/EAaXhEkDL1Xc660stj2m9qWSHATQKL7O6/Q
RXHd3JOEgn+jqVC9w/bPEnq6k00CbTGWMMeZLyokCAUclbbqD0Lp+kEjgjZuyn1fxreIhuwKZ0lz
aOCQNQ6xjl3i/lSHpqzhl6nuqTTrmxepelPbWrZRHf1PwBIO+UHkrkapb7DTNo1b1bfXxMK2nJff
c1pqc8qdy/oi5cqUJAOTqXuKXUQTo19U24OftfheHHfYEegyoOjLMyJkup9DYtCXhBUsRhdcJiOS
yk1h1VnQXqw2V9tWwt9jboFFsDQ3jucbVwqUxzog+F7a9Xso9AezbPJ7S2ykiFV4BTBzHzvooULP
AgLP8vE0h0gunBgdw4pO/TdrHtWDZrn6sZ6ap8VPAM7uBYlmeWwJhH6wrOQ5qcv+MBXOW0sWIqW1
O+JS0X7ZiitFHhHTro2+j91GYdNj6rR2MkNcirb9COuqPZMgMgtI7b+Mz/+/gkzmHL7/FmTyUBLe
+r/WHzUpgcW/xdf8/dK/YSau/S/LNh0siY7tmn/l1PwNM/GsfyHkcCxdN6w5pkZgZcT9MmfCCudf
OLINAddaFyYvw6n6N9FEiH/xVMPzTfJkdcO3xf+EaAIG5d8d6Qha8eQJzHn4/rFL0vX8d7Oxmw5V
XmdNcoh129o7g3y1vZFyP6GNLPGeJcKNHsME+X5ucBi2oTHTMsRT0cG7S2kznuyccbIqnCepIXmY
yC7YxROYQjXKaKU4lu59sKIW6e9OB8k1LJJnVCDwBWKVX5pOym+iplxMAVPq04+gow4rfFU9mFDY
zikmeMg7DRVObLiPlT8RO4Ba+NlNOyYfDldvA76VZ2rjrjXhgdhl7J+dvu12Bq4Udo2VvZMD/h+4
BcPP1tfIQzc0/nInO1sFU9sJeOS+N0b1Xa/rTdDEw3tMK1yrWnsrawj5Se6U38aRS0gVuf1RZPjm
6Lq+DiOsIAw48toRF/fa5B7jJIl+h066s3J0I3plm0scRLbP8ik/4zF5GKfHkVRQjGTVh+8ST80c
dW8wYN4tfY7EmaI9m0Tm5FtZtsaDEPE3suqHretEm2rKe9rOTIXS8dzgwUMpWbzpjKIzyc4i8aeX
0oEfp9l9vXEc67dGAgw+GeuoA5LaoCx0V8uGiqiOAvvPAZTY06LbcM1n5RIhGloEvehGs9Msll6q
kgRp4Jt+Th6hXxb3sBu+s5VWu3zIemYQCTKWuisP/j5VYb9r5gxGos4Ow9Abd2von4q6p2DukmHl
5BkzMv4F07loXoaIlZWoLbVi3dY6yODWI4sL0jwrcp284cMm1XUq7hpIaBIxjPIgrV+cR9UhJRTv
AHZev8VsXUn1ES9NqgXMNxocQFFzo8g114BeiVyVyNZq2xz27MkHPHmy3QGZ3Vs6cyTH1+vjUl6F
CWt3kdNU1pKqY16Ns0hjASetQvuDY+9Tavp4GMNKPOok6PaBOBJ37F8oQyQkLsmlOIghl+hOeMKt
iRc6rjLsiTGGwCDx963jFevFWShk4QHO5LqNzP9HPfeNGOgzrpyAHKZ9fIgKlFiL/Y8iXvfx3ucB
wl7Xf5oy17x6dDcQ+dhEo2UWTg9W+zTGnseRdfKINtqoZCSbIvjfjJ3HbuRM1GSfiECSTJLJbTmW
kVRSyWtDdKu76b1L8unnUB9mfmAwi9kI7VtSsdLEjTiRPtKXxPhVuU+YCskuxqikLls4cFnC4Hwa
ONVFQoNb03G8lrCc06hA7sROeTZoRzLkyrJexZaY3CSnkvmtnC3sGettAfpuEzCQ4zXFq5OGRAKs
grmQPbvjwRvqPQCDYfOCO2e46Db+TRaJHAp+1A2zeyB6ab6r8K/CfTRgGjAPmJfbBOaRKa336Imi
3Bbm+uWvI6jSZpCvicLt4In2TGfWgHbI1aQqYRJ05kqcXv0SyZS9cwdpH/1qDcZl5wRK5L0VqTcK
mqtLTldoR0x7M7oRO39lBl7blbi+lHPPe+fd6aOElcukIydfnhY8pifhOTzcSXopwzo+MOSO96g4
+c4ZQheDUFbvaDfxKIYel42Ycy53GCtPQrJMtFXt7qZcWw92whGUplsQmFQ+yaYBl1qlQBC3nX41
fCwJkvBwZaUmx5tWURKc0oZiw0pUCSKrv7yViDFXD8axZ8KzwUMwnsXifygf59CC6XaTOsWniS+0
cqEPNMpgrJ+SLxHegcADpqqiLx9cX+tbTUvyNvdq/DKYvzgJx/1WKtPbuiWRJWkUw7X3WutJZuJq
NX15VZP3tPzo+9USsYAjMDV+SCK08X6vfmdk91NUp2/RhIlZFbXal7sKbsFpxty1QZpOTogClIrQ
pbvPW2SWJEYvTCwjPaa18dtJq+mZi+i1yp2DjO3h3hVI8ylUI3LDdXXntvYTDqt3uk+8JzJWKHnX
mqd/H4tEPHQ+oLlSeRhy9TgEkb9YQLjoXUpG+nxbsiOy8X6RmPbf7HAOH2RrnqnuIqRZhxOmQQOV
NS00dkXDOszC8Q/ukh64UOtH5PLqK3WIKHq28ToLG7yGO7ziQegsnJewRhFtTAQSmov/pVBVDwYw
6M3PQM8pGzYPHDTHIpPzpVHZR56Yz4wBjIsK8SRmefbSzt+kTq9DbKnX1DA+inUYgCq8oysTACxC
CxW1gwX+km9tUXjr5LBpHyyiXtE88pNp/lpE+TW7/MmxKCicbBv/FAHY2VI7Qsdi0idHCtgBE4R+
++QbJ1vafzDS+W9NBL92EdEjxqvVyKfi53TOrO00JzctMvRdFN2yTI37IqbBCVrfzqz98SI7Kz4m
TfkRxtQVTRnW5DrDJEB/cRHoxUiDMayHg9umVuDG1hE+YcUdZLC3ZVfoAEO/f1X2iFqBZ9tr8QA5
oyPufIijG5ooVaAWl3gafFosemKi0oURV7t64ibDl/eYL76I++/M0WWEaVb6nKTm40JXzbaVrnOT
PEPRRHQZaN+5D2mRZYrnBOzUNf3Rhr+bGuufNc+/ioGL9GxeBP3sb3M+3TgY/VrKGFlrRkmXWfca
jX68DsOH7m4hfQKa6xdmhulcGdMHIqZhcgt0G1paO7/O7i1pXv7bSLw5PcWKyMWcegyWmcge2449
cRh6izNAb+6ytsE/Izn5+3nebhbrl9UI5wmflHkiJWXfWWB2D2nDTh1zMQUHUapj2w/UaZpx9QKy
dNn7KLf7wWptbjFze8xtlLIWCfdUFREZ4Ww+izBXR97ueNynbze/5eGCdUmHadCbCh8YvJ9blkN7
6Ef/Yjdcsshfnylmbc+Qs0j2i1vfM6Kqo4s0k3M7V9UJpdjeDJVxGXW4HJhCkFrp6u6p88OLzwJ0
V6H8rU2rWdC1HdaVMj67jYAFXHNH93J076XhVMAtbztMTw0C2+qW1bdIDM99ZzgvrdlDtnUF6baG
2VUf4QOo+rsi/cptmuQUbs5WODCF/bDfxz0u+ESl93qhi7P/cbmSpigDSjmHzahoF+V13uAnLL4m
iV/SEsu2niK1dTF+PSQ5z35V08Uaz1oceKXtvYo+lR91LI00i+3t3ohO05KCr1f+bqTU9zpiEYyp
vr6jpsw8hlPILbqlDVeqRpHxt5CQnerv0OrwUGnz4MZ9zgxWUoI3qfbRNoz3CbPwRTbPvWdUz2nw
c4zIROVuF/OWFqV5EA356IkG0o+x2Q8M/KjffjSd7NtLOXZIq9s1svbuFedCYA91G8QLCArP/yyd
mxHL6SpXhLGMqUpecA413VaYafdkWog/fe9dFED9hsvPnUCmkXl5ycf5HwiC+K6n2GpTRvQ4SS+B
JpP0VIMztb309AANSQjdxKTLrm/T/rHgqKURVpgnD4+cWYu7gu8iyXgNilpGOX1NWYaLlBQt9hHz
kHvuW2GRczKyRRwLvOBbzO7ORo+iv2SMeZENExDgwNpmNb/KDvAWzvQXz2Aq9DP8d9LpGq8FAWu1
WUmzLDRv3vM9n5FrGS/pcGbC3354Tc2/sMP12VxrWe7taHrywfkzDz6bQ0p7R0YKmgGxODsIoOsJ
u0ldhowT9vq2xbgauiP+NVm/waDbZINTn9RYsHfWyy0zcbsm8XxfYV/QkdaPOHe3A4Uyp05DDzPw
3gCQxBxrcAhvp4rwe5eJQ5yXf8qSLTc07OQuKxkdJTOzp7j35EOvRrpFtMu4fyYDCQKv4ZpheIdO
LQyVVotIl43v/+lv62GIz3ftuFb7sa+fO4yG6y3Aui5RvSWZ6t95GTmeIWe61Fr1s6dDusvMJD00
cf6UFTK95/fPOZzLnctYh/EOo9rEwR/E5AVBGlIqyPvVpOFN+i6luoBvCRwIOt59sBrFV1r1xaaF
ZXPXDGlzwtaMJ9FIsjsHFbfkToTpfcY24Tbz3sc4chw0sWh3zPagdvmvNOJfa1Pu8eP6EuyWewcV
jtlvNd1WIsZDi27z85vJqGI+rXqzkBENytCgiMwpbpFv8N5lOY5dGkmqCAMBozhc4xy2ae7DNJJY
Tc6p0j8Z9lrFii4pjBZbCCVjR13wVDaGTILYtpgQqvvSbyfCtA7VdGLcq1lhwhi+RosTlsM9YOM6
xEil/ucphKHOZ0/N++xbWoI3pF0Tp6xr3ioruKyUlElEsEN2ZIRJHVNrvmO7h3hoFOfcH09WBLI8
6XrroarNFHpeE4e4Iy0egdhqdnmUfqQZ2SVa6OiAWZcBXrp9l7+lOC2v3WI55JvoM0Fp2y4x5t6+
mqaj24JcsqzoAYmzfDHr8oMGpDOBRf8YcWDcEWaLqFbU8UVq/VwIdwyqXtApGdpr3SA7nebCInJi
GsWQvCxrmizJ2urgeO7qFqaq0XvGDgB2Eqv0tkY/ZAPHlAYDqg08wxgxoc/vPw7IsEd0ylcWhr8+
lq3FcGCyx3ORZff1XL8zfHB5/EBfUuiYXOpy/qS2kYDLmsNJq9A9qNWYPNHPCCck+xh8ZOjRdykE
HZbuMCr33rGM8uxMFW8UyJAHEhvRWWp66yzZnMzG+WMqmsxpgKWsPgIPA9LIOOoonNhXO5u27irj
RfrPWJCA39uGffGMrZDv+Gj+qzi/7EeKC/dxNH7PdNrQbutjECJm1XP53Mad5IsrGnUcVmODWOfY
CU6KzTRTtt02ntjVGY1VWcZor6IF8zBbCr9sq1Av6/IoTXoSEk94x6y2ONiZ7n3GtPie3nBcX5xW
ZBKKgymHCMCF801IiShgU+2tKbKCGUrY0Q18s4vW9jEKh1m3D6FsfrnO/I1RtOfeScxC+/f1mCXb
qixxa4b4h3TWHVv8r6iYtr6ZlnZ5DWcmECBTdmgdOVoyFG9rwU8Xjl/cXPkDOWiURfXvyhvdU205
/WNbPWJgCtjF+2vIfsTsnyhiU/N9QbQKBkBUC9OYBcsZ6A7eiw5e4INoCfmISNMq0C1/VbqYO90w
uQEfRlfCrO5yauhf3Mi17xJcUgEaLJE87qbsHuUtDtuTjR5/zXOcpCMN8XB9MiT/oju15YOuLHmH
9T4/kSbraPstDcokvE5tMP53e5Puyg1aK8ytMIUPSlsJJ3Wmh7NDTFP09YEY0q4v4vAtps13EDUN
SSkRGdPmtAOAxdn6y93iF0GS1dkDN4I+GPzc2lBnIPYqAQnTz6rdurYltua6BWoSVHehn766ba/v
4K7occ6Oy9w+Uhg9X0BtbxcGmS/uvCk6EHHeWiLBvSNI+1I99lrQlIAlK/XfMs2hS7jKPQ3QtDkT
FSyqsZnvaGlt3qsQ6TrEyTYkS9DgSdxXHe1dSQs0xOOaWZTxdDIW9WQWnQlT5mukXHkQU/UIjOlg
rnNT+DB0H7IdnOCZb9uBZgmcrUcYGPhzLBeEfo1I5UkDBsuUnGbzfuA6fJ9k00feG91boxYEg/J3
bxjJs8yTj595NEaVr58dK83XmrPS25t45Q/VYryOCDGL6bbPccb6Yrf2fWYtAjocA1wWOeu0el2j
+smO+vwttm1Q/95usn2+tnZm3s0EDx6idZ2EZPbYhVFAlVGJci/I3btVd0RrN18Wxj9cRMTRp654
3asffqbE2qCcfillcvLTqQ/s2GtOyRx4mvNeNJkzrVi9swHXoXC8W2hNZvTPXbz5kX7rIyy17oa5
+N6aMbgzv0wNYqc9dQsldsWD0jnalIQ9Xqb/UtmKe4eJq1PEDVNLQFApkCiCORYiRifiB3dPQ546
NRqgh5tuu7AJingyTrSEEx8gk7aNMp+ubcom78uqMo6NGp4raGb05GTiNMIbdCy7DMaYISdJqWrH
nDu5xxdnwYPPcsbTRLd8TWKW6OymkafamboPE9auNFE1wbMsV1no+Eh+iCN+h++qMvx7Uf1Rug80
8c1tu+InY+F/xgbfLYU+g8sFKSBid3vscFKIJaPtZeA2w8lmemy+lFxTx3bb7FrQMJK6qjvGLA4e
/niXduI9Hnv7KzI+wtCg6tR2zr7phidK3qNLqvIzX8x0dTt5QshtA5kqccwT1nl2cWOHGxsxphBP
RspwpU6YkJM2OaX5hJprq+y5HJrAX0oMyk6t92PIM1utYq09dTcnaREzFX10Kcw5ioQsouSyZLEQ
5RtmcQ0bHynF/bbseDqP5CSvUlaokdNLAvnoKqdThIZ+57MvW+YUHp1OF8TNmEnTGg/xxoUNPxYa
B5TCLIdwjopVevwn0L7Pa+Z9G02Z3hpRZBwBC5P4G+boUNLqu61HEhZW32HMq6F3/CgW4zLANZu8
IjCSSm6gWOKriQyMQi2FwTXVMoHHW33B1YMIFD9WxnyrbG7juSsfBj2Mb7PPSZn9+WGS6nt0Kv85
S03/GdfYNtJoE0o+Ti7tJqZJRhzJOWWC6J6MQYAtVDigYkwsPxHtKcreO+ycZ5bLhEFw4z+hj2wr
jR9wWnRBNo6+w4hpItZV+1hm085gQHCezTnaGDZV7gm5DjVZnxaqOY59dz/kffLuejUu2fatcb7H
cYENudBdOQrxz838FMkS+UNFnJwxGJ08N2vOVd08/Iy2ke7yJzg+zy5TUrxSkT7RTvbAUSci+Z/F
1LHHuBaxgdyFuQE+s4JxuDr+T6Nh+fQNMbElIIQWTBouHEmNGpTI0WzH+Yi9Il3LImj3/j3WRHOn
2mDPmc1HXVClqPDlKQPj8pJFQQJBjx0HVJDBkvzDeei1Nx/zlil2zn7kgnBsIm8K0sh7wB/anSn6
0gMcPXKfzGHzm8Hw3s58fTbXDxjgEqTBAgCetSKO+sTBVkdzRx+GX0ajDaCuLJMDbAQO94zuWhRX
osfPRpkK+kXiI1Y2LMYrVqIbxZUTiH0gf0qzQycxwA0GPaydURE8b/Yu2HpE8yHeEKC3NslqCVjc
4Uq3e3/SscImCknBxmqp7Yqek7XsROMvVHzb0G5xCXpt/Mi1YtfiFA/sQj6IyHcOInUfyCdlwbQ0
dNlZXHgxf24M2qj2P58nsdWFr5cEnp1jDRA4Iwy/evUGYh4Shxf8UkAxSh85UrO4VpaDL5RIbyTs
ePv907PprkWY6Ux7UjFnp2btBfn5EHFczyrmo3hSOURC/9zTbjvSaXNwxuy9amnHqqqEtSi6K35w
G2sHjO3k/7xqWPYDfCeuxcpDpyl7uv5gK5LXCybdfGuHzZrBUWVg9mz9zyX8+IGDWIsn6WEM4W3Q
SeKtH6KM/pwonq2dvRagCoMIAhIYyd6V1/HzAcm3x1NNlYvh4xSQTpUF4TDeZVYKuExb076Kp999
7LeHyMqecYEAlIqg88/zOpeQ1UkKtSVTAUsjGrkRmiavdJndyrnFPp6UkHgSsXEH94w6WB2obWrP
S1HczUrbAUddGq94eOd9xiWLlFCGxwW81sEo/d947v4ABA0YHb8saf43FERdGNIzvGGQwS7p8qys
6YTubNpRjD9avP00sFoUh+OKnL/gvY2APXacAvMAltxjp5V5mmsQ5srCIxUzy6aqcaBMW3fIbnBP
mvJV2Cs1RwjyGiSHz0qDWhzYAivn/gen4sq0OMguvFTTAMYOVCIeHCyfrKlvoxyt12ohzxDTvEUq
Lj55jTcQPa9Cginzq5/b9u5nRrJ0FRnlcv2/HmBMzuLBIIH3CYyJ6A+nD8fr6Is1nZcYzO1BGJ59
FuX8ZpGC3IukXyvpHMkYIwoyg8JVZ4jkx+wCsDMpMTZDHJxQBeGAlXRF14xPuMu4aitjUrZdAcfQ
dHSxpxgKhDM6/cqhm9YPc1fDXXPE7b/n0tI9K6i98sjdV5mMdJN6L4X/x+nf2iS+ERXA/jg0vzyf
Du629QcKeNyrKoSzXYbsnxbzjlzvTD6IrLrhC5dqTdjt6+ffdT2NcRnEOaiH9pHUr3WGNHyNgcwj
OPIau2XvrZvxFiYshyIeSsC0aIgHvB8795tjiu/asI6AuyWGvJtyeUNxxJGCQcWgZ1pZ9ZdYe5LK
8jJmHIDdZ909LsTKGEezFABBPCA3fBhl/d59q/ihMF1q4MM70ZGHG4f1Um29tqJ7xsNxhv22oWfo
VmN7Lyy9i9kStiFakDsMO2ESCW8K/zVr4z2ojNd4rSSiVmE/2Wl2dP4rQKoxmACSonotahqb0NXK
yFsLh2a3pHkOao8Z4GUrFhSyplkRqIFmyLx1AXFs1N3Ucx1sTMgzzlw9Ee0wt/TNUuzu4HHbcWEV
G8pcIVdGaHcAFaskuuE4Ro0o17wRcE8JZZsOpHFOnokMzhxfIghbbDuRDfYrtkdGx4svVklDwCUs
N1j5CmhC+k+6kn3KYx33O+B9SAYGYY4whlc72wU+EHmMW8cPIi5EpttPR3um75G0Lr1s/7t8WaTy
PDS1DhzyZEfPsKmBzw9u6kNmn9i36wZzOM/anyLGPWb9NA9jyuOSj/SFPkAHHZSjxffvsed/cCAG
aRs2V7Xy+IYf6pZ2zGPURiA11o6vPJw/mUxwxUhVsnXmiPfGCsNlhhKRhFthYAVBcb9uisMyi7sR
c6XmPImGN4ggsqvz4sThmWRwdNCexL+l9Ts1f+PBVvNbvf61nw5u1fDqdMYTJwSaNPLwKlh/fra7
nw/1urbLJMU16qjHRsQXDY9wb4VVt2klPMXOzgk5OSyxoc2BuIqByspoz1pHf/NicS+k/6tiQr1+
tk3I9z2OYCRg2L7iWsDQFHLoq4boQQj+CT8613K41v1C80vGGz2r5l+KuGyUMEfrafb+b5dey85/
fjTlv8aEEIPXERXSlfHBALPairJ40092iSsTnFldr54pDr41xxnkWbigVtkFedNua0kKu/Bu7Fcr
4q+5+VVKyXAewU8TA0MAkwripfDufW1q2mXHd8srfg0RJlLY/cvWyDn+FhaMVdO3f/vr6cTZ+zbL
s10yVFPS3xkcT2HBm+ocemN5amn1k5ZpB4M5vTkOewbLOR1P1LZjA8xaCmupzyrqRu5zRcGakwM/
zv2QrSufx21sjP45N61/jXRO0kHHxLoY/OzbCFj0b3a/bGG8yERj+OJJwdF3iSIX/qW8dfhwAq/z
Qsyp2YJaxhSBXNl16HIdhOlBC5fhZO0G0m7e5jGNeLzbh6zXFxtF6CJFvJ/tVt7stgCXV4csxa6+
45XsMQJML4ARr5xsn7itqR15mnZPgx59Ekn5zzHXakpa/3whyRwt+bvindQMNYDzcb4HUXnEIC8G
67R0s7ctJ5tXjrrmvRR/u6nh9FQB82GlC4NkRMybqPlsuQJuMtW1VxTRNky4snSUv2AN3fh5rc/T
AIQjp/LRW4U526sIobw0a56yjOMn1okQWREZA9AF5dBnszZZGc2og4w6UW2YSYJ3nlp7Z4vHqhCC
N7ARtHYTBk7W5cfIJEyCYie3lmEchsIRJ0LGxDk75IJCfSbg0E7C5BDjzdeRkcilTRRqAo6bIZmu
fYQJgINJ3g6/wrT8LXiJV4g1fbsmfEz8G/ZmGpuv0rW+jJT6rt65iJqeAZH+JjQ+3lX48akgMKaT
dlaWqEkNRMnNGihADIMIM9904sZjsktusKdC1qYND8c3s10/A/pAecW44+T85hPUOZrDH2Eax860
wpNd44VpSGT6pvOYpnzz6IdsA7PwaJVu0hePge0RRNORHJV5npy/YbWiNQGAOtwlt62Lr9Kv/oFa
zj987KJ1V5ysLs6+/KAhfbBNOUEeJ0kWbrGdv36NGzHtOjJU8wb1PrwkEBc3Lj0t9I7VJ7szK6g2
gr4fF4GMsCDUmNLaMQCFGeDD04VQoAllum88BFtyvvMmxm7J/QhjQEQJ3jqZD/3iSkFIdLT6GwQS
vnIqA+cs4YAHv31VnUX0y147HhmnfJOa8HeCn1AAQDQymoO8Vyy44YDUSJjsYETTGjk5UbG5Zsvh
0YfzFKE0Pbek6KFFLvMWJ0P3AHrgMfI6iolWWLL5B/neeVR4ILlK3fcLSdQxgnIwJch1lNFtGKld
TS7YJPUon4yigAWKHGRVE8OUmC4GgobiT9hOaBO2BvziU/LD8KsOQrqRQoQhVitOKQJe7XKvoF6E
vjfCuZsvWsP0ld68Mdq2A6qGa8uW2MYsWe2qNixpt3CXbe94/dGyvb/j/bLXCfpfW4QjcAxp4lJP
GZYvO70XDNBIhMsvq32xPbs9wWmD3qBTuc6vcP7g/tiLzi1gn0wfFVwmNyufMFeoA3C4loHyWgCs
jhm8b1QH+HCYvn2H3AVTGa7xA0PHfqa7k9SnkZXyosV6W8OhQzlR6uU0zInqwwOpUbiDv2EV9JqR
AUmSxtw6YGpXJBX3hmTY1GXFb39qZ+IzfGJk3otNM893VgmYJOmaBraK9UehBzfiYpDa2Udx9pLX
jQl3z9najcH9bsy6DYGpI0QXWHFyhx2s3cxuvE1TwqFl1KxhTjZpkeP7pwmX6NYuT4b5JHN8QFS5
7B1jWpkf5RbL81OBULCzk/G3B4lr6dtxi8y/q2uQa1dX2QWiKWMjdMctBZon0cYHJXV7rojmuMS7
j7iegXDm1iElyhmlUBFyCZZbZ3zvInO6kUr0tzFPBziuM4PRfNuEdQBb3QyAW50cLeotPstsF3nW
TBjb/Gb0a2/d2rN3XUo72QKcS6Q0a+sbN5z27CQLTZMW2Wm1fDUJ2SeKWXtEL/3hVveR37XMb+Tv
fLIbElGeOAwJ7/OiGj8x/xTrjA58R+5fGAQbQd4We8VfOeRK39pSD5z0NDak9V+ZXCEPDRnvRuJy
6qvcQwo6pbZRP7lF+ZjmvX9mfgO3I5z/VSJeS9Rd8pGUvnOF6Dg4djvbitl4MyKiVhRfs6mhVLqX
xwF7XpGPUKSUuRabN5uSp7Vu6mknjIpBM3OLXURtW4uQsqmnYh8Z0WdrUbtdLq91ESw8UXLiaD1Z
lnnAIV9vO4+9yCkEWq83CdoO/Dt8Y/aOmTiZIBhCY+l+lBA6tqobMLro56hIudw7VrzVJPi3olif
hs5jCg/szIHm1U49kFORvgyu+a4YH4EORF/BJgqungxO+prjQzxg0eCazvOBiczunuxYxRfGVPcE
Vk1abdzk4FvmBfTEe+xX4W7o6RaPNOXpkl6awomPq4rfdy7GmCGytynnf3oidovJxKiYSeJpSfsv
vqxH+jSuoUeC1zR5bBTg/hVGYxwa0gNFO8UPbT1/pg96kN92ztt1rsvXum+Y8o7+VwKj5xD7EPDj
fMYGZ64yZHHJKXHYlyQZKDaqcvqAubydI5vioObSM4pPLPZln1EY5/nkjfg0rAbbgvAfoXMKpz9P
5fpO1JyhWfsIqyURKlIjhrG/1O6r8rz+JNaT+//grf/7qcfFyZ1JoDhJXZ2NuckQOfLNVBTgCu1V
WPj5YP6fH/3//lqRMnfuuXgufi53sUK4DauxpBoV4oTQ3DNndyBA0qpnwZUwI62M26gPwv9TFvvz
o5/G2J8f/c+H/+vXfn76P6Wy/6+/JqXmspBAQeskOSY7adaQbxtfyWuofWSS1RYVKTqIzcvO6JBn
gCXsy7h9lZP8Q7anvSZpMu1Dl1ymbNSlJMFMGEWUB4kdeevyp+SIzbQnj8dZCQ9RfVbWiCA4M3Yd
etTCaUzvePICllhrZQ3gV/FjfZ3WLsW4kBCeZujmVs+kEpnDYVS7kUNyifj9OcZ3jI9lOyykfdrw
68vMiK7K/B9rpt5WgmVu6GZnT/dq4EAi2Vjmryi14bGFXbQryVTRJMoqaVM1zp0Q8d08V6H1qVg6
6ITeldr+Io/xOEchjR9c4dchtjFMv63aNS/AD3ZmzxDUpaA0n4mFZvG19VMbzdBesbU4iixXkQ7h
RAlU/G0o/onOL54n85N81V9yQ/FuEeFr1MBdy2wCjV1fn6GxgE/W+GqW1qJCVwVZPYBVmbjZT7r6
s8zpPWcXtkHRveGHRpdeWApmlT9wXCCbh/EyNr1sD8XuVgALGo0bLiJ7xxf1OrVuwC09WWM+LVml
5LtDoNikM/0q2h+Lo9Wql9KIbd5qBM/NgVJX7ss0uFPVPEzPuuDgQB0nJ57Cz/H0SMSWKLqoeLAD
ehCcs73mr8c1yigr9UKmfODMy41OF5paoszTOyh36qDb9iEfBuPc+N6wDQcy92H/p3F44/YN/2DV
0T9VrdGP+Qkq0Kbx+vZSkalkVr1h0RzaPZH0BBBUFhP384lG6eKJcrTn2Fcd43Vr3LUjqR7D1N7Z
JRqzUXPR7DvQ2aeUcUuWIKdOfh5krIJ8dmjpRTEHfgsDy/etk4r9/DKDJu+zYjrK9Y43VjX4spH8
TkQJzt6v+F6YUWFdpLe8c1FceVPmPvKn+FiHRE/qDM83xTA/X7/ZXm3XQ0LR4oFp+dlaZpebd/Hu
0eThaPsxnfC9xW+EZrOLEsC0Q8aL+PCdG7kRzADITz//kO8Q7uNrMiYk59g1Dj2awUjp7xHfxrwB
BwohxoP7086Kqg3DCgrtT9A7RpABsxPYjpgZWlGKCAEsA39v5w9pmZ6rYuD/HdH0540Xee7WAM/k
NQYPDudhPK7c/jP/wCHvs425C0qvw506waOvOb7lK6szuVeO+d5rh5y1H/7qavPOTt2gz73Ppcw/
dDviadQURk7hp00ZB1PsdHge7XgjFhGfh7jgVsPITNoSyzNNB90QfpjNIA6enSLuJ/NnVtczE3/0
qDGldDRMaaFQIhbPldP8JZ8G+CpLbwNGho1o3G065cGUyeRWxky2hiV/82Cu0wfLeZ3rA7xjCkJm
R6XXIkuPwgjjg1HJ+B6Uin/SJV0ffoHqMsm7SvvGEZQKE8cWWCtBBzze8dUcTK4zv1wrz+5KWmzw
F82Nd9NIORETxxpTx6Gb46d8vUVNXlWhTOFbUEwemDumOwZqLypH58jJWG27depQ1f7vlPQBbq6h
3Jsqn8/W+vj1DlK93/Ftj0pIMIyXL7FFiVUE628rOJFuQ84ZQVh2D0DumFvV6Xta1zZZPHoeSFM0
58Xr2cWKOVpY/SzWP9MttmmEDxjk1YQUvqdyBJbzmlmaUidi+WeXjcfpc/QTfbYHitV/Pvgr4x0e
aLSn2Ou+NKnKMJlEKAh+h7w5lTlQnbC3BGOE+mk0HVp7GWj8fBhqDCqOIA42qvBNQ5DakDug7Mah
R8se9Z9CVHAvfazOzbBcODJV2bqDZD1MmeilLDgokpwgj4xgfXYHgey0fliqEYmwZ7I4rKR200re
lpo/W3Qju5prDRfALFx62j9QuEvEVf4ODgAuVuua5grrn6/gaE2JfJOtJnTnMdBubGaeY3uv8Dd9
QgYiuI3RDJjxe7tOsCtF2Z+YMsjORnwaVS2oMcf97g3yvNKL3/ArFgtYL0zG/ZYmtInbBV1ycIY6
dk3NHECk1bZW1EAgx8WXxfg3o9dzk5AXt0vcq98z0i4Xs/2r6n0JkG+MtqDW2FXsj2lgUCwEZixn
Usk1k80d+nke4MgoOZcN9wWffeuX1S30nN+6s58jGl0/jaq6+N6k/xY2gLVHqOnxZ1sw014MJ2GC
U+NOVmm3Y2r3ZsW0wi7OBN8MBX8mMrCQaN/6Vp18WIP/aU9O+2fu3j2AamCgQNxIl9vS5Oxkaf8L
PcyoaRVBDmtVug9Hi7thiWHLJouyM+MoRvMO/9IghI+afoF4xgYYVUt5T00tpj7YwM/eagH3q1Z9
Qejr6+6xF87NbZKBoocoO3UKmnnRvKJRMbjK17RAsRxwxv1y0kepk/ilbE1k9ISSTIb6vDNY2bwm
/WXl1I87IW7KvrehHHVICE6EqSSrqmeoQAQfRIe/uBNcZ5vbhG1U+vb4rXoC2eTm25c6rs8pJ1tA
bDcK0fu70Fz2zWyWZ/p4Q7wCGLvmpgYSLygc1ryObuzVp0ihwVrzXx98bBmlQZVN8n9xdybLjStZ
tv2VZzlHGgCHoxnUhA3YS5RCoW4CU3Toe8DRfH0tMG5lxL2ZlWk1fWaZvGSIoiQQdPg5Z++1f5h1
dICOHu0p3m0/HjhQXi/kfe8axoGlsN9ZKCw+4fmizsXT9F2Ge2PWqv3MDndDgk1/CiOJY6Y3ro1E
qj02jBUd2z6bfbmDRVZfVCTma2/30Y78H1rAtNsurq0/dMilkS+3xSWsU6arCc1U1ehQiIiVfWvh
x/pxajrE1TOmuN3k1ITH9GWIuupSpEl1yZvY3roV3dWfD2nk7wA+QUlnrwIuc7i6XfQaTXi8cpcJ
T1+Zj4kbwMnzFrhVHVfbTKsXmwiEAWAq60CTDuvdmG7lCLAwDezuAJDw1XHm9BzK5ZhXdG6slCTV
OtU+y55oYvoAxbaLfhgOPnphT8+MgxQ16owe0kItLRkH9wHjJrasFfieFJFrNh/bSAZ3Cj2AyIZj
HE3p1f002CkSInIC1m7ZI5DwxgyUlLFtB+SYmDfYEpsWvaQK0wyQjRb/bOFu3YCQ73+fsCj/HKfK
ptSwJH5GE9ugCcnFXBIYf0sn7cGXxUCfk70NoximVWteVIdt1uy8Bw4X5PE0PpJ4AcWGvs3WBq7H
VZzJ/1xgSmErhZg9m+IMRUvyrPC9cp3PzGOcxnC2B0nkk2sTWjVU4g8rlMjAS5eNk23CqoU2ESfH
iS08ioHMfuoyMnNCrwf3BvTwVIJuppGgz1v6SdHerIK3G4yi9erkYPbinqgIqCf/uHHzot1nYf8U
GjVzLYt9kkIBR+q5PTNfayvADsZj73jBfziM1p8jNG+H0RXGcjQdV3Ao/5KJOEQYImYTKmA3ON8q
FRpvfZOoNfg5d4XpxqbDoeLX+bWaWjQ/TiagQo3iEbUj+NssKw+9lYlH5q8wOazZR7OAgcXKsb/Q
7P7EBxczTu886VOrEYnQrNCXhFdYLDZY3qzdlrb9NTMa0pCNOHogTpyYsCh6zxoCMdU4589GPBYb
q4SQzBINjc9ugzvH6EHPTfUJSei1M/HpWW196Jg7sz9rjWfXYn7+7083ge32t6jR23HyiKOVumlj
k3Wcxb/62+lWiD4oI3QB+96EVlDkamsH7a4aSv7cBOh/PsoE1hTWZaUjZY2Un3AO7AbRxwfaw3dB
4enniAmFM2UNVBh614ns6r0MpbfNmTeuv8kqD+/dbT3OE8Gz8d2oQ5gOUrSMcEvftCRRn7TBOqHh
+fd/Gz/3X/5xNn+gjVzYsP6So1pMuFgLNSN7h9FxQF5K+9QfShG/R1WLBTIsaz5KvBFMryxf1O24
qgjX+OLW8EVUySaYaLy9lchsS+wbyIg2USssU/rnxpPDxmlyWt2cVhBtS8QrTGzvQ6CHv91LZXTn
mKK7m8DBrzQz7b4qlkhbn4oXuwsa390h/hmPuHKNu5kkvE0Y6s5bUOWH3GIaV4wAibvkLTZV/Jnd
Tb/LcMDsLac3AVvBwEGLhBBzmGwk6toLXR/7E1aJdNUnsbVtqDnWJejZdc3cZA+I42AL8MiucTKj
a+Oa8wr8jPuJix45J0wIhjqDmejZ0R3FLAtCgJeySYgVaeviRbW2+q4YdgVW917204TGHSmoKR87
YKjfU0fWK0N21qeKXv6uyseCnO2Rd9nASJrXyPkcYm1f67G8N5pZfmdp3dP9DE62PWKoJXtz1fVu
+ARwO9v2hrTvsNnhuIDliOky5jpBDzLyuW43/qxhURl8SMLtG7Y3hOPtgc8u/t3B685mgsvFUlyO
hqZ6LRwi7jxECmixrGMSSQJsRDPtZIcUUyUmKXllJ7YZ24woKI23f38Win9eiaTjGNIRnglg1vjr
J4wBD2nTeHL3N6KsjnRZ0Nq8OOolU+Y1JpwMSWRjb2kmmqfMSCFGxGm4R0JPxe8OHSg2Zo6xbn7J
JX1ei9ndjkjqB1efJJPeaYK5jL3DbHEK9Iuqfu7cldO1OXB4epDkamwFJMl1F0RvCNsQbdAdXVv5
fNE7npm5g9znzCr/w5/956TgZWFBTYHrzRaWA0fa+MvCoslam3vTiaAqlfdxOpn35hSH4BCIPgxl
f8oLM98XYfFUmh4yeaX3T1Q099oAI2Nq2v7aWngslWMy/ZHhRQsye2lWCmQyeJYrhfo7zBXKwUUI
OY8fBu6/ldBwAIZJ8pkPUbXxmImBeLuzRXQ0S7mnHZ362Rgwn3ZqucnMXPq13EFNpeRlnPUfDgF/
8D+tP7a0LekBjDfoPhpLIvZviyuBBxWO4DraK7NS91MWuhdgsszLzFf44d3DHNoRAKj4q2Oh3bDi
6mWAE9g44ejbjk5DjhTNtyy975TxKZtSVMy5KZ5yJ7SAPmX0fePxJOtGvXjxW4BM4aoG9aUedX1v
1vBME83Sn0VCME1n80lrE/wqU3nfiQD5PmPsqMyeCwZv93PcvGjA8tcxzPFjqzX9J885BkEB5YSO
0KbOx2rf9+U1q/ThvmGEfAYB8+7qLeEmyPbaakIdLu3ndkrkfWda1j3r5WtmxfrGNg1O0y7uHtEP
iTOsgTuz7iWlYY49ZNAuPa6i9RxachsPM1w/RjWbbjIvN20Ja/ahzSj5lT4C4CPI+bGSxqPbk/fT
182jEJ17HhFEPeYUgxByURyjl9wxaz1pQG/o1xUx6CqJm2J2d/3snTq9ZlQw6DFLnvsgDfDsmt3p
66gLre2gIUjFphhWFgp0UCVnU7bEfKDF245Iy3z6H9+cydO3uKnTFRawYj30WXDNcuOejkO2SxRh
CZWLkrgtwgZWC8Z53cjrzeg6iO8MLfVjMy2uetzvkZwi34upy4OZZrc0wnQ1R0NyQtPdQsalaS4j
N9gatWHugK2yFDyzuWL/l9HR0yKMz+0XaVR0vmbymcNZvemOIOQwQoSCM5K9X4/BsSogKaiEuqGZ
ox91Zl7RbV4MJFv3A9jZjYXD1EWYs6opu65NBv/LdshaGScaLvFkpIzW4crnDmqLKdaf8JmXD1k0
xuvB5jujwGavPrvPKMVWwqHuQ2Fqk+4zMeCpAu3zv19ZDPPPede3pcUxHcs2XMuwbM/6yxY5MjQa
Q4owSaapwEWZHd0DeQzWKLrN1TRb3xRF9GNRJcFmMkiNq6AVHofIeFeFQ1TjSONOS+BKlJ43XlvN
jA69x2Utj7wn6bnxvgFZ4CtngEgo7Jeu0NdjNeUXWcr2vps0pHu1ImI9yro7L9DWnnRLCrzrGKUR
eddT/MCGFG+FYTrbuED1GzCcd3UzIdsT9FDeKb4vpJ0yOkXGVUikF5t83LUim2MzYJW+SCtnbF4a
BpPh8oOxOZ1qt7z0EWHBpG1pkIsM587Muprg6Zhs4gEY1mRg3c6n7iUfTOc6kLMrcJstPj0/j465
1rdfnak9xAQQIrS8muYX2hdqr5VMy0sAs2wi7hx2uFxJhmEPPAT9iZ1sBhbkLcFeLUpJWzKXCua9
sMNrVyRIbijBGM0BhM2AoN988BIulU1bj0iueZ/TsSHzZfCesdFe0qmGTmE9FDOaKzbe4hhJDztg
59R77PPAvUKPRBxs2CvCEsR9WrA1R5hEasCwNrSKzQZGryZDGTNgTTrZRaj7yNgXUduihEBcjd5F
PiU4b+h8uTkpymgxk7Sc954LgjpGDzKDrdhaIWY8VJJJmORfvRRhALyqldEE5sl08Creztj/b+k8
BtXAb5/JzUf38f++FyzR091H/v2//naJgYjzv6qK//bHFw7f/utvLOTL9/2B5nHdvxu6ZRgu138G
Ip7Np/gPNI9n/N22LMkHgAvm/zB55N8hNQoge5JXwbno/GLy6H83HBrYNOEZCrLyuP8XJg8j13/a
mkjpoXpx2ZsIz2Km+ufLcuzEtUyrNj1k0K/23tC995Z95+VkclnFGBxdg165pmaKn9TdJ3FxCEd8
bLKLMJybaAisCs8lvpW0Ed3J8+Z7LNPlwdaqjwzZ/jo0+u9jzsi2DOeSoWoK8jYcfqjSLM7tVLFY
0QJ0QkKQW4TlK4joE0KSyWn6LSKuO5G86kCnU9OkQzdSp+gU57shQijViR8NsZf+KLGOD3l2ktc+
nBgLV+17XgM/G/va8SfGUfTwcf18DSNE3Z1L5gLpG+smBmtCTZuSPZXh6eGjnCvcKH2V7uC10Npw
6RLcUAJJykBt1orCTwgd8Nh+3aWaTK+jxKdozYq82THGOprp09HIw69aY3hHK+/EE921xVUcvEUi
ie+8UlEBBWG86Qw9ZhQUTOfEgfnHMB1ZZwyRMF9E8MUizGmANWwx/dP/c0J9n45A65rY4Zer22iL
jXrvkqaCvTfrLmaaXyava9cwwi9TS/FZphUeNIwyWTR/cm1Edkvd/cnVv4yqPKioUN8Bg6/nNngb
aCCvc4+rB8VJv5sIl9jUw6aOYwboJYqjeGT1SG3zuQhczJ/GtPg+GRa1DS+0WCM1xGhloDAHSXVy
hwGqhcMbWologkmbloeZkZOctezsMdouG14YSZbYxmXzIeid3p49ddGdRJh6GmMGdxkACwuFb6Ux
yuAFk5yRg6t7ONaJxIaZliDrqjRvP2E/DTwsPK7gj6TwPVLZRSfHDUN/6OKvKpLJiSiQ5KQvm4nb
TUtR8dvD21dvz7t99V89vH0hsBIdra51vj3SbK4AuQKa2yRsB5nX/uln3F4POA1fud2dc8vz69B+
vH3z7eb2a7Bko1Cb+5datDlC6D+9yO01kWyg/+tqsbl91//6692+9/ZVKxXG1sU/vrp9x68v3B6G
SYi+83b3t9/v5zO1+VnahOWG+ApAYf3jib/dvT3x9mNmWlZaIKv1aAI6hmNC82O5aQ2zQ1fFOMHm
Cn7G1LPUNKiXsSaCevZk6otwZJYBBpcAlV832mQBKFqGSbZGtEiYWc3GW/5tHIDsiYCouOHt9vTb
v/buPKHtIzZZhdZRDu1Lo2fltsae3GxEUrf7SZ0jrb4wdVvgkZxKhp5r54Cd9vl2T0Q54S+BTssK
Efwpc9BDEtlBkjWuiK7W6eiW+Uo39nY+CwxZrgAoxY0nY/OMMD80RbVp++wFIruApsmXTNK09k6r
zoEDJ7PQJIfaNkNfLWM0JKbW+Xavy5D8tdP0SL0He4k3WOPEIrlVIr0hzyXQOYa//s2JmA71enMc
l2fgu/jaeBT6WSrYnAz2qcoL+xQNzMOMCLMjSSP6eR4jUW6Sym3OTLQLwoCCBMNG1YJEmDP68Ldn
3W6g/hk/Hwo3QhA1pK+mLUoWT4LCAyxVIl/Cir2pYCvR703XkxCQ+f+k14D+ECsYocAaXHxNA0p4
UeOeQGJDb9xJQZR2pObUaLTbGgXSVOaI3nq282Iux7ODEu48JRHo8Lx8yotpPJfLzZiYLVaTxtvK
5Rlmcx3UDByHlR4xZXQXXWNYG3TN8GHoaolNi8tDBI/ynCw3CvvxsV3QTujFmetpSOfBHRR0jbcq
xlBkx2l5EcW7DQTxPAOhGxB/Ny2CmaHQ5rNGhNlZD5r5jNQrPcxVcESX88e/z0NYr3TLTfzb05Ll
pL/d+1JbR+GxA6YEHDRySuKQ0bsg+vUMZq7vVtiw7wuLOXPVLRmgbuMbsYrWSjUZLl5+kxC4DRUy
ydndJ0Z8ONVy6zyNM0qAZRAPM5x4IS8V26JCciG0UO4qIZ9vJ1YjNGrlCB9s4wbZpbbK/DK37M5b
a2r820NLa1uflBMqQJ1dPPaqcpnL9qgdWya6UEbiJHzIwvzaYJzblo4L7SlFyZaG4JwFmTAHoC/o
IjXMnRhLjHtH5ruSMMCXGE7DXgDhNu3I2N8caqNkSr2KFlfBOBHPTs1YHKcAlFvYDMqfB+b8dScQ
Fd2cB0NLnvbt3s9//PX49o3JTcN0+/pfnn57aPL2+J7o728/2jGJpapAi9KB5cf/+obfXvrn3SLP
PgO4i3z6Xv/zm9x+3u3H42PiH5E6V+vQZmz92y/x2/MbEuPWZliE61A3ILFoddscbzdkf/5x7/bw
5rn6y7/dvtArC1icFWE73+FPB7Ac6DYyaedO4J/TpmzclgG18GR/ITT3C078eqPn9Rd7dt4NpAWX
HrHTBq4bRff8Ki0dJ12YHbLR5gNkwUq1PGlC4LV2qOrVnqBWZ1MhDE2VWa418Cxb4DaV30I2PuSV
8aJ5DV5ZNGbtTEm8TFwjI1xLp3oEXg87bnrsjIEZ0MBENtSiew0UW58CkJYLLaY0IL+pfKWFYJYw
rxjQv8qYVWJODnkmzzIO0EVihnGCcmMYxJq0A5s0tz7QEdvoFgF7bcfLlzZIDFoiW2aTr0PBlFaL
Egdw1jZvcv3i4HsBEN4+GdYqJRMkUmBsuC53e7sU02aw6nGbzu4dUmo/TRGKMlx+z6tcrfpYLt5U
F2FISkyHNPJN2c7xhiyN/tznXGpZCFc6mD1Awai1E/0AewDjk2q9Q8nt2nNmpKxlcEi7aNmiMDwO
CHuNYhGuTYKJN2Q5B2sRUkqVrjhEAG1X8DlH+hfUrOS60bJqGb3X3lhDKhheskVwFmSS+BThPGi8
D03cJvvAKcjDSUPi5WTLqCqKOAjYOSrVHlIELaAbWuRT33AtRn6uf7IhsW9CqyKkFgO6mbevZMcG
GzuwCOfCqp6ibjgGGdFMVZNmm1jTvCWL96kynXE9zknld7P9TvckPEV60/pI0ZipBfZ1kn1OPkTz
Xjw7Pf1HQix2g1a2a3gUr60dAEkYgbU5erM1x2qTdkt4iT2uBGiwlTsUw8YcCJAKx6Vji9nRbat3
U0eJ7F0cd7jSXwoQxXnZwSDXZh5S/EJphXUAA5zbvcxz8D3qPVgDbb0hxGJNy8g+eLPYc8TEpSnC
caXDKVfZpeN07GJPp1r3KBoyIk9L0DKZrBBl6c1nInrIyoFJVP5wrAapEE6g0xTx9OKjLALE7nq5
byQmEhAK56V7g8gguhCZij6KI4j+aE0EAinusQK92IC1ItPXMpni1YZ4Z7IzPdiCvmqUkhw+cC4h
MN1jngNK2HGCLjqJRlOfcqyyKjYQdNtsn2e6cihbeadwNpI5+tmLtH5LVLFEPg3TFIrjLs7olwue
qNNlWUUJmVw0jVF3huM5HWC8JzbRVpL/Amk2zPCzUTvPVtLwkQrCPWNtse8Hcx8BEzk6ILtl4VzC
qQAgrh8bk9TC0ijvnYnfUap9W8hwRdfJ8vMw6fe9GPYGWleBiUHPLHcjdOYFwfTsye6zLeKPcZl/
jFkK8tw2xS7r72phoW7pWFZknLIDcXGS2fS8N9Mkna2ueZ9RZTwnKYYXVWX0GYGF7bAO2AnHdi6I
6jOHnSyARQRQ1H2GihZxM/e2kcLNYs4Bz7sAEQN2Z7RUSXGU8LEMX4M+0w9DO74OdVlvGRrcEVDg
nvslVgnUoNRdfdtlHdrPgdm/jbLpY4yazC+I8Apw629ypK+rpGoF+dw5mhAPt14S6T7xBs8ygyRv
RsuMocIPYXocH6Y/CG8T0qogD/o6kafEX4QmQpn2smxxMmwQNuldu8IBhlCiJz7GqOKJjCd0SJ/m
DQmO5MxtMGitG8L8fGMRiHRD+BjYnnsq6TkR4LmYmjB3ImKjj2w4N4fWlZT2VTHStBo/MLAXtEld
gsJYQ7TEjNlIoRQzdLbyhVkdUeV5B1f/YQYOwT5O3mwmALkrCwmgX/QJhgroKRDkakKTdkWb5f7k
VAWg0pSlZwgRq1TfQnlOui8ugUora7TTTRGP71Ss48pRRrIuZtYql17dsrUL9nPl4TQJ8AckAlOp
k6zNhPRKXKa8aquLi9HjfPCIXu88uBxDOjxGs/NWKDJwYst1V8x4UszluIe7Onk1iqZD9pgdF53e
jFyD/bcVYV/oAMLkGeYVV2wl3npfaYs+94hpMPhE9xiR2DW3i+AUTKG7mkIiVGlh4J+g6ywSBn2R
fWSlGhgxvQmin5ssokzXsG1oDfN/6Hq9HrE0129NwUXJ6rofeCoxW3KgcdQoc4NimM+jOVzIlFEs
OfFTA+1py+bhKhQ6xljPvwYGV0BP6HTWIBLVRGfvh0KtS9fdOol8gDR1EKnAtz00u0n1GyaV8YqI
YOAOpOCtDNKbOAvOws3vyX94LIb0EuqP4dBf9A05PAxUSXUIm+5UZCwnukWGRvY8SN4Gm9gLb8SJ
noXPclbkuqDi36nisaLyrGUQs9skh6LCOxamLjNtw1oPToCavLDfobN26wXvlBgQXbzoq5mU5aa3
UHR5dXwKHJr+6HpjsHXrOiUbvLevbQvaHYopchoXafRkVP61IiN06zKRLVz9IS34+NGyHzZp0X7L
inCPtcfaoZ38CpVYf7S0726u9n0beo9jLfEWUg3ZI/JNYHiVVK9NwsbCna6DGbLzz8OPouf00lJ8
bHkE14gSp4TgYlakxJcxxhyzyTeMjL8PtfVmd/RNWETGxZ2XAujg6UFAOih9rSw0eRM1hx4pUa5c
GIuNrVh2K1l+dHDVkUP1oI6S6M2J5Yco4mAlRhpbpiieSCjA1oQJYv4WzdBiYXIi/7Xd19mujH0Z
adju5vuy5H2N8NgTba+DQxvfO6zliEmnZI8YuYvGx5jsZyMsvsI0Il4DGkrFqyIFhMLZ1VqKzo+R
BjN5sJTNnXKT+NBGat4AAXWwhEzznQoaco7S8r2gR1Po6SPioHdNVpC3uwoq1dTsuolsYxy5n92E
BvVty2WmyJ5Q/4WoGalOs6X2naVX+7HnooVFymW4fjHIC8IlsqAZYvueVH5tw+RgsOt7acD6gbLa
K2m4N+38gjqoWimbEmjU23XWVd490L0VkTvipAhMiUWKsGzA01c33rwbVeBt2iYAWDneT8MPKbrG
H3PAzUOHbtCda5gnefTS44PH+2eBYdGfp4gpoovTqEt65jilOIXiKIU+HN7TFLm0Zzcc5oaZguWe
zHEosObKHKtW/eotesFcOt+1rvwemiyb8Oe8VRXFcAPaEixXbhJ4F9yVHrjDKafVoaHOYUBB9Qk2
94DN3aqQIJDixjbChbLGhrc7Nw9JSy5RjOJ/A0YK4dkMfa8e2pVTu0QNV7N9qqvo817o5Xtlb8M5
A+k3gFKGSbHVc4/5S7OU7I7clbQ6VjmQPRhVZGOTGguvwwrvBxgDaQWQCVzsp7hHRJfrajXGoWRh
m5B6FjGGqURvz+zrytT4ErFp6ok2ZQLUSD+pHcbdFKX+KrbG+YK9BflD6h5jq6XvwJ8+JaRS9c5L
GhD9CLlPbXpYX9tUnI0s3eSulMdyRovOPCI+AJi/6Fr4uSgBDcjZxR/kZShBbTQtcvrUqTbmSlvr
W+k1bzTD0V6066TzrdT82tOZwd0+x4dOmM8Dkh8GeN7GgNyHV+w+MyyIxUbBVbc/eUnPRVELL11Y
IVtD1QC3kY21LK2tqOqz6Upwu4xIw9nbTCOjvqGcUIii01up+qrM6FH3LELuE5PL1dg96eHZNgqo
GC0q83bE6GMu0y9Tw3/r9Sh4sSOuiQjmmHgjhu/+pQ0wsHfD8lZQ4eC6uXNaOoFDldzbuY4RMmvB
Z8gro7uTzLuLgY6C/jh6VMS1Kye4R39o+nbnvkxjS/4eKRyVNzymlfVci54db+eBTNfSx8zARxlV
ODiyrRHD7UEyNYDdIRBDbdKk3pW2F9Da2E3j8BgnAbNNLbowhXVOc4/2Cth2zgDb3UHc9XXRFgfM
XYMP8J8Y3EYeakMld31fED814lVktUBdTjUnArFv6fJH/qDMVw8vK7THPNpWwrwbC0ykaDsFW+nQ
3Xqa+a2ySV+hCILaQPMfij1gJFmuyQluRl6OmMeTljI6yANI9QihnhW96xcb+eRxFO68BmJe0Fr/
hkG+R4JJSz50d52bPsbIbLdT47jbnIsDCNLvedUPZ0R9ZAL16z6pxo3u5BLtpUvx1WTxdgBEwLtY
5H5ZxOAXuSiCE2BXtLSwur1Ln3xL1WOvU/bEVm7JVW17HfDTch8saV42S0dQqxRHgbkkeN2HDjTg
hHQ0zmRMMePwZGJVbdzWXQdY5XGWaU8OruUNRkuK6RZEJL7quWd31B2GJN/P0XRyS2J7FdaGRS5G
+J/trLTW6tdT2xhU0KZkm0+LNHRnhwj2+WB14Y9AVxlpgg45Tky3RdHbaKfZblizd0QY3qwsmzVY
cS3cej2wp9rrkH6X3RMeYej2EUVPDlzolKvmwKyBMYWOmzIEyICuyCe/8smwAX95dfc4OjF0VQXK
E5QOvTgDFx2/q3LcYgMrDOwogI6+LXwHgIkvoZGsMFXqhqj2jlnUK0A809aJCfGehopLYIV4hNiE
tVoo2T1XyzrLdPQZ8rujm2AYhxBs+N7tFl17ZCV+1Mv3LitZPzJFiRFg73WcjymssrWbAYSHDrrv
m+nOo98MTDGx1lNJHJhFwDFHjNJG2Ay6h70a7ScMukire7iQVaebvmTpr/T8LVxMfUHhPofEYnGM
C7o1nsbAuKd41gv0vH216CSih8qYD+zfGB7pOoyi+h3l/dFon5sMSQCSw/IyxxqO1e41nYB7ho32
paFJYeijoO9d11sqEqcC0Ua49aOWYcOm+47SfqxoA04BbQjruzeHz1O7RH5GY8o4ySSuTQwfKDRy
P9KT57m+C5MuvDTY/q5xltbMuVW3LZrnQtA1QMq5IQYt8zur9mWmc/0YSSFM8wQ4Io6qnRryJxEG
/Xbs2JaaevHSCnrAi9l4TudvlIKzNPVtwdAIrcpDxDtGjzvhOn8VA1voTqcHMWID7j37waqTH+lo
3atcPTVkhW0dm5GH0VXzhk9lQsGltuKjDUbwYbWtLTygcDMLu1lbU/yUUZkdUKY+9jOJyM64Ixfw
0hDjvGP+hxtOp1aNn2ka5T7DyWe6oiUGmO6xWz6k9CM3iBVxnWfWcQCbfxoIlfgyK6yx02DFK2OY
GNOJwPMxhOPO1OJ1H1k7OMZ7dLCgmjUCabyOM9NjpLrTncEfEut5sEMkzLKlKovmH/Mg2m2HGC6o
4VnVX4NQQesbPrkKtm04fsNuPe6iSTs2bv0ajGG/LfCo4Avz6F8F3o+8J7OnquX7LDIDxDPSxjZr
MQ6QEs1p0SFDgMaH1bHCy43mv12ujsQMXnUGsyuv/pIBiGrc6kmQRenHAbrLHrNbAylO160n2P6c
Xi0KNmIZXmrUMn5iFdAcja2jh9TA8xfDKo3tWDeniIwldmyUimGDZCfQi21m2cl5imCWGFiICY+8
rzhF+FxjdMkG6JaVyF4bsmS3UWWINRfbdmWYdG3psZB2W3genNZKXyF1OIYOjK7GYWutb5LQ+gaF
6gmBzH2mmeiE0/GDvMhiZUxEQdli7SRdS7yfs9FCOBBa/km1GHui4VQL8U5SwBZTAByZGCiY0Fv9
YI/f2GMiy7KZNspenWYX4bHCjMLhpigftgrLUiolRVvcs32mC7bqMtUuU9HvM25kB/nZnYmJGvFq
S+eluJoeg+fI0jDVNpB9DFbsylXunSdKYy8T/vxMF9/SkKhYQIXfiOMgF6MmUd2RNkPGHku/xfZy
5bB4rkatVytce/FG6zT6kuQyN4vUlaDti25PzaFs2B+SH7erFmDTiD0uGfqjhzzpoEWF78ZkgiJW
4tSop89T18JXIb/Xnwhj6OI6OcIwwJZmMYMiY3QXkYC2Al+NYAwY3tnSLghumao0+b2VtOepoHnY
OAQ8OrSOj0LRfWkFnM6B7L1CMn+wmzuocawQjMd7jcRlbbhqBNvs+cTQNejSByIguGYOIEjw0mCD
zfErJ8awsoTX7UrDu3aZ/oayUa0BwvtKlR7Ogs9Z7GG0a5fyKHFHAr9ICDbULteLDyqry6wfzFlz
74fauxunCgT2qL13Fb0wRadgN7m5WAvS4zQ7Ctcj7uXtJEHLlZFu4CW5U8U3iNUEgA0LDQOOlSDx
WwHoU571Nbb7fBOVn0R2HXqYV02AKKsKwm5bEScC8s0K1iQEF2sQjpamPbpiP7QwExqUT2wC8w1N
IPrm+tWlW4pTCONkSjqwBrHrElv2k+M0O+l2/a5BwA3ae3aw3WX6HrERFTR5v7Q7VQ8fTlTGQ+FO
J5lkAJZGRx3ibLyYKOA2lUXrUcbQdfSKbrRii07qvIiLhzk1P5hNQeE5mOU0+qTJQixOY7rQg8Sd
rX9pIi98ZG3+4UQBTRSPQX+SmMrPKJQwBCHnc7JrnJdnvAertAuLc9GHxxZV8MGYwZOZQl2Z/EM1
A6e+Iu+SXUNg08jJaFQrcO9aCKNXH9VLVHPQ5i7lAKck2+JgsOmkR8/sRMTG5KRGv7uO6iwGNUNL
ddLeA/gcQWupV2eyd5quhmvcWtkaAoHmA8Kf1iAR43XQOP2udKP5OGgY8xgP9Duu4rQ/2/HD4Uxg
ILHv9EhxfgA8sSwICETOSjFAo5zKz/0yJ+q0ujjefGwyHxg8/np8u9csX/71b7dvcUPNRei9eN9u
j2/3/vKcmCn2epaxzkeBVyiQkZNSDXbO11zz028v8/On/suXdDOBZ39qzc3PJ/1023UVQ+hfP/zn
dzpJQdLjQFZFRfBNFBADDG+bDe/yJ/76/X6+TtHByfd0z//tZZuGUJtaj3d/feXb459PvP0lrSs/
oiFQ29tLR7SeOBT/+Cm/ftTtwN0eRvB6gReT2Hh7+OuIItwtdrEwTnGjfQ6UpNmAAn4dJ9V7ZjYa
iFa73CCuaWjeKWyomUblgv9RjCZcRyvlomsaQO4VRTF75gf0xra+cUfTg0+R7ABXgI8gPZ4dW/85
Y4VLOnNjGeFXSv4QmR8wg//m7jyWXNe27PorCvVRQXigoQ4svXeZHUZaeMI7fr0Gsl4oXr2SVKGu
GpfBk+ceJkkAG2uvNeeY3GJ7N9ZGlvkM6AAkMEi2lvBoYTiPNdX883kx23I+yuhZ1PiYdp8d7jsE
Jhk5H22ync2mkQl+B2sErkqazFp8jquujL+mEUY14lOK22JTyK+PpEY63JbqupcU30RLYlFi6Cps
QmErZwPr/QspnhwHvVN3TUywIdbQ7LGfySyosY5CQFYjzvqe0JpXgYWV1OyXudMClkjcsEBT1VUZ
m0t0z5kbyUpjR3j0mMVb8Ic2Q0ROsKZlDLrxUWMB+HxVfL05Iy650N1gNkAskusL0dIVRlfGNTon
LZblYcGNbS6Qt00jDQ6hNn7I9PLGXrij0xFgrg1rpDk20Q3se41ZagOlhXNS924Yyp5aj2/Ictg5
NN7DAAZggmRVhhpGQV8xMleKa5Zq33kvD05Xjt+wYRs2iAoLt5xDAgu4B4ptk7nd6x4G0jlPKW8L
VjKn62CY5zeIGKi1XmDzRFeSZmRBQQ4F7tc+3KcYm5ZRMUAn17JAd2T45azg9ZLV4xGJTjXSGVBk
mGQteAynI1naanVRxPqDPfIltPeyx3elK8m5f1BXaCAAGPa8vaBk00jTGUdVn6MTtOnnyE3NFZB4
eJgbSMnW+rVeSZiW1FNJi7McCFxH4YgK9UVuUSO45oB4QW3AuMbAPywNbfTs9TgUZAwxI3vlxKdq
154Y+sF4ajZG09JrRo+/ZcwEAtcyWwTlL/Nav4ol+egfGHz2AAvgJYft22yARquKKZiShlSaP80T
LJn/ysT0n0P2VE1SZXlK+aNUQtf3HwV94UMZgerQnAIzj66zE8ylnjBZiMR0n85Qd0TK46wWJdlt
2A6Yz4QPz4Dr6WctQfWCvKgrCT5oKtpgWNuVmAnmQQEdPYR6tks4EXK9PrEUBNY/ySb3MLSC/Pnf
SOrb5xFRw//jv4v/yaDEG8dojDnJUGWNvv9/fOOv6FlBRi6445CuvhA0HDRP2nkog5mctXFDaxC/
WhGl4U6Nw2g5ymb+X72HSe34729tEm3SklE1+h/8N0khDaq8//geojKKtSHMsHO1zbiDE7BIxDgE
VdxhSX3pwjxPewMaxckQSkqGdrbEaxQ+i/9nnwzvQ9EVU8HHhV1C+xdVNzi/kRhsPVi0BQiU0KiU
RQs9vp6xCPZ1fMfHlfs5nkTRCMqNkYjDPKLZ0hWwtzF5bhB9l9DgZat6Gv0mQDDD/Srlji6GPYJf
lmkUoeLmAQz7oahLo+nrTSGQY4WQX3IqgZn0E6eBm0fiBzEj3XzISz8xc3399xBNz5r0df+/nwL/
m3NXJ6ZDAUomGjP4M/8iRm1njRE2XRgsNJGokL4uJqZZMrpioHuFKtmh8qrWXdmzt+xeQMmLBcYq
5vvpi7IdFlQWdPNs1gOkVLNu8VCAo3ZBCC6oeJAb8QolnH39CZef7P298/9fVc0YQUX5n47Nf1I1
L74/wvyf9cz/+Bf/0DOLovhvMzgUHCpFnmmagpPyH3pmUdT/TZJlUVUkU+MK+l+iZsWcRM3mTDcI
m0S7LKKB/kfQqCL+m2lSR8wkGTXypJX7fxE16+K/nkez6SUQZzAdxehItum/eB0T8YGrRn9oW3GM
u3nyzJnxRVxM0kuCcxmltFEw+jbLv4ciaohoDMIjjUyAoiQBAxCbnv49xDV8nDqm4UeZUME25eE1
8YiH6eHvj4Ba2IpyQ5+i7qO5TDW1/HtoJyoYPMF//PHffyYAfKUNtXomAVPUZOLY/qUt/z2TiFdk
tEo7wGZKW9pIexjcgnJD2Dc9hSzOddHpuq3kt1epVVYo0A0pgypdoRVH9xLuH4o5kBZebgGfRL4Z
ZtxvDYXaRC94GWWi1Gpm0HuNkW1C+grPYWAcZmaxJzd0vNunBnLI1Bf1mHyaT/bBwDs7aLFKuxzp
Py+FThS9Uqr3KBbbZTXxbRVBZwMTlMVxDGQw4ZhBIa4ZVPPw1MGcR+UsX8gotEjDUCNHVSFJDsRc
sCmbnhLixVMpnRVLWRwc3NnV/O99CoWWL/+eRVGuLx6NV07+v78H8VWGqPai3dDV+TyqxnkAXWoJ
GrRMhgAn2YMOsNS5ZC4yUdfI9PqIkf2GdFpnTc0WrOgJi+9BEiAV5/sZFkqgnLIsKtGuZP+0vxB7
WbGFoTf+CX0lT0q2YFKW/T37exinihuySHyAQN16yQTb+nv4g2r9PfsDbf09kwxkoikob1PMeKXp
nf896NMf/34mvOAoD9kkRejSqZc1bXrwB3tBgkJsnp4IEZhCxxDPM+6I7fLAZAaPF3kSF0kls9Ye
vquZg1F/NBmG0jnwmg5viAd5lvAz7+EDwKRNbxvjR9PMS+FUSlN83JFnJk1S0tSvE0AAeZTGBg/f
He4WtoDaqqbfL24QMD3vya/ovKzqlm/CyI1VF60GVoIudHI4s/VrJw8npfjOVc9I5tW0EYfrObJj
RnxB8GRn9Xa5GnobRClSAHKZUOwuXp+zS1iAq7EV5O3HGb0oNLIw0JDI43OZLciaQRtHT2hCsSEY
RldLochZ+HS1n3hPV+1RWhK6dIUGswV46Xl6nuTY064aoBFIPbDfCIsh1kix24F6cJmCzZ+AfhNb
dl4OjD7xCcCbskqdcPotSJrim2qXr2/XnaODdiXvwQzcZo1Ik8Sl1NKdAAASnIqSxrKbSJuRAYFi
Rav8ADWphmxsF2+oJNyPZMEweSVsM2ynilW8tTmOVMiE9rOzyJaHNEiDe4ZsDfmzpSxryLWdP0b7
Am4prKcfBgF99UU2kA4sBF9cssjpU39BaE+aI+Ur324jkfOBW8qefUBHgQVepm69HUj7VZBqW4EE
7N9qj/KwokN2kW9ZZYvMINh+xdT2Tn1ApBAEdnEikGfRVS5tRNlAAeppXJugsecEitEyBhk8y5x+
5qYnbY32pLk9P/XL80oA5y7urSlgkYFd9WZGlg7GhgqaAtlGapszqSAChBWp+yIJ2Ewuhk+cCFPo
/Vg6WUMks2OckVrf2XnyYThtlQ/lZzhHqgXSclksmgWDow50peSgvgAhjyGLy+Hhx19ZiQmA/oeT
bSSZlWKuXJMVdEPq1faQ5KduXV6HvfRuZPPqzpQczjAnW7c2ii0Htf3V0qVCCz9Hle1yQqmpJ7Fl
TzkTVggKDM0O3quVGy1ou+dnbeJz2jr7AWi1lpi5otscFLhmv9CHYRRZEuA2V7eTpfZrfoVneVX/
KN+Mpz+ib/PAujPWrnYCI1RYKuTT14UdDZtOCdhivir2tewPKAFuD0CztrlkzNLDCQcRtXvO6efs
Rpqo3A6m8YdVf0gfGQVbOjc4HzJyO9zwu0S/V1mF840+VHa6DVkl2k1Zh8xkGPBsSJZ0JQJ+XTlx
UMk87qgZYjfd9IXNjArIoFOdJ/7qKkK7z97anBu/z5c3XmFePBtXbu61/Mba8RgtwHSD9s1kNdWP
aujypFrPwGB8jLSLlwiEuPWQ3nAe2KW+3OpNZOc8j78JXtRIXLCSeX4UkQLWbv3xOsee+Jn/mCyh
wJHgFXg9+1CWKBRh9/GCQh52PJeBH7jKovdAKEF8Vi/R24usUC9Hemb17x0uvkWxj5u5SODGw+dY
hky2H3QHFsX5sYRR80SDuhe+gJtyfHvB5dBz7T3PYAH5hVIElsca1u318VrgyQcMNhLGJXgGnwNR
f0Wb3xLwHEMnA3XGjY51R1ymZxRkZGIHght80Ieh+hQrN0QCAa0onicPVztweR+yTfwZMj75Co7N
Y6kC1mABkX8YUXp000O62MM97y5xSWKXb54EPLOCx8sgREayNAprXXivR3rag0f2SPUlnpr7g2jz
PysWWYiBE1zx3WY5ho7EKnAEISZXvDzzG/E6FnQnD/Ww02e/IaNU6AYInFhtM/cBeil1s/QHfRK7
eFm0pMNwpyFrhDYfWz+9TkR2SfUPo0HI+XY5OtLUrrA6+KqIwmPmHFq25zWUwLTQuyatx2KhY1MH
70EOLvl1plWbHBknfbyH3U3pHObUD/r8vwiWF3h/B++BTnZAHWAx4/S0ZfgVkB5jnQklOQTpPVE2
0hYQCHi+16Zf2I97BWLfirj1rWall6KvJRg8+Oq0dZzaSbYgYCNqScDxsNm/Zp6Uu2K4J5pBiBjl
b7re5+0htKpHiHoLMd8kjPF3vFmxXTQO5LTAupTPxZB7eNUER6kPOsA3kcT4N3MpL+Ojthrnylbe
vXaPi7HkjEbXthLueuOWLDGJSGyzXdx5CzXa/HqHxjkUvae8LerUSWNXpDUYbZ/SSTIddmMiLLNj
6vZnmveO7LHLRRRL0D0IrOgaNdtkWPfKhnQ//CVu4l3p/HAEyaILvxTYpxIh1pYM3Je+A+kpFeUX
4gEExC/ApkdYNlG9ejDp+myCmNgdW0BlQGidCvtpHsc+uA9aLlLp9/GZhKVW3aAX7xTHSDcImvn/
JTDz6eGZuHB2EgHFolUcWYgu00v1VrZDigMLEwnnovjJSWe6CHul9EXNhlYaazZHCQho/BMloGBQ
dlohM4TRx9BdYDitwW64aovdjPQ0h9x2RqqxvDKTK1NgCTYP3iTRir6UW7Ex3zLDeh74KXqmxypc
DcIWU3piG7eycHhLR2nFWGhcD77xqdxyZ7ZOjyNznWk5bX4F3am2gbnQPNRQrdP5GB19jBXvzUHw
u8PLDfaCuGwX9a5fyW/l/ICa5PlTvQ9bgJPGruA1Xi45h/OnT9MubJ243+CTu8/m0eNc0f8XbWPF
d4Q0D4injlH5hEaOmaZEuQoorl9ATeqSq7wvG6sK7BbFKPa2p1X5s0/zbXZr61uHN/DSJU53yDxU
N/VpXFEr8S58anZ19FvNn4VWukw3NKTig7JKD+Otv1UXvn9+WUTU80HQLJKZMrsbXDtf1Of+TFAh
Z2yBIM5rMDam2+dSv4qX1084MKgAgLF5Xaol24C+cBquQckNvtp98aEAaebWamm0emuHIJ/kYaHi
Co/tIjghhPjmxIGAfpk1QBhs9Qq+X0SWjQ9sEkjcjNcJV+mMd/Ihsp+5prwYDONmXnXHPvTV3J9I
0itd9kTYr4nH9G1d2ZykCJvGzno83+MDlN8SlVnrpnPAiHlLW/IIfqvtfA3yTObhMmo0T/4AV0Pr
SPxw63KXf3OfZlo7Zp58rXAy+HBEXcFvtm2z6ExbelzYVZW75jL7RCVI4rkXzTwGrSKl5wA7YEPo
JkHEWU91u++O1bGSNuRTdUc5981kkbyhF2CMaazKPdr1Fp/fKfniw9Nj64Ha2wSVIvU1o2W5R1bS
DC4sd2bVHbb1mSNEyxZqze5FujaFuuaiFXwelWaBjPOZYuNzOOEhihMrtU12jxvvqB1Jt4mQv+46
8pSfDkIqtk3mr0p5Liz5LIVCzLNfRSe9+Byyefs9JeIRowdMjFDGxYhRZqmKu37Bd47aQ1n3L7l2
ns1kgAmNJ+qtKR+HbZmxVNvYINaMDKSiXcRTPsPfgx4+zSUpaWwtq3e06d2U4QKGsG3/8ezvZ38P
AXjvJYkGVBj0fa20yetV0Wq23Dxip6oBPgxyUlLts11ehhNx+O9ZL8Ix/3uWkSuDRWj6m1SpYyKF
utVgksvu/v31gEyQqMv/079WigJantZTR6pzPTZQqQr3skK2ID2pFNU6LxwhZ5/ZTr9QMtgeRzJf
tRnVfiaOy2eXNnPlNTIzf1ZL81ly2/97KsOjw2yKHV/aayy3U8bNLfjJfyJpBbhmtmGLBjEosSG9
NMwVK5/88Lwjj5M5lYVFAggkZTO7lP7HWDxXFaD5RacvjcJ6fmqiZazZ8RDdJGxn7CQUa/amcqew
JX2dS14dO5D42GBuupmVT3pvz9R8XhTzdrshzcGWTtpJ3oyil8crgYQtHUkLNF43+3nexr3gNtSi
JrHd1PpuccPt8liHdrBp36Q3NkivFZ9+GxN9YAk2fhrLPGCRaD3lrd2U7+w6A/S3IJxRgUzaVUg8
FrP/7lbGjvYWLGd78V07NZ9M3oMfOA980cobo2pY9YnDsSfeJlVd0EzST/c9oQpJuDyqn4ajHkgs
oreXhEd1m7J7+3x6pIEwJ0XSs27WykiVZNe/gmQjwZmPP6EnviM46t/0g+JofHUovLfxN0UxO72e
SIO3+id/L0mamwSHdqj74oovr/yhuAz5Z1BG8PdQu0nX6oSFeZg4HXjeLCh6n4zP20Ptc0Rwk5Wb
zMVzlzqhx+EmSX7cj8xx5uqhWQYb5FPydhRpFblP3cL+gUZj9o32u0V8DdVo18TzYcVv02KWPAe0
7vj0+Ee81OtYOvX94RUPu8mdBgZTQ+gwQ6rR6r1gzVnJjOP5GTORQARxYyiOebK7Ce4Xjh3WsWj9
OOs2TKiFtngR9rF5eNXo1l60lOcgJxhYtn7zKXEIvnnVUoZwaj/nmPWxS5CSYQmnJkRjZydzfnAU
jiUuoY2CYAm1jXBk/yyv6KOIjALYE8Y7gDt0w9WXkzOmMziuNQKJ44wxOhIMBMTfxTy9VQ92+NRU
Fv8H8sOUG/mFcEHRUZbIEdzg8MRYWFLDlwQ20pKDskgTxuJHsJBlXwZyL9uMqhcSwot5e4l3DFnQ
vyzBtRNYssvfw1NSWhhcx2/dlg8MPxGAB5cJT9zbHBdsnkA/MWBZ4Y2A0dlei1zpGyE9YXgi5G3O
YMWqAKRSUp+kRTUfbhwNUh29YvegIfQmoXq9FKKbMX9kREgROI/eyXMw2QgguGsJMJMX4pHi/FAQ
nwRRG8Nh7qD+xKn+mJNWqar4h+cMPHnSEDwwWppyREMy3TgzEmugMx9a8M+nnDH/h75hO5AZv4Ni
y8JGrRg6WOYXxR/bU82n002zDIVEi6/IpZ3fl38dA3oEkc2G7NfI/G7NPpJMxf79tX50H9DUQ8Vm
Ogl2UBF9rbTRc7MZGmuv/VA/IQ6hKaLpQXcy9nTJfQSnZ3pWb97sOiwKMFW+BAFdnCMECzFTBfaT
WQzXOH2w2/MNdX/wIvfeKWbOq3SHT6LbCYMArUm/pbbr9+ksejd+6CIoNGA4McD+cRnSAOKAtwe6
AsKdzbf6yUkS3l8QHNEbvYNHVT/r8ZCl2zD2EN7H9/aHJS58Q7iB4SRPqdVW3b7ekoyoC053K6R5
XLFI8r5oTiy0Q685dLniff+OdJdWhsZcZMIc3xLid8mdL93ZD1ii+n0svJYvrd8g2WJWaaBEiGzj
t6b/lSJ2tLJ3Y4nxQ0HZRtsniJb9BnG4ozv1JwkdM071jUwOwBUDjx/vdEDigCdv2bt5HNVtRmIl
ub6inaaHNDk/WJluAS55tKWVH/SbepjaLCyhGqkAD+69NIeC9UPwpBO5amVsHXMWPTYONB3oE5T0
UNevG/KOZTd/nEan4XDCDTjQ1rIRmXF0q+/kMEUXyicd/DhCHHkuGx5Ub4g3JqEUmkVuxYVwm4NO
J21eEvB3yQ6Mt8tN0V/penEneqj70KRUcLnlVJ+I/bZ00KIVuiJ6aTNr3BQ7nID73ITmCibGhuFB
sZBb2lL2wGywHeXlDlFx5DiW/WK8TCtFbIcnjjyXnHBrN6lxiCCGsMIaXIyf3DXq0Y/RZ8uiPWJ7
SVb5Jdn0e/0d5q6JIcOZ/QwK0e52m6yEz1Z1EtmbhfMRjk9BSCaxrd4Ato4ywtw/qGJwnBTUi4tc
+Pn7vjkwijs7dCwCxhviH+BWPlla6op9NvGpuxp/mgiP2mbxMZn+U4Tkc4AGleSKbD7Rw5ckXMEk
yW3jh1ut0RNq5QvpXYtX3KFYRTmxon4D0Qq4SXPuj9JPw2E+cblpmo1wjZY4vbtYcCTJg/sKW4Bf
qCiE86AVJrmFFRIIvRVuIWWw99cQ4nJZW88P4D8Fk4A7qofsPr73G640FuwZvS54AJ0ViZs0vszU
VYp0b0FyNUltAdI955kv2KHyXQnyhWoB2SagohtOOZSXinCc/KtHmf0t753vWznV/ZzrQsvXU1rv
Sn5XB1d/OmnmFq9F2doJQ/oBTesORbrxHblsjz0oDiLBY5mriWcNAXA1H6Gp127V2rPeYQU5TZ+Z
laV06XVyOlqcYiF/mKufKXWKMh3wR7cJi3mg7+G4js0UQ4OYFSfYVBgJDxsVFdHLqeTi455OFIV2
itekB0gnNU61ticd2qpKF76xjC/j6Zlbll8Lz/EVcQrKCAOKoEmso93/iPUJV2Tdsbvczi7cFGkK
4gPqvvNDHSxyP/Yidc9BkW/KJTgEF/SNlP/bbtVhyrkNVo1Uxgrm5k6cer+O+BXvg1U92OBUsoTM
WVRz04mX+/RFHuiuLjCTBwgrnBK3/ofaCwFxw3DIRkZiwke3q534OXYujcnX58BXQTl3aM7wIozr
iBDDeQXO41CzkEzt6ITdYr6IC8frj/VFW2YfyXHmau9l7mghFEOr+mvot/1CvIH1/DWrOVIj0SN8
x5OfC2H4KvI59Nr5hNmne2ZnF26SL8WbnfhiydXh2q1/qMW72CYxGCVjVmyED27pyRI9xtLYFHcQ
XMEvXlVgAi/j0pBLEsswWXw6NgnH0H4s4QY/+ZEyNVaRTxOVl/9mW/b877rOxI1qTwJiUzglbK8L
oTzXjCuAAg+DJSvVk7Gtna0QJWi/ISuwaaW8jGrRI6VSq/g/LWkJCuKXVXeGXo5cuV2w4ixrTs9v
Bbul9aycgTPBKtbjodFdLMO8AEkchY2YHJrfi+FH/yM74zLel8dgztn6xZt8lF7drGmWFsWOg1wu
HwuF0s1Xk43Etv3duJZbxR1WkT85JQGcWjLCiQdNnfaX2zJREOlZulB6qauETckyXYs79bUnpYy/
ndmyQ3GOzJ5d1ZxMnJQBWe4M6lRmPMRVYKxBaYeR14gA59ds7bpP85OLc0p5vnGySN+Y3/j+rHrT
Xx/L546rt74MtxE9lBU6fH3f7+n5ta5O9YVFEUElxl3pHFEmuNJCeXt9mrdX7Y+XhLChd+5LqrLD
nRuOX9xoKP8fa/n9UTqhtjK+qE6E0H4+/SpehMeM8uGsHgoaOidkAQiRU063tXRGWpXe8Of9pOx7
luku2QyH2R1jcr5IXxY2cUIhwCoyO7Em2z86XczNFPuLwjU3wR4mRjgfXGVH4GHPria+Sp7scu2s
EUrOTe+5hwI0H479XfSNdcWSxGZpO5JAwrHe0RKfIpc9jkZlIWwBSEt1gQlf/CTMsjuxRtbTumGl
n2Jlj92c8j3AtDz1nA1SFdiNsfJRTRZuVfqc4Qp5U2vVN33aBP0ZMBOb6Vnj0tSXSeh7ecaUP0EI
9Wr0KgGen0/YUg7Y9tQCBFgZMoo01MiY8BGqkkHoSLuXbcxxTYzypWBhxSY7dRuWpH4K0jwVXQrE
wu2/xGW1bN77c1d7AHSl+2DDM6E1Zlgt1gU2hzt2fRSmx1y2xXeCXBb5hR3fioEA3hJLv5SsRJt0
W4QLpB30+bCFsNWo32Z0Wln0g3nOJrdxhI/HvL8PvzM+Xm4Jm/IuNF771VxBlpv9PD1gNyQCnCgR
9WqsZp80rrCVKDck76IfHodrX7lq49G6yL9jKiTeFd188rKKGfDYpfbyML5hYqART38oj1yMPm0I
NhLMuMULF4MtrYFKKqjQh3cVgdmavs94Gl9r2dV941TeAzpKjKAoxvURi59d0iY5Ksl7xydCjHOP
+pOqeCZIeU4devNrOulf8xqh1qE5ctjKh2VPhpmH1eKVF5Fuwyi3tDlgQeG7sfVf+crQ4xEA+PdV
RmziHK/DC7ugU3Na2Jh5S+NSt35ReyAqQrbBKam/c3g6Oklw6GZ9BfkagZl45hxsonQUvwoLEfo9
pT+mAAcD1Td9/1HlJLk1HEUk5w8qDYurgD386zju0m2jTU2pfG989dWc/5l9AfJhPXWTDat2ym6H
/d736JH74zFb3OMDWelkprqSVywzLh5KZW4kwUZ1Cy//aK/qZ7OOsbxmTvAxo5VcTctv8ptjD/ht
3oxhulEx69P8elmvwg0z1uBXPse+ea6XvQ0cyR7fld8B/0lkQ79gxxzioJirhseV1i2S40Mg8sBp
y2nG+Xosq9n+9dryiiFB8/fHZKW0GEiiz2KxjltfgBeXYAu0VWUNoY0hHdFHKfJxoOGjFU33rIv4
OXvZgDhF02doKQf+Q3f6zBEM/1XfFRK2XwzdbMZElTW0/jPwpamOYCZqEGeOjtEqjwpFOaYIZnR3
0jSYmmaBlw9OLbjcFurBMT4ojh9bSIYVINFFv6QgYF7Ixg+XsiV8Pd/QCWIUYrV8mgdVBaxwVefV
STS90aCAseKv8GlNtywnmWcfDd3zykpnTsI0ON0x4OhNmtJMP+dsXEpiWKgTYo8Uj9kmeJdYx6ju
XQkq5pyjRwWcHKIEjfz0Dl642g+Ai+l/kuyeedzO3HYT7mJ1U3cL3a24IerYz+zAZ8ne8nGpjOM7
1XJWrJ8DM6J8To1mfugXdPTPa/IdaC6nerbGSeQab3QCdGSvbL1oM2WHYR1sGZ9iC+tsosZN0+/O
7OEZKJpvVc+ZwYvfymTLJd3nfAJX+Om/jDducpIKpM6edXOTYuMdHy23b+5wGWSWnNq23yo/2YGM
mWGhf+XwGNwk9EZp8XisGzYHvnqXHc6JJ3dYriQCi5nqjF5EREHlPEePk3Zaqzn4lL1np6xw8FjM
y3RbF63mixsoaWvf4yU3XAEhYsJXmpE1cu3dASoyhBEmUy9qm7JHIOvGggULOWcfxpXGeQ0v9BJ5
9SkBzCK6CfwSkDXvWGjLfXHJSeAR5gwXmDiI0HUxMWNRivdjfzVJ6cipnVkoKDZ4K177mdDn8TXa
Ow5jQc51xa0344Z4QEuY0zriXKCyK5zuQl92BH1DwXTS96hH1Z205PaoXGWv8uobNK0C+SD+gYsk
goyjb7uevC8JbanObajFTsH1dUKy18rvEZJV3iBjCEZZc4M+eebqDSgjOxJIeOStaQvS0F+VC/FZ
Dt+1rebWy4RvKrarO5iiIr6U03sFywEYwYYHi6lzVPxuxAPLZ7b61tN0h5Yl5QYRri7sMcbGVzoX
LmOsO0Jd7SLuhUW2K8/pkZs6WH9tJTixL38zMEKmHVWWvGDgENmsxaeZsouX/U4DofGwyXG/zW4j
e18K70X59vTjpeS8XLo68gfN7uad/j9ZX4KNj0dagZRxH66waC7RiY+jOA+yJpgPL8JFhMCA5Vq1
w02wGzZPXyKXkqbSNKGLkKVzG8Ixe67OXJrDmZOMBU/CFXeS7wYL925A6LgwIVdJ6y5/A4QuX3Hr
NY3fD7hk4F8zk7V12AL0bn6e8qpKXDzwGbMybtF895Q7GSGu85D9VcPMxSMaRWV5gXefeHmyjI2F
XmzEwAl1pJp+qLut4r8GZhkeKrKMFPOEs98CscD8YZCALxMU45rJLS0oZfRVJ2zFDTcWGK2Mvvj2
9L95XKw6s8BKdObRlvxW/USn7JOEo+cPA+EDL88ZMx0EfJ6W3rPU2dGN4NyfasYpwi3d0tfxpcB0
dsTRxqeTu7/JEq2t0mIESARoR9fvzNHhM9bsPyjDbtKqdfSNtkMmZM9WxpHZIZEa+rcauxAymXfj
a6ShZAEo1Fbdx/iViFyDVvzLnGPRbKvBatDux37fX4N2K8quTJGWuM9DcCdFMqezq290f8ZsZEZt
i39f9V+tA3GZciNjZtewm7XGz+jGpuKR+VXooISoGZ647VLlOkXS82msCmJoD8UFxlnkCQtWh5mH
raDKSdGDJwbOyRJdLoPSKWVqYGUf/IjHkXnzl5HajY0s4pL+4IEtctoSjnTj93Uen52e1aa+zeby
hZGi4OQn4U07Dm9BPBcXkuo3tvRVU6J8tw53ChpxFyFYAMDwmS1e9NFnyahP1TLEn3sLTiwK2mwS
oqmKW7TTJmVrbPo5c4ZCw5Jvcf1PXkvR77+SfcPwTdi3M4szvrjIbwpDnug0+Z0vxufYWCrNn1V7
ZnjyKqfvE9Al5okzr9EcqsPsU1klO5PPWtk1A84/Pcpwfb1XPhwqRq01jQb6oieGzCp8IRf1m3TH
TXcK3zntghOG9cY2dox8SBbL1h8fbKsTOgzzwU+owX703mouJU0hO+QX8R6jk8KCd4ovrxPagCdV
LSs4drJ2AbUQyHX5SbqSZa5/U75Qc536OMpZONEuMBs9ZQ+HsTKDW3RTbvoznjQvPNSrqUIeuPEi
BLCQkFxoWK6abbbTtgLRXUy/cEO0q8irjsXBXKj7xCn3g698ygwMewtZyEqaq3uDFJx7dOPSDZeR
8zykWyimzXwcVrPIRfdCW56y8+CICywunS1B77NGfY4OjzYLjXkSThypmD5Ee2veu63Gp2V8+z21
bAMONVPKlxMSf2uNfM9s10PreVHm6VEL3LX6W4Yrri8NSB+9ugXH+ZteTBi4Qu23qoW8A6Ebpy/C
G7oODBH15Qs49kKDuGQl5RmvwSpj+eTWU645L4tlesmBxH5on/ysxQ72wxLBiSK+xchpqOxv1YaA
Zyq2iIrIKaV93+CbsSbrCQorQLW0RWEjBD6pt0Vp03YmnItTZHauDug+BUZu7KgzuuUfVO+FfO4o
kojllcCsAPK2Zl8lqW6oHnGv2rPWrq79CZYHrxM9p0mwsVJWD4TlH+05O8crzs/JsQhL8A9NnZya
jbBMzu0CFZX2N+Vn13iU1iFktgWVesHSx1vkjskGMZwbN0bYE9RnI77R1/0ZqKrWwfUJEBSTMRai
98e4MHflR7jg0nrRT72jCWFuQ/4fXO21wO0e+ZwLY+SBIhY93LW648PNepg6ZF66w71kukt3ahlc
UXQIa+1AV6ChAf/One6cJEvjgLDsgMz10LyVtxleFCtLveKDFXvi59qdzOkj77iDcKfRlqiGlBIZ
Go1wm0JTLMmQsscDVba+F/HDgXiiPK4O47k+qft+VflpsogUW6eyvVY+C8yOaEthZZ5TFO/bGQIS
7sy0P15fQuQHDqKYVQxrDPGah+aRNgtV70hqGEgH33RYCe6V7gzXKZrlGl/NC5vSBkcwN5tL8D+5
O48lx7ktO79Kh8Z9OuBNh6QBSRB0SaZ3E0SaSnh/YJ9eH1hXt/74byt6rkExyCSZxQRhzt57rW9R
BrH88sJNd3jNgptiiWUjjWw181MXkv6Kker0E7tr9zV5pGAAyGOGPiYay6tvm3PCmoOypiZVzys1
Vspe/i0/qFTj3k/O7jvB8iy1NS4Le4zskbKrKS5jaAbHojonys76sr5SKOJsKjbiybY3ZrpjjB6/
UlN1r8bEOMSzGFwpF5vFbr5Ob4dvRe7Kh2RXnOGhUsHZH+KWK12uX/LwrUbDorNz4fBMCBOfTnLY
ucV9nN0N+o7gwppRKwvTXzXzvxfWEMBvWWYsHApIxlv5FH6BPiHWJ0InQZnDEQRXotxB8a9JIkj9
rnkhH55anUtTTTtNRS27Yy8jW3i0mbvSvGLWBBENQdRNeZT+Onvnd00sq/g5pxbCgqyD/YYvGy7e
J5zstqULYB1Nax2NS0ENbsHIlxPyTCKcyd/s5Vyso+UCHD5MO/lr9LUj2aIlEcj5ynxsX1IkquEu
Kk9OAHB7ExGpreNAuYlRZoQrznyCsT4iPpuiba1+TQfyapbs7GUJS3VD3zIkVNHDT8E+VNwlNM2H
51FebPI9t6h6dB0ZKiGVK8bS25ATDhym6Z54RH081IggrIPWbVmR8IHz7FUNkIxWKyFYiPb7DnAj
FxWGEayttWXz15qXXqphn4tjP97J8j5OL1p+k1c7HFPquEZkOItnMeyH/raYDg7TLmaQwGoJIO1v
dPxa1sFwEIs9Tw7tmmLHsoR1GWuhJZaBr5dmCEt2lt2a58RbzpV8HcCbhvHkCj9AVDettWkX9EDm
IHKtslfj3r1FngTAKiUmm4F1uRMCLMqqqMBCfYTGvh1P5oiG45kTc2zt+yfrs7+9Dva7Zdr/Z85/
fajqnNWtXBW/tQDX10VOuHRHGvRwvAHiTApMuwkG3yRK4fqzKbCMrS3t2z7IAbBBn8s7GmNJy5FQ
CZpy1hzIQxziFb/eA7rWHQYSDPZ1c3IEFtnV9UfXJ7W5QLC5mP6uP1Pngqfd5R3Xx24DJqmuXV8a
6OohgJC3Mcbf6rBo7a8/a5Yn6hSp/fUGWHj9+96fJ66v+/0Wx+gwSIq4B9FnMN66vijPHJ0z3vKL
ri+VIYi3ONHSQ29mzSXs9yNoFqCzCFW6YKfzYVUrdvxmaMstZm1/QgOkJZJMSOISNlbhxU9pN900
4XRHII3chA7fWpmTAGgV8SXLog9Xz+91Q3xoSi+3RmYYa5fxRpxO+xhWUcPx2gWXkYAlH/ocJv/s
FV4PuKUkG7cZero07EeygMi5I+qRIo8Oggtcy8yQxYLuUza2UClpHJsyuUMnmunJWcTpa96Xw74n
ZneN42QhOXPdBADG4Krtxh2gQ6zZkDuUUjsasKM4lneTY3h8K/sEEkiDd37bqo7JPkhrdLjNJUwW
12T6gGPiG/wFDQF9W+FSnchkd5rpHVdIi+uUBQf5UPCFkKSJkIVRFjOyjNF3mqgt2r4OvalD1tgO
XAjTlmbzoIz7rIxeCXE6gLlcLUaSgPFA51bVTjEBD8ZJt2WDFGBLwwLJd43w0q2hI8WIvGZA5FhW
+5vQ0n7hM6M3ABAHru12npmXV9GgrLXZ/sYZ+VG49DOyGMZLuRiEbZQJo4P2paF9k6CmIIaOEkPH
B6yCsMdUqFQOEJ6hoGK95BFiOwSBU/HtjEXiDS2zt/ger7xsUYs1CxIzmcLNaMzDxqyXty9hxHH0
HDcw64ISJFsSaXeqwoXD1M3pRPxm4Rc5yc8K1MJDa36O084sBD4dzoHAYuINm9xrRyTuapzNXpx3
rwGYxn1FJnWC8iFoEKzbYzYQh2ceCM2qe0wPsUrPoSF+8Jzgde3kcq7Jio8YSsVaPSdVjUihdBAt
zJKKPLXfI9uWvhZYn24030xaRlPKUVEeK+Z2Ik0ImPMAmpXephZZ4zk3iQjDmL8j1oZFL4fa3tY7
r+zHcUeQK2ruyKUfzExRt8rnmj3RUweVPiSh25qGODLlZJY42U8zRM2xcqbLPNMTceKJE3TB8REM
0eKKhlCpZKxd7XdOgdWPkYffiQUGp8i4tqUqLSqNXVbSQ9Nq0Z9mZzrYs85RkrAaADXxBvIc8Skd
tFoyIGoMCwImUZor0hc+TOKQPK1JXu2YADUZoHW2qwclpSToRUFfuWeqqtA3DImOYF7kPnQG1BK9
Sgng4VSWVLl5Uan+teE2YEfaBD3NCC0EZVOFqHMz1N/FzyDS7qSCyFqRFLnB/M2KPM5j34KQdiDH
COl/OPrBTN5Ejei21Ax0hkqBej4jNWUdmFxQyz4DaG5aR4sN0Nd0DwnlCTdEMGKJIFACOhQS/7lJ
Tl3MQiVvWfUVVXo3hB9xOx4AozDLQWTAKTbcGaazngzGEHE6fOcZTu80Dl+jcgGh2Jm6KrXUn/S2
W4Man32tI3emdYDVjChVw76g+d/MwDDmLn1p5vnZIEuiYjQlmSGOKUHEasceHDXOKhM0sUoGnzGQ
tDydlDubYIkL9Bw/TscvxVbexpHvujTdCUx06iHL/mxLavtDEGl8tZN+cQxajsJ4LiCdsZpYJEAT
AxfYcOshL9Dgms09lD3jLaXdqOnMKm16wSHxhpkhFvDOWhstLjitIw8Qpt+zjlgjTHRHvY2AMcPL
n82eAekYYksIUInEU33nqnLldEl2LHXGxEnNykGquoKfHBhzIaYLlDqPgBPotU5A2dPoD1mXFYjf
6RnaIyHIKvb4Lagr7Dd2dCnUUDsrWvfaaN1TSTpI2WHIlqNCGW/Tn4igN51hOwO0ZGg/m8rKUPA/
l1Rz9lBV/F7Ob5oI7kUQMqcAo3hAi1hL8wgwF+2uy5DcPQWcIkvnVYFevAnyhAE+DgU1meSuJa5Y
WNmTOy52Bat7x6oa7BWb5fBgfWZW/muS0HfNccDSr9CDz73IsrUNPCuWjloebbC/qZeuRGoOCjjd
OAb1EowXn7gCy5/DDtkE+AA3cp/BFJO4mtGn4DBDKQcSyDGcmQjCcFH6rdsQfw8TZ4jY1p4crj5E
b1goLQnJ8fCsdPfT0D635f3yEQ+BHbFTRZbw9SkASaObC078OXb1aBsVpnrQYmY0TTENjHHQeKgu
nRFHcigCxJRbt2MxXTD46C3RIYFWCEyaxHqOwgAijHlJA1ajtmlAE2jmfadGlWe12V1OnPyuYMwz
OK1vG9pMeMWMsGEeSODOpwChfUaP0Z7MbZ6SDMpYg/MvYO5ko+bNpQjZ5e2k7TfT0qbGUI8ggu/U
VchJVHq0KwJGktXQXK7m3lmLid6XFigMIaT5kik0DXLnNEsxe0aNeqIcWhBszryrqp6w9xEnpRnC
Oy5YQro51r4kpMtfmUG36gOHVF6qsFTEMRM0ShiEJwOShdCha6gDidjazZ2uVsQuAhNmsUxhnxh0
PVqL2q/nCruyGTxFtjvhQMyYYYLpZX6IV6LvIc61lR8WSPiI/zlPcFnRtbpTzywWpB3qUGNNnAbf
TYNRJgWwDbXNBNzJoF0dMwBRCOSbSHshGl1fCfZvT9JQKxMy7jBOPrlZC6zQyRlykkNdA7960Irk
WdThTh05IYddO9CHpxiBe7bpQkwvRZvgW+Jikjf2S5ua2nNunCcdCq9hVztClXGVKfDiCSr5ZotT
sjvui+WYw+vUOV+wxB8AdMznvOvb4xDu9ZF5gGbFw9EEib+yXIr6PqcL1bjOyS3yDzMIiDxQmOKX
CUFhjn3Q5+5pYg9kZ2VZw+quGlofZyutVyaNSaAsWAe4EP0CRC2ZP+WW8ZrnDLIEIrbEDih8wQes
yHLIUKOp33pqPpcNQTYjEQPjMJ3gaiWbnvplY/Yy21Sq4Rcp0oWovZ9tex9bNSgqRA2aWvsObJx1
HuL50UPrXW+HmuoL9HA80sQSxbmCw2c1M4YxhgeQO7auUMWl4/NvpBk253JqziSiv02jE+0sYIXz
Zkpy486Qyi6c6CblGrDT2u69HuopixYm2wZ08XFsk30Qz8Aoh9s6K2O/0CM/iuleqbCf2Vo1NqS4
w6y4lECiybyItcCS8G7E7jkc1Glvd3RfGpATcKTdrVIxpM+iZFMYN5bIk7UVMl4Ft0T8g/pjDvLL
USQvC2+RQU9H1ndssOopyGdnX5/cURoPs0ZmGxkbFcH0x5nFiT8/R+SpbnGAkySmHqqYYY4RsNeq
MxyVyGSYUoPbsNEK2VpDFCJd+rHVauqc2yqECxlOWElbAJuOnNDW5tF6nm10V8PN6HKVGJj9tLUF
cGFCDTl0z7quJ/ssy28RIoxag+ESQX2t8lXHctQ9RTRegdt31du1vZ/s+miMRnhfJekm1OCtNUgV
CeaytkYt3223Gk656x4nl3LFNSu/H98L8wbW5KnFKuwJ22EENMXU0fZLpJoPMhtzEIiOZDMlqAlz
kMEUBI+wpD9jszd3OiCKbVvIe1X24Ql+F5P7KX0zU/ErlWxQcKcw3vt9ZFZvTY3EWADlz7WYuYZS
nuOghiVGwT1w5IJOb1aTlGyF2BQUJRmWJv1ByRXozP0lrOjtqX5NiPrWKcG7SlZOdTGf4Dt823Bp
cDl+BimdnYBoAI/F2LaQ1XTWbfWcR8IA9oFKYWuoFZLjiqZaR9XLyd+t70hWohMcl8QdL8repO72
rl1DktHRf2HYhBtNEyNk7dniEKnN6dkYc8yKTiwxH7eq55r1sVZyr2ydt1LjOjxkwk9VekdlkaIU
amm+TVDvGqwFjwpDsyFu3/IxadeRPqCbHFLbNxHmp0er1yihtf4IVZ4NEWmYTIqcexPaOSXUmw3o
5ZEELAIlY6QaDdihdf+lzDMEaFnwl97JGg/0gKUsUqfQs0zMoaT2IVOcQlJwAkq9WU8fgsiKN1nH
rJZvo1x3Zur1mdJ6as7EiCqafr6TQvFt+r0urFvVrul3tduUlC+BbmLMGQ85DCl0qlQkzPnscdGC
MzDsOZLd+7Y6QZWPpm7puKEV5OBB41TlGzca9nqp+VHQMFaeInlHT+FJQFyB2CrIUOELFGpDD2Ts
3gltTteW4Xis5sW6lcopmJjWKmaOCpJ244RY2rTuLKqhg2reDQoDsWR6htGzc5eMZzsCMZeHgg3G
wa45XjK8mCr0IghjyGrdxS/bPmPuHo9ahd7qYhQF4FpSAusMRqkVm5FP4sFd36tU3mRmrgKd4LC+
ds66Re81BMY7B8tiWWXnZF2KIKe9YT8Hshu6zHfdT6fpYM3L5KiK/jZZANvk6pD/QMEmhhYPe1+f
bSV5T/U09VuTLdTlnPzKApWgnd5r0M29XpdISya2r7J87wF6Ul0NjlrgZi+KFdBmFPKYyMWnmPdM
ICdCrIhZ9jNpMutTmLuMRNB1fJWGZLBhpk12A1sLwUolzk302Y3moZlkenSdlr3DMRjrNCEuHySt
zhJjN+kMrWfctoNu76PkvsyQMYSR/IoUNBUNzQHwaSgSmKuPhtwoNt7+YmDrVjRntiCtEg4vBt4E
sYaQhXBtTdPY7LgKYIBudHS66BGt2hpuohLYCZHaSysDj7eGKC7WoHlao45gddbg+Dbo6zpjLqi2
YazpqMmVABhUh8alQfgIDdnCVNX8EL++Mt1oIn80m9ktGgsRI+qjwTWDjREEw7lNo13fz1D7tPRY
OOj+xrk6AoZqN1UToB0MYs9Mgru0QXwtCGXWl/GOSUDOysjbZyuDuqcQSDC8zGGoHACCPPeGjpir
b23YcyiB+D6jnSFmVDEjI/fCzI/gbDFKSbTTJCfAFhZb3cTXMD3rmYUVdQkyTSqUVaTfrUL2+mEu
le1YRMGGKvgFaUalNNrXXD9EWgwGk7O+zReKwXTdxmeN0B/MA/FdibCj0lAYVlO9a4Fn1aoIHhSI
OKuZuTB/WKZmL5mlb/t5r7d4K4QeH1kW3tExmRFbDH6haD+cKMG51zW4NKq7ohtg9ur5BhSeWDVS
Z7ymgdcqnNKzYpeC1nEfiwlSeGKxo9oMCwdq+IvGyQZzlv01xzGaEITvXatQ7VjDGw4qyZfYNKfJ
5I+NUFTXVTFuRZ0w54DPdDdZnw5hEMRA0JOCt0smrT1o74pkmDIs06Pp1R6oXDKrfYfb164hBQXG
a1DiLcWCdVAkOo+siz6kQlMogRmQlMmGqF2WVeSreG1dv3LI0WAKluAexXhr9G5YqTrCU8UqNGTu
yqduDQ+kTYOSsM5pQ0AFTBTkfCoCsiH9juy4uJ2R6mslo7JyqWNNSjiVNRzAX4JOkWoPtEBGgsYI
7XUezIaByMDwaqL5FeqxerZLdVOa2KjaHqlmWo3Fw6wrn06lRp/UNt9mwCGtWo+Fa9LV1Ntvrm9v
uUXvxZQhq6xLWXfNjnamOZIZHdbxm6EY6LL23cAFNTYw87bEhXecGk45ChcwkaMDfS7W89o3QxYx
NqyGRgcSmwlGE0Z5sIfMWRdq/xloSUUWLKqrgNXJFDQBrut+Rwyluh0dTm/FpH5kgftUzAn+lex6
smL4FIzneMzeHLUd/BnQ26keDYd5lyAuPlZKBDn1Rz8Y/lJmrMvGnL3JMmZiNAlQSFi3QFgvtr0a
3HCiS44OcSOrsCpobjjqY+XW1Ib5SEozVK/U7F65eMV36SgJW3TcB8cOXS+YA1T/dfvkFCQZTLUB
cLzGllrqD8Y14E41mk0WVr4tFOGjUdUq7E+BQ/pHqtDjWSI8i1FpoI701kKsPDRlsQTcQcXL7M4P
BItQByenHhSchXIFPwKrJCUu8clT6vURZxRHGnthQIIWIRj7InF3OmuLQ1gaXzF4sQt0wdtZwdQ5
aPq4dXOqvdnB8ZJDBU8Ny7MScxvUyrafJDNLt5Bn/XNAeJJz4l9TEdZoe0HS2y1Th+BFLwrPmXVE
+j3zjCj5aKrSvnVoR1M1TCurt59dxHc5Vj88L8bkmZX4KYzOHyzHonITF7trvkMab17ZoJUYKn32
XZQYZDqE6xrQuLd07UslL7ehrS+ZTKG9G4Lp7IyjvgpsZqRmMLGQq1kc2AJFcSDQIEwaZwyV/lU4
Q6GLolGs7a6DTS2ek9Imgt2iSo6q4lWb5nynmQsQr1XWUOx2ht4tIkspyabBxy+IQyCrh2az3t42
wgHFEOb0OcLI3LbvneiOTTsxTZoHTB1WA6+g7cj2iES76VW8PMTmtCBKC2b7M+2IkSvcOlHdbJdo
iu3V2oK7G5UvqzPv9TY331yyOhMHBCRwtA9FirPWWCeutbcD3+xzFZiHUdGzdVS0KFZajsE8M7ZJ
8UrcmL0LGjgyAjVDQUYRRv4E6Xs+cPInLhmdIKZw6hGuz1b9lS0JarHqIC8uF5Lnf303mpq7QS6G
KtPMD6Nrlsnl+vKwtp2JQfVSRPTDtKHwLw6/X7S88s/DnMgKzEjL07/vXt/+Xz7/5+1gp/lcfx7b
DhPGwVfF8MN/GeGR0PnEy8313vVGlH1xaJYAmz8Pr/euP7s+++fFf/vZ3x5eXxdAm6n6L7KZvSnF
KuzmY34I0oq/Zlr+xN93rz+9Pp51QnoQkkP70NySGAY+yfWGvQvH7Z/HYg7+72Nj8dnio4lf7Xw2
d+lMqLdQQMMBpJsPWSpn/koh9/DsV1k1Obtg1KHlOExP8742D5EC8HyOAmfjOixprg9lPf/jiXR5
CaBmJg9C3/15w/Vl14eCppBvDRHxY/yi2DSMw6g5ONk6JTXwL8Ptub7u+sz1pswb/nOKzvsk1jFu
WwWGruSf75aaae5L7WsyNBPBsNvjbrXQCsRQxI4sHKBsLbQiu2aYH2Rci+uK6a+RyAeZMKDpm6lZ
W6UlD9cbbZQIIqKymdE3zihEoM7YpfweBVqLwjHpfiZqfEy5gBsNE7OobRkXgpRMgY3t4oXilCyg
qOK6gy8Prz/Lr6Dbzm6aXRPKDZlz2Buuz/Rhoc5eUBW/soGu/J/3ZW3EBXXqrEMA49BPr7/h+rur
cIHhEp985M+J/T//3+//5fprf7/m+tQomaSoQ4Er9J8fKv3nJ7u++vrEX373//PpP7+hcpLWdztS
6v75q/7yf5ZQj+O0OWYqC2CYWZz+nByQgukmmyh0HwYD4aKm4rOzJ3lKaT2Dk4Ke0TsFwzAR07r8
SA213tl1wFSgjPZ2OhV7K0qak4AfO7Qpc3xJ6lnUe4nM9iJEt1KXoLxArGwCQr/6RvmxjIjQ3ZpB
PPERdEFZuVBxmlTZkApIEqQnxsxSC6g83UIfIcDAIOrd1g+YfQhC77yWnLtt6j6yACvP6cApza0V
pLOK4oUyDTZV2NeYlRjW90WD8NOhFjFGoAYtDI8i/wU0WZCZgAaKtcCGcE1CrDvgCgYn5sIqH6XF
AIFILhelD1gXumQbFt3MuyV+xTgzwn09qg+aXVxY3hLMmSkIEchXyLgE73pLJRengMGjUpcpQYyc
ysHPVXa3mVpyMYuD7jyqDJY6JpgkOmA9WNTgWege+nKcNkGKaSsRaInNuZo5tIDi2GiV4X4A8l45
lWhuS2aLxH5GxGhDU3aR0Kjym6w08q9Imdlornoso6FDfhogRm/hyDsYQBTbfUmRVUrmIJswjHEQ
dSh6ipbmvfjoujTbkqr5qdjbNMtIoAIciA8qvW1riu3ErNBQR/h1yadgxhEHR8N8t039Q0s7zLMt
zTRip3amhXY8KhEGlJc+RW5oZ/ULLgMyOhw4J40Mw1Xt0CeFXUtKmdoSJZxyfhBGOe5rm9ohZAab
yrg52gNEYMxLvXysFdbFKpWpLGCYgCReMww+D6l6GkCboh/rEk865Y2Qer0lgesiNOOzqJe+LR9H
sAvTHNEE+PQOZGCBMSYNih87i49ZMGAcD2txExX00LicwRSKBdsk084hlBFd6Zt109IOqJHATFWo
rYtUfVWk/stKxa4IMVfw1hvaARww0XybC+uht5rxlt6jFrJYS00UYJZpE6UIj6amGXIQhjLhmkrT
PWjUwStccbSDh9TozTuZaT+mhos/zp5CFig46gt0u8Zb3yrgUuT8Eu1EqFImzFqyM9JF12vJL4aB
S+E3CBK/qPVkiYlP7zKvgvm71nN1ZrjCmlUvGGkjgSWjjQyz0dW8MrW/wr6JnkvaW0HgVptoiLf1
ALgtoK+7DYghUNJ4TzPzSauNYF+zhYSrC1qdpfmklvKU5S4aOIeTqJEP2OoMc9frkbOTVXBD4nZz
MAzY6H2ZH2gJ3CiYsMa2f6uz5l0hZ8DLK0SwOdDfUr1to5HSj+3dC683WQrq3fRNcJi4aWJ8AlpL
C09EKmoadFhpjAw8MYPXKEZUPRcKTJ2IaK0cDzCM3ZtyJiBS4fiAHiG+KNdQVCj7wsXgG3ZHA4Xd
gLGnbUAqcTrf6gM0vkqQUzkmef2ZW7QNWgiJG90Cvmegb1Np7SF+SdutPRvDQy4bVIYJQhm2LQJm
GYkza3oAfiqi2wkWuR2Ht3bHNTlkLGQYcbgddfXdSVwFNUyB/lJLnyYj7vw2pQxXI9s891HwJWmh
daoJEkND3jV2fK66I6tKVuADZx33bNBxdI99jyxmWrk9nSkzRDTVD8HWXFJHKlsOj105MLYcHslm
UNCWRr80vdPXNc2CrTTR/I6qBjfc5pcyJUbj0i1OxMF11w2e6ayF7V0QpuqJ/sJH1DZaG0gUo0uy
7djWfgGjkjE+SthxKo9FOEjQeahJEXL4sxCmNySYKqAB5SlKY6s1872mAxYyCQsFEEw07JKhAuWx
JyXbkXsZKpd6RhfGsOqpIxGGjsbd0LbzWnPofUyVir1QIXZ8cLqvBFIqjbbie0xAEoLQLlilKc9C
ITpV2g0eJBNSZi2nI9BhjG0dEYVJRwu/1Gnw6PaCASWSRqnHh1Fq6MGNmG6x2MxaNYOQN9eZGeY3
i8iMPdcu+/iUVjNJRnl+ok96EcpVgB4bXplYNWUHKQadRP8/jHN6mBq+aHduz0YYA6ep+oA2wvhm
p2hAsnG8pPTtDwNxLk3uYOMiNxvTcOnulTF9GxC82uP4llkM0xUruelIdkBUitXC0rAwKY2+Dk2k
8ETKnbomyQ71dhryu6xSOacW7kdVtDTzJRZfq3lOHSVGM1M9WAy1ijmGImpxZc6F/W0th6qlMcJJ
IbQPHED07FjtzeNnoNTnQZkqoDlLpgGOd1XBku3kWJDr6FF1W1NFquvWe3Q5eY0QAZYmv46YcAu4
HWNmbFDLz65PzA5svNo2HstWhkc3Ml8J2Am3SaN0B4LIEF4tN+qQYqYIiyfyHKNDlDfuYTLG10gA
qmgLfTqorPaQl3DTCDP0zBw5AZE95TGtC3Vfu/NGW7qHQav541IDKDZ1QU0d6bQlQTQL5PN6o/3z
3vXh74+4vKGNYwZzxCrxwXupsZwbl0/uDOqjSDMgP/YAVh9vObrIl3yUx6qYCp/l40zDaSKzyNEc
7jJIL1elVegbFcb7bmxcv4CJmDdveoj2XyV4masqS/rrjeGwK2jLzfVhJBw66BRsG0M23SEN3kOj
IyLt+qH0th1mT07tXbTs4anB9UAm6byyOFooLikiag10SbncXO/97We943LdtDAYNVpCc3KpnIQg
kJEjokN9mZrnsOso6Irlu/xz0y5rVPKbw7XCxHlt1Aw7d+rCY70iUknio2YpFH9sSRPvl5vENpEy
XR/HC5R1runGuJm+s8h3RFdv9xWKl6A85M19Lx11b9kQi4ja6A9zhpBXyDpbD8qwkKqAxR66CtdZ
U5o3kV1ygrA07TB1pX643msUoR2qwSppZtCKDRdGbA02n7UYCa/Lo+tnuN6zKHU3loGEK4pPlVmr
B9k66gEdex9Zwd6soZloKaLfsIowwRPOM+0j/Z6xSHko1CUjJnGAsrVv88A6j1ovXzM2qPkKSegJ
QoFlx271Q6Wp+qHVk4YEvxp7lYX6YOFwrxZ0MqxL8rCgBUC8yQJoChWC0opp3dQa2lrvqWWYY95W
wPl9NbfZnVxKXk/G4mdY6pjrzTVsQh0CxPSzTmOIL+N6Q3a1s2kyGiJN4xTHolexLwkuaFC9yFBK
xiRG4cwN/dV9KWfVH5mPHubl5rr9rw91WopZTjOHzR0C0Fu+A1Zu/7hxRxgqDlqB9ewKFLgZBZEW
6YhKB7/sULzULHjdBST8Zwe8PpwSPOXlNAebrnUedH14qyo8df28aCWTOSEmWhk/dezxnPft/TBW
x3/Pjb6NDCnGswaMcHb3NHeAbxK6aNCzBj6Z+iXBnx4JbzvlnRxQCoiENqGHvBqeo+c+1p/isTwy
mlIQqaLUXtaCMJcTFsRrHE32KXqa38CLfY8XJhbBU/SYo/XwCbJCZZ7/AFFcDsrRp+3JBLHCl8Qo
YFrphscQBLo1WdGoBOQrAQpuDIKE1EysZfCkmwHQ67ZTfKiOUb9T7ueL/Cp5OCEbXBEAX4I4Ygb4
pnH4qhuEOfKV/8piFof8i8zpe8xoDAlz3OAIb6xT/EmuLOLlihw39kDaT7tSHPFOSVI6MbuPPo4Q
zdhG5hdiGPC2FaDRR/XtDoCVF992jONW2IwRWjwKOqVii+08WUBTzmn6Cm+1E+o0wAUe/liIBETI
Wd8Vl7NsbT1Y3wQ9PYh3/RA80I9nrddix9Jh766C6MSagdOK9pa8TJfge8Qb/jLAwJY+QSDx3sDA
TxIWJ22LQnJr1BvBFAs5+Qn4LIkUMbavV/YDHPAz0wmmRqfsmHziuKzWReCpxjZscBTgiEVvgbEX
wEMnVnXMCGuNPA5Q1HDLSozzBpJ49+6E2sIfP8N6Zd7/ciWBEUjlTxM+b6fmYrgz6p1rP4jM/wuu
/fZf0xQ0B54768IlZeEaZaA4iqmwnDBtB2mqapp/izKo6nFIMl3FqKkcKoFkxUt/xLHcpZ/dIbyH
cpqhW9gqwW1sb6bcp61on5yb+Ys9hHUtGr1sYbtM1kbdNgHLpj2xKTgektCPnH1Q3MLsHCoYqhtd
+MLVmLGzbvA1JH+vEE1QBj7PP9D9tvk2f4PCcYMHdFc993fJff5YPUs6DmuSBn4lB4i1r9kHIZ+6
35+zA9d+dJgKOyzG+p3uE9+p+/YdJzO0BjtkM9ipkU/j29cxNk2+RhrAhqNjDeYNZels4I6Sz/YN
GOaRbvbJWhISt7+a/tt6zE/geKMfjAkYGuwfHFAEBZPFusXPt2aH+UQMqXzTt0b+OjwwWHis+dKx
2sAq5hmOangNAlk/UrI9htngZN6xy0rGj/eIzeoXJBbOudwSTbrFq0tvOGP7HZBEERfMInuXfaLV
34o7/RkK5pbI81/zp4WxW/fJyls4jdorIdbxqdsru8g3zvhCjXdiD7FPeVjv5R0YQATP+QsJiDOu
F5RNHnJnzJEcpzZugM/EW8f7wgTXShzkarosCIBHXVn/AkwW2x6rgw0hNJsdMEtgn0ywIwyEx24x
XhzxKYBT99R7hpVqxErnRIscuvhCb2C3RcZ3njasMjai3kFk2PMnhlv9Vv3O8329Gz8owfmoXMB9
81C/TUf3jbrSZ+W2ZW2+EziGNgto4fxmvqMkRCHqHUg39v6bPf9vOSK/d3xLU1TDsi3X1QwOjK+P
e3IHl9SRfwdk36Lo0oaz5vRnPEvRZjnHsHs92e6rtihMVzG0rndsMyibMBo94UhqF+L3olX+bz4M
QQj/chSqhoHiWSH3618CRcyEYK3G7Qei2OgV8k8qe3KiJzYRiDYcNlw/NvjsCFmnrgovlbyEDHCx
WT7hH4kv14/z/2tMhYsg9C/b+19SKjbx0l37kv9W/vwbQLwu/4w//hpa8fv9/8issK3/ID+LSAiD
fBcWsRrRFP/IrLDt/1DVJZdC0XXLVQ2Fc2VRNjL6X/9Dd4imMFzXccmFIQXA4ql/pFbwlKO4usaT
9Es0jaf+9//8Gv/z/3B3Zs2RIuma/itjc08f9sVs5ib2VRGSQgpJN5iUqWTfd379PI6qKrLV1W1z
bo9VGemA4xAIHPfvexckHv/ooKtv67/b34jT//6k8HTQYev01KpuaKYmfvnvjy0OxxERvl7e0JkC
Gpgl3i9j3OPBs5KJeyoJfaIekl4G3ad8GuTfqvYRX3pCCj9VCfEeGfcmLLQ84SvfnTu6yuBUFy8K
MNM6OP92m/+4+H+6WPvvrlYzTUXTuD2E8L4Z1GSGaea27XG1vbxTfLtCfDU/yxYgcDLPg5MfyOJi
bA2RycL8UX6wmMLk491gt1gNoEaYIHeqq5sxIU7aRQgiuMcgs1edZm4HHTWCDoYvBMuGiJlzsrTP
Kheye3zLXRws74q0ImiG1l+an0VzA0NfV2yjRlR2fNWzH6IOjmuIKQIR5nRApDdYjROqQtOHU9Ve
w/jpYAPeFptEFdFkkStrcQV23q1EU52BQYWN0Gz+A8jTXxdV6Ljjck3iAqcLLhj9yYi0AEgUFx7Q
nFcMgPDNBcF7VBMkyByozzIJF+WCctXBy691Th2tKg9YmS2fRB0/MZelQdSXQ9kt4lVitgaYcwZW
eOGGKB7jjWXXJz3qtypUT+A28wJQtDgaLOBGTtw3s0L3X7QRZCksWiCvSE0VHFuIGcWwBmSA8IZz
FM2p4R70JnlG7NxZjYLuvqB2VqN1Ik7b1fIvFd9SnIPmmn4yqr0Ow50jIvwEgTYAF+e6OHmhWKs/
f6o4XyXheuAoa4DFRdpuxC5d86d/+40hf1SImatFs5x+AO3oOcgM2I/i9ojfLk4ufoPOV69AwFuU
xS10RZl9lYjlZoswushc2qClz7rMZ7/00d6PYfyqHhroGvxZnVdDZThLuc3OoXrBFxEwJY8D3CvH
JSSKxRmrorLgoYBj2wzQaHAlxj+BKBPOGw0TFwyz92K7Swq5BcwXjm8B5xDtVlGLjCVURpoTTaiU
HcaDKZlvcVWmisLdH4faDJQKcspRx2cZPJdLWewrRLPLXOeX0RqBIEGLrx8hcKxwJgcUwN+Zql28
Mp1XRUOOyHQ3eLStWgeX2bDN3hPUWx38V/k6zpOCsXl+UHFzkDV/8d4CZSRm9tBL7sXxQAPGWv4W
VQlTS8Eb1s5uEj93uQk4hEQW2ay1h9lHNVjHooS3iEwOU3wsvdUjaYJmkdoNlH2UwmsYvKptXyKS
1xWijRIALXLyNjROufuR6h5Wx0xxTI8XRlJ8kg8aHCbEIANk7Lr6nrjmPDerJUhD7qB2ohPzvr7E
/61P32b5sPw/4ogfWS7CXn49ddC3tfVndveefFb/sdLxcXX5XuGfGqXb/+OyxBfrn1aWaR3UUIA/
y+Hhs2rirwvgiyFq/v/u/F+fUyuXIf/8v//7/WcSpH9+CH//+Gk6dmq/dev/8vV8qt/9vzngT4sn
Gb8m4OvwEU2+SZrOMOoviyf9HzJmTY6hMKhhYGP99bnU1X/ICl9Cm4AbFm6YL90+l5bwf5I1HCQt
JiXi+/vt8/ifP5f/OsHRHb6SGl9rjS+Q+d3oLiuywM8GeziaioQG+mSnhAcSNNZb0bQEf7ENmmL3
VfxeQY/XGjHVZkXCcEzmmTWeA99AN8HJ6nVqNWBGOue5zYxu1WQYzQwFqGxgrL4F8KlsUCcrpW4H
/FkI1Yy/+kwKILeOOKoMQ7Cu+ihcZaVkziUd5KTZo5KnlSp6l5Z3l4wwPsGnvPrS+OIroTUj/RNs
cl0IQnb9Wk0aZk94ac0dXanWcQECL2kilCKCjmnL9EvsxEmz01SUlAyB9amoJyMS2faYdYvWBYpE
3BL21rRrspr6uhW/NTPt+u0uTbWmjbKJN0tFYKYJ/VZeTmEyJSpMbGBFxMxt6Il03b8YYm3aNC0m
j6PJ9+jvtuldLZCp4hAskP4s6lM0bjpy2vXNNmnadjsNVr8cOK3/S/E/n31q6HYaL8iN7RCUPQ6T
OGzJQgB8KrVidSrddlQRxNnb6lTyDOGrNRVvh9yamQ6ZVn2YrHMZP2HyGjT9rbJimCOQDLHntxa/
tk6HG56wAZuK5GPbsfC/LvbbNd3ON7X17VTTqi8eCpKSJGz++j15rxMLndbBbpBWJFEAcnIgHptO
y2CK9ukhT+dUjEWUz0wKWONltp42fVVMxY5bla82ptpflcTu2+pvu6MJ0NDoxEi/ilOtb81Nq/9+
93SK7naV0HoQ4XCCDE0SfMzI14G4iMRPmWoWE1LC6aQcoifayF/rExxoqjRVn1bxfCPg8TBtnTbc
WhpNYbg7rcei+al0OzKdgBm3Y2wJGakmQdi69KXTRCKvlRQ5BXBoxe6rONHNE0VFm1ls7FOYqLnh
gJqX+JYbCjL+bWPpi06S2kWk3ycGGBclTaqdazfVLg2qgzWggmzV0rAZ0bbNxxRpQFukE76Kisg8
GNxNWLMi4fBVnLb6CBPpwhx9WpsW04FTvdvqb01OG6fdU8XbcdM2VwVxnYUpIg3eiFFQm2Qf7VBg
k4QN3igi53KKLSqTrGDmxvWbLTrxaaFNdnhEfYGtmmIr3DCk0Zm6ISbYo+vmBP1Ox+hvk47Isw3F
3agXl8yIh4U6wbUmKJRpHMqkInQuXNZs8bun0m0xbUtNDd13dUQBU9yPsdQgcCdFSMdealc9ZBA4
sxRz45eFtvb8rt+5HovYVBDzGZVLkPTMWWyvknduy/DKNO4r4BXzvKxrDLeIZgVdAdlLrCZlMSOn
gqxQi2LX0AOsCtWuZnZhI1kRkRwEeE+QPxfJE6uEzw/oF4pTgbxr82xo7bvG0GuVVF6BYkQDYLvC
Z8Bxar4QsuauegWXHqCrZt6gzFGMFf4LRbUzJOuPUmWX+sZC1RKwJPc6EJriJjy5QeRLYpEkqXIb
8PhUvG0MWvmkdf6IeAdv0LTwRUrjtjqVsFhWVhokslbkaqZF5JfwAMmNOVYMJdM3ZXkneacCNOHa
LE2iSXnHKzAkhGBMj9AHDuOLtGzOKsGTrwdRE3+52+M3laZt5O5RUWxReYlBdEkZYChbvAX5oPGb
SwfK4W19KhVq03MyB9NAW4sXktX2AI4t8ReGmYz4sM+ofFr3bXb1hctfhXzOPNWtGry0i8DUAIpy
1tgd+nTyqPe7r2JNOLep1K0/jtjEApf1SjRHvVw2Z57HCyhsMyLhojEtYNnowlrDbDDZqIXdRiWM
NwJhwZHVwo2jHzHmsLwVGpTCnIUXGYp8z4hmowz3VbgaHqFmaihNPPZvtr8W6pfIDyHZ8Yw38i9M
7j1tUQDMVdH4nUc/US6Izki45B6Ab9palPJmaF6WP7T8DlK1Xm0IkMn+sgUQt7RwWENAwgBUgkxS
irLMeOfJSNssC/1n475D8aDpsJxrDviiZdwvahFtQyNV9t8TDR41ppjIM+4bexN7ILZg2S7M7MUf
tsn4qaoYBnZYAe6CDrzAFgyoDEoO2z3YPDaqXPqTqUO03mravvWu1qeZbwfjyXBg/i5LZVOGx8x8
9lEfiw+uv7TRQBz2enRI/WMpb5EmtUuEMqDTz3V/PZIEaepFrq0rbifYm4oOR+eygqNS4NiyleCk
oyf8q89RjSAS10E07hcA72jRzU9+MktS8kFzqTkM9kMar7vmmkgVrgDnvP5ptutyZ+8tdKkQyG7X
RgDIb271mOhufcmY2/YGAACukl70QLa/0eeufOe1O9PeICjh2hvtvYOjlGZr0tB5tFWjQ1JtAY5l
8h3SW1WL++Ey1i6B9kxSNzkTPhwQm0BBk+DsL/gH8kv5bEvAcDfaLwLSCuO1k3JMqoUUb1yCEj6U
mVnm4IE7b59D3FOW3clD6PapPgao3AJVm0dA2jWwTtvB3PZEbf0t8Amj/KwtHIL2XobLME5tmwxN
u/Fgqx/hyJCablLoIWNdfw8jIDPXdrn2x12JoHezD4NdO/JegMkQQv5wor1nvToCWxv3ZP+43+jG
InQR8tvMGRhsDyIxsoxY4mD64O/QZPG0pckfsF1DSjF+8c7qBoicJRKwhUr8Y6f8ykqsqLY5sCJZ
3DDuE7wJQgc7nk7V2hT2NpSEoiySVtAeaax+y5q9QaQb47R0hVaCRGrGmachds5gn+YdAk2o4OIb
12MYlT8YEjmfixPvRnmDzFa1TTC8Q2ca2E22R0yiKxk6HKwOC74SgTfY2vjpjNEwW/ZvhJbLGRpy
WCKCpSJlQD6wbQ+I6Q7hql/zMz3i8AZeRvW2G/f4Mimf4ZspcamooFdr7IE69aFDP8lcyRcV6zHp
VU6PgXUKXiChgicw250Cs1GfJ68OSV5eBQ/XGpiSJBSDh5GA1YgeGW8t6Sw5INHlL8hgkQOzhnmM
uGK3V9FAgFekIK6zo0zeatCIcsxq6RCWH3WyjjDKCJVLY58gzpbhJsGGfZiTjCPy8gQu01hqd7gB
oJBE9D8jA4cQHhgTfdW9RvibWOBPiZJBlF0zLcpeCAhBeoUcqpkLuVjQSiWtQ/RY4gX3/I6HmdzN
nbZP1ilymUukioFd280MMSPMVQAHzHtrzpWQpwMO29ZPTJwIvuT75sXQXopmI/KFm+ZB/elqy6jc
cGnWOMtBicb2XZmvuSYXS5fkoJJf0mYOpiH5FTYqcgyas4/3MlE0nKXUxxQ7FhmZGBJP3aHtDqa8
8j+a4G50Fg1qd+8xf66CuNYgraEdtQhD4EiBGf1Tek2OkAdPOinienxA2ht6q4q3hQZIctEgYoVg
tKEskS5oi7UWH5UegsyxdPdkCZP8achWhb20EAaL74EQ9ACe7wNCwPpGgrCGhF28qc/ONeH+/8ie
rX2sb/qNviyF4D4G4N79uI9gKyjL/oo5gT2sZQJ9cBuRnuVdhrjzIgvV5mUAyb11NlXMt27uBnPH
X4DfkBgF8/YdcukCXLoZL/q4G4b7jklp9e7IhxpWUysUuBESyDHGRck1JCU6Jw2uZ4+Xxr8M485G
8gZ9nyBEJG1pmeu0efRCAAOvrfB0RUA98K9JRXy2Pqq4WJF4kllBy7GdQ4SO7QcsDuICt8SD2W9a
epZgl8uLoHjv8oMi7atozR0iv4dCBiSYoCdWJQRqoe6Brxspwyr8idR9ODv5L4G+p/Voz4TGB52A
Wj1ydBfE5tbdA2I7CtKk9ZLwFL6RKfPshYZZDWo0H4qFmr9frrEsuciQ8+YAC+ZIrqzIBpaLH/ha
5FcgeOYZVcatfq9FK0gaC8KDZ7Ncoqm+Qbwd8Ja15EmzlhH+Ez9zuoNn70IqT3607oj9ceVE9QCA
XHsHd8oNokVYD5ztn0Cmjt7xs7ySXDYQoJkpqLy5c0hLkHKfWJGWGDORVK4WPck1rFxmyDLPFYTR
jYcfs8982fwAN7rYggVUz9pdulGFXRHS4NGT3ok3Jr2GVxmPNBAVV+MB0iR+Pwn8oHzpXuCL8a8f
H6lKnhNpYrNeRGvsdlxkWpat+oTrhh2u62qOCpAhovwztClw8GQIhYcRcmLdEmmKGdw/H/TuW4XR
RrCEdifLxBQfmC6hdOfCoCxXmB3s9EU7F5LIBrJSqza9G3ca0Utl8eHMkKWFl7JEEl25krxfdG8u
3M/DsBR4kBk+MD/kZ9BXyPBV7wizLJNddm9sknv5ycMdC48S+IIJPlDhXYtMwhNGD1zVOri3XwlP
s0+5IolfZPPxw+Kql7jUwB7ws22G/eccVXmWbANzvAjuK0AyaLRy268ybxhhImZPT8pFxWLmUX2u
7lKUu9uzceiRzz5DZUb7n4d9hY+Jzk2b4yl1qO7ac7l1129AYcbDeCjuNCS75t4GqObB8ZdHXu8E
FWGkng/wh8oLwhTIRqxGBghD+kgNIDQzZjoHY+W/1lsDldT3YWnv3N1b9d4fkrt+IUwk1ow+Duou
PfgICq5wNZjjv7KMF84MwMIsPBLqnlFlkR0BAqzUeXiut6Y9zy/RXX6RXoKHftG8o9U5Cy/WTP5V
oL2co3qcL2CU1K/eFTQroPgL6nEm6HBsv3h6yMwLuMBHfaUn49HhDuO4BHSDASJAVk/04d15fCgP
uInm2+hO2hgL62BchKuOO0/XzhlYy8p6xUhSQvDuaJbz8ZUMwbzHhoweCj0j2LOvUEcwY+Hj8kq0
fb5GRnqFEMqex+E5vNSH7ld0Z+PsU0DJg0I3t17kXy/JXfAAnuOX/5r+REOEO0EfY+yNfXN00DMB
/I9LdHMEJ79q3uSn4N7M5qApeax4qYLZRf5McX+dy8g8P2Hz1c8uzgcqMPBiltG+uE9w1tCfytfh
jo6QDlJ/L1/DH7Bz77BU7h+jfbRXn8x5ey7u9adoSbYeb1P1yHI+LkhIzT6EUTQGE/g8L4gVGgfA
VFjn+i/iodtI154c3+RYQg9XvJHVa44Bsi3iSnDx2aQnPok7bM3gTj1Bft6O+3BVPY17jz6mvoJK
yo58naLP6bmvrwD2gcbzdeEtWvR7iMpkFzFGqLHymYxXcpwh0jnvc/BZj4v6yj5eJqL+JhZczFG4
NToUawy05tAkUHnqP8aP8BHXFlIEoKrxzoFgrg9rZFtqhLifpA8s8RBtmRurfot7Bm/L2dx5m37b
8wcZ7rArfwW9CmwCYZlZeukYkv9Aqwfw/rN0wrpjJQBGpECUDcAU+bnTXqK1vPW2wRZbYwRqihUS
0zvpqB1rTAisByR5GNpVaAH+hAGA+Fei8snsz9HVtpAlQXl2eJDX1mk8NMN9dCz3DCkMNJ4rvCIy
1NTRNjx/Bvcdt7pHohg3pkXHUHkXnoL78dpPHeDUSyAAT6dSkLN5yj6BKtGp4AXygXQP/+Nqk9F/
8Bn86I4mHcFzvU3xx1GYqr3Xp2LnfCQwCmE5PzjIIL9TKl/9F+PQnkwkY5A4PKA3VoFMnDclcMdZ
+2hd5afyFMGlHNdovDM+eFM+Cqw9ZkJABtWXT+C445UPYvsBRYnLk1LRGdOxMUTojtiiLVCLIk02
G3bD8qPdMMJjrvmg3dkL8mT0FWhyLssTfSmfybcxOXbDunqKT3R58ak7cl+jDRayS4kE9UxB6dzn
DWUINFfe5C0KMeYBMXpcKWZ6zkY0NhcY8tLdmGvnBOTsLtvAZTQu3rVc5bixQOnw6caevc2Hv8iX
xhrtVHfT35uHdoaU5Tw8cd19sVToJOV5v2I2dgWr5n1YP8fXGs7NT+XVONl8u3FauUuv+d7c1ntf
uBypKMxZSxgZfNLUM8NB4jA8tE/9RqN7LrfdvFxIe+URh6M1I1RaXp+xIXxgTIEto/j13q7dZ+sR
t5OWfmKDHvgcytgmXIWPsG3vjT0+fg8rcPvKVRVpO4zMFupTy5t5zzvrPhNb5A+of2poEgdL+Xl4
H97zM5LlD8ldfQB6eWf9cE7+xXpUTugZjVt3Z+K9aGMTTb7/9QMTxod+3/I6axvxnwn+DxNfSGnP
6jsG1vinILMUbxBFqtu59CLHG1wXsFpgPhvMXmz/yJdGfq7cAxomjIt35o5U85okZb5lvoCDmALO
Xzy16hP6gvGKfhrVw/7i7fQtSOY0XCEbMVqf8oD5h3cfmajPnkY8aS71xXEW3k6IlpS8sdmDc+Ui
Prw1A/xQJEynaGvLwMpULY25EfOjKexGgpBnSwB7p8XXtgqFV1tFjlnEn+wpOyBKighRTdu+olG2
gkZXF94zCyEIhRLBH4spEnVbnUre0AHV6mB9TVGo6XpsORZQ73zRWcpj1I09fh8dTKIu32p5B60C
sKeCJEnaBvtKemsJ5ihjuyKlQpZaDcgKZ97O5q0Wlx9I3QYqULaRZe+kEpNfl7HHBFgsmLqYsoRS
fwH4tBShvKkEGQzovIbjS0+svwpFVF8hAyoCQCBPp2JUY0Mz+mAbzbjKtqmPolJgE8G0nxDHTJaj
R6a+S9OHbCyQGEg1Jrwwz5Eu1opzqRMbDEwiDorY1Hd+u/N9pVqQzf9QapPoC0Ck0GdEncNEQ6UQ
8G9AIKKP4uOQmwyDxBUT1SIjIIcAU40oIJHs5iAZx+xO1TQ63EI6EaMFEV0izihxTRrSLEhPXPvW
AuQWDVgcOiKXYon0yFRsepOQRqBjLjWFdKcY7xTXnUrWlKzrimKfuF6yDjXC39NiEPk7VSCbb9ty
qQk2pe+tvHRoCakoHWY6hVHC5mMxrU4LOSdw1XbMwKY46LTIJQmx2qlouu593STtaorLfsVq1REc
rVoELDt00zZBHmPtIRD8E5Z/+KtkCM/Zadu0+LY61ZsOiyZYe5IObzCtCXRXn5Fcfcq9PSe3SgcQ
Nbyq4MtRyMv2Sg2e3Cnv4jrnd/UEKXeDI5e7QtEQ/s/Q2cL9p/HAtDQaPZFQYc1FFqcXSq5TKbKd
/Zj6EdiE/pwh4KAs3YIoY1I0VgvLrzk1pPNXrWQWOygm6L8SVSdGaj5bqt1sv9amHY4MQD3wiNn/
tnE67mt9KrY9QokWrnEjMVeDDl8tCSLXXkn8uDIE9P6rPG2eFim5yh0aCNjtiqrT6m1vAUWwL9p4
/W37Vysa4if4x/x1sNml93Zj1aussABvywE2K4NsHAOHLOgMiha2IUQ23V4Hpykcfl3h9SvprYp2
Rf+axfjyZo6+ve2bSp4AjNvjyG+YDtDMopKX065pUagSfzQ0IaFX5FhqTJWmg4heo1KgTGlEcb4e
RDp+UFNTt61f69MB06FTo6EV8Rmeirf2vmpOG2+H3475av579d7wkGgv28dvh0wn7KCJzLuSmPat
mVu971f22/rfXtnt1IURxWtV6FTcfuxvV//br/sqTke6t3v825m+ilOFrx/oNMwzzZio7e2a/+09
mX6MJSg0X7V/O/Ptd377MVOz/3IFt1OMb2OtP5Gme50IKBMfZRSc+2nxbdu31b+rQg6AuNa3ZpQp
aXWrPpVudaZms0KIF9zq3Hb/3bbvp5ma+NbsVx1LGx9q8m2rRiRt7CkX64VDti6q8ItaM7E8pr0T
0+a2ak0ZTvrnPzg49pRVnfZ/Faf6GbEm1Taa9d81MdWYFrdmvs5yu5p/e9ztSv5zM1O9W5Wpvdu2
XmTB/kfjbRXdlgFy/tefuJx/gQyhshekWVD9Dhv646A/YEO29Q8dLI4GmlY2f4PYOso/DNk0TDbb
3yC2YIbYxXZdMS2uQMCJ/oTYgtk1LcvmEFOdWvzvYIYMW/lGioDAxjjTMWTZ0WGDw2z6Z5BtYAZ6
GCuVjz/uU5U5znZwGagPFdJxL4NeojCZ6CrSPHAtYVESU5VBpdmFbK/0KPhp9vmvsagJWpAERnMU
SW7Pledd4JyHqiW3HJOSaZgotxKEwVxPyJNU3SwJGgynvX2uhMYz0xdb+eFpnfXYF8ZhlBgFIJU0
PnQVk6ssgQehKrAyjGZAs0z110kRM44ssMwtywGxpZHgmlYxkY5fuiwv4CVBA2rVQx9H8pL+aa10
4dUZHKRnbW9YxHEO28vQi6UnI1mAZjPQ/gAdstwwDlUYP9uDN+5lbWulqcrQf9PVTJlSlPJeOnMn
NZBYhjQtz2qSzgdDc7ByGLeJW8P36YCzhJoG3l+k4uNGxeSv0s51art4EuJr7iJ7agxtuvZwS4mc
sLzKPSr+WT8NWX15reUI8jSGBt0V+7/RCpc2+sV306I21S0ifMMykkuugbsRq91qaGBRRFC8cfkK
tWUSwj4hW4rLTSA96EjX3hmcryrzcW0o3T4viZAEAzRJZXSX5OQz5Kk9MjRIO2Mv1wC1JCI6pKOy
ifThs+yGLZDvbhlXYCfsOFubWX/ShaJSrPK5t6L+XMatNQs7ad63GRjOVoLgGmL6FCHXC3nW2Y3Q
oANmz6puLfO8uiSd8FHv8cRM0eMJYMmufBMPDq3L3N3onGD8qWWq4R+KAlKSQTXWDXMTZgmB+Hq0
+QtCIjPC5Br43smO/XaRefm+l4hqYR8adZV+L3W4qcFLE7x2VzubKhyH1LLfXMPvVqkm4V8Z5/vA
sQIinTC0kiBsdprT4Thp5jGuKVJ1jDIU6pD0W6Ro4td9QDKjqbHy7M34a8FPMwY/fmyDGP4xvNGq
zJC3yE+emr4iVbTIepcxv1qQQ7CZD3ZuvkkKO9jYAfpBmg9FKFUbsPMtfBmrkpllY05ZiVxfFBVH
T1YeLOJ9qj/WJ5swlqKpwTFCr7LyNAXFcY04lgR/3BrAzhXJVooi/BO1zP6IYCGZaXhIwJA+DKCy
CfkkHnQXQvkqWUEl/DSZBqeu8qH7GcKYLsw1CbH7E+Pgs1Qgswf/fViMMoZsNTIA88YM3IXco6lq
Ors0Ce4RWyJY3xAQbGvlh514OBYiziRHBsz+nly746BLKTUQXpyAYDwpQG/fV/NMz5R558YtWvNh
Ng/aMVqONcR3PSxX0QA0xVaiGnsN354XuIYNXoSQEjKDTrvryL+Po/rDKKNL1tQS1vMpR5fkIobc
voYtZKYic6O5r9tbO/RJwBQjzCAlBTIOSW3Is7PcERFJtQLZr8CZZxGc32yCf1vWGi1WpHWWBbq1
SpCs3D5AaDLh7x5JJ99EIiofuqc2SwlMMz+YSxU/0STuALdmYaqgZcBAfqha9qzC9yYUWG+gsDLk
0kWGS+qF70lR3UFDvdOIUhXxjhknzzZ2q11kMuPOtIQA+0fpv1q62a8+zURV5536M0UwDwuAmX6u
a8KaPZPyqCpeBnsMl7Hd4oQzRtkKQbec4Z1P3KlKYRkS4jFSfzyDJfpVeN0j/PcC8bBFUsBZLWB5
2m6/C7Smh6NNMrTR/I8YpUZuXvRRxsXWy4m2q3X3C5GOYCFH2Y86zmvgO6hKlyX4DnrNhYbWJoFG
BEfHIF03joU6WoIRdAahM/QV1Nncx8SLf7WtxlH6AOVXIQE5ZuU5Hce11BXn2Ln4NnFw3xivji6h
rBu7qFyrm4LnbaiaOzOvnoK4eEv74FzFLpLNpuTBVQa/lY8V+VW7eUsQAd3lmL3ZhjrA0iV408L1
BQVB7NYiw96nFrgHQFFpu6tJ1yYE5Jsy/5l++p13jv2436mDfGfWBi9yr+3DxD6qFqGQBMlcHVHR
0DfIsMfwCtScHL0lk0cybe2quvFbHJMttLzhZx6AtCCrN+TIQBSt9uJFuYoPXHDtZeXO9xtjrbzk
MsnHovTUBZYg/jwJkKsuAosIqVldgyzcu43bQchEMruQEfDUqvFxTNtfCNMWqDbPNaboAokMYhF1
RPVXNvqZUIawN3kdZien8qylGY+Q9n0SdvaLGpvhIbOQduFdd1a9D6wBydWT7NzZNf5IpoqUrjSk
yzYvf6L02ZP7D8tlzblmdbMMBFqtDez3IAiOrQIIQnGRgqZveZLK6lHt+LK6Yf2pG+XeLkNUYSxp
1TveyTN2bgE9Pk/puUPcMfYAezddWuIqptouvs/yHjlH9vF+5FGCv+rARQa/gsp41xubsF6gPxUq
KYWIxHfiEHmqkrYUDk2y/jB4hX5sfJJP7ZDtBil4pOuxK1qvzCLCmSJY1nG/T53xabAyPLMwWKoG
8+R09rshtc+mjKWDpn8C9iKgF0fLDgo9EimIiw64K2nSIo8GYqGqso1NUCaVprwxjMi2TXi1AhKQ
BYj6ZVoAchks9TVx2/yOyyMyog0Lx+LDgZbWwdKwIUG3DQk20Yd3zfCk82Is0NCuveQnr+q4lfyO
b7GOAyV/4gFaA6lea+2UHTFiTOwYLe2RgQJL16afnRZvnQIOaBMIlIIpv1Su8YAEDN7Suf6j6O/d
AiDBaALzbhJ4cwGjKK8y/H1jwYkfTeuQNyMYCxDZ/mkYdZIRnoybqUbXFSqfTcKnNDeVGSk6TfGX
eYDKkt5Yc79IPlQnPtWGdkQz9EOtjTeveu5bRGcDBWi4ukQAOwQBdnGjDZpRTy1eFcuGHEkK5iGt
ozkPOgyiFE+R5GiV4EK78n0UuJ2iPzux/qAU3hGq/k+1MLdVMezUGu7/ECJEnF+VAR6oySMmF+iK
FQShgmCVy6O/bmUNOAzjdJB/9kfa/Kp9jIuzCtBS0pUwheLsR+/uhugHooFrP0LOWvGslypF/sYz
fuJJgJO3a30GGEd3rXSsx5Z4bwhSJDacV2QYXFSGuGOoruRlbmw6Q/IQe0rPQwwUSHKttyDN96mG
JA8DhKOXGwiZRA6xrBLbKctRTz7InoqhHw8sAMeP0YlXaN/cW6X34bX1kxlKO1uMK+VC22HcrqE+
rvBYE4GE3gMBFYNDfhOSk1CpxlDV50olbTN68EzCdVXyV0HyIuURVsQNQp54h9ibrB0WSoEFPBjG
HiQNClCP6FRlZM3lp1oZwJwkdC19Il+aodwWtrmFeYO3Wn8dEyBMDE7djY2JDa6/Kro90NZH01Dm
Qe2sFScckc/rUtzpyNCgNo3ac0YeYbRlcG+Y17u+co1LCbXjFnNvR8dqrF3XuvrmRPUx9KQPy7cf
DAWDvFQhEw1MtPRGFM80fdvmZEuqzN6M0aMakfbUTOOilGk+78Iaqmp1VKsQ+lTMnx8dp02qp9sy
oqPTA2x0A8BGpsZ3MMnDblnJ8IHDylvzyICkTcVHRg4JhopAn18IfOVUNOzGWQj5bkTy2M0Uvfhj
z7QeFEBz7QZ3gan2tJh2qNx7LO9Fa7fFtOe2aqn+ylWGYPNt+2+nnypPF/atThSFe01tUgAXaa0s
p3p8YREXn4r0+1iw3E5VGArozc5nsO7ujKx5zKwoB6PHT5oWioia3lanEsozv29rSs3fFSSVXXeA
JW6/J9M5plr6P1f92qbvZMapTJNJOlQCqD6h1cekIVAfCC9EVwYfP22c6kwLQwQ5oQEn88q8ZP7o
zb8df1ttI/BXTY0eH3Bj4J+3PUpmAnrhDk1A8kmG0i+I2ytCYmPaBog1mncxksRRH7irCmmWXhMy
j76AEvtJTyR2KjaSd05x7UuaddH5B+lY6Xd8rUbjyHwiDJ/QCDdxTJu5S77UO3za+tfuXnsEY3HK
5gX+yntGLoCxnoBouWBgxisjUuDs2Q9kF5HinzOS3gUXBRwe7hP2AeuREGEOZkFzfDM/w5NzR0py
vDbHPrfu44t91vpx9gM6v4oH9XDAOSaZI0Alz1osUyHefPL+MlfBBlrF0O8N3HSwz0AMWpvgnSwx
qvNysiZnhn4Kma5kXf9IjTkIPNS3EK/J2jdM2NEL8Pm0LLSP6kjksyLXrl3pSgjBrchPoZxHqg7w
w57cs+JDjBTG6UhhSI+QBho+aUdQxfVKuej6zkenBHSgvjRhmCfe/Byf7DP+3iQWo3XdrGQFyC+T
WV8kUB88YtMPwrYZj0qUYQGoAvwY/a2qvoA66JFjgyfXS0eWII5ssKmfQLVGE+kOmmlJj4ukfEB2
knxqJW1Qt2DKiuUIprVg9uhHSa8j/qYBM8oY1jUy9CHAEvrFBYZw6R9Ccu/vZ3QMa3cxbgyyv/v4
MXmjg47PwUwBShEDfSjufcBNCO0KjskCcM1MZZA7A9Xx7qxeLOeEoyWITHdAuM7dxaukWTjmDoQc
PLtZpALvhdA7Z4oJpG8RvmOytymXw4t+ypc/mJh6B+dYd4vhhXSM9P+4Oqvl1tV1TV+RqsRwapFl
iO1wfKIKDTGzrr4fZfbuXdVVa2WOJI4t6acPXrijeHWK5J12e5tt+ZLvEmBluxmhBPpqquKQHkKG
sq8NdlN707mCCObHWzOZr0hXC7Z6DX/MYERRoN+ruJ6bAcAQX78mZz3Qf8ov/kuPFPgUuJCv5AVX
j/BHAEIPkN9hqobXyAUSTKt7ewAKsCvmVYyDDAyDne78ildAfLZ+5VSEOaIHAiCKimTUSe7hxzew
x6t5RWhx0yJ1ZzUIowMk1EzGNf1KEcnAscBDRjnf+RvSko66W70Azbj3gu2JmaM49+rhEj2+a2jv
oo9jHw0s8i7AmfKqcTQ6vHTJdlW4Q7jAxOLVngFHrb70CIAreUF04uFXeXxMxkCwf/vabb9qQEmQ
YEFYIQFpACh7eU6dAQmuI8hHUloW3m2O/fyjVZyCtVTaVHO6CYxDNpIcCb/Rrbwsbn+qEdHerfvs
ZUKv8piw4/jrkVb4yt3nwEQQ3gyql55i0h00xP/8lIKGFx3wpQNhtZSPQ8UK8BoldToeb3RYV6d5
4X3TS+M3v0BGmMt2v0dxsZwAr9Wv3YkMRbZeVZ86C7Uee/1msn2f09Pstc7oydoueRjO7QVJVlrb
yXIxz7PKHH9NQI8AVvB+1aDdY/mcW05CY9r9b6b8gg2y7JwcdWcsTvv2nfntHvmOZ2o+nN9lD6CU
Sykwn3YWDNXOwgOy+MIOqi5Vu205M5jMsiOeS9Fhe5jdbyDx6wkET4Y0THmpy3MYBQY1jkNUHMWD
9i0Aq7KzYL2BbA33UH1WfT83QfIQX8E3W4ZdnedddKdIgoTHG/oadNyze+JmB0CHyYE8p7oRMPHk
Kr82d2Nx8+gMGl9oyQIbOq9BHB+9SvfQkC4e7lV9lW/DvxKnseXSCt6AZyuQV1sv3NbiqVWW3Xx2
G/SJljyr15nau/wDBlaUXol0KWU1I2AA6pOrI9WSzUKudbq8J2gNlvo5/oCfKftzg/fDDHTsjo8T
zax/iXhJld0X0js6Ej+O8KA1XvYSOvNbMzhmwk9AFGhlQNuVSlS/iy8g6SqbNVH8Vn4rAH+10fD+
LbVgBduHnpS5S9xk15yZLLDJ3AicDVC75SV+H26TPxoXns56pH1sg21tv0wHUC+5kVzaiukhEMr7
M9OxOlDHj+osMUSdnb5nkEjwGUfTfgf43kXytJpxVzyxRoBilI/KHnPmF8mh46Gapx55wceUeo3k
bcgo4IJIVfvYjM0M/fQLAhDwJyfGk/LFYckR2NjzEcMCNgd8j6o7aFRs7SKXZ9D40S3hoPfmr4VI
FXlLyEUcf7hAbWO/YWU/6R0Bv8LRUfxRcPNjopxjDyzONvdqGDDDa+GP4TbsCSFeKj9SuMyf7zDb
8S695U+Yr18euUTxt33ihrebPrP1zGGQxHvWW5AiMhN03hQ560O/H3f//T+agvUL1A7IMABiM7Ba
Y4dDkZs9II9qh7fyCkryZQM/qntwXDyJEj5EZWMuN+t+/i0CDjd/V1QACHZ94AMAJBFIB6HauF1l
446CFU9mp4IvdwxD8cvJwDbyBhZKwkgSRQW0ei7Mc4638NDsRBcJiD3TKv0x/+mdp6HTC6fk6DGF
OtZK43NAeZyk3OAf1u0LMz2Y8670Jf8i68d2nlvfBvAFZAGoz6EelD7harRql+QQqBxEHhqyAMEO
fD3oje+AU8T1Dqk6A3Ae9lnRLrytQfKrDZgDdzVKWA+Qf8Ajv8bPFkJbzIGH7JnEG2Cj+MJC/Y0d
oI3RQTk299RpbDZP9gzEroF4fhnHCfhmtPOi4/CpH+qAZfAefYZ34YiZzhEuj0MBAFCCxxF7qLpr
05GP7/Kr/Bkd0R0C14+Gp+H+bUwOm5MzGx7GC/nrFUs9QGy7Rt6hKfPA4HQvGEzyCO0FyTF8ezky
gHI5z9s0bfyRqhHAeHPTpHbZHTfJ9F2P3tcnKsIrex0gYA8sfIoflm1e6yOCnjZJA+wtrNjC17W6
A4sm4NnkyYDoFVd1zI8q55eQoWft6OEJVJqseFKxN4Ynw/Tr6Ql5dtDdAPSA5jG0ehpoKlQQT3pE
OcD+9cFUCfujI/qIJmHabVlghzwEwnprh9coQ66AJt8N9/YSe6l1rfeGC7yTapYTeih3AsacHhUn
gSDlTrf5Ek6XqPnKQQt/N8IzuBt7/lHIJmXFOguoIooH1DiFZCNRXaWhRvyvcBHcB8ai28zlDbaJ
fxEMFeTK9r3xmZtMjiGokXBGtx/0e527YoBgMccVZaoZlBZzKTwhsQTwE+mr8lt+bhe713coUsqo
kJqbTG54Bss93lV0pVhA0YFtR9rnXnlJUajaK1/sbZwnBNKSUezY2lj+AyNX3ACyt5ZHuNK84IbT
zBTGAgJVFt6FnScGkXIYfhu7eQG8imFQzcbhEIISUNcjm8djpwJea7CvYN/WgAMRQbrf64Z9XwEc
bvg0R9L8sQPU7K7yC060RNaZC9gV/kV5A8mM0/LTWu9rT/1Vf4UauJv+O/mKSRjxUV9Y58Zb5vaB
CGA/oGIi44TJ9aw7qiu74lHCQ3Ky496lSNwirSH5WUsFGvSeM0c4ULBX2BU24uxirHhgvsi5IeBH
vCNjGEcvgkoQmlYlHChAOHDv1AsllTVHctcTHkFxR7NNs+JuvIcqHooPM4ollIB/cNT473mw96GV
OCApwzVDYyJXD3ja+UUg8Th2aVA/EbpQfhSnAMgm7b96RNOEsXRZ/kP2mh1SeHVofWOkxr00u2d1
2mvRCVUA2dbPy0F0x8HFIabKrvMR54R4G7EefE2OZv2voJ7SxC1K555AF4PlQVgkuyE+bjv6/ZzP
75uKyEN7XV5wdJ1kT6weRxgHWJBnDkUV8aVL9kIP5hTxNYK0QNHPSve0CK/h/GEmdhVtmwuEquLe
Qz5Jd289FWZC8BjNEltG1g8Fb8szLA/bJAKMxY+GCwHqCqMGNGeuXSg0GoeBU0AkxEgdALzNOdye
HlMJ7PCTkD3T1DkA8jSnQPvqOAmma+4teBhmG75RRrq4dqT9WO/b4qbHhxmL7/A5T3EbI4UDvzzT
dNtVCruZ/AeA7aqvTZpXzJHR9nLlOkgXwhnOx74+sNkBtPydcIymJNs66eJZht+oXoaZYl49x3gI
xoJXa1hv2GLtqjyaC03aCOdNg73NnqqdgtFZdoDsYxTHBrGR1JmHf+QJoPjMJ2oheDFRagT0Ro9O
wf5Io/gNrtERaz/PvNByF+GE7egMtdNwysi/bNNvb11wSCwtn3ZMVjjadx0/pkFp7CVPR9MtPS0L
FrgOKCOUPen0LLeo8fL4RDm6tMhbT9mGP+lELL4ewbs5OOqgpY85KCDNAlMGILf4lRBrMwDrF9Fg
skO/Mss4l5vsWmAgOzgbhBdkcHaM2QfVT9O4tog5iweObEm2a/VruqvUtr5qTBrIZX45leBQ/Mq4
blfuMuzFK+Q/ml8nPGvZvSKG6kDle/llsxFRM0+9SfE4pmkdw7tRATcSLwsvmtcXXmztwcyWb63k
FvFPCOfglyMJmcsqSOZnLpo9B1Cxgl4BtRCOIgIm9ro1vwGAHZ85Hjifdv2FdWMeFFrY3kXi10Hc
UA/3iDv6J7C07OgNbIboM/vsT/c6qHb3+kfZz2/fYHF1rEfs/mejGZGnkZQmnwkb03JmEN4MYhqm
6CtlgW7XXsll98m5uAGGhZNEu3wgvfsUnv7g92BmrU8485dZd9Nvwi50ODjGjNNz7dWCg55782IG
7df4xl6KWtLGt6LFTsWw9buR1IhuEl1kolS+lpfinB24oV3/pO234gHW5nDwCNFs6ysVPLYbMr3s
UF7Kej89zj8AtwlpEnmEibfHnkqjGMGsbtyiu8/MSig3lWfJ1D1Md0YcnZmJoNYL/cPtO0Ql1SAx
Txn93GvsNBOMjfIyP7G2+CQyd7/Z4MbVbfBZcFhsXXBHM9mzTuUTi5cVmXv0yqkXsKdDOBp28iY8
tI9tyGQA0U/QpJhlyy8i1z8F579D9GGEDpYp2ZbI2s0/SC43ljufUpA0XHuMCn4Q8CuAxxc3A3g0
EGsYUue/64nGS/oturBZgJaSOBLk1/U+v4TDpUw/VuPQyXCjyb3BoxfYxKUPFSUEwuKtYTq8QFi2
rbf0nZzc8CToZXv5lwKT8JW5YfFt1M5wk10iHTbI0sOgj3Eo5ytTq7+QqUpvhJe63X/gNQzFV/Eu
YsCIGz6A+QPuWSaVp8QrG1ckouXhJDSkbOmbwlECH010KVbT0c9DEhcsjkwPvCbbbHLXP7raY9VA
4pbRQT0TNGnW8+8fZ0h+mSePpH1UcJR18D/0JQfJ1iogzRAzV8kurX5Jin8IM73x4f3kIeoCAwLa
D7CQFOEpJFkjV3wWkBDbqgcYafbXyNgNj9NDHntyELbxjmhWVa74hYsfOrUP/QoBpvtlAkEm4h6Q
FYMgc+GEkdcAUYjP9gQhsX7Gv0/4DvEjU+wC4MLoogZ+HWniQEKm8tI40UkvvbfmG6O80/QcH8O3
9mXiwCTphPyFb5C5i282DOGn1nhDWBiFgs/5kGJdyKlTeE61OCMhhIOceOZw2DeIeH+G/8anyjph
oyDVe8pcWfIEg7DRHVZipT8nlmP0VO1P9fg+fXKe8TH3wodI1vQfb/W/oqf5Qb2JnE0V/tUdTVU7
u+dPz5WtRKfuRjQy3HWO68qW5SPiuvxlWe1BXFBm7IljqQ50v3BJYmQddxg8IOsg/ipH33okNj8W
LhkmfVFnoIYpf6D86TGQYvYQPSxTANVskY+wC9P1BFRE9kgmOJ7LJ2KB4o56z7NBN4yZCjVtS+gI
wrZ9epdQffa2Ysdv2kLkyZ3uvGQ+PxXlI8zNBNYLDY3uLK7Umt301MHxgqlmvNShO6lXXDbrN2q+
Nf6CbDzEoWZ3LF7N/jK3j4z6WaQBPByzkVu9WC2RQP5VcRDAQbXTqEZe91gYJ3F5p0JX6kiOn8IS
/f0v/kdFxgKCs/3nQQmPBUaCU/1iGbe5O0LngXmcXPGx3NfV/hk/HDP+gRs8Ckc+Y6Di74f/yguz
/pvaiKX68x4+oGm4beiwoZ3I8bf6CNzqfQjsnI0V15Nq3z0a4RE7DJiGIa5YH9TpCOFRJngj4iVb
omBZH2ALIT1Nu2fXvIQwQqDcvvVv/GeruO21N+uxAeNOxRlLKv1jEPYkXg/M+55gxR+RaHf7tz92
Ru0ShrFrXMg0zPJTnHDZnW2z5AacOUfjzuFjKF+TtbGYIXV2hL+J1240jj/OjDW98mZf0hd2m0yM
brhE5OsUdOUjRE8ogiSfb8IDx1DlsKlCh9Rp/BBE1a4c7QuqNr6cPSQZDiHevN8eyJ0r6iY2Uhph
GweHLJoTEXQYXqOYo/ztgMWZ7faJXL1+Kshq9PRh/uJpjW/EWmxriOriI73NPjY94tLwY3iJv0ld
iIup5bJBJh7bkrFHv4/E4viLS3X4kahPhJiwsBJ6Qh39xy92t/m9kPyR1+iYrR5Rvu7OiLGlTxQ1
WFoPRO150EVnDBkHGA2c0m8bY+9LooltKzWlmVDyMj8gtd/BfApnX4Sz+SYivksWdsyMjSeI5UWS
uUJy6RBNeeAhJ42dUitU0Qx3h/P0orrLoWl2xNUei0z56p/Akp0oeDRUawhAzQ+i+5y6sGRT/ScV
IqSQqFkRI+iMwWu08UwazgFgLMpeSi8DqCn4jN2/3PKIqDLdpuSOKcPkYnDZ+IQlICNS7I6pKv1O
2htEI5BWULiCd+GJmihbhp/FB0pKXBYDpPrj9BtRzvmncig2qAtXHgRCwqopxXV5Y4FlpEjZgSQp
/Fims/JWXjKXs+2DxyambyFxFvm3SYUGxQ5kTcSveWd+JPcsCtgauBqoR1+8E9sKRrvUpTjhpwHy
XjU/w6OB1ohzXnVSvlT5KLPB3eMnxGM3/pmbvYYpSYIbntMMzS+fN8u7J3YtmSdDbvGk7Men4pVO
sracGnt6hcR15/V1dIJb2H9hWmc9YfPKIqbL7oKzOzPBqTSZHD5VTUXR5YGwdxWEWJlLor6lI2A3
Jtcyd6lFS8kXs1etfSsWn1YbzVDy1+yZ11LYaQguMleGlMrmZ3kj+pWTC2eLjgX14sS4xkR8jcvf
TYNDgL6HkkgmMfGYWp+3ssoAdbRKe6M7Y+KL8lEJ/3rQMQsUTgAtB2rts34vLU+P0EgLiJw75Vho
bwJbP9cshMjF+Eu0z1t/Fpdt8iRQ76BMMmbEJiRXkPfgwUEcZxxUdB8vsHq4oljA2NThaM+fCExw
p1P+pJq5eq6Vd+YfisR8pp7O6DYUSJvt2XC/vfLCB7KT8TxqtpT5md8Wrd1pTim7VBP5NylX9QJp
VJWeUy1HymJPY71iecc/9fzDQx2mD/6cz9nSFTzTdjjWEmcpRx4rd8R94XUE2wciA7RXLkmiX08L
jF+vwGu2fo4xXjkLeeI8LxUXIMtLMYdA2Zr8CgqGY2DWOlDsIS+uGUVKlHdmJ++Jry/nHqr/lfjO
XecUG5vslbI/33D5VNb7LRzR+JVM3ZqdkpOPlFrCRp1upuaQokD/xJyHvhzGRMUtRPueBUtUBmMX
FwwumoIG4suseDreQFtqj1GHqMZdMbegzVmhw9VzjQzRxvIW7FBjh7sJ3RPK+H5zt5DR9NJviO3W
xwjTSvinUrY/m9EejinXT52EUuVgutukNV1demeu8C0lV1nb3vu/T+YTMKfiElTSapBuO+6MOUl6
Uiu7lok6ISuz3esCIgg9lMyfa3iqUNptDv7yCVkDHit/T2d8G9DI5o+49zRB18bjdpj0istVsYj4
DS9hOCaojLSGt9vmbmU8tDczG4dHxyPgGrET4/5XnI4jmzvnj7heJsE2SDiOorEJsg0jqB1mKCSN
8da+EZfuFCIYRf+Os4coiUKLbQ7Ocp7ufPD4RJdAIGPy+Fxuh/+t3RNvqFPm0R4YHurCGVmzqiIX
eGFVaGrAki+UY68FA10BDd4mTWDRAf/GIPJm28JIbBZqozlDQ7PuGYkw8h/TY2BZIHwGL2TYuUNu
c/PKdEbdb26RvIfQ2qzuWtwwHuFFsK7hWPNc8afXuWlrX9T2imYVXV3LkZ71/EjxRMgoJjwx5/nw
ENSzsKkyLMY17e1cdPDz5H4mphLx4N5YTwwDr4WsuM1FgCmUn3H0IzkF+krFnXCHuQqs82X6he8D
bpSnzFXwOoYBNSaGYaWkgGuBcY5BTCov/EEsnibrRL+O+cFQzoiYF36DOjBtQNOJcwJutN5Y6jQB
reO0rT6DtI+r4rKh9lP14aSv7X44Msn66/BIgxSljG0t4m30jL8IVY+6d+OGsAWUDvzVGYKtBafN
UeJPPHe4OtaxFrtEjvPgoeEuQqctJLTeg0eESNhOrOE29h+oMFkdXCTsdNQzkDZR9kx918nnnrdf
PbxhKjGgNW4pLoixTHIjzRO1N8aYy0SujLVndE98y+1uCK7aBsNBXB5KewMRAsGREGjoaHNtDxbj
HCA6skvyBMJxrYO/x78rXCo4pYLmLu7pL+oc/PeEAWwL/R5MJc8nKx1y4Qz6ER6tr0guMhMKe0HG
lmqwiCMW5uE+C67cuk52e1VfqeHxNDBmq7I9Sh3MQjAFBv5PyPJEftnt48Jj6HhQdK0VVPJXLwfw
yYNlB+L7VnO3RKp0a64bGi5LEXYLBC2VQGObHCzIbtPb9qjJ/XB/jCvTMqRvp271ySk/Wl/NLeSe
SJyYjMmBB0uaxyVx/xsgyABcZMe6G1LM30XVlpuCj0ywyi1eVgj4AB+YBCOlTHtkPGck8kGc+CpV
TrKyHZ0LuXRnC/ceSmq7YVx2k9XYPrunDae3wGR9ekz0dxajdYy/QakWj9t8RQeEJNVErwmv1TvZ
A5OMBJccWCVrq6bnDLL5fBLn0G0ElD6OjBzLzlQ9fdyeNKRYdjKqfPg1tT6hhdIBhXNq5lgZJJrf
QYiW3O2BI79MR8qytdeY3IG9HHgXHUbQU87ColiOo3ID0t88U2cDyWGZR0kogUZRIboZeeizDLb1
o9oNHhGyUwO/u2IoVA0nfsBQw/hssegeHTjJLMnpIXzliYryGWRXuul1OayAij1E3lndXtfgP+xb
82ub18qNsaTQKtIQpe3Z4JFAoR7Qi5B7rKyh8wBcUsllByopkwLnKlD8MeATmAf2YVm22P1J8XGg
B9+PpZ1lY5hcjHtN9QskTyKX7blSD0xD7gL/dhJogUCdBdqiX2brd9LdJg2s+KGPAIB7kcjicfvU
h0rBSgORaaZBNX0K3yBW2MbU3+YgWPvZfCwqt+OZEt5Y70Z7qzsHDOI2k/CpFm3MnzWCFLQpsG8+
tutRiR7o7CH4N8bHpXS08R0rwq3rRSkhduOEGMHO2wN7lUzJCVkmoMnoeYkoUVBGsGjT+HWzZ2Iy
FExZEP+UpMrEXx5YgUijM+n5MUukjF44jLAEZrbTxJvMI79ia99iDoTmbsIX35txwFtFyOhwC3XA
qHGSlyKn/UHIHnN6Zst2F7yyqu3tW91B2bsFGImxK2BrYzfDBiOSZt0LYD8/qIjw8UbnsPJ4500t
2kY7CJPLSmY20vRftg1kO7NzKmkBOwkA5RVOfekxbQbtxrIEnB52rw0bfefV40HmrfCoSjDp/GbC
0wMJlRtLt0/Y7BwmVJw+ztwQYAdWBe7Ia+Pooi/1B7glu3VkwMDADEdF20fTXlg8kdJ55NT4d9CI
wc5wPKrrnkIOj1sob8jZILPLJsVmxGKtr/kHc4YlxZWxE63jNti8iMnMZsTOwRAhHS7mAYPGzlMA
WkEEj4XMTSZO9wkghA2K807QAl6OQzV5M/EyPptg1lArli5sY0Nybk1wxsTmTiTahA18GJ/K2Uex
jG95hgRnrBYRUeHsSgdHsyjbb00GhpW/KiKIOWDGz5bEYQclJ53xU1dfMbCkn7nFe7wVIUjms4Xk
K9qxm7dYmlEdHpn9EcpGQ8CaoZ6WK5+PYAJoyRCJcffGN5v8ldooyTr56nZ8gzyh/AmyKEcPB5hB
34H6C0BaUEzmcG6pMIVE5K3dC5LpmTN+4HaHaePOEtk8/ojkf/x0pelnHubGMRfakm7RqOkpb88G
+0ftHtpGBiWMkvisTw8Ij+I1UvYGFGWKTUo6OkUGknOZxMSvdfWW1LNywAdVOVgNekJiCoiqVIsA
wto97aFRFP0iHzKBOSU2WSBOMY1uAVJLoreIzrXZdAhFYzxEA+T13STLrKRJEaEks4nPFoWzVpcm
7PiyS53ogietjEg3qS+TPuV2FHYGxIp5c2FWFfy/nmF2k0j9PykEY9V+2iL6nEIOmVrhdI7Xwh8M
NyWuiSITGjmg6d3UW3h8Imwwm0qFUh8Sy39KCqGuL16YmZe/H7WZUhDkiE9/vyuKbNnPVG7KjRZU
yjMCpZ3eH5Ar5ZEN4ymRwVRm/++LHK0AMf++72MDMKhc40bZsHBbFTZ5lMX/80XpfE2rOEoQuSTc
EB//9wWpnn6biz64fwqkf1/acUEp4H+///vXiNMFwp9F8KdCmvxZuf0nSCpWABqFqk4xf1yPQgOy
U8jaxZnVGTEKw2CNJOD9nT5U/+/VmgKI0LbJUKv/++ffLfz3h9tfg+zkN//7wzoLg7ElB+s7aj2t
ARLy75P/vqTbyGR/l/P3z78fanXzZol0EmckErDiQN9uUDnp6u3B/n2Ztm//v5/9/eLvZ/IQ75VU
R4nOmE6FkUteOUYNUJemdjePZCOOBHaA5rUV5Q7H69hwevobctRNjjhqmi3roMytE3KiuqvlRuV3
OK9PVGZWwGKauZW3UyoD5fwPL9GWzC/8wqEOM4GxOVSh1btTo9EYWcG0pZTQUmMEQDCW0aUUAMoo
6krqtxHp4o6aZ22mhOQdzCYDHD+uuLtsGTZ7yOla9xzIo6jZyK9vSn8LKVH+0M4bm9BUM6cbzXVv
zeZX0T21GgVBrZXKZ5FWSEK6LibF5OESnPqaXNMIoUiitvptkaVrI8JIVlSAr80U7vqZ8GQBc+hr
LSZzWMHppATU56rFU+IcEVeVI60ah8cOXGVN1crMMBqpiwHZLPQQJYUmXNs44TzQNTTJtSwNk4p8
og5Vq64Fuc8tZp50tOCGhGRNi0+n0xqnLJIQLsuan3kQOKAjwiCdaltU00xHIZtuPYcQ3EPDpquA
5GJKVijQlVnzukPcr+ChjqYzjdRHLVHx6glESCGRYRRV8lqJfQCePtEnGrQp+XNlGEkgrWCQKqrM
JgVCfcJaOkyH+1jx0NpmUqm8vioWuUM5E22izk8kNTtjAaNtvsMPxAPPGEH8K2jgxe/Ngt9aPMSR
bSBr7+cVBmdUgDQp0/azInB45QSPcUkDZqBYpYf0o1ZqO2KyTmDa0ghK01Cei0Z+kresCypEYFJC
BOoFg9YAeWRhX4cbdjsKhi/G00c1cMWCkAEKFMzT0M/ag8jZZQzxoZyjlcAesGcdZx9GTzQqal9W
ammnaOCAKzSIpnUSvUk6mSE4ZtQX5eU4xCMyoKjEHy1lhCiBe8ZoaJWTS1t4L1UhxjJlfoYONlXT
iJnZqKDuVd/WaQAhRaMXCsp6lAztvZEVwuJR8OshwS5yMrEX9XM5im5TeemwDHpLthKi5lqTYh6L
uQzSpOqDodZwjKmroya0Z8PQpn3W9Hc90iRvmhqwKixeuxGM2yAlnHvJkjh5ZCbbJCLPSYyRao7x
U9brtFsnuG2pqv40AuFchINurxOPCGNZ2mZiAGYouhKDU/GI8YAWTCBp03UpQCpNkPfS4SNLBLpA
a595qcT5u6g/RmRM+6mF2Aft40EZM/mgoDONlDbR/xJ+YkIEnSNDDWqMkJN9LhrDG1XJOrV1c4JP
0x/hreBILf1Tlg4CTU3hjCOAXgOApF47apqU+kI6yixXty+kBsGYx16HPNt1LbpzgCOg+QXmaIBi
kxeSpDrN7TbXuwMMKTx3Qu1HxIrbL5CNDaWck6DtXqa2vE96DqVtkPxVyR+2mQ5T1xJdTcjlkxEv
X2ZWJ5jAoPkbQ3mboKg0+CPMxN+qtRcUaT8l+OaKOlSb0gLr0a4TNpOcI1Y/oqoTQvaeyIo30CIw
EKOBAdtoRiAMxFuaXImeHBmHoh45WIxwcbIhbmxIw4EkCmswKeVyU+N4n9Ya2qlR8ZWH8tksAa/3
1fwiFeRxAzQ3faKzNnWUDeP2Q+0Q6DR74bgmwDRwF4cANq94p5ndyyLmc4DPxalhaCg5gv6OYste
BuVXm8hvYFxN1ASIiiQJkTT6u1OUkggl2nrRVOWttVD2sVDRCNpEISasKES1S09OCAlLrzG3Fdpx
DioJCaEqpouM0WIoKU6lQNMRG/1pgf96WCJ18pPQQupZLlE/J5DR8woJ51q5DU36HEpW47EZo02c
vugRusTIAZ2saFWOMv0sPUvk5x7F+b0CFKtr8cmbjDviNT84eGL6OyX/lrjYAVGPXyoHX6QpqMy7
kKzjyaqrM/I0uY9VWgJ7QERYFYiEGNLPMuv2JNY1fsdS/FrqI3kenYwll86SsLJtmuOEMrYRu1JR
vzJL7boRauy7e9LzEYNcwdIQN+0EuoCR9qQKrZuvmo5Sdf2bzuEp7WQFOG2B6FZN2FlNCfbhZLt5
RtulUWkDmZmkH4dwfO5TuQsiGDo0HrYSCdzhqE2Tc5I1nmoU/zpDgh8gfYeQ1CGBTlPQKUnmarr8
1hdoYcaqNvvTWOs4eoxBoy0ctaqse9pEemQgelmI+as0KmA0uuUmGBFNMWVc3cIsHKuqSoiPVn+S
ZxyzG7aWAf0abxLl4STXxRWb5o+56i+o3FMjyGYFZ+bxpCZ15PdJjPa+Pj2pVA0vqWHz8CpfkIsE
tcbIcAxdKyl1LkBcBARdQzkM5HnMSS2E9tBrEJI6naJC08v5M/Sfy7SgVTsi3JjqFm4gBSwIAvqm
xr9Vgyy5k5A2jVOh/CnTys1TzSV+Vz9DEe4zk/2xVCVK5YYZJIjS74sIWIceDydhsR4laMhR2Vq0
TMwSALcjVF26r8fuBacZtnb8KnaSTrK1RuZ3shJtVuYAVEanTtXKUaCLlDSz0tDw8XAXy8tmkkNp
BGrSxyBNq57anNmwZkRp8FWjAmWejmdYj3NW/oO4vxt4Fp/1+t60o2lHSYhY3sj96zBe1tVKzkuM
4FUBtmH4wAwaMOtCNiAflzU99k07n1qs0MAN/0SaTmAetf1rLDxOGnj0zOoabMXHn2RRQxQ8QVNW
yYCcgGmeo2j8jjoj9IVA0eo9plyozPYzZYC1QoqJkD6TimPcFupNy7pvqUdqXCbcaEyK4K25vich
QIwGljBOGizju9F1rhqtvatJI+1mCUczYc0epPm8KEl8GmpaqGaqeJNk0SA0SHJIwzEZJ+HNYsSV
qwoV2dj4aBMrmOThgwPnUTdlZCU3RYnan1inLnbA2qm28iNOAz1s863GJFZPM0YbQQoObslnblKG
4KtRoFdw2IOYpsB/1hu3bU5aIq8XA1WvM8IElPUXAhYqBGY8dq401xcFlbJTZtF6nSHiZDHuiFO6
on4rZ19mFaanNhxAB6WZr+saJddZQ+FhEqv9ZDix7JAjaUdpFpDoXqQ3Rc8u6zDpZylvX6Gtc06a
oDcxdDjIMlvOvFDcW0rrmukMJUIRoJpkBcdLhJtDcULwVLpRMevzAkPGvimQCSjPpdqlVMB7anV6
rbl51B3ScWxeO2CLXk1/HXWHR11vKV+oNUOWE9CNIl36RiopDbdqCXmveurTgXRYg3AHoyvA114O
MCO8dg1O6QM+llvwTeXM6MZnUtPa76BhAwfm28LMezfPtPuC4aUTq+1xgmRM0VK6t2pzKTZr+WFd
e3tbPHq24BYf8XA1Xd0wuYSkQuGV+rx4+FBo8LEJI7BBCPIBA3tE5Qgu1XtF7OsqhfhbtFjQzeKE
uC/u9sek2RsWi7SWI7YxhQke0q7Np0EKwrFAtrMq4LuxTZYTTAvFhCsbds+KmJvnZqSyW8nVvko2
GgKAz1LSpOMcrg+iOEp7GXGIPfm0Mq1bVAB0PYtEb1ZX4IwAwkioD1LWZrchsVI/HmiuZxstsqrw
Dln1RTmJYeZLxahTNcPNzdLmQJ+gH5nGQNKHGgLWM2PMeZVRk8LbRpVWhfDExwYCHWJ5iV5NbQRv
mpVwxyrpPXrPDSj4KUE9CrdrduosyinNVHLmyWL4f7g7j+XIebbJ3svs+QVBB3Kr8iWVSl5qbRhS
G3pPkASu/j/s9/cRs5jtbCrad0lFgsCTmSfvtSzWvADySeyXr7bNXCTwhHhoQ8KwHlubGy+pzG4Z
QpLyLiwIjzIHbID5oY1NDRu5uSXH+LvTMjtHpsmYnAyfiqoDY9UDI4dy3ptGnOMe53Ykh/rcM0ar
E75YO0yuo8uHOxjW57XBMPBpx51DGxuZxpth5ba/b+rhw7JoinYd8Et5m/enXmNH5xTByCnD9T8a
0IHkX4bx3nKm5BLa+dXxZuuF467Ls/On6YcO0tntFGRMbEK0RmU9NbWkBJiDglSomnbM47scUdFr
ec9haFsX7s+5SAN8zRmoQa+qkR0M/q3xY4qXN8YOPsenkFXOH44NDScEKOiMjBVYROh7p4LD/VmC
47vxqDkaUPqt3o4PRVdMZCL5OIk0HyxT1Tfj7K+nUHs668HFOJmgGSq2znWJM1S4pE/EXJ1kNboP
3jydJsYjUxJnl1RbWNujDvxyCK63y12zzX2btTMc2W4H1i+HZMFtKLKPJeOxaqfcjVwt3NBsYYkP
LQDWBGhsbK+DYBnVAazaNvFC/kD/o3Fndzfq/tOefaiIWcYt2raM/syHyOzXNEcqNBOyfBjNMfZ/
pP5Ya4NA3X2mWSeo+kgQKfGaDy32/7RD/UhhpJqmKu6XzH225Dwd7EhLdA9zE37PCfZrnbZYNayg
YvPQl7s+fSyNfjNGEyGLGACrprqvh+HVpPXRKpPkufTfh2n6ueQRJtqUo2TLmGPL24Xix+zWocxm
WCrSIThIRLPgVwjPU1hc0v7OFfZnb0AyVGDzJbSBm8gPQry309MQVdNjYc+/3ZkYSeiTCpmyyL8Z
ZFE8+1n5EcxvbdP4v4z3XGfFY7X03UnVBhkoX1bRGSVoiBi3Ft5l4YG0Yxr1Z+qi6ThGaHlwa2C4
1yY6QFCiwVfgaITf8mUZlAURzLtJkz2z8PDtRPHOgrU2N8Y4JWvW93bKfmZN+auVScdUF1qmiNVd
jZdy4qkqTfgrGmyxC1Y0SDaaty8ViuXeVtYuqvgmwa2AiObG+AB2fZk5D6KfjrKgVamex33NCr5R
YrmbpsQ9OYnLhj+9mIoS5miSSBetOS7QNTaL1sQOFOCIDByns85c1mDi3DPE0GPLQJyGmXQ2bKac
9krGF+mi495NO++jjqLfbmU1+1wN33XAJ+5kcXvQJri6pWAinVPBabErkpzt2pAoDeWZ3BR1R0Qf
w/jiQQKJyG3xqXP7rJ0Wi8TrUfiMCiZo4S63541V6Ph+itpfGTLlOFZ//JjOdBWQQe0xMLPSxJH9
ZVXYiURCUbou0ZEzxDgL0CJ1RN+1IAUVh3s9dM2p9xqWV4+jXDyl72oYPpbJmGvpP0QVSeNCUYAO
86PGuwhUybLYMQ/M0iP+DascHseiT/fpPKib/6/5bC5ncmoY/+98tresT7L6f5Yg//tf+nc+m/T/
xUSD8AsnjygM6UH+P/9R6xi6/4K15kkvkj698ZELCu4/WpCjf3m+74m1vzEIHGFH/x3RxrtyQ1sG
MnT+n1uQveB/1Xd7If+/KyX/Jm/Dhgr3PxFt4RQ0TaMTcRxN9whKDjB5Uec7KPEjoZExQTSNYATI
rqPNRt6OM4HASRwC4B9U46wgXJ1DvZ2F5g6U981Ep4mz4GlboO02bV8cGYXsonVUX7XW69BnO86t
r0Yo1mmFAyeCheyWxM1t6Gls/GKxPMmMEhUVwgoYngPn1YQDuOoar7QkFyuYYsv0vvhjTP/OkPEj
li1VFhGLt06Wz3l4yN56f6BhZWY9YKIqnfYzH5JvOlRJjXDYT9rgKXMC2ukHnMMB83/rpOHC9FtP
BvE+GVZ5Q8pJH+HubbLCkefZxp8IeQuJvg6uPI6d89B47pGNzhYoVUBVTrpwWvXCk/G4JQPJGpK0
BlaLNlurrv8wIPfJAQdAsCKATZEgna26r3wBmj8V+VNvv5XRLxeXs5tNlzyLXhfBprJa9YFy1Qf4
+J6yeALUsZJ6s/Wl8m+qVTuz/YUAatXiK1PULHsj/UqQD0CO27W2N06B/mPZJHiW6Bx4ktKovvY+
cmtO9ibPDqOJ8btkvH9YwwERI/fHP0DKv/BGq/Yvbq+Aq8DdW+HGynIZT67NWW392mreWpRgJQ9S
weLkJbdTttCd20WkyYHvnfrF4u8BmG0wUKQafTgRnypWDdU1qDjV4Lz5GW11AcrNOVv66LQER6hK
+NJKe50TMy7LS6Yz0csMCmBOGjBCFnI0Jv7ZKeadHWtMT+j7JeCFAStF7buHOqzv+pVS7IgaelUa
nkMCKZnByLJu1wgiFU+NEO6+SBAeraqa16ftxp695rTo9LboPRJXfSk4zlfPrcmHfSP097I48y5f
tZkIpSYJpgJWE9e2T0Aaawqmf3eFVfx96atFYagJyV6tTO1AD84259/nEVqMNA/y4ilgc0gNx2ht
W1vKH1kf/fDs6i7ufQv5HKLD+LMIMWWMBYnuHvLa4AEJrnrG5HXPKMjxyz9/+XJ/r5FsSO64nzO+
0c2vUlbvfWXHMAZ2ieoI3HQ+6PxG2qc5xpOz1tP9fYmt8kQ/43zwB7jFwyoyFdjJXCjzVdwgs2MO
z1MLH/4ULseoBfS2fmOsqrvkVf9a5CM2xoV9aeEPu3wKzDmuc3r5KtwZAJnKmyZLhtvGHh57BVbD
5MF9GOTBfiz8+67zqaSjjchq8wfZ9aRL/JSMEjiIMUkAHbrNfHa8bFeOpcGGGFEkzsAeKeua5vg2
WofU/tRi+9Iz5ebl3O/6wWqOUlkg2wev20yrBpRPobvv6dPruplUf5Dg6UH9+ed9Zv4zVIV5PzWg
g2ubT8htJiKBi7VL5/QrhPizH/hDQk4tLhPkuxmrrfllFxEAiPUlNkjK1FXO47iZlU3Ny7ip1yJA
V4b3LaPhg08JEcy/6rSwU2YHoI9ivVA6S5TbKh7gMpKWjOYe9pcFE86qv+YK1VBp8ZAwYKXBCcWw
r4dvaFCgiRoS9oMiqT+J7tEX3NoR2nDY6lPMKn/mweZiwPHUt1nXt9BKxdlUvn1WSfcHrzv+QUHM
0HLvGstDqwi5DztP3OvWT56l5VGHk/ApBFoD/1rYv0dDWN4XEcI2gOvlmBtpDtmcYVXLBvVMELfo
UnFl8hJs9WLE1gki6/r3hXia8uVtnXU/ea8l/kXDOSN2q/5cOZiZehUSDEvqjXLr+FEOINXqRbr7
fDDrT7OOqJj3NPTx3cgc/tWHkXmqKUyy0oxg36yC10Cl5T6772IoH2XpTPeQnjIqKtrxtESgDhhV
k4/VXvJItzOOdIe5bW8De2p045EfxRzkT2V2kCCsN6mbmEdl+cOp6oZfoiKJxPpebj3RVi9Mq1G7
+1a+5tYlKompOax6p0rbNj7ItsOTNv8MCjJRhRtS2ZBP5TOc7PvPwST+dxYDngr2temsxw4F4rZP
q7ckpu8vXUOqCyaPMA7oDcwLcvVZI+6XSl3yYHx2wzz5ZaqMtvXYYXuWMs30p4dWp69hmZUnsmlU
ORL4zclOUB2Mq0YMqP2N/K7aMjiOg6ICoq7CB+U+dumk4EbY5sMVKRmcyrq3p2y8zvZYHuY6lfgD
Oh5VdtNfJhcpxR18MpilI8hOipJvmA6vkc8q0PSIad6Kaprb0iMLkRevmcsc387qH002LSj9wbMj
MOg1VdW9xAgmN8UyBSxN1qaZOv1lGjS5qs/6a62TnzqYY/pTWw8f8hDcsnTS4PS/fzg3eXD790V0
+sWUlIz91y/9/cP1+pf//loarf/C35///R0vk78y4XwpF8egiCv/4JE1n5L8DXn/xpM/C+VSjQPD
k268FDZN5MtNU1nuBVTjtrOa4tk05iLGYbhaXXgWMPHeE5uI2d8O6DqY9b5DjMJxk/cPbkAgyaEP
keWE4dp/vjhJ5dzCHkIjFPW1UQ1h8kAAwmoVbjGmtNtxtJYnhsY6mNqnoOn1U+am8UEmignT+lNE
j2o7cFd3CycOu8df4Bc9LmRgDzIW2PeXajmOlCeQeVKPzLBoV51z+4gihk8/GHDQyX7T9kpiPeHd
NOFIbNwlbiRYFMLhRUea8NLIBDgoo2Frc1TZObaPZlAwfhnd8jisKYTRzz+Vx+9VotY0a6KMp4k6
pQSjtUkxHOU40wHIbcvYguDzWkJyXRp9V3cltIbIZYg8cByKivQt6MvuLinptHRST+7rHDv691wk
y+NisN+YafqFZvuSNsojHOAfXdTznc6weNnRb79cHAx01U9VB99MSSlt8/EeOYYMTNy2I020QF8k
O4K19UIeLe9KR8MzX9WHN1ToI9ltyJ7tsTbU4PXTmYdaCrWDBrZi0rt0vO+cWpM3MCA0OkWhS+dV
T5UbnqIm0SdL5hxC1Ztgn7MTNKmf/LS5+oNFOMqa4QegtwMiDcPHhvL0IXJOiY9Lihf8nIT7u1Y+
pzkJyXLaWzOtilL2CJ0TzsKeitAFXemaZewfvEln+4Q9HXrlofD4hmlWRfyT/Y9AVjS9Fl6yS7HY
cQGapxps4TLlRMZ79Er1oYd84lGt9nOPp5xfy0FI4M+xavzS1r5EVN8nBRy3ZGwJVY4ZExLKNlLG
hBvAgfU2rlhPa4Nky6eAGS5gqZnEV8eZe/fgyOV9mgkty6XxjpZy+qMyOKTKWd8XaYiYU1YBuKdy
pMVNtY8xILbbwKb13bHCW8Qj9OW+zX446XRyq6D8rDR5NGlBC8y69FJFLmZQyTI3LKu236X4yHt2
XMOihquw2WeFfEnbII1/0ZKLytRjmvQQ58A3Vvlpykfi/sZ9GCwXXSe0qu3isr2xo0EdTc4XHGQW
415fD9uiFumx52rqGh4d0mMS2v6uEp7uAoOI8DBPdpxcHrxEzYe57EfcXS6UF2TCC/pJu5Mar9AY
0hhjIgwDyaWsQR5oBu5usILBtGdfHfr2stJubvMQhrKrKmrdycbbAeZ95T1nM3w8lKDbnqbMKfJf
mhWryqiX60U3ZGjBGn92cqwe/YqLEoUmSNp9OeOOC5m73ahBXLEzSnUe8mLa0KqrbxLSEJOGg0j5
S6UL8lEBo+ShcYE2FNx3AYbInufbprG4qpo2+7Ym+n6i7l0o775T+gtS8WefqEMfgzJd+vraz67a
tmh3JqJCrJzcV767oGJI2fhO+2OJvWOxcHiE6msqz91IuaaCQvfiG2qE3eLbx5xYha+9D30ixOHo
YJpg2sFxLgmGPx4Q8RtEkl24jvPLmKFZrR2CxWw5HP/ABuCWcyBbH66+m9qGRpSlr8msMSJ0r2np
JZQZWq91OdE52imYU0UL2SZNuc3UD1e7ax3nRWb1zCZ1xlIBEHA/RWhwCwjoGasVp7jmHXtqYFHa
4c9Y0vV0p2oAOGLhb7WN+eFkD2m6EAksP7gWP70K4+JUuwlsn+HHmFJ16Qg8tnH+s1gKElCWfdtq
AkxxKoEVL+SDBQZRcADG0R5oN/HkazZkDqOaIFjmbVFi1VwvWi8tHgvrSYqu5a247Kr68i3ReHHK
tG639YLXva+cg6fb6CYJ81evGU5OCbaQE2JPfJNAAEh4jujWslMD8fhGOzzG+fhsssKK/f9N4QXo
GpML85UvdqzMnxIHSYFnhEodxrvLLmzvgpBZHyE21BYaQAegipxPvoGqfkv6l9qaFGjRwvzW2gZa
YCEPid2AU4JACyZchu4bzEm/Yfh9mmDAMrAQ2G/Ke4xUcpcs3i0DKYcmFhl1R+Eh/HsVXnLkAIUm
jFRU2+xf5UNT4K6a+tXAN87HcPbpOG+GT3x3j1IwurZNF+9FNKz62EbI4uhF526e6GYT4alJMDNF
ebMGeW/7tv2ZyGgbGMCPfTfVFyFvo9l822W1Go7YVtk5uYI5+0a5H05FCEK3ch9yW4vTXCXhzUQO
zVOsTaF07wJ+i4d/so2h4ZJJGH7HnT9fTQ9GQiQ/Z8ebPoIwQbOT9QVrymGO5zfJDnzjWUnKgRbS
aePyre1bhIi5Vd1nEeNUVZYsriOs0htExnAf8rXhskjIMHGixZjFlT2509Zp+xPNQQT7clIjcxK6
NN8490kh6WtmgGC56i3sxDmYTrJT1aftMrGsrD9W7uCWM1xxMIqTk++6N7NFVMIe6XrOwyXemxrA
qpZrTHwiGxkty6Frh4dISoyZTnk3ujiSnZKNUzPl6lJiCETZd7sXv0lPi7B4WtQayBt/x5uQZ4ph
AqWVtuOh9rp3ezD9j5wW9Z1e8DbEvnG3vjUQy4+BG1ZWsMJDFnW0CkPGsRovoevfRXX7GCX0mKsH
y8QRSYW5OwiJh2awK4KuUagRvbvTgPuqXqb6vm71U7CM7t6QjXBXUDIHjMdgBsvaVFj3gLpWEf7g
pARrls6htXMsTtBdYz24zT1tBk8MiRvOa83VzOWTsWHC5XNBBua+6sGtMQ70tikE9NshT6HlJOz6
J/MZO/a3coBr9wuGZYbN3yw3YoyxB9gwlNzhO5lFCYXpkk2orSnbjr1MfNiJw9wC3ewQ32PIG1GQ
ysPA9ZeXCah4u6xPNXsCGtijvTe/pzrm4xsSoCkmP7kzJWJj3XO51+C2+/hPnJk/uvCQtxHmb6J8
ecRwAziu4KEgMfp7mAdvZMYaYJsauE1vvcjuc2l5MPgm+UihGAcDHANQwEBziXE5zhe6q39bZdZD
XQyncWlQ/Wwxbj1Q5gJe8H3ktN9cERWIn4m92MVDSkIdFMWljthFcISCjGTG1xnW/Y1WZrxzyxbX
VbSdxxCGFe4FsCn9Wx6NT0FHxC/smHJV6IxMegDkBBCWSpw+nLzfdENT5mI6sVWZdvZTr4M72Y5b
M8pXdF4yMXFD2t1uyDRkzq1r5weedfXBtSI8edX8UdqfDTv/vdulw1F3tdp32hJHY9AxGXMhRZwU
/tQSspZTyPdwbl40CvgujoblfZ7BdxpmhnFGuZ3zSeeAv2lN+iqmLr3JhVUceynh8WQOSL+e9NxS
VVdZEWl2lhs+iBA2eXqss4+JreQlh8WjLR96FDGtoeTAG4f9nakQNwW7uqjVN1Xsql3nWgopMuZ/
cJ4s1sh91RGAjGOeR219TuLgrNNOMCRdaABcyGd4/E+t0gGl9A1YOOjQTfBrbquVbYtEAbkejvHi
bfOuor6K7xjSu5s4zOeo8K6YFR1Vg5HBX3CWTQZOWNxaTGfU0+jYn5o3t48nmF6enH9VQYpVuLL1
YzDKx2lg3eoWbDy9z0MsUOuwY6Z/S2DI1rd26iicp81Vq/4cI0/t++IUMMs8enV4ig0h3mB2Dgmz
NVBNpB58AtltThuImNV71JO182iGHUj1jIt8mUzz6ozqOcjlLmuHY1IEx6RCoUwmu3hoJ6t4yNkO
nn07ek5aiOGhpy4IqdO9z7LauIF1ZbYVtJeqHxvoWzxkbcyhMrUoBeBkd8uAv/6oLRYmnJNeMYQw
LLsHttfddk7dU2gl4t4q7JVLwLOKE3zhu85dpSKSUrH9wD3Mxhc/guFBg+2+ZXfRYMoOFozUPllc
YLYs58A/Z9sOtn57H9bzdeZQc8ODVbfI7WX3CP2etK7XfaifWWVPx9oEn37kZxzEYbLaqnzWazJz
Rhv2CoqGrdUNqxye5A3wLBEwFza7Ymb43mmKEMJV6K1ym2Codh57kWFuA8YfTUWIxj4dQouPB3Ut
jl4Kb1EMQpIbqM72fo4JFPVle2avTwKd1EaWR+kZ/H/hxauDGXtCl3qvSZQxMVCsGQUxKfx2jU2B
psXEs8ux27OT2zJkLJmmsNSl/nrQiIr+ojFzDcnjOK5re5aag70AMIycfis0JDj4AozhKNVeHTbp
+J23QmDhrvfNgrPXCFboRgzz/Rx9T/gLia7plwCSNR3nM/hNiEVe4fwuNdvYwjB+TK3gzc//qNz9
PZv+rpV4OZaStFGY1CSNWuw+wN1XZvaCO1rIRyygJw1RojIQCKLure65LEd3fJOtII7mA8gTLdXp
WeVeSVlguoh/FdJZDT2+dcK56m7xcH6pqmh2nf8kBOvoMMevoQmflrjXDM5t564Nl5MTzOSlxAS1
t29+GpVzbDBFcpxkKDAYjYDhcBzFbHeHyE53mVq+JhFgz4IV28qvBRfBZii/IqGPNERFN6XkeywZ
bm0n5YLayExLHYlwN65Lv2ljUeZcURnvEMLrp2tox9Bpkj1lfg9+6gC+K0Adqnjbz7iT4oQkGtcv
6ZhleiBa10BGCzWb6najIoCXup9xV7v3WjfyIEP12yreO1C3NKgQig/ce1NgE1KmwQGSAUBwH1uR
fohuM8SSAyW2g3DJrG1UBvyv/kMdjunHYvp5x6xE3WBnZhDNkf7Q16BpjJn3Y9be54v5ZTUQcGw9
/+IL8m9sV1mHtH9q4FJGj8Yk8+sUjXtEdSyNo3/vAwvQhU+C0OMQC7L6qahkuKs56XqsQxRrdnRK
FpAnXYpmu/7KNBYfz5g+iQxbR2dRde4upIN8eR5TpKUqz5GOoxJf8fAek9fxptUEqviADHuSLQIH
AdR2ZRUxf0/xnzexOVQBDhaKIRCqZcJhfwluKI/Yx02JvSjAJMwwh+BAQOK16+ejBQxRa6e7Tk36
MSNM7bLssykiC91KXsvYf+yEc2fZ7pOCbs3+vbz4CTKFcBjqqCp5iZafVZVkDBQddJe43IiSEyAW
0XHrRuTwWsH9VvM4slZyttt+FKnGnYxYyN6Vej41zNOuYTdMMKEnbW9GIkawr9xOtdtUzrCcsVKx
IwvircRUAYyEiE86NXsGJeGW015xF6f6YwjHS1MTB+0qOjUTkiIlWOYkowlWcOzylgWJqaS/MRiH
vcr6+UYI715R44ARHBvE6rGgixx3T8rhiYIagNDytWcEu8QIfQUJmT5UPDWX6IbSyq/1d7N5uXg9
7FMruuXgtbOg4ybiLeedY0C5adfegjkAPdXjLIHDMQ5vtiN2JrVemnGa78rWebGPA8lxXMgXgS9r
OxSAFrCWAboMnqiqWV7ikihtijEfNTHfdx0s37AC7JLAIm6TiSDeRFzPGgVR55w3KHV7MWrBcccW
2JHJto6xVXM019cpSL0bQkrAy7ONq8keBMzZlB/ux2V6XgSbpCTyKIGxoQsJOygP5bA2MxR5tGs9
NMKhYDLO5Hj92GxvJxjo7ximmIciURc518AKMqJxjvPsI+uQt+Cx1sQweNMhPSxMhE+rwboSoPqQ
YuoJxXEumqsti4hHCma9BPirEwMs4TPBzDTvwySt7tx6/po1eTjfYwgzhEtzmsLmZBSWRzfcuW4E
3ILOUCoi6uNQFtxngITDgnLMCABM8iMulncVU6rh5h4Z4XAE0t2fy1QBPJpvkzrEbxSR3JfMTNe7
FhvYWuu+2PUuz+PrWPtf9sDH4GeU7ayHBt3hQuvxb020kmh7Ck491fQ97TDgunq7ggfWfy2isEFN
LtjGvaLHiJ1cVY5LMYzL3x6+1L1nL79SkHkTRzUSb9GhTDgju+2kHqFWtIigx8bR8S4X5RFfyGZq
eoUXlA52YrurIxh8TWCjKupNXE/yyfb8Q8aOa5uqLOdPt9PWxiG1Mf54xR2QnZw4Y/MdEtVkfu4y
D+POf3bcdXSD5cgdx1tFknagK2w3LSn3idMCaK9J6uQN70w6VoFKZ57zmPRx0L0qA6nUJjzAkzc/
FBp40qBfo8p/zR1GhDofD4Eut5Nc/YcTWeZBfkWNkx6n71EHH3qu15py5Lk5E09llZOK0sxFoiz4
TsMS7m/WNTvVIEGVm8XyFgAti7stfbbsHacR2VSvw8JDNqeoY9eF5CDHZLCPKjKnMgt2NcocO63a
+F84l/SOTlDyI2VdM59dPMZfRGRqfO9rl1fslvVHQTanrfNfNcWR/ZygbASACCM2gQuPq4HZJ+G9
4tSwXXzT3WXo9fTppz4By8LGt3BiLxbx48nQGddcGGPfeQzXjyZ6rqPm0VXOcEcMAbsgX4CXNFBV
EpfDZ7QMHJIlPRmKy4ltFzNn2qG+egsATAP3xWf1OlkZ7XXunzzMvVv7Z835dIvvyT/5LU6IoKIY
KKtKiBQ5Wm3hmH2S+v0dzjS2MuJPhihHjZR6obyO8UEgP5QHj64KxIOwlHhgOidupoRhsKv8jyrx
zCZO2DQwMu93C7UF9Kn5H3YGzpPwpZ1w5E5rHlKz/6MS2Xwtncclugfp4rzznODrzsn3Zy5EIN8o
ZiqhQ84ftbTIoGp6Y3dT2kBqqObatAUzWDEoTksRCxm6Mg7f3H0bp89Ykd4xNqV5elGPWaAqIrYp
4eD4rsRwyGlhHdISwBvaB6q7gl3YEyfvON/dFH32LluYHWP12i/VdWQ+vK/x8tU8ZnZpn+DqCMZd
pvMLH0H3XIbhg441aLsyZXdaPukgvExd/WOUIcSBCCqC7wybsVjqXUDcz3ICAFgai8nYlhoqLlit
Ftm7iiWohv4n1X3Ug+gN2/CzP/gQU0TKJNVYj9RAsIVso9fe0AG8NC48Qmp+vKAEEtesJwNqaw81
dAAu72VH4Z7kmbotO+QatkLwJWKDZ60SR9uDazYiau0sm3VP+0ctK4hNacxm1fEZKivW1AlVbDPK
5nvigX82IQQLCz4EljuadJz6vWBdZKYdX90kB8xgp/rI1GDoq2OZdvXxbyC1CJhnBFHIxj4/icY6
p9F4pQ+PLhqDu093JJajuNoXcfBdpVN3KBwXWAf1Q3uPb7fbM25yOKhvjMT72aZBiiMnl/cRG6jQ
AAEqWihtOmw7MuzcgjryLnUObVJGgFamgJXApwejq37Ha285J+nF/tGn5oL5ccGc8kQd43Tby348
WaU49ihnBLANJjqXz9gtzSaJQu9Y4jvWDHDzqdk25CG2fm02U5D79+k4YVJgjsYjlQMcedaFy47q
LS5LXL67aVCcxkZ2LgYBTC/5EyEpzl1D/OoMX4JS1H8MNmWpWwCGpNeGbMIi6LFZQSOny112YJxX
Tb/OslPmkaeyc/GbkFixSzD+k+yncp0CJKhWwXyyWlgvVZ/ed6VFUpPQK7Rbu38pIwdynQVctKdN
hhfLOU8YBJIlLs52t2yLKe54gowggcouPfkRHYgeqV+jaPzB15xtl/TNy56lACKm2vjJVWW3/2vh
qDuyLvHgHP0Ql+fiOczkVzMFT4KrZxp/H4XFOcCofGDevYBzzS6MnhmujO0LIbXmPOlRHFN72PrM
LmVA6IsYAqb0YZztc+9rxujA+P++nTiQzCT56bbIn+eefmy0G29bST3e/GOnMqsfLJvGJ4bd3d5a
+54tp6fOaoqxn04k8jb0hlU4UUwMxchXjypuNYlUNjbkaLoOQoIdrbdmxacakBbYBCJiJL4G0pOa
sGRodVdPJfh07OxnG5JOmLk5AsunwS7NRjbQQ7eLIkqxpm6v0cADERznPGMwSe2ZKbgQh6p6UjyH
aYVeTSPNmiO2ZP3V2BWe+jCFujF50daEU04Vqf5hCAwi0cgXY5PErSrcGhvRJ95B+s1RpRWIFmN9
CiYQyCv1I55PfxuJUe64bS8Yu/Cgps4n1lr7jE7ESzdDe4U33qbNAKOIPUzkGEHHX8HGyw+3gfNU
2C2wII8iIcTCf146mGrccMuB1L0+z0X2EdT+cxrAmgiy21kz11YJDMlMQCSv0eeAEib80s7Nlmsf
pq9GfrlhMp3+uoFKmIOun+Ou9vxTIZw/iTVFPGbx6xZRjKW+JAONJ4nwf9t5u670qBvhfH6j42Lc
6dABdeRjy8IL8eY6woXoBWhDTsQ4mbuf4yIOMa6FW1PjKApdITbMpFavTKqD79JxvF1cYp5NNZfE
mMD5dMb2iyPue7iIZaMreeEBCGTYVvrclIk5h03u7buxe8IaNe+ySj5FHAd8TiTVPB4YzsdgCphq
al3eMnnuQDRx91kcbZ4pYH4zqddANbY+gmHBTpzF+InKr7/OIMnu4x8vk2aIevDy6JGDA5sn/eUX
q9tuNMWh8dSVPkqQz/a+VpRlZhwzGWIC42MvnCS0urRxDUa7mkG7o0ZHfG61gUTtcycoHtHIW4Lw
HKPM1vf7fe/iGllvcrHCB2YnHXatnd5aXvzg8m/v/l6Wf11Nf18MLuagjK/Jgq9wtB5lh3GTibiN
/bKr9k6o30oRTXs2He+z9OCSYdvfaz+NuQMb/hNlH+aBNh/1b9ydWY/cyLad/4pxn02DU0SQBs5L
zpmVWZOqVFK9ECWpRDI4B2f+en+sc2H4XNgXMPzmBlroVreyMplkROy91/pW5K8DmyvLNsKj9d2a
ChJss94pNp6yO3+Ok52t6Y2DeFh3h/ln4njtBas1L0E+VFcHXFq1YhDGqHkQC+UKkZk/0FPcIqnT
k8eaJIfiGdtecUDIDNggTyw+3xB/huXIPmcwO88eQ+dRFodB0lTT7oq0W+9u7V+ylQOACbmmpo79
kztT7EuGP6MPT13E0bFBSlPNXgEihlLJ4rrbEWjiJkE5B3eKDCnTT39okLPvi5IRIxv61wMYeywJ
ljsyybRoVqcx8KhhXeTc7FvvYJdlfN1m972Dt7udJ5zfafw8ZAxUwyEHCtAcVAtcOKxbHje/Sgqw
WNSo/18rqDkH+giO/88K6ttHWn7+S7z1P//Ev8unJYHUDFx9diH6LmhfUSePn233j3+zlPPfbOKz
ncAh61CGwkNZ/e/yaV8hn8blFKjQRqvq2sRStyS2Jv/4N9/7b7bAG26rVbrhu6H6v0m4diTi6Cqf
46o8//nHvwmUlgpsBy8UBjQ/aJT+q3i6U9q2uonYyR6K20q1QrJCyK4N8vm3czHv/Yt1Jg1Eb/CQ
x/8U0/+e/nv8SSrv10/5L2VfPFZp2bX/+DeHD/gffnjgSKTjThjyaYTzH354VYqqkXa4oByj1KUq
7O7y8b4AQ9IdSblizw/kpzP+v/5Y8a+fufcjMWBWXE7mB2eohPGAddz3OWZB6Ot3oj5gh/lfbon/
zSdFCP+fftD1W/j98YxWb70s/zXjtB6haFhO8HH65YnUrrRl+91g8O/09//8Z/lq1d3/649DCRT4
BA+6CDscx/0P17XNUaLGQ2NOcTdGF2RSCAO9h6lDqO6VQXNLW/R3HhKpjQxjnFxepm9hAW45UbAx
Kze7qQK/mrZwY3DnojuYC8xRTQ133hSkRAVez0nT7g+Lst8iNThgJxz7QB+GU7z/B+fNZuKLx9Oo
ylMZZ97OeEV3pK+9ibIm2id6fIhoj+wKPd58Sbgysmb42FNb7ugIHgb+2rX2GbebffYr97mP0Tku
iBKmCUWNWQSoNlncR7iVL1FFO883b0g30fym06sX1BhOZvVtoinx7danDKbcOuU0tdj7SCEeiMlE
QDnonKT5YCXkzvM+khkrXlXOr8KWAE+Qqfm5uLRyoNjxWnpJkKOFuJTAJEa3++1V4b0b4aQjLPlT
oHJM6+ado+jrONfU5e3NEuPb7I5qqzqu7KKZDrV0DDMHFcNoUeu3E81dMexz+Yt+KrvKTIduGZh3
B/0Iyl1TdtT4wWIK5gRuYZlah3nGml5UCnT6FOCuqk5N9tsp3U/P4s+NHt+Ei1KNsGU+ckzvIMAy
h4H0qcLEXY9YFk1PliqX7WQ1RKtZF1llRKl0i9z1FKcFDPsydegUVune96v3VcSu8aWj1vvMluk1
kQy0Ye6mZnqdx5SQGZxEA77QTaaWT88rXmMyg4v2o2+bnPopYI7AfGrbg4vPdLFXY/0ekfZgKcAr
JRAtTw6voi4+MWPvoe/ku/V1Cm96tWfxMFePsgkx9LboS9D/pTWnLrS/m0Amz7FguarNtB7D+F9w
ffl0MxZ82FtV5OOut2pQdRLyS+4hKSharlpQY/aV9t/W5TOeie/MNkVFaAm9KCheKyoQZnZmPUbu
CDpMp3/bjE9QtJwrEqu7ZnjYsK8xI3Bz80ODlUGM3v4JqwCwUKJQpGTZpcj4v9Gef1IPofch0yZy
KfxCQviAjNTotngjDRqV7VIuUOuGGHKmdm95qE4NybzbpOE9q7Z8Ch3z7C/cJrnjXCsdxtvBwo7o
2QzYcis5d7m9L13HP4wN90+TdSOsM7j+MxFNEZLOhOBqbhn+AAXw1xcdMmGdm+gjCINHXiveVh1r
PIYVDmnmWFu+zU/vdk4yktPqPmEy/eftWwIT2ERN9dvRzNjofz/FM4kJQwyZq/OD58zQZ59yPl1k
OfWmWiCVe4IZuZLZeb1vprl8yYrxnjEevNy8e3ca7IKtRae9qgXdTfr7FhiKzeDCtp9olJSi/8yt
tZZP6GT1BYiU5U65iiRuGwBKjc1jyMxjWk7Ose3bW1B3r1Zp8Gn3XL6vO89GkMS6C0Y7rt9dl8cw
T5viSAN1n5ooprXHY4KZgBvmaNPGDgcbR9vMM9v4rmY0Q1fZrfcZlvtN0DEjZkIlOHfjb3Y6gp31
fYZNZPF5Up31F5xVjEB71njfrDIH5jGKa0zH+h19FnHvoDeZ5pNjEM6gxZix8TjP2+E7nhgSaMSo
VklADf6b1irrJ1I9UtZwrp/X2ymorGE3uyxm8cqjq9PX3PtuGpJn7aBGU1TIJ1FZB2a9xyEBkzdX
8/eurvHd2TziSbSgfWHJ/1qOoPzNrZNRi3S3XhCI0dN6ZgS+plU3G1vyQ3Tsf3YtC9VAN3mXByz+
yGpKN3oOai6F5kv1F/fTINfbeGF4Wjz5nHjzUfLGuonfXBuMqZ8+mWE89qZ8tVxY/waoDd1U8/Xn
p4VplareQnd8bYb51YQFCJvowUafsbVTMjdiPb0y0znEKv3WL82eRRVu9eh/uhXvsx/XNcYQ8JmK
14YwmLiGGmO8z0rPr67gbmQtO9uT98Th+smxi6cibP6Gi0Ix56KiX59jn290mbhcLQRZFD39xg4Y
OYtmzUhS85H+Pt6I9tbbXAokyYwAAfEnXFZ8NIoeMGuQWmOAOc1vxCqcj2EWbFL2n62Zp5vJLXbN
kCmFa9zPVFmsnTp9ybuHAVTx0n2fsxN6cuDHIR8NxRuaRAsUYmje10syN2wxiK30JuZpKrKcPKRh
+fqAjpXjwweH9HXDi7p7b1p9KUOFG3ShbOfOmx320RSemmq7n+zIcP1cCKeaLzyMaOPbbfGk/PbG
1v6ObeAHQcEr6xGp4Opcn9nGe4A5TphGx5A02F3nevve5L8WR5IPsa5qSABo0Tkr5sQQV5wvHWFe
Ywqsng7+OGZPwWjmEzUrHb86gqOj2ic9lyBGQmJiAiOPTiIgCJFf7CSkYuG9fjIlDwUOvEdqkPs+
gjvJdHmzphHn686XdPnNQwnrW1W/R5X1jT36jq8QTPFAbbTi1oPxFRN0cfCFS3qDZj7RTeHfLi6P
hWEHSAq73jklstGAj9AlabVLaE4iSBNbiyf2EqQlop6OwQHBuuDV7D2rLLSnuiDiPqUsS+cIn+qd
GV+WmDDZVdPmrvBOic6HVOgfBs8EawcRRokg0kgN+3XWzSSMFAYGAiSECV6KTfVPKwiAL/xHrZnD
pd10zfi76kgnn6PuVLuD+zYCHAckckSUBo8VER9Ejf5Oy4a7FKlnWbhID1b/Xk+UcJpiGKIHLhW3
clMBnbQnVDyABFu6+2UCvb0yS38eAGtUeOiR9E1PCQNA1lj/Y4poV2c5XhaE2zQdmEzQ4OBDJWXA
5cypaHWYraIUAnxpxBLqlv/CU0BsEsJDuOJxtUl6sivmhKQjWgAa74GHmin2CXHhHQ1jd9ZN6cEK
HSVc1adeRr/8GS1w1lnvVoc4MrFmrsY84KAju6pBO1eMxOi46IKA15oQQh+9ZLIuoGmV1nRQmgMc
H4WoSDPOpBQtwcnyzdVdmgdvlOUdvIPvMaS/wzABAfYAZ9U+45DBPgWY1g6IndF7pjQYFQNz2SJn
bRycC84i0tMQjL8XhQJJeyh0BxIMB4EYvRtegg4CfOBaO3YHcLWJTeoJZvfZY0834BD2S/uH1W68
k8N0jb3F2XfTipQY+xcNmmObiuijatiA/vkm0IfTjRcnfyY4gyScKX13ijCFV4YGwPfykeeDSj2p
yOzy0hC6ehoftGW/WTG4ibSrTwx47dNSdzmEuJr8NMIgXN2ZY0URStiX/wLO5dlLFGV9N8QX4/ol
iFZkrV4YlbgmOP7UgwcMfwrufUC/ZepdDHuvbiJaepqxIMyrqVK/osCHzG6h0q0RrizTn0HxUJFp
Xt9SnZ9ZgDkUdBGN9A71QxLX9qlzq2cEbpySmvZ3y6NJfMCftOCGSIbkt+9maDIXBUc0t9Ft0B4N
OfGS7NVFK5g0E9OfBdjHfkIFzUGrYt1eCLlcl1wm3avmmTf/dUexUKQKZFogoltaSb0Lp0OkMKDT
1cljoqLHGqxVv1LSGDWcuBLgiWXhbBKHRowG9HCdrOgxF3/inC+7lZXeixKJa7bke7/nTmtRGk3M
HukTRg39x/RX1mGZmIqUCkRjwQkl1n908BuKW042wephLztoOY006CFbdnqnJRHRtbEaWZtVELzP
qb4Y9DTqCOLkoygwEWOCXwIzPBbpzDIgEC/SGwIBwsijhSfhjd3fybARj1OGp5PWpuOC76WfyVm4
IAbAAw5c1zE7+sxIIRj1Dq1DSekjDqWNYdV1m22Hg29nMNRsnepepRnJHQnc7jRCxQ9a77m2SUTQ
0L6zqk+OWKsh8uK/27hY9A8MLYYtPO4wyVgVi0HT3/VwfWW/khK4bEM3X7kY3PCz0bv37yX8hp6C
dauaPDwa4XaEN7Pp+4oMKfdviTqanjxH27rShFG6fK/Sb2E2yOYsxWqasLVmltm/YbJ+VjWRz04F
z1hEyTkOSN7L3ah7Msm8TncBaCl9b8X9X2FgDYkaGEc161eYMgjnXXBbnFHvRZmD0sBKlK7wU8cd
mruWo0XnHCwbaNY0ZRrAhkHeUSPP1W1PsUGecCJ7LI92dpBz2h5jFR08M6248+BHlzliZ3yyQmr1
7NYYczOraI+5t8jNiA7GT2pOzchIG9NyiJ1rRhKa4EeR3jwRfYtwWQjx3GYV/N0IP0M5EC5IC9Gu
SJNEEI7RixTXSomdWDoCMPTySy3EGTkMZcZw8BlZMn5MZs1qM8C9fMMY2X1MefhNenN35mSF0n5C
G8tVkzsdrjycUVw5CAPdm3iuwzFEnYewO6VlkPTjjFjWMCTyAjQZtvsiXP/BQiXvm3zeKcY+fR7f
6zEcz2SL76Jcjseinn4FQoQsijxnTmvjoaV9TEIRZEuuLrc7xK1Ka8T0TAjAbxVUdL7BrC8nqri2
u07d+rhp5EASRcRSDOgzZlSpVJvcnmGGRjU2h1EJi/yV9U7LfXh3wj56YDb42YcxoWI0q7p8ZLUE
1yY4UCKT7KcBUg5n/aRB0cVXlVRQAKVzKgMbOLei99DSbyhJpRlgZ1oMbjqMhicmTXfVWN865mmb
UM5HN1pFxjVwZX8xOMYQpU42mG/vZ4l5xjhDdhmKHDNB8j7qfZb+xup88TnV0CFvPipU8qwkziVz
fBgB0bV3C0YqRIoOjaJHUjyh/P/M5vkMLQ1+gcGJkCDVZ/1f471s7yTb8qdNN3tblQ5T/voJk8hH
HZPYxTkbCLyNr4DErnJA6CA55mxaGT53CTSlB6cC7csE9I89IvQp65xeQelASEibw5Ip5jT9FMIF
fO4FlWzUwfdyq+yX9ogTtksfco1fw0unq1yigz5ly3yKov0QBD5TGs+5Riq4M6V9HMR3a1LlcZEi
OUROce8GtMDSmfszYoJZlKnYrwYOxHoHXBifRVs/o9L7psroe6kBi6MMpWRPSrmJcxZVRR6uLaxd
kfjmnIrqjZGkiwBDVocI1CT9KFSMMEnCFS6eBctdvRDMFvMOuLrXyXhPberfPEx6jCkr4nlq59Dn
3kTkL+8ml8HJF/41RKF7qmJ9syI6KfArGf5juaqtnHcZzxbCLZRYs+UffSoUWuTFocCoY5f0TyZI
bdFEogCuAB+SdvGIf5uVmW7Sfq4p77qBpMeeg/0GhnN4RHLM7H547Dy8La1kEe9t+V1ySDo4JaAc
g75f+b28A6dxTh8tO4CZjVIEbWv/Vyay2emjKonsLmsul9vGnJFUH+zyJYix8esjxRFkxMaJLnlE
NBLj8bzIGKGDv9rSfYZ9kIaHtb7LRGP2c/Pm0sHYgvtCeMbypjUUextetJ/wCZr6vlc8jslMaGWu
Of7MvnWpbPc5H9sfqoTCs4qItkOBW06ZkAUFuo2XyiPQq+WQCH/XO0grx7addzOyTAY4a7qC3+68
JIM5Ng23qZsIU0kTBvC0BEkQnsfDDEgITCeBFR7/VuW199Zrde2bEdYVJO+jzzD4rsqmvdR41Twb
Ifcg9LOKreJcueLJazzvjnwfxAAs9ZmtLjbkBWvSLc8cEoMESQwTETq/HnxO8Hcx1kx7anfz4v1K
WvMytvWDq4Ane5FhEjjPdzk2zIOr8NXVIryNxWLO/ZifoQc+5A0wuYmICT9uxmNdsLtir96agTFt
0Nyx4FDYr3u17MN8O1Km6YSqKQzZsEWbcNSNsKVmyk5249K8VVC7ix4gepCwsk8LJbxj+mHrSkiP
SkWPOFB3xdiS1gds91DjYTFQsSvUaw/TOL5FmqQH6UKGyGeGrKHFYVl55tyMX+uifh3WNw/MI7pI
TIGtqWLMPNglB7eACOXTam3WjKXFI40m2hpp/tSF9TPPuM/abMovS8aukItwP64X0BXm7LQcK5wq
ONSo/+Ns9ndjiFSoxFG8HVh7nQSaV1uGoNNaCwkd1xTfRbsXAbL/gETXyb/ks7mTonhKLLqGLchS
DjoVJ5Zsp+m0cWXKA5ohHp9sAqwInK0KW4+RqiXBSc7rdJzx83p/db2XHm0fD41TNDlUbIVUB9Lf
3P6WTKUZ5LrfQ8SCaV7u2zhFfW1iSqOfEvbGlTFxPk/HyZgz5g/70o00H6FC8aw4+d9SSibKie4P
QMuJ4O7JTmkd7nlu7umOju8f0Tc0BXPembH8W+5ZD4M2BzlN17J0EF5DZ330a4sMOVLVUAe6dv0R
GntAd2jyE1uRc4nfpfUXzACYWKCBaBEQJCRVEh6FjgGkDgwVSGnE1HjMYR3cHGQyVcs9x0fhlNWP
T6lXXi2fAiJcHJIuwuxPObG+zyFMufK1WqZ9oepoOwhEXo1qCPedOLEx44aiKyYUjBgPW1VcRZjQ
nhPcf4El74VqYGG7JeaaEi1+6o1i29kJSuAIjZsyCPCNpBMUVusCFENpK1GSrK9sd8FLG8AzxQO7
y9zs9ziiEgnn4inFTd+C6aOLcpMW3psE5OS6i6YW5h2mq3gMF2dT9CJEYr82ARd649XYPIAyhBo+
SpwdY0UYJbmDsWEcEDnsEg6mthBgGvg1+TBaNKA7+5wjri2G4sX6gzAaA2ZHIDh4INQ+CIxxI3W1
B/3F8g9iSA5NXZ97v/loxHk2pKIlDSV5K6JfMkKyr4N7DldEdJr9EgpEgKmDd1EGb97k3Umsi4MC
tVZ2ztWStLFJby9anveRTxFU5iPDH01HkOWU3ijZsPvKDH9Cl5Zy6oAzzhJiH0i0IXR83lfPk7x6
crZo8cP26ETBERGf/6Yz0erVvMY1GQpB77xYNdScoEVbtBYZJLTvbJE8xWVyFqZy6AyAxbAz7y1C
Q+03zUfgzgxteuuJE+pH7aIh7ec3HQdX5gRPLfByd7QuNTJPxskISbOZkBlCGyXqOCA51QeNwbd0
8l4Wy38ZQVqm3UgaC/ifzAvxwdYac6dTfADp+uZb5U/f8BuZZe6wLtu7WTCwtsJ6j0X1Oa8TkpLY
LLNFWPt5AkQyOz+6piOxPA2vBfcCvpbqt2fhhepQJG6Nxy/z98Jx3psZt1vnu3ummlSJGQgcVbGS
94AxmgYcYWkU0mfWBZNSA8MeBrN9AizELtIQHRNgrdnEU3IbwmjvUNbmzId2Ra4Q//rPlfTDbxCj
NjG+curEdFtGDbD5NsiOhhycTjBmkdqQrda5cLvPM48keWUR5D3bBBicCrWttR6fQEeclJreXU0M
Xeo9tPSX0MQE/raW0yOFpKJ/fioB0OxSV96yFmbD3Ko3aMQ/bIl82i04OiXJql0sEYuNA3u0IQhS
r2Fjcc+hE7OvzNhmEtnrzVeRl8d0EXyUpZ2tD4mV/jLZPN23gmU/tTAMF/HKFKf2W+am3XVK1biY
q2/O4AWwZOnozfGkkc7P9dl16wb7RBc+jcXRLj7HIfyFJfrRcnnMcVv/BAyHgQl51BC8WGbi5yGM
2OQh+eMiRlPKwWihM50H2zHlrvf0TE95LWw77yQiHIw4sO5zD+C+Kp7Q2/MVahbIKSGfIiOnLOw5
ligHg5QTP5ump4E6wF2Ya0I1+C9NQ4sIA1oOa/2pLbXZWY16nHRZXUcmDk/SPuM5+l6MeINaY0vw
R+mb7pv4As6mPWSzd7AqJCsVs7qNbeSrAJl/yv1H2gIp1nFJKCpnFzQuBEHWLhbh7HlQQ3Mvg/5c
YeE4Lm2sj75z1MFi3bLKe0nm6Q+GZWZDNP3vOOyZOwGgyJqKEJkHI5iIar6fEKeKtmLTjfkiXNT+
X9csUBVi7MG8GPFaWGl89nwRn6y3Bgmm09EqMOiSavpXzXpO/doLY4sX0O4zCgB2g0nex4ItO+iz
e7x2fNk0Vfe5uDVeAPpTlCQt1eoFQDjZ2BOx3CIMD2lERPCCBSSw+fK+FnoUC4QkjtFTJ+rVC5X+
+rp1yS+lxLdzkuCyZj2BJrT9Rutv7pCR5HukooFusR3oT0U23KegzBvY04wDI1Rs9fDuT+o+GGwa
CutzTr3y1zN8767+ZVKIbnlT/+3xFQcRLxu2id7qukLgOicENHA3DHn4Eq7vsVqPW0227LqA1kVT
rSci+oi4shBYlhUzsZlG6Kq2r1fyqvBPU1rxkjW7WaKJVALreeidQG5TR7gXV4cf0GGsSxr5+zoP
5pPOOAFohS8X9+m6EGmYEj79jnyInmAeeDQWL6paaNCtKns+Y5qj3qE7nGztYB8u7MoL3KO1WUnJ
bv3VwzhfnDlFJ10iC1SKZ9ArSKrCZi5d6g13GZEPIcMNG8onai9OjraFhcj+ixvLIVsjVJdBXZxO
/lnaJLx4bWyT9u57uFW66f7rn/oWcSk3qsNAnzjWMErBnq7I2ZyjQIp9GlbVMJ58DxbVyOl4W3sB
oXpz/Sq6LDs72UlNT67FM6u7QkBhwEFbTnN1mQNW69h5Ayl5x7wyvziDxZOc0KZwQ9t5qG182MQp
ECVKkGCiY6oe9scT8OtH8kUwy4dF+tDZ+Wfus8tM0vS0FNAJRm7+o9Ee3pvw6OX+zypLpqcFyDKO
jseEzswhXtDF24oxqRswtQFR7/fRuxgsxbjfC7Z18T6PcU8rGz2xVrcSk+LShxtLdhqhL/EjzYIF
Lk6btzKL6EZRTFkXmwCOXeLoHzPvnGey13fCUNvVcbhLM4pWNu1rJegsuA1a3r6p4S5V8vfIAF5g
HN8iNahwisSIu3X+U1WYKdcNbREPXm1sNjz0YQnmij1jsHLjpPPfvhvudIfZEF3E40AdsUr/fpZl
c6T1/yeq0xv+XmeXe2jZ3ATbQ4GmcpPGRB6pOHoDcWO9Q81WgJWpgKBsoAODl4MeTU47C3uHT7+3
7hQifo9Wi68xZs+MVne+TmGYKfHuwte+2BkJVwC5E/gozYMDt6ousZzPxdCemzq7L+rGPQI+7TmQ
oFFFbXZ0ouHDGsvyhTwUjOpZfqSv9VpiFcBAQVoeJ9bt5GW490Pmn6mHFhHMMl/PcK+yWZ+EFyO6
j2kOBeEEgR7n7r4f92XtI2OmPKsHX2ysKHlxfADFbHxYhsvZP0f8XZnynun4JZI2abtKh4hog9vs
oCIi8PAj73o6eHkOb4+7cZdz85JnBFO4UgOJtUTqzX6ZXb1s/usyENn1aOEvuNuyI/jIH2XCsDN0
J5pDTPkPyXQYIow5bhOeCYuJjlJ0nI5c9zhpi5tvWfBHSYgtTkzYqrZ6G7UJjpc6XrUTDoGZikbp
XI7fsEZgCxRsoRxsiHxh1hcQ1/Os/H3SNxLibvg4ujQ65TJRhAfyVFpeduj08JD5o3OpF3jZdFz3
JbkUp5R6KG6wSzm5eqhV7FB2kLVz+fqlYhe/eE4J2gilwf/8R9fmBnNanxTwuvbloSnb+3/+UeaH
/Kev/7fpzOL9+HqF1MaH7RLVsqyVRVpeOn9IN4bvkX48L6sLtN2ejl7Bm0BxKW8vJV6jh3yETOKU
sXekssH2PbghCpQFWT5PwNarnXkzJXV4ciDvW3irJh0/hImxPp7lArKmbcMVls3NUrq/SOH6zJ7m
2MKu1eXFgYzfh7od77IkXB75DOnFroFGkh6ggpSoDHsIH2wXfDLs7f0cu+lTmTI9zvuEANn+E3Lp
QofMVwjbMub7/LxvDhs6UMZvpGx7WR5erdE/l6IDmlvXP9FIdnQSxp+aJM1iioabLZPhOAZ+gToA
rXweerfY+N1hzvkOvXR5neqxx0FO69TrUwLki+kY4j7ZFXVB8VKI4dZg5kTRMhGiTq3ncmQqNJD3
0LszIPo5WWfPBcwA8iqq18lFmLHq8Rd0X6zNGOCdon/rqugqs5rYUxSoiLQfpYG4MsoRzUlLwk0J
LL6HOrXv8kGglYXclDiZf/bQ/W2FPa0VFtmXkIszVf2ltcghXeRvUAR2RaoOuC9rvt4LtBw6pc2m
cvSdXaxPuo88L/Sm9LkEKDGMSm0SOod7J27DC1P8c2MzXR7Jwu5MSOkDlV0XBSN3G3G+nNmFQ6Rg
I3yggwLZcN8vnKBigOKe7RZHwhPM2kYLjy1jNboPon9FpUMg+jIfktStzzQA04fEDk8EoXVUpJfK
mj/nMsjeEFRsgtK5DElMnGiL9iNNmDY3JRm9s6CXVw7dsJeh2x8yvJkb1FobzIfNXd8mjL6gVO1l
hKW8t3j+8YD8WRJPHeokeK7rkc5EzRSXMJJHX68ypCERaIonccgLA6DAlcUubce/rh4h1eDGCJnd
qaX6qz3xXYzzb4JhkBWl/lUoccfsDZCnTTPS8Zq1s/SGLA/PUV++cBOLe392CKwyuTl10PW+ycfA
SvEUrHh0lyDfwnY0BpGF5JIqwjXojOpcFpIBNqL9nOnWxaBH5VEZ1C0K8ekKldM0oyA/ma4I7jTt
IiBnVngZhig8N16bXECPS0J/cugCofTgXcKYKKPQJS4XI++Uud5NR3VwyLxB3FcRE3adYILxo3v0
UO7euNp+VE5EqGvjlaeFaQ8KFwMIoGrjZ4c+5E44YnimAwsOwBLWs4dhdkDiT+RgMX3rfEbrxupS
suzWWCPT2C992MxgIFXximTHbBtVcQBOCPwJGZSfAeAppqM9VooyMt9HyphtoTPzPYSrtRUircET
cjad7L783jUMkepJkpsSBESzj8yFbVPnW9qX+nu7vqgLuwLAQYNozsni7xH2pW3HIfV1KhER5DoM
XlmYaMi3tXpFXlVtHRTsj1EWYtyqXDrcyKMCgyLx6191srj3Iqrs/ZT+6HOJI2Fkth6FwAXaxnpM
9BriILH0R7E/3IMrw9xf1t61T5hjrr/fNSQPgS4ZmFMpcWud7s5odXJ6GXzvsuAVHPcqI/uVT2O6
67N1vGA5GSkw8U+9dALfCIkSfoz9B0C5w1XS04HYGrNve0AvwcAXYU0VlAGd/mZeOR9SYwRtakgB
TcVs1NjOfHM5l9AYyTzg/8WHNS9X23aqRxL5xuNS34+Yco5I8tXjwju2tLyWsb6E5GU8F4LlmAlw
Qe81ZD0bSnRRvP8oM+ouG13w6y0TQb9GKeGXYhXsEBFQJYYGuLU3aSLRBajhJvyB6cmI7wLRjrcr
DZiOmBgVUy3Hph2Z1ojs0aRkYBgSG6ZV8xUtLPLDwDx58vJrVMGb6cC6Norc3SzlZMdxik2gey/t
ajkxZGv3xUygb6RpuGX37rpqx3lNSkJBxEVfFtRHRjAbXetapiTbETkoizuLSDm018awNUDpYeon
j0uMEAshWI1AgMDYIPHCPSpKUj2rlgN7Ti4RLr7l6gkpb5rDJkVTeAgwQN85/ujDB4vUg6o0oJTh
rjUGb2YUVMQXpe6ZBWE6cfuBvy0erGFqELEuB8AzNM/VDIZmxpLgq4VTWp6IUy8lNf1U7jDFOiQ7
D1QOmsGir19b6TSP8TwBcKcpxrK9HL2qmS+UQm6ckgIwLM8xbYSratC2lJjRbi002a1nEjgIdnhB
ErctK1hBUZKzlMRYEvtGgU+lJ8CHxPKadMujWhzsQAs5EU523wbyMI+9f83TgXMeFtOLT04EfDxc
r6sDc4ittS5zH5gKIlT1vDdL159zbl4ThMzcWfODrBmWT8LxbtbCipsQSIDdMctPmJVpWlb0anuj
CfZoaQpovMAEyz0gtJgUy3Foy+LC3h/tZ5mUW3se3qqJ+chsEyqT9qVhvuOPd35E6eGqh87viQdM
GNj0tVtcrGSwWfX764S87BzMw7jRQdVcOZndx0tEbgD3G6P1DAheUr1Q1jmojeSdmcLpgsPX0Lsf
2mPt48aYOyiGaCIuQpEzNc4o8ar4p2XjQw9oGR9haz/OU8HWYBz/xB76A2fRzyrxgrX5A4XHgCWy
iOtdEyXKJsiPUebhD4sQV3UyvvRBweZZm6fWowIeVmZA0cMJscrE2y0TtlU3sq+cbGZuxuGqVHcY
p9zcTa18+CocuZIbU0gYE81yUnkR0y5AQTCII5pU+WRJEnybnsCsns9zyF11Ewo5bl5itM9s6ujG
dlGGW/E9IKH62sId3VseIXQFbF9UHiFdQsR4YMjQjQ9af/fiKL9kS0k0kyvvQtldZy26k6/1o6jw
gJV5LLde4/dnlY7UQl1MfEFc9c7dMjAfrNfN/+v3vn4Z1v8a/Q/Kzmu5cW27ov/id1Qhh1cwgVGi
SImUXlCKyDnj6z0gu8rnsOWW/XC7+rZON0FgY4e15hxztJClaeVAsTqZyNnY/JxSh6OjGSLohRw6
k16GS9UtkrXSD+I2mH7w/Ts5pc2fWgCsir4mB3tvlkv12NaTpW+caG+2vgkI36V5fWxBVdjKGbPQ
GlfzfXo1X9p3ayfRLvQvkrAEAUlhN5mrTxwX1GPBQFAX3dEc9u6rEpKqcMS/bqElJHWSssoASYds
SVt69tplvgod0cGBu9Df+YO77KTzV5HRg7IleDZ5ko9BdRifDZzaERHaM5AiIBspXz8au2A57gVx
KThPmKyykCK3Pd7BorPOtAjFN2MtH0IoKafoTTeWagbM0xZXYCzJ4vnIzxGFtmJv5HetP9eP3pOa
OFUBfGbPhADDhkhreHtIrKSKPAdbkeeNt4xDuyFRnmqiTdmaYWaZsIM4McTLcEfuC1IY+aF4y0S7
cZJ4bxrkhL3z1RHnLZXHqMbISKC43X0Ua4QlNa3IV9gZ/YGErxze6wbCUHROTuy61XQ9SAsRuSJz
xxEPSbNOn8In4QUpAaUkbA+LbNVoC+VJxZYH7sBW+tnof9Z75RE/IEPVgRqjGo5HM9FutwXYuyWg
ifClfU1aWzn6c/OeLzfM1HfC2C55v2mv/rl5knC4zZDa7omEAXcynFjVkBCtOHFKC+Qi7YEY0XxG
ogq92vRRzOaoSYRzKMBktPt2AYrErQ/jHSmsIfg3+jk0fChX2rE2g79VbcZT52B/yZY0e4RwQXdr
C5+OZzNs0l3yJN1p53RyaB8b2QG95u5VmHV2C2eEPsRJPBpneYC6tAqFNegHtpfXZoM3YKQ2HM6E
XbI19xSOOUiew3XcTyPA48QxON6Fhl27TD/LffEsHPtNjEJ/lazHhbp9RDi5AGLKl7ngTERQQzX5
vWLL+4rt/iAepA9IJAiRSfGYR3cEP9Yv2CEuTMCJss7yhRSs8O+jxKhZVA/W2kd8Xc0gDiW2qKzD
R1OcNZxk+41BkZlXdd6ci2V64ByOlmAgQmTjP8WTrhpaElggOjzzaifb4cY79Y/CKjzAmlhDSEnv
tWCtgy705hfpKN+7a/amwOfTS01yyGe5TWZMgxXFEmqrS09l3bGrZ/K9r+XWpQx4aZbqXHgIbFyQ
/I3agbWJmsQ/9K/xptwb9/nqtQdMtFNW+QJVbjE35/0lesEQcjKOaFyyq2pn1KJhv0bLAJqtOau/
wi+gMYgn8JYjQjyIyn3tSFuKPt0LU5nyRp9vEtSjAF9R/Y6R5R0UbgxKTSc9WW9Efxcv2aMwo2WS
r9RzvTU75A6O9Fa9iNGCRqu1EPbFWpyMurY162fmtVibJ0z+AL3tbF6umrvkNDl6kOKOwLeiUwxt
50ytKKx5pJSDxLO6lN+ra/jq0qZaGCvtOGKav5B3aZ44J45fIE3hEic78aQcraNPjH1lu/id58KB
O8RhPdxEpl29Ceq8XrHdIPJr1ukbf5Pd6dduaby4u3LrrVIn/6qWvjsL32DCDFD8ki2wWTaeqL9I
mxFtN3Po020b4yEmksgOlqRgxI/U7a8iOMq7EK4fmyacNk7CBIR5BjXQlyfuVfS6BOXR9flAxzkM
GGAOHdIaZQYPqzzjWShYaxg0MnIwG8Yo0keS7DAAu8qaO2/nT/6rYOA1mlXvnFj7Bdg41Ik0Y2He
LipHuvdRH0NvnpPzuAtKHjaDKZWAN8yUSftgm3f5kUgtM5uDZUmDrdCtDGBVFXiUmb6oNu6jms9U
qGblA4LIfrwXTjJ9x4fwET23QCkYyDCA64W0H4D62lhEqYrPmHXfvYO5z8M5DJVFvRNO/b21G+8E
mqjsGPbWztP27mdnzsKdsOSUiA9DObMiAvFMr9rZuDeevRNLwrOxVj6EXeXw/oUc6ikYJPjRZr5T
PoGgAZKBUnQm3lkLzAwz/1n/8rbIxD2ar7b8LFHo7wgFslt6pI50sDw7WNHItTaVh05hhgBYVMhE
WZinMpmXX6K3EDbhi8gjfZDW0l3RvIa75OIytNmDo1fubPJ7ghkymWzO/8lqyB2T+NkpmA/FbqWu
K4JR18mwDL+s+kkgu2qukYBQE/XEtUy2kbmnwf3Ar8WPmudkXQH/x0hc2gbjfC3sacGish7mCmIZ
GiDOePTTlUjY68Kb190M9APS7KMy2PKyfrL2krjKt5ggNcMuVv1OXxESe5buhGu0gNdFW/U++PT2
YTY3P0Qc58yp94Nko11o5kayQifMJkh9Tx1w5GiS+YrFY1sT7jCT01m/RebrL7JD+mxd2aNLuwJQ
uzGjDSi8UudHjgv7+RB1tnwfqXbpwuER7frNEtHpITDely7Twlw46ievPer9ZtzG82pFQD0GoFWx
9+z2Lb3I5+Ga0EZ5o/Tjb8xtekjURfXsP+XDonrnlQNXWW+VN+GBu7skLc6fc8MMGAnsDopZUM2D
c+Q7lnUMO5uQPpk2Wk1Zk6fEO20rFzHYANDt11q0A9LikLyLSONaOySgWibef1v/cEGe9HMSGMQt
fARj337VouNS+yJCJFmlTxWCwVn7KDyTJYcLDsBdcmduA4V+0yIdHuJtnG5dBygKsoGd76hvqnVs
7hAmZv0wI1373V0rwsyCNP0QalDDltWjgAODJDMXA42dcPO2GBQHiGW0n53uTmt2ur/CjUEo8FfG
2A5sTbONPT157diw3AtABucIibWn8tghk39L0VwuSPTs74Wlh6QGZa2BMtlWswUvZrrKV6aT1E5J
LhWh4/dJvgYw7oszGlbIH5ptXJMHaw/pRn7gvzcEO8Vt0C6Gh77dGtFy0lYSKIhnkmhKf6mkS1Pb
cGYP9CM7hTB71NU9EeKVeeYgKTR7Nmz5Z/lQW6RAOi7b0BfCOKQjExTyJzl4pCiYPlR3wV2Kp3LT
FQvv1FzAu0U0XjTmKIxDc2NtsnHJ30WDnIiZ96Td9Qo+lSWnYpQBoCWzQxFtKM6xnUOFFBy8V/NF
3jNJxJ/hsX0xqN057UJ5yXbF2t802/pZfcjB4dARRlN6UjLfJhcHDxTASxzk+aIwHOulTlYmiqJk
C0x4SO9SY44F0Ic7deeNp+wjf8mBLOLeRPNgsjX/9DTC0mxiVqVVon7iLRuueBexYcXQS1CAalgY
gYfa9dK4KwmU3lAmPaeg6LbViW6newHMAJPmK9vpp+wKaNR1zLPH9muTPuFBnSnQg/Dm7XNtnvOw
sI7os4KXlafEYDsWEB1QoMziR/Zxdfrq+XZGaXTfU9e7cJ2YQzEPsHxtoikF1TYf6Li5+UVrj8J9
csIpA8yJ7Tjd6xCp6Btiz/GTha3AGLH12ErYprsVL+hWThWnjo1Aeii99oPpVAimqSuOM+1IZhHd
tqdh6bJHfWPgC4BVNuxbMfzMKZinL0ExLz+bXQXndIFhBOXzgCD/iYQQYeM67FvmyTHaKuUcLNgm
XhKiuzd3OV4wk13wzNj7d+wcvBfemZj4hA3BcKgaa9HOTwTg5OFy8ttGKNgXpXWGAouaTtI22sEg
2nNLXZ06heq4OPjyJbxHOp75ifYvVFgmLHZU4RxjSbqNSEZ/ciW41h/Pwkvev4jZEexjcaXq7Alr
iMysPiskCgip2Z715blXi5X50OQLF9LDkWjmgL0PXIIPHgarasQ2ngPNWraFfXLuH4mRb18sY15u
VN+myv4xaLZ2xtBCd1JS5+N9SctvCZvZ4TG6Dy6Soo71buuz8ZOXFIJN2QEgwsSCcnypbpKjt0Jk
azJ/buJ1vMteW9P2tvHZOwBNJgKquMCpCz8pBDyob/RnOIiyYQX3xeS3Q7HskcDL0Aju0wcuW7oX
X8SjcqaYwcfijuKM8IzXp0WRjJx9m815uMI2fqF2x0Eh/qzcLQKSqct+JjIFyI+wQVFVH8wLht23
8Kt0gPGZayht7+7OxKzpcuZjj2xne+sBLyN1vXzXkUo10+bVwv8g7ZXjtkgWoo1K5lpuQvBHNuOl
uVIqYL1urpQ+gH2UGFvm8ty7Ux+E52QpvovDEtpnxat6HzEfIvzkltevkH/U9/KLVYvI8nqcAXrp
1n47Vxbuu7utLl65DRHzrqE0zo1Ngs3Nnxet3ZhrcVk8WzozEW8oN/sLCb1APOMGH4iBVmLu9ktt
ZR3LY/2ImPMCFi7D/4jwk3cVRehy2Pmv7KrDL2Y/CFQTK/BtoMDn2Z9tjspyybYJfTarfH1pjr6y
iz+0K6PzIXglxNex3HkfzAmfPEj4Cz/oLSC6sMYnnwLmAqTMjNn4RdiJDqRjZWENdjCf8py3tE7m
/p5hRbptuAbzggX+XjpNk80kEuMMZ6yl+3w6xBKtma6o53mH4VG6XkGUTxjpKdDTxnPOwli8xGjZ
Z/1SPTBweEj+Ud76n9hfzQfgk8FXeG7fWQSEk7RMn9PzkKxIntaP7qpfGyfmKF4K44Ou207ZDZsQ
o/Az9C4iVccT/1j/TKh9M65VUi5h6YUzf82O2P1EOc5xHe1t+Ak+JWFnRJIJVqs99ioy2Q6eZ/fY
LfYhHphzdshekaNbu6m+KdD1WbgP3snnfbLdS/zJGG6vbKFh1xQz8RiQbz2XmXKwnNm0u6oLGc7P
1YXp0X8QtxgJ7otld+HsCkFrJy2N7To6igvjWvK2FQhKsyWTJ5Ol9sze+rF96Ry6MZf8EYGaMB/Q
kW6AY2G3u3JgdwO7gmMLq2ReLUVafjT7nqwNo+mtPBYCZZlZhCgsnXdn8zr0W2veHtz3rr8QfiYk
K02EdcPZ0kbV7xiHiNI/rw0OHw5xJOFKtvg8vUD9oei2+Ze71GRnJGmdHUCzFEn/XPEfZittOxzy
O2ZBNIfWZuBiyxXAr02/4g6IO2VR0RB8xGPs2xH1oPQJAn5GXYiFkubWYdo+4yV8S9mW+Yt+IX4U
5iqqFkzgF0IN0km4YOeOsc9fqyt2CpmDp3QUHgNt5mk1hOOW9BgDEXRnxQBwaM1svn8X9USTAPWx
5tUohnPQY8UM8T6GphcP0A2RYFE3UmgIpGCLV9YXo23w/ecRIixCNQuGihVtK6mFzlSyjuN5cudB
iGFKGeOrECvEY9ca31uvgHyJWspvPTPa4Dik4xfiLgnYe6FSRiHaNfeRGBKakXI9ft5idR54Gbrp
lxDZDeRVYtJT+PjI4KqdKvVsl/rsv3/pzXLfqLm+ioga2fQdYONaZUMJGbfYWJ/WZ1ZZ7c4SGhP8
aZZRhEWfsCCdkZPK9y/6+EhAk7eiuUARE4FxvqjLgO2Db14QWZaOn7MxR/eIBZHCs4r3FCUHJdqB
TDQtPEPV9qhYdLkHqDaSsD6Xh06VP+RIJLUu5DCnm0eX77sJCtp/EF7nWcGZyxU4f1u4uwtv+FRy
d+/W7pRiBp1Qba6hLle8KiL+Yx5Eo8oOeuXEhnjL8tgfjaohWg6rBZUZGmdu/qRWl2GKZJh+H5g9
CNSg+hDC8GzF+ansq4eapHbmSHUGt/CVYHFKqMNlyAVlVauiQ2V9KQ3GfTR4Ti7IB4WDp9W6D6mk
ngyXw5EhA2bUB04speLIsXt0ae4sutp8yptRI1gQNZDbj4/dKN/xONjAZKpLnSj/gDDk20ZLWIfY
v5uyJmws18fRRyCdUu6qtK/WDS4r5pk4XhMRzKTVO504+IdSwHSCGWMgnq5ZtSKk3kCdupiVsTdj
q9+2KZtMq6UYWIAJloRRXVmWTLIWKRlkpLg2UYv93JNc/KOXsdG+1A7ho+Dy1kVTOHzMdqERCczz
1ENY+JyGJfO/IEb/O7nmj8xRE/GSoemWijuTD70BuuiQY9NWMEunU+FDZBaYgpb1AprpukqI006K
VamGm5wcMhAVw+N//A9h6P+Ck/n+dEsizlGnQ6Te8F2MXuuJhjJKR4y6LxfGvVh5lA5CqhjCJFCC
5km1S8Qr/ffPlcAO3YBlZMRUimGZGs0tVZ7AM//g2IiVnvdyL5V0WhLXLnGKlfoqMLp7CIFTzQQ1
fVLuseHtdQs9J+1kTraZsiZhbfPLpUzf8V/gIu6BJBskUZBvzxXdPAGyW8QBeWjpuCJYhLAQwEII
n35mooq8I7Qipz85AWEYvj3ds/ZRcwvygSdArjf8MhyMH65FltCiKqaqydbttWiBK8lCFtArL4i9
T0MW+AkrAHnx1ceL5gqm+suTUH4agDIWDwOLiair+s2TiOjYjXkulI6eUu4zuuTRUDR0kuy0ALch
3uT2G1L9kucuwBjCmXCiFj1be+QAuExi8j0BXAPJs0WstNBZ2eurGn/JjZbYbnFcleWTiQYkH1Cm
ggNFddLQAi8gR3AgQhy2CMz6+PeH+tMzlRXFwCJrTtSrm3ENbzFnVfIqx0xYCHXwMLZedL+8PN+D
9HbkKDLvjibC3zIM+d+DuMfpPNQw95221M6waY5tYmw74iy9mjcmpwQLN/o45i04BovfdOa6D7U9
/g8ykbr4qPuMqLjK77udq5o7nv0qN9VPq56YJflLXJT7cQCgkevFSqzce7Hxv7IyKZd/v1nyH/Qs
3gBF1jVZtEzJktRpiPzjZbQ0FT62rHAcsNiaekYGrUBH40SrZUh4pmMZJE5iKOse2pM4lZXN5Xfa
ktQhcIwgjOj9p2fJn2ZUPlYTc0EB0GuPnXfvJmb5yzvy49yhqDTuJuaYrH///B+Xq1SWnhkBl8vI
mjUSVBsMV7Nxwk5JSfsY0VKfPP0vvbYNFWqXHgI4ajJ2bIr1b9fy09tDnLIpqijqEYbeDAEPYYkk
mEPpRBrdE6OIhvlEGxl8akIFcQCexvtUt7TYPdoYnZ98/P3Z/fj6EqktqyKcN52BePPs8Jv81xjs
ERTNS0mmyNwGiESHR7MJQ1KMM7ua3jx8WQR5TZQYpZVPoUldacLJ9NjksLH3n+BMedKI/Wc18Nba
iCi4evs8zmH3xJyyrRp7/3BuffcNTsQWGyUF05BwQChL9YSh+vsXk36+s6ZOlIQiq+Yf8xIaVAaQ
WDoV4X8NJXZdwRWIam3Zg5qpQ7TEo2TBwubUBPnl75/+J/dMBgYvT8QzEeCecrMmqCS1NWrCmjBM
nB6B0kQ30k1tu3AlecZjqKUUSLr6l+/806ylihCTVPg+kOxucHJR36TtQGqvM/Y8SwQ3L7qZvfz9
m/32GTffLNBqGZ8oAxaR337UAXmayS+T749jkpdBUizeC5rct2PSCmG1yDUvxZSz09ECGJhFLAI9
aHGnx/4bE0SMsVY0e/wyR0xNNOPRD8fxLnaLbVC2+1bEH2rK0rwbYrpUBhUDf/BfArI26goFcKsw
khthePRz1uZhAkZ5xkMeuG8TcMx0UWn8/cZJ06v879leEUXNVEzmHgvJ/s2aomp5owjAghwPcbpd
s4zbapwsZERQszDhNSP77RF3Ny0HcDeeUNA1ydn65lY6//ulEHn/55UYpsVmVZMl43bSKXRDNIdc
KZwi/RI8mu2+TP3aqOHR6sOxL2sXuHs495Xt3z/3z90JqkkTYZ2hm7Jift+hf0y8lifVYxnFBQFQ
kMpl3smKm000YosfjUm3dH/bD00j/uae8/1MzcA4rynq7e7YqoJgHAb4xawF8CNQZrOVveZl+PT3
b/bj56iyKPGAmc3V6Zv/45vpnOEUqzQyx6R2M7rySoDTGxTuL3tN889tryIZ//icm80WNGXdRTiS
OSApasEiUwpn26IidL1HFiBlKn3FhzjIwPCHPfN2/qyG5NKFZ74+tYa2IRLVmjRXSkJ4pr6QFF9c
huyE4E8nXHE6mPwM8kGHgq1QAdw0HjUj1eqx3+diuoIfSqyFJqLohe7TWCaiCtc7ecmUbOFyzA+J
ay0qbzm2yywhn6JT6dBJrZHB8weZHxJ/5WfjOz5zYd1xoMQz2SGPpJefN++tSYKnEfkeB2L8YgBF
XjtjzvGUVpvX1+jVzGfJQCkB9hECet3V82yNDEk642PckIfx3CW6iHAVuo7Wq0cv979EmHjziIxs
UohNapijZCxLDV7/Ug7Hew7NxcqlwppZNMBbHbtNGCEeMEGBB+N49oK7v48U6YeFiQ2loTEZACVW
tNvdUhyPgsIxLXPCBCCA7HenNk6PSiefzNJ6oxpB2OIQHbHzXKwkvK8sXwXS1GH132WBthlS9YR5
/QrwmOyT/HEU4hdJB7MtK3VpZ7G8Ggefwk6hzwPReypbkv6AizczTImr3hU/ygp/tREdsbXRpVL9
p6yldUrm6kyx3uKuO2m1dRjr5iRHlFxbd6mGcK6FxDqUhb9QsRHWKn8hhLGukHZDeIuXhsdEVnd4
SY5y3Z6wzHnlRzika0WRPgZPWrmCcYAHE9lKSWB0Kq3yntZjwG13XbpYQUDWQbIoyhFxBZ4FQgrF
D1ntonllNMC3pY/vv9fquyoj+N5FbkEgtiAj56tja0P0rKPRFmxK8bUildftmdMk9arI6RqfxSYO
0v3oy/eept55EWwIv3wUxmyP2wXmju8/+l0EMj8fdzVMetn1hIc6rfZqY3xYGmEoqlle4GIT5dJa
eLfSe6xx2QNnUMaUi+HqlxHyw0LB7kGSKD5pqDKNm8nETaCWyuWAOhoMWeaVw6aGXDrTLeqQCcEq
QWJ9BFNQttiUyFlEHntU9TRBXaVzfrmWaTm/mUAV2VDBTViwPKzbIwpVlrbt8iRzwIEgT99EghBM
RrVkYaKXa3TCuBDeizMh74jCqt+lTDxVJcoa3zfVRdbmdBMJbiOAsP9lEZP+PHUonNBEXZclEyrm
7dxeekMrkFKTEkRnUA8WchOpLI0XxOXe1u3LZ9JYoBMa8pSuDWfLF7p104juL4vaBEe+vUXwbVnP
TFPjf7dnxXqIzM4dGvCyJlH2frLC/5cIi29uCKYOuw/7YZvGiBOVbE12NUEsk+dcbcmtC+IQR6P+
riXbGDsBZfn+Ht7fuM9cAfkTxhJZjWayhXLWJb1u1MnNbGO+S1CTfJLB1lKzcek2OrG/VMx/efh/
bqEVzkcKSAaN2oYs3+zDqoj8jghPFYTW5lDLFq338hUGFUz38lx06TluBqQ/yggsJnv9+4f/uYNW
p9VUMkBCk2Sh3ewzozbH3SSF2FFM2k34leb9MJyp1i0Dvdh1cvIwCoiH/v6hP4wpdu3grg2DjZEi
6jffOK+yrPHaJnayCMknWsI8ql5HvQH6Ed5pLjrpFI9c/5qExhEV9cffP/57C/jvt00VFb62LKmS
rmu3GzMviPNUjYvYGbVapbdIkJKpk/KGQYrS6l0Y68cWcwDtbdITUgG0RUd1omhVuxfNS9ko52b6
sRlEhAri5c97k4pJ9joMZFnswfhtyCriDSl/e1p/ThNcOIcONu2axuVPU9o/9j+FRt1abxIuHNO9
r+AGHs2PEBM+CMpfTgc/DQyFoh9h2jI7Ie3mo3ykwlNIVeREEVwDA4eHZ6wSjYwtdN5YxjhR1tbl
7w/mzw0zXw9iugLkfJpsbrddag5Yk9AslED881b+mg3SGSTDXMylx+9bHrnJQpWNX8bjn9tKVeRI
rojTZp0PvnkJtIoiRu0Stiw0zWaIW0dVo7uAWKu/fz3pp3uqiZS7FBKVua03RxO2XX0Q8G87Xqod
9ZYzfMaLRsGNpTJ7LgRlF6nyMhQJBoEtoFbMsqWC06oZ1gGiQCBVGhy40bgI7m8j64ftEveAQDWJ
tVAkR+fmlewFuU/DENtviQ9oDPyTovXMAe6uDojkap8lN0TkE8KIkn4batq00t6+j9PUZ2hAwlhp
bj6bBaS2oBxFjqUBl1Ax+lEBgbUgGhnzetata5huNgZNcA2QSIgpZ5UmUVpOvDsfE7zdte5ICEyw
/wbemhJGQPJOZoqE97hPIog1rAQeoRapSsFMkksilxEjKnmTLt0qfYhVTOT9RJD5ho7VuYqBHjcJ
PrF4crSdv1kGAtGFWge86Ps/B4hnwU4C+oSJnFIrOLiue6krbVMSh4NCR5xM8d7SN4mnhH0MkiN4
o66H8q0H7idkrQOIy5rJUvEK4HmZT8eAXwbc9JL+cWNNayrNSKal3g44Yj792FeZ6IZOeHFD9HK+
ttCHTVKiRisAorgakTEpJBJMUx+4cxZKXt3//SJ+fLmIHDAsyZIJ87yZSBK1YPPgZbGDpxNJFV9b
jKSzadS/HNp+qDcygi2dcy+Tuk6t79+TI243Jc2LNHY6haYT2kSzAdnBPF0V7YYt1BnmAXpwnk2t
aEe/kXel2+46c/ztQv7cqUwVeok2kUnxk7v/7wsZQxEbMWhWR6rgXjT8Mu/LVeW9Rslw1SYrZ1XF
b2WhkbtCKpj59v+/4dwFlQVdNYnYvZlFeQ10Mj6YzYbI/Zjud4m+LCndXyZr+c9DMkUwZkb6DJTv
5du3tq+iVBozZgw9osVgwfm34zxGnWWQOEM0ns6cFSq1E7S6ZXc1oxzyvN2iMZFLKOIRhgdODiTT
seWd2neBal0SmDky8dD2lH9bSQicfp+Gf5ptiKFQOeFbP5RlTL00Qfi1EcrOZiN09UbI81duJSm0
8m4Qf531f7xPsgLrDuyF+UfnJuYmGTrVL2fo7wSpAYkcEQ5E2RQkpImyJg7emvhNBfzSCeCqOnak
OlleKQKYvw8MY3oDbqcDHhRNXlVSCCe5WeesRgbw5BWRg8kYlw6gfxPwAwTKAmplgPYLk1RWV/c+
uwm2BEfLrFai+WyY6jlBW5N99h7WlSBpnYrtUsgCCWqaxOSRX1pLQtnea3vNcvdDLZ/NnmJGzmAQ
lfxVraMnwoJOCZGCVi/uckD1doVyUi2fS1NbFB7h3dgoXylVU4K0zqNUPCjQmnKL/EFZ/wwymu2+
mSiLTNZ3eIwfWgUETG6UW79RwFuISzr8c9cwAJ7qlzTgmMuwF1Gc9iJYS3nnMxzsSAtg7bx8/97Q
k8X3Xc4LKip+9haKv62q6o/P3qDCyvyHt+92a1+61VRSSFjZinKTAlsyo3bT0eScTy9E2XXog0i7
06Sm5ADzpnOnQ0s6h2X6GnrlO+nq61FUz0LALrPumLCLsjjB4rgf1bJjW2rNotJ/D98kC+RI4yNK
0Id7HF5OBossmjhTRqxPEUv6R8vgMnOtmrUKusdpLlYMfiRCwAcvlePWaXESZN5DXdHPMoRfloGf
NhiSqHKMxOBtTce4f8+K5DX3IcGgHHFryZb69IHAuI0YLiSveMzK4VXM0eq48dEiqerv417+YQmS
mAynTTPNWuV2vy9LvNUq9m1ndKUPcG1XYP9PhuQvCis9hflLIymO4gyf+mQs0xDu+FcxM3aZq7ya
bX1KC4B6Zk7XL58qVauqR0Ahu+lyCpOzRas++WW8/uWafxg51LQknf0++7E/jt0ttNW+9DJCpUIU
bUa6LhrqO0l3KqN0PeZE7XXGUvFxaKHSHFIuDh2J3YnNKa5RRxg+1hn/LjbG97BXr4kpfoyw4ELz
UUqG16gSfzlT/fh4JYm2JL0YznS3q68qWGFQmlXmYKc7FHpXIhp68up8K4rB0WOzlcb9YggJaDa1
X3OFfthY89lT5VmWNIu5+t9jiymvqyu1YGwRnjKTGc1Sr+54a1ZaNteE8ISzfuOP4kceix/UqZcQ
21ZEcR40uTlhzbej2kTGDHxaEdP935/kT4ddLo7jjMIejJPbzaybuKUKcJ4nOdbZFdzYchi1a6gx
XXq+YXM+3YkptSVvSuj0rI3ae0+/XMEP5yqejGgpps4By7zdBuaGGtQJKeBOMbSn6fl0uuV4FRDz
+qpa7UkUo6cs0Xd9ZB4C/GToPLJQuYbV+FEb3lFI1esUUE+a2wZP8S9v5w/LsaSgqrEUlTXpj+58
C98yHalDo4RuOFdnn5pWnOOKARR4xdFs0t+awT8NFoWYLVmTZCQltxMRI8PNiIVPHaoDy9JDDQ/P
xIa8Sjimfwr9gT/sf3mdp2d8s/LSrxc1RaEDrcrWNEP94+Cej11fEuqWTo7lC8mLyKx1EiT2xHb9
Vvg2fnra//ysm/FmCWEUqupUKLPgY1UByZ+hBKmLE44UvBY9yYGBiaxRVVa+WBzGPDMw4Zhbc7B4
afU5lvXzRPRNVIMA38Eu82EtZuoFUH1CJ590EnBL8bjKpSYAwyOuKyE/Y4n1QegrNcVaKBJbY5s3
5fmbfIxEM6H9CJsv/1RTyRkU9oVaC3YlHNeVL62L1FikWXs3BB+ebCysKkVJZ2xMPNiUXOQ+c+ps
WImFtc3L9kC088IQhlU5VgehK84RAJ9GwGqKATRu90k7rJUGl1rRfIVhfW4rrtJLD30KwYQczpMW
0ymRLSKNMkzas8AAYRP3o52/mWs/4niWqRbMF1e8EmXzHFW6U4IsEwZlmAHStvp5KxKSo0CkWRb4
0b4JlxZfZamiksSNp250NEFG6BXLpEcpLSavOdIsKosVOVj1dvSGGBZqyjqiFyT5ZIxA8AIrVRll
oEhesOENxglKq2UVeh3CzbqDTQcoqhtCAiKa6KFJ2CQqdMYnfH7MPzFR95ElwkogR7Y3/BVkISTj
VLBtQhiuboHOOrSUVUoskCnkRzB6eHQY9aOZHkGdz5Wc/Zgh9usqZSnUoMZF+IVbsoOs6NPCHmQE
1dl0za1mlp9tkB29Mj0KVY2WwkXzpGJpz94rU7rIMb7FNMqewn4Ny9A2dHC3NA4uBnAk4om3FpBi
y3d8jX8rcvcioVYN4ADF15a1sJ6GRK8XR2swtqY+YCLlIqd5AEj6Cn3rSongHrr+rguaa2Z4/Txt
htXfp8sf3x/JMCQmBwXZys2BVS+qgmRwJiS5cuelzozsd/dDTuIFKiF10BfNaG35ir/Mgz9tUqh/
cHpFTIFW6eZjNX+AoeINuMho/0iidUijhHp++stM9ONypLHDpMNJyRnwzb+nIhVxEPB6K3UIWXWa
rsETBQk+wa1LNSVDTgd00z9apbwPiMUppN93Cj/N+Cyqhs49pgp7e3C08qRI8k6jo4CHIy5QnDbo
3ztB3/HHB4QCHPpM2/XGByb/hR+geAWJuBNLAMkmxceGQJ66Lu8jmUgtU9+6iUwHSwOW7BJE00HO
tBMp5RWsXMeL04/Mqx8a39vAFd9aQwtMgbSpVitxKKRU8z2CQgi9XyddMx8y/aw0YOCi/yTtzJYb
x7Is+ytp8Y4szINZZT4QAMGZIqn5BSaXS5jnGV/fC4roighP74gy6xd3URQJEri499xz9lmb6bKb
lhphKthyDa00nJZOJ3F6U/J5k88Y7oSGLVnGKQtFhPzf5SZBmNPTgI+vF3610bUqL7VZoGFXaRoQ
2/ltuZoFZDD6v8bEMWP9ka1UkulAGybwWfGlhrcEuZdI5NUXBoQLS8UuZN5Q4Og5UhCRqOnjo0mQ
ildBDE6BLFSTGa0jx31AlgGMowRCOPUjD8sPXAgQqLdp+UEjFWBSETb32IPlRxgxBNiPZq16X44D
3sJo/o2yDcA7WHRoS3AoqD0avb5rRJoo0zpYdSM9tn38OCcl9I1sEYnT8xn5HGDBCv71Pfiz9VJX
2KJb6N0Yqss9+of1MhIbLcuTPod+SI1JfsA6fT8NopdI2NX8fx3qxy1aX8IbLkA+bkIDkmIOXzgn
xw4m0R5a4W++1k+jZJ19FboU5Ghs5/78vcRKLotKrfleyaYJcdPD0zUci/USt8fS9CIF2IvRyQ5u
+G++5s+iHrI0pKQItdiH/RAi6zWygjxlehkp+0JAzzJaXtr2ZITWXiq5vjz+6xP78yNqZPIXY9P/
yDYAp0bdAsdwU8c1DWD1PVSZN8mfnoq0/mhZQ6A6uX99yK+p48c4a9HHkutErWz8KP6ZmxKqPw4K
m3hMQ1vF5LBH40izpYXRqFiv5la/NbCZ8IIb0ptp3lcJFMd6Ikaoh6XUV9Bj3l7w+t43NLvSZ5q1
RKTR7FkY9K40oYA6gfOIkWn7BNEbiS6fprh5q5eGbs/17AV+2dqGyf020JWG1wC57X0PR9fhXtlH
EXwpireNLfm3OqUxroUJl1nKpsjkh9Gq7vD/nVY+mVgEzU7YhtCELSFxZPwTyM0OdB0v3edVAzQJ
ASAmYYXN7jO34fi/xCbUCQ043l+f1Z+OWsasQimI0jQa1D+P2mH08UoLrWwzVOVHOj1a0EYSf96C
rzvhfd12Tky/4/x3icyfDSB4QCQySeiq/7EzaHphCktZzzYQqj/imctnzc3blLZv2aLBwJ39Avfn
/q+/7M9WfypPKN7F5Z+v6PoPM49o1QmCZMiHCUtIAa7GttBpLUt/XWi72JTOaVHdL/HJXx/3ZzPe
H4774/45ntW0LzQxo7F59MyUMRabzWmQpae66E9/fSzrJxlqXIh1RGJsS5kVfkiVt4OJoQemTBsl
j6/j2A9OhGw9IBsr12mLjUv5qWHmRvVp9iYxpJfdhJlB3lDiQvt+Y6y0ZqME39MC+pGuj+c4UC6w
KsfMB3CqpIj8BOl7oNOL1ajA8nztJUYj6coysrwR270GxmAYA87R5oe2A2kyJzfmRti9kKfWYb4l
pqUtmm6Thm5tnNuevppLdDMWsX2i7c46JQXdSJXAfkMCf71i50XCuCDWF/J7bDYaWkLIO/uShyU2
Hndtg5sexpBIqdxcG176WR0wgWPbI7Wah9zr5OsBJOcB+CWeJizBLYyJxA5kGMKJMl7UNNwtcXNV
K08mEfHYMDawVHCDcHxSgxkbrPY+LroTdg+layTCfkw0dwA/GwnhpzDXk6uF7Q6P2fak1SFuUTS/
4tD7N0vMz24aazGgpvDA3fqjqDNNywbdZUlevWR3VShPPTiKVlSftFLbU/B9arEo+5uZXv7Z4LXQ
ZNANYVAq/nE8sb8M8C1kgtBT4yQDvEd268uO1NgVJNxocYeSlhJcE1kb3Y+xNMz80xjF8SaIs1vd
UdYsZcq+Ga4dcvyZ++UzenvMrfp5QUske1i88BI6gOpgs9y0pwVY0qBB/PV98ZNOAZUeC3QeMtMN
ucof7otAmFI0lSnMIx87+Vyiw10k4z3W0knN+Fb4b5WriKY+YYK/ngghZnuWhTB7KsiQBzQiClbr
9R2zcJvfcNVDv0Wrk4drAZ248Nux9Egfe2Xt6wrw+BLiZStgQJGKizW0iO9r1Iebv/5S/+n4DfoR
0YC0BFMm6Z9lxPxhRrP0ycxaWUk3oxy7FUl1UGrmfVtgZVHL41qy/NIpMtDhmSzdh/AV2MPntPcG
eIO0eeJFCdsAqJVmaP7NPPQzIQaibUpHS5Rg/EdiNhi1ufR7JtvSDA9dlL4JaXUJCxqjNZVG5BaP
kxqOd6ON98Afz+HYHjVKX6veZ+fZNsbjsM7C/KNNuFBQ6pG5ZR8TbgXGwFt0ubnHtAa1jyp8/s05
FX8yg6KNQCqAwI3Czo9VTTH2A520UYY+u8ZIKaHfr5uYNnxxh/MzGhHO7jgX0XYId9YAeqCIk/lo
ibAbhvC7OFXymQIa1e0UYpDiL/6cXYXqTZregpnbZUq/4Q+Zu0PenqGjwj3BWdEqyXHkOneLFvWC
E8NVxbeTm22COq6Z0ZXJCkBlXhibNLFU3HZz9lKmsitkHHKUkLzwUvmCmxLuAKgB6UtJUPT9wjX1
P+hTvD41lRKiNbQEV6xKlKeCcjW16ClHhrRSOlVaDSWxkimYh8R6NwamYD3uvgea6Pga0UzebxCy
OZX+CrH0I/CD3RjAfgpizQmU4rKsJ73xgA3m6xIUtqny1NT1vdR132VqfdTNn/pIlqj+88aK2N6H
xPzD0G+tsqVAHu6h1vdOEA2fR19UTharQaDGiUe2kJb0usIyxTIu2CGzfYQIyBTbw/wq282cLtzR
SXzNi+n9b8bCz4YCgjRFRLTCpvbHqtpEMSFtWiXbjHGRgoVUVuB9r1nQjB77Oc5PZF16VcDEc5m/
6LNJMulvlCU/CVpoTzTRmWvLiv5jghe766rKlgDNKrh8Q1o+6gaI4d6qODfISTfWVLkzfaSrCNby
393FP5n9SZVQ0yGNS4T4Y/Y9p8beDVmUb5IOE8kyjzdqAcPMAHTvKBXtVQXNSAdTu2ncA+vMD4GH
Nhu/LPB9DlvTk/P45HeVvFWmxQKwt4AQ4sslatu+G/0jtEwHw6T7yMQ4lNjCI6ohJqzrX1ex//pT
k2fz7//m8XtRYrwahO0PD//tfRSnt+yj+e/lVf/zV//+80Ne9NubOm/t258euDlymOnSfdTT9aPp
0vbrcMFHsfzl//bJf3x8vcv9VH7865e375w5IMJ0K7+3v/z21Pb7v35h3jEJxP/rj0f47enlK/zr
l23+PXrLyUL9+nZ/eM3HW9P+6xeaEP9pUJMmGWQtHSC04P3yj+Hj16fMfy6CQBVxoEnf59dTeVG3
4b9+UaV/GtRYRBHxnqTq9FP98o+m6JanFOOfBk/QD0mhm8FomL/830939+su7dfzzfn47fE/8i67
K6K8bXg1mzaWpj9t59hzsF3VLTR6X5vXPy9dncweeQ6RsAOXntXOS9lb080UZWeMIDAQA5KEjbVx
QoUf4QU2IqEnUtUmKbukaiw7yohpW4qoMRSjRXud6zvwrVCrdJh79RsxIdSYRP6mG+XkkJu+1EQG
uz4hTU4BbU15dkkHm+1+0SvipEbFOc6KAMJZKB4aIXLnQqBFMm+abTs+tx10JDEhM94pPemKYBeZ
SI2SrPJXaNCJUbPiYKU5XoRTf+hJra7FgjoHDW9UzXUZh9Ac8EkVf5tkWvkFdQS6N7K/BKFvl213
FeqlB1clD4OmwvEzTSJHZSFnwfvAlztab0Ifax3jtRDGcD1lEuKkOt1XdH3xJ5VXBIOHeyyalF4q
jsgu6xoITKzm31lVX+I0sw2MksGjl5/9E7uytQZqdN8VMXZPamI5WBHAncsMb2IqsXWBnDEYY07x
qAO5krTNgMVzag1wQTQWlaLMtmL/FnbWR0LzeCUbhyxNvD6XzmKAgL7SZ7zUh+pRq3KnLJMN91N4
xJu+Palxd6g7CtJRFN5lNXZ9cgE1RQ3bc6jqtFgkeoVnn3gTblkoBeuoUeGuZ1Sx27zbmaHkTnJu
nSx/FC9LIaA9o7sNnoYRnAwNiImDIve9IwjcDeR6lKoFJGNFoBqAl2SzcZ2iElOvTNXPVXpJ4qWn
g1lIT9IBn20juGvS1thmrXAVFEhwVZF81yu0ov2Mf5+lAXSNhSGgUTq7Fj0YkFCSgCNFMXSgyofe
YygXHLvw4tBj0enL9N0vrHQXG6Wn5wAqpGGQncYQmk1kgoHIfRczBeUShmnHpYN6Ek1Bvu91PnRe
kYh8LMZCh9k1XVsF1w+lGJqtb0io2fTyII01JRXMvQSlou4EElXWMCmexCE45Uzrboeq2m1F/TYk
RfkEkWRqSE6mQecQHmChINJv3KOGs/MWvtUc0sNpwEk1VXhAuOXgVBI9JmVxa2ZYsf4YDFu5Ab6R
Go2NiETf0Bku21KSV2v4GEigaZjGj2YXZipFm3A+6dqrMajjfcdKYflAS+dAnrYxaCizE7CKkgW0
U8CtsqI6s/YRV+WlSQq1qm20BgepSNb0NwPXydLBGcQsPJA+fItm/alrsOET4GsaVvdKhvQcT4qP
bJd1EM31VTAD7UDAaQw4DyVxCBcxTul964Fp9PgPBFG8HRZn3rmXPUk1sPBtg28CqKCkwYfGmrN3
IUlO6HAnLx/rjcz1dmUyzRj+TLRa1xomJex+6LZecqamJFG1kWLdHScV45dhWjom9bspF8NNoRba
qgfju6ZNbYAVDZatfY6nak/UEG5SXFw7c37P4bw7UacfwTTjIzWW5XoI2kundR+JGFh4dLbqYnDl
GBq+877RQUcj35zqhnqtjgqnS8VCYNXn6E1mBcRUe5Dl5hRIIoCpCfg4WWRUpmsxw+bT8E2HJiL8
LEomIOyHTFcy5w0pq6OgyGCh9TJkL9btJOQVq1IqBIhRcMa64UDv1rQd83ETB3QnC4EO9zQntM+N
ye7ZYK3AP6FFUo5qytSOBQJ2NHHo9JJyFUvjRfM7fxVk2X4QnlLA3OusS54EVcZpKgp7exqmHGis
ehGsil2CMgXPCR3s1liCgW2JmEO9uMct4DlEkOTmUl86s9yb3lhXb0Eln/ooHNyeIhXtecam6bEY
DTHJrIfoA3eEAcOKfEkemvdZL9CXI7TAMCEVBlE2AMymW3rurmOUzbQsY3Ur1e1AjA/gt8srJxlj
eJZ05FvmZyBFPrF391C2mXrRog8TjzJPBy9D+aNyY2HUvBhMyJxlq2bWn60yPhZiehVG8dqK1XfV
BA0W9RnQs4G+85QlL5q6doeQTBKbtSmJ5S4oaaxG8dC7pklpN+y8ACzD0mzmlOJpaKLy3EnGQx5K
ALkl4L1zGQq45r7kohphWShgiGIJ8Lzmt7GKS2+Wwg9lLsZDbHxKc7AQU7e5gIWrqSvbCfehPJa6
i6GkaJHms+LH81X1mUPlxHe7sZM5C/EEIY8UYdVEhRcN2vmrX10zgA2IKe3XMzoRt4GeHKjkokfj
FgzQ5ARRPKPCRqGpgd2jq539PkKOUJyrQ2POb3SgQl8rE0JbcThZpbYNSirOWjmW12yMFp166qkq
s4Hui9Q+gWPWVX4ZZJDyWSOyH7SgeeU1MqhGLD9o9xQPdSIz+0dQ6WW9e9OxutxNGs0AmRwfKx88
q2/Knad12LinANji1m/W1CsmsrdWgTft8G1WtBPYG+FR0QHKqNa3nqKk21am5hmxXK61bLGxKPI7
QdN3tGsVO1KK35O++xZPUH0aNaZS3ebTnkkJgInCOp6FWJdqtymm1iz4YumoHUtFN0uDM7XVvZgQ
4giZ3ruaMrulFEGpCvHwlfP5HiiO4HZteldmrIXC1OhruRB92Cn3OK8shjRMZ205xseaOkqsC/p2
rDMsjVE92PRgYC0Qt5kzSp8y2VXPLPWjAcQx6AzdmSR2j3NbrpKMBbraYC45bRIFh7m81Im+UMB5
MWEiqhYcDNPWPJPKnm1pem7qIHNa6FMxxjBHDV5uRvy0nwwRGD3u2vLcqycs1aet0ctvPm2NbGs7
4xj0aNPURpA8zUgsW1Tb71KgjYcqw/pASylYkAI6gq+qrJKkev19NLpiXUgLR7F6bUt0BknDMhIg
PHFbwE1Fm94i1FEOs6EpsSMshewpjKjCGz0U7Ckt12GPnd0ojszZJX6LsjB/ixoawiRS3SSAdVZ3
+nelSH2UWwmYXBkRv617q34s70Rf8AqTch4+9SzypaSuTWpjqxi3+C4A7InvwHs4QKKVifRWKfCj
mOY/p8RcbENLym5AFumVk4hX2yy9CF2LaSk+IysrCUj8pykILmQ4VgQerF2aQCXmNQntZiHQSdD1
4jkdq3VaKOaKJQKOsBYNGEDAtO1EwE0CMUgxx4+mUonnODuGgnWLkqXoHgGZ0qXJVasBHGizz7Cw
27VT1GOf1TvZiLzTmh5nJvoR9vloFcPaTDHOliSghEIsr+siFtZmQRRojNW2rdnLtWzciqw8Jar4
GkZlsZuI8qF1IlmM8e+Z9n6oAVuF8ZwY+U02sGMfczNClVi3xc6Y/GJHq1wpumWZU7HJwNoJkMH0
tIbN1Pn3kRreRz7VzKmveycNkgA8l1oXLu7VC20x6nZ4dXY7rdDbHe7u9W+Pv35JjC1tk/qqDBZ4
9Fo1yx2ck3LHa2M3MPi+0F0UmIzqiGhyGDHAWZ7Oo1Zca50I01Ytd6wi1e7rp589/Nnvxh7ur5VE
BixdXgvcCrx5Bsz4//kuX3/nV5I82/rYkYPrBLxtlqN//aNhT4Y9zf88bonhndCEn/yHZ/7w49df
fr1noMOarCgEO7+/WsAvaBUEhYxvHcHUr+/7v/2WUhCy8yoH3eYWeKUtVnJ/P9qv3+DrrRIELODB
Yfj+/jTGXvqK/hvTbtSE666xp2oLbCG/hkKtgGL9eqJYRsDXT01aZU7gs5z9/kRdM92gN4HDo0LQ
lNolgy/NDCkoZyAMSXYWu69//DjfFwTzIAW5qstU94d/vn5nKWDsg5y8YpbHs9fSqianZr7rhCrf
JekIJJzeQGJ0hFCQG7E4TrP0geJJbYcZI7RtsM2ysjGDmqZlv/70w+8glWzEGEu1ySBuwWhMw5HU
ynfqhPRg0EoIjX3AgF/uHVlLYBmJX81AuUzXZ1bYfYTTilwEvf11nN//mZYjFoP022G/nih0a40W
VPNwZc939J7kO9wmhbU/JAcShPnu99/3/WihB0AwvdhPdUbJjjvjmF8vskL9GpJgXAOjscDlBBVE
569nFKNzFLmHT7R84HI5118//fBQniYYveqeEY2/cIR5J5+A9FnkCRW95Ykc17uvn0xu2V8fApND
GLVUi/RmqqgbGfyjlhXu1Tz89XeMOweVlpds76b1vCPlsLqL4bZmqPvV9ZNorbx0IMgKrxhvrJMD
6pDjE2zYVbCd1qAFHc3rISUbm6GzY219N++ehrVHpWFFy+eEESRoxcNiEDtv/ZvXg706wNDzqOG6
2gW9xvqAB4DdOYC7p5U37xpHX9Xuy3KwA5NzVazuktp5gkt7GO1k+wQP98kU1vp5eucXncMB05V/
00hzFN+lzBWSGze2lx2e/Fubkj5ABdXZC8Z1F22Jgi98NskjBLh4vDdj+7MBsFs50o6alNNCQEFC
4OBKVFo30ECUiIFvKDbfbniOqqOanzkt+Iw3812hvXN6pkR0Z2pY2jMmVuPrOJ1za3DnCKasvKsa
F2lsMa3FxeQGqi+ozHM13+nGlkL6OG/pEiHIOXFs/5i22IYQqaNXo2N2JWELpiA8PqQ0XACS/AR3
SM7CSB1A9aLkmJAiMy85dKbHxwDvWINDR56y1lkUtvHA15ppFVCAIAAncPmBh5a6prpFFztUfrRv
LU2B54XwPaDvsTE85CIQEujWEVxg965oLLhrskCyvpFee9/lt5CIymExDKiT29DSc63AkN9F6drI
TwT/y8Ew0sQNhJalZ5CQzB9JZ3P0onEFWv4XuwEw9krqiOeZde3YBa6FhuhAuNHZ+US7KPMTvsGN
a97MM2B+85z6d6xYLv+pT9RCPeY7+QKHREO4lDpz6yWP02RHj8oZemtp+zYoG/WaH2XJ7o/hTuCb
0iO/Gu7ZYUrYEZnfILZ2G41zbXrhN/EOvwFOWP9RYej4ytnJpkf/yqy4suRTGr517rwO77H+hS/4
bdPci2t36UU6FNuoPraCa2UfaA5kYZvZyjWxUwBCxxjP0ix5xKgTUSymRUfxCrzfiRzwvJ/+O8Gi
xvWa7VN5DOV9e8of0vIgbD8BeUHYfOm3I0BfeWNAqdhqzBj4jhv2yIjuQfpVeHBmioLIDp7pTvkc
P7HHpep+iN8YAp0mrEVjq0qzE7vdrT9l30tcnB+leGu2XqbYsM25TvGjXl4sLJCS8l7KPLSCTf7C
yxdJNdj/wVHPv1pHcNUl9tiZO46vQuoguWI8csk6+wkrzHePJ7tnciWvUrzp0YexWbGhdDKQUgRf
nxaMZ3turpBks/zMseOJAemkn1z+EgYf9w08MOmilkcGV0AVxXCWgcaVNW/5fAwf+XK8JTdEyIU1
mms7uRWUduwNYGQLawb+PB9z7Jppy+BNcc6iMV3FSiaBU/4p9OzluzdGclNvAe5YwiEMjgzK1EC+
aWs4OUhON2FokO8xyEu/zlKeYM/wUJX3VvneKd/DyvasBQCBlyZSVVAdNCmvecsIaGL9DWKFyhto
5k2p15l86Anue0jngCSkYcKD7E3x73oQOtzyWUWXV2UzV1T5iwixKy3u5PJo3mZpV9HhIXBFBvi2
3N8SipY43vbsxUPJ4y3C4vsT7rbFY9O4QU0g5nDvkQvUEOE48Ojw1zS2EMWpVL2b0mpaJ/W2m++s
V/PMFQbkxnnt7TdM5M7t6hSFV82b3rmDkQowPXGbMC2AZwLLaGwymIWq+6Zc8O6AP2QzlSe4bDF7
8hOXw/D6Hf4szMHMsS8MJY7hSbvunXl1ZFM0ubxo3uWfGg9cPsohfyTPRBMb0RiUUiQ41lsZ2vJN
+KhJ1L1yqwAVm97FdemWq6beUOBLi9O0Vm/6GQT319QUdYttABO9smMQ8knG3fTc4jjCOSDvRhbD
m9XnjsbgwPXP03rASvGemTM6cOEAA3C2jO6Bj6DyxxpmTy5YjmdzXE9rcMjTO7MPU+nIvdY58LiT
rb+RdpK3rBxq4PRuZINSz9z8kcmyc9jco3BmfwaWg+9geGZ00M/4G8w7Rr3woLYeBKPXgsVdWPc7
LhZpHPmsS44auNnWMohLV1n8+qLehOPH6LviO6euc/gU9DZzJ3E7Lm8fP5FJYdpFbDn73Pk2zzJV
fx1eoahu2MUBaeab8YoX3Up4MC5YVTybK+sVDABLl8pH4wSFb8M7P3iDgyEMq0gSIddctysI/GsW
dswcvlZC1WF2kHbCQw93fsXYUPI7mmSw64gNh8VsvsxcUYYWnxXXSDs7sLFnONQrk8uhcLoIJZPt
8pVt8f2NkcdyYdhYNO6qA+uXeeYq4W5KPpSVuFnPdnIwaLTcQv/VvCfjlW3YAbmAHQ4Of86koHji
WTgKDwg0mTSn1VP8ONrvS/v3bcSzz+E0aUfOOD/y/flaDH6WUOyluU+1femG4AhW0oXlRdMdrXhM
H+Ubl7E4sDz7N+PYuoxohTnKs2KmLM6VcWT105BrszTxtvEbgHaZ62fL2HRMG444eyxlWDjAlPYG
izHDYGFPyiuZKsmzIgtaNc8vvJgYJWNIY93CVBlskcFGBy48k0/6yDQo7bjzqJcc+GbMAc8s7trx
hW+hvPJt6L5mDeXM4vniNsKaQxmvL3VziFhQX/mHjCfmLYET3DPssy3Ub+PSCQzoEuc0LpCCP9Zb
ru0b1sktXA+HWZLBSs2HD2CgUcVg21EuzP+8alwGqT6uGWbpJx+LxZ9DsBWfMQzclP5d885t7WN4
w5w9b1myp4SwweXQ1rF3Ber2TisceOWkb0bztoxSSOOSJzPQD4oIynZL0ngkWEDCf5d+kos3ifaC
q4EI2Jvm8Ub+ICTx2j2wbqIHMavXWsCYTBvuFjr0IbpDBtMMXofuYtuvsCHF/aLbLjl9Rn1rOarM
laR1w86MGseco3AFvwIUhlOs4QpsNQeSHz25krBp+LsaD6Ne36dhtJkVtvDbdkF5OhWev80dbRut
fl9SPkhlWM+SrR3fzBub9FWprZga6MzCClPCRWgYT4HxcDdVz3nm0ZwavWLlOotkA5B0KasENw2w
1Enbbg0wHcvJxwFjCdHW0XB7wsdGqdaETaXLsmr2e/kmS3hsnZmi4Iethvdxh5WTFS1JgBK8SvzC
ckpvDJBqJA5xv6pZ1cbK9XG0P5bFowZXdldyESmI0P7mr/P8ZI1AXZZhYBbHsl5yw/ZD0OB1ZZ7C
ej1Nd0TmIhTt4hgyXImI1T0ECRpHv+BHxCCYHB61wlWyfZh90PclPLK0QgtkR7k0G7gK92ngUPoh
plkG2AFOHAe/vTNmWc6Jsxm7lPstZ7ir1XXzglcVYP1WQ4nmpcChn6duK2J0wIXuuk0MClFdswbm
+R4JTcvDy2iepC+DF0hHuuJ6nsck19ZX4aGu14y04pn5ihEwirBbV+K47qxjRjgUOFF5VEHau4lX
DEiFv6aVyZ5JgMlbioLsMIhWRmD3ZuQpoiuI90O/5wOz42BseSFqGvY7LK/EbitQOOZ9jgMYWwMC
4I7lE4eftAZ5tEqJUwiEBxYoWzmO00bGy/jQvI/NZ5ZT/LtQ3QN2Nl9b+k7upVecAVzV8OBMQVkP
6z3qNpPQmAlZ3SmwFHyy7KkId4eMdOurG+ObVUts+MOXSoa784ZEHdeDNLJuabzT2sfE44UBW1RA
TNcZl0KSutvsFaPx0dipmhPXbojVaGtndpTuZ4AdF8EltnQ1BteGwLZ2GYAtUvcsOogEJMqxeVmQ
rXjRmDZRa3vVN5QsUh2Viw0o94SP1Tu3HHh4buLYWFFdzmwA8DH3I2UGAjnsnfItmS8wnU/kmyby
8QEQ1VX13n6yTBl7K3dxtBKOTCaLew/mGsmxiJ1A2KT0FB2HI8lHip3NRYwgob5S3K12VFqonoRr
kQQioUu2QO1XYu+CqgjtqXZ1SmID6Vp9OwmrblgJsMkp1J5M5U4EGrJiCI3cyrTWd99NzGruKgwc
gdhjkMYvwjuoNnn3OFDpRr+KpxHDpqYl5yhUNLvuJnbejwDVtdMEC0NxVGb+ZhWNzyOmh3Jr08DU
uY31oevMQi+dZkuYzBU7zF1gG7SxDUFDpFGhu7Th2RLfKKjzVfTIQ4EYED3rjlG4urhObPP+atl4
gJ2+AhM8etgc4aDGjWNcLc3LPoKH6Y4FD/toM9qrGAmQ2YWmnQQbYDAQyHaZgG1ofogVwhBPsKfv
AUn6a6c6yT5nGVzlT0K3tjD2uvc3bLpB+HehUjiFnu7E2MCFrR0o9ly0a0NiGKZf5WUtd1KLcLR6
xR+bpHEPALMFF52FqKsW/yurtrWrf0FlqnxPFTt79F9VgSkDTJy5im/BkfyudrWwyKZ/rKSwti0r
b6AYeZMwcuodpjEJDzTr2mIxQ5ddwrCk/S2m++2Vy6z228gz5QP2Fv5t3DH/MBQwPSFUBYSrbCrj
gFy0ptBe76f+Eml3wXAPm1/FhCWcvDB8UfgAZHTxnFqB2lgpOFSaB6mx8WN/RzzZXfKX4bVK2co7
rMDMkvtxxf71gHWMj5lBc2BVxqaqb1f1N/6nZfgsP7R3FGIamssx7UJm0Z+tHlmr7auL6xayyyDG
ei6Tnah1F+dkhAdvzBio02NxpYOqIkXbgFNwcSQ5lFvdm3acuwFxuv86r8eDdgiZ3bA0CyRmwt7J
CQ/eTO8YbOb7xE1AP1gYyQWckX6LkXGgv6JecCoI1MZuE2PKOLHfw9HmrRHMO9Hgniq3EPFfrbW0
Zs5kMXerx8DEwFN/IMniyqSGxaOqscPYyYzap7Zf+7htUGkncUcd1VqL+Dqyv9qEa4kYxXd0YVWn
xyghuY8rMAG9dRb2+ynbUsbQL8EeZPCD3G2q2Em8JHZobwzPzKbqS3Ic95jiKJsscWmlc7KrhXA9
PIRMZw5yMGGvnSWHjDezApy+zXgocmqdb8oKwEGf2/Vzvs0p/jj+CzRpnLtUr4A8iQmmeui22PFV
dzf6lp3wYJwFUgor41y4xV6cVuMt2nSCGxKFyofsc2R7d65GZ7yP3HStD3YwP+svwWv30IqOGO5i
p3pQOeMbPnFjx1g8o0fAdg6PxmP5JF3p0i6OU3Iq5H2BIVBz40LTU8jsscpsjBLzCGLhCgezukCJ
QbDlFccB1wfmRCCUzPmnsl3JW8NtnuMnZlHxhQpZ4EmcZWUbIemq91hzoOepepwYXsvoHncX7mLp
Wqm0260kYzWrW1P6JOqCu0+MINbbOLJzou4Mo1uyoeLqha0T0SERAkx4YtGsQPRRj7ZASXj5v9Cw
0yQocuKD6ea72Q2wAdvWdp0wZ+7DEX76TuCzYDenK2znVzOGXXZ3GJ4NJAjEtOZTdojgXpl2F9Fz
+rSo2XB5TO0e4yO3FPYUs9hVUdKh1GYiDFpN2HtdVNOZjrK1mLQVuE3AEMzdsd3m3QZOeG14g8Td
Gj8QbrJDn54T2cG3jFAf4bh1N0sXUv3iNl/27ChJ8BVx2Kex/pPNEI7T+o1RgBkSYW/mUbaZ4lcg
0alNr9wp3AzfKf2xa8pXiUHdZBU8pJgc3Qy3fbL0HRKLVfTY0dmbb9QjPL+XZfYOHiBGMF+tx+fk
M3rqvmGAWJB+d6R3jeyJY9HognGO7dMJ3ByS6bX5TEu4uSgmmMetI2a3WYVnTfCpYwWCXRYpuhXe
LxWizBUFKLk5kA6QSaPAXFilW8pM6INIH6AAIkJglkfRUaJofS5vYWI33kAFY2NuCfJvc7Vr7Owa
MTLiNc2mqEihWpSIcfbon0gOWafwrA40CWzSJ5A/zWCbGpjdlf89ziU32cIBOjRA1WxOI56X4y56
wQOdTJGy7F7Cx17yOtnRZju+4lBG0/FkVS/lIynV9za+EGkJWJLdda2DvYSFwxQY2BF3ETzEmTqS
ndUDRcQHcjucpCfzpRNWXuWxvT9wSyrr/tY+6S9A7leUxNe0BtisStqI7v0u+T/cnddy40i2rl/o
oANI+Ft6I5Hy7gYhqaSE9yaBpz8f2L2nuqt7z8Tc7otiUGLRQUDmWv/6TQd7jWhlOvcvjgBd4Hd2
ErP+nWNqXZl3inri0UU43V8n74K+V64nTpFiYWyQMi+Des2QoGC8/Fx+lB/Fp39tH2o6e3CNM3QB
2AJmdZ9yQXdqiepvTanyFaN4RrUd3fgn88jZEe1IEvK2pMKVtxJ84dAedOMb16+P6LF8LtdzVXYO
HlAFy/YsK0IzsVYgCjP4qhqLq2VeDNiS0miTi0ePqKuvFl33ctpJAsMyd42eW1uTRkWLPv9ZaBm3
/Ue7IKidy4dXDRm6HRXRZQouAqaky37HSiJvKW+v/VNVLR7KTXFK3JcJGG2jk+6V9wvIG/d3/km+
Ma8K58jHV/0ejO3pnQGQM6+2T+EzJVTMX5m3dcmvffRuSH4tqAEkORmL/tk94QwBLn42WckhXwN+
LuKNoI/fZtf2s/ohAH7fzLviMdhjj+U+Rwf1wJn4VcU3fY6hV/xkyYN792BpfLdPIhQfjYV7CmA3
NEvtlBy0U8eOzKkQ3KRkZq2qLXLTYinfMiiLizNhi71YC/1lOjpL50BxBrqRiNt2CHYJhmf+g1to
V60mb+Q8T5GZove/3B3MeRZUj9SQeG5t5FBg3N32CTMj5j5jpxGWZGOikw1MgC6/86voWMLj2ZL7
kx/CccoZjc6sLlEDScbTgB7jX49k872fP1qyh/egP7R6nmFIy3Tu8vzLzeW/tlbMK42JHcK2rFgH
/vr8RNTGXg6HSGewgw1N9fuNnH+8/C4oB0r00LPf8U4CNqcddrvwT//1l2deXsMumBX9fLWiDopN
mjT3sKMh/9XhmkHtLqgYD11uZDW/x+WuzcCeeKv5Ic9NGlSvyCK3jQqPP/97/6+P+fN3Pkbhf7zE
5ZeX/5Mh09qx1Wx+/r/L73/++Pu9EInw8pdHEis0YciwNf18wDNb3uTyczFQl+Fj568uL/Gnt798
bRihkl555LIihdUTXNNZ6ZM0ObBzVjOGi8f0pi/JXqvJaor7CudeN9ww2de3wqyuZcbMi6gnZHvm
g5Fo1KNEExoowkvav8S09lrf2iuMFRa1Q4Bzy9buhN5dJLUPL2mvG0sQwdducZ757FodGE3z4dWa
z4jLh6XJyAKZ1iw3AP8ZNcxV4fLmS93HJyGKvW2fGQaIcW9t+t7Y6TW0giRwfawHoMmGyTNiaLV0
GnvfjjUcPP2hvHB9kh4bQEs9oq1lFSzi+2GYjllAeaZXa0z5V7GxE7G/Vha1ZZXcxNmLlNQpoBwD
zRum4nutUZSKcQYqN0dLo7Mrw+gcNtkGNTJrlylvpneETge3I93Yjsniy+rHMtLedWfChiDZBPJj
6E1mQTl9MwuOL85TjQIajgpRm4Ut1k7XXrudAQA6AeoE7puCLrpUXn4D1UziO1HaNEewI+kAmL6y
i9j+q5SQ9UoLQKcYeu06TE9D4H6NrRKrpBQ/YJJc69J9kQkUVtFNW5V8GsZBDulnPpAfPeQTRUDY
wF/tvsPc+2CMnB873ey3hT7hCBFFm1LbTRXURNumnUYStA7a/NklNM5ojUNdjQfIJPssY84yBVcq
EndN3d+MoyCzt4YdlR/GhIlQTXy53m6yNlnWg0MtxnJPABEHXTx2/rb3HhxrDld0xbqzpy0q6KME
82ztNw7TRwPpz/DTsyHiD/S56KzRT02GXAtrOZSgHhnHzCTaooy7j0YijFITRhc6e3wNyYUjNjru
Vesa9UKr7fAYTmg9WsPi18zq/Mp0VqW6rWRpfU6IrurAvstawnHLGhzU70BTzRSeUf5lSGw6wg5d
RlOs8PdFvlC5W4UIamF39FTWPKemsIxjbdyHVfyjIJVTuPpKZsMjeiUWvdYmxL5HKNwn8ZWCDzQr
lVaNVpeLTE/LU9TorxPCtlUlPA0lMv1kJp5UZxSERk1viTOxpAgDrkxTr6ABaCu4ga/0+kyf5NJI
YV5GdbzBOeeLM2ltGO1TMHjvuFOcA6bSkwtVY9LVIwrOY59G69qpYO72OMkZ+vXoyns3zA+ZYbYg
VsAfeJ/fqac6A9BJ/V7sY2aZpWiJK4usR7Pz1KKyxXv1qZv+d5Vk/T4pOFwKE4TQHY/Y6QSbAdfk
lT+ObF59cGyRIS20Sk3r0D4YoXaa9GADw5fEYs4wP26/cCgT5Dk292npPMImryFiwr4dK3k99fY7
xpDQeQvqaCZiU+ZXa414saU7Fj/iMVuPOAGeE73wlsl0gvx8NiriV4169DeWDL7x4Y6vhu7FNljm
Kl0d7NSZvfaZboej4cFG9/Nlmn3XbrBs/YFd3PNwNW8oMnIK8v7baqZ72M5oRiVtYRBEivCq+Og4
zXPU0V1kYiDWG0YvE2uGHalXJevyKTUye9va06nUtKeQa5Oja79Ejl+SXQYiE+l7T47MKh0sJLr4
bRyMZ/RVE9ttK7e6RscchTbihJHQtgSf96AZ9mbjXNuecXQigcXrqOMqkVKpEs1TfPV1+SNomfPY
DCCzg4mR1aqyIgJ9Xbl0RYA/uNusBfb2TAnEXBIycQnG6OB73VsxMf20SSNYaKw9uzoNQMxUdBOm
1ZtdNo9VPpw45qepFruKglZ1MVNTTX+WHqAXLjDBUN1kE97TZXkTWbj3azkbQ+1OhN9l0beliABW
+FKYDuKIIrwRlplADU5B5PVkiZsdVu8wTJea3cPocnSkfQlpun36qRXEGgRT+205wFtVWu2llXwk
LN7L1gw/vHqK91CD1dENaPlZv9MKfX6ZWJARocK57T3ePt9tJMYbo+XsnyRsdZLHgCDYBaE9FJvM
I2QnSrt4HTfVS6LKYYmm8WzeINWbtBIGS/ZlZ0IsfzgW44IqfE3bD/KeuNR1MRAQSzqkkU1riPoH
kd1qQX2SqmpOsKtnVimAulEQnCwCYsmGlGlNmz3hlv6B/UNJ9MY86pqxOosglCxNl0ORa2zPwyMy
rIbq1D9D+8T/BOJcydyzHCGwi7WWlgdNue4W1yXGwIlG5CGIedkCgnhwexVRZ2bO7AsqLkGJwfCs
qzm71PL2dRFgv6NEA6faftZrnYpdzzlruxYgpE4e9El8FnMeedMd0B4rCVhb2lRPBCXi+5HAIBhx
JDNjkPSW7jMEEVsXWQzfKEj7fW4VxnJolqZ50LorElQZN+mMGWTgwzVR6Y6YtuBaAjn6GaRP1xw/
/RR0Sm+AjLIMiBYzUEbSp6wrglXYdz6fljlJnquRSscAaC/zuw4F8aa39AkPOSAAj+zJABcpI1Jq
FQXoCWtC6SPIYeumKz+NxPldMvt/VQmG4d6c7fO/K8HO+Mv9WQb2xxP+Rwam/3Zxi9XnuAwDqRUC
x/+RgVm/eYYr8JJ1Zltoc5a5/pSB+awmjo+P0GwjZJs/ZWDeb0QYoBzDdtgxZv+P/0YGZvFCfxGB
ubMnN8pGbDRxD77ozf6sXw4GTfYh/k/7nJhtBCDjOfDxoukZjGSZtD/MbsTI9MPrjbvSL+ipfStZ
9Y33UvlejoQJxUg7yGBdA7aS0smojMcvjl2J19+kRQamjcXFoXBdAAquMduvb0vDYanpQVGMIWOX
DdjFzYyE9Sj091N8KloBiyY1kOLqr0mih2s39xggPOSIG8cp3GUGVN2pEeAFnfgPNid/s97lkMwm
3TZHBf20M/9Z/nxI/M6rA7ZWaz9pFM1SRCS7p9opLcGoCk1DRSQEc0GqFzWZJ12GOzL/3jTDYWyC
S2o98k3b0qcq9zGTjOXVRVncxD5LdeFsPLxCoTU4L6PrlP/Jf4rP+ssf1EON7iEdtB0d9wnM0P/6
6YNQUA10UcWcOXhBHAeTx8xuM8XekLV+wfTUOOcDHq5uuxxLZleVWw17q/ZIB8HMwMCzjwRo5jbD
kFa09xTcsFO6Nlk7CoQ7dpE4NRHIRPXRlyXsGMHgFWMrQj5A/Bo7PZoptV8GsRMa4m1kVFBctPor
sxMGqUF7rNIoXZeFAnKXz6TiXCcDrJxQeS+il4/4JNFBRMZeR0qx6J29kcTR0fFuZIiGpym7bhP5
yeN0leJKTqCH2GdaAGXKo9rVmnVvoWw34fYn2P/ok/VRh1O1CJ3+c4RfWnnWMpvdzIfw7GlGvW6k
BlFkFsU6LSLpEI8AADYvBoqTKeyyUGS71HKeq3mKajRIvIoE0bH2VFats+yF9tl27CCh29pnSqid
K9yR3Re4ow1C0MFOv6oGzpYh7JlOw7sZLechF6R81yojZI4XwRQWfKOzbq0s/5RBiH3e0CNvyFME
BcZ7Mj6onhEWG/e7F+4NjxohqNqbCHMNSy9BiWrUPEnWHBPiXWUav06Ts/aRsyCUtiwYvCObV9Zc
V9ZkbvRw9tmZxNbN83d8272lY2c6bWqFT1z9Uto1f8shmjnTSkETYSAP2NrW4THzp2mZtXm+smMH
14nUM88CXTGT0ZUZGFdYVHS3iXZPdFiyS2uBlNGbifZikfbqgInWB9kfCzucpkUL4y+M8nfcRRQv
SThSoPf4vRYTIBl6rrEcX4kwrHsgzLTKn8rReqvb5sNNUfUg6HE9EiH6Nv/RxNGtCOkHjCg61wn7
YtT1z05VvuLGip8mU0h35hdpINNet6J0PpYTSfBKt17cKFqrQlxXOvO6IhbbaMRdhUabWZMht25p
ZJw/c7ZT4c30BLDZsMKTlqqtxUwRZnEo2quwqPGYQNOihn2T1J+uuDX9/tD52WNjBOla6updM3Bg
7rpDginFBLpaePgSFxMjBfghSgKbeaP7FhIwuKK42WPNhZ9BgURKt569xH1Ik+hgadNVTJondlYM
0rEr03eY7S+7DJpdVNzFTvOO6+ZrmPZbSxLay5WE0Vb31nqY0JDki0c2vkberjGMjrIzMBY6wLwL
59bNnYeJugbO6Efjed8Bn6VOx0Nume9agxxRgEutXMr6Rvk3UW+/xPw9jTg8J0F0TKp4iyDhUYH4
VL28cW37M7D5Arn1bo1DvaXoWQV5cOfF5XXsw2/QZQz5yCYUoF63VkaslmCqKucibcr6bSaNr5wr
D0oyAVa9lT52ybhxdADD2CGs2NaZGomJFGqT8S4tIMGObnHntunGSFDGTG1KQqEz0uyn5rnInVUB
Zswr346udxOp5DZ2xhOKuF3p+qhIPLjHNuxScjdYrv014s7TGNEHObKwlmYh9g28kbgOG4r+D2Fn
V1oe3vtjWy+dUT1iiMVwIbCR6g76ze/vm4BHBk6xgWC+kxNky8RFVGjdjg1ocs2lVGfRPoAAYMb6
2gBNmiz52lcEyU29+kozcOAqAMDXTHBw4yYojdv5gdh3mS5TtCn/Q7REyDvpqhnwQ4gCKkbPe/OU
eSW9Y5Ds3cafUbP+ZdqPOoNIKj9mAMG2SCdF6aovw6prGC4xltNJBS9EgOjZqS+dU7XpnJC2xDZ2
cdTtsTwjqKd1GC4jBDas4YyH0z5vjWfTXlsxCofEdU+EuT1Lvz4mkf3SpixhHp6zK+ddd/NoVUXq
aopykHS/XuedXKKH8lZu3uAd0nnI+Vr3ASiEDgy22TDSlgy+5yxdtrelXUQQdc0nM0LDkxrDWuVi
2OB1e07L+ikgaMhxsceXuftkNBh2Js2PMHIr7D7MH2bDmKUFtsi5UwcRI3ya88tDzCDuSsu/ysGU
xtKDyhiab8QKIN9Lc2ZnchX6U8oSojGQzQpkMEyunWSiOJ76b2V2tw4tg5LZh6Mr/aDqeNhFjnPl
D+ghZKQwgDf7ciNG+yxbmAZjlu2LtHtQGlwAqY+sL+w9o8F3ToxPtLb9wgyKlZv0Ht6G9muiGnMV
B+K91ILnOuyu8TBh5GMW+UZJfWsi8aHzuM7cqFgIYcNSqEcNtTq0T3+0rgFFtsPo3cfgJZrn4k8N
J7zL/HD1FpfRO3G26w6h3btNIRK34aZG2LoILEa7ZdTmoI3uyfIY606A7FXZOjeTxxfUTYlAq2Rl
GRLk1lhEWpEzg1XQeyKgea800YYKejov88trJ4/0Y9vIH5OnPxDgAUelA4yaT3itaejbMJrp9GJF
6kS6GpziK9JL1F7Yt8Glb9bZGG8l0aatZLCdtSa8cvuhlZG86oO9q1LITJl7oyNwh68+/JiiGYcR
41aM4jGsG9QeGr5VhsBlxXUfBocdVHoH0fYnYpuxPDs4hW0yW+LTsm7RJ78Db0xbm1PimtDz+HoI
uueJkETWYkRnmrgaWus+VfbKbZP2dT50bRBLFnA8VGz7RVbdj0njIgaNfhlcKB9aTq9suc/SyO4z
F3pQ1xrrpjBe3BrpIq7RzKHSH5i66CuM4xdtdFF/VXi4ajdD179ZbIgo+MlfCfJHJx8ZMyHPWlQV
ylo5rQYzPYVOte9G504Twzku62kRJQ+Un3SP6iEI0S7aFsPCYPL39H4Nz0L9bT9evh3b49IamXum
Y7rHGo+wTDjOiX+PceYXjg+c88p9Kt3otucbOlazHhJr5wUnZ6zOml/zwWeLLyi+QepDB/eijfL9
9KbrPyb8Thcy6Zpt3WxJpDHXTkngtQ0Q02aji5mDA/t4yG7NwkFxBA9zFOsqLx+HdnydKrfDRsLY
KRwalmYKFoGivljmA5AMNh4HVUzIpSMt3mkOlY9fE+7iWPXGm6K1VWa4SfhQBl1Bp18wP61y0axK
AeG0DkExMqiiXV8SBZQ+GK3XI+Wlg0ks89NrY+M4ZAr4bBq2U5Q9Cg2kUmlRugot7yFO4O/mE/Pn
tmuXQQIHBSlCHuXYMcTbrpBc/sawpy7pdlj4fUUS/mQ+YTvlxRx4jAWhhYgJvLmpoXKUEc6EAB5q
7PQ7GnQ2QhndVhnzUPAceD5EU7Jgdc2yhNeQNnslG2+lpZhWBDMlwwMyU8KY1jrgHtp8fV+5zOIt
u12NvTYtcsl4Nw2yazer7kMCS1b1hMFAH4bHLp1F/zaXB2gZzKfJgZsQhOkOsIe5iDlG2apoZg7X
gHarn290DzHRzx8v94zROdbOEBFiwYODBiVLy9FoXx78/QnmTVpP2B7P8r6fL3G5N+qEa7q9dnMR
qmEM56/GikGuwDdbTs5e61xjQoYVVoewLGK09xCHtPmEudyI+T0vL3T5sVTihoClfoMqOj+ovoZj
drmb6AH9RYBkwPNe1TzDy0PSTfGogwwQo8YoQYizGtIR8v1qG6nc2ru4gCxo4OSB7ePetXBnjcfg
wbJx8rq8/Pwyl3uXt5CYbxEqPf8ynQVsnmUAUwPsIQpNqmw3OmCgRgZhV1UDhFzp7nt3gNoj4aaD
MWFtp+vHYGY5ARNNp9ifOybTLrdA2jsvsqYjp0x4rjUjPCvcNzbayNy6qpp8nZYQn6TRxCfCEtK1
GnBEKaXvc1VO94NiU1BBK+5cKYnFjrtwQwVDNZfCCkEWbq8spyhXhmbZt7YwIkC4BFcTq8KdA80u
0JphrudwjKwYNdL8vIq6fciXTRLrzFg15onFG/VIsbekH11FYf3UEjVPlZivq5TINyND0tKa042W
UTyQtr0OJ+BlzSiJBDZ4fxB9eTX09iv4wicGn/AJMqrUpg4QA27SJi33UcYcwNJKC2lcfPBHhgy2
PUGhb1gf8pKtoiX3hOGMnb5NbEheDBU2LfsaL0HWWcvrzXUl69vMsuqjMGp3bQz1vWUIdT1MNFN6
NjabFju6owPUETq1PBsqolfP7T09vrUnPTS+bX0sEBgiYXbu5h99ezUlmn8oLDawRsvyY25QicWV
bB7lyJwe9S/VpauxUIR9+uLi80/exezSHqtNEfXyYZjyb7Ni/R4a2KWqbvf+EJiHsR9emQ6orTu4
0zWnCDwr0eY041LuHNFTY2IePziaewTU9e34bmxLwJM0fwGFod0rEY9ZTn+TJNjfJZ38sIt23Jf4
u6RYlx+ToE/WyoGlivd3fGqDNjppJuh9IFW96oQDFFyND5qjGaskJ4DbTsWdjcPRg9SanLFlly0L
MSukGueGpA5z6SXl1C/6mIo1jyHblfNNr8MyGux+GfpGsranVjxGrnOTlEO2izp13ZCJcuP7wWmI
jXTHZLY5SjU8pm6KOpmp7DS5Nx500C6+q8l/wfXZ2YUSvwJak7txREUe1/C0h9JiNIDASc+SfjMQ
7bcPlUTW4Eixzn12Vb16CahGVmxi5r6xY7LSe5KBs7o8lbOnDMFA1t5JFbxrE/Zfou+0poNk66ct
tiAI74YHowF4mCzn2ilCeSbqtFngr1NsVY8FkZXnmzALfkARKO8MpWPE0ePgw2SWsZvNATOm175W
yS5qtxhPFPsuT45mj4e/zZmL/ybiafMxi/pDGNrm3h1Us2Gu9BxMRnKHq9HKYL5zHEpaUJ14YhJ5
cFqbMPToMjggoDIQaY0EDnweDCdbgZd4jrqNRgM+hg1ZorISewcsPauzSnvVNoJgNy3UjoF1bHsP
jVddyqXsuq8Ye6BzpzwSR82nnpwYRoP1thzGGmM5CHiVzLBYKFZTN5l7I2w2ZR+SxztOFEdWIMAh
ojczKvq7SiJ+aJNDneXyNh7LE7HFaGLyNqcBYTI8pSsz146lN/LtzIwovulp0iGQYH6Ub6M4PYCW
Ar20rgJQWMhibI+k6HZHDGPzGqOPDKHfRIpA4Flq64wNxo+dWW5DQgiOoTaeqafjDapnb49lwJR0
/lnXS6z98lRDfj6egmQShzq1YM1lwt9Gre+cbGdglanzcavr6LQ6J3+0teGl7Zn11c9VrUUP+G+s
EGV1N0EI9U5RMGa6fadLSM2TTK11biHKhoCWuFTnbV3gWOEQ/puZjSBsOshWjfJ+yCwbt9PQVUeV
TvjITJgcMPABK92U0gNac6zH0c/aXW/3tEcgcCqN/V2po2TAfQlPjcdaxNdujzRUQmeBrEk0X3nM
ihKuc4rSuWj0WzDLhddwciI8GUy6gsr3D+58c7kXoZyp2JK1SnNpjea78PBpgQN2x1A7yD7Gv77P
drGPQivQwZK0Wvn2MtVy6J9EQy0zrdQOaVh95xocuUbXxCEGL4aj73frKBkDCGVdYR5+vxuVygRR
IHo3Q6uZD3pwFmlqQjoaW+oPrrWujTckZU8HiwgDxFNxtk5tdzyEjYXUDz8bOgzI9/OvLjdj4zPq
BepI2mKAAxiJ6dC7AqnB5W5SVNFeh7ajZ7Z+GOebyz1hq4k+sB3++Llljr/SZ13/hZRjzZL4y72c
PpwKf6bkOORy0e/kv9N4ukh6y0LFUD+62SjA6ZG3x46/0gtUwJffBZfS5efDDnv/WjbJG8u8s7QT
2HM/H7y8wOXml9/9/FHX4wy5Xx2LZS3pQX8+pXKpZ2XOKOfn/748Sn4fT/nTXaMEsrVDpkY/n/2n
/3T5JemPuP80FdKdX77B5eFf3oIwHljgMoTuOR+IEEeXRSuUu/z5Br88459e5ed/MVBFZzCLNuVc
LbIQwt+eDSKCi1eE5mAb0cwGEpeHq9lUQlz8JeIa2gw5Kc5sRXG5cWdnCsBT9cfPWGe0B9WQJpUE
KePwcaR5czLMWhyy5JkYavdpDq/CR/fPFLmg0A0+fSCftV2Mhb7mFMfaYD4VWknY8SKo8ZT3RHrv
t9MhC1S11cwsHI9pUwMKzBYJFypZjDeHQv5U98OPMMPVA1MnRwbXncDrInPRBvfQ88MRemtCoMGC
s2gRpdTpdv9oJegl66S8x9L8OyzKs4+MWZr+TWHId6dAAGH0yQkk9rvuVk0f3VS4kOBEErnE7ER7
2u6XHifdBaMCJqzmB+EpagZ8Woi92nsH0dnBaA12WkkssvpMsoxMzZIBYKh11tKVOADX7XhtFtp3
4FAA+8Z9PliPcYI8uhrLdSe8m8sEIQ8iEN50+DQHTEgxMlw6onyurS9PgeTaXn/O9H4nEGHpIEB6
PcSrMGxJqtGW4Tx7DpNjpsmtMKAbzt9ZY1yBZlcY3tG144ACMeTdkItR/8Wd2qiusJdS5vdakh8H
5S9b3J2glixy2zoLu3uKAMNCwPS0eupH+w4uW7IocNFrI+1H41n6ym+is6jUvWdMj0nRK4KKcpJg
fWR+dbMrtfqQUrslSZAcyjaQSFzHu3I22+6Db5fI3FUy2w2HAw1ygDSscczrSqJUj5yWujM1IUIE
CAqsKVwMBt2Anz4qE+5zNUwb71hTbOEF5MH6BYfwq8lcuqxJqLMo/2HBoWR4HJNx+Ba0pgzSEs98
G7VhU6lgb3TBqbKHnd/7120OeR1rQsrzk+7FD5bh6wu38O9dhbbiurItDOX6a5ySsIwYV3771g8N
yqdBQ2dVXSW9AQdUWk9l/FSK+FkFIYLuoDNxJSIko2swIRiwdgNEuPOECPCnggNrQgz3G3/ds5Bs
zdh0l2NnRtBWHHvD2TMsBgFHkWk102aGSWhY/GVXMoTITNI94ImpnWlwFXqesbEKCnk5NzJOwbC6
yn7UeLMvcRIrlrifp8QJhrPDUZY0wWKKOYDlkIM/jfSCdOrkF/nL8c7XIiR4k/cDz7yz5cJtEIoZ
fTD7lxTBragDqAp5gqckFSwhCuPatYPHqHC3ud480ZTt6SWcRdbzt7N0H6WEZd9EJl+4VDaklXo6
FmH6VUSbJEzui9T/9gbIcH1RHnxCTIgLxmEg8MUbQR4ObkpqNSWICi0Q1aUgN2BynQrZhqVWLvi9
mMMZACUzFyAojZhINMgsdVXhrKgKwqBLvNuYPymrg7A9VcfB5bj5MnkZfX3fKdjHNqjpxCEoc81e
qfwtZZPbEC6M9t/JaFoOpW2c5n/4gEdLjO1sAE5zjaQw3mh2/cAJz0rjhJxas0lV0nmrugCyq1JQ
hnpicyxQ21s1Gm+lw1+NYixnQnhhxHisIuyJmd44CmtrecoYFbCbuS4VgrwyBzhifr7SR02sU8nO
nQ5oLdrXBrjn2BRJuJk8c+Tb1mpVJMhfpmZY117yUgOPIBes7aVJ/GKQusg0rPScNBNwk/aSKZcB
1cB15bgAds6bKPyAz8uBNGISrCY7O9GtMNUK7nsL8rztf9bgIfw1jDdvK2sl1kEWIE5VXy1zSBII
7iK/WLsDQrXAkY/zQJppV7Vo2hDZI9yaeqiitZOhq3WTsUda4+H2F1DSG8mkYAHByRuHeG96YbTK
MxQKfjt//daNVl5FpV6jCla+u02JvtyEFv2gwiPLpT9ZNrZ+02oaHGun+hRV2GxjgRi3IueLQVqd
okSQwmLmZ333Ht1wZR/tXjurGbBv5ysy7/Z5WkhIipGzzNEDhr72KcL4KkmLz3rG00UPBwyeaXG8
JvBqafc+GWWmFm1dZ+erttwHAj0/V1AN7KwZxlMfAd1gSPUaqG+ljeUyyc1VU9SnwWC8qwF9Y6U9
6UCnuvMNPwjArWR0ACKzbAkDCW3S3uic6mVGM4MzjVcgmQwzggjAYBddZL9GBlPjOPk0U5Gu7XQC
EYxLzJrkcDvV3mfCGlpq9qObGMds4moQhjhrWa/WnWHhI4snNtc3KtuGz5QWHHTNjJZB7pzjBH2q
k0PC8lS74mrn6DukTVNBxNXlT2E9MFjD7sOvMxaqkRMi0LFf8LU7j8sSXi+GY21PXkAe+Ftl+gnK
5F2K20CKrKuSTHZwylBsopJrQFVPSUpEhT+txmkQixrSv1mK665DB6BKd510Jx3DIhhBI/z7Dkvy
kYUvpkiqJooDkcr/42Qa3Z4ZKP87meb6vWneP8Ou+Wrb5i+smt+f+QerxvF/g83mQX6xXJgOgriv
P0g1rvmbrTuO6dquCRNnpsf8i1QjfsNJ3IUV4TkwOy7UiD+8lbFdFqZHdA85ko5PmKDz35Bq/h7B
Zbj4lZMKYFvYRP4aAuabo6MlsC6hXg8nMCI4mlQFYUnQnIc/aOThl/ing/QPbs7/9I5C1y1sAB3o
3+YvlJU0t4jJUUa5G9ZNYPaotctH4VxBrGBTDujT//3b/d2T3HB5I3J3yQS1LG9OW/t8v4tyidO0
8f9kqwVTXSblzkg3VlrkS80dn8opeXeq6em/fisoA8IixGA2Ofw1c6h3U8MvaurUsUm+kzT5DrTo
OzLXXiI//v07zR/6L3bYnE4m7uYw0TkH/vZXayEmAiKqckc4GIoVD3lME0J1SBTuGP/+rf4hTZ0c
OsO3SMDBx9sw5gP85wNY6pnFtlruzKQWZAbrT14Fcus5CLFxcHMqnRXJ2xt1S/U6VgDl7smUuMyL
/xSg+je6EN/aEQJ/ebhmv/uN//mTuH3madB3yx1BSBudzEBQ0DsClZ4MbXxSpbprLPcrQIj9H47A
P5xCeJoSJe+Sme379i9HAFJEYbpGwSmkJftYb/fCxTOzGO6qVt3VHWLkXF7F+fQUexh8F1r0XjPk
Ac74/9ydx27kyramX6XRcx4Eg2SQbOBOlN7IpUqqKk2ILCN67/n0/UXWufdsh73R054kVCpJyaSJ
WOtfv+H5scFaJ099SlT6D/lEtxP/x5sA0pQDxU5HlPzx0UUN3sssKqp9Z7cA+Bnls8u7sb+n2A13
P3px3zc130ggZwoFl7bMniHuM1/vhxePocm89FvwR5zj/2cV/IsH/C8vE17yLE94wLO8/P6GWfqk
n2McH/dGXzf7apDluukHsilGHnCbJwI2lyu7r1iw/FOwufnnCAZukd+8t/7/39ysHgkdg9Fn1X5y
rMdRUF30IQyJcDIgXU9vk/A5Fcm0H5X6FsevRQMJ+u8//V/eLL85gj8sb2OaR5jqcQRLJBkRudMb
XLQr9vDZCk/pj79/MyluAXi/vwuQQ3ke9yUW/iC6f7g5CTohBAGD9X0pmNTW7omW+2MUVEKzGOhd
aqRnBYEa8Supxs7dHAH0Z954cRpr3/nIw3oxnzx+Z87mk48J353FtGAa/W3VircqjPGpHB5C0V9s
q7+UCV4W5WcSSz78OLkqs7XABqa3Jdv6RXmuwl0PWrFaSv6O/vleIQNGIyPHclfO1ss8w5EoMbFs
vXNYLCemCniJpPyQ04EKWP1DscDrgp7KveKsymDAhoEHahrGi22rwyDVKjIhWJhwJCILzYDwi3s3
inMYECb6vvk6tkx1antlhNYxKKdD6XOMhSCULS2eAGpJYIxo6XM0SgiZdN0a7tEXbNtkeetqsbfb
H2kPFcYVJ0xtmf76WzzvMUgZh430k4/cyT5Kson0/SR9bmGTuM67uHi2nPa7p5difWZEOspVJIGe
AWvdSX43wEExc4gwiIl32JXfY9YS3I18LnNS+3EaPmVdv3Gcdt1wPm+LR6emU9R0aBWbiunYnF9N
3pO8ixpcfH4bfVIAxnm+mLHHxe6vo8GH85aeDEikpAMOvIHLfTAyEFqViDXvcpfLUk4FJI/y2Acs
YPr0MxP+wAkfY33jk9OhizZKpBJ5iyYq+iD2+V5aLpXhjB9FgltvMFTffWBle+KjGiNLj7MICvOB
aeDPCWYFUMr4Fo3sE3KhWPdZFyv/WEfmY4VLvCZvpNgpL89ADdywy5vvDRffX/Y5UXpROvD7unF/
TmnE7lQVXjHarYk+qNdF/KMeJqiE2VW/RbGMl2jUN1rcb/X7xXP93sJz8I3sai3i5OgzRfHzMFXq
wU3FmzHCWyMDKC3Tq5nk18FlrGJNb5TfIz50d14ZMuiH7j835iXxcCMTHfdU6DAbC/vnlMSHO99q
c1Qg3J822VCbrDwPBcwu0sROtsow8KO8WDiiVRF12xq52KqtkysTeWPF7viowuGnp4O3pMXFarDE
39VI63/m5sZ8ctwOgQrZFDxX59vRuymfbzKHi953kxrz9/gqkUgvdX0dsQ8fZ/vsd25GojMtPPRw
5rLiTd/Ko96cLaEejB6F1BKAkJtcm5g9dmfXOIUHw5vVJBUmcmV7SJP51WRkcbYnjq0nS4MX/FvS
DxU01bYW2BXK0sJ8zEoeb7dj7YQfiX5wl5z7ADPtL5YMn92ukNptHiGtXkqw8f0Y1fTmZzwr5Z7l
Fh/EEf879inTYC2m64QpsMxbIBDIqn507QbqCABMHk7ynOeZNAFqwtuyNeitPurlapy4harQxjM8
U9CC5jdTXyhoveI78pohdp/FgvFL7/aXVZ9GgGEVanPB0tc1EOiq9NVt0qtR2/s67t6d+DjMPAMD
t4sZpleCkQEfBQObni3LHymBJw+7grE2rN3tB3zM1WskQb07vHn6g3YGhzUpDp0mi7/CuwTsQ2sw
tIfWq42VN5+muTtXC/xGIHDXxnWzmU6iiY01JMd70XNu/MXod6PYOwg4p8aV64KY1u1Iat6dQR70
1mmme8/py/U8yTeV6aeLoTh/CElmx0TYqXjSyX7NV42Jbwf9oo8ANliXNbaSwf3iEHOQGpyYyvMw
iiOJoLRHLFq1IDMaj5ZVH9yOVZTJLNtkCWvRELytEsYnnq14h0/4djYM3Co7SLozKjYvQg2MxO4l
GpgkGVPlM+dPXqeQ6YZT2EBziKRgSgk87nmusohzBUf7TegYptsNeSteVJ986O2AScCHE6o9vflJ
sMR1YIeAFeJHHQgC2XEnEebzGPinuU+22TiUsBcxoPl1iebuM2RWhHvh8XbzE45drr2j1RvenRFz
QxVJcTWJn9uYWQmkPafbmTSrlcNtHU2MWsu5/9kHgw+Wrl7qwp8PY5BAR7IKnIdQOWUzWbdYTrdb
K2xea2ShOwxBtl6dnzsftXVTm99UT65GsKQ4ivgpvsAdrC6V1HItNP/RCg3CTkAF5okhmSONjecC
Z8fVIlcV2SnkLKIlH3l8HILlUPTAggkzC1LHUq4r+A9yXvbJYuKfL1o8vUz4gBjsH+KiQGLbYfKR
uxHyGB7CRpX3+LHjeDdQtnvzz9rrHmTPujWzZ94Fw08lIDnkNSdpSHETyIDQkP5VW8vhzQYW8zqx
IPzGmMumENtu167MeIYGlFqF/dY2/eM0cbt0eQP44strGs3eOhUxJD9Y2rLx8H/KuOyua175RSJC
23hXuOPetkOYrromsuX03U8cmiQ/gVZjaI9zq8O6QAtHwW4ZBNFfRCN+RDkpvL2uZYM+wm7o5yTg
ZDNpKws+VGKXl6JTb8XEIxAF/ctSjM9Sr+WOQo3o4JWG/AKHAuuLW3TIe/US5PTA+Anmi1EV8CzL
VczeVrXO2+R6P7FQJ6XDE6/QGwRuA2jprKUSEP598uVHvuKqoOj38KGnPdhC6DrSaHZryw7lCqN2
mBo9LFfJKDssPnWqijduQESqSvJmY7MvYvWhyv0SnluUNzzhFAY9z/K6qCfn3BeEpOAOA/HrpagV
J6ps7+XifZ/z8dl0vfFbwnQvSnHyCGf1Hm564W7bzhiJnrTPw2BVe5rveJ2M8RevHQSs+GQ8Gx5x
tXEWkF6R4DQ97Oqgiu/DGjaAj0HzqpNwsUiFm5lMlN9j0sLYashVK4iBi803n6AQNcMnlVP2GrOV
rkW8daelPsw1fD9fZDtRL9jzVAtz5UlH2+cePMCG+BYV1zNyvXlTpurQRNa9aCWTGrQe7vutJ7e5
7Uckal3v7rwWWx68DhCoWucCkdxd48gnZ2qKNcEcj6nCJ9oxvH0VVahQ4fBEGR5v8ey9mfFcHrq0
WteQm1dh3j8Jc+CHYdrmsg1Pdl6farvX3GE9WurmAfYFkH1Sdz+MUT2QBE4Whey2sRWDslX5yfHt
mocivfj4cTv5mzeGULZ1ydBM7KipaA1Ee8zpolJt8mDw1iZlnuN+7ya2DwFBcNvBCUDl/thY5jlw
SSiKDbzBCRISHvXWMNlfbAMi3ByykhthSqGFZfCqtjoefcXzP/v2fshTDIlK7IMs3tCvHZ8xmIPL
KWE920GSSDXGXrFKcPpMsIX0CcKDwOTt3DnGRhQEP2xSse6ZQdPzYcPTJMLZR/B/R3eu8WFqj+Uc
9uxIeMzN7bDz/OYxHZlLOyW6vqLDtAgKB9bYM4a4w/CVCM8ONQbDpWzAVMHyMMTz4nTnEx7repVY
u27U7MchYeROmFU7VoCoTbwbewe3tSBYNeww6y4K5rWqhE1UDuGsIZWfaQTfhpa5oc9JXdn63VXX
IbQF6XZU9GE1LtkZQ7a77XQwjWky7XjVqRaexQRHRpOzdiE4AcuZvwuK4iJrW+6WPMISiwF571tr
9N7EwBi4TE4yuveZbVhB+JoxjdnOQ/stq8l7mUPcv4iUfy+zzt9Y2ZdaodoUjLtSs6Uo6uJQU3fv
PCwV4dXFW7o3tQ3i4R6mx6vvoZUkZgNJT4zZHtLVtZDUBkvv7b1Je0MXlOkm0srC5CaAJULxbsph
N/T+yaF9uPN8860gTgXRBWW6QZnsxBq8r7Kr3jB/oUsd4TMlzqfUP0nJ7cOzbt8hxxgcSc4F9Cel
i4LUhfhkLsapNGr2d0mdpWAwalmbGHFmSFCzYTRL2ZpGFonTcB3M9nPWzeywdDPJ0FXbJsex0lft
CreRnWFOHKnFBRoNCKPMWW7nZLG8T2VRPrEmfUZo9XArdbuENhNqGJKrOHmTHsVbGnYX864p5c9u
5nMjT7361U5XymUg33T0lS0h+6hCDLtYMD+Jja8omqlBaZqmgLB08lbwt3T2vuRDpw0WTVpcNEQJ
fmFZ8Eg4Ez58Bd+qxtJb53W/lZR2TUGhgbxrbdYejh1ri8nCOfI2KI+CLY4guFEyThpsHLItqgti
d1g2AmODQooHF3K+YdabzOAyktlDoayxll6fhciD7cRM+xVV+belFG9O0hjYQuDXY3P+R/hNeU6f
Zig/OdZcMRIa4MrSkZB6yMktsyd3QHztOi+5px4YFn5UWh+WdJvBqx/KQD9izvLmsE9Dfa/XZVK1
zDTrF0e3IfBRPlWg+YzIM+QlXkusVEswzVCcDdfOtyFzoU0QF19n+8GR9JcuHpVpQK9HuxJ6tKaW
PrOGnmD+Kqm64tlNWOcKmi/Yrqgl22DlL2youi1Vnf8uu70BMxzujvnrDg17BtiNv5zggKy9KsDg
Kuda68PuGcreQQhYDSbdwiBIUbBI+Rlx5SNbNVsx+BXM+tyXOMNiqmKnNvPhYuX+CEnd3IfWSEQH
2TgNxXEPY11X9jRo2zyOP+AvTpukHy4pBOpVnoWY5JQw4FAEOO1wWqR8u12DPs4RsmBWG/X6GPS6
WpS6t9D9sYjmz7aarz16ZISh8bzxAh8jHwsNwK1LtrSbpms8CIdSSwnAagQYV3PIuLn0QUjMI3zd
2hYqv9fFFOeJQlw3q1WynHpGRomPnqBEryTlWdU8ExCXn2ujOLsujIy0Q6RmQURdjsSd50y2+An9
pzX+4YTDt7F8tRU5If2c4e6pHgorevKB9NDe7svee6+IebmrzOlsLhS7sxtf8eGp77BthVn8+Qa/
3Q7e1HtOZXO/yhygImGTMmP50aliPZb8ppGicx18LGh9oftdcthabvg0Vg9BDpZiTicvN58nU0sq
rOneStgxDefRGJhk5/gksWD0BcHN+JoKVht3QvkfW5ji6rbNqGl0vKw9U2hQBNPr9R6VVf1yQ5Pr
kJWucd4NTwGeSdrL1J5Pel+W2nlzKX42A8+0buoHAvX00I3qsvTPNqZ+neqiVRdAB6xJKKPEwNKR
Tpg7mN8IrXiT4zqHq8TtqV00Okaa8Y+q6xyGq7QRuCeeql8P2tYjE6Jv31Ny9VBe8DCiQh1+NPVw
0UuJvqrR0u8RZlwnDPUT83tCYmPYKtzys4JlxnicLXnPmH5eL0i5mLiph6Hl6Qmn6eK4n9I+YrC5
XQpQlUZJVDbWgaRaLD/1ORmC52mZvuiPqQyNKbMoIm55cDzATNfg2mvgsm+lNlfRG8mr5OmA28BK
Y9uwZnN2rttsACMhDNA6RsZBYBElaS5vtdF+TFV2qf1yu4zT2o94/HGVorknb32qsULVA4zEnMO7
Bt1yIgC9huLLrBLIHxl9hwZ8nDD6mG1QDTVy1FFrHBj17EyKRFff2reXuNHgFJJO7ENqEUNxnaO9
ytTDhB4JXIQBEwMLRLvTk6uyGc8PcK7oU+bg2hBID0royI0XxjTgnZ8jL+AGN+dtCSGPsj766HvT
pDIDZ09BPTBh+oV4WH5+LZr+YYDXPYCdKEf31tyVcsp3raF2cQs4N93gs2SHsUSK7VRwP+IJO7es
6j4nh1H3Wn/EqRm/AR5u6mbcZD1Uwd6k8MvNXPMt72/PAx62XEIULWVMQzUbHuYt6gdEYnqhWntr
pt02nNah430mAnvvdQu3+O3xa91PVjDQG+pWO8C4c7KyownGOJT0bDOiy5XkhtbtPfv9UOOqRyYR
1sOIokbaIsXYvRn7SzZOu7nCxse4DfdNG+EaBkmVrqgdUNhbpxVqqCybWBkKjOG6LoeurfdHBi53
N4w0N9h1Y0C3wjmPBu1RErEaqJDqrSBDeqhCwKmIC+JAFrirF8lCCnIHnYwKp9rTnhokUY0lyGC0
q/uBHtTvfDhr8Uuran+HWM6Kim2TZsbapEEW5EBHimoS9o9xF7QPMuFv1yyvQ/LahSXK/pYlJnOy
H0UzmA+33rNAMYxvVLSGwca5cfNXyF/nMUHCMAc9Jr5dbkJTcq+umVMxPISW/WBP+ccNpTEMPnQD
jbKuFLW/8PC7g5TjRGxtBdDkbbOjVEw3NZZPsUNr7DvSx/mH8nR2f7iRhxGshuRyTbGIEu+nhzB5
3eT4y1UR+Q0aEKsq0OjG4txBzQZ2okZGT/iE1ZS71UvJrPveymeGRIDOZyJTP/oJXoYHpacERYit
6COpnvKZLSRZQJSW8ku7dI+YzABDlilNVOawoLK9WSHmsDR5p1vPXGDrs7rtbamijO5chTUffl4a
rF40NCW1G1xhpS4V4yMowx3DamK7237dhCgdWgoS6WCIZff5tcEuxZu3keH197dnuTUkPWq1PN6q
udsHpfSa15VjszbT5IHM5r6+6BYqO2UbuwFq73No1pfWq775DBghmdybs/gaOJTbFUMAdCDvblx5
awuhC5ADViz63KDgIs2yPpRFiL0md/2UXuoUJ0rDy3gqa2zaivmrEVCrIPp6WPzn0Q1NLgCKfUvr
zjolUdDD3Md6dwjws4mL/Jjw0Y72dBBeRVPQzD8QORAlWVRb2vMdEiMWNyQbq9rPvyCZJ08x3+KA
Nkwet5ZTZNu8gAJZf68yQ20j5xHd68EQ6LdDD3IZ6tFd0LXn1g6rQ5G6BhSjZFg7c3YaZSzvJzH0
L7PIX2H/YxoMvQy/Facy/O3iTNhVoFBxge9WsTCqu36usIcsjeatXbbL5BzLAEFVuVj12bSy5DEo
bcgn2bqfZL8VQ/0wkEd7Z2ToOFM5eFvVe9amCvForuus3WYmZUPST49tbImzLLDtGqJlKzwmc1UQ
DHhQjp+a3sLyC0riSLlNe3Qt4DGtAw+zJmJVc1S3bWW8dyXyXDMMk/1Sef6mEunnvE7t3agTj81g
lDvbKZ6K0QtNXB7FRdV9ty1goB/zFmZrql+cxcEzf0hgD2HgfXsJTL7qv5bFYOJqhHXxrxendI9d
MlP+C98A6CgsdzvM1TN8F3W8vRA4ro4OTw6aE7y0woo/nxWPWUxcBtqyDZxEPoyJFrmJwItVxEpj
1mEHQshqF6SYUqmSBM02y77fmOF9Lr4WFQOFLInNTR7Bt7wlaN1e4jT46mM6tcE4zzmib/rty+17
Ccz4TVSn3+KyIGSknA+cTfvY5aN9vH31h39aETxGmDvHuKyLk2330wb7KJDUIhHH/7xUIwxv06+S
zVAHQDj1FLeHpGgoDKqNg9JlbxkpHmBRjS/XHX5QcB3PaWi95GPkbUe/307WNG1EFJ/xQJPH20sf
pdaxafVzBeC/+c9/JAFvlKUgGqZhkRaiX4D7cTDRX/VpijHDor90R41NCknyQR3XT74BwbGsxKVN
TXEp6yTcpgXQYBSoQ1QU7jmV8aulmprsWUTpoxHneyMTITZA+Gt2IXZUonoRqjnz39ODMvHbslLy
a3yyZQEii3ilPJy8PJ2B7JiGfI4jUqpVglqSpNZi3ZlOu7WpCFh0cIZm+OvhZ3f7J0B7/TTyHrd/
TaNjbkD4jfXoF96u7zmcEK+oy0J09GW2kdJ6JTjF7XsubVjn9+rJhtyGCdnzUj8Ais1bd4m/oqrK
HuP1RGuoLCCgAXR/sVOyd/V5bnuMI+5uXzpF9MOc0Ppg0YXAAGzuePtq0FfhN98TCsej0P7ijQuB
Jih716N0vxrC7RCtpvXJLtzwlGvSXjwdB/1y+2oaoheAswVVFTu422KChur+I2HQvkkZGx5v37q9
iNT/9z+rpiN/KKtgjxF/eJDMGSSY5NGJ3jnA53TgLpdlh/Q7sx/mZ78LBqZNvHjz/J3tSPMcoTLO
kgiC5sUxUGY35bzHDmgj9VPs6qezgxC66+2EtM425PZDHY1x2BbE/Uw+O9+RoaT+d8Smmx7cvsHN
1wIOtxoc12OWmnVU6/q02cydGR4b/Yi3cYO8HZ71aoyFebDj5zxOeuLalYdTv15tMr3QlAGps2hq
EKET87gK0yBCXos0VtBT7rJJPkResmGUKPdBt63c1MP3vj3xs4qCDqOVVP8pJRxnm+TeY4/+/JRm
SD3jhYDdYTEERUTxnQzJ/jjv7F5wCDbxkqU+mFCm1Bi3LzGRHLSkOdkARSAEDGJMJRdhH29f3V4C
u/n3P2OnknD+PHbO/jC71bzLihrJlbJ5E7xZfn11+54TviKkWw6gx/hPBBPweBRr88cqRmsfeN1G
Gg46O7N9n01Oa+yyRc/DEz6XX9DDwD5HRxdVDYFOYfcqEQMdHWw15xkXT25mgIcxPAcxUvTewoSz
C6pz5TuAdCo82LQ8RQbtO67EN9RNu8Q9tYnYR+X07tfV2+J0n9OJitGcrf1IXUrnK5PjLCnhyXp9
dZKR+Rymhqwk0aMowDBawwD3sN+FhKs4DO2PmqK8a7J+l4Wy2nxYFQ67JuER4+g5h2iWWPy50Miw
7fAUPtBlCpndd3EZd/JvrfK+0Zhg1IAGDteMb1MdXGebvAPytooQhUa5OMxDpm1oRAf9AbB521GX
oa2mGbIQY1HrJTPFbQ/PnCrZ/dSR3wPIssJXYBuzIDcJIoSg9lem5RKrxmrXqPc4s742C3+kWaIP
b2KbG3uc5yKgRtPJP4dVWDLT8D5JP/xmud03i0yttn6OU1zzspAKDnEuNlN58wWZ8nmxjktNupOQ
zHtV3mwhsNLMzh3G7mX8hVXoHsupBu0e4ym3roil6Z9kXeXYvPTzHrnSHYphe2MN+GaMMdKnpYxx
Epd4EjxPSIs3VLPNeVEg4IyiPhI5TL9QHtvoseMXJ/0xIt0IZMmnwcVfFEIiFXV2m9cFPqaRSblH
Hf5siuHQu7RPN0Qv8cMPDQVNt4ZKgLAgqV11MjgaQ4ptvDO+NT7+No6o7hLoFqJDNGBZK4dGBzE7
sEBSA5C4zVNajxtLpVfMQF4sikWwQ3pmL+9WMYowbwAXcG4QElSCHlgIy6arrD3jbm/X/vHv+Ta2
DX/od2wbX9AVQGvC5kxapv0HflG7YC3Yt8BXVunsi5lepTKx/DKJIpyYkbhV/o1KD++XOmM7y8En
NNTkM1DrManwo8TZtFTdABSxNjilM7idSu2sg3lRZo2HUNLOUvJoWLh9QLzFlNmhuewD+m1tXzvM
H8riJugTakLh7uMS0fEI2lMmyty29VflySuKAIPAew0dZJDZ8VUKSR/Je+OsoLH8/UkxNaHrTycF
Dqnp2shW5e2k/YZ05Ybo3ZGrZPsmN9966ERNSsuqDymevHvTPS3jHsuV9TRB4f/795Z/8d6mgBRo
oxrBYEz8wUKstQcnB+rP9pWeeMPzB4Ektjp6wwL0wZAOqQXzRcEWmSfzzXMl0uXxqLswxqKXwMcF
rrHFHXUEI+XuviHjfLKBfP7+KNWfSGG+MIXr+J4nfMtiaPh7WlrRoHqwyZndWx5HGXU0iF7bjncs
wzSTs4bXCjNdYYbmY7cGrwrKWD2mH5rMEcdcxRxhF4wMD0E2GtZeXi3dy3kZ7E+3LK5Jk18zoELu
ia0tKcrCJHpH9k9xi1UnrXwodN+u4cCuth/qL4lWsyA//jdPgzbhg0EwGS3oJ+VAIy/TjHgXNtxw
mU6pPkrcvOSqHRjFTU12T7g9ukss43NnuMx59DMuxsevvsouumED57mqZrxkTUt03/RZapAxRkHu
FNS30RVfjGHXWDMmJdEvlvn36f+EP8u/YB+a1p/IsZxsx5SWo1xXqD8RVqspLg0P6AObmxT/f2Fv
4KjS/Wq+SaNXMtxemTTm1QGMBl1JMefrBHOkBxMXaqWFz4EHouy5MZVxRiJv0cU6L8bYZXrnnkfw
nCXP3PwYheAnjT9c7IABcGWW56X18+0glo98MQYWt67cqhr/bQ02oz+krAkjMmWuYWtAhDPBq2Mu
nR4oFjEgWaItBht6FAFH5c7KqbokgKiVyH3lgr4BM5QNcJtiC90k3dMYMZhKzRHT7xLp/kJHzEz7
mktcBuIFj5yZlafBdxrbaapC/f9Rxstt3tobP7NkrLZgDobZVZuk6L6jy9FwfZ5LKgWLtK14F4ni
2kttFmuJnYfsxDYEgYHhIFbIqvRoJA63YyFeKfTAq0B8bKC5VDZnA5ALDgOf2vG7yw1rr4zywXbT
Q1QZP0vJ7VMUobkuA+erOVDuBfbCYCSlwRLwytqQ9BrGvbgijTuih/H2Tepqy7gERUdSHaqrtJIZ
a3sIpWnmvDn8JxOCY1iO3+wRlZgiyMju763KPVSaJKBiRg2Nr/ZWY7yHOc+5PlTcZsvoJ4quS4/I
7nFWmXdnEskQD/30ZgUOZA10HunYIbcr29e/XxrMv9hRTAd3TIESwPEdrQH4LWM17OGY2Eab7i39
kfVu4PI9ajj/h9GdCtKIVIQ9H4wcfJRKPbzTA7NSM+lszWGou+wf+Lt/Znz7ls8m4fAcYSqJbdbv
DwlX6VFVsRnvMyf8WuXJE+XzQUPf2UgUUjMfAs04K8fhTVOvci+7BqL+bHnOP5ybv1jcLR++tUQi
YUOJ/CP1vMciL1BFGe+7aKpg3vBUoUFLcKGA2YJ+zpffG1q1YXG+q4b5SwjlvNX4htL8MfgUq5aM
g3UeeJ9EH3+SdoRXNnXsCpH3PzBxfetPmyBGwJZmyPsmztJ/5OFSYNuMwcdoP6VoQdGgE1GCXnvA
jc4LpB5m09YvmXI3DpftpPX/MhiPrsBcTvKLANTnOY3HTR97pNUtWAhJjUbFiKM9i6Q3cFbSgFuI
eWXvv921jCQ3YsxpHovSwKHUbw9jOr1iRoVR1QIrVuZNCMRhExDr+G/YacZSXGSDHDUjS0xj4qER
s/s0y16mFu5bPXLJEWAt+1w5Hc6IddGjDoqjLY8FgqYkfFW53KLde1DEPtz7+GTFM3MLdKI4sVTq
mDQ8NlZdFYhiTfz9feNzU7XoTaHvcgeLL3MGWdcgtgvM8UYVLcDUPN/4FDHAFewRkYxu1nTwbYoX
P4IbFVr5jDGBcfCF84Ql24dTin6nrH2QZM2+bD0AbTTu21o1aJaXmoy+qrpk2ndDpaxWOcb5+yaO
f3ZjXP6qPv6/tQc24R/8ZnlaX7vr//rJ7tXND9f853/97/v4O4v1tfidmOnXL/23RbD8l21K3/2P
EfD/qJl88S9bcPc7NgoJFFAKXcB/WwR7/zI9X0gfk2AlQFg4iv+omVCZC8vVWhZWHdf5f1EzmfpN
fluLIjqgS7AtV9lo4mxh6UrsN7VoPRkT0RmteTIC86Vr6vI+WAYAVMvZlqP/bcLX4Cj6MqLSIayi
lPHy2NRzdPIXBgz6X3jye8c885/nrLGf8yj/UpfLeLr9y5kyMHAzyrdmFX63c/ETx65nfHbtcwQm
tVrMCpNBGvqjHNWmZ4p7ClOFFWxNfW9owvns5Obeqov6Mk3D1ypL1clVA/EKbfgoKfpfg4TpEO4r
7VHiHXrAMOKRc/0EsWu6FLh1bJUKmIz4AnfOps+x3kfN4EA0f7QlA8JA7MBTwmfTuSkuyNCInRbu
3jJSkHX1PudJ3FoRPm7Uw8VLnSYRcxNPbm5uUpBxGFe5lv28sF5izKSehkAaL3niUHBi1jGBb5xi
x+Cg6++qDMcXLM1xIEuyfp2gBy1rOb+HWJis/J6lxU1wBrFz1VCUTqdORkTZgcyQUyWGlzys9tAS
fLKXdD5qlOaHADewPZeP8ZRFS+3NQ4epTOusbEw8z6AojxVj3qbAJcjsDJLoaN8rOyx+zmbvnvux
9V88vHV7ieXNMDDnuLk/4Rmp1qNmxcYDNPcwboez6tSLElGwk/h6UnebxWNBLGjq5or8hpl1JfbO
KAm0BRdQvAOoXvLjDwQGD0bYPDEvLxbTQByR2DihGBYa6shgthCqJ7VwWSInfEZ/nWJ8OFyWQLgX
ZyQkRcnuAfb1tDEsiAMGbnzPMGR3g5Mk91FnvOMYnWy6Do+7YPYY19VvYd6VJ3PA0Ras8zLW/rhy
3LK7m4fUO02p68DFo60ZvBADLmluvAQ/ansW5lPrT+MK/hUUsALT1Nni3q7Gf+iI/1gs4KnJc+ax
JDAuuJlQ//6B89oefnJDLOeoKAaHgCYCDtzZ6iaMH/r4vhV9dHCs+KWLQvNQxO1XO0habOoSaAch
jIzfLFh/Uf4jr9WP+G/aUY7IFqbuRVE0Kp+V4PdHhAkeSBEmdyc/jMZDlubJ1mHSssqqkQovtw/o
0HOeyZYgql6956YwnoPKOTWDeVf7VoO5NHzLoDZJ8My9pzrzQfzyIHwf7fGs6Lxzm3AOl+t211pJ
+Mn/Dio2r23Dn09Dz/zMRLh3Z+NGv8NlityQlvRXRpyroeM3sMu9ZwROrrM/wxDlF0NVDWuM0HA1
kPgOWpD67myXfq9z+uWRVJZ7nKz2WIG4h3qAXVhUjyZGz6dogNIgzA5hURNOD7Y4YD2ZfzMoh9Yi
MNydMqJ7zB2ST5gvnWczcslPcL2VJwYw4dS0Drap7lPDDO8pT0mhqeDW9lXU3ecNxNPZeB/pjy9e
Y22cRrylMrHPpdUelTTsp6UJdlGACypAnrf1/WHdYRrwCb/WMkWIkEziYIbjZcKxYU+Tgm1uktkH
O5oOpkFk7jB+5IHV7YBOX81G8XDHZArWljGsWz8igRS9Tu9iPcWo6aySBPpd/jXPu3CDqRturpnf
rZn0EhXVIhBiKIx/WP/ZVQCac5ei0htxDcv97GB0mIC6FcB/1EVrI2+XzbzkJ7tFAuSFUAeb1Bqe
C5e4uP9L2Zn1xo2kWfQXEWCQEVxeM5n7otRm2XohbMvmvu/89XOY/TBd8qCMQQOCy10lpTLJYMT9
7j3XyA+8pGIfTvCQmOsy9oWGp+Bpn8cZdLvPjI/oXEWRL0BQQ/QftjvQghxjmGjDeS1EIDdGtlC1
Nfscqrg4sSPcO3bTkGtxYJ+o5CCWASvjhm9sJPWdZiEhp4Fl7SSDW69tZ22toBN6JdM/vGjcI7Wi
q0fHrNP401sP025FVgFgryR2yImrwMzqZswfaP+YmHikLhb8lnk7pwMpT8j5L/xOD7PtP0skbaDU
2BMbYV3TmeRF2o20/ErkiA5HvO06OlvtFoHQldHW8HFrCuNLX014a7g71gB67a1d62uLwcEauEF7
CnV9Xzhgz5RvM82PE6oJ8VM4aQb2z3dJeSl418LVVq3zCsVMHlJ3Arpr+t+VS+VsQOy/LkW44xBr
Ab151jpOxmloVxfJMQ8SbPKkaCO18DfmbuHu3LEvyUXUgkoVp9+NstoUZfPStGJ8cmzGGRpPAL/R
psuE4J7LEbCZZN48lurZHIV8IPNYCrhgjUkoqzIAA4ED2yWR/8Ku/kuhAMJrZr5DNY02VVwU54m0
qyBW31TjLZW4UqYkv5bY+zzf0N2Nn0dfDIFe11sltwOpPy+Op3Fjh6gMzUSeqSRBUyxZjLDJAFn2
EcRXg72Aw0a5daj7APsRwspkURhr9RzUbGwx6RAYSh/Zk1BXLui7c6OKmeY0uhunKV6DfvohSyrM
JT1VMVLqqsVhs1scNyODsl0l03fEdEjRy8pDov891J1i04faojDXX/rcfW3ABaxEOZOZyDXpDcv7
UNTqpONt9BJ6kOIU/LryX+zuKypHvFbi1uqayxZoxEPQQa8bTVwurtVuYpwteFKicwHcEJFBo0Oe
5qUyYnJk/sxmo2DPkHldNWylEr+HKONaxHahmvAjwuaxcZebMff9G1jDvcjBoZo96gPHj/V9jaPt
hZtBsslobPNcjn17mlqOqCMu/Uyo6iiH+r0AO7HXsrVVEjSo9fa9zIrKqx36pOcqp6e3N3bJhDTq
ThDs4uXONeTEVMKaN+VAdMwfKIrInhTegG2nN/aK6fu1HXIq1Jc7MoPlEE5hcbXt+lg2bKhqJOp9
j9momIvysa/9dSDn+lwChudoPlUYwgMKk6v2V4ahibaTbivsTtv7BrC5Wjg3PHbuzXEmjH3B0Kzk
QKFZb3ZniHMVrw0i7nLEqxgsTGALHd9MnqxJO8lyak5pwBa2iEJaAimAtDF9rSpqBtZsm1/81LT2
OR4GjIv2Gd0AS4vh2TEs9TzIjYs/YWohW8U4JdSYazkx/ZiE5vJkUNups38PA/df2CazJ51IP/W5
+ctaBv8JhoiNFJSnWW5gb9XAv8GuxF/H0NSPKWS4tdkFH4mb5I/ghwSqRfFN92V8rM3usbATVA0W
k2udKuMUdUDCiFuJM6eHQypHit50rKkNulYe4ItdrH9FfiVUEh8a5gVmlh6b1PA3g5yKUyvJUTGq
+q7N3bSVFnmVbraDmx24lwkrxUFPrea8zGDQhVseRg95SL9M2BjUsurkdyC6AkzEFEob+EQCSJTX
AXj+BTiDXDfB8L1rpeHh9KauoW2NjQqwI0ZOe6Z5xt06/RATc0qGtd5Pw7bBAOJlTrg0vUNMIhXC
76ZxM0qtUge7rsF0x8h5uc/sU4uHR60AgnX/pyHRmrW0y2jHo4ZBNo/Y59QI92qe9X2lCDCABFz1
WTCuuMYSdAXWchGMhxhp7hGdTOmwth3Hf8tKHOVTj4+9HfUHXcc7N8d4mGblkGll1Nvj8t/UdPtg
ryIhAXz3darfS0Y5m2JZYKNlqe2CmMH6rKjv4VYC5zR9NbM5PBuOT4dsKbZDQ1VEEDc0gFYdj/ia
yEgYPrWt8ytJeW4nhiZeGuwcHcjrc8qWln1L/SEoGmS+AvfHFC+8nHifJ9EvwNQtx351MJOQT3C0
6GQNqtemFHj1JC1oEjTsbqhwNYPNKU4Rlpor1sUvydDRroS6jW6Crdu9tpV2WGKWVE/9jnQyMGEI
JpFrFdGSgVcYYsJMeBjM4ifjcWz2TrVD195o3GTchB4vdMQ4wps7xSTM7FyD24RKOAksl/Sys+zu
5YykkY3kNeowtQ/Kzb5BqYXhGlmPc1jlTyXcHiAvHQyrjNaJpSA3Uu74FOmwIgUiydVMEfoTzcLj
H9RbRoHmKxmgjVsPHryf9kbwBeeRFUfbcPGF3L90uf5RxNQxGQsT066D6RRSRZv02SnuAB5OfIe1
MTOEa6t6rY3SX+wIvbsfiRPt2galpbVUcf7PAbKO7PkJU1MUKcJKHc9lqHsZrj7iwxG7QY+RbIM2
ZMrF+z7uw5lKenCpdLD77UNaY+Qrh7b10Klh4JRUgWeT1e7RxX/5Pgh+re8H/lXMTlYQygOZf+YG
oNvdqCu/3a9KKDXTrR/Cc6KrB7esytvC7aS6QUGjV+OPkBPSOm5hZhe1bmBiYeddyqlkUF+9GZzu
GP7HjGgbVR6diDaqPrfkd14ZL68tUaTY03udlWS7uJ+we6YTWCcTxW1Z+lsHInHQLXMXIyEiPlgc
Q0svHAef55ZZnIrchHmZl9Sxh8Vypc97V8t++LrbXLEpdrbFCubQWZBUGzNha85k5AlyUYy7IaXm
0P05doZ+lHX0C0/lD464klloZe+Fwbmhd5xNXDLgHOsYojz5ia0bmsn7MMfrdAKEFxi6zUOOW5m/
t3Z1SxDD8juBfQ9bTqWQ6gLjYPa9OPed8UNM7HIC6a7NCZh4R3MIgXRMTznmVg/ifQVMWxI+0Nlb
qQUFVVgWInIP4qgKnUdf2gFPHsKTDaC/s3onHjpch1w8IUofNYEDLvXzYKvD+UhVUXyh6wDMVK4T
LK5tkxQgYYB0Yz4WreXsp4xSygJ3BQYOhtka2AxZrxbAMuo82w+eFebxpy1G/Zr2QehJt7K83GJt
p83yEOlsrmFdfasyp35OWuO5dSYcOlVKb8tgn03erA0HfIOUe0Bt2+KCsoOYIbqUv/lUomNVQobO
CjMk8XSQsxi2Rceg1mia4qDC7LGr4i9+VFhro8f5HdMWiVJJ/7QULAAuXUF+0phn1eH8b6R9otRn
urb7Ps+dSzpAPStC1wSXozVnhP1L0fnJiRf23R9n+1H5RkaIbxlFGkq/6Oy5t0nF3jqQt7ZI3FUE
HnujKm5vM4vkF3a5z+m06m2jPox5e2UPkJwdNZAJbR4mYYY4DZPppiPkCBsmKREVqtioe1tzbXL+
Ty8qq8vToIBBZS6F85VUF6rXmv/s5nLDxwwWB5fUt/Wtsjg5EDxrVy17902mm4C2oJOedRJnQ0zp
4P0LcPoaE/mDHxLbheSJ2bgt1o5d6Hsr51AbG8NHYnAnEZgGZcDealSh9jTkXXEaGPjtmkV2i8pF
+JrdlL0C4o1bo2ez4TkQgOhPdSEBmjlJwTplhadopDfp/qdKZJ7fR+nRlS39nViKsWYXFTR6LixT
iIeIFuAn9Mn8gUEXJzQWgjU1LdPK4O+IGnTfTT9ObtwryW3EGeGZHYdHWia2jKnLhwpH1dk3Wrp+
ejGyF9XCFNChTE45dsV17cTNWuizD3NXuOuBnLPDFj3+OVuxLHHlZU8IoGIvpk5sjHapcB3WUYWx
V+b+N79rSQKHy52VQ1mVXewcO8UxorercS1rQ3sZkvyNnW6HL2nhzoKYJeRKEbRb+BtgAdMDHYP1
EmCK8BdV2SlBewhM/K9aAaksNRMqnt16xE8sTk5oZA/DInppo3ntRxorutwKdlEXRC8B5o4jgVhs
oZEevrBKz+epCD7gLEX2s17Z9nNYMZ7TRI45b1L1urZbY8djPH4spmQdGWZ/0ouUk0rN2jjF3mKc
o0QSV3KkoGWXVl/scPAZt86BZseJHd+dG+9BB5AfGAvtkCT0ti+/dGwmFJ5j3Jtq40LiSlzu10or
xIHTMHluo7yVJH5XdxGyNKzkNCNleKCaP3yrh+8pnHRP0czD7G8oYhxunL5WwZw0RxFTdhUNzsR+
2Y49xEC2wY1+CavX2a7nc40acKk168mHpLCulFjJQtO3onLlubq07a94DotzNLAs2cAeEPcMHrx1
Fu9qtl6UNkb2qVB+DfHh0Ck3uMBhAIGaJWfboJg4cRJ/PXZj6VGSSYQ74FdayglXbsEn1TjNC1lj
xg9j0u6beqZ8piGdnPrDhUkWpRZGFV21hmxYinn7Yupx6engAjzQFqD6Ity4c+8/ZYyEaIGQ9T5l
QedpC5ognCkfghZ+aoaU0oeIY1LaC20HF5M2SDc7pWPrI7vCdBsY/p7uX2RhtBCdh2fVG0DZBx2r
fTZ2+/sGxAEnOgc17OdmxDQpWn74LA5MaYN1k+spNN6C9cJAiYmFh3XlV+nmT6MN+hHG3ZoV9Tt8
aciLaOMbgyfU1m0d8oTBvkH0WMke4rmm0H7g79hc3T11zKaqmONcyY01MCKq17qEWUSf3WueXSA/
MkEXMfTGXIiL0shXjpq955Fh4MZnBa2SxrktLUrsd53HziZR7QI8ObvwTJUTmaeqLh/qUBWnsWq+
mqXg/naHy30KfA+KKgnEWRUvPgDA+0GyaDLOjR3hDgdBp2k43GpZgaERrH2Q8Os3E0oqzQ7fo2b+
VRD627rNmzbi+YQedTDN6OIHerWdCHmAoQSWGsc0tcyFZtER2IX7uTjeM653JoQ59odS081zofWP
bR5GFxXkX8MIhmpqu9/VcsTL0jUVGOJlzHtSSlHGRCGm3tf3fJ7yx/zUqAFNIeasLisDvcnnos0C
a82RFzGPUc2WhQYLOMs4MKqW/HPE1N1WRrXjHGdsHezs3gBtvGOn/Brjx8P9GAI6NfWXQOF8bcqc
KXwJW/j++bN1g5iqzS4u/fJNo0JkB+aFo1Dax1t85uybzS/4QdqHKUuvPSro2bUdTveBcZ5TxgvT
FMlNmTbmZcqdregGudPcXHKoQMisE4VmQrgW7wDpsaVKgpHtkEBS4n00D+wEx1uTc6NrdYmJ32q9
zJp+D4ZVXRpWpqZziq1A6SR8gOEu1Ad1zODdSCeL92hJEH0HFsK6s1kq6V7o6rz2NJUT4XB6SvJ8
hMoyMl+sgePMWNoULGlhCHPermjlMAjLhDuOCQOJdjxoKonrfTTx4qYCGzRlao2f8y4EqJjsdKLj
xhR6cBh686uT6PO1ltZTniU1el7wRYUKSLnhEjzWUPda/M+gh/yPhNQA5+HFW5/V+xHzzxqg8rjy
c2SuFWK7tk5im+euhbzkoAz/tnNRnbU00J47hjtWgT/9LqZ0fvWVscdTOSb9Zu7Tfo/hbAV8gGiR
lcfH7AsBRXkIeJdWZs3WSlrFh0ltDUXf/bYzOV3kmmYfVdVmngjBruFZXVRQXJ6Bj5usELepoqnJ
yhy2/5HEUtvMK9tCtrEk+g76ewdgImy8DiDuRrPekwHvc1Ow7mBqzh/7odoGpTqy85Lb1I/7jd5n
AzFxpKAY1vEGWzkOtu9h2w/vbqteClaOOWcQFfsXk9g/mJfAI+xANjapXI6ZovzmGEvBs5sPmxxK
lNf3AZsp46UtaWgKZBudRlplEXpm+iOy8CvVbVqECnpX7k2ua1tW1dVso6fG4qDtztmtaDnmugVM
7DDy3S+961zrZObs4BP/7+tBO3VFQ1HjcjTtTNZwO2a35cS4+4x0IAPP/CsI3uKosfY2BPcVZQAo
3jMwGKLU0b6Xpn8ExXV2WL7QuKzwGVeMszIrk3y6H5Qry+zC52aSBeUa8GCVKMuTvXzB03vBQd+S
a2TTEhrjo1002tZNMYkbXDqtcAh+O7QRb+/VKzUH3hOFPptFEyCp5VrJQfGPmmtkZ7pGs3NOYySY
Y5taAComBWiVa1G52y5kqW5bTOEiCb3G/A2Kz9zndv8OC8VBzZCcnip73gytMa1SmmNOyKQ3f5B0
3CRldW6w7+hTGRzn2HrXtaDaFUUZox6M/mMzRG88/38UVes+J6xczEsq25PsKPfJLBtYSmP6wnB/
rZE+Ws9xvshHrrErmZsCjOWF1nZvvoVz+zNpOHyzKxJHI7YCTxJB3o1JN2zcMV9lDrTirBUNz3Er
28h6qrx4LLKXWc+OleFkh1YjhteOHfNfnxFrUhbqlS3Qvif+shn63t/MKT09cVejzxjRke9srjvX
mV8ah01/7DI2INq1x5Tk3No4e6/LYRs6uvFSyY/G0bHYBbZ+m+Pq3sC2rYwow19hFms5oIKZc/tq
qdzfmnWJ2CEG8ySM4lWniGDjmjMTzc53yJDOX9PKajam+mqC0+CROlCBAwpuI4aRDPTEBsXts13G
MPCo45eJ0TVNAwhH0TKOZEp7nl15Cyze6jTVxzecor/pmuA4iOp2dvpxq7OUfs1L4ymI0W6SvAw3
88CDhY9I20Vl1Nx6XO3IB2fuDnGJI/zCvt8mW4hA1WGOnG6VLsCVPHSexsAFh93rwRZXdbmNR/yo
cRx+1dqlXg7DoCfSFPtjY2rHPrVrxDhWSbdlh0k1m7Md/ar8VmJ/BFA3D3CM+X95ZjIX1dfImPnZ
0orEKxg+rsuZ84TsVgMA54cu45AWd8WuUtMNakx/wOxtXHpMjrE1DTfuw2jHrQ6xiuAA7NDu1Q+/
V9qEt0hQp+M7iCaciXDJo7BepJrQqV328l0eEogi6v+mio8pDGJmbQUiuC8H1ogqpO4krHj2Z+Np
pPIB6ILzyPENEZYR4FxPZF6zWV5yq4ViBP4aM6/G3UiPoDfW2XnCTcTIBr9PNMdsSKq6eRjg3p91
8dtwQRfdS41idvhu0r3Qi1M/O8MbNtkbbbqMNllGvClyfvZpi/odzc4Ky1H7PJLCPCHm3LRp/hi6
vH0KzA0CvkvdaIVve6a5shfxb8JFlldX5vfc0F+swKI2XneTrTdKfIqTq1XrKZgAKo/mA0CfLS2K
Ol0owUOsumdp9IeYw8eGmDZufC5zy9I+/GDpxtAEWOqOowRk+G2hNZeWsy3vZbMV2h5/nE3zAbdP
qIsT55uIt42UR0H8zMmzZgc2qPb7RzuJWywAoAlo/fgQugiYPayXUYol5mErcmf0gKW/txpbc4bv
znqMJ276qGd8oKUZmniHmw8jbVq+a2VkcMuwdZE01JeKbt2hOtPQ41/C0HIv9z8FgXZOmoF+P4vm
AvqLTFoCBuvrEDjkL1AJlOkzEqvCgNE+X+5/un/R5kY/9oa2z8c6uAZ5hjusDT8q0yT+2qRVeC39
4dAU/YRBZfk7SlTC69D00E4kzwmmrdj/LEsQHLFL8IjswK/3L1jRgm2HH+c/f+fPk9jWLRMSW44x
Pc9OfGXrPx+CILuRYY+v//v39z8JHVbN3Nd0UNlbgE3IKV3pxEdlFWdJXcZlKKpfPMhZYit7WvaQ
ybrVcs2L+1Hf8v0psuw7/MwIwh7FzT0aS6IfSXm+G9S8YP9KqrWOJbzXElpznLzwjLmqN2JB++nR
NG/ACxPBwgL3nCBNnqmA8ITuPlFsGKwnGcV7gxXBb9H70OJvGe/smpbCTeOk1yhHITPBqw+cvFZl
Eb3CvvxN694XE/8dJ/8jenLLUGLi8Fwh5bSTids4Qn6v5UlQY4ehrCXh1R7tImM8PXzk+TfL6r8L
hn9dUIv9UO0MQWgytd9SoRirUSJUL7V5E2IxZzt2bVZXr8I8eGqYoybKpiHAreL1jHK2EpzibGos
C8z7k+YS9FXhukj079CpmlX43okfNvMiTlLyWAyjvckrnalNH8BLi5OraYB7lz1kpLxLAZfGKsNn
YojV2O+lLMYHWRP3kNa3WaRHumJJ44kMS4VjP6ZWyoi3rK+KyjqOrRgogaugrUk/Yxztagffp6u6
W5ToUHWPPpI4pTxLuUfaXbX9iCH7jT43G98K+4OYTSMxL3S8Nj3bId8QD8O3nLCIPuUNy2614aGx
RjpWgGf4nnq6nAqbfaJNlJkWP9JeweZSYD76OW89zbcAFG14Hcozly4oewIp8yMZXQqoi3DZSBcQ
wIQlaEFIkG22TK3YD2cUDhtg5Q3meRxyzI958EEeyBmzunp2qfaO5uhjFOTRlvui1sM1RBvKAUr7
5wwMlBREku5CB0d6CW0x8x+ZHVeYlQ1i6MlYba3aPxkmxL0ucDeNdKY19puJGLh6cRgTuXaLxEOO
dG2H6pebQAi1mZo2wSLoUVqEdhx5UOP2WWBOnunnO4ssOeT9ptjoXXvk334eehJXIHFPRkzFaZM3
Necu+RySDl4Jq9E3ZUy1qgEJaVT1m1Eku1EN0Zpnxy9l63u27XRe6lAI2+TACo8YH27xuvIJ5AKO
21zh7VTVNpvV1sFrSiOf/ejaAxOFgHBUD7Ez6ANqeu85RPPW1aiP0s8puArbja5ajFfRL3thuTTA
ohhWQuccY69zm8BrfZ3suV3vDJU/EGpcm9ZoMaWnxrtN9HeGkt94X6PywRw1LnAcy+sCcNlGbxnQ
d9qGqTXPmAIZpWzkEnNiV6/x+fhYIjYdZdajkTSHsG32nDlzpmyKIUyJaJ/0tHXlA097cizDFN8a
iKA8/5RYl3REeShoPHCMBTdrNvWzZbBtbvptHku4OVHB3FA2Xt6ATJwzjEnwOeshqBnQW/QOjDwq
Ars6Q6Ui8Q9wjvB0tNLJNFQ0VuKp20TYmzaxQ+udljwWTizXPvAFWrqJXUSMdaZOkyyEObOyHH3L
FeaVcSgJPEGT+2KiXg2u/qNNE4JrFVv7pE4ZCBMh08oPfLrmOisR7Wcw7xRsvhausU8ztJQafqTH
wP2Z+BClV9uskD/peGK6Mn3H2fQ9YUVb2aoKViGGGkgI1nbw9fdqQvJBwVhVo/kF7Fi4sl+yTpBW
wAcPdmlv2+2lyBjV+hZCHERXMkaFp5b9phxUe4isngAom3jdGZJdX77XWF7WQwsgqZqb52mIKKzP
cVIWMBZVxIdq6dZWNsmBg91bHCc/RAj/QbEY5/W0caMh3OmO+zKNp8r0vxmsRB4okhG6inzSkevp
kNx00uHkGyVfCYWEoKeMn2URfFngirFLUipORjbqxfyeudkvu2/KXVnAoHUOQVl/y6wu8CA1MWqY
z0UNYwZxCDGC3o4ua9W21/qbaGChxJofQWPRf2R+3HqpZG5exgWQPesDd8B7UPTDwWqd3/3s/gJP
QDtaqm2H2tH/kgS6W9b/aU6zbZP/3dNKJoGgf5rTqiIznTgt6YxMyE5OzltplaQXcqxX4RCYOwNE
BrKEIVn7/U2SkqdLtAuda51HupfaWNgOmCWtcBewO/p375z4hOY3aCiwlVKOYWHytaX7iV0t/Tm0
Q2YJR6Jl5qFe5C/LjVpa/uQGiR49P3UvrtlFi6IFmsEJ7e0crTOLwawm2JcNs88RJRPntsOJakxP
f3mBn/De9xdo2bw8QgEshfona18PYa9r3IDWO455AVkYdhM5/vQ5gqvJC4dDM9Bu4TNxvBNGU2tN
jK+4/vvL+MNjzNtk6zqpTszGEMU/fYaCBKAWYD084qZhSDEnMCEpb8/Ue2Gx6UyXD7MEXekXafoX
e+Pyrf95+ZAgc/hkHFOnq/Uzir4KXLvEHQwgYRlJN4wL4yhyNmogejMvTNXAwkVPzfxfg3bLZ//p
JwvF+smVq1tSfY6wCaeIC5rmFCOoqHrA9kX1mOa5fiP2VF3vpmGBzjbjSz47v0Hc1p5DreZ9t5eR
+lsSd9lIY9hEauBc5yNU/Lk7pXHdX5QqvmcWm3i8Dn+zp34Og3HF8E45umMbpuSS+ewHn+jMbKkP
kmBga/QVbT4Oi0xTMHTwElP2N1OsmRTUewx6EsDG2jfmFJwrI3Ra6actrsR4MIozUMYTHaktputm
2pNueizbsj118Ae6Gv+ebWo75saYyOePbHDA+DYxAwdGE6sMw8WZ3DleOdtaI0VTH9jExo7R9IWN
t3j5/16djrI4kDm6TXM0vo9/rjBFLiudd9o6dujGq4YbGNJOtan67mtjshOMagRgYcdvtZXo23//
2X9ab/nZtlAuZxJlYAn+589OfWPA/d5YRwEyKZ8pCMWkSYjE9j17kU3//af9uVw5ynaFo5RFSuiP
6JTVmkaFW9I6Rob2ayjKVzze/8l4JSIDceX/+vefZyzLy6d7ANinqRNl4rJCE/jnr0dDcoXyUahj
4vv2hl5vSLP1TjSUV1IRhtixjAiiAtk/0J7Kss6xedHg7BcOIuAyHq0APx/MoHy6m0az0qUkiYJR
byAxVCi5TViw5jZQD0FTHdlDu39ZPow/F1DHUixfvGHS5E+fPiAYZv40pJY8hrFmA3pHvo+b+iY6
JziOtkvDnNC+mgzCLJeXi6GqW7nZiMa22BEHB4dICX3Hp+UolZPLOMO6QMv+YkRl8DLnr76q5t2/
v+l/LraOa9D3IXjbed5/fs9dA8TDXCrjiNSAwK+Ydiinyvc4AA/CL4SXL9USSOFBpp/+/UeL/2PN
40q2LRMBmoqNz89DG/GWn50ZxztptMrnaSUcnDs9kAphMs336366iNYpiau3zLoWT2096uMKj1//
l6v9c8x6WcoIyEiHyh9FVtBcXu1/RVt6PYL451rimFr0atzdQ/Pi+blx/YW7uXzlVL7UQxffNVsr
/nJn3/Nr/7z2XVI6CkOdzcDmz2VlAVzqeagfS13/hiZY4hwxp6/K2WVm+jRHjKBNRXdZ5i8jHD2G
FJwuQf3QercjABupJn7Uwt7PtCI+9OYR5R68R13S9b6wOYAlbSMGlw+jFDeI79GOPutj4HbiBIak
P9J9t+qMXt+1Kqe8M2TkVuKpvQZRsKH3q1kRGFHbDEwbnlsL7DkFeF4ss6fepLG1cvMTQ4kl/qkm
A7gcK9hekkgDJ0cg1wqhvdHgTRq6FjzLRP4e68ETtOVmC8hAHgbh74MFECiFF9nBeA5iw9oNSy40
KDWgTP30Pg7mXoO+O2hZ8lQvdFA2teemp0sRPybDzoYTVdxRgCqd3jnndvrcBsmta0LB6SwXf7lc
jD8vXqLNHFmpyzE4QNwXs/+6XHLwZdGk+eoYDNI5zYna4TT4EYeN89i3+skJsGEkE54BMOxE0FW7
8NFpDvbVQZ9rhsuIrEGFr9jo0h1wWnQCvIwMS8r60FXqFRIFeI1uNv7ywtWfdzzdVqyypFBdx3Q+
JymDtMe2wh7weLeJKjwmszb97oJA/ciy+t3R6NWlWPeSzLNP9CllJp13t9aVEKVKHqdYaOBbMsjD
+XD2YTajPpu4B+sRrLhmHpKAvKQVfwmYVm16pnw7MspEjkpmDQ1jLeF+NWPgRCuhZRKgGJN8C5v6
UYzl7b6zorLUPWe3MadttHRHOgSNCA2Z2TJ0afNx1JiFpPXPmtjnyRtTKiBgtHb7CgWvHpZO+XfH
LAmlZJHp4cPi92N3b/IOP9DQCpiZNNi+aPF5KWP49pcl7VNMlUUERoIiHceCyk18j9z+11WhV004
9w6PsNTZu4g918Zuqw12NvJF7hJSb4lbisU1mhSyALJli/UYYopIXMpd6uQvq/vn+LNBsRLvvhRE
iFjb5OfXU0UNg8t6mqGYq+FgN1gqaGkcC72+RhIloX1M2rxY2yW+R+hQ23DGqZ7bDN6AKjfnLhKh
95e36I8bh5dEqskkkO3ytPy8gXJmA0824uHRCCMTmykIQvQKn7YBQAgCecbAXmdb+nRB759oZCca
r/fGCT6G+ZcyIfHHfn95LXiNhW4um1e1vNb/+rgy0jlwd/XpqAKxIHSoaW/aahcxBoQrw4fmGwbW
V+aeXmtpwrM7Xps2lA9BkgIgq7Ibc32f/6aTXsVpl8NkFJ/mcX7/y5v259OJKiprOZQQbuKA8Plo
BvA2Gq3SHo5aDVCS7KR+yAL9jDsWvCRjxz0CLBxEPP8Pvu/uNXdXFdzabpSFZy16MmdCKIOtXsOg
rg/QB7tVXTvZOZ2GS7gdMfo+ldWYLZnvK7ze8pkVIjsxsSRwNJQbo2MZpqqz9CaZ1Ju5cL/5efuL
GqRs6R3yaXukfRcrbu56YY4hXMUScXExVtMGDbLBUTgLrWZn4tSXja0OqjLhF0+ZvWmNqqExIyhO
KkTaxpm2hVlr77oGZGov7HyPWGBiD7KA+VFJ6tELMD1wT+eoksMRbdTH3khrRgEb7zSajIXvX8p2
arf9VMjd/QBSMNDD/Wq255m0JOkQOiNnuIJev8k623gVE9v5OAleoTt8SxuOuEGUbjTZigMJzt+1
jh+kN2cHpEJ9CUJQsFZHn/x9EY0RDU+60z/TCf9NL2ayEdpmwGl1joT21BjQ9ANKKTNbBpegfGPg
H5M5oIPdAg51P0lHfv17zHGwxy6VTCVPgnU+B+Iq0ohnXObvG6nGv+w5/rz4leCkT97YVSb4lOW0
8V8Xf5STkMHN1dDMbnJagxi37KHLYeOQAd4CMmcuMv3/734luO0p4GVIYf+BamkD3Wj7MayPTgLn
QyvkJe169xRreQq00Iq82TF3bQsbZHFlZYR5/uNXUJ3lnP/9pjI+HXCACLDVMngSEgZT+h/3VE70
Q1S1koymtZfKdvIzNxGPYIVgi+13R3xDHqzQv2iym7wlrzGTrj+ATXS/xIm2DeuBUZkzXKIo/8FG
BOHYoKsAo+OoZeydXEb5c/hoMv7zCpzZ9Hb9D3dn1ts2217rv7LRc36b8wC0+4CiRImSZXmI7eSE
cN4knOfhIfnr90X67ec0LVD0tAhAUJInKeQz3Pda14IwlXX7aprU/26kt/8sL+m8F1MzTY33AimB
Fex//P/UczqVOqLtIJ4a4melWAmWNe6+ABxGmPD6GMsiaa/rISvzXVfPyUlY4RKkxBZQ+l5P7RDJ
k5vbRX6YNekFpvQSbIeEVTwS94mFZ0vg8Pq8QZQV3aeKlUFDALo6ZTQU+h56E1L0QW40wrMxUNwP
M3yLhWZKampBYqRwVuJ6+uepjDJFgtxFmEOlBWlsz3vD7H4Rty0Bblwm5vdu2BGZFRowDMlBhuqL
bCnXiqNuZMdUqulrp3oY5Mi1Q+Lgl2KCvN+vpzNmIRoSQbketjNSv9lQyqXMEXcyi1VNfiiNHrNM
mz5BG8YtHRJaxl40P06m7qu2jMxmip+agUmLUQzFXPNc9AVCY4lZIFYX34q/xEVk+FaDnY1eAnpx
ySReuY2fN2fmh/0KvSCWO7IJjAk/0DDTlqlzvblBIFfAn4RaAfpQh6DXtwQTadi0IFJUBI+H0Ewn
tCQqzY3HVBmV5zIm7R0ty56Qa1oFOQ1WZdbbs4MnyM8ZpXdzYdsXqyDZRRjA93UIOus4Oov6pqfg
1eoIIF+u9/Gxxyi2/ZX0wO9Keu8nyHEk51ql8dQDlfScjKuB7QudeSRCnknYzEXSquGSIn5ic1Ej
uVdhy7Q9taa+HG9h2MjPaSQ7foR2uNWd8AnP/y5ruIdkqdGYl7pa8mKoOaj99LsIFO19kyKYrcAX
7wCkmKfNrsO0JbmRoHUltSNiCtK7MOlhl8etdeQajOCCxYhXNan046llv9CxnXaMqDp03V94Z48g
m5VnoQP2zppIwgNKSX6ujIJESWVVOxkXI0N5BnQv9iE8pj7OLZIyevZPTgMCLAvNZwRj6j5FXeNX
BX7IDIZ9bycS/Z/ohRrRPVYrylCKfrTzWDmphX6M2OyjUV/UPXzpYE7EjtZHVjbKW1kYL3pZvNld
hLB0iPGV4oo/qUN7kAhMO2qRgpUP2qopY/GvY1x97ai+Ipxl7Vzm+l60enLs4r3gl6ZDO934M93e
xB7/UaGUM2SHdgsgFJU6RrLHzZg6r7LcqXGeVfRdNGGoZRos/S7lNNxXCiyjUiLawRbIqwgzfEUJ
2/ijzWW0uYtDFLY3HWz2TkrM5K82fpejxfSdTsl9EaPvm+UcUDpEa2ytbNdxGXC9LurDgjLmWaAR
h2+fx4iTeJg3wx1GHoXRVjbRjVBdsAZ4xAu0+1vSsurXRkBbxDmkx66RL44hlUdtxPcMRgrNHoa/
vQ7DHxd2qD2iF+DXLy2YzNzyZDiXKTELO920czdl5t3ZGS3P6qTPZv0EmSHa1W0z0DzR85220GEt
81V/hPWWsBRCzLCcIiDIj3pUOYiGonXqnSPEtjISyDa+UCyJwTMyCnUyNwTRztKh1bLO61GNeCMN
rDtTBfML7u/sAOq941IY+QM0FHo4C87Cn7Of5BhFZ7R99UVOklWZguEkR1h5ccg5VER/odSb7ylA
OrvGSrUDQWLWLpeq6GSPHatMM2qeWdfuKrvUH1gxYVlxuruyH5Sro0kpnohHjDuFixmKMabrgBmP
vUNBRZ/EmfcfQ7WBjSXb0y01yvmGgirmCgDnLKzmYOixfZOiTrmvuZkatrO7CDFmkOCDXwu4Ihgb
6ZKCCgwjmmSD/FbVEzW5UjxnqhMyU86z19cRwe22/ZRlfzEx0GHtNBtSL7sedpJNpGLbRMyr+z0m
izEcEULdnEnpiHoxlIPczOC+4zIPpjw6F1MAu8fCWtK/g55p/aTQol1UZ6C1kSWdq8p+BMkKuNd5
j4fo5OCTCTIHEdyM+P2Q0NZ2zVyBZNiOKyL6y9Bpuwm31TlBTX4cxzqgy5ieJYMprnWMEA9Ija7R
0llW1gwpj1IWHWpg3+TUOvdVTxbU1MqtH2bpg15S6utrbvyqLnVPkvGkDSjMT+Dq5VM0F1+Y8hmo
0Kjyaa9pRk43YEhC37ZjTexgQZpGL6cZ7EcDAWjgtbZualqjItLt7lzjwU1cOKtSQwgv1aurk2q/
ssj0Zo0UFnQBuKSNydgnqKbKiH43wtnqPBcsl5vQM0v9W9jMqgsNQT30tsG6Oc/uUd3z35ASJNRB
eqADLHB+SX6UYxTALbZcaUlSaAN15BEG6hxibMt7XDGFHy4NXgkH5Gkr36mDrF3ZtqBVg09zL1oN
Jz+yVrRJAPOJq6z8qW89chTsCwK6YV8ZVXxAuiUT7sZH3+cEDjTZdDK0Bs/5+qNpCic7ZaW1IN2B
cGZNTxuIzWIItRmDnho1SiG9DRPiiZtuaMZTw1BZkB9zW+aq9MXYi93SmhhOxgyLTzjYJCHKyp5P
EiCtZeClJIkAy0hygT2HKm8BCCg7L2Z2JaPH+mrC2+hgTOLXqnQ3ncT4hEptt2l/qyyhzRIb74Vl
oipM8/jkSP2+CSX9rij1ed+O7Y0t5Q81aY42bMqTIns6Syk2RtMP5By4D4vuARwXeQ2VYhz1Abpp
Fl1Vatz3ajeTIVOHXh7lF7WTnaPaFvJu0ZDagpgkly0Sis8SbT8ki3nsME+4FqVLanHsOmJymsyZ
MkPfjXDwZPNUZA38t0Z/2toyQ69lJ1NqiTtLy2+ajIKjH80LKYBnfRVbT5EGzCa7VKnentRsoJ0c
Rhitx15HmCemo8ZvUYpanIFi+UkUKxdjNM+Lnf9o+tS5hsiCNAo8fr+0t2bSMt5GOBMzuwxBooRe
vJzL2amv6MuQFOu1dKLzDORFbsHs8XEkQBooBUEQmNPHiszPOwP7hDIr9qVpTc8mkAjcnnjfnOVw
l1y7KeJ9u3QX0vdsgk0hyDg98cdrM6SvNckdxsxrGkXxJqSt+wmaLgsOR93Tz0fTKguSOevYswvl
oaY6kg5/ycahkbIHvQ2J/UNT4sYhqEBDxnCvl1jvzRrru1gtjDhE8Qm3Go26+DvS4ulY99oNRWvp
zWlbIwIYwoBNHjp5rNE7pbFbaL9D7Seq8Z6EmnZnLN1qVEpPqpy/hZPQD/RDFTcu8NxbeH0SuezP
rWU+OXm9y/RUCsI1DNSs2IFmtXgqtU4+D3rk0USdd/2slxSLu6OC7Vdlaf5Ibe+5mFX5nC/oVUSY
nYC3GrS3x3EPWCy+Iic5iAV7M4AS66IMPcYTMSYB9UeFCD1GX8qCBRtm42ZKyQvDeBsIikf3ZP1y
A5rVSbNjBpA+uw6L4dxTOjETBJQJHUEElrT9mm78RvWvfjAfNsBJlFnTbVuHIpo+5I4WX1jvawzj
SLqlpm/3Enc+fLcF0rQVoSkcuDgXQvP0fjgh8ui8SLPHB8kRJxlf810/SB1KeAPKkGESpBdb96ms
t75UEOQULgjvYBYgVOmS79aYLadJDDhWneKxVTImtEJ6kmGr+anWOQz3MCAXQ2AGT8KTMzX1Y0nQ
nqYQm8jMGR3Dmt81jdnrqHVPTUH2tCLCR6pF6KHqTL0fMVlTHgIwM6cdYr7MLo5dxq4FbxPWvHE5
J5283KsD4AHivqRvs5bf40QaTMn6FcZAjdFWvbMflrxW7S9JS3e0WaiC9plyarOS9Y3OtZGvpioc
YF2N82g0O3HR8Icezcb+Dh1AxTl2bnq6ZEs4F0FWNfVeNxwN4wZ0pw8RcAecAPEo7VTMRS4ITRHA
8fnSGOo+dmqiqcCcn5LYnmgFDA+2VljvghvMWbAFDXlXBhHiyMd6zQ1kNDklkY39eBpSDOrhOmew
1ZqKOEj1N7ORWA+WHZLkuqsVr0eyFnR1k5ziYr5FzVIddH0J38wYtc1kuqJKx1s0Ev9hpJ12tRZm
5Rbp95zE6i3U9HvHgEanCC2/EK8OtSN3nkGnnhPkfXdDo1O/mNsHo6u7h3FEETnWCxhz9g/bdSsE
KkXRwnDpBpS/g6VNj5NolWs6aM4Ls4+zN2b08Bh9DnMNkGBEH+u11tB6jphPi8Q+jx32i+4I/SwV
MgZLWS19/mdeyU406NGttM0UTr+DOrRsi+hhRcrUAGrdOZt0AE3a9FT0QAtENpLVg7GbsqH9lNtf
w8UAgKI4TwL8ygdXhNu63XULyT5bu2BQsT1xtWFerELaiCXglk5fyaJZ61I4Q3NVTqdC7pknWx1E
zQhteo2irQbWA3lD1JSdZ4vvrFxbQlr1C1PNDB9CRYBUl78oZTh7uipwaNuCzCl1Il9BwRURToZ2
SBHp3RG7ckDMk50Lmk2n3uov6hQ3wUSTxTbaGz8O8W86I2HOstrvHaQak9xLfjvPvV+F8lNJD+A8
U5DeyltLF/9VjvRwHZyvbjGE6QWLNUOzaj7Tgn8W5XxtJVxdOiu4uexSHI/gmKUuRqHe4vVUfBIO
OoJqYCJ0qQHNFw9O0+XdPlxdTVj1u/u6GTu/jBx8VopNCEQ/+vir7YNK8ctLhu5d7QcNJNm40E1A
ueOO0TqGlbP0RUa+HBnsDMxZ9nJbvdIsm77mBhaU+VDkucnSlkiJUCBvj2oCvvSyu4q+zwJwyUHR
59XZJq0i6hvottGEo0OnC1Zp9MM2RFKPfnaPbIs0s4xwEkpQV5g4h9Lo2gctZSEZpu33OXZmltro
sgiLBUxZ4P1U6buYyUQCMg2G8xj1WlAkBgWzygCQX9nJxSgI21qiu6mJxQETgOO2tEqQgIM5MWmy
GjGfYQnzeUfdArvZJE6D1ZrHJJyuEYLL46Sqv6x2Nu4K2b7MNr6ITseT0sypOMbIMj1Z0r7pKI73
JjsKNk3jshv5/I5W+yJshgZVY1ofhHjcQFCsjWRufMdVILNtmAmk5so1nBN3bOL2TjKGZ7KxAPX0
LYBO2yR1qiG9aoyUnCCoQyiq6SKMKbDZQwQ1CLABZd0exW8GVctsz1aq3ivC7h7Zn3N5rgbZIrmO
dhHYmaPf48s9V0M+IbrVoxv1+zWDt9lbUSR7vYWscpbi5tI2NUmibXOvkAP3OhzQlLu1HLX3HUJ0
+KY7a1w6YhSMczTG/M+DhziERvVNtHzhZj00BEjUaSjvM6xCnhKhvmxwVbiZ3b80g/Y8YkPGZjQD
O9F3VhqCCYNBtGPk/15IMR60XG3uBL8TlLbxIlXON9YqbqPbuY+tlmUuRQ0/b0sMNHl613Rgz9dd
ZlvOH4XSvDa1UwkvuVNovS4Gc5e8Vi1J9Lw2asyCd8ifQu2nAowLezihsfZiHAmSU1/t8B2K4vdo
wjOjWyLcxyoRWbnCtn9SNXuPzVLxwq6PDjjbjhHumGzRur0+wo6JnfgO5+APwNBYNygMuKbSGESj
4QhCMI1bTX3ONEpiijKYPxaiJ79JixbdVXHJbsdWnh2ixrvI/KqNxnivJvmpla38nDbFY9Sy8dI1
He5LOD0QyS6hwJIIsiWPYtcltX1KevXcDdG874RmvI9KYuyl2TiZWandsxe9cMlXZjedUKOonkRK
j7ut4CpGVyWhe5GgOuYtOV5uAmG0xhJNSR/5i2z9ihXqUbgyMXoPyALEzL1K4NIutti/VoJhx+m0
t45r3Y2juT9pyzjhrJLKvSPPe4aJ5JD04qzOtEBHpbl+gCBXARnwp8lLQ5mcZI2qxJTquWcZVN5D
AgjHcUBnXFbYWQiQkYv0ySHZErIOwkHUvr7dEA6M/q3eaVJImnoSmhhm0jtcY2TghUsJegeL0LJM
Py0TON8ipw4VwSlevYLrgN79qNOkPcISwXo+Lt8lHy4Pjh/nKtRBBKZQxW7S4tHb8F1QBWAnTcj2
I7WvA6FSrN1EkzSKs8CkeOlmBkAXI5p83WqpwrKts8u683XBstvJ2U4xBZkjet4SY7nbj9lejaoy
GPvsfejN5I6lPDn3psbcxbrpFFf9g+gd7aR1FlPKLG9FUyp563NyO1+UQok8zSjHQyTGr0Jv+4Po
85KMMEICwa+3e8cWbPSm1aLSC4Q2cScftxl/6CFJVNV4aNltNRq+MK5JbKhA7aa8EG9mp54SHdez
JV8x0crGROYUSXoMEeDFsGoAN51uSDwt12rplMrtfhpUAgYZZEni7M6LLD8sdqZcRQsghNhBHNtC
cO+wEbXXzU7eh99bATXBbgeu5gbIhm10lSs7Ig100F+7xTb9fG0mynjz2EYJ5PRV49M/0U419iB3
gZhxDBeMVUrYfOM1zC/qsO+TRLl0ormqYjJP0owBnFr6zQmq+x3EFpNqEcGmAqfLKc3kzuuUmqBK
s3uqc7V7zNtUPxV6TylRKm7t1RSG/mBk0aW1q79kO7f39ag3vo04gUKFPRyo+CrPDVPVqaTrUbXV
LTdguYkEN1/IhIDB/ISkeX5McvAWhLmt+o3kLn3MG3KWzCFXPIaPm2XO4AJEE+3UlCF6iWfzwkp0
nO+pIXtaC8MjhXb6gGaVJl1jzuQTio67MZvvNVxuGIcJ3cMHqT1INoOtrnb2MQQyQ5wnjkb2ygat
iPXKbaDCYPUdfOCnALqMMqIR3um7iikXH7YgqGlSLRKIB+Y1SaVc7STmVzH/sGPcWRJ5XteUdO6r
DFc+dMpvg0HRZM6fu0JVv6jjgtsU/SNYj/qsGuMP9vyxh2mqoGexxPfMVp5OetqlA1Ry0HBtu5S1
YSpE+mNrGPuFgfOpYjCaYzswWDSR46N/r8n4e0Fv8GYrNZksTvvToN4ZZV/s0tYuwyDHdzoDsoKm
7KIOtA9syi1Ho1x+wmSOsTaQPIeKW38Jw6/siJ4LKkaPVQSUOomz+37IZToZyXxY4hiDqUhA+0fg
WUvK6VIazk9tLXP79LOBx7sZSLoUJJ8t1KRiM+oe8Hi9qCyB7rT6IqmJ7CsEdxCmE2cD3aDmJTOG
jrTwtvlqr1aEUNTTfdNU8oNQyjf8dPVtrrpf5QCNTBVp7mdCsl6XWV0JdYt0rWa8H5lY9IPK1uvY
DQ7J9ZrUXaPpNkBBqnwrDz3NStdwmQxXuwgZqwhOyjAmNdmlRT0dhMlCAZDEqAWLDH4eZLLE3+kU
uhyykGO1fBLp9BpW0nSIQeheyFk8a2tpxJzHkdU2m7miaucrOrr5qjKUedI0UdUd5i/ZEOm3ceYH
uzp/WtMIVrt5TxN6aManGMvm0Rxlbo714VyHw5PsnHQzl+9zwsYrq1K+RLHYW6pcfG3prvg5mIpD
Wyn9F6spTiz8vdHE7e7uQ7zKXI8QakBFSu9KPX8V8D9eYgcbuO3YewJijbzPLsWCjMwpjJPVQ59i
F2+b/ZkoXuDD/G4cIKQ10JJO8TuArxvMvf/Iv58/b6NLeN4u4x/z9R6tpQ+36kyOz81+zl/NH1SD
1dolWEOQS1ZCcqFt5PWsIBIv2cFQN/YOozB0gPkI3ri9CPs+EU/o2GtYxa2HatbXvf3+ur9+veIs
c99JAtgRPrWf9urBCJpTcktu44v9pv0Ce8OqtzYBC1LO2eER5WH62PT7waD1sc+Kg/19ol11lE/5
eb6Jm/rcfYXITjMywxNF/Ea7o3AdEtNeEdx5GIRPLR/3KkoQHCTyNZ6LmYjA+Dke6kMHEA23FI3K
obbrIyDE0Q/TQceK3zoEMczSyRblFdtddbWH+Kuoiokb1dzTt9a+ZywEXJazEmjQzDpGZXXJs1G8
VzUwgGGSqrsZyd1tEPLLEpWHToz5KycpyqQqYo2Z5K9UkndGiwQhM+IGb7muv2qjScUsZbmZlmcN
w0fJH/H0ClzexWMzH2698HBkBrcMcFX4dLMe8FU2tTA9o5ubYDs0et0EDbjPj4dWnFJHrHH9pGra
BhbUtiBsujbYHm5nWcelMRTFRaGdFtD5ukjxpaBye2jUqQqc2qzol3P2x8OW7shxMUYvJRMwqAoL
kkccNRwV+mWHKbcft1eW0DR2idFSIVaKMghT7WLRIDxsL4bVWAbNGFXB+hcIoUq/PV+XFkU4PDil
UIpgO0RpWHBzc/h8bjsDa7MO+8zZOa5lZf2dXcl8HS5hs+y2P91IavaV9HR3kVJjwxnqIOyiyp97
YlXOcq0OfgXebTGMv3961yXlx+/547m0AeCktHm7o0/6ZSmb+NBaKkamLk56jwkNIpTUlAE7n5LM
uhzOTLr46BhVhh41xiFEo1rN5d8P23OR1eaU9KqztH7q24F+LLXTxMk4TuYE7kZCIqHJjPrkU0PZ
avsqyNZfJGjvf2gH/7cC+TUquWg+/u//+9ePeJv/BOR/nasiKaPfefx/f8/fPH7Ar/+QDQ0+Bop/
1nMaknXxs+v/7V8kRVF4CWavtsrZUL9+4viNf2BeQc/MP1nHTIKq7N9x/PI/SNywEPjZmiwjO1H/
Jzj+PwQ8+C4Myi/aKuFBN+xs5ozfBDzKonZZ6zTiqjVvMVVv6o6NdCgn19BvKD5++2RuH1Lk/1MO
4DaSsu/+7V82K8dvCuX/9Nv+kAs1kSbX7ADENbybfzH5mS/VxBbEDR8MTHREjb1W2Tm60/zqOUGw
/Vbvk5/Qsk76AU15C+FsF1/Ei3KZPOskuyT8iZhwun0PFvS/E5ab8h8iV9lWbJv/N1XTUDjxn/eH
lWBW6ExDQ1burE6mfkrdOCjXgyO0KXd1yeoCQEfWjhofHu/y2eqW6SSR3gcboyEvtFdEu5bBGRkj
B2vn1GKwVw3Fa/SSygb0/fN2GJUlJQQHcyClt0CKxATaaRG7Iq2r3fZcGaJwVMy59poUR2UGjRfr
SzMSG1bUH+PCNjjYXcxYWS4jfm4Spl3wjGWQyFXM3W5kVbA9BikK4Wh9WMvjrbTB/WaRWgXmeutX
6zBG9E4TfB4GWC94mFPzEC1UwTHAg9TgULSh4tdGdPx8Cmk2a+jFgiLAh0TXbx3/5XVUGqyazIBh
qNlzT6AMk/VXGpZQj2UDF2MJGUeJnaM5sh23JyhOosPRiTmOc4WChw3QHJ7ioVonJH3U60BKKRxu
Z856tj3s2guqc/W0zV2FFnfAGNbJazts05gySbUHCBkG2DZ5gWsLrFIf8t8eV/DL9/kUvjY5UBW8
3/6oZD3vue8DmKt3csIksj0FEBxCOBoxcx/ayVcb/W4Q9RnpZWmzN9dH21Pb4fOh0qRvBktVl4ZF
RewT799YD2kPOWS3vfPtf8Vuo4u1Iq8+3+V2Fo4atNntVLazGk9x+vT5DtVMav5+21YvKBvI2vCj
jmlzbPOzPdVcpJ9vfjtT9BxYACKVWRogSspg5LezpKlGf9SXkz01aBgsCkrra3kSRnQPoOuo+IXN
1XzC9rYJ6Lfzqx2VCo89VC8fD7V1Pp/9bX76nKm2qwN7lHoUAGS257en+B9HJQbwE7/+Okd9LBXC
nPhnhQQG3M8j0pAI7hEmMMPVScLxKLyB1dCGCeahsDiNSsjORG2i7lkTWPExTPjKrB3Q7OVorbPl
dtmiYv37ch6X4aEw6Cj9dr3WqcVVu/1RpALY4IPbu+2vqf65evlcB3wua8IO3BGqMwNNCBdNaDNU
FBVXzvZwO0zrC58P//iSXKdhSGVB8vSKlZU8c4VGRdajNyet1zdJCsID2Abbq8t69sfDMqRZ7yBT
8/R0NLwuxwGvaSHhE9u3wOGwIHwNb58/fjvrWZ4ch3z8+CqICtx105zuWp3PS4DDCOb1sJ1tz831
xPBdtpQ6sjEGZLB+4aIMyCTYFu0/Xv7tK3v5pzRKxSld1zIZyU/Bdjbpad2+badzVCoL+hte3w7s
8d9jpox9F0nEbXy+sH03cqx/f/Lzp21fI9GQdfPSXiFYfPLZPz9+E343t536CP9FnBrmWQLN6OcE
kbEOUTBQnSNbRcp761sj6evv97u9aRUNke9E8vnjVd1cGO/ieR31Pl6P6YMkrfZazQBWTBam4Uyc
1PpDPr52+6rtcaWof//k7eH2wvbcx4/77XtKiX4jnrCz0qqWr8nSYUrXm+y/+jGfz6lCs5ed2vY/
rK6qPY18z3hdrtqCzr+SW+/bo3R9Sl6v1zxe2CusD4XC0nw7+zz8+RxlQMZqQkN8iU+jkCTUgNvX
lISRgsAv9//l927f9vlKtX3f5+Pt7M9f9R//JLqGMWpcnx7PuIM6/Iu83no/rtOsFit7a0JxKZXy
mx5SwU3XaW47iHXWayjrWDk9qdofwUrgzu/dDJ/0vFuSdnTlfl7lbsQDbwccVo9aSqCrts5DnwfZ
Quvz+XA7Q+r2kzJyvZ/X3yPXFa7BDvpkuk5zpegLopMpirooTlpvWC/u7aCuE/Tnw9+eW2e9NoNj
lFX5eoVboUxSAh9yKTrFG+aGBpuxHFMBRZy23cnO2SBlbf+Nj2Ncs2YvqYnvJjEtSKTMLXIxMqaP
TzQxsiz7+J3juhmxtjuo0aEzTRmJEPYEvSwx+HjaNtvPBjzkMknIKe6RaYXrfDkWAC0/TmOFgWk7
tH1srLWcxbNndmpiDo/1+Nf22RgIK6tjVdYL2uYrQcEVowifkrnOd5nV3afOgm6p64x9IQwCMrXm
PCS5O0/2O14Ykgut6OhkeHqd0iP7KaK6+SVOuXm7dYWF2KkNHGtA4jLWdNKrsTlsz62Xg6bqZJ5O
a5JxBxHxJNSLIJeIcqkFjSXMHkzFeelZ685zRC9fnKu1pz92hekbUXxq/hmprkgaUmh9oHdsZkiO
YIxnlX2t0Qij3X1uCNQ5pLTKR4FzVGGBUylW6xl0HdqwtB4Qw9Q7tZ/Azqx7we2wDrYB1s2/H368
QIQAQYklmsl1W7odPq6A7TQx4fHamRhJKwbUrVrS1YrxF8odbm6kOxcRCvB4KkzvfulIHBLRfT+B
VCUCgPUyRUf6dta9ueSTX8sGxVVK4L+6ibRIdV2qbQdlXa8ZTvL3w1IbFX8xbb+s9B/1pNyoVoxB
ZktjsJ01ILRchU6gF1fchAXvgDLqwv/Mb49JHmsCqirr0xlV9I/XbIaO0WB/+vnU9hUfP6MYwBfh
jiaukj01m+91bqGJVeMtszV24OspqeVUExNSqCx9YEUkg8jmm9aX6oz3sX3RdjatM9d29vnC9nUf
37JMyQ8QnN2KlqkDq2lokLQkF9TUIUFXDbghabyi3eGUi11xlaWkVraEfbA9Z0k6L9f0LWaFttH6
ZduLcST+PqsQAO6g/jPUDhSZ8C7vWxHap3IwblNo6geuFKZ0NT7lCJR8YUaUIj+e69ufkR2RQliz
Mt+eIqRM8mSNamG/ftfnC58PBdJL19FplmKhQ5UJ9pzeBHZK1/IR211zPyKlBnodggV7L17Ln7ZS
3AkvrJgd/c4zn/Mr245H8kMdNXa9sSBFFoGFjwqKEzU8Nya3hDe3j8hH2gSmlQsuMI2CeXwh/3ak
ZRZnPgX/DElI9qKn90rqF92ukM5Veo9Mule5Z3wLTjKGFSnk/r7AwWqmyzBdYL2EDjlV556KFb1l
4yGi5eZ4UXIihiybq92a38j7OphBeQHGtDBj7/q/oE2S6PELFlXb+0O8s6RvLbwT3v9TTxIA8jd5
vqcRW2SvWOY0bAde/MVEovpdIUUg3Y3q8xDvcanrSAldnAqaClbrYBJ3rfkIjMyC8h4JZYcMxax+
T1U+/dICvZG/53fyoXYv4BeoSabXCcmNS0N+twRaAMT823zpvPQX5dJ3ujQIKjzpZjAS0QX55viI
LE7qD+UBoOYpe5O9+qXxbG8C6OnG99pxPOL9dJObRUPBNW9sOltXPtlecacc6+8JG8v+ijYVy28G
vCc5hCh7CFO9aJCZiDNhhd17WCpD7zs23PvyZBwWYI07fZ89SNfo5/wjfql/VZfmAhiZ+LZ98VYa
rsk2+0tfehRvn7s33ftJeMD5NHxD14SGxF98JJYP3HNk990CDXaNT7Vo1vdytCcRlhw2kFOaXxZ7
s3nrkaLFj4ImFnyf9mDSUzrADXBzCIjwoR1rZz6hMNb7nfxDrx6gE81fEeBL8t7UvGX2MF3CqhcD
+kL+04iId0m/YF1PtDg88AVdpkILs/3Wni8wlXhb5cnclU8mvf5xrUOfFAHa6lVbjhVN2XnPCLlw
cXwZDkt4iY/Og+qVd9Fh+tY7u+6HinvYRdmROcco8erJm58AY2AegxRN7IkITymZVuYjFebyXavP
8nL4CoE1VR/K7FhXV3GQ/6olIkL39L/X5sAK+3fn79YP8tBHQafonNH4k88hS2Gx0+4VxO0v6FbP
xjPRwtIZo4VXvRo/YuZBAHMdV9IlfERmYH2lszxDMAG26kna+qKOHuU4fpufnfqi6kf5wtrrIf+m
/AQIRWVC/g72KA/Gd0h0sP4UAIz+6JeZRwJgdMpZo5h0OIFpuQksCrKlX0u/J+2MevuL+X18KG72
W3OakHC4NTKk8sLtL40noHKU5RHcEHP+A7jnzzWEQ9mXJDtVpHsf8lWU5fMX8uNzwaZ/p9xpgfaA
xgC5i1McyWVJfsp34l36K7+Rw7Fjk/asvhFL89zARwLXO+xwsezCa/bavFZn+YHqQHSI98MZ+Q6R
M0fidoFsnvTry/xoPElH7Zb+JDDYinaEzBCw9ispPTOYDtW+6V0GmvZL748P6lE/y6cMZPkLddPx
nd0xpitvcvW99IYayzqEHs4jb3hGdcVYqOCM4bvdEbw22rMY++uJi156GL8VJ7RsWClTEyO5K18i
jzH1VccZ5UZPVejx1qt94Y4gm9j9gpp1sVUcywfnK7DaF6Qf3nLMvhU+UoN6l9j3GvpV1IE7Bk0v
CoA6C8+EZ+VWF243kCRX7UiegvHKdYgGwyXock9JYg3pg0DnL9c03tnTwfCnh78ww1/YeR7LI2xr
H06ffetpc4B+GkHdOhAu3WIF1btE5zzxmZ768+TCO1KrHeG8c3REDR0hKZe9lNv65rw1cDwnt4p2
DeoC00UH9v+5O5PluJEsi34R0jA6gG0AgZg4T6K4gYkShXme8fV9HFIms7Or2qy2tYFFBGcGAPf3
3r3nlvquubGZDXsO5+EhpL1ziPaZ1xzSr9N11T5Te5HjFPEd3cD6oo1exblXeMYVDJxTcxUGxVm8
mPzOBzKujriAbu3Csy9ERNdHgzXFM1nV8QQEZegN6f5juQWZ+s28y55xRBzi91LzrBs5bfc+lz+n
RLkl91yUA9w2ijHvjzSPziqSgkNshDeaw8amlxUOOYg0nWRthMCIEXwnhn2iO68iRRKCphr9ws6o
a3zfdMDOo/yS7VEkC5Lt0WQZPbYS+WEgYgm2kXy8ZGaXHhL5OflW3fz7rwaIzC6m0ylKeiv1q0F4
WV91FwfJSAV8YDcxljsPfx3SVh3OpFKOpPjyaPtA14HIrFQS5xsiQNyphciwrkGcZfqpo3PlTAr0
nNXkTrk9nFV6j+SxNL4tmFnvu5gNJ2jZCnj2OJ/j2iY+oyjjlPsuPYh0ex7afMg2ch9F3nIUrct2
WgX4eXYdWkXbox6sE22fv563NB0PSayi10CTUuct8Q9yVqPKA3EnbHrlo8/XNHecDkU7oHsHza1x
8ouFN5jyhEq3KXFP46kCnh/dRkJVz46dswcRpXZK47bD6Mteejv0mXXT4MMFRUd34fOA+4R36a/X
9CnmvzSqt1uXbZb1yPaorR1uuZ8vmoKAQRu45B6QX30W+uCp5moet3ZwL1uC2yPEt9IDq2NRwYCs
Ce0xVxEFOS6tKTAoqElqlgmA8A2GB00LTIP78fCCdGo6TckUKNbsHj4bSKpTDsgfMQcgIx6KXSKt
kcVKJ8boW5mqTdpLrLPzHMbEny1Sa7en6sTECr/8vTuSCBdBNgUlixOTJIKnunWagBnAfGYOMJ9d
bTYORuIco1W+461pfSmWmvlvPlcg8WW/Dr/biCDIqX1HjtS2Udvn4fO1cVSXkx5ebUMzbWwx5JlD
tWDzbp7UjtEjVY9BUO1xlI24rUUnQ4k9C8+Mh5KM1kgnWy2/msefzWRdH98sy+bGisUXYz1mz3KB
57Q0wOJE805uBBrLaejjoOqML2PnaFRuHJA67Up1Ii+yBRO3tVW3N3g7fD51+irhj6QwVNmTb2+v
Jkt7ZbE1CqOGwKZ6AQ614HHmFNymoNtBdpOtuuXFKCLGxkV2bDRElisrSZ+7rcO6zUJ/PXdU6Hjb
HOW/doZmqDqjrX8/Q3v6KMuPrvv4+F9TtF9f9WeqtfaHsDC0mL/nZL8naCRa41UmS1rHy2w4HP8a
oRniD+EAsXIgVgBngIz21wjNMP9g5gZgidGb5cjZ238yQmMs9I8pmgzXherjmszsmCP9H2SgvbSG
ApWvPMWajVBOltJb03gyjf7Uq6ASqYyR7NbYcAA3ehjjsU7LF7ePbIdfk6PPodGsUCZ/fnj7wPZa
iSEFKUiOa8fud9sIupPjbjWK6Mltz389dAwcOMSwHkrB1ZebIc0jpt62vPF+zroHjJYZmy3UyLhq
b7dLX+s6hZu/vAtMYeXSj5UPt6E6HpKCq8Oo9V1lKXInnwzneFJOjSmQXs1Rhps7e7FydmJNQQVq
SWXyeiFydD9zf4c7ZudsvkMgeLNe0pAui4vWLA37bYSkCbe2lHlokMXRN23u2YvM9XOrIUnsM/u7
cmuY6ldyzOKbRYeFHOM+ydD+H2OILl4xmF1Q1/ltz2RrMuNsD5ui8hYtlLq71sedTe0dEc80EsuI
Vfug6lFytMyWyI85ufQgZN1pCH0oSq91a1yWmRIZzpjMpFmv7ShPLoox3M85phuTZCrzMBPHhubo
OYvHOCjYmA7TbNKFQIhUmPC+UXVN/Yq8Gwxtgr+1KGebpktxv3RJ5nU2mkFTqdFpuo9OpNFDWllh
Vs15LaH21Ij+9xbyBryx7tWCBIj2tAOIe6nSfcLS71WDy0qHR4D1X6ZSH9JKXZ8VKq0+/ZrThS2l
mN3MOwTEqgZOb9QCdx0m33ZNL40lAtVBMDLY05UeWY8FF+BRTdjUOsltFg5mYKNd3UVIEHIt70DO
uuUOs8212dXz0TS1nwCnSQbDt3du8vrOQKJ1D8/eYhXYL1i8ibHATw1LKHCKiUCgRQcNo2mDVyvr
AxLfNohJeVMWB2B97l6i3kbK0zK+GYz5q0SW0f9MtGDWZOJOKN4n+V3Ecp2l82sZNv2xTthd0+h+
S0I9CYhSIE+BHtP62OVV4S/6fKeWNZUzqZA0twkCMGPze9Sj/hsNG2+ZzWkTpmgzk1I/LEV7gN6f
e70OH8/MDq10nCvq9MCIBWhlQ0zL1EgvCjphvKjBHAPeF0QMHaMRp2IvmNUQmmO102kVE0W6mK8S
JhF+eO/q2clyRr90UIOJ1nrUk/E9H8j6XNbqvu8hzmrrjEJY5/rR6CS0+nKKSbjTMnWvhXWDSldH
EZV0D2U7DYTDAx7GTAVqwmKb3XEh9kci2ojbQxEJnsfy0DJqFyXKnloV53CiaNSpR1RBPxIdW0CR
FdZRVOqV1keImUw13s3JuJD7W71zdpSkx06EVyeCGFzAz36Jan9HsqxuwEbmLPaTpH0drSG6mPlh
05Xg6tuFWQm/G6nz0BO3qeEm3lXVjDJV2sN1uAi6k+1hcx6S1T3mKHUVBlwHoeZuwAl0j0Buh9r6
FZa73JRgBF3kL9bQe/QGI+phYUQd6tKnQiOqxA7rQAsSS/Vpg7+JDkZvCd525wKf3RnBdG0Y9gfq
yv4oMBPwdsBSNnWz8tus+5Jzmh1tY+wQ7a7coeg1Mje4kC/DrKkgRtq9BvPG20PnYezppFmA+NSq
PsTM1XyGCOnBbdnz2pP2o1lOUdG+ZtFgeVptpEduIIfc5NKI6SQ1cXkr5A+pmgK5FuI+lN+9HzJF
hl/lGSQK3w2q+UMiACqci0My381j0t8sEPy8sW0ZtLqP4exGL2BviFhckvm4auWp5RxTh0UEa45n
JtaVBo9TtBxGpGurlFO4metPo/pdz3hWqNG3SPGY1aEUzxI/bEsPRMfoh/HDEoXKQY/zWwyKBEgI
gA2kBUZdzdkYG9g3STtzTfFizCrXQQKyYo4ifDlOqRPhx/g7GgpPKe0osEu7IoaigdWrO3QqKNKT
ZgovJEKN5WTTiSahYZycD5P0zWDEanrEzhl5NSyLMXvLRXlCILsrnbZ4tcyfStH0oJ1JM+vz5BRW
CXlu9U+nKnUIj5DPW204RlP+NEMN3s1K29LZoFLHUivuLGLb0hJ9cqaEp1UGGDAEb6IVybPx4i42
wvSMph/BAaVflTg6OavHgK5gBOmChLflZNsIzugkKuHggeuiILeQ0uuOMp3Yila7QitGOpXva41P
NDN66xISsyP0N3xjb0abGrREpHJ1MEgcz2IFw1z5PrvTt3kJ6kJmeivzbTHKGlMF6Rs33cVwb4lX
lE6lLD/ZeoigE4spibWsMvjDwyI+WJZOWmpfYuc3VqZd+RIiF42PCK0Jg42Iw4FmQuPHMnch+P59
gYuEADkx0CVkVDJfOo1L0piJqGrj9H6ZkTd3L20xRoFC8x5cbj+i31gO5NXNZ4CRBRWje2QWhgei
AaFotIT0IlesspjJB2vRqhPKmav0djMY/6RB/bQwwzPOMXJCTxfbS9WBevQLmo0jiuzreqBT6CzL
gUnEF0eVnsJmgPlMzWslmMhcgcPdalvIweAaSxaVqKNrm61PSHH7IBMphgzUsqvWNCAKDfMh0hKG
xit9NQzC3KdvEijkAYbwl5ay6rCo4gamwdgx+FA69TZJ29jrx2bdGxXXRFfiyBWmeFAU6+ham74b
9hTbl3O1AEYFzZSI5UbCTLhyXlGxL+emrmdoazGzJyry7ZCxkci61EGJ+1BbBJOZWeNb8cT2YbRm
7gO4edIGzkczVaeCuf25kgfSbd+INk591XGuQ623942K2HzN8vuY/oPnxO7bGBc4mjKAJZFlUAWr
M/c6s6FpV1hPKjp+TMbLV/hRKbHLrq84MuO7Vgt9HznltzpJ6RfIyeaY0UDY9UXxoBJjFZBHj/5W
RKekto4YoNHuVE0Quj8QQDd7SyNgNiHnw5snh17tXB4nRXnnnt8FZIzcRv1oBRGhY0CBTBB8k0t3
TJisWS5q+7ZxMLcv8BZzIkT0ZDmkVndfYn3Hfpaf4PRuEyhV3r9T2LC7Vooq9JL5XdO1D4acQJEr
hgCkGMeeIY9t+JPB1jozHkRqRb5ClACLBGIgNUaMUvIzO5g8eOYkiUjhyjsIa7pNsCjQvNDgB7OJ
RVrzZKQaTck2uZ5kRWobOiH1XXqORGwF04zE3qim80KmEDycvmEUl+tHLLBeLys/dEIU0khRS7KZ
T0byuMQvUYsmVh1GhhLy1xHM2jlP4pPtFkmQj2Gz05rZj+Hs0LpBTi10nVo2hsutaOwJXT0PlL5+
Sje5y8JOOkDxe726mXUqBn3ivkc+gty7R3Uc71Sygwgp1j5A6/aomAWDSlFC+WhkWJMWold1rV2f
jI2vJp3NnHMAH7mJc8DxnovwjRSz53Rls9yZBQ6Y5gWe7kPRG+1xitUXYJVASqPdGDOqRZcQMm+m
CZHZZk/m17BfR0ruvhWvjmwxoImd/NglaajNo/VckRKzJ/DircB6fFjzEr08TSKbfVQP+Ib4vDdE
7EXqYCzgfhGr1Q1Zqcqh0kkUbYznmcZz1mRPSaPoDHQZNQLaIDogFd/cBLrIasUhfSfeeXUhNDeZ
0AlWXE5alL+ssEj5xeH9F+4r+8A4cPX0iqRPpjWVGuT6+DFmobKnMRRGhE0uavyzn9FVDDCjavWp
RsV1wge5nE1ZRJgVfC7RkQHn1LhpSUVlNwqVpnQrQonLJ8scon2psgdTa/ItyplhSmM1B6sYmaip
zVGRyrIwrzqPTV/tEdO3nAr3gWRv+1zLwxR9zwENnFYi5AO9KV8McObFTl019xATy5hASPKUKG49
p7Eg31G4mVNsBHZef2VHgQOz4GZjm35PAsiuqSGXtsVKe3UunxtutgHDk7gmzRUg+CNBzvmhGuzx
ojj0+1cHKt1wtLHpnLuk/8bu4SVvqoTLqruQhe25Q4ruMgtUkvbO8EtVCZhsfGLG4H5iLdJYyI6d
Ncz70h7wDRe5flayyj7Z1ZdEEfM+517+66I2p+Jeb3Q4bPi4dqk8C/WWUaZAdnCYc3sB41JpWEzf
bDnXD2t604WqtMT65Vdon7l1CAU5oatXu2hraTkppvOef1HY0z91iVI6tmASigGpHJXVdRJOpOTd
FVY+kI7AtyN15KlaIhH0aR9fhmIVp36VW75UPYciLQI3tl8icPLY8uBJzLJTaDVAKtb03JQ4IBJ+
9lCbIFCgLUSEle6qzn1pEJbtIg1B3HaaL7FaEqDUZXtXfLUT/S0G5uCNS31FOMxFGMawN9r1kkcW
GyHm8knN4D5dV+vcqmypbYtZWD1dNVk+nmLzrShdElWqYvQb52cxDMp5O6hqzA4M6Nj9VKyco7J2
hTX0+5DXw8tYdXMwKdbvlxqBlhcnXr3fDqGw212ZwzwHP7pt0vfQQe5ZSIlrRRRzNrADYHhovlnG
6hIIngBFV9DrsiyBICyB/SbCHM5ABByapaI6TrQkRAF2Mc7RrOQK2tT+S8LN6BySSHgmf9f69Yho
aBjcDXdr1qESp0JHIEQJRQSRU8WeJAavxcQcaJOJYqalrIRt5paAtVSBFGUlh9qW1MNRfuzzsL2W
p0xqIgU5kCs/hSCH8CzS9KHUBKydpcrORnKvm8XCTwyX7ybNFW8ZHOucVhkLKFCPm0aJmCzIBnPl
QkTvG71A3YZ+zGzJA0fy8TrJnu8ibToTaTgeLikUynVoEH5Gr6DIHMIhSDjnZHace0qx5kwLivhz
eQjlKklMYwSSgYbudgBctx7LQfeNjrg7y8F7MkuG3nZQ1nuwZOK0LWufL+s9pAquoUWi+VR5WIea
HFuTwacD/2RJzG8hvKBAg/Z+WW1OKow6zX7lHD1GRXVa12y6lGIsqmAAKQzUJsduL/LALUcC2BQI
TYxs3FlldcEVYMSFebcdCkV9h7D3aPVwYHtXe27ImmDhDBG9ueAJCImuWouRFxbPQ9uxynUJihWN
5LjysLAgiKw+aqEamMl6yofn+imuHNPbJESbuGhwI1vaP1i/5c1TYScA+izDKqx2QWgMeH0AHeP1
57LNRgFrsB16ksrSp+0l1rDlfNfkzE22w7IMTEsm5oE5SFjUQ/QGNq1YL5tvChZaF9lR5rhdYCwy
JUIbOH2J3gpSREaZvOLakdtcRMy3snXB5WHRWzKRItr28pm+NcsgdT4TnBKBBKCHvB02oZgjmqDq
m9zDVMktOr7jH0K7fNOQSQlzx7YaVRf6Ge54MF6EDkTA27RRm1RqO+hz55MRS7WnopTAaNoWO4vK
D6Exfy9y09+Pci3NA8KGXrYdasV21C5i7TDPWnmcy+YoNO0HEJn4UCfFqRgFkFdRuxcdfAteVho9
kEO9UNMpk5cyPdYRq/o454LdiTsc+fMoZofDQLLUToQx77tyN2vAl8dQYl+o8zD4io9xmbXLYjoX
xyGGuAylRpJufF49xBFkSW0az3x3InHDDBECEozVpuuX6LTtjVBjYFI1t2nDzxobso54u+4iPQr3
YyhQCS9TeF2XRJHleCTZrep+vFeyZN86eCOdfk+MKWwGJGSRk3PmMYaj7J98t2bpjaO7wbDvUtAg
+yFjWtvo+slO7YcsSn/SjMgOvN/ZPAd1jB8X4g0qhHp8zlIi6cwm2i/OgBUJPduu5S3YtcqS7ZOl
1PdOpy1Bmz7nifExLDA14O5VuymCcSfRlTiaMzejQu+QF7ckCug0hUhqGQMom8KzuxniCRGYmnFE
ip3u6AqNBEeGzKSloBlyONegs5R+DWYVsXxT+HaXubveSIbAQAE9yfBpknuG1X4vM/fUu/lVwWyJ
VjR/vrt+sSb7nJKgBH7nFmEuvRXSIfy6ixsAUn5Nc87nJ7MoARM79UTY7qp1ZdSiZQd4xY+zhq+A
TUe6T4Euep0R7UCBIDcAj4DCJtVuq4VJCORSXCvJlcE/R2jmLBsJU0AbehdlbnMt6HHlSvoxq/Ti
JhexCX1c3AbFWzK51lEvwgWqYO6v/XqjdcplQTa+a3rlkQbtI3Qs+ua19jp2tOsWAt/K6ZtKVYQN
Te0eijV5jVjNHnAsTbTWU7qefUGjkGU8yaNHNnCpcd0vTMujJH7sVgztZsidCh+WB5HsSejRtc1e
Zuz6+HqWb3TDAOvKRmtSRcz3hf7dbpw1sPuXUnIG8sJ+pmX/Ypmdto8HtA52n19PNiWsK1NpaRPe
NBHUmQG3sm+lGs770AZygBinDLXrPI3ocsgExIEg2nb+AkzGRri5AOXLwdEvLlNTEqGrsb1qkHAT
iTcdMwMEMEOQOhg0om5x1h5zSzwgaW3QJxgh0ptpv2riWtBC6TqVdndRo8lDC1QWeSjNfQOi/t2q
tyT70e1WYWb7izDhTZEZSTANUgQrGz1V66GR0KIvQMD7uvGhuP0PQ49vdIzPjOSrnA3N1yi+A5UX
npYIvaHuAF81MrSGMem+oYWU1BKLx8/GZ4+ISutwqBYTltx2bfhnwWqCb+Io7ZvVmj/n7yXTHfII
ymtlUa2rIoq/lOl3KoyYpksvSQ2c3X3uq0Jnq43hNzGM3erSbTDRQxdd/dSR7KnY62NjqQ77XKCl
kVmiJH2rhp4rbRKht4rXVJsmyjoj6DvCO4E1o8fNBcJA4SPbXYJxopQzY/LasMljt6c8bhv+lCKF
p/RapWQ/p5nxbPb6e2KQKtZMKgrwtXopyYv3NFw96GjiCyyOKuhnmD0ZXaBy0Z5IPG/aJYhCrrl6
MJ/CxIWdYI/wVrKnzBxMz03BfkBeIq3ZdYI4XWJuFOW3SEPlVltYMuN29Qw63gwnH2wK2imF5QKt
IRBlXmGpec5M2vpJfVzLavQdW3lQ1bB/jE0dPbr7tcxALPLLwVbjlt7F4kYPk59RiuptIdhqh8wR
xm+a0usvWY1imCFphJqicwoGwbB+yG2Iz11OL3ivZ8ppQJgbuIzl98KoEqJKrBYNuCvZm3CEIMW8
d0p3sMLQr7UuCpCa1+izNXOPsJKh+niILeU7F7sftypvY0leXazqFEUx7DL91iguo8aV1qTPDfvq
nSDi/FCpNJm7SHuBn5AcqHVOq1NfRaV1MuHx0HjJKjwT7VXmrv1hyom6XW47NPk4K4WnGtANRQs5
NGPyrGWPTW381NuVxAuASIo9fZ0AFO1CFBenosmv4yeCirkbXsj7pXPfkL1mI16lMK6b6xBtb6fk
byqMGCIX+i80f/G0G/ptSlPnlFbKpbFQ6ZjA/D0DlFKe97dkOVak360FNs+KZK59bcHurE1d8bnq
2zYWcIhKYz+XoORxuAdj7n7vUap48VqL6yhdT6O8oDpq+5CAdURxO7up2cZZ5AZmrBOdoEVXsl4S
TRAh6IIL2SyACMxMtfeOcHzifwjME/SKCWQdcvuNrtT3piqRBeG5A+Fj4yV5SiqbNn5us/dDpBgZ
3xNG76gu1RMhof46Fyeh0tuHXrt3fqAnLZFf59IdS74GpT7SzwKBV6xiUdfTb0xGGhgmROLRdbV8
U0kfW0KRd5A/HkYsJTvikFwPsJXh9+tS7oHAZ6BuYXOCXHky7epMrEQaOM08+3PM5CiGOVl0EhmS
xtxUbTLlrQXiruOt9PvPUWsHuU26LfCrM2F+kPXn4phH2muTW5yaOtmCzahdJwymprz8Zn5Prdy4
0evxqzK0SMOsyjxZaEjXyRZ7RsmCHFGCImEuC/Ac3U/uMbbX4M70ynm8EBJCQ5x7xkEb6ZjF67B3
Cve9orVAzNa8T6eWKt25YQYnAk22fKrRRNePzs6MD5tg4POwGao3/cA/Xvt8+ktYoEE89pqy07BC
o20peyP67fP7Zfmj+ms8Wu810BaiCXesbL8tgH/7fBIwmFtiOa63L98+528Pt8/cDpUsAoXO5bFZ
kB1juNVWbWX6ws/eDtvXfj799Uv8siDKz/nbt/7Hp//6eUCl1X2kEYo6h1ITufmPZRX+S7ljpUyk
tx+tiVg7wicYdkWkP5vPs9ufUg0hsvZN0VcaBNKU4E5SpPTPh2WDaKlxACf1AzpWWWFs3rftkDri
T1ccQ15X22+vElaI9G17CKw3PRfAD8PRPFWgeaUb4m8f377f34yEufxp2ydtB6Gnf36nXy+aK1tC
gfGiZun8/LzPX+vX9/p8/q8+51+9Ziq9A4ry8Gnan+jswCZcjF++/ljHub/ZBS1p898eba99Pt1e
277B9ujzk//xtf94un1eMVQT2y3eC1z5/ubK3OQzEX8tLZe/rJr/fNHYRDWfH9+MnsnnF23Ptw8L
+AbR4Jwm2altB85ExoM8DCt7+f1w+9B2sBKfjoRy+vzyf/yI7amhIgL8r9bp6Bou8P9Pp3ONpgDO
X/J3mc7vL/pTpuP+oboEsNm6sIQU/fyp07H+sG0Xei/k5b8UOqb6BwWnJlTddoiKxFv6qdARfxAd
qas2n4DP/T9U6Oj6FlLzd+e5C+iaca1FBJ1hE6sjFTx/87m3mkiboYniM6A+zzGj+1or+8Om89uk
c0uWk76UMcWSurrtwG0Grp7KMHfJ6tOo/dikNdvBgWUFmEiKPNUWkpdKxZIljPnNGGU8u6tj6lRv
vRrGzOPK9kpjnBMbxYfo0FkmoFexBe8SGgvBUtBpbdmo8+XpVThH9G51aC2DdguolT4kmO4rpsl0
obA3lPRk98hZyFKjKsNpkh1qWafJgk3I0o0eirVrZDkHoh7zVMN+gEKv3Uo+Wfxl2V5QCzayKFRn
DO1USwPVYkXVGJbhe1cLASU4vKLv18nyUshCU8iSs5LFpy7LUGcrSGVpqssilbzqcT8rFPJ95BrH
+DS2DCEmWdpKd7muJO7OUDMvkeVvLgvhkYpYozKeqZA1WSqjxSm9uVY/DP0JftGCL4SyupMFdidL
bV0W3ausyipZiOdU5CuVOQMuxnih1e4dfQlk8gii1QPBZj+FrOpleU+P2E9kwd9T+ed0ABw6Ab2W
zlQSeD6BsXgmY1dNH8YDUbedbCOg89kjfZDNBeZyl0a2G4RsPEyyBRHLZkTa2He2Ymu7su8RCGTd
basI4mIB5+4ARrMrk42NjA7HKlsdiWx6JHQ/iorshWH91unU/tMH3uTwRNwwMnMUAWBHc7y6qkWv
JH+0cLvUDktGVXZsYPoh3rkR++DMreb9aoNsc9oUEXWPdTFRpvkUK/l5ne+JpYmPeZ3jbbTNJ7do
2QJhojFH57poa+XEv+Zik8xyYZL4wVYUrYZs39DYNDzFUu6SUa5yGsorehIqf12bkzFutx3AcaYH
1PJjegxNYm+iGm4mEJoFXfmS7LNWu19XEhGqVI+fHIXQdHibni5jeppc7XdF3yu3qs4/M8uik6WO
X+fBIowbER8zFoyKmsD/svj61FG+mHiWIyWvDiPBGTQSyx9Jfr/EuctvgIdnncyBEth6HiuX3163
zmpKwmkFCM8f5/6k6JrXG0b7IKIUxZfOHK/nOnPwXJ0Ky1pAz/be4CC7CLXijcAK9HiQkIuzSZtn
p43ZlamtOjatp2gtv2rlQDGYJNB8knANuuohQoYBiqA7ukYJXFGB+0MimpTHHNIY+qEVZ8ahsH0Q
crx7sQIHVx1j342rcKcstN3j4TImtDySvCbvnIunaVHKLZ1yQLM2todhje4Y0ge6JQK67atXsFvc
9aXJFa7H6oEEoGNt63RZKFvZEBNDAK0QNC2Y+bzwxoE0Dd0A1pTH2bWuJbf4Xqs99WFiTDfF8tzj
iDygY0W44dB8UaJHg0+/Tp30hi7OV3t08BDRTdYU+6qiATwXnMhF4Y6XWrfeVQDDyYocRjA8966S
eky9hMeUyqpL7tFzMnXDbsjaOIhglYfaAAGV1E0JqmJngM+nxMmCACo/hDjbd4V1t4zrejt23asy
xl9SM6OFYVbLfu2a6tSGTkBz1q+t6r3Fb4HwM0f24uz1CDdPVIoBbZJKrQxkEeRpkag7M8Ru1PXF
z5j5/ODWP8JsCW90Z+XexGiTXpcV79qZwNd6WWNfV+nJhYuJ/AX09E56tOBGeybFit/XoNtze7ru
FeSCa0rSfK5d1lXcGklYHypBZZsN3btZkOpYue5H0pivA2EkJ70kEjPR61taDnAsZoon3EA1KG1c
aaaZ+iW3Nhr24hSnpEAsy/JtYZtGmhoyldHujmpREdKexNdGZFymMTJYiearKiHLtMFYHDhZwSwN
qBkDqrtW37dGeExB2R7qnklqR+wEoMXlBlVlv77YMwarsANj76zOj4mBZkXnqEMfeYXH/q6xo+aY
VpDYx+R7ineeFO94IAceQmK8fEEGQSG9YOuwnJkHcJpNa/3WJi3XS4tLuSNF8VBjM97Vembt2iSn
ZaVOP5e5qvZaZl5PnbtQB8LBTefGG0vYLeXcNieWlnvVfGyqyvphTy8iyV97O8sep4RBtmuxapKi
EXm5On30bjHel+n4AJPQgVo+L7vScC/dSvMRGfBb0oIMy67TMjyrwGVmVDrtXKz+EGpnDYVqX+c1
O/jI9W0NiCfSIwgq4/i9sL5ERRQ9qnF5rLqOu0pxsxDceFBXdpSzy1i8ux/ACO4F7gVUEbgA52hZ
d+47qsOdhp4IC8U0HmhMPapVkd3occyNucmOfT3bUkhJc5xGO6NYxEVV86aAMN4b1KIeXPwwUMc6
8yBNGftYzM8iXl8Ts2YekCS+NtFZ4fzA3E0gQqX2X3tBcscqaEz2mj2hjUphtVYBLOqSi190O0sj
fEaLu4LBf9cTe5+8GraeXiyh/LAc+mmZhdUIhdLqm449epbbABZdFMZaETnsE/AGa8LlxUDlrtKm
4sSQju4HtnNY0wwjUsSTAnWYyDqSP8013dtjSrOLPtWhoL+cNzjskAeEB9baW0ppTLQtwQDAaM6q
np+UwZj8OcKyVtv01xKrOzZtBHqTZlxgV0im1fHVwFJTLghEVQPE3pwxiqoy4zuWFR8F5Y3SMY51
dIjttZbDLOd+Dt/rZA/Kg3AQAHMaeRYYrrbjMk465Tudd8OclCdXTW8jA9j32vU3JOnm/dqfmXIu
QAvo2HbL+prVXLymDrwrijB/Mbp/ZdWxgnJpQ392WMxsC5Vjq66MoVf00wbTHW6b0W0VJbuuxpRM
lgRJe7MlIxqoznNMgUrZIXmrT+3cvQGWx+K/2Mm5tbSPpGefAXOVJKomPVg01kBta4inHPVkRcW6
t4qKVhg4V882Ne0OQDqVlJU/z6gug9XOsMroanjTTuW6710n8myJL4Qnl/lw1GA/vCqa8cpvuXgd
fnvaXwpyQviQe9s9mAy+DwPVr2ir0qttNWbwZ6VnLi9aCipqGqtayWvHiGWxWvtdUXAHAxxpFiGw
VYBERy4kBVpaxo500rP7qtbPUitHUrkbZIUGoAbWausKcSjh73WEVnSjoR0pSchbSPSLOoe5P1nm
j9Zxq6PokHpa7FgG64nzU99XE3ORRagZ3b3irIyF4xXToJ1YvDkzjN4n0KPfQzAs2ZqR9KPGF9cg
C7kYmCO1CkPaDMywVI2aPVFqc4vjr8zgf0SzH5WjtUsnE01eRuaTidh1ViJrz2Su2yf8P4FL7kA0
cuvMbZfBZHdr1ObbrHOuJORlrS7N4SKz3kon70lF6ManXiXTQB9YHrenzUh4LIFEBYu8ygriunfp
wOZ0saxTz8XhDyksxDSvHtXWLIPCTtarSZX379wlPcasxwOs4Ii7YPXQMPDp9Yw5HyLDlyLqzoQ6
WnurobvGdgTaq1pepz0bdsuKO29p/Ka5R8PMxKy0Y7LjVrxulCmdaFLkDfadRo3h0UxMGDmx80u5
cxd1EnISVi/Y1cX1GiY0Y9cvtYJiqNIUBL6TH2EcdLrq6ED53dvComWbZjJ3mt0w+PqrVc/e53TF
qRqnGVbiqfBzV7+Y/8PdmWy3jWzb9lfeuH2cAQTqxu2wLkRStS13MGTJRl0DgeLr30Q4TyrfGff+
wOsgSTptkSKA2LH3WnMZnQPvvbr5kWy3hp872GqntdlnOw+F0sWJxXxr67twdGryPMw9HW32H+gy
2XO03wAXUFXn0Br9mKJAL5+wBQVbIyJ0pBuKM8lczt2QzuMWrNneImfMJ+tYeOIRsO1bG/tHEblv
U1lGix7TRNRjm6tSMJAfuI2Ohk8SLVlJkkCP2Ywj3ukFdnxKOg0fxKNta4czp1nbbufwB8qa6YSR
iTkmTV1v/t54VrJvBcuqABDPrfGDdAjrITPyc5OjGKBeOpodEZlNVTgny64O4Slq3WAfhfLDRjBw
MVjY10uKQzJZwRNjwM/Mb+FZ2CjwY+1Rhk33GtlOjrXus9VGfQdQGq88CQfMgCBE48cf61Xav/mI
kG5sZcjeiS9ujeVY0q+mdkWR09CQrufvkm/tfWI6UY9p8TvcokS48J1Pa0c3+r1fzzeyIbimI69e
CSnELhtnshX9XT9sOZVAg+rYSbNGhAiR40PloYbiC4cVHnofwkGeOWiCSZCzzL1l+xJWbXKwq01o
cJFGRcNcaeI8mn3auf1dEcInJamCdcD1aNUY057gokfGoeWiGrLe88TelglsEnIeP0UCu14aXNpV
XVPhomSec65k9sDbcEiv40QAdBjfmk5kz6ChuUEvLI7K0Bqc6uByNREcibKzt02hUyvze1kLru7N
rFe4iuGV71N3besT6H9neOrjiCUSO8KeAfxdkELhb2k/r6eSlv4wv5kVWcO66O+kJcUuFh31LEDg
rCyWwqqFBc6EzWZNZqgEdgyu0oOQ5rAu9Ow1dxfMBJv70RLOrrGnDj2VPI6ycnaxZY970v6GreOI
b4x7022EceaoZYvoyfggGyvjOs1/J2m9ixAhXgwpb4LNNlVmSnQNQIsjwVjPfmo458ZaZi0pa/xo
uoAU2u6uEAPFGLOONXQoSssyvFRV+6tyNGdbRt3WztynmMkk3TwtQydBDtFU0QHwCyYgNX5jki9e
GzeMtz73gd1IHP3O0Omse4zHO5C1svbLdVcAB8NqscVBhc82/tY4ZAMSE4yhQBdPUQddAaYXvDGk
hDNDhGiJd4xdiPoh742vTULXMV7akaBv2CpmE571gKCiDhvJnq4xg5hok0luJpXf2/tepI/WZJ2F
NdW7IW6hmzCgWTvBFAHzKvCSpygSp54Qu5Q2clwa9VpLJ1a+TgA1Kl5EGf+aBf9cbk5sjwmXyMbs
J5XvuxDExHRBdxcOnNtFydWm5z4C36ayroy+sFUGB2dynVVB8Va7pHHpLh+hCLGSV7X+jckD4yN0
a4jC1nbd3DQPo3kKqyjw8Hwa/b1Sh9a6hme8LF30R4talEx27I9KN7ocqnwV9CBGPKeVWJse6gb5
sL+EcqoDKkTjVC4H9ZSbN7hfMWRrpsDLX+YQZYPFctREV8dxkj3WDIbhmX/P7Bqx/PLT2uUtqENl
QrGDufb1JvQO2IcN7nurVEnyb8XS//S0xbNTFlp7dJc3qPRKrfte6ph31RP1MnCaESpD80tvDIQO
rs7We5opnJY3qx6ZMr4BvNfQxgbog9RrGsxCTns4BstvhVhMFEfLIzMprLUh0B1ZfeKdnK6X1CIQ
nnFN3yuxpNthRZrIHD70TbGtufGcyuWgHvkLtk89avia1P/RUQCIrWiCeOMMFt6sRRWmxGBmG/Yr
qRO5pvUkTawJKOxP5vL3xhGcTMfXZAW+fmhkiM0A7dw8RH8dRmVh/XpRsqJwliD/Z697rzUpHW3d
hdy0PPKXw9drBdU6spRk7YzBcOqIEfpzyDQc/qkXP6Pvp93mGo9Koa3E1TJCi14tpmFF+vk6KOYP
RTbAHB8ksKeHLfo2B2wGyhy/01BtKQFxtgjaXGp0TuiKbMMGEWeRI3ih8Or/PNVSjGZ+T8iUEq8k
uUMwEFfi0XDeiIIaMH6HRAtE8Z2SWculba9e98o0RGUco0MqyZNYl6SKUwEvCi6lrleCLl9LkTzP
+ZuRXBSlKx3trMUGhsBdc72EWIwBaG5YdaevQyZGCHDOBApiLB7U6/z85ERwSaLPBK98CTirQo/o
4jEKmCajInrUPZk202Iivnq0DA68hb8PxfJDWwJNUKgvL96bi9JZCSiVlLJe3kU/ZQgE1HP0Qpig
MrdZB035zLScWtXC56SNAJVdbpPuoo7Q2SYVBY5+LxzLXdS9+kNFue4DZ4gM64ccF5hFOtAXmZ0P
UdOddRPzOKTaJZDt0WvcCJQOqIaZaM6VraXzeijrdi3t4M1zywfExHupo9vvE+OpNv1vU14MW8JR
CAqAJV4n9wCcyLUz6u4SdRhKcsf5TLQnPJk1Bk7c7Y7tvU52eGeSNrHrqdaJRRj8XT595qTJ7D2u
Y7ALUDFEds00y94lCEMOyLLSTcGm4UDKrtg43klD8LUtzew19JBJEEDpp1m+63qfVNocRYnVZE9l
RbBXmHe/Kel68rupSrX0NU4Zp4NpwIu/l9nEQNnmFMSJSsYIqJW5BMaFRLy/JSX/rKfhQ5jD8kJU
WbHGe5Hukoac9WxYkG+kJfbmJyIKgmEJ2Moc8lESob1ZOudFuYi0O7T1ZjAGGznU5gpg77uWvba5
O2/sxsHSk7HhEpgCe4c853JgHO0n9slLGkDcqA4ubtEc8Vq8oq28yKacEKayPbP4ZKusrfv7FkpR
q5kvNSzxsqdYJtXrG1mfzyhi570HBr6hV7Y3tACllwQ/TWRN+Sb9vFuZLnPuU14032KEzid69/Q2
NDRthvHWm6yqGKfdbVmM4hgOrwmC2mc6WStUWQjSkKv42bBsO7MHXCXuhuyVHcmGybqGDrB1jR57
n0e5V9OA6px3BjbZT0f2b4U7YkR1o5/d7OKTmzEF4pMn7CnsMTAOxU9+4d9Elmy9DD9tJyDJEOEY
SvEpc/kUD5hV0QeEYXA/By5on56+p2/Y+86nAUJbYoFSx/sGK2iaW5CdGG9QyZQLd8e5FcMh0EfE
MDLQ92bpgmMkH2TdhA2OuzH8RRwm1CEKcmYLS3dNPsy1Nh8Mka7numdnp1eMsNEvTVZSI7r1X9gh
kOU+ssXsqBHi9ge9gh/DmFib0F4Qw3QYGYWwlERxeT8VSDrSihgQ02MaMkUvsgGE0roNjSr6q1iJ
onNu3DePs+CDpyR7U4K/zabX7ZxqMtiQShqh9cYZy8WfmBImKSTJ1BcuLc4u27omE7Dj0LbfLBxi
SIMfy5wkpNEcX3Ujt3ah7H4EWp9tNFvP2NtzmrUJxKo4ofBZHAtR8QbUIWYfbm/KMLJ2SafTtmHH
2HrJsSmg6xTTnCEiWoZQefBMUALGTaTHO8NNEgSO0YWLa7WMMjK37/CjTtla5u7RNLNql2HbWLk5
QW3WfQV2fmO6QGlobUULBPek19576GErXTjsbM/tWyUqAFxJAEydVt/kaMTWQsOyPLIIKxzTAMka
NHkg7TLjAW0wAJb0B41tFO5hSaJ4daw8Izxzb90WZUe2Mh+26cDmj2ztIoKjsTiMGNhluEdvgwVS
NM8RgxW2Jp+axn+DxcEoR80md67etLrp7LxM+7CtfEaFpP9uBox982i8lvEAFET4KRRIFIFk8jFV
k3QKgrTfupbv7PJghIMj6T/73Iapp8lDoNG9Ivmnuo0awNHpVEXOy5B24l5Hxb5tS8487Lv2sSxb
7Mya846S5KUgkSV1ybpMazPfhV59qG0Lm0EK/R5J6aGfubGLLEy2RehtzZDlNB64g/eR3HnddEd6
+5UbFhD+mM2NIEEYfdHWYXN5jbJXW8Y2JuP6VcxJcNJMuat9WJetEc+vg/RKMjlxO06zfSQljXgM
kxat2FUEBBwyI76zYv81rWLCD4Ar7GHu4qwMQZBO8UWmiIoayk8rQ8wVTT9DrZ33hCqlq0w6zxSe
3/TI1GhjjXvyq4dTGTVb2XUSJWJIyH3TbnX/W09A9truMgRE4/BKPCbdZPfEAJ7NSEUgmzu5pI0a
23nS9wSeo9NjHsOGz8Z9G5bvZSa/1UwOwA4Cmnble1wOpKA0xmM7kirTCQ2LXYCErQyHO6n3tzbP
ftEMtCQ6qkVSgj4NNUlAH7ctA1JsltfUH6hDvPA580V/Qsb5K33NZIfAbzipQ11TnPbcdL0ca689
Fbh0HOs6EBiCnOQxR++4D0Go1cMpk02/d0oqA3UIdPx36tEUdGSHRkYcQBQ2NtW49Yj9iSvBaKXX
5HkKrHDvMZjwjJkcdXhqMT1JxnRWsGH8Wa8CRn4hSIKTaxGAmwXpJc9YeHy/ukUjy7ifGB7+wAHm
MeHwx1TXgS8jkDth2am5vVZik5XUryySMCYWFLHjgkBJ2vKoXq/nTOyx2rOp9x5q2vfbuWc8GaeP
Q9A5O93M/RN8DQprSTCSHZ9IOqBTmMNX9RllHd2FA+S0EEOzDtpsoZW4ZnUdPKqe5WeTsNfzbPQ5
phWcW+w81+GkELpO5xPrjHXdd5jNIIUHZB7CznWWg3qkDnCz2VKph8UCX0ImF+npuYhpDI2paTAf
Nn6hsaxOk8e1TbA9GiiDIDi6ZZ+hjval0xwYLljPT+opWz2QYlp3aCbyntR35JKz+ufbIq5t2FsJ
MtzRBconfAgfTZKir3TJMA7AOPhs/uB38aOssaB3jp9+5teRhMODnsfa3rSc/JAE8E0nHDZfB7PA
a9OKmFaueqj+ZEIqh/1CP6RplJ+jLiQSr4ivRVS9qUyGSYc5sU5j4u7wU+/+8VrntJcFJs+Fys7P
mUFwj0IyUOXsVsop9Yh5dHfsi9chcUx4TyOpfzLkSkhX2qJnsBbbpTooggnoKLBrRNBsfDOnN7NY
NL84ReqpnYxiZWDg3LRDG5+F1PZJQZ8aj625MunnnVCBFuRinFC80sszIWCIqsY5xEknT6RxgC9z
G86xpdRXBzfu/Z0I3SteanHqYu9XuVB/WNaPLqP53owowynhUAwG63Ipw6EduWxbRtoGC2CWgR0Y
JwX86SsX4oYzOX8QP4rzow6+p2cHI2QLWxDYs+L3mm/nWPttLbaML4XQF1neXJBApss5aneRtwN3
fk1N+J9/1CJ9vSWcpjpspmh2deKx4Jp34Nu+uPG+jbtsCunjqi9C6dqyeULN0Taus/EYX9P56AaG
+JTkVTmyojaFfa5N49wxAqJBmY/aHsU6RtBkpp/qV4fI7Zi8hRWQ9n6yDoqBlcPBDXy/+IuBpdR/
gxLQtW1gYaMZHjpvZpyzCN7zoKTxa3W8WWkdPPAjw7KNqTTb3UoMT4otYyqpCxSNteW7f/GhvoJW
FB3Gwie1hzJ97JZNnsRruwlMHWbnbHGjNBe1iK8g7VbPDqSdmQxFDJ48SVPY7H86YnpMSKrBWssu
VAHaSbRGLqaej6Gk59nE/C5k2Z/drI6PFW0FJcEZCcj6C3yjuOx/x8iotx7V33E2NUdFrykzmsNr
U3SEOvAVSmUvVvCKOiOmrvZ3IT+k1CfzGDkH9a9PRMD89a+r53oa//nZjKr+QseLduFXfT2X0iQA
1poftD79EYXm3hkib9/KidNMLGcXZwiIqWjWDsG43FyW1xrLgV3IFGKjPrHlLjhb9XuA7vF9tgxv
k0DnVHT66A4btXlyCV46dS3mnSE1/1yb6i3KiYgt4tCY0y3b8ib3fgZT+YLhj4ZOPYV7om1u6hnR
mZ9yxK+qEggCxocAUoJ2rUBY6q2qS0U9VYd5MS4NfdRvpE/PXb3zEe/AzjTFHV6qa2gheq35dhPX
Xr4VROyVuUtjNoFy6I8yzwn7M7nkcxLa6aB/ZwXTICjm2b5Kmwct22V19WT2Hl6YtL8akN8gOmKV
YE+zGem1rDq/uchYv6eCoBnJnUtk+AIamQmmrUSNmw7t69qIuAa1kyj5raLr/ajoa65KP3/0KvE9
6Zw3J0OQWxk+kObUgr1GlJdr23cZbsx9lcD31PUOzFd5JjzwDcQa8w5bf9TwexATjyoH+7a+avMf
oS/mdS9Fjmo5XhfRkjNMZ1GaXrqvY+uln85mHVzKjO2ksIcN8JUrPOofZZtxn7Uu/ZAXBD+VH7Tj
20dJrxIGGzPraHrMAv3QUY95IRAMqsKjW2sgET0dcEPmQA/p7z3SP1fug+EG47ay0onFPb6NGZVx
XHXF1gPHago2xhSpFCrdcKya8oMrcgbgTVEmYjJZhd6O7CGwu3st8gemBcV5qm2ClM3iOBV1/7PU
7203sD6iAD4L+xNW+ZIaVWIe9wb9NbS0m0/jYpsYKeHwQ/fb8Knr60g+jHVrrttS83fqYqTpTAQn
FoOxaHQQx95e3UX8RhCbrR6mYyiO8FSQIXBfmzrjZmR4XP2o8E9j7urH/78lmpbtgDj731FqN0jQ
ZfH/CDT//JV/pxEZzr8sB7O2CfLGFqb1jzQiYf3LdmzbcXXDYcazANMWEF/03/9lOf8SCDpJ+DaF
cG3T5z2gBFV/ZCxxRBa5Rp5judYSo/PvrKS/EoHa/3j+f/6REGT4Dm+AzFQQQsXx87//y4ZKYvIW
bEHuh4lLXik5/6HUTFu2PkPvx/dF8EOFpqjQHSebx3U7TIcpC3dB2b9GXFSn2ffwKTXpiwe9O9QZ
d3oxu6gvSqF6pFCFS0jY6JC+k43mvRKgq0NjpucOGtu/b1cLk37sKndHSMxF3SLVoVwc7nOeiE1X
kgoq2ciiXC23XUTjKMmYajvj7CFIj9xdm8Larto8PfSmPAcm5oJMC+7rPut2HRHh6GrIyMEq4gTu
veNvmnCY7umXxg9kvR+Dzroao+fdiTa/2OinjoRb/4yd6EQUs3YOrQEZAE2WXW14eNBVMUAXFszC
Uhao5d8R42uFVGhTlwiUZFHt7cwmdpoSWYvQWSKx+qSf9cFGDTxu5k3bsiq5YSydWssbDeRRSDeb
gOhilCfnajn4kkLRzN6HPGzoGEEibiz4QSGfRoPDtpQHqkZQV7l6qh4ZYBLGtEv5ynDKFhhGDx2J
BLIOw3OK+mIz95CLColNdMFbqM+ARsA5TDNO+9Sj+FUfjrE4pCuQi6CDuhj5TPY8mMldEumMgicB
DgtpzEo0qXtii2xvel3cGM2jXbN26RL9YiC5YzAp6Ji0EfoUWqAtIj+kLABSGe6TIRB3Dr5+j1qV
kBX2lh0Vrd07Ak+M25xhBomNC5mCL5nc7zx093TmjaPp//NX/x/fxNe3g8IJvnDT/zatYq9XxCPg
UqDXsoRXNMuIQB3G0ULKSngn2tMJnu5AlJCTIAVc3MrOMpRQj74OCggosjLYW5O9M/nxJ3VQH+g/
nsYsBKdmDqx1I+BNR5Q97COWIubPw3kU90OW4lQ2xJvaASiQ4deG4ItrODOzPMCO+iOBVkWX+s6/
DupkUE/naURDaDOn+roY3bmgzRotPBb1ojo7hsT+buaxuVUheepX93X4es2MWATS5A/L9R81tDKM
fG1zsnkINl61UKaXDYFSen9hXRUFFEIJlV2bRjFGpChm4V3KMFQffPnKxP31PEt3ztQ9WG07zFtv
wddGTDdmbGXvyIL6UydLiwG9N8KVx9lvsnE/2ctBPVUH4VNTWGFFb8J+SwyyVo1gX0mA4YwJzI2H
Ro5EB4+9oMoG8pqGhzUK2n0xdmdUq988dL99KYCAx/iUCZV7nph67wa6zwjClzcFM4FiFeEbF5t6
wVhYj+pg/v1IPfXb0oBfpu/BamJoVz72oGXTzwyZBQJrNNO5tAsJXM4ZR2k6+cPASGY+Nwdd0yZo
LUO8Q2/wPc5hMcRaFJ2s+YXfLFokqkB5CkwOcsEXT1zwuyCyv1ckf58bZMleQttLvcV6QfdGeN8p
XUQOzZbbmPoDGSd5/d3VfZqGQ+0YV2NInqepm7miQfqk80PrI+4pB6va9rK9JvP4s2tIhzY1jKvM
6eMQPPey0q2FCD7hGGXHmYoPrhMm2qB5yjy0OGHav+pWfUCmSz+38N/zCsH8DLCEzrffZKc41+8G
+py7oub/qOMOZG6JnnBIUMhP2aXy3GIZerwhBNgYY/pGY8Y/miPUxjZHGThW7NTEciqM481sUOga
vf4WoOLflkYuIHn2V9gi4a5MvBT8ERPjWMbtPuTTIaivLHpjTrh0sm9pVNxl1Zxzi5B06XBrzi5n
U5hf0LEw4K3mc2wT8pBa8XHqxAXo0JMXYRAb7ACPXY54aUB3tJ161jc0nPQcwUMkjCurhTtBzdme
/XR6HZsIyHwCMROaxWdqWuYKR/SHpofWaa4Md2t6mcfuGg9ELR8CT4u2wpcv8Vyj/kqmm5Z43TGc
BrmLR4RPFRTOtaNFN9NMzLPb2kTSEmW/QnoSghBhKJ07YC5RD9m0nBNhAdhAdq8RfM3cuEZ5MbY1
YMYUVh4Wgq2N+HUTDijtErG1LWpj04KI2sQB+HOkbYRYEhRDS3SdJZ7BPbw04TKRig5+xQR5l/6a
jFnfh/703GfTjRnN8JwtrMHZ1HZdabrbsezMnU7LDcWZ3OC/7w8iATZY055Dk5fddwxhVnzx41kU
qYbcJOIvh5/RlDlXesug4gPyoYsgfxmrjrm2mxg7o7R+lAlUsmHWToUJezNyuvB+yqqz2Xn6bqYx
oGmNdmWQpK/CwWvXfY4yTTKfeBqSpt0BHJqYhpHw4vVILGieb3Kctawiev0zA3gGEI33FS9qKhEN
Yo0Z5ttAaGJ/Ln29Ws2FOJbkset6/JmGKHuHPCBfwtUu7F8wRRNAIFnPD93IBSSL6K2FTbdhQupu
JFPpIw0ntlcE44nU0S68mU8XvtdKCkPbGpT51vxpFOa9mwcPReVe0ozfqaNjhPHbN5wgKxCGF1Jv
T5bLdZuKGvdcEl4HM0J/nrkHikvoOylXZxRFkAJRJbe5Yb/gdUAZjWxe2CH2haJ6SUHwIOg59Q1J
A46lwY7Tk51ImOgMEVqn3opewbl84D1lOdGhNJODqV2RbvXg6mgvO1yTBhzbCPf2ForsglHs733U
BVvps/Mx5PARLnkvaRYkh5n91LqjI2B8G1pdbBDCvY0ObFwsT0jbXro4m5EMWr/TxrUfiua5maK7
yg8ZooVdemwYPW+oS9EmEBjvWLj2WxP0ZWCnMN0AFwGTvBep/8QbvY/jsGccONSXxGQmMoXHNnd+
JZP5fa5CwZBTvzP1ABaNLsEjmRX529a1N6gtpUMUQZczCWhgJ13ygLmEB7FWN+vfVckS0aCK3JUZ
M8vEgB9kmoRn5kx1m8b9OdrBLdF8pGZ6DTwJPW8pMSPDpLjr+vFqgqtF+Zs+CBy7jU6eQCu7Zwtu
YRvdcGI354hM7MYlQCq0y5FxtGT6abQzpwqjiMZjFsWtnwQpD/VzjemAgUz7jWYMkv5bXKZ0XR1c
TmjfDcSf2R4CkXbxbPPdtn+YUxycm6BmnA3cE0UY9k08OSy16f3gUsroVggkksq7aH/KZdDlztr7
jNY26ovvURhTic9ES2cI/og+/4agDccRbiTUcnjTI3BDfaWftTHFrUF/a0t64mcx08riF4FULLlV
NtPpSmvuCdxkwLqO3MS+ZA4atLliOdJifM+EdSGZGLGzZCFoojFmKlOxuWbFPk/GsOX21F9ZS0Fd
9vfA2IEFBLG2EcUiqZ6Y0i86uVyPy4MbJ2xzdLlNEQAEi1syYidOL2WpR9Rz9ShM+RP1dFgiQiaN
kmzZvqgDtSnQob+fsiTSDWyL19FiVibzIiHpm4gXfUiKTbLYc9VBpaT9x9OyH+1jiFVMUO+ZrCab
ep6eMNbQ40hA6zI9i89u73qbqmb6ppA4lQwzdknofwlVIHcBls5YZC8mjbWd5rfTtk6pvGqjanZ9
Fn0o+UX8N0RLkbTodVEBe5RBiFyCTb54aV2LmATRxhAUF5deoZqvy8GwieWLkZQo/F4xyfc01CY6
H/kxHqTcq5fhy69DV8hDjrjCLOuJscI8ndhjTISkArayTbxQCjvkeeJzyuZ266lYUAM64lHqp37B
B30duqUqF2HuLts6lKvsgdShWprkeVV4jDHwLyj5jaIZdpY9oVZbgIl+Fkzoot2bAkPlqtOpHioR
zhc3ylDp1DsltGGoGOtrsRT53Lvob+kUhv3A2Lucr1MLuza2jCfbLF+DLJUHVhFEx6NOWIasL7MF
NdcKA5R83r1GJuIR2Zt2S9z4s49MWlUDjv+pJUXOq2CYBV0yXr3lEETdrznDbZPZ7nTSBqLsjIb9
0Rz1/oDoDnYfpIgfcUH5ZDgf8GerrTWBu8tj117byynC4LwmwDB3bgax7kFBvVBEzntfWjZsk4AG
ehxeC1pwTJlNsUo1yGCOM4AnbMT7yJbLHTBc3bE0VE+g06EmNt+MLgmfHUxmq66K7Q27cfJn7MJ+
ARNEh1EQj2LJ3xOGiktnIOtrs4pwkmW/qBMKt7VskJK+azQ3CCbNbXDgc4562e+bxD5z5nncV7ll
OiRRcFWWRCPGDshJS4vGi/CnBQF+IVD7yhfhH0qgAveW8ctsm/Rq1cekQGM9RJWzMYsEJgZL/Kqe
nXyXty4Cc38CjV7FE6CIaAD1EqxlirWpLcfxIe8xpYixvsghZ//PCQMoDo52VWNg691xS1xlDtQ5
b45j422Cwmqu0O/aa1+OsM9jyXo+xskF16S304fmlz3RNPDDYO+uu3ruLl1LBtI4Wfdt7JVnM2Pm
wKx23uYtb902lwY/t+DQ51ymvl+jdJjPgAOOrfT058kllgvZnzg6ZftZiznbJRA3Dhr+FUxbpPig
q8LNJLnKjel+8N3vrmcBiRmN47TQrQfbfkiAYGBbGt8B9v3Qism876ZaXgtI3IVbaBeb5Iy934Op
BtC3Ly3dAiym9w+mDr1kssdNTtWyp3y4SqPIzoUtqecAMejEQCO8LGhbIt8yUu5UCdQ1jOFGfcvX
oePGty7u7uypR2QhtLPek2ZijfkHNkFnO/kZwArwJ1jEsnBd9Nn4AKiuONCSpZuSb9k1T3fuKIjL
ZCIrScBmDmgYxyb7jjKU7QkzqlVmj4B+evRJ/YDMKWqTdtPxieCqtC4nF0r+KPJ85tO8m5gKvuA2
s29nLF96GvBJG+IXUzasgqbDAQvZt9JhI4uY685ZVeCCHqxQf6zp0hz4ZxEuMhlllQfYpTUuEX0p
wijCUo0Ur6+IW2QhQXDnBaNJZJt1co32IdVH0tqAdt6pR2xRBKqERN84TlPsIROSIE2Zyr4Hw9Uw
wf0Ffa9FIekv2SOz8HCDRiM5S1JQN1qZhGsWI8Smk9xZiNcvflIjsnXcAQvvFpAD2iEkhSvh+Ccr
r52nNO2jRyMcV9/q1N77XfmReZm+T5c9jhYmt96/jd2woLHlC8BU/VEv3vqO6wvN/q6WuX6VThls
ubum66L5iQ+GqavTdLvC112AOfl8HNoc7YTsqcmIer21WZjfvCpKr1n7E1cF2GpIp8eoc8Pnag5P
WlZ7x7rhn8iS8nMw7jLpASksIndN3LPcZWFTXnXL3icYrldRU3dnZufvAHjMO/zYM6DMxtokhs23
miFloNfRH+xS+2TyOO16oMZ4HZ3XtCnlwbaSp54BxtWI7PLYW8azutG2c/uIAks/YjsZrkaSs72f
IGMustoOFg9+sulk6ZBY5z6aN51n3FvoqHDHiJ1Ztvl9ZOpXVqM35AQNcM7xwfV84xJjYI46wg/6
inG63eUDOHW6EES0aKspG6ud6/ov3GiyozGJI1vgj8pusssU+iMiJZeAvaxz98fZL+pt4lbeBp3F
SSww6sxrK6oVz+WbjXFBl99Ti81uIzsgAsK4xSkyjiSV5oauMbYtQLc7DNI5/teh2VSiuTH46h+X
bioChj5xPzpn2Hets+WaapFUMOAfyng5h5GOFT+tQde5HOQBFL1xGo2flBiYC4upPGD6X+VJVIDc
9+JN0eOXKNIaYGU87ou6PPiZ+yuhbH+BsrPta3aRkaY5F8Nm+p3Xh6mY3ol5tteBw6XkAK9bWy0a
qa4SwQvCCt8+JrGTXZmF2g+U18QlNai24mFJfNERiKEI+N3OzLcKBwFZ44H1ZZSzBFcxWwkwWG57
o3iuYaZN86RBcx5SdrTC23W5Y23HOG7XLeYl7HxU84gr0eAODfT6RlxVKQana14VNp6Cvmxfu8yD
Kt+USLttNIPcp62ux1xQ9i6thnAA0BcS5aqXdzKMwzt7GM8pis5TQLHedfSt7QD9jzPbl1nYxkkE
Gnnyc76HtPoxNlDHCLB/RBz9iqK6O5uYffyk75CLYxTNZ3ztYOCOHnKu517vYRoP79YwR2cAI9yf
JkK+mI/mNzlXGyNkuuXnSySg8Kg5SQjVjRTNin8u9LK5GO21kqVL4Ytck2iE6Sk03T387OEgghYn
te+SkthCnicFL7pmNrW3a83pjqitz5rhW2MAiuqr/HejY/lfeXDV7aZ6jNMq39qL/zBGAU2g7aJw
w9uO4w3vkJVEF2ARNBx8/a6PZ5hp6M+PM+UP1kyfXasg1k78lrM+kryO2o8d44JHFL+RMtI2ARE8
zFgSJw3VLgJF1oySoNmORkePl5cpXDxCZGBk1ZDyaWJ2eWl0fbzhIrg51nuXJP03ROmsbHPWrDqv
/fDSjDxR7pJXrYvoRBW2fQYVvDN1S6Ls1yds+QXTX8NC/po2hIJXDe3P1ngsWOjCOvfvQhzTU+YT
KF3bMb4bDm5Q1uec8IRWWlhrWGf0C5sj1sMxK4klJLWo7DPtLsSHv0qI4jjkxnCoiIHf4XUvns1G
bFILuK9TjRfLx5aeFtV3vfaau3JIImbwDbIwZMu9k0OsoG12yObgPQ+r6mXiQoylx00WiOijVg97
eHvhUxIAEAclD0KW+QcEazagrVfubRxGsd/1myHHK5+xtd0SVmDjs9ATDC/NyMjCClfpIM3DgIz2
HDUwt1jmtU3QmeISLz+lpXMLQWBmIS0p5j00f2kOR7HpbOPZjMMIySUETY9hDduHuj/FyWPpFP62
4IciQ2gF1n4q1P/L3XlkR45k6XorvQHUgRZT106nlhGc4AQZDGitsfr3mXlmgsmOrNc1rQmOGZTD
IUzc+wsUIa7dAF+52jrVSe1D2UtTZCTSO03BqQuLNQX3lNbaDIHCFKjz6ACYYq/dSemOEcr8ITY8
VwQm9oPpKYe+0puTMeTtzmwgWPbgs0gFOdqxtYt33WJQpPUuqEbF8q9tj5BEWmnBgVHRzhgC7sjc
AHiZXULHel8ercJlvlbU9YYYZL9xBgWB51zJ9/JGA4dbG5o2XSuVD87GV08ObCaN6VlPTzTn0Q7M
qwvQI7tETb2+08CFDuTFD9FgEep6VUwP7TC3eFTJgh+swFBAwHmrfgIvUWTD9z6dNVpZCK7+aBJR
zLpZ3zFWJkDaJN/MakRPIJuNSx+VgH01ZW9tlsCKnTwH1X81JR6Zkzkx8svIZnDhE17dmGMdn9Dv
3ml4FhD6JmN5TJwS0qtK0gmbWPrk4OS2fnqFvjCSTElx3artzuCf7UuA81llBfc+sc2rHBG5aPgW
5dFw6SYtgC7fqACvtvYFtE0maYVyj/+rc5ILt0Yq31Nq/GANM7uxyjLZIVNNcx4whKwyt95Hg+Nc
6ZGdX/G33S5SbszY/m5ZnXf0Ra114u8A6uoTk3r0KkbagsGwXzJHya+rDmFzhK7vy2CsT3HU9gAG
9HbrJOTp4b3d52Ixeg1Uuu7e65mp5mNc31Tmc+l43cm0Chxv4lq/VNCVBLpcWMSi4uo0R1p8LLxk
2OSpdqujK/GgziHv+jTHm2icjb1mavoKeUlvHTalA9MaP8NINXelRcKyn+toH7mMXT3arnXV+fFF
ks03Y8P3i1PLm9lX0UHnoV7nAayoDMynh9ISsBBN46zd+zBa5l3Ma+jRJT/0PhpWqXqtoN99zZz3
OKsOkzob4k0/MzhPj2ZhNTdYvSJvVzrqKm+6GwKE1WkIoon4tplAQmXYiKrCOp28DubYplIMOgOm
pqu0hDSQWPWxzGiEMxyFrjwwXjERp1u35SUyelzKoZtC4qmuHEKHkTUAbiyNx8HST2VduXslxjMY
JU6AIhXSA0hFI4MzwY50gv4iJRzYJB7CtV4RHbMsJ06DCc4ACXgFxx3I7GSuSGACcafxBIBFiqeF
fbjVCmT6LBtxhjzz+K57+xeAtw81tqu9l7tvIYDWoemz66JNcVmKm25d+VW3ter5ujbgn84eBMCQ
4PSqJD+8n8ax3ZspXX3MtGk3ZMhFoD9R7iKl3LuVA8oZxavnzKovO8U2joZDvnmeHBjGmYZHXjqE
Jytt71W3K9d90XKtI8P00u0eS99zLwngPgYafUnqo62HGLG3tTvI8pBtmqo82pNlHJlz83J0zN4m
q9tnFrFdba5q+rVMYfbo3rUj4anBSqCYKAr0qcZi1NMRUaq05sMIxuKUVw4cR6s4RMhKGyqdTNM1
L7ldfFchS679afjRdYxs3THeyv/RuZW1N2bnZQhzXuAoSA+D1j2Fbt9tQ8TvSbvdzP6zPZrBrleq
mSYQpZzQI3PrkHi6KFrzsUxOaD+N30yLfmeoTcgsVifst8nlC9G7L3m/ZV3gd49hlec7orkEezMR
SwI2g1cGYn8YQVXAl8317PbhmuRTvlG8LqUliFem0gOL1AR3FAF/MAiyHgPFImmFuLmw9Zi8gSCr
3froN4QM301zvIhR5t1GZtSvXDW4C1C7XrUhgqMyb9+KND5jqOGg1SF2EhHQBDX7kRluR1hWOXj1
TVwDVQiEwJ0E6WGbhFylYGIh8zRcBDqW5BUayqtYwAjlIkzja79FK1MhVHPRTGa/NUde7ows1slP
gGgypLnjY6lXvV09W/OgM2eJQiGSAfgpTjXgilmQbVTPJYxha2V5mvhCnDCZjimwPoLQc7GOhaKc
IwTxvJmeV5+xiCYO+qTFCgZgEOlh39H9+RWQ2yjEooEpiH/W55N/xxOHSsE8WZULxdDjHZqTT1/y
0L7BKClhNmIJ5pv857JUlPn4qSo3OOWEcKtBJonpIaNgSaQTJfevktwgcZeFrj/ObXUdVsJ/oATC
S8OebidhOTFI34kcV7vUUKxNL81UxMIS7hMzai5YkgJfdYWJjQS2lkKFXC5kddYZjMbQWFZmNl72
bjKdmmBWGQdwM8QVzSKmSTxfEuYkSCGhdSaqTtKYbAUD3tiomfch392U6jcEZZRtKIKmisoC2Wri
pYxBkBx0rOcO2OquJrN8kQnymywlohTmqbVr2vhGriKRiG6U84x9RHchgbRy0ZYoFQ0oCp9FIyVS
JoCylRWQZDOlxD/Yrt56l6BZbgdg+9tJv1gWcPouO10D5okGEvy5PmJeJSLCJAeRVTTi5KD0NmFE
IpnRaN5iGKjt/rtxXYatA4T6Z1zXtQBi/c/mR1K0P/6G7jof+Ae6y7NBcBmeJbTuDMsybe8vBT5N
Nf+lmrbrqbrlMvtXP6G7EO1T0eFgM3ArlEsRx/sT3WX9yzM01XA4zJUaff8RussxnL+hu0zXc0zD
sQ2dK7RcUzOQ/Pusw2d6btnYo6NfGmdgr8S6kkAyMO4zcJRXHX2vCwi6BOWe8blLXa6Eekz2SMmR
IRG2l3hv5mjxoeufmdoRQyWYHWnt+2s4ksaKlCnBTeTUCOY6AgJRJ9GIb59yI5tcuRgGV80OkdF7
R/JQEkcS1E2VH+R7L+uW7p+MsQr3HSJBx4rxAmzQ+7xHOWIOs+e0cF/DybgnuKQe8v56LMn341y4
tSfNOvpk7pV8ZDjH/Nmuyie++8cMg9rLAWEdZdC3XsLXbSMzuMNcUds4eDYBoXDvhig+mT6JWtTk
CmhnkPW8Cec4nt529M1DC5ZjE0yExIuMPiXMq3dBiSMm49yWhv2tcpN7WBh3k9q+pFblbHQLGyMD
al7vog/kkD3eKxH5FNvyL5GSxeIo8n7ZhFhxPlyNFtoLgO8J75SMu7p4g7DgFb6XyhanrRf4ijdI
vNxpRvRqlXa6IZYs8r5AFfz0MKv3Nsa9O7d7JaPKRNjUheAPiuKogqDYQyQ6bF5GC9AIBKYJDD5m
NnQTyYCiU0NufpdFpbfHEWXGDL5naJ3fFwqEYL8gTya6YAB9YZu/lgF3dXQCJJVtPFENbT6FUf0d
5sqjP1UPWsVIsXGevFB7blynIrEeHzxUTTwAGF4SQzOv7nQFdFmDCKPZI5lfnoahJoobVD+rFu06
uJg/XXM1FpjoMcXdCo+6dhjeh4G5uyHnQe0uSPZg6xArS/FjsGA0R7tRKZnDR+PGQ409cWz0SkyA
toK01OcW8A+z+qUTGIV6AOY47FAnCO48Ryehqn2gvAAQvHzMerQdWwTEV2Fo/ULHl5SKfYpbWECd
gy0hyhHAQPjTSmxtvFTjXjodL14doqpf0U+DJNvVOngGB4nwKiXeMnhvpYXOfj3g45Z/G6DzkN2E
7qXxPoAoLB60l0TnVoHNYvaHG5Xa+5fGiEUj71OpFodCde8CDcpTqqLPThrgNkqP+aDcJMjwIsMA
Fdu+0VF2Xhuo+KxMODADRmpgraafszZepzYZ2IBOqHNVhOwSMt2dxZFadlcjdL+q1OQZDckXI/eu
2w4zuE5F5C2CwTdkgmNa6j/NVr1V4H20Gs5XCWj60kVdxIBsZ7pobI+ORiKrfLIG+ydhs3qTZDq0
Ux8NFGjFrmrOKOHER28Gk+MSWKITr9C5j5AWGtZVZTurrjFvcxwmkS70r620OmRB8lJ5OXqZyaE2
kPeAJYCKZXRVu+3jkBDVS70MGXPeZEJnhOzs9LlsA4we4FCDpWGqgVJXGR/qBzh4PGSELgjmw8+x
rqy5ArICqmI1WAHDbOM0p+op7NYkf27UXFfXbgJJMy2nX/zA9ywyb5UQBmJSR28MJ44q+Qm/qR9w
MnqjjALVYB9c2I+rMeZ6jySGkp3BPAmE/H0IlbnbD32Bu4D4P4zieVC6O/CRJuNaJ06/tlClyyZG
gUke3zQaxqVB9StuFTJDZOrqx7ZW770AxbJW45vuY+O2C6/SmrFPlDZ3thE9DybziAbf26rtjoMC
bBWJhFs9n+6dDm9Mw+H1il+ByceCPf+rcVvQrG3CaFEZT3aqPnigyYXwZ7Vx2uFDta59b8L+ziWg
H334GjjVMh3uCeWHXGT7qBVGtzInPdl4cw5FlFCyO9OlhJ3/0If9e2MU92rZv44lF2nM+TXEQlwl
FW/PP4fMRZrKy49DPORbp8t+KGP9hAzAptfNp4KJAOAWd012pdJylAFTFYLNAHt0+oVbyuMwVHsz
in+NQX6Kx3mn6CVQk4DeBK0Jm+kYFvIIzqVdu9IwM4urcqsXRGkiSEkW5otd/qRyet114q3qa8BO
DPWQgooChLuH7eW9I1/7S+/C29i13ueJsNwYupwkYnaOGeHWymn/5jl3ESMzr9E7PQVpfkhi88WP
1A/H1y+KwmS4OJvMqkzn0tdhyI/DCbVkso/ZfAs44TSC4DeZ/3NNSNpmRN309AcZSlUN7lUfYGjW
XhrGcUyyW3S/Cu4ZkjqkFrZ1B/4Ph1a91fZpmt+lffqB6ObVbGPwC3L4h4tvqEA43vYVauXi64Jr
szOEZKwWhh+zNYPrJdUJL5JpN2EhUqYbQ3m1MVPEn9PDmlBg4fCqSBIILYxXrt3cf0dAMF83GiiL
fH5r9eB5HKP7wIVG3zNubrvKIJEA56ZxVNyCWxc/SLisijsdR9TVUEjrj4CQLkcluZ1ChhMD8mYO
jXyu+JuQdIRqzfda1mF/GveHwq/W+PlyXoQM1XwkINsme1h0h3IAU2g5LyO4ubV42z291PaN6yNd
gKs2gr7fgwHj0qAx3jKjvuthwAdRvPeyb3moHpxp/PDGdqsQw0oH4wn84UM+asHKGbvvMdpt+9ll
mkNgs+sITRVKcw/NJRRNw7H1DlqDQ+k4FndGod+bhOJdryUDB+UKcQiC0PathmrJWmcnN3/0oDg1
ZULQHn61HcXP5cyLqALFK+3s1ChqhwlZSXuHbp1SONW+IKdI4B+tu9zivemFaJ1PNKubMbRw0+qb
NWRo4FisL1XeXJy1/EuGFKhOqPRuvCGGWZPBSQ92aYJhNi96mwsuo/mJSM6pBr3JE/8eaX10jGf7
Z5joexvFHCwhlTd4B8ifWTdWHHpgioyrFl/XVVOlr/Dh1H1RxnsXjbA+AeSmouWzG4IqRTIs1wFC
6puuw7OtjPJHu+QTt7Pqh2HGjznZWsjC1QegpgRPgScjUb1tXML2ztP0smwZD/m4N4yq8VT0fK5h
6T47xcYq3aeoF441jv+SJHYIcKz+TrL4ZrKBigdFfG9nPlb3tbpVCAmNDhy9enqxW/cCZIZPEA7F
ImVAtiEb34yyRLMwUK9L420uEBAa0kdYM5B5vmfXvQk2K9Cwtq5TWsTMbB5dxELXaaa+KAp6IkbP
m+CrhEQaDlEL9wXtAVAtmrNSe0KftJgEHEZSRt3Q42yWrTOjf9Dc8t3ybg1PfR0s92cTIvYHovky
aVx95Znx1RRmG70onjBBhlEfqrdwn5h2om/oGiEqzOTogAyZGyUZgcUjdqiHh85Mj50aMT5Kgu+p
kbzFVfCjSubr0IjvCZVdky6+AnGHv0OmnoxGW7VNtqnnghdR12Ko8+PzlJMizubqYXaNVxzFT4VF
NlVL0wekZi4Ljf+IRxKUUmWXxcPtUAQvoMymbZ4Q9KoM2l20J2n+NkpuPiqI464UUms4LTV4k4/f
LKFDl7Xlrc/Amr+CkvJEyngz4JPshUg2Wshpjdne0w9WmvzEoLxdYWUJsodOy53eYxRA1IBQWe3k
6NQJXGhjnRiRK2aGA6tV7MR3jtXCY9Q47dptwVr6YXSlEjkFJ2Mh59rfFQZRj7ihgUPD+J54P7/d
BvyAlc+rpPd/BGb4aJONx5PQNzC6yunOmuIlIbq8s6t3RKDvEYcktJuGP0Z3+OaE/c+paz90wCmM
tN8ibPJWpcq9Cv34vlMQC0677KL2+n1vtjG2a929pkPjtzAQqf0T+u2+oKO+YufqMu6odxGqZwWQ
jzg+YEb0TY+zk19Vv3AN5qK19HXQibloJBBGBvSzntxpHaEnt3bfw5YUk5oPV5qaEOztHeJD9htC
6Gsfc8jtnIgOb1zTjxed6uK4XSM9YWdH11awXVcruv/uwSzcNyP2keLFGoMGF9nWlY4kxSpRTcb/
XeOsJnd8p8G5x5UEl++7oQS7EKCj1sZbHzu+LdGLRLA07ojWeWvDK+pDiHKHFT+NZv44BQHdP+rA
Vrom1SIySliGhyp5HCU2TwwIdjUmLqvKGo+RO5sASXVE9JybwVdvdBIlGziVx7YiH0amGsZ3tusR
fauK4UGvh1DYnoA01Deu6r2bwXTfGKl1qLvqdhq0Z7V0v/tlfKnEUEp8lQ/M7d2NnSOK2ti8vEMG
X1E/9hHfVJvYP8nv3SWKu69HnMmTOboMc1qoynvWNR+wOFoeW/RRAYE55k1NsDhptefECbe2a+0r
vwflN0A6d7IT+U/ELa2VnYpRrQnq147pAKNhZSnRVdeg0BwZY7c2ivFgTLRRnteSuP7uDxpE8Qx4
cRAi2PeoqDY0HTQrgL27OCtml8YA3tPHCMsww2cXgQ/Ub66BVKwCXIvbIv3odAgGVY/M3Avpq48o
9H8G8/CNANVbF9rwBhlvoyLA/PvWLJ1fVVKCJndHIrvlfgxLf90wQgo9wO2a9R7r+VFD+7iObkaN
/hJFtb1beESf/L1mdPBfGSyMGdixbpjQCbTzeBUU+EJV5UUb2xbe1ExqPbWq17OT/sgqQekKR9j8
Y/g9rG/MBKvXoKSbRzTtso2Se31GM9Sbwo/YNXdd8GjR7+n29r0TXKXRjBycvMj/CoieXCQyzCCL
sWC12zau1LKaZdU+LHnXxzmbEHUph3XgT/OhEyHfXjAgvOAmjKrh2OJ/TKCs/CmPQ9FGSI1VwYbk
MyEMubIQP5/7HtIxiIJ+Wjciw7AHzRWC4+5gGYsLc0XQowelN+FpmoIf0+sfCJ7jgCsWA18aqRPk
1nM7xrOnGhCdmCsgK1PoNltFkEoCLyKkEKrBaz9g0eI1IYx1UMxoNSXNQy/UBezEvRm6fgTDLoMx
KEUcrQHvJBGgwd4Vcc4QBcvmr3+bi/9lWU2wAb2RwWHmDshSKVltsuhlY3Zhhbp/MHhpPUFR8SwT
3pCEmMp6oQT5JlFg+2JnlEtut/xbaaOY8/ZTUe7tkJae+WohvJyLc9pvbdyBBYSEB9o0I+LYYlj3
AhfqfOfOd4kczKqw0mkjb6m8K4mghzWtRtRF3Gb5TOS9liW57vw6yLpcgJxPGeuHhwpXlBb0i3zw
kSTwy1uzvA1ySz0OzD7Rl9rIWyEvUu8B7zAULnRG24Q7Jqt6a5GZc4UtlzyJmSNYsVVMY5d5vsVb
Rwgkh46Bg2UuiCstRHsaWJyExSKLbWc/B/MuCCoeq8ocCH5LAwmF0E7xv3740zXIopMi0q/poX7e
8/z0ImGCC2tRx7ROCKsIeHFXK0LV19iM92maROebOxLuw+dp+Wpc3fEn/Lb//kGdb14VXhfR3lVm
rDpD8vzb2A1flQ446nKH+UQuMBvBalQ8UHnXCrW/zWqoKPJasOK+Se1Z3ZWqhc1mk/GhD0gKnncV
35U8Up7xH9ch/Q3Kku5mI9+EHs9N/iIqruK69dGGyeDrK/kyyNdH7GALSjxGbOTbg+kg3+CxswbQ
Rxayikj3O4SlfFd8af/4u5jnHP0QmKSXAyaSv728e3N85TJ0Y2hY2PXx/CaJuy/fJFld1hVIcYoW
ydJnZ+s7eHSETnrrBAotjNxfLpav9dMrei7K7TNh0IMn4iDiZp8PaUNrrzy3TY7htgi55lXQ7PWg
Pi5fuPx78hC5TlYD8RaqfU9iAguW0Ilw56NFMOXLLvdYjv/6Csq6fGqydD5G1s/FL9tl9cu682tb
VjaKaXJTkTGKslDOCUpMDHB/RzBsWqs90BH5P3XPQqJLx5sZI4cYBo5rNcyGZIsqFNds5yaf2zsU
kQlXQuVNGQbi8dEOyV2OsMFQdycJ4SfWeJdnJ8yaUdD3dJTIi0StD4aiAqbHq1eZyNjIReEVZHG0
2lbXsu6kro4wKn6PG6dwWkZjvrZ2cxKViV2xRe7/+2LuwmQaXP0hgUt2TO1HMIEAuMTCjwZ6AVn3
dRvXOVnsdED4EVzBwRiHYAc/JsDeld2DgI7CJjsJNANrCPH5yAWmJn+UvqxDxIxbLDefi3K7K1/7
3+76dfty5mh0ioOJbsB4aY31vFsO/3S6c9ERl/Np7fmnP62Qxy6nXk71Zd2XKnTy19yv3WBvYCL8
ZeNyzvPP6eLlWM4sS3Od49URtU+y9unmfNnv06Uup2kJga0GWOIbubf8eYRYDkh5fifJB37yzO1d
igjW4LueAentkBKUQiIy/SKFfuRCrpMluUFWmzHZdb6q7ElIR4yfQL1fVILhIBdndZQggc6EOm+w
JWhONyKZvVIV5lMd9L69JlDFIFS2+5LxLReefAEC0XwipVTvCkO7k5kZKxvo72VeXKWD21oNkxqy
hjRrCJsxFnMM4rS0FO5QxRdg7ET5TIxvkz44mBhWMF8mI5Q3Yahuz4lM0R+p0KSKKLcPUvgkNX04
+RImIOtqnpdn1MDk1a8ZuYPtwgiWJUYS+yGcayKVUYBE/hztAqY26Qo9aXMFzBvGppCTdQVpu/yr
9GVdXasOs1Aw+JjPoEol+CVyMQhC+nldrOIeDC5JFYx4sUOPasg+rBhLiucpWd2yJNOpy7po0HkH
LLAh0xTnx6ZGBI0hF/DSEcH6P3R1ZN2u9We/AFQt02sy24bcKDdEPuEl+zaVdYJwNgQ7mXirxOBO
luST/rIOUh/+El31fhbyOGfgzmX5oPucmFrremv5OOUjlk9PLmzZFZ3rcnw5M/TK2+ogk3GfnAU/
ORsmUfXRR8JiVOA+zoCM5YnKlXFeEJtlrNopKndgDoUhOa28FHsyJbuqF0QrWQ8mdN8qnBGtBou8
tG+L4VQWaGdN9vf/qyUfEZiDEjXaXubpZXJeLtqcMEDjGMl2WTdViIHFAdFlD21rVCHI3c/Rm4FH
xpEYpLUFTfQNCXG+QfmcAvmIZLGjCfH1INxpTcO7vjwJ+WCWpxOCmMXmdJowteVbWxaOaJyW6vmj
BKC4TabkQz4G+YB+96g68XyGQkfLnnCXfD4llg9mmdno4PGlnR+R/PLcuMdsGa3QVRM6Fd8wEfXJ
mQ6Jn6OOIyEkYnR+tADqGoxCSSYk5btPJmEr4S4SFQL+GSCJrJ+LOMaDOg6ZP8tbqIr7eL7foiSr
UIGYO+K0Kr+WKMYQtkncF9lAyi/Gm0ZwnLJ4/paE9rFdED9DphU7dmBfOO8WOHeLliFUsPDEHNVn
VqQnOKsP27OGmNwqJZL8fFS29lw+y3epMkugRGKxVGVJrrMUhcQDAwj5poUCSaMI+t5/OSJCggP+
DSLiY/ifq48xei/+joeQh/2pdqMawkfQtgD4qLZtCtDDH46EmgrqwTJQ7VQJneJXuOAhDEccpJoO
RzkeXL8FD2Fo/zJ0T7NdQ/OQINdM9z/BQ7geeIy/id14gC4AQsDjsvBGskz173CICgnleQjy+BLG
wRpiICLxRtnBbkrHy09+pKE0IbW9htieo8ESz3j1ItRFq9B6N7NQQcENVDY6J7g6kysQCwMc+oWv
u8iOZNNrpiH+YZQAbuBy8GHJYu56PdB1sbbz8/q8XVYThzCIknikbEUrLxU+SqO6rbIOYo+YQcvF
ub2RxdJz8mOU/QRR9Ieoh1T2kC2LLMlFlxkBBoZKuPLFoEzqe8jWppDzflkkg4UkTIYy8LlXEA3M
0gbJ9kZu8DTwkyKIsvTqsvlZFhY88H1nWqcFACixf1IRBJC8spuj5lKuKn1rJBjqRigaCJk22O8s
bQnr64viPtVIZfmyd/jUUTidPhyT8R4XtZJ7KjoK+anLhazGAgepoSpYK243nDB/ZKzeOJiu08iN
JwcuRhrCExEu2XPZ/2yzibQ23kj2nMOe9TJgEt1NHRPqnxocCml+Vo4Csbam0Yf52T/iFrLX/Fo9
aG722IVg6suwvkaZ3sJ7ptqqZRzchvDGW4xq8qQ+oZdQnwjr4aunaT98DCEdQ4m2JGL6nZFADEIy
PGNOPac0lmgboQkqewb5bEC3PqVA5Pz5KtfNZ/n8gpnBT9KYbt3emsVgb7AyZOo3dLG/8rFhWBeq
/dFiYri1haYmQD+ENUXJ+6u0rDPKASDmUpf7LNXlOLlO9dAYIUEPyn/qysOy3//nNF83y9MGemjx
yMWVnbcnp3qmLV5+05IXt9SX3/vP19UlYpJJjoCwPFYushopmaW6rOvB4+8Vy9vhGS7XLrflfAuW
+pfNsjrmMXmbDrklWQ0HlO1r6O+piABF4vuSi/yvaiJjfEtdbq7zGO1EeYzcct5pOdJkSDy1cPDA
McLn+M1pv6xbfh7bA2YNXzbL6rLPcjUMBMniAmZEKZlrlxt+t99yPpTJvV2deJfLquXQZd3y35Z1
SaPf1LYNWVveE6YcT+CAgh3s3uJCKViUTUHGr9OYEtW6gk/j16LuCjzbFNzEnabtdLtq1K2q4RSB
FDaSH+Icy9m+VOW5EkeMxuUWj48NPVbx45MfgwDz0/Pv/e44ue58sDyPvJDzGZa6LMk9v6wrMmTj
k1otjsOAYUXpv5pbtAoJptsMTiIvHcGuiHqUIn4GSPjvRWtiGE6uimb066ayOwBvh+3HbO0cUJry
wYN+hQbjEnWqZZfwaadARkplAEZGaZZdZbWzTW03Jda1ZM9LpwrJqJcLpK9poTUUuHbz1NzJdQvL
3pICnktdHrxUl9MMYsolq6FKhpJEM+E7cXeyvxt7WOQl1pULPOHThraxNhF45lWnobhMC/158bt1
BMPI3wUrGbmT8UtZktFbWUqkeqzcEmjjoTR7LFshKzBwxjEU9WPX3WmIB3/d+XycXKvI17qdXZjc
aXiQdh1y0fV4ImVlAEZGDNZt0bnJRSQGqLIkN2ioZRCJKl7UeuyPqhI2F3KhYw8FHECMtS0v+DaK
W2U0yP2UjaEguwxLeXSbaAVIFJQayhMI9dD8SVOPZSHXhQV+o0AitqZQE14sZqB+a/sc1wtp6ZEI
Dw5ZIvkCbK0oj1PnWqiVsiBhNO3tzr4I1WxQ136v17vAnO9rv4B0HRdoBQklNPl80e9kwufPvDBy
ZSffHSiP2QW61WmACINvoJaZQI1b+5gqANATt0jeGN90D6aWO3t/BuvgdZ55IUuhVf9RmuyOiVVX
wCzMhPCHlIbQZ6GzzAiQ0MRYlxd6WCCda6pgLsk5HvSxAe1uzsODlOjADRl7zRJhY8uqjXmLlBwa
4RmiLigctHgxwypp5si7SJGD2UaugnQwaB0UkGf4kApiJGJUh5oZs8VEjOZkXWZrzitlXW6RC/gM
7FnqqS6yhIixyvqy/dNO8iSynqYK5rVQx86nnBkZgoSEfjwrxoOLpyQAyXaeSWDSnBhiXiUXY4R/
azkQyMoOthZYR11slwtDTNFlqZEqbbIuD1r2aeXU/svuyz61XcEsnVUfp4c/9TpmGdiSdd4yRGul
gMdvt8NSV1dFgQXql33k3v+HdXKX86/IQ4i4/kSeocZV9M/LkaXlr/Yj5DwTn/C1/FPybi1/90tV
/lESYtZ814oOaVloohNaqoHoQXzR9Witj3DgaPPCiq6lkL3ZsqMsjUDX8O7965hl8/m0EWkgwMh/
/qBc6TQiXPjlZ+U+/7jOJl4AOtnY2WpQoOYIdUcuWkSZCViJ+qeirOeK9sdOXzc3ltAf/uftn870
dddP9XPx07nxqeKrU0iQyVP/r+1y1zkqUMzQfn76jd8Xf/9Ly0Unk/Y4eSXaVl/+/LLLp1PInb7W
5cpPh5+3f7ocA8RUQ+geSwT90yL9q5oVyPBXynSQeyzrlwMcU0WSYU5fl1W+2eoXupXCpJFFuaVL
Xe38EwW2QxdZtJ8YucKUYjESakX9nQWwRSAPsihXys0pnBT4LX/tKUshxGlkKSDlxMtmu/OEPLPY
89PpoEY1iGqUJQo6oii3n39J1uN6fpxLD5OUrvM01ED+PFyWPp1zuSR5drmZx32vaHB8NQTatz3x
VPmtLF+ErJqBreWH83dho52EFJD4ouReagZw3o/I39GdElCTma9QjoDQTMmgH/25cPM2JAPYqWtn
rPBn8j2NuGGBm4NcKP1M+kcWszmxCKuJTd5H3WHTMKLJRKcmvhlTDM9GMWZbqtm4ixFzdUUCVRCJ
QBa+MtghgjDBNXKb7gPplJ8+HXmKoM+YFAFwoIcgI1ZddD2ApFV2ippJ27UYVYWT6W3l3DrhNIV3
8loDERXx7+T0fVnIKf0c1SFmD3QzSpdjYorEX50EDHAFhcg26Mzt1gGAG4PUV0Evm/YTWqUEtMcT
FlxgVBmE8e5oEBe2rt3hLmht4jq5WeauMhQhZ7HZiClFZUMp9wZIcf/dcTbdFSyhfxdne6t/NMnf
WUfng/5kHVn/MjToi4AvLBv95q+sIzyjbMNxURKVobQ/NaVFaA5UuQphyTZd01iibITBvmhG/1sN
ad35GlZzTejhUKCI0RlYJgmR688sI2iJijr5IcAjkG+IM0K9ra/ko5dhJ1laFv/5OvlSnbNW//40
tRniCUZmCIUYzcjinfytQmaa5ZEgPRFQdCJzKjNM7tM7X1hypcKcy8GlC7UF2MdD/RgOz4Vb6DBL
B2wZhLWXi8dXBmCMc4GgFfZfIE9fhLiis4tLZsgmTFsFqzAkSC1gVIbd9XsBO5uNntyVVz76bvit
FIZjNc5jLQ5kLU5kWYMlGVBXY1ULm7JBGJb5OJelcf/s4mSWCkszL8Z1qhU2ZyW2MzpCw7vQByNT
FkIczFfg/KMOFGTPDm5pgOONlSkM1IAvr0thqWapjMETXNYyYbeWCeM1Yl6rqTN+ajiyZWBWc34H
500dVr6wbWNAcOUJI7dEWLr5LuZuqrB5a6MZ5hSzCoQocVDWmGI1O0dYw8XCJK4t82c9Dg6NbXVH
ckK/BjPE12vIHxI17kHHYjYHsj3bIfAXChu6UvjR8aC2jnuRCKO6wsCybhTmdRqpnFVpKZiAD/l1
LizuPLzuAJim+3z66QsTvN7FDs8UxngzDnkOTnlewMitsN2KbuExx0uvDTx1bWIucDVFKFoNRXpb
h4JZ1u5mYcUHWfWlj7WH2S6snWmW+8bJ7mbAg32BjZ8pDP1g5osAIBg/T9r9MQMa8f9DU/doCENA
4trvfVRN22HkPYhojGNhH+gPGAmm9jM+S8WuEBaDporZYCdsB0OEPGIYXoqDeU2uXRNQvGxSAXI3
Z7Q6S7IjU7VOULkZS1SnVO9Hb2MSl5ehvsNbgsmI4Dmr70XfC0HBH4oTNruUXg3dNAhOdVJdun2a
bQiewoFIANl3aCq3UVHelJlnbxBFV3ilwwrcnnmDAYp9kVkYfRgZHt6tcewisFD94BbbwC6e88LB
lRMTmV3X9wOO98iCZih9VvBvqooszWzdj4iCrQIo5ExrzZVhTXwCY00uts7WyFM1vG1oMXYC1p/Z
6IyoengNKXoCdqwcNDvu1lxquNEq5y2tszcUQzYQtnomls593KYfqgqkLrSw0intrW1NhHjMH7mD
aDM9vLXt9enSG6wjxk0/4370twby0WCikJMsUOhN3TstGVZ6kL4m4FZVbXwDjfY9HKv6gEU3sPU2
/3/cnddy41q2ZX+lfwA34M0rDL0R5aUXhJSS4L3H1/cAsqry1Lm3q6Nf+4VBKpWSSIJ777XWnGN+
mJiXnaZVbUFRnkxa1E438F4JckVcbHsUrM9RKh+W9dUm6MHiTcNK3OdnyMzjDt+UY/pyD3RNFbf5
6JfH1o9+YDDdszx6sxXE2wJOOMwMC5u93jpDiFx+8NROeZTz8hFUsU9LlS7lUiH+vjEEgjvUlyib
OjeO5Lu41m8JHhoX2S6moYb0LQlP10GXt7EvRHdG0i8YFPKBdBF0hUUYCQzhsVgYtvGYuHVuahAE
YJ0mj7CVfsV8ulRh3rAAKJp0LxSdrXSI15nEHCumHHP0os3kVsxtAyihGtApNukxzdLajQ7BLHdY
PCiXxHiYTvGSrMKKMge9ekZyfxkjn0tDruBIqU7QjncVtTzhIo2xMxbcgpE8TUKJAckoFTeytHNg
mJ9EfYBL03ajmcQ70UeDHOvmfRHBswhSGQoNwAOtm0GIK1e8fqYd9zoxzwlUfZAufMRmwp6jfsiv
fgWjuXVLsSKrUo7fVIu2UalAphOmyRbxPsbtpDkIvDBJmkSDmTgspPm7zLQdsYvDthmN3JNV9b30
yULozvVE1n2tuCX5Vi5I+dQJMw2DOP2lGpgRBjpHRpWJ607LLkod3Uuci6rJhIHc1RoSfOGzU03i
rkvGmbJKL4Y0q8iFnBa5pWkRwOD6vRDAyMBhyeEtBL8ErkaYdC9Em43GFCdVKG7kOWxdpVMVmNH+
ZvlojXM3nFJNn7wk/pIzce9rKuh5PCiSnuMdKYTvauhfWZD4aowVqZNORVh8lcVwZTM41YHJGTZk
0Q3V9GaJKWrf4mTFU4Fp8SeSOeHmWf0dErtnt/7AVtn+TP5EGmsSPsZtU+76rnILCV1jq7c/8diO
jmCagNMM9RRp5WuuSV5iEAmHbr2DfCdxlceoY0F2/cxtptg5AnMgttB3256mGIQx3FpotAArdal2
FQ1BvyicyZ1pDItzqEqfwyjf19N0wqbU7cN+yk+9vwF5C/lATp+lFkhenij9ts1JxI6j6c7086dK
zAXbj8HuaHFla7MOT8dH9q5j6pwG/0w0hd3AMDT9gfQrjZDKdkSyl31bUQ4CvRI4O8hkO89gumCI
eqDf3lCZiVu/Vj78yndUiiGop91PaaHVJgPuVLT6fIIqdJuyZ1MOQPch/VPnCghBCiFz0n8w/xgb
JqB22cu962OYdFrNuOdHbiuQiQs0Ob6LRHyOkhyckqESTn0XHsXSWsA5oYXsZgQuJW/5Zpz/VTUB
8LnHp4oxCydmz6gQlAtaWJHPE7wy2HRR0V+6yWrcUpK+q94iKVwuIYOVr/B9IqeP8x9GlQSAiNW2
5UjnzBqYQfwTu75pJhdO9XCcosgRa2yrag0aOZFr05GEzIUDmbpm1fSOzsIWZNExCojJjBLadhrQ
/yXSVkn6O86Rja2NYUS4OTwdZREHN9GARmX8wJeGXL9ojE2vDN8gA6XC2DV5YrnFLLzBnY62Y2N0
cJ5M3W5TgPR9bVk8GaV1q1EtnDSpPqV0OeKZ7c4HhHeiTYXuz7xOrTw4M4F6bocX1NAFye0y9MGq
xTSF5NudgjFlAnm0QOLguSbYlE0VKvcU4wdd/Gy8frETm9V317FgKEphop83yEYSysnOJimEDKhw
oVQAilVFiLetkQFFxdsp0ae0u4W6LZIaSGRR9m1MSnJCAsFatBOH6AuhNuhSeeJ8lQ17g9boZkgx
60BVm06DAafO1IISJwEZHHg5PBji2naYF8pxYHhxnOBX4fdapICh/ADNJ+JmxWmXp26rYrvVRvEm
NEppq1XYbmoYyNs+Du9zpEYnDZ8vRgcODKrenbkGOIOk+2oWE7CXQE7KvP8ymuRrjsXPpjYe/HBM
nRKiFMq37r0KZ9NbG8B1zNB1Yn/3NG16EsiK3ul5Np5rX3m05qF0i2KSnFJiCNt/qaPlCS0+KBb1
BqMnN9C88ZTJAz06ADdK90tuA+1qkUSXkYG11UvhMcvM8kZybuRrewjXxGPmdb4JLPNcFVEBuo2N
fA7K3lXMXOTtDkCbg1fUY7FyqsbAHFxFwjGlG0wuOzSqXBy2mkFW/DSEmVPPnOmDWegfyTy9Qv+6
QIwLdpKiQj9MVYsuuyOLPmnRWNBZENvoEhdgRWYCp5w1XV0XMjQypcSHt4A8nYScbBQ9VJw4x8Ej
0XI8wdDrCUSrvkUrqY5NrFTH9R4j7quiidJeFsBRFwbIudEgJXFYfE1BMbwIU4a9O5lOqtZpl9Dg
g62RkjDFE75ftk07hk+6jcVegAscX8YsUQiIXI7thiWAKeMoJxfQjIXAP08STMG4L7UNeXV2TJNi
x0ZxqrFVHSEmR7vGn29T3Pu7MfENexANxgGtYidkIhLCYdynfQmZKlKTvR9X4nNmKnexpDqjNBEb
jkTKk2MDAUIF1ExUjqCL4nPlm+eMhaSTilNTzOIdnAcwaiDciVB+awm9s0XV93fQuB+rZjaPWVk9
aFbpzmJu7OTsvhHN+W5GAuhVc1ZtzDyDLGAV+TZCdULCuA/OyZyJnteFB6YPkeNTWWxyqCioLKWX
VvZ6Tm6wM7Phgi2zIOP4FEBvBzzE4XRNh//LFGmZNv3tawAE4S5z4vBpB5Pl0LMtBp0PJuNPXDyx
x25WsJ6VJZScNTNeTHMwen8e4xtH9AREXrFklIx9NqFLz4Of3xnp89IRWm+KLJgWC6J8DCrlI2qV
zgGfRMtOWOg+lpUtdwlDPfx+3FYfQcmQYh0Z/Z4Wqey1yDZCt/7baAmzt9AHHabCMeyPLOTaTkNE
bYwZqe7pEuSSrVLN9W5PEg9z1+ZldRisdoY/N+ucZH04CcKtUrG3dQ2pq12QB2Dbl9nk8uPWG5GF
nQLEgH77zy/9/gV1hUG5D4nUWAbN60/zVznpevfPFy012hHMMm3/DCc5a2FlWAeTcI7nfSCdsj9G
h7+4eVaLADz0cTNBJVnHJxQeAqHiDU15SCVMnhlsWZ2PazIUZkrUXhKdNWaenHjqjTVnvvCRpBtL
MF+44KHWG2F5OvopqXDReKD2WfFEa5Ms8ztreavWe2OmzJIXCYRmjwETbJr460RqvffbJqGOxmvH
Cu6tcPIVUVqgUip25M/gYyKrdB2ZhTiOD8mqN14fr6RyziczgnbFGRdJ64pMX++R2tXtNKNzu0XT
2iw36720bkmxkce3flHE+qLbtll4+AOHX+9FyG+5QMd8giJJGMF6tQWcdSSISDx73qTlQiwXhhsi
y3Uwt47oOksby91A2GAYSwgUF4T+erPK8ctFoTcgjIASnG9/K/RnnL8WZSiMgSdtlQOtM5YVrU+6
1T+GVsCrAdkq3ReJZu0GRssNckjAGXZRQMZiwSTi991VEbkQvxIrAxi6dEOtVey6DrPXx+vN+nAW
fCIu69zKT11GGb5al8S5O1HE+Zv1whEoGUBkZq9hiD3EXkH36xNan8t43xVScqjWadm0Spr+DJHw
0+XrSLRa5MmGYDSHmql+vTPVBd0s32sq+GR7jQdem8jp0klO+KC4dREDhVnG9+vN2rJe702r9OfP
4/WL4vpFWs8DZjpq5H/9Px3L9uytj1sYc/XrevfP/54bJds34vdYjjy3Sl20y+tdFVcUq3jH2WT5
YtyTupjVEev8n+/sG+a543Kz3lu/sR/Zh+neIIBdUoDluPNKjWze9ZG4tPzXe5ZSv1Zdu5Ds+K46
odXmiQGmpmEuNdI/8ggGZy9jteFDtH6Pttz720Oa/VtLZ1UZTIpU0qH/+eMVpQG6q5bJ79d2fVn/
JDGvr/ewZDKv99abv31LWMzarl9QO6t+mzYTl2GBz9oTghpJOw1PymyolkXI4jlK1UD/DCrpbzGf
oXVcmb9FwhPwVCPWYUHcFZPW71f1nr9aDVe9nrnepY1buXPFntAWN2F9N1dB3l/urkows6aSjsJ+
C82NRj5bOLcgRtRdgnl9Vdsqem96pSC+rAaDP3/++jBaRvDrvfUmLKs3INEK4UL/JyCUP5AQbnbC
9o/meb2Xs36Ovbw4+6Qa6pHY/X7C6z9qTT3ahI3mIFyXfBXsiatemA9QuPiFoamNZF3h84fshzn3
Hwy1eLm3PhyDmgo0W3KH24WQIfX7Pzw4Eo911iYVldsgCRc5tP9+ES7X5JpovV6TGv23jTSod3+5
vte7LYF0OJR101kflkqYbFNJOv7l+9YrW2xhz2uCsvnLxb9+z5/fQdKGiP2+RAcIL34B8PF5yscl
Sxlazu8/cP0vjb6EwmFhKwEUkmcVr+qQNR99TUUPl33wbw/XfyCa2XD+/x6kKKIF7ew/DVKG/7Uj
PqwBP/X975rl9X/+Y5piiP9FWIUpLWplWfuXXtmQ/4tPwwJ3k3VFNySTcck/JynMX/Beaxb7EHMY
UqT/8Nvk/0JWDO5NUQx0xrKo/L9MVjTl3+XKqgkPniwEUwXLZDK54W/461xFFfQxqExj3lnY+pJI
p60WEofnCU/VKd0RWA8PuDJQHRME4XaP7Yf6K3hsn9XCznN3srZknqAUM4SXtjx2uLYJWsq3FCBa
DT1gZ8VuJoB7tcOnpCX6bk+MdbqFSLHJP5iSKIoHLiIDzfIkfVVHeDp7wntj+y/vyT8SSf8tgXSR
XP8lf/T3c7QYimkaH3Dd+huhrvblSZJJRdiJs/GMYO8+RI9dLXXEoP7qSHAEfTqwfERvWiTd/+df
Du7uf/jtKu+UgRbcQJ/+t99eZP5YxRA1d+aTNRzFn+IeY3roiO/tJvthl8t9u/sxHtT7wnfVI62L
5EHYmGfrwTSc+QpXSL1JoNVPrKMf2WXeJ7eEZJFLRArJrSudxosu0wcws4mDxYMRb4EGF7vxV/Ec
npQ7cVua34Gm6/BL5ufkmw1bv1PfyMjEFFjYdAG1c7uGztn0gSmxn7KnvnEEZa/RpTc8w3KV2ZZK
B0IbDSWY7M0pOwEQ+oJGoOxawzaBGhvgQ2zTrR+qC2gG6dhszQOwqffiSRLt8Ff8yNPZjC/5D5LX
e6TF0dnf6R15YXb/EZi74dRd6dajV/uedpnbufPkRfDVSvtHPjIhaWGqxsJehDz7OQ9MN2zBzT7p
245wS/b1O9CFTPbqJ5MkJ6RAsscKHTwu4YtPfrNN49t0NwPvPwdEoJqPxS35DmCbUEqdi0dtO99D
EMlfsuERIk4Ru7wcwWl6zT/0DQAwnzbwT0wr7azreybLSeBRmgcUl+ZmwPJP7jEkPAPOHLS/1x5G
D5Akzlip5OXiTRU3sM+MW/0+HPXP4s6/tsVFfqDgZhoHWgKEUNg61j0s1wuKgEuAg2YX3OnHvnAm
V8dbrjjlR3qoTNgtdngrXOUn9oINXfEMDDe96k84GUm/CanJdZfEg1e5IWf+Lnpsw7N5JHrcgKVB
yeq1Xn6ct+qGkTykaNIOyN56k778cwkr8Dy/YnmF4n71nfQ9PMtnheyOfVOCX3FmiURCm1g5YtZO
MLryeEv778WCzQ4wGLX7d30j33q8kNCjXsU3ufe0+2Bv1IygbJrwGNsHybEee14JyB8tlKYTQyx5
F390+9rJrvI9ieDmU/CpX7rm2Ap29OI/mTc68FzaoI9bt9NsWMaX7DrsEcNlysm4NWgYUq/c5Z/D
Ji+deFft0lfLZT2xdlDW4rN1Zz3PFUT8rVE6o9c6GZ8OO/3uLyqv5lGOH2EhVtdir4MfY7iHnJoD
gG0kh+FVXt40tXFptcs2YS2p137oO/LGKhvaKaRnrxGcYmPdtAM8mPAMZpGwNG3YL4JGW/9VO5xA
5J2+gTy274FWzLyQtjRsAfLs/HKnGnbt1Jcsc2gsn5PYkVTWQFqLk+j0PUW/0+luH3BataWv9Cn0
0p3yBng93co2xLQ7ZBL6dgFG7eOn9n1yd9MufEI5wsCWWji4Gq0btLb26H80PwIRs4B+zn2/n144
bnt0l6xb59sj2L3tVO/FyB63Y0A30javSvdk3fpz+xYeYh1y0XQvvohuRtfeFu+laz38XxZntr9/
X5tNSdYWiKgkSWxzGp6dv+4/cjqbAP2Y4DRB6+Z0SOXMeDGjxv3Py/B/W4SXX6NZ6AqQD5iy/jdX
Tl0LUweGrdpp0vC4/ArsYfspGL9pm9OXz1oa7hVb/L/OAv/DviNDrvvvz06VRcxARKKY+JLYxv/6
7JSgUnWI8M2OtvXLEnrnaWMe70qOm8AEwaGRLGPTN9/45TN4dxQF5gfj6dz19cbpmUjs1XJ6LHy/
382wANyUwc2mIxASvKp4SrrxOgZCjSyZKElEt9oCpFI9c4kiIduo3MxzMdhJ1VzakSUjnVPXKlTi
stIYN7tSndRhMl0lNg6JvvGrpnmWy05jlkrqWy92lpPmBSM6c75vSWiCMsZGD+tAVnqwPcUTI4Tu
IdAa+Wyl+bHCIutmycJUAm+8t1p8OEaOHixgI/PF8s3q8Z1oV7J7DJLHfnVQfioymWgRg/rALi8U
2aao8PdlibRVxHlvdPm80RO64vRet4Lud4gXaqe0hAjkZcpnI+/vIuBfpDewLAgkmOZWs6lqSTgU
IshDM7Re5JJ0h9pa0kvq6Ker2+Qir6yiQnxIdF89Rz360XzWYd3IABkLQigZ9e20qr7hBE5gQiJr
jZhNkEWm8EeaP/JjKPmsqXkICBS+BZmnLTCxQIKAK8zqViVrALx3vhFkuOpKLBpkdBln5u65i4Sa
jQ/AD5Bb5MuC+jlYo3qxWk9dZo8+A7hd38voLVqt2TPp8MYhvlMK4Zcl85fl2vyoyR8Bf69dmNlX
Xaj+DlQr+9ksX2OyekKBEVZb6NpGjvTnLgLEpzJxH3xYpKnOIaGHTSTV6mzPuv6gzcGDWNZIK6SL
aIbgCbQ7afyqRu2efA9lC/PoZdTLZ8jZH+G1E8PMa8bmfgxzoj+CR7J8vmJzrOyZCxgSIVym5mW5
rxJYNUSmN0dCvNEysHnjTG6rKPAUE3VHNumQW6DzZ52MOVV2VTnrvCyOiXUlPzQstSd04WeM3h3p
ZbzTJrhDJN0gz1VhVxMxFPd0U8G80cvvhue8zBzRHAq6BUR5C+P3xKUuCukj/Jwvn5C7YcohIRKQ
YIvJVkgAAFI2URl2+h3wZHJ82BnaC5kN9gTlJ+XVSeezNDGEJd21Gx7ovTgtzScTGGXZpa7KACGH
rLe8ZyJZpmP6bRFjb6hAlwgrH3LDI+zZac1qp97pBOZleAt6A6FHUTllUsHdhQQq+fYwMn6G7lFH
ztpHlt61XnAMohgTDl659h2HH/P4MPeaq4z9kwnbzVLCvWmIGHKXAfeMLBy8Lkc0Air1Y2bU+lEJ
AnUbZdl1CgH+2oFvyB7R8mwadUeWh9CZsC6My6zQ9JiGvdYu0R+lhoUtl6q9rOcIQ7Nu1xBfxiBI
GjtCAGpG92TOqUUQIHaIa6fQiG0Kmlk6lKx89DDNxjXBJ++mvj9IsFbtBIWQQzPaMyUxOkxFtDEa
QT6sN/okwxePas5sMnTDbdWad0AIcycXNIA9ePNQSCulN4Rk3I/qkBwM/SNOFmHK+qXIfMl7BKdF
lKXH9StaaCW/7/XyLz4R8ZFEX4YlRCQ4WYXhOKhxloVtyvI5EtZ4CDv5uwpAxchyH3l3EWEVtnid
74mU4bjIEaDcmW5zLm4WfbptbxAVAUNLfpp38ltceo1bn9PzeJY+UgzaxyZxdMu17mYGII2TvE0P
fPar0wik8afeSh7DSvBaF/PNLm6haYtvArO7a/jRnNTNeO5E278Un9mRI7sIp8SWX3mP9Ffz2DyE
O4LIVbC/rPNX0iEMhC6ak0lutmSULQIE+H114xgX8Q7tlcTxFBmGfuA428OSInLT2Es30+WAD8ig
fpMaZzJOTLT4b1gyDYehlPZp3plfhKZ9R/0beWRJ7KpkIHT8x/6nIhbjeTjJHfM+W4D6l3DqgU7m
phdwzs/FIwf54M60x2djC/TlGm2N2jHYxHIOGspP+j7H29wxP+f3eLaNbdV4hcxJm0kYx2a8hW57
bHdSRamy6Y/yeCgQKED3EQHRxReatbW21aXjkHgBs/QB3cZG4XQ1eEpDSMSeGd3Ep609Wr4jnmtC
6cmTRtKP8aiyS9RHdIZAjiK58Qb9TpOckad3q1ibjpk3YKXYhAJuFRYE9hOnzh3C7UlfDUoveEnb
bQkl0jYvJKFBplD2xFnXr3K5VSQ0Y04xQfElIdDB/qpdAUxFe24wUiK6t0lD0ExolLbuDq+8xgmf
r2nbknKl7GReD/00dhtGxcxpsx5sgN2i7PKiG/klOafLb1h+Sn2sPwtkBJ/8mAbUV2KPLONXSz8A
rqUK0fP7od+P1ptwYQmzLpp20N8EhtU7LotMIGYdNQzJEA/GRf0iH5NBKyVZi0ijD2FPODNnRvPR
uBCJ2cQXMzrqX5on3OZn/0r91LzVGVX7ffs4kvSV2ME7R9/X/FTu+y9qshzx2reyiS76OSP6E4ir
3b4MTxGhjrpjXfjYJF5b7EyiwnOneCo39UNIqcWo+Y1PAORUirXYRQRASpsFLZIL/KkKPNXVLsmT
xlF1dmXpqMfA0zzfrV9gEJIQB76SoFiqn+4sx0sZxxFK8ABjGqKNwgnUsw3ktHrCNksrkKfJj+77
u0J6LQqikAigJSAL15ZHI5UX0aCQvCS1o52kyjOO/sGkAjWpa3inNvyMKnF5g3JX9J+75DmYt5nu
6LTtuqPwqeYedFoJQqCjWVsodNXFuk6ZJ84w0c/jvofDSeDEhitXtdFQVlt8uslmPNB0PxO7uMz7
vybLiV9F65SeyNKitiU8FNOcmO+Lz7qyEeEXdsjZBHjsK9cV82RyiHtUV7AqdzJrRveJln+XN1Tm
4S4fbWJ7k9d02+oOhwEKMExZzxHU5yuRVJkjDG4CehMNGZRvwJSmA7vBoGbQveEEihKt33y2uGoo
UekLeOl7LVC4OCMyphsVObKx5LHfcsqzHkF9dC8Ejyjj1nSUfeNIr5ght8i4tzRz3jIRHZKt7dNz
tFGecvoKnnE6kqw2PwyZh1ZLtKu79EY989Zu4j1aD/WcsIwFbunipDW+wsgOdtlF5ef2r+rWfOc5
3Kh0zXwXHkBgzlAJedZoEPFL7QtEeFcsmBPhigz/io148e+xrbZOR1WH9MSlLG/vm6vwVh01MKR2
+2reEHe+h/vmCJjQ45hw80fPIl2RVbt/gABqbhnS+HtrY33KXvbMFtreLSqZ07gpLsGl/kUs7IQK
55wAWbwyEwNSpz6Vn52rnRfNwKNyiZ6SI9wa+RAoSPQ9nyiVCe3CLk0A0+5L8U6/qWfjoXhGLsYB
k6D7PEDBiuRyV39RGqCwOtZ76ZVhznylpLuww9AKoUaMPlviweG8Aunhw2q4RuekqpNlbukfeN3R
Zr5WR2K1S8ipr5LiKYzVr+ZFI9NQ2hjClqF7KOwIXOd98sMNz6VIboTkFepejh2KVOAefrfJz7RV
BjQPxYmqUvpqqk9OFRZyrPak3sBI2oppA2e/yVvrQQpdzIOQawNsGQmgeAcnemcTHCejKLPHU7SL
OBFYl+oCg1RUL5XuIOs0f/raRUVA+t3L/Cu7rMuc6gWH7J3uysDQ9p2JPsciy5vusi0JQLcgOijS
J4GBsXkLhnMEAdcdsPMxk2RK2B7NEtCXfmbx7yZGgkd/eOyIvgmEH5QzW9PwiviO9cdCqpdaj8mh
f5i88Jf0gvaRimA4p290IJRX6UoDpCdU55ru5011k8h84Tx3C97Zl1gMFOXD6jeoWa7FfYTe6BfJ
AfDhXwB5mpYL3ctarPjkxFx4csibJPZhXfLSp7F8AiU/686SmsreUmzYVCRWu7f4fTFGXGXOpbfx
1fcfkCkT89fuFa7YWHa12oXA2tn+O/nrCSgkySs/q6fivfBP6nMZ3cd3Znm0mLTv4rfl4Ik46mNE
xswUI3IReieH+Doru5mN4kXalRt12zlTBgHPqXbiFrQgeQznCK1eva0ID/o2NbfNyYEHGY8S0+7e
zAdxvvgPeF88/637hk9ccgp4BIsOhUeBzY/z8SJ62ZOBneWuuKHOvC9PKAyTD4Tu1Y+y6Yh58IKf
6ZB9yMotiwCDOsPMy96T1cAlbcP0x3N+s5zprhe3WrRvD5E3vRN6WT2xqqOyzPmp9MYuuPofMBSy
iyg781mnTUn6wZWG0oeyEb95ICFgCvbI1eHkq+PWR4dSeSnBE49MwfKjdl/SLAk3YXrLvpWZU6yX
fWuGnSe32ToSZINTJt8oxgUYb3/X63ufbXES31XaLan62c8ixYloq8HrrDPRT9igyE1uEGTTwaKw
Ra1rVwNc2w5VEEegimCGCGUYqtAGogKwB9lWzxMF+mueO/65Vn6a+heBUfUdz4kIYmg4/j745gyT
X5F3RzcQjT5ZvpwSiEvw6prYC6d8Y/bJG6d+g1VmCK1B8ufSfwLayXUcPvYntFW/hncUrAkZJ5/V
N1Uj+ryidvyfRmfWxNGamvlAL1l7Ic6XPUvMHWlrHObz5GanbJtxunQH3R4u5HG/1aWXq1uEd1Lv
okTu7eoSeYiAcAupX+KeI2K0RZkdHNVztaPhx/JSecElfcv38TZE7/rZgXairflYoZsjmdhmp7ia
2+pimkdxO3733+aFq1IInOxxPofn/Jf1GFzbc0ZUyKe1j57rU89V4NvV8zhtpvxHmu8mxMeE66Ei
jveAl6J6M/4yzG3JmMKilLEDkwtdaNwxwsbWm4HsqOOEkFlWeZ1HkgcPM1VsSHIvcXapdBzXf5DQ
9vdZCzGtmWqvTdltmbhKx/Vm/b713vrfjAGBaJ4kJDUXnXS0xght0vrPhTGXB3+6S4MWwUIc3hpR
cgNtVNCQiXYUss60VaO6pljLHiILCO4ksG2zEkpvPGac5U3H0OJrEI58sDP0j0R0Rq5mJLfICo+o
OPjbUFC6QKzFTU98yG42RMv280p1yWEge6FPMvpHMouHXmwQUXCiIo0Qvb/oNcbiTKlFmlGWRp/T
DwOvjds3KYGLXnXN8CChF44yeNmVTIddtDhwtwy23MqPRyrh+qFpFAKFffNDRuTLsRqE+qQQklAH
blCnskv+a+0NKUkso+xnGyUaw+co2miVqiKiJ98jCtra6RW/3qARRR+AVsktqqK9rzgdASx3LQsi
cD0GFGujSrnWDEe1Y18vk5lGijkcwzi9CT4BC70o+eewUd50dUZdzvoQd0m4zyc6maoQ3yNMPpil
cTTYnFC6H3tFdKU5bTk/ckIeCv+WRvARlKQ5tID1+2KkfI5Z/5pZ22B0WHluslHsk+BIfX3XlmLq
yippKZOcQQGLMiqRiUNF1gKdHKynMAOkEaO2DHvz0BjByS/HVz3JAUQPAnOyVr/z44+0qxG7WNK3
WhJervXm6PVgy7aivygUhG0MnP1NNSlW/KS30JOVApj1tkbnPN7PwS3Lc+01614boRCdUWzf8o4Y
RmlwI/J9K+1HEsoaElf63Icp+2pFOshQWz9VbhylBp2lIPh0TiAH+ehMPZSuHohwgdJ3fhFaE77b
CBewEsOfGeCgVFMNmeSIh0Mf7nx6eVU3P1UGhvkuFhqnEuDyB/rAhCEYXqbll8ky1SmiRdkivXEc
U0zvs+XpKEVVyRLI2pNFUGLyTixpT0eKtZ0TxLZJjiq2lo/d/II2+QWUzwWFt9dbqGDrvnhpW4qx
9f9msfYjmvtEKlmsB+p3+mmRgQ1oTAlo0cUK7af42Irqaz4m2AY8BPSCyvG+YteZZuuZVTm0OzPg
LzB+SX7zUmjDIcwoiMucI6pStE95JaRsPuQIGYP1WY+uFPmfqs7ROOoxuBQcmMuMCYKKUkJ9I8Hn
te6goye4E5s2GpYYq1PRd5sA5wopDoxQ4ioyvChNt5gdg/19qC1qayB/mP/Ja5AiiplGtOXKuFmT
AYBsoGwyas7T4ltSDp/xyE5DfAbeW/pBWbtHrYnuq8sZ9PRYzeMnKATolRSWlFSkWg6btHDDCEVa
pkxeNcntziTEA/pFpB96iQ2AJPVuhLVkkMVAXRq3PQI1QbyR5bNpGqt1hGjhFH1okBHoPhmJZ7bt
XiYtAHQmjotUthBh9/QthAD+G+DDpyhigsgS6SlTZdnkoLiiwrwt6MqraeW3aCCepZqWNtlkguMn
Hklq762hQVAuDk8ZwHsbIQaVDNEDttwwtvBbJx4KxsmiEezKiRasLmxKieAMXlquTjnf1SpHWkAN
CH+T7gVaIeeRlFkMa3h2sqpnxaREk/L4zWgtxlexP13UPHPiwHzsh/g0E0rpyyqhEjnhFAW19Nij
vIPvNrlxMsnXkjmgIBb9Rrdw5KWG4iQWuHT08g8IuGkppNYHNCPDLsLsaQTiEPW8V9i5ahKy2tlR
k+pS0mZoWx/zg+oqffcClQ6TEDxWAO9x7JUTgzVypiAzHsxGfg9HDrJl+ybqx0AqL8w1dqWBlcFs
G1JHGNxnjSuiyya09lxMEJ8IODs794Wp7bOqeiD1kTQzRNkD2URRKw77rK6/yvRgTeJHEMAhoyuP
cyuaYxK0UppNRvqWCJsmYfpba2QCLUIpZgkceChxprcPfbImRyNkNmqwDOU9fVJFkE9tR1ekFpZa
1RzuIzPn4BFHN7EOHC3Vsp1SMfYdC4y9hfUQ1NDH044AKgKtd00zk6LYH/y4Fo9F/b+5O4/lyJVs
y/5K25ujGlq09XsDhlbUZCZzAiMzmdDSAXcAX98L4L1FVlqZdb9pT2AhQUYE4HA/Z++1NewVen4/
yO5F1rgqmoKQ5ciEO+oyJypKohg07XUgX3SMrZtIliekEzdqCCJ+jR48RcpSkiAsX0OhncNSW9kO
d0m5bvch1orYY01cYuxgHkVIVxUUT9WgeKimrNYqeUKb/aR7w1pUcgVT3tjhU8pprSqqv9LcCUaz
K9cHvNVJ69qYzOdcju4OzTKU4PzokAfxOjnJCfeKdkh14w4z0Fxwrp/UkLOIdruHwaKCGyrvruc4
BdLLAG8GO8sW2drvgQ0P9Fojm2WV9JydAPebNRbu8npvWdouqSn0wSIniccoD1Zen6SfPGh8/ueE
4nlWZd9hBsVciWNmi1zIjNIihZe434MtdUThGmwGq6CEnFqMU62dbOOahb0nWhaYoctlH/7IIU1Z
d0zJbN1Mky0WUlLw0JbK1PfWrookP0mwjieycyz6Ovj1WQAnBMUb7vhqZ0G6UrD8V1WdHSbd2BeV
f7DTrt/4mqFdxX2WURx3oaQNa4ViY03C6iqbTLESRGGs3HACEs66zEDEsgpT7Xa0u+Lg1DbaRZ9g
jb6otk3lIUtX5m/VSMq4uVipR4nfDfu4i00qZemAyUqYOEJ6GW8mu0Tv2j2Iwqeu2bVkQPv73Euo
QbTOnSq45NYTCeBDcJ3xFWEF8M61G2rrOuJiQ9Mqz5OHZhScMcL5Zg41brCseMlC/Um18bhzXIdG
XfDN0yMKfbD0cbKRGROI4iAj97uN4nQlUm3tkCBFkwbnhmFj0+lzta0M8zvCYSIeXGoC/lyzdsz8
ftK0U1xPD21GB4KB3bE3Rs1pXNjq0S8JVYh841df9O3FTgGhliNRzihgtzLs7iNxqHLvzTUTfS0w
Y0bF+Jsk7ngLfZNwCL6hyrY3/UB9DahSRMk5NlcovFfNwFntNT+9BnOS4XJIxALlMox6d53BR8ia
lSlLY1WaxlOo9xHWIRYKNuqIKuzlKk+TB2Lb+y0NGqD/PqqghlZ2JpFATNskD4P1QEdjVNQ1oo54
bouZAQPbxdPJDeyDu5BwxFU3EqiXlPJGWlvNxwNpxr21A7dsHwVp78fl1h93h7waDyTiAOHJ3hI6
QxvDaqAH+fHXzfKY347BJiEQYfGBL5tGcgYwYBmbombWFhrmi95XFnG05U+n0sU2yAJzLeeokYVI
6sSSCt8chBsZLGRnhOJ6wCGBqIqaZs7Kbea/yiiqDiRTU+MHXZQ1+V+bfqzvtMLytnB43KNIR/y0
plN5YIMs92NTluhPupfAGDzsSn9vEuQFNt6pw6eYccmHdZC7bj1Hvy+UT1XMcspbPVTmTvZOds6b
zN4t3e7/+XP4X9F79Ve7+8O0/7OqxzaJ4u6Pu/+1e6+uX4t38b/nd/3zVf/1r3d50187Xb92r/9y
Z1OigBzv+vd2vH8Xfd79zQyYX/n/+uT/eF/28jjW7//5H6+/Cgpmieja5Gf3rwo9w/i/avuO7614
H//N2/4W9ln/CHT4cIFtW5YDWvSLuM9B3MfjPt1LmB488be0D96oa3ieb85yBM+aSQZ/RbNa/j8C
9qbDGTN129AN978j7TNMb4YifBW+BXP0q+MbM/HUsxkZ/1V+QBJaWVi90+7FMKwYkbQLLltOh4Cu
VNq2UJ8jJmhla3UbXH6PWuuGBCAUBacUmpssbB6joLvvo0Zfp12anUuh6lWimA9itcMT6gtq14Qg
bgXxqFd+7/4guTCEOa9ft9XgbI1xso6h4x4MXWSHJnDpm3yHjd2eAlGNVxXODzZ4U41OFlvE/sXa
Muc+RmKNDw2hJulb61cpWh+TAZI6fVlM6ly12bPJqpBwnaA55UKGa2akNQONBrRAaRSz8voWqEp3
jUH90a8pXzhS7Fg2igMOX5ws+jOiTMLzsiBZxcP4OykxMWIdb9Cfm6gz4PjZx86mgdT0SMiiobiR
SRA+9qX9U1Ppj4Ycoh2RmfK2IZ0INEN16HJGUc24mpB3H72MUVs3k3R1aYvqqjKt9JK2WrIWekuX
FE8S/ibkDmMVIWCzy8d0MrxtY2fFxmFmGNoNCSFkbO/aSD2NfUu+jNrhGC13pmLPRLMqZnUc+WNC
4mFV6Udcvd+jmmI1l+zH1qW0H3uPVZPiF1TJuWDEPtIY0co4wd3WbovepttCZPyqrqaObnr46Bg0
FjWF4LDsHbgLZCFoLbKKGCedxHmxgc1Gz1NS0c2jUnIpNX/YCYk8ulWu+jHdd8rmRsM0XXRdv/K5
/Fapuuq8odh6NTvPw+yUzwasoC93lkW2UFfdV3rC91ZIayVa2W1kxKWj0OnPz+9QrqdtsJ3jhk/R
iAUpjxVDJdaII267btzrJl9HGyA4FQOqEGlH66l91rWBH4VrCtE768U+OQT2fuqn5zIGAedMAGWw
kQAk8tqHDgOwSsKLMXnu2c86InyNakvspFqPDmIAy2CdnWXqaGa4iZG07EbJ1yuLJ9Mb7oO2dbfp
WFO4z6DzBbOLyug2k+LUqDnoMLecsRAlGwu72dT4SNlIoJ+ezYFDrbXzHcfwsAXDFq5CNB+Tf+yK
FG/01BwssOzpEPi7iGSrLWsnuvNMuj1KPiY+U6r97cpVlnYzJtn3crqpEMKecB0OK6/LsTJPA2oM
1vgDU90swPfUqIRjXqo31/1ep4Z86LVv4MeZQEl7Otq9xo/qUmJoU//M2iTHYBR/75mhHC01TSyc
I/RILNk2hVnhtjGr58bLtrjtMTUlqtwPFT+B25TOgUDfB2Tp3dlH+EOHGmYhU/k7k6ZF0Rpy5xbd
XdX25i40Q4mMU6RXXtFNF4Jk/KvY1dcItmocz3SZrGFlJFm2q8LK2gU0C1TNwQMVQkoc4KYx7dui
Ps+2mlhSH8sJtaXC1yYbaAnrugr22H7XSMJ+GJ1z10If2STExTLbiM78K94quqUe2K9qvxQPPiEs
3thin/QIiQ/7kbBjflJWU/27WzFRSX1WncrhZXh8nW2muSig6S1NLMnyKGeePJDwF+YxEsuENLxB
0FIxJIpou74bPES3kMUD4jnzt0SyDCnG9FcVof+zo+YxE6gwQocS1KTz86atopA85cQ3YvcnhWDQ
mECupGb0e/t35COnCBW/sx9M+3EwjpNHYd/B7nMeu1k26sWsWj35kOcET+ZWTSBna1vkkfjPmqs4
RH1jusvKjVLae6ZnT4Ay/LWhyYNV0CiOBUhTmIdRU737Vbmvw9I5mTqV8Dh506BMkfKX7ykqmgdX
GCwfquytFZAJiRNRMrHW+OklB7QhV07NCdSa2U3VgcS245DzdCgQTPX+FpPciYzZYuPOLyIKlqJQ
OecVYdj3mzzYZY6xZuXI2l6l9ibFHH5V/jAtlgURE8CrYWRJgKLs0Z+1YsoaUcdwKJTVRjuQp0U1
DzsEIX9Nf8mM4NovWJIrFaJuqOpw25deQmaEgqFSCTTRSfSeamBI+nlQTX5FsbxQSJDQuXW5xiG+
ET6m0xL6NlVwHNVisHedJIU1i3qGLVL+WMJE15mOdMctHWfrJv7vxGMt7Fam3E2l+yJq3T03hjC3
eUH3crBCHYpFw0qvIFyhIJtydHPjHCYAcHpL5tvC7Jpbc6Q/UkIxidr6DvVYfeNJLTmXebSLRWFR
GhIdIbne3dDr8qB48uxHzbEw2uyuFTUSI64qWqWRaRtp4Z3sxuvASmmDekm2LRP/F+6YY6SZ2HW7
eIAJYP6ezNQ5k6sHG8ekEmkmjbg0gsLglDE0dZye4KJZlSSJtWn8/iSq4UWfQ76zyZkPg30Rd1Qg
6W8UsiTCeb5u9bRRglRc25Q+KFjyurFhrGM6qyEIiCv3OnaJcCNaFjlM/MbVXq7SeXdDIR+G9lXq
NF5kRn3FlwPdZZ041L4djJVXJffB1M26lEs/Ru2OqRkfOImfREMYXgGIBH8YzMzlZJzQUsu6A0em
ws1QoeJz/GhTZ/a0t+WAkhpHgzsYL7kZBTs3D669kP5C0D6bQiNsO0B0ho9/VbUMNZjIsHMmc49l
uO4xbwKaCX/Cp9evECZSL1Q+En8laELZHinlDtwJL9X3lMbuO420QKt/8AZvZ7uQODuVILoJnNfJ
9Ekgpq9SdjNEyVcsWHvIRL5Ng58cFFJzCRNaNyVJ874wfnNhtg1jhJM7augp++siNfYjYYUUeGgQ
G0X7YlkdBwajbRbWZ2Fk4xa8N9noo/FWhNm3Cjv8OWRaOF/KSOPqjibCGa1mguQARFkPXM094jsR
MJq70nLDoxFjAlEdMh9whpSL6DGmLyLRcRintJQhTz0GtrhG9RpvFf7JFUHEw2pRcE0V5bO8tr/V
GqsXpVUORkjHOQz+TUst+1IZDtZZ86jH8UowyDE3oULBwLCJA7Pf5PXBMNeujbAzpnfDtTBZpS7V
oLp2qzMwE37QXg0r3UW5hPZYHbgoIp7Gt3/TCjOkeDUG96z8f5II+eDWobw1nHTbitS/L8qHqkOL
wzJZ0PpL1ElRzgp6YPxcmwuujfcoZ/mKMoJ6aZZYu6jbJnoaoB33ktvabnp6zRMjarTy7bZemy59
59a3Aky71q80LKeHrDqPg9Af+uFI0pR8XDaQnJ5GzIzXyhPy0QaXtOKCK/ch+bcbVzfJc5tC7Bwt
qvUkRpXksqfOrss7TeNCXyGiRPRpMAYmfBFNaR3CunMweehctJ3wkUtidY3pXd9GEiYTJWbvUY9M
75DZRD75aUYnbeq8gwUMEEjJ9OIOTrAxylHbCNIR75krk2NWOI+6M6JCyLKtXhoCbdz8UBBjBlB6
eRqpODhxZz9mESeHaCpCP+OSgoNqSAWlaorhuKejHHfDEwl/lA/ycBaI8hHiwf7pjESwxYof18QG
UDc/BUz1tTmY5aXUa4S2tZugKzKPrQOVx5vQ1xyTCZuGOyDAUHoGcgMRtGzoieuIJCti8/jdrs6N
H/v3hjEpwBPyKc/pfVRWO5IAYmxp8d2NXnbj9VRntEmDgNbiKY0MIGMAb1aT6h4xca2CWSDtDom3
arODWwZEmPSEoU99DVWnTJ7zaGzRedBvhSwT77nEJVtkygYoFOOb0unMxqrZ0SejpNxXtH7CfKNZ
c6FLmvvO3LUTiv4II2PaU/QPTiV5bgNXrYMRlE/qSiM0iKpgVMd7p3dRHvANGUwX9iWV/msWHHcl
ZabCIK62CaSOiKlA/IJL1aafnda9t40TQi9Tm/ofXIXHYqCTpxK4QlMH+9Epoi1m4ZEQKOONIBS0
3HaH88MSFSoK+9Rz3nTAaK7QHtfbkqaJzzcCZYfCTPo96elrt1WPK6ju6PImunY14HMch75bg24i
hW2Qv9Ifwp2KO+YiSEs4mP2sPTvWo+sE4uTR2Vx38wxFavW5Nb3Hsgiam2bCth07b0zOkUhPgNbc
oT9mgXoTWW3dMdyc2oYE58xUFsFlqBQCI2rPrKYGAFXMe0xrLzUT9wcKvMDLfhcxwuHB5RRwm+xB
T82d6Yy4ZFEK+QFltsjy3x2Xc0NnNVmIAbRJgxBUo8xfqDvyDYv9YHLq0lJKYjjX9vfIsbHLJGJH
mFy17gRinWicgDHpEJ7L9AGd7He/5hcpiJjeSKA9lj/rwWR0KaeB6aLMH8JKnrU2/OG7sF6SQTxI
YsjW+Fh/RVx3IQT6qw6yJ54AhKENC9SspqpE2BzS3zjO9on0fow1EhqJ0P9A5XDaODZGIq3r10Fe
qJVPAC2yPFYReu7rZwL8aj5dRG8Fy/Q5mSQIPc07CH+bR5F1D4BgvgyiN1M+c9ko+V1H1dYUk9w1
SUiGJf2jOv7lecrZdTnCOsLrhn3q2nLv8R8j6uTSHWYx3Kuu1K9WQ84yzUY9TknL26iAaB/wB0/Z
7A2QWXsYJvQWCeG9p3ZIeQqUjclF4pFAoV2IX2E9O0j2oSzWqg6QtkT12TWK7kZV9otvWuSex+a1
TYNmD8L0hrgPzEuiu1CORHfrjt7anulDXeBhIZrcG/TtCQdK9cr04GfmoVPC3xYHGK2HaiJArD7p
nniMMpp1TOEIr1+kHlnfrSLH4JS3tWendGCkcHKhGmC4IOOXK36BkcRusRKkjYG+0GCQFPS9tQh1
cFkn2c7I0Lm7BgSY1KPWOZnmBao3YJz2zfX67mTH/cVq/GOSYtApTTe+Ls0epatdNIcgYXzom8k/
9AqmCqUlMFkhU2q/0WBVMMvLugteikvM9ejAERlyhBqXUPPowRvuoTdIJSkNQGxwhDhH++AJ4CY2
cEd7L9P6bdKG7MAA7K5Mzth1LJmFKaLTV30Kp7cI9Een+em3tKXCqS/39JIo1mMT1Gr+OfLVdpVw
aSv1sENYyNgTXbZowg5WGgGYWuSkjrLMbRZzKY96Zo12aFun0ha3kdkbq6bNX0gDBSZZrbS2qrZu
tDb9+7EX7t7WvWqTtyii63iAT4YGEMofDrpJkENrM8+eInDDclM3iAJGccozhnJmYYZOmTCKAU2v
AbZBbqIF6+WCrjIh4cxTiNeuhHGhDGvcXYtxoNfaPnPl+i1hr11R4L1rLKzfKdYwyqvVOox6SlSK
OtWACFFUgbXpVIGGVrcfihZJjmczJZ/02FiZw7c81nUgkMPOMKigtR3dSH16t03UvYmb/ABncyq1
MtgxHXkljEysHIsL+11ahZgA8Mv6Jdol4NkTElefUWOyf0rW4X3atxvLrQURWW+2AXTChAC/7jWm
aD4yhY0lku3UMTVk6bcB7UKmdX8ze3W6tiLdbiA4fEEY2QIvneHcTgP6LeCamBGb9DkRrGV6pgZX
fZmhI8wo5lfeD5Qk7Ut2U9rgA8MKcVLuznxLjaBwylIi+gG7KFoFzPNRL1drQyHvCqzp1iuxZ0pE
A1gYGKFNl8UBuWLooul3pJSzCHoJNuXg2FtWlGhIJyZNltBpFmnaJsrTtwkM5wxDQg1XpafS7YJV
ATplrq9RRqvDx9EBRYXg4tuyiksb5LuadR1yMSMHF6yhg1Ld5ntelhK+CNkrM8a4eepafdgOlRds
VDQc4+lOmZRtQBRqK4GZaITMWAganVEK4I/ZRLuzMfDX87y/TieOoiY8sTxztmHH6QsT1ZpraDqR
yVcFpZrCK+t9pefIWLn0b0SjDHqOrjyIzn5LNcnyXulHO2aNXJpVgeD24OUPmuF8h0+FnNpjSVw2
uBJccx3NpcpRtghTAT/sp8J9CLoM6ISiGRvljbGP7OZx9L3o1KfFbTiCmcvjWYkpZmJnHd7kLJwu
shrLXRRGP1Xex8dQ5A92P+aYIdO7zsWHS3MbNBPSrY6F94YqCR6UgaJLkMXjPUTFbz28TGteauSi
PgnoiKfKRS07Vo3a9kZ/DMN6hhYinLbr4SEB2EVf56dIAZ5EI4hT33BO/583HnSLbsA/jYRza+Ov
lsXcO/nP/7h+l6+//pXNbC1v+TsBzbD/oWPZ91xWjLarB1T9/05AM6nw/91nMIEx+5ZLDwJCDSam
T4SA5fCU4/Kob5um7/w3+wyOTePka59Bn/sZHjXlwAJManp/mjiZ7w+ybGvrEtMETmXrbMDIofwh
oxteK63gRFOgfBGE1zEIYwRJXRY757ZRHjG37VNYQb+VTgQ+TQt3ZWfi1Uqvai4DwB6NadW1lG0q
Js4U2IdXI8bvDExr0/fCWKnZyaYTaSW1aZ/3RrmtBu+pLcJxE6TUGwOjvKWB6OwMH+5LJC505plb
OB6F4npkzZOk6Byno7Bif9+m3YPVDw14UPuRaiCN/j6EAd+ymtOVBH9nEohCIMXRqJ1qa/SDeIa7
/+hY/XOb69U3K1A0v4frwA/FIegVmmY5r0RBxKKrbG5ij2n06LT5BrvgT09Duh2GlI0S5RknhCbH
XO+LW40ymGfECndh7596t2Gwm3VtNsmpWdGuS1P/1s9QaGNC5ZvvqzCqX6pKgHAcL1Mdx2slGy4L
JRI3wgdRQSJtGHTKferFIQ0LIaQrQJspKuyTcR9EUl0t73CjjtqKCxrY9EHiwJVBwRznxcoTQKW7
AUd6m8p5ZnfrTEm96yqqVtYWq9/OKHLQfo3Nl13/7nvj2FaY9+ghQl9NSrTlZbgN7F+uhmtN+NjM
Y8vF0xOE1wndfeNEhg+SDb0rNmV2Q6JZjwxlHIAmqt+eUC+DUzR7LUQynCYePEcEbf3greE0IpNN
58prmYvDFNpbJ0Pk5QDrW3mzO85BssGK0kYZj6G10jvvCrh8KbKNiZ7tSK863SXMWa+sTo/X6WT1
LECM27pV2cUa23Tjt8HFzUf9SkMlsskjVoIY3MLbKNWSS54x556/m2pKtUeAyXWOC3QibXqbK8l5
4I/9LqpKcK6emee3daOfQgfdvPeAlTDaR6KCXdz/dloZXhqjeisRjeyEXsqtmQIBzv1YHcNa/xbZ
IkC8qmy+nvA06UF1qBVmOI2VhJSoTiyB2qGI2pPFlK6alPUtw0+VRB45zw4WOkSoOSiQUwo5Cs2s
Pa0NGzuXnURPgaskazmLw7bT63VY6DBuBkFp0Sw2ZBLLCzVEeiR9sIsTUnKklg1raiv5npn5wVW4
rULR+rf813vfpTcfqdzZjHMrJ8/Kb1WSirNfVSU0g0crj/uXpi8f6CE9scaS60rmzj5gzbOehtMg
VXRqESkyEW2B7CUha0ja6c9uksCqiFrtVbOSi6GEWud6AOvAYAzx8UcbmkYpw6LzmADWDScNJQVT
AnMmYxYmoXw1IGtMdKmzy8MYI17hn2Nsp/t5uCohRlvtJopgf+q5cel0v39v+ro6e3p4nnNutsBk
HRRpYXwSOt/BSJwPDtOuuiSaj4IorF5Mpw7h5yXDRg0CjZPImmPogzJ0R4RdzK7zmzDIxB57dXhI
aju/WMxTmWVJn2W/kMxTNNAJQpjMvaueOAMsE2GLlVSTLBN1A91RK4NwnRaKmWYYPnednT4ifFlV
je+upAkuKytcH/Mz+CSsmbd8zm5EVOCbmBwSaU7Y7opzDMf3Y4O87FI64UGgVWxKfnLNpVlk0OG9
ofHyDtbLecjoEa+XnlQ9ylNfUlxzMJA1uvuDdQS2nKg4MfYj0bLDdqWh4lwbcxzHsrHmW32MFgfN
ETeX+8staoisKkIfBOHH8+McFLLcX57/vPvxyuVBrw3Y0/LUl5vLUwOlGhouxu2yi+Uly+N/7LEH
a3S0MvMJkfKcn7MkpH2JYPu4uYSnLZFsnzFqf2SpfUlwI/MKsfLn7j7f8/nY8u7lCS/HTRP2uPsQ
1uEcWx789/+BtuT3LC/4kvn25ebH25a/8nHTCtITpzswPEqhxz93vdxf/pPl6T8/68f9Pz7n8p6B
UK3V4GG+/9zv5+to3D6MTkRt/zPKbnnbxwf8/Oifb1lu/fny5cEvn27Zx5f/9PPtH+/8svvlK6AT
iaLy8z+sa4lXBqkr0uF/pvgtO7GXxL5l/1/+ieWp5cHlVh3Yhzp32h1D4EvkSJNaIl/qx6sGGzUj
1XRI9tnazTpiuFozdC5phRIKj7QNfADVUDPUdwWdo6M3h7OkdS7w75U+h8vy6OdTHfyxHdqy4x+P
L3eX4L1lD5/PfuxFLDlKX/aIlP0qrWfeWQPzVembdAbeJdKn773c1BpS3z7uj4mGIZr2z/rLgyW6
8kNWfft4yfLE8r4QHQCeXHUTZknAOKC5cBaLADsfiWcM/RRucz84NZleH4HjEZs632rtGWTXWzhF
uzxdm8Uxq6ZrpBTD7vMUrZehoDavzQ5TONDWE7wGLlcZZwdz4PIw60yEkO+eeGckR7FSjj9yrSZg
koSSks4nm3FOqV02Lgj8f3v383XL2/g1EBNjOa89r98PQ30ahPAgblDZ04e3Mg7abbtkrAcTXF3b
Ui8hy64KdDQRCKL9EipGwY3UyBm02QxUgFyW+qPaWUxxjv6s80Jh6R4DLxWrcKA+0keROi4bMd/y
q4yFflHM8fZVxBfTE3zj5fKoz7eWu3U3GTvpVweN0uVp2agqC1ZEmtOIknN7hCtweRK5W1E34Cdd
eKbLxkP1barQ28sZ9bYgTpdNT4ZtbTgKh2k9w5JCAhzdwb1tlUhOozWZq1EbmtVQ06XKQ22f0xrT
nKk82HYwkww0h46eW2VrOTHZ7CzUodSOraPnCeuowSVBepLq64UhmrYmhAZFlc2VzQuaxQttO+yw
8/eWDveFYaPUq+Pc3FiZjeqx6UJwxG540PGej5NxDDRoA0QGeLYiLhfFFf7IGcQ581CXW8qFf4/W
Y7+gYwcTi1hu6PDTWbcci6g3uWIBH1huBS7gPdYEF1lb8rj8BhzZTbdHswDDPDfG1fL9e/OPoDrf
ODT5/cIHZU1eA9acM5fC3NrrjYDpM/8PoyDKLPPmgDI131zu5xOq8Zhp3gIANecwVgc2cbGHaDqt
6JxGq25GZwbFUHzZRGPs05oo7GullRg1HcAVdG85vh1aisTrmSME+zhY2f9MmFsOwCVm7o/Hxg5a
RTxEpATOo2Hg4bvXou2XtL0FH/rlvuvFiCcyFNNlMoe0LWTdj48zf9AFo7t85KDGlokgK/xg6S4f
bzngiiXD8uN3mA85PzzYsacfFnTu8oGXW5+b5TGqGeZG+db3hYIaz9mMrB/Lo7YAK/05z355kCxF
Ijs60ayXD70cQsutz83yHSx3uZowXSVV1ZmBkwsFN5oTGZfN590x119UFOHqGPVbLBrOtFoiQT9u
WhDEr6TvzEUmWIsLBDedybjL5o+70M23RGKHO+pCLYOZ+roZ5yzN5bHI9Jsdh8XRVxYNmUyZ752O
t6y0Qtzt8yaORb0ZQn4v0TTh3rYp3Aio/0lmbxaW7PL9feKJ/8hOxeBwFGZrzEEN7q53XEjggPi0
yTLXI5j3k9u75tVQpzX9GZNCEZVtgYEE62/Lv2VzSjuVgShCnyUXgkXglRGZWJy0EfW/0Q5HU5u7
SbQcdPPGDz17bUrPJXfYNhFWAY8nuDI/DVZ6jpKUbnaXbCJR5xujpTX/wcbN/GiimMiADrJpv3ye
j1NB09cSHwGNWnQNqokoannDVRuN2n45OoiuwEYf549LhsnHLz1HmnweDFTj0qP9UNI0XlGY1df4
50jKzl8HAw1v0KJm8eaNxmJQazrANTPvtVuuaoFKjnlNBzAIji5T632ix1sZ9899HWhbnGwRFmcL
1beM0SOYhnMGczrsqFOmp84uAY6J+q7JADPZk0etN8m1K8exq/XY9P261fUc6AIjiPSqciMmM9vH
erI3anGwUrAj/SwRIk6GVDWbIc4OZ/Lqct8I6ZRTisvWASxq0qF0uUL22awCn2m0Pk+wlyw7z4Ss
mPfaswWWuDTldV7AP/FEcOunLf75tn1U7o5GcbT62LuNppLrbQg6YP670P6tVaOfkaSvIw8KQYFg
1Og6ZjoUwQuB/RyXa30UilzT2JizFzrjXBu6PhHowGPLs7guUJ2K7jHuMQVPU/QUhnm4TbuoIuDt
jSbKeDRFZJzwc3oJuxtKVHZJI6EywyKLipmMmCMn1LNJbJZ/DFKxIIPCPFcBrXzqAqAWPNDkv2PB
TuNGfjdENG585E1hpMyt9PEuDAGojHmkXDalps2sXP3dFpyL/iyBoBUPlj3Ztx95ewuad8EjL6Re
zHjdkexd9+DJG88f0k0aA5grGVA2ZZsTXbW8gLP3kLmvnmz7bZeSWCP1cC27xJ8jZtTHZ4trKDL6
AHGhcbmOiHkDxIYNRZZ13jPMjNO3aqQHQY4qi+0JQocH0s5zs+cudiEkZ0T4Wl4yXlKasWur9ujs
cXVYvp1iydzGcmFfTVpFlVyRAcliszgut3w/8ehN//PBYH5GE+Op0PR4tzxuzqPscutzs7zM/Xzv
cn/Za5aU8Y54j9Py4i+vW24inM42juv+/njv8liRqkNS6jTDnJ+ZTiusyvMGFiWeVWLltbVw0oey
oE4dTEZ2P7bhtE/VfdoGUMhM6BcIuSihaePWCjGqRPpw5YzBW6SK5wmX1GbKcfz1g6RGPyHGnyYq
19CrvkXoTQsfO6OVQ0LAaoKajv5GYyEdpuF+gh7e/gwHgf28Dn5A7PRx31FTCmXjrWzkD+RzUJPU
9Gw4KjnBsDQBBaS7wbfsH3heKeRHKrzx4qi9hIaGFSJLxlevTc7TULlPJrWvuS3a45R25I9MOy3P
KyuHxmmo/EhYQPjQGP0TqdvDqx2LeJUUoXdNF1ZclwIf31xyeY3N6r5EQ3mOcnAgtUicQzcpgqnm
J/EHAmrKXgUWpm0/ufUhjbzyqY2n62WvfGsc6gm96iAhk8ehLny1PNH52kuc2sWDqlvz6NhhtilG
0Ak6IY63FdQX/C/TS2OQIIO3tN83ApIoopjD8iHGTuFCF4l1rkVj3LL64YRgvn7ruy3D/IjZLdTb
8M6bEuzSQzxSXeO/nagpTIGbfS+0dtp5Q2fsDDoS3x1Elst/1Y/IsuLUNU/KI1nLyXy4isu3gy8B
VVNi3cpoNM6lNUYfuxw9uGKDYz6PJUkn1VjBxRedeinoJS/vjAn5BcFvYeHAMv1A2NqP5XEaNIiy
onC4MccCeqfbKUzh/BBGXF37uU6fSI8Jfx3aYmtobvTqgNScf2C74XBKWgEYVOn9Y5JN98sOVQ2C
TTp+dx2PtXtNuHD88QM6fvlk6sSoNcSFIavpsyPCIxy+81eii1MQm+rHhIoBoj96YWyNzhPZn+dl
r9P/4e5MlhxHsuj6KzKthTZ3zFhow3lmzJGRG1jkUJhnx/j1OkBWK6urZd17bZgEE0SAIAi4v3fv
uaGD0G0+xVrf9u/Labe80azEd6rR+pMpxugcumTYLLufA7tQOJTfogLERkara6xK8xg6hfcYBxRY
vdHIv+eteTLjUH8f3KmCGkg6VBDXw2MwAKha1iBf4WjZWvxFi8wYYXRdnUouSI+NNvvpRVZ8j9BB
+lY0fmmj3NuGBskd4VwdlYV98AxOtGU7JIztBjMNPxht6VuQuO5Jen7zMCqX0ua8HSsqtnGvdR8p
XP6t5lgZ44c8fKhrDN/LGgG60UB0/kfjOeU2KbP+zMRA3ikToyiYP0894BgrRvU1GHW+btRMZwcl
zF2QevRrG7Yze2Qt9+tUgbfFuRBf8oI6dBqiWVj+Soudjk5r8+k2Foy01FSXjGi/m+XTl1z+ysA1
ACv6J2raYYMy17g0dljeMMzhwZo/itcdbPR3l2UFUbbNxsGjclXK8a7cIvxfazn9qoxH51vXAo7w
bKe5Ji4y6MmWMSX8Jv2e/rlDBVgVKGjGlaZ/cU35W5uk7uU36pq/9qcS7rpFRnnzkZFcogjdR2WY
6bdMOy/7I6fSWOfc2m6oRMSl9UOx8adU/+zM92UFut/juhaVeVNw7y5mk8HlCpS4FS1fTwdogdI9
QJq5iip6JZ6cICy5t03NIZvy7mlyYSh30q5+NMQo0hw2PysjI4Qdi+mt4vyEISfcbRdH2pumgqdf
W/PC59ItrDdfS5EWE4KJc1Mzb5xMxMmFrv8Jmnq1rJoYCi9DG1VPaN1QlaGeOhhFYT0VsxJ3WSUv
hnVOcfbTdDBIQ9mrb7o0+3NiNRDnu7J6F2mFJoaPwa/npRW1eqO0QmghP4kTwooQPYlnMvLJm28G
kjZUH/UPg0ntyla29ijHUT8weNL2YAvjZyegJJ0zyv+RcVYKr9MIS8ZKHmxSrQFi6AzmWQUY+KOM
nxdkgNtyeGzdfUPIGr3Rfq92Q4B0W8d/ch8aDWKOWc4jo/dlzan1zVXbSfk4+J136Ec1G0zr84BP
5bl36PAuq41BukW+OX7V4rLZdK2yrqRdhNDFBD0y3wm/TG1yXT4LRokvomuNVyfUut2Uu4CohBB3
6aCNjSjbfJcdEhI+dcVMDvnGVD92TZ8ciQAAXZYE1nPU0RBfVvHtYOfSrvrqk0G6cXWvvzq6Vlx8
U+ZbK2rUF7QJ52VVKnWfETrAlcrIQnX8NNtLsodmFZ37iCRsXIWlAYs7q7e6V2sfSWv4G9whzYVY
t/BmxQkC2CxV3zL3cWwz6/ugpdwUPUe7G5nQiYA0wx0aqva97sfrsi3Ux39ocRC/0F9wCNprBzBd
3LqdABM2e22Rp+kdhtGXXzxr6raTHQ7neMqDe9aATvi1jXmnlsU28LSbKziZ5HxpWt42v39ZzQj+
Pw8cNqRNd/k/tbT7//HBFOJvTrr5Tf900sl/uJbUXSi5kgTZxTD3Z1Pb8f7h2AJ0vumZkn9mgv4/
e9w0sqXlWkKAzzdc24Gt/qeXzhT/MD0PU5404O96szXvn2bCf/Ey/vY2/gtCnj37a4fbdC3bMB0L
lx/mPNzCf3PSyc6ukENh3RxFkN474guffKI1Y5TkPUEum0n6RJlx7WgD/w/LpuSzjEX/ctD+3Kt/
2Yu/+/nmvXA9KThMHIslMOCvOOGuERoWIizeeepVu9Lynzsvu07dKG8WgXM7fC/X2kZRF87EDYl8
xiJFcSjDfWjh5mcMW/8XfLP+t9b/fGBMgYrAEY5J///vFsNaM3SndKHV6cgPmYZoaiNapi0obH9k
KhYP6cCQsWgUhq/gm2kRSkstwt5IV4duqj35OXpAZrzt3rAsmO/pPBn0JmYIYk46Q7O/L41qVvir
YDsHpm4Kpz5ofXPodelTZhxe/8tBnonTfzVN8olwTXK2uZxQrjT/lohQaaLBYVbnR+FN4mw4g8Tz
AnG2jOAx0hM46H4d7Ztk0Jmym3sEfSvsNnahygtxwy9R4ej3XHfffV142/+yb5zq/7ZvnOiGOSfA
Et3wtywB1ShcQa6THZlvPPk9YElDpEck3uM+ELSLGw/d0GhUQL9akk0snfJEXx0ZLwxrw0+me6bd
A4He6r/s17+dmLbkR8hembaHVuXvApAYw12p4zwkJ/JYqdxZGwJRkKWBGy5lflEWaX2h8rYTpI29
HvRvDNyKDZlnZFdbk7xmVGv/8y5Z/0b8xtts4OsiQ4PvUnfnXf7++RTlQfO//6f8X/BDxMSYvjsY
sex3FibCs12DZoRmA646qp9T/8ooO3gE5RC/5NLejkRFrifTjmDrdwNY33K45WaBUrzDa9ENqXka
jQCq1CS4zSAkZNp2nYwUVjBgibWVmC82RqyL3SHqas1dLmNyG4Z7vFgbZpPDVOoT6l5sL+5gEBE3
fivo/q5dzRt2TVEw6HK6VU0dyDKKj3B2bmAgI0sgluRtYaXoSeUuinq8EXTjjthW40rfCjwzm8EB
vu2Ysztk9onYXh0xv0Lu3uc92FHsJP/58OomIqG/nYuOJSWv87sn6IiQ2n89wKizXRyqqj3o2Ppt
PStuVD3PVe55yMmM+hhX8EKSCo/s4JPUm5vTeUry/CEO8weNmSBjKg0IBTi8s9fVP+vMgeFVcYDG
9kcfQojF2+WfE3/yz6HvfC8rIjmjaPQ4vnT1bLPf2I5WfvjU7sLQhVU+6A0uQd05ofZ4SFz9xRvD
7hg2jrhpNQ/Ls8QLgpOy24fOAxRnhCTfNpoM78tDGno3RLLFsSd6aUtv4+w0+RNfY3tL1TAcGmXJ
lw7ZxGPo36H/tA+5yuSe+pR8mRqQuE0d3r0Y9gwhRtqWk2faNAFmhoIARYXQpBRWvZYSfgTlxmpH
aA+RKHlMR2VKrsork6tufRtbHXLAIIOrjoJ0N01teuQGtxF4o3b8uMlE1WtqhmNjXsBubOJLIlGU
2NDOb6pKmXZBsMj0ABhU/D5qTXvg1tagXZjGc1538sacnCrueMOK/uBalbbpyhrrn557lz6sauwi
cAdSMcCjKEp55MaOMl/As+rNsThLd6Znh1FzaRmkx2oaT1poDmSLo3nJWuOAj/ETNsirWxbuafmO
bFKY1lVoSJApjdoZhviA1gw9ukrT1dBb1iXGQc1s4QYigcgELXXmeLSjVznRo6PIZ4RTdAllEj36
WgdCJvbCVSEqIpBxLmhaJZ+x8jFh9l2CmAdzJ3U7uFgln7Fy85E2CmeLjuuMeuJ40Z0YuQNyyUfP
juIjPhBUuqX6Gqkgv6AgmHNt2mbdOiayR2s4jQ4EW2PkLh9rQbZ1OxMuxpDGF5wU8aUZhXHw+/CW
TA4KJ6lCAjkll1l3eIr7nP6FJaP7IMJgF3dQxKcWC2lu1yloWuSxMALFgw/VKIri6FiN7edQV+ND
iyPmoVPZGynv56lVsBrlYDDDr7R7BLd5WTJM8YKDgIMsC7izyCsRBXsnK52OjFed+/KAZiY6ei7V
rGVx8nL3138kFp9DdT0g5Pk1EuxmNV4Jb04vpsuysuEJ8HJubm69DE5y5lBvLoMmeERPFjym2SxF
t6FkLItjxcW0NsLhigIe4zprmLSFg3UvEddhQQA8FO51VE/P4LxwliYEVnCB0Z6WBxFbp5C41JuY
1wiZWBxSV/krAxBIY9gPywMkNpq85vh9Wcpqd7rx8ZgZS67NDQ2DLgrT5+VhoEjgTk6+G7lorxpk
2P5Ki4VcOcAZ6xTIwTRU5YOX9rAfB089BwhtuMFOF60kEKs1vDcZCYd6KeQ7o+g2sgjeyjxzaDA6
46G1YrUq7KbFZwwTGimSRngJvJ920pFK+FX54eIcjewffZREr2rkJKaTsjZT643QB9DWRQaW26TN
RnY5DD19+J4WrfdQu+i09K9uZoCaXJmYkN/gA51Nm7ZCSJiZHZPzlWMMGxXdVFB9m7j1CEz34+PA
72KrAV7H/ZYeYSxV26ZXFvNP69LWWJUiFBz7xEQVHjhTvx5dIMIky4/7lJrrLuipp3a4Fo6ijP7Q
ubTtaPGZXLkQVKc914laR2Yk99j30PiCN8nqwX+kM/RVGW24M7n4HjLYqHndureCyN2N5oO4FF22
F2UM4m/UX2NlM9kjNvjBDmF+if7FHzTYw4HnwhgO/ROujJycCy/c+m5wTRFR/DqaMPm14wT3WVq6
ccSs2a+i+N1qW/UglA1BDeDbcn2aUtd4ocO1qpsvrtDKR+5UNxIx+zOWbHiW7vDs2AgWW+s8MA/Z
TymvMnS3t7UxlKe+H76ajTntzKi5tTpKq7bnImGTNY79CB1CSaXJjKdD6LrVQRqU9tjAR5BOzzay
j0sUNMjZc6PYJ1AiKfZ7W+FFGvSFdQjVfu2FMjvz/T24AeZCFTgPTgnNKiFTFhBboqEbcQ5WWmBf
lZR0GArvcz/PV6brz3JAY9xNGZlLA5HXMJxzOiya/Ca0vGa8SvZhjB6gz9viHHcGmMVIUQcw5FmF
bn8xg60h8+km2+6cF7H2PuEc96DI93o4AoBLk4MRlbdptukyIUv3TpVHO1MLT1M/EjHUvUcFRWSC
ol+EkcDxE7M6bNyYLd4XTkftLWgDl25zsffazgGfEEwPbvVYW7FEax6Rj1AOJX8eHZpQ+PHibjq7
A266cKQHOpBNeReZi1KC8IUIBlrgh/0xqTKLBFxKA+VMdRvx9F/CeRyQEbug6LHagWmdpmZurQR5
XHwX6Ck2Aj/lwWjLa5XqxU14P8OeVr/vw/MlKeaYWPXPCJ4itR7bOGrKu8vWcOivT7Rg7cyajQc9
NG5jeIIfKc+5Y3I7djGJ0a6Dca+G+oEqHm7k3DY/caCWH5ETvhGIaZ0MlBjrnnSGTZtSALOlYRzN
FoMKLbvarsu92yAldKMuOYrKvlV05spopqmDRNEaUB+J/SDjrAANQfxEWQBOweZFjQrkQxzH4Pz9
+rjsPHW05rFsvWsRlNpJVBFhVRg+16qNxNXLEuwPmdyF3kvXVTWXgS7CuT1w93dNTITYdauZCaMg
4Jl8slGr1Z1SMCRxM6LyGg7uxsOHBMe2W1ctcV+eUd3TuqsPQwMEEJFm0ZUdRfeftZUX175w+83k
13+UE2inPuAGHlvlOgNlIeOKTDPiYg9pQf2dm1q+NfnyUGc31PWDvFqFiePAceFS2PrDO9U6Yx2O
fIQEHs0mwbt+1GPOpnkbCsn0OieqYs8ZdERdRIF5ig3mt4GCs4HtqE+s7YCWec11xdv1qU0rs0Jp
XWqXtFMp0m8Lq2jjbDlN9I1S4Lzsn6kZoZhUWz1ynKOuAG/USMNTc3RPbdkCVIncWSqMq7DDS9h4
sGXaHtsNUQJBWSO26jdOERovdQsLBxBvBu7v3Z/6cgcE7EVv4RJEk79pe9A17A4oRi+voW+58Ws7
ij9q6IUrf3TipxqTUduMxmeHpn09ScTEEqXpmpodHGnVlecU6+ELDD2wri2xAlLFN7txGJsaWXzQ
woFG7bzY0uMA6s43bnfuGS22dussyIRtlh0Tzdt2VW9f3Tzsz6Vtdat0tP0rw1QdrXKSfZGh/wDs
pvtpOM2R2sPVrUsAnohR1nWW22cdvyQgn7bdik4H1i/5gfBK1Pf22dWxrVQTXLM4jSCOLv9TLu9q
yzMqViCsMw81zaP+UrdBuWkFhOs8UwSlOWOAc41pklnrLGr+D0/qeFX7UuwiK/taMyE7d0EUXJZn
y4MD/QOtgkOqSlAgPaqEqZ29mPgCvTPRovOOBkLLUAHxHSbvD0fpEcqF8aZZsXGyNVv/9ZBjIaCx
XyHxwl8MBh+5KcikeGOJIr27U/QhgOqAfLzJQYNrXT0MqW0/aESKw4wtn0SqW4eKCs5K68byaXmt
tQZaD3Xn7pvS0BhKazDw0Tc/FUlI+1ZVD8sShDF5sl0c8cticLByvOWcxvmmsrNoa7tWueWUMR4T
WzcexwThfJISHBNOI4B1qi3HysAiONhyuFGiv2Diqp6JDsacaTyhmQpOxVhlKEnYnbqW1cX1klcJ
dPAilXt0zR6bpCDvhuKxfFKJFE+hLel/soO+8sxd0QtmYHqwpTTVr/R2/vm4+Rbn4YHpRnFxuf6u
Lc/C6adpd9l44jROQsxyAsBEy7JTAkZwQNJtXFiGMROksza67lrP0nHdUEQ7mVrwZLRuvZ8MzEX4
/fpTx8AOP/90Wh6I3G6zvyyHI8lGLvlCW53jzC1ztH9GshlprR4wZdH9q6zHtERJ5/AjOjMuBwdM
NkuWld6Gd8Tnuam2H5rqpvsT2XqR9UUTMINTR+SkH/ZHvPjxFk1dum2DjBiU9Etd2N98TCFnjXBl
4cU2W4suHSwjvtjgUfTxzZuiW40JwVb6CyO8QyxbQB/s6ihNtp1hE6ABfFHcBUhA01bxOHyt0pD8
Cj1+x0+4kpMw1vgbXuycqVdtHA3GaJ1vm2v0ZRE/Qe87vrdPZ3IOvdu9gnZq191E6oI9bew8Arz9
EpbEF3YqLva0qJgBuuDie4h+sukPsakeGZy8h/MdJjX7PbAblO0V4KSDLmNAWQiBwockt5EyQasU
SDXQcCNU9HuQeukYXDRzPEIrwCCNVLERn0X7xDjf3/owEVcTHVRctY48xiAF1lY3HDoTb0OKu+KQ
2vymKhmdIwF+fBbbm5rT7mwr+RySqVxhZ3rXC1sdcxApPiN0IMP2kVIbFriU2AyZn5z5crk8ZNbG
rkP7IGPvZzPxOeO22ePbPEpXiS32qEebFvZKkQ2iF1CktLx0YTOIXd/hs0kMDaBjTBqhrT1pBs3Z
osLoQzz1t8EDdF/N5Z2MxN7EfRM6QgTfphVdNQONanjBhHljlS4iiIbcOkEPMB0qMvmHz6Eue580
DRLDNppkIKCS6jP5MOIyeygF6WRBBRhrriDn5aR+cOG4cxkKV6Whe3dXg/2Y0+M5GFnxR28NJsxL
S9/JwbPeAtu4eRWUpUh5VEBtecrT0GR+FRqvtldCG47SU4RB/GJCWV6HHiBbvSKiqCod6DHz6Cuv
v0Z5Ub7zlVy11H+rqw5WfV192i2Cm9Supn3TW9CcuhRzUgjS3uIawqQ9OQOgGiBSGhTMHCO8aam3
wSRc3xTo1F2jtLeOy08eMWuPxzkZuuT25folmc3SADVf++FBpRrmSQGy5daWUbFvnLJ8jCIqhtAP
sjaxV6btOEzKbXiFclyVhZ9durSEg9u+CqnERfQGujVTIU3LKw6ijrarUvW5BKm1sdK6WkuYPUfP
Ul9zCkcrXOynQh9CBL2S65cl7kYqnYeQAnWu2ciiiHsGf1uiAl1PgWOe49QjBEvkXyvGUntglY9i
IibT1yPiGsgTcGUoV2nnAYHqwZalL7hgnIMWxd2GKjWxklX07JjJRpt898K3hiXcop7kkxu8dRNK
yjHcYgedxtlM+PUfnSGpkIcQ3LjcN2DxvHqjZRwZKFyQB5Pa0rD3qRk/unbvvxYxPrdyfMPR05MX
ovcrtMIVheq6QOQR5xvZJ49SI+czH5DYSnxQskRyqvdkija+v245p+GAV/euaG6JlpXrMOb/k5Ex
bSR8n2lRdeibSl9jT3NX1CZ6lQCEwVm0CcrBOMmZhWlnTrHznel1UUtalK7/FE42MkJw3uDRjlT5
FaQpcZPipci9nZb0JtFTjUtuGJaxU1gypyxRD6bVN3dKv+EUdWHw+/AVOt1yT8syGjaCj6LwuEhc
F6F1Pautl8Vfslc5zVrVWeb1//pvf7ZD/F67d8gJHPsQE1a+lyVBhJ394SRVu26I4bO34P922Zgn
h67KvEM9rzDDOycUJNxNRohzdbpRoVOdlocuRhs//giZgxswjxisXfy0jY6pRqCofUc2WO3aqHvM
Qe/AwXVPYBnTdVpmn2MG6VszGpfTvtVOZPg1mdcy09TcrZPM0Tt22O8CDNNPfgV0y/EnRCh98Ojs
ayCsz5HTvdbYQPe/daBD4K2GGlj6KKeNQRZz7zy3NW0Vr3PfxZAVLx4pai+TM2eFwljv+iO+BlJP
DXdEsBJVG8shICEpMO7BLufQpCc6vOIQKPIu+gZHIofmOJm+RkVbZfAUBy07uYYOZS4wnwcuXGWZ
IN6dfvBlO1yyNeuIL5yQFz1WeJHHL3qvvFsfTsY+BQrJRBEw/sTduG4KZoCjuekKl7JuSmWlTYPi
bsXNdXaQnXGO7T3O5I0mco+1YBwYA257Ot26OyVf7Ay4pJ9TbPCjJt809MsuSZrfDESKbyUBATuH
McIxVUH36BGJPLcf1PchAXQ+KRKFlPnsOGGx5yeQH/wwzN+K3D/neax90owv16Yru9uQhemNWzQT
JSAwJYPxz6CkxtOSdUvT/6MLwkfbj5yfsEaQAMJ45xpzT32ju+QB+OpajIfKbOxvWU5wjqmgjjiC
QjoCqCdvoKHTtRR5mVCDog4AZ+paD8EhA08Fb2YCI8alY4QLwL1FgaymMFkgxd6LathT4mhOTQ5P
T5FteAsqAlIoJsiNZrfaxam1YDM2HhETUfqHUTUHJpT2ESsfZl0nvyeyky8U204BBQXGKN54tpjB
jUYRPtfKJ6+RJTDAJHZlyrkp3ZArkgFIZDRb6Cxj/hIyR1jHLbPgoCbTJXa7Ym8KBRFijGHzFNrj
EFzH2CINswaCKTSyct1mPFpf8wFeJ0lNchjAkltCP5cGTgzHk+axj2HfIft2rn2dXd04jy5w1VPa
g8OZ7iSuiG68djJuH/XM/kwgVJI/kW0KKr4PsSCqVw+5Sclh1l22T23DzbgJhAvEYfrRVFl3AEWB
LJ7iKsqAMN/ZggZuDTgsroFHOEPUXOHE9wilW2YJRJz0CagfMHEfYagYove1vC1lKc8y9rSN7Ccp
UL+YcHKKgluYcr/YJRZQHA4GoYcTWKay3LU6fHofa9UqCaa3aKzygz72z3xb4yyMYA6UdBP0tZbs
P5cgN89p9X0SiGknOcG4RKQk9xEBkVAdBkVBPIhRv3sKmlNHG6kaRXvuUoUEsbKIbf5w2uyeW039
GE7gsnOsvlctA6dpckur+2bYW+PH6PU3L/dQGCaE6HF4T2OUfyGjtz8DtznHemzf8rF/D0A8PLSV
f3FCOCVGbxOTOtCySUb77pXk0iQ69qgpaO4IETm16NiYfQuVoqjCs4rap8lOqKRbPzCdwhUlhakP
NAbbMQFZjZHPM3VFZVJzGR9n27Y3nL1tW8Fm6NV30Y/hedIsYKrdUByQAtUq2mfF0F4RAOvASamk
adO1r1xrj4MXFGFZkmk/Vw6aDFWTrwhz9QJoHE6fH7sEQH3kAlAYEw6HaZq3KHOdj/qVFILM8tV9
1Lv6NHbJczDo0Q1Amn5OlMQAa4otcmuLkIayALOylpjjT56OlF2bCeojE8+Qgl7ftmI/NUz/KRWX
71ztGYWLGEt0nH9V03GMolNrmNHN1ug1M0gioBXJJDmKASMhh87TQ9hwOTRqpV2gyLJRPXjoLYoB
Qz1dXdMngQ5oByhuZokBXYm1PXH8GNjaZ0SP7bktvNceGfS+0mufKPccARDR4Fx4eBOUMHKRWq+j
oxLr58GPf3ZGau/IHyFvtn2C8dB+6UbxpVXcYZ0cIFMo+YrN1JT7sp5Ckn5AtYf058eM1piMbWNf
4JOBxyU6xKf0gEmY9WNlXqagdI7eULyZMg4vVqPPUFPdg+jmG1A7m4CTUEseXTaxidxhgkof+3vU
ye0UAI3Ey8z8/9woTG6WN9rngjGjrygcJZ2u9sxwq6tFZuxpwN+TY1+4RqH9JjKzha9lvNGqwPBG
AmsD84uhhaxp+OpuQ31J5+zTXVJkvbEnSxcQ35a7g6ZomiQUTnzMV9x6T2irp1NpJt3ejMaLZEBx
MeaHSOeKXActGWOMCEtBchViPHx2Ns3mMpIvKIyJ30MTidXuTCU1O5OKIRHLa3+kPmDepvXLFwNS
112DdWq5HwtlrYHI/DJR9Fd98hGJTl0dnBcXq0VO3JNSA7vVP3FEgAUzT1Rjad2qaqKfB+2JcIAs
O2epmZ1DeCfrvMaTWMkqPw8afLWcgEItZsgXihkKatkQhfQg+mnHFfLh0DJPNqAoUpzfsqCgcyBj
f207CRxDmxs75VadpzghplOUlMQzUrJY2Q0XjMUa8ssv4jU4BruAop8Tj+YaaWl3jKkL1X3l1wc0
kdXG76yB0LlBByTJ/WXSfXTZpir7W2i5chenNOK7XL3qBkTJHHDnSEebFlOaG/01ACrjcUlOGude
V3VzV/PDctlJ+QWjQ0kOznCnaclYvVJufnPmNrU5yOZqofYNrPDgxlzh4QCl9M9kcg/nZ04EEbVg
0p2r3j5AcKM36nWbrk55zc+vdtE1FzNO9y7D2HMNKG9bTkl6DAE2J10Y0mV1mIF6xiv+AG6TphBb
zfRj7tyBfe0VAB6gQddkUCevybOz1xNMVIkU2J8PptXwpE0xNmv2pH1/hg4uMeFm3nMro2uuavHh
GwRJh72d436QD23DxD/LWiLoOZDEqFX53qwLMHYi/dpLPYQR453L3Mrnrrnz5uUYJjJcbMIIXmol
KdgN4zmwWmznsYMq2HC/E5JU73Gs9lst1M8hfaMPsDMbpNH2qmZIepNl4F/NIQ4YDndbkwLKqWOo
J51Cfkv6ajdFGd0DBqG5S/Uva7Wa3qZOZWffGTpq66rxXmKQPF6o1ghdo8uQUk/oIPtJWUN9E8Wd
Ev02SfSSXA/x0wra71aRFwffa8aXkvI0pYWXqDSiQ68oLi3nw3JmABzemww5tiVcMgynmX9MAwBx
nNyc8U3yatYVyXyUM/ZNbtaPZHxsYE0CXzZgVFaUyuhDfe1CwlEl940Vzfj6EsTyhQa42KR4c9Cw
zujuib+R0u5ct1HzRK6WeawAWs/UtGTVgT9/yz3rp9ZMvJSmBNhNiujgllFrPukTQT9chI2CrlIE
wHdvDep7jyzlmtWNADBdYRbK6WzWsa5hE3Os69Q4b2FRqJccIswVU+VbUj3a9P+f7cSKXrxaUqHO
IwmY2UMm4In6ZPZlKSgL8HRZNmaL0/IM/mV9WhbD0URmFUXwKy3FLSGKvaOx+DuTFhPv8pDn/Tsk
2XQzIMEwZyNd65R07kUq/vk0oa19RHpJsRkP7PxgzVMxb552Lc9EO3vkC0UBnJ88AXyzXQtLHd4V
GqE4eX89J38IWlJtxBYShfTozxaVfHasLA/e4kKxq7NUlTg2RvsjUVm1jRe/YT9bDZVG8t3yTCaF
zTXcfo8XU2Y3mzJ/PR3mp9HsZawcrkZhY5EglOPCgfpcYibmYVn8/WDNlshqtkRGs+l02cCywV+b
+r+v1aa3mZygOGRMwKZ1mqT+1hr6t2W1ZHlt2UAiCnyiyy78bYNJiTgLMeNbRY30VNg9RlstDnFT
L8vzQxBq+FQQZWzyDl+1m+Jwa2YfLb274rQ8+73ohxoD1UAxVmKN368vh/9vr/1e/L0eVBHMZ7+3
nAZWSu0gbxna8wWGv7/FZVlbTNlRE5w4+QWNy8g8+WYN1gYzr7FWVoYgw0v2fe96lA6flxU085un
N+VxcIYSD8Ri9Jy360w5Z8fyJ5D24pKd/2d5JkO32YpYff/90vI6nI4/12g8FzMj6Wy/N7es8Wub
xUDhzyzRzy1RGVTwFCRWm8ys+dnysPxHGzEDx4ZurqPyGdvMeCQDngpuhxPL0/hZpWQtnRgXrfQA
EsryNYfL6fb7ayUqrpt/VMsvaZj9o8tDNz8z7ZEwzCkKt1rQD6eqzHFVUp6nqMfi74fltSycmBlq
VM0TBYFRpVmxXT7I78gScPYAcpJ6QC6C1YTwL6RO6AWIj8ln3mkNjNzfgtAzknrn2MR0jRHlPk9g
mcucPZBTFFvui+a2NUwVex9n0D78zt7B+iNoI3yVef5kJJRg+2E70spfUTrHZxVIZAfjngGafnah
rUUyIYeXGd6K1uFrGun3TI/dnT4mP1yP+Q6N8Fe74A9mau4s4krT8uLdHY1jlzcmdJow2OPTuQLT
Y6pUIdQLwI5RBX3TK+uu9Di4BGawI2qIYnPkX/zEDk8OO7giuHhsvlGLo1dOY3SFAAxCHN8MG0ST
sQIKOWIKofo/VibVTeINUvBGJSPto28bV9/EnGq012HuDbeKOAU7vgvHO5vE/Kyp1nWqokfawiNv
2nczrR+omO0hWUoRSGjELk6cdwXkbV0o79gEyXeu1hgtej5PEO1jzUWvVY3fp4nuPWEZJzI6tu7o
obUvrVe9dz41QchkFq8HBzyxos8yeo6GyZR+gd8kE8h4OjihzmSB23hEomto4Q+LWoKwNF9sW1y0
18CPvlYRVva+BT8r9eEIhJfg2AD6KHNL33+IXPqJANn2YU4Gh1PCsPc2uOPaNd0cCjIEiuxw/h5N
hQsIPQr5A4VUSB1cePL2ShocuYaZ2MkHiKUFQLvpK4Q7HPz0zz35Udh73WOaZWQM8cva35HS8Rip
/8PdeTU3jqRZ9BehA0j4V3ojypdUVS8IqQy89/j1ezLV3ayumZjded2HZtBIbIpFApn3u/fc24JC
sm2ZwwP3e6DRrGs2HUx79rRZ6yUbll8MAukltUxjH2C2Aa5Zg7u3UCWFiC9+Yz7NnfDXgUPDBN6I
RySqC397u6rmGEcx5MudS+3G1PjGKrEBmFZO8cK386fRbboFnTQh9ikX+Ecr5MNlGOIQLBYzDDPa
L0Ms+wD1dzYQEOuOwmg2fLaTDetD+EEIXBOkv+p17uhfrcr4Pa7GeYUneoNDMtiCMIUilRuPs2t/
J6K1oTiwSjXyxx3vcd8QegoEUQewNMG+mayDJbHHugQg6xKF3EVAkYXEI08SlMwqGdK2hCc3EqOc
gKUEnt9ZzxOM5VzCloFY4gaQAOZFoZhhMi8SzqzuAhi4aiS4WZcIZ3sC5txCdRYS70xhpHt0JfI5
kfDnRWKgQwmE1nq4uKaERDNXxNAJN3qSAGlfoqSBtPEFJTWMeABo2pLI6YC/oIWY8WBJHHVELKmU
gGpthu6LhrPsfImvriXI2mSMhjIB3HqSmGuK3D5xohie1UU3naaJHC4V07FEZCewsmsJzYamPj67
EqSdwGDTkuVHFsc9iZkxvo9NzVuN9IhWgeBYlfkHV7IuglaLH8PIPUWWeVMymPVIXZ7rxWZG0PWU
ZbmPZme6j5MR7+ZsGe71XjzVRfMt0nOfh2a0apJkd47VNWzUjfHoGZC/uqDBbFMa1D3mVN/mfrMv
rZa6N3Z2Q1l0Z4zfb6x30l2CjIjuN8UsF63xxk1e8iqhSbwYm23QTnwKxmeMHt1KDJROGp7P0qli
WZjpl9rxrIstZutSCOyKJC8TmHgzrRd9AneT4hdkf3dNOZNxYxnWQz1A1ySTOFECzOe61F5N4q8X
s/NuJnxXByKw8SbPJeIe2XTTkAvDrZ5HlJx3P+ZMPOGsiJ465Pko6PJPzniel9YHWexwXElfc2Me
bwJ/ri6JBgJcum7qBlUypnEmXJrD4PC//8/OYkNGKf7hv/dwXbkmjGVhwDX/PWqxDCLxY9esDqnh
pQcgatW2ywNthWfwk4dp8WnK2wa68ryzpbljcrr4f3kJ4l/SHp7ncUDVIWqBSNRNaX3+xTvuB1HX
EwCvDrmG3SnoxZ1LbddGGymO40T2JROszzEEVDvicNGtRc+gL3JjrcEYW7fE3nDGhdFZmk31waA7
yAufO4bLR7ar+q10gSo16j+/cUIarn974zxZHuU4+PAtXO//fNWkGTIzKSfeOL9ztplteMdwCG4N
c8H2XmbW3gYgs5kG4zg4c7Rn25R+WcyDYVGORiNp0Fr+2wRQzYveHaG/lIg5iD/2DwwqNjk0KlXQ
iYN7uClgUSnz/Ag9/aM/7Nd0i8zx/Mvrl8VXjuc7/BnKcP7Luz63CZkZwyk51BUs3S0osnHX8kfY
DUO2WT/iyijWWJ5IrmXu58GJOTxYBOH9bluK0tri7b8ZvXc7TZoDKdrPvlRA6qT6wjfvPpmqak/H
NaVXeQS0OrFuQRL1a/WP8P+2Bc3GKfLLx+xfYKT3P4qinbPhrYjf/pHe+vjFv9Jb1h8OzWVEZqyP
uBUfvT/TW57+h234hsHDwkH+Nois/JXeEn9wl8SQMicAHWr7f6e3TDJfCOakujyDpItFeuO/SW8R
jP79s+XKijbXIKfgGgYH0X9+NzIw9kteMXeZsuppTMZlG+TJkzXP5ZrSi6p1/F2oGXdFxkpE6A6B
f2G1u9zTZe0KeEJ2io+VgAaMvXWh6GpP20izdWIslbkT0vU74ep2UKtuSrd9GNnPbHOtqzaY6JqN
x3A+uskHhyaaIIf01POfGbJUx144jVOJbfy1CMIEzW7RVowt5HOlNDOa2i0ZgO5k3daZHdyX70mD
h69J4ara+HyX0Y8OcRQ6W4uIDy3JlGG2NYMGikc9tj/0cdHa+uoz615lmt2fcArHyG9Ocu7b7lMS
PcYJfsTZH/ZRlwwH1gFfkIKbvdG167kNf46tw8JV7hnmep3NlX9jleAoUsGMRsuyU7ag/Co3bT7Q
rFs7JsbACSyzXgQSulEgxyc4foLemDeLRIuTFEqPrmje6QX5GQU4WUtT++S4Q71dEn1Y9TNSBMvM
I5EgC8yWuJAWDWj+YkQfW+Sjzcs4daDOLZI40UDBCjWmLAdpDe0t1ztOqYjWrt/Xx0Xo47bx0/h2
jjilJ8BcSme4xKHVnQ3nnWVgemMO1sXUTPfCsTOnrAY7d8Psct9kdEpQH0K/40TFldmKreUEw9ql
r2Y9V3Sq+t2QsG4F/25JEDyglVdL2Gw4JlSkUk754ipqAXFifF9gyaPIn4dmXA5+5R0iknKeTSeC
1n0LoNA3Ekc/waXvJaAeXz5TNgdoPVL2ACGquywSaA/04c6WiHs3Zv3vQ72foN+7EoMP//VmkmB8
JLSNL1H5moTmj9DzTYnRDyRQv4Wsn0gtcJaw/RHqfibx+wG7l0nG59mRudtWQvpnaP27QoL7NYnw
FxLmj7bOUFgC/nNPkKWV0H9P4v/r6HuD0tbIWoCcUvq94eY7u9B+0DHZrtOJNTg7agAL1ApQBBbJ
moGEvoFGUDxQyAqCYJyqnS5rj/gVYDayqoCIMHR7WV/g0GNAIH/ZjhPVBgvx9U1C20Enaw90WYCQ
4XRhbYvbc+n0zxP6FChM4cFwqC+6W38fZZVCMrVPvixXCNvga66NN7lePC2RwSeuiC+WF1qsJFnZ
yooGXeh0wQ/mZ6b8T+2ityjjFDr0NDs0AWelJqtIGs3OpXyLF+zsgyyDmMXTLMshwmJksuztdKM+
9I6gPmLOwz1d8s8hRVseFnSq/0Y2CrROGIlAJU2fZllHkXd6u8bZ9DOHxYPa1+HrC/DcVgEFoyA8
Za0FTIkCfI9BlL/luDUX7ZkXiyFwWt7jZDyRJgE+wgFpmwn3vXYpKZQlGqZPJyCDg7ZB63dk0Ybj
5925Sz/5NHCMrNUtWcnRkcR+SL8CfP3O+ZYXMfXdZqbFg0IBDTQKxR6kb2U/CWUfi6z9CGQBSGh7
a8ypshaklwUhA2Jq7ljngOHvKu8mZsTU5wE/st6B6S8no452xTTU+9HFsx0EXbazhf9cMHCA5xdT
OJVS36Fb8YgLizpoxiNxbVBoEsMlX7Jhp5eyyS0cbqspyg+4/rBJWO5+XOJDy54znPfTStCZkonW
P5a0qFT+OaVTJcJdpOkcH2x/b3lCHBoZxwuSfIuj/rONmr8ZM5PuFYz7tW6+lhmtlt3M3LIf5ugw
mii7eH8Q1Kb0ZYiBx0DKo/i5SMbt0B4Z4LprTM3tCyHCNQbM5w4mKQ3llMkbC4eLJY/OcJkZpJg5
U0XrwR3YZZfjjP5QETNM5k9VRt9TTOTp8fOSYQ5Ig37ZErOZhw50j2tDf083eIWwB5hgdDz9ZCaZ
flPgQ7NMsgtpcrvMpGZ6Zu2X1IlhONjf0GMp0utNUBE56Kjc/ab59kHIbagmN6SD3JrCpIdoJber
znjS2L0u7GItdrO63Nb2zK62mPkAQC0Ye9n7LnITDO/jtdti/yJa4xYbNJBkY7JrpjPaOzKkYi+t
y011x+5ak9vsqgJUX3oWtMH+qEXMRO1k4QjTbUz26DV79VRu2ungM1Ym1tYFa/PO8AJj1ds6DkZ2
+wG7flHOfBSUEIAiYKIMwK2hi1yKBZqUDViI7AcpJJAH3VTQ7TZLz4ZhXuszq/OypvCgQoUopRyR
dLcd6kSNSmFJucKUwkXl7Et0jFoKGpOUNuCYYxFA7aAxfT5FgpJHVuKrEUVEl9JILkUSCL5s2tBN
FimgQGfiVCxFlQBTGBJLLMWW0Cn3dcrCwwnISxnLsRARE5TqYSK3VeJtXM2yPZuavK+DEnM0IJ5S
3oml0MNAKVthHMSbY97mfnFgpLGsIfJDnZZCkS8lI38cv3lDnawbby+S4C2cXdxkiEwmalNoIzvp
6E8pOlQqBalOSlMaGpWBVtWhWY2+S7ALEau2X2M0LTvKjU3fvLQelSdpd29YWACGZUbKau+05IaD
AmNlVDLUxruAF9hhmFlb/UWTcpqGrlZLgS2WUpuLclRI8Q0EyYpzm5TjEOZYbeyZAh/j4Wg3NTwY
baT0Ey0Pr6EU9jQp8YkGL11VsxxB/eulDAh+9Q4iyUs6M5pjUn0JOz5cHdphKUXEhNjpmqn2MSzL
10YKjQ1HN8LkLsWc7SdfipEmqqSYag/Vxbyr0CsXKVwmUsLEPojSiagZdvOeDzf+OuTOuqr4d2dY
yagU3nf2WKCMFiikGkppKiVTH+009BFRM++ZOjcUVtTVAJUVMxf1dhGfPgsFloK1irVVJYXZXEq0
vRRrA1RbHfU29DA5Uv9Fj0YpJyDqgjgX3mcp/aZKBR7Rg/ugZlIiFeNGCsjXC3Wfg3/24z4+ACw5
nYGCOznayf6+8GwgrY3OVxYy5KwGJXKkESslW93my4n2jM6dS8E7kNL3IkXwXsrhgRTGk+opl0L5
ICXzQjDabKWWri5SKa2ra+oBWwrv6g/5QDsqop9CPSq+I6Wtx9aCRaju95To//eF+om2r7/ZCUts
9RPqrutzfDzn9ekMmivbczWnALHq9wVnwakcnsJY948oEOm+0tLbKCzoJqHv3TqpH3CXGac72Mpf
0Juemkao51UozoAaFqz2sPwUg1CRB8kwM8lSV9Wd14vf7lPP8Nt9GNZA65nN4bf7rze9IKZFIVno
1UVC3URyEESxaA1lV86FUsZElZoYqdvgLF4yOU668kivyFS6CphAqduZmkupf2aHWVUuh1aFuk+X
oyxUASxjcngmPxPq2m9P2MjBmKKGmnKKdr3Q1ShNXqj7Yjloa+TI7d8SUz/gqWHgvAo5uvtA1Mpx
nrqWqhlfJsd9hA2/K7ujn0XGZhlpVU2cwp3Xs23nABuzY2i0DBDdhNaZj3+2MKzliFH9E6r3PpE9
k6UNyVcv4EhSiMZ4TBlH1bVfnKLdBcqUfhSLBbFRn4AbflwNJUY083Cs1MTYG7d7VV8jdeGSMF7W
lfxGFXKq6sn5qkGV3ZoCMwavEtQ4yxGsuqmuAWVgYDskzKbVbZ8gJjtROIaF6xzMqvyiAXnE8AKa
auKemaz5PXeviWE19COeioZDiejmr20d7NN5mR4NTApzkz56sb23m+BzEzQZGQisLTVL6V2KW2JX
uUGyjbvTWFjVc1Ga2Jm9/KEwZUI9hNUQlTOny95M5fGSzZwTz1v4B6w8BHNBy2YKHPUs0GovSw7t
4nxjUEFJK9W7ZpqS+Vhc82QnAKAYRGz82PTWUCKSozGxighTDbIzpsnWadPz2JvRyhiC/FaIkjOk
s7B2AdaDHx5zauDOq8kOqzvdpnpAugP7afgyCJlPrLJugwGhJWokzE0dzunJGYuffMOf8YRXx8Zn
X6ZpcXToQW9Sfc30JhuZNXTtfdfqHMAcJzzOGqIrtR1rn7PCKgqH+FaYrAiNpsE+HjllfkiFzP8l
bDVh7xUfnETC6znmsIZTi7qqUIjq2m8/o+5TEMTrz1GY9aVpvGrdmD5YPmbdWe04Kf3nXF0Gr6fL
RNwHkjq+SFi9IS/UzY8LtiVrP6M+uOmt6pSwnWHoDPTwGOl7pwLXzEnIJzzEN1Ab/HsaQJDO5HO0
I59jda2RHM+0WaajM91fHyNxWkus3rhS99UyMKtjuFK/2Mvfvj7F9WbR4o0Wc5xv2lhwKkuDKDvM
dI8oPGVF4y33ScDo9SKTRM/RGTEGwbOy7MLc4KlrTopoOmcEA9mCGh/3XR9Q19SFoxoBwDlWexAA
H/hT9UCYzm+iTZRFr/m4v2ora22wzltV8v1S70tSuYzlAutcEfbmE+1YNxnBW4ZI/BOofwfiHjyg
/l3DvPTntbqqSJmgUF5JdzIWkGhpdTFLW7yIiL0PzeKtQVSR+Mv504j3idOYVBDEWDgpT8S/80lc
77ME+V8xCvqnSwtOJczoUyFPvz71eRkA1uZcu06c4L16KNFjj9oC9zJmEYkP48O7gNL8YWUY8pyQ
tzYeQokttpxqRgwWJDencNvw1VixycGeoV7Vog6IhCX+NHI0I0DfsqAcRf3fJ2e2mUGYsBcwuCWg
zo7e8HWW1tixn/c4TsRejdqFEzc7y/Meru6BJknD7qxuTxlNe5S7klBIpjCm+MvOAXuH0CSYqk5H
L/2hvBzqAonXyg/wKIuTDjCyPYfJTMZYzz6sHsrv0XZpsmpc3m5DfsKuRhCS+hyq6FjjDPDhFOnT
hno7khWrX37qb/eIuk/9v66Okn93n9dGPOP1Ga4/c71PPY26eb24vrzrfQlAyFUQopm1TIuC6zOr
H3bzESPEx2u//k5ENwxUCLG93vXxI5pwUU3sDvOixJsTDhxO1RDi6GzSOyE9O+Xsxtue5R1bfL7K
mnTpIF5F5UG5e9Sd5TJ9GruOWD8W8cMiG0cWKgzKsIw3VoPx+8PRoxw+6kN7vZhc77YJYrFrlqTS
t+NDAhv+5LnA1AnR4eBb3HKzFDlGtKLUsKrL83CVUIyB+5vXo16E3gxPo3CKnefN9Ima+cHR3PZE
pZq78XBqsi0w4hN/Avbf7mTmdXzEtJa4aw2X4FHZN+LZuGc6R3Eap+xVZ6RwfOVzcBZfwLQvdrdv
jOxUZdGwj7v8ZyN9pf+/5wEWDK//NA+4S7O3qMz/OQv4+KU/ZwG+9QfDecO1/xL1r7MAQzcpHnMQ
mFyhC8haPPTnLMB05SOu4ToeWDPLdRi5/UlyM80/oEvZtucIi4mA7Xr/zSxAGDpjhV/nTNxhur7w
fYOXYZj/QlFrhtQryMjWJy12z1kJznycsUO6cFNpBnoZcW5V06KtK2ypxLufUmYU65Laj03EkkZF
lDHRORQgWNl6mvlU1RhF9MSyjn6gkcO3gHFbFisyjGzbXhyjsYjPvbmvdBsX9xBY67Hp3qcajPbS
llSkwvQnOQUC2Tj4ROx2ULbIQJm5f2q9cNjA0abhvXRclvf2C3BZAtgtRwROOM5paCdXnnqcXy40
a41VHfO+xLe4PvkM+bhgWUwDn7xajxB+0jwk7KilL342i1M1c35SF2FbiRM5PWzRzGlX6maa5wSW
cP2y3vjrh9UD6iKWv6GuXZ8AbbJdUai7NSYGG3kDonvEy+blyLR6llNhxYVu9JQHLYFzYD+3dWaB
f77lVPpxrYM1nhISn5cUMCvFxkfUMArhl+yMH1aHXeJrD0Rl3F0Z3FjeYmyGFknGM8PifL1IDKYE
rKookkrR+tiuDvZmwHi6EraozhgOb+pgWLbtbe5A9q1bkeyLtIxXSZPfi9H7RnQDVjttaVt2e4Qh
cgoVYkJtMqntz+5DMNJ8AYXLYx8iKzjKApNsKI9S2pfeY4NsDtluYJdAQGBaDqWT38DEZVGJILFB
pBaIFsK4TCNgGypcA9620NHJniQHPZrTowZNwSV9i1rQGxH95j+xjheXgZXfhldzGdsCUoV1bhKz
vwnmHkFLwMRGs48nQAUF87dLrXHTIMOzMe3SvFSNvRBQB0QeZ8PTXDKoSv0ZznDvbxu71ZBf7OhC
7oFPZ7cQvc98gHsWORMIOLdWJFfIQNL25hgOJJXTAYZOA0fGqknXW5TwePCOViIfb8AyWXjkYeWM
Uwvso7Rv4C07e9dbXtRjIGZ499C4cqxEK/UDTsLGiRaCvcGffpnxhV0M+aq7FsKGJmZ6qqOdeoyY
nHlxYqmmUugX6csnB3jxvpPB0DktlpuG5vmb0Yl5P+xs7wvtGzmvcLfMtXEasc+TN+gvTi/dmq2E
7ScJbVnsR/5x39h8aaL0Fj6U9HRG+VkTvn4Al7ETJPRPjV8ib/A/Z1Emr6o7rxf4FrZabrN51J0O
6Vmu4y3+z0lHukreEvKcl2LTYQTk0rXCqh5nV7Ctm4fFDj8xTiMvQqvCmSoIwpzNCf+sYBbv3Gd4
ziDtzYR9M22XooibqT+depsItd81NDLUsSAVWVjG0Zvu00h0J5woYjt4+Velm4yySqT0KfhULRtK
Y/q4KiOZDSZaEL9Vtqy/ZR6nb6snji/kxZi9WTb/cp5vdh96T64MlANW0zSbDkrp8Zs6wWJF9wAL
hmbLIQGNSwp7cSVpDY4RrvQSpFZTpxSV06/enFLBUiFzkm/pNAxbbM5/tmzM0i+ZyJvqvskb9kma
2fvW0DDpBZ4NEss55J0TH6rBX7ZW1dakJf03s/Gz3VV8WvLwzYgbAzyIfCd70h4gnLU1+3+W14SH
Y3MaD3ju6o2ATIjxzmqALrCAn/hg4w+PxFrv4LmZYSkYUMkmGKVzKImj09l8OejIMidCi59+6hJW
LoQXdrodHuKC/vfej3a5RlnZkHSfzGXmaOx5006UxbMjWzTioe5oh6KlXA+MESuVTklE2fPP2Jn+
ZowdaBqzCR65XRCTIZYNzFPsWPtemIN/jO210Rf2QbO1lRJJHLV4VFdBldAJIi/UNQJSmNdiqoNK
WQCgmjfUB0DpKOoaUMLHTu+rndLXYunKdWysH2ulg9Fiz8krC2BQBwlJMhepI046xgcNRQ5WYfW0
FzfTJuzM+SQG8U24rr4lvWLtzKV9YD0YcCZqzUPfo/9+sdsfoUFzVZ2HM30RGmdRdy1svqmFT43L
ZFDCFHnOTzAsqNjyJ7OSeRZzz/Ljp1MnmzdBUDJRTPqtmyf0to8iPthmt2vmI32S3jHO4cmvOBzi
upw14tnWq8gex3oajr/97ermoHaFREoucxt5H29Dmwxr6oiXjyoS9c4oTcmenJtMzO9jYTCckEKj
NZBlsysaOEuUnpPI8c4lNTwO2Teayg9oarMSnpm9NQJ6U1BDaYXy4p+W28mly8jRjF3bFf3JI4Qw
2iX4BKGRSQA/t+39xNgEhsZ0zLF6XMuUaBBITkg1nXR9VzFTxuzPKkAfoiedyP2uz2UnczISyJpo
vNLtYUNciDdcXrDo5wDGPo+0oZ1hEJPhwuoYDaCHpDiWM/MDwxzAbuBcUGHIU3LZVSlT19R97dI/
6GHT7dTh7dq8c72pdLQ81vpVGLrNJipDzq09ziX57Q9J+KMTyKvqAqgMXRaBazPj6m5AOnurSjeA
3UllW110BsQH0QYndQzKFw7pUQdXgY6OVSvIVFXOsiWG8/VDv5PHW/Vafru50LSyh/60c6Qg7vpr
I+i8Y5BWSDJDPeO38LLX1rZIpnejflIXrZZZmzbnHSl16F8G6di96OyfOeuv7RRp0RnCHZudamLg
9qwFTqpDueGTyQgD19LAd+lDy1R7Pstpcogwcbdm8pOfxqDWjpW9SobI2Ikx/JLVAHX4RfKK466l
UXRZ12ZKvq9N90omFXLv+9G/pK5C8f618kvdZ+QHoD0wqf5+TN2tfh8lpDq6w1dTbhOhqNuHMeBY
J28pZVNNDq43P64h0B3NkUN7DXR4q+4DWVByxJLvYwX3YDgnNUHgAtyayV9cCOYUBKj0Gyb5C3k2
/zhUmrcP3XymUKH4EecDbV+aaeCJL8m7+v6DUp5V+dSHGi3zGx8FVVc1+foz/+4+t53GdamFKdYW
9OzrBTU3zcGo4aT+ff9vv68euBZh9VOtrTXNZCYnv3ogLuLxTl2tG4dYnzcJuWBXLm5r02PwqQM9
O0xmyWHx71Po9aa6NixYL1bqYXVbnWavN3NqXXNmbifQYwAkDX3aqlOOqu9qhpnNs7pNE0V1sC06
1/MWmSiSspG68HQMtny4eg+qwbgGoNHfqIvJZTs+c0aW8i4jWqOaVmBUPc7Icsuu+ueCpQzaA8iy
YC/1vL4+WLLQ0Kng7qzVVRAXnArRzmgs+u2hX34q7hM6CSfZeaN+qsCwXlbHhVT+slUZn1ZKq9fI
T5/r7Z+PVKmzNGf1ELsWQEbq6iK/KIbSZ9XV2Zz4ul6fRbQ2Bi93GrJzWNKcVCqF1VCK7ceT/3rP
9SlV9Eg9o7pvaoV37LEr/J1IUo+pm5Hqa/vlqvq/f7wQ9cvqdly7Hn3TapSnXsP1qfSEAlrhUxt4
dt2ZA4T8oevzX1/Fx8u+Pnx99v/DfWV+TtwaXWXHRoiq5JnG5RQrMclMZ4O1ozKXA7PtZ2amExCR
UWwmo761En3ZdIBMacQoXpLYo7HXr15SpCUWswtujUa39kbg3rfpVH1mK/yTJfpb52JpWSKS3QRS
YZUIftworRAwLeUocRt9mmys7X2SBif6pldW1FPvENjmpm2deZvFfrfrSLuZZcyZhjEBKZOmg2M2
PC8jnLm+1l+dku7vzgAOPrhnphVUgcTNKhEF9Vnyz7QmdgFj3+7oiuQE4+46XC3bmvUpNo2k4bvQ
tZukLUA4NlW2r4ruR+BEMV/fMVhH+vBF4OHeOs5nL8Fx5lZJCvKGxq2m2cF5/mpqWb0adgPJcxba
HmYFRzOPLnWPOV8XMLjpKdJ437LWOhPcg3Aex18iHDy3UfR9nN8zP9gnVAPB3KSMISyi127QIR6Y
0dGq2ZBSZ3EKTXNvdtUdeUsgdSGAgjbsvzsBg2fdt/ciQJFg+EUpGTu3vuleNdf5bkPqdKSAkc+c
W/lVTDTzYzoFOzPd2Q2t0W0FAgHPIOkX850mjQcfaeJlyN8xnG17llx3c5+95Q1r3ZqgmRnr9/XM
CKaMCUFwrVlnY8GOwyJ1GjpfF58MhFX47bFMM+pBMsx5iUkRC7vsveTZrnJHy6kSoz48s0h9et2b
vrRUmjThCySl5JxqabFGOOk2FdvHbWEMe9rOndUEinGC6bPDTQe70/TeEj7pJ4rdef0WeAQ9ip+X
yfgUuAINUWiqvueUkxQrbMfYT11wIioBGwFmzWEMjSdvbKy9mZXHKK+tx9jynqhGvR3BjjKWTBF0
jfCub5N9V0/QDIW29RE2NsQ5sn3s+HttrKttmONci5OAiX9LarWt1w3TLll9hg8q5gAn59frhcnY
IWZthV9mk5QJKU8LGsei3/lxox+RwpuT7iZYxOf5zif3fsy17LaqyZ+3fF4N2t7WFj6Uoa6Bz2bt
1hpnPpz9YhJfxx7W++O9gHRigTI+tV33LuRu0tPdiTjBq2Z5HFaHcp2ZJFwTy0Ngx+RWFJ198RZY
DdmA2in8NDlbYjD3QK8eqRZLZn2nZUZAfD79XJv2u93aj5an65+rtnytOETBcwEH5dW9vobJ1uzF
Mg4XXb/ErYUXdPIYogigXvNA6Rs+woDYxC1IVwC2RH1T48Ep+/Z+Ln7qS/xUzi0zJeExWI049j27
N7Xup4+NhF6GE0xfXfu+GMZLEQe7LIoww/nEzBMPvnXodPs0w5LAJDReF0P7nWGTvQks0gsuZJP6
3CetRRSYatPaqdsVffEWp/9sXDlWwNcNZiiqFss8bztqgGbyIYBhTanDGPQ/WOTSlzABV4K4QkJ1
aLf01+7j3tXXOYzl3IumXWknt3WAEcgJ069lqs/rwJ82LZahtVly5HNrFqFAzslUAXpMo+A1D7CB
NU5C3WB2iEb9qXK14JR16Y7YoL/tauucYll80CbLxIIypjsi99+B5eCG4BiFe4nONMqvDpU1sYvu
2lu8Z/fhYDq73tkD4Hwee8YgvlN0G0/o3/HPnu3ZFMyR4rcF9pPlRfo6EGTeWz5fu8IfLoFoXszG
Jmimz9CSB95o8TIMGU2TsDnJ67kH7MbS5Gpb1RsyBX/ToPPuGOkXenxx2pfPRuQWq7ZMv/clnYLl
EmX7BL7nigRO/kQj+Y6h6obIRX8P2Zv8Ca7iMnukt4K2HEZu4H+7bNuBAtvRZsQooCKXZyzVNp7e
+nD8OsmKw2X81EGzQb8CFdtm5DGB3s1yNCdSLFrRmbZaihec96HYdbik1rGbnPzBMbc1vZelO8J7
0X+OUaVvRmP4SY3GIY0GENS+O+ygWpzdGBMeUiaAXPkGFV6U7jJ4dxF06JWXWsFWM3J/3adVQRis
oEyV9dFm6uP3atx6WUkQuR/wR/UMXgARrEK2nh6nqgzIUX/JTNqPTB9mQRVjctUL4/vM1BKy1mfL
qsnmlxbW73Z4x5kNzwgvbyugFMZkJWV4dyO+Dq6kcVWpe0CHUkkTSpZuwzbeBjST8NkAWDK7a6dr
iKPkIFkWLfpikRzPg9upoqcqGst4D1H6i2WmWEVnb9eM9rknT3JrFNGl0eH6hb5F133m3aI3ezv4
/hNbNL/Y9MjDq3im1zIDqwhPdut31H+6Mc1KCZ2FUQJnkUTodnCg18Nk7FfjAEIqHlPwe3QftGjs
pOXfLGHpBOrkEi17oZ2OeKEmfojyPrSRoaxyHsF5zxwKX5xUnNu3Kko+wbp5Y4xDdBZz+hovZXpk
u3o7B1QCLmF0Zw7GxYqMYm9Xd3lh3HtL020KP6l3gzZtF19mHbvQOM4WB+MoAMY1mJ+gwOAujTgv
IyA8WhpMlIADZBpX+kMVFv2+KRITmUd7xPO+bPMeX/qAL4JUKHyhEojjlOAzjXzgLjgJSN2uhBvL
D8RygxH4nuAcYjX/ZDk42TmcOTrgBdwarnvWijA6lmVlH6wm2wXJ2g+y9I6VX7cOXfdTxWi3p/bM
jYH2lYP1bhVYI6rmVFpxvI47mg6htABESzziijmTQ0MvDnEXfDOi6bmnV4+gHLzpLMDIxnkMQLsP
5MSvWcEO4tGw8WSEGEXhmwrN7GiQcCFHt0m4gcqysYbiPSvHcmfXzQgVDlil3w74lb03rGkxIipL
QNNv76irzSmQJb4JngfSE87CMvzBngMV3wp7/7XRike/CoeVAS0FSbi612OcJuV+LNzsJJKY5ZNO
SQo1HLuqHx/Z5XKi5lvXGBpHOJtw34w3Z7JCirGM+Zk24qdSYNsfY2M7kmTINQoviKVcIrkNWfJH
2K/ZJtUh4nqUSM5m9QDD3Thr3bCqCgiwDJJhUlb9Wsf6Jfshqwd/aNCaKYdcQhOrPmy7NXnLM5J4
hGeI1a3LTlH7DJ4Snh17r3UKT2Rdpt4Otam4D2NA+3MMibr0v3I4wtjNYn5XdQZUm34ybocmPTe6
fvJ9zuCxEU6caYtp22cxE5hx60rIXynmx0rCqlxTJ6ul4aBFA48hS1Q4ZVEmD5aT4IPtDyJE+iry
8jy36U/XXgAick7a6H3xrUys77HGWitze1pqWVphTtWnu3Eat+n4XLAk3IuyAm6X9cdq1KM1ZY0L
sUz6vUfD1x8Ak9xEaS3uFs8+OhT7ehmwC5ZJGvTOlAKHgHOfDS3QgkhT8LQrisdHmrIrssx6G8O5
ijdJbDXH0WiSvek02brLqnjvYtnJTIsywtjZYUjXOXe84y+tyHFxVI5F6xGnDm6SUnpxgugnvK2E
4uuc8yvLyOCANeDRdJ5ggRnPQWMAixrbne/hqDXTjV3XX9oB4bzvxIslWNz7rvmQh/ZrZVKHFusP
hke7HunVbjsZCxCp1sf2VS6PpSDeN+Um1C/e8TnSOhSfUF8lFSy26Tz04PyBYCEmT4+9M+prrRyB
Nk6n/+HuTHZbZ9Ys+yqFnPOCXbAZ1ESiesuS5d4Twi2DfRvsnj4Xf2QCVQnkIKc5+XGBe46PJZLB
iP3tvbarZLLGK3ztGHSuO338FoVHs6U3xGvyu/zBUAMo0swvNDlxLggptrZo3bBDnHKD1n6oiMkc
GLsucCuCQxNzMTzUOa0oNFDzthm67IkypxEyR/5jFfiu89x1OI95GJJiTSeLayLb/Zoy77a1CMeg
SxXVyz4wrKUH3WU6mMqy2ht4Q9cJeM1NhtOCU469uPdBT+WUCPIvZ6Ug+d2SvB6si654aY12uqni
OQnS2ICME6sP/FLR2lIxhbQpfqUuUSx43obeZgpCGvXpjN1TqnxYyKjq9YzGYDRgmeZNAwUSe+34
ORVQAnPTf+1zWJy6q9MzUWNcnWHDJFC+ubMhzWS0u3uYwBgxIekjAOVAItJGWz4ldcACa3G1c3t9
N7R5fyxPfRx/CXjc+NctHN/mC7muv2bmrUTaeetE/a9NnUSeLheQOlSuGcc2IlFZ3kzbwS+fvZr3
x5T7r+kMycrtf1VOAFtGhzKyd2zrP8NUTofIZ7Nc+M5Nb4uz1ManNMHzT9HVsRNqV5RiIrq7Fame
rwR86FU52pClrREoO4GMMKyJ8n+aM/b0Chr5Zq5MyG6Q7V8i0jKg30oDUDOJH8epx1Nn3zMaojKG
qpyVnPNnPcXMPy+pMyu3gimbAJeWKEFCO8H+61iFfeQavVMvM50D95xSzDTsV6TdiL5P4UAZg72d
JKiMbPqTCqxxOyM8RvRMQwN6ZpX4AcwDsyq3dkYf1TwYlId1Pqt2KGD5z2N019N4N/uRFyRM1ldR
x2jBh/rja/WLQxnndulF8W48PYOoUk4puPonj4FeFv/oswSinYv3ErzzNMN2ANYU+PGX2whEP+7J
1l0s84yrIVHi4SxmEFkGYmLblH9yrpdyn2lP8vjLKDoTGGVyCMPlF9D7Ym/IBvB1sU5r7U1FoyI+
4t6zR3gl3/3YmP3VKrQHj/oVP+Eq5QmB/yQfvi2AO3XH+4mDfK2wb4GefY5cQgZ0C2ytKPWOcoKL
4WiSE7KMrr5ZwtXJJfs+CAVrBSN8Q/NawQ7cRmFmVZsMcz0WHkqpT8DfZPeuxoIvJOQVCYyIimPR
rceI2Q1JOnOlT6VaxaQp71IUhlgsBiV3+ITI+O4pDWS+A5izauUqG5KXyaD513iPctj/XSvAdk68
nTugJL3R3hseiDjqp8zROZuQYzCy8Va2wfJhp5gZ959Qn1KiEX62z1q9vu+zEWu+eo4nEZ6bAQ+r
w3vYNL9KhVk/Vb3aahzj+V/DbarcLbhdfdOn6Z/fMJ/Wah0zZhFtASZEG+lm7DWtYeIT4ebJOwMl
keBappXlVonbWGrPavjzJaq3YzwPAsJq5nkfmnh2XYe3nEWvKBVbe+JeNNB3DLoXG6gb8e83WULK
hWY5Wbn3otIB85YRhb9Tzx9ip1onNjsHkjBjWcUL0pp+5s5d5157lRpDQbJkLA/J1QdKEBFEMaIQ
phW/AiErVj5+Z2l55aZmZm6wHW18/bycUVcUTq2M0Kh5IPlIoz6+KoWn3dHBkWmmuQYbwfYbZuaq
8q5xB/JbG7JA+VG1MWb/GV/uX7cwm9nvijy+9EVprDiphFzjto5f5OB7gRl76zTO2J1rb1Ys/ZXC
OXl242+wlVd4buJQz429ytl39rOFp7K2znAsn9sJGvLoFEXQkwozXvIQDzpHARZjkGBGJ781uPjb
Ot2PnO7XXV498dI8W9X84EbcnvnGWq6TkcKNHHqLz5jxBfa12bCPXrjQksifG5ubiLxgr0NDGIz3
EhYyCdUxAKldJU5C9Yv7KBGgV7AKUoHFIAsLgEryih43rMSQXl3B+BSbRd0OT86UPFEaehvH+CGK
pwNA4PuuzSEx34vUfC/5CGGPu6z+BvZOdYN2bcXM7aXdjTE2r2ImC8bBdKa2kweXDW1kXKw0+jRD
63k2FTmhWe1UUv8l0gXCzSmhz8kZCu3ZA+FcCf3cK9JETUxxbRnycUXtfNhz/2BytazQ3oxsB6X9
6M3zUw3SbG+8Y4W0MjaInErXbtLn2y7njmnsgsijIN00+5tYbz5m1/1w8hoJwTjrRv6nWv/DUuqr
KL6GNiRMyIAj12HDhN1DrdXr3Cn+TH7ZbK7+Ipk+ZqJ8guE0r1Es8UoXLhykdKkWVO8FG+zVHLMk
QYsBwNSVn1lC/LCBmQTa3bMzhILxYE905ZjVoxDJCXDYq2u0FMPmWzkyKi698AGGIspy3/ylXvrg
Ry+DrS5mq90R9z0oPfuudKZKjaudMk1tsYwsHSrS3jZwj9ei9avANOpXLb5Wc/yedu1vHt1bbYOV
iSAXX493xie6KpW8hLjPa806u734E0beriN7EatM677vKURihoaKxE5bQnNw42PYvVp2u5fRWzNG
2iHvpgctXEgzOg60+DbHu//VPjzLsBcuxn/fqPpYqk7+n/VnU2Zx8f+58f7jr/5nMt/7l+BH4adj
fRL/dKf+ZzDf+peFl86xMcMRRvP+n2C+Jf5l6gQZuTqWY+OcoVsRh0En/++/Wea/yDQT+aPj0cDi
Z/+PgvmmZf4XMx4kOaEL3Xb5oY4FPOC/FKuq2EyLJonLfUPBJ2OE3r2La/UEldZDTHxtgAPeEFhR
WPGDBNI26IqbTj2axkoJx9td3NwvsRmTG0A3C5HTAn/m/V5qBoC7aAxsGQKJmu6npoJXovvfSZJR
zjHTaeeMGvlxsP2UrzGMH5yRcvF7L8+SRz/VN/qC6JvCzAvy0dK2BlDyANrIRkypteuQXAIRUV2R
NV60tZEskdRQ7XU3j1aEuZI9rX8+Y3h/y+uSohRBJ6tdM9c2gLzyi66wm5Ybn7jWoQzjozeOY9As
/HmrifxdUcWbdLJ9gEMRNo/BuW8RZtq2yh5dIyMvhua3r9N5H2t9GdSxUZ10ii2seiA6z6t9Z8rx
2ZceOhYLx50mdmr04lM1mg5lV0P7rlnjyCbL2kVJApU9i2nd7hZ7HPfLkp/4aVIK5YoST0dfmsay
KgkqqUjkGo4gDh+3b1kZ3029Jl+6rNjTVIHTLa6tnV+DTuKuYiztGpDfrK+GHcjaa+viYEQHNzbE
E14fe1PGNeFH9qdFLvO7iIOeQprEHcXrINxA9J0+ZwT23HqmVMQ/WVppbJJwuFnMy+jXtZGCYZSy
5Kyi3o3pT89vYYcBJtVa+4JjKj+0fsRGRuK4DCNXPwmlnVJnyiDodpB8e3/csH1+7nELbC011QEo
NnGXVRQxScnxHUU4bBsMy+yjOZkM22YhRkLCeqWyob7TG/dlLFHiLZGqAOSReyMdGWS9BlWiVpC2
APitqcJKNtOA7cNBh2JNp+2cbQY8GAvhIbqxTlrbOkvWXg2muM6Lq84h+GQ5MMDZFqccTJ35NC21
GISLHxrXQiBv2SX7iy2bF2ylgcKmbKXjCMVuO+sTJ5grvH1pCu1ESyOL8dAPVUk+ApXjXm3e/tDg
3qvcqD4nJP+7LOyLB61fxs9626/ZOTuvMmb2n0xiX1TUoJQuWFQEjw0zvoj73sGqV0/nXLq8rvsn
jgHVSY75zSvMTay6RxpZ5+PUgF2WgHAqw7nzKQM4xtpAO45rYZqssEyYeXSgUmSv7Lq5i0cUBauz
rYOcKQ3Jaqr1PAAcUPUaLCmqPXXa/AAKK93Pflqf5p+ENoKjG+stN1D+yDEUWEY8PZRR+JPTbxCY
Lj4Yi0z6MjQrtrL2Q/b/ACaNGHW9HlC3bXMM6Psb9pqBTmSGJ0P7cCf/qaYL45KGnBlqseNCyYEO
vCnx7jSfjWZpYJH0eN2TnEmf4QuvNWpo74irXPQlAudZ6jKaY3YpdtE9G91T6YzJabQ8jRkeu2k7
MY8K7hNHKHgJbFCHLWCHYzhWapf2idy0o9lchnnElldvfauQT435goLD7hYdt9CN+B7jjLFOfI4d
huYuGaEnliD3OgwKp61FlKII23VckhR18sm5W2ZgOaVagJ9IXAH9he5Xc3Ty0pK5mlPfE8Jw74DW
hTvabOkGjDPY++CyYCOoW17VwzGJHRl4w1Ssh0hZGyRGDqSVH/P9mB8GAJY19hR/p0v10zrpNsKs
sdMiSuUSC99fZze/rpqyzcgQaOlAkpsh8fJrwDjJOw2N9pwlobmNrZQsNXC1oHBQD8oJSjyh2+ss
k2kzj3LxBHp/tk9liSUB9xkFFROaY+9Kqk4VrI+l4yapQ+i03njhq2UgN+W3uviFwKyeG/aLHNCZ
h5GA1wH5beyCrRfDu9EbYAvRJwZINd9oIdu/QehjwCRkXFLeAZPbLHCn37Aq2KPV7kiWWM7brq1f
E2EwSO8bJ8BnFfhF8UY6p6aoDVmeLeVz4eqcixZsSStCekyxUTOU/J69+qjIjgdaMXznRpSvzbQ7
qCahEW5CYSqzbGMZVLfmmbEzoOisFDPndVzjzzC6iJ3wBFORRF4q9ZdqYt5aAmekZIy5QYRVcsuv
vh992MJe6t7ZNpWiniEhOcyHsXF0KK4IbsXCsWX+Q8w9GnKWeaZks40Pp9Ve7Th6nuC54GHzrcPk
w6eYhi8x5iMIA4+2AafND9Zcv5vR/OXJLHxoGnJkdn9r0f+nVDx4YBzQSA3Cf10PXd1JRDAt9ZFU
zD00Ejl7nHg0G3A4gZqpzE0BsoRUSPSF62+NNFqycYC18LVClu5QQ22/3cxZTs04hWS9mC+dmxTr
qCr0vVckXzOWWeRMFILZ3misdLtSJxHv1hMGdVHc5wxbOBflM9bJBfwAoYNMCdquKBKxgRRDRmSm
Ks61p72f2gxRrAY5wZF7s4thKRZxsaHW9RNJBRMBUcZ5TsVCzhABIAruEm6wrDZZYN0FPlFdHSfB
w5trMGEXQ0Q0E5O0fyZaJs5zIimBszBrGtS0557xVLR7vaR5zR2qW95Hr2U9fxdWGG2YMDBImLDz
l6K91Cv8vtYBGu8/gQNDNe+ek9b7OqMoBkN1H4SC+kS3dZ2d7875o2F2hzTUGIKyfi+CIalCPoCF
7k0JrrNJCi1+w2oOJSXcQ8ZIN6Zr6Fv6pMOjoCngNe05IMXjQ1sY8q03gYwIZIwqUeLJC7VnliXU
JtlxAIl+pE3PqZOm7b0bK8yz7GAYv5T6PiUyG6Sdyh5he5TIy0xpap01TweZtk5kG76RLvswJ5og
DFgJUM3vnMi0P3sd8WlwhxDAgHHv1bF+kkxPgXN27qeQ3ltYhZ8YsIeDbuf2U6GwPJQRo0aJHPjU
u81rbxO2YLTfEyeqo5tw/GHVSOgh80QbaheTmMAjlGKdHm923vdnq6dj25y1au9EzNtC+csJjsOt
0ySPGCbUrmecSR7BEpdk4PsQduls/caUe6uW1JMO9h8UIJbG7A6P9S99tnQluNWBaQzserQEZg/R
bpDphBDAuL1hFnrUOO+7k6LLubileTOsaC87+sQhn/7BOgjf6r/Hkrocp77FHm4uJPn2gMy3gcZD
/SjK89TGSJ1EpLcOVTF3+G+jk1cnn3HkOkyjPMVFEUHZGNS8jLF8cpLrss/qc7hXGdgCVxa0Mub1
M+/erdNE6cGtYwWUU9xU1ZKHOIRl4314IRJXi97xCNzI2kjkh3PMdpW1Gvd/htBnxyHCbSTXdldS
sFVYdLYsN07aeMkmLeEoaG6ObFtYf0k7UEHQ2fi3C/3qUWE/t6/2IJofS/nvoVnFbzqoqDWFerzg
EjtIZzFsLdBTTlS+jCRIqUCq8KpQCrGBnQrkTszyPbwWVnwO3WH8jaryJG05v0+t9QhN+6v1i/KG
YZqRoDqzHrGCeBaDWrumUtuLLwa35WpUQ7dzhjcxILLlgl1pufYr8s9G8xsuWTEX6e/i9fZplrnG
3ObPArR0onJaQatcMJgE6hlNOy1TvxQZlhrqVUb3DSpnGF8dO8ijWHvxlH1kH4ch3qv0Sxlq8sDk
/6fy0jRoB2PalxRi1mW7qSuNvC+lY+9p35zDml8/wVG9X1qzxth+CT2voxPF/BuWsS37HsYLijYE
K06LLccEJgkUzTqmOhVtjwi5KIVQVV/+MaBy9ED/KeFHieXv/PMXB7tRUDRzJj05f5Yd+mPF+CKY
S+CinLGSbD4RoH4p9NJd2/34Q6yF+AlTJtZA6MCDF744ZDtWbDz6o4oQxP/5D+szEeXqAVaDHpTZ
nBxlfGBUAiI4ce5Lo+93bMDO8J6iDUR8vAaLafKf/wyLo5nOoneDKhHUHoPRhC7A3/g2TUMN42c8
lmnk0AffmznzPBSpYormQHfpRueZxyJNYKcIaC2wQHkkrwbxoq3q6nutJQpsiLFYyxRTXGzSYEXd
0SlyaQMXEsYsziiC7UvgwiTHSGOSKjY03i3bZueLQavGlJgEIvW18aoPu6ca0GnQejFnOooFIzOD
h4SDLOgm+VAL14FgqWD75Le5dm9lj2cd9GLap3fdj+z9iPNDcsmFEusuHmDeGkyD4eQfKF6y70ac
meBud2nn+IeosuXZ0ELASmmyn4WXXEBFUlspE8xKibuCuemf+zl7KWVZw2Oy41s6ZDujBsmqAMO0
Mk1uBpSSStS/PjLgo5aEWGGIzm6yglY6olOY++f+XRs0pKG50MmbeG+FyRC37BYgnqCTkUeyTVp5
TBhYd4PVPc4JlclMB94Tqlqmppd7vcjeVOa+24mz6yrjzh3klxRUMEPQf9Was7RHuhrQw2BL4bNP
eGn14XxR3fTepf4WGtdKHzKgrqhNQeSER29Z2aQ+LSOBAweTU1okZIjvs1isQialFAAHttCn3cCp
uJF9vy/Ane2VZu7ayQtRs5k6I7my3eUMSK6auKuqq3UmnWWMql9sh4RdKO76fLCPlqo/+2RWzGbF
TWvBufg6GVcR5ukpli/p4DEPs648u9dCpa+hVVFn3OFQHfV72yGYy8b+nx9EvtbY11W6pwvjaLcV
L47KMrBygERy51czys1TWPIcy8bjWNh34XooK4xDy+2n0nzgFIR8ABHpFPq+eaCOkqeUmPeUW/us
zsgDDn62S1Pt0g8j6PWCeOIEPsNd0uiRyWdiajqvjMzsgxhcekCD3ONSGxcrUgtJvlRkUncX9A3H
kY01IIsP+SUGXEP8ulxNl2pMjANsJe2o6ig6EXAPaVL+0RiVrhvfpZRCUWk2ofN6I16TOGUOTN9Z
t/rn8+eaoTj1LI4lTxxtqxYADGZx9CVJScHPqyo8a3YEb15fMj7Tsqb5ani05/w9c7qLqbDJq2GY
glJjH8Ve5smooTQQFiFtA3xmBQHom91Qw74e240txU43xfMwhpCweu1WhOvEUDcDuu8mpWFl1bs5
rK3sXp+xIEZzlax5vb7owFJhGMkz9sWf3AOl6PWFTQPsTtPZKzNwxuqSQWJ27ZQclxp3dg8gSEf4
dYdYBqAPf4fivQXa9Giav87sv+S0d2/NFH9DX0cMWiwU3skzd5m85BODCWKwuGC08qCyNgjlaGDc
7b4MOooKyZZpNt1dZ3rXJDI+lBG0haJfTenvHRrgsfTI4i2Jkk6pZE9AZw7biGYPS0Hm+vRRJFai
7nZdO1FyTVJr1Uz1uI7M30qr/fO9mnz/w0Qpw2NXqxxRGGUs8qKT0y6G8JbpS212WN8mnVFWZBPu
gQ6WWsOlGyX9l8CWtiL0dmOcUzrJVn/dNW200TPG031L9NzeMBVZYf7GrCSMn2HM8J03yxkAZYT7
0jmFWoQPazGUlJZRXwb+VCLKZ73qks1SJ0Uf+By0JAmxE/bjOsPABS0WG5DbMvT0rCENemWqAK0/
XqVlaa21mEJSnxNwzW29bzIot3NGtWl96Mbyt+asi5mGeJbbe2stGy/Vs3S73TAi2cvmxdeYi2Uy
u7aLhaONP0xJZkoXGdYz2tlF7j7LjgWtRAqZzXue6y0lUcd8zH+rjtvBtOqTTScq7ZYDA2QabfIw
DUYTIia2/ZVdFZ86lq26dh5rPYH8Bc8kDS0SBDYzFmEr5ueUp1q85XyrhUpCHjDnGOc6YqN189ll
6FeOJXsWC6si54/Y/vES+YNuCCD8ccStukktiwvUvKVO+g5t47ftDnbDlTPqamu7aidC8YCJBpm1
zz6pyzn3I/yAAs5YFtI9KbWD24X7SC9+vKY+jOVYbLJOHEErrfVEUubNTnmV606/7jv9YFNQcMeh
6qQn2pXyzhVqzyVqljlQ9ejJiv7Uzt8m7G/YHN14Rrqoeiji/tcx6SlsDQe6GKZRhy8HiaJJqhsC
0zE2ta84tCgHzextlSZHemOxkrDMY+7aw75vjToHNI+0atnWtekcDMgjK25vS3atr7PffM+D/QtA
6Tm3HQw/4ybxhpeW+LFfjN9xmGK0baazFltf2lg/zkAx+yT+6XXj5tJ7qfuA3dLivc8MXNcl+pFI
ccbhlB61CiToMP4YXUl2ouPx4TpwULm3TWRTjgkHP3boRY6MZ8sRh6lKD1FMgHkpUaq697IWTwOn
gKFMthmLeVam+7a3cZ+BdZPaDvdHIN0S1VXsIR5oFhcUK0laGcka0uePR78d6ihueDJgyDbZC6Eb
fsewvbmcQnTSy6vO02qGRS1w/+oLGfgqD3b+UzLH1JrmbDUDL1Y9JUo3TDxU9nQuu/qrM+E4iols
HBx1aGovQHgYwRlMp1L2ZZ2O7llmv5N9KLSQOzxbTjdevp/sHWaVnyYc3u2e7GtisH8sC/xqVXGp
YaFq1hUzHOiKl4LPXgKV87mnIkaUAMtDEpDkrbmwaUgzFHnKZTjZMaxjloVxocV1SEEsmUw7kyu8
li2oe/bWUmiPheQUFCb2S2o9p0zyfYH+UfLXZzToriBQFzXjHx1eHKNS/7mhxHiVezPGfAhygmql
g5Xo6wRPGhdU/rWFdd8JjAk1qrby1MYEDR5YYPnPdfk7oYM5BT5VS1q7Qnna3lG3eqYLCDeIROPA
dJ1OWCKWK6JurU83W+b14aHz5TlMW8mpPNtmc1hstDi+YEFmY4qYU9RxtY01ll4Q5Q7BnmHX9Lp1
MGTfYCcav4B9fRRg85pYniinYSIYIqoYMFO9qTkSTFAnOr8yuberut/1tFlyVqR6IsempTXIUnbF
U6cpnMF6QrbC543ntQgljWTOGk8KqSosp7ulUsLMakxaeY0mC+2Trl77AAaaMoRcsfHEw6IVyacj
o+Ew6vg1cj/GzlTzcIxM/T2XpLsZC+duTHcWDYxY6jUE8xyB3z3mscceSOFi68VzZPAtD/d0C3wW
2TeZfOvZk0wIGsIfZqgnJ6bfBjBdASyojAq8ucDXKODGPdQ3xPpN9hgGuqRlb2TBTqvoE2vbmkwT
EwW83be7Q0Sb77qOe07qkbaRFHzC5akgrjXqXlxm9a1X+NToK6cpkvXZFpLcnTaVwUDuZKLlYaVp
t7licN66SBK668uNxJaRAuBksDNANypx90CO2PFetPfmqLTA7tI28MXiVguLF1zK1yaKnio/EysJ
NjjtGtSnwb70LFq+QekDOYOrXtu4qhn9mp6Mz/Rb476NMip0enHDqtkcJmlzbEn7r0ZGTx2uuZXd
Rqw7EbpqaTYbvW0fvazzWA18N8CSURcrDpOHDtcxU2yeq4QOr1WFUA+nhafT80HTtrbOXsSS/tUu
2q0w2K1NmII67oO7xp/xeHbmPu3Iqpue91ckfr4uWKuc2Sg2fe3sZV2S4Etem0mrrjYN3QaN7FlX
RIvhsd3oOcZuMgmxr2N/Mpu1W7np0UQTYQeSfatSAzVkPkepWx+WMlkSRjm+tGj+aEXucF9jcepl
s82z+plEaLuloSJbiwlTfzFUgZaHn5WaAR9Te7bqLR/b54QjCofxKu05b9f9C2q/Cgb1m7TTcbRy
zPV90JolblDNeafF4jID5nbKCpumRSSkn9+KNoVv5xePo8svpT94LpECGGzseEn92R+mOzx6BRKG
bxD9qASCQoTNQCvmesupoiYllNMJGthq4KuO8Es0k07HebxN7CLbG2O7N1zFg69pK7ub4H+GUNIe
QySdGD8dHDsOcDrRfbrVmZK7j60VAonm2R0xIiBjApJOKIjlGfdbc+CsmTAMSxEUmEPcpoYWaojQ
+JR02C78YdDZf/n0I6bm7OqhiQ+RsR9QppsZbwwfJEJk73IaOqq8+WiGjjs2exdsd51xvAM2vkb/
XVca4GXhuDGrcn9Nl7OBhVdlys5d/uqMTA7xCrLn0utfiL0cU3JOKchd1i7VaWkdh1emixtwh0Fj
ukfNV38zX0kv7F9vzOBBVPyUIdrn3Hux9WmF7cZM8x8opGPkP4BeHtfGAsn2hztTd5i+ht0m752H
RmDOaNO1H6Ub14nOddx+tG66acr2hV2evY2Vd69G96w5SRARBPKxfmZPvereKhEel5/ViPRclPaJ
Heuus95qv1kzseCwNR4N3q2xPezAMJ6i/FK7xZtvTtdBd26+aoHe7gBlv5mme8eVhNEVmBTsiCQM
WnjbdszqY8FAMHYmSySWNxU0pdhkLFJNt5xP9Jl+ppmjTjXh2GGpjHPiStNMQ0rxNiJ0dGBsR7e/
y53qZA3lc2Y/8a0FPKUH7CgbxTykGf2LGNRluV6KRFGSJxf+yXuIfXrpPIRd+zFUqFpzghuG+ADC
ERH+JUenhftwGPZg2ZOVmTW8WnLejDbaemVRpz5O9QPG4dfaA+rVtLwBzJvpeCuNYpjEma8OmfzG
KreMs98TYVFFktQPrf9QGM59PclD401bh1gIvZO0f9fiJabnBpDfMVTFuW4UbqpUI3pIxs8HGJWg
VGn4alalxEqcZcnLqI0/TBVxb7bduuqiq6XSG5xUmGcUJ450v9sZc4NWs8H0hPaq6u1LbUZ0w8uf
MmPgKuvKQyZ7QXuWrIQNNjITRyEVJBfnPrQ/ELZO2URTLfDLDfjFve5Hu2Iw9yWnZCo2B5ZHW10j
Z9x03COaMZ1j29jFiTyoRD6ZCRtvzdrOoGLTtqLKUcMUSu8pXD2vopasGpkqkdj3wohCLvUYIgIv
uGCW3d1oE7FhUbwzy3iTx8XjcuN3WvJZZqgevNPK/n7Ado5lK8Ds+gaF5NRo/n2Wik3bec8M2t+G
lJSZGE+csFmuav3VGDyBL++PkmmYkXn7MPHIrwwH4nrZD/TSGsWJrcdd3dsHU292eWuQ3QqfTNSH
iv1LmZv3YxwTMao+GV+/t6O3N5KO2bhJuePwXdgFIQsqAbQ5aNi4UAF29DrtazbaH5Xbz5PpPYNF
4dSVOT9F5zxNsNU1zTw4Xf3CHPNjZq+owg9dhLQZt39pDUaXRtpUpA/MnA9DPq/TiUEr/gq/oIaL
TGBZPzlSBQyptrGffZk6c2DHeiyixUVJRWSIog+zXKWfjabfmqx9pwF1qxXVHfbfN7Ma3ocOs2QE
N6InSEMA7DozgqXgGnnTxA6a8gLKsXnBXpIuhQxue/Cc6Nm0jGvJNbE872cJkdSDXMuWBiAcukzS
QNCsaiOnZOSJ+dJvOHn3dWTet1n6kdEhGbnJPpPRXTyP9x6+fksrzrMFsceqfuMemlPan4Sm3iwe
KgdWrjMZeRAzM031h6yN37FPH7PGRM/jgKtYTHjAXoUm7mBxBOToVpVbr2AS3UvX31s9wxS9Gy7W
XF0Gszl2s3Wv5RTUa7wvvejYhumdMoYnxKXHhnfKamYiUhr4LycoCSW3NqunoF4WE+8xxOWuKs5P
t0IM2oqACjyRtaO6Ezk+Tl9Ns8mgSbsXMZnYSMkYctCe5Hq5WUIzv4bR1QibrSR/tIrRr1hnIL65
LdmAsEC0wo0Y5taEe6Lalk1DAOli99ne74onAGKb3iJTWApr1RGv6vTqkgGMVu6jlQwHgm2YE1D4
I/NNTIW1y0ckIHd6dJ1FjRngL4vmMvdUxEzmFbfyF1Xx+4jCC5nPdyFT1HZe/OHtR67iW5k/+VKC
g3bd18n7oPToMIrxu9QqJimGiWUxvYVrb6HiGfXnoLZ9094Nbfsm7endxRCcp/6L9HjkCnuV2W33
PZkUC6CCMxYB/VUyxTTZTllNeRg7M4i1aJ+6bs5ojMkGvhgMlKeBmtk4ZxidludEzrswZY/EirFx
LC7TgB3SHR13hefG3Cij2NZss9aF/WhoUxT0rvHMdOvs42rHHXDkjLOnIO7F7nnshznip88nHfmB
XMS+MBpuP4QnYV/Z8/5O/P+h4W18f9qOxsWp86cya3aR9TDO8SvJ1kdHCFygbNV1hVxOeoSyN/aQ
W02TCNSkF51/5+7MmuO2tiz9Vyr6HW4MB1NE1X3IeWYySaUoviBSlIh5PJh/fX2gfG+JtK/U3Y/t
CNuiLTFBDAf77L3WtzTxOn0uIeD3quHugzI4Qh4wYZsg1Zk+MBXaA2LwcIHk9dD7zcUNCAGV3ClB
+ElP9VXd5ld7DhT9aGoApLwei4GEzpeYDuZu5s/Tb+rT8nNj+2z3wu+6DGr05dZjrhf3TbCCFoZn
M8mzBwdJiWjGRZy6X0GD4MsxzIs6jrzJCelkAzfz8ojOMB5xaY3XSUQamXJVKOTCos61BE0RCE8x
U/mixihFg1nGyhFnPuR00iDwv2wqu72D9U2bUGy9Tt4Nin0cfGPrY3uORmMrntqGJvbw2KJq78MB
O2BzJ8Iv/tTK7PLvUed8pdtK2jszUKS3lk9oAxJiS9/4XvLdE87RC7CHDVa5dVR5A5R2Ibdm2TXB
1sno4DTGnA+Avi+TxTCyRAK1X9PCmzeD/QxgUV2YTMiTJN9pccephNC9HHlrze3MVhY2Y9V5VGPH
JwR9xgQqm+MMpLZN9S/TkunL/gl9azZn+oOlTN5ZDmF9bqSSC5tvXByuHqqJo0k2Aukx7S5T/j+n
J9rWFLr171WblyD/9v0/tjK5Zd/epSn9+IP/1Gxqf2gTH9EySEfSHVCC/0pTsrU/HFcI1QWmb7F1
/hc/UaDLRDgoHMvRLKZNU7jWn5JNwbdjvsGDxuvD/L9hJ1r232SzOYYqDI6B4zJswpx+DkYriTiv
UtfNN2A0sxku2WeiECz1cXBqfa16+RkRcr0cjIo+YAYUsXN7HF9ZBINZ01aMfU7RvPHTs1O2j04+
7kPdfHJIZ2b7cXDkZIvWuEnjGw3So52rq04RMyc6Bmm+lVMcYXhPxsapA0w0N7t+3WoV5RPwuZIg
5TUB7Zewt8h1L+6ZSK1SAocYVdLYx9W18VNGQip4strJQf8ZRBEgn2Qe26jXhiZq5YDe6htm6orY
xUYy4KGk/6Ia6azVzNe6VPeZgssbjXpCh0ZhUOlmLAwlAc9E5SDUxmWBOA0vuh69RgN1tSPtE8Up
e/heO8dJsqmF/a3FHlG5U1qB7Kg+pdi4RnrUwTvEulgYSremGn6sBZ/NXJs8oO/dMFwUghsQj3wf
zIVtkAHjmVPthK4lVHjdEfgBPO8Ye/nel5xNu1cWWdbed2pyDOvkmGdi05B7PzPJoyjVrdIN57Cy
TwpCilAd97mrnl1PvQaKuTGy4Yx4cdaBb021a0XRQBm7lOS7hlZyrOrwVUPr6irhZ08SEOc0j3pg
PjUxSViUFnJp587JNnrexvHRiqObZqJe7Pgx44zVs70EqrfV/a0b12DSmhWOvSOY3LNA1htZ3dqt
4h1D3l0VATAbo2OIBNAk+bzQAFbgh8eeAt5vEWIa0ZNubdbxDlf2qaPrl9vWUznIla0MZ3W0jvXw
WU3IbHFF8MqYFj2/le97+oGepe092jMdfYkhomRR8OjAQtM2DZ+cSw8VZa+RPlfgqTCeCLy9MYc6
+N3SdbRzEZibop6GnBKrj79Tq/g4XWHN666NpNMwxl+Bxb+afvBa1v1lOo2FMl5RYR1tMTKlWlex
+jKoDa5e+oFqvx4mZKSjkRcZb8u4mWNFvbgZ1RAARgrcAgUwDQ1puLte6879yIRyCHepMYs185SP
5kkPOINFv9cCsfH9gVFk8ur4tPBV3A1hbxCnEx8NE0Mi9+RYon1T1bkwEeJT4ziFfnScZR/3FNfD
pSvEU4BDfOy0uVHExwr5yNtnUFZPyZhnIuYnnwZB0KX/6kmHrN2Mhlef3Gy131tCLml5UT7T0mip
Trj/6uHcTsE2avhkNtFrFUsWiXqV4tBX6RmA+tgZPOcInDZeDqOnGq6TcSElXbKPxjOKtmPc4XSM
uFeV6iHOl23Ur6uyvYikeayU9MiME0nO1z4Yr+7YXDoDAVB/0bkklZXcZPvFRdlVd+PVLsfrdAUb
ddgrSYxvPL1NJ2a6HzW/u9hhRyt9vKJgW7S4bdpu0m2TNcEArTcJB7bFxtS5NEo5njupnmu9W+eM
8/p06xsV369auPw8MVMpQstmXWc+yV4uQeVQjTlfXVqYAWuCJ5qHRgnYvYfHOO7307ElPmtZ19aP
odbDOSXUNMqO0aRNb4Jxb5nNYvSmcB/GcqlMXnshlmH4hER+qYX9I5E0q+lmQlu9gvt4RXe10NNr
zZkyWvupL2j1Y4a8UqxIxX3wC0mzI9opUbXK0Qvl2Xi2q/4cmP1jqtJIyZZF2p+VZrjaUbdG1MIq
k4c3x1c+I064P8jePIlKfQkAU4Q0l1vdZ2ujWifD7l9c0/vEjgGjYPRKu3CvN9q85GZW2KnVAxhp
mANLv1DOXpcfjLxdWB07FCYn5RhPlrSTMCH9lOoZBzRwPn5pwvEb98ZXK4rv1Tza1ZWxKfXkmJZv
mHxiuQNuCc60RRJd9SyN6q5pxr1b1I9Skl+M6j/y+j05Dsfpb/rtqxwGsMHtRU2NFEPbl2whpdef
+wkYKJrHUucRi0Sx9gLcrDZ2fRarUPJYjUAW0V8mU2b847RgC3L+fOQaLm+2OhqvWpTe6rL8pHtX
XKWPhoeZNhT9ix58lyGCjd46TY/ktCaorn0KIq4dD5HUecY0DV1ki7qiaQomABlvGlc8lY254Z1I
X1OtL5bgmWehoq15xstzq/mMJGN1c5tjQG+SdpzFo5beIrfj+QgOVUDyenxMdfv09sRpPZQLpo6e
Ip5rRQEA4U3O8+COABecj9GEDhsmgxXte7RV0a5XcOcBnsQZ7Xtz1STvIipvmJVb2L3aS+SToVBS
7DMnLA7G5KrUO2uHVNI/4KJNluEwqEtsjUZsTyji+lMSjsMmagk9CUqJbTp+Svv+7ObxsB9AVdWa
hLBE8KjhOTVpNwovvQzxMe/ZWkF+2LtwZkhPStTHvgvanRZBoA8p23/86u2/DWOI7CNFU2tb92HA
aPoNy/g/QS9vXzLe/TP3RUwsf4RRUz7HWwBB/xZFYPvoBwekwEZ9wPrt7Uh7JhdeSbw5DPWQkrga
td3bP7oJLJtGol55o/lZc8iLGBo0Jk626vMEUT2pNX7tdTsHMMI2Ze/fJG25GtTwqtlagBYIlEgw
soQ06gYJFdlXynLM2kU7xstMKJT+pFczaMiVJ0e+WhWJQ7AgB0R70VAvkM7Y5WKw+S+1flCKoKPH
CoKqbGhuFUNe//hHw0Z0z8GxGbJRaQZVv6IoYpwHjCoAZpAowZkeaL6k/ro6MyYVt9F0N6j8zGUZ
OLcqY6dYNq2zC7PmmdileaagWgfTN0P/xBbR6nkbJ+KKcgaiU9Flc4incB1MTIu1WaO95cYeI/0l
UeJdm5knR6DXmGgsyAM3eTE8ga6HTs9jHlUsHjwC2YAM3R0vfjWQ7AdM1qPQgRHxJWGocKdGSxSd
QJzk0mH56/XSQ39sP9mKdTLT7lGvhsdY5KfEIuQMecJohrdQbJSOtiHxIj8V9ecfkbs/J9lqfy2T
XR1XlSWcN2D5xyTbMOI2jOjHgWWOX8sYHkLymNndo+f0J6zxozLsS+qo3i6Xv/nkvyYXQzZn92CY
QhVwDT7YqVzRNZk12Bm5UdoZ/gW5hIm1TRYWnADiN5BVyHlPnibmEdqycvWbj2e38zNaXTjgfgGB
2ByBqrvYK97vDzrb7okILnLE0hTxrDXoVVZKWZDVcIm17mIZ4U3mqC7uQxPwt2BVo7BF2v/D7vdv
s4Q1HGp/PRAHOwtFmzv9+/2B+KSCBo70ss108c2+vSDlx+O4RxV3NxQUBkl9sWEWOaXJDprM+qS5
kEoGeIy3D6rGwRXQesWysD//+hRNe7S/HplLZ9u2md3aYjryn1KOixgydzQ42YaRQcZSs2d0fK9I
Rrh911GEmoS5xs3Xt9u7kNTnyYBqQXv05Rne1E11+xcjYAF4Kw8dczz7a91SPsNovta8ugB4zS0m
O1Nth/GDeMl+PZUgCJ7XMTjPgAdgqtJV6AFO0l/SINo5qXoekaFXXIuOsSaAAVz37SVCva2Jp8RR
VyUvP88Bd9AM68qRl3LoNghAgKFglobEErTApKwK3RUyVQMvQepfFZ98uVFlHCROYJ3mtlGdHQRX
XpG+lm7Dt4/wNzKWpEoktvetH48PXmWil7D/w/8VIylsH4MKt/evr8Lf3R7YInWG55pq6vqH+xSb
kJvmusg2gS4JslfPBOPu0uTrW2XdX7W62v76AzXj7647Y/Fp1+4InpEP193tNIe9KU+mbw17icUw
gjMbGdco7y6SF9/KEfFt6FnUxokd0rSPbHd3pUh3zIL2SWtutfEhkNk2yyE6tRfXxfqtZ3eGPd0M
eBUxfg1ng3Zu5eh3Ut+HtTPOrIwRcsOro8sOI+thQyk2fV+kxiu4J2ZrbQQF6LQrQMKG+A6lot7v
iSmfD/Z4bdlVpVhD3AgKf/psSZqYTbdmf78G33pEsrMKJc6PjjIFC5xrEXjYazHOq2ITDjopXswg
thF2jIUooMqTAqsXcAqZrVWOd6Sz2UxiqBetbiaK9qMOXC9t/Lss7q+d7T2GYUNvlMIDG+uTnlAd
VznJ5saXiu0o1tjbVLTWRUfrLjmlg/xcNcNLq1OOZSFb9uBSVltEYGbjb8m6ATEVHeF0HANHPOk5
/rZ2x5Dr0CsRzMoCuI65cPxmRcDvTUu8na0vauMM4WgT4IMjIGrf1s6T1WrnabtHxbIflgqPq2n/
2Cfl1kZvRpbdYFdm90hsTtPPAe/85Fr+qTPyOXPeha21+85RXzxHnGyNNsGv77SPhtppCRa2w0RX
dWzddD7c2qPNjASYFQZJtm/Tlq7nsmtX2ys+Tz9yZhWb7Der7d+t+qZKyYmK2MbHOv3/n5a0Cg+S
jWCIxTZmQybZmOa/f6X+zSNrW5AzyAbRdFefskN+/pAwmBjxKpwrgfwSa5akiZOMjxWyktKHhk4r
6D5Wy8s4Uhs4EtQP5Isgfp2qbJQL+wg2WWhguTPxIOi0IxT9FLPtaXXxZLMQ2lmyiwL+DOxCGUVf
HYuPKdv46FDRCei600Icp/218cHjRSzVVRWTcTAuiyE9SstFEtBcDK5/48U33R32dV3v84zDZF9m
G+M1cMUpLgQYYEpyWDKmfRm7fmOy0ZkO0qQOgQt7Ggy62TQtCDVuneITuBiKRdRL8PuN6Oh2DTMO
88lP+71jRcesMo6B7i8ZvqH4sU41ahHGMUR3VAduj/3o3zkerQ9Jv0DHnjKjuzfr2/yz1jAz8pDu
NT2ll6qHryavC2VgTxLGyP+QZeBiQoi2cxID0orYTB+nTiOaNjKfMguTtqyWcWk/qZlKFHZ9mdRN
Csfied3jtIIL9mu/vrkxXf719ckt5mIXp7wQwvzQgcz0AsnmkMJ+SXh9Zmk7z8uoAsTCvqmyhUVc
mLrPofPMtYBrpPQhuCAw5r3yoOMJWAB+OFVs81q2ho2wTo1wYGdeTcKoSnbo09atbc8y7S+B4h+k
ox9KJ/riTnmxGXpJouxIFWRAFN8ijByMkDmlXdZssbsAuY1eM7OZNTprXkkLoOXJpxqdioqmgiHl
madpVS3H9gWc8gTN2ode94Jw+AYs5wbx/SgKPmlwdoowKT76tUZzge6dp/QX12kvWoMXx+xXaf48
bVJtVJCV0q/NsV4VNEek0awxqlymrphV9NcyUM9s8PoOKSHNsqka8+J24bOZA6h0yuqVrzU75vm4
zbqXAbHqVASZcmpZEH8N384y+Nuz103eXS2Tn7jxeSQM776gRVc7X2MTPl5R14tfX+i/WcUo3Ka/
NMOls/3hMnd+aSd1B+Knc7KFRMcjCpu+ZtfhTqXBUPdnYTFS939zf+kmaUcfyzOH8pk3tKbpIM0/
LJ+lMMBliibb1IF5TavkOL3nHDwISbPsVC5Gkh69bnIfsleJMNoZYlNR8GC/XE8dTp0HxZB4IUaE
BA0tK4rsmLZmpTJ0oRYjed6ikSLyajbVSw6NUpvgPbobWew8ta5cdWW0m5aMLjw2irKWLT6JkB+d
/VCCadVLhxdCMk8BWYeC5l7EcK8skqOZqtdp3Y246aKMFmKGmA96bgPZOUqPg4vcJO4uPkUP9cRk
LJxiwuyMqxkJTE+od2qULyDTIP1f+mTYpzbrxvQM+0Z8m35mY1Svo6ZeoxHxI4IlGX9V7OQ42b4a
/mwcIu6yq6WO36knanIqdOxe3dfc9pKd6wgKvUxONWA503uiHzhFpTpPU4fCb9VZHaBINMSpGNPX
qR3itOA8qcyRqLrrNu2PaGsXGoSvJALknB4tQdUxjONLqi4Nj5UoVuZWhta7P5EMzd6Qsm40s9uo
MlPohjs/8FDlC9BSQanNRtgMku0uISK7QRUzDHrHIqETG9kIhOIbA7TT1LXW6NdN3aah9FckRC6n
Jhx7r5fph8aO96jH2rlUQkC+dNMi3ASc1JBno2vNk+8N5+nrQh/2Krwn2kVVEx4z2skttKZAYjGe
AJhhjHPXwztTJ2Izrb5TZw1g6aOo2zsNRuC0iR2aR2foXrQ8QpcMwqdRH5TdtOpCBzuqXnTUGR2Q
aHMTYXTUsobNZnATgqNSTFZouq9pS0SqFxHx6e/J23qaOm0pKr+KpzdTzSde4fso4fVBdVkED1Fp
HaaCSUuGK4rrpwhlYQ7JTovHlzbgVUc10WbpTmmxb7n0EV3ycKwRgiUpb+hu6LXVdUJ7sVwSI0t1
uyuKgVwmbniGHlMZGfIa7jvOJ6uXoCsgMoTkvAUTgE8uInh6iAx8O1SvYpOJmh2keWpli9nvRQXg
AaqT7HG6rxEv1aInIF2W1c7tU0YQtBek3V6TkQlPAPCsLVn8R5SwJV1nluOpTzgW3vdfr1qaYf/d
8mGbJrxsi0VE/VDlJ4MB8VOYJCzYwwsuu0uBKdXwPtHnouHRMAefNqNOkx5oYzKjQTHKgzT1nqcb
SwYu8VWYjQGw0SLOu+SCwudt2X77Brb+tYwocKvwlSDKlwhFN9/vxMsbYIm7UC2EPkkXVwf6Qd1S
3scKkUpqjsk6VGBytrxzMgTPuDFQWfXNgFe1SEH7NefUZpOOfxRbQ0HJ7Ixo4MInbeoiWSOPSW+l
6Gz18lZUbrDwI+TuYEgeq5xeaJ3T21SNopudMponcwQ6s16H8glM1KXLjWTo6qJPadtXFcULeOD0
dVpfAibkOTblrlARRVsnS9T7pc7iNK05D76intQSRVwV3FSHKqTtrobaX/pIbGp0JIG2a3NEb7zD
k7BmHSbLzMIc01HqTe/dJjkS5Lqanj9puw+a8dAy10gi9Tx9t6lMwgPF1jjcxXdKZS9zZgLTXRHb
4jR9E5d+f0V7eeoMKIwTYr3fTTsNAe5Ciwksy4cXEI1LRJ3XFCcezafVBi3/xc2biwrExlYX2tCt
W+LZJ4m4X8pXCASPBnqw6YGu7X+W/v/7XdtD/uM/+fqFHliFIqT+8OU/1t/z0y39Lv9z+lP/+l3/
eP8lf+jPb7q41bd3Xywz0kWG++Z7NVy+yyap3z7O/55Pv/P/9H/+x/e37/I4FN//63/dviFYW9AV
r8KX+uept2FZUxX/78fln0P5kmfkPfzNn/pzVu5YfwAOYh9vstVh1/PTrNzV/3AYhuv0xo0pUdCk
B5QRBgnFSNh/qA6vcYL7IHzYtsFh/HNarv8hoBgCz7eErjouR/jPM3D+0fn7ccY5I39+/a4T+L6c
YEiOrts0VIB/fLtpov9+10I6YQA3J7D2bxRX26v7OxYyU8uqjYk7lLZrG5xADxAEz9OAi7mfZ+TE
h4Bg1zgajj+dvr87nKl6+XHU22/82G+HY+uW6sJJUh0EOe8PhzxyvdCL1KQHoMMzKYJiRROWkTTB
ytnNLTzm6k5K2dwiHUPB+pvG6Puq7s+Px+WoUtehlPvYdnERiko6pwjfeu9L7rTNgwn0x6pltu9o
+yw7q04XbVEfpAlo+Dc/+3SqP/zs3CrcK6CrQIxCrnq3gayCLvCbWBN7vJPmLfeGeG0NBoZcyC5R
FeqPSuTvxxTHmD3y1oq+WWmCziUiNUOKem3IsJr5AdjctJPj5jcH97479HZmuFdN7jcHpYb9sWPc
lXEL674S+wTg0BLhwRczwZpVgpdn1BcqAALRQ/nCXyigZhdKmK6Txod13OoPSa4MW2bRZdc7q18f
11s38sNJ42nQXN206CaTzPn+pDGzkKndh2JPg0+sSVGHb19DUM8891WNY/+TUCH9IrBfRKPoFpI+
FRnWqbnjQQzXmJgioVMPt8CSS+Y6Q21jnIT412FLusOtiHpjqmKrByOHJzHYYhJBhdq+s/pvVlBZ
903+xSqlPbE4NgyMykUQ+vmzVbuflEgXFyUuzjxk8dEFJa/WkXZvqVio6DLtGpdlzvdw8MBs8nIs
e6F0IPlE9hfF0j+rQPcOvz5b2vvN6XQVLZXHylIdgkxtoX94+0da4DWJT5h0mCNe8T0pyOGF7xJz
Gmcy8ULydssIKo+Ffzmr2ARifPh/PZApg9XQeNJ5oD7sYvzIUBMY7GJvOsSxNWpwhENoXEY2eIVe
P+B4X5vFILElim1dp1u8Yf3jr0/G+37Nj3OBHkmYEJLZRn3cqKOdqBQkomLfAnRW9I2ws3FOzbEV
LuaSMMIOX/xuefvraovD1dLZOPJvXgkf7la1jYRd63CEDdXc9KjrF4rUH3LfOedeqqwiF63LBJXW
a9Su8WgfVQESoNSMa1WZv3l09L+uN5ZqgEnRKQS5EB8bvo5ngINTNGOPue2Qx51xMNz66BDZhcnT
Rbo+vJi2Ei5In4IaHXZEs7fZEcDauJVjFuIxK7QjQkvM+YNp0rFliOpaCfSzzNzmA66tsiLHx6nz
Q0o7dBXnLN4aPFUet+Y3TcUPmL4fV5NyFiwgi6fQP97ZHjt0j+wyse/EkO8zSue7qvINqs8gXfeR
ylDNdQ6IJ5V5aSZim0iTOLvBejYoxS9yHGdUed2saCBROKMNV78jVwYJabttOmPfmrpySvAJeypO
RivVmEWTWbNE1mqvEtuA3WLFGE4K7GuRK6vfLL/vq/Y/f7pJ1eZOt+tfxlZx4lp9Smtub8RmucHM
iYBa5XBp7MAPaCe2cL789ePx1sF4v7JavI0IetVsyhD94/PRF06VV3Zp7EPTZQyDaOdchNVZK0p6
f2YFcZWMkTX5PM7+7R+OPhfWt7hkx/WbI3n/7uFFPwkKsaoJKhT7r09qERBnWZaFsqu9WMFCpz6I
BHIA/hngy32IgbmLyBN00PmkPohPXUrehKADIQXJZu0m/sL3K/+B0J7qNy9t8/2KOh0byG9bpVTk
kaYpMz1kP7WWi3gUuoUYclfiNLOUxF5qZh3N4zY1eVG4sAmbCIGu4xwh+ss9c4RFkXrO3fRe8btE
X+rU4TO/NZR9Z4Zwu3viIFuIeJpb7mPPdNdVzm2cZabNVhT5M1UZG3XpLonYgQQ/mALRg7fvtcY8
9PCVjqRKgCAKrXIz1I5LVoVH1iH0Ix+cWyZNZCkFcOTIUdd9oJKT40PvJzM2XKdxvyqrnN2p6gL1
G0N9EUX5UiPucSP8Qj13m1DL8991tLQ3Ueb/3Gkmpa/NO5wHF8WmYVH9vT+HmcOWCcq92Pk+cjNp
Wp8mKvcqD+FbWFl6B2EfCnTZEMuhkJs7cuzzHGzVnAoNW4Q3hXlGEe+RUsWiGzpkrqs5PC1k+xiM
FNRfJFLswrqLVpRdzyncxTGKiY7A1fKWu7QbIsIwXTQYfaeG6yTGTyewtCywF87jGANYhvhzjS8d
10RERJjfooxEYgp7xh9gSSCBHtHs/BkPH6XZQOjcFHb0FhffRwmpYS7TXLaXvGSKCSTjjYTwjBgX
lKRtl11h5GjiDIh/YeXu6Lp7TTecMgx5sJzSPdmK2bzWrXpFecAt1MX7uuyN+Tg4G9aN8N6qDWVd
GoATw+xzUsQYwYPskjsmajk12ExlUZW0zwOhj0MSyIeASdasDVR96ZZKPy8sy7uLTXQ5wALPNWvo
XafQzsKXHSwttei21P/rEgTWIZUODjDTt7F4J8PMHqR7qH38WLlLuoA02YYKpFh0qxMxt3uyaFRi
MHYGozlaD0+2CtIh9BtCG9v+JnkJPyTJc5RFTwx4k1HD4oc9fGG3YX+QogO11Kmf89b3t41m3hrg
XEvspcSq4Hqd5URQraWdZNjOVMwfQEd36MTQkQlCbLZme0K9bh0lpsGxJ+QRq+48qV37ofNHCGgE
4ZZOXa9ddOu7YRw+RVnYHfrI2OimGmCRtr5nBPmuaHuUy8SWAJ5zVFlCw2FtB1i8WgDnjELDjZHI
4DnOhjvB4Bz5TnuxaX/KzqCQr5vLGzPHg1NDUxsrdTkRXuM8eBRMJ+4D/Cdzx6fwSNMKqINV098o
CfrNkldpSf+itN6rp+resjPjdNkGiUtsWE0xaya0QfxrXLhEr7DWhISynGoasEx9HOepK4jYQKBX
Rp299wJkYhSqzTyGOLXUkhY6zTBUj/DUJ8grbjyPkHcUs04arM086E+Kac2NNDRpROHis7itt5qL
Y6y2FW3pFCe9HDNaNSYqnSAzEEU21DMa18ZwCdkK9MzhUUq6Rek3xY87vMrUZZ163Kkuv9JK75Wk
MbnPx/yb6/MOduFnnzsnP7GS6bDsRxeDx6S6luqwcxsLloj8qvBofPKMLwStXdw41A8j3Jm5wU56
XQQi2ndZe1QaMsHLocSK6q99iP/nmt5LRFAKywcuTdf6HoKfAvUBYl8qgTZ34zbfpj4jCkD32Aqj
YGWNkX8/ICITBhbYCtr0RvrJzZPRjAXDPbVClMimO1J6osreerp3g/vIXA26uiLa7ug3mrrwcsOZ
q1xVvEhN+Oib3GFZuCN6gral91DpIXdF09jf6oM5tgGhH1KdFRjL5wJBwp3M0Ihb5IAl9EjnVvnK
oF45Jqa8yaQu7yZZQtqMXyFfdDvED3Jpxka+jsPqKVS3SVLanxkYPkNwW8jcDO6gLuCjIkcIyoIb
Y00iaLOzyduRfCCs2HSOkDxcjyUNgLhJGD9Vw1pVuFpqSo9sIi/NsWZEh7xUrhXb4bXZ2VA5EgnZ
zc1fUkqKWUzjONW04oyYRG5bJz6keegxeiD4Uh+zB7UPvJUFsbFVxucAm9QSiDhZHTTrt5j9wCu0
zxXZHk0q124mbXJNZpVfz6Juzim1DiFC6EF6x8jt5b3hrjLPwatZtw2K4QqgVYfKqpI121DAwAib
Nn5t+4+NZgBQSNJPlYj6g6LF3rUU4ruv9sPMGYeYbTRH0maNcZ8UWDFTq3OvjRuj6/dYkSKyRhdZ
oIJ+xB4Hi4UYvCqBT+SVn3sqNEKE/GpTNU1/SFv3kRiFkOcN616vibspqKEXqbMoe4nEMDOHR//Q
qy3VNURb8gTUU5i78TMBF9geI39FIpEyS3tzKyURu21NE9+DclAK0gCkdI7KeGQ2AUdo2iVm7IxX
ek2YW1RVgPE1J8zXIGvseaePxLoqDyMOchy9oty6rE73ZHbUOSE/WuqYE7n3nNUVp0zP2lWahnjz
I/lIc4zQynRKIIjdZy+18ks6gsGK6qhbWl2Ho13vDYSHWstojyxhhcXJGGPeELr8Pg5AfbIOAlzm
Yf1X2A0xEweZO6UrsWdYBNjSlrkV99wk+r3PeHhuQUqcuTqQMNoN5hLbAPqmLHkkgCM5GBKUc6Vs
3LxsFuRDoiFvxoLdYtGfpYOoRBB9BaHRPBCy+MmtNDHzFLxkoJXMdd8UbOPjKS4KljzgZNYUC+N/
Tw7Drldt404nFm0WMyPRy859KuXw1CZhtelTbFa6W35RSspsn3wuKGeptVT9OF1kpeptsJbTHJs2
F47o5Lch0vFBw/zdxzn20aana1SK7BUnOXZ3xTQOZWDf19jX7hyp4cKuC4aljXNo27q6pw4nA8l1
ScH2zFVSVMGecM5y4WtVvlMIQbF7IIwB+xdjWJoqQYtWHijJLDMCyahOXcJrtLbwUdhdGvVCuEq7
DpmIrfq4mJPZh3O6xiTfVlG0rCMc0VYHvC3oc3b/gv6NhnuaebKyM/u+2IetTh7m2HY71mGVPMmV
aw82+/G2W1g5HGnNte4QSJXzNo9CdMhBvR3QM+31NqG/XX0rdWN4Dv2pANMhmw3KsYeqDd65OcG0
AaOixe6yat1TVBo0+sYiX/eZQZZdTctLp5fKy19nmIbrehEPLIs+KF4E+Gm/bNMcIarUq4mbASrC
SL1VajBZGhIaDrOyVMzl2ydGZUCAmjWRlswvia91h8hzSYbk5lqMemQegrElqIso0YMgvC8ltgQ5
OPi/ABiM11jxsX+LRrUkAorKUYn9UFa8GQn4Gt3vdu28BpiVt9IRz21mfSuKiO2uUJeZF9ULUqu+
xooXsiVJwScq7ZnoB1yKZM4HgQ58fZrMetV4UI32hGKBjYqov+iKiwJxrwzc3yCwvwtTezZcoL+G
bsHq6aO1NtnEPUF7vQuWok2fGnw/G7w9LNPwPQAUXWDg9ivPMUnOzYJny9pPzbA+MIK1DU+TXcpr
nxFWAYPwq2M3n00JSBO6gBX27qLIU58izlyNXejPqlE+9DyyS2lnIcOQZ+kUMe4ZWKADNiG/7Ott
4voeivRsUQ1NOvfgM4my8oATyaOiOz1QvVXWMDN2HtuOYUzVG1dIvzNsxN6qq4dnUCzWKgz6rWMC
HEtMTNx+m9/UdLg1WoSZRHsxl62GFi9Qk4d26PxFwVgYSozYpNUVsDL02RiUX2hKY16Z3/TEzOYy
rpJlpIGoaGBh9VyMHPUPIBGcwHmhZzMy6E9DC8+zK+uCwjg2EUpJAmwihctSjnM87WIe+Nl9q5bk
NQ7Nf3N3JtuNKlu3fpX7AuxBXXQlVLq201l1GFltaggICIqnv1/gPOl9zj1/4+/eDgNhS7YkCCLW
mvObB4s8usQxrDgUhPgupG6AGcr6vKS13N12M/hrAH1Aoqa0j5uKvKLaj1sJ4KUyXRlPeXtPEBp9
QXUMbLCd/Ty8jIJmIVBedSGyMSf7y6WpKy2Z7typekwHVR3VOp8tf2HeqwCJ+ql3yDzBYmeQ58Uu
uckmGD6URzQWGcMsg7VrWkh3hx+eYLQ5ia3cMg4s+lpQjcxlgZoVUU5e8frQlffgi7+MpfkVzH14
BCfo7wFrA8FpHoygP40JuX90/tOYlRoOc0lcpoS5GroWQZL5L1a8ZxIAh0Pv4rJXvfuRG8Mjc1Gc
6D4abRywRYrwjnnnFLtG8BTibTjZ0j2Cde6ItuyeqwY+i9M03aEMsyMz9B3t0kvdYm4bMQdRsT+D
f8NdxhLDacsTw+Yn2E3gljVuyaHDPqSGhaXGfjEzRotapyGuQXvjQhTa1075wqoCw5BsDwE6mT3/
6KlJsXVDwEfoKsiFkw5aZJkiKRqDGmMzzCrv1zR73DMcMzjKpTgtc/AhB5SGqCjjRlCACKozJ/bT
9Na0nO7oDDQoVahI8KmTp1qU93k4PQsmwSeH8YY1ZfRDGQyVqqdMT9sHbgDqldD4MWtup/JenAnS
hTklr1Pv/HQEdEhnpHBek+PZgwWKO9zFUXlIkI2SNtQyc2y5/cjBhxE+fneax7XC/zdFhheXwSE1
fFhBRK2WntPGtcLu0rbfKwOoG8QbeS7tn6WasP60yttVK1kyRnewlkbetjRqp8H6omyv3/sD1jIm
gnuyk89gr1tk7QIjcTVnn9bT0Mn7MPHUPpmiFC6XfLJtXtNI4Arwj1xAHrRAWH1kWQpdNy+3EuDp
iv6+9nFdhMFTozIZ+yCXNOsEnPMXr8fcD7B4fljUOSlsi8xCQrkLpdngAZ8xp27I51/e2yqtDz0O
Y0Ka6JG6tXvFton7yvqef21nKGDuPH+r8oxbPSKdOrS5u4xOtPP2zSCZ53t1sTex0iC0Dlhxpc+u
jy1fILzbJQsmdpn6t0XP3bW2POJ8g0+OBW+lO6m0t842aPbAV996tAk2YMmoZHoyXPUtzAYbHqcE
a0snJ/Av750TWN7bvB9XWKAIGoyxvLpTdiaNAzyt+NtKGZ6RujHJjVgOe+F+gPSYcpeDUpDty8h/
NIYFUWwF8pvy9Dnw13QP8el5IoAcrZm6pQQ6vZAGR3xHDinBjqgSAT/vD17YQIgCNn6wzOrsWFYJ
8BUTdhK5X6l4mtc+cUgjt8MkztQI8ScNA0pYs3kcjcaIqyUpwYsFyxFepH2a2+6Xh8/wzvfbW8Uw
DHeGiXYcBUdT9T5O9NY/hAQV3fM6Bc4J9qq5Ke4zjLXOkq2EbPzruBygohnrYjHqtDkrKjPcWTbX
xfZw27Ao0c18nzsuXADsuQiedrNUw0lVXXYvYASgzWnVcu2S6TLoY5obAB1iyH5mJHecW0Lk8F8a
4AGleQ26jMwDvfH+7EEvIMchRak0p+GrM/mf3cpRZ2wiFJ0qOUWXLDVu6fnwMJi621Joom+5F5FF
nwAvG4mElfhaHVsxChAvFZRPGMAsE4m8bQKojbButFbE/MqqeEZiu07HSMCU9fkKrfSQ1+KnhPdO
jG8x7GWinsIJ5h/rn6AFoyXg9bSabQB7zSJak/u36QdX3pJCHzN65QLwSN7BezpmaijiiuYhA2ft
xoFv/PSQWq5uJsnyoz7mcZspPVQPRfow4hQ+uW125GUfKMqk+3xlNRdZUbXb0aUtj3mByLJXywfZ
Od+WXPqgq4q/EY9VSJ47LiBdY8wcZv9dRugfVeo9JVEK6X3QX6S7Zs+hpW6l7WSPIxgyK8/uJhee
TE5F1JG+utUjJQZihzt3yrSWSFsseJNHQUSaF/S6btyusoY5GYU3xE8M2LA74hnH5kGu+Xov0qo9
cZOaTzlBobukyI1nb7Qwwk12zCLavkhz9m6qev25AFF5oXtxB1YnuwVEYSCHIPRsXpLowR93jSf7
J7MMonPP1GK31lbwYnncTLCqqNjIyvoGyNeD9Dxu1mk1nYt6qc9lucBomgZUQ1g6dovgEs06TLe5
VcChBH9ohC4j9IovTmb5ieyS9tGkVIYct90TDiRvkwKquj19gplJdIlverdYol78rnsgHq68bXst
HAr8u0nk2TG0+Zeb1A5P3Denk989NqYMQMVByveyZ5KRu8OU5OknJev7UFjZ91YcB8J7drmfB7Ho
PCc27EEduFq+ABavzuROaDsxKarBUvXQhF6BuTK8E55+p3P/Sgtq0sx9IB3z/qUqLpXttjde1v7A
jyEfXFJ2zitKYEqB3F1tb/4aqeDjatuYvXoLo9yaZSdR2+owz+m1nZwrE9XyhJ8d5Fjk+jdz0xwD
FrelG6V3OL/t1Qm4Gqf0QEsSFZvwsQhLK9nTEZxIqOiXZ8H0fkjH7qZNW2TjtYmHuMJ+GJTGbdg1
L9FSHiOE5sfQ5/6PzKu+bWvqJylRN8McpZ96gPxGaONBacNndHT9LYKLV6vyrBtrBsboU6O7itV4
NZesfbYc58JyO4zbznL32+LTbrv0Mij/jkpR+jhKArnrJmGgdtLuVFM/vBOmMu8qt7DuAJu1O/qx
KPqkuRKAqw9uvzM1nroLX0j3xuLty6fMNbOXaSolcEWf+vvCFGAP92K3NPXwpCIQgdwKKyJC8MDE
Y+t6t8DXnUPtE8IX1W6jdmqmE+CME9WRJj0FEGeEAcC5oIyxEnLZNgDwOpY/52nyP0SJE527vl7i
AMEnRLP1JKYu2oU2PXD+S/pa9mSSqsfyuUrsfeaV0F1k9kwEzmdz/lyQRR87kPP2gDlupWkqvgNi
q7EwGWC1kyx2iP3LGbBM1qGHHntyztXIf8sgZ9cItRJmdmFOkg954HWb/cwduKDBEmN+uaOdj7k2
95pj7Ubx2MMyGXGOzkul0xOzH46fEYtsGIuOftmPmR+dQ6mFZPboX8z0o1Djct02XEfPq1v8cI2Q
kTScyZwzKbWsITX6cerFddsjeIUavijwQDbUDXbFkLY3Jov+OCLzgwsW7hEVbj6VKqSkmcFuuKrK
2DMbuwKVym+U0k051v3okD1ggSTuWjtvUha9oBn8tWoKFhjUT0KHCAWuDZOh2UyN+Rhl1qV2MqjI
UVVdZM8ixF78l2Xyf8g0wDzpb+Or9WHqZu+kIEhM/UI4MMP1Yfbmh7xIqUkpwsMlH7OjCkC7qJ5Q
0/axdCZW/yMqSEcyx3NwVmXjr5rgl0vgyhtjBWTqM1WP/dq7lCXV6C5t//b60rhh9D9ThRM7ZyRv
pAxPJB6q3eI7aLVxyVxDEb2KNcif8iDZhV76a3Q7/9ou/MezZxQHNTA6siTbmeQ83FlwZHaiBo5R
YOpGsA6mu24T58wqNq3wZXaMnDuRJ0A7uhnNK/JmCk0lZrCaySGliJ0JxMhRhn0zVcbL3Ju6ArIL
jNQ/RAHFfZACKX2y6MEsKVBFVf9VsZa8FDmFdatiiEJnSdOMAFpAM+MMpGKVJpjKqubzBqu6TGWH
qIUy2GJDMYd16C74+x0LJMUsT1T5T6nvPgtaWjDmkS4bJCno5EdvyKPDWCDULVw/O9UGfQxPkOPD
nMQEULi3AuTFieF8yfEmnqCC3g1uX180xoHmbXLKRHWipRDus5oIbHv+QWnOYLVGSc9nGkp9EaIQ
sJG1+2lSJKqrgBJup0s+s2ZWim9BaWf32fy0Zot7Xkvz0UrFcEI5I2kTh/d5TXBVa2dJPBrjzmin
cd+2PW1sqzgIjNYHiiFqR3Yjkbom2cX+yHsLEUiiwN41wv+F02s8ktv8RNRNxMKn2BOiinfO64+g
jjjRMQF4yRfSs6dDZ0UkNNUKPxVRGLuWcWm/CnJ65iAG1IeVwYVS5JQ2IR+ifVJlkhwt8V1SDD9j
BDy3GUlYtY8YXFUxQWQ/e9/45aVOdVAJlG8mfl9z9Dy4RJlcuxWttC5gHZRnwdXsBEEWVHkzq34x
7TA9wOD/MtX+GhdKu5x7qgSTRNdQMuyf+oY+zVAH58okeqpxPiZp+iXqSVoXzgK6CsUqgbG5FbcR
eFCC05sMLHJVJjRTnQQEXkfQWIPDmdw0mhOOfR8sxcchc+h4lP1z0Y8/1nngVPx7IuYJeEAEbHYS
N0kjAkaKY6iF5GRSrObntc8p4eddx8uTCicAEq6RymHr+XGQgu9nAU9eB8R4XeKgIx1PxP8UfVeD
nUuZpud7vzBPdIS541U6Rsdabi1KFEdkZK/ERoAdlWB+/V7EOTOrHUYMuiqiI9m49ru4rPynFTPG
Yiqf8SC0ry1ZQouPzTqyHTBfUk5g0FwGC0ef3sbfXrGYcd931cFfXO9EcZqSB5QCN4F15iw6Ubn7
iUSMyyOUP81E2vE8oCodCiJvAS4cS4si0MR6PAqYgK+KQoYZHlG3vhp1+xSt4SkiM/csh8m8dkJ1
hy2EXpk3hZ5IUvzCWpDn9EipatOImwFmphZEcZbwNwT4OGjnYO1h4XaigjmpH0FYtqoiZlj1CD/p
3KuXA3pzu/VLkA7DKxGB3oOfqYdRAySgcp0jbyo/VPuQxmqf9P7tVDEmJIYoTsjZi+NkMonHoodj
jrmdTZ7WcawvCC3FrexOTeS9NiGBCxVJ5+ESnLGIBQ+CaOWIOv1xhWRwNCsWFrXN8smS1UO+qpsa
NsFLTcsQasnwYU2NhGiYJgQWRhwjV/3kkIGGVBtoW8BESdSko5cUQKnfszqqhc252B1a6dPO17pf
+gacf6P1Cil9Pkhoqw05AIZy0xdvzX+NBkJiFs2NNrTee2M4nRaI8AdQXT+aVbHEKKQ8O0b4DckW
4DbhmB+J00rI/IC3QFz2WUCDGEuywmpnfmyYcF0zSA+uG31qdbMjsdOvztx+qqee6KkAaiqz0h82
QR8HIkUUKMOaltG6ytNQBM0BxTZsFN96JCLBPDVBPcfMAIdzLoi4VIcqK/NjE7lYo1N3XzciIsCw
Ic49b01awXSJSG/oP3gpvoxg/AFNqDwNiXXntX546+TqXKImufShQOftYOTNWudkW9V0cDzu0PSQ
QlTuImA2IVJE/aw18L1U+2ZMnf1khhAK+9HCtex8px897GkPPoWMxScnJCFx8cnlMGWP/rABV1D4
y31dGREJSsAreqqXuUfCkprdp9SqT77DIrTGh0UlPvZyRrfRZfKzJDWzLbcj5DjqQIku1mnMo+ex
1zDSFJdNOof+AWHqXnb1HUL69LQsOAaCDhsBmUVgzEfakvTDrQwcY5Ry08W8ERyd3P6SKL65DHFE
Zc8CnUF5MRk59yEo15iCbukN1WVVnO2AFqAYUIVkDk1FMJaFPCedkV2dQ1txO6efWcxd9lGMHZR1
piItnZu9iS6VROiSekGgFm41vnPxmhRItdnjlF2RR0Xggm6irLgpg+HSqP5zH9TNSeneoGtO4d5L
ir+XfCFCbHK+z8TWn8dwxeC4sEInxiMecNZ2aVfd9nCCd+EMgS+A+nsxjNJ4SbpTWHpxn8Nepxxd
P0Bh7/fNr8AgQGkWLgGCgI6RqLg7EsVOpe/ZZ9EeG76lB4PUasvpuXmjntmDycEDEuR0zyaKrVNE
9prYDVJiPfdJ5mmzgWmhBEZrGgP6CgutWcfyWvrJ2WnD8VJg9wkMlkWpTUscn9+8pzbOAgEc+jEn
b61PA/dg9wTHhRSMHxFRfTBRpe3a3L6vJtc4hgMzuAJSxIlkjYP/GYIPse7MVW5d+uvGXHxhlR1y
d43MY9J7f5PrRP5oiGTQys/kIaV0QHJ92wCpL6Lpyg2UcPXh5LIsffAk7CLDkrd23/f7yk+R0I7i
Vvn9neoS4kbb5cZVbXXfrVBX5WoFVA4wfg9oyeFDzwBx1EzCVCozbl4L3FjVvQYLl0poVK/CHMUx
Sybq5XgIV5nZcYsuI/YIxLsf+eTQ0wxXN+BPCwkcfY3CNU6WlKZaPpLYJ84pqB0nAjbud4a1pyDR
03pg7Vr0Ja5GF55plCK70qp5KOV0UBZgMQXwQ4BZAcxjz2TSCfvpEI7dLaqFATrJ+mj4jTw4rML2
ti0QNgSDZlK79X0vrOWkFtI7epsYmKEgqZ08zASP5Mdi70sgvEFrgDcmceUYzChIMkWQwdg5R9ul
7L7M2mMHKeQIpv85RSr4Ukf2TdnzuXVWAWHFjPZiHkktVJ9yPj5yrL11JyCpFGl0M83Rq7cW360R
VCE6AW69xT832zH17z/YjhmV2XFHwAQZmqVxcAXNaDm0pJ3b7bWA/oIvWO9uB7dNF4TFXkoycMa+
ARCLRDPpZH8t7AIw/2oNAE/14/eDgWH2107bm5lps7v9pkw4z7KBJnsdBKy/J0aLXVL2C917nl03
K+lA3CZLs+V/2P5ytv07265ZN/UF7wE3EOJI3zcdhO7qHweDhXlo7hc/wLd01463d10987kHY3N0
vdY7GbY8bT97/wWzw0c32CLcS1oyb/+tla4SGKh+i9sm03vBqG5Vl4NvljBta3tmoz/2icu/Ihbh
HKxJS1aq+dKVTn309KOoRLvn+5RC9aPt0BSClZap++LWBDaWXgrHjWTbS06FdaAIv9anFmr1WSW0
Wbs6/eav3s/t6aX+ZkgR6k9W80G6DtWTmckxEa7BftNQ/n/rvCFeHL32/+y8eeGyzv5P/K1sh2//
Zr55e+Jv803k/+XiodG2BcfzXOwBf0CVlun+BREgRPpM8Bp9U4Sb/zLfeH8hNTVDADnoTenCoNL+
h/km9Gw/8J3IQsLNs/5X5pvg3/0uHrJWVOAmWnCfhZiJ1PbfpY+RKZsh4bZ6UxisH0SWiAMTRsK7
8KgSLFxeqCvRNJHyM5bUZW8uybWY5ee1Nh6pygco6sxlX0z9zlUgwmxFlRFpDMNR5cKITqfHdIxZ
WDO2uuKa9CFJGibgIVSIsQEz4Nhm6SGzCuKQIm/ZjRQw6f0+Sx/UM/OxlMRKgksalpXNqevCR0vT
V00oSxentyCHI/NDBPDF7IMXoJuv5GPdMw7A6yPKqHLB8NbcRBqo28mMQaK59UoLnkYW3JWat2La
5TPtyO9OQSdjBZWMVLMz5TM6RHi2XR4cxJjRjvdaInaqAzMW79YiMUEClQ5rfLLKaP7OqupkujOO
hmMj1GGV4+M4I6+zK5qic0j1tv17yvjlvMq5f7vu6zgxhx7Lj0aghbUO79lLkONNkuBssmPKkcy5
KLV/rJYLpQoPb9nZz12Fw8/3XliJMKUV2mk/RnHYG18HT30QXfNtiJXCHUSf8GIhw9nbToIDtF0P
xty/Uq7Hkj0B/6eI742KW0rOAJz6d0YQDDtr/mgW6k6hbdkZWIe9mrdb8ilI0iAArKlH8lTbvbCJ
UKAIfC7Ni1+I54HYpXAliN4ay9u18OZ9OCXVzrDzbyDt1c5YcmJlwhK+/GOZeg+k+b24Y3r0dSG5
HPGgjnnexxMhhzZlKVrujF0FsLWkJHA49+bvfV3eGhlos66q8iN0qyp/Fv4P5GxUo6vpOvAhLKKd
n5eZhPVFlYfoe1jmN4bozb0Ykw/evD7CadvbzM9PU64uHq4cZm1dcLHcEloLTaneAjmaVdnr6Ezh
OeuHuxJZz40I1Ic2hGyYVePZWr3yqAKM5p6UR8mXSRkSGdNSWJ/qaqYJ62BgTZGa+fAWjjTphDs/
yYz8CqRt9w4VM8iIoJAz1XyuQ/G5zNDrN+ZHNyg/iVJU9LtctcMu8bFsmh+LgnqHWb4ujyHT/13n
rvbO8gNCg+ejGNqXdvKf1zq8tJmbU+2crn1qxtKvRyKRkkffIwaruaculVP99J7pRM/QBc/eGgG0
ZgVBRWtFTIqKd9YQy8EBfvlnI/2crkfDW6xD+tHwZlmGV9PymRA8iJ5k8IXDr7Hknl8y48MpThD7
0tWvQvAV2cqnMp7urdX90umAkSFTuGqDrIlFBZBCOU/VoIBwmgaIV6KZOtRAcbOoOOoBj3oDQWfw
MsjkJCAdxM36tvd+zMCcziqlqsIGEhWb0S3btz3WltwTGYzRuoWff/+QhEbOnpqKBp27P/vGKry4
HnsKudvP/vFyNStfV5hw2eAcXGfa0GdOzLdHZc/HRHuzWGLH1pjcOSGEi/54QPtmiPYuMO5rOOY/
0LIQojZi0EWzSXQsomfCW2m65wmcuELT5CPsuFehG7YpJZq3vckRjyymyGD6c2j7jaK37/M5D47v
vw8r//czF+4l8epRoqRU015tXVQWDjW6NUD2lNv0K7djpv7B9ivbpkkT75JSC9RPen/m9ls54Axm
bi35HGDUrtuxt1cattfbDqi8eE4jBaSh5+z2VPsiR7KoyiZ3P0y1gZuNYj6AW7SMQWVLhpvQ+TK1
r8k6Wruoy8NT1wbdo6Xh4zSw3BtyhU9jNyChVe0HmnL93Whn9tm3mntfT3fGgfJsT7z4BUpbA9ab
/Nz12wyJKyfCxV6RzZO7cnRq7fruivu1TsgBXdSHmgbxoVHoFZJgNYgtrkLWq3Z3ttP2Veo4d/yk
4ADFiCxNBIcqp02TDSj8yBUh1iJE7XlN1s80dokXML6sDkKs1ejX0zwXw31L3aik7UzDRn7rpBWc
DTgR53ppv7szmvqBTu85Y8HzmkfJvvaD8kyiso9WJqwvRph+6ZbxV5ON8tnXjGhbwUsi3S8wsEOv
zZhf17aBmjMb2DMGXfMsD/WSPdcFMlZD+kz8M79AHmV+VgNQ/DLtQvCq3HClNcbZz1HMPQDcp56z
6zjBCNy1SyevVkP46tKMHQ3GoYwpf3MZC0qpaZ1eXNbWJ99OCA3hEis8Lqyslx10If04VPvCUdFl
nkKzPm/xuNuGIuSDUsRLMptA2JibQbkb0DmQneXqBBMFsMCVkqswCJR1qYqrP0c6xSJ0mus65n7s
zbR+e3tur9smEZybRaRPxvfHizDtkwC0hnDQXvf2TP9k28BsCZUgB4/JtU/tj1VHtvMNo7kIPXMn
E6y79n/2tmPvD4NVfDQaImrNgNdACyTIj+XuTutrOuTMFSDq0GTIDcvebz91Bd3V3IaIWVOKwsSO
Fl80S36pxqq7bhsPfzVpz/oxKBXBXN775PsqPCz52F09ZgW2q1C1dyniIL0hn4sv5s9DED2o2dJA
7WtwSyxjjFFe33YzC9H99tiYXHUoSvHD3RYZPvERBZ8nZyQfQ5U00F6rJVjO04qmQ69I2mVC51oo
ujr6e11rPTjSWWPsFLV/6vzouH3LLGtjPmFxVsvaXN+/5dHomqvUm21v+0G1lL+8xaRUS34NTVbr
92Y7Ed4fbntrN4LyEDO1CP29Y3T5vcn1w+2YqANmLxQ80yOl4dftu3etNf99GljMG5CRG/IzAYso
dQNTXMz8u6TjwEI3IQA7bQjq2z5H/ZGtejMETnkY6ZFy5f7r2PZ5p4W0Tt5MFUWvLt83hslH/P5w
29uOrf6Xri0GrIUT0WTbZ7qdbtseueQ+acBhuN/Ot/fN+zn4fiKCBbuYXFgnZZhaGF+FD2XTUpbf
Vn56g1WX78VQNAa3g6htBONT92vSy+y37+7tGt0WuttuDonpbJeYv/58cUFqULP5b9+hM0bM4IOR
KFS+NLVds29X7tu+V4gfgW5Jbl/M+1e0fW3/cSxoIrXvgHTv369WPxft1d++u+1q3n5iG1lyAL70
0arMf128veQT2B5LtO7cfVRAf4pZCEYUkqm3S2a7lDLH/n19vR+zUoqi0iZVMW17MOtUdMdm7wUS
ZLA10X/uDYYD/bO3X9DH2hQCv/LGICaGS15NI5PX4M/efxwz+g5vOXP3HZDPVd8bh/wYVOhTQWr3
N1GOcHobOBQrnW0POQbd4aj/un2Flh5Qtm9we1i7CWPa9ljkjY8P3Hi7BLdLspVZZh6wozFSemV4
GEuVnnsrZDh9G2fvI01B2vYdP3Do5BSUY/Ul6SOk3lHKzw7bxemTRvP7ScKxnpD4ALPWX3QDSg0j
pb5at00Scs/H60vtohyRBaHJa8iGdHn29k3/4zFAc3CFlcnEs5kprrx9w/prFnrgNreDtRoMsrdp
MPwZnj3tSNsebnvbZhu3t2NJi7a46aLz+3BZJSsR49vI+bbL639pojTD4Ih6E6lqTeYbb8ZfSoKN
w+0tzM6s39j2Mzvt18P2G7PF/Oi87W4/Yh72+7nbw9Q2ibCEE/pdCZFl35OhrE+pfksKw/F123vf
/LdjjWEwir7/Dvw5Ppr/9hIza5UD2Qt/by9Tbc9LUhPkkJOf/vG0//bc/zhWZnTNV+lwOur/dfup
WQXfggm8zfaoxUHoy1aQ2zr8tCZ9O2rA1FxdxCtvGyW5O70fmwp9sdmmcTSpRJ7mqbqpjbFGQKq/
i+1p6ZKzuz1le/J28D9eZnv4j+dEC/Xbwrlt9JvPeueTldmkF+m//fZyb7+rBEQFOivmDWaZ8rT9
fNv4+v99+6mi8WrWnCiGKxgmpJZPCMs0V+5uHUp4XyxUqVsMRMoqyYrSPsk8A8VMme+06msUJrm4
ztvNXTgFow6EHnD+L62eG7wX8tLM559Jk/pzb7reIdFXxJINyTEUE6FgaQtgzSafts6T5nYxkn7H
INNc6cn+3mwPwcEz8m4HSYO0GC5IH6T/SY1022zD9rYrBodTKFyGJ+h+8M2c8WeNTvWwlSdNPX5s
VbvtobvdEYrmNQzQKC8s8GJXjzzKTGlmMFvd3st26L08mRaWDymsOg2RN2Mm05OBrRIJTqU8QNzO
iK3gFpjquQVtuUjHrbOLHx8O99ws+yzMGfsyPUtZ9E1025NDnV1HTkQ9gHqV+cUDZQZXzWMg1ptt
z/JoKuVyPA966J31r257ve+SZ5Ss51EPzrke2svJ5hS09Ii9PZ7ciqISpFV38Mz2nOvpVKCnU0iY
XEbJ5POg1om6pZ4srnq4edszvfSqFbu1g/RnK7uCvv5dgO14Yzg+xrui85DZ2jokiwtIv/Ft44+k
qDUJ7RChJxUkBfG+TT2haFnLE4KSGStK3qRGuM0ybsqMY0YF8LRWU2oePH01Lkb62HktLohtKLXq
hnptw3ga6d1ksDktXNLlcB5eVs+rryb1rGW/7Y5Af66NbS7IXArcncy5J30v3/b4jrgvvB800SXH
Y9+hb9Rv4n1Th0VwWmUA0Oxfx7eK8ZAScTpIWt4Cw9oRF9LT9mpKTym2vfdNqk9SWPOfxjoND9sL
Vdu9a9sFC8AH72Jncnrl0TpgMXaTqHQ8ZyTxeXoOvm0wHXGqecixigo3RmnwBW8/MFpiMcOh+/ZW
89dnWxjV4+8egNe47GaDM/LlOt9sZd80dbowGdAn37YhngUWb92kf1Ps6xAd2yYvjWh0JSP40olm
vkbpNF9NEKIs9v88JkBwOpcijN/t2292bqsjLvjN1J3T2z+EXvMDY4C6knimriDryHHSD/+fY0VP
5XxC7T/dKrtpHzoawfdj0qO+BApXmRSKcPrAaUmOa42PYPCNFxWuxTU3k+CY2b6/D6O2QcdJ9i+Q
P029X/NDb4bro1U/LyZGQjdCay26FyHX8KaY2w+rmyRniXZ1Nzj+F9tastupy/Z9u8JsHq32tqLd
nYR3TLcLYmRMB6c+LOKC7A3SiQ4E3g6HHE1hFTqPEdXcj2HulpdSYZuWKnimxaqrMHTElRlcJ6y7
u7lQyblPVkx8NBVw9MLMn2hkODQe8c1paY93zHE1Yhs17saA5ccii+7sB0SjGpNDDvgsif6S1X2T
ICmh29Cc3IUz2u/88TKM4zlKoX2nnQchMFhvi3w0KAUvnxAe0AMPpgUH6ORg15zbI0JH64JG8IHK
VnfTFw55h3pvLLtf0qnV0eskcQvZNsmtnX1pzODZqHOiB9JxyiNJTI0HwbbRKjcjIUEbPEd+X1U1
hU9W40eERjjJ0dg6bnsuSCk8N31/v6qAoDI5fXDGPCSXg7QkKAzFzm3M6YQ4t34gA22f2b0ug6Qy
9goMPH0wHxcnHW/tUBNhxahix0U0Idqc/GWtSCbSBikq6ekZtRkXiROlwidPGB+qyBlOYYDsZaCQ
WjtEOeaYMyIbsdOSncaKzEXS3OQuGbI6dubo4CbqZ2vtkFta+5BovLhLnA8e8aJ3iUC+73rL62za
2aErQPDOY+hd8TuHh2Icv7a6lzY2wBB6KutLYX73JUXcRv0kEdmiaWhS4Y/O65yve8cf7xr4T8Ae
dSKSY1IJrornzrf6k9Npnqp0MDQhbniiz7nrJ2RAq9nYMTRqWvvcKfYlSAk1pLbGd9K8b1Ma7Yt3
8gz74Bo2DE4vxd1vLs6xrNv1Nl3Scecz9T86pEFcxGov+3pOd5jFfpKMOADBdkpdkDaKX2jbM+Jg
qHGaVqOj8lDHB3V75zhGQamJP0xPl6iKxcruwZoszGUDj2J0G8bDSDMDI/yvwdPzTQcXUckCc0e6
cTyWED56O+VuPuBNojGO/HsYzinhtTAzothpKztOcuvgdBIGBifovpHhQ2LWNxFBD3gch7NZiRq5
Y/ddwIHYtxi74v+vm26Ws3XB/uem2/nb9C3P/9lu+/2U3+02y3M17I6OluPC83jvtfnmX7bru7o3
B2vcdICo/O612fZfJJMGdkTcgOv6hMn96bVZ4V8RlLvQtLFXgbqNrP9dr02zld4pI24UgrJxEXHb
0K8gyoSaMvMPUovpRxUtEm0QE4VxrhaaCkbVLgASLMiwpfGp0ipsokA0pMV9DVfdnY765VrWAr6r
ReKSxPZHQWc6uLlpkWvqQlw063goaeCZJipQH6PuCadcsp8HEEFiGC7TyPyw6bz0eQqN5tYp5Ydc
hEdzyM+BOxjXpdR5LQmYBANP1xAZgi4wadGjlRrnRJnEsUx4/KzZ/xpGxMFXtCz3VST+L3Nn1tvG
kbXhvxLMfRO9LxffAJ9IcRGpXZbt3BCypPS+7/3r5ylSzoi042TSBkIgMGJbLpLF6lNneRcG/nar
Lf1KzkSHzFpqCcoSTlMON6RgSI0Ihi4qDtjV2vVtDvB9OsiVOq9bqJBVGXAl1YA+S/MD/FDItuV9
nnZL3WQCOUiVsXZhYHe1uxwCbeBCsMQMAb4kMiUKBJw5Z6mYyrgqwZO0Qqh9COR6OibxJTrNJWog
Up+Brgwy9J6ztl60kvmlMvqPNmJnV61r3ap6kV03VWHz8MMRzMMY+1/ARyj9AxgNHP2MAl+olwQz
Pbeqj3C8f8uJ2Gdm6MTzTjMltHKj7NyvzWkOeCkENL9UnRqkuVImyy7Avbxp6ytDdy/jbtusAoxn
lMjUL9K0+y3Fde+6raVPOMzdlHQx7+Cu9KDYwG0kfjGvLBy8PfAGl01BlFEz+kRBIjNJ1Ft0WuTn
oMKgpIBGicVkkM1cmeiTD8ND3lnuFPO1ZJGJ3nosjNbfDbq/o5FoCmnpo4MsuPc8HLIMzcoWkkTv
DnI86MxRtqV5nyDVFiJWh+9UDUQJydJzeHjblaFkGBL5IImjAPPiBIwtaFsb1sEFuXZ53TjUo1Kq
WHhaMZQLG+XWSjpjVg6NdpODvXPcByUFn4q6jHthZc2tH8rNYsAG5Tzq6rmqJIiW18pVpIQZrV1j
6kgV7ea+m7ptbi3sAmKxkltIhEnZsGlQrOApw7ypLK9SKE0QwTtMsGrwqlX0bGXhkwUy7GOJIJ8z
WI8oWRt3XgbUaWh/VcksZ03JUXVcIP6lll4HSn9X6naFLmwKb8Ft1YcCNgSjXDk/Q5HCuf/xhmOi
frzjOhIABCG0D2Uk3b+xRLFBAW9Bet5bOSYSHiKB6LP2523jaZca/quQ9T8mrudeRxuI9s066CVc
GZpfK1mSZqGfdbOctANxseLZqJOCaQzC4ZoSo4OLyzjKrZc+I615YKsBzAJ+cXPXnyrC7rjMWoWR
P4SoAkYGIH7tRgnSVe2VFNTdFzdBtjjKmo9Yv9pkR/5N7kF9k33Lmw12/FiA2Grdzv+gZqmyZpeS
jaRqC7tGBDlCDgGySndj2NtHV++YVeUIk5iZ0k7DpG2YlQ1MF63scyuXmyjKkgVKI9JCtzdlJkys
kVA8z50umEL++ezLpX1jtvqFY9rxEmmCF/jsm7ZQlaVFcOuRp1zEMLinOaj/x95tN6CEZ4iCW+eV
LqHdrSGjYoNa9hgATbUAgqzupg7ZWzytWznEkjfVzqLY00HwKLjNIqsrnKWV3uC6r4yFp7ar2Lem
CmOmeZHBNS0D55OFlH46+Fh8adtNpn+Iy9S/N3QocBUgsKhEzQn18IWXendoDNrTQXBJQfY66Lu5
8jJ2cN2F1l5WSbGBaAVaK5Ku4KtCxQsGY52ZygczGa6RQs3nchl2s77LSaRKH36fZ+Nv7DOWdjwL
3Z6hX8tDoU5VH4xpluVLMAX6FZx/q+jxnfNsbpKGR3pokKHOfRmYAVWjZWYzu3UR8AcAgMxEO23w
0JvnQAshmjJxc5UMVIehG/cAR5Y7tgsZ72XTGPGCB/0FYTqVXKlBolN1fMyaw+fEA9EbY9hN6TOL
qkq+5FxNbQNfFIZ4G3oGMy+Qs3VNMFEzkMEtvmbzHofULQjMeV4O4XXX32oeWlFbaCZTCnUofcZw
XvdGtjAdK7vc/WIlmAXkdI56PhmmWiHeHrGRoB9XXcIn6mdDa/+qqb47l+sihAJgLnkIQrxA45nT
G0C7tphVJ63aLQNZc9ATcMFyl8a0VV1toQ8Q6mm9cD2F7gb5VC5sO0Ppp3yuUVP9Ew0+tDYOwoAh
y7bqIF+haUj+a6rqCHXHd4FXdZvt1m0s6S6ICtRMPAWuKw3TM8cKnBnAxtXgoOQZMvzrGczNCoui
Z6innmT5Kx4WPI2AvaxJ2g2KYx6vOGkeXZg+U4XrfdW43cvgysa9H18wI8mEkExpbBFDYHiVSOZC
KkAsxhndEOaSU4jnFY552acOM8dZPnT1qjU4yZgaIdKA4NnGcSP/3LQW3rVcWdY5vdgpX7mySX2Y
mGlZVuexSv2na8mriXnkGvVZ+8xD2R9thG2zhsBnMkag6eQmiJZ0OfbnSHfp3pb1Owa0hoyDwHYK
7PcL6m3uMpZ1LLOQFK1hp4HdtC9ohaqXeUPsR/rCnxqa0W+otWDsV9QWPQ/WRssUUHIyyqMBsl/c
PZG+qAAxz+quiudAIoIzLZGMdd7Lj03s/dpk/hdTcp0FzO8pCiHuOsZYJWtc5bw2emNdWvD1K3MA
Ip7boOUNFfI10khFOUyDLMiQf8Jly3RUkOwNpGd/CznDVyr9sk2ok+weKYHY6cnLDFTofZevt+oC
9E66KCAAhIsSHLMHhWOJHFR4CZpYnRVphAW124Yb26VMQzx3kWM8KzneXLcMaSprUnkHu6jeRLn5
oCXTLTDvjYI8Voq8+aYeLPdm98uya+rffnx5meJQ/jdbEIdWI3m2hOorysK2dYQwa3OllNyh2N7h
G+nMnAaw6dbMnDUWBOUSJc3HrIiXkjR0d43xHAxOjzPXXJHUdKr5Q/6EKutCSqLwXJKRHWvUrpz5
aqrOPeTGN1jWIsU83Ek0GC46+ikL3PFuJSPqP9tJWdFOkb07RonJ1HcQldIrECd5GZ8bttpMM6MA
um8XtCVFUZynxDLNKjDChMq5UV0EHFBg2i54G18ASynrygiH864czqtSw//lNtla9gb8R4l8eW2d
SZUu3xlbcMKVw5dmFvKjA9tpsAZl2WpDNSUTNDf05SHnVDcBg5dZuo2shWWUs5wWx/zHG68fqVaK
jddFbYPeq4wR9c7I4120SFBCKhTPte4ic6jOuwBDyzwjen6iTbC9STpnANrhuTM0+pBAoX6XvHWK
rMYmM+gH9boU3MUp/nSGdJ5XUT/v/dCk8M0e5a1srJvclaaFjnaOVGVn3Csg0m3sB5IC3D/mumuF
zGC1TV3w2ISMKV6c1jLFVW6WGk22xgcgfFBk4zoK7c9F4tG3bTwPZ2g66WZoo0Iol/cVAsH0CiKM
JXw8mXW62j/eI+Ruvj2duqVbiqLiRwhQ+iiktnHhF9DFjTtyRG7MIFSvfeW2HOT6osBtccFrfjJV
odYErfVCroeOciVgxtko+gq/CJ+Wn5EswrJGlcXoIJ1tY9JanVlhZmXY5YWOAphbWaPFOQhIVw0f
JS4Ewthc2ZnfXISVf2nlwce0lvVlWm68uNnIFpyAMoOS2dIpYhyCpbMZOwtwuV96LzYQfuiHBwt1
iaLTnBWMmPVglz4aTvFMgbd1VsjBMEc0L5mpNvwVxQ76K7q2JA0+5CXJLxGZ7qlwnFS/yCu4PTEm
CNjetfWqT3qMucOrwPW9T5Ji4Lvif2ykutj4NcS2OvQuQae6s7r39AdZgaOmhYO5hqOpnZFIEEiQ
0fTBh/gx9ZUKlspr2nahdnMdKtUUdIw0dbLAPqty45Mp5C5bap3zDibyWWF7jFfT0l3Cl1NmQYIN
dbpSEY04cx1TWkokTTeK3sJJg8A0k6BVX0JDnaqe5yMvZ27SGjMCf5DnUkWnMq9y82pIt9Ys8GUP
grX/qdZKwkbZCRGXL2rXVU92qE594QSXG1sb6UQNNLts3Wwb7aVBU66jDVj122iWxBDPlBqG1+4G
0r3khllIvknl/Apq0HWEf911kUugobwoPdfV2ZBE5ZVutKtcluCkOso0tVKFgf40NSQfuqcl0XKD
KJwU7qMWCsFWeCe3fu5dFKYHm7CXP8aVrXxoO2cVRkU5A53SU3XCR+hV2ICNEF+oJDtZB7Z1U2Uf
YjUOrnP0UFIUBmiNOojll0Qel/aU2mjrskvO4ryp163uQwqK2lcLl6sZehnuHG1dJCsAHD5o/oXn
44ibI806z0oG8LvfIoiwsOLgGX50uuo7sjgeKcpegF2NjTSfHbLteqRuyJZAqrTVvUZ/bu71SAFZ
FTjCvnPlSzbX/hPtZYLZ8VOMoxvlqGIbxq5hc1SRAkKM6zJs8jvDJDnoYieYZYz1L0o6KldcSncD
4nxnRpHo1xD07yGhGuB7S3AULVIq/ZaGuQIF5hyVmutOM4q1FujA/rc3Upzc0qBNHjD5NdVquJXV
wFv6aJfQbPDUDwAi9alvIzloN3KyACvzUAW2sZBL7u1dnNUKMAY+Eh4rb9vzTbh1e22H2xdUeu7k
SHMeXDeZp3zNV5BQkUcDuos0K8Qn7kz7HHJqNlUbG9uprSHP6M4I6qwSzcu2BLEl0XLfKhniMp6J
eKW0rXA3seaF1Nuwqm37apunLvzpHMFUM094YTe5NmoULnof+AVql2eQo+rPVjasgiAcHkwlh+Hm
ynSFOxWJmuy2SSpoKlLqfUDJJV+GPq8bQf15iLf3piN+Wh6QVYMVu3Jo6a9giqF+tiW6yZZ72yix
fInc2TCLZQ3hM9M/a+2CzoehfSxN+sse4lEbMyfPbzwdOn4vfGpr6zlO3eTOrVFgQ7PCXVsaInO4
piY0mZkMk864gY6OQe9Ys0zQgAxSprtKYQRMD2FROl115hvcXNjvrrSQgg61MLJ5X8rnUdQsEpK9
s9iKt2iIpg4+Y9AxPTmgw+6BCK0qKbkqu5C+Ris9+k3aoKYGF7DoIVlZZk2ZQdKRprjHJeqDLHv5
2hAKRtst4jrbNDDOa9Ob+chwIOLRmmdN7bjzbeKjW9uaBUcnz6tzG+GbJbJlKIq5wUcvcBlOdbI2
i2qE3mCswauKHGrYcrtp4PEBJfaZp4XPrREp9yBHEahPNffCz5Ly2mQMbuFPPAUtHj8j98iNi7xE
WkKGqXgiXaWNVmEq+JLOdr3VYyEM5V+kIC0+RIrxhYaNcpmL31W5s2YeeZfnkXYR0czENLsKz11F
15Fme4xRN7gu5VK72XqC+lmE0dwuZZynZbDIjeeEdzb0JWDnlN96+Nu2aL+YuW3eBo+qJjGNBQo4
7zCR09JbX3rxUXWbVkUhFLyZYLlWoi36xrBnipzaH/QhgqOYVpDcA0RWAMgbU66BR6lE0QxN7nIT
upo52yYyUvDcv125E56N/YeoV7Mpqn3ByjWSD5mb1otaYIoz+aHRClKeVPM/2w10aFjwg5tuBtew
51UKQkIL7HUfq8XcqnpczOF6uornX8n4udy2brUCiWXOXV1KCK9Z/xhuOXYkRx5svE/4lXB4wiZB
iEZJpj1RfBMDhkKc7HPWxdYU5w9rKTT/mNSnNxZaMGimddFNphf3dYUnVOTk0jw1nOgSbn9z5sCY
OGv8jpwMfcoLtw4+Jr5qnNvkUNOaOekiTloIom4Dh0BVvE9IxqDf2TbWTWBk9ByKF/oUKsJHGUMI
34dID2IEFcXIXAANgKbtK4zqKvsBpqmh3ZGtrKQEmShb9z4E20o6h4MaoeC2xM42oA2GJzHoCtJA
6qezWtK3y1iCkqoUaM1pgdLcKdk8lo0UeHnpzSK46sNZXGxvOigHUESSCIXbpprVura9YByLTpoB
gMpSUKPB5kYl6rTNrMpRkUqj6FK1+26hwRGP4wiSp0ibe+OpQpZyRfF+PyAyNO17tJUTqQce7c8i
B8RxHTxHuLNDbLbljQp/dpBgGoIk9xAcKKeu2W83UpvDFGmwp4R+zmxT10lmZcVeDor22WLOqpTl
Z0SS1KUc993KUUgSwDKZEGmt9koJ8l8HmsXnMsJvZw0Sa8wQHDbNQcc0BGAg1+1VlHUlvSbttyh3
4bV2Sv8RB9Brt4DDDMyEmIYe6F2IP7njPCrMQD/Z9M5nVWTIQETqcmmSu+9vyn+ahfXOKgldkkN3
pN/NgIQ90g2E/eoBpPXf+aGvRKfvL/TXHJXIDxjwHEyYdu9pZ+f0oyWiJ95y/YJbk2ZNqGOBEzFZ
VnUxU/rXL1GauG9/jZCsMzFxFqH0Elbf2PjsXvDdHv3RLvz4A35rNvXtOj/6BK+7TRcuR5phizc9
ahcwiNIpmuil6oyyVF0lJTvYBVWeIKgPZsGCnY2+PmU/L3hCu8BUT6NkHrULmjPBcYGpIlJkJkaH
354Fc2JC/FNky8T0RtD1TmwXFCiI1MTjdsGaGKql0pZUNeyNsbU/PAu2MaEBRBfC4KyIR4LJ6Gmd
BUyARh8FfUJDFpMQjU8KWFSmk3DwQCjKxDR1E7szzcFmV97HoRN6IBROwjHn9X8Njro8UURz2tof
hB3h9f0u2M5EoQdImgPn1MH0h7DxjxyF57RGUhwHP9dPD9zzCOl/7XE4WuHdBeFgkGcQDGD24gNk
CKuy93vggCvACMsGBwAoQOZI/EN78Ie+gwoNMY7vqKCg6xON9iotSLATOvkP2/p+FxRFJzQ6uiAe
A1GV9ZO7IGBoj42MpjZRLOS+aUwwMSfIHAcFQ5tY9Lj3VyQz9X0UOqGgQBYjOOHjjgJBQaPxz5Qa
OROgOUSZ90fB4iRYpiP2mxka9cjJ7QLZ3tjnQVMn5ACkjDAD8QvEYPJwE2xzYuuyRhNL12QuCoEB
+Eci4x9HBUeYT406CRr4LJwtVRIl8gVTEy5p708CjqScDk4JYrombd3TyxREEjP2KOgqlyBukQYW
owqwNOEZ+X4XLGUiNsBRSZ93d+TJPQ80+PfHEwvdN+fb/zVT0LgFHQBxqkVs5KoUmLz3m8DsZ2Lo
wvkNJ1bSS3F/nNbzQKo7Ol3im7Y0ToFhE/945o+qKIugoaHvohM/Fbihp/c82Ex3xwYFZ8KsUmFA
KfRHDL7yw5NgGRP6YoinCB87KG4n9zQoQDL2eezffxxUm6RRBWz6+1d9uAk2kdFSVRVDddw22IeT
Sxo1jY7I2KNgcAlqtFbe9U7eBwUuSdIHmUKFMgoY7wlmCojp7CPV3z8LpApCGIg0AJywsOU+igq2
hqqQjg+nwmVKA+oEUwUKm9FZozoBkm3yCem7CvEkTvz7s+CwC+QSprNrP51kXMAbfWwFoRsTDTw7
B/4tLzwKjqYzAd3BHux7CjvU+2ldk7QV7LHRkT4bkv8kzmRF2OiRSB+eBeKCiqM0nun0s06ygDAp
AscGR64IPjtTe0Y5/N9xGUVfgdqCxBo2A3fJzk/5xI6Co9pjk2dNniBvR//d4oPKsDaOSwhlQmLt
yEC4VMsQ5eSp5Y00nt+64X//itC1iUlQJHkmd4QEIxAR74OjKCEsCxMULomdgtzJZc8qt/jYK0LU
EIZqkBbRXNCIg0fB0TLprvDgcYeKPTrBJ0JlWjS2kqLTZlMp0miiYvxO/kz7nRqDxNHhnhAt15NL
oJEKFzXwqNYCu8Ag5m3YtO+kvX8gaDxbHAFyCYYU9FyFEuNpBUfRFBl7T+oiP0Zq0nrXWn6/C44+
4Rql/WTb1m5Gsb+TTqnfSDgbuwuEBb5qh8SZJjuW7eK7PtgFUUthcU0rjuhxklcEnaHRu0DvgM9O
QiBKavHQv98DngdRWAAQRoiOntbpDSHEexudPctMqUVbgY+owgAVQ7eDXWCPCAiKY9FWwF799Oaz
dEnV0aGRWT3UVtImEJK7K+BwF+hu02HBpdSRmcZAOznB2GgJYu64C8KawJxBjZcvGuIi+rnHu8Aj
oRuyLdN8PckigrOgjC4i6KoynzVUBm+iEX8cGy0GtLZBriCTqouMah+GTumGUOmVjj0LpMeUSUwm
LdmiWjieyznOxFZEW89WOQ/UGKd3T8IBG31D6BNuR41DQDrkfDuHQBN4osj0MEwGUm/TyxPLmaj3
xz4RTGPAK/A102in9fi99jOcO9FmOtlsgcg9uqwmLtBgd8iKVHnXXjiMjg4YHyhcKpclP3eScUFn
pjY2LmicBZtsSTDVgO6JWcP7fAFnLFBt6M3RztmlTScHWlBJ6saeBUA8hAOmDPRYYJyzEYe7YFkT
tCxAONKe3R+GU6ulGKkJQOK4fAF9fj6jTDPtu1kTszkYjcRFrggavSfYeVXpk47OHRWajjYXpcZp
AKJxDGai0YQeAS3qfY/+BKdzGnX12DpCIy5wP/BB6SeJIeRRRWmLJwbgH8NQUUud6C7s0/oRTUfy
BVJQAW6DVEqBfRQXRB1BzWYwt+Lv8LQ4udYrENXxQE9OvElrmdCgqTr542FwJHXUyCNAgsrswymO
7DXe/tieowA+0zpg3oAAzPfQGwLtatFhIWZgdHSCXXjN0EYHR6gAdKv+i2s7Thcse0JGRbcfrYY9
tO3kLkpQ2WPDAu02U6ee1GXwz7tu0+ETQXA0ab9Tb+7A3yd4UWrILYydRYgywgGVQA8JNgD9dh6x
g9RR5rCA+KLgYiQhcF1//Sz8her7d5rN1POjlx3Bxn8td7SWPXHkT3/gK/vk2wXeWCWCOiLQ0Qc/
+NBnr/ul9/wS8ft/H0AId5yPd3/5lQOye523f/72Ab996YPX+vqpvv7h0n8tnopnhI521Ja3t3n1
FMPS+f/o6ctT/HSgFbcDcf73nfzfvw7e57t08U8WLsOjdcWUf/S6hY+Jw+HCO1bC+IXDp6R8Kr++
RfE10vGgVBq78vQp8n9Li8Q/eNd7itXotdMoLZ5e0q/vUrzrPepw/MpJ8vpc+c91dbD4Ds03dvHZ
a4RGYfH6fuU9RG70yn5ZFf5z9Uv62y9TiLnxl8Ntd4grX19VPFV/73TP2XX/5eD7fEO3jX3/i9e0
cA/fMjW0wEqNXfmPVSF3YeHvb8bq5ck7OIBvvIixb1h4FiSpf/hE7sk3o5dOXvynoyiyx9+MXjlt
D4/FHuI1dtn1t7FpD5UZvTAL1M9h//V87cLenuw2dmlURPzym23eY1vGrn355CcH0YN57c+4Xi6f
ij56Sl7eb8cbBGP8Wy7Lp2cYya84+Ryuv8PKj17ff0bi4emQpbXHTYxfmrugPLJwfBvEj1+7LH3+
w/TsYFP2o92fsXpaF8dLi3HN6KXTpDqKIUBoxPxt7MpXr1+Kp6PsCYac6COMX7p5Ory36EQIfu/4
hdtflk9xVnr+4bXO+gLG9TPWv3gtytf+61q7PHtPu/oZi1++dv7zwTVGL0/Mjn7G4p/TIvy60tv7
Fk340Uuj3On9Mn1CuM4/vM3eZqA/5wW+tW99G7ePXf7a8w93fI9lGL1sGJGRHFY1wCTE8Gf00sWr
e0yE3c1Txi5885okZR81T0dlwtugYuzyd1768vrLqvzmbtv3vscuf7+z+f3eQXxrK/+cF/j2IIrl
acyMXf6B3X8ty9eDlOKNqTF+7e6wqnzrro5d90P15H395CKmvPUrxy77+FrE3GwHK+/HRKNX9qls
jo73W3tx7NIfn7h3Erc6fDTfBDxGL/5aVr88fu/N77uCo9f3y+cU2Z6DzO0N6zl67T6N2ZiDb3Pf
xfvxyt/rNP0uS/Jt/+mr6Mr3/tlhc038xHP0+lT8+z8AAAD//w==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Sheet2!$Y$5:$Y$53</cx:f>
        <cx:nf>Sheet2!$Y$4</cx:nf>
        <cx:lvl ptCount="49" name="state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Sheet2!$Z$5:$Z$53</cx:f>
        <cx:nf>Sheet2!$Z$4</cx:nf>
        <cx:lvl ptCount="49" formatCode="General" name="acres">
          <cx:pt idx="0">23</cx:pt>
          <cx:pt idx="1">720</cx:pt>
          <cx:pt idx="2">1270</cx:pt>
          <cx:pt idx="3">50</cx:pt>
          <cx:pt idx="4">360</cx:pt>
          <cx:pt idx="5">530</cx:pt>
          <cx:pt idx="6">40</cx:pt>
          <cx:pt idx="7">7</cx:pt>
          <cx:pt idx="8">300</cx:pt>
          <cx:pt idx="9">470</cx:pt>
          <cx:pt idx="10">290</cx:pt>
          <cx:pt idx="11">280</cx:pt>
          <cx:pt idx="12">185</cx:pt>
          <cx:pt idx="13">280</cx:pt>
          <cx:pt idx="14">1910</cx:pt>
          <cx:pt idx="15">2200</cx:pt>
          <cx:pt idx="16">410</cx:pt>
          <cx:pt idx="17">45</cx:pt>
          <cx:pt idx="18">150</cx:pt>
          <cx:pt idx="19">115</cx:pt>
          <cx:pt idx="20">210</cx:pt>
          <cx:pt idx="21">520</cx:pt>
          <cx:pt idx="22">2700</cx:pt>
          <cx:pt idx="23">560</cx:pt>
          <cx:pt idx="24">760</cx:pt>
          <cx:pt idx="25">500</cx:pt>
          <cx:pt idx="26">1100</cx:pt>
          <cx:pt idx="27">1435</cx:pt>
          <cx:pt idx="28">31</cx:pt>
          <cx:pt idx="29">90</cx:pt>
          <cx:pt idx="30">140</cx:pt>
          <cx:pt idx="31">130</cx:pt>
          <cx:pt idx="32">910</cx:pt>
          <cx:pt idx="33">500</cx:pt>
          <cx:pt idx="34">3100</cx:pt>
          <cx:pt idx="35">430</cx:pt>
          <cx:pt idx="36">860</cx:pt>
          <cx:pt idx="37">5</cx:pt>
          <cx:pt idx="38">250</cx:pt>
          <cx:pt idx="39">1150</cx:pt>
          <cx:pt idx="40">1700</cx:pt>
          <cx:pt idx="41">5000</cx:pt>
          <cx:pt idx="42">170</cx:pt>
          <cx:pt idx="43">1050</cx:pt>
          <cx:pt idx="44">145</cx:pt>
          <cx:pt idx="45">310</cx:pt>
          <cx:pt idx="46">440</cx:pt>
          <cx:pt idx="47">600</cx:pt>
          <cx:pt idx="48">450</cx:pt>
        </cx:lvl>
      </cx:numDim>
    </cx:data>
  </cx:chartData>
  <cx:chart>
    <cx:plotArea>
      <cx:plotAreaRegion>
        <cx:series layoutId="regionMap" uniqueId="{2AC4DBFE-2D7B-4E19-8D72-62880390D5C5}">
          <cx:tx>
            <cx:txData>
              <cx:f>Sheet2!$Z$4</cx:f>
              <cx:v>acres</cx:v>
            </cx:txData>
          </cx:tx>
          <cx:spPr>
            <a:ln>
              <a:solidFill>
                <a:srgbClr val="000000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1F1Zc9u4sv4rqTxfegACIIhTZ27VUJtlLXbsOE78wtLYHhLc9+3X3yZkWRLj45n4uOqWXhii0U0L
/Aj0CuTfD82/HoKnTfapCYMo/9dD8/tntyiSf/32W/7gPoWb/CyUD1mcx38VZw9x+Fv811/y4em3
x2xTy8j5TUeY/vbgbrLiqfn8v/+GpzlP8TJ+2BQyjr6UT1l7/ZSXQZG/0fdq16fNYyijscyLTD4U
+PfP48nnT09RIYv2a5s8/f75qP/zp9+GT/npL34K4EcV5SPIEnGGkIl1RhDDnHETf/4UxJHz3K1x
dkYNTg1TNzDHJme7P73ehCA+fgo29SZ72lFf+0Hq52weH7OnPIexqH8PJY9+/nZ0D3EZFf0Lc+Dd
/f75NpLF0+Onm2JTPOWfP8k8Hm0ZRnE/htsbNejfjl/5//57QIDXMKAcoDJ8Z3/X9RMo8/Vb7+CX
QRFYmIgYWBCTcsM4BsU0znQTcyEINigy9AEo8+hRbqLNW7/ndUxeBAeQ9GM7QUj+WLz1Cn4NEoOc
YU6xjk1mGKagjBxDghk544jqJjUMLoyfJsofwSb33wHJTm6ASD+0E0RkdPlxiBDzTAiTUZ0DJBQA
GaxcGLEzRmFBIxQzpnNCd397u3SN4iDONo/xjvrPl6695ACVfngniMofy7fewa/NE6KfwXLFkE5g
+eIYCXjrh/oEli6TIoIEpgQZ/eq1+9tbVOB7/3MTvm+ibAUHmPSDO0VM7nfv5bXv8hcxoWe6IIgL
wg1dRxwN1y6MzwAKQzBOBOh6JHZ/+xmTTHbxe/TJHzvBISYwuBPE5Ga8ey//PSaUnlFQ71QwwXGv
MeCdH84TjNCZDjYZAmVjCK73JsDW5ttichOXhftpvPHj4h2T5Vh6gE4/zFNEZ7R7Q/89OoScCURA
uRCOcG/3msfomOjM7GeTSUDLgHE8NIu373e0yeJAvmfiDOWHCMFQTxChqz8+DiHaI2AwjBHnpolM
Npg/nJ+ZBHDRYT1jpo566+Bw/lw9RVHeBtUmku+YP8fSA3T6YZ4gOn9c797QB8wfCugIoWOKuU4M
og/mj9Bh9TNNA2xpbOhbK+EQnT8yfxPlm/ytX/S6C7OXHKDSD+8EUbn78dY7+DU7gOpgMYOSh9du
GogwPHArYS6dMYaZjgnCOpgDYCcconLXxhCIcHbE1z6T10F5ERxg0g/uBDEZfeA6RviZDu8cIR1s
ZkphwhxrGozFGURemE4gFEAYhAN2r//Zi9kE8q84e9cqNjqQHSDTD/EEkVl/8GwB9Q9ujEkIQq9F
xgyMDEFNk0H4TAw9mfVT/elHnPk7vP75dNlLDlDph3eCqMw/0L8EvY8xAduLcC50CLQMNIspzjAz
ucE5QhhWMKzv3v92vswDsMhi+Q7NspccoNIP7wRRGX3dvZnXvsxf1Cz4DHxHhuDVG+DZQ0jyeBXj
EBWAaYQoJiY2YRmDqMChZhnFUfT0UMiHsth1vPajXtcuR8IDbPpBniA20w+cMbp5RoXOzP3LP8bG
BFuM6zoofU7BnuZY7CDYzpgphMnk42ZH/Oe4vAgOMOkHd4KYrC/eegW/OF9gFQPvhJtgiIFqB1v4
GBNOzwwOMwlRhHrNMozw9xri4inLn9q3ftPr0+VQdoBMP8QTRGb2kfaYfmbQXuGDZoHECxuuZCY5
oxBsZhATEALMtaHWnz3FmfMel/JFcIBJP7gTxGT+gZiA34LAjYf3jSD9AvEWWKEOY2UCMAHHpjfF
dAoZmmE0Zh7X71i+tlIDNPphnSAaawgYbfXta8v3r61dBNIqYIAxnWKABF73cO0CC8xkhAukm6QP
vAwssHWcQeTy/bGxofwAoX6oJ4jQfPxxCEFsmZgQv4TUGNYppGLA2jqcLxiDegEbDEN62eRglfHd
3362kR837jvSYvOt2ACPfmAniMfdR65f/Ixi3DsroDr6JWpgHWMdQdzFgBg/36aPB3jcbXIX4i5F
HO1wem0Wv67tD2UHyPRDPEFkFjdvvYVfXMvANgY1rzMBQS+4G9phwoSZhCCGyXUBRrRa6w79lsU7
o5Q7uQEi/dBOEREIS3yYdoEQJLxtAmpj6+HDXDhcu0wGpS+QxoS0C6V9QAzWtiNEoFE++O+wixcv
kkNUYHgniMr62+7NvLZa/OI8EWcEiiwwhI0FKI1XopQGaBRGIYJsGAaEAQbZyvVTtXmPC7mTGyDS
D+0EEVl9oI7vq18g7Ah+O3iRysw6nifcgHIkKFcCFwYTY5vBPJwnq03WBpvo8a1v5HWNspccoNIP
7wRRWX6gpifoTED1S5+U1Dkk7/nANhb4zGRYIMhI6vyVmPEyLmX+vtq9A9EBLv0ATxCX1QfiAh4k
rEnglmCIUVJw8EFrHGoVDvFLSEUKHYwwFTQeVFSuNnm+eXDL/Kko8vdMmSPxAT79QE8Qn/X5Wy/i
1/QLJWcGePZQyge6o1+vBhZyjw/nDMr9OOYcSvkAv8PVrI9pnW/CBOzk99QiD8QH+PQDPUF8VpPd
O/rv9T9lZwTywuZL2R4+nj+GOANPH+Iv2/IxMozArDYyekeN+LPYAI9+YCeIx/oj8YD5AFYyuPcc
cVAow2pkIc5MDLUxBCpfzOfc5fF8+TN7Xz3y+mknOUClH94JorKaf+AsgaoXUCBQJw6K5JW9FOC7
QJIM8iwCpkqfmmS7v72Nu6zkgyudzTu8/L3kAJV+eKeIygdupqDGGaEQr+QGorCn4ufoMT2DMBjU
KpsmV8WxsLYdzpWVhNxk/q4yywPRIS6nuaPi2wfaZFD5wmD9ekmB9TrjyCYzzwzAC2pfdbHNgh3j
8k1CouVddS97yQEq/fBOcbZ87K4KML+gshLevUqmDD2YPlsMFZdQ3/9q1ctK5nlcZnKH1Wu2x3/w
K18kB6isTnNXxeoj45RQPwHRR4hE9jv0er1xOFOg5qVPVFKImCGjr0cWu7e/0yt5Di9XJsk7YXkR
HiJzmvHK1dfd+3nt6/xFz4WfIUKoiaGOXy1TA8sYalshoczACgMH85W9eqs4Kt61V+9FcIgJDO4E
17D16uMwIbC3AspZYMJAEl/87O1D1d4ZRrANyYAdSM97+Q41fu8Orp4a+fCOJNih7ACZfoiniMz4
45ChkAmjBmTCoLZFvfifZguC7caCgsaH5CRACNrnCBmVO37vrpdt5ngnPUQHhnkC6Lz9E7fvaruq
HXH++q7wfmcShkoXoesQNhtUikNeTED9C2wK39vUhzgNNmz/55/1uikwED8ayWnsBr+83n24H6Bi
YDMSbJbAOhSKwz4XFVw5VP/b9LEJpZdw1+v/Qfr4Mnty3pM63skNJko/tFNE5CPDlbBKwR4JmBYI
MjDbDZOHiEBJJYeEPxYcapFEX0W2+xq2BtmlK9+hWrZSQzROMzh5B3GJw1XhaFS/uFhBuQukJp9L
J7Z78Y7AEBB1gSMsYCMfbKiEzXoDnXIn84c4yuU7wi4HokcD+P1zP74TnCTfPtIyplC1x3QElROv
6nqoCTcgWmYKCFEKKL0Yxoy/PWUhGMdvfSeva48XwQEm/eBOEJPLDzzFoq/dA6UtwH8HYPqKl2NP
UkBMBkEME9au7aZJyMMc6vVLP4DSsPdsz99LDlDph3eCqFx/5AKGoQrJhGA+7CbmUPQ9tLYg+0Vh
KzJkxlT160/1rdcuHIPzaZ6/L59/LD1Apx/mCaLz9QPjxzBnYHWCDXoHO/CO9EsfXwbFAqFKBkcr
/BTV/wo7jeHko6en3VR6zSJ8fSU7EB3g0g/wBHG5g8Kdj1L7UAFjUChCpgjOtlCBseO1DPboG5BK
hiJlVSf2k365e8qLT/tQ8H/+Wa9jMxAf4NMP9ATx+fr9A/GBVcuAKhcwAYhOIU95DA+kKAlss4Bj
SRDstfi5kO/rU/Oe/d/PYgM4+nGdIBy3H2iOwUFvBALEUM4qzN6v/+m4pP4QGA5xfdBATG062n0K
W5/ltti4O8o/X8G2UgM0+mH9f6Dxn09/ezkhb7wpNhN1tN7BAXBv96rlAY76G4gerXNHo929xfnj
759hy/eBt9M/4sjeGgRCtmvUi9zTJi9+/6wZxpkAxQPxZ1Wi3NvRNaxtv3+GumXYGEMhmwN2eL9Z
Vnz+FPURtN8/g0lBIFCgjmZQGivvz5MBEQjsEB0qCgSk5sB/1fnLUYZXcdBCHOHlZTy3P0VleBXL
qMjhMEEMo0m2fP2v7J0tiElAySjRYTsbVCOA75U8bK6hmh3Y8f8E2MsiXPvsKSXxikWI3DZpoI8T
txMzXBn6bU1TfRx2mZipXmRqeNurZxHZ9gaB/9z7mqx6lGJ+TRaLjXRid+xUSbpQFzMI0sTat0XT
pgveXwY0z+mSHaOWL42oaM4d2mXL/SVIxGFT0lBbxP65SAW5c5IgXBJDOCOtb6ZthCZ17fKZbqT0
TufFox8V9aXTdBZ23UnMM2/qd3V7z5J0FBVY3FVOM2XCKwrbQryj48Du7EXbpvZC3RmJsBeR7RiZ
tW/7NiYXVeVZfoucCeV2axUZ8ZyxWXd40QSYp1NwC/BCtV2jvNRiG/2Z+NI7bz0aLb3OjZdBf3Ht
ho8ClNDRoEM11cWQWbz0E1/LLXWbnAun9peqL2gabeK4jTdxnLaaNqQz116eVVMnsc212991TdNY
mWDxOMGzOCf5N4FS7aoIYn/ma25sNUkVr6v+Yms+XHjaWiyJaqsoaqdMLBoa4ThJHTEjRbHGTtGt
nUSjNxg2gE/0ynamWZOxG9dJ6pWT5LdpGNpj5CJWXfu+l1807giCN/l1iYLiGsZRnUdSyi1NdfRz
xRLSc+aqaXS6c/2WkHpQwKpzksXxvG5InFpMlu2iNv3Di6IlOm8OOhStosntM+YmWbdedU5xHVxm
RLo3tq2xWU4NPMqo4d40eYutqs6bsafXxSz1C7KAEEh5kfC6OjdxKtes8YxJZHbxtd6YZMQ0373z
Ax5ZdSOqRRKlaBzrTTDy6tz7pu6Cl7u81uSWtr/jRNfPvcA1JjjI5AjziM2Ea5fuSLXrqGIzJxTO
eYXbclx1bmppee3e8MaPzrusSs+dBpnXSV5lVqWF3qPb1JMidcP7wm7x2KWaXLFCt5cO8enYLlp7
GpeUWWFiO9gCG51Z8NHH0yTQ47XbuvEa8Sxet/0l5TWzGpElU9WRma2LYd5Aj+YWzDLT5IGXzSq1
g3vdC2t3lIhUu+ibUVRV7ijmnXZByvgepicM6KWZRTT7kndzTLpw0bGCpBb1KV54UeA74wLO55qQ
usu2xG2/l+M/jSR0z3nI5CR2NWNUVppnzpj2oBVhs/K5TdZhI0amx4PuWxXUgYVS6ZiRZTpFYGGW
tJbD/PZKdKzZXiI6Bgl5SHEa04rTrJvZFFiboBk1VG9nAXfkl9iOdUtvs/BB1s5545XNHcuzNY/S
md+vI+oCq569YP06opqhWkz2bQDw0u4iafEMe8uiwuHKzSgfg7rpvjs2Whq5bjy6sruhHZN3oSnq
CWK2t4y7LFxJIZ5Zq6hbejSM7w5U4SvaBfJBA+0ikNAhT2FQlVDSUa99DrQLx6EsXcM1n3xDBnMp
fC+wdCGTCy0x4ovC16GtboftIetB+6fboWzedv5IKxo6oaRDt2XqXKesbS5DKb3buB7ZYR6O7Li1
J0EPs7pgo6OwhoX+MgqKLT3UY5dYqtfsJRotsyeKby/2IrGnM71ziKUk/v5vpFG2SqM6umnNzLfy
Kq6/SD3LlrbhemNmFMnG8asLpyHOt1Bock5NO5w6mZlsqkUhHX+Th3E+hfONzXMj8PNvmhbOQ8+3
6q64aZwuutKMgl2HbrlyWl5+bxlzzztIg08wL8rvUZWGVpjl7mXIcuc8czge4QyHlsha976y83YU
ItQsq8hsb0I/veI9PTcbd4LCzp6nkkV3XYlGil4Kj0/bwtNndui797i4rNuGf7fbSDuvyoxOFNmp
6LzwEnnrCLNYFLTzx3btyHuie+O/+fpMiIUd2TYCCpFhxYNNYwQsHPgUj7++ziNmDhlm+ehhn/hy
BKrLQ353T1FnjOpWB5shscl12ZmgyuP2HgXCGGlOkS+7vCXXrqPdtTBhp7iOvXEb2P4yI8hfhkn2
fKdomhle+VHnnA/oircpjSa3FN++2zPSq4xk8MZfeZyiodybJW75hTMaT5qyrJeoCNnSz0xvEsad
870wvEveT25ms6sU6hruFKvu0mfWqtMPWGMe8MdYI1deEuI7w27jCU6wO87cwqGupVGtS6Irs6zn
MCWntUc9x+rvUEB9x3JK9/nuuHfIpzVy2vgxSBzzxWaOL/SspCMzEmiptd3hRSR47hEjmw/oe17f
TtBSNQ0WL4smtM+l37altWfZyyoai6NLvQ6acyWqOhV9KBYKdK35ej1uYn9qd0H7FZSnN8Imzr4b
bSEtWZj1n05SrDrfcR3L8wtLSq2UVigTq2Aiu8YyzEYai26x13iXuov025dWJxxyK2V6q1ehd4n7
Vt+nWjpoqj3nP5Lr+r/w8pT933PgL6jWS9/+7/V9+9bLL2NRwOd+IkvLw9JdmYlDRw3T43HIqbNS
NHW3v/iqwwnoyMDNM99rzG5j2+dvz2QOkYjDiQy+U1/BA/5Jfx5n7/QcT+TGlZruZkR7lB66KbrM
/GJyz1vlvl2N1IwGk+ChjIj5BUwfuUpf6CbQ8xd61cl6FKd625sQDw2X4oBf0YnDHwJ7IzNxLYqg
Ky2Y3Hhpv3y127uehro8nXjSoJZwcwSM/UetutVFfW3qTjFCuQW1DELhiYq4fbiJ7WiUdi4aazEY
xWngJ1ZUiWiR9kZxGBM0cxGRY9VEkRl8KbC3bcU9B7GdxJJNGC8ku++KYGTaLVsEaZFf1nqdjArp
hw8pc0eebTT3IZjJkz2HwR5tdpFXpjHnhPhWgQ0wsvbthPyNNdDnVIco9s4uZMkh5QT1vAMUk7KN
OaxB5qPmBJhpFsOpPlGOYYxnQalrX1XD989rlmhfE2nEN7LdVCFf2LnnrAwjA6vwpZnYCH6wV9vb
XiF59kU47RiBvmFdqi8JDZzzPEH6kvV3pKepO0Xb98aJrc32fOqulvU1jjq5rLkAH4TqzbRIs/zS
75zni+qIS9GAU7ijKZYOlOxIdSQsaJiV9XJwAPbzYxS3YhR+K6y3Z4rx80zh4BzCHnaoX++3sPUY
HBhcDqukhhqXPLKocEa5lHhZvlyMXMKXqtpFQcE6TJwJKWR+sSelEQATyIpMOsnoWpM+Xft5YHnE
zVe0Lela7y+KLj0aTESL6WjQoXobEYBnq8tJUQqtmMed5MEaxZU3lnr4PW0knrOY5Zd5U+aXpL/r
6TE12vMtr+9R/5KW/qKilX7b6bG44lwusjoht8Rvzau+L0XmQV/etyitv8Zx0E5iXUvneZ14C3Xn
1e3zXfByt+/d3zk19xa+nmezt7GB0PZPE8CEaur+uFMEhz/AYSnH4LjctQOvRdmjX0RdTic8EdPM
bbVVYKZXidZUc9Xakji2OyuLynbswFkSo2Db7rlVv+fL9qLm2byNTG1FQpdVs1bEB49RHYpXQmnq
uIjrwrKTzBt5caf9YHp0HScZdiwIkLQFh38dctXoUXpf24kzCooI3SC3ayZRrNmrNEHeXJdROjcN
l6x8UJoTXHvZDQkjb9TmrnPfP9H1OeqfSG3HvzaJm82olhCrqNPwAU5SmqVN3X6XVWhPOo3XFzgw
7CvFEWRGvQ48z7MK9bn2n2dDS7Tk6put0zaxGHGCafnSs2eM9TIYE6eKRlFN8i+iia0gbdwbmgr3
Rq9LfSyFmU8V7YWjaFJ/jBv7Ou39R9a50VS3bTnO+6aiyYCH01SA7ceVx+m8tCPw1L4oRkXThOeN
O+zlX1TH/lmhclwjnVo414oLmrqTtDCjdek04A/3d1wP43XCIrbAqTMZ0BWH6uwlFeteiPWSWS/5
8ljFoeiKTZfN9rGKNBA/fmwu4r/R2eZPHzvTobATCqL6ymc4fnGw2heGRF7rRzYcBRCN4VQzI7bK
LgUPHYGbDjtBw4VqpszGFsu8bhx34BNaqnvA6Jku56Mtu2Jq+mcozj27eqRqqkeaCbsMdBJOpVe0
a0lJoluFHZTrZKEoXU3ata/IPPHsqVOjxgpAqevWvh+itqXFeeDPOizb9bb7+SkYokhWloVsEjuT
JDPLAiImZbbEXpyGY3WrLrkW2IvQmagGqmm2PGDes7V9jwuFGAstmEChODxOkba3dilBAXFiT+08
iFd5FLXTBGx2i0PsbaVo6sIgstBY6tas+TJBbTY33MJ9pu0ZXVE8P0HRRMIEHD328h/XvOb804Hz
D9urBaLgfoH/DysU5DWOlztHdB4TSaH96ef+pIDYBbG0zEzHOC6bsdIRe11iVqJZm/eKIKMEWJVO
aUOSjv2ue+ZXNCXZya5ZVw+wkvRP7bXU9lnHz9/+Uenxvzh8BH4T5l/C/lLxaxfR9GprM/SGA7jg
e4pjhv5V4i1pqY8awOWLXwTsRmiVM85pTGeOLdhN1Bnewkj11FK9DW7YTS9AbVgHFAkiriBQd1aQ
59FM2Taa8MsxzJn4XDWdMC3HeoDjc9QH011716si7/teFXlXvahnHshiH0W3cViH8y5p/rJbPbxy
kRttL5pTPXaJj+eKpDpLM6jmnp79FeI8ugqQ3o0boRMYCZT7lFOPOOOqtxy9KvdHrd6yy7RF5YLn
LJmw3Hbuc66NMtsl37vOHjtOGs/spnTHoFzcmyol7g32m4lwCu1SkRrZxGDIJu64Zh7ouLLWJ6Io
o6mryWrEcCwuU9gYdsn7u4Q5jgXRlGC+72h8QVep1o0U256uHlIWUXXQAbHCziJIA2ND2rRbVFkK
0Q0frDkvia+QZjwULW++t1UcTTlm7cxIkva7XcaXRmnW177r/s1CyCGHc2T2QlQMUYrg6MZ+Iygx
BjGwsrbNDKVd82eTQaQfWVGjRZZBG7YCO+1LzEI7GfGC/kUqVyw6D1U3ELbNz30e1iPVVJcq+WpE
XXqtGrqE7wZ2AdlT1XRxxFaOx76oVmlH1U0l7b/8IC0XeqUla4it0m2cq221SVzX2kLFsLaxqsAU
7tStAn+05yMqiiVKe5IKNtaCC2WEhQIsZT8J0FjZXfFxU7QiHBc8mULai61IEN+o4L66JH545VRZ
slYtGyCYBHB8/2SbDfAyY88f45aMKjBQL6jXkLG6C43G/Jq22bLu4zSKTlufXojCNr8WZjKkkxqB
OeTJbFRj5Nh/Z8mxPisGJiNk11TWDGpH+/9yC84g7OviKMQ3j5c2M9Xzos2N+M+8rc1xZNvZvAjL
tde0fms1kdusnDhrVuou9qN8bmT5Gvy5nF0o5r4Z1rbXWoJcByjgKxHL8DwRwr0otDpcca8zJjwK
mxvQLMLKpAw3PGwWfpnkYGAFpsUrX3/kbetZEWJrHWKCKwjiRxDhMlvIK4FFknbINC0jaKOriPuW
4N2sDG3dcivdl086/Jde46h1w1HXq579xXBlvjT7y55WRYmFcONYcAwTnggw74rruDLmkZ2dh3pD
7ojnxuM2oWzOAo3cFYa5tHWRXJdBW197hb2AJdD/lvBLzjt/CT/FX6o7dTG7rM0tryoWcR7gc0XL
RAUZIt1Bs63bDImnr0GS27O9o618831TOdbK737hVSTFYWjJxGZVMc8Tp13sL12VtIswCM/DsNDP
CXGS1Nr3btvchYSVYXdz5tX0sjPqcRmF6Yr0LUUqQOssUNGsVAvWmGd6FSM5bT1Uj/Y0xQI5nHtc
tvmshhhv9qdHUDSpi8aYk8gA9ytpnR8hicgIYpftIm7D6A5n3pYe23Y8b13Pm0Bkzv1B4hxiUXBw
xiUNI+MLpsWt0dPhBGbIVorGnkUajyCJ1Lpdbdlpg9tF1dTGTURieVvEUxV4ojlWDRU/oq7p9j2q
EfRsTnXA5shp6gl38ra1ALXZP00pWBvhv1GBCgewHGDbz/GUakgdJSLqyJ+hC/MFqoXNpbpoZudN
0zYorD2NukVbWToEwrc8URCgJcw89iKleAdNxc9QG1lBCEPiaXHjal174VUCAqP9pWVoRClYInuS
IXNktakenad6TLdsLjH8qYFyc6RopPbxmKUinUJlRzNKmjyc4yYVX1NDQxODJJDR7ZtJR7NzvzBd
cDug6bUR5APjpLBUs4RNHpcVoivV8t0u/uqwraCihEZ1bnsev3KEfPBQGC1CA4LOJW1sS6XA2t4B
GdBQT/OP+fY0jUHmeptrG8iVxGwXrNZ9q9OcH6Uf+t/yqtImWHdBpbSOvTI6VI0D5qMfqHPmCJfG
4zGrz0H70J6VpVU1lk1Tz8zM5ZB5qdy12V9SBOFchNyRKwN3bbA0RJbqVe3abNbg7NG5lukBshRN
VMxdZ5pfjIjbRpMDuVTT+SwwoQ4gdd3gknTFfQf7Ab95BphpNITgmGpmSU1n3HejiWrmeiAnxKzt
2ZY5sN2RHlTZQjUdLf3OmVteGk6Gv7l+PoIyqafSLiGZyAi7aVkqV4mBvystpkiQm1uAfysveSz4
0vHpNW1jyHMqhwyHHbISDLGkvae2d8tUr55CQGngr2k2iucNluaF6GxYfYqy9S5SSedug0LL001I
ubf5gvQXB45ggYQh3HWxH8NqJ8Z7krpTbIpDNdUFFTxf2DbOZ5B1l5bnlOZMtzmZxLGU3404bi3Z
td3Krx37m2gvXV7J78hm9qKzo2ikmroI6Ri2+Idz1YyLaFFF2L72Mu+HnRsbH7d87Bh2cyGggPm2
cINFFlTtvaLLng4nZb5K5xBTv5Aa6SyVDm0M4U9UU+VEVTZUdezTpnta2RXnSYfmWo7IykZuPAXl
hyDpDc39Rbw0bcRCi6VUzlSvA7GPdsudpbq36uTcTlKy8oSXTpyGRhPSEXPVgBtuOXWd/oDAQTeS
rmEvKohM3ialDZNdpj+or9GZpwfFNO9Q8iPV6UqCZr8xqSu24l3PNhAPS22s6GAq0QmT3lKmpnZQ
/kDixLO8kJMLVf4AlgC+zDsMOEDRRBvxYsQ6sBLN0vEveXkrG5ubFnjl4BxAsnHcSC2bVB4ksBQN
DmiCDAa/FWV8xBax734Nno/lJpr4QtvrDoJ78QiLSBv7OpFTRkr3BonU7jvTvvbBrgzYNP6mP8n6
iMGh0QUHd/T/1RacXgdH3cGBkIPYJg+1KK2iKrlPbFqNQrC/FqiSUWYRieG6vTdsxhYVT9BIdw06
Yqpry6C6tpeMJTOvloEFyc90VoVRsA1Ew/lF6cyEb3OiXC47NpJZrOXBRDlkRhU/93pVGH8RMFVV
/YKqZ1B3ZV7eZryU8z19XwpR7zoVv6qJ2LMJVN96XX4d65HVRb689b1mwquw+67jAOaUDDUIcWXt
d1F3jSUgxrv2Rb1l0zpercJG00fK4AHrAk1thuU2P6Zoe0tokNHYMw/MqUFz/2TQU3Kbxdg/VG+q
ZUE881I0xVrlJUNZf8GaX9/RjKUT6gXFUmi+WGpO6040zQu/5yRbw1lr7aZUAWI4XtW5tkGXWjgp
0kvKwPatdXQBWrv9TnIWnudtBvmCvqnYdChlWia4iqzYblMIazfh1f5bdtrwtkoadLH9mImRNOck
BB9XsahL0X/4rhHflnWMLvb0Pa965nbSaCzePs+LWznKOzcbgZPqX0MkGo+bnIlJIph3rS56KO+7
kLYL1bJrbF7Z/nfVUDIut/U5KUQOxTIg89pzmshHf2Ni0aGFpRtw/ACHY1RIf246/M+0xxYWgUy8
g0US3EvpW0aVlleYaPm1X+j+RZL7qQV5puJa0RKe45GfBuVMNVVHR/hQqtHweRuLQrthRmVF3chs
ROhbtNzfQDQ8/EKQo0/AfoAgLidFvlAXO2TpNGZo02lavogc3iQWHKmUL1B/USyqSaMC5NTtXvhA
Rj2nabMfb683cFjGT+sNgW3OsMkW9n30UcyBk+c3fh7abpzcF64eXkAY010FVDirJm/DkQ++2pjl
LMrHivhat+ooEvYjz2my+D/Kvqw5Uh7p+hcRwb7cUvteLu99Q7S73YCEhAAJAb/+Pcg97R4/883E
d0MotZTLVYWUmeecxMTlMrmoMO9vxqBt2y3dLC42xrQG5ZzsbLh95AQotd+bOsqPfRsH29EJykU2
DIFekkTlS68R9VK3Y7htiHouESmu6rIA32makkvgaydCutV7jrlP9qYvnLMrZLQAXWbNxljT6KuZ
mggqmO4FDoy67vyUZ4l/FxfTyrwp5iJRY9OwWJnkQlar4g64/yKsc31vZrR+BbyLV/XOmA0eyrfX
c17MmI5X+WlDS72p/IkfhT8sJZzLcyjG8Tw1EmlZp7D1KleWXBSx4uHSDHWW/S0Rsb8dk3xa5Hle
bOuR98t8GJxbEXX9ckIu7JbTsV8Oc4vMfXUWuyfLRDkRdRK4FCWYB1VxDQoXKNN86WY4zvQjRr4a
ayrtFWD/5BCHNLpOVv9qdtquzqd1Lyy2cVqdH5Qk4a7g2Z2shu5kGH7S5XRXJG0GbBcnoLlYLLuj
NOpOxvqcYRiCZtWf1zAzynwYUw8bZPp5jJizwXW64iSzn1+6jRn1bnFCZs8YnyeMOU7MWKZ+fp4t
ptX4p76L2/A8n+0iJvQIonmxR5gN7hAJ9Ml2anCL4mpAerQo8aEG5EkVfp8y2dTfGyavSeVnv0L5
1vMxBGnEEasahMufnXS+8TDhrzkN8wUHPrQXLvIPruVFp9El0YlEMjqVQVfvuEPvYsq9aVnMfWaA
x/dhAZe5t605XzHkZMF7N998ZjIHXq3rpD/hV3AX54X/40+jyslHD/lXYx6STnSxip4eQruKT1bR
qSnVLTKxKrBaRG7oTBwQXpeNzMSa66i8K0kQ7IU9lGmhpF0tOj/Il5ZNk7XxpbBZt3dkvFRWvGnA
+Tt+HhcRPo013GO2+Dgp+u4mi9haRQ5Yqbqk1QPmvziZr95UGbK0d4CNBX7S7SNbeKumBeQWsS41
M2rllEvZtvTElIrOYeYL7MORu7PiGj5KnAQHgUD/0M4XY35e2sbeaK8qdp9dKqR64414CuyT03Zq
A3xghVxlcXYB3l4HAP/X2CIhItAp2vSRb2VpHZN+XTShvTDD/jyxHAqCQC0H7tuQTVxWSer1XrIh
VTvtHcb5saLSWSunxY8HZaEXXZBFz00U/BimgL8L6qVRAtZjOuXj1mra4Y1aoJ64qsuWIzCENO7r
9r62ihTFDsK7qoub+5qocmUrStdm0CtldMmsZG0GTVfucCuVyN/ujGnZlT4EeYB8iKZSIK1VPVbE
q05TI/hSBKAvr5vOZquSAT0qKmBRECMDcjJN02kudB7+aOGZcHUqOLCqzznGxHYbbmJ/sPY0K9wo
Hfy23BcleRnqIblkDUsu/dxq3NJa2FSMKzOgaT1ssza3UgR70YJmJbaVeBhfXBdA4xA9i97NDvkg
ugVHRqxhPpmeJm7b+OG65GYuufWosia7WsjR32TAh4Mztt8+x73Wj1daDO7S9Ll29z2uBwK/KgIf
b1ONJYClXHyXAQuXSejWx1Lb0dlxRr3AL4X9+A8zRG47ay38Fw/R7C1HuthDTPZoLBLkf1nzGBwz
IPTzzNqxVp/WPDaGIX1nyHkfqlqRqwLF8ON+aypgJAMSxx/RjeFp864/ZD74jZlg51E61lMQd4u2
nfqHzOr6m+1wPBOstp58HgzHxqucVM+ziNDRhjSFWJnRihTdsugEyNgCjAvz0m5dVVdHqr9iqV73
9abNyO93QHKPbWROSdrR2DsOk3tTLJoqfDNltepDIOOOjrubuQBePg+iDlYy6y6B4fm0HQDFopTA
Omb60EdnNQb1pneBPGc5wREWWghlXcqvwus5mMOWvpBiZ3o+uz+nFk7ArmagYs4wT7UjK9n0AlKS
bVnb7gqQQpeCjFu9d+DiOXX2HrG4BKAi5WNQJVA4OGo6DsJxDpGVDmoBn9pafnCfqnKfhFP/aOdR
u+/z+K9+f/DIqZ7qN5Yz74bDZ2FXXvJgElN1nC2SUoubsUgWvTh9ln2ksVzkjBe9auq9GexzmSyB
W1YbY5ZeKDekjNylebVwbMd95FpRGsRZt+6dmiADnABaz9rgaPsAolo8qjnVmSzecO/d9Q7NH30P
B5hwmbe2y7o5jTMgiOTDpmut8mdUeSzFFqzusym3NqoYxy1IW/2tmmKVmimEIjkF0sy3Slv4RvoC
XD+X9f8LMjDkjvovyMCNsLHOFY9QtAVMtq/ed9faXaGZp1/dnrM1yx2SevMB6cwX0xJFhXOqtOWt
LSOyM33lfErqJsAAcIBuE1keSU2nomV8YlCLHWkfIQSqcwSjoXP50urdyv3oG/60/v/nabddyyCf
NganDEAITgsfiTUTFhsz9wk9GGDSmNQfyF+mGf2c/LlW1n2cfpn8aeZdiz9UWdnCHpzoGNd1fYlH
umUzu8NckK/3FgwP5twgAVvcV1PCL2HkLXzXbt5aOlopOMryDjoNdysogsgi9ikcXc9LydCHP2mW
dogdfoZUWSmrBrIXDvaYUHQijYeKv+Qj9jCrGJyNMfkQPVh1xO+4CzAO7LwznsTDXsqq7raFpSA1
MCaZpjTU2XjSpB+fPP5O2MRfdMX5wfPjOU7CS0NpUC7r2O72ZnT0rUVS8BaEUXuAf4x3YF7MZmW+
Nu/gw/SThzru+Z1KeHPr+uDM8iJYBQEpdwrEumU7RAEgDZFdSzJzZGlTviHUei3j2rv3bOLtwtIp
1l1A2m9x9GbJqHj7sjBTzvN/j6ZQd+hLNIUU1Sw2xZPSUNgAD/D6En1OHrYBKwnZUzjgcH1CSQp/
3RUkHNd5tVS9yg5W6GWHom/uijz3N8Yy/UDWojb9tKGmQeYdNLCt1j7bjSFB0FL4NVtErnLSKJu6
ndcHw61pQnGtQ7XI22q8mS5eD/26t7hcGtMM+G5yH7YKhMF5UQRxzrErpkdjmcuQOQLiLmRVelB+
V8SFbimaumhTq2xaDQRUSXhNxaK1ZXUMQEZ4HkqwEmI2PoJJl+8aEpFF0feBnOlQ08L1o3hpbuKP
W97cyqWsN77fHnJlu2mAfXZDkqm7+AC9Pi6C+m7qV0H110AxTzEronmFmcxF+OZ4WQj9jIA+rs8V
wKmENgf5p9WaEWMD6I3jBYof/BhEAsL3PNEa7LO0w+uXwNaYn33lmE5gsR1NT4399fQZA0s3b4Cy
ZX5axLzYQwFiPeUk++Yjk3AxlpKXyq/jR+Zm7M6OigtgJ+vJVcVwsG2/XLSBsp4gUio3IVKtnQY7
9QYBDr8h8id3Hb6QgtrBvUVwaQpdp4kgzcH0MZFsasnGTUZEf7AySx2seuwPSeXGIv20TetzTjzP
NibimHOBJLPbO8P2IyopEI3vi0w8GhqFIU6Yll+oJh3qBEzzUSB6yZFK/pwX1FCAdRaZcN45/sUp
g2ARtnAJvNk0F1vmwYX74m5m9O7HNiijVPY0O7V9ln6ZRho5ph/qOHvK/APt2uJiLnxo6Tker8ZA
NhBpZ2SWn2rlTjs+aeanZiQqZ/DJd5C2nZcm+DEdYklO2HHIbeiitKp1dTWWCCkDflHOuxG5mQur
AHFN0FfhvPxXny8KOKciXjDaFyfejj+7rPceaShiY4mSeI/Emv6ygLl9WB1z3UdKs7/Geoiilki9
smUuwmkfFMTem5bUw/TRMn3QYXqprSsQ9FXV7KMgFnuvdjLAbZHiVfrRdnzoFBmpeBoB897FzTju
Bqaqoxtn0ONZY3ZWmk0rC1DnrWaiXPq8kI88aKI008Athr58JwiQfgTcwc95kFAAlCT1+xJedNe2
aURzlkPeoY6sseK3sOh+ZaGMX3hSJ6kvHPZYQyW2zGKIkf77hvoP5S4egRjbiIawqWIzxfAXehUN
s4LrposeC5nZqTl6tVDNotKk2pv09WBBqSpsu9qbo9eMsrL7PWo71e/Rz7Vm1A2GnXJrcfef1puX
MwsKFwzjoG3d8cCbAbwWWfD0iyIgVKDcI7rr3fQjKxOTRB99t+wWCAD1o2izdpEnoX70EYUqkF0t
y734fimep7ic9kNUz4gsTKS+7FWceyM2SZhhHoFK38jmNEmnfg6CetGMTbVRgUxWuSzCLbQ/zSbo
3fBRTcHNRDajnIo0BuH5nugg2Ha53WxySaJHq/duJaRS2zwo/K03NHu7q/lrYIGaD6W0c/I97h4K
PMR1ldRh/8S68Mlkuf9MZR3/PTXqM+djapwMz7UW1hKKyejkx5AlL50K2ilSq4NMCvh0aszjkwsI
9uRJHb+5bLqFuCnfbK95j4ohfPUEU2nCsukZqjVIIsOwfxwiiDBY4qr7ivBx2ShE3bYl+1XcFP6F
c6tfgxhcnLNW2JtB+fIYaj/autaQ7PG4Obb3rHrYRVrbh7hp6u0YQgyYlHW5UYOIzoIE1iqMx+nq
ghYMCFCrGyd1tSRlLB+61kVw6nL9hI3LSxUbnJcysiqwJrT1LZqmF/wn7Q84AKdoaqL3QLO1r+pi
nwO02TYa/07v8+oy1mNzx0XzNhDPeXVy3152udPsaQchpFPp1PSzQUabFty29ZBH9muRB9uiiosH
rS4Dbu7dlIxkKyCVhlKqKxcAtegPv1Fp0VD1PjZxnqpQiccyq/K1G1jeQTY8P8V5wFaV3eTPVIdP
OpnUu0XJWqnAX4c1cbcjMuSL2qPqxurMW3vK7g8R2KzYEHOxVm0h7jtGsF0WHnsLmmntiFYeaF1W
i4iK+ADgP/q4GBMPpOnggwTF0gzgCb+6TU3TZgRNM+mjmczLPTnxAy3/ehkzOS6lXkR2Xe1cK+mW
g7bbc2aX7l6F3F3nYC0+gPDIceD4/N0rXvVUTD84DubF0HL7zm0mvrWIH299K3evVhHj1mui5q3L
24VZw+P4l3Lt+lEwn64VfnqHwIMy23J4BApvMSC/2to4FgnbYze8L433MV+82Usx/a2a7sH8/N31
2Q9U8t5YOnMhiqjK7uM1/p995kXMXxj66oV5oAmEZRwsIRbKH1TfdGfJ4qtrkeLBdIWB3HcAky/2
3BUnLYOAsrQ3ZpAEMQOdDNltYybuiARTuPEjm3SLbuhXkNedvWqSl1Ba8l4W5SGvKPIyTl9tGyfw
Vv2cpoF0mqS9m3SXxvPUvavyv6apEUxLljx7NBq3AnknlmiweN0mbo9DAO6auRiT0RHfXxDwJfIh
3jVz6vxKyj2kuUjAmS5LB988O5G/+6YQNzpoAM3KjMLLEKja9d/gVQTO/+6gxxCMoLiIC2gVNyce
TfGFgNN4nE014e4j8E+gC2vstWKvp3gTIpF018wH+ZQkG8g2f1vz2Kc1j5mZcj7Wh3+b+c91ZmY3
v+afv/BnXUmtdqNbPqVZnwEfyJQGXpAc7a4HZzIOx7PpMZcRZKmNRSqUIvj3gS6sEAWYzGccM3uZ
tHxf0ABKhhlyww1en4M22xrLXPyuDDbYKNqFExSagoEYq0WfxOOm4M5iAm8JGkCVXKKxzPalR+5K
TpKL6TItqwT+oPLJwonxrwGka9o1Z/l4Jkm38tnkXvPZax1ZI5YhtRrQTnhwXzjEPsB/oOnI3LcW
icuH0onfJ+kWj63T6/XIM2fvZDQ445F7BRjDebcTtU5WSK9AvSWDWySYuKeCbygL6+eQa3IMFJJd
xhzAV8SuFch1O3DxPE5uubCcfVgLdbYqzpZIsrjg39chbnMd1Oe8XU1OB8poZ1k7uBJy1TOIYDfj
NH0P3FqnI+3lCqnW+FEJ9+YBbP3BemACQw1JCKhB4bbygKT/hxlI19VLmTnuBkIeZz0JiSy9y9gJ
MbBYMWGzJ5xlPyEUyd5d91VJ1V0rKIv9bRa1OUInEQALrIKrrmpnT5ApWUF0EbzYwloXQ8B+OFb1
ewbevb2fRWerKAQe0wm/WxSMwgWfKb/IEatF1SJWdgVILuCcllasDx8UuaxQ+bEch+Ng502OFEGZ
SquDHrQjASp3aPdX7vhn5E3pWwtdcNqDCvsci4Yv4JTSh7EvnWWGf+ZalYlcc1DHT0HBxu0gQWUZ
y744ZENQb+u4jk/In1Vrgkcp3OEbQ1EGD4DymLOwW8MHn05eM0Ib4dbeLret8YUOOAPEkCAJnLWn
AfqD1PT7WTctvWLAtHnjGprhr2k2bYJUzjuYNXK8mgx+T6MUEm+a/MLRTp99fIQootC+5ih3sKrC
uDhK0rTnyqHZIodA781B5ZHcDn+Utl0vJkkTMKMSd9/JtsSbdZtnWrMzC2n4g1XVO7d0+xA1jfhf
ru/88Jy/mSDYqhLH8+ciiKja7kPuhvG/VG5yoE5UqXp8BFsnubX+U+wpbLwol7EP+gSKgYo2r6wk
Ig0tqS69bry7wXVQWgP9dKKrftTLAjqMhScGujOBiDHLLvjbNKNhLQ9NKe6SKa6OmVPqddEO4la1
tF0MyHa8emy6Kw0vN4l3IoiaX10ovntjFT9bkHgumHbYDmjGLzy6zD5Ydgc0QonxWxHxW4eKQfft
3F+AjL/MfW/81h8bktUXbSOXbCL6mk72Wk91vjDxvskLALEZTqUrgl1YRb7cBLXN0ybwyCaqeniW
EI4DfIt5+zs7HGlnCbZ0f4wIz+Eg2YM+GjvLa33Mh0AhzT6QrwNmSihCLDETZdIOKxYPj9IPr4ZJ
aLiHULlXx7nLgmjgrhBRhRITsV5CfGmf4kg2KzwLEcGQbQuUACmHn7KEctXNg19R3NxIFlsvKCgQ
LChpnesEsTr2fwe5uD/LywycMbMcn9zH8jDI/V9t2d8mb8wvys/0NioHfukgK0jrPOQvbVvKNZ5V
yjZW2/GXIgpfVebra9lM5X0C2azpHhMeb1E8ASV+5kV8RPTnu2129AtbPpf11vcy9pLUIjwA9mwX
xhys8R76mwuZCwLxNjtHJGgeci2rg3a8fmn6c55fQKprHjw5LnkyOaldibUvJVxwePJHkMf/vnz2
2ZHUK79uvdRM+RwwJpiiegXNUrTkuhuXg8uqu6ThyQruho2Dsuw3JWHNMW/GekfhFu4ZoPiDhxt0
6xGlUCOEOWs772PQlye2GhkZblWVZAsR8+6RyjpLB8dRL3bR0ZSR0fvuZjOoKer3VnTrkWZZkU7B
Jg7ARU29MUsVzcs8tWugClkkf6i8vPf6iZNfPdgBOwMBDR1YJpmid/YMD9Vxuc+wv92ZMUAUH2Pe
LIr/M2ZApn+uS2hbLHvN3Q/1QOKXIUilSbE1DExoY719LQqIs2aNtMwja+3rSoDqil+kuk/sfAc3
Pv8FpeKuyOryFbkQBxvFQM9VUnl7G6Vt1oy40X3cApYtUZrlnYQL3P3Rz9Zp7HRyuXWLnaneSDgD
+yFHuaS8gb/ZuNX4Wjf5oUwqeeps6m0iZPJSJD7zX6CcMu57vywhX2ugpc+RomLZxGq6eJEYt5Pn
ip2XKX9Nrao4oFJKua6Kzjl4rVOebNlUK5C+6LOnqyfUAVDvoG2sFfWL7yNF3Q4RjsUVwgjsNA0v
tnnbe3dRQQuExW7wFulvcJkhN6i4p0+lkSmEg9CHGXDTs17BDIDi8rvlO+OA+gb1lNpjEF57LV9b
kQwvfTyO64j7yDXORCzp+EtbWcnDWOnmCF1TubClX76omoCuhp/H1pjJ1J5Ul+tbm0l5p2t6786z
ktqrtkyOKEozm0jeIfNpFT94oNUZeAI+CgEx0idJairHCNBpiVz+H7LVqPqlhZJTF9MV8ajctlWx
AVbgHSo6QHCRR8nGFx12Bruylp2j1AMNhzC1215/k7m4I/h15KmwVpTSukg5EYfR6/M3OTkQ9uel
/2hP5w/HwKI/sFE/ZdL3noV0pq1ivFgZM0l6tbAs3Gkfo/i3NM9D1An9b356+I+zL/Q8JIhdMPjx
nNJ/KLwdPUEiHTbWg064A7KO5y3GZuovtmZ03+k2W0MuWT9kNdwS32XRTwFeYC5xE3/OHaFr3I30
DLcA00vBH0RTVKmovfBzOrNRkcq8dAWB6/5j7vzSwawm6TLpLj6E2nxSoNRX1UEi4/veSmc/qJp+
k13vL0pJ+NWnrbutEXds89oh1xyq0UVo1fk3BkV2DqfcLOp1RJEFBfFgAhHAnXcCEbDyIcpJ6s5w
c4GCVw9UA82cdxAz9sca6fR1bF4H2kb0P8rKgAP21fuA4sRDDQM7xGN9UVrlCy8M6ZvMB50wevCA
VS6pGql4roIsBWeKbsB86g6xraHNNM1Wgdwm58vHCPfHZGE6ddWB1zaN8SJnAZik4XQyxA3D7zCt
LySPL6bWwYjqETL0txBLoTaQ6ns44H18j0LGcDrjXh0cq4mOkob9qkNpjUeUKsnTOQp6Z+KIYgzB
T7OIWSUWRUStbQ8xv1nU0Ry3ZRF7j1El4OpXF9cVxU+l9Sp2O9wlTV4vwhHsDqj7vkcynF4SR3YL
aFmCmz1SyGJpGZ4k8a0t9If2jtq0OAXAv9f+pK19UvhPRYaEWgXWyBEpuuQAfihZW2zSDxyaOJyV
enzPQG+WPn4gIJiBwNCTR02TYFUm7e9FSISXH4sQtjZ/Fo0G+m5Rqqut3PJjEZn/0hw2ffylzLX0
g52FgEjAaNn0fsJWHMTO8mmS+XeU33aO2qNkPwmSwNlFlrHL4Mt2w5Bv/TkH2Xh2nQbNmHzkIFFe
Kp3jzUdRBUttg79pWU74Ivpf3cxzl0oO6xb5lG0ckGjubjxSX3OfvrCIZSiPBq1u17nPKGOYnU2X
uRgzYdUaiXdy/NLvd667UEy3Kz7eqPLGQzEXQAQCAjHx3Pq8mD6a92JL+RE7VNwjbrPvOZ0Jx1UW
HJ1ZghqF4NO6MQ+Pbh+6j2Z0VHZwbJP7vB26ncuo90ynZA2QLry3h6i4awt9X80isNrvkq3DaLi0
JtdbWQr1gGrR8q1G/n1p7lonHvk2GWP1YZpRFopd5oybQMhfwRyaDSDqr5HGCdEF0yLOqQGh8ZbV
P70xso5dMkYn4+AWzrqM7Ob04fO6cSgnZOfdfonkNNwZiupu2iaontYVYFfDVUOUmS9RrqA4ClKw
+2Aif/dPiPoGHrD7eX6gWPLqu8dqBMOfSWhsqSpWvnlHJRM7uP7xUnu9vQ2nAF8AK6aUSRmfJC3q
R0vmKxNnjlyJHUN+eKGpq+7HoRAbEXtkbYDCjDIvZdRPjhQf2TMnV2E74xPoVA8frA6Ql7zl5Fn2
Gr5xtGeZsk5xLxFeEtm8BJJe8znX2ROxDxkPXjUdCIjiSXlpsjLbJVbXbco88W8Vr9w0Bvnip3TX
Pu1+cWgdXnl9QzK4hojwXw3L+trz9xAHe4Gkf8/hjYxebYj7DOQAMseMEUVIt84/J94BMnJLJ1+b
0R4yyaYe3+Io5SNi9Qxf5wJSAnmuyogeVVCXqL3WRa+Ktauuks4PVis7TRw63VVwksBsC+N1Verk
kcn+wcxoWYmAtawepaiajYp5uXMq1dzUnHwzM1DfeCOCfjwJ7GlLOdcbaeeLtiGmsQvmLGOnGBHX
hwSdUegtKhWRRzaUZ8+tmqs5fGpYWCCu5mc8j31a0sv/sv6syzL8EP/76Z/Y0T/P/5m8DeTHAVD3
z1pIXmB1Vm4P48OU7FvL0WpXMpBsksTvl31NwoMRRphWrjIEQD40TkvSZRbIUX22VhxlfyBOgQ4f
uYlD4w8x0HP7gUY0WYXYqjajL8k6zDiywjNX1rBmyVzjRtaoT9RAsFaiqNEhxM76hCetPvGYuhdj
2fmQepw80BJZGyfk2R77drvMeRS8QnH9MwLz604knXWmUz+kDAqz85hYDXIQw10h+w7iP/UTDwpN
Xltk1sBd6Mdn4qlyUbbVlY65PtcEKvQyjutzm0TZlji627WIThliyNWomv5+cO3pWJXqmzO5/f3Y
cHdBZJ+vwwSogsBZ9zMJu9TDZ7elDrG2TSbfxhZ14JjPBD6P3FtqJ2m/O7jbuSuiZ3/0sw3kwHwT
NkLdFaE4VeCmvlbMWxpcyZaoSzTqurhGpLnTVkF2w1CGh4xDi2IuOD5BuasblFubdUKzrqr/pV2c
t0BoyiZ5KeoMhTY9uz3E0SgvgMRwlKpyXHnB0KxbmvmXFrvTQmdNvI41GAUpVNuo2qRodIsz++KB
1/XdAWEmrUXN0ywSAgHPuK7t+LkIeP8Wx2WdNrrtVmRSZBO2trPADqCfkzAs09Yv+h855PBt3ugi
Vd5Dz/3kV9BbdwiKtxLo/HKMoFgYqbuQ0pGpZkW8ob5MDvXQDdswtvbZVPOVM0LFXnV9aoMu/Dxx
Nax7EL3WdaYQgXN5cQUIaR1YdG+K6msMsPUdkBNyNlGyyLMiXqNckNxXoMUYtR8m/EsWyMepBw+/
Og55Qe7MpWls52BRcNLmLmpZ7aJkcbASQe2cdDSCUK/FyxCLaxNy8QCa6YPTJtUFRZTsx9pynurc
ic4uEd1pDNormO3gqDNCEMK9E1vxo13mtwS67l0esdKHELv2jxYS0MlqKkL2qkNkjYWy27UxrTG8
xALhYej2+qxCOaS5xfmrb5Fy2dqqOLiJOoF3GIPQiypiRkFTJGg1qNlERZFv2Kh/95tBiiQm0jXz
FGOj2tg3K6r5ss/GRyAj/NJU5BHeSXceB4I7adLOXuuuf7Jj7NTgOrMNkiQ/ce7qOxb33mkYom1Q
+UW5QEEtJPR8cKrnQXvM9F0/RNFeTPQNGCNmaFRI2CUl6pJ92CUq4qYjVJNpNvB+JZBZfoIbo1bg
kuNYm83QC5MFHlOudhz1mddlIsaFlp2F8i+hxw8fzchXCJPgccULPffSHAdU7FqLQp+FLpI978Zr
M5LgEjO5QfS5wgOEf9bagYdH5Jv2g/46SSYWbh2367Z8nVowVwkinVGR7pf273Uc6ceOFsmxySZo
h5sKOgGqoIog2NJRwi/b2rpkqcDtfGWWElc+tyLfuTJs+gfTZQb7umMbrb18YUyQm9jZcto3Cki4
7qLgoaV2v9Nd+H+0Xdly47iS/SJGcF9eRWqXLMl22VX1wqitSXAnuIDg189h0m26dbt6+sbEvCAI
ZAKUZYkCMs85yX3qOiwaEXlLvyVKYT9DW1g85l3pZ1OvKsHYZFHfrQd1UE7j1ABN9naVpUa/7WP7
2zK0uC2+HhjFSG3g7u8zHbs5Apb6Rx1W7mGom2TvdqEHSuiQ75ipRWfBWLONuZE+IJUoN0Zl1JfR
5c7ayyHtIUR09fDLvCvzMj9Cj7g9xPj67zpWuicDSqkbXarjZajbch0C/PHYjSmkp02hPlfZjXML
qAN3zG/QtU52vcn5Pom89iJZxxD3yvgXPSzOao1vepoBW6AVzdeEd4YPpF5+NZB23QFIpe76qkv9
utRBt0MUda/ZWE1YyvSTIWrfdQztm42Dha5y+5db5U8a9hB+g6jgVRjKGuIi1R8mSGUxnoVfoh6v
UMRpebUK1u24bB9cfJW2qe6K7WABK6M6LmILdqy/qlbzXbfz5I/CPgOlCYEFfJmvNnLPX5zYqPy6
15pHyL10mzpry5M78KOXICcYRkpzBWWm84sGmYC6HPy45NkvNcYxyyuwJ7Fds9iAXlgex9Gwzjpw
JEHsCe2zKeQZMRAXiUpPwyN706h2/Y3F1rgWrlofEKZ0HotG/AJZAA9KZO1xIm7sW950ydFgEZT8
8l4+5N50fLGs74lWReAZtHKnxW23tSNskSBZdOvA+frhASa30opcPsrcFIBMc3XDi757RXgCCRJ4
sGnj7NZlftNFUwIH0OxUJ8r2zujZe21MyhP+l+lWqq198czaC5iY5KqGxNtJnclTUQFfPjAvfLZM
s7k6fDikYKYKQ6yMGuneaGizM4MA3xYZ5HZN4K4I72VgC1bvCfrVQdgcSBG3hagVoF9N5646aJo+
q2pfPKphiZBpax0t3me+YfZi33VatB5drfgCZsEvZF2Ga+2Bq1Aa8U82PXOt1FtVvVL5TEccVnqq
ve9ZL7dDnxaPkS48xCu75oftcYh5dtovBSmLWmXOp1o1x7WmpV9cyaugLAzvmk8NCPZipSf4oIa2
oisrBIK0YOROtY5D7l3J0fNsc+smprdaxqDsBsKGhQfLtAq5ZdZgX9157XmxzNa2EVANvRhfpRLF
a7esirMSIQAIfiD2z72RnbzE++qkhndmBs7XcfM0Ggbz9VGHYK0HljsPDw6KS5wrMC78EfragJ5A
FN/LGn1f9Jm8VFPDdoXMiw0Ox2xX4aQQmHanv0Lu9JvBh+EP5OdGIJWxUcFpmytZvmpar1wLxL7x
uMyi8aBkeFCbinUb8BzZqVJJgqy2tU92Ejm7MFUKiDQW+L5q2WdgZrJgdBtsuNRKnsYQ6JEcpeA3
iW0M0ANKy42rSudU1l3XQ0mpe7JKJ9/R2NJojfunS+PqiKs5gH9hNwJFwqZ5dRvRrArHZC89RN2D
PreMa+rFOKICCwF24DYxRmDegbAHvgdCkEKvxWpk7VlwA0dARKiecuSZViBlD3sa03LDXvVjC1Kx
4l4Tgzm/kItCFQS/DSP3MTKwS2a6+k1VFHkA8nQ8mAqoE6sQ2slMTqGJWhHYCKaflYZlX4Qag/4I
ONAEXHYRAI8P4Dj2EEAzbD8dXL62wci0YoaEZJSzk1oNxZ6NBb4PlaoEtTPqSO154aN0xGNkR2dw
o6MY4kAKAixptw01Xt4QTwMlWakLELNa0MZt7JpAqeWf7FIm5wFxDYRCWv4prUr3wUvNZ3x+7OdR
gp4COvifDHFnUotZuE01TnFB3SMBTARxMiR1Ez601Q/q2HGsrktHpIHj8PGaQhprZWjtAKi9MV7n
Mah9bPXMBfZiciEDTgvQSFGgAYORSiSpr1oFNsCTgNrgOfWp67K3q8yo0jVkIy3IfImmRR4WPvMl
nkT4XGVqv4FkPnQRLUhOKiqo3bnmhWdq8DHw9h2oQwa0Rc4Wt/EDkCe3tlZSfP3xWMQO1rlp4wBx
FLwze4tbzo3GWrc86Gkz7srE1SEwBapSl9nIwg9Qg1MLaKrU8gFZJ+OqSmn5RhhHtxiveisdme0U
HC1rPRpBr5JTCOECBGvQW6qJn2kgN71KB7kkMb/0YKmd4/6nNEokWjtZbTwXgduKpc6hCRvsxaYr
LYV8zjxIfWpa5wFZXrnpO9auETZFiqICtU8o2ZcwjdOvKCYwKaIo7Que95rfJmH0BCwKW5sJDy+2
ig8FS7/hcIUEfMcB3u8s/LRMXWqEpwNVa3mIDoCoBZM+OPahEIEiMv1qNI/MbMDUU21Ir4R4gyGJ
AOVk1ePZPrR1ATawpjC/GhEPMFMrC9ioGDdq6hgcN+y2uo0WqW9jvO06JGz0ej9k3Jz9hKY9IKFn
n9LS8jZVMuHEHc08tAyRFg8a1s9abDePohErFSK4z6bTr71UVW7TRj3sGu3VAGL1hABBOHetKs/9
RIpkk+tVwqG1iwoYFeT/t5BgypCLLX+4YVKicoAQB3zXGE7M5nCzoKThSy8bt5YXuseUKy9xUqaP
ApQ/s+PNcyQlfy6BRqqMVnuoIoU/e4aw/B4a1XjCoosqLOFW6xGaCdvwwSoBqgIXKXwoEvunNo7J
a5QnfM/UGBkhL0pfbXCv16Zo2I6sYERAuzM2K6BXYEWZCajcpsrTVEL7Eb8fgLFgeHB6EPHi0l7Z
OGgeHWUEYLC3jJ1lNFkAFREbFKC0gWAT0GMgNtufcoQSUL/CVQPE9WGVqratSvy8K6ljIcQSQ78T
MNE1zdW9PtpWWtWt57kdQGf4tUecb3LGDq/ZlCOQ8WRNe8T+TDnWcxcwLfxgyUHdkHMhMuQ3BxNy
htN91Sgt1rxDYGyeOwxh4CChvSVno2/1gMduOFszu+mgb5HXu3kuE0i89UgJ0Z+QjrHiI8OablGM
Z2c5Xn/pIX2/ydlYndz0CPQJe1Yav9dU8axoTv+c8+EFtCDvXJrFsKt7sBEVYxCXroUEHes9MNEV
Zs9jrfatHqGnNg/1ECt4MJFsDtUKOrcJTswAmscHV7jiQmsUnGXQPCnY1i0GP3cKgS0ecwLAp7Nj
FIHJDBrXjwLBqW9VFesroDysSx5ayY4N7qFtx/zaWemnTk2jVxBs9QPqWkDx2huiV5627Qaxdrkh
K8ADjY8coXcga2nyp7wp+2vEXOOl+9bUebTT41INKmFxKIbYPGhAxNw2CZKcqGkBGSSvQnWQdWI5
f15m06Wp5bXuf3D4cGnmWrVJJcIHkfUYglX4YuPPe/JMwHgHL3ox8Gm7hVl5oJ5iCfOSRPKReslY
QAK1ED+ox/FHg4/MaqRb6/hl5NAOcgfk6GjVpB2NTQhkSpDYinGRofrWmMreUUR0WYax4a8OWRh9
IqdlPDM7bR1LZIrvDGWUqKs6BFtgcSYXxCNw1oGOmXi/XdjjwGhxTfsEgveGiVZ+cUc7DMYWoGap
FepZ1RHuAnY6cKH1AkI3j302VUGhBnWV3q4yw3Lx9S7wG+6g/glZtferrMy99dCDUHJnIGeyik6J
PlhB9kH5FVs0iEog9jqv2jTuKmtGAPc6sGQRYJFjcYBc2FuTYKtwyKaGrhbD4rcY7vz+hcuy/AhA
fLqi9Zd51F18ljv9C5e7pZa5v32Vv73b8goWl7vlm2gC5t2Z7+60LLO8mLtlFpf/7v347TL/fCea
Rq9S62W96WL2uPwJNL50f3uL37oshrs34r9favkz7pZa3rD/6m53r+C/mvvP78tvl/rnVwq9Ao7d
oVH6ULzA1o5NX0Nq/qH/wYRUFGYVmfs2a+53ZlrOq8z9ecKHaX97BxqkpT7O+v0rWu66+KjIO4/r
xfJxpf/r/XGYwdFbmAl258sd51Xn+yz3/Tj6f73vfMePfwndvQUHwqpFv1nuuryqu7Gle/9CfzuF
DB9e+rIEWbLpX343RoZ/MfYvXP77pYCp7wKJCj8rM5HNQzfEzpoDEe9TN+4nDrxZNEDuwAqMluWr
tRsGituU+jZrUNSv4R52lJOZHAcZARMH8MoJrGt+0EvUbArIHPVr08y8MzC/YNDRUD962bH2sAus
9Erf6tJwAhNJJR+8Px9pBkAvp3JtczE3qutGJd3A2YOkJ11aw5gq/lLoTXfeJi5DSym4MDQSqByj
pHPIGmVvQvLZL/I83SInhXiUmpePQGXuzLpoH6AeVDwqiL6cLK+9ko28anxzN57NhwC08OKR3PQU
pcRiBFsO5KKHKrZIBbamWJUcsqoEhstMABacbkKGf3l33e2vjqWHCKL+zZ09CSkhPfweFQYicIUr
ziOQWHJlQ8ziTH0Um4z9IfPezIvBfHexTQUu5QCXUrxNo7nUkJ/3vopVp/GmNEHe1SowWgyeIAtA
l9QgSgiR0qX/wSl13TPQl3L7YQ6Qp3+6fxiFuGLm+oOhCsj0QcMfpd/sh15jzgNdZahd0fdFd74b
x4aIBdif4jN0N2Fo41OfRpAf+HMN8qCmwvEWskZ2v13G6CrOnH4HGuSvu3FapGrcI69G+0BGGnIy
sclVKfY18PbATCJPiEJOFt4ixy9s7s3jZKRxuloawOvsI3VHEsCjSxfJlJAnb3NpWmOyMGAGb1Hz
LB82gAD0PktG3VtBX6+5rmoNQRIUNVLwqQWEGmE7e9gkXtleRaS2V65VzsHp3WcaWsahJ/Vs5a2L
swZcqckBR97YZtT7cppJY/M9aKVlkO7jOpGc70MGtRo/5yVvtkTTpSsIG93e+Lp31F2I8HnVarbN
18TZJfYuZGGBdmgDD7qcMXK4B7U1jAy65nXeHJRasXEdKir/y3WrGVz1yT1seT8cW023V1HT50GT
GG/c6VTpPBfRDbCjl8aoGoh1IppPQx9c7pnXZI8SF3TsD66GEgqaTkRsyBesGHT+UTgNMWvTAFG6
yVz7GE+gCFSIVL/mJeRupkoai0dsaxpEg0Xu6/s70E+aA3y+oUFnqhYK/quFAEhQvmODINJzLOwI
maMpAohvyiNDFhXClZDFowaC7DnqyrX9LJpXkZ705NciGzb7AWoh1pDxaKCFVjW3SaFgw1qeBDGk
3mMfSMECcJA8CUTo8VslJL/RmDaNdSB1o+QQYrQb6pP5bp1BTS5NF0b73m7EqVet/uQJZIhX1E+g
Qn909YeyK4cimA0IPgEPMDjd9xjFbZC413voL0dVsKzQFcnbWndj8bReqD/cDdsqU7aKPty69yqh
H35X3qqI8nD0EUPQPvzCzD87SAEeZx/qf5g5/8iIkKl+BNCTD4Yf9HEVZEzzjL0K8MK2xVRsjprs
/UpSUbmlT+ZepPOMu3Hq4gTdb4H8/9yIzh1XCHyCNeWBxJybTDkvTRE2b10zalcdYCInMtL4PLcH
G8ePRj6ul2mIqodBX9WaP6vdmiAcggYloG5nGowBBKzVa8Vpvhiyy6NDWzjiVCQFDqasqffJmNX7
1Mhc9VFYiB2og1v45MMnx5SoCtIDMrpD1g1xyAcacmO99LEZFZAHaTQ19z3dhl7x4Iw7/MxpF5BZ
9Qtd5agDqo+sOy/jOkq3nXLdghgPXD0VoNqVNlTW1sHLBsUPg0uDsB7+EqC+A6ZAxHo2M9ODVOX7
3ci7mW45lApSMrjb8gJiXjSnvjHnu30YL7Ia6BjUxROjvh8zVm8Rp1afvC6HUKUS2j91lPOIu1x8
d9tC+Byk/mv47ssMZ7zzFc5njttkNfSUIw0pgK6B2lfmNQgnFdHOgACRmM21zRCRBNLhbawEsaoc
alTYmWbMk2kdEU9BvTp2V81k4RDm0gJa0R7iHbncT5nWBrWWQfUdM8haWnWQ6Y4z2Bdg1ou120Bo
GP86+6cdgyeipfW32E6g62E12aXmKWr/opjhxgLP5Zl8Sa7lr75qP1pI0wD6oOhcWTkafpKIM9Cg
6gHIMCm6E4xYNSAURlZiG5DVcQF0ICvNLTvkIVXPMD3uh1jHN5EnX/GpnhTi9YjA18BPLV2y1lMl
KrLmJarKcBOApkaDyq/Xrcwway4QKgGDZ7paDMtYPFmB4NC2dgK2AvlRI6DGPBvA3fg5IsM3CoEk
6jKBbnG3Et1CQu0EitBYmJyXe2fTiwL6qjnXgDUZjlmtbQk4HrOH5At4UCgHo36J8AYgWcggNSw6
7UttaQBZVfJJlgL8PCXNkAmPtC9OoTpIfqrhOcpGFQUQ8YGdptOqRVvw/YB4779bNRx0aGMoCur7
YPO4t4RrbbWwBzMb+KwVBLH6E9NZ9BpX4z6qEe1v3WR8LuvSHyalL/Dnyge9Q9moaPICaRF7Zxs1
ZsjqpXqNPwVLkpWWBCtPnMjKTPXDkoUskCjGGm5b/kRKIUOGwSuBoHe6RxWC4/vOje0Nil3ZL8rI
Huh3ePHIAPzcV8yxNnFjQXTZhNapWPHRqre0Tx4TZhxNp/Dv9sogVWIHPqqqcbSSN+vbGFlYwz9Y
5ICfn9W8VUfCZ2eUzVM6lW80sgwqOmZzaFWhiIf3LpKi0ZmasXD2IEdXZ1tBPTssVO4azWWP1HgA
eFQpsHjUg7aFfq7N9mj0JgrA5DIftnknejxkMWHE9//RybPWn+pvbUtoq6FITKseqrZzzuQi9VA8
2O64XSbo9pju8AQFq54mgMps+S3k02ef+b5jeqnKMp4XMaBXeIklEp/0KhzA8FG2PbRW5EsNUNNZ
AGyT2JjT8qPiVv6AqghPShaoCeqolF0jnmTEdZ8JFL6lsQGI2xNQUT+9ScCUhurShFRQrp6daUgA
nb5JuY1d5NStcOh7NKzPZCN3MwGP1MtB2WnV0DzIPPwC7RBx9KJIHGU4AIVOl9Tg8a4oqGvx7nDv
Vb9byIe6YdlG9Yr6EM5la90a+3nNxScvExn6y2xa1+Ly7XXMS1C/yp1nVfBoe+diNyp+USPvU2xx
VFLpPPPg9goDdnBUcUnN0ic7eZLZgVTWmyf17cVzNpErEhLS1yLojJATrUFXyy1Rm0Ax/L+9G3ni
jBpDRg/IRFVvhosDxbwgGbR0Td3eizHWG8Old0dnJaBBsbkzhCL7GSPfsr8fL4dDXOXakRc8s1FO
BYsM7pMuK/EQ6VELcFLubDycLG8QteerkI9iT11q0s59VM0+OVGvThLt1llDUKCA0KWcep4ZRTcQ
M5cpNVQ4zl1n7ULZjMz3uhYqA17+TQP9m/nQeBnxFdGhXkfTpxsPZiw2DcuBU6q5D3iPuHFHjZ9A
BACuMnyixkjsFggiKzxk05jbAKg6jgqKu0xdZOu7SxHph9r03iboPSAMFgoJ0hCoaPnaGXvooE7+
wN4Wp750/lj8QQ0EvMtGdbvJoe5r6Ud9LHfUHduqAxjNZj51FTczHovqJU+zt7tBFalG+NJ29kbW
pkDdlAaCNu5UtwzimAn+siQKILFenmmMlRZAxEvf3BsgykGrHw7hNIm8qEuNwewEOJoyCu4MSxe1
W8xNbNnACL4Ymos6OdKIUCrFRbJpgI69BeBj0Ipm3CALD+l6l8U3lbmrRFb5f1hpromSPOSbGW70
RPNB7r+fTx4x1FZnj+UO7/cn47IGQMEQpwUI3YPU/8aKoeGVcpTQW9kg75xdpV2DmRFBSMASP3ib
RIdkwlivyLuzmePL2Biu1LSQAT1XYQNZ+1ZeCxskjzwJ8y29JmgmoySDxU9zz0UarVGsYZXS2/Fu
pVeX/401Q0jsw9xumiumt65QU2uHXHUEhlMG6k1a8QPggtCWAgD2cYj9jE0J/2mkVBPvYA/FH2Sa
nXjYrbPaZetlTiTKbCX76G0dMkCd9/9xneXew//+erp+VH3DgkJZnVnGqWz0bZ/o1r4NDey3sr43
TrLGMth6ZcYps43kMIACjLKQxomGBFlnH3KvQcpZa60HLsk0hTxpbeoqA6pHBHUEwac2reWaBsk8
35HcB5CQ1iBf8RVzWfr2lK4kcD6ryjTkDjUx1qh+x0wfQQ3zwOrcAnQbz/w2wk8eSkyg79HzneyI
5Uh3XdVtu3vb14QD2yPKpzzgCxJd3C5zN0PZGhDv/XNMnQyofwdmDtfn8QLKOyiWPLmggvnnXreq
Pc2nIZqg4eMT4JMCWZRpPhlEn7snW5fKJskH8DlEdQJWoj6NmlWd/q5LBnKRkGm2+Qhq7f/uSytl
LPrm2FBE4/ZTpRiKT1cmQCvzVTGNVZmC4n/v1n/2Qz1YBahgBDPdbH2njUVdHTBepWAAzE77OBqi
hsd99KEMdwZoQRYakG3Lo7PmRCCfIb9smjkwzoNpAMCcPBnTcJh36UHiLO1T16pBvYdGkgIA81i+
6hqC8IgCQXB0csaOfl5jxJ7mmjjxUwSy0iuaFF9bE/sYVLiwc9R725aV89iENqpJLl2QQ/Z9BEGT
rdJ4szWCWNktsU3rBM3r4TpCJsWSRneECJq8hiaahimQda6ZHjh9hYfXkNjpaXTfJtAsalwjm6dS
j+YPVpqsHUBpgsqtM8Q6O7ktNWbcKhCt1l2FOJlpWSipN42Fitn6VWk3swsZJBZYQZmtOFS6/NVF
lnZAaNi4QdT0oCaxeta61mV++SrBFbu1k0l2rXLW7GHXGo7HUEg7l4dU0f+YPU2QtYBON0uf7rm8
mCyCeHUCWEwFDPuRxrPWa/0aJT6281LLiyEzvcDEyeYXsixXvmpe6uyLRI8gmICDnTGdJ12m9DtA
/cHbUnCkXy2DmhyBu6XzIrkD8w1PqLDPPssSi2EZW5ZBtZ9kNeJ7ilr3wwtCaK8gVCrPbSmtbdmZ
1a7NefYMJb/vOoCPP/7qMDAUvOARwjIkBSRV8GQMCHmRGKAa20Zg1/nHrjl1yZms5Lx0yXo3t7QB
T2+BsfZFZxnnPAUeaAjdz8C3auEh0qD/DRIPVL54pUiEaRLzjNiucSbvZmiDlBviWLZ/ZKVlHmJI
PB3BJMW/qlZQpxLM0JJDRAyjqGM+HBESIqucXOiKGt6AJDVb7vs2a42D3f9ASTMbvOjJj5ajPoJI
HajQ9SGREfTHo7TPQYNGY4xarOyGGgH7Eb8jfm/VhftHlpn5EWjgCqFPlufHBogoP3VCzadJjZt5
a9Z1DHurwlHMM2o1g7UuJBiAU4X0qQvVKHnx4rBDEXLvzWqpPb+N0Lo/g4D3ilNn+bnLk3GllSx8
7TrAkbS+lK9hzayV1zbFa+ig7GBZRh7KAjTKSrHA2e0MMJqQNvAOGqrTzjxtM0nCuauR1APUaj50
Fyvx6v7t3CyLmO8IHMnbif1pdIDHGJxp2Ct4ztme1E6QPgOKXSJneBRRvaaxAZDLMZjN05S8L7U1
n1YwQehae5rO1y5Xqh3kU9x1CtruFz1NXhpQDG5qX+sXkdfZisaLvDeDXAWM3JtAvaA/Y2umfQ7H
uj3gDWhQeiNPv4Dd1qyayAsfgAUcHyulvdF4pOf1JgtNC4Ex3IQ17aYzASdqobP5yr4acTL8FGME
/X081m591Y47lPOod6qZR484DgJDbxf2T/ZVb6F/Qp6QN5M3O4EszNvOGnqTYD6hpmMACYsMHKj3
8vM0CKpBtpbSyc5A4zmXolYUX4ks/Jq9X0UFQqU0xt6vFut8lQzluSsgjsUi+xZj97rHZ9F4oAYk
dvPBSkJUbUTlwNWdgboyCW9Vlbt78l08IFyOSJgFzGmfRY8Q9yueNJ4l61AF7L9sQBxLlKryrd7J
frRD4o+mHL5GqC62Hnn60aOZUiT/6EE6UVnC/JzFqCYaKSB8FJDa3ELdJse3SFHjS0h1lmPPCSwV
mmBzEeWYDifOUnM5Ar9BYdbRg2ZoF3iTgaxe5uJLk/GzVCoOUsh0pvkwbVobOeDh2PBzO5Xa1XsE
fI3aqx4lgIl74Sr6Zhgr5QURrNnDAOlnlUsID9kJKFEF8sPaVL0HVcC/IfWsHaGs2z5CR1E+oJLO
zijwsn21lOXGkroIyJcaQ82+QcJOO1Kv7tgITmW/Q3Wg5orDpd+PHGnJEMXcqFBu2yAOVxqIjoxN
Kz85ehEQBRryqDgOoz5IQCxnV3e0lWvb6hkERT+LtV55YqGUa8jIlzaYMpDFpSa2VfWgWFMDrHmO
pwguga01dVAKuu85no3IFEwWcp847b+7LCIUgeSgw4L3WsvhxqbnNcS+LORwMgvHehAXil9j2Bab
paTnCNwtqvvVqBUonR2N31f9JJciMYZjJmNzNUKFIyBHMixL0VWUNtvkfak7t9S9KJ6WN2wLyRU9
CdrcCtrWLq5WleGgaabJluttFjQ6w0lTzUCc71TUGTX5d1Hl3kbv1RHa+qhPTbWraaz1+tEflKG5
keG3Y+o0Fww/UFMXH5qS8Ub4nRy0gBKPi0D0nLb8kMeMUY5nEwrxibKWs3nWjv7P6zm9aRooSTdr
TndlZ2/6svvksgDilytLH7KzkH0fr1MFVE+n+I9uOrGMC4EIXda3W+q9u7YTF5lPzfs4rUg9GieP
d38aN6eKP+/+dEty9b7aNQSYqkm1mpqyCu110/NxtYzR1aSfedZLDzK25GO50CUEX/9tXusKkILI
U6Q1akOJ1FmXdfrRZ1mxhfDaFtmon6i+ZR/q2nqY3w/qQvUKtGi8ActfhCzb7EZDbuEgC/A+de6S
5W4MEd9vYcTrlaYLdd20eLKRukDVGD8BqO8vEaDFwLBqK9IgaKI6P5kmdELJiyY5UQ/1hUnK/D8n
tU16fkuVaExDpW+zAN2tSiWKIqE88yqt7OFM/Qj1Xja9RCqRxpTJ56MjWNdrPK2ceTaZERPWkFlE
/A3YawPCQ8kvE5m3vVJI40rN2PZO4IgmWi9jHPQ6pBDVaJUXqoljMUq1i6kSFjWIVkNvlSPmXQwh
FBynSlixnRooRv2VHD4Md722gZxt7tPYsgZicsA9NY4zr0EGu9C8sx5hqzndqnu/H1BA2WYcTXFv
wJ7jB1Kv/X5ZvPbwNajMDh8+T99BQQmSMFPRVoga8puhl+BZO+alKVCFHsUh+W1yoCFyoCZxPg6R
6zQRYGVrnvjXtZbl/7qWLNvPHku0g6vHK8e2mkdqEq1ExXst7N4KtbQlRJH00TP3nZq1j32fe9c+
j6cYFYqjiAj1VUMV3nMfgSvk4gvtzdsBHeda4ihz773cj2ao0/o0Js3Buw5Yn3pdpb2yPH4dUubc
BoHtXp0a8Z66RN3xRucIFlpzJg5PnnjRLdGO1CGnGMr04DKaz2zi/dA4vMNt2gM1xS2QwfwOteAC
rcE3h2aQDxjIb7dalppu5SCIi7LbeDFaW8a3kIPnN62hgnl1ErhN7k2ZLTUsNpEaA2QBnP41zvsH
PmbySEPUVFB12qIotg4xR7gh8ggt+QR+qgXwQKo49aEezMRBJWGU3d7RUSKlnzi6pAYajmHQapq2
omMKjdGxhK6WsWXG3RgtYCLrt1LdslvHIIACMgS9sA+iYSCLOnuuZsdZTgx01zfBsFLytWXpkMjs
US1vo4A/ueFTgnRMq3wDmkG6qads6mKVkf5j0ICgQUqP+eApOes7mDx1yVoh5ThbF5g8wemRpY3n
uXeGeanJmo74JKNYH6JbYBGhSM/LWEGpK9Sg6O/2mvUSdvpXVBgqLmTsWn0FkTz9uc659yj1eEvD
cY7KcoYAD3fQmf0ylGqzL9QqDchqRY2yjrwEebTpBiFqH883mJccnLsbIJn44QbMbdwNpEyBegXN
pT1Zceqji7ALdXMLgD6p6X6W9gcIeLqnLpQsaCzGvtcgcow69E9R2czcCL20IWpRpp8Ghd/IAQBK
B2IXkXFZZqLeXfy91nAI9kLzczbm1gbFXfCxsqBanw059GEmzEo/gV2WhsYKFF6BvG2xXcY9xsWm
BlAScS5Uu7qbSl2FwJTTXPB0UQDpfWH5mDB8mKwu4tWqm+pTUGOXHQJVdMkTQLDaqVnMNCbHKA5G
gUAQGe6XmNepOBLFiEIHhs7t09KIrm8OfQXo0vt4BDTSyRggtBf8eQnKYT82H3zKlg3btPW+99FQ
PkArWT9zZUMdSEOjzLON7fg8XudbGqcRumqnOSJt9DP2NstwhAqJ0LRDkvUvi35Ybxn/y6IRKjz1
RcNcx9fBnJrOFHQAsULX3g5D+pWGlubu/AGi8GdUsQKedpoJfJm+YcmAaPHUXXydabU6Zl/nExBZ
5/NMX4sAgCb3mBh5jZBOwZ+aDAQ+VRlBRslrBzrCtfMsbTDTIVjzB2qyuZ80PD8Rw9PC05hwftQN
ACFRv8h4wnsuVrHSqj+V9kKFq6Y5Vq2/zQk1JTw1EUNp7rSUa01IX+YlTsWIaH9t8Xxe9RBxufCm
h5yHGuH0Fefj18aB9gP0IqWfNdBydIQsA2RUkgugx8PedqWy1Z2mvLmaV+PkAx6W4UFueRIPk0xc
h77RP99N0lquQG3VLG8th+6BK3VnbwpP5qg6gQ0k+EHc2aRWYbykfHjIpJv9SI0UTErs3h6hr8nB
MYVHrKjGCxf9A8XP/s7jfY3feoDE5voFWMCB26WfoEuRXwno0K1VZLdeLNlwEMDiZwJUlLFqHwZo
bM0wh7wyAPVENYyNMUC9qoPe7rYyit4vSxPVtickRFKweVGa3wa0qARakhYlDAWInc68aKfJbp2g
aAmgxdimqI64RmpdnFDbACcQVNuau1SknnRjNQwhdgKFlWm7Q+PTEE/U4kRLvK9DQ6hQ6TuJouFt
hny/DdAjiFcQ+YhOo62nl2aqDNfFcfGji4GYaj3vqxzVMMhw0Jo9rFbtVzFAOh6Qdhu7SUCgeo+n
Qg6guZRVpsGAumiS4qfLoAUdbNRtVHB0odlI2tQrHZoP0w9yZAflMCK8JvP8klfQEv0f1r6suU5e
6foXUQVivt3z7GHbceIbKsmTIOZBgBC//ltqHG8nT8459VW9NxTqbmnbyTZI3avXIl3zvklHAKr+
7Wg9A2cJ7YiRUZtnZEOIb7F2xGntnJgNHuLziFRVUQlTXN/yO9L2i82IAjUJuK2iQZlfu+wF0pfF
d2T6zGUSquliAd90QgM7KMLeAsohWbe5ATyfkQZb1fUb1+z8o6ci118hXZJtShApAmUEjXlyJwbz
jwl+H9APQYAxR+vdPmdoYqffDDDrtQ30/0s/gunjZgc3ztrJM/7yl3hP21kSVkA2CnCRVaD3yLMW
f6U6J0ljM4jbBcrGLhTakLsIa2tcOF7RQQO1sV8EKi9thyQkkgMX3vb1glg2wbMCSisDfIc0dDzn
v09qLAfgvFKdkaSqQH+rLwZ4KgEvhH5GN/2yaUcKmTIowkjAnkxvrcBuXFtBc0qFUg9cX8rRXYu6
Aru7HtEFgH8nEdh0aktY9OZdj1oxjUDpCD4OIPug8Rsfb6Z0bIujHMwvZKKL14fVPjBZN88UScv3
Zev+gERPfwT3J2SM+jEboHZZ9UsQobuoMcka+XZtJA9F0t0cTmMnLn6UuWkCL5ONJxyZrHUzDXJB
WEtLovsG+3J4aEwxdEcXsKSBtyA73cyg7wWAs+77twmtgMR2M5l3GfMhZWR0oY9nssHwL9e30Vo1
cbBKM1s9iYEjj+qGD8wElouPNdhDPcs4knOSpomGSgitkzcA/dMOKszRkrwBXjVnT/lf0Vmsnlxw
QV8hB1C1bdsvq9a4ayS4xSiyctGd3ajS3NM6rMWfjnClWpOXiV4eLPS7gg0TPxFwHOl9yuoDLUsR
QEKCsM9oHmmUlCCixJGzOdFqyFn1ILFvFGi0PAhoOtDDc60Bx7CJs+cIzawoeCSgiYK05k7ii7y3
QaN7Rlc2Hs1tXD81IMdYmBLKbBX+0SIkfGLIBYmVGafjro9LAC50ThXHaWuZJLwBKx6GBau4vQCa
ITvjpQS+ltpBs43h+Ku0S61lHhW/BXIfIgBRU2zMsoGsrS7BGboEF+nSXI4cUDiM3YVM5PQECGzM
0JEbiiCH14PIieaT7baI5fbA6Bb9heymMCQkaaCZhX5969T2TbmrefQQTYYD6i+itIoLBiIrCxyp
U5R+L/AuB7mK9nAR4hZaMNnGgxjugozgbkY43c6hoK4s132PshT0lldh+MKrTt3dUgDKcNAWECXG
jhIH5EiEM0LZWbQrPGDte3LkTKDmXVkvIMjID35VlXjwhWzrFH14qTvoGhRuAkGFaJqWZuunL50M
qoU/FdHXJmguUiIhvxin1xoHPvyrVh06SIbmR+YUn1yZla+9gf9a9C+rZ5wHihUvc/HQDxUSAo5r
nQM+TjsV+/2hMUMJmVn2r0+uRufjJ7v6kw1eX2pVIc9S5a8o2n/85KHPPqV1YS7T0hnupqTcgMQM
bNyTY2ydShlfbYnvedhnDGTYbbAGxX94Qs//cEAd3draMjXvMxCaLX3R1J9d0b9o0Dbm/wS1ESqd
U/bVsAzzJR78bMXwR38f55GxRf92ekiyVJzHLp3WbjhVTz6PQBjNHesbhDTefgwLP4YRxfG33kYS
8I8fQ03hv36MxAmq336MFhubs4198rIf8ffcSMhXoAhRPIEKtnqwOzxW9MgJTVyA5St9VV7IhN2W
WIXC7rc0pOl8AlaJhp09ztPR1+2LpZ6KxgD0mIMU2Z+cZDXY3L1GlVU84KgFYELnXqEn4F6HWCdh
IIJ0JFsbxxr1q7muQHJ8BcKoePCit+mQBEM9MXGRTXB689R3zttF6LsM8HfPGIAu1SMvGSbkVnIb
iVPtATkPVHssc2+CpXJFug6OhewCSiDTCWyw0NQzv5MZ6qKQitFRpFNDUeWk1KluzAfsW6JlUtfg
w1TSaU+DZlChC+uGAftjkEEnoH/c3xyQRkC0+R6txnZdddEOcp390kb+bE/FuzwD9xUYJgKQoQJn
TV5wXod7KvwVbIK+bAB6WS+K1jNwYJKcL6JIBtsqsVp7RQLmljZCUyHYklI5qZ/THXkZWNwWnfY2
HbAzvewgIw6SsLuJ20+MWGr1SHnmE1HYkk+Pbj4dab5H/j4PirlzZG23NhrJAAuLpKvWWQcOJdoC
zrtBMo5JDZ0QvVmkUjld5mins9Hli9L87RIqQ61Vjd2v5N4udQwbIIVEvQLYtarzMHtRSVuj1Q92
4qbNkhBMFk0+2wOlGcaCSL1q+y3eYs4PbN8knmHIvYyasZ0uXcbQLSL7BOk22G7eWMcVfjcB7ECn
xTIv+CW28OLqOolOC+WPn8MwilejXbADVXf86n6alHj5I0r6qa4tHnKc4B8M/Kf1tofCRZD4zioo
OQqcWphV2mJ8aBT+S6msMTCc2ai8NtqG/5A7pn0Fy87awPsGmilufzJynNdIqYblFrZzjKOJSOvY
QPalBDSdiyN5u9w9KNBWPELj3aE1yDxAWvTEC6xBS9rIgwGPlBWLglcZFKx6fq1V04B+B0Clxk74
tQJxP8haguU0gn122dgDNA2jyN80jvfmzXCspqlk+tt8HUFOHw12axeaNOgdaP2u1r+KmAnM/cpp
TvhVoO6uS+Gmy9sTeSc9JC+q4wjm4De/eemviYbcZx/n/i2YVsZTLTvJY5n447L0QuPJiNW/7tTI
3mzy/e6POCOFOPko2nErysw+8jEA6Y7+0gIH8ajqUV3dobOPda9yqBriy9mC7tvG6eWDnb7M0a94
mYILdBoq6Znr2vORIAKJyXESnB0V67wVNM7tBdlujr8NkUtgzYLm3dx2OXmrjkPy+Q+HpdfP8cZd
dYENiS/D4nd0Kar8Cf2rPhCPv0x0B163cAlO+XxdkV4mGetUgDbFC0CB9nt0wgF2z71vN7Ot4uT2
CYVfvX2C7wK7pVnjwiWLeb6mGbdgzyiusSz2hgGWTXQvpYumGNNNB5VPaMkFbN9NZnMxdaXX4EV4
NHtADHSlF29a8SiQc4LMQgPdVh1BjkI4ews9ZPMktBf3KwFxM2VN0QVypN3CyMP6S1ejHOmygh+L
aKhfoEc221sFlSIIEjnrJmubLzX2qpZVVY92GYGtqFBAGmv7oKejAyq+TW8guXqNvf4TRC6qFbT3
sqs0kW6hO7JJbVPaRnf/N3FGhfRCaYJrehy5tQztCXT7+onmbqdBdZ8dxtVRmcAskzXLC2s5SjxR
am5Dv2LdTyDBDiHCY4Agb9OK1NqS0MXk2xfXqszHrBiz+0Swf8hMUUESmNvScdRnHWWG/tYugIep
DOeKvWZ5tFw8BFCPd69kqzhfjWhyfLBd272mEGpe+UBdbymCJjgK6U4tAHslm54weGBvnfMAAYsT
gPiyNVi7+Qvg0u0+Glq25jr15cPudu5He4Vj0auO/5tdTjnUZ5towUfeX7JSBpuMDdW6KnnxDBpD
ewddynDJo654lrxF07If+wsjxDCdIiQlatBjUrBlg89nKOSFnFmdTo8ZSMhibJ0kdLZWRVyxJ9bL
5EH6ndwNmReYSMN53aHGyzJfSCuO9o69tVwhhn/IYVSguzoWbOwOczhk+6A3AxEqoKcasLBM9Xhx
kqp/6Vbe6MgX0xAdBKfGfEHDuO41w6QBGVjthSppDXEFtLLQsBihYBa78orKdPgQ9N6ZzPjXBUNR
DJB7nbVYMoAKWgEhmB15fUu9Ro7qNlmO893tdYvsSK4WCTIk0AL48Bqmt+3t5RuNa93U+yGAfJwU
WOCcIPMyv6tpIkMOOgEZ0skBuzvOkJbcDLrKVvRj95hM0abreXxHpt4MoHfM23/IR6bbpJvt90nd
ODVHq5f/UPz/76SkB1oMbA/40XoRIE/qj3dhGgPqUQtpN99UGx+NFLvNaxl11VOZRT8tvetq/DZZ
BNhMnkEnaM9D7/cheW/ByFiJ820oM3ScWXncrEJjHzm6s3i0g+keo5j6jIe/jmy/LBcy95pHQELY
0i04ewiYpTaQlW5PIIIbDlJALCf0A3GH/LK9MgCYeJ4aCGmoqmm/BQ3fCwt420UFODf4CSAUWtjf
oLzDP3vMZ8sM5bZ5ycHQtI9++baknABY6qX7tiRayk8xvrtJJ+Rno2IDqBlxp9CDt4DOgfxcCnwm
3Ult+2tcZU+giQ1BWLocu4JvSBssQlrl7PmguGhAnLymYdu3EAqHIicphZFmWF0w//xuJ2kxDwkM
vIyzFHvBc1BCNniBGyfC+2cBqY755qPrv8SYAPwchimxN3Fv9ys++dE+CUP12YecdS+r+pOwqvSc
gyF6MULX4zOFJUlm7MERDJ1Nx1/UbAh3acaiLUez4gqNyc46kTX+r+t86ld2lUP3g8aqc3rQijjO
eoSoEHRBvWltm/4WWKZ/IlfFe+KtB+iqu6O7d/vNRPbJteZ4orgnk6sBIyPseKvGe7KTiZz/0/7H
+viOf/h5fl+ffs6QEB3va0vmbkJ0tW0sw3Pwhfx1GUBkq1h/15cZeN8bGaB0UabfWtuPsjWw7cj/
tD1IRvSEOcaeUgi9pD5UYVI8pf+91M3yvtw8PQWlrzcWUAjXaghO5epvkaiXoRXkG7KRdkIP5tOL
zM2FPTDwYuNVajuxtUdp1JxxYzLInYUrgv7sg2X+OWnstxdwWr+FzTAyHRZ2VX8Ga4j3nP0Km7rx
X6v9HkbTqyjGf7GHb7894WAMBaa7rnahSW83/kMiEucBaE+J/mF80SvzlHdgtqBI4djdzvPsAFyJ
DIcSHd9OCagOeQuuW4pRhustWgE0HUONZY7RnwD2ZffDJ5irOTyX0XQCbcQ9RdOyY4jnlj0Xh0wx
HkYfqBUnMopdDh3MT2aNkkTkR/GZhqD627ZFl1wNKNJdC2WvlO5xzXKboetJVAsaTpNl70DGbM7e
fOQAwoxluSMvLckhuHGmoV5S5eDkoyVL0Ovkfdyd3TgCLYoRIlnBl4zyJvoi2gIwccjBnSiX0sf1
BE28JN7Q0Mq4PDITmkVDw8unGHWjq5PPqRQKaBtQPt+mC9GYy9Dv11ZnQ6UwTsOHsUGrGtNqobUc
QDvhdwAa9wPYH/4dIYPu2I541f8RAeQU0uK65PGXNXyc31djYkMfHnuWgq2BxEFKxbMdXCdNuz+k
xoaI9Gfb7AepPkj2mxYssG5pWFu3cVCVYGA1RR2sOfk0RMlkHhLChjA1XLqz6YapeZ9EaB2KejfR
iELfJzK0I5x4jFbqlFV3fZ4dIT/oXwEN9q8+Y5/QxtWeQRLrQ7K8CdbIb49rcna+EZ4VUladdpKp
LPNL5ecMrLSYnSVuukZLfbuh6YEpLJxE22/zbD0JUhpbwPuTezKZwYBNFYift/QTjEPQHzn0gBfk
pTUYanClyYYHMsnaQAeR9LMd/QhQ124OLvNMAEB+/UQg/YHql/FIls4soPo0fYvSZNhTAk6AIHc7
NX09J/BkYncXvGgfyElfMlRjIfqe8gf6gvGsQ9vH79NFUdcr7jHQN5dZsE/wHgB2N9h3YVM8uSwt
nwrsk+wxG+/ixsZ33GXO0mVc7MgJhPS0s0GUsKQJ79PxvCpA4qr8deBV6cW2rwSaYHgJrQDpncC+
A777rEFRuZVj8g00uF+9Hvo+IBoJ9wWHGqOf59YrJpKfJqraCFZuCtBMuTLMlO1dDcG3jEbtUBa3
NPRCPKAu7C6ius03AVgLJGSQPvdZYoPtNEcFI9dKUlrKRduBrGUf7L/Ho2Z4ZmHL+z1al0dAWDMg
FXTm748cYO0n9dJOUNC4OT4kC1vKBPoSrJplgmf4MFTg0pDRA1S8ogfPQpUF2+NwO0DG9gEcAcj5
e2j9kkF4oggWpdb92H+dlOumyzzknqYP/xH50kuXrmYHbvWSFEtr0JJu00KzT39CMzAkb3uod0cD
mt70yQ7PJQ8yfnG3p2HLzBUHK+xzgpMHti3/DqNXxeBCQTssur+GNXo1AjK/h+lzzLwa2elDjd4R
tw+l1foBjMpDJgGcgDDZtpuy7AhdsPxYWIazVUAh3HFZAcZeWcG1j5C6bphbfWEJ/5JwWf9oUujd
Zf7IF/YICHTLqx992HxRBi+/FE2ZQhon86+K4Y+5Nnh+B4GKt09prPHjp3hOkq5RB2tBf/za2OYb
awyUpuURmC3iiPlghjbkTCvzNxtN0hQcQWxBYiMM1jlyb1eIxFQHFyUbCPO4zpVssfjcSWd4lBZe
B6EL2eF2AhfWLR7SV4A0ChO71NZqH+bLy9BNEC2tnHtXjd7B1ptVD9iNjZWpFGXsSdyh2D4C7fq7
cRaPJ6OtI9O1cxhFEPxTZebJBMvJ7cb3rNkS/rr5LaZKQ/Up6ZpX2iPTbpk2ymqA2LyIzD3ZZRjc
cTsA9iGfvvQxZAdu6V1KA2u7wyB27njxhjoPlPxUx1CqgFSEtUpQZ4TkXDpd7EiYSwpww09Z1zhL
XqJZvRVxvhSTGW+mxHUuBhC388UKGT+FwlkPRYT0FjkoREJuaVnij2xDtgH9fyvTTWII0/XibpCg
C+ncbNxUpcC/X1MZSEAKdcCmUX0Ge64PiUrXOPR6yNimCUf/pQZ5zdENoN7HtXa0VUz+sheg8J98
owQTVv2jVrbxqm+CrH67scCPmwkIgrgWqoullVufmqDrVrwXzp20oC2QtUlxQMEAjA7RFK5rBlWE
1IrKZV6DfCfW8nSlvusDoL0B5MHYtFD0S0fTWv/nGAqkS5qC7YTr6NtidMeLr2XZhThu2Sc6cg4V
n+6ZMZ1IhixLmbrXPjphkq9l+Lbow+m777/NAx8KWO5H57WFLMMCxEf8yu0o2KgAGBsJGsMzS8Nk
3TfC+lQZ/deiGqFmnoAHD7u676B7thejnmSwX5MAvh3PaOhJwaxpmJ+mcZwnQVZ1ntRWSGgBbmJE
Q3ZMGtdY5pNMl8g5Zcc4GkHSTp4uStXbLbmmzEQCxS2mgz2igFbqtsrKQCN4YkF4HVpgySmMwKBh
FKJ9NJy0Xla14K+qkHe+i16vxSC/DiLofqBl6icP3OCTn9vgYQ5G5y7zzQy6T4If8C9bnzNls7Vw
Av/KUvGSRPF20vUjushKhcDWcPSN0zi3US7O3PFgUQXqQ8y7mwdcHWjUmVCc71Q4bQkSVI3QKR9a
ZPRmhJCGD4GS5e824YGBgkSpKZjixve5hDqi9SjuP67nttijB1l3Av8G2lNM31jdMiyDYz6BJR2Y
G52kKR2AAivXA1WZRkfrC02KoO20vtmmNLxYxmuDY/chCcIap2TTGPFvGK/m4SgL707JIkXnbhIi
XQDipERfyAEmu2hhuyXffojGbnnVqnw434JdXxN7Z/X1QxiE3JP16BYtuMBfQBATnkVVu/aiQz5g
H9rRS81YdFEC55YV4PcbzwYD2RyCnqtpkSaRgaeLKlbAE0HU4PZ8Glleg8x6TQ+mjuyO6p1LmXfF
Supg8kQ5KnALUwAgmIo5+I+HH61eMNsC2SLa0jXboafpEWNWoi+Tbk0iPry5yCit1AGqD9gMPYU0
8D7E8cGq+IoC3cRCe5Bd+/aeOXK2zSvYqt61kGlz+KKoC8hNWJZzn2RTs3OTLt+XtqvuJghBQiMu
bb6MkHv0jdj4Echm51XMf+38YlzSpMJLm53MLTCPhL26s7HkPKkwvTM9EZyy2yFH5M2TIuDa7sNU
rRkU+haF7lTwdKcCXeqxWSJpFZ5tR1rA1eijPbg2OOiv0HoAQsa3OJyawFwi6gZ4c6R8Fu+TzSqR
W+ijQd4Y5Zw7YIbHuyKTzZl5UKgXrPAgvgMKFDNp1aEKzQcaedpEd+AtyXe9p9sT9FRahBylEWcb
swb8zo/a8m2VMM+7FeuRSU2sIErWpYOD5pgxEBLePgq1Jfw0QNDsaLVRpbsoTcVFgFRhHQQyWdNf
VKX/rMykvELJjZ1o1EZhdy6bHrx/8NElbEy59oC4WKdV+GZD5+pDVBnB/LeIrtryXE/2HcXTnyLI
48U65rJZ3xaSkbi3IVt8pnWQHAb9hvJTJJlAqVJr/isrS34Kmfr37gDxbhGBtZ7swnP9pdVa7NjG
5fjMUr7tVGB9yaUFJeuyVVsKy1BCzy0c7NtpYIf/tOzEjHrhSdBw0bJFJMuDTbDA1ujtHboGo3Xh
Tt2GWMhomCK3/mHI9ZAoy8y2idY3bySRlDDLnzFeC88DNIUOIsNvSUOHI1teeQEaEbQ3dTVHJK+B
S9RDMwX2UGiafhqiZJCcs7rL5mGspHmOa+PHvBIqHpc0Lr/SKBauexk685M/TdNzV4ruzoCOGPm4
ZfP7Ng8v5BuBXLxvlQ3OAHwiGDWaB2ywdhEIVp4TYzKAKVIb8hUDsx49EAbSvN7t26vqkiX56ilO
nrziZ41v3lamwLr3UTlcZVFmoOXKh6OnyZ0AG7Z3KXNqaOmAL2oOQTdNY7vuA43SMmfAACbWhoaD
BQx3mYUXGtGkEhv0BRIEw5GGtKQf9A9+lj4pTXuSD232aOisbVlzZ4sNxgC5G17vR/TuXygERRl+
gQbF/jahK4S5RSMAEBR6Ebr0RSLmReKiGfY2oMsLMEyEKGXX3iJtQqCZa8cxFsxwOUS2RLhy+im6
r/Mquke3ZL5LIG+0MCmmYWizK+v+Ql66ULA6lGHs3c9BWYuHS4vvwLxuFoIpyXSzeHebdPusUn+M
lYLCNsxKd4WGK2BIwthkRxf/OO97gUImQGvT+MPbf0xUvu59JMHrztymfT7sPHQLXWPu/sPTqfhe
miEqB371XIAu7W8BWes/h6qq5wC8eIddrXDo0ivkOCw9+uCRWSQeNO1LK67Pfm7YL0xspqhIXupm
bC5jEgOnrc19Kfk2A3B8g2KU/XKb9DbEbj1FJmuaquP8ZhxZiL+RhFdo74M80odLHwHwxgcFlV84
Wv1upTvIvPsXHHgSewxXZAkZwz4nq6ptlJdQw3OdELKuuVi7gqXPosBWMOni7p8KuSqDOc5PgTJW
7av0i9shqZEDn42Tdo/jIbbfB6tu0Wynp0cQu5mnT4HZPqPkMazTHLv9VmMhPI2PEK2D16XfX2jk
m2BTmLpMLC1lAd+hvX0g37xxjHb5xq2AmNJT3+eHwVhuzBAMpgkorJELQCP8oHtUchu0KvgDuaJu
H4ArCmeBwWfmay+fyB+B223F7HA60sRcT+youWUan5o8UQdft1U0XVBeXH1Hw9iL8HcaDSdrgtY2
WDjAz9hU8kRhFDEZcbXtepDF7gE+6peBWzSoeCpj7g2I8rRaJJYp760hqC/AvhhAs6J06sm6wvez
1uKkv2bYcRY+gBAQHOa5890XgTjSy6lvk/ACGbRtx/GmX7YsHjZg0mtXt62enuDJvDuSSYKmb2MG
NkDSSI+K1Btfo7zeg3jH+GG51gnCpdMXAWaBpY9+/zvwZhk7tzeHHdpLgdrUk3wXfYup2eynkVd3
U+SUi0yV/JzrrtQsATxaQhJoHr3bXeGWYlXI4lDa4FK8kcwAFgpdH6P3wa5qlgdy5Ph6ravcQY2f
RVBy7U11bsCQ9tL/rKXVv8RsjMGRC1a0sAntFwH+r01qyXFDQWBtfZvDvMZ5sb47cb6TTZk89I3N
r6ywAYzPTdBXtWlyzUXVnvDE+ULOifP6DIrqczl6+clWWb6CMi4EFvUw7PEGXNAtXSIjxSNMe9SY
weNDuFML9XhrMg7uN0Di8gdH+c0lB3500Q2h+Zm3o7GqGlbuaZihYgF1TPmcWfoIBpztgoMZ5nOU
NiOwFWaw93mQHtF16i2xHVr0mRCfpiLmZ9NQIQh0AQOAkGy3MqogPlR6qMOEDjPjhp+Rr4QmWtyi
GAYU1gpUNvxAw/cwS68GsBi40QhUMLXf0NkBhq26+hp6yKnrjHlqthJIqz64jGFZndAR563eI1CS
QAtAKuXS0xFRB0p5ioAmUfU1bt7WoAgDinPgIgJHMh5I5mOHYtp6atADMlaN9YhWeusxF+GmRZby
jiKKJLWBOAjHBbJT4Nn1U29a4Gmj9hTs2OjJFqoF5gpTaUar10Q6sl07lZyKZe0Zm3FwvzBoau0z
0DEtOs0M405RfaQhRGrsZ7cXb8N4VMkmQavyamyEt6tLCIbRWd3Db70TlUxWdJAnLw3ptH4LdjoZ
HZHUSRdU1eqcDlTBaTlskjYwAFIu+oNw7OBoArU1V8eyCJRcIyqsNIHsVDpr1ZhsFTBA80q3CX+u
iUwRVAlXGce2h+UAuvFiyO7DDG+0cfIfmqiECRiC48iC15tpSD1IIjiFXMZd3qdLnxdilRpdtpnH
dTxpzvLE3s9jK8LLt6nKCy1RFV52r8Ye50M9GXi7ef0cLbYgqRsPeXIsYpmdsNt5u0xBCrDPn2Ne
1cOxaI9kpxldFNqgUTWJasa++BpsPg0RBIN99FLakcEWZHO1A//91bIEKGp9owGhO6TRUUYF0o4n
xXVylfs0CsBkVHLXC8N9IottTHvQR/T3QpsG22wWad37R4ooUZFYtQJKaK3RethRoVVSNOCQoqkc
UrIHNGOFCxqiJda6/I9P8u2mv08AcWlRhQ/73EWn9NQUx05fktHGuFe8AGZoKo50R+7K6UeQE9sj
eBvf58QUTn6KrKcafD5/3pLfaIdmDSmtZOvkcbYi3fB9obvDanxPVqw15bkHAP/s5nm2yk1mH0ev
+iGirD9Zsn+7xKnTn8jmBeDXc538SM5JR/Rga0Ae7T2EPCM66EDpDF61wni4lammwedHUzVfxHtn
uYMyA5moTEUXowNFpY6iEYXSxIl388S5ovVrrdvyv69F9vdPvK3Ffn0irczK0j6iFxuPTzyMmgyd
t4TgDd6HOO6w57TDY+XmxXbi45C8KIjznLVnxzXkeWQi2uPVduhYCsQO2ebbAACVfWpZB7LRpfRq
9DPrC9oMQFL6wjucIMDbJXz1bAB+H6TGS9011bfSDl4CfBG+gQp6vgGedL75zWVGo/8JUhkH7S71
zP+xxP95DCTA0OUF/u6127vuqRk9Z0FEDwXP+aaFTu3MDmH7UHapa9O9dPiVP7HgKZmY/fK3SVHA
2pkd4t+TxrS2X2LbSU6yRPNlXxjjPV26xM+hlbm8WSYk4u69RG/IM65FX03NZlnW1tZKcEb1pKU+
TM37pRE1VTQvOVjg6jBHnZTQn6BzevdNxK1tFoEIlmwOKpSLtvNLUIOW9XpAT/0+8kX+SRnTtmwY
QK3abtpZeLPLuHqz+2Bs2zfA131yK5wh3+23+N/tVYP+NapezYUvXb0C5SU0mdVcLGtAW3vqw/bp
Vj/LB9ZsBzcYl7f6mUQJE1nYJNjcimK9E3/JY2c8kmm282UVoaOMam6TEWUnbtdPt4/u8cDZNg1X
y9sybTR8XJocysrnpWkhE1TO973HlpOFDkHhTUgM5oCkXPLa85ZGKwr0AYzRZfbgCaX26Gt5LrSN
4loWQUERCJItrTDPpQXeV5Fg90FDk170/YLt6bzSzXRbs0myLd43/pGcwIE9pm7enwa08a/GwseO
W29k5p0HXny1clCa1aYAPNO7Kleg6tJD2q64ZYxam4yyI9m8AAQHAIXfkXMO0+t6KIVvbraS/bwt
a6jg47I0KTSQzEqlyHCOwjaIlh3AaE1OunTvy0YCRwVVY1c1doa7rzvs7Gg/E8TAQdCQ9jM09IJB
ohEJpYnbkLzoZcPfS3YKYpx6BnQQb6Nx+hp2OBLFvjmcQCiOPR6NfW2kO7okUQmJ2Kzd0tQILOt4
begpNL6tEFUg+LeH9vEP+7zyhw9ReZgs/KCUG6Q4hv3ox1fmDOarDyHWMHKT70WfDst2TIMLBH+7
E2g80E6oqvCr1ZwpwIUq8bLywSnfjHV9LqEjsiKHt7WhMfUNys7Nymtkcg55XFz4BOwBSlvJd489
DbU1fbXRlL6Cjm2pt83RFiVi5B4EhDvxzlWvhemIRZLZ8X1Zes6FHDgCoLdCOwy02M2O2gD/csTQ
RzE2B9/ioFZ0NQRqFPKRbLJzgbJTg3pskBnc2LEh76KcszurNR+E3tSmKCXRSHYG3xhgzIciMEQe
Y99nB2RV9tTUcmt0oSHUnd0DyM9nJ8WTnS4KpaWDm3i7P+16WbBDG4fK6nYf4rWdPiCbDH5EQ87s
/GM6undRPzbl/OPd+m0oDJDI8jjV+fa2LAOm/pwGctkYYjx7Hgo6IzD5d0OE1zUazZJHkYWA/VZQ
bBjbsFxajlW/+KJFG59s89cgAApAyvJ7mIE8qfT6n71TrrKs8KEf+ohiUIpTSi6WdWhHP1E6A4w7
z76NyT/o0Wuenb5Xa45H46kxy+poobq6mQIHm0qQDyziIui+2yxeGlNe/AQH96feVc5LaIxI7iPz
fvEM09xXDlr3fZzJHtIyGJayM61X5Qx76Vn5T9OfDr0Km1eANiHQBfZDvxcLLofparIy3UZOkx0a
X2R3TsDjlRUO8hVI+q2qs/yHqfjnPk/Vp0GOCqdPqzyFVu+c8Jddrf3Br178HulAHWp30z7xA35s
2sRd1nHagwLbFccksKZrJ6wreDrcV2g0Q80pcroT9MPqR9C0fSM7fhlkZYZGnkvQ1j20ggNInQQr
I0RzHQgw44tRlMm5sTgO+7Y9fGvdtZcm5XeAayCTpQOY8NQWPZR8nbKs/H+UfdmS3Liy5K9cO89D
G5DEQl6bOw+571VZi6TSC62kanHfCW5fP85gdWdJrdPHRiajEYEAMiszSQIR4e73AL9k97kHgBcC
DgXi9SK9N6G95iyKFO94TO7IBAyXgcx059rBojfynW800aabij7wVRtXy0nCBcLG3cGenntzhwe0
wOjl99QKpJefUys43wYlOZ76QxCCxPOviTIkjFe4mKKNQSUiWFC/T0w+KjDrRepU34nsbZz4OItY
D8cmXWRionybid/mI/nQ4UO76P3xWKPWVZvOARI2CyHB4pEn9mWuWRghjYHgQLShGgc/s+ozABqf
qJNMMjDPlt2++9eocEeazBdHo3LEkugoeF59yUNuPlgImp1+Y2/L7KM9spovIqnf/UsUAC2JvQK/
my+uF1kPvQ801RzJyry2fud3RRLkpCS4QakmgaBqKfgXmqoB94TH7/HB5M8tJJl2DSDcm2awzS8j
bry+VsE3PMJAn1LHxmnQYryDSrUDogwAkqeRyOnmz/00ss4RGPJlMY8kB+EBBEYjbVRU3OkIouPq
z5H0mkyhRJFGisBhX2oUH5EDVnrAXvjr1K/4AyrEow2+DPfUxSH4hiFevbNru0BeILChFq4Z9Kht
0KvaVvwd0kWboVCjD0xisAZHl/k94kAWomI2+iRG1q1cq7Pu8s43tu3YNgdZNsMJeXaIj6u8fChx
mwc8r81esIx48mIU9y6Ch1FXYAwrVDGpivCX2mDZ8nfvbdT2396bX7AP7y00DIjsTtgvgm4FfZ0u
aztoDjM4a2qiar45EOyrtowH4EjqfdHFcbdAZBUUchSucypVru0QjAGzUSJtu3b6wFggjZ1h19qo
TQ8xs2XQe/jUyVjnIZ7RvjiNk4pXPx0yzdSm9iF2rop+a/cqOxgoCTl3UvdnOqODjnIwlHlSrm4d
Zel9C2vmLdJK9Rs78u29o4rgwRkmSNsAql9UnpwA8Sw+k8fAbQv5TfsZ6J9uCT12/9DjVmLf0vof
YvzzKTmNcKIUgIpCsen6ANt+sNENCO4K5QCD4iXrciorru26WZgNKgNblAU9SYESaR6PX8jNY6A5
FUWBCFyLvUYYNs2lmdxaH1i+afjv3Hpc+dsMpYiQsVL6uUrTLaDcyOvhyttYIhi36dTskmIZQTfk
c5yV7BBbErLjxshemOj/GCLXuUeiub8DmzYQ65O/bbpyWWuFzNU0baqzLfkPkXqfNkfceDemQLaD
WhsMuxsHNWNLZBfDPW1tqVmwKNrPG9+pF4iN8EMTscxwH5UMmegS6FKHClf9ULQL02zF2s1cdhJU
7YqHRCs3gGfcv78i1GmOfoM4TTJazQkgE9BLpCCqPkGg07M2fgFQea76bkP9dDBU+BrJwtr2maWB
YcEhzPz2nNdlDih/IsAg48h+QcYwr999bKn1sqhrZH8nb+rQyu/BfwmlhbhA8hZa6/qsOw/FhNCX
WjY5JBq7GNX8SN3jFCuvZgPGt2bhIDTZL8hYTT105qBSZp+X6u5mL0wL1B9zr7ZXZoFCwx4rA4HH
+LGmCw2XUHBuYo5rjk4D57GwkwgKZ4ib0wE5qqRDSPfPdgN+oQy8/mT5MJLaYxya0Cxf0ly3MRAS
Qih+Olipste8T2RyAT1Ys2HgAr8UpmefmX42p3IvOpCZzsags5cyGrJ1iJWKwh7Ec06jny7JJSbb
4GYV9HsCvr7NUIXsGbuTADR9js4WBlTJDu50oDM/Fk0GJgUJI/Zz7pqszVhxlO9OXkJxKJ3Xw458
yMRF/udomvLWJh9q5nkq+PLWI02Vr0wJQcmqQ8Koy8L3Q4RoZAW8PNpJ75QgHPL/mG0J9ZC7qFS+
aVPjB0UgPwQp4zCEyk8A8vQG1ewn7B0/RjN/CW7SYEf4z0ZofEIVtH22DPADdnYwQCl+iM7lkGTg
XtLGFSA0a1k2gYUYT+IvwBiZvfV+vEaRYobajxDCNcIL/tBR+S33ZfOlGpC3N2TAHrDgccA9WTN8
j3m8x0OrBQtOBTS/itcSD1dcDyLDZxF1w2k+NWxtHMwKa6osLoEkmnroIDtUZg2gxeuxG2xCC6A9
0GG8oPDyCrHO6tEZC/cEsGC1JLuhQb6YV0F5F3v2eO+KHuuXaUAArgBkjHJx5MAXPzk55HQ7lj37
+VgtejDynegwdEZ6YtPhZqOm7nS9FIm1yUcUhHdZfa6lnz+7qIJ9qB1vyawqQF3LqpJZ8iz6Jn9G
5BXljYV+IEc/Ty6oknLuqFVF1VuflcM8CfTqQKuaBLgOpznzaUOLG1G3p2YyinGFWiC+pWbjFEgP
IsC9oeYQejV2Y5WzsqcXBVdouEd2w15SLzLxxqHMQW9BvY5sw3PTYIVKvay3qjuEDK7UiaVruCjE
wHapYdgj2JbjCoCM6tBgcYBQUhp7Z/y2vDOdGV3xBXzZ3c4yczEurNJrEYAfwARvptgYplBmns7o
4EMV4OCFONyav/O7DaMR5ELDbs3//6luL/nLVL+8g9tr/OJHHaru9L41H70AIssGVELyBZ3eDiD+
EKvcLvoFhBKS461DhaCkL/P0zyHUvnU704y3Jp39+gJJg4ykqcBy+M/TBOVfb4xehd7JbLy9Khll
VfJ8Ibl5HXWIvdv0Jm5DqDm70CkNKYroM5Q3y71hh/l9A2lIgVTQKZsYO+lQDAJVIIZXLAfLfrd1
dBbFGwOiRudhugJQG63rTaVjYCX+Gksj8gjVcr2yzjf7yIDdHhPciehVbx0D6HU62cWXzAmwMtdB
K9dxEbrL+RX/mhhRKgC3weHd0WsnOsMuuTSj1TwVDQ70S6K64G6eKtFmsQ5Co5xdXMO92CAh2oJh
Qh+kZvown6mkfT/7jY1ceoerBBc2xtEh++vsZpPTNLdZqeNmK8ESuow4rnjQu7kPRavATRWASZ2a
nojdB21BQruLrbtg8ighr7YLGtEuqbPkjvuQI96Slh07z4M6DaVAgHgQ+UKJaKbr7M6x7QtoUsq3
YhQXQ7LijWt1CRROMlgcL6pPKkzAzeQyb6+q/pkK0qkM3Z9q0REJmO03E3mQPS3HO6DMF2zAhiAR
0T0I9Pg1CiN1wQ1pTS06GCPYnBO7eWsHP0amr0FFXuGW9dKRHlgMVOofq4RP+/lSvjR/ncWR+W6j
szbh8iUIhmTB8lS9zL3+lpnuY6x1fBVCxFfwXstT3YxHMkEcIr42KMS/83Avg2pe7y/JrW2vAciY
7smLDk1V72I7787U6sMovlZZ/jlXGZg0ppnJ1NfgrJCG5e9vtja3q6UTsXhLLtSR6BSgixwgHrLR
nEEJOVG/4fHq9qq+0vY27sFAfZvPtxNrr8we9Vqmgzcc5aNz5LK50jD6k1AXUUKptPgwu1mChjea
38LtT4ixo+zA/nW5mTKvuu9dFZxu70wrL1yYoEkEJhUfGPnWsvIWhiHVh7+qtDyUkVqgqyIXOrgj
OEBqszbnv4omVa0L0b001cvby7Imc3ZGibr121/aVq1xYE735fbBIUAK3n+d7G/vrs+Ee5f7LzTX
/B26fTFFXYe7uTkW/ACGjW4C03R7ZUEkwcjT/jWqmycrSeOnCJKNB8UYKnQnO/TsbCNvLiPW4Sj+
dOpNAyqjvZMW/FmD6I6cmLTMZSNZdQ5tYawMkacLDQG+x7Y3P3XNkJ27qSULd9ygVgTMyaVrPlay
r+4dkF41Tmw+kqk1Qe3lp354JFvf+sUuDXO2nAcIy3/szY2ntQkmTpToYV3dRnuaHJy48QFREXNB
TRrg4sdiSLO/kqkdEUpM+rba0uRAm6SnyM7+oE56u0ZoHpHC9e/mV2/sDtVmoVzTZI6KuwvjxYX8
6eBG0WseK/NErR7Lw62nrBZ0IviDRqP3r6hUWVEnmXJIZC545fUHasZjYe9UiGAdudBb6ICMY+Mj
GQwFjRe3HNmO3gBoPdjB1z22kthTdeFnFtrtdeRK3xdj9+Z1rvsF0u7DGoqAw87v0Qy0sQLpFmo0
I9c9FVUKBT4gqL+Ap5CDEjdtjkUbonTNus7mFgp8uizBF4IYzfJ9xw0Ktd1cp3erzY+R+ji2WbH4
UKhnRzXExE37wcDbLnzvM+WvfZZ907XOnwok2Xa6hsQPorTu0+RAqW2sAb/x+quBIOe3SKAAMu74
j9hO7ppksF501AzQA7Wyq7TDduuUVn/wShkjThEzsAby/ikeoIybQaDz+zQcGqX8R4jhKkUwGD9R
b+PZCX4aCQMkYcKRh44BZgszBvgsCfpP0KgAlzPsN7duQp8nrkIaEQG12U0Ce09uQEe8zzZMbrfZ
wui7R0QHkDweQPMNeIexSIe3VAWoLnWtz5AdLlGUaKa7um/iT2XLT6owg2/A8yTLAuXRF60sds7N
Aak1ewi//TWySyBGQSNz6aNs27bZyogiJIj8LPlEZ5kv4/ms+43td34+Mxnum0XyIc9mSHs4ghls
9yGrN+fYxPBoiFHuKb029ypkydbCKAEz+StHR840S1LWO7L3UbLIRiR2L0VbFFsJ+oHPVlrMfFYy
ccx1bDvVHlVIEOdN8pnPCmtp2KMGBNqWa3ya/B3EyYBSQ5mCGHLwKFtFZ62n2vllIF3wYJdB/G/a
3TLSCy/U3tGNITuCUpk4v6SjQMLF7FbUgTxhfgmhIWivorFfoYbKO97cvEEEm8FP1LLnQHN2KNQ4
6rRtn4LOytZgKes3c3MEERuXFd6Spdon3ZkjCFyTE3XSoVMgDAOo60otmq2PzffZuNm9z+bbhr9p
ddYg4uVY8YI4syA/dOocs7pQq2ZJvYvctFpSkw4I8oKY068vvHRRsDl51CAQW/JJSoRsv5lj9pgG
/DzH717FLqH9WrTgngwGXjwasXkkbgYP6qS7GFirdT9dFNDoC6dYdHdXQrT7kXfjkUH8dY2bozoG
tR8sG2fkpzrO7U8MdOkzbZ3O8gNYKIuVj6q5L+TmJSU/mczfOlbeAlQvv9EVU9cQrigRs7g2jDXH
xm+dFfPj8JtOz3lpu1/bGLSrYzOGB5Ym2eM0kPqrOIeGjoVyITuM5T5OMI+sLfnmI+ATBE33DdnS
btlyN7iPHdOEmOsIllE7HyGiHL/7CiiyaMgxZisTydMWDL3g/uBs1dOZja1ql2kH4QKczb3TmR28
iqaHirsDmNB0ACmm9rc1Cnq3ouFIymrciRosI8Dvr8ati/vMtVRIrU98afOXETTDqpYIutJ3mQRt
dIWy3KTBdS9cJr4m4NqFmGL31Rp7ttRx1EFLz+92jWyNHUOm864DJHyJvNz4Uvb9iTi03QzsnWHe
fWVlAjlI4C+MLkqfMkDvAd3GmV8VkA3FLfnJiPS77dZLZxlj9brLKjADcdwoAdFID/SWPZkkJ1lW
r/M7nv4UWYDsizzSQO+gWBA9u2lxynPDfYpA+HTAHWW6Crvh62RPGJ4WVhDwg1SgSvnZPiKRscjN
utzh9tefseDvz6OQHfSheb6NrSJclKyPhgX1qCAcF00pgm3eDdA1M6CD4LhTUGtq3mwqToYdatuq
azsdahDrI3sBGzWp42bLa1VvSs9ql1TlRvVu2ANfFZfenurbbnZDReOWoXZ4kRBN603ZyrWrK3Jr
9TrTuHv4hmndZbEw1uF05svh/Yxsv+tFYSnoc1AruY3w6zk4SB1s6lEVz1WVvdmIMr6FZb1BIK77
aqZevEL91HDRjoPInpnXmyxRcmllo7HwnNQ8OcSIQIFiagtE5LDO8Q9kooOaosh0hjQFtFyLEUK0
KF7dREoDrTwB7qiIi2wgAID+jS3PCOTkF3e6/WbaerHGhu0iLnBLLow+3nNm4ClRxtBAb2ufQ0zH
jN48XBWOJcVr4QbRyhQivbgxc47BmNfrXmcaWG/gxaHm+cbr9MeQt82TE4TN1vPydO+nAkpp02Tk
MdpQXA9r8YrQfrTy1JitFHOGHSgEqUadDm6WlWtPCWtNzQ7gvQf57sBtsZVpinLxoXkcMw/Q/jhM
98hpAGAIhYcrlEHebaU6G160zwK5/p1mhWfjUTt1jlMqXmUBW6FksTMeEV3Dp9CFfrEi7H+M1NUO
uV4LjzCoPIFIsboGCMbMNmpSB6rbm529NBQIEFreWs+AgbcHbhUTN7WD8GEFaYhbU4JAEZ+rfY5s
HxXSjnSX8cQwDqnWT7Ku/EclmuTUDrG3JEZv+add53Zyyu1JngkR+DW4fBOIEhYLXLbmN/BtaNT8
W8m90nIA1wu+iESE7SNzKhAOTbfaIXj3bQMwGtuWDh4CE+TV2kMiC3vD8StnUObp9fAZcjHvdirE
AEfmbCf/MYu8tW+MwBg0TbzjXRhskORAXs8ZcV9ErhzsNgCFxEmyM+O0+UIeQRPybQRxvgUWW+ly
pp5vDNZvf9sm4nnky4CSEY67sySo4QJZQ/2MPlJdfWxSLyL+3Z4+/zLs/tb7y9ibcztNVTqG3o7+
eOgGJF0hhV4ee0QANlll2o8ZSsIgc5yNb7l3V/Sd94c9lj9s4TjPOjGxs/R774Qq8Goeo9PCWGcD
kEp0vbGBV9vICHLEnqY1kJ4WPN10SNzRXjL2esNM33DVBcgk9mkJcR8O5HUn0xoCxYN+R2Lf/KDJ
gLV5mz5zVjP8TrsK3DSpvUkEiovDuCzOAMFna5Q9lZ8qZX4naKMhv+O2Fb/dxrBwDFaGJ160xJdJ
qDVUGJebW9Ot+3IDeeRgkyjfP4kB0CvRf6bq9zxvIU0XeMPF4U53sjQ2MmHpma91PDvY/SPrzQWy
BSUqRHBJ5FhhIizMixPJ0KRTU0xN6rVbYDupF3tF65l6fzc2lgEyF2kGAlUju2CZgHUlBGitsneO
pWZYak72rpIgDBial1I7uf1Dx8p5gB7tCgy3fnoN/AnAoMMTmLoF/54BQ7wCrQa/Mwqo/g2Gip/9
JK/WUJIaz4B8JQdZxHI7Frl9b0eFWLZCBi+tlT2kSc5/ANiP+kZXvwXln8NVoFG+0cYWiPzxrAA/
gotQjJueRNN6qB7oP9HlT3aLZ3KrimpWH3IHK70HtvuYZRBGugkSpUXQbIUOQIY7QpDo1mEWHIIf
xj0YbMBEVaBqH8GVRSnC7kjNZsjfmwQ9xNPhY+/wc5N6IwZ42L8dm4+o0SmzdAVq25OoVbZ3pwUW
qhGhyOaUaXCmNh0mFy8fs30Uq/BkYvFJfAaR7v7wRB7cy67nD2yML0SGYGedvUXZaLQhryEd/wBK
z7/H2nb2IrM12PDqE3hNK9e/5gJ/xeyV1YXcaKe214hQokC4r9jn0AY3HK5r75oFNfi4cfM/AyOD
HJTXBgi6dPZ5RKk4xBFr+6HJ62aZm1n/JXLt19ZV8R9W2WD4lIcSSYmtEovfpAuh1d4XDIJsPq5p
vwY3SjcgTdKa4dkzjdfE8Pi8oGxjMz3lUfBKyzTaIDhAuS4cu40PtFhzOX6DAMMXa2LzIl4v3XvJ
2ajwqJiYv8je9BrQjsnOO2d5cyU7ZDoTPBjccgHC3nEL0Ez6WUFePDOd4FvqAQatwMV2iZKguzgA
UKPUoAm+RZAGEAzcG5YKve3PI2MzHO+z1P6cYWVzBgVTdsaqNztjBxLtRG98cuwwPNpRuPGttHxM
kqi9l7FCQUsHZdAeMZdl5TG2o16jFc3J952vcy8b5FsN8McRiyPsWiQ3IHmJCBn50gHEdRvRZcYd
tcLSlat//df//r//53v/3/4f+T3KSP08+69Mp/d5mDX1//xLsn/9VzGb92//8y/uOrYjBAeHhXDB
PiKlg/7vrw9IgsPb/F9BA74xqBFZj7zO68fGWkGAIH2LMs8HNs0vEbp1+c52J1YFIOkfmngADFdr
9YbUOdLn2ffWWM37WL8L4iMQK9uYVlidEO0OpWYiucgxSLcO8cpBLpUvgqEMt7PKYBw2P7WBI74E
KIS5LTOiWEQrZGNSCISAmYgOfux9tJFzmSYrht/4AfLEqJ6dDiJL+7M9HfqoqTY5bnpgZPqzN6n0
F5DppzvRMqzYRSor1CM57exCY8mZJoCaAlv880fPrb9/9FJyiV+WEMhBS/7zRw96vNzoaiUfmy4c
dkgC+6iaMsd1yo3ypYqRNJmWE90IHHTp8OqePCQwT4BqM5SJ/d6ryjzjkAbOh3k6NtFs2L2GWLFx
EKIOXpKwslaRHXdnBUnMY1mAJ2NAburTCNJnfLzybXIF/zRqvCdX5kFpxE+GE11mZjXc6SCyD5xb
uOcC0qD+w+/StX/9cDhD1BefDkdpiBRS/PzhdE5cOiidzx7nRbosBHD5Of+EDEV+haJsewVU/5lu
h2GdGRu65VFz8kK5VnYdCmgVW4H7ihiwXkuRZmBNw40pyGqINQjRfLF0dVbTGhEPxYcsYvlnYRSQ
DCo6uA45P9bqPjDy6h6F9hsk7MVjPrHpl+C2Bd1B7B3JBsqweNsU4H+kXhpQhf1GTLz8iJpBtbYK
OXB7drpEcCrajyoDa7+XAfLYe+DMsLu4WtYeUIRB8wjtevH4iy8372tp7R0od/yytCeFOUsL9zB1
kvzc2PpAJ3UIemD5y04mD/+oOjd9aqYDIoVFJSIQgKGRhrJdtIAeHlK3yJ4sbVYbwxzzNfXS6K5L
5tE5yHvv5ngjLyy2tngTfyCXbxs13ZXNZkMdpcWC//CL4O5PvwjBmGPiv4BitgIMWdnT5fThToU7
izWASsZ/FHhEQT6O9ZfOBL0y4QzD8pPp1tYrLcK40fYnX3j9xQhcLNGMClKQUXwmVdlZJZbEY2d5
WDqt3KIoFs2k9haiCBDaO2UEcZm4PNIg6qDmv7XNk/ks9rZ17aDKZrCdZKe60Twy7phHOuN9bJeL
LBxQbYVEEdtxJ9rfuv/mMxt4pbf/4d7z821/+jBBACU5k45rgYjOlT9/mHFQMTNJmfeg+npAKjZ1
FybwC/dWaLgo+k7NdZu42UvOxJrWuuRRVQFQeh3vwHAL4lmkEQsH2OO22NXIM0z32Wq6u344AGR0
bjXE2+BAZmh8IOhkBgin+WO2rGIT9K4WS6+mG4cLCrZQB0uN9w5kZ0JECUDrbnCdLaOiAJeN5yZX
iTqXf/5UXPW3n5jNFRPKtEC5y7j9y6eCFRX3syaRDwxyuWd7EswAtUmMErZJ5ZY4UX0ZRau+uIZy
TFYfqJdzCBoQXTLZwJ8HYKwDKnmiVvbUgDq4XjaruooMcHGn9ZJKAXMBeg5IIftHMVUMRv5W6UJ9
vnnVEtVpikG6sZtCQ4UXgRQjNPwdNfVk6xwglILB/puN/Iop1DQ7T35kG2oHS21uvFQTvfdC+SN/
xG0YuiKWH4GpS5Z76glLaGx5FWS4qPeDt8vrGgK53D0F2pp+AsNX/JyKTWTV4y4TKFSZ7CzvJe4R
CCqCNQU7fhD2OyjGF86ird3+0ZoAJAWAyEjdYqc0taa+boCCUtIgLAeJsMDPQO/cmd4e4t7FRTch
aObHxjs6qfqSZLp5IFOOR9cqQQ5jQ03qMBNAqJj5+s+/EUv87dJxobfhmhAXcAXHLnzq/3AfGlyG
x91glw9BYE5R5+xzVFfht6xD0aHXS3aPzE+I8jwUAINfL/hWgBED+X3vpUBaaQPdVLBkKBk+/TzS
rVqGDcxwclMjBMYVXCyyiyrEpEBXS00nHNdBocfHNlBgFfGzTTgp4hW5kZ9BE4tS06mJHUazc9TE
cjM10wrko6Uj+h01ATR6n5KakEJehyg1Wzs2fuWECAo9q16Ho2w+QK+BFsfKqKpm4BACVeM+4YC6
zdBrkYJIAkpg5gy9htpcfufZ4gP0uvD7eq27VM8vQa8zAJiDum8rVi+WpfRVWq5/F7fAv/YA8bzY
2oJSOGPpCRUK6sn0y70XFOYLWEWaDe6p3pbcogj85wVyXV3joN6pxQ6C7JI3r7dpbX9EBHgaTtMW
OvcRii9OteYj6kYh3TiUbfAEznWO+hxE6ypV74caGQHACtQS7BfhG5ZP2SIdS+85bkdr5Rl9cpeh
NnSn89ba00yiQQbwNlPHUv/BLXqAk6GT1Xr90oJoHILTwCY704HsomqGdS1svTTl+G6jDvLrMcpm
zJ7ncMItRKzqO8dHBCXjOv0KAvgDKUM2UXMU/ei+oIhRLiM1BMBPQD5VNZW560ME7E3LtvEOnPSr
E9aH2sueAWaI7xhuh9cBGyNoXkDgWuTtE/JcPuTs/PwpT8caMgFFu6WmLBO9r1sUjlMTIsz2fV2z
TaTt/IoIu7nKWaIerDJP7liptubQqwcy9aHXrDzLGzf2ZLN4WUO5Y3b3uiS7WEW2p2AtRIPAbpjI
PQWMAsqQTbamV6iNbhkA4VgsOaBuezEy8xpWAkG9vN7bXlX+aK341Y5GB5jX2ltim87vS9Outzyp
DdQDjaBrAIpzU4Q6f/jdPEm879Oi3CJg0a7LFpJ4WVg8FBMaBWWQUEmegCiZkUO0sU4yXFKw0UFA
OIB85Yi7lBOWyMn3wxcnz1fjkA/PUQyAhlNKE7kW7NixuuUAaOR4kE7khiIpVgAW9Yeuaipk4Lq2
i891lJfL2mTuFfykwdZ2ihCKM/lwii1E51GSqB6lhUSBzAPnGzBV6yT1+Q9fu8e2QUaGhqMcwL1y
Pwi3KGgaN/98J7R/fVpi1cCZzfBgkKZp4p7y840QYaiysXqjhWC8iRBr5yG9RJAB0E3du4E2d6AK
Q0SEbC20o4KmfRobWULwBiz5UhXmNWozrAe6Mv2e41eJ4jL++eaBGn4fiWov3KmJYoV4VjRIVrH/
ad01karoScCWziDhCGHcpV/X6byOsFF9vNR8iC86aKx76mDIgNz/88dg/rounT4GwbBumP5JSTvs
D88D1feo83aYvrzXtCt3QpLikmdQPgaJF8IAtjWCL/N20Se+veK9Xf56M6ARRYIif7r6gwJ8dsiU
Rct/fsvc/GWdo0zHdBx8cw5uHvxvO08gTU0IDYbRZV7Qj56qwITuh18RE06moDzYduJt6Xps+6eZ
nvGViVKqv5t98DbOZmbr8CukNm7eddSolQjLDBxNawpzpsoNny0BLpc8WQ9BDeJgpDxWWWwGD4Zf
vp9BCIGvOg2YR+abfDVMZze/DBJ5/2E7TvuHWyRE4JmObTDHxsKWLmdo//xz7oaxD6tRxLvBA9RL
LG2IsrQjpLYVFpoIIKmHbuwgqDsBTjod36Porfp08/AMPiI/ZPWLzveg2mgByhD2PaScAhBMJ3jm
AAWaB4+CpeWhm3qpSQcfieBB9v4p4AxaVX+NzzoRAydsmt9Yd/zn34A1RRd+/nNx8ToKLCHcUgqY
rJ//XEAt0gGZLH83Y7jsYjlHZBDbd8+WnyFxCQ6VajrEo1+DBxz2dsiAaQNB9SKWYHH0dQtiPqYQ
tvYtezuAyznAfgHQ3Q/tWz9hwpzqP/ya8SXZUzTgwx8jmIW/xHVtCxEe7ji/RrEYVH1zFQb1NtEx
P2jIhS9RKYQKtk74X8LUBQUeCs8dVQEpyftwQXZUAKkNuBiRgA6z4IvL8gRiR0JeTOQcnlPkRckt
y0V29AOEXaiZC9BS11HHQOoYYrXcN8UBGbNvKLaKfqTFBYtGPJEy30ZGynNeJqrhJSKD+oF7SbNJ
WVmemqRVBySRu21T8fEe2Gx/hVu59Xmap2288Mc4vs9jGWB6lEgmFsXF9AM8QMAg2V5QaH92/Dg/
WLi6zSk8pMFA5evzaDxX4N24kBeZqTnoctwB/fxKdjJRJx2GtvRWJpb9y/kVyFhPU9Zm3y50lvlb
sn14MUc1Wz1E9fGDLW2z9NSwciW6EnqTNIReSgD8tbWSKv1oIx9DVPmkgdYiYPH3dw0pauwJHeZu
sdIq9z4DC2IC5BhUHE3gM50kWwHtZ4lTVFgI18emB5o8bbRHaudO7i8b3wyxuh3WiVdLqKqN8bAE
gTKeKLJJH5UO1Hnk3p3kAVqTSSeeuagbJqAVIlLkb3x+NHj64+bRCfYDJNgKt3YeY72IkUjEqX2j
ILNMc7jTRCBOB2mBFmfy4EkZ7xAbRwB66iSbHfM1QlfB/fxKqTts0mEYV/McIVa80RjdqWob1jGY
4qZxVu1ka9M11XqeIffKqw19y9ukyhzDFYCexZZm5WPhXcLEPziCiXwJOCAUKQpv2CVsfp3G9/gJ
0i2fyZ3m6ZHWXzQg0jxQ0wscPqF2UNc5vQU6lD74NBJpnWiU7/jGrirwndC7IpttAY6AXPeF/EMe
gpzDM4MVfTZD73218zo8OeCGwz2m3VgB5w8geuQP9ggqLOhJuOtGiiBb9ka8gGJLeiUX1BjYgLBB
jTS0rHxtRbzZui3YhOvkNemSZNOPPNxzwyo+JaOHBYhKXlEBWa9kk1tHqI72D0bbfjNLL35FXRSW
ElljXhzfje+wOpUL6shk/6MtlXENvTw+jXWTrOgFEBk/OlM5Y94OF1D1gca+x1dBL5J4T3nh2mBf
7ZNtUnTutuZG8QXS28uBVd7GSmpAS12kcYzm2EUlcg8awcAl7i7R3owVA8YaHxkij2xR9CErlx5u
Yp7pZ1fqNWXYriR2/ltqBoaLeiYIr85TVfgNl4jRXBxX/z/KzmvJbWRL10+ECHhzC3oWyfJONwhJ
LSHhvX368yFZu6nT07Fj5gaBtECRRWRird+ozxhiRNtAJ5Ani1Veq/dQGvfXvu0IPxurgGIbNMZP
OZtTOsoOk11rxVu49qwro/mUGXey7VqTw4TIQLxdb9VV2vzIOwtWK8udGynvV4iIQBtqWDSJx37d
8xITjUnW7eR9dIVqngwz/7rnwXbvgRPn13te/h22aBsUG3nV1ALBPjsOmfTlAstB3jfx5uF6X//t
nuWgsVH+xz2HSY1gP3m3+zYft4OSWLuu9g4luTk4aF0JsEPp2VrI0yntamCr5ETKyLH2nmxxlQK2
Yp5i63bt2ULqiC03xLVtwYUscwwgqrdB5L4nhsBIWtapyIuKkzy91pa9rvpA7YJcSdYiYgEwkue4
qeBz1Ki8sQVJn+Fdps9VhiPl4D3KDoAGjI0KlWoji6Wa6E8Mlh3lEBzA3PUghnwr6xqXZHEXrbBC
nQ5Fn66+hjFvI1pwOV2F7rbep89qaLX3k2bvbj2yaur4M7tiL+fq5tY784nk/aoqyzvZTw6twxE7
NnVsDrIuH9XhNJnx51zN3cE1qnRNZDfeme1oHdUkz87hWLNTH9dBXh7cpMDeSs0zPxXl9EvM2zR3
mt9TOv/kDVp/cwuSC3Ed5GDCEb6bG5MXS70NH8cAHZm817NvuuaSK2YQgFnedFr9e2wZCPG3c/Yk
rzxOhXWM49E+IA24K10beSF9du7aWPwyBr0iTaogbmm71jli1diaZajBpsMye0oqb6UGYB6UZlOZ
CHOkoCy+u6F6QUJ7SX8StXFHPuQYoICI9OIvpQt/Vji7ftijmqzMYQqeG/Qp19gwqNA+5q9rw+Iv
j/+4btSF7iN8CGhzQgxvoIQhOGsgCv6/62HRDZ+vaMqtN5UomKN+vq3RAFkHKRY6ea+x4Z567TvE
PD/o9ebTa6DaC1Tj9iqxjDfPtI9Vtsxae9rKnTE6MsZeu8+jhFyOHEksMhDV9Bx4Wnl0MJPeyAFZ
vpv12P0GtSTFIGdoDsD03ZfZsx9k+2zHxHS1ariIkvA87Eb8zpcrZV6I0JfpvPCzaw+jKpJtpdfB
t6DeXgcabr/Ru7k4aioRLkz+Pq43AmrWV3I+uIQXgrNO/mZVLBMCXDoWUZe/za6Y9jpU8G3Wdt1n
Uk6+7KAY8PPw7svuEF+qnjwX8yl5qcaCvN2wa3gIwUCcbBQw17JBsZqtx1PzvXMNc+ciVboTyai8
Fybf/HJNJO6q9SzclBQuiB88kqvrx1VgrO6DdwmfbAWHmmAxEZYj6hjED4Gkz3a2w904l/UeF5Lp
bS7wWVk+6CRDVwEBzOxsz4oHBC/W/Zkl6ZVk1Ws14eARgSfYF2GCbdg18U3220I7gXiWTepyEYKR
DVroPCsj5pzLalorsfVULgc3ZW9XGbGykctn5PU0uD+FPTbXBbXMonlXoPuzkoNkrx707sR28ixL
9th5uG4MLMNFoe/Y5mpHGFS+AyrmNTUV5TEJyzst6MP30Sn4cCB7XmORda0Bc1KzcSNb7SxM1wqp
u4MMPoIk/Z2WrnqRpWVGHRTFa77MiDwdwurEL62K6/6HLJ4K/CYhhZzAnrqnzurZnfbVqO8Hp7vX
lwa4bpDI/mhWxnLPQ98+zGWMhx24LPcUWPp/Tidh47Izj3+F2rfBDBH77vqMIJhnJCvhiHblskbu
KkM1kxV2jDu9d41LA9/kaa5VcTYy9f6rc66Q8Bu7bH0t68QLYWhWLU43y2RNjg+pGj+mkZc+kRon
4C+8X52d0qZ3brbR24Z/M3mhxix+dmWrbUCiqxvwzgZKXHb8noaKvckUr8DYhmI1IMkeiKQ8yeJo
6HswaOyiisB6zudyU0x58h6KmkzGYurFRjp5xy3B3dVq8NUap2OyRrFpOsjWXnW+m4Wo7+VQJdzM
hgpjIa3KB4Ivr/I6WW5WR3lT2TI/lPF/vynZmhF9lDeloPDJZiGpdsE0qyeJ8rziPZdiTgLcD3iT
uYoFyC5XGYE/kKGhEhBgXzo5UkzgNtG1k5wzWjpZWTavqzbc8Eq/ApYUP4MDmV8N0O5JCztYltSh
YIuGGrssuZpxMGY1uZbScjoZYTE8yLag9e7R63LvZUkP1ecKaclrCVTlezc62kW25WH2QxNWdFUN
V3GYJzdiDufrJdQ69fltBCepDY7Aau3n3gQgZLm5oCvQLNBS90625qzzvpaZ5GlkK/7v/KZSkLZd
qL7ajpeuMvXc2nVyIDVWvMy2E+8SRdXWshimant26+DDUe2I/2J8SsMJtTHZqLZcqjAa75g3SvEy
Jn2xzWNC9LJ1CIzs1Ew80a5jW3RS3PRFds1ypMoJ1LNxXy4quqHf4PiQkn1nIg8FhiPo/7Qemktq
YC2QJpm2Jr/eXKwKn19AOZzGAozFhGPD9lpZCY+mqtEe4qw3D4QeJizhljlUgCCZkX3UgziMMxh1
xBHzZ80bsksViYuqaEoBWHTmhU0zsBNaWq2oae+CCcRZkFXFs6zD6OqblekAsZaqyBswjV9ehCY5
waTBWtCLhqcv40cN6FQgMHeURTlCL7ci6dUnWaMJ9nqTlSZb2SamZHggDHLtLnsMI4bXXUkkSRZd
wp4I9/dPszN+QyqnPcnqVgHWyD9of5TFsKlMmEbQBWRRHoZafzHaND3LK3kz9IqI1QvKEjcqD6q1
xntjzT9K+jCYo7ox1K7f8KSptnlbOGs5sC805Wn4df1rm8qb1xNkc2B5zDLHhn6fpPFOF1P+LLtb
OYlZXZ31r9t3Q5N3IOvdS/CbWsEXhY8frnB2QtnbMYyHxFmQ2Yp7vFXJs2R0tiD5xrMsXasw3CBt
OI47CLVfw9H5N4COT/0KpYODKEdnk5rwHCZQsA997GbXQ9C4i+FCcPS6ApmZrEHubhzzr36G1w3b
zsHYzxNltB6SUDuTz27PIAGzdTKm4mdwkGHmW7tq9v+1XY5nac54+UuLLVkuZ12RIrrrWrj50h39
VpQiOrci1CHkZ5bO0BTpzPb79dYqxzbAMte1p44HlwzWfWNov2VK2HYFEm11be9kSphd23nCiOCp
ZRcqewWx8zoN6BWH2eBtrx5Kuvbad1H76Jle9Zga6ZtEwpRx6G6dsvS2HUsnKVl/sqFVQjIudjed
rVSps5PgtSVJIlGCAvpPF6mxlYyiWiOFM26moUgm3/HyB3QP44MESF3rJEzKHttmfTV3w/MbgEg5
ooBuqy4fGkLKYjaB7OYQZ9D9M15lKxZjGBzj65AmQ7gdQ+J0pTKgpqnphXoWibfRyI49GMthQv3i
IczKH5NeJ0dZkvVup38NlXXyoNrKuJ54abu3DLSOI8Sp7yan6V+spGs2bSWa7bAUTUVzDnYcRivZ
Wpixd1/V5lE2yqqy79eeoWqPsoRfDvK8U1bc4cH+52yqto3C2n7EKbt9UpJzp+fDo7bYnw8ZKXQv
aFVftsk6O1SwsYoGAkJLf1nnJee27vRTH2eX20B7GlVfFv8x0Mgt0uIMgg82EKaYv64kB8RZHuwL
3XXTS84+AdEFjRBW6OwVJdfv8mCw/8cZO/yt5gSgv1qiR0TSiFIsLATgAUPVWydZ6kbFusMY47ss
yQOQ/2kV43S+M7IBoe7eDZ964qnLYDlNELXK8uuO1n2ToLq9zNgKyzoNgyKebAFIKs3xgJzfdPkn
xchar01hu0ig8vHJQ1zXd6lhKGdZmgZ4tOOgvclS7Qz9qS7ceZeSOTtFocBRcjkkf59Zkdft2qT6
lD1SrfrqIYtTmq4ss4yxJTRbJGghAc1Y1voeatmXoUq9e3VpyJaGwgTMiiAsNP1i8O4hG3+NgO36
ey516DpWeugXiIKhzeajifrlrDdP2QJTcHi075uSMIrsIOuGRQxIAQt7HdQUivnoeNvcOdvWuLIT
PQIsnZsXeRi8ERs2PHS3PYZKvNDTINwF6DwtLSb8xdEgpCb7yVbAhS89rmx7qayVezaWKLZ7J4W1
PA2NfV82yPLSqgThTzCf8O8FXkK5N+jPt7NQmcS6XOqUkFYz8f5svfUbC+uE2c0PMQzVJ8FZ0iF8
/RfyrvpTRTZS1td40BM2a8q9OkbVp+A1KRtL+63v2PAgwckr91J/G57jUnNXA81+aHUUa2Z8nN55
kUAAfTmrlzp5Jutkq+w39LX4Z6vrDV9jizqoV94g9J0yG5DkWoFIEkr8RwAoG1l1q5dnhd2G5841
m51nJfOLmQZnBZOOv5YTIJODPMEU/lrj1Dj5Xq3IA76JLu7EUam1hzTgHSKS35w8bbwZsx53GgiQ
8J3ay0E2GLMujt5/Rrj8pZcrFcjBuAWMhzGv9WJsd4NbaS98lcpuSMN8LYtpA9LYImzjy2IzJrym
sVMI60jvVoaib4chjsEOMdQD4ehX/PLulNbQXuTEdVwRWF2KwmZiLyfWHhDhRSd4ch8QGNuUQh8v
3kIOSkYsQlUrXPewnkhlB61pvKMYhqRhkpUrzUvNd8XOidYqeQXPrTLe67L5nCwjfQiJf778yyBF
m9R1Xuj2OcdWW1HihL3SOgxBXfKLWUfyZJjXrFj23jZsa5sper6bwHgTH2fxlUWjMXmzWhZfWWzx
U13Nmagepyk1j3rqKStkoKYPFdGkVd9Z2YmQS/8OJi038UyQvURpKtDNvPHDcxHtRfApOxm9InvJ
wf/Wy1DgguSaLYiGJP27qZzlDGXbfV1WFv9xWXo16VBsK2XQ1uQPs8vtEBvowZXq+VaTaazjPpis
VV1b5Uk24C6SXyC/dycVYd+PPOO3zDrzikuYvc+mytomZD4/+rpZpwtmKXYwMQjL1j3FKMHejz2W
51cwEyODOk5e06r9GqkF2XWk7JD+PbLSM+M6UqKdsJh8nIp2H+FV8b3JdyOCVb9rnCj9quztVwuV
jk3RD9G5rpTkrlZGfetZdvFMpIXcltObP7u58+WopJg+OzFH7y3B+DWoMnERJqlVzSJ+Bwk2eYqb
QKzCLK1+RIOLygOZsyRgRVXK5mOOvArNlkbcIxfZH9y6+GTTn62r0SQWhfESek+T+40NJ5jaLvq9
GJ0ksN4+80xzVkFhRQ9aG+h7103sfWFoJInA32PTO4yfpl1gY8PaqinBZ8eC0GmWdwkqrXjpoRCs
SjxC9ppXFC8qqSront68Kk1RvgzToN63uCXyuyteZA9rdPfhPKUPssquvWYVu644yP5z2Fu7KtPS
tWwliN9ekEd7lJeSVa4Y11jtdI+y1ArDg2+Ej4mcO4pqZWvjqYw0LDdjh0YBCLb8JvuORVZfssiC
8R0pBmY6UfZC6OrSp3nxzYjASJtI+hxr1wVbO0PqaLTi2xRMqHl2Jv8UeHl8lOoP2V3RwCaNLht7
WUSXwSna4bMwumqPs16zldX4mK5bM87gUmT6odBFtZGT9op1LPgxvth5CyXPMA9gyJKnpDDx7TEB
dzdOjz9V0QcshRVrNdHkp7IFZSSmHpJXPiQrO6y7PSpeCgnSpfy/HHydarnav06ghbiAxm2B+sqi
2NDC7EfP4jXWECPrtNLyZX2ujfO6DAfj2q3Oxz+6tW76ZzebzdJBZZ98niJpCU4S8a8oaT2/cTT8
EtrZfFdx3s3Rg35TVU/c23Yl/Hl5iLI/6Hce3IyNLNqVRR6eQMFJFgPjtQ/t9k0YtXkZszAhjclk
vW1BJu6QOIx73ybn/xM2+1rVc4ITAJvuYs3zvpkGbnJYJ6pPiLX02zFplbvAq7o7yN3u1ohK5TGe
EHwTcLy/WX130eX4OUEGaojqv8oci4rRaQcUWvEeLgMvvzjl1B2QsZ72cdC099mkoCqMFckbCaJf
WdyL36G6t3SD+6g0/dVN3RE3Gn57ykIyi+NK28EM6I6tmHFr7XNrE6H9+aIuDwre3scfit2gZU1M
DL/Ifp8YarCflDpct41uvOZR6+7LiiCELE5AyvaJksTXIianxl73muRaHEJ+pRnWZ2u1iM3XVB3J
lht5zvpKsbXikaJdXDs7pKv3FUaK11a7Dtu9Q0ToOlYUDvu8VGA1uIwtbbInzaRh/7jcFfSeDNs4
pb+2ZhZE0s5VUaFcWj2vjPahpkzX1tQLlF3Ya+q1dU7jYEeKHTLGMnPtkAjBEty4tloaTs+WjuC4
nEpEqrFTW3RUZZG1TdvNXYNswTI2H4d5p1sBpinLdbVeH3fYt0HVmppD45btPpjyV7yHxtGHZdmc
5YGv9+ssNu6dZh5P/+whuwkorz6JvHQni02JyXAuLEyTFvvIzNTdsze34IzK4J7F13AQR7GjbRUi
fiorZT95CIv4hxOBLJUl2Wgr6E922bCNl/G3rnFKLCqNyYXd6uRZq6sveo6l6W3uBmfWO1dYxyYK
WPFktyCGc1uhlbOWE2sZDx8/gj2ewbK+u10sKLAfqZTiIeGF/I/rQ+FoEDnK443se7uYoycHy23K
062+C5XsiHb1m7zybe4o190VgTHtOofzHDgaVNHFbkUelAinFeHhkj0trLL/VKepsFpflnWsMv4+
tUilod+C5IChZGsVgMXpeiq7tmWq+KLFj0+2/Jfp2jTa6UFIamG55LTMY4cdb0WybE6Ki8SIp2+0
2GVvhg6uN2jeoQr5L5dF20oc3ptEcVYtL3yr8XCT9droGoeqVtnGAr760BqoYHYD3BmUs/maEQ2Q
9UnmjYdZjJAD5eTY8pAjAVdIDIQNrUYqQB7KNvZO9XKQxba1qq0aQBSXdUNVkaQmx1/6qq6aRKZi
5xw7rXNO0mbdecZ8xyJsEhtbGuzA6TcEvlhXkpx9tuwoW7QI28alt1jG3urlmRdoX8Nk8Tq2Dq2j
WaC5+qNKm9006coJSEPqmtlZHiYzQrBqOcgzWReRMFqDg65X/2hAahwC4jJWdo6VfjepZXH8R73s
IYeSJg+2Ndvl6xX/7WJyrFZ7PwggLpE5Qr/pEExbdbFHnJYDuK6vQykNFFNoJQc7VDe1LN76DEao
rlRPGXZ648S+pVkRhtJ1eHDKLN0NIkzfoiB5lJSSuQli/i3aP3t4gNH/e49Aqdr1NLfIw3ooiHpd
S/CqDfOTrjob08Br91blpDHiCLfybUStJ93eKKoz9JjsJOuvnZ1JddZ9hqOd1XXtA1rzMFtMHDtG
Yice6b7a2WNLVfjVZLUP18oyb3YA+hYhV+qK5dDUabThHVtdy2muDZqDf0yCmvasLjZOi7fTqEzq
Kk2DbnWri13hONdyIb2bbk2ahpyqL0fKyj/aZblp0ML4x3T/2nFc7kC2yIOc0dbcr7pbkV8dC7vs
4+YVjjDbBALa2iPjMvplOJXnETdGMjtFpd5VcFNUQ1CULV3Q6N06bGu4lXzLW1lp1/ZiCjIZ8Tqp
0T41huapilSeJXrkHFwvIVwy1Mmj7n7INlkD4jTeO0QeV7c628LHI8ph02mJVT8JsAJPxZPsLg+p
4bFtV13neg1ZZwo1RjRENHu9cIe9lqlgYLIsPROMS88NsY+9QAWiCgpt4H/X5ShbZB+wnC147B4d
56W3bIA7qW2L3kAyLEv1Y2ElffMSZBj+WhVWeJ4bPmdWNH5qGZj12spa8tAVpnRpCEAib6bjVEGq
Z+MYPiCkiUGjAgMz4dXZHzJz+gui/QoSyhD6aTeANTI8MEsmggJp1L0oAUm83qiR7nCQ3lbTJD4o
y74L7lKxMcZpfCkbwOSRjbK+5iaH60wYnRJcCRB87Pj5pVl+CeYMEdW2vDMsnTyuM6Ul2aH/lOWZ
PDRRU+zNxkDsKQzP9t8HQmtw30cea1nk6jvVbT5l463+H33nsRILtu1f57gNFYnbH/Hk28i5b/Xy
7FY3l250ipDNXu7gH1e61cmbSWakl11cCP/u6uZmtKvsHKGt0GrOCMNiVO+ExnZ0s2ZTxzP4/ezR
cyByKkXrvpS5/lBiv3Svkkh9aTpt9menTe/6IfNe5qBr1sRdHD4DWs1msLcG2/+NvhS9xUt3VoDg
yJnivtbwjRHfZaOFVNBTwM+FPfepTqwSG7aQnzre6xyDRc6WDBRYBlmWp8ikD0cQrQvvY/ReswCf
73QcLrIElfM5y9Xh/loSJoEtd3y4lmxnn82F+ihLXkKExEY3IDecd/Dn0IaHdr6XBx0g7CYPDBWI
AnV5ZX411CAqsVxx3U2rWp0Nw39pQVTFD3lC7W8zVOgE3Meh2OVphBn93zNDjvc2uQH60sOEE7pT
Zm7QHrMfWkA3D2bhxPvJdGCW9SXQkuVgEBU5Z1jP6wFvI+xKqeuMcGfU88j2lJLsG0em7td2BF0d
e5+HDtOkWBlPajQN64zI1g9UeCrN/lGjtLdWk0w/GUrpXKaetJpsqGCb49upfvaDBYdzbn9ByHJ3
U9MWxwyzBkQAb6cx8Owjad1mXsWhXhxbzca7a1SCA5YOxJwhVNpWXb6IHhg4K3x9ILhXvmRscHY1
Vthr2ZpBLjzXQ/ZGMDptV90w+24XNU/lklRFZWb2LQcXxz70MAWAIYWtSJerx0YL5ushyYc/iz+U
2c4Q+lXCO6JC8FKWs2AuxB9F2fCPunTpV7o5FrRyiDa3G54t1r4GDjQKQcZjysTGEWoNKzaKHzWr
hglTNdWPprdfvFE1XpJuNPeJYwbbtOyDdwUawQiU5kc1Izma91N7idXMOI9kO1dVPeb3YyTUZheG
MNFyUF7oYQzBQWsSvCIbPXjQlwNvTdVlWIhsMeH+DRhYNunNgGsMjbIbS/QvwtfxUc4hD8KOAIGH
W2ip4NKEOeNtjpShaUzfjLJEaZNEOq5QXbyLehDhQW+JS4yOw6WoBJqvTWATiaB4axBLMTNboE8G
Jky3BsW2qrMCcNOpcpRz88b5MMIArWVRO3c2xOL3ofthL9UBHlCHbgkOkiWofBDM4V6D64oC1qDg
jmorJ8jD5mYIMxI/S4Osk62WxmsuYu30AQ5brdAg9JVsdu69FoS465jRD3VKn5qqUl5KoF37Zjb1
bVrlykduKSvZYcJhe91ViXmSI4McqI60XsFm5CnTVPK7X1YQrZWy2iXGfWxb+j0RyWEbZgoOIn/X
ybM6FtVqCWdsJ2/q4RDyZtRPo8s/JmPlwapT/eIVL7JgFDwg/AzQ32EsnL+ceuqSDfvudGPC4Fvf
RlXL+NAoe7+ZAmcnG+StBGAfsPAJEZlfXLEdqPhK14i3Cc/3+77UQp+EPgHnep52TtU4G9nNDUgR
2KbHuru0/p9HWX1UvXaYLymG3j8gTtQ/wEZA6sPAJ5lM0ulW30U5ieJ5dnkdpJtsSFJVPRFiPchB
sp6/F9GHdlhCXI5xT7abCPvg2u+qpX5IUZ3Y26E74PxSwgb5fs0t35xGsde9B77OCEV7aHCM2oPM
Mu6tsvkazSf6AXr4txF2v5guPF91/qQCoLNI0wgLF6cowNDzJg0oG9p+vM/TRF3rqQYYuHHPk4aq
mlSkint9F6qRe5YlWb9UyV7eLILdNfGr5wWAP9MWz+WkB49K9gRIGMrLcpixZFrH1RhtZRG46GKj
XE27Kp4RtnS7U6O10701ZwhZknVfQamaD7IxcsZpiwtzvpGt+N2Od1mOD49srTMUvSZwXLJRVsG0
AGprTveyZAXEGILmFPB6k+vrxW86Xew0egCl6xRA+koWb37VV6MbWR6XPk2ltCvpaa067gg3Wpue
XRfZTl3ByJQt7/yswOrhZWJ8nZaSrFJ1/Q2Z2PQs+zf8y+6wiWfVWXq4wIgee2ESwGcyDzIFIhsg
xXRsdPTogj0WW8CRp0+ZPk6qze7RjM7kpdQ1NzQ8Imuns7H1eW4+jnVfAq7Uk9WUTfjtKT0uAd1H
2FreQ3K0edg8OnC702ki25pmzs4kur51Hc/emkX6UcalAkjfVlaC9OSedOwBIeDo0Qt4uGtwFL+5
BLrNFoVmTTcNNC7M8SLPFAu4UVUi4KjbfK2xMmTYt5eL6LG3Iv7EKk0olsgZS/KgBrgdN4G5dgud
KG6yIMn3zvg4ecuOyEPaN+T6SGBMxdHQ63n1qkewvJHPOPL7H31gbD8LJPaeStUID6GbfXp9+F3E
obcLIs3bJ4FCbIvXYVbJiP+i+dWKpnRnL2gGtxkPcV3yt6Kf40bYFJuWPyEn9VDCRNwKZA+SAPR5
pb10hvbN03TXV0GErc0uINqpOH5tkCBSJ4A/Q9it+oFfD1GCHM+pFtsuNEPUB89TkT8nT+jrs4AA
RCJiA+jZgXhajs2aTMdmGDrWZTWN70Zgi74o2nNHOD4kYv9XYuVIzFZGuwkLrdqWrZL5gwnAVE/7
FbqSAJ2iT83u5u9t1e3wLzw0s3VvlLV65zVgW1mc+o0X1bmvRdPvoPte56gv8+77CylsPovmE5XB
Xezl730GmEQvO6i4xZMOWs0faszldeU9zJOVVVcsK1WL/Zgwv6f5B7pfW4NPJvcwzRud5pfKNmFt
mW+wAaojkGPeTjB78c24J2SgKMNKn/MUgJX1TY/0GcA3e0ovKsSKDp+QSTdlzgI7ZZhNVWVyiWyQ
1XNI3s5K8CgYi24HWvS7MuT5Sxf8rpDQ3UFCe1WIjrJPmC/lSAApixbBqTFl8ZidtarpF/CY/CVz
hSoT4QUgksOvNA7rizYZmKGlL13fa6+Gc+xBUK6UQLxo8ELWBcoG65FnABFP84C9+MWcx2MhVJy4
kuwytHg+aVBkNnPCl0Git99F4EmPUXjwqnbj6JgnBkWNRY45PHZaVLP5bKtdZCM62PfdA9CPtVlP
Ayhk86gVruKrUZSBtOuenbkgYTkV87oL8voo4uFQd2BzkVoiNQt8XenU/TDAMSvMHOAruC5k68n2
Rw4WKiVporbDLa7HlSEK7IvrAHPGNUd0lb1ruwjtzEhd2SAgBdIL+3mGx2BiAeRrQa4deS13V0On
sHUP6gMxbN+s2gkUh3qMPQE/vKoifVNNVXPsEoTT7+VpBe8t9f9om3WViryw+12jdoeiJNAFOpJR
chZNNl8nCPEIigPdz8Z52EH2yGE7m7WP1fuIjsbcHIUX6VurU+9VvayOAMlnfmGRi10K78frZgJk
0unTL9YqG5rM7D02YlGTZ2fgs/qFR1tHXCEPV0Hp4EGVun894ef0Gbu8wE1OFfm5/kO3nWcRdL5O
Tu8QwlXdOHH/s2z4eoQ3P5SmjYBviXYzGfgiX0Sye+++TpMI/WCMV23xkkdztUk7gMh19ytz0CwB
qOsgm1qWm1mJ3Pu+Dg7Z7CrPAQK/wRTdaUb3mlttsUW55LPNU2XjBA1fHsKOqP/0Z9UWPSl8EtVa
Uzw3Uf8trM0WJcPI3iU2CZVy6LZBX+cr7je5y7Jx50V8IFmJZoueWf25KviwtFS8ZAN5fb3i1SUQ
uyTOtjMB5b0tmlOWFUj7JMXrUKorsXjD4FOJTRSeaWQ0k21bBKe6RFUi4ceoav1DGWgfke4Qqmnq
O5X3jVU39/0G5qJ1VHRFELNPzEMqELmo2+q30IrCx5PaUOvfqPTE/mjGWJM3KYap4WObG9oehd46
7Kw1CsiF0zyrqXirTDXyPWPk1dfNLpFjh9vaGNAXDsGm1l520DU2CYmbfLS1N/td4k4rpzmVbeq7
9mT7wssxfM9Kd1uQ7rl0QBbrsGkvudURzUWOBDE1eFitUNGkbLpXYvqxL3rrwyhCGFmEnO6F6u2H
FM0TtzkWyvTLc9C/srxPa8iw/zSGQ07myY8E6WIW53E1WcD5Ct1zV4Shxz1vXinZNdRs0qy6i4eW
Z7A7mlvMM3S/W5w+jVR7g9A9gl2tT+bkeuu47PHOSCCniiG+k4deWPEd2dG7NKttqMN2Boy3f3YT
CBZElvzMVvyurX/HhvVmDdPPWm/JgUXmCTD2XQkL0ZmII5q2W63RQXhvMBvdOHn6gqy4dRlZ7v22
Tut9GTbZQzaBw1Oi7lF0s292WbrJ2NStdYhZiGLFOHxpA1jazF51Gs7KlS4MBIHcZF9nbnjCliZA
7ceI7mYvsw4BO7WjiBLtGA8GDM0on++KOBn2OSLIJ6Dhxk4TYjr3URaymYXWCjym2vYDxojkmrRN
GSfOQ9aG0Sasz1UHrccUNslUDCDRzmBLnFf4HEaI/64WFOSqTVTy5iaQeEsI68U2POwCZ1G9Ns2+
V2z8BvLYfW1J2q9qx+pQ24/QGO6AARkTlkxI5Kvvc8Wbk1b1xYdSkRP1knY8lJZpraG8Nn7L4/Jj
tGD6RPBaPqAVt4CTwT6AU8X1rxPGBwsYzopQtT5Gu+vw8BUq3poW/hnERT5CBFF8HuvDB/F0XtiS
qv/QvKD3M1BSH56FFJI1u/VHWPCIQMew+vh/bJ1Zc6s61oZ/EVXMwy14tmPHdpJ99rmh9nQQM4iZ
X/89kO5OV9d3o7IEJo4N0tJa7wCFbERUG4m3SDFOGA7qV/QnPRISTrhZu4mY9WuhwCIa47/mNq0C
eEkmmO6o3dXmyCJrmqfYZk8cRmZ/bRFxvTb8r+fRlTsAZ+yVWYA2lZdDtcwc64VYm4yS96rMUnlr
U76ywQx6m0+JxFCKlPc4oJGMKEwXGUsWFDUfoFHAfiMc9OzR1AIbyPhOVZUG45Tmh9tnlJjRBoHj
Xz6p6Uy7Hj2RDUghO8ANy/B7zchutTU4/iRSY5uSAvYNq9/rZerhSZ4Mu7m69mk9HbomCa8z/4uS
2Bcwi+9ZHIpXEqmdjyYVS5ZU1BtS6Cj6FfOrbU4s2KWcAhIJoOtQ7qYwxU5W7ZMugMzQ7ozFBLUr
kgBGfHqzh648ejNOq0g74sFSzX+XXYnPSDnva1z5tlPlfQAO3nRySCC+8PyHM4jfqXYF/4oNNgTD
4XYGre3Y2zCNIz/MSLQ2Eh0cwctdkkAZEiEaX9qQvdpKetWXqTvKSFzZeSc3HdqhCjpsLNwC4gMJ
AbRYQyvovNzx1bykEMny0Cah/Rgqj6S6le+azqj8oSSpUXqRu0kxgPMbKsvbJq7szeTK/oRQh/2S
CC3hppvBLTSkyzSTCbUghL45ZXIpjBqQrnGZkKbb9taUnOF21HsCf4tPdkM3rT5oKGYIpQnPLY8q
4lDVL9OZO4zYhHXokaKJ44QU8uRo27YNy30ZiSwwk/fG1urXaBp1n4za38zeVJgHMZ0Ky++nvvLj
JlJudtV019EeFb+gXP/SiEEEaDbzj6veKcZ6oyhJ86StfCXbDbihA/hTShQoCwsDbUfTUKZH89JH
lNZVtfQKvXHHLTFe24ZqIzaK3ikKXRxTc/cFIfd9HymZ37vqzSShszXsafK1Vjm1XvkuhO1cilb5
I0d+qNHSjBezqottM6W/GwP8jkRUHOec17KTySXrh9FXksnxR1wGWtZ9VCFYVlQ7P2HkHW6nEPcg
0cOU7sIQ0zWkO4Sj/DFHczibIfCtsYqDuButoBHcJ12l5ydF9FBADRKj01ge3anHGcQt6wuaY1dV
sqUygIoYWCLqWG4AliUiE7l9lqOHo8tI8KTJvtlDst3GowJlrRbzIbeyBmhl9dY25V1RAbwhsN3s
nab5rolMDwypmTxhGQ+fZ97mboQlN0dHN8K1aMmJdn2cbpGDJoKPtGmjsvuovFic4CipVK/mv5vG
ACtHWLDhoYBDgc96MI8j7kOd9z0LC9NvnZ5cBzJNY4Y2dGPfKJWO1xGQIZpFzS5zow8HsZrt6Om4
mYpsO4+RzWa45wvqe7Gzo1DdCif7wBBo3NSkzLZIrqrbLAZNWCoRQit6dSlG9LCakCUqt03Dd5CE
2ylJ7wRtnrSBCOM9ObjslCK9a6u6fSbGv2B22SJjnrwamqbsKx4kP5xeMwAcQ56Ie8N+NrIoNBsu
dRMBr6StG3asqtSJ9NnZVUY07vPK1jYJABtfuMjJJrdIjBbhTdMHOQjJjeWk99gTZ9ty5bZFIpe6
da7ueuh4h9lRPRi/iJwwh0Ol6dN81yH8Pnd2iZxXghcDeuq7cFK3jeNKH7pytgs9i5kkFNEWlafv
Gro727prhqeWkxbKYd/Uuo7Vl+fhWWog/FWHybjB/PHJT+WSY3F/kP7MdkLB6WIyNk4GRiYiKQda
35E4mkgE7fQwB+Yzio+Y/Aw810ABGwiovZVBT0ixqy0UzGuUIECHl+2jzqBwGRQCPWr+cgRBn43m
5KtE0maHNRjzz09kFoazSLK7EtZz0Kta+CIa47ttUoef++qUdKk4FhPTtakA5yqpZlTO2WGXCfX0
jPfuRsOFLqhrDUWkMoQ6F4JTSptTqxeAvMYMTceo9kMEVveqwp6lry352VgzKAizzLFGsq176KXz
Do4mZhgphNRuVtipj3kCEMCrj1hedqdxEP1pffXVRLbZnfIE6BScGlZqh3Q7+Pb9VGTunh+3OhmZ
Wp1s8l27di6vE2K/JySR5lOSs2nz4CUF69XclmJAl437mgIjMjRnsheuT6r/KjRPntK6+JBuTgKl
MAd5mOOcLbIHq9nNJmSJu+k0GB1a5k6DF66t5blvWaiz6IV57JXFEK/aj9NcnFhFCjZBY7i1uvLD
jkEFtH1Ucn1SLQ0+u7lZBkpcxuyl3PC0NoSvxKFxerVIu+9CRZWnuZPoZQ3WXjIdnqSagl2MCUv9
WpZvSdr+atqi+/yu1lfr1xTPFtrnUzi7KL90Yh8ubpTrPmN95S7dxZqP33sjq2LkQ9PYYzic7Ogd
UlPFRLfVkPpnd0FV1nOSD6OICi1o1Do9tu1MwX3eaEN61xQvwc2ef4zim4UMJUoQRPBNE4YBk9Ty
AepbXzbXVGG6QEI3iNMpzP1YDcP9nNWHoakRVihwRUzi49DCS1QI1oDBjsZp/QSIeVAXduZ3ynYV
fhWGOwfry0aLK7a/oeHHLSBKpEKgf7+VhcfWajDJ12BIdQLooJ8EHPOgcuCx1T/dOftJ3sXlmw3R
kOt1y2V3TB8PLGxQY3Fcf6tKH8uTXJq1uzYmYh7c5stP+f8dDjGi/6+zB8drdtMgSC4We60aAsyW
v7M56YLGRBVuaysmAiNFeujr3KOowwlRhf936SaIpU++9CT4TOHUQO5oehB/u+m3wFOCCuCoKe0l
zLr4mCk5cu63DpvAXRf39yKsLinzwAmVbBzSqvwHcnIRifIGmlaHx+ys3xq04UmHK+7WSaXiA4ym
nBAl8yOs84K5e8532hDdHapiYf7Ed/1dqq6x75c0gWpZ+WmMkImUUj9PGtY2e4gIzrOTPMNe74KX
zMs3b6VBYj9QRBAp++GolHbKo+NOVzEhyGY5SkPURJ7RQ7yh7rNTqAp0uVuFsAoy1pmv5ogWjGL5
M1VnXxkBabmG7qdeZD5RPCqqKj155fybHxt/GkCrR3Mo8NbUk3YTUyLTh9a7DmI29iSVK1hjQcIW
YmPJprypOaTGnm1UILIq8bssKm9WQsUZIStE+4s9RPt5QxXG4ywEn40RZVs8bnR3Tv8C9S/PYZGY
AZbIxaZR5vqSIpxhaKXyUTHN7pxRuscMX6I73pnUpK25/TWmYu/MLd7zrfl0HFHueQSKQ0ge/aMs
QhQTEuVHF5pVgDxtD2JUZFdFZd/TeP22ymLxI6ridzJJAQ7c5vc+EncEUZ0/uSCfxrqgF4p9y0LC
lyJKal+q2LaZjf2TzLxLLoA5ylHb7kCy5EFpEI5LV0O0IluyKaMmPeoozm+c3JwPqJjO+5nSwQaU
prGZlbbZEj5uympI9mq95Ds8MlIFmdZWdPYVoD92haJ/FPBJjKSMv4dKZcMEp5igP9NKLRfySrxV
DXt+NIP6vW20v4qhrVEnhzBJtZ86DF4tiZt46AANxQbN5fQukjSH3JpOTFLbdsqzc51Xw9lasncT
UN/BkPXB66XyjvX1VngGKVUYe5uwy7ZjlETvIAV/CoymXkypK2+GainYZ6jD1u1ykI1WGe8yObrf
Jflr6blg65twOpP4jDaZiZxSTwX5gCL/xkXJ/UfjDUbgpI52YwdgHGUVN/sG7tkzNltY71TC/0jk
gy0v+S0xJCae1oy7V2bV4j1iHjyjF3ejDkltKKL4lVV/kBWIqZHGlT9L23uCNg53UexAGK5nPLbm
dL6RYvg96e1xnkT7HJrWvXcIW8QFeGaMpuUeJXCmo7X+nfFhT2vNO6WWlvlf/c/D65nr4Npfm/X0
r3d/jf2/l1gP23O4zvOIlSnHiMwn7I/F1PjzZTlgd7z211fretPHKiet/f96+XX86/R1bG3+Z2y9
zjo2aW2xMdRq9NnbZWi/FUXForq8VB1CGNKp/x41epOAYDmeKUB2t/ix/av/+dbPVkyUARVL2UWp
qE9rUy3L7GCWiI+tfbOZ/t1HvZoosk8u5aRHD0tTeRzc3AgAEUWPdazKbWb3xBz269jaqHDT1XgI
L59DuZ2+RkxjX29qcW48mqj5f46tB4pmltR3Fq3j5eKfY4nS+JrWq8evMXacAWL2xq00M20bu1W0
tyqkxkultq5qZarXMPdilr6x/SFd7SMHiPzUVWU8zaHItzYGRPdymtk+RZOPxFv5PQZxsU8wgDxQ
GIG1DDsRk72Npnv9ppcZuZSweLHLvrmYSbZ3WWPPOHkSIs1pdoQ5tk/Z8p8LJFv3iLu8FzJzrtAP
1a3CtotpJbJfhnZMiPDVl3RsT4ih5GfcewWWOgC5QVHNW8PTbExPcvTjyvmHcJCd5Iv2niT0X4pW
qt/RWys2YrCLrTprr5SbO7aYHTKNZToGDeqGe1OWVHpUBJk0HaIcofcm7Xv1vXYGAKNturApyCRl
+ENhQRUZfyXVb6PpGnbKABq7yPqYB7Pa5HDnHlmMSEE1lj/J5U/ndUhGenf1svy49tYGonC0a6B+
b9bz17G20989q5eXtdfH5UyFaXxp28kDp9aKTZmnw6MQYQENNh62SjQMj3UsLgl2AUdd156HK+c5
rvM/yND864R5RKqarCQYlOUaa5Pr/8SDJe7rZbxqjo8q1oX+1wl9h92DqcjsuI7VPLeXVgmvXkMN
fyo36CVGr9qcq5h4ptPOcaMlPcG0vY5FVnzPCyqo65BV9qBus/LXOq+vQ/EwT4Faafp+7SZTUz4m
suKfVyiwwNYBKq2Y1xXkChz0NakS55A0zK9ItvwbdPt5SjMTn2vht6/x/z2PFH8BHNLQd+v1vk7s
tfg5Uo1jZ5MPAQpO5QuSgebRGBf9nDoe/XVsbfpSLV/apYkSBTinPs2L5hPUnP8c+DpZS2fnUOnq
69fQ+mrKwvLla8xN8j+qJ4l+ZOz5rmySl1KnZCww6/189TVmKy0gAumd1jMUKkyfpxVRnR0UHTBM
q6M6nlQmZihq3r5HJIK2ITHDbu1qosxxQ+jgXTtW8y7CcAH5LLnC5eR4EPkhEQJQ9dIdRFfhGAzO
BKkm9l7Cfje8DHxbaZJhXromRfWD3oDcb4fOfh8LORyEQsS2Hs3GJj20spo2kQlXvm9t5xRKghI7
JTunKppAJC2z35y+YAvmiY+1Z+Va+lzqBGsvdkP7zTAtVJLa/L4OlV1ENJFX82XtgpgyAzwcv9fo
PGz0sfberLhXkASLla3lee6bRmh0UAuCurVbIvWC/hpBznqywXTxCoPhvB4MQXS8fdO5rftgmAye
q6p6VZeLpi3hbut5xWU9EVtiYrqpwxkJ40J/HRtYebaiQYXKY3/vxVUPiYYlb1wXtnVtcnUnJN25
lHHaHrpIYNj6fHCyZiecPgP7GcX7ArWQt2i4V5XMd56CMXQ2LLqXg/0kSWBR/NW6bQkq611Je7JT
mfqti1JW96nI3y1tnIjzmeUwjcmIxQ3nPMfQndERzd57ZaTY4oUfyEFjwTEi/ux15n7t1dUg3xzj
yOwYb228LB1QQSdH1z3oWylS1EUo3puRTFZWU5KCRqMftCJyAkFNYMnyOUEP0mUbZ2a3I4215MZc
wvn8OXVGEZh6Hh08fYP4qPtqL34wa6NnB8NUbkYhv3W6ghWPW083PjQyHOVIvjpj76IY0CITisdB
ZFdQDXU0BFHNKn+0Rf8ahrX6hpPhirjxpemFz5y8VloTq6tKzfczaaCLlmZ9JZYYwy7Nl6iIss8h
bQzjk2L0j6TJflW2axwabCyuwkIfbiLEPed1/hexd/PLNcW1H3PtDzYbu9RrLDZLt2aafQLyghp2
2wKXsFLfQ1z5W7Tgr0Uh/QhvjHczaY4xQN5fWo4wnPKaYWPy0O3yjDJvsSs18rSFkhRbd0gqit7x
N4K+et+7EBlE6wn06dP21exLSSLAjn9J8UONZnvvNdqCzi/czaSSIywSUWKc7ZK0VUHG2rN+n5Oh
eBu6ZGEXZuK0drMavVFAExeY9/Zr2E3UobqhhqthjK+xNBd+WdLsQAUnh6ZGI8RSigN2T5g4ZLY8
kPSTW3OhlbMzNx6E/vz5mRokBYoNIKhtolDop6iV+YnexiRvbN/U77gOPqKZGchgqt1FoV7i9l2A
+lK06l13WjRr8+JusVt772dXu7eNvluPIX3qnTs8tP3R/t0xOb+bwvGeeYU8PxYZ771lTLhoY8K8
HBsRgiPXjKvp0lPRW3zUPZn7pddTLH4UOPGuPfSAq0fjpTsRVtZ7W9aY7Rb5fj3WeZZ6d0J5+OxV
Zn1vh/loqqmKrIV+SOtsvuZL06rDeU5anXQNvapr+l3vKjZaRrp9HXXNYc875T4ZHTQD1kFjOZJY
rDHTlJ9zXdpXddA4Gk7tvDXjuEewdumvh9aGAiY2T/117XxeKq8bi6JqSRo1H8Rh6HPSko3AMM21
pIAwhHLY2i2XP0ARwObdC+yZqgVwIrpjq3P27KrzsRPT22d3PaLJqj/FVnrNs/4vs0zKY07G69r3
9b8aFDCdLb5ydfA/BwbVG190PsrXua3haIbfjFrtAyBHWmS5StySDBr1BMEAM4xuRuqOO9FDptQy
NbrxJEESsPt5uiweRuvYep6LNdBt7bq1+QrjjizD8v6v8blukC+StoIuYyQJ5UJtI6ZQwDilKZK2
AGAMxXLIKorIy1hsMnsiBBQB57Dbt9wq3quwFte153lTuEArcSRfDg5touyVwU7YSBfdm2oX+ouN
7weIkRbQC2fUwFLZHD/XjpDUmNCrny9rV2uBckDGy/Zrt5qK5BgOHsjh5Z3IeOa3eYg///A6ZFtT
EMsseqw9Kx9IsQ5ooqzdGO/3rW0uiejl7cK2qhNcDNtfu5nuWK8SCu7aWz9fG+mHzM7l6/rZ8wXn
NVqJgp/m8rkXYNGka9V27VaYy3NrFrjdrJ/NzpFBShCCWnrr1eKwf80qUrwUlimtWVqhBkrdyJNN
sYBE8lQzV5tlc1BtKkMR5p/vzlhOfhJFzg8AxGfJKzzpeJ4aa/6HvMXHRCb0e9VBF6EoL574fLPU
Exr6eHRWVxAc2aEq7fDUGrM4h6ESH6hDFocSEc+bnicfGfJsv9vJeZgTfu2OW/0u8tLGcjkdT1qF
qbGbgL4h9xP/PlKIb8jgszHQIje5ZmORgMSJojMl0n0yzm/2XBg+cpzAN6rMfmnnrpz9vNa4vXlS
+yy/rY1i29mNbCgS2eEPB4XHoE9hoLtDTT0tqnsAV0DP4dCpaGx2sFi8djwDlp+Psql/YpupHC0t
n96srua2G181/OA/8F37VcxuQIEe5e4q3Alb/Km7PL3FSYxubeYoO2j66kdlJRpBa7vTXN1+F/ae
klj2zZjnYWcocbJ1lewcKd4vwnX1ZMr4jxmXP7tRmJR3aueggRilyuZinIXQ2CiTDAUmyA+eMNK/
B4pE2WS5QJFqipUOD3Zaj95GF5SXaoAAj7Lck5FPKPlhet4WCeYvqBNTJdC+1XPkHSyPyifA92xb
C+QxTQew0gAWvmn68GL97cL6vg6F9jDU5gQRvfapQkU7tSQjZiF3SeJlJN+rEptLx7iN4986jifG
vWxt9zDlHfKHIwBlGZBnVA6aQl0NTlO9gzuvIw8SGqdfQD3Ua0YGbIO+kr0p7GLxkZ2PLI9IbNrR
9zp35XPWWbQZ0m8OhXvA3Y4gY0qjmKO4jF7yayowXRwHtHOxWvxnhgZTtbqHG2DUBFYv2jvFW21v
1ZY4RVZBVj6u3E1UqMYHyM+fg5VU/5ioYFIL+hN3XQ35W5CsLyvEIYa281VE6o449w0PtdTi1xqU
ytpbm9pqtR3EeZJjyxlrE1Y6SJfRO4eQVR7IqGjA/pID2IhtghfDrddM9TlRWt16OrXutWshpHjN
E7Tgl4M96MLnYEDGHu3+sg4ZsA/2TmzXm8ZNtafXGy0oTwBES28d0gwLwbc2S0/rG5bV52iwMhO7
xIdSCxe1z6p7TiGQVjOu7msPT6pom7khFjrLwZGdDfXq9rT2PF3rnrGSgRBwkKRfx3Q8Qo69V9iw
aHjD2hCU7Hg0sBdd3hC5yrRN61QFjcAZRNXJa6dTfVgOKkszDiT+FEgDx/UMUt3DKSxRgfq6ZORm
J8RX08/PnMdDGcTe9JwS0h2TpenPJsQarZDilOWCla5sk3/s1kZXmtjp4Qj7kQ2/Kzxx38hpBpNh
jViTFMZbNVa/RIrQxHqMFK0aIE7pHUCMmm+2hp+h0nvDdj23MPToVGNTE6xHB5VKD/br1j40X1nv
K8AwcspPniCCgIoWP9YGcZRyW6dhuU3/M6ZPce5HtYd4t63HjykaQXmFHtrf5j4TsfF0y854prPC
pA+m5bh2E8XrjtoMPGQ9RRts48kCNjl5/Hl+0VBGHlFpPdjL2+tI7oC7hwiiw22rlc55rE2aNMx2
zTAenShxHi3a6NcxUaCZ6wDQSjOCHY0jzX49mYyguKMlx54mbIsA1G+z5QsatwCb/3U92f1T5kq4
hdkPMArblAdcOh2Lu6b77K5jrSk3UmM9W3uYmJb7uQZg99nVQ9415/sQ4MZtHRqNmXJel6jYetTR
cx2b5vCkFTwYa0+2Sn9oLVlyBn90bXp7ulWAQ14+h2BB4mg1eL7hFPGr4/KYt2hn2ZNu+tR2qRQb
Q/RYG08Ve7U05uvaG0O3ucbS3Zd6FqfB3CxZYFk7/nq0jFnlM0snddakye5rzPDSP56qsuj1VXPX
Ylhlfxy8RcdGfawN9xEKHj3V6q+x0BzeZayOFxR91EcfhclFavZfXyek7FNQ3mia/deYi11ZO35e
tOkHBCuQEQqs0Z4uepy8tqOXX1kD8ysl9FMPCeK09jDKtFV/fell4qG1Znv8r7H1bVZT/pRtGG20
qs4B+RTOfW1cSZbQgRAAQ52xSlUA6VKLkcMmhaP6lElYPcO0Ir3mJfF+HcvjglxlAsRcFGUVTHWo
+tz74XE92TTwaC1RKTZM4D+Vih1WxjS7jbpYPuVcPVoShS/ovcpnmSJyawolDFTooHg9DGenM3u+
AA4K4FMbCqkgpTRbPtVJJrcmcY/rwXUInzGN5H3jHbVpqK6TOZ5tKXp+z8F4b8yhOnmj7EAFTVH+
IqNqW1RbRR2qTdM4cqNZ0QzwKGx2pmI4L30KRSPpw3SxH9vi4/atMcISPnx/Cav+xeojFNsFNSl4
CT/DLtlZAsGD1GKnUxIBeJVWH8bY/j27BQg2eVT7COaEIsB0q72+aYlBgoboo/DwF9JzfwYlHIyx
ApE0ZDVfq33gY2DXm2DQVWU4gZh416QT7yMWBBLcKpB0QMp9r5/VGa25VlMMiguwk1xln436B/su
JhvQC5vKUK95lx0xo1YudVdBj+0H95j3EOAM4z1phoTtn8s+GbRn3gv3OeeWdpqoaJPvaEkmGqWf
F1MLZ8pXR5x0USemfDvhBuBVfeq3M2skm+EXtb9rovFeFxG+CRKDPdUmvMfIuJhNou4UjFH8Mv6Y
5/mNitAmbrVqV9qte+5z3GBIBPDyq5kGFOBtoz4jWvYNhMWIC13b7ypH4OOq6+G1L35zGXFCbsXw
0X0eAsc0qNyWinbJiVVza1TvRsaVhzqfzxaCs5EAJJIrWC6mOpy8KT002iBPsgvlFvvIYdM4TnTJ
XDlv1Fb/Fo34B4CY6rbRDEVDnau7BfzjXuvmu5LE9SFHrfGCTCK4EtaUbdY47aUqS7Ik+gB/aw6D
qJ76C0CCQycRZGxlGhSy2nv56B0LY6o3GXEDWytT+AZuWoHsu4NVL4jAqNO25mCnOwDCP5Fq+rGY
iR5MquQB31YfAIfrAtTZyOBx39iNAlwvbduzRotOAnAttCTYsXcGq71hw7ZRf9apPsGrM+V5AGhw
VJaEh9Hc14haW8JqQhRuo446SCYQZilSJCPioVXf9fxHbyvXLIPnizhKkCV30Mv/zK5Rn6i/qayE
qURzTT1NZa09TBgeJrc95V5bDin4G6cOjELEl66oo1M0EmHkGs/vJPDlyboKub1huXurnJSV06NJ
4cTvGPUSYKbkUO1ayr2wp5+uqbqX0U3bgFRgK0iFfoId8FajtmQ7x6gXOEJEkGm0AtOyUi6Zkm8Q
AYpgSOLfTV7hkh2bB9byPgWxgryV3PGF/iMzLGJG0vBUHzDlaGvrlcSI7iegyzZh0jw9t4Fj5ja4
v6lGeRSSeTBRzGAe+iaoOnICsnhF01S99HGsXdqlcUwMKx1ImFnhCz0Kt2YHUk9oOjsUxemYe61m
G6WpGwDK2sVl9Fuh8oASQ4yiEKmMX701VB8tsuYs2oeuwMbOceE06RE1EHWEnuoRHr9EDUCe+c6O
pA2oe9aVecXWPPdxA3jPElXw5x1rgVBvJsjFt9EjwS71bqIqHD0QVmH5bGsQSqHagcM3k8sI8tLH
Nouogk1hl6pweMyW5PWcRTvbW9Rn6/535IY5AmUG8EZXzwAxmAXAw3AvZqwadQjzfqdBZWr/DJAG
Y2C/28YDzidth6yz45tFqwYITZdbtexAKHcKBiyaqiAfiV5MFIUUFir3OdXTYxR2cyHVmAdzNyGK
lrc32MsPMs2Nb6Enf/QmHRSoHlpHx3ZPSth7JyUN3ZO14HTqpPvRuN6liplmzUZhGsvq+jCjsISF
6t8DQNR93XV/431gwAm2o61SpdPLgFfRxSF5XC4E4ijTn5njnsE/TETZY8g3OPw9smsnuxEBX0qS
rW50od+UkCjypCZR0UYmVbfKOtRuXfpWard7oOsloDjPAnTDYrCDzHxyCopSeonmFtKxz8rqXLI8
pbZJk2RfTa2572Xt/ZV5b3CZOrUNf8223MB5Zy31FoiM8is2+qCw8uikjxH+iLXabNipe4ce4Nne
AgcK7oSSlBKyeesg3DtWSdJDNTfEjC/eaA2v2YBGkUMPMZl025rRW5Er9vmrqYfS+ezaRP5HW0IR
w+braoXEjt5ggWN0c4Ceteftwij0AuGhvqYx9QVsmX1djXgUQ9M4zzKhbEr08Tsr9G0RpdNJnZFv
QijqriXRH2txiIKqc0G3eL0Z2Z2xEC/NIp5jFqN2UU3Z3oe+na5tsszc9Lwqau8yJtStZbavIkcV
QebwM4IJOyot+4+uz4g8rPgjzXR0Ds3y1TJGezcWMfvvpQndl9nr4KG1WrJtunvmNOlJsD04ZaET
b4wSAgBs7Phs2eZdjwzYG97IHYXd4wDiivxesh0UeZ8xqCSxx+asWwTOtPywYsDspSINVRhYomkt
XlcgMP/TKB31oh5t09LDLsMQSGqFFUiNMfda0iz4NTjIni+FAGXWt3qIrSuGW3AkMAP14FhHPWis
KRomdpwh7yU1ckFQ+siNWp4bc3pVxTxC7QjtzYgqTTAtXWQKpqA3+bHMzAVo5ogMXkmH9OSsgS7y
zPIMIuMwTDBSgCtdO7O7Ky3+T4WZpBsdE805WDFzYiHwW+DPts4wFXAKZvc6ZppGKNjlN4/S3Clp
6o8ZuNE7XhugDcsfYoizd7XAJcZrf7tlyM29ZgmcJVUgZ52dTsYN5Xiu9rI2E0sYACtP2YTr2WiA
Y69Wra0C2DMEKTDJwjytl8G18i2WUXHMk4ope+ycDYbdwEMoKQCCK+egRDEtdkqb58IOTKa8l0GD
0isBCuC/NuzShr+H5Ej4kpBgPaSz+BBIwSE+upuwlts4zgjBfcEbAdDepBq/Lvq/mRJkvfyHfU17
bod8L0fJMgkqMHWwtFZTSEItPE4pj474XhaV8Q0JeRQ5x4eeRtYhG5THTBJgobeq+9pcjAeSv9XO
OCTeKKjWb7xk9o4itq4JpbQg05FVatUC4T8DxLh9dk19umhZ8jaq7FJFHSGjKKAMLyZNdYiuTdrw
94ACfXwqQES57HY2BW+wXJX9KRyRTf90g6M9ge26SGMrExsBk3laW3D1RdY3mzKzvVdYAM5Nnd5m
EHyvBmAEu4iaXZ2k3yoCA+QrY6CVFcXUtTtnek7MV+UANBVln3auIH4yMuAv1qaIOiOoq7I/wI4o
3zpTNocRtkiwdvXUacAbSwu/UKV5IVzm/2k7e6NX0e/JVqZ9mWTzGeGP134G7G26dnqLkHK5RY0m
qQwjhen0Tra1pF3v/4+x81qSFNnS9RNhhha3oSNSV2bJG6y6ugutNU8/H4vem5w83cfmxs0VEAGO
4+IXJTRwI4CdoSRIzGX8vIWp4Q5IBTshm4xFsHPmMTsyi34yWOegFz9k2VMXAhb7mdtvmJa112zB
zJQLri4EYXE1nadowY3WxqReAUaEC5JUgkmPviiK4R/j/2ZJvlTPlteuvpUB99VrodPtsiIlFKBn
o4Oc1uoqOPinCUfIixW+xQ1IAf91bIL0FEDntVsDbtEwviJUjrohnnerroZghAQ3lJlMGNzYQcl7
EdyQgs5PIUmOf0xuE9zAZVnzkcEqv0Si8kZbFVyyi0STmRUkWFj8vaEuQPu6rY6CUKmcpwVSyFg2
uxU9cOugwevB3yWKtqwjkBuAxTqyq/LdUfJDogY45P5p9gMo5uXGNcsZJbbhE20tUeejQBUlc5yz
KbtIzchpuTPIIgZ/H98uJ5FaWqhOO9vJ0oP8ygStaTZgET5bXP3OQaOeRWHE8faQ3IcrGM5f3fL8
RjNyLjlq1LIHLEEi91+iMVNktrQwvpNkllXnsFR0/GeW35SD+wzwzrjIJeVn4LwcRtWAOElfHb2y
/FOOS8cAjvnyGNcnLJmCl8p9dl2shTS65Y2l3p2RWsGTCdDHiv2V1gDtlh3qcUrHo6rXPwUPLMEA
jLqr4dexnorkSFYNNmZElZPSx7vNUTa9V5xXqAY/epiLR68JeaI2EqKnNmle5dnbifs0sO5zmmuD
bt0aIvT2GLqzvVXcUofpXxui2bY9NLDDOhDqJjjI45KnIbESj89kJ1FpBVao++wrdzuv6PMbvo4e
6DOJLgFEBNqGcq7weqdvGZIZIAIwZ6yGMQJ9F5WjHRwpQCK7Rn5bo3Pag4ayo4tcb2wa1qibQ9wm
X+dRv8mdW+8S1NJdYaXTQe613JWkLZj/txriKwsGQJ6JHCExyVubg6QlMFIcQ5ouBKKJ6OPQfZIH
vzZNuTVba5CSmpXPXQWG/SC3Qn6k3tfcnzYo9D0r6IxyreqPdrENQe5yvb9m7vQzwCvjlDEaoNW9
alXewrQNT/kM0bnVp0/60nXIZzuLbec8BzNIYOz4dip0TpRwG/SErCQv/p8Lv/sNEsX2CrK7Hupr
zfXpoSaDQ2lv6AfpAuT73iE3frEBZI2fUri8681d4RTv3pp3oIqPd9BgG6+IYE3OzckIc20+xm74
Q+ky9bjdYTrBm+64ULq3zkXtnzNMLE/yW3q/ekrtWT2h0djP+yYL79tBV4B5LP3Q8lrLkRL71zyv
K2eEA8LkIC2hj9MTQximLktD0EeknUw41lvzWSrY1UwFU98PSLBdpAWPnTVcptxiWlIdc2fA+Mhd
wJX/el27SK9+CFbYyw3gCgsgZWt7c/zg6guA0SjsepG3oXtbumVpSZLc8gpWf5YeydJn5+g71QBm
JX12AoU+UupLsL2t75roGpXyufKGi9eYe2kJ6yHYCpyVL23DBoH0hUzYmzMK3dftDd/asuRJMlha
odr3pwaQ3jl0opOUmdLYpcZ2/McmKGl5ahJbj5H0Gv1QLskPeWuzLSvb/rvrwVaODf7UvAZw5XYp
8JgiBeTW2yCclw+H7kE0DXQmqpN+woeCfXrGBfLEB1vHGNR5yuf2xWFswPzwXmfFYlYLPLaTlxxQ
ylB3d9aCVZ3H8iUf3O5kmjNDiUZXD2pQsHbTIzCzY4P3JLyDKV/sIs15qA9BVD45mBdvD16uKsn1
ddrSkrk1kw+HFEPaXnrsB6UxSlAv3bXE9AT6khnDeZK7LycpwDNOYFZodr0PrX4vbwmsdnIl+i53
cI1vuYWIksxbJlyDj5DqvtvCpQi5YV2spFfWwaGGxAu+YUz0z1EP3B0Zk6PcYwnkscfL8AShXObI
U/pHPuk3LzaykzqPd4lZIlDmdRfpZDR67RbObol67iEsgvULYLR/QsrPrnJCefISo6dvFzaMHQ1/
zoP3jFmcu2KW/cR+9fE8O+XSIrbOQNVU58px2+/T21E79BPE++0ulplDT5osn5nMzayDb0EXElIJ
vIBv4JINRuIe8qNShb01KCcGuiijZh1XHTMZbIHXrc6T61wngDns556hR6JRHNn7DMewdXS1zqIi
LSjYc9O1tROGS/1YG4lxkvPL7/LtaLy2+tNs5O1JNY0Xearbo5VY3nW/YmOKdmNRoPQPhfzvCdrW
cSjy7Zf0OrBjelriSMP0AYz/UcvsHHZ+mw8PCLKbF6Bp1U1YO0PUVTfawu8yzLL1+cqT2PqY7cHw
gf4rhZ5pTl59sCBII4vhGDicFLwELj34AYXAY8ktkycjzTpQWXu0gAf7Bb4h/+3MpcLWo29Pcm3Q
S3+/3YStVGJS5f9/KsZqI+ylh62rlx8jyXUsvqUltmbOEbYfDGgRZpCBrtLZFxWPRakil12HXBLF
YZNXbY2yr/03rH79UMrvfDfKWI8tc3cPLOCeDUHsMfjQy/iVzRGWruU1mQvkYPbBZP5Aa4X15LBP
LkUThupRqq9Rf/mCRoBBuiBdx3HSUmVEtwVb3jRnbDloKEVqwMSWQZj8nS1YUZKSfjeWXX99OY8w
cR7GAl23nngDPP1ks0s179HrLdiE+sOVH2LWN93V1asMy2RQJzEJ1lMvw0JJshGE5nUAAWSrLFW2
pMS2YHuMW952jQ/HRvnnDqEO+jD6TOk4O4AA+UXS8uZxxxOm8Uv5+uPnUit2kTKo74aR8gjXljf/
DCDaX6W5RijpAppenkHYdUhuSEv556gcvXZVgHKai1umh49UkACmyDaF+8AJEYKHlG4F2xxQCiTY
6kly8H8NWp1f11+/tOSV7LG9M+t4Zm3Mkuvpecf+yX/fO4mttST6MS0HrWd9V+vjBT4epWhsbLT2
mzYjNSv9yjZ6kGP/KW+rIqXrOFuiWyDPY0tKTI7717O+m85Iban44VL/lPfhrB+uFCwdPkZzdRfC
6FtecTyc2auo5nWuKi+8BCylQM6ERsTkfVlm24Itb87wBIV+R52qNYiulaS7lZNvVd+VSNQ3AxBC
bMGvLVpeFnlPtpdle6n+NW87TN47qfdPef/XU/lzvpD7ixi033hwcWhjWLuMheXDtQXrTHZLv1ur
+KfqH/LW+cRy2vUKcp4PddYrDIl3rynDb7Xzwr10DTIHldj2jZY+ZEtKbBuQbZU/5H1ISj2/RzCg
/6XVSCIkhQ2Rj5eTvXeGt9KE16jkSnpmKZtpdVZlJ90rXrfuHTAVtPEtrcwLjVzS0vMzFgpYUbIy
y12XjvzAaue9dA+s/iPJ2qAM/Dddbe00bJU1BOldinKGhIn42+GfututKTgy6d/qbM1gy/vQXCQp
pWPQpCxZuDC9BnU2D52jp/Ne5r8JAAOWi5LxLWiH6LS+8XJTtmDtVre03K5/TUrB9upKMmAh5e/u
W9IfziB5c5aAndASXqOts18H1mu5PJ/tyAavEiZv2dViYcRYVkjezRy3anKsBDIw2JIS+1BPOtEt
790fl5IPhwxepRxn4wFU4HMNlQLXAKnBSrmhgeRYPlwljnjtq3RdfpZk2UXuTJn0eXaZVWfXZI51
kZd9e6Lru/9uMfPdUGGrKjF5vFHRs6K3VloXuXIH0RMjjpBJ0dHKHmavZDsGNRdtepRXdF2nlBYw
znrcfJMX+e9VrVoNjlhns3XSsDmY59k1QSIYljikNQnqht3K3Zb2rUBB/yy0duWiO+zMFgZkdMjb
yoela8HZ1P074WxbbABEKto1clfludQZVCa9Kt7KGJ6J8Mn15QHPLaI77bqe+eH2y01994jWqet6
12XOItH1NY/YnJw9czrKXZbLboH8gC0pN/ZD3jqrk5KPZM6tphRvf0kPQ31vY623w8YQq7gg9790
RTyeDYQAjzqMWZJQzxAgLa74TFJq6eydGQ4yPUup5wHz1JME76Y6eI207Kwt51CTOnsog7rdSa25
y8aLMpfmQe0zQHrDUOyaiFddAi9zzb3tAfDUwBTdp4l7UqPQyo9IBmG4zMz+yKokqOHJuTZ60DzB
yWKvGdFYiOeZg3tRrN6n/vi2INo/BcjAfoJ/Ux9QjRtR5SApeRmCR1nC9kQ9ogIR21X6KfYclAXN
7mGK0UJwgC2cdPb2z57lz89p1fyC73jpTa38MuYmrlqp/yMvGZLX+MDf/EAFKZ41b703Wz89VuvZ
2fUDNhy0FnWcYdgFTV1/rWcwvUzJy8+6mtp7FHWAV0XIdqnFYgtgspQ851aFfpOqHiokglGGKsFx
Y8RYPY5LCUtJmAkMOAqEiXZuCrt8nKekepSYBFlROOie5TnCwizCW0UcHMoK+SF/Gr6bbJ6dW3WR
8svUysCOBCWOw7IAvHN9Zm5xEaN6rUL4NHyMRFUUDA9tVoAJ8tqB+XBTuDeQGmyveSy2t6h+Tf0U
PQ9LANElevbV5AeymspVssoMk250F1HlKhA+Myx2a5zguUEN+1llJ/Q5VTRtP41jwAyCgtj2gFal
Nvcyx1IUD9ndNAzdo5Z03tO8BHUGbM+mbcGupsZWEOpZutdKB1e0gd0Zc8Jsbhx1dGH8v6Ykmh/X
FGgOlH8d2tx2fBVZ3hMqM9G+CtsduqfG0dEs8zBNTY7GG2D6wtDMm+0AdQbWqh10W0/aHVbwyGDg
AF56YXlfQbW7b5ZgS9I+z0nBGuqAtJENN63Ub/lspsZeMw3tJkExBf/JLPpK2U8eLHcvTFlsRtTg
rfcBjLr22H9PhvybwVY6uHDo/rxbJnxmkImgFYoKlZh+/ovtzq9hnujfpyYBrYAgzlswZsCu0cF6
mjX2kq0pse4qN+9veh+3lzSNi0cegQblv1U/NaNC48pS80E1+rca1aAHN0qeBrtqoL4q9ae4Z+PI
QezxKEkpYCv0M/Lr+bEedz3GHbtpqR5rKaZ8MViu5Th2sMlyFGi39BmHdwdb+Q8nnc07OVXdmNqj
44UXyGE4dWbIop344FSH7Re0QfI7DOdkPW9tzO1T07XHXEXWZu9jsdwH2StGhTOL9kXDXNk27yBa
NJ/gnvePLB1fJYXRbvsJ0zrIUNmIWNNSQ/Ico/x4UOK+qS56XLgGAtSG9sOKxRJVYNDdo5/W39cD
y8plitqJFDgoWVyRwUxAs3ErdFNpz4htantJyu3JUnX5VDlgwpb7Y48jQJdqGejFZ3v8vf6dNMn9
s13UcM6W+4fqNIi8bPLwp6fNjIOJcopEJaiCGYb7lpbWNrZISL7LlGIp6SB3HIYngDMg8IJhB64L
S4WyolPS6291HYSX3h4CNN7D6kdZnqQ8HsL6lOqoNlWz4rBgrbi4hbMeeG2CKLjvlmBI0D1xDf/8
rqDvU+xkvgS+HR+hMMR35ZjhYbgEEpM8k1k2lg02imqxFjX4Df5LRTlkrb0d3Y2YA/5fDkndAXyF
qp0/nqbtCkRuX8bHUmU1cP/h10ltuchUlHpzn7YLj4JtR9NqYcCiSPkQLUGOwMSDJCffR7Ew8gfI
62rM4vpSXKool++2ShLDQe+OD1/HPjIHxy6rKmFZeXhiTIpyc75YQPFRlpLSD4dKUi7cojp6cRAC
Xw+Vq707ItPNY1cC0PhYsPyqqYwhO77Mhf0txZ4U5NLspnftVKV37hgBONFQ3uwy9hlVdiuOSRFq
r2oZDveuXv+Rh5r6OtiF+qqH9WNHB/vI3jRMF0QH+fr1BvpfTt3qdzbQki9uxqnYzCkfUtQMvkSV
8hU+cvAkhWYZPPhFbD9LGUjhYwqh7lO+1BzrL8mgmW+aHxWfteQqVfjmZK9q00C/fAzrdLrvAy19
GJcAcT992JlJTdRu5h19Nmi8JSl1IJqykeO7f6nJgHupy9olzKX0S+bV6GhrRruXpNE3w8XANfVQ
mhaK+Dvb6vpP2FghXWSN+jGCUPml6bFFUOHrnRd+5RegYOXBznzzMmKZ+Vza4xsQmu67Vf6c3cb9
ailue8vKCOkkW+++NzNACtWx8mdEdNDSDfvfgWO334Fs6Yc5xkXcbvw3DfAZGrbtAN6TWBy2xxlr
WPjC/8mCFvl34Yc83XJAxWbzfTl49RG/thKFOad4yxTLvjVpN6G53RdvOozpT1i/76RQAcb2BgLj
K0xe9UGybL9hf8EdyrMkR9Qkrpo3JXtJ1rFrPs/s0klKztgN6oOK1psOI/oumGZwCYUVGnc1WjHQ
omsfFTY7f2DRPe4OYPGQ9URa9lj5g3OTkr71vaOpDRbtDreT2afnQTAm+tKrVb+H4xPdJOlEqg1M
IervJGljRIQPpO7fS3JWpp8u3/xHSU199kx/nT8bMfgefwwuYTQoL2nWqg+RD4049LGrGvLqGaDP
EdmJ/qX02s9J3Kp3gBWGF11veVViVOWrxL2XCpKPLuKpVOrsUbIkMFE5imwIDHWnY7ha4B6b2cGL
VI+hoz3n5kvTFCe3cysMC+sjMublnT05xV3UQZZbxILLO0UlaLrKRWZWnQ6x1yM6bkfNU6g5WIFP
1hsKYel31aq8I7qZ5UWScHSA1OvFl9IckaQ0erAESzWtn/wdmn6gavIRd2W1BShepd9BUWdn6PjO
SWfv47ttGXe5q1ivZpg5D2ViAbBYqrWT+tcEWvLKp017YFin4UZEzF2CWUv9PSt4Dfjd/+RtVSRm
Ke1fVa9r5386Xm8BwHR2/FSPc/M4KhVw6cJF+g5Ul8mX6K9c9T+b42B/aZwRfaBcL+6z0LBRNq5S
EHHD/LWv3BepOhrpfR0Z3re6ydWDW8fWQ1p6GLDUNWop6MJ+ho70S0H86hgXexfY0L1a8lK5Y/yz
0wCIWYbbPHlmF9wU20nOURqqr6iq1Ds5vTN/U0uv+dWxbwSMyIzRYZyMC2u2Jaq7pfXi2WiO87o7
CFtq+S7J6gJlXDSq7kv61Hu7DA+9r8e3GnHyvwvWOlJcbrnwSAA/I+N/UOdAjQ9SHoJ7vJezxY5L
pl1BJ6wc87ompVj3tGQ88WpHa81A018sM7HOqj3A3d5OYTnmnQ28/OaElnJMtULHlmpwLhZ43yte
N829ZpjOyU6y6XnCx+XQt2rzmbdRBfrjOj8YO7+gzaP8brw3d0gYko6FdXp5tdvC/AUnEbFIk36e
1sdLmyUOJJVgPtZVVT/GeltfTKMabpHbWrj7+iW2BJ2DPhZgVTo+mJl6iSyW3/vf42D8nESm8pcC
0nK9UJZrSMUV1p9TOvwMFcX5ptlNhtqxNr+GNtrgDFGCJyjU7jlbRMVVxU/v+jS2ziwHpE8uVCAw
zo3F+hkdme3P4Xc64B+QD5U/9QAfZNBJjLAZhCeBa/6VoYysd/1bgDVH037qOzDL6BQ3b17LnLDr
K+0J3EYHPAeHJXhXzoHFNd+/6LqBB9XoLJIGaopbnNZldxJznJotQCQQHroEWRf8az5pzuC95an3
TZti5cHsPY97gHxvHab1TZKdgfJc7sTdVY97hKk0xmXXrgTqVjSu9zmAkL6rhlB96KvS/xzV83fd
CvRHSc0LAtzRrSep6mnOXaRZ/rOkwj44t2mZfjIL3f/sz+wlFlbzWhqO89k/j37mfI/5VJ7bUW3P
TjsEPwr9XA+1/aMEkYVlTlVfhmAovmFzt++tyP3EPPIek4fisfYVxPMDyBtdH2q7NW8piAp2nHHW
XZgs4xmxo4mXCOE1IzL+ErtDCzG10Am6z1uFxqiNQ2V31mnAUvCxWwIaxnRo8EY+SFIK2LAtHpsZ
ty0sq+8AO3HloKtAN2A4umPtrng0lsBGivfOVYyH3KnmT6wCfOvKaPoxRQvQo4XPgQ4Uknup/i2e
h+nHWEfWflzyoyX/f9d3kVza6vuuz3mAp+2bwEXw7T/n3/L/7fz/u75cV68GmNueeTRzK94PTNhf
ymGqX3TH1M/2kodcRv0iBTmT3zVPqiAU2byUS96HY/lyImeleOdY55sogbWwLb2qUU+0jOzvPBX7
aC83T1s1KRxjz9vVNXyDoHxSstaCMAnna9TqITg6vOuHHh2bQzZqxZMEo8nzKvov+k5rqqMeJup9
UEHEo5OSBArt6n27BJK0DQXS/ZrOqkPPdA2tx/+USv6WlCMkD227uzwC0LZlrWfa0imd3jy6TyW3
62eP/QeKZN73BD4TjarMr54Pl1QfnU+T3Xs/DQToWC30hifLdTEcTdBbKVI1YvcVNjHE42tTKidD
9+avKDIM546ziuDpF2hZV7lGmAHn66vWesAJ23v0O42NruXcmFc86dy1z+BGLFwHDOOkN+140+sQ
ze7FcEccdVZzHSssIOcy+ZICCXq0uo8uICuY6L1zNVOzRFyn9V8yJ1FeEIjuDvrFw0YsmWc0XQy0
YxAhd8wdQxB4MfFYn5Uq689M/pDFN35XZvsDiZHhaxTjBJ90bf8UNb12UeM2u/pjaj6GgY4nhlLO
X9Iw/Q3oMPvNwSF28DfFNFHHwvr3BT+ZszF2wWNVNM1LsQSGyvAwLJBLXCoY+kJFaoBsWG35qKXw
4pFMVo+DV3SPUl+qYfB0xDRywgANcZpk8WQHMo+XbJ+8BIh14KvWpM+IDmEQYWGMZnTqeMIHrX60
gi45V1BrHpIMUoUxmvO944Ishh1v3znZEF0LpIzvPDOyrix7FDdvmodbVo3jVVGj8i4zCox9/D66
TxofiafBce+TcsLrtWaRJOoS/xS3rYoDg1qfXK8YIboiuowAVP/M/kR5TGOne/FRe0I3GOwgPQ5o
oKrvX+cOqx/Mnce3yEIeuTN3fReyKBUU6ueGPeh9OKrGl9F10fJG9/Qr3jP9roqm8cHHhwoJ6jw9
VFMYoYSFfhzfJggffjr/kTTu0ceP7Bu71w26NtHCtZ+jV7CkvyNbnf9QEuMPFn6hl1sBC+WBq5+y
lo+zP5jnfjmDG+PfAQ6sxOJhZEJlT4h0AjH5owCXqHfmTw+sAVPAbLhDG3V8rjFSX9T4Z0TX6gfP
mjqkkHkDmBmVl6zREJJBvG98jFFrYVA+XnJTid58xXMeHQ02rRjBh2YP5c7yh0ufDtM302bupGnB
m1vwpmhTXiAboI7fIgCAx6Ac+oscpcfJtTYG7ZY72nBgLbG4wQiKmaouyGDLw5DDb3drljkhiChV
JPYu015KJPNjyVZ9zESfkAts55G8qnLhobGBt89wDHy0yhYrx1bpvnQYWN5GX82Qr+CWZOhts245
wPRYkijaecepLfC5XJK6OUFaMq3iKkk/rbUd7MR4h8kDJDnbYVKwBHoe4vdUmlN5N3pJhYMFMQm2
OhKTPJzGqd3oQJSGHDTW/+G4GcGoEoL6/zq3JN9d2sFH4MpIaPcubztErj9G5XzL0m/NFIZv9Ln+
rogd66r7cCv63HhVPcc/G0Oo7Oecx+x4RfxsV8VFUnKQaXivbZd5D5alXJAumh+9roFS2Obt1350
qp0xOMHPNlDeIBR5f5qadspdugN0wPeBlusRFRDl7bL4N4sZT6iDxH9UUR3z2Wnab4vd/T6xuvKB
de47FRH3B4gC1UOuVeEJOdN5l5hq9bAVSCkDrL/rmVjyFK2zV7svQGRwbl7OIIdIxS3Z26Ozc4aa
Pcv/XuTDqZUxgS+k+19SMKoIZi4X2U4gyXRQL2x+xbeDOyjOfTcGGBBhHYrji9KHUEh059lEyfE5
tZfeVytAGJihu+bB9MVSKXUvDksFD46KcUmsIvW/Jpc8nLqHh2gJJA8IpnbEF41dkKV0K5B6klfV
anYyB1wBJNnaRn6MkIU5dPHE8n5V/xFBXPAKtf6uBRP0t76cvjglk/Z6avzXfM77A1Cx/kXvYtQw
nTF7cg1EVWJE3B4mqx8uBahaFBwjMPvYVl2t1EMTZOnFB0eNHvNUrU4Zc91nFa1dVgxYvU6tWmFh
vcg+8+vCPWve7tfERgHFmk3zB56i3/wmtX+Vln9TWcgMUMKB15TUCUPpz0XZ2sj3scjAhkb3e5y8
ez/Pi19GE/9UTFap6S0B0IMasqweNywTqQULSc9szobPfj00aJozgZDS0QnLuzCDCiilORae934/
NzspjdMww/MSTTkpnVo7fawV80eynIkdj/wpratXKYtNlzUnhJYYk0dPZasqjzFOQsQDa46eJCaB
mgXfZ12trluWxHBDDQ8xPj7rUVup6mTOOWYjaid5ThMiN+k28E4RB91v9bbrqEP20JiFffNnnbpz
jCsVTKTXMfFKtoh8Nk+0VLvz3E67U+FRwVmPtHM6IxUjBRKMLqpBe2WpUyvKVJ22YzRf+VXOJcp2
/z3NuyqWE8Mhk5NvZ+ux6dj3zlQe1vNKsZ/GXOJdzdlWlD12WObBsD2IYMvplaGGIgiD9d2BUrBe
Un5gmKn+yTPNL2ueIb9gu/jkJTRB3+nUaxO2h3/8T1vtv8+r/ZkF6Dasv2G5CxJ792OXH7f+JilZ
L9qV2VOMsCtU8bPVuupdsVSTCr5Zs8wjUSmRYJLbL1HT7ZBuGP7w2BF6ULrhxGgDO7WxeWiSqNrX
GFgEEVSzoMl/WkUzoaEHprFXr3boz2fH6/4CljsdUoQV1ehXrydYR5o2fhQe+mDe0F3DtP2zznzv
xJjpzkXCNKr06KDZ0yJl6/2yFSyy426n1HTkCM2ayOG7HmuMDe5Wbp18YZ55gYT32Wx6b9fz2qHr
Mb3VfgW4uPusBSMng+aHInby2KvNvRPDv6xAPbGgc0xZ3SpM/WdYDPcKu55TgSXihARDuWz4FQqb
Dgl83ws8YqapXnIXKdpL3SbKsxoz5S3xM3qu/DuTsQj2ckvWMPbQpNLkYc3TMHHZzcWQXbejAlby
DlmN5BK+qcqzFMBB+9nOMK6qtofKOb821WuTmsPzwECodWq00HOm5MMMZATxspgfEnxWSkxWcMjB
9qDqHJQd2nE3QjU1PfCGVvrYayMOYEswpf5LPcDjz4o7JxgsUP8EBavFezhm40kv0BqTvBwFhvOM
yxoLpv/J62YGEkia6ucKF73CtfynbAmQo/BKp3pubeSa0hZdnJExzPO8BFFqlBd3cqadJOlBjOcY
NQoIQ82ateU3tvk1slrjJlmuUunoko0zdqFNcZQ8CQzd19kmQrNRqrwrQDHPmJr1wpJt6QX7u1OR
X+XCkueHw872WuPQTjU71suPlMIoUfM7y0aAcMmyWFZ/dBzlMARh/FKUxwJC8HOradELe+a/x6jy
r4NmPCBEnt6PmFU9S+DOaP0ja2Wdtrx06nNM3FDmT1QlVqA0+gae190tsRLrmcV+az22i+zjXPi4
H4Vtg4uWy6TNT/EYmq3SPa9pHJKqU12k5h6cL+Vhael3y+A5btyn2WN00M8Ve0VVZz57XqI8WdFd
sCSMKP47GK36e8eq5W0y02VaCN8H9z+AGVu9MUHlKJ3peuVEjlrYeFdEzxjedY9lMR3WFjWXUQDW
uN2hitw8FXUWvJgskr3ocfFa+sF4J9UkYEim77AFKi+SlLoaKusHqwI5LkdJHoyKFEpC8sAcbtx7
auA9p7nhPaPLPd8Mo/sR+DUqIUu+7mQ9TlLxzo9dmP9SDQXMKzv34YPUYOT3rEaacRfNtL9iitqL
Enj2M2RR5xkHseqohS5eBuPsPEuB1iLuqZZszkhSChBMMR+rlAEjzhsKyrFhy1ayYez7iP436a37
rW7I2ilmZo1zTvUqPrkTiAnkLMOXEjbEAXuW5Gg4KKPtnbbyT4ZnoByOfssLUs/Ri9k2cEONhPWD
kfVQ10gxFVq8TCRg7DLjloWbpz6PjDbKADs8BbMQf1Hq8xEe/ju2JNHX+5q3ePnhreGBv1usVXzM
oW8Sw645Y//61i4soW6BMEpMgkGAkkvApBbgpGQiXdudPZ0d7zFG8KWY3sIVeLXgvFWG3fU3VZ9Z
ZmmZxS7Ehy1gjAzVQdKZsB56M/tqLsSjbmHS1MtPwJsI5pEt/COrQtgNNUgWBdDdvUmgV+04Y3BU
L/ob/43qqfcrSnQ0MJoc2Ucp7vsZhqhEY2RnkPxPYrY5EM5n0w6VvfWOuRMWJAk6I7Frs4Uod3Et
RuzlblmVOaN9gt0BDDPoC+ZRmQwFil3319SZf/qoRaRFdR6x/zpY2muAr+Ot6PpvDrf1LsIO7NRq
5o9wMr3juKBqE05TeHf0ONlR/u92tyUmT4A9rPBoBtwrBZe0O7XTD3USmJcWo7abbRTl1WaSkFRx
vVPU7jyY9ueUf21ZIwx9SB0qT5gmoNWMyV0E6WfFOsQ1JOaFlJYviGtneVgSyxBtOFbIgvDd7bVb
g7JFUNlsdBklSnxJOt6/uzFQlLlvttcgoehoe0XJfNb7WXCrQuuXmYXK0bDui6Eeb01oD2tgmNF4
8/XlzmXTj0zTqxuU3+rm5RWi4xLNXa/XjhIV61WJSZA4fgXayUMNY8HOF4sdS2lUEHQYdPxjwyo9
J79GGUIAC0d0+ZsSyB/ekl1moCyj4ZvpLxymecEoyu0ohHMq0XZmwSvPnOmwPRlpp1tSYp42YG8F
gZfOu0AnkMBYYH9bYHVmeO5M6y5ZsPfSDiSIluTAFsdpjpp7ySp9C3OHwGU0IrYGvTga2ErP8+2L
4lOqNTXuo0YOB2xhja1Rp9OHa4LIFyR57umiD1GZ2BhIIMk4QoVYi5TfNUPK4Q5jyHY3N06PK4oS
j3eOWxwMbLraYpx2QYa1bog/9UF1K2YxuuqfWfv500vHN61chHUZj+AbW2A4B5V+Yuv8qGc9vNHk
ISuqcIdGGRulcxne22BhHgK/27Pf3uyGKXvMND4RuVdZBw+V1Tu1avd0GSVb6KwsllV3RW5gmdrO
6gvse/0yDzgI2S6etM7Xtm7zk8kmDCj2rseLpQlOUYsRpZnvlD5jfwSY4IEPLp1G/GTqmr2ftEk5
+kqLLUyvn9D+R55u/myY6TUvS9bvsCSKGvN7NVR4Fk7pCfml6GhB9Cva7j4ManXHxxFmclgUhwZC
RtjdI/wKniRmS1dR2XoNYhZV4FLtEWWLTkO1eES3BihclijYnN7PpT7gb+w2hxKJisZlrbEffzcO
N8btPaxSOH7uvftgSuJ9hMGWn8cquqZYlEYay9W9ivCtEaOOj2lm1f+OfRjZKkiq/Thb7tlH60Yp
20urh9wEdOgi0+ZOmyFc8WYwwcUMXzx3WbrECJLxWPOnw6d76Vs0De0Yx77mydlQJojACnj/blDO
jCjmPfuPPxg8h0d3gr9fKnaCNhEwHXdm7GnCzXGRRwO+yR8Pcm+6JO7LiATShR1P9R4wLe4ZLg4M
as6DLv+Hq/NabhXotvUTUUVoGrgFlCzJck43lNMi59Tw9PuT/73PX3VuVi3bsmTL0D17zDG/wZQu
M/NjDDDYjV2drK1RwJxi6inR/g0R2TKdOl+vIDOTw7lI1l+bLwZVz0bZcsjWnOi2NsfvtoSOZHKL
BsY8Eda0zPQbE4fEHD0TIYLoqc57EnAlc2JMcIcFcoIlGApfc70I5HBFisBa9pU5vEbsFyGUV59c
ZvJBS1o4Lq8lWy+FCbFOAa6cBaKXfR5bbVvGfXS/QFxfW/erKUjVi/X4c5m07eByEJyNKbwWgJO0
kiNeua3tJT8aHFa/VmQTG2p981oECwRIQ/t1iEiEa2SlB8tAyfMy/R7ightYSxFGyfS0GO6WIFzs
IwlWLE3odFs5IWn5d94a43Zt1RguSdFsNfcl0arKt7My2nRFhT4zVVtbavVpTXjCeUAZTA3jEqts
AE25HEb9k5N/EniLM23G7rHPiWrtyOtCz99Ir3k3hgk8C4Ak1yL0eJhecORawI6yJCDFs/SpBo1g
hb/qewSm+sOiSj9zkr0tNN2fQHbJTLwAEmsFJkkwXwX1UauHVUb6igsxVDfGvWHFNl9bXmNv+ozi
tgPqVP9k69tq5sDXiuQbc24Z9uYzEYrPE35Jui7QUuejBzL12tsY1OiGaG1qGR0kM0zAMjL/Id+A
MJHv2Wzf1oqmfeGdhMnDSmM+WzrVP2t6tplIHR6a/hStIwGy1bIjnleSLlsl++WL5Gz06qe8Gj+M
kUB5fVjuREblP65XXG+NEEg0Oo0+wQpdAZkc8QwDNoy5JoKuHgGCZZ8Tb5LfNYQCa5Z2aBRFViKM
Nhh2vPd6WDgI/kQKHK1m25V2dE+24bChtZMFqnWepSpDqxpZCDQwtEXxRsZ9ERoeDe++G1K/78tX
/KIMOQ6coVWekpeEe1N2BAlfc2JxRqtNrxUvwPzvQae5fv86SQh0bZozdz8f3NT8qbX8p0zN7761
CAvsIPPrnKFQuHfVPC5bt6RZkBp42d0CH1GyxG8GKqgqgf3NS/2oZ+1texWqquXaiP21eofohZkf
OMEq20/Ch3vXbZQmr+POzWVKMj+tJWrJ1ajbxupQG2wKJR4hCbwP1gurpoyDzDh0ZXpxMGL4TVHf
lnn9r7ScQ9vKzz7l4KXEXeIWZSj0Yo9RBT0oGshrmSPm6t35ZiDNLAZVHbY40DejlUHkmac8lBpp
9KY2LL5mVyqMLO3bhWyURBNG9NTaCEKlzMGRu0V1T8S80YYuxQ4VYGevKJlJ9VwpfStI9d66icQ/
jGcltbnMtPrN0+vsZgrixL0yxB4mK4E2Xrws61CE8Geekm79rpV8NevlfpKBWcp2K2N1XkFz5hLy
XE/+pCHluQZj7dY9nMHapKMm+kMeRdi05W5OtdBNybp/X9Lmw4uLJ9mMJyXxNOrzSzIU+x4PTq64
JrKh34JkA00znRLAgRjaAKN1hR3mDSdwrQutjvsTqrxd7Nu+nhFxF5hx8KGBBpBdEdsfy6A+yKYu
fafQnnsXkM2Qmu99mX/P4PSsVr0zX/aLbRdfrLVbp/QwivJpYYw8KPT6oRmBl6dwmKYcRzXvx6Mg
RGxX0wbA82ehHfXrjgYkMLX+EI/jPZlGZAi66OPz4Pz2ogdNwQ5LxjZR75UA+QtA2dfETOSlXoFt
Kk7mUN3noHl8Y53tjfC8nZLe4b3sAfRBGzrUyh7g7eeY5RfsEQk5mqSxHwnFqG+ZG8bC54BNN7kj
mwhlB1V4sL/1cjjl+vw28kNx9HtNMWFA+ixevE47svI9Yi5r/HF0eOvjW4Nk+to2d0M271Udbft9
P1fbnreFRYKTP71D5dPbS6n/Z1DATnObolLtB/LU9J5gMeWd8hrW52jl9FOq7Zxy985u9FsURCjn
+NMq1b3KcTiZ3nA3ukVAnsN9M8Qfdsm5kREyohvm4t1hph4+aT0FtGZIeRBEf65cG3QEwMZXlA2d
MVPRqI1r6RiMx53gnHHwOC3X5S3Rox11QKqjVXG7jK9yQFReC1f5cHguRaZ6v3UgAuoCw5FVxk+1
LH6bQXV+ORRz2HojiZEMHXaJfph078GxKCKXBHJ2FU9Hq6fKbsboYxy479bR3Epg3k4/nS3UO8gp
eQjiTmoF3dA2AiWKdwrk7isMQoxOMRKahXbYTRZvssPbSOTJyoJulOFoOh4D/67rT9lchuVjX8KI
mnJN35oWzIa+Sx8IgB8i2PZscFSS996PrsbxZAAi4zRm791oeNLEAnbTGz/EAGl80VJ8L+NH13vb
eAIp2qdkFHu5FxZIBB0NjgJjfFjpGjcPRVgrsqCNUQRGXS9RrPN9uU7ugZDJVycF3sMOPk7NjzFQ
Gy8zt2cNXydLT0KrSZibYShmXC5t+mCw/IRMJ+FqIr9nTdtTnNb/CBlNfGGMtJWs56h3CSqpvgzI
de7aMSVhkAgWpS75nNV5jNujpFiMh+p28mgaki8C6urMANELtfaLS9MisONrVoSpvhebE0DuTurW
9dhq5BLm7nhNGGQ3lwRIZT0c1fY1N1vujjmQ3apf7KlUFONF7guXGkwW+Dbi9N+Enj0c7fpKyLIV
vDc1P9v1vDFMW1FYEZqROrAd5Hinzao5pFp+Z8UU5GTSVqZd7SyUqbZdZwraZNoxpG31sgwRhJ5l
En/Bt4KdmuPZS4yWO4CLRvuH6PeZ1vkhkpYiGXigW3lbNmDMQNwLv8Btu1/tuAt7iJjenAXZap+7
0cObOv7a2g1Ry6eUYNYKERrgI967vNkwyniXTUJs9ap9B7JwM1YrxOf6imj+aAXB1cozGNavk+dG
OFRCeKBcRAK/1WPqzjoFM4kFvXJ3mJZsoiGdOcgkwz1yYSrE/sxGEJDTvJDZLs2tsJYnU5enNuMO
THiHc0GoBF3JX9uJprAYIA6Xm8SQu1Sqj1Xd4Jx5LnCk+uSCtJvS4H0iSvyWSQxsIyvndcms0rBc
JXj7VYPMd/W2BdBD3sz+qBlbSeCR79nao6jFdgJwe12kah8OKqNQCwbq3ZUuR/pHzsKmWUfQge9T
Yn2ZUlu2kTkBS2aEFKIhx9OiAG9HRWh7XP21xuwAhQmxiQnzK9T4Q5rASMqtf5YcKl8q5H4bahLr
JhKiDV7Q1O9TVzehyjlhTsqpr3lcJY5tfiK4/JKh3BynnK61SeN+IaooN40HgH1liFWGAUrLCPW8
tq/fsEnRiEPTpLHv5jthw6U1lNo7xuRSB2RNAGquh54yvGVGC456OGopV1vdCb8vmuesqBhHkjeA
McO1pn6eB49UX0QKXxbJbiZxHGrneiuxsDfiZzG876ZcsxAjW8NlOt471fzu9PM3JNH9uiyBNI2P
WqU2tOQZRC/DF5HqbPgkcxXQB9Eb8Tjlzv3Yu4xlZOV5ckcaKK1OI9t7z+yBRPvSeoqGh1HooLph
iJIgRuKO7kShSqpzYYuTMCS3bjyQ50Qfo9OdS8OpY6qrOUxS/Y7AkWdzIhXTG6ttnCwPSWRPeAGd
exoqBLhkEczm9c31HlypYRIxryy+clDBMGQU2BSY4OviMDPrcIFiS8y5P3Uj/YZkpzXVuSqeweZ5
NDujPddk0DWJtVGZwUlsMniomVYbzZRW4N70McBORD+8C2SDeyOek8rZzK3+phUFrZbR3EUK5p6K
CMMrwKC1zhjE0/CdtFjvbetAfdFXBQXG7Pg2VSWnr/mi5wcqaRvqcEFKVeoFRj1JXoY8hMLTgghv
btVaRuC62c/iJG8JfcplGctAm2ADZp65HJzltRZpsYnMXSFoSFfMoTKDGm8kOTC1GN/yKr4q1Jz8
o4y/mie7gA2BXklnoLSSV6ftMoZIF5k/K8XubZPqvW1mSo5JDrQJe9rDCSHRnuPBUP5pIjIy8qS5
HeJkaxEksvUWdWxy86vQGNhNMsjvV95QO3zjSHqmIV5vNTwqfssdv/E0h7Ohx600z/1ttWw9KMDL
gtyOn6sNozyGzlYzFtgyiVDQ1cp6Zv+KCC0kTX/qqDjpjgbUPGtIFopsWk9pv08AbPiYlhy/q82f
2QI7VTwb0ql2cW18OIa2d1aFfuLh5rGan7oGdQqv+wfezCcV9bxtzeR2BTkM2TfPA9JgoRCsly4h
wvVOsZtyKzJwWH1iicH6Pf0j3/I28ohYTlmjDILOy8l58Qx1XDpgJHDmyJK3usvUic+KPxZIlPs0
98yddo1cTprlVNg61Pe0GrdpyjlNp/ZvmvmFexQbCKb663IoN1287Pg+uuBjDPg2ORAr9JwbphaS
gLV7YZA08uc2wj3046nX1rVe0bafnHKk2sSYaq84zoiuZnTiWOQex1SWqMii4OXexGSL1tt22Gve
dWl+tAZeqhLPBILtQ82b51ezda8VOZKhsN4m+pZGPE8h6T9XnooXnxJbPMWr3BsFBbqICeVjdaIC
gLTHGdY1Ybe2o4XRGJIwgtWdl8T3zS8Lb0TnZ2ayUiXTfSE4qcmOeZpsJhZF6G9JR1DDYtbkQc1P
AEiLLR6uu8yZTrQVGPTTiltRxEPIIfA0X8mti/VofMaV++mM/Uuvc2Hm9gvZF4+mrEIRk1NIBDAU
cIJkl5u+425hrAuH+L639LdxsL80Z0JXxunWW2TXZTpiTMb+76ypxcTEdGjH27yFA84CgA3uCm82
3qPr4dXV4tMKqRCk9ik35Ypw1383rdq2jvZSEEnsO4k1B3NN4a3buBkirhaqmLGqPUbFhe7borip
o+GrEoxQJOMKlBL7Uzc+OoU4WqXsA1Mbqakq7Pc6gGqVaVoorvm8o2dsGAUnij6rv5My2QOuuOnS
ZKvn9k/iduhUHV1AklSJUkx35tLc5pJA0a4tDs1EZOqoNxtc4Z+50WMXNUnottNNltN4zgb8b1EF
ONje8CMcx+TipBUm4flUaQZ8J2kkPkOP0Ww9RAMjFFH0b620J5MoISXr5EnLP2AmVvZqBlqs48aa
zdsF9lhoDca3Mw4H00sf65nOOhOAP0N0fbOT4mMxpte8Yq6atAXoVzW/czrfLvl8rjPseVH8SQnx
SbBq4jv1tLWb5WNsrnN5Ohu5Vno4Atca9riJ247a/KpUqh1dvCS0FqRZPTUJgDdRE5IPzyaRIu+r
U1kQp1TbD6U7Czro2vsazye9BSHtVWeTJVw47m6oazcoZyB31bBJ5/QtLToR/Gvt5tu2iq+oafBa
mvV9Ca1xcEoWF9mRtmQP4PGOazVvIvLjcTkxq200R+aMHk1twpzO5C9TFvtlBkuYkA2aZTqi3lhN
XI14zldhhTo9VRhcMbMg1RzowbCqjKTENN+usXNkgvJTivajWNfLBOeLtpo8c4e8yhxamzaGXlXj
wXTjndllgTOPGI410qKy9ZbhpRuoteuuta2NDd6A/ccgj7IIXJO7a1r1aU+mAxR9bODKHYGs80s1
lvegHMQbBz3Ft6jouIqrs1W8jCIPCVC965LhLZlogV8vwXUhYgpjib6NJRcK8xO3axHtUMTfIme4
Rbm9RIDyOSUwh1a0xoYUomMhyschMd9LJQUHvYSylnkq14PyJAY2xip9/LMKxDqiDOJxs+c09kio
9lszZN+cfp+YAh0OYPPJVF6jkLmXN7s5dU30TnmAHyOhRIkQ6k8ajZzOIGxlXOx845bmHpcRsl62
WJQMbUw+pHaqnUa75az5qkq03XV0tuRlV2Fty5kzvfK25QqKZhVFvq+6c1VrNAh4go2ba9+ce/2F
WQiRRu5erRpzkyXISkKyYuXGN1M6c2iEnEBvXwuazCa2eLF3S18aN1pBB6tlEoFOhMNBzU10xjOM
3bJ47YHxuNTvFjKYlGGVD9rSA4138n739+F/PgeGPuO+7IsodBjhAMTfmOxVA2HjTlmTZXBNf1Jv
rkiBcRNgIR21BK23HGqHkXSGnD4kOrIh8J861qjt+X22q0GhOooIpQ+IPUebl7Xo+t1Ehd7N7GFT
hwCZDo/kC3+OQ3Gd7GL3WbX5IIzJ2znRP4fMzmApjE98ZOw1PXa3TBcxOcfFuzYCVK0tSns5G79R
5XLTUGGXUfRlZWIMkIjcEGyA8CwgznrF7yRZltz2Jp2vJVuiHRMHD1/kfCee+T312LcXFuFojA6Q
mAGko1gNnvnq5UC/7W2zaOf2+nLptQNjSexTM+R7z32Bnwf2sCJZYq2CaclOqy4fyubSZGLys2J+
rGK6z4XrHrpGIGk6l9xkmtxxfzplA/GP27vFLu6za+vA00pkQ9UdhR7PQd9Z3BEeKfBMld2Qj1GF
bdwqevhDSHE9c1tbh2oSBOrYnN72VpwIYBM4O3QJkcBwGpioueVAaIy7TWY3ly6b3lR5DVpU2bSL
rPLfnK79eYC0ESNv6zYnZSv22GAXi/6AZW28RH9LF+fsxf/M3qIn25GH5nLgbFK3YnnMHsv5JbJS
6EIuZ7QktmKfEWtfDbAcVK0C18s4Ozv27NNT3WWpbrzmHqs17FhOt0gsqiQfykiPYkR9kZO45Yz9
JPXytS/dYqN1IsVoEb/BGGGE3TV3TDPpAUYPlsGr6dAhdgjlEJFqDK6y52YyGVY3+Rub127rqhEM
aef5jiBTvss8WvTCtrorP1cm+csZqTKaaK6AUGHEnY77PCjOcBq5S25VuEEupcFE0/RkFAABdQvk
y1Q32KoQrOzmJ89a2C/VvC8WdGajsL2DKQ5DOYz+EtOY6lfEJ8fJP0dEPnabWvMrTA99USeHOJuu
BbT5bjPi4qNWxuBOVHenlyWNFdP+qq+tp+ijRWEJjFyjdh1OPZolNtnuJmY0cKQYuY8kV2VVI3aO
OnMn0+3EfF2AR6XZeJUNJX2h7SGviTVji+KXruNMv4wLBjJCvusSKBWUd77q8vG+JTM97Ik3ugL5
j+jy59hug2JEt1EQNYwZWZNaqjlkUwvxgx0haUUUtGOqn4dZ35bUlP7iMDmdriSWC/3iNcLaCX1s
txAiD2ubOb7Mq01iEtiyxmwOcSz644zenrsY3LNcvcgKk6k+PNM14+9frVh/UGSjtM9uihpZnXMr
nNpMEr0ybWExQJFoq/Q0OPRP2w7RvrGUxlAsPMjCKzfrYLEZz/0biJ5NZV/rz5rRuHU62DkraZHW
L5Vcrb1j1riZRb3ciP7aE+qw0xC/gYfPyTvq2oI8cWY3NiLhstBmwQB2jxDIjcYxS9ovZdGVgWNU
UQBypcLLydRrkwVEtlUAoK635KVQvES+cAtbRWcHQohrnkJ7skX2Okje28gY5D5LcwxM3PaM+bx0
kt+4tXlJ5olQYmLJskZLRrrTq+3ZGIvz8gTqUx3j+l5HQuGKqvyIv8omyXtw333HcY/XNpplS9DI
RNeZKsuh17ORblMHWTztBQd34oVLIlZHUe1oFlswYrbedK4TwluYlf3UpRgeSjPaTNnyas1MXU7O
9NxHzHpiA+p2FUE0LNHDRaUrD9L+CVKCkHXir8aSY+i4401MDxXh0DMBo8QLsrlsfuA38xYt2d2k
jxrh0y4TMJNL7EbFYELb4Kc1UehMwkZGEjYrrmQ7ArfGjcTUf3MWy8ByoyrzAKikXikrbK450Rg/
KrY/dfPfpNYf0DOEWwAKt9u7tZc6ZJwIHTr6BL7FdwtTbvWCCQpahtBreoZM0D20ebqd6TFLUnyy
ZNr0ifbudcLdjEZH4Fqa12c6f86mWF3S8QQ9HdpegW5Q6XDOYbiXipVz7Q6wjwhgYuQh2/Yhs6Ll
RkY6vQ2OPqLCkuPEtdpqsODxIT8OWqFvO/cOxgWFob68TMrYr72OKqy652GiIyLnITDjqg/U7BkU
isXKTx+fk354LyQtMuufOaV3Lqd9DsHsitOksBpxHBgVDejE06jZ9x1z45eYPBKtJsyacKdw7rWf
rp7erZhcryI65yPeSjH+zC6CfpMhweOufBoQBch78+D+VhLxw3qeIo6HGfSGDQM6n9p1ei1xlqNy
iC4os+xeEw30fHvhklub2q+xooTGxJnPuTLx+6b61a35a5h0KhY57w3Wnt0Vuj3XxRfeDdIroZ/S
7+VkbDrdA79RxlWVZMgvdrFLQOBiNgxzLduXOoHOXWTdtb2X3dQ917bVhjFvsr80HvZAmuBG69mb
ZJjn28bdWLhnQ1cJ0jbGz2WpL+ywGVWw5YuG8bmurvCBNNsluw7sDpw7CG3DIL82PxlDVhwVskdT
96IgaZFek9pO+R/CSRHX46WSTOZq32jt84cW7+m+6qCdxO3U02ZbVfXtOFc2i+Bo1PUY6yb+Koa+
7mJv7S/p9R8b9a3ESXvz9ylZtEQZoTw0ueS37a8RNJHal9gf8eSarKUEq7uaB8W/m5awaVmHo8Z4
ysY04zrQX3vwEqFhmk4QW3tXSjsUq/cap4lgyg1Nu+7LedNFHGTKmTmIzO9U3R5a1T9NTrPuzMxK
N1NX3CosY/SO6c5ZXdHuuHkINnbHHI6woldLJ44SjjWWKX0wFajDG6vrx9upcR+Kije0Wgu/bIzu
dvCGhgzvrcum7zYwWQbaG1DHLl20IPIjMw6J+ppHA4q4Q1s+G40XS+IsbPqPpoXkwkQXpVC58Trn
UtIRC5tV9AFF6yZidHCixQoz5xq0Mf9m3RJGchqIL7zJu1FtAX/jXIxuvTU+x5KzCseybW42STBr
OXqMMd8Y5A9Q5KhfllzgUY57Z1jdfTvmyDAyfikW+p+CfSmGIN1pyz9FfnAWWcZtaltTOFRlvNUK
khFaw/3n2Hg0y+FFDVPkCzDIgbPogdMvrM/W+iOUu+8sYrKzf47kAl3L4rtVzNbqzkDtpxFiVC3x
cbaa5y7HTDFwcZn9E3McR6/D4RNHySZKOygeo+k7nvi+TpxQiEMn6T3TCiLTOZk4rwv6L5splgcP
y88Ng4rPxjVmPG40uu01b4AjfvqCYUvmiGrE162KXKA2WfHkSfrUpkNGESyQG1kvl8mie2CL6D25
w4HCqhJE87oZTaz7U3dexrzYYcs4LFN0IS6E0Re0iNxQWHUcnjNelteysn+7VZ2FGC9UqWCLk2Me
8QiuTg1DUL/NxcjVfa3O6KNcZJYIytm+RDmx9q09HAxFDnqpHrVlNc4jXiATH/C2TvdlR4k7eNav
mVujX8n+VauHFZ0rZzPgfTOZzGwxPXVuchzopaG5fZpiGE4GYbFZ4i5bbRi8sF/rwBMJV0t6X0Bm
CGLW+rrbgVU64JlkK891k/n+5qOQxIlFyiJxWvuN7fEzF/nX0CUrV7+5m1v+LiIlvJC89a1c+4/Y
QoTMsus4fUYHzSLjyazdOBAgylAY6NjavM1TN20xPrHC3mRD9szf/8H56prOC2P0AmRaRP/e031t
5lhlx7+qVw+96fw2xfDqLv0jXYgoMDMNTr5DcJYHUaqNOA4I4+reoY+qkRosBZZsIg9cfyzXliO/
TtfZiawjoLQvI5rdoK3wiV27WdXAeD4ntSIkducwKQn84Waxlp3DHVTF9a5k4Y6k9maN6T/gZhXK
c6t2tY6tjfH3pPutnP6VnCnU6Kq+tGJrROycrOnQlb19KSbox9WXmbt409VmdFMsdbpoyGVg7rS5
xs9oCwa7yPhxzF8amu4mWb2zwpIWVgZoBKzXaavj6fWSG2Wvhp+lybmpNVIrrfIkmVbLq7bcDYut
b7DN2VQXczBWcmfMKoY21rREsLQPJk8MYY3bPxc3HYfSmIlO0h0TBq+9dmCF3y1N9pvU7RU6NRys
SuP3JpVTSFQcylsOYdcMtGV+MdbEO6JsBKone9y1U2OjnOopabo7ayQIAkw1P0YaziVeVxe1nHlv
+yxzjkIt7fIgXXSCq6z8BFPvHvs30D/V0LFSNDEU4U44p3btoDWbubkMq24cq3LazpUWh21OUdb0
+7oyqFvRhNMq5a+nqo2brOe0ZAGKkrba6M1wE7sEt8c6sQs4jgxP6zdeoTGuPL0Vqtt0U08JMMR3
mkHRP1f1T0xDr80Io/RiLQ21xfyUQ3sR+rAvvWLZDAb1bjHkEj3IYliogMgSzXdDbH014hhbrJrk
BDq0w/55eBxqYTPmPnm/ZKR8In6J1n2hg7JTxMAx03K0OJQmMWWEis0LAyuXZNYv6Tzi9jAOTVyU
WwN5QJbyTpne1cpDOdq0BCkueF2bznztVfqEw5JyFA6VPUwMalTytlqtx8jKHgRrytZ1xl3erTuv
MW4idnKGRYOxpkFGNOUmy1AjSezM0s43W2WF2Cj5yI0pdhp8MX2Jas4sd1onu2Uyts4wUJUgNnpk
FviNVpyE6n6ibPrJe3oV2eob7UPRjiM3DSN/Uf1mJvInVfbvONXw+s3Q0otmB/yeftkCWKHl1C6T
LyRZGvZN1SGeaRerXp8S23nJHLXXTevQJpSq2mCewO8w7iHw6IxsiHbvjv7pnyG0Tas3bBigISZP
bO2WHVafv7oKbGD+JSxBDlt+QNS9lw5KXDHUr2vkhd2yil0yGM8eOaxt670n49URnyYnbcZIgdGO
FIhSneyS3NPaROAu3WcditsY1ReARxPOq+mxndBihphh2NqRZwbHCLSLmoeSQQbfW5dTNXphutqk
KPEQOiYnC04KbVZ3a7vdg2WXn11PVpmmO7D2MaTp05MnkJctj7EC232cB4OCzQ5ZculAw0jAhiue
cwI6GTcBL2Zb3Welj6GGS7UlNVSl5kUaDpmhcAMzNPexifbXLY++wOta5bYvkorZdEZ9ota+b63+
1u6UG9Br5NhNaJ2vtdZdMcp+U+HpmV2cj2o4miPd4Jh2Sqd9Q3Ig6hFt1Z87CJL4Uk2HP+1Mv7wo
DM6lzgEJnrUxNRr2tXU3GuNLqSOBQUW6TqTvNAa7e09SlFAozkyrXNuA8KRSsBN6vCAOUP1G/Ufr
GtuxE6fRceChNCRD5qzZAC2cGkFzHM5zI4azUafjGQFipa03a3vsI7Pfa406lL1oHjKh5Q8cq6//
//tE3TP/CKeIbVNGsCCjJDaCztb73f9+mQdqatoQa9he/j6FHYA+hC3e//sk2RxnrOOu2thr3zyg
w7QP2MUeGx14x9+nLOJdb1tP3//nAddHFQSYbvlpk/C/T4SQzpT+bGqHv8dhtlb3qiW+/vqsf/8w
W7JPGKikbc1P9ve5XvZDgMPOBuPyf58rUjcwgPpc/h4Bu2vB7ZIhaNv5fBFq+t9/ONvdu6Kab/6/
zwtqA1A6Mw2t/3u80UooFuJEn9S8/e+nC6LVbmMcRn9P+vf5ol6InkrsO84i28Zso7uMTM+nNsI4
VTfzcPP3ofTq/JoBt25SlY1PXhcXR7NFS6zieWTnGNx7MhCCgvGbIagcdZ51Ft+/b106rw9izHqH
vw+zwst2DDaI8D9PHEfziaxCRLPry3YF1Lnc+M9D/17K9ZpXui7i/PdKc0pk4xq5MYIED5/Httxz
nNaCvw9TJk/Ps2c+l63Gz6HrF6s1+se/5zH4TqSMrj39PZFdYeprKy/a/n11yOxgwdPLVE1R3//9
Yxdtt807bi1QWUkSjLKGdTGXffD3ZRzN9T0vmO47MphZxa+PKdM1wXVFU+u/z5P3i+I8UO0QKczt
MFjpBYk92dazKu5owV+dA01zD6LOCes4nR5ykJphD1XhcelaGURM3zxRe3VBPMviZUB9476z59dk
hWfnFLbzVim78gttrD9E1/wSKsu4ZFe9ulNWfqumYmwws36qFSN74db/BkVFUdJTocNRB5PesHCs
+l2kqGj87oRahSW3hEIjZIb9gGhiyp2JR6/1LqEX8ksj4mgNa/tTdM69g8P/K52zd7dKuk+dMwHV
W++9m/Ru/Twrlm3axESjeEZ7T5g8XM3CYQm6Bi7/fS7OG0YqV43iZ2rb+78vGLHhsEhEzebvw78v
dCniUBYXGuUOT/WfxzWx2kgsZuHfh8P1CWrHdDeTciHq/b/XIOu5xj5NH82e2zoJ1s7Rt5plQCG+
Pubv+T16gjvV2tN/ftS/L1R9NO6qnp7W30P+nl9pOj7/KaHfX7f42ZhI369TTlwkLdALaUHlfmzt
jEjQJjlzm2mbQVPZIxCDNOj+h70zWY4bSbf0q6TlulHXMQPXbtYi5oExcQpSGxhFUpjnGU/fH0Cl
KKmqy3rVq97AwgEHSAYjAHf/z/mOrFdf4kg6KnrWutSIL4PleN/yWH9B4G1fW0OxiECusM22ZsSq
ip3vpSRV96bSWismrw3f/1ihLq42T63TPOkpKBdPX+Ie4B80hMMlMTPjuTOUdO667XBry366so0Y
3E5cNjvU/daa1GbnRKxpuVDzUDyiKAwAJnnnXIS3yaAoRzWLAS2oRktpglpgHXr5kQ8OhSI3DY8h
U6e1CmvhEIZatK5zKClRQoErDtv+EOpqtVYTVAWJRvG/1uT4INe9soZs4x5kWzHWfFHMmzDECJBy
w+VbtksQnawzrP0bVQ+8C6MRhnSyaby60Q6uhPFWMQ+flZXb305dfX2QWJX5u2vXlL91VbE53woy
vtdNpXP3rcM71FPBDdln69aBbQptmeWMaR8Lnusmz1pv2RIXusgKQdXPaS+xUpKsHDjDUvGH9jJt
iJc15yo4idXUlMd+coMT11UzfZ1xayO4O2AtG6qPu1X8vPs4zwtYVLYUp9hRBH8bSPMDVMVKP1r/
c5XZYG/wKTEbtDYpKSpoLFvMwPgSLipU4QWinW457WtTy7kwukejD3GTmhD9pn1mqy7aHjzT1Go9
Jz6CKNtMrelC+NPsTUB6HnJmrjFtdE13CG7mO/S5Dz1nQSnXULb1j37UPxYKaLvTtCuzrQSkW7FJ
CyLUuyiqFkJpUVewgFKtpEDjf0ccpLfEjYgfUxpC1rKU8mTyWEAIMO5kbTKcf7TLvADAxzruR8+p
CTifpaZx83mJ6UCqu9XJoKQOc9oCA9OWJ9npxWZauE+kiF+CD+b/YaerG2IjySzxTydOHafNdAAf
KuXg8eRhyJCPh7axdccJaO4V6rFh/efkxjmyFqiBX1g1LCny6OlZyQBV6AN+nLSm4KiayXuipPbF
dzHe2Dnr6dP+2LTvwH2IO3sc7uY5thjJq+mfpPs0gwql96RNO32SL6f9tceMqK2zK1UcEzhRR7xq
QOky1omclb1W2pcmn6bZ9LLqSS5NugaUuS7tp11FEHJ0an+8nPZ+Hm9sjGtRLH37bf/U/G2frljy
Ns7DZWuxhkruVb/3lP77Rojy4tf8rYOGXjz2TP1JDjAfiCzMvlC0e9O1zHiRzOSxkuVqqxmqtrbk
wFvasQr1Awb8o5bKlM9weCSKxf3UleEyFZF/JfGSUGNumKgypGWp9nsLypbTB+oCVTj3v6Q79nke
v/cZUM+6VJ5cvRQoSFOLGXsr7drrRpEbsKKC0v1MtKq7ceKEqXWFtctS4pfMlp/JJ5duAWan+0QB
M+ibA4KErl7lcRZdG0ERrZcieSVh4fpiOHMuEC/ra1O42U7Oi2glMIht09qNH62+37IYmbzIrZri
enKcfew1wa2jud+mHzcoFv/BvEtPZho3R8elytCNJ4y/BwpKaloB2sDEcLU1OMmvAUjSw7RRk64+
5FqNvFa3QBxIzNJzBJIHVfG1bjb1wcs5vkSmjQdO239v/rjE1D3OsmscR+nm89KRiixYk5pqWedY
A7pu2MJtsY9TKwkxoJkN2PupGRSoWJCnblurPJoUBKttyQoI6jDhz9NcKq59Q101SLT82RyoW/td
VL6kUXxF5tG+EtF8qBmPvpeNgSUrcUmwT4dZamETmElM5MflaNvF3xJ3KGQsVxvt9jE+8Qqf8giX
S80cwpwiZzOfaOn11Pw8EEZSTA4yOsuG5e6T/yg1xIirAKlvLMPL7VWZIfFtO6Pcemq9m1rTZuqi
j/2mZj66i7TWZb2sMi9+J6RtYuHrinGpM0tvgCgomK8W/nh46lNIjphHEWuiha7Th8fqK1N6afdx
iiJH80Jx9dNHZ/5PR5lkCb3QzQuGIS7y42d8nN86ccEni59RIinYd1nVruYVOuxbN4yTW2eccvii
QKvzY59V1tUiZAkM6Q5IOJwryrkQlnWTK0Fxg5flypxYvxfYquCNGeesNEHKBujJTT6IN9NBHar9
Ah1IthEZOsGqUbN1YqJ3jSrVffCd1FxmDXAEJejwUWHvJDynwerWxcb9EKGysVNXel9RX3Pek4Yh
qVpU+n3MtZYIZMObTle9RRZEGIhQCtyxmrnsuNZZ1VX9bigcFk5NhRkmJjvm5kDdVa0KZtNRU6XS
2Vemc0N5HsCo70fHrDSKo4lijRJ64X/NzXhXJIH+WKiZiafCBQcyxP41k1hAGDuYv55JLbVkUd3y
vqIX+TjT4I41z/pSOVNbYsXdzKP7NsKhBMDTvwSOAzdKrlJKJJG5bntD2Qc8I5DDxDUV7SC94f5W
rftYmEeN92dphqF6SSPi73whmffdiCyCxzvLc81al7Uz9LN4zGCozV4+UOqMWLiEujXuSlDwH7Jx
89GvKrSUbAvp+xnTkarvSUhuNYcIQszt1LiXKBLrW0OtvbvMgFnhA3pbTs1pQwfNNOpbRvajCwjw
0GeHaR8dZI3lQFZA2q1j1xrJtI27N5KoOLReGy/DOKoeFT94nf7VsvrN11vvLeCzymJ6T9DFeI4F
qmivjedEJmsKRaCVj4M6lg9a511LPs5J7EieKVb8/ZzcQJcSRskeS5W9l6ve3lPypL7VKhQk8iBx
VyHPhoI0bA4l06HfXzIIVhdS7a+iLo9rQgo0fHyk6s5K/nooz+So9y4QhpkuLLbJuONzU0U+AcCo
Xu8HjLTLuiNxvfQ79SZNlHDp64F0xSR/avkUvul+c9bKVr3iW0goi5f/0tWJ69M0dNW87pzZ/veu
v11VGwQZ62kesoz4ohSJ+iCcIrt3m58afvMiN4bycUS2fzry+zmZnbXrsnAQoQx5Q7J4KTqesTj+
KYgKbTm9DGWAAP64yewAwqR1EnC79kU4ztemlwkMWolM1V/3Tm3I8MVuUFmytntpl+juHsuIto4o
Fe+oyku7aT/GdxZPp51y3FlwkcfeFP3sZDb1qg251jdTh3LaO72cNrmlUysz62CWQc743n860svu
l9ouvH3Pff7s8tXYRB0Lc3KcJ2cnkZPz9IpR6GNFMXX3ub9zXHljqRTup1N/7Yva9HvfCnbvDMZB
DXbYcg/TRgf0yeco1pZmHsMuqWq839PLzz5lT7nj9z7TYUPowFoagmV8ZIbuvQT8fZ8klWB9enyp
SCi+plfTpnR5diFP8maf+xrF6vPDZzs0hnAVxHDMppOxOEJq+u06LFdSpClLg9uVRY3sp2swcDLn
Sd8J9DUZXi1wfY3tnwEZJGdXeMk5j3oTj7ijLuxeiX8+sKkaAH6fezNVNRdUWtXFdOK0Aa2cnMtN
MfacdpQt+jCDIccan0ZM0sx1oNx4IAwhn01NrEzpulQhLU1NRcMyKuHVvJmavuEveEAq95mtKOcw
1u6n3a0Pu7XSyJAL+qS/ljKlXqYQ5nY6KuniRJLmcCEoW7srk+Hj0nak1fs2qDN4SpxExaNfwhVi
Pjr+WnIETTDVJfXYkqt0VRySSf71t9XG35ZhmLeiktRdP3/b6ZIhv21cAmjOcemvJxJ6zONiVaUu
uugRlv5BRx956p/NvPRwotlIaKaj04Ghi7izT+1IJM+RHCWbqdXH+Z5bJRafSF7aAWNdbIG+f4bt
1i1K1rOXXWn2SJm8eO4AKjimDIWITnJ0yg8F+Kyp98eJpuqhnc6tMdfDP+tS6Z/Rm7lMLdpLSP7F
DQD5fS111lUo/Pje7nAd2fY5b8KHctyd2PhsipByelWH1rWr1GDOQrx/Mx2tjIBMjD58dGXU05VG
xE7XSta1wDS2SoqgW01nKUrLcmQdBEdbiuzHIbiZfqQlNeIG0isVwPFHOUFAIbdIpPXU7MP+eSB3
FoZVmd2XrrOcfqRdURuTB5Kv6yZSHjVcY6FvHapIpeIhBOZigqwOJGWbhzbXqb0EsuGgC9Xu+j7S
wA39ONxJaBg+TxmGoecmCmJf59Gq6rhOvObO9ermjqAllg4jxKGOSxPkDQEybf/y2UOunYc2UKPD
1J/Uk3KtNhgtp2YxXnCs4o7Xms5pi1ifwxSx17aqr6u6L05dgt+eAQBS+0Li2yqAZNaq4b55l9pr
0jcynGJ0gu6YNaDhth0qC6N/GzzoRvnVVqXkLXQU5C9G/qQqer6sIBPesBppHLJBzslAss0vgZQv
pq65RZ1PaYV1O0Rkw/XC50miF+3tkNnNbPp5BibFqDHyFydDqijlHYMxKdT3JabKZeob1hXhwGHq
WgXKc2MJPIiKIfNLsaIz/Q2p0+Zzk3nU339DyBzq429IY8ZU099Q4Bp68JP8K/LdZuXkobaKRDhs
EAfECwWwx8PUbIowWSieUB60qvx+dLBd9aemCJV8Q9EoXuF2pk6iSsGjICd9IXpRHBHDt9tcDssN
2GQ4opIfLUy4eU9931yRQGvfrHJfRtLwXuXcJoCQBxjKOXuwneJYsp6Z1gAXWjV5aePcW8PLisHf
RW12w8ockVHjq9+aNZBnYoa1as48gN553va4I4iBdqrYOEayunQ6yb+hbGTNI9Zdl9P+3FLQAmF0
Tm5UPV2mVUtkhFtzhmr7BL/YnfVxgXarmhqpWvIYr2ea4kbT0IKOrTxwUfGkRf9xsCk8eVkUDUSC
8cDUZTpqN0q6p4AART+gQAUJbBUVrn7QWN88GONmanpRa+wHwiWn1rR/6iHH1I8o+piQqZMA6/t4
bpuSceTp8coj9WY+Adhxuj5kgP7vfBfBZCmjs5hA6OZQPhi2Fd5RTvc+9meROa9lpfwCbQO3efMG
bZxnGPKXi5tpzsYFHbS2vCi5C1uKHJUkmje1FXMA0PWLgNq0AOMoH0GnkoBWR/6qy6XysRDyg1uE
LUgdgrL6xL7qARkqgWyGN3WWt2SAqD3U/t49M8fAjJ24F2zl7Y2qVMZFHzeagm5RTy994BsjUaw+
IMHc4/9Da1loYbFVBoYVn/3rsvRXomLKNu2bTms8VPi9X8frqTkdEH7xDrZe3312M1FSmWUanzBv
Gpcod8qT1Ujzzw6QZRiaBf3r52VK1czX1YCpbzppOlDXfrcII8/BcsGFpn1ylXSEXfvxdmo2qWOs
Ej9DDSHIxrFd/Woxpdu3NiKAqVn2vbeEVCM2U9MM04eKctcZM5Vzh0N9VVa1fs16FwObfSt3gXag
dAGC3xXfkGGJdVBkTGmmfdPG95PyBs8VtmX6iiFVV85QZNuqSZ7RAmM9tx1lIQsruG37RD9rytea
tQWMM8RVbMGYYXkdD6ZFGt4KzRcLQXVoOe37OOBkz2qvyPupBUpRP9vJ16n7tMfXZbFl0PrzdYIo
FagiKmlZmE2DkbQqn108VB/XYHKBXDsfnjG/WPPCpjIdUPqXxxuQD+/17rPlOB+t6V7VQbn4PNb8
0vpx3nST+9FzOo+aU3untNSqxxvgj54fP288NgJ3/s15dueifnTbrdv24QFnY3jQQ+e2jvtmA44l
PHzun1597Ms7CmYtyga6f+5OCu70s6ldDs1r5CLMJ5/h4MR6epheTZsy72GqKFFNgNjfBxxZ+N1P
bc30N6lw413QkkP5cZnPKzSl1C/lYGT3jdefNtO1GBQ0sz//+K9//s9r99/ue3pOo95Nkz9wK55T
eFrlX38a8p9/ZB+7t29//WmibrQNW7MUVQhMpLpscPz15dZPXHrL/ysRlecEXWa/ikDRjS+d0+FX
GKdezaLIK/Ggo+t+6DGg8XqarLEuZncnxQhxiiO9eHbGIbM3DqPjcUCNzezeZulvF05j7URpGh4w
yGunLtPGinNrnhToffOZ5Lc2AxVCAqKVG4TasRh09WMTD/JR49a6ozbMew0tSTuiys/WkuzWs89+
0wFqbgRopj7I5MxnUVRPNnlitQc9ibvD9Er98WrsATklYRiH7tRjanJwFHlb+XV6yXyktI7W/9Sy
E7HVPbtf/ed3Xrd/f+dNTTUMzbJ11TIV1bJ+fed9vUfH5/rmW0GM68FQ4vTY1iI6km4xvsa9XVLf
GPfkS70nmQzZRgc6ZNx83x0UNtjAvHQOEsXNRawJHeBNV15s3yxAKLCvcwwdOaloPFx9f7ezunjN
o6ImfcZ7zJHrn3yq4Y9CeYzCqn5QMU3dhmi5p71WXQUH2cFiODUjmaJKp0rA88dzdLwHSzcqC8z7
tf6I1iKaD2YS7aejSRr+dP0u++n6kiq2bV1gtHRkUk8dpwLWUTYHVp//8xttq//yRhuy4HNuapaM
5UvTfn2jayuxGLC6yTsrIi28GN6/6R12Y5s3VQdlgbEPWt70Hn8eblOwqGWS7D76eWWNUxiO6M7T
huKGZR38sCEfuNjoa0Izx52NNeqHp5eOo40vTeV7r0w33puccVfuZvYWZpW6bKxqeKmqWV+yHj4Q
ELMSsVJv61iz7nVHPk/HY2Y5rJgrGU5OxzgW4I3nZWMNL04Z3nesMd9zD/jtghHyg1thqwgN510E
t3TQu3Njmt5N3WaHqQUksD9/39+cyXmGwNdkiTNrVMiPyFzUhaN9duHUSks+TlUkrVgMjE82aYDK
wwMdAsLe726Fk9/3nSwT8NawlmRV49/iSk+muexrXTwL6P8bxELGR9Po/WOCh/VOtQgJ8lM9JjCV
s//dVcfTCxUWwvTR+K9fbn/ldDt8TbO+8F2v+q35z8Pd6v5/xjN+9Pi1/z83y9vlf+ywfk+PL/F7
+XunXy7Kj/3+ay1eqpdfGsuk8qv+Ur8X/e17WUfV3/fvsef/7cE/3qer3PfZ+19/vgDOYn2VVFb/
tfrz+6Hxfq9S39d/+vqMP+H74fFP+OvP+/fupfw3Z7y/lNVff0q2+g/WCS1LGLKuqBpusT//aN+n
Q7Iw/mGo6NaFJStolhTuZwncM4+favyDp4xmW3wNbVnIOg+ZEosOhxT9H5aq65qlCcyJli2MP//+
678/vT7+X//+aUax9tfnmS6DdNEUyzYVjV9I1ZTxrvvT80xUElLXNBXb/694+3+ueOtg8hq4+uQ5
GRYN9NddCsV+50dwbClOIrlTXHeOrEY5xMhe92aA8mNsaV1OMtv4Si4MImaFOGA1kEmARlmYpL69
TkOSqmaKVt4IHWJDKanGou+GMbLYlk4UDtyzow7umYrcOsGkfjP0agCQEOKTreeCRR4Cfq2Y6PWp
WacOZk9tFgrfXqkKA3pf97V7symVXWo2GtKmxjswF7i6MPBOwnazFSGwzdyULOc0bQqrl06Zkt41
6tcYtsnGGcwKi0RkMNHEecIqu7LOtJh9VK2WkoOuMfCRCszVOMNJF5YAT/VUdUmekj2oPZi5TT7e
KK1IX2wT07wpqO17UpftdYJBbuw2LciCcbKFj5n+3EEtP/rwzuK+xrNbeXU9L4TSraM2OduGkBAv
9/Vd2ftoYV1iZ2tTr+6SQtcusgDPtPU0uXgQUspGoIMfmLyMDUUvKASmzdmEGSi3gfHQEBvOeN5/
EpEZ7VXRDJgxy+BpIE+WfFKdXKBSfeqQn9w7avXYOGnzFRwWMmHyKS6N4cg7Qi67pYdcb97Vot73
qDgJTZbec0NCstllJLjJJAUhuMEb7kLMTajbKYZ6xO9QHQ3RoisvlLtOSvs3K48Zzmc1jjGeV0gT
vOe0RdQa2esi1GI0J51x67Vh8EV2ZGnWyql11+O5XbrC9FZly0yBnOhhGwWVuyEeyrsMDuZ9P7T0
L4iFt1kTOl8bBR+F1J3srmofSjMdNp7XSSiM1fIJ1hHGLEM56eNgWbSFuu4kVCV237qPYWhpqyxO
cUh0tvsYhyrKLN0V8FY4arfKWsZ0Pw8gFGzCrO6vZilf+1BKz6WGY7fjAb+1HN1FLlwy13+R5My5
RYWuEnKZ74lptI8lRl34soa9jjofjKOsIJPG2njvwVUD76UtoxIoQB5glrWcosS/oDzYikZee+S+
xJKfzwpXG86pLPqDh5R9rsQdKRl82fY5kXi7DrTXaNns7lJ4WXeJomxqnXFdyzrfCi1jdwfBe1hW
fi8vpx5mWdgsgJd4yVmDbcy4v4SF2V10rWoPxJXtPnfxvyRNVvh74kPFrOyS7CoyUr8HWK3Lqdn3
SjfLPAwTMSW1om2iqy6DHACsetGHOnzoU8xVYQso1RpY0/SSexA9RybR7mlqdW7rsjQWuZuQ70TX
d9Y9dyBMYXHv3vR+KK6xwFRMvYbhSlufC91+1IW8MIUR3UJeii5VmgChZElVY64MWSCKDxrpCQcp
bEDE1KDUXSZAs6xT/b2j3GuK2u5Sn4TRFLrNXTYGSRBtkL97NlKxgLXR3IT0KmX2fCD7+kBJrTjx
/wMU2TTeGgNeshF2+uhqUnknJXK8h70kFmSPUNnOMn+TGerJFY3/Zlky0Y5Ceu1WtWxsURX2V4ng
u11tR1Tjx+YibTxtUdS5si1KzXyK+FQhMA2vEArtvTkg9uvj2HpqEYPNBR+vmd/imDANN32qlzzy
oacjsdpHPtQzOau+NRLfJxYyCZSLm0eATRK4LpnkiMbRV7aNjgFQuHNJZD3FtqCmYIhNc2E1uXYm
EwcZIfFqR6Zg6ay242TR1IWzMTQve0QR4s9js/L3HaASBzP3qR2wF3qu6e74lYMHU4+Iio36J4X4
v5UMFuYuFml9sWCAQp3x7vJW417tGBmVghHJGEBPJLjqDE1N4mse1NcCtnXgp8nOoEj60JVMODQz
KbdZ7vtMaJH4+IK/aDoKUJlgOTTw8bB1XYHm1GBF9Kwb8CHdod5/7BubSROkyywWj042VAdr3Eyv
WtaiZ22jk0uDD57VZ6XZT6+w3APQGzJ5EXsOwjYXvXmXcHsSRYn30cdg4ytKRiwnnozYjnOqUO0G
OMQ3WRDpbTeUcCJNTWdAyHkMGtHOTxx3JVsxrHneBD4/FtiB2J7zwWdhIn+GjACR2ycFOBL1lsCh
VQ8MaY25Fl1/gaggw+wjows6KrssLM4oW+KLxF12Vrsh4h/jXR6oNGo8FNaxoGofKmUOFC0DY+yL
u9bxA/TbDq5YFZ6PaVHgSMNsq6r58xiQJ7uNsiS6vN3obfGVm/AAsVSyT26v4TNM6ytAx+DQaLCc
cnuu1Vk9N3WeD3U4eub7O7+JkJw0+PbUquLHYpkyNa3aqeYrqoP7Ici5o6K6k5jClUV3kXVsvmWR
f3MoLNR1gVPQEKxHV/JZqkaYvMKyaNdvAc1iFjdlf1VJeo7lJcg3VmDiPdXKp8GOQVDWmGBEBKsb
Pz9ETABCnodG0s5e3RIIOt/WR6lCjs+3hrk9ICwX76NvP6q58irH0qEyxVESDkBb7dnKvDUxMJc6
JSQOBsW7WaO5Q8EFnNM3HlzgR6Gpr0vDMdZYGgV/+jtiU2OmU46uq+6qO9lrkxq4tQd3z1DDVFvY
cz2YYeiXreddSOauZ/DdWtEs4e3B9ofImLyR3sGHuarndpGVa7d2mrko5HWlaKu+7XFvR3qJ89J9
VULcWCLWL7AUgK68+kHxNGj6YogavOSsEbQ+KU9ytMtb2CyDLl/TStw5Znib1jbyWNzTpvjWMs1t
+0cHhEqmhIvM1TeOIu1AqZ2cQdoVFFj5NC0Hxn9Dc+5KC9xU3PNhlW4bVXoJ2/IiXBKHwnoRSMaG
oOhNyJ14BFLds3jlzlMJ+WHIuufMq8G5YVFN3Q5PYnSbmC0R30O8GCwZaBA6cr79LKpZxqvRglay
FL6SRbDNFb2cqXBjupbQAINw5Ryzo6vlD6mJdt3mWa/u/Cw/5S4a/8Irbxg/hZQ0wRwBBO3k7qgk
LRROrS0XRQNxX1dmNpPetWebp9IGx1eo88RMqHHnvBqNJr7gBhPDzCBV4BjZzbNJLRM8ySuLTtma
db57wfdxURUQIjVT3cTkVrRZDjsg54toYzljIkbx2u7Pct8Kfn2s1RUeLtDEDciI+q4P430MNnWW
WKKY92oGc6CQV3zUvVmNBGxBtPKjSNVjKJAodjbuYZTaz0OO/bBkTacq8R/afrAcbKVjINc8Ymd4
LsfrUMZhyTc6qrXTkj4Ugpf03nON74gqYYIm531W1iWRmw9mbH8xLdR71htPgLNTFPyqGSiDHDhA
aX2z4v6rZiggc/GBiCQuiNSsz2EJi6SPjIVPjnmjWo+9rL03Rvvegx7Vsvey1MQ8TuMbLfG2OkQ5
PrTeq6f7l6qF+pYSOy+nRnpjej2PL4ztgmdRA50Y6qJNEQaAmd5tEF8cGDA/wWu/urV+WxrG0crs
S6T05zRl1b2Pu2dh1QdMhAR6SHuGRgrkFO/Nk1WcgnwAY7IRke2Vq6YOEONkxqkIjX099DAjZgYq
fmyri9QqUWSQI9UWCR+SATcWOIZZK7Wjyu9MdOYXXVBt5vlrSAnRy92QAhesb9xS2+Qgipel789J
vA6K+Nw0xEXXgzkfXFgTVNZOroHGp6IGXxB4iJUCX2GLsMz6oo2RKvkwvNcWLPqCgMPSOEpxsCQM
00HR4lMJR6u7ARVxKkfcsCE3Z6sHHBwVX5AubXFlBiutAQ4eleUq6Xxw801HsgL4XMN3F7KWi02f
65Sb05c0MeqtZnbA/ISkH5nvrzQ3KxhvpAqjJRxhssV7YA8dRgCgAb1demezcO79tPgW9qUKixYg
hxqtHKq2r+5tcGfV6p0BAv8+TNWr4/Bod8tMWkhOu2v0Ml4xyiq3us1HKrHrbjMoyYnclavsaUj4
CnB+jt+Hq7BdYkLOmcptbKk9lHkgbqXo3letgcJAppFgMDrsmxMzPw3bM3cTl1gu2ME+0ZeevZIN
GA15Q4A2y+w4XzQDqrWfLnUrOZG1FKwauy4XwjH3If81FCwruay8Lf4EvI0iOklSqyxy3Tq1KEU3
Ltx/I7ADBi24hDNRDQucjejope6LUcCzYp7IqjKVqMEi3aDQw2c/SJVdEeNbw30Brhd2TxZJ1qK1
cdBnKpxTJcbzJFf5E5jhVVVYyx6r210Ykx7A2uCLooKtc1PufV90SdHmFguRm8pi3mzwz5/lqkB4
ivLS650V01r8xIV1axAWO3MLlcVfg8dlESkwaYivqKxTqSeX3uEGb0YCRZ7ULClpWntb2rc8Xq3Y
rnCFakzQQTIBIOkxGQOtKWz/CWQ8nm69PbSJ+EZ6fMSjzE8A0wO4lHONibWLMrUmPaQwmmxHciA2
zs/2tFO1Ddi/JPNM+9uYnFKj7P+133Q4EP6O2Vi+nk4tKL6krD9vf7vkdFA4jAi1TtxMl5x2tSMC
LzfBEpPAA77TTfbC7FG7xym3ZeRlqr5ti/QY4PNBRvDuxQxmq148seBxAEAoCcQDCINTqCsgnLeA
ZQm+rzCK1cYTsrmvYTa8m0H/noNqmNW9syhtjAxt+z6EDncC4Hs8xFBOQ/IaKahjoKyuABocNOUd
pCtzSm9RZPKBzCjMS2/DkJqrKOIp0OjyTZ4ZC81PElT3KiwDLNfz0qJ+GadVtQvHDQnw31/BcYNV
3ebmXKnNelO3YjEdnDZeVcUrWOYPedgBV1L8l9iLjJ2A7d60GhlFGXkKHUw5wivsWZDa4K00cA9y
Epe7XKk7HtcWQUVTO2OOv8vqTVhFl5T64rokJxeLZgoOA/9kb3veLjSiZKnqjM4GBb20NnirwSSv
KR/AfCde8GWw8Fk3qktKS6MSvzhulB+vDNb/GEq5fIm7ONxDqwy3QOeIiwnuohiycKkeJVN/Uwxc
p+KuUoBFtEh9QijZqJFsvXj1SufB9LuN5/OGd0dAVC0Un1YVS0VKdppcY2AbDqrcphi8lBsXD7JG
2UupxcJPgeF3JHfXUIeZ9PDZYJIyt/llnRQ2epkpy1gbPR/+pcnUZjcWqAxzWdkS2E6XJ4OZHP3O
fst6a+uXzmwcIgBUIbYB9psdXWpZ35tJsavyC7GohyzJj5LvrmzM47KQvlROu8DtyhCf8hDYqrz2
vsiDOKg5zMxyII8L0xyrKUXFYoM4WyTeLLzbBOTZhjLI0e4UXLwgQ4ZohXho36zIdwfyIGU3RJms
odyADc9lnvvKiejhU+h2eOcDmIdF0q6R90F/8GHbQz/xIGlF9ymF6lGtA6ORRbD7HhT1TFOcK3Lp
NREzzC8gSCsnjagKODnVV8fCeVgEDvEgGZ7AYKsK0io0NfsWZhCWI2lH7ktJJEK90w1WBCyykpvO
To8ZN/4ZIL65bqVbJYH0HmVNti31eNlZ2VIiNiePHYJPoYUILTxRSE3naXbqNcDYhfZMqelOQlwy
59EEveqMKCVhGISm39OhX7GKDWazAqEwML4sg1WbxlcHEAGAPgSeBGXMCw8bu7augWzNmpxZAAMO
PvplPcuKu4HhPlGQlQLnjrJlqfUPMFe5j6D7QTb07LHsYA3IPS04NkX5irtqV2kh5nYUxkEaWwus
yqxM9u1CaQ9aGFGThTKmlnw4E+hxWpttKmP0XaL+mKWO94a9vj76GqNHcF1dyGMssuwrbtsCiN7/
Juw8lhuHtiX7RYiAN1M4GomUtxOELDxw4M3X9wKr+9britvRE4VEUSRFAgf77J25cnjM0pGtzLDS
I5pemyL1sr74mUBxKPqyw9361TuNg+Isr0NDtVgZoulQrg+F2qq+s8GgdBCDhiw92RYMej2pj8ky
QB4djCs53RVFel9a8k0szWAplrsRndJB6V91vdtL/ctgpUctgYowNAe50O+zaqk92VLOkzKQ+tGk
5E2MBplQ2klSooAYjpu6QRxRRqci6sgl0haNHsq5K8afZk3f4uxWUxq8FbrwK1FCYKtMLZxMVjRc
CCEWrGsH5ujbIOovxcwPWiddz3BNovjZ5kTURqoQW2s8gR9McWYAHpQiJn7ZppNfdCO7Qn73EKuY
EIqJa3R+RZSm17XWQ5m1B72vP/IGabacgt2pNadz+3x4S3Qn2cG8+Ywycjksm8glJv+PSZKTdit+
ExYKdW1+hdR4ctTfFTJrjqWQthVZtDA/13T+jFgUFKX8tR3l1A/iuFjW+5KJ92F12GNCkddhyQqw
3u6o1GU4KSwr+ZqTWuOqby0Wvr2zro+drTyQA6BHesDZ9VTL0x20w3cRbTPDlLiiCf4sL3A92fO8
d5anoUQ0Fy/1EcAgB4uofntSMmRwDtjCtKeWSwCRSTe6A91dHmpXWSrgXlaIXp3MHZA9XPpCum13
hTITa/KlcgnDd+pxBL9pynmgegP2dK7X6dAT95mN672pU5StdIqxAtoGhtUpv9XriYxIqOhzXx47
A6m1Qwi9AlUo1ayHJjMRFC0HQ5vAnUC51iflbZKd+wTGOzllWA6oDeVYJbujIVrJKvh3CZDi3c4z
+iELFTSINVjD3lrPd9tbPJTi0Skc4ZmsCDmSYbVPviT2Zf4iasqcLS7sDbk9PeWuIpgT6H6XOU/q
rJwmkx8qZQ3atWX1LFeDCOfy1iZEtjOWk54mjosy4hXv/JuGxZ2tlePba/7cxuS3T09QO0C9EDBz
OZH6gkNf/FJ8PJWpVQcx6KYMqXTQ2LeN2WjutDh02wHgepassP9AKUzm/IuFOwFuAzW7BGmWjhSX
yXw9qQr7IjO/ZjzGY41uoW025wmXlYq7YZcM8mcEO0XJk1vgm5+FZbPIO81trJDmp3ZTsNSCs1Ll
DcTAENjbdruGLiLXsXJtig2smDtnPv3DWFWpZ8e0Q6RZhrSm0zbC+MznYewJsCk9ExSNHxlPRoOo
xABdZimAZ2hwjNMvNe7zUDwYQDbCdLH9aDJrn2OrcCMNQSCghQ0takv+MCcxdeRyjFoCRdj0/RqT
KUM6sMN8Xu5jwfMXwziEYtC5oKrqZ2mbjdtNx2wxopMxDE8T8++yk5sz0kWCT7oU1pl8pcLehcnP
RtuZwGBBkqXlSl3a0XyS7Y0j3+Fw9MjAqMMEgADnKVDdVFXeVuUDkekz4lfyFaEkQaNhhWy6NxAM
H6ZGcqSNDdQsRwIyCBkDN1rCNW55eeCE0D3KEEMjrq2kaNB3V3UoXSsE2b6zvMYCGW/poTlAsW8N
0mfGYlBINqSaUDKb7IE+wTaYxLeWlOBzWTAK6TGm0D6xwwnbCTiB5KlFqs2K1YYt5upVXrDv919D
Y+vurK8L51x8YxXOXafSJe21h76ZX4TmbLISXmwjvdKxNWRQbXNSV/tSokUJf5/rLBe0jXqeJgtI
SfAzbPN+1w0z3I7sWZnzMb1HJ9pbXAjgkQT0151DlMLO7PC1I0OFauJVGiE+WzeFy8Y3GLxALy0+
uCTPg1UAtlOse9fs+jFM1Po50Yeg7nkBYyJb7tjSVV6dIVDKOr6WgMoODoe4UtNmUce48ZtS20Fn
MMKejATKm6d4ZZfbrRJS0Q2VWoAGS/qvstXDnmQM4BsphH0FD04Ukbih1WelH56hjc2Ev9zMZcDH
Syox/SRihW6kOtH8ARwi+xTHLdr8yVq3bFSfYmnQz8iM56tRVunSxjWpTiWayQwc2DOuMkgsU+xg
ZiZbxuk+9NVsyBgYjqRsnKoZqqpuI88FskZ7rQtZnhcs++zTmUEd7W4LTZ4f5VycrJg1zyG4VsoT
EgQc8aGrjJOSGMzpTBNr/LGFTFgH+yYlU91JKZ/mKYdF0Gxm/iSD8C/I2pPXoEYRu9TdTyU1Rih1
WqjT51fEM3A9qKCpRTMvTT/F1dyV49EeZWIXdokB+avMSXxe7B/SI+j/M9eraFdL0rYClDrQlSng
paE3bsrWHcfSBPNEfqHA31ipzos58463GH2qYYFL0QeO0iZerw2bWlUOus66Y0P7mETTB+gpC+8b
bEDEO7te1t5acjB3UU8OzTi379BXmU6mQ+Yns0683dBxcVJuDAaFRiSDKbJZ+TSJbHCRhuMMjhdm
YJAzTQnUiEs6JbvYdxYAHdGC4EsLey/WjhrdmP1ylDroUd+TLrODsWRXGbTOhxVp+pmpKP7YZd8N
IzMITNmjRbKHq9IJANVMxIFJE5BnVpkI+CNjLn+WuncjSggu0yiM5UglkYFsTaVdn2MJ5hu4Kdmb
bGKFzMpe/EGevzAEyvA31Ft7AK9oz8eYyYtPY4xb53vU+GtgJQm00/oKF9YeDNnqRqZNjKXS+ksJ
bl8gaCKUYr1fOifyFwUYIqS+PlBtYm2IAtgwOhSTxktkaXf6HAOVSekSIp/yyfF5g8jhOcPzkA2Q
K2qiFYsxUq6AOSmV1YS6OlDbPloCmAjA8eVYrgXGezVMGeub56jgTGbypO0zS4JgFhMeGGmjFg4z
FxlhQgBUcuUnZfPnJTMXWscgQbpmyQafVhaHfFmuk6mb9mWxFkGhm4eJ8FVWw/ZALX1XDwx7sik5
SRrThrSYD2QtMKMr5ENcKOseg98XBh3ds1Swx04XYSsGRgo1Maw6SgS9nUN7BPPWpX3rZSYb8rWT
XuvWOpKhnYdC+F1TX8mxmD05pqGitbZCOFumHsdN3BXlK2tR7XTh0i+fKnLvU4FQmOlZ4cvlfRqT
DdxI1ika8pkhLSdGLAd1neXXVZQ+RMNE4WHzykhPdBt9S8Yj6CKFrJkxnXT7drjfYkIBDTtIQJnU
jpVVHMcKL1F6JKHr1qgYLOBiInreLu6nMXZeov5ID6cWhvRNdw7MrrkrRkLdFi4zutPdEH07+lI2
pjue7yMZBavmOGzMe8bxuqhDbaw+ZYB3dZcREJ1YrLGgZEgV5O2KszPYmCOX0HthmYfRqkrf6MEB
znoNnRocJtFNuunxVzTbrC/0P/hmhjJnVc/sgAhrpj2dGtSkyzNjEUcs6WD+lE/QaN3VIIjCyVsI
4NaTvcjM3KMiv5Ey/AFFKPiX9nEdJwe2JVeSXujMD2iHII045I3qITkiJ14ub5dhvdYs/AsMd1y5
724JSGXUgXNcUa2RqwORwtbYw9kjeoNPmrCPPEF2VmleE1fDrkiFfGdHMaNESXtqnPp+THqyXBtI
uuOI3jhqwlXHIaIzdDyMCkDT1pmClZ5/KHdl70fVegvhRJf6asdxdyJP6oyoAOXH3J5VSCmHhT2c
h01oIyVJHxDCnuxXGvpXhfQ8oTbVarZ7E1AGT3W49JBmOI0zRUHxnFegqekFMXFAzs/mywQF5SJv
gOBSC9K9+SRXbaZytUsz0AnedJlGv2B/Y/xWwUHE4oi4Zd3jfbsbl5jIoxh7Wk7cjqvVJvaGwj4n
jo53TqbaU6vkVLaFdZZy6yrODLBfWk5rbXhL4WVB2yMHVy4jGhV4d5M3uoPsRHoCLkkRzMH1uewo
Kk9HQ8jkQz8XsMAncOBAwveY58HCM1yWPNxcnd+rdLK53BJwhmJIdOOnWeuSa+hN5YN6YW3H51gp
3wqseC+zwPKUmmwHpTOcyp1NQtXUJvtI2mJfcurffBh3mBlIgqaMHVK2VDTlG61SfWaWlc+ezvGc
HBqzkrNikxZH4ULj2zAdrs9RtJy1qrC4ZpdXs1DGMB/ImUZqstet7jfGps+q9asD4/QFn4g9mlpg
NulxQBLDdSC0Ev1zSacb4q2OqpIF0WJxr3R86uvsgTgUAmQm+Djr9LTw36hj/76kH73Rg/hFhxLg
4/ETom9CvaqKoF4wrhI5tH1M2X1PosiuRP+jKMNt5DjAEmwyV7TyIdfn3hVrUuzGGmBhX+ffarKB
KMz6MQJKi2zibWD87nY5C5HTdB8rwRVU0rK1WvsiHpl316RbJurzOoYs5Tw/XVsXU9ezpcynbrGj
EPhEwki7lL2qLr0hLT5g8qisnOqVo8rfkVlR0VL7U9/aj6O5S0bNDOtsul2W5uw4vemiQNojrBkC
QBKCXBW1IyW0+86VKWfzSQVcyFZzNzT6VWoZTlD2ULcsKToWiopffj8yVWFQKGdctKMXBlNtSLOC
zwbeMSlYmZ93UGtLLp46HQ0vnct304YwVW+XJTsh0qRzjtnGqh8KAK7lSFYRV0xjZj8pTAx7ddn9
MIojUllDeBVXDJHo01WLUxxjRTuapEXUE8MuOprAk0YOOB6alSHr9F17ZVoNnQ7deZDwrCC+6L6R
drGJKoiaAS+GNV7TNvifmXAeg/9JKTYV5XmVwTzHsw6SoT60spPf29f2o0LC1lVHNB2+AJN+Z/xg
aj9mkXW3dbbexUPTe3VKzHAyn+fV5RRhx9XlLXo7I3cXc108uTlFawkvvEeSjf+XiAkYLG5DDppH
1uaLYcvyq9kZ960G197IX+NSiXY65PmQVW207g0arDvNybMrpFHktYESZPfT434qWSBznUwVjYGP
bI3glgz7MIuXvFvnQyTM+igbzWfdjc2xFJo3RAOgH5hkKAc03GI0fEQrgbHshR/HBixDoIBLJ+Kg
aXQXlM05WuAWKOOy3ChWdk1eEDzgtJUPJtF/NA7oZmcr4dB+1rAYy8nQ7Htdgc2ZTnLQ06H3uhxT
YDxhFeTLdQ22+jspGbHNjQgy09lJZlTgWewE+B4pGDDnE16V7mYjOksSJLAJETgnd3ZeFvNBqSPt
Xi/qgzMR3DTHykPKLGo/yyRcLn10rA2TgEny3UcG+0fFJhYQQA3mG+VJoUNo6MRJ55EseQSfKEcc
AB+ZoO24tFs6UmkwPATMWSsju5Z+DRR9g1mUgpS2rZvtyCnM0i7xI7v/6Ard2SWsNJWJCXBp6ZBF
Sb/LtRnOcqGjWcuLEQKq0x3QgcgsJe8Yf4VXAiANmb238JMZA/HdwjVMJv62zNl1E6M8FB+j0Sg3
pI4HU/kZEc7wXEQEXxXap1GYQS+IQHCKsaYrHeTwRIZkui84FDAj9K0vXXa/kh9Z8Kra/kVqBidI
zSqMLGInCyK7dg3XZVm032ZcUpg6Vsc+EGRTr3KlHI9TLUDsN/GBdYrdFEmhU4btMdeQ9pVOtJu3
Hed3avfVWU/TN0Eo+g7G4VUqAScpuvxYclDvNVs/yiiTDlpDbT3VpFO3gaVRPi3x+q6xGZ4txq4i
ywO5ZoqR9q+R2pJrlvdvndqCuKGFB163/5laUeyIGEo8p+873yH7kdspkAfMQIFlhaXE8bpOQxca
CEkKGdM5mXKOh50Yj0uVMYawrgSLjVXrK91h+UWmuvfxUD3K+KfcZmsT63Uq/KHuH8vU6UOAJgs9
J0Pz4Z9Dt2NxGmEZHQnIxLLeJU9kVAJdJwHLEyrc/naVqlBOWPnQkjRBrC0fbV/+YuUXCKWs27qV
9Z2JuD8smDtgWhPPOIK5Xq7V8zDxvunaQDqbhZdEbujxqivhIGJ6lMdx3Td+CQGsIDwPGUJHVAcj
qkPixDP/qJ5cOeVccpYb5fHyHf0UxJr//9tUdu9Abf9zx2V7hL8PIyiFPLNJeqC3WdV4lzte7oPV
H6Hd5Wf6+Pbi/X3GKBf86vJzuoCK9i5/8D++/fv4f36DZblT7cP/81X8eZF/npHrXQcE7fKy/9wS
gxzxLYBExZXZahwf2z9zefY/L+TybOBj63L/94lxCFNCXO7aQDFo/7x/fx78cuvfR7l8J1tzy/nA
QXpwxvfY1IcjpKD6gHdJPfTKXLPMpOJ4+S5C+/Dnu7+32euWVff35wyRFV21/9zz8l28rdR/b+ui
wpujTMdhzO1/HuHy2z9//Pe5/v7dPw9jSJusB4Chp5j00QPgWAp1Q3zz94U0qsQE4vJY/+PbuuNY
Df4+WgUDN4RU95SXE1vzMZeX0B5gDEtNdbx8yZa1Yv7Al39u+/vj5buqt66tvHLCf26//P3ltsuD
/P1xpQpl70Mk7eW3f3/x98n+3na5S0Ejiw789tL+eazLbf88zOVHp2/gBncGRJyB2ct//o0//+7l
58tDVYMgrvafh/lzp//2sJe/yVfn6HSD2Jm12R/xLfU+qOGR3Rc/WlHKGG378s+PMgCDAhzS//Vr
8mOy1Q4zZ+u4yO3//qPLX16+/HObXAPT12bdIBLk/zzDP0/z92//ear/dj/FiXhNfx8LfWFzBMFy
ufnyB7qYmAH+86D/4/f/PMnlx39/LTml2C/ZEPzXt+C/va7/+jCXO/59rZf7XG5LUJBhpNJ+hnTQ
PXS+yAgVRmhuNfWMPpQSV/EtUR14oi/L6aQ9Swa5X+spUcXTZTWoaeEdk6yuD7qWE0pIuzInklcF
I0lLkS2bqUnbRSwnC4VsLlwHO6a/7dWCDOnK2L6jW9fqbLFNEYwK+F3+57Oa0zqT7fIR7I68d5Js
ByPqkeQgWo4SLU2rqhgjdqj/yH4NRTTedEp9MlYuHNFAzQzw4HYR47ceRX6eoCfQsp69B3NYeoDN
JtddiOtoUKSpcrQrFRmP+fyoCIeojgZRRDnDzuhb0FZKlAYq/kHC0k4lJGG3Tck/qlaRXJuooE7x
NoepyQmelvJcKmgBGGIbPlHSCAIohZmii0DP++hONMNhlokdIqROvtNtU92vE6/MZLs6Wy+UJmxt
+lxBwk6ho9pdHKb9VokxA4c/vxt4T32grnRsshtdVYgdVRYpiCRCHbZ+DKYWhP7rE7zxQyXECZWu
8NIOHP/UHMlwKEIKqDQwuLZToVwnMROpLKHtxo699rvqsCTDNV0J9hgw8l3C5Ds/zhRX1pgCRL1O
NHzDe4e5eR/ZSfIYM0NchbqFIdqdL9iYd/Zyk4/zb2fxxtij88ZMnfHo6FzHSw7br+BxqgzarRDz
jtnZtTqSxA0NhX1Lm7yQXpBFFJCyTEUwrwY419W1JKIaepXxt9Tau1QnRmmC+eeKbtIDauNnask5
7DDXe0XffVvpLXa+fNMF8rcmreSdJi3LvYoZ3h2g5rVM3ch3zd+70UkCxvflXkg0CMSQtHDYlWmn
Y/O10WgE0KZ6L0bXuM/tuzl12r3d8aLnLXstxgpwlCs+aOIwE8vxmEFqoPFsmbEB51KvsrNPpF/A
rqvfzqftCFIzsz8VyfrDCJsyuWM80OjvPfkJ51odvpqS7AqV089DBkhS6IJUDiKr8HSZ0IwIdw1j
igmAoePqgEf9AvmWpkNrXXMZvXNPYg0NWWY4av+C3xgxv0lGXIXwaiFuL7Z5LhMlmV/16+gN87gc
28FARyeBj+2iu0Xp3bWxP0VR6W4sxx/LuAU/QIOYFOoyRTvRT0iukgp4uZN8S5vyFSQSfe15fXUa
kkZMfa9IPxZ4VFdNtfSgKXLpOZl8t/YR0bwLbvxkfFwUGyK7cz3YVN8Q5eQwH1sXxPNX3ihDuDYU
xjQeBTE+z8lWQRtZCcuOfBBfHyt6IVJ9vXJKexM0eT9VFBIP6U6UTF8H+cNoSH1yFmsESvPQ5c0T
YnpS7beILke8Kf14ZoZWelB94Q6Pz7UcaZ7eEdKN/ZiggZxcu1WZZdeJa/IPsMCCE032AL5l6mTl
3sz0ZymjKQqovSjYI3VlI5NUL46arZDvqAx7RUNwWRTLS+yMH1HcgIRN6+9sfV3VfEKmlnzJacLs
Xn2ym+RpxH1wVaVgZCZSpUPZHJ2Pfh5sn3bVvCDGy7Avumak/lYFemrZfMsmWP3z+kKM87WucrdS
mU4wAUq3hw8djEhaetFdR+hDaE2RmpgkRMuv8AWJAx53RHk95kA9laFiLtQvt3om4eCGkm/SScQk
wdqtMwhrcBsr1UCDtZ38mGPCa+sBdVz2MfImua1ACIPN4iBmLFjYtAibZo+YyNTsFn6frr7SQAyU
RnSHGgXcG/Fw3jZCNufS16qBhUCi41AUZBwORAE5cHi7Lfm268oXYSiaZ/SLX0Bh9ON8Wn2zlWnI
zEzEUNkHnVQ8m5l6N85bc/plNJn6NmlOeACCiFT9rqUc96n61TUaXY4WlbtMGPBglThmBsq1Mso9
YkYNBm5MtZIlflVQKcwlus5pqR/krDk33eKV1XItBhqdHQ0rdeIFJ2pIwLZOA5eE0FkibW2VBbhi
5q61qfuaFbNvjedDTcQXn0iVmyJEL0J7tDdjL1MOLVN14qQxD8E0KXMaWxrUxcb86FIR1LN+m9hF
6etysU8UYi/jqO/9YYrQf9jTsWeyHpuVDmN0UoItvxDl3whiS2J2g7hvQd8AFDHSpC+7YcAXjfNO
S0kaWSY0Spa5Y+r9qCvrzupLfQfbYGes0ylPqqdqlkNI8AjRE+QhS1O8pQaHmURskVxnR7i7CTwX
0dyjAX4sjQLKDoAhve0ek3b9qmfzRa3R1dAaLs0mNOP5tNq+ldNwVTqkrIppnkBdAr8E70dzzYIK
1h3yCIUKIWVTKuEuQan2xtT+3YmLR1MM17NpuJk8IXAt9p1evBEW5RlZ34XqQG2gjdfJioiIIMRA
bmlq5UK9TaWWiGPOT+KHjGLPrhv1IRGIYTqZSOzrhbhK433p5/e4YyZoFUhC7Zo2QcrEt8y/Jit9
0hpSrJv1J2NIO8YaqerpYdDJn6tZRwq5vhfkKAwpoRljTgYf7wfARgQp9ZqOQa5oEA6IeNCd+KOz
u0M8YMuhuxlUJDq6U2/9dHq3+j1XWHfokTBURJpwpeVc0ie3qeTKjzaPUF/dEVLFLglhRIApajeb
zuENHuvWIAMkNTOmx6QWe9Ki126Scm2W1KumGNgvRwjadUvdbzrqRkSVS3AtfKwvucR4JE+vAy/q
IIuXVOSNKy/Fs9NKV6x8D2kbCXcYLN76+KwIygRD3fXZtJ9rQij3HS3kjreFRQKpRIrlyp0YE74n
C4PBwRLn1N7UC30XyN0CIti5zuv6oRgIfmcohEmFs3eyo5+imI+wmwyIm+0LqpBr1elvBzLjrGG6
E338bpSICQaHNlQ2FW+W46A/wOzpdQB+XE2nN7xybOS6bLosYi9Nq0xUNHMAV+GaU3KnD8t6IG0k
qssz3gDUNpiB8MxwugwvZk9bbi3sGeJafVMAWXdx+fBu6ug5tTJ+rM3iR2zGlbIvJqTXw1NKI37f
JkxVEPRYuBbwGKA7r+LxCukWODJiN7HB+Cy5amiWTWiBiNBahwReaGINWbNSkeL5YrSuSegKhu6l
zFGn2rElgRSHnTNqvMkWb6MF5psFndi7QSVqqsPDTp+FyWr5gJ5acMwhZkJD7RqAU+/Jl+wjs3/k
Akcleed8k3I0XCtL7xElZ+ztqH+U9IXdHEHzaH7dZZFS7LLDe9s5BFnYTDXShd8imSto0rRMRYq6
bnxk85w8FGENmsAmZnzGrA9Bapnvy3W0D/ZavFgU9YIr+DAKdODUxguwvKwGk0z8p44fa4ynm9nJ
OFya9F5h+fG7gXMtinLGhM11nNa/VpfSHlcYl+cATTr7jODkU4F1gbezo/TGJBSldsi49zTEzZVJ
sRjTZBud+EwJ4maEH6lp/kyt/Wyb5P4YsYI+Wp2/6EoxbLHH+WxDRIsIhczt4SMWKVdzE+ZIRnvc
bJBug9kVkwfrUL4xxpJpk1nkLpGylmcWepjF6e8YOnp/ZdQKmYjGDD5oBplWTwEe/5nCiqAr4sZW
zxxusaEy7JXyW43eODPXT1pi1Y4x203TrEwx12TcocvVQAP7il09oSD6ZKfceEbeIHtVmPhD4DtJ
v2qkfqR1fohMpoNp0l8J/VwKkiGdBDFxUVKIrkaM4C63PQdTTrYap3ZwHktp+GG0ozn6NfjTAMk7
0G0ElliNgn6Mb7NRJ/i3at7mFgBftd6vGs2ZUbyDEEOt6iAak+vkSehIRmcRPdkTAtpGjqk7iaFB
K4sB3EbLIROagziF8cq6H83FTSvjIxtIeQKv5+mxqYa6tjyqMJ2bjDMw4R3O9TTeJGc/ZI6OftFb
pLQG0OxRgszv63xk7vNUWJylZTk1QanwPumTfo7n8rRgZd42SSrlWHfqcuNFIvpDx0aGXHV8Vbsr
SQlNeWYMYEgPeq2Ho852jEWqxhho4wNdnqE+rvYUBSLPWdgk7UpLujdCBj5VU1rCSB0BKEbB0pP2
vsRF4aUtFaHhcPTX0gLTscXwUCQ5BZXGxQJJX51rvwSmVS5I8h+G2pd1000bQqUXVb5LUde7SWP5
ucPsXnI4SixD/TBs+ydlvoRVsD5o6rQfF9Vh8qDcN4aDdEpxEBVrWOeAjm9/EKSp0fsIsPaznTMY
J8FNQRRpKaNNHZAJT3GQ8CDueM2U5tBG/ZWEQLGpEf11hXjKiupE/O1xbBt/hUpOWrHDDF4BaWQW
m+Uv892a4EhaAa9C/16QJIkSHCgDK3xi3XBnVdOb1U1fKTjJlaG2qSrv6DsNXwD+8aq1IcWuxda3
TgwEOHiE/jDm1t3AMNRdsvI04liSmFG6dea8ZQb6E/RPj1F/P+gyg1C27m7VgrGWrchnqHQqCMYB
vcKpG2/hKzNGDdm6Eew6RlhiPti2W0efntRRepIdkKxxstzjcBt90AZ3ZeQwCM+iA1utV5vEM3rt
iExKC57wZljoMwpsCkzTwpcEoNNfJuOIbMwd22HXWwn6IVzPxVODA/QoZ9GeY9IjsUsL5ox8aOR2
3FVNq0BSTTrPR0LHELl3+PzidA2cAe9pZQVTI79KRXG020HdRfOyI0EjrEcIbzHAPSRV/VfSdP5i
aAfqCzzhFBgTKTVUley+phs5P1BJGwdpU56MqYNCZjR5GpKqC0fC9+G8Vo2GBs/OvhcreSVYNFgW
DMnSOBCU56iIrpaXWk/J8VV3BRgStxqr0gXwGJgZoz19eM0rJuwR004/IqEV4laLFsaZcDsqWDit
PXfLNvGVmT/NM1dvo0bQKiZKjtHsPcfuhMsQoEIk5Bz1+lsQROfmiTj3cRJquZFiep2vRK5+AoLY
R0k2sGlDj9z0X9DKnnJUbKFUk/3acMYHDhGPnuZwKk1Td66W0Clwqy4pMS5d3zD5ihmF1lFMFFqg
F6NwM0x2fhHRC0nT7zoqrmULTRNbMHLKI0O4a0r09Uxiok2d7ba1+j1pmDqKJ4XZ9Q7h27uFmsVa
Z/onTnnINfFdMwMKrbr4zgqsvtM4hQ3hqWuMULXhi9dt83t5vWkTZ2/dzlxNORXPOJU/UnDsqjH+
qoU4Rw4+r5Q1SrHaoBytZ0cBxtRKKDkadvEArG/GVkdXxvTPYnqVO+pO2lrhiViuC0PugyKtyAtF
wGgybHaFmJ45R1GDKAKRy6SbQUtyC3/nlisRfXmWHJRCfsKDKvkp079nXUU7MjXRXZ98O/NLY2sv
6GcerXKg2iRnzEBn4XVEI7mIOlAkoaW02C1Q8HJuotmtIeS2Zqi9yaaK/0N7nstB4g1t72vePJqC
2p1U5Ivf69rrCPdDiafRX9Fq8ck4MSlX+iNxxntl071BGuwohV0qAJMji49DRXPWgBCkD4frcVRv
nSS+Ez8svFGMmK/RroGk3xU6OzWzVdHtTA0SAvk1aTuVSJ76bBQTZPxtMJmkt5k1XmsOOjKbmazO
GNZnE3gN8MqfF+1B+UBK/WHhXO5kDszceLYS80E1Kx9//ilx1l3eY0EplmPXcrbEWKfted9p8uvQ
G5+ShSSE/+uAqSrEjUszJuP6b62p5srqeGiGc96Yp44FwNHT0mt75S3aNq+2FF+vLVoNpb7OVaJx
gOB/iWbetALPxUDyAh1SaGJEyMmygVgk4mihihmq2tmvMm4qgwlyHfWfZBbdiQQSrp0Z7GmGB6sA
u1+anceQgpoKqT2JNTR7MqJS9TL7oQBQGMqQcKVn9VdSJvvMyI8t3mJA2t+J3dKnalvh64USh3O6
Uxdxzs18hppXHMQ44yeRRdDUBujh7tiqTGIdIw1Av5M92mufSVTdtakBSQxFVHJjQUPo1um6kqDf
wNNLyCa+iSbtPuol3BnR71pJj+rmWcOx8yjl7yMaB2NVAbzJgppLRdtZEpTYK1/W0B9UJ32AiBMf
6ir/7kkD440q3hdlfMkrrCqVhtO4q/mfyZhZ8ulUE3iBheKDEuID3miCRmQMDbG8D4IkRVvmQi6V
DvTJtda9VbWQNw+XTuW8m1kyfW2hNSun6hHVOt2E5N3BErTNVK9LQMuooO9Le9JdS5beiGa8lhvn
mDjVSWUJB4qy6+saicFEUjyCRdLmXlNItd5vY4gvQys+IyEiCvj6rpSIgrCIatoyTzViWEOzuVqr
KYiwvZp09IpcEVdaUT4ghnQr4iEgstKoIYOIRnz0ArmSpt4A+WWdrKt0hXgmC8T0Uh3vzKaa/hd1
Z9YcJ7Kt7V/EDoYEksuv5lFVGizJviFky2aeZ379eUB9utzavXfHufwibAKShJJUkLlyrXdYqst6
7MOFbQfRZvTsI1prb5YovgEdv7SJK9EQtc68IS+wHey10mBYneHJIr2tXoZLu2u8ta2kSwMTc8VN
D2ncjtvCNNZmg9IPU56yNuOl1Hm7QFG2O8ysgMqBp+4lFLvpl8oN56G3Sd5gTMiqnIiOpzg9G/Ez
CjJYimXX0q9f/Rbs6/QIYm6qL7Aqg5Fh8aCQy7+D7rclI/7q2vUdmduLW+FZ4Lp6x+ikrc0wP8Yi
eax9/WvSYx+d1T5hLa5W0hnXvqiZGNPgEfQC87BKUobkcb5jNfZYD8lrXoc/WP0+dbKu9zZ8ECMd
3RUKAq+I/+KW9pXwoNn7PiGKS6L+pEixLsFRLQHbR0gx6btSEaT1wsEgZCi8UzIop8zOlTvWmi99
Qm53bOxNmaN0BtKiY00PEAdCDZlxEUe7tDyneMotfW6Aa6Pyg3XvYmjaJxG4cocA6l3Oqhyfiogk
pvQObdCxaFTKjTFUCkbqgO7zwdwOVaIdlBgsczEWHpUIm4Wa9DFBd7UtItHF3lQkcPzBkUsYYMmD
MlRgalDm2M6HH21usgt5LynfrOw4iMAC5zpzVW2yjE+ybeyjV5z2r1IEZwo/zcay4VQVzrDP7CSC
cWB/s8gjaxCoF7bRKMhzK5tRI1BthEumT0uWLG2ex7isti0Retkxh7UlCcigfsz77K3BDJh0D7PP
qHR7obXO1nZ/2faA2EtMaaggbzxWBcbWMDaBvsZf8VipoTAR2lud9hM2MC8NEXbiut+NUCCbY5FC
R1VJOFDkfRUIVmkxLMniAHNkSp4rgDblznbtH76jQ37BqnxgEHYbF4uu4KQKMla1o7840V0DFAGO
8LmYPi6YKjCGpRUARL91jnyWAkUMme4E/JtlO4SnUbUekvySh8gwgKx5TD0Y7hCZ9mUuSGnaFziM
i9KW72Vv4qHsoeRlxvfhVDpwlIS0YV8ehep1sCAM3ggHzftGrQ9NC+6x8Aq8ygcgawDdeK2NfdqK
n45qsnpDPwWceBH5ZEItpIs1O694sgx7oQ8Q75CQupQ48fZJRTjUh9AajeRXF4zVuY7qrUd6WzVZ
KeOnwgSL6ToG9nADffU1GOyz4/0CBRUe1XLiIrDgzAOZMjyGj0n37BrQUlrJGs33gMdmUL/7OgMl
nIHMcFCIRYivW6Ahsw0DVXuJHEbrqMaWNSLFghqUudWCo2jIvlituGON/WSpyUuVyHitlBAMWg0J
Ck9BK0zq+E6BTglBZPIl4kBpqztB5pAkFThN0p4Qf8eYWgmU5lwpDqNi3fXYhW5BBnGVfjSohW1U
ab2NEBKTjlSl21JcaZHRX1aTxlvds4ZTDBSW0lguI8vS1u7YPmlxRqBqFDCLUfpZGCSszPw9Cotr
ieHXLh4mdlEMZ0QX+zqpG6A7FKaqkeSTbUdvDUk+ZptMgWxKxizO/L0XtlMArX81LfivZCu9Lb3L
q4pL07LTgbdNpSf3W0GGBeKSQuxao0g+QBqEUOnF+McSjNy7yLwgMkeys1EVZ9vetcokQZM0+dpJ
zZKYn7KH1XZy3xRk/IKx6aiX8cA4Bm7YpV9iyEDZsi9R5C4SikCVWfHVdNmRvPzZM9FVaMjbIMRJ
foi0JrFUvg9bKDSsprZ+IZAdaAL1XFN2h1HKIGbrNhybADdB9eLkwtgKtSk27ZDtxyKEoBHhdaDj
6TZ6TA6eJ6pjR749klAawqh/tlJ4oGr9haoZ3386IjZHRtYNqvAQZ6TVWbfiLwu+sDTaDfK+5bIr
UCGv0YFdYIQZIDbQK8eSpxgNMOxxa+CeLCBeHSddp+YUf2a1eRzbvRkxksZB9pxao7GDcxYyhGFo
L6qpJlSqyqLREnhbdlQS12JmhCZkuxY+j4XSCf1IvTFBM3zBMssyn5MY2pitpe5SimWqoxJhdkiJ
C17RKpfTK3mJez4iGniFjRibOVwMDVB0xQl+7Utt8bd1tdpCZQ/LVl72YZX0z6XFb1yYfKQeQTDr
PTwnKkoylmxfTMfUgIInJ0lS8uhl9yopFJ4oCt18K2s/qvA1RhJh7fLZGga1RsEQqk1Rlk2tB/lz
kOCh1+4EC/eFqiTKWm9EuqVYbPhmunGAYfp+y+cVbypeHQ8JrlA4or4gx3DKW7tFNSHMwFNCrUgH
SkQjAgJ9MNJJ+SUSDIKxlfqeG1azsmVz8Kihkjh0dKdEwIK0uZW/6zWGarATru3E1JWufI79Vu7g
KbVrr8hxlgaDutKLYtekxzLlSTZdWFO8SCiz5Gcx1Aw3PVK/tg6zk7DC5JkTufbee+abqv/CZ/a9
SYt7Jw/Xpllcx8pSD1UAsbxy38DucbXQLQjdTy7KUqs+Z8jEw+jOUrr2rqPGbMGfCv12XfnKV6cU
EqhCqS4Z74AUCMVex6P84UeCmg5lryXIWGKNkVhkIGJlXbvVM8bKpB+iFdP2PjTc4WBBxVkELH1E
2hDMelm/wYtnG+fBIw606qaUV10oBIbq8Nz2CFRVKlnhvvxSt1RErA7enZdWyAA5yOv08chP7539
qv4aW5TIjF96G1wlq30WwcyKbdu/CJ3lQANfbeFPauvhrsxMH6NGWAmZQdmAWKWrwPNm7VfEI8B0
4xPaRC0WH++dJKGfY63FCKk81SQFMj3Gr05PLZIfxhdcisi2xnWyBgvyprB0L33cBns7QLg8DO8V
gUWRNFG3wYAxW2QO+WutZc2HahzJ/zz9qRrd97pViVisDoPQKttGabbqsvg7jHKXayGXKJKVsW6X
D/xGIU8VvKIyN+Otb2BcPRarSAl3iYq2UOka16JyQvynebaNAn0kuIBD7hx5jtKlVsC18esON0qo
WQL5bNkjneU3b8OQXZhhQ6JgYwGpJMAFPAUHkm+GMKtOMMvI+jthflXH/D2swILUfvioq4679AtS
r36G2btfkDiBQNdcUmsZJMoPcu3dN8XbUX0Fxq6Iu7aizDb26Q+EzTU8yVgaldVdMTFzQk0dtx6q
dpfZ59Qk+5Yojn2Ym+Cp/GhNMg95ZPHbVvIJ4YJ+lwAQX0RAIEgQRRupOCgLlpgN5AXjsJtrTyEO
TjwH6kuV+91KQ/4W29OdtOCMidF58QIfUZmSnHaG9wg62yxkkm4kFlqUfVbg+VY9tXY+bnUISGuc
Eu/6SHjUjqnOoQVSbHl5YBFLKEq1hPurUYkjhGOMtUDZs/LCZ8Yoq+auzeVDnPIHTUf4qrlW3tVO
nS+iAElKrgcAr2AXuyy68IJtJ0l+0owwCr93jYYmqU1ZPmy0Z8MqbNAd3/Iidbd+D8E6Q7qstC8J
FbEVFHbgxCDn3VzZtJRYtVipVhmiZSGkLddqoYZnh6hs+k2SFIiHuXeIkp09i7UKyzJwsDkO6UpE
PkYDD+3kOUFO/5MhFzE2W141o7wv8K3YBBZKHAP1T8G85MX46ShwM932GrqwxgPTaFd1mngbJUb+
rdDkL9ts4R7Wzz0+SjC4CDfsAYRtNTA+G+O76OWuNFBnDX/ZFg/omEy+ayhpqHZN7IdFYY5F87Ez
8i9lBJii5uHSq6c+qo5OCcIHnuYanPkXLULXwHbED9GW8OQNDWk5RzeWrm6fdC9fxNRf1q1n7R0g
P4c87L9oIxQ+L1eotmf8AWzxjm7AtvGVJUyReNO7Mlx1YfyEQgR1UxsmPzByMHjDpTWoHpjC/epf
QaAwqizdDrcfvV4pbXlGeCzeAsvYD617ySsKxDa5iEjrgerY3BMa1EuSmj/LsT8L5A2IUle+6x8h
JKcLnk4FQFC1iQQ8rWiKzqijXKzQh9IdVRA2W2NXmPVeQzGpSfpHZRi1cwMWSM9NpoFghy6FSfBu
/NQjo1mkaEUoGPWS54qYDPi76cUyKQA9ldI/1tTSyLm96aKuT+A/Ge2xZlfq2llVY7Z0BC5XSXAf
YwC19Bjrs3JbCW1vtTFTeaTq61jLv8VWALWuh66kKz89s3nDLPd7XfojT7++7Qq+FxF0S3hQ0cYa
K+RqSUKGYbJWlHCyBYLPp2dIgghYbGQYqNia/JlbMMsAnxhhD2EdfuH7f7C/l/AlVx75AtK0JP0r
R4V3yLLK9H72Vf9Q6fbPPK5f5FA9UoVAhTRUPP7oNXVn2GWFy3JAaBN6hzqqAufaEsgbqZNrbpOM
BUt+laqz7RrHvNC+a26HzFIKTmyqZqW1B/AlloiFpfm+7a1jWx4GY9javEEp6L2Egdu1lFejCX6V
OkxstKz7bYbPYOfCni9/pnb14uCGsAzT7FKIjeYyczKmx+jX7RLRYgKbfoc721E8QYE9AFKnCnxj
CFQxLY3X5kRzYfB5t/WfFDTlGp+ZMwY8IJc08SNOvHvIwv4BDaFDb44zofycIxBG4J6cLIQCo7RI
tvVg4lyekCurSfw0qbXVut47VXWOyXpVPMADW6tmxusfiUPJotSrCwWiPNIDiVPUjPAQycKfPopr
kBbqvZEq/N7IKQqLLA7hLYswy1srQwcFwneOZDaWfZVO8yA+jZiYPfl5eTUwhO0RdeDHCFYdPNqV
JFu+LMn5WQjmLgrK5ctgQEPPNqJTaBX3Hlq3C73PqVj1FDH6JCRZFW+LWkGgJL/Uo6qh2txuYE0g
rxYRlOXVLkuR+mjICQcpyjt1j0mxP54D9KuXrl+kazWvD54M966nAlQHcaQhwLhGv+YlYLEY9/Bd
2ooQoPbQgSPoRwDi3aOgV4QIKzg4pK+UQX+z6uIi1HqXOPGwrjXi3biGHUJcrSzTONsg+XetPeN7
Lo6ewajZB51NOeyXA8YhEyaKla3z0x7qN5JfopDPVFC2fepRK4mOBotS3yOM6D39Yof9xe+AVHcN
aA9tn3txstFID1iJde11yHCkp8ptXqgHdGWQNiv1l6pH76YgYWomyKzULYawqXWXjsaja4QPgjFl
I+1mG5Xj1sm1g8tMLmS4bDIKZBaSSWFINhIKXAhFQi96YwWMkiPpEezk4GIq9IzVOtkHGVLVrbax
65qohGSjk+ILmCvxSfTluxu271FFrSIcF1rxEBdNw0szQIXJXsHdvwe9+bNps7Wr6StDjfOtqvTU
ywaEDAtW7Zb/nZQsBXsIZCTPlIuRjU++aT+Hdr9TdWMPKbNYKbV+CjplkpcFo9MwIZoVXNvTL7DU
68nH2imrctk6YmMWzLBq9x3I+jWOvgtjEjjAdTWK76GE6Xx/2cvoOqsS6QOoTtoXJytBIzlfcYuD
thD4JwWZhAVAuwbgbH8yE/kI14oEdyK/qGV7atzsMkv5/5/sDv4/MivQSGfOv+CHncO/eRX8v/it
it5+Nyv4uOIPrwJNd/6F0InEL8vG9cOaDFY+vAo0W/+XEKqmOrqps1yyMAn4w6rA1v5lCBKMwhbS
NMzfrQpMTpkqXjmGYdiCJ0L8X6wKDJvf5Tfnnenn0XTNpOaqke5RpfHJeUdiaoWHrip+sur7VfZo
U/ujGdy1TRyvnFIb34IQ/QQI1O9Fyvxn+ZpxX4ZVuNdsu93i3rTs/a6/9yYp7oZpHKEgM3ssGW3u
m0nZAjffx3njUXeB+5jAuEP38JFloTg3przatkadu24ddP8itT18dFbkcGgEeaWR9AIsINCihFbe
ecwXLmmX821j57gTSeJ4wBqB4iwrMA2r2+l5b+4z77WtrZxcUCfTTebmVHefSwpoKEgqwMr9QntF
xOQO6dPmJ4HwcdCa5utQwm0Gi4g7HGozh4iJaOuZdfAo1HYEXqS3a+zLmVvVrDyzvi7OonbznZu5
X25Nc/u8ubUVJMcqsAGHuV0JrOrUNfcKnGigb0XeH9NpU6F7dpwPedLinVMm/9YudbBe8NhihGem
3vPm4zjrI87NNwpkty/jrtnZc3/z46o07fepSYxllxSpy6yq7pFTIo4ZFAS+SM4fqT2jQOtHbXKM
Bo/88OddN0iSo2CQ3DtLw47W5WR7ZE1mR/Me6K5oWMiqCsncRev5RF2QKktNtJ/UEIxVGZXFV7IO
Opm81juAr5OvebRETDr/6ri5t+2BXNpob975/ZTOGWzQvhr187Qk9STDRjxrekbFIwf+Qh1wxwTi
beZuk9ZElgnjwQ6t7rfLC68VS3KE6GbZjWmvKHUFBymL68fhbOlkuVR4EpYdWwvQFAGgvFiW7vKC
5C1PRKGA8HbkxdYy52JOG8fSjn6jieOtvfFT92Dr3v3cNG8o1joXCgjtKki6P+4Bvw1pTBAxmyoN
u1MzbVrVbE8waUmh9Txfn07MXW5tVQAEEeALouB2aB8rQ/hb0Jkv81EzTgCxeffzsa/EnMIShvJS
PMEpGspQt55Yjun+ymz1iVLIfecNXjJrl9r5osVW5mHeoKe3LW3FvkvSBgRIrtXkeoIpGxm+T1JG
g+onb0YeIGiVO94Xah4G+oU2yn65P26tHsV5N+zyox14PYLHDlLnaq50X1BBcEvADoly51fwM5Vi
0Hag24PrxyZOkbWItcNvTdNJRRZwgSI0b24nArRBr+963+Nc8ecNkrBy12EaiyWgEfBQdSGxIHSe
Wn6hh3kjdL7nxmLlcmsL3PHkhIpxTpAUeYBN25xUqXxchCq5t7cBAi2GTBcnpxnTU4S74HQQhOBI
P9o/dv2hEqfBIZWBAOofZ0DQilOIuTDZm0mpfTCQxCkr1b+T6HxDpBbnkCjj3MSFf1dP7SDjaHcl
6/p0iMT2o1+Dn9PHeaQz3g2KTEMLZVephfpASnF4sIk12P/YdHq+9aoBDagi0j7aRpvRMXLLUzY1
9V6SkqGNXm8X1T4p0E83JZU89c68FhVrzeBr9NOrjOv1iKgbxHCOPpoiCKwhJi3L+XC2Qp5djv/s
e2s3h7SC9oqijME7jdoLBJZRYGjchSCs/N5MfshspSjx+F2tWf8pTRKdJf4H5878Y1b45w5muELt
w/sHdztN/TzJwj4woOtI/pvC0D9PslllaTDhR/On5aB3WvMXP/VGqZ1002mtjR2byK4n9RdF19Rm
kYg8wtVizAh/+Ss2KJChaWVePDBVD1prZnt1gMCBaYD2MLf5CKct7D71DyAaTEp74T4RZST3aRh+
RwIazzWVWHr03iKdJzRmNXefo7IwH82brt3HVpM8fRzk1M38MbjWfqc8mbUJfMtxGuAOXJxjY7hM
07Lcz4cq8MrKypwFJjrpJY4ncOIIZSmP1fBljNF085PwXVOD1yhqtC+ZFRjYWkZo92nylPgU5/Iu
VK8BRiTbMjaCg1u12llQX12TX02/aNCcFn7VR9shDhBlhyF10CnJA9ZqxYPSsEHxG4m5xHaxMwun
wza+S0YsNqajuZus4mJFXpZ1fWWLh49ue+TNooWvG5gWSiQU+gk75SDJ9cW0ofmjD/XdxYFgwdM1
XkcKEkeEvlz0hvvsu3vX2dokAYam2BjnhD+sku5+CyL/xhJRnz2ibp6IgkcBmyrTRg3HRLHN0T5F
Znao9wloeu+9Q3RvFbdl9IA02XjPcigKdcwwi9bpF2NdXC0JAn5wq3pthD2MuhwcuJ1iTdN5YX80
ipgn4E/Tc2JRBxNIRYNj0LooSP/FDX1u+2Rqfmu7XTtfdjsxH/7HNiJMHak5LO8DPV3nLGrOuYgQ
6DSlu41a0V6BUcilLxTxOtjNo2Pg+1t2HklCw/vR+IlWpgvPME9ItBkH066MQ1eqEirHdOwTIgD1
n1o/dudWqzarre4Hp4/uU8e53dE7BFWDBtVuFB13ha7iwuFS6HXwiV5hlOO8yqy+DMgu/ITev9Va
6mSJYyVAMTv1LtbRverCtsL+LuGwTpBpn3f7uLiEuRWRcqTf3DS4FsrdScg0F9kJU4P5vS8i51Qb
vGsjZsvrKmsxGw7ViKwAG1bxCJBlRAWlyCJ0QpXoXgo/ocJuF9jZ0jb3E0qh7BJJunk+nDek+JVD
Ew6vtybRt8nZHhEk4E++0stO3/EpcPFy0NhRiTJDb1nHeSMMBGvcmPR4Ok3xtxPz3txWBQ0V4b87
3ZQIsqFCrVDq+t8bznu17lHUtSrjDQfc8oTIzU8R99od4BLwWjF6BYYXPCEM1j36Q7ZOQlN5yLH6
OOVUNZcaQoPfLVvsXE/qL/YIysZvvXjfYVvyyOTyY+6gR6D5TbN6BMxU7MUA3Qz8r/JSNnILQ1f7
7rheiEmv012sSOYwy9JxNZ+Itx7kQW/UE0gahrXMXPLI0YD20GDpUCNNX993lQ4U3cApvHDrK6kB
9VwIy0eVQ3GQFsPPcj45b1qlvA6lpp7no1sPKEpcPl315z3mHnqaYsY13aMOPdwh9ERfF9jZkjuN
XHn42A0zTR4U9ONTtK7/3O2vYzcoW7tBsB87deXZbf0R2TZh7gxfKs+qgSOIkMwG81mr7FdkbJVH
P0qVB7JUW3Pq1QLw3f7TsPXX9aStMtGZ8FWkamqOxbqW8z/eHv7XyRVxzR6EfJz+jHSnvWY6eM4u
dKvveQTGNyqpKQDQDpISLLnXnsLahiXXZOJQh8qJkuyYLAOjV8nDkW6aZzcZxcahgi94CBAgczZh
3Q0IdKO5SYquW//3H3+2O/1t0OXHNwxT4BNoYtIp+S3++uMPKHY7o9W770oXnguwVM89BSeszYxX
3Ciafdp5SCMbhngNVVasbVuwoGDB/FRkyX50gYYY0gh2QYbh1nzoNtl7TPn2akC0vMdqFS2d6Wqc
1uAC+/52vjdqX/eVim4ryaTuW9AjAugleXVUS1B8JGbY/Tiu7T/2IjI/yQSIq441FuioNaXtKkPi
rb34MCJg91uLsKEK4Ypmj6kYDMy+jeQxgL33sYEY00FdnI67UAIgz3Vt0SYKKPBp9hOutw7qWr4K
za82vZ71FBzy8pF36H3uUPJ2T/g53OrH2N67WRltKrTuvsamXIrAid6ATmOJ0DPEmWOtfxkdVUUG
iQyr2lq/H4oBnHhoKI+JLbxzqAX+ed6bNz56EMhay2bz6UQwesnhv3/91mTC+unrZ81rqMw8BkWa
+fxvTy/MzkF1+tB6bytZWndmQFastcpzn6gXjDGGB3DMbKjOgFXXfXiyHM4nYqVeh1QnP7p5VYde
iYfyqoWyK2p0e0gCtS7vQyVycSUjnaw2yXObIQAt8Lm6H7QckxePWnAbZ3a4VIHigloJg+18xdwR
25oXxlfzOF8xt1sLJL7lxy1ST8j5rvPp+Yr5rlDWEcqaPndu8wdcYUKzQIdv+mBK4IfCqzaGUZgH
LaojnAHn3Wkz782bTvrmoUM9BxT3tNuE40pFvGnXRFH6D57Emv7vXwOJL6E5Biw2aZA+++tbqAdp
HGHcor/HOXlOhO+iC3JwD44M4oOde9Fl3rRYxV3CwIDDkVPhndvmvvNeWdvGutMc3BKnK24n+qKr
960/vH5qhzoZ3eXd46fmaPp03QtPdTb4x9tt5m4gp4yFHmPdNR/+tjHaaF01ICB/a5t+jgoozE5H
JWHx6QTGcfh8s765td8+DIO0rcSo6zifnNsDgUw1qN+Yek3REvr7bOrJhuXj+PPu3MG14OHCtaPv
b7u/XeYbGXL7/3az6QLqE8rKyhVn1ZS9fbbUWJ7nPZuivmj6sxk2j0HvPRpeKU9Fhg+f7Brk3P2a
GoOe+fI0n7FIQ57mw4H81AbtiWIRhUgWO4rffal07WV0Ku+BDFR/Z2c2ZSdlVL9CiqIsDCPzNHoy
fcpj/Ti3s5hGHL+W+S7xA+2rbj0Melu+WmSp9hSoldXc62/uqqXF+GHk+xcf399tzHVrcsv+6/jh
aIYO7szUmUMYz/764CKSoUVdqyfvJD34hi0XfbSm0eU56vBKcSmDzEdZiJLcyteTeE3GtV7Ojb+d
6cJd78bFeW7C4iNQVwK7WUJQ0a1unfvRcz76VJianAZwFrXvNluMKpuFHjUoMPT1HQxTmIOwiy8W
uvpQ7Zz7uSmtU6yGTDTzRCrlvT5t8tEqN0mIvNfcNveLatksVQBM27mtAz6dMB/vZZmax1TrzOO8
d9vMbXgDpBuGaIwwp362jtP3x+7fXffbaTPqhp1C6W8MXPH5/v/x426fXlRMibBT/64ralr2IeZv
dBzVfsL5pgo4T/aCoHpuIxOlhb+2A074o8fcF3w9rkKZmEIT8si36z/163AjAh4LPOPTCbiXLrin
6a6VB19L8tOiOvxn43xHixQZ9kH2nd+Y4uhGnTiSogqPo3OcZPYqytq0zycl9HkQLUZgfvS7XUH2
7d51Ed6+Nd0um+/pi23gPpLdVU+Sn2WtKnX3XOvmV2NKfUe9hV52Kt6sNgScbvrFFjiac0Wmd11a
sviGsAYsnQEdELspbPQAbHOlCNf66pComZf9VgyPTvHV+LHXu2hnF2G9A/y+6uLCxc1j3OXSzp+V
CsdMat1fEzcrnkMvyk9N0Q7kXDlsAt/eJ1GpIzY79aW+ui2bEQ3l6WxX7hX7lARZsfTTprsafVju
B9UatxD2gkes04EN2LH9rkJOk6jUgTenJKEE44MsRrlvQ4pqZWRMM3ozPuTCBtYYlspubjPDarwO
GFfNF8xNJPubTeoXDcqB4fgwn3A9A1xa5p/nHm2f8QuS4lp7sLSXlhOSJR5KuJwfI15v9i1CR2SB
Bq1gKc9IOW/ms7eR8XYiYm4xdfLSt6ZuvsltQL190q1t7g3g/Y/buzttP8/b3jgyj9cO1e15Xv84
nmb0QTOpaWju+dZ0m/7xIPu3aGDudwsOPt3udi1/Aghf87HQOv8fggXjr1bbuPqZUENNzTRsTbWJ
3T8NuYrmKRC7bOOHZyhoomVA0PMgandRInNgVNOxE/g+qg1YPqIjku0+GmUh83M/otBXDxFi+77h
X0d1xNB5IDcyX4JUDyh3AIlL1s4hSIcE8jMR+cpQrPAyt80bK3asbRUAyJxPmNNZu9S9bStHd+j+
IZ1oTNHPXyYZ1DFNa/qnS5PK4jQJ/RakgtiqSieMMG0pvb1uBfkpzl3UmovwZ48Kt0pRuMpPH7sI
M9e5Yh+YG9QfaH88Zcxbz5qPt5Dbm86xcuzqTEgvVglEuhXGbf7RxtR1oVdWex57w3myEkS1fVW+
plqa7lobllpv+85rLZq33K2sa5x58b3neF9J69//Q0A+GaV/+l01aLi2JBxUNetz5hTmOqwyXU1/
WCEQvzLsrQcXChzKydZ1PsLQXd+mZC6WsTIU6TKxsntP46udzyYdmJZYRwceIV6xiQpYv5E7usd+
KFxwSuzBdL206kgiajqi4mmVi3l33phDtULQVD10nulSlLDcQwE06gjWXt222Fpd/KAnyCAL8ST9
YlI1yMWiKZFu9Cup8Llm4J08HOxOZFKx9Zv25rZR4DbU2O721nTrNvcFu+lBc56uQBmJewVBe+dh
S/iFsBNgqQzSDQ6kyjNEGGx3hVsd5kNhaC+K4piX+QhN36If62enV41rU4z3RKDh7r9/TdrnMjJv
IewEi4BIJZrXtc/JSlfBJyUvTQW+u4lnYKp8M+I2vZ83rtnHFGjCKz+mQ1onSNRzgD53M1jpfYCm
+n3ZeMklQl7SUQqIoDV0wSuuJW3QBiDnmjezU9zLfC9tuqvEkgEuXXl3+wwz4DuVhJjz/eZ2BSyd
p2Gcgn/bPayxhq/fdY6Na2rHLKzHzeSe/RCHuMUEMELfcIxH7T0TvyTguTS25JveocTkmY6Hc/eI
rQ+AyaMaAU1sSxSYockgXflniWgs+FENLfq9RFRaD45jGqe5RDRgJ36OteJvLwqaGomngAvs6YL5
vorsm/P0KbUfa/EyH6LfP8FUimtgdt0yLzIw3UnRnMugvAsitX6Ym3gphnXhG9F6PtRaJ4NXGXt9
tioG2zoJFyRXlGfXzgic+96Qjx1v1WtpVeOm6ZnvMaCxXgu/Obcgah97bNguZSfRU5ja26QP1mKQ
KJG5oF8AnAQrMnfZUYDIs+oO4/c/N0D9/zgs6/6LG7Xk2B99vTWO5LH/2OiuMI4xBt9Qzr1K7GMz
Xs1tc5ehToyjX2E8EqnkCsoQ6179R2m3xotaF8MZjSYK19OhouT9pjQGa2OVgfFSEhIsujb17v64
JvMK8aB5PhLRnV/A8ioEGjMy/lFZZ5R+1G9Bki06S8EuGzfJR2sgvaGG6bdiMDHECBRxsLt6wDqp
3SXUXL4ZVF/WuAAk+6wJgtcQGMLcP0Hdh7czF4SUXA4Vd7r4a2owhpLIbZb/8AZquvp5JuSts815
DnSkLj+qUL/NCyZ29GXSlNl3WbGGM3JpQRdgU4z+ZOenhpu5rWvykmKiCvUNovfp1s+XeXd0Y/dU
dEZ9lCR/QGH12tYbGucFsY91CCnnLUSRYNWp0juJDBi8MaR7T9HLa2paTEiptbf9oLrOTbUIYbKY
GGjd2uYT5mjxAsftGRZgeS1KRAvKJNM2pqqzGEwMYBeUC7qj5ktB4RkcyXzoeXkIU6xE7Ohjd261
rEoHID/1/601z6n5hGEPwJET9bT56D1d7ZTluAhd7FNboZAoVdz8UfR+sENwg8hhSNUHr0SlIB1t
zHJCe9iEVeaf5o1Lx9OADx6wYpGijMuJuW3ek9PZ/9hmRF10dK2nW6+5KzWyAbJv66z8vFIpQTYw
OZUCrXERQ7FrEAfbm9PyzJ0Wb1ZebypXA6IyNQ12nF0UoP9YlMj7ualq0/hAYSL+H77Oa7lxZcmi
X4QIePNKJ3pKlO8XRFt4V/D4+lko9m2e03NnXhAoA6hbIoGqzJ1rYxXkx486ss0XeGKA9uvxsxI4
0puBUW3a0h4/wyg84MpUveB4YJL2w5RMTuMPYy1y3HbPfQ5/mrL2q+xHDYPAfHQCzAK4m86eLp6y
TyuG0lW01IIXySG26nrRjWH40syHDrEk6p7nW0+YGYith3If2sK6JHlWHkKrOegDNDdzPigmf5t0
5tRPmg3hLQzUvYgpBJOj4YS2rlTHcqe4mrUaAbickamIfT2kxUOTJ+1Vn1RvwRbd/9ZTAhw1pv/T
BgVDSlq89zXlIep8URUC+7JhbGzSIKJ6XhcJW0N56oBt3d8OCnn4pTw1VN9/KGPEt8SwK2OlW6ZL
FsrbBujt1IeSWo6Fq2RbmdvJcSYkfSBr+Un8qFne7xDA4KOTBO8sIkDdTl568kN3eiaEe87n0AVm
qNY6aZQBTb8b761hch4pf/WOmqXsZKsqC+dRnrnAEOF22Wc3jchKuMMGSO1c5zI/c91o7LaNHn3K
5y5WHaCc5YBsZ9OwmsaSuqd/P58RvF/7drAWWRyVvKNA8mHz0z85RVysAqFHr6lHordJsvDTLOwf
TqKW3wcU6B2wtQAHqyclmbGDCQ0bhfxZHtzKzo6xb69Vp7OM24CiADpH0PoRgafZ3QaU1tPPZQUz
JPfUoz9OHNxMO8qm26RTi7aBtqjtegts4fE2b+66jco2Xw/1domcx0fsUd5qqNNLJFLsvcKYavFY
7Z7lARsdD9nX1S7IQPlxla56G8GtHAuKsDiVWvcqW9hids+ViL9h/kwZn0HQs3QtVPHzwavieuUi
Q1nf+1obLBBMvE2Q1fbx3u8kzrxr7X7yk5SLrlbsOXmWZ/hWWSAC5045Wc27eCfi/Jw4RbNDCJJ+
jIa3bayM3BdB5ce2jb/J7jgyk4eEWsWNbHZ80BcxD7OLjU3di9dgYjxf3bhOsSeLnqwgUKYfCZUJ
yzGJ+o2rBWx0bbAZuJt7xFJ5EOBn6T2WeYakTPPEV9jSJfQIaA5on5AtGFT/jgMUDXPsMBcCUHqQ
hwRwCtTWP+1BoZg26Ktg1c19mRwO4rI9AI5rDhpi8F2bwsCvYiV/dKibXdZCiX40ADyHZvhOjncA
BBS1lwIoCJnVlndYkjpgK4YnOTPS1beY+t1XSxvR+wON33vUCf/7XoGLASqgvkeq0LVDn8Ldg6XK
qTkkmGvLUxywHsqyDXaq6WoHu/veOvxlas/udk5gV69VpgGgSPtoSzGaeFX9aEYeJvaGZat4LUaX
X2RYA2iYR72s573vW+pKjmKymexqsH5L2YTUou5NDdSUbIYw549txzpFNnP+YA6GQ9dggkVr5l34
0/NQZ/k9ddCqT7AGeNWX2IegFgGZep7qmhp+X/P5bnTFXnHDYAtTX2+pY02cczWW4RrzZv0F1qkG
q6Acv9aNemiFoXxJqHIlJRa82BR3PE7GuGa/HdcwkZJP366zk67E4UuhAr6zWkq2i9zMd6Rgx0Nh
8YYZs6M8aOT7bmey2WoO7rXz4T5Fob51rVk5wa8mGJF6x2sVeedBHoh8NweTEnq0zC70iSZzlQdF
mO3WIGBwkYfCyyL8/pqv9y55Nin4zJtRoW2VDA+cyDTGLxn2NQhxkpfGiaqD7A/m/lhVLkoyPg+d
MA49kh0YnAmVXxQ9ngkoF2d5pjqiwDJm/D0KHrPAYZyDHMWwsQVCIqYPsw7LpT6q1tmwh/pEhbO3
VMq6+tYJBWyunX2OQSs2NWzhHWBF/bk0gq/6xAoYueg29BpxLsZYYHvDmU68b8Um28bWmI0Itkp0
yhHXjknnBZbgcUzffUBePNZWRV32mD/IAdl3u4OlR88OS7QHU6+PHq8xFLrRJe5L8s1wY27NsQ76
W9MnVL+w8d3txYCpxCTGQ1P2FREhJ3mcyq4nAq3yT2e7vLDboX2sGwfTE42S0zKigjDHRpOYZAbr
7t9NfLx7MOyE9bKvvlvwIa5ARKl6EX12hoktYo6iGCKvvRmqxjwUqUo9FM5sDyn4kyfkGsZyqqjd
wtOyeOCbm17Qvb/lUa7ujLklu0g/p5fUaWMwbbGAQ0IqnF8Lw1mIqa2rzb9YUZ3c0g6vwHenh8Z2
1A2S5vYzzFLkZHb7okWdcyzVlCqerOo+G+iRi6GNhlOk29Nzo5snL3PbTx0HGvgqOuKR+XL0O5Qy
5fFTRYWXTNwToHD3MlkvD06Y4/wy5+7lAM7v5PLvc8zUD1e5Va01pTWfdROLd+oI31O+n4cMuRWu
EGHzHht9uelDxb2N8qekKqzqHZaejKoUkuZG5r6YTeU/5hW6PqrBT7BvY6RYhQ/RqI5PhU3+em7J
LnnI889xsI0LVfv+46R45S5JvUdKMKMV3nLFzq/q+k3PLHPRZMI5yGaqD18b0Fpn2cp9fauqVXyV
LVdZB87QPquZjcMv0DujtO1jPfb2cc7R4Q89n8q2PET94C8qUafr+0Q58FezdQoDbRgFHH/ud7/J
X33/7Z5NRQ5U7VsMoVDbXVo9iLaGoNorIrCSrFPWzcvIpJJLTd5Hu8VGpONrZRoz066qL7iHKJ+1
Z4nlZBjBFdyAvel6dTyMaUnkHVbrRhvVZOsPxLkHnMcPVkk6XvAU+RLgWCgCpXyR/VEY/e7PtfRC
FYt/1buvTRaFj9VA2A1utvjWWNWZCpngzfJrFus5ezBMkMY3QfxBToAdNj/9zeESjTGeqFML9icK
6m85yKEBbdoXCr0AncQuVg1h2l/tIY5v93bj+EegZ+XzENTGzmwdCMd8xj8n8Jvy3oZQ/OXQTCXJ
SNM5lwai6nz+V/WpuQ0LHIhIbVIFG6MFlypweZD6bykVl2f3gb/m/dWUkyuM55auPQSr+63k2V/3
u/8MnQU9yrypXEU2tXhWMQ7buhqbT1dsiq4F/W0bSGBT/kyx5iZfCPIsOx9sWlMaExqOqlrLaZjT
Hz2CKC++nUbYD8OAjppRHIbeEYdIpTLz3gTiJg6Jq7QscOZT2b5N/HPJvQ+XZJClCSbq/21y2Iho
KyzAUhr2dVFi8CnQPe2lrePvYWnlJ3NuidG1lmBUp22j+AZG57yyQvA4lD/JgBK/Hmtl2ZTB38NQ
GE4eqsgOb0Em1yPyFtfR+y2CdL/g1qam8FDPk6mGVmdaXrhXOnwg04CKzQjnwtvZ3KeYcfXLpIQL
EYR3NGyHbcl8kM37AYde89DgqzjPkoe/Zk3mYC0hC/fI3Gaj8qK+JrM2bkRLhJyvafeyqTWKyeIS
bKmHVcyLDbgU3ZXyCS7WXVTG5C2jItVOoKnUFaS5/DOtxD5MfPvHODgUGAf9Wx7YgHUFrJAYZ/BT
S0khdtojosgywx3NyVBo+xD/csNWsHXqfh8G08T3il3Lg62lwaMcaJS+uajwcuZZY2zimO2MGMgT
tNtTpb6kolIsDCrvfmrNvgy99FcXhT8j1SVjpeCLgLx9OoUk4/Zi6iWosrwiTQyXEy/ob+mQMoOL
WCM9NqVnf6i1OVewW+OltRGSG4O51iKxCX2vhjg/Nd8qrGlnxXNUUfM9ZFV0tmdVn0ZZzghC5Ana
Z78Abq9/ayblEjaJ/woY0XywVJP1a6KJV9P1r3Vul18Gx3qd1Ky4OkmXX1UH6gXb2/RBNuWAIupt
Rk3GWXYpTkb2nkRgY1B33qJ70MDDJvW7ANrzSmVoszG8YNirUwKgal6/xxGF8mZxwH66+pF1uB03
npY8pb5S7fin1w8eCfOXsMFaT04BLfwANQwwZV/aK6CK/nHydDzReN2t2m5qPgG5buXPJSDOB5U1
6rW0hL2uc78/D/b0+1Ag7zpkAZ6Cf/o9d8CTtotR+Fdsm+AL/Wfyfc7Yky4osIVYtIn1FPlY68ZD
Fb6x1KM6fQiBLMmmW7t4wfGfkM0Jy6BljO3oXjatxIAnD4HkQDAtfLMa9A2VloiTHI0a/4OAtHPm
URq9sQ0+l4PTPt5uRKI9yILkKi/UDHvh90321I4YbsqXd0YKq08gIsqXtuxr+5isqbBP9y7Zj0hu
pu51oMl3bPji5mqKNnxArvkVUD7yUcqnqx1+Cd8RDk/bFhvJS1HxRakKg+TrqM3F0bX3Y5xLJsG5
sXYz6nNLJPlLlFv5Up2q9ur780YQQPnR9vv84BG8eCi1vHkiqq5i9ZDEK/Aa/sr2R7Q8FVrr0rPi
qzx4bbpTUUKdb62oJk5rKzitpcltgqtY04MRQwVyGuD1LTw3cEMnefDBjsxAdNqj99FN8WaqA/+t
wPXr0NcUlZm40bxF+uht9NzBXn1uer3vLPl4eTs5Koz0R5mb7lleauFf1qqEywh8lFcjtW6TIBvo
x9JIYDTOtygCO93iuAY2rAnWvsnSZOpNceyLEcD/WDrVeuDphCNJ7WrsCqP6qMYFVWlyqPAKHDPm
+Yb8E2RjqYHfx5WyZiF00Vq328dG9iRbhRU0l3/3q3oPmFH26SmOb/NcI9Tr2zQ0q/+4h+yXXUM0
9kdCVa+FCuNj3gyRxdLXXUsO3dGz6H3A5lb2Z+qgr+2CMlFv7v/3fNnfYZT7IgK2HLbhH9quRUU+
n+kZOC49pVZHSQiWD6MybQvAyDMJ//ei0zJJbkx9dZBdruN6j/IjK/x9Q4ZvV5UV1nyd6N//z+Wd
HNAb62dZayHron+tJ+9LwTbpNWLPGGzW9gdBk/6TCHi39a3YWztzM8Qnk/goC6E01k9BTapH9huJ
xwdbTLy/VDt/6VjnC/YbgW68KmEWUeRmUl2SwQ1MdOWL8DvrCUplco48wUZg7rddFnJszUsCWh4+
L/Bd9z2IkT0fPQLdf+o2ag2TEGibzVYKXVlvKI8+6F7ZkrUfZayKzdTrA+bhFH9kDsTgKW7rNbXE
MAmE/iggiD3HqVOuLE8A8qCa9JmguXqobLiuMCHMZznlzwUDck62yjESTU/NXga9Xk+6Ez3pcysR
PBOLLH6JlX6CQuPsO3sibJc3g3+GCoXjapA9DpZe7NE5ABNMmwMkigXrh+Y0znI8edDnjVdiOR9+
39U72RXPGzQs5FNKK3hQovgEoSBM9rOTDxROCUYcRYtWg6GIs4BsyvghZOtTVNr6XrbEpPNAdd2K
GjBMfdrBf5YHJJ3vxmBXlBV4/vOUaBAbTMNZi7nZ+qxFzFL5YiYNHoQBjBBWV+OjnFtEngdeu1Vu
dzOiOe7swDQnzao8G3qnP0/fh16FoAu0YHZAibr90PTWxhOevTPjtxx9zi/Vp1bFs5oPWNjBysnt
H3ZUmys9ztheR0lDEsO0z0Ar6yfwR+JJC9tbV5537MfnGQ3G1Gc5KKfNXa4PPsIdyy17PCR0lAO7
RwfapsAUJXpWhVoALAsguemz0EMO32ZW2jStBgPHz39cKSdZQfAj6YE0DYTVrqI2njLTHD8mla0+
4aNuI5vUC3xJeXg91gDA5CytIabmNsjOIzaK84E1DR/GqUM4/KcvD/JwR4a0ooyxwUVXTTERVNH2
DjHL0r6ODj4V8AfZlAdoaTlpJXxMq6KcnZzniQBfwnAjTxM0OPZSnsormw35zXLb1Ha1BTFVX4Mq
pP7WdLofSKM40btvmHAjBhBGfYHq1WOeyuvJ722khZ3yhdRE90PHRttPtKcsVdV9FmRt8NB2Fil0
2L7w4kRI5arJgqprp0ejV/u1LnLjtaOCIYPi+4ghovE60ErmlhzrqbiRY+o8cx4rRaLdxv73dXJM
mzXQf64zPSisXZiEmIdio4GVMhk17Jp3qMz7B14D5XNheEDtZzmTDQsEDsgCt6F1m0Xmtx5dFNTJ
TH9UJlEc+qQq1hp6mC8Va7NyMr7hCMGfXCWW0XVRAoVzduaeBzQ8BG2NHZPo+dKIOjT2kdXwAa2w
rJb3TmMo/wAi3kKNsInea8UWNwDliIgJ7k1gWvu4yqx9nXa/z+DBYojch1ujyGbhzzzlPirP7peF
Jt6w1EHEZ5bri6Ey7I/A0ccHOO6AXL3U/xhAUoa5mX3lNdWsdS1L9jaP5xd+TY82D75FEAIeqWLg
fr4IEaclrQqfWuleFDB0RM4BmMjRTq2pRyQcYeSO3xADqzGFNpKrRXntC3XyBIJVczrc71Q76NXx
eu1emL+gPE0chJ/goIVfBZzvGH6nbNYOf/z50Lm20Szk6W3i3AnU6k3jk/Qg++8HIFNPqO0otS/F
G4/9+peYYw5UNvxgydstQIOnL6XtBAho2/II/UI9mFEcL0tlOCfCGZ46JxufhlSwJEIoILvkwRrw
dg7r9iJbRLCHp9uovCAE6YLgBT/cP/cQHo/vtBqgKnFbeYhMdzx4oXiTrYxHCVj9HpHQXAqMQN05
dHO5cDMf7s1MCd4jtYkeoDxSUSwH0PWrzcacq4dlWx7qxE/QkANCn2/w913/0Y6j4FrppktBupVt
NUTEKw24zZupI8OwG2xr/aDR3joNl4XWGyz4qVq6G+fgeqCjVArzqNikeZi9hjiaPqStreFLCysc
g099Z0OeXo69mr52VhIeQRZioSGbIVVKule8ylaloN71KtEsJy+pDiI2YPzOZ/eDErmkSGQ7Jpfl
3mbWeCUfYsD0i6hstbWttC++Z2WLDMraKyREMMxw/5eyGdtWesj13FpUaja8FuGIUAiq0m2yMyju
sRsAlqS21b/2kYszhmd/z+dWTrjjHMfjmxwDfmtcvKjEJo2fkgSw1IBYHuRYakbWU+XMhmCMFWXp
XP0A0sB8Fy/njdfkP+XQYIYJ/sEEnuNoXMaAbp3MfJHz8rFdxIKIqPzZTm+uSLO7q7CtYTS0dv7q
9+MusUhVUi1QvE4h8cnCq89yzI2RAevxkBzlIF/zbIndRbyXo4oTFSuTFfVWNmeq/jofZueiGMSR
KN1D7pfRqfz3Aae/Tu21o+yeWlESoTYBV8p2rBF4BeGwagNoWyvZB2+AOVMzTVjoiKffTXmhHJdX
x22sbvzQhDtbwmco7V7dsxwg5sQrG0mPlRpHo3UHeNcA6hq4/fyp5s6+EtAkb5PcaLZ6mggu9jq4
nj+HaQjUkw7pfI/CDwIWLTko+5OR+DcV4p54AOIGFG4ezjUK1hf3ScTPI2wr2nlBo/zqStRtpHxn
jLSGh+Bgp0d5CAOE4d1N+yiPbttkt6Gsyq8wYWcex5858hSaVXZ0+GUXzjhckhnfq0dBua/MuH6L
Kt7ug2cFxGNoCr264k4XP8oWtrSryejGZ1YvbDVApAeYRPeiAqykkyCPJsWYn1jmU1gl42aMMowa
vBgOIEudfGV0RQEujM/cMnPItAcqebNbWxPeJczc6ZiZuvkk7+OWvMBz4xEesfkELrw5W6OP5Jwf
IbsouJr2Y9L8kl23/imFWRLC05H/CNnXuQVlvR3G8NCwi43m9SB05l1UMgX1JZioFjV949TMmzMx
H2S/AoIi1FTjJKeaVd+DPsXXWvbdp8mr/syV/Zk7VkdN53PfltH4xQfmqmiF+jFETrMdWpyYY2r7
ZH/g2xhdiKnZWmrVbjwTsjELlfBoVnG/bKrKfGizrruO8FqvobYN3cZ8kj2sUPQtcU4FXqOHs26c
qwDGXKveKYHTXU1EfI8a+//bKIIgio+iEI/D+XZhlvzskBKv7HZM3tqh2g15pj8ZbZpQWIjRCZu0
Zy2L3Nfwq+ysI7d9xrWd5AsX5APhisJuDnLMZr1/8ZTxXY4FhGtPOkwxONqRfnU76y2YxA/dL7qX
uArs59Le1ApQwSW3e1U8XzmZ85id1g6w4aLZyqmda2BxJuqahwWjGYSj45/76GMt7xMnrFf7iNLh
WtMvxrwzqubdUpnjHhD3xkm2ArUhFtQM/VrBqvDZi3xxnufLwWKer9bW3/OJ3/Z4uTHoG5M4w+a9
OFmIaCmFazm5g7u3SytZlH1pXnlJmVdwBXidjV6xAydnXXNNDy5jGW3loJwWaoMJ6Zpw/P0qq38u
KFZ7ktfopdFiBDlay/tFgyaurq/HJ3mNrxTu3p1/sDn/zL9+sGwGcXxMRPRq2512EZaocaIJ/Tdw
Kb88YUw/Q+MFaDI8XyyjnzRXnz6bKADDPRmIj3jNbCphTYek8AmsKWyCChSSTxHEryVGYdabX2Zb
mK/gHwbsrOaDCCCEeQoKmbwAgu+5LCT0yDrKlpzhVJh4eJ7ZgKXiAq/L4iOc82+O6VgFt8WYCFVy
i1LL6XdUA5cLPQmTc+cO+i5zuguKCNwchTxGvhecNPVTzrh1UXqZYDbLFRVZJpRx6kGbu2S/PbE5
yeNqWKlF210weWULkibV51QbYlWpGu4RteG/9+IFVHz5OfWqv+27pl1bUVIRg0wpioHyxiNUUSGp
l+W1mA+m3wBpncJyJ/sMTSPgyzYILP+VQrzi6hOERd0BMFqOyVkloAcKM6qT1XfGxZgPVm51S2xZ
4o3sq7XEuACTMC5OiB1OkOn7e1dltOY50p70mnUBYGsuL5GK84XPlnyjKan5MdmJdZQHxfUIdcnT
ooNbusAhA1Axu6PlfVI9tL+nk++1WIH+pxkG+NySmd1hRv6d58bPAVgPcc9pOmp+GPENLrpnCn4d
0vmq/zW3nQdNN5RfVudtcIeovo22bSyyJrOexzDx1pPi2MfYqLU9biAYWBZN8ARyYR9bATot3DGG
2vkM08zdaLE1PGhzUyF5ByXJencN39nFsMXXRUKSvYCGt0gn39haqWK8e0H+Somh9agPefwCwHUj
u+skjA9KmA8gM5kVGCDS8IY0/9+LjBI0rTUJ1FsEp0sNlFto6auyaQy+DRiNB7jX0Sg/2Fd+miqq
mg4o3rWq/KPsFhp1CaMQ9bqN0uoD70hcIofeJsE8RG9kYm5XD7pOGNHJ2sfUzfYDyZhPQjEQPNAJ
bdJyDD6NMXz0ezR5Co9RKLVQ9WQ/tBsNFq4+BzeD8LOaNn1slR9hrtksNDB+CjErYutiamv0lkfV
J4DSsWM8dZoe4adBdlv0hIDGzogBMorkhffBQaa58RnpNpPbWA8yOU5927InwfPWoHo/jKUAVThn
ww2qf6h7E/nFhOTxNI7Wh7xtVSTZGgQSUqb5p7Rrt/WrzzqFR+XYTbyWmfVu8j/JbPfEPuuaJyr2
U/KmUwmfECdpc1eP3yzMFrG0M8bnOAmNbUlusngIdTfc5tQ8HSeLPELSNt6D2oQmZQ1N15wbzJOj
Ie4PBFfBqf7uK6JTg2dwMc+wzK7bsB5O8GUawY6XGLjUfea9RNWoXCwvPcpWYpjTy8w8mYfcrm8P
RZHBAB1iqoko0TsWgjx91FK/6GumOgNZw4/MxXars5Qfvl8vSVbAw8ReZOP2YvxOpXUKjqK33mDH
RLPAqEKaO3RrzBTF86QMIyitCuTE3OyoTH708MgbNa0hvG2g1swpWFiHhu+fS93tngOkVTzIr1gx
0ugzoMoGkAM5poTlcArNiiJNBsM6YUai/Ui8MTnCUI83/FySWonRLMuO/cVUZealbMFcSxGYPlS/
cnXM4AeQVHNY4OIZjDhMm41f2PS/a6Iut4ZpoXkbDPtTFIRc6/or3+JhnYaUk/NoxfouHKmLqTBF
6uAdrWpj5Amc4EatDc5eHijfQJApT5nIaTHazr6aD3+P/2Pq/Xqjabvf18tOefltWEArDqpcf3Jb
4kZDmXRfHRVZiIMt3iI5uxVsCYTaIfBmJfwKoFtfVJ3pvYiKim+UMOqF8Lj24FExC4FN4EwXYw9m
qHa6F7MTLsip7iH0QlbMA4bgsq9vc2XJZ9nYdDmGllQw8DlM4e/k5VQ9tEieP0Zhf3UhLD2CsnWf
88x4CHlAsFttp2Uy2SiRee7Z63YgSISKoT36et27p7FExuBBhLZwhiBIW/nXBpHEVg31YovuRrmG
Pd+hknXTq5HgsqMZdUZuzRfvUzkMC922kpM1NzGwW1RuEb2C/EFi2jlX2d3kg7dLyixc+awV3nnH
+4jyDWxi5otcz/pFWa53loOySzahZR9MKv7xFuunrdcn7trsW+2TiNip7XzrWc+14OSE9UsyuM6i
ULt4Fjnww3Ut3rTF4K31uYnGTmyFnycUo9KkMEHZKz6ZcABX2LhGJR6mIXF9xfrMi/BdtUbrpa5z
2MFeVqxrfgEvBuhjgDEiXHa1Yr24JCfOZhm/pn3tLfSmh9kujGNrOS1mQyg8cwA1CHzj5DDOIlFo
UsFuStUE9QCjcl7cREscb8STbPWjDg8iQ3LpVt4TIuFyj87OfgyRAvC5rYfvWluxvcizLz5Y4DVr
e5Y3uque2xKjEzmjhCqnFPH3hqjVEkeM8OxPqDoc4eirCbb117p1Fr0Czr6Kjr6o8w8n1kLUYkm7
tww/++hNvLJ5Db22jg3vvgzJIfCL+OhSy1+zEtUfDDEKXD2IjwD9ChaThsSl6MJ1WvExj3TK3BzT
UM4xys79UPKa4ftvveiBhh0r/P4nMw1BsxuKcvJ67fdBTaurBZNjd+9vUF6m5tDsxhzrJIPP2Kcy
QWRH4/zLzxKczdX0ex4R0bMFYieqLpNN17JPVAe1P9gTP1jFX/jalHir6IBbvjmlvol1a/xlBD4o
2F79UuuFWKpj4B0tK4aJDAkcy+hevEVGHu9B84xL2RShjfFwOpv7zKN6ApEjzHxrgz5NvJG4LVaO
hncMZlPizdYJGNlmRXBnHmUxRN1yw18CjynxNqF5LaoyeZJ3KltqEIq6f0GmM76MRjEr3vgBhp5v
/bKwL+0wfEXQ1f7y3Z2pNvVPksGz87hWvtqU06zr0YTPrhHct8IsfxiJ8z6pyCWXY2gVXxNXbKnR
a35llbXrCbR8icNALPNITE+JHlHUrWTNPi/D8QSHugDw0eqvxpyqdSlW/Wm3S9Z/zS8eAT8yO1Hf
mjR1EBN4BZ84auJTim8fBsgNjxisIhONnY1V83tExt/tlRyDFDR9u8ppxAFaTU1Ma3RiUiRmIg7y
IIfuTVuPEFW5cMv+cU2eUlWhVZ6y5fVRnMV8qNGcrDSBnxykyuJMfAkJmxzWajf5x0jEno4VO3Pk
KFUtrx4bgwbPbZd38e1gFfBuXTxgqj5FrzoPYIuHMCOv9U+AWf5sk0JTxLELhRDB6jxFtYDiE3vs
SL7gVUNGXBQLeToG2nw65fVD4Xfn20jV+dGhw245BODN6T/mh+5lJMDy5Jn1JiI68j6pBl6cEaYb
shk1Qb01DB4Omt8F72qrGyuCJtNWjvKmrhZT0fYnOUpSHXKXoj5bY1U9z7ccGk15k7eM2qnBhoem
vGVP9mslmwHLm9stZRM6xINlVs6W76C6rxuiVQHlWEDK1Ghx75NnveNPe6sXA47y8+z7QV53b8qz
ex8Llm3tNScyPCYwgdemzCgINzr3sQ0g67vUcqV2MR3v/eYw6IssRTMhZ7C/dR/TWZXYEIklQ/Wf
S3G5h4qBvc1Czhv2pkFSludz8tCHrXsS85nmxr/PZB9bpd+jf837b6OIEtzb/QpsNuDTrxL80vbN
QD0hJCIqZF3PNM3ZHsPZm+bEqkOe3ibIuSTzsHx1u/p2qewT8np5+o+LSJc4+1LD2XUMnYxCAUVs
ow6hLuYyweOUBQE1GxrLSoFMp8o9ko9/BsbECXDUzZZy2r3fS2DM8rxAbk+o2l3I4cbUT6iK+8N9
nhLr0R7T54/Bspxd43sqZtXqsNcTb9h3lolTqGxPLtaIkVr45vo+bpY543Kq7LzNv7V1M9DRBSIC
hfqEb/sld/Ppa1DYYq2mebPHorx/1rXmQ/b7WFlb4zjUOqX5LPNSPQieslpTHnMXghof9mYlalth
2REa9ZbUowqtbgA6O1WNfUBleZstL2Fx6V2S8kU2yP1xVW8pG48U10n2yYORoi1GwstTRQ39RefW
c/B0rpJd9HVuEuRJPL5ZubLv+oTS1GB8xTqreSpVvXpKy+TNLMvxA2YCdMJNFZbqa/MqfKfDHqcz
ONeTrnuVWuff57YBeDILpgtl2u4ytgt9A9xfZ38FKArJ0k9hYLWuR+nwEgkUmqHK7gkzlOGFpW6w
bVmBr+SoUhfpqZ68b3IwrQyNJdIBXUKKC/skNpoRXIyxQ9FoVt5JHrKWJPfC8sfmoVMAeN/a93F5
5lTtVjVTfd+2iYoFrhL5qzInuurFZXewOmIV+PAp7UG2nblTnv3V56Y6pfREJlmIGSBEdBO9j2tE
x6Zzgkvr9r8PlgMueIinavPXAAUDcK4qjGvuA8T3gktm5vGJz8vyr355Tz8snkdYHTvZGmy9Pwqf
QPJcGySrfSatL3aWWVCr9Z+yH9lvsUmjFO1eSMScncG8e9ftzKV66H472Sfv+Weu7Prr7noYHDCY
qLfmMCUK1czAOiy/3XpJFpdUIrQjabq+KHadm8yntOVZDikVw6joqIclTx+8Gc4gvMyzqeP/hrpq
pXVKebZHHxCxFuXaKsZ+FtH9PGqyfug73OInPiholfnfiTF6H3U+RviIzu4pNHPfKlbAW6oduuH4
3dDin/osbZKDiXXlW+K8Msd/JMH4WGlK9I6W0dvbHThDOSkYKsHjqtJRN3BDvtbpEj1kfZCTh9A/
CdLRT65tk0/jMyG768wSYGnt6PaP0k32csqXm/ShzD//h7OzWLZc19b0EznCDN3JDAtzZceRaGbL
9PT3s2buXOfsulWN6igssCbalsb4AROF5CYhDaxRmjstMHjS2yfSAQz6v1oK7SNOuuQGWLh54CX+
7/M8XqexvnzO0Q+QxaAr44A+gikg0Bwea9Uf7SUAeqBhcwGzsV3hYsN9Ii8FdEVFxKcMwupJHrWy
cZpsNud6G7JzmwfJ/qjR2z/jH6PkCUlGRh2pM6C5/5pEdj9Oip0wOYlDwY7omHii2XZ4uhPgxcTQ
HKz6LA+jPg9gWNE4ckFy04DUANrP6cDYQXTkfxD5RENiXzlGREcWRX4ZvJ8tjkqrOYxYLmTSUWYi
//ekpOwCEFAd5UjFCDdtX+cH0xsQSIGgWukzmrRmf/6QYXvU/3Y3aq/0l7/VIUKnGtsjRNs09I+a
VYrlbF9ZyXHQ4jbYfiq5tcb4eIHYIsty+Vt9zICC0YBcTtZD6pz6u/ZhW5Zxl0Vt6+IcmyFw+5C7
VxfiwRU5dcZvJ4x73qTmPakCGCOKry4/2zzuwasmcUi8zlPJjsKpfayGyTB+tqmq/cVLpvYoZ5Lt
3FdXDfhxaEScaWhFfFOc+vF6sql2zZz0rHiS58QOhNuu1fcReyzI++UAuI/7Ved7eL/0VbzIEezA
wUrvY0q1tkh2zQNGP1gpWPgcgvnEUg6Sh35A4lGL3Wb9uRqr/3ut9q/F2ee4zwXb/3tIkzTtAkCX
2AwdG58JfEMggvrqA2dGbXgu7P4WjNZwEDzm8SSe26rCeSMCa+5lDVO9+pobWnV1vOrnYFWgqv82
yRGjbqQgSaZyN1pIESddqZxRWcWjM+zG93SCTjkIHOOHPrPXaan4Z6/ttJ2pNelBR8D51GDCscVp
p74pptWv4izKXqcJbwuzszCaE0N3VIQKPooEiQtMkwIni+xUVkctj7yT7gd0IhX8p1OO0HUsPk0c
t1Q2xmpqxbdiTiziVeZcXLtby5osFO4Ch9Rof3ZjkOCo20b9tvRwjodhbK8aOzUPTQDZHBMuZWuO
k/vSKTWb1lw/thaYQlLaNy+6OJaVIP9IkfA0vrdI92au015l7dEeeAf2ggqWwWBD4No1X307sg5y
hJqm6d1FfHlB6tramU6gBksIGkASmjrcfs6uZgiB9jmJ88+2okmV9WSk2UpOIycUlRi3pNX5RPOb
suZiyJN2X4ZYAD7egqcarA1s7cVspjFYYmplnMO2236+Z2Eb+a0gfPrfn64fRgRkMkDz89uWw9Fh
f3y6z6a/n/DzHcSmS0okDuzd4yVzthsAVVg+fL5mjKEsbHcycJ+v2kWKv4YK9+cTygnrKP/zCR/f
VhS6SP3On+4xt24FrHf4dHK0nF9+wgbhtM832c+fMGsfv9/ja+lLSODJ8OfTybNVxzoogQsqav4i
5NlFln+N9do6fE7vkHZcDLUSr4DhVc/gjma+q1qeS1u4T6TKnhvd8T4g36Cxl/sALDW/ei+0fFna
SnYpdM9cexNWAq1TXLkxWc+5TkQunHzuMlFC1jM19ZOiGd9kpywqwBiG5Y2P8XUHab4lALqR+dA+
DgW2k8nPz/GeRvyQZz4LTlddCUNhrVfNMu3ZMKya2NWewqDQn9DQOrlDq5zjuTZWTn8IY75a2SmH
2T6S9ay2Q3QwGYL9FXIULpLH8xyy0NtyWGedU/5Hm4+Lj2c7zfXxKmPcEPP39YV8GXlWa0a4gthl
dpDVQRubC+DmR02eNbTIGVU2VnpyhGwLcZuOJs29yaYYwYcdYhIFjkS8N9mGZvjvQk2bo6ylbRye
Hb159MkmtN2Jgw5JSLbvn5OMjyToxOMrAeyP20+cAeM3vg7e2fBzrIoVDQLrGERXeWSlGdSpvi53
supYKUrulQ4CITLbePWv0V6iDvsatuPnBHKELHgFPx//vMJns52UMWT8f17hswOnoj+vUkBCQT+e
9ZDaoZGshtkaKDOhbRYdG91SDCj1QbJnOY+Y9eQNR7LOLun2urp4HlYJgxq2dwN0wYp8jv2ihJiQ
dQbG0laDR7c2GOP3uGjPtdv5v72JXE0eDqwJO7LKLM0CTJR1kFNq+APzxF+tEyhfwgzjMsMQ+asO
r2eVoa96h7rE1tQw1AtvV9vaYeccHaVz917u1vtB4Z9r4Fs927Cw8tL8H1xc4wmoVikWjSxxgT20
RpftZc9geDPjKCeXvNC7bDw9Wh3DWww8CNYgKnJ+gpZfOV9GTUu8X9HSjdBYnmCeNqeztXueNOZT
hf7QNmrKfVRrETFTL7iqHngQ8MUKApRdukz0rD1PmJQ+xWrzKtvdAHO8eKrbA3d3DU6lscpLR/kA
z6ptPN23SSRz+tCfC10gutub4Z5LQ1vLZnaIx74a1Jf4bk2hCw3MTlvEXz14lhuWiQQhyfimx34w
02PTlC0c5flw0lGtcC3t0GtBQXwxXEVuV66nMc9ePZv0mRgwR3AdO30tFWwV7AJ8h6x2AspVXKi/
ZW1SWheFdO8sz0TzxXpCJX2JNjLP4rnAORtkSfsiK31SblFub+/y3CyeXs0gUi+yxidBidgPMdie
z0v72TmPUP2e8IHykrH/3HMplCrunU1ErJ7CGLRoqTq5sZ6i6E/blMHnQuG6AShsEeeTA+NB/6d7
HmiLqTz4YwHe+G97ac2Bhk5NuJFObwluK8Cqq/S9w/4M+X+e/LJqlMQ8cSAPDgEgrXfWAG+qVcU3
6OrTm7BWcpCWe+nVKDv+x8zg6jF8JltjJTCfkroW6XzFByUw944aN8femdyz7J3If4NDCl5H0FV3
y2gvdZtm76bmRsepjWrC8ZxUdFOxscFYbORJVomX8SgiNg84rBxR7/dxioeGKYtY+vJ4ET486WzZ
IxsNsIRER5GCmYK6fo4Ja42J0O8iMWrUlqNkXfAN40BOZz+6/pU846Mmm2rRBxi/jVxC8wiPlPZR
ay0yXkNJAhIh1FdFBDHbBGYiEOztY8gFIJh/4wD7HWUHYD+YPq4S0ylviVlZW9ufZs7cgC6hwiPb
E3YzM6s9rK+98lvjQJ/S5jS6JjCLArr0w/ZxOEuyQn0tQ0yTbVPXCWSb3q5HIWrvKdOMJymjNVqy
xWuTsjXjT9n/IL62esxU5cm+7DsTM0eYCjbE8GfREvVq0yg7G2pB5i4Zgl2kOv41dIxi5WpJ9h7Z
ys/Mcaxf6XB/zIPp1V3BauVDWHj3tlWn3D1UH1b+NOHSNKSvE7ZWLxF+EC9dgxNU4uRPsiluzGkB
awNk9dxZiazaFITT17KXe2Ny6sweiOjcW6Kn/NIeP+ciHzdHtZL2JPsdL8vWwuFPpnzknuhexi5b
VQg4v+OlpQG/iIyFrBql5WzsEMfugf3qOzsxrJySAfrEPNjI/A2Jj+5Z87P6CWrVo3mws/CYFzM6
eh6VFlxz0EeG7agK69grbbowLaU/z/oUK7UJ+6Vpz96fc5ssgCIM53QuprjF4rZGA1N29Ej3jmBX
6ZF1XUWi9bNbtsle5OBAT+X2UW3wlBb95F8aO3DObeEMy9GY3G+E4A7B4E9v5YSBQ+E31RZOZvQl
MCe8JVL3mwKheZXrE147nRbfctI30Hp151uO6bWG+URAZmMR+jlWnlEf3T4Lp/XPDQudI2TGyl0k
rpfssZ4PF3JIGjl/BgcRqsummp8TG2rTwiZUt6istuH6l3V2F5sq4+uJrHy8NQiaHaYeKI9kB3Rj
+qOeUFaSzIGWGpCeEDUnWAWjF/1QbRFdJDtg7mvnkf8f58lZTGvYu1odXdUJqoDSkIj3rcR7Cq3e
e3Ib4COufZcto0rQB5mcdiX7ZJvttpvBa6errKVWkuyaHuWyEBO4fGn7zQ2Z3uEcz5MVvu5uJjDf
kW7ZTyEeK0hoZmxMjNZ+0ovJvacOMBf6ZEtjW8rah8++SosG1cY4idcGBJCzBirbret4GcdJ/aYV
+Z8j2QbNSjyPQ7kEQxF99frfhl3UX5zSzvcOBLe1bPaD6Og5wiTZy90K6xikDLI++hpP6g8o+909
TERxwe/UWcjxTY7vMyuJ/uIZanb3dfOXbLe80mcdUNnI1nCdeW51ku3cW/EmHjKxj60s+BKbJOfn
t6P0Cma5SLBtZZV3Z/19d33vDutifhcozBwr4fx5dx1LqWWv+5sGKZW46otflaNdicgWX6a4sFZY
Rapnv/WqY1Ug9tj3UfI6dUAUiNMUv2CDL5N2MK/C0LOVMA0fqcsAE5D56LPIhDJu7S45ebb4z3Y5
1lTNt8B0w9euMyHe2PoXf6jQIcuT8FxpAnq86hdrPfOd90FPr37kaj9jo3gCFZe9GwEfq68L5Rgb
U39GnQLmqBk2H2Dl9wHr/J+aX37Fmst8VWsl37glwXcjatVLH0zRLJrpf02UYC2HonyEo5NXNi8F
7O9NZ4rgoEJlv6IeNSx1beQiHs0O8fHRB9U2mc7eiL0dG4xEigW9Tzl+5P00pl+tMvpeZo3/nUjC
pUCg41elT2uV23648LozoidFvBA28jcwRhZQPzZmkdW/vFC9YaYmvhtd9GvqQmun2F6/UXEeefYB
7xXlM3IRxXNXV2xAR1/byLZuMusrxLFdXvTFYwRyhcHSS03CGDjMjUX0FOaxdy0jCxTzfAQTv1kJ
3IjXrYucCGbmUO0AmhxrnaQ0j1f2jVaVPD16Wx9eUuy20TpxEC8i3S2Y559THm18q49T5PyhVmjr
eIjaTep2yiJWcBr13V4/piNAuSQo6m9d/Ab+2Pme1sJfIjaunfnB7LOJ0PKynjvE+CODh/wttvt4
HdTsA+wRiEqp9sirJbHzfTJLGBki/FL2SbeJ3FjdK6WlPrlxiGXUPGLo7BcDDuZrlJvBDn1QF/Ce
Xb+KTHuWA5AkyhaI+gE5a5p6qyuRzldAvggoJvC65osDJnunpFm5qTGCcUQSvqH4r+9T0+vX7qBa
X+1RrCInH9/9ejB3rj7b1M7ttfq9HaL0Q2DnthXAj7aaF9lf0yyzvhouEYUhVZ1tJfr0Y0y/y74E
jvOGbTW+1EY0vY9Gs5LtmsVGNW4ynZjXEL4RUN7JlyC+46wiJdoadqosayvE6oy9xFEelXP1s012
mGH9fwzpTc+ETyHM1b/OHUDaH9Cxx9ESiT9Z1DE45Soqjf9oy7O+uPIm4i2ZAryI/g5O5w78CVx0
tq2f/2rXWyi3YdCe/9XuB0V+FiD+u8TGlhrW8rLv+/fcauo7DtL13UXD5/i3CdZ7c8ec5tFElq0m
iAQrVmFbG5qjtipx1LsHhWWsW3NA8KTzvE1pmOXZY6e3gxU7HNWW35O0uL8PbK88ZkXY7RpUPs+W
j6JOm5RkMBRc/BK0kG9h3KAJ4NfBc6Z1KMTGLEZjXb0AAyiutW2oG1vDnT3Prdm0/fFdqOMOjQR2
pradX2WbPPJTzzrADLrImuHFAVJGWVidGxJSUdrn10dbXGdYCGZqugrHUX2GDB4c2qkGwOqbWEIn
ergEAN3fZa+VttXKibAHlVUDE+xTORbfizpTnxuzFhfEFk9p4KPaq+PjboVWspNV09T6RV7G/qM3
6ie8vhP/iexp8NLqAr9qTnIn1i+1yTpeha0I8AutmdGayBP2fnwKa7N9i8x6mYwGcswOkcLJ7MRa
VkWb/IQbP97crEvuOXtPq00BiXqmsS7tqkX3kpMy3KoKMiY7tcDf1bGt5ql2iQKbaXQWs9pt0lrR
uePhL/tkEfRtvRZ6WK9tW5tSgNDiZlq2ug1AkOwxrM6ustDMKlmplY2hnVHkj7aonTLYSkGIC6gN
nHEeLNvkEQzOeqcKEpyfbb4S+ivUXrQFyMNyWnfpQG5k1uDJPJEdYkhN25T6jfOQs+uE4AblvXq6
4f+O0gMPDPdXXPm/dTGob1mtTMCSmvDaFo27QxE+QmvRNi+9Bn+3NMrqTYvLiPxG1f0Cy2sZhvfb
qOOX+CXH1Jwn1Gg/ijZzUKjrsnuVFFia/nd7N3f+q43YBo4rYpFa4e/KChr94oFnhpKhTmsTYMG5
mAwNbGT8C4HzEVWXcTzKo8/CsbRsqyUCFjUubt5chKxDYD3Oh7FRv3Q6GWLp0yabZKEr8PRl22Pw
33Gy93PwUGvVOlVNf6fARttitjqCNrKjd11TFLQDVWsfN0H0HibZt8j2misP7ujdnLPgafMW+M5A
aDh7lqdMVaMfSBn2SzkoZQcL8gu2B1FYnilYuT9NPcwia3CMVzs2tVWWjM011fR0p6lVBn7BsE9V
nKabsB60JweS2LKHTvLRT84TQfYZyM/yi6TVwofJHvksQ0LTqJfQHdsns+EJklWaetLQqj3krhLs
pkqdrmWYj6sRI9O3vmeXXH7hnpOdTKskBRA3PZ7xMFZWwFvTE/b1GVaeUCEXsi4LIHkxCAcx4dGY
/NMj55DD5ZjHObKuKyi29t3H2JjZPZylr7WhL05DXl1lUzw3gUCwznHfbmWTLHpTF1diBQt5zme7
PNJnTexHGyMeQ//OjzTY9jGhmhGny5Lm6oZ5cZLj1SlSNr6FTX0pDG9rEdg6TlVcHdqi9wjBi/Ds
NoaxAd+W3NDFd1dsXMbnYrRaEsZGNT9zS8yZjGDlCnhnZmJqRxRbEDHIZrUQrW6TjWyMtdytHodu
gEKzTzRtPKqjDgRNYz9dBKJ57voUJLjpE6zO1Gyrih5hxKE092NWV/t8jkzGKDJuJq9Ob6UiQ9l6
8GKqRba01ab6go9wiE4oocUOYVLYnDlL5XHrz5uoBcDCdddXSI35hbN13HFhzYCPrlKiAxtw/N7m
qhMKfwFfQjnFada9/R0mHNCF7gBjpgiNP8P8xvYxLWOYx2yyXc5mz8PAtfznMFYhNjiBKT0lbVtv
ldQluZ+M+nNk2/U95A5ut6FVLX0dUkCHIsGh9lL92bFzfVcEFkz+ebCLuc1zDrVnHmqWWbHUwLrt
5FBNbdODUIBry6rptBheepW+6x1SQsgGqc9ZiLKm5VnJWxmw6xGTbn9pYxbD/Pzat2RCSiJstZ9K
3rHmShHaJlaxcAlzxYug3rLNwHQVPM26SbLqriiNuWwEVPM67tBoEhmhQ5IA3yCRn4tQELeI3V1Q
F+5v8nOv/hBXH2VmlUtHqcwnA9DcpkVH9WzHibEXY2bssGDoLnJGpH5yRLl8VLO7IfxWF6xOeXbN
sePHjFUGemee0ey8cjnOIoUmsKi93OP8b7ugf7WREasOYUZoe7J2ISTFuDCHHIedMVtn6A+h0q0Y
ZXaP2rJ4rUT1WvSGfhn9Ln/lXRaAGy0iMnPnpBRI3blGfZC9jmhi9Dutbid7yXpUqDv5Nv6cnEsY
1to0xLqHRlzA0FTg3430w43UkzW7rtgO25PA977kpj3LjUbi4sUNwMxO89metxDCkqpbNIbT/po2
fqCUv+o0HQCIIImllv0H1A7v5Cv1n6IVzbhOi9RY/KvjX1W7bthtQY6U7VNUoB3iYSGYTaZ3ClvC
0Iivs2mNLXb4VTT8ZEWGIPPQ/0b58A1D8fCLl6ETDK+ov8bpYO0aeDlwXdzympEQXiGzbW9tc/SW
PN742udCQDA42pqLjtxgYC8uGwtcUTGWHhMy05bP82uKFpEZmKe+afwXP+jnC0VvMWakmnVeva6F
heXFPBiXAHs7GSZyG3M1FB46zpghP6ZySk9cQkW8ylMndsVPCB4tnXmo3Yp+ydIn2qTsJ+BFBlOy
KlM2noWhDMa7yLj9NCv2DUO4AJI84PwQITpgrcpk7H+ppfack2X85nd2s9Ad23vDwWxc4rmbPatC
jdYITx+9zEEnMBzRbI2nYj+AxEH5RFOKZVt3B5YaLnh2ejXHTLeK5aarIvHz52wuRjILZBruskX1
g5PnTHuVrnMY2t5Z1wprwrcb+rRq+9kKiFCvrmR/PRIRLjr0ihvhn2Pi8svKHNxFHqoviQP7ym74
3UfSTxvbz+ulVBaSwkHxTIBti3K2jgfWqk4N/iqp/uaYfDw30a+yphJCB3n9gqdqc9PQHD7URV6v
gtyxPsau+OlkVnYvvUa5IA9N0tvquY7weZijkXeyyc33LBQ/Lb6zDx4uAu9LYAGxIaIlis033Ob7
SwGJaR25Lkhiz8EyU+ubfR1At/bRmxxxC8JgSJ1OXC1ftYkbJD4gON61XbCxPRCW6L1FPz1+GKNW
tF2ixcqOAOD3sUbYPDMRIK/QQ//DZUEhMtdL590cTX+L1Um+tatS3EO7PKf+qGNDZrD1r7Mfaouy
C0Hn8ObE1b1Xwng/DJF9RMQbRci5sNJrUH4rqrANFkEPX7SIut+9vlENdTtElfclLPx+3RpqfXTZ
QFwD3uIyFiyyDBQcNrhum9d6EsGyJxYJW6iKUYr2wmTRisSB9qleDU1M37TZYhXxFDRFnbLkHzVu
CtV9D9Ha/e66EcoqPYQzHijx1q5RRvFVq3/3bOBatRl2PwJr3NZBReJOGC9dbnqw9JR7YOe71kRs
YXQQHRkTfdm2mEz3WehuEzTJj8XQDDvbVQ7+VORrbfSOU9p0C5WgB4EYMWy6yLA3hS++hE7e4vDu
RosmH6Pv6DLdXKtyfpVcPEg54wGLDPrGU9r2gPTrwYPffGHAbGYOQ+GSj+DSE2AgQxDGd1kgUKYd
lQRV+rkpURRkxTLXWpPb0c69M2pntS+/DG55q+ycaHxRv0AfT68IO6uvhaIh4KU5Fz0um/No1bc+
BspTZnF8jLxfsSryk4rohBcP4z5wUFcB3l+YJ+XiC5iKoZ199KAytmDTkWaaq8poX+fI1pOtd/1F
2C3EdQVQm6nE0apWRXjUPXHWWuGiWT8jDmdgYuhxxBLhZ1KGYKRG5AtkuywgY4Gnl0Nk3Qubryz6
c1S0x9cBN6VrlcavrVY0FwKtXElTT4avb7o31c3jBSSLbFtH3U+XTMgdm2DjPAwO1EYzjJasNooT
R3fZiWh8f+8GB7jylHwnrM+IXrPGvRcl5eJRj3RnWIyNngKqy7t1ObjVW2XEYo0NZrmVVduwefx4
GvqywQT/zSvHZd9CAyXKZuTHx6HDrvXomzD9ljOo4pgE5hOpYGUZ9tguht4hb8ZbNcbW1c1Atfbt
2vSMn+zrqoUat9970+puU5uRdiqQ+ayjj6nmOowVfTmKuPndm8+966Dyk4TeqSLNtECFqlsNCeQZ
EWNFHinC32GNR8CJy/mWoeR5y+cj0tC3TE8rSJw0yc6ugCjV99wrZVXVzeyiaPX3BFRPgdPZS52o
Hc8gZKFk1YmC6Ty6BMt4zr2A+eyfMlEsoUHYL2WhZosImACJ8+E/3eSmuZomBk/d0P72v5nJyRGy
w+PxsDdGXv2vZ52DUvYYpb8rv3QPQ4X2oyvwt4F1k+0iE4YV/EyYyTXaZGy5x41RGtV1cmsHsqUq
iOEEN6+til3BUv2Yu+TlQi7/Hc8QknMFUgoIHk5XRJmLtR9F6pOYEgeXoV59KdN7XbMAne16710X
x7vOxBE+Drz2OkZz8sVL6w/dz89qxZWepANu68CZiHIZS9vBct0QlrkT/qTuwErjZF7o6VqznGqv
2cwGuHt+ZPQVmWnWpbCW17pa27/cMnvWRmyCmkJVsa1R1r0Vl7/Z5V1C7oUfQcc77MOkQKIpErt6
bC8ul9I20d1+O1jueFMdN1ihAa2/qyQodTuLf+f2mUwW0HEu5ps9tM6HE6JzWnVa80SCSWyqtC3A
utRgowljseZqbkVjimXeOMn3qhiWYVGnv9SwxgQhj9JXG2jgpkP65DhNBiotFlje0Os1cvrjWW9N
98X1PI1b9oYoV/UtCi3ona5aHXyzd8AT9r+0IOFG6TpA8a3GBggv4iNSxPGayM14yTy7XHSW9T3W
yuAFKuK40xBO3SJ66r2yR0cqMg9+IGMBgDDPxqcxM3toP7W6qfNOvKOLepAjIrudYK0Rn9P7ptiK
odmpTpDu0YSw9xr5hxO/ZULqr7WvSE94qwgh/7UYCLqPejSecsK+iyHy/BfLNAkH1cNhxp70BgrB
1QBacGjTcwRQD0ZN3a5rC5vqgO9yZeP4uefhoryJeAoXbueS/p57G+HiOGOZL6o6a5H6BYuilgdp
DaTCMLt+LwTR68nV8g8vdX71IE1vlRebt8IIf2LWnn+Q3FqU4KiX8PhQWPBUe4+J1LgduiR/CvQ5
cl2I5oeNeFYWCe0Xu5xflRo5rxXST2tNSz7csS5X5D29WzYXYJZRUiV3tPNtRVfQ92i01VSDWQr9
2rvJgZ5nA82PSWJ/tpXKYBP95cYyzyKHpcSVbu5j7sdkqY25jrgOXU+wWQnCtVuU+VkJGgwIphTh
p85IT6AuvjoAJs+RYa2LsHlGgjpa6pN+mhrvaGbEcR3P1c4lpu7LaQy1ldW2w85LG32PD8l4Leci
2uUjIRdQBtGuDLxoZdpCf7dH9PTrYfgNGW4Ke3bsyFq91sTbF03rFesegSRul2kwHcggLENTsTCK
Ko2dOgJiSytbI1YTODs/UfIlf3muVy39Eno6MjAuJjCGWo6nCbLqMjNIR8e2Max6KyFCr44OlDoh
ukXSimfEgrKdbPssYIX9M6Rx9X7dO72xYDVyNkkVvLtNTxjGMaO3WY1y1WWWcUu80NuEkLP9zNqS
kZpOEIzyXWDheNPrFYo/UXvuayN7RlGBdbWrorWkm8NetmkZ0BfUZYGDKu6NrYDzS9MJQ02zHZn7
FBisknGb+KYqyngIzWI6gMfm2/HJYESQ+k8C7BELweSL0pB26CHhrjsEmHdZNbh3FUNT1dE7Nj04
zcN7JVYasccJI7FMgyw6gRnO99FEwMIF5rGqnElfGaHnI+7SPwVEwz3LJoU/xYp9bkEo+vDV7koR
FHfW0jPbGduIyWbVFIDefbUxAsDcMGSRhxDXKy5fBNET84X/jw1GZ4nCe35zxeykLF4dyMg3Ip/Z
o6jIS68qFMLW4zxKdsRV41/a8oesYO2qrkmYJivHqacbClPewtDagSyLMd0ebaplb/XUNcG/MkR2
sFswrxYQybml7ONkqVoYuLeKqE+D51QnIdI/RylSCyh0I8OI6DUgZTnmccidiP9VqnablCfhubbw
M1ZUq9xmmufDqqTgb+DtResQv8+ns1XbPACy+N5WSsLlz22RFayDBy4K3RibQCGpLecu21q3INDY
IFsauzrbpMYnSUdUF9TfdlLzfFVU40UgB3RTUTZYGn4Y3EPe9ZbQXEq2sEc1P5huLmCiExdd02sr
dAVNHtO+efRKPdu2sfnRhV1yDrufBMHrSyrGcuO5PmoxEQ5EjY/opjxCUxmZHHn4WbTOZaiGkdAp
9iODrdoYTTjoVSvph4/GyVcLe4uFZSrtG/d7bdnGfvBcuTVObXHtX22VP0WUINoTJUdb4EasC4tH
y1yVRY+oByxIrxiKhezSB+LWeb9S+lS/Gc1TJMWZVDvFnocv+KHdpBKO28MKI30xQSph16vPoT4M
3KTAkiyqUGNZENpiowWq8RBwqluB/eqgoy80SzjJcT2+VuhF26ekQEegjIN0JRzNPLQRfH0PMNeL
FtrNE9vphTpkxQvKj2tgksp9Xqj7otHejdSrTnUW+Y+qVWbZMh77eIOACx4reTcoa+xalW0KTPep
MYsfUCfAiOV9f+BaixY9maq7VSTg5bx02lqeD+CqVt5CvK2e+jFbmqJuXoJxrF+KzL2ViAlfykCp
Xzyjt5bdOArusFRdV/O3pCjild/6F6so+3NXjv4lx14efc74Pcjieh+pYQlxI0je7YTYJHHIaCd7
E3jUYORJlcleX8G4Kk+UZ9U11SeeHzvZPDhdfkrDAmQTG00AklOIeAMZTMto0hV8CPvVShMEvHW0
w2FU2a9ZQ+wboJm6cueqNaratix4vCuJY71msJSAhGrpWp6re12wReFbrB/nCpDDPO0NFH4ZzAqv
2RSTH6CTxlRJN0SItsP/klUdk8o1yvzqRg7OezDpJrKjj141SHJCN2G5fZw7DP4KwR91KwcbkClW
dej6j97UbsTKgWa/k4PVqAf01M1pWPm6U6gszbZNtuBGd5bjddcuGJ1NFk3lyU2OBRG6F9y+Ok3t
X2YmzUtWD2/k57xzgbLADoUH1PWNob+KNt1DafeOjqGgxiLbWu1bNcHMejR1Rp9cTJAKvlrqEdKl
uXkkO3Jwe7e/yvF5HaUr9s8Rhu24mzh5zxIvIk+sxikGdeQu/oe182pyW9ei9C9iFXN4VY6dnc4L
y/b1Yc6Zv34+QHazT499Q834AYUdAMpqiSKAtdfKtPF7Xlr917IMdYTRDeueuvT4EMEb1XIc9tBZ
yYdORSrM9nL9xJ56v469MfhUs3W8M+A52Mmo1iD70VYp6iIiWphA+pqifwgi1/jYfW2qLDjoYQFp
+cC2XZzZ9aZRqnoPmpnfLTeYp5OHTIW1jS3nVzcVXVPLKn39JuFN18y0cpeIaq/AekLcNvho89+j
aHnaKNAAfTT4tD36KUJEwlKswbyPg+lJWvGcF3cV6DxpgbGyLgYKPatI8KnPNSRP7jjCdy5mRaDT
2Al2rU1sK8b95Ks/G1M5Ogolh4ubB/7ylPqAKUXS4k9NOBfDKbLX7wJFEKurys+m/ZIsU9iPYK1j
wzX/ejm/Z8Fo1Zr2AWGCHfXd0xd3tv3N3HrDZdJy9arqbHd1OsDBmDVyOEE2EQlFIdlUQlZI9lLD
EjwYCMPODmJC0qe99tJCHDL3yNO+C8hkGYW1F9EPMbMchuZvAI8CRBbbGRD1bdaGvWVgTxxKdSuQ
zJtkmvNT0UQ/G2oD8xM73/lJ9pbAkrcE3uX9FynL9MDNILyX8y/jpLnkLFf6L1LeTbWM/eOr/OPV
llewpLybvgmUXy//j1dapllS3k2zpPxv78cfp/n3V5LD5Puh9RP6jmH0JF3Ly1jMP17ijylL4N1b
/r9Ptfw33k31u1f6LuV3V3vn+//4Sv841b9/pW4Q1jwdGgWivROPdpH4Gsrm39hvQkkTMirnjPA2
6mZ3ZlK8tW8D3gz77RWkU051m+U/5S9XXV61OqBCs10ib2f6T/P9p+uzmGHpPZgxT+fLFW+zvn8f
3nr/X697u+Lb/4m8ejvND1Y19Lvlf7u8qne+xXz/Qv84RAbevPRlChlJxZ/8nU8G/gvff5Hyv0/l
ejXUubXxdVKs6NwpvWBIBGx2Tl8bGUmmqTrpxoN0S4/sNXLAkmv7dXyW4ZoDpKOXIstmDMFTYXTm
OmgsaqtaS3ksohQCtXZ8YRUMka2w0pJKwh58i4jLMXNk2idO3/+Wcen34YnazTWMWNInm2aELcM2
AYG1kO1foIu+h9Qjva9cJT0Orofg80Cdr2sntwaGyvRa5jCQiiwjSVCSk9HIUYCzBerl5pNhPTF/
9ACo2DnroJaRU5XhSJ1zqavbW6IPq+SmsSIXnmSL+pJiRmKHlT04TMRUd2GClqsL341F/fxQ3Zts
GnBuH1PdI8wpcqr7Skure03rjH1gVkDX5ejeaKaDX4FseDPaGT2AyXn3BXJBZpQDG7tElshqH5e5
5NThYDRsagbn23xRVnWXOE+h5f11SZmWj8N41XmwuKWZM0s0Rz94aj1SxIxeUCAU6m9i9dAjU6L+
Rri+U6m/mqdhb/F3OwPKDS5hI7TsfYtB0imHL+EKnIineOYpGzpQFW5ZUXSaw/RROMeycsKb4WmR
BxpG+EvguBBcsXl1GyGdyzDFmZM1hx7t9s2YW2Yz1dshzfLz+4GzNoXHLlYe380lTauwr+x0W0et
sdCqTxFam9UhuIu6LLiTPcBeAbqtdbD3gcxyrk10Cci8wZuT60xlqUhdRt4mMvon101S9k0j8ySb
ma2zE8rI5kn2EEybjpmSrWQwe02Tpm+aQU7BCSMKiqMRm1VWvacCL0NtLIR4rKv0u15RtDvp7RGT
24KpNdYycIuKdNkbZpUtbz24yNwlgxMne6eUUHqA1/iZu0QTLXxGZEhnw/YfQWMuzIOpu18Xvw2e
UIdPKy845fHVvYwsF/PQMARVN0BhIl716+u6mTmlepQaulv5Iiwn0HlH6gyGLdc/ycYqChTrb+3i
HRIbb0FNCLuFIjcD2YLw9YTy3ZwOypsJzKpkwyAdUuU24W3QmwnrEa5XBYaGjQ4z+tkUTRyX3Vma
src073zU6UEby0JsvQT+pwmWYbdr6KO3K6C2y1n41OMlY4mIArKePYRqmD/EVs7qKkZQQgbYb0vQ
oEakVohTwkvrnigFQJxS2mBPfzodK3xBaEHdST/oMe+0jFhyaylsKaeRY5ecd2YZjFRjeO1xVpMv
SpdzklFaMLmZcfIcAVA7ug6bBiqfsE9VbxxkBgVcHmtuL3xwBIw9L6iuK+20BlLlQOEv4CS9gJN0
E6Ceci5tjh5FVzpbEZG9JUcOacadMyLftKRK9+/MSEJUlplSdb7z+3Z6nD3rwWyz4aViwX0qTb3e
TnWafw1MiyMlAFZsnU2QvIkjKDXxP1cWwNWkgn4tblt/pbTTUYKNJQpZNm3j+mvL8rLt4pOw5Zyq
um0GfmstAzd4su/58d5w+ei/AT0HbZ8cYV78dkvsqOJuIhhzEbjyT17leSdWrma+kl3ZwMVuASFo
0LS/eWvKtMdKt3bGkgnZqY8Mp8jh3AiZWNHI4W7VRgAs2RYo7WaEMTSHUF2dgxbZnKi5q0t4n2VP
NuWUUW2bm6A6/OZnIHntpQEgB5iczb1MVg0DOegkhBO1dZr7MU8/xr7nQD6cAjlVUtSwXn0xR1n3
MhCK3p/82Zh/TF/nSPoXti3LS+uVyRXu/+Ta1c6m8dj6hNTrp0sG52qYwZM0WnmEhPaizu40rGRO
M4Cg5twTZfjcS6gPFHNlfdtEe9lNO+uHG+nF/o1PXir+u4QX/CL7Clum42hkEN2Z3ikTzWhrMFIu
tuyhE4wuid0c3vuV3jv9zjdaoX9SEH1C013k3GaVXmnLMbLpJ0pP1jJSVZN64FS5t2ztwTTD8mPL
fnOoAmS309D8wK5Ha3flxyDIVRTUB3D9avFRQ0L+3hrsZzkiLt30Wpc8NJYmu7V2x43GpOT6HOah
f5a9bCj/mgLX3klrmCr/HDRAkvlx/5USv/YW3wDMFIERH/UJEV0Ct8FyHjnju8u1VOts8jYTnPj/
GLck/xwbqahQONFODaNiX81m8KioNSz0lZd+ZvfuizWa2t+Ia3uWydGvG8TPqZO0X7w+4Ugn7sOn
MHa5Z1qxcrZbOz2/m6eD9OscDjV8N3yIL5raOMdBKdl/gnZg1SKec4mQl5iuHayAuz4GegkWwa4/
xYnibVPYulYOG+UcmGbJFt6x7tKJhsO6t83ikymaqm2T2lWOi18OWEyZJn15adiHOfHQavvHlFY5
v73CMt6IOY5os+zBtywKoVLEHRxYyffSTNUyu/Oy9A6AbVKuuxw1iyBEbSs0Wni+RhS4NCMaV5Bq
DRyc/6Mp0OtF79WC23slQ/GgwWMtu2WQoQJbsa32xulXhb01hhiUm9d0u0hLNFFyED7LpjMhkEDr
/lFaQQUBzpIxiLSBjMiZf2Xw1AT+UUPeW6vyZsOxY3CtJUlS1aY8tvvFuJVOqDPD6yQJkVKRJJ1/
zlnGLDmNoF2SgTg2goMKVg8GodL4AFdI4mvlh75Bie6X8StSKZWyy6mOohhG3PeMoNjGUDms5W1w
uSsWE8y4oQgsvtt9VATMyWcjXdxWZbNMtQSWYctUS3KBYBP7tVnOfb2dn6n1H1cuJ+6nOUEvRs+c
gLNWSopSx++qdQNXSdjpT6MIQozhrjsNZLbMHRXbOkeN0LstjL7iWCU6u7Ue3ctoVPIXyTNozKXp
cDJ/ZwajEBJSn+tp21Mf04CkA7Ig5M7dwtj4nR0ec4QuLpkDCxdrojLZyC7E4lOzcguQnZSh1rt2
ysdmVRnqz9RbfBkqe0MkOBgm1irSZJedaqYREF6iFE8u1cZ3fmtoLxOHnmsjccwjqCntJawdF7b7
wEdxuoQqTDWHtS1OXy0kX4+WUX2vZtVluSp8YBoDQGBdfZzFOaxszEAzj1HbfpdWJ85sZW5E6c5v
c8Wcy3DZk/NqhVIfYelKz2MyVNSv8zyl8T7cmzWAGenrNao1W8/39nNVKHcldbrbqe1RmxuDcj02
mXaaZZM2AJwKISe4ko43IREv4Po4BVn/sydT3mQbSfQ5L9T6AHqnPukqxJKvaoNSclCaRVScORYJ
z9LVSlXCJuPozFZzQcH/S59QJtc2lXPKqAM9RrLwzYhRK8+W7QTn2wQysswy59Bdb15fxtQ3HJTP
Qbq2ovIHR6nlMydQ1bOipH9x1t9fTGFpqjUegEwiZSUyykqvnouo20B9Pj/IfK2aESIeKZGSQcWy
m0e9ZeteDJeDfD/VAByh9X27gJtm1yy3qO03ynI9sFWyshOvOMtkUATzUZ+oFJLXRyFCPU4ux5IQ
Vzu98alrauPqKMBjpekEkCrPLVU50qw8p1mpZuJc80BRP/0c0/eacVUyeMb9yjM+LWN4iI0fdB21
vxBOy8hJv2VgcO4L0XCEqd2HemZtR6FeuvhkIDMLdBISVH6kKRuZEprR8wg68bS4ZI+a0dFmc2aZ
h7ND9+TnUP6+Xu6WqVNr7o8eWFfxEmQzOiYM6nm4H3ylPVusPUvYBvT2rI/1wR6C6eBqbQs9La5U
tw2qVqQtu9J7GyOH2w2HiEBxq2YbzuCfu7b4zYBCpeYziZSD1rGEkE3aBz6oK2E3qqLfnJS7/Awv
ie98sxjR2Z33c7AMm0aq7zVw+e+ntlLPzdD2/Me0JaUvB2OCvxFekHSToDjzWeu8gV9aE5FOOyg+
a+4HSJGdjxCd1dcmRjLQGdP8c+5P5dYNKC9niQ3Rc62unELVNp5A5iMFnZ8tgdyUPembAaIDKxYR
2RSvPWlCk0bYs1JoeQbxw1sMR5Vn5gu81N2DFmb9g65Z/mYYULxZfLZaBdem9PfSNVB0CcusoHQ1
Jnc8SqdsYogh9jaADsFz3T0sjf0ct37xADrTYaloUcRZNLUH4J4LVrGtXjMLNBslppsYes1DyWn1
x67hHWpiC8lhocRM/S/V1X7Xnk1hDi0IViqE/YuM2m74dZi86U4OBQF7n9V69SBjrlnuO9NOn2Qs
UtoVCJz0RfM078OA/DAML56tvEQw5T0A2GzOhQ8iVVgZ1Aa3XueliBBofXOUgdEK6gevdrsDTFo8
j4jkJdCFylHVzA7BC9JkLji2YNcFAFOWXDk7InJVEoa30bdYWAPHUAxtqwSBv/OGEB6CNCjuZaNa
SEPNLQK60kTQ+GegKRuoaVQ12C3JuYgiOTFswqSEeu51lmTUivsg1L3t0JUIBL0G5AhrYNcuVhzI
mExlZ0OvfeQ69jHXUI0R5JSqENhDlgutYElrudhLGOFCCC+lPbVtdWhMipfDZN4XnP/D8hT0D76h
83kTPSO5xmgA3nOm/NMT+8Ugdn34A8kEEejLtqaCATApu8VbX0mp0489eAIhoD0OXus8TKKhKhcV
4JrdsVSLnIcws5wHS/OdfTsmzmrxmZqiXahwOkuXHCpzobFZtbkeglFkNhnUgiC6XWbxLZfxeiqO
e7hpzl7o9EcKsylOT8v5k80j9yYzO/YjhenCRkXZvvk49krznJjOPlD1GaxJH5xTEKbrSJqmk2zT
LmgOMhpV49fYF0f1oHM+VHx6ZRbcKhDfsyBEtIKpq0bLd9ByRHtpznEFilILvas0tRrEp5J/yo2w
u+OXKr0NQp8F5mGYGrYyqzQsZVXX4PmlmTsQduoIbpsVH1u7LFBagA7o2JROvuemazxz2MCdHCKB
f0U29NsQ4n+DI3BcO0h937/LNeEJQIuF3DxF5Z3Hxw3Fu96mVWfj3ItG9mQTIUV1dqrQr+BAJ6IA
t1r1RtJCuImZ1M2T4bXxpyFpvfilzLv2U6l2P7Qu2rlOVT2Wg6q/UJYOPLJueFKMQuNlBO2xCazB
38toZLLeR7XEAIBB8oTy9znxgUklIrlmD/GBEvCTDMrxcfU9dVkNSU9Yxl+CWoHhWmQrJcT+Mzzz
qmWpm5Sv2pNsKL5SrfBpsPryiWLOmb0kFbLL2U/StZuyXM1NE2LU1/y2L/ZGaFl3uqP/8DMEycZB
S++Hgjslj5Ow44NGvO9EIwNjntvHYMw+tHb1yyUG5LlbXms7Xt/yOzs4xeF87SRFqSCfl72laX/j
mzLrP+Utw+KYz3+htOPGTIMErLQP485kUjEsak71JtRhDKKRvb7knGQl7XdhsKDRIYz8i/TfZpBD
3uUtvjc5JVwdO74PPzS10nnI4MJvrrQMkb33ryY32Rsaeaxb/TFRzrjMLfOMULG2FXcVmLrRCFgP
LqzSfGqTcmcJbmlpQ20SAR4G0Lj4htFAw+iNLQZ20inHLE3tOvGpLAflEeCg9dw3+XelsIaLtNhy
1XeszaxNz+fmGeGQQ5QU4yXvXA2VHCo1JjvW0TfN9Xvpk02fW5BcunqxlWapzGB3q34+smfL57+r
w4+goSMq1LQOrcAi35ne1F2TpPGoU4mCkyKYX5mUjWsAQuFcB2DQg/Be9iydX5tC62BH/mcAlTF2
j33rk/TbcxZDQyFStPTvZuAgSc6RFW4IOcSoc5tTbBRkqQ29TSxz64kDA/97ijDJOWvT4uyM8WNk
Wtk+fnVJf2XXYbl63x2paMfLG30bLeNvkl5nk74/T1n63q/Z2zLYA3Jyt9rg5dcmjXqIFqg0KKkx
WUV2H/7IgXlSRPQ3f5nPBtxYn2ataDe+5qb3RQGTIOR++mGyK+3e5hltY/dduaZ03+PwoZ0voQk8
e1eHlBI5jTNu3jhlVzZGAEC9bw0fuBaYbbDd+nxZwhMU992q83mb0E3+ugQi6GHRWEPzUs2KJ35t
uR1DRyotKiXMc1PMX6Qlm6E0xYdmqLd6MxVP0qdGEMHUs8uXG5ePaDZHtdFWxkzhgv5E38+K0a0X
X5a17mrqAasvE43JN19Du/w2K+VgJ8rk4pWcQ/pyD25ZPx3jnfTxcBStKz1qD/CM3BflhMQHMktP
vWePV3gzr7GwKJOvniZY+HeQps0bacqGPfwfAOVjdidJSxvLu/c58ZaDpKul2noPs0G/riGGpk54
nECS+UgzjqV+n4KON8s5umuFJf16aJtnnh1O0nLV2QSlqE/V3kFyayWdt6ZR9XtfRyrM6GCak75w
UI07c4pXTVbHW9tTqruotDidhZr3kDqaccf/2wXw7GgfepsDFLU3w39NpbbOIEOhmLs3T7kZFV/D
isJVF1YqyI4UZZvMlXMxYSg5eY1q7h02RR566iE3ULCon6wi+sYJV/23E+9R1Ah23GfqvUP13EPn
6fa6qAJ8dtd5q4Jn80vXeicZtZUExvt04iOO1qh9UMFCHlMkbjaGXtsXyuZ/QKkQUkChIektXEuz
+Gw42g+F2lFvTob0K+NU9nBZ/xpG7eb/y3S/u6r0iVfIukvfBiDla3F82YqmEyevsqHYaBMD+L0s
LpkR6JO263SVP6jIlT45XpoUgj6Bd7eO0lrmpUomhwtkX1AudeqAlQuZ5eyl6lOKRZ2/oLL37htO
2KYmrw6FrkZ3+dBS/WsZ9iO7QShPeT7kSuiQrpDFsP4are55SPgEK2OztgbOOFnln2/8qm+oVmV3
8jJ9W1cmpTKCWVU3LBrZE41MmQU7ayd2raM5+3vWy+meOxo012PYf6NY5VRRVvkpgNxoT315f6gi
P0bGRv1m8Rk75K4D/U7hFB9HCpD2njtPW2k2Y9tvEWrK99L05yHeqJYRH6Xp6YL8CqGL88St8mMA
kxXlRlBvVaqqXNF/BtecQ79Wqa7+YdTyn2Yt9lul6SWeDxVZ/zMqzeyhNLdToP7o59mD+dVWUR1K
TbC+bZ6Ajh5YwdgaiiX8ZzaZ0qtXackmCzNBZKH/iAcjz7ajc9RtNvrZNjAoh1GNW088rFMYUw0c
AlFoJgMmUg63KF81kxIlkZ3Wlr4t9QHu2dewV1lGuZEz3qalsnY15b6ybZGKWfdpX5ysJEMnELnY
zQz+/JtqQcKge38p82BtZy2MTl3t5s9GYnxDxDPbl0EATqcLiqtsXH9sL4N7L42pqapuswQNJdDW
Vo3E0thVwwFCw49+XlFM6NX6ytMd5a4VgiGcBgT3eQrbkqUZb/xllQfmanAhn4zajn0D0uQoGGj7
49yjdMnxRfyl0+GotC33azsE/NAlJTzxPXUZ3dD2cEYU3ldogr5qZV8/m8aUnHhU0rZQPA9fEx6P
U8P7arJTx0ltqYKF1bUnc3Z/yHGsA/j5puzkcaTikfOIzuR3N7JulGTq+GxqtvYXFaVodwIROcql
o2wylkKhU/IzJVaTsokqyj7VtkIgPHdcmIbL2bmWnr2Ri1A3FnJtebDW/Fa9b5JYvS8a/0sdBdpR
WrKRwTjxVwO1cdfFb+i6eelKY66QqlQb76M9G/PV9qNp1auICs6QzG09fXT30swU60OvF2vUWNHE
ELQ1phaHvGt6eJG9ZA6zZiW7QeAmzWoJqW7LoqXWQIYz5E3izy6yfyuztT3YHOfxEosmYBcm39TG
8Nkp7G4vA6hv+UifRMUn28ypOCzrsOFvPYAekt1Q0O7EQtRC/OBcbo1g8rnZt6SOIzcNrS8IsQRm
WqKiG/jcNJafoYPGKLzUClvF6LnO+qEV2j0NcHl+1WPj0Ga6/kHt/Z9RqO/i0zSgDMdzgruili74
NjvJvo5N828Y9o9N3LHJB0kDy0f/aDdO8SA38lO9mldqkIdnaQZaGG4rFWoyN3E+NOOMPlIy/2X7
brlL25HNR8+pPwt/UenTX5TMQsvKR5jjnXUFQupUqGP02XQTyIy95qWbYIHMov6HdLvZEO5LY1xZ
2cFmjXaCuRumZtEz/2lOyjgI+ULCt+4tPQRuhXQ45LmvY97Nc8vWkBfIV8ucgec8OtRB7OvcGS5K
UAwI3iNlZQ3afYeWuYmYLz4ZTdRxuMimqPMXZQycfdLEtn+VPqhBwNDoZb2SIwCZRGxPi1mrfE4O
Guc/JeKvaH1Tk1Smwy55LebiD+jMKxm1ovhL0ajdYW41naoGMSIKW06CSjuiSu81UVaBQeljAzD7
yjI2SaC27HmgKXkIqVsOMfZKndi7Ej4z2K51Td0EQft3WbKVr6QVOoHUvVBZ8Uvsnf8rsu/d8DMg
BeBvPsGQ8S7g5g7Fr8s0MluqxN+E4/85/++mWXw3+fjXEbkFswrfXV5NJF5NJOShZfbyWq1QfwrM
3FhpSlNt2GMoHlAYyx8c0QNfQAGTfS89splDVOTqwXbepHppO7EeOtyGvM4wVlPGbczvtnKknNp0
1f5uYi9LusysD1G8sEy2kaMw3s2xFXgrjd/Va+kOW02aclxWpgXHmaq5UwPKxinz67tLBCJ0eWXy
6tT7ouHnzv1+CXht158bNh1vL8NUhQiYskHI2XnM2HbqPDZKdatyH9PGM6/gXk4ypgpXMTgQdRgT
T0fClIG27IZtrXneRo95Dl+zgvNXDXGhBu3ccvij3tuQ91zkLNwVukfUbJY42L/2CKvL1XGTgxt1
1l1rFSm/rxlHoFqjAtGB2eAunk3rTvbcoDaOQds+3/LkkGBI/5X7+XzI+Gew8c0Ih6/EoW2MaGWL
WWXeMpXAhU5OWZxul9TgyoioytoM4rRx6LuAEryyPEgTrXOEgC1KkaTpZlB91N0zggHuGX0J59a8
M2VA+novjnblFMYwD4L9M+IhXaFvUz+iMVc/RjFnXmapU/E1TDVvMw11Jm99MplfwXaTDrB1SFPm
ybFtzLOHyQbzbey7+ZombPdlQy22hur52Sz6n43XOeeBhwZK4GFaopjqV0BIllcIIUDHacVNUe/g
LodzAprBSquCjZzhTVdOK7NlxIdBhC8a0kizingU4ptIYpYZmvBt7F0omWaTbbBQSy+HTN3cbKpQ
3csta/ICGCzs8NubiCUHFWI8rOcsv6kT5DE85XnFrH3lPFNVyPMVjZWUCjLMnPpB6KNrp2Qso0tE
nSvs88YpztJdwB7nIXYoq5rLyjpxZmsfAnN4UoyBKmtYkVfG3Lc7FlDTXwm7CNSfTp/1AE4EPiHt
rk77mz+36/nmHzL9jV/mz8BJbvlm2ilXVBWhZBmhTxqq6q4W6rppwvK4LafoNAvt3cFBWkBDQG/X
CLFdg4XLgW9UuJHRAGrWi28n/ECJsVU+2Q+qEh06kYv0gXtyA/8jFKbzY2P3xqqpYe2BC24FY7fx
1dA65DGCPoLO3KTEVW/0VRp7yV0flekzikv3FWziX4BZ5Ts7aBQI1rzyi0clM/tHJcV+aLRz4I9q
YnalRLO+Ql2NgFCFCNDg1jdXYIcQFHGSX1+1WmEvLQOeLZNljgxIUzalQx27H6DIE4SC82VJlD1F
UDoXw/dleumWkyy+IYz+6pwv6VjMu9poAm1XzTZFiwrLtQ1CpNWa+2jDY5QIWXFSXcbO4C6eeXG6
YwMpW/1fo8BSxSfDMza3SeR8tyQz6T9pilEfYiOO7pbGLkBRD9N68UCPFN3BY4lWwhxZL2xJBkfp
W1Jkryndee1rmrJZAtrkMoxd02Bv9Rl1h+JiN6fsFjXIDtibNkZqvn0VhsNWXFd2X906GU6BP/Un
T3V+NtInTRlYzDcpcaWkqzf26zTK7JtrH1mttYwug/84lyMurLRleECz+Qi1x7yPRidc1YJCq4XZ
HyoAt9yUimec89CDektSbSWQRl0TznfWkxWx2evXk4rKJWPUgj/KNOtnmQL9QASzEgJMQVBahzF1
HJ4ea+XLMGhHKudg41bDkcMvwV0u/NVc/TASmDqiONTvytY8NWG3G5T+FDdW8S3M3IZfSUP5EMVm
tRkbZXiwVSvaO3BrnF2kJ9ZdOpVI2+mQ37ft16xx4g9GqTgPBYXEOXRvH3zOY16K4CRDsoH6AUiz
2qAbSDbPFY9NY67Q3P1eoRX8kiBui3KFspaWhZjRizPyJXOTbjPxrL1xjJWtRMlzEHb9czJm8cbN
/HafZnb/rBZFfOUO+FEGZTMG/l8uT4sXaUHH4ewbk9rNWGVbaM1krpjMc8Kfk81N2u3ZCL5OXcuB
31zwDCNIfHoYssGcCBPmk63T6vsqhQ0oipSBH+FfSjxSGEdLG4idLfClS6Bqyq/IvDhQLLMLoGQh
p0xj8iCRVqAM76s2Sx4kCEvEGmHJWBDH942aqqup5anDsdqS48JEXYHVL5+cwiyeeJamWCKf8700
ZcAoqBOOY+dOuhqrry9667zc8sWgQBFyqQGLnnTq43Q9mO232Au6s0zhJMO9b2d7vQzQ1HatcpO8
NJq5ShwegpMy6i2oglP/6GXKfVwHCoslgJ93SJb1d9nQcP6vphSt+FB57g2HmgU0iuq972sGb6Lf
rCsr5IhM/JimegK3cYzsj7BkI4OFyFjS/r1v6lHhGxuKexNlW9gu7ISsqV3oRrZTnLnncQyrezRK
qjUqrdn3/5yRMcf4zzk6rUKTxCiCQ5Wk7XMzKZ99XuOlEFadd+FhHkZtrShm82wUY/ucpJ91M02e
pMdCYwQlQ2vYyVg0ec6dOcKTFDTtYxrrwJor8461KcrcWd9/G/jJDi0l/tw6nrFrPCM6Folq33Xc
DOzB9c81P3M15bp0x9lTtm4JABLVdxc6zBmxpbnVP0xQL91Mvbf1D13vO2/MJSqTfzc2Z+/vAOdt
NuvtRTaeCvMBP7oFVI6/fLKndjBesBXscwqSC4DnlCGrq8Isubk5O4EmjTvnkNnGfJpL2LElKXuH
AhK/Sc5Lr83KYeo7oPq5Hn1RK2MN6Wf4DeAkcLDI/aA7MRKJJRicpIfY1YjurEHR7xIYZChu4mty
yYJyewvacesc7UD9FFLSwFGP/7FouEV49tztewRsNoU3Gy9VaDZnjj/6lTR1yMEfoiZBpKdWurVh
fNL0snuWsRqChUSpwjtpaeVUrt27OeJW/gAHjnueEiVZAwBAXmSyp2tfzcYauaXwm2M4O56UrE99
W8IqosOQZU9K+LEUgmAiQY5MhDBJPcLoJEfyaB19mytrl0+O9WkYhnLfJ9swgPp7BjFc/yuq0Dmc
Wk35aPfDt9qqk3tpqfrHpmvVD0DqukcO165pWqD83fmcZOppsJamng/ZHiiwvQWn9zmjPv5Y1XY+
g7JX5kMJ6lpP2RpSRWOFI5xTr70xgymDxcCwkwHZaGVq3/IcCD/OkIatl/FpwyEK8kddAwOEH+6c
HBWt0e1YGddTcud1qs4dM9WeYGoe1knZuLzpc7BqnNqEjssY16UbFGe7qyr31s38sjhrrsUWtFPC
yKh87wzYudlwK5AaGoGBT/xKFcaALE7XDs+6LzTDMzP+nvr+mq3H7u8s7h9MyKi+zBNfGNOoyofW
S8pDP9jsEWqZfmfElboJNQ7s4ez+KgdN7rGEheiHYw3ZKlTz+kPeI7ReO36/qgMUwDkf7GEU5TvX
TGZ9aBO7e2FPQmiNgW2X0boIAw55zO8y6BSB98wbI0OyQe78I/rd3lVaht24a8MdQJyJqaEu/u1c
Mlgps/vPuSIET0xD866mGCznivWXIM3Mjdx2660uRd0oan/u172x+1Fx11kH41Ajnq1bHe6PGT6Y
A1wR1kuqxc6u6vNk24pn7T6uob5VuAP3wlRHY75j15pzXyxFK/XnMXmUA+VkjlUeUfAY+M0jjkBQ
RbVW5p3lXKox/v5KwYcyiPjpMQL/1gR6awEdDZNo1/VNt5IRr69+hqV5y1GzRjuC8zgug+OSlUUA
f9BKmwxuozUYt7Nuo20GjJWzwJT7q3D5gvZcDbUpQpaJ7i07iwDXKlp8mqHIU13ti6WGwIzbzt8N
QTH9ZcxwT/1ydxVMu9KtOr91/yNbTpKLPb1/ZEt3GMf/8gq4jUfV7Q+snKx9Ahv9izkF33u7nr5D
EvKkQED00dRji+IqS6Vys2b5083zSmZAs7gbeo9qTj8sAbR3n4xYG9cGJ/BXniZhXlWVtrhKuwM3
PgheKG/4zqM1sl2F+XcelHfoyrhfBr1G7ahiV9thP3Vfw7NzcppOufS9p2/nYmheIDYf4JVrxu9F
bYgbj/k3G0N7WIdX3f8h7MyW20aydf0qHX29ERtIzCdOnwvOpCiSGi3pBiHbKszzjKc/H5JVlu3u
qL6BkSszQZkDkLnWP2Tu9NgBbEGfRAXjNb9rZgXc4z/E8VC7bYxCffQdtGB70/xzfIhR1Of4z/g8
vpvHezbj5fXlG/rr+M/X9bnOb+Pl3/Pr+P9wffn3V/Pfb4/5eqCA8qi75kegt/23FhXoKU7wh3EW
MOlCBP/NbEfKQHzDP/37EBn2AZHbjgWnae5QD4o2nuONb+i1IcVWKV9sgeZxOccxLx7fUORZGj/i
GUS7a3wePzlGtyN70ixSDFduaiOuqkWSKtZN2es2Bh6dWMkeeZAdn015VtU6U37rzqP20AbDsPuM
j1pvkikL1AdsndFlSmPxWnT1k0NV9Q/0dlPFRm+snfrdgEfNckCGZZMUboW0Hwf8tKqjbMozeVB6
yuW+0dQoofBIUqBoFVNzKw9x4Ta34XyQTc8czCUSL83qM1YZLXls2faVKdrohj8t5Dw5RXaMBaqy
cDor5P1t9bWbdKzeKv8pd8zw2PW2do2PERInQ2Jhp6niSMLewDh1PfIvcZIeSrvFRT0BzbV1M4y7
0W5XjiR64c3ZUJEnfda/y6aHIWR74+Zst+zxAXeQ6cHBuwBKaYf54hyDdjNi7MqCI7Sg+VniArlt
fGgGFwlcYBkoH7tVufQHB0ZBIk6y1wpnnhUosbWmB9NDixDXvBtmMdksdVV3X6Jg/KKhS/hHEl9s
lAz9hWWBj5hmniCy+us2Yd0icmAHndq+CRhu/RbnueCEBNS8xdR7rHxR4hp2qh2ADNAQdlPL4iBb
A6mRszwrz3VXDtdzhWfsyhQJ79kAEAgOP6yh1Id6XsJMvK2yYsi3VTeyZEZQb0lxcrg1oW1laEGh
9KN3X706Xw7FaKB3WyhrX03DQ6z1031tRkjOIiy3G1TTXTtNUG+cAcdYTfGH5yaeBR+bLNiLqB2e
RyfSFmwAM3wY6J3KmCcKBnhGGg64lJQ8MX4cMIH8s8n+KDoobokePVpAJ2hQ3VNtt0vWIlRNIo3b
RuzjiTM34dkjetdlq2jQ+S/p9qyumYMlJgW/topavBTK7CFex+6Zglt1Y4AuwRtK6eBLBsGGizeL
soEdkTmOuJMHFvdnXdWQMvTRLrvGkR0wlOJSg9y+yxOIKaGYkN3+a4oRlj15w+DlMzQh0rlTdRLa
n5ehToqxDU/G69QaYcplMrXZSvMwQq4A49zGk9C/IMVf+mrzJTeFf3IQ81zIsBoLHDQM60VD1ZJ6
v7PBgh3cVExCcaWIGa6sZvsqrlxl1UYVe6Q8MzZTp6VnJ/az6yHF6gRjaCSwLaAopxxk5VbV8WEz
63Y8p35nwb7R7DckmjeF4ecfed+85JU2PBu22q8VEdVHHN76Y97k5aoXbfPYlam3okQe7motnJ7J
LwCj8SvIF702PgdO+6aANYEmSEv1TdY3af9gZI3xqIKd4uOdnjOceS7B5N7LQeX8lYHzoC3sEKVl
kbVbRR3iTWmg3wf3ZXjSO/eo8Nx9txx0MPUBcE4Y4joJJRNduqFv3ssRCl1uJ87dgLLYTa+BAxhB
ar+XJN901y6+oLyf7HzbD7d1Yzavc8lIDsClFw3cMesOVSfEgwjL55a869YnF7CrZuHXxtW0xxlx
tIkrOzxg+gsJEjGrJWZf4uug/FEKZfwOoJS7H3zx+8C1w51ehPrOqT31rvHR9kZ4bPoOfggBLeVb
5TsJuJtaXHwb2+q6s7GcBeqQ5XV0484K0vLgjZN6BPuTbsYZWvEZu545iEw7DV+oa485Dww03mJb
NwjaP67De2NhhIq9Wllkw8GfbFKLv5/KtjwIwxgOKjSSfx+kNopK2dnvh4MZlVwFAGMARgipBBWQ
mR5q3cmvQvOuqIbuErnvkaFjq56kQXb0R+9e9tluY94FRafuqgxMag+lIFrGZmCsu9zSqGHNbR+V
2SW35hzZN4a7BhqPhbNNS1T+xkJou6miJA2Z3WYdrFHxqSfw3xhYdu2lrkNg/2p/ki0Eb9tLYTlk
mLNYrGVMHmY9BbwKtBNGJlxKxhpPvKSa0hyuI8wXkfoHMhQTWqId3K0crAXeMTP+sRT2HdX76Jyo
LiYzgXOX6qV9l6Vmc8BTO1zIpm8P4oybIim8zpnea60/DAKki+LG065RDGPDokN9BYCI/Kmyrwfl
jsxTdzfYZXxwTOEufM//wyjieck3e1ibD1bJ2qShbrYYUFB+EnGUrGqvrHn9BCMAUIK3ds2Cxbah
rKtp5dy0gVpTsc27szfbFSAROz60LSjB0VDSF9/Httm2EaqzLNQF4HnfFV4df8XFz190qYGxR4+k
WuzUAjOICGiG3aWPyMXihdVG9l1L4m89DsAPoY1rm6asYWMAPNhZmdBvOha9e7/jbXTU+R6hWs3O
mPr4Fvo3tyJriM9YLfJYZBdwN85mJqVfTA/Ym6mkRzBkG2zHRHtl0F7wT4hhHPKjthGybQK7/G6o
477IZhF+z4Qx3E5YHKTBuLA6zX6aLOxxw7ZiU+1XMKRFvHJrv3oBgYQzhJ4jPqzb1UuRLNgL+S+j
auVHpESSpRyV2HC+9cTBdmSehOTLykkyZFFF3Z3M2qv4TVsVVqglxl2BCynSJTuRi+7B9JWlOh4D
89QlRYhnzZAdBBZK3/Qi+26qZvSqasAXw8jBV1azqLsmyQRQ1kLqIvWrk7TrEYj225ZTFvpC7evu
7Mw0MsmklYxbsJgdcvjdvTPTcWWoj33UWZJOHFwnKR4muIsHTKa7RVnF3W4AE7fBHkk9x00Yol+h
nWQLpCzAlPmAcmGzjdEn5gnpG9G61HuxUIrUukeORSzGwfLeurY84wLh+AsetdYsaMur3oZZDHOk
zMJNpuc8KXs9VgBHJXi6isiGmNHYt6Sp9GnlQ7hindger82y88SmMRFkcihL8zFE0caJNVU9qHGN
zxYyo4tEeOWtPKRz8abinR+uwTjboV5jHGWnmhqoj5AjW5cmZh6JAyqkMfzolOjpxlKQvh/BgfEz
zo1L1Ln6Jci78gTBEFXXv0L1fNagMOkNo33zGR9ixVhadVdstDD20YnGsHN3vRx3RLA7o3m9lLww
lqPtsa76P7R6Qlt/CPKP9FT3TvOhxGa7MJxyfHCqyeV/avQHdrbuqm/yr6wALFw0KCF3ahZQCYNi
J5ufHdcmxavYrbPb3+KD0aqrCF3tlRz2echzUhhGdpERw0kLZzWMWrsUhputB++gCr+7l4fA4a31
RKfuZROlcg3FX5R4hrq7V/gW3iNzmW19x8Fdfp4lY6hpwl7XIvcgx/UNxJd48jbXCfOwXATZpp68
cSVn9ZXR3VeV+owlaX6UocHBa7aro5OcBHYvx20k2BVUKE5aTyJu1HCu1KueZCyy/Nw9xavip/7G
sHT/QFpZu9cm5F3liMGuv5LdUh9q1an2lVn3G6/BK1jNo32dF6aOyYvwTmUD3791zSOqJEi44iWw
Mo1ZpAprwhUysNWevKXzYvFwCQvbeA5CLTr2YNCWhWc5L3pQcytUq4hddm4+mx72J6kTLJscxLym
OfG+TnXtCD4t3EZR1J/zpinWqI2q92TrraVR19FzWYYa+jIpuvTW+KZgCPGt7qJ9Ees6zzZn3Ibe
5MEr4dAG3JzdbBTsbsjGWx7C+sn46pmJs2wmd7op485+ChNrHRQTcfRXttqEbqqZ6cNrJshKd8i6
emQicCHXKYHM08ccWFhQDMW5Labqzgv6dzm9cIS1Sk1k2QXV6zhMb0k263vXBWreFkN30m07Wwe4
7T6apWZCYc3C99rCPVpueap+H3a99QciB0+mFeevYZ6XS7XWxH02jP5GXrFn63G9oo1u60lJe8yn
Bit/LIfBBNqvhe9m0N2KWLCJ4ooZqIrvGhWv8dvsPaOLwHm1Qp3Po7f0o54GxkPQA8PoE/u114Gy
KKgP7A1UpB9UP2EXiUDBVKgZhl7ZFUXnZ0Z7w52jXUoUHajWdjlmXz2nDDGg8pxlpVVi57s0+y5B
LKnvcU0mXwOGujG2oYJFuOwdYnZoAZDspezVS0jtNtRCvP3MG8UVzgrNYv9rEqx5+Gtfy1ZrMO1K
1aMZ1sl5VIxspqoNjzPCrMjFvqqt8Ym9fnHwRRSsJbDs13g4xyUQ7dd4wXrhP8XleGUoKiqSqblT
k8jfpK4WYEGvR09BpyvbNkb/wPai+KkXSnGwBOaXsjfXEoV9x8gTae51XYGb+pDcTtpcxGnqrxLu
YShdcuh7ZAo+0R8yRr2TcvwP9IcyGMlBxiRARHbUJnWBGnCorSN07OLQdutMOmVkJRKvpcOdvRYW
lifFa4Pj9XM1C+iTBEThbB6afJjxps1BNcpMgTG2xkmeifkMQf/zoEzJQYY+43lmNdv+xyzZQUH8
z6leY/40SwTT92qqjZ3QtOjcprG9yqH7rMwClXUZkwcfasNOFC6uVpB4znXVtSxw4f7B8zKW3RR3
/A9/TMEdbOuWrXNzHSev5XmQJpuZuPJTUFE9a2VP4B1asw6VVWfk1a5C6HaRuHWA4eb8CjGvIK8t
r3OdPb+CUXT2KvU08k56695ZkwbTThuq767+UeTR8NUsMn3J25CeKS2bhwCDsI3AbvccaLGJR1pt
r5XUZWepddmzpXawc0rR7oa5mZkV0suxUx1kL2IOHVCmoD+Oapg9m2365ka9dYLTnT0bEVt5flWH
JuBroya8aj2pxSsYPuSNAiM6RYqbPsAcOsu46eQ5CA1IwxOOSq92X6xG18qesX03boo+/HO6lyIx
FqKiftKt5D9O9wG1vFpTfp2OCLtx49uuWNqpDhpDD71l7JLtifWRvYDTRl/q9sVF1OipqWrl4icU
0lMn+tLqgXMgxdPgaVPEXwZ2rRvVrkFL8ZksXMWqt2L0cJjTq+A0NLizD+hD7+oRiyTFH7tVExTm
8xRafxQJ7hRlcgc1mSX2TMKAr7GIrPzk6MZwlE670o93DvF9x47D/Mui90eoKvEs7NPIA8Jatfsq
Ke8j1KnVLZyA5qcm3jHtHquo+7JV81MQVzAMPTdd6YaBAuJ8SNP2LUEuZT92JcaBYxOlZw3F8WVk
2+1GNuU4de5IR0ERsdKz6wWqoVq5egIKr9PHx8EjixDp9QsOhCUV8tFcgUaaEwoIbqPJndwOPNSe
zSZZxGbcvBi6pR68wVGWcpbvi3aZmthEy171ZUTe74VES3hME5zU4Hg3rN6jdDXWXnGoQ9VakdYM
Nl3CExyNgc6Cx8gOzDaupzlC3TWA3CP4IbIkHdX/OKjTvT7L5KxYezuLpq94vqNRtiT7GD05TQwy
C6/Uj7QGqedZ3yNgCKSN7elBz7ChHQbDvzFM+GxIRYRrxYZzb1Y5fkUT6Waq6egjml977sKUBn2k
LbFN2A5eYe/hblunOnTLlTsm4qUS5lm+kBEGuxguJNZwPEgLdQJqkHvRWZ5ZdfldUQKbQuAv8bJq
XAzscRdPSX3uBoUNZ6ea3bGz6v4oz9os+vPM7k3lRg2BijPgM/zbUNzR+2tv2826KlZBYjKmbBa3
QbpzsbK6ls16PqDbUkQvsrOY4SJ5uBgTJ3mUxS9bMd5ZKmW3sgv/gGwl8LfYyk6WIMn1WmXoKod0
oJwcxMK/YGJnrjBqAtoUwmaXMW8+I+++VlRBuRiXwmu89ES966jeLuSIzwlJiLSUaw8lKM2/LhKm
/ClOiMjP/DIyLmfFnWOs3Bg7ctnx09V5QeMcRmpxx1aifaoz5zYcO5Agc8vR0idFDd2TbNl1/t1L
Z02OMe2ebBzd8ZospqM5NwvwzIvScHqgE8xUEa1ZCt/tDm09dU9xF4zLFJ+8vZxLxhtryciYdnLu
oHLDHvvA2F7/Bg2FEa/DNUHOdShybVpdTTayt489E+jj7K9XYsFZpRYWil1fPHtWtJtUYb9ZhmKt
EsAPkIeC4hH+4OUaR5VjFbOfP6pD1tw7hniXcXmdcKxR53Sb6WJlcK+7ZnLehtbQuNs21TkIY/dk
CdMiDaGhIdikw6oesJUsnaC/wMLsL8pMz694TE6qC+TsR9wUZrCicGmyQmOE7PBNDbOKDAWWOeQX
quIi7DqeM8xKbmQsNeJowR3TXJX7JgL8rbGKX5euGPcxhc3HPp/umqrHJ6ghFzjadfdo2ZARcQg4
9nPrGgpQM6nQnJWtCL4aXuZJfyOboxdlaz8Jxo0Xg0F02tbaZJK5owZeuyjmU8zjN0bVBfMShlg7
s3s0cL3FqokCQDgzDleb4m3qToessJXXhluqmbIiZ2u9Q2SUbxeIyNcmdXeYqOVPPCTqGxRiZ4dd
4mgEfRtxvVG1B7PP8mA1XoKy1G5Cltk3OjwZpyVDLrhpL8x+qO4zJXN3wRgN2yFKxsdUDN9I/Vvf
Iov7CHoJX/LCSDYOyIsDyfTwggQucjJWbH1zsntLHdqvjcDi1/as5ORqgALqGtSrYqfGDdoI9cJj
3cNtjqY8eHFv3MyJGeD+c/CnU1dG9bZMN9SH0Xyc+xtTi5fuvNVkeb/EkMA7kr82nFVvq+EqVBR7
1aaNfcLBu2XPE/FrCYpy1+m6Db6GDt+sAYx25gBJkZv1TgapaDnXbjMIIJu4VrcYUOpatRp6J6pu
Tfd455rb2VgKC6+xSbkbDx+Yu1TYNETTve+y4URk5SRbcgLVQ3U1zFtVVSnalIVtuyyTurrIIR7P
sP2Ua9ZCRw343pwPvkB8w89idy+beucnp0DdwXi+QLknrV89m6gv+AuI8/cqf/Jr4Mcxdklh/qDC
XVmrKRYDBaose9ubgj27Jf+UuCF+SOReHgK/VBb88Ju3rkz+vKKgBvLXFWt0s7bulKlrrELFztBi
NC2qyntBiPmjsvTqEsAkwO7RfZbhUVdJr6STu3XmUYWtb00Rao/stidM34XJZ028Qx93NYDlPuBM
Vb9k6Ur+GybHfrB0trzQ6ey8gIudDD83cbdUFhShrGU6Thgt9UZ1jBQIp5txPu1mKyB5qLXSxjuE
MQUCKM1CBj/H6Cj3bs0iVZdhRtpROgNrYtxlDYWqiN/kwgSj+TTaiaAONMED9nN/3VeN89xY8zco
/4KxmHvy+/CPawvQ5q5mtbcKjDb/MpZpw63Vy/a+p4Qrx/O6jVKCuxYuTl1px5PK67stX9n8JUP0
pJ0TtwYUmFVcxNh/IkR7Z/p2vMDabHpvQZLyBEuTOxHHCeVTH7biD6lGeSYFF6+qjNceNtqscr3N
57gu6tNlaKX6MsObr2+z/jLOh6R0yKP7xUebogEiWzKu+yEs0nJkLYr+8nWYm1TluTBf5KjPcDOy
wDFFnu4+O8qCBFZkA2CUV5OvV6udBt5Vz+L3ovfXBreGU1IP+Fy1Y3ifgeVZCgsU6lgBYOiDvHzT
tOYZ08vwI9OphoqWu66rbbNWK9gCGv5BODWmUor5oY+B/uKWY0AGJx0eRR8Pq6wojUuHBMxG1FF9
2woYJaI3ZkJn360+8fJdMLRLp3Ch6FEwo8LSB/Wt7K7hg+IM03/UbBC3JelgpHjyGJu4/G5qLXx0
NGBcmVKQe48F5m8YTfJph82hBY/3AjNPDo/Is+zjrg6WVd3nO+5SyC7WkbEK5huuPDRNVATXdmxW
WbXQa5jk//zH//6///tt+D/+R34hleLn2T+yNr3kYdbU//qn5fzzH8U1vP/+r38atsZqk/qwq6uu
sE3NUOn/9n4fAjr81z+1/3FYGfcejrZfE43VzZBxf5IH00FaUSj13s+r4VYxdaNfabk23Gp5dKrd
rNl/jpVxtRBPfFHJ3Tsen4tZqhDPBvsRT5RkRwE5Wclmq5nipsJ8h7ecXpAJ3ln3oqNs9bVnP0J7
B2907dVZWSJ5eZYduRigVpU5umYOQl1Gl6zbRi9efCd09s6UNCvZRGswW1ZOGh0Hoyhe2hWI6vQl
1ikGJZOWLOUgNe66lUsqdG9k4VPmZKepGaqLZnjFzvXzbqHpOfRxGcxKB7pa4B1li5Rqdak0ZVxn
tRuvnDKtLrndvf/95yLf998/FweZT8cxNOHYtvj1cxkL1FBIzTZfG5RzwNTld8VYdXe9kj9JU3g9
A1OUTaa1kRbzUac+y1HsJhI20+wIfC37KGbOjDyYndbi6RN/AM2r7vjIiUdxe/gxypwzJT9Cqm8Z
qPKq7bLwo+E5Qbdi8igXyBbYYMgo4XPQJO19NjmQeRnjK159ikyDrMjl798My/63L6mtOUK4uqMJ
zdHV+Uv805dUAHqcOraKX6eqbjaa0aYbg7XhnjRm8hT1+dkxIvU9c1IKLK0Zks8OonPgJspCdhSO
8YS2rvcA3Tg6dKk7ruOhxGavah4wH8WyckqC+66Jkv21GcylA1k/UEnIblslwngmSFo4mD96ZI1h
RM897rEq+6w4yDOh6Pbt51w56/OiPw1mvnxdOeIz7g3AWZEO5PsOlOOmyEb/xoZpnl/bgY6NJe/W
VvZa85DPcQjkBdcZrpzx2Z1EaWYtMZ33/8tdRIj5NvHr19XVbU03hT1vnh3d+vUTqlWtRs8ccnen
hOWmT1UX9yD0fxwXQiVpBvalWKOdIq/qjkXjQtLv8ubFrkV4oydddheaUXanJbh/Jr1r7GXseuhg
fvhBgSHpPE7GELdNyV107VY229HK7vpCOCRRk2Yzyhf3vIKibl52ayghHjIY0JRjQ8+axVAp6DLr
MacliHpSpE69jG2tOLpJAQ/mp9MGweFdNHkXT61Bu0cZ73ifmDt+m9ZxGsp4O/R6eM6jRKyBjfZ3
Eb+IFUaM8aPfkaJil+49K0UPxWyYlNckCL4qKuBzRThH9KanR7hY95WhNbsJYBRpzja+CHKdF3kG
V+Y7F0CZ8UcobxA5jJr02XCnwblOKEofZmYKLvRzftNBK/RIw4UKv8Z8FnybrLyM30mrQEy2EVny
1dJeGmaPz68wof3OZ7E9IdUuT+spdK9B2QRobhyaP8yY2q+/BKsdz+nAZO02ARBmefDjneGMyp7i
ZoyCtVLrS80JsACARH9EAt87JkrT3ZBvhgBPS8Ytv2IN/dMpoOY1auzT4XNM7rJoW8m2JayvkeHX
Wy9v9qFaBE+B2hYrk9z7MZ8M5+RSH17qc7K7TWdDycR84RGTb6geGnsMuamPei31ysoarzB9icwf
PB+LPgcq5wzkHzuXPGsN3Eh2Ar6Nzn0F39/0pmJpVOm4GNUI+6t5sN64lFmz8A2Md3Oc3F49gZb8
85BlGNCw17W37FMnsai7VD1FGrA8ZNs3cpylfahjE5ztJnZuxwxr9sGzgje3h/URjybbja42L/aA
jpub6+Fb1eUQjzwnAR9jKA+UmU5G53lP5GS6hRsdqBGNJ8WrVH/d4R1JWRMYmVsWZ12BN4AkLdbZ
6VTeyFgGlhOtS604k6l46gu0Iyp2oP6aLR6JHbCduxGRYn9dmCzalAxchJwnp8gzN4gg0iT8bz6v
NTkIwif8WNZJkPDGRmDL1sbkBSub5fJaawRPblTjT7Ac8hvTq6xzbQvrPEag6f7+yWHov9+XdF2o
muFqqm5oMLiNX+9LQ+Wljd/b5vvgeWt99lHQ5gOZt5ZtP2cm4nYe2LS/gqUzBKuK8vhPMTm6BR12
E+eKgdrIPFu25VkwICuvTinFp0lHWrBpN2S/E7aQVnyqAm578tANWYRfhjxHVkFVEeJhlGz7lQur
yO9u5BwZvw4BQvSEnpWPok6tqYvczOCz6Rhd//37JJcTv9y/dcvWXce0HFcThiOXiT89Yc0ywt1Y
sYp3xYiypU1WaJuXBd6iAJleOxMFO3TtnnPHaW/IJ6NfMMedCKVEtTCnczIp3sU3je99YY341LJ/
YTlRH0wxqF+isljIeODp4Y5saLGRTS3DIhQExyNZO/1oBEN1vWypFSzIGzU9TWaQbhKh9RgvJOFG
OL7DvTe2v/TIG8UzKPa3eOovjaLN3/wxdtY9xkD7BN3FL6GaXwHGEVql1zhu5u2XhHyyBPr+Nj4j
LgHDbqhE6DjchJWTP8x1yVWRhcZGNpWxyc+wUncx+a4C4WUBwzvo8n3U5sUDBtlUWJr6YxwVbf33
n5bzb+shnrU2hTCTz8sUlDF+/VZXZa07VDGD9y5ocYLW8i+TVXt3UVrapz6v+kVjtv3r0AbgB3zX
gq3saE9o5GywxO5fzW5Itk4rwq1ppM26DkC66OBLbrT54FBZu5FNeSZjgSmo1dj2IRJxdmG9g6SL
ys+mxAv5glggdrEDN5e+VIujp439scAs46kZzXNQRdMZUaL8yRXmB/WO5la2gjlJ2RRBfSObaRv2
y8q1+301zyx9tmr+pNtb2RuCG1/raVVvfFekh2CGnIGBbI/dzCeyZu34dtnUfX0EtQfUUkZk3+eo
shfIiDvsFrIapak26r9z07fm+l4qLOpj5DbveY4VuziqSaYkKimMWGWoHnfz0Lrxd7YHObN2R/vW
RsptWphGbt/mlXGqcnPcl3OH7JVxrbHs//LByw/255+pIEdpaqqtqwabNe33hXCPFHXXu77+Ngq/
WuVWAaLWVPrrIeYLjxqJ+5xXkbVhSxHdWqVj3aUTwrs2AouyRR08OZudARyULfBsKtWtc88IF1kN
rmbskTKTB7SispNjc+/3G0NhMYrnuIPqFKmW4dSxJN7//Zf6327VwtRVvs66ChNW13XttyVkbJil
o2uR9mZr3pcaUvNtw13mp8PQo84H31FjITfZixRx6VtQI/3KyDz3UqYi38Rs7zFSQoPUzHLvUDqh
dVCB0Oy6ZJpuvW6oNgXWzBfoZ/2i18fmpgg1cvFGUe8AXYMSSqa146Xe3gC/d5BnhRp117Psx9l/
6v2MfY6jsBb/l0fav/34helawtEMRzfdefP+2yONBdzEnn2s3qI0/ciyM+l573aIIusUzlgeic8x
RRqvUDwyV58xeRa3jjhqGGxdJ5Ro1CzkaTTNIGK9HDfyAnKw7EDJZs5+eDcjRevxT6h3h8JAGYwB
WitOf3uFf8tTdahnqaYxWffkQMEdQBgVAHrghon6bEsdkzlmh612ex0C6uva1OchPporC7RmR2Rg
6+xS1emjcEzjIM2GcCLOLr5qNjsTEV0IWDTlQY7N0/g6NgXv7yzMMmh3vjJs+kjU0H2dVlu0Q3kL
Ut55C9QEe3oHMB4ZEptNrPliNL77ZvV2s4S5gLqI1juXKkGMVcwdiA2RDs6D7Ayyxj8Xk4fo5tyR
jazxGm/EDNwM8tt2UOf0EB3RVHwxAET+/c/Elr+DX+4BFmsaF2CrbTuAEPXfMwNIViYaWrZv1gBy
vKxDkl+4C6wjpbefS8PrV2ZdW7tgbio9GG5Vb7Jb2cujG/dessJjYZqPGUtMGR4tsFM83L6iBmo/
txr4Dyc31KXsdAU2LB4/FQ5zr5PfBX3/iDtReTJL0741/VAsW5SVvwJzh1Gljy9TXYD6wzVln4V+
8Vgp1Rc5oFOyemG1Y3OH3GN8E/hTsk68QXlvwoUckIvMXRVuMN54RebiE+/x6J8vjZ/eI/sA65FV
jL4bdAU3Mkm8dFKLtJ/f8/kic7RVtai+G+cD9J8/Y1VmVHfygFTKzzE5+HOuEnX1ddxnTEQoJbGm
+OVav1+/tEEFsZ0UVM8fbFs9BXBCXhMde6G4HLJ9Xiv2Sx+hG1/br10Dhy7p1Aq1Js96tUvswKEs
soDvwJVgMILIGXHolVAT6sy6dNmA5nUCNdR1y31XUPhDKCThZ6L72EVD94+gz1Vjf8PCow+e3bx5
cATYF5HXzy4EgdvJaJwH4Gz6uncRdwtxI34Y/arD5g7fowjpiiULFxDmQ3uWY4cJB6+kUjxYq4z1
NYphVT4lC9l7PeTN0nCj6S5h43g0B03fih9CKVLv5Df5k0+RFYy0py1WzJfPkJzw2/zfmr9droXR
typNYS3kXCmz8nm9FMuxg1pgaZTbzbrrc/1iFlpDgYOX1eezYY7JXrVwxfXs78flaIZvXJUamzdj
3C0Jd5enfu496a1lXDvITWtHVyLkZa8zj5ZnxeADTmFcTI1o0iFBTKzFQFGr0Z085F6DmIEXpssZ
TXONNaYx7e1shgvP49r5oDYt/JZYnD+nRnarnMTULvtoFGvUjZ4Mxx3vbHWql1rf1VvZlIch09pF
3znpvmuK6U7GtBR4sALpSbZkvBjdfe4U4+1nqDUj9PPb6JLpZnMxsw9Po1RcJzgakWodX7D1+qDe
6F9cRTPuBy04NaM9vJilpYOmQb0Jh5SfR/UxdxqolacxLcDlwxhcRqOelsvEP3lIm927qjI81H5E
toGS4dbvpuFBlKN+nPmHzv/n7Lx24+aybvtExGEOwMF/QVaOipblG8Kypc2c89P/g5S71ZYb/g6O
LwqMVXIFcu+15hzT6bKS+iQZUOhcUApybJdLNmYUbk5KfK9yj4DLP94yXS7u5SFt16bSq+tldXTi
8DYbS29Zez9iLBVPF6q0xbFMiVFQSwDsZVUbzde1Y6h2jP76bEdMpLUzdLOv98uO5SHpkX1uHEOb
WVZ95S5HL3saSz4HSVHeKQ7w7LIx+nNs2crFbxEkISItXxIAZClYx6c8TbNtBk9xZ8h58Uj01+1y
wLdQFdYhsGophEaHr8Np9PNg2wO1p3G4YoFNL5gB3PcjFEYyRynWTx9HLIeJIiNFzWxQJuuyzWC5
sqkiBESTD8Ywv2dJdVQEEPkgZTUxG3+fZb22htZQQtakoGMNfvqiAdApY3P4SVARwmIiNe+6SYDH
SRtz50fyyLXXtt4PSfjNOab1w6SpvLgrbrIsHffcj1OIFU8tTi9C+gYAgHX+68GZVz+2FanOxzgb
LTco3Bw3oJf7lag+byEHpJUFd09GiBmVuXUNZG7LCzFgGpM7Ky3VU9HzLk9FD/EZauO3yZ4tS4o0
XFKZkp5OmIiqM0lF+e0VjVJ+wzeE+ihwcrw0bfuMNddMsvLbhMh/69dTsV1WE/VQDD7ysGEsd9Oo
15vlZJCQXo7P7amXJPBOfjyul+1BHe6aSDEei0nuDkmvG6vlaZTKusgJ5UI/60EHtHAnE8PUcQv6
w7NOjLFbWktA0TTeEuT+bdmuCLTb6LuXYIPhazwcg/lwtZHknUNg33o5qpCNq16btHxRQJ81s5Ag
dvbD82g0IABKNyZvzetj23g05dZyh6aevjaijkl7CsfvRiTwrVfqTy3KdrRJBCJM6S3HGxlR0LmW
zNgDlzb3ps/T6jUW6a00dNrtJMIMx7Qx3GTI5j0ME/4mjtWZ7Su1/m5Um5yx3hDUaz9K3Ap+4tUx
pMx3NQWHYMVbuokzASU/elYD2WGGVVbS2e8V6TxYcMBitTwumz62L0ty7/f8pxhwftqhB5q0nnix
bTWYJHRN8dVOQrA9uuQ/jpmWoGh2pBsnL8QtMxzb1bBw0Illmyn67GKowS0tylMka/1RGxT9KjfC
uJIXEs9YtvWyaXlIEdoQ0zK0B1qRVLBbhgyOrASPfYzgFulLjIqkDR8hdVjXuCu5XrHT9OPhXmiv
eRmGj4WsVit7TMk8cobmPMwPhRqBd8iqnexnzVm2LR7mpWXnclipa4VnYOJbL9s+HVcmA7GX5gOm
HeVUqfJ07J20JECnjh6mgTa4QHzxGpKb0ej+a2cEoeuDnqLfKqa1QDH2fhIGvnITJYprIJU+Wirg
WAVHWgewUut2kt7cvK9ClddPYw0dxrXWOn67xyYjwKAq+JlERlo9lhgF1wSDBVtbmOVjpoGz5Kpu
kRbDqlrqBInaOdDLeTW0LGsXwJL2llW77coDA8zofRWionPEl4j+aD44nUz5rBbiZ6I++PEkf0cK
/iNCovk81KXvisqwHpJKrVe5bQa3uP/yTdQP8nmQyoEi/ygfkpEPKTELECvk+XimrLY3OGzjncy/
vamMzQVTnrES1agwye5+KkrQv/HTkKokeYsY2bkx0QhfynAM1lWBRPjNztR0FZsJvwA5Mp1TX6o7
Yhb5ARS6+SUrM+1Q+ON4M6+VTcE7JYLsERVw4kqKNgExldNHS+hIooVUHZa9jpLBXIRrjySevWo3
9FDunGmzrNI1jrY9Bb31NGbpIzwq3U1bKT45eR1cVVV542LYPYVBmu8KfDZrEzDlk8gdhbJfIUNl
Ya/TBSc1aPK7JuMKYgjANvNmq9SrI27m5YLaPTXwbtfFUMvbZS9fFij3SZWgz+Ip+35VIVP6ooPR
u1q9/h+viykwXS/naO2wUYlnNOWuviNxLEeaXBLZFZvhRYBaXNlVWj+BS3/CmcT3M+o9Ot7Oiz35
CLXmkwy8J9shMIgKn08KbJRaGrHGT1OQvJ9k2r1nV4X9IvoUQIUV1XdifqVUDf7zlRDB1U9ZJZ5M
SUivadn9xyvh6t1NkulyLTVQic7N+KVFvzxUabP5h0neXOvIl2b9e1eeNpqqyyaFMwRIf9Z52swv
AknGT2FFgQb4s42PapWpX1I1ep5EVF8B/6lfAi1GwVpXD0PJ0Kcf/dVyEF5sYo2RWr+fEjTjIdJR
FS2rs2ByC4VO44PjKexB6lewSbTd8owgIlFZFDFNunnvGEbXmAiaG4VZ+YHqT3jJcz/bBQk5C4zW
AH8YU3gSTpK7QcSUMg8H3KXpQDJWYj4sR4jhCeZbd7/sD4gd4bWby7IWKtyK0lFODqMTfLFrxwSY
ojEbl82tX2nSLCS0T3hLsQfNq7WURbs4jiL0Rqw6STmA13Ss3bKqNybO0KJRj4E93nMh/qLaZnZn
xV12FzPlQIlJJ6Mr+C14IuLHG2bpcdmLYqQ9//0TVLTPnYe5E+o4skGtxsQlZHwqZ0UWV5Oytntm
eMO4pUA4aXRvJy6MfgocqyFMOzq3hqwfzSrjS8X/FaOdT6PZHI0bP3tRZTu6K6o8visJsd7bsdHQ
RowwljuwRGXAxNtaDqX1mBfdV7njxtymWnMVtQ1tpZj2iaR2X6eun3aTgYwzAA73tdQgb0yUwC6m
TkIO+vD307GHNHu75qfTz89WtDhkHdsszz3xJF9G5NnL6XUx5YeCLjoBXBxWznKKTE+rU4r69Mn+
9ZqOU8dH28l0bzlKGAD9FK6Ox+U5YCLR1BxXkh0N3kAl8EaFMHdTEL4guLxdPjY5BpoYbQDatmxb
HnyieDY6dN33U8E5Kye9NJ9kQnRPgnzFXa6l8N7mpY9t/23p78dZkfPr+Zx/L316ljh0jC3SaXqt
8m3dSf42CsLQY4I2zbO06VZJg2RjtF2++tgmlHZada2irZfTlh2drpaenlrd9mObZdgA00a13Bj9
9BMdOHjMWjH45Ql5b2iUsSajh1Rdh/Yd/PfcM7OgfVY74wH9WIAIR1qzAQOTbJcXrezqb3//fv/R
8Nc05gi01Uxc6JRtl/3/0TDKTCY5odoEz4BqwvhgWrtayx4weDWvpt1ujbFWvsnCNrxAtbRrCVN/
XwWTucXsn59y6PdujnDQRWHFl3x+kMD6r8wYJeiyqtbN5e9/sva5a6JZjmFpFDdNzdZt3fhUODMV
WYQBXalv0zisImeqkYjwoCcFmc+W1eyYJsduL/u/tsmDRcQ3eXaumurds5XVR6x9yM0VLFa0ETBP
pWn/LNDru6mRyuceZti9NKZXM5X756LiA1KJlNmlwQrbdCEy9Tw2FaXNQSdfO0+4yZuOrRCbyJ5l
aXlYDkSp0JNbFeb/INXQ7E8XJv7jtmUCUTYtna4ofcbfm0e46FFiZHP8gMkF00jK/ER/RsxB3ixa
80OqivzkF3jOKWDvP21fVpcjPo5dtiVGDqs10cn6m5/k03Efqx/n5g7GHVxNEUxYvb/TgJsfA8N5
xjhADaTWRwIaLGFsbL1m73wITlBvwDl/s2xCrTXsuZJOsGnZuTxJLxPjVNuhvgNHN9zJRdkD07gx
opynlDq+m6JqobbMJyxPIvll4CKfEMflSXCYjZeY6Lhlp1G38doven1plBwTaoQMOZExxPPDstTU
eu6CWW7Xn3ZkKax2dznQ5KfiqQog2aotLHB68eQFWtg9WIk5XnhD7tq0g+41P5TDM46p+P59v0lp
lEFyfVr2IWJRs6w55QmZN2bZwHIVgUJmgyafEqX8tbRsWx7iee+ng5dty9660a29IaDT9JMojrLT
UnwYk1tDKQrq4v96WHZONsD7Ta6PxXFZ/9gtRyCNaRoMNGkd8nalSdpo851XmR9k9CuR0qYXe74P
I6OJz1OTXfv32zAi+Q1hrS06hXnvnOYDgjOjk4iqYnmSrkzlW6PdLPuWo8J0qvZQV0cGKvO9/L+9
qtKN+9DXf71qlA6yZw8Gko10miDoEtCYgNx7rlH84EornCvGTfu6rPbqKD2rPVV8DQDDqRvU7Jpm
zXfyhbULVHn9siyZvs4MkJQMsyx0pokTIpxlR8Q8nxiJulwvqx8PyxkVXNePTTLNB7dVYjApTS+d
EQIBY1MzexPIpnRetn08BKYIPFGEyYHqcXyE4UUC4Ly0PNSSP+buskjXKtnARr1GbZCcIpFBwLKL
bG3zMayqqKjWKZgNqBLwoClyDRjf2jdR5vAz+i67rxvq1v2oyuv31bptbx1ig1RN93PPyCpKL2XR
kUfHwYHTt5csmk4Uf5KzoIcH9tSwXb/RtadhUM11a9TTdlnNCQd09WmMr2VQiy8VIxbFSfSnZBo7
DMu/nWV2NykmGYabTURdQK1f+DUfRsR9T76ZV9u8Z/qT50EB0TK8Ww6A9Da6VuCbN0PodEejyEEI
D07xghp0fgK7kOxVhnDqCFhIvWlHfXKXHUjFbqmUNI+dLwroMgBl4wz1emirh+UAo4RJLVF06Wzy
VAsvTn29e+gdJq0+jDZmztVmNuF8H1aAExFZxRjYGDJrOz9U9S96jTRr3h3ZMWpuk/lK2lfm2g6M
4TCLi/F9gZ6TAulYLsS5QV5lFvCsxZghingf1EWKL9dpjkMufhk21KH7ST+huCUDbbxUZUl7Cgnm
c61PayVspCu8hfFudKgrFWhId3GmDncqlMXbVj8t+5YtlWIVqJMC01tWqV3c6rpuHshUDPZ1qGmb
WFbyr2NWb5b3whzazguaqb6kSUkLbzSM97cXEPMqy/LsWdH4UZPKI++HYCjvDQKfljMzJQaBVhh4
EmqESpIunLUzjME3vBrvH4TqA9nrbRidGlkdVzkpM8+sACNIHcjLTIdtWpf45DC3ls77wrgskCT0
vvDvXaP8/3PMny/B82R1W83Dgo+XkIRq/MNtWf3zrkwylSYjctUtzXQ+35UNQzROarbDo65P9jVO
2ivxHeWz0pKP2cFo2S6rGdgOs1IpmFV0Br2+pQQ59is/F1IX8/ZYhZcBxMMkKEVI4v+1JOmWwyhj
jLbL0vve0vyH1iSYkt+nrfPIirakaRGQi4RI+zznYe5QlwUa6ge96gFvQt2VK03ZWTowzmXpY5vz
X7Ytxzn5ldRQd5RSulIwY5J9SHH60E0llcfE8Q+dWuzHbIq0rTL41mZsufO8r5NOs4FnDBNlSJ67
tklWWl1Zh9IBKGrU95ElJYzKzGwfBmHK5ZnVaOx+kr6o3GBl0jD9hT+Xo6gApGvNJslsWa38BwtJ
y1OBrHLT1XZlXpIhK2HNhcWT2jL+qIOG/Md5NSzyldD86kGkk37L748x3yzQGS2Sl3KHxM2AmZ4d
+8k2gOR07enynix/2CxrY9w612Wpam0Zyhh5erEFftpdNkpm+gxBy99/HLycT5VqI8+nvh+7nJu0
3I2Xjd1A6ngoNFyymuJvRSiXjFX64okSsIUSoEgOy/8kcpw7Opc6xduwe+yajAov/yOTvAIPT/kA
cSuzjOciDb8H0ZT+CKfoWa9ynWH/4PMFtVGAEg75MB8Qcp94DI2SS13vIJmbh0vvi8sYSh1jPlll
bGtP1/gjPgZWldIWvvcxlIJQSuYC7rjt1Orpxg6ncs943H6gTXyraaH2vTD8GGKi0C6aFhQXUdbc
hOYdbTBdCn5Yj46cib0VVt2m7Lng1NGPZT+t52A9JUTS6408ZzP4/Vpj+H9JEsYVveIU31UnesLl
1YH1U40DjVxptWznXfci4oG/zizVbd9a9dYqHOlrALxmOSAhP2qt9lp1gK8ePWQhBZr5CWWhV549
TvYZ97B2rYuOlsy8o/Vp+EKykm5Vv/aPU5qWKzM1nJuox+ECl/RLXeU1+LJCPBrMDQqhjE+dZRWn
sdLhJ43Z+ITNI9w0oZahyGdvWABWlYh+uix7KzxPlp49QVkaLhWxCUxJOCoOp2k7CgkYUhtOT03U
xp5M/M1xOclyxLoF3fYg1b10Y2UkyS4vjO9lbzlBt1pOInQxWTW+be5BmtXnKoLNMo0Two56njWF
kfb4sUpO1K/VsvCrI6Wl/1xd9oYVJYfl3GZOVwpLQUk3pffo6DT+jcA/hKIzfi1y6+vmfOrSPyjY
uKX1H/uWMyTfWGuxKaMJ2ceZ7xtfy6GuQHYAnEOoSsk+pkHTqeY+yWc0nV/I5EpZ0bEYfeM+nuy7
9+2JY1J1Q0lsN4N/y2j6ddleMyTx0hogAKal5CZtisYNZqmJNBLXkga2fjWnsr+gkyUPIgKr27UI
a4Dzrq2ssQ7vi+TVWIdl3acZsyV2E0YON1lgOPo5G8FY1iVRPe/bytI8h/IkHf5DXDNvE8rtiKTd
52LB8BWVWxeFL1Uv7qzID1+7vtySVJwHbpG+pASER27RXpkZG4GbxxFECzG91qN/NSu7fyF95+dU
5cqzOukDVDAAdwNlbxdKPJhd37JACibMIDCwOdyHZB+eZmdT5JoXl4OWpVpryIqy7dRbtkkVlhlX
CniOdHkOOgjhFn7n27L74zy7J3osCKZ83fnp4DpgzvGaxmItmaV+YY4r42ZVlH3mRO0Z3RaYOCOo
76WAsbI9Vd03SHFXX6BWdKWVyLru3d0Uzqamxdm0uJiESJVjMKH8mf1PzUg0hamludtVg4UAjQeK
fdhECjLrHBExEMHMqvL0NxDUuoMI6q/KnM+2PDizk7gV6ZmAeOm4bFoONQOgkD6c09XHsVZA8qBi
BLskqoyVqo7iqqbNRHqVOZJMl+jnJpK7terk2QO5WCreW028aAMSmJoxtNvFxSoG6/MjH+KZwKfo
j04I/HB5pkoov54pnwNaNVNSt6ZUGWdKW7kRBmd7XkkYhp7TfkoAu/VluKktac5FYI+V6BE+RPI5
PZSQVE2iZsdCehrmpUgp05MoqmaXk0D4vhT8e9unvbmo+7WMlR91gHxwqI3ivpkXA1OWD5LBw7K6
PBianZnr94MgGxoqQRscasem4uVKEd50oDcTW0uekPyoB1tv65VqYnWGlwEZLKA6gF0tvbETjRzW
eQc8tGLVO619KEXgfKmS1ktMfSAjBYtE1nfjZllF97UnSc54INsnol2MASyBvt2S58pbzeg7D2v/
G6HtoZfmM6BM0qpNloTZCSwvWmawu9tyEt2t4kyjFwS41+WE5oM2V5jEXGtq+lDf21n19LFpWbLL
Xl+Fc5qhTOCPEqf2iURym0k/vjlIc4anzqvLtuVhKhi5uHgOiYi0gfNBDLqtKIB5Cv0wQLoFKIVl
fZrXh1qgYlrWuYv/a12k1ZMuZzC/MvmrjH44reTsjQki0M7MYL6E0CCIdfMOrbC5CewiPJpWKs6t
PTecpKZ6bPMM+gVk39f2JUni/C1T0ZBWlWo/Slz2EA4kzVn0lXrIrTTeJmVb3jHrBPGRlslLR+Dm
cpbSFVcxcrVCuOd7XFq3f6/8qcbv9iS6hLpjqTJlYccwNJmv0+81L2qUQWfLhf/DyGf8waSJY0qt
Dw/Mm1qL+iWNp/VXowVzHRGw7sXheVSJxlNqbMWSoYTXVh32JCER+Vf6GiOy/BJGVb1vnZVmFeE2
LfLgLsjukri55prQD7JkaAeqBQS65EXihV2LAkbHlMGsSV/l8gj1a0hkLh08HQ5aGJ+b9knRJX3V
jPDbqNs1W+wnlJO1CktNExBroRzMWXxjybinAEp/VRXgWpn2NXpFOavdTPkjYXQOSh8Ixir9TZKj
7OwkK76yTav2UXImgooEDUy89saObmrqYayUjlZ0T9EDqrfa11djJInL77AjhVCkj5Js0XKHkOpm
5LRuUpSpq94nn8oOEs83lHyD1U3e9H6ibSbjR6ur2b6j1LK2qI97BiDTDRXwwbOqgrG30e79KUx2
eHHRykzohmIjd0H0YugkQ00K+ZPrnB5PbMBwTkt3kMPpvgcaHUmkN44B93zsvTBF1Nhao2OS1gjv
is2o2aobBz2t+7gpVzJANpIfYMlIvfo9zkH2dWZWrjPhZ64klekqFWpxF6EGRFKgnoFYq+cGL1is
hC2JDIEH4WY4IDh2jiQYAj6vMZLRMwzuY0yTXjKolBzJdUOEWFZ7OHwreJg086NmP8GxB9ZQuOZA
xSCa2h+pXGon5DMvItC2VsCYySzzKHP9biwPVMNFI9JTqulfhsjUDqKRrVVsgO9l1CK8SHEasiPN
mh7LA7O69ISZPz2VXKTHAOhriyOjivziPtCLB8No0oMR0qr29SPl6ytYLPMr1959YBPuTu64HWTn
XDOjp0pKtorV94RahbWX04681RHTdZXuJoGF+qEICIAjQQ+nbOR2XdecW/MwIYNYzzTPDaG+5zax
p3OQI1CRLLriWNhOhU/KrIxzbWMNunEoyuhLnvr92R8pysYwM2yl8nftqN7azEddLsn2HmwpUGh1
uFeiqr0sD6oFOXEoMyL4ggrRVSlrR22skcpp1qmgG3vtUaKsRjMA328RQ4vY1uv9yW3ksyht4ws2
TdcOgmNJFfsgpdKwH53uOcU/ftbVAW20xseoIXD1VI1gYWb0iBvRT666CkCCP9nqdmAku0pVywsl
7Yfcl2s1VLm9jMNwlrP0psG7SDo9+lpM8uAxRq1ZxVlLEHoarClYONtEWPkKiPLKHMR3U9W6f7is
Kb/XDLiqYQXQDMVADI5F4Q/TJZU1J4/xo/1MwWsdIACaR/QjK1LNIyKCEuhMRIf4boZL1aV46JPD
nRCwrdr4BQ3b+/tF1lF+m/wvfw0p4QBbHUeh9fnZST4gOVc7vt4/HcbEUDjaijjp/LWzg9lCMzar
SXdi14zghtiD/aZJ8Y+2aYZT2zvTPtftbSlbjKApYu0YqQwHXwqQPzWhtVGCEsr5BNuw7YKvKJLk
Sz0Fl7i2FKQGXXhOWzXZtuRCGOtlMk5w4pOUh76rFtFD2Jb3XFOdtSj6lHytxNhWsvYUJsQORjoM
Md2MYZjN5e6odVreLpA4bWnKa0V0+zStVS8w5M4bhVKRHGVhaplXK9NM1nVvHQVGJFIIUjcdyCYE
G/nmNGGwNcLmWc0mQH9FfpfbunNQhXLoQ+keUlX0JeY75Cq285LmoOu0sZWPqET0XSa4nOVSEm0N
X62OkVhXs8q2bd+MUb/y7cSTVSXrsYdmWvlxe1LlpkHh6RAhIBfHpmybc5ISDmyKvPWg58ZuLNsh
VQvlBpS/RDchJDezHqe3v3/+yh/3WL6J8/cRdbquWpb96R6bw+20SkNkPzNLHm66yikIe/L13qPL
cF8HKoP0ghqvOn87izIPbg07+gd/jPJ7AWr5DhqWgVGcOhqhSJ+18bD5MsupnOwnQjz1KR9RGJKm
ZHUSFrXGkihDYOOHqrYufN5ZvTOKN5JkrG3AGI/koPikyHF8iNGdtGE34qPnbvf3t0n942cyN0sR
dfBb0ehBfm6cKpJVD/hkp59KnvwgBq05IXdIwLGlAlknaJWlm6vG1RllxJYpi9gHozKsqQGjF+5z
exMa6gsk//Y8kC4LS2WUjgkm/GjM5FXfd+pp6snR/PufrXyq7fHWguqWcVLaquLMzcNPegYlZv6F
EMj6GVb8PuTY+O60vboiqQ+qhi/KfWaZaEqm5osRrKl276GNa99ye9hzr8MFS3Afd+2iv0hd4VKu
dA61NSZuZAPzh/7vKXytGDvaykNYKvJ6DPIdQCV51dTiqNjAGnwy/8w6XRE4Yu4HMdUrSo32trcp
jvVNApgkJWCTNKOZi508+dKQbawefHFAc/dYordcl74PukSE3ckyRxog9F3x+JLh2eZR7ZbR+JLp
NAMDLIReLI3tehSDtckNO2DilnerOupK7IOjsxGttglyo7rV+ibFlJ9Y64Ggq42v6xG3cIfhnSF6
ymFTg0FMK1eVLhrPLxjpOdF3nHRBXb5Ium6cy4QBmSSRd6vYJG2W+N9dKwpHikf+A94yZ9/r4VvL
QAmbzzLYHMY9zNpiV9QN8lvKFFtuscoB6GwIZfeHrJGDC1FDqzqCqPIm2Jtzc0pnfkpcZEgkY6Dv
614M6x7ml+eYRnbvgDHfOV37asAeTBkFqMpOwUF2U9QM7a4odpgQyQhND/54ctQi3gVlr7hjp4cT
5YXMM8rEG8kKv9EsiRzWEvhjLztB5lLql27D7Gum0/EnukFJjwRUMpjKlJXo36Bzp/d1rps7vasn
r6FmKxvKDUT4ORcI+10+NfU/3Kk+OWjev8o6PAmLerUDp+6Tg6qVfYffpeX/NKswYPjRZW5sSc4m
RrKzUeSwpUvbdRfTNLqLLhQCMSNxzBM881xbNoPe3XdzQh9Wv4eUD+XvvzT1d+3X8tdRQMfho6g0
7y39k7lTkdWkSssieh0IUyQFg5jeXs5v+Z7kxLyP/U61CB4raJ14BeXWTaLUrtYjTl7I+8UEyCoa
yeHQko2mmPUGjQKVvrBJb3M5c9byFKibaZ6eZHEf8vEn2lpPDWLz8uCp4ZLzD/+dP653Fs0Fw0Fw
oJiq9QdgRlP7aYqHPn7tw/aKbFi5Vxzk7hUKY8/nTrka2yq5aaChoZPoPEUdcaQptuI1BhdsSSPV
u66V/NtgtyhoY0tDBBl191b/4OT2yyjG4kHQ8/8nsYjzeTTDG6+pdGI0zXZ0LiS/zxhNJazTmsiC
V0kAvplAKva59dgkEUMF8KUbc1AHN5D8fI9nh/YQsth7aMM3VuIcMsU09stkqpO1s1QP6PWyvdqT
lpW3zHcU8ilcgbrSavr6rCnFPqJwuFVsMQNLMNZATHMOVT/JrubXW6KBfowoxZ612Ea40lTnKPWr
LbXh+CHtKspmXEybdnj6+yf3ScG2fBFtncmbLRsqWlfnk15mSlvICUMcvdqpWq+d2BTcwX1s37V9
q4VFfDQHxVzjlXodJYKi2uEgjbVxTIdqjXsJAHEfnLVBrk5GGhTwrZWvFsH1N5ot7Uks7KRG/4LZ
lzRIzBor1IuhW9ZJ51FUgX0SifIyZf63Vm65RvtMqvC5Pvr4eo5VC4v87/9Xvj9/fN7ofxi0qDZf
UlMxP10Tqj41altk2WtiGPIKJW1/wQ3sELTdCWsfMsy8pmG8QieTnZ1J3OtN8OaXk+rFsmpsEt0R
5+UhdyjtQu4B9mCgrMRuFbVtfMuV198Xdv1MBPNwkij32k26DqXqQqDyAKiC8ijuxovO33ajAxwK
+W7tHF2QaZ9I+s1Au+8SZ8+htec+nZBmSY4DVIPM0VyjsLG7ytpjabZrnx69FuvKkVBytPxNJ0Pa
JSWsRTeTYY8vLG6N1L12vogCryU0xK1FNjc/mGJNd0aauaNuSoSapKBSMOhcwT5kp2amHonUKYmw
BwiOloY/zGilL9KYlCtaFFf0i/lFHR6aZgp3TDkFdXoTU3eaFaQMd4mHEFz1Ju2RISESz7p/bc32
6JQVWT7cfICBuzQV42vCMNqdELSuIxJP3HTm8JtGRVRxmV0YsztH28zDI02s3G1i3dgpgT8cRnt8
G8JWpeuQKQd/TnT11ew1aEtQF9QxXUIDhlNBSodfkkvZwPYbuLJvDEZdWOQoeMjAfeZSqG7MFbiu
s1yiZ45DVwEVi5Ivpl6RaTkn8Ko2NTc0Q3hjlGMdjPVZ795o0DfXhMGQC0ZkD+ut3+p+FX9B6H/w
K2rE+fhiJ5I4cQUvN4OA6l0hrXOjEXYEtXH5aMwPOKRdElqLk/CLFxhFrxU+8J2SGxfAzvqd3rbD
zoKm2sOlvaohksrBSH9kbXXWTaj0jS1uenK2boClerWS3pEckb9Zglu7eaG2bz1lymS6I62HYyar
l8FQ1PtRCbajXcQ3PXNMmGdjs+OyRH27D3oihAKctOj1dmZI6R88KWOLInXWESOTI4r38SxaSlWT
7dQ3gvyzfxjRW3/MKixTMTSDm6HlKOgNP12HO5Ip+dbp7atJfIwXByOjuBRflu20XEMZAV1tu+QL
WW9UstwLNxIAT0xFrAKCGbdmOP1Ih9DYJjHA+cgAPP6Nqoflgsly9nE0V6iYOXE7P5EQiRkEFB6X
OHHGm+HGZtaT/uKbrqphkxb9aK8UMYLvT/vxJNff4iTbaYg+70AE5AQIZu0ZBomxiXLlbaHm4BrZ
kl2i7Y2BHhD4svg5rbtkhXWMu0gbMA3htfo0NDZ4YtQt5gG8oSLMjz1QrXjO+8zqqr1vI1Xxpu4h
pfMFd22I1nIGQimYstfBRmlkDl2zFT4NpXj+CvtVeOmibjyHpnHTTEX1Pof5P79R4+qFIvcjByuG
GKz5tPo/29f88j19rf/vfNa/j/qf31c56deTrr43339bWWdN2Iy37Ws13r3WbdL8C1o3H/n/uvN/
uTuT3rixdNv+lYucs8CePIMaPDbRUApJlmVZ1oSQZZt9e9j/+rcYmVWZ6Spk4k4vYBDqLDEY5Gm+
b++1/+f79bc8re33f/7y9q3K6iCTQ5+9D7/89q1dTq8Ji9H+31S8/Q/89t39Ffzzl//XF2+1fJP/
+X++v8nhn78orviHbVom612Iofou5v7lf+D77d8S5j+YLIRt6zyIFv0G5o266Yf0n78Y9j8sdffp
a6whLPBY/C9J2uj+LeMfqkY8qXD5siDAy/3lXy//N2bfr5f7vzP8dCBof5q9dhIE/yhsoxezSIv4
efbqsk43W33ctZoucaGVKYKkkjdpZj2XppOdgX3AqrTNd2M7ONK3WRieyQXDvsYTC2GIEdteP7q7
ukCUKcBlt/eITqBOpCSfhGZcmmrOzsY2LqFuwFRIsxKHzmVUV4ZpvZoCaFbAr0fnMyKT5SigpqQM
F5hY3Whg87FaznYJUiTfB4pxrldqq3Vgg1yg1eCJK7SvDKpYB+WtWmfoiyp18QYnZ/jXDIyJjfOj
mAz7o4QSMutmgOQivS+t+FTKIQ4ouu3rYXwu+YKxloaxx9uy4N+hhuOs6YNZC/28j7hF9QpgJP3U
tpt943buSp1nxlyIqA/T0faQZ7kWFGDgA/khtefhFpE6Oew0PbgahTg1OBWyIj9nTZ49bHgQM7QN
fqPny73V3AuN9Fna53ko1Eoj6MQm3qmKCZQam++15XyPHaM8MuG9EGdBuWiuYTFtN+u2oZJuahVC
2hR7d9pEvbYZo1YQ2Jv28kLinmfr6F2cfH2eK/0juY5GUFfpZ4EoJmRUMYGeKWil2KYdtvkH8/v9
0McPZV7EQacW6tGcUoofExWEvqpOxUgElT3v7jpV3DvClD6OfW8edXDLpvY5JlstHGq19+MiPsRJ
dqDY1R3I/jlUHeIuU0zsOWfrYmnuAdz4MRduNDVGR9Id6VxLmWPo65fkqBVuBYW2w8610ndJLPHU
WrVFNBBUvWxGKGO3oKLn+rVRi8dGAqSV7WvvjiwFARnfxYrD8mSP19wEHNxVyDs96SKRU7Cz7ZSY
WLV+7ZQTfKvkk8yPTr0FelK/59QLKXY9DuRQu2t+ojrHWshaXlOXfKeSPuJcQTypVO1+hq202q12
GghXUVnSHMqeYRef1zeF/A1By1ZAMCjdJmIC2o2Kzpu5oHtx2UrbI+9uZzVvDmHUTBBFHcQuyTw7
X/hEi+FSNWvh21tMgmwOxzUmChHjrO/g3/aWzvyittn3Te+rgHoOfv7WPMwKazGTmLaypXkAZiNf
lZzTTd4mPbHORfyg5GzdRbW+5IZ+0iv7iKsymDsr8yiViEenmk6G8t3Cwv8oF+t9ykoM53Vyymv5
LU6Z09nmplxQ/YOc3Y8l82T4TGZ4e6g5a2/EHEfXcvaX0X7oib2bG1+TIgPNjBqvK/KbCWIipXNY
0XH6XtAi80zTZfxoyaXRjVeTmDKa9SimG2EftJbym1Y0QW/t63vsn3P92NjzBJcd5O00QpGknFTb
LNEWHuhUL59b1fzSlI5PI5dlXuKJFiXSroWaL7wmZBYXDddDzhPHWosoE/0u7h06XhZ1iFpombdM
RHiUbIl1lLUK242pdD6YigjNZPbXbsxPi9mRWknmFJ35zEvV6l2f6OZgvXzoWIqH0KaeEoVOTaLP
8GTgLlb1HmXRXTcEtA7mev6hGDTqlLL7Yo0IpDYtNJQ+jwgwfZWQ/u5MonziL529EKm1pHZk5nQc
hmw8ZQuBYtpg/QD3Rz20JK46eXTbmHSCuFM+mnqExftbWRO9WOW5GRIgw6MDS7rBBxiqSQfZWqUy
HZeA5wCqLSJ5KVwDDJ3ZcpubLpWtqUcRsxFIU6+Py2Ko+0M5n3EWePkcG5fcVWpeTS8DgoJ8Y0IM
oQ+Wv+KwRtfQxCcnbQjV3HblEcEXjGUZGpZseZ2hnVCh6bEnOl/N7ELq+DfEZwkKgcLbHAyMjSzh
TFHuPfKuLWIrD9WY3xsFqOO1oOtlJ7IPqjhXsBUnniZVsScUR9gREXQXYO76vQ040EDHGxufCkSg
XolGj95AMjfU7FwMQ3YDshNuNoFMLrRsZ/LbcUITIkidQ+eCzVgJZKFMhzzWfXzeU6tcVnXdAiPL
6MYuKBpazY6cCpHOasvyuFjcGc2CGkVeUjchvlhNW5LX+uyw0CY6DusaaoLcPCjD1CpT1LnlnCaH
oaueYzZfTGaLT0xpFhrxbPjLZNvIenM9IHGVRl1fHvRKV94WrSQ1YcerA9FUoSeC71naL1nmuLdi
Hu6WrunCRS4vyliinx1flKGWPqliNJJqxSdxfPPbNHV9Sytsqtn3fZKYpNGsDMq1YfiZThQtOG1f
2ox4LIv7paAwDF0OKQvecsN6dpvkubMVJ+ymHoE0G6AAX4LhkVvfHrLVhWU93pW0q47wPJNgthX8
Lwl05mz+lDf99ry5J0mZOBiNDJZxEU7GTNciH0+6y/UZahDA9nRy13HxzKW7rycgL5aIEkN2kJqc
i90ozIh2FsUursOaQ9FmpzmbM5RF4nmy00/Ikw7wzbzMFkfVJJTKbadbRGWc6pjwzm4UUejbYcJk
2EWXXx6BAvBXdYurU6Je7547l+kFH3cctBs/2G6KQ2JMpRE0RuFr/Yja+d6maOIpDCQsmzPllAHF
oirRQ80avLKI1w9rZb8mHW3FfpnPW6ZRhKAatDT0sXp19WPS69Fy0Uhtx/QS5/ZttlbDrbQmf1Bx
19Yxcuase1vpN+f6TR07WuK15g9hkPuirYcmTeWnFLsrDAvGXIjtC6BfWg+CCgS6JR0F0IU9JoIy
DEaLcYkJLqZDbVM/MXwXMXSQjeKEKfW7GD5XuWX6PR4cX52pzw747MhcOmtgwULFWR+s+3Hlxitg
HNhqgTBwZoKeFTTzDGZB3rd0T5FYFSPJYfoOzAOUydhifu15EAMQFS8T+mt/LUEgjKUdbC+OOryu
jUmKQ+w+NKzebspqpWC8Z5VYhXjVIP8dOt1hBTQXT7miCN/ZZ21cwR2p6aqIci6gg5g+dBIZB0Yl
XzbFUI/0si8OXkd+8qkjseKgVt/1jqClfLWOcHLO8Vy+kRTaBLJlJq2LBDqlw2AlM5mfYJ5g3hEf
6BEtvlWyEszM9fOKQDBwJGLheutKT+0kUDN1WVjoyJVqnH7Oe4XbY9RiP6ZdHuikmvqiW84bu+kw
H9gIm018dp0t8xv88/4mGLtYBY4gr8+LwbterAq3KNIIbwL7LqZsvG0BqQYo3HFeEPgRgG44jUII
aPxEJGog/EpkC37R9Ad6OHfMS0voNMYaJI49cEdyg5Z1/Fk3PXsbn6ZlEn4sZ/VCvyFOc+cw1XkT
gCx5sZyuDWsbwqcriXDf11wFmPl1drnUueSujSOCDnc9Cs3fElMaCNvWcPIzyXbkVqigTzbIemFP
0V7TSBjILSKtcV2YQdyGSpzei3lKmMFWTqlTH7eyPQ1x/5hmAGGtTSPknKBZ0hi9Xg5nHI6f5Tis
Zw1G5CGv43KPR2ApMTuBMnV0B0YxncqB/hVIosDmzfSrxRaILJLyjPWQeNeXkrXLEWPrEOgLtCJn
c141aCkj3aagr5Ov2TaG+hRLT8vd+rgUNbNbudysI8CAlS2HX+nTD00CNsOt14To7ql9zLSpaPLs
yzaT5SZLzRgl2NTMxt38YzbatzW1D11jXMAC0kYv6Vamo/HSufVpLAYzMPMhatFMMLi5APwzNGWN
8Pd6H8qpg5yJ3NE1+C/TSDDinG6P+H+XoKx6osmdJrLk8lRgQg6WFgeDNZh12C+uwa6jgw2qTlgC
neJRNgzvlpJ/3JzJouSLs0UMLMHxf79lqnpfs1jZZ0NaruTxlBTxFrtT/frsfNuRfZYK6wzYFs8J
dX13Bl5QQt6tvm2pUDxraukruO4NO1f1aZ3PVgb4rqn7Q9bId9ZKr6z06gUDatOYY4jWPwD/6oT9
OsoQACHysETzGj2JvQGosJ8qpLHodhdOO1OB2zquaPGpbFsChxCpZFV3B5h9GeMG+vQcv2/23ByA
b3ijUxthnVe2L+WhHAhH0mKs5HhO0sk5uJpR+StBG15VDvem2XnWNrkMcVjiALHeFDyA597Q7+ne
Wli6h88oPioPvcprJWeaaEp7MTYSUytgD55l1TTwRihZTIwfxjW/KKkYCctCKZJg01ZHuiFGv536
1viBovXj1DGU2toFoRNbRCpoUFlEWBbqfSIPauYMVPjkbW3vev/eADeKcnha+9s4i89KoWZHtzOe
E3wDXjfODdgYcGvMoRu7MM+Zbmz9fkpYSySqHhn1YvtJT0juOpBWainv4AnUgaVsLSczlEXVhg03
8sGM46BXSNXNlK/5rCFvtMj7IFyRWFiDNQmbHS0cEWEcdDWJzHBgMz+sKHmQFniyw23Jopb5XEs1
L2Uh5hfYiaggkblcF/QIaY37TKc/XNe5S6VzoAQrjk3RLj40qC+ZqX/W1Hj4KBzlUa1piNKFpOoN
ryb55JAU7BVZPB8StuwERp707tEEBOKLbdoY+AmTS9rV09X2TSv2jL+sEAdbssrKN6LVzRGPZVM8
CWe6hfPTn5rRfFIECva2XwHyeASNPuW54cmFAnE39g2x0+mNOmYFCZiAr4TbPa+rQSt9JfEyyayv
irQ+odTmbddfhFXlQZr3zHssowwNYZFWh/OcZ4HWNusBoFEwlXZUEGcbjJImVGqZeBM1XLjNlwF7
HaG+6nTQ59c5S5ubhqEgAy+K6Vv/uKdylyoCLJMetwqULbNtgyXCgypdJ5g2uppjESzWUJBiTeRD
k7/XSfo5J+/oFi7EZVPoRjNfLtoPofSvyRhH7qAezH7rjhQbM09HPqtXBkpYbbwl1Qp4NcHDdopR
RuMcvRE0LhHwzCguU1QiH+ridR5WINGzbFEN5HeOOn8b6x/6LETQYJb31HFEv1dMvjXPVggExV9s
k8wkQkiCbXAONd0duoj55MnmzrHn+ENM2yV1lj4qdPKuOo3u3Ohe1GwJ2b0pYaWQjGW5yOTjXeJF
GjbZ5S31AZXt6TqCkh7toCmH24GuOGMqNSpJ6g09mSd97pyza2yfK7rtShH7Vc7g0sTapagG/TSw
4rFzLQ+mWWEeTdzd/tTexfu6JInZN5FAfdEsxTwO7qoxnqrP7SQ+9QZPmj08gz0ljN3W3+cm4Qs5
97LZ3c57P3HE7HjBdRVaenKp2uppUhmiMqCPKohTP6nyjwudbnICKcv4eZl8LAHLsRdbL0NHaWho
V4J+VJV80S17KXRVPmop/J68nt826zjLvD2DOHixjcW/DGL4mG3p00bbl3eUASxDgIjnv4nkyHv9
64fXz/PqWwFp8axkQ37qlC1EZ820sx802z3aPHPH62dlojdRp9XD0TXjB7RA/lo56jlOa/RGUJkP
iPXupwxlFRAYomFN7RxrFS9hxUjD3cSHc+keB2pvx1TLGMmK8XTdTLoU+A9lQtZOCkAV5mOHAW7+
URsSP6Jm92Gipw/S0Z9H2SdBixCVWjhLh2laAYiN1vuMiDC1xq9zSVADpgkPkHlNMwb7hDqSpluV
MzrXLHY5s4WBqUOBPiT9u+0sZ1vZKFhYJJe5mhVypetQq1x2zXpxvz+uXipAaykfVQcBoKrOD0bs
XJTZZg2JgyoAOnmGkUcRSCPDL1ZPYC/Wx1ihCN/LcFLL4VGxuneGotpLDBvCXRUVcwn9c77DSkfU
pKL6fZHc6c5Nn5mfZsMtjls2AuBO8fq33NqtW4Wp0DdfVV8zjaEdESDEzNKV3urqjyU6mmBw2i9M
DzeaSjZ7jsKkyrHaEJ2Ntx6roQ2i7di3mgic0r0rBvuLaPWXVlSPXdvS02+n93ERnTc3N1lDLpFp
a+Mx75BN0kPQuekZVjZwkB5LPW5a9WEU/UVbJ2LVG0ejPov+rdZaxFbyzllV42SV9cdNCVmSfZgs
pTg2w6BQZp1eKiMlmXyH4JMMR5jqeC4zJO+dcSD3BLWzRcih221Yx8qC1qNxZxr6LWBr6BST2Uaz
MOgVjukYqM7URvq/D0Zdt5Gx/8j1a3QvJO3dpcaaETfRvFRYG1zlva3AqSFSuZfcSsfrZ3FXfZKV
+zWbqJrQFpYBPi0iSveHxcZiF5mqSySwlL5L9FOEqNyIhkhd+jaqxUxVZnYDKBkvRqlyfpuomPT2
b8IBXgNp2oxU+2kpyzYfs4293+ZoG4UQvjZMa1myKUppwiYGzMHitTG3D4Cs+WOWC7FwP1RF0nBR
/v25xhsF4Sk9X0/xeljrhev26/NMThbldGSOyc1g5OLQJUGvL82eyAIIbVps59DH/SWRer752V7M
YbdJ4Jz7+fowEv4VYCvpT/jxGs6Qq0D46r9++/63cdFTIE3carzp+COlUlfH6yu2nBGR/vU6XD+v
U4FbWV8fLWP8Kib9Zkwpn8zkZB+tERVJ2mUVc+0yk8BgspxiP4aXljNiM5bMkSmG84w776gQnUgX
mzO9jiLXT1E6bT5Ax8Tv91O8nnpvlC8dsxVTzCgjQdQmQXImyihzONVxE7oOw2+K1ICd+fhhkLF5
WKx8z02oqqT0lpUBVxGiPnS1eKRTUUfTatIubqYjazDGhEqI9oQfkbKUVUVrtShHw5b97NOsvFGh
ANxo/ciObEnnUBBNEakJkq2hd0ia3laAOyk2iuj6d7akZy9DShADRzFEDlq9yFJAnytSR5Rq2qpP
cXFtT/sK4zr+Fqk+RKKWgC6vb2FLyb8TrEaLlMZvzuH60fVwveMg9vzYQFEigCIZgMoKBWZXLU+/
PirX52U/6PbKgNk6jr/KoYnG1s3Qyu2DveA/AzyTTtBm+cidb8TI0yHl5KOxS7aJ+WvO4NYIU2ut
71Uy6lFVWnculYIDtoMpuh4I6WhCa+CRd0CZR0bbudzzxuL4ORonpl6ZUO9mtBm2KJMs1dlcNf5Y
xsdiybObhYkt0AZ2PdeH8Xpo9/v5+lGKruE0wDJU+ppwMktkBEp3dvPrYdtvjXea/8yy2tigeG8X
IxrtT2qNfP76PuilW//2jlDNcXXlXZkstoJ29rUj3vWWrd52K01oCRbIlWOibp8W3XICK6tItXaN
CyhT49JlpFUq+kq0YPqsWmzpFlTav35P65Wjldvu2Vka67Ykfd4jIj10WzZMFRWJW9gPz1uZ2cfr
DwBOlDc6aPnr97RqvpV2/GM2B8aMTjlid16PCOVBAM/JZHo4a6ajwYOGr72u7ibTAEAu5ElSDdUm
OKceZsT00lnUIKxlhONT7K+qaQOqVx+pLVDB3UkR+n7Sak+Pq1W2ya9YaFzShW2pMvGpYm5fBSLF
LjfG28ExbyZZnwo8Hnj6KF/UWo3s/kczaumtjcsFiBbrji1di3PW5yeYeSR0Deye53mFScMtriHX
6fTL1I9OAHQ788yivE2LbjuNHYZYYjsOA1ssz3GVL11CHu+YU+Vsqhs3rt2GUJW4C9rF+qAKCdph
qV7blWqPpZYvY7fNodVyM0DVfs/6CrrDnt5K6vxxRCzkq7eZ24LosrNbAsLamxFwsaeDqQ5sTeZs
T9KEviatah9tbXXz+8GBMeEZLoj7Or5Ff74blcQHCrfIQ/BXlDeVBpKT6DXWIMnkjxlT3S45tVYd
65hUdJZCfGSi2lE03T6palkBgnHLXw+OS5FTWCzORuf7sjpZkFrodmDpec2a6BFKeA1tBx91++H6
0e/fSGWrR0tcoxKiY+pfv6GCIUWXblXB7z93/S3XHza17FlSXz90qmJHE7r/SEebSnD8/iEUf+W0
mqSYKtYc9ap//ervh35unF//U91j723gvPnaZLBEW5yoHgYVANk+k1Anj5JYdSMgb8WBtKZTD5Gr
ZEW4YmOFnIBdcuqHrxRXTH4BUZroWcQckyu18sSI1giZCnhfGB4TQ4lUJs5zy6g6rwyblWKWFOVn
23eSYr7RUPma+QznuGIxqcXzeZeP+4NSNAeLUcDD4vBupSRI2/JzNpTfqa74jT28GE3H4+UOOFLl
UwZ1jzKt+DwXbuyXBtwWnirKreBH4vRb2UL9WZySrL+5pfXWh7qs7GsNMzKK8lWbLzmgBKugkjZh
bA0UvXxf1K4LDS5Z2ct34dDzdgeQFMZTLl7MlcJ4Zpk58vX1E1O27jli0P11ptLV9B8dmHEeRisq
JwP77MqpEO4cAQg8pWq5+RQzLJ/tUbg01edS5sDT0QvWxsgky4hnoWySsuUqWJTb6vzBlUhry3Tv
sKVPU/WaVZPLuHZvrARQu2p13+iKGrRVDBtyf9ibUDXLkHGwPWv1QnWoY7Gwpb6WO3BVwUXfubvQ
sLd56nd0n17CDmFdsK/6DaP94SgtzS/nZHf5g7GCo9WhmdJTGb4yM8wHV78vlSWij/+AcuU45+lL
t9JjE+XTQOOUG4snxvb6uX7qHbjDcVaQ99VwBzBSHoWAtcrWARs+gdJ4ae4nqov10nONsPnKtqFi
XCL2DlVC0R0GRfSQlr77uVtoSIVOY/9JDlkfTIb+sDEA8gTHYc8G19c7UrzVTb2g5f4yALLOsy5s
uuq8oI3cwQPQADynSg9N3d2VDd0c5UHRW+yltLxF+aGLg2GEYzrE9Z2tCU9DUZcu4tvk1HddnNNS
mLI3hBvhMoZja0zMaOCj3cIvpBFiw0VBpxk3iuh9ZU2wdTdAOAKqEcHoTkeNkl+TK54p2tAy9VsK
geiCXPUyx9NxnFl+GmpIF+KW8jk2pLvyB4y+E6bST7HVvwPtu7j46Is5uSGE6bm30crat7FjfYOE
U+AL8Kj/fVxQubO5Kc7dIvKbVbGXwLKxy2+ToWE35nD96HrAE6PfrC5jaZXmr+2moe5zWLIV5pYe
ECF81q248fJdG7+INKWznnrVPgTQc+h4xkf16Eqg491JuKzellX0EcYVGYFlwWNw/VxKZwuyhlX3
rA/CK5Zx8XMqjONs7sxXRt45KYwvKWsPrxxWRkrWahCwxhO1Ct7MgWpp1O8HPUVTnrZrztMpe2z8
ZPEqeZAZehcBHewjTbCPzeyaGN99WXg9oGP9IEFCHdqB0rGX7Yu51TXazZfLV9AVRJxUbGKcfccx
Te3JjZ31mLYAvlYBMAkSGwuf/ZvLfS6rMqLi2kbafsAMzgqtUqfBryg1+1VHPKee1ThUeVbqVAeD
DdzUc2qe4ULr0b/aKm88DToPlYM/1aSMMwQLf0qtWacOBhUB+lpNR9eeo2Q/VGx5IvXV2Nfbw6Z8
dGteSa3sU971h/qKhkFq136q530koS5EbNYkMPj9Q9Ad6MH6UCvKOES+Cu+UEEMatT2rRev6on5d
PdIMMkdUGeTiGuPNgjXD08eKUvy+QjUkPkTS3NjP/P55rVlndU6GoyD9uPR+//P5fiI09uh0M7aQ
s85WCN2g3aGTE4raR9evXT+6HhQd3h+PPusjsUQsVZzT4uCnKLcvhikHdq71M+GU2Q1zgUYJjiJT
g1I0qhsD69o44kzOKAlPe7OQ5a+NIDiiFEhypQOrdM0smkAQ+aLrIdl4YBNlOdbUhqPrwUp3TJOS
n4brK5RbUwclSx4qAbnuD4lCGUvLs0PWGp+IKm+1cCkXAvucpg/aXmWcHieFG4C1NnsvthuZnYQS
yOZ+nfliCTkqmgfx8SpB+7+rscM1+Fciu9tmzGT2Vr/9WWV3/V//ktm5/3DxCAhhwmd0bMtGcP67
zE7FscE/JKAa30FL9y+ZHVo6RNvqjhxCI4rv698yO51fuBsP8H5jp1ANLIv/C5kdRoufVXaaYWLa
0rCYacj9fvaNZGs/j02m9efamtDCplIc3X596rbiUFBP823d3rGbhTiuPZ3HpZoP7GRav5sCNe2w
yhb6YXUovQu7uKWwtR7r7rIMo/WBmLpPBLcGop61AC+kEooSUMSAwOUYt+jwKCWcKx5zzxyO3Yg6
zNb7L6VJ5rns9cnPWqULxr4a/f4zHLuUZEqnl5RuEXG3zQu43u1Q54Smwfc65xON2MUa912Is0cW
AgTYTJS/lQyKbnQDUH9HuK/CEz0n0VVvXWmOJxTQTySPDR4FWBZo6sC4ZgI4NDWdIgkp3h3LKq1W
xu+UlNTzmNAbSJEdOiNkvFZZD3nlgESpy7e24heABI+Wbq0OkLsayLfdgs2rx++C8M2d7/tVngCP
wXkVENxBeZ9yEgckWeZa3wY0IEC4w9egC67TLmqWbn8aqd1qhMonU+oJ0+4PlTY5fp3pOP0Vl12M
HYMZd2gju+brWljG3wCwtP+8QUCj6ZQudIN77j/4V/nq9lMzte25NcQT/ZvJvx4oCuKQotXhJeso
/G2He42clEnZcMuc3y7mH56u30Sifwx2/rN/BUWoZpqEOhuY9mzQ7j/rpnVFUxc0Oe15VnqEFG39
xSDbgq6KMj4kegUMoP6e4bn567+q7TaJ38HV1z/rGLpGfAXqVgxMP7kECcDWNpna5Zmkilu1IzCK
GxuRM5GhfTgMen9EzpZhGNhQQvQgvcAK1cd4pnbH830mVfD5r8/oP6WxPKrQH1Q8N4wfqsrI8cfs
4Fyld1LVsjybKRcir2EqSBbyNIKH49I00LVHvG22WdqhnYNVrMvtoJRFREVp9BfaBogXxPdpaQWS
w007iqY8Xn8V3YdwwYjqyzj/dfD/k776j2+esZ/Uz5fRwuvhmjuu1nF/Ur0nPAHQqckjNkW/HTK5
noj9WsNhQqHX57ZGodXKAmPuvtgaXuQu4TnMYpUwHKE2IbENnb3WR0NQ38WD/cFGuJhm3acyNsJu
Yd2CDiTWWZiUXf51aNrcK3VZRFPcQfdR1q9ilHcddbCDomffFmUh+8liUQhm6FF3uyEcS/H012/T
9cb46RULB9656xjqf/FbLQWEr4qu6Rnu7dlQStPrKUQek/lT6m76LT6+EKI0JkQdg6VmbirxrVrs
lZudee3sJKDNKO5PU3VwbCycKDkP2WgE8MhnKr/iaepsrI/x3RgXU2i3DAKiJTm2LuM30bKNsMau
iKxCUw+1Nb51Df4aYqtK5D27bRQIQGLiF47/7nn5s2F5f14sldAGx1QdwfFnVy3ePWetRiM/D70g
4GqcueTbPcEYX8nLGI/dj3ptglrXFFRh8A8SOr1hHzoy2Q5i77sQxoDq0/YrzfpbC9x/OzfOT6fU
Qwq5+bNTue9EiaDYzs/delL7wom2snlpXESDnbSfMCdSTcLseZ0O9ImVkk1uZ50Q7W6UIyVlBHnD
/piP+qt00q87+TMcEvsDt6UMxqlz/Wawcki8/Q+Lcj4IiKdNrBFNIte1Hjrs9idFn0nxzRHIumX1
gP3WDBRYnK3WVnDVstfMjO2/8V/+lyHMUjGdYDaxbeHYP+frFUk+Z7su+bxB6gysMn8w5SZ81Ya2
i/bnQ92RF0jDbR6MGxHzyUZZytO69DGvzOpUZ2P+d+60n+YVk46uaoJVQBK1Mx/MfdT9A2zbzJRZ
A8SVndNY8Kyq272a2vSOqvpcl455TqmDnxJCunQiXmk79XeZMyu+RO7214+ptg88f3hMr2eCKYjb
wXVU07paa/9wJnk1QJBSeEyHLPbJe5UgBc5VmcAcymdgGoxDxZom0UaDPwGgtiNaT0PV4tCaSxv1
kPOpdPWYgv9Gcr1OpIut/805Gn+2DFm/niNwXlwZ19Fkv5p/OMfRLmVvNwtDibTuxKBhpUS0aorm
WYH0/4oMbEtU0P9ZF5/a9KszAWthf6beUT6+Y0H5jQTQzHNbhK2C7bZGv7KfvSl3qwddKWFYEcaE
uBnljrtV002uK5/GMe0o7+nyUi6s9tyeLaxDheVvrv5P08L+yjDfM6dDYdRt9ecnclpBqJJZnp1V
c1VQUw9BCvz1JnPdJBjk3ubZ5W36dVPdsayAFhQS3QcTRjYK5Z45Ir3KKXLlb54Z66fVxn5iuKm5
4LSuWYu7P92gU4LyZ4sxmszwh5xhzT2ZNzlz/fpkqXMOY7KgH1NsjwgXtf0CYrLniMLhsLARZRGK
SIuyFWiiJVbOdAyCBnEalcJVO22lPGy15tu4+e/VifQaZ7KTYMpcDVCZfcpKmJMYTZFBbLny1lQt
hPwJ2ew6fFsKsyV7WkPrYI63swmdkeIVBY2G+keTkZTbFAq6ddwJopn729QdvsVTtd0UI4VFvdDQ
r/I+DsWps9rhzd3yy6JHXOoQY315EhQIRpGIo1JseTA09kYpLK6imBP58Ndv/k8Rzdfb2lLZ3wC2
wIaEd+XPtzXL1XjeHEU5mSw/TvOEArmrUm/beOHlaNkPRjV9iIUd+2480S6jo3PYMJIfbJQa0Dn0
o4TU54lisfCQGghgqvxhddVgnZr2jP7re2OY3cE2EwyiNCt4nt3d8U5tkGWmBzQbJvpg4touYhqY
anvfQgv60sJGjQPJzgmoXFke+k285ElqoyjVM88AtHheJ6OJNmmy7NBVr1Su0u59fFhu5kJFuo3w
DhBGYM3W/yfsTJbbVrYs+kWIQN9MSbAnJaqXPEFIlo2+yUz0X18LdEXd+zx4NWFYEk1RJJF58py9
1yaPiHIOdXSwAHxtzk9KfiZqup+LYVpLn/MCKjqMf0G8ZIUIrBZJu44jmewt0e6Rv0Dpc7U+BBX7
w4k186Gqp3uecYvppMb3XmdHex6PfuME6//+Bv0FH1neIF/n84/ny6FWdf9+g/SgahG/8yqh2iCP
uFL3eVTp+4YBz2oySFgiRrsemGwKv11oCtWzW6Ca95ZETYdEiMIzL7lWF4t/V6H8Uu3m/3mG/4kW
+PMM2cepN0yf278PBalm8iHSVPqnFhZD/1RGcbypdfZ23+cV5zJbpekE86GeMcJQ/8AF/zGllMne
ZDHzaOI92btohmcOYP/Ps6Nf8Nfe4utwYzDYOYszzv/rAz75ylFYa/iUSdPepakeoBMffhSZl28j
s6HzOg7TCVLkdAJQa62dbF8isV/92fQSRur//QlZf070/7ndAU7TPbBxHKV4an/V4YVsaNAK+tGj
VZihg/blEXs7Gl//gCtae+dH2zYBABinIH/K5ldQmM2nVX8YGcDo2rLkTzC+lKpJuR9mPznZ9S/K
me4UIboO08gttuhnr1E5Q+NIhL9FIsF13XNV9AZJKX3xihiMxmVCimU+xleJohK5m2gOvJWXbFTf
dQMvG+91s1ftfI3Mmus87iPA4jS1kpix2Rz01g6R75fMkuQ8OgJUWi37TZBRBRM2fCTX9dpRYRyT
gOfZy3BSNhwRtHqQMWxUE7Y1BntRxaeu4KEypl9b7JJilenxY4BZ8FATCbsGlEZbMSrTY0Nu69qq
53GX9Oo3b7dai6y3tubkf1uMRMH+Sf6okuGKryNyTOZ+j71xbcIyPNVxaoToerJn0//gxU4uVjU8
RsQ6gHNJkEe2OZ4qDtB0jn2D+O/WoZsYD6+RV2xRhNiHoJJhunNjM/TNRp7YUH9o3jA/WKOzwg2J
PpZ0QEZaiXNkJoiNeMqgL9TFB+O18ZQWqAWGlDxzjk3Vce7tj7KyHWq9NMwDxu655l5mxg2n0u+K
FQpgfx/gZwjrroBQmkTJroau+z6bu9w2dzIhi6Atzd/TnJuPXQH9ZZ4G+kCTRm+dwesI/aeju7Vz
B8sO31kE70pDCy5G5oBpaaM7hOEkDOOjWGfjwDvpo0KEMrC3orJBVR61m8YLBnyADFzsWUuujQk7
2LKrfWTaxo7TjblrCfVjE+20w2wzurc0EH5J7b3Ghu6C36nu1DBq29QlW03oo8Iz43747Vyg7Kzo
p6cAbVwmt1A68Il5Q36mB8T4XhSoa7NRPnNsJlWyyz3+54QKTINTFPV8lpOKZCFXDt+D1xO9oeG9
8x0cyXY1xaGqm3uaF3juFcM2j9z5MS/3ME5e7FmIFUVVjBe1CxkftSvFYWrTm5DmisY92YGiLQQK
KJTK25m2vBANklxyF2+GmeXbzgUeZxj0l2MH2bfdEEqFhf0BDFu79aqROrVjbjbX3ZISkDqrIirj
41iK69wtv8IFyl3U+gO6+FPSc2xsTQCmS9Etq2ibBcT4CKPEaepiUcwrY8cRxzzURVOGkTQ2oGzp
vEk4iOhbzI1EWrHzIvIW6Lm8RUbl0UKGWp33QXotkMGvZsX2ZfmvdS/SB2lgIuxymEbAc/tLYJA3
Z0VckIn5Ymrx+Goq2s82Yw90hGMUakliIkyJzW3tIg6O4ujcQfpyG9/dFpbgXEsyajUhdOvODfCQ
faA5884d7ftAczG7lz97fSAe0Y6ccMxBWXjLk05VcG8Uno851WDggPcYw6Og12kxaOwTRPgBRg1W
5Z2wErRy00+3NKB5EAuQ9zNTsKwu19IWKWOFysHZW5ccBo0YwVWPUtbcJ3WWEbBh2RtdYysP9GTf
wlstKlc/98Z4ibDgwndM9AdthKy2/OG1ZBJt9L7cYKcbX/0GSW2UzS+5QVChV2n7pKzkvY9LNMRL
Fr2RVPCqzTpIJS0wLrMvOuSa/eKHxig8zNYrxEwokXXSn3qLUy67YZrkxZrLatugVyTmF0mQl+b2
W2XGbmihcTxNZnzTBOkfAp7vKsvdK/F79o6jO6+TT3/CsNU+zV21MQxzWBuj/xN/QR9Wsc20IWsX
LZ/3CJ83eEJVRKtjwh5kOEzoijbeUam1lJJ3qA02FBoc/cX8bkuWHtH1YVFA9ZXRr7Kna8Cp8dus
hdoK1FwHS2n9fTpLXsIyeOhzRcaENyYMXR1OOFhAu2BEJ4H6lcty73jJczmM8l4nZCO0oYZzHrea
XT5cPODPpQGffZBfXjA6dHuB1BQd61Cv9cwiDf3doJApnVYdhwSUcFkVpyI1d3MhHkAqoD0goS20
AmdkrVfQ8jKlyD0du3Xa7Sw5fFa1/doOenXJs8YMe+lhHrbFEXf1qqEzfnd71FF52VpP/WgDQYhp
sU/SjG38sEfJWjU4TMUKfWdOEn1+pTeXWZkHC/N72FrmSgMJfGzM4HjDsuj9qHCFDxUW5dOcZfJB
TEhWfGUd54WP2nb9kyzdDMWrJdZlIN3tZGRjONfuI4QE4z6hHe4B21wzpShQFEKDTi2pH4yghige
92qlwRHXyOVe+26AQsEtTlPaAA+m6RrVdrDuKjFdhlq+FKQ0RLnVvxfdZ1vSvOHEglrcz+/GBI1j
JnmDU/SeIGmgz8pCblkvBjgwWUpVmd0jDcJ24GbnISmhtKaDibrA5mFykKwlm6Aoa+sp+X3DwGjB
hB0dSGmm1ZuhAiys+n1lWN7eFoRS8ok9FIn5PiMtOScedI88OepeK9DbUgJaAXt0Q6I4x8iu3QdV
fmr85yDh9BBMi9IDC60N6j/UCTNcMRftliOot+mb3gRD0MmTzuzSTaWGXck0sAU0ONiUhtI09wwI
sP5LzvDd68CSBnZynPGPhV3WIBKsY9wt0XSaByV3Wg/yIocH2WeOyzmmQyASj/cFzn50KWpdQmBp
9eyaz9pjYctkg3aUZDxEeGGRw8ny+vwolWPCaJwzci7ng10E9c5jhrNimpJsfTCMK0MfmkOQyVc/
ReWvvY2liycvRePUTWvhR84Tk04w21F+4CrwV2lAZejI6KWBc2OEWkVaqbK4rxnbxtksN76fPqUd
bUYuOay2LMlofsplrDPv0Kns3Lz91FNGz+zEI7lhGv3vFSc/2k4SIXwhtpNfuXShGZAo9zUe4KAL
FTn0zKIHTwTHHCIIEndNw+uHknEaoe22zR1yUcY01E5baWDOsJ0nSmpG1+5w7iptFaelv5163FNJ
V3xNm6jqvppYYpCkGTMp6wPXCmf2qNj7dv4saY2sdK17Z6AfrHq2gQOScQRCragoiatirbDQko9D
2WbmJ4mnHWGlh0cFJqs+E04vpypYjTkSDqYCzt4y9RRT+EYnZn7V633YvA19k7Of5mnYFGzNaWw+
D/O72cFIyuMuDW2rxtuQ2zhr4RLh75y+m8ECPFi434bdvGaDTBi4qWjDpHer+ZQTUddiOK43mGc/
0sTC4IGHAqHPLksd1veI5KcB9UZijmc9GDVMEtq7jT89dadPzvYGJx9/lyiO28UIshuBYJLn+Dgq
U64iC98mBzjKCm/D/bY91sgwTpovw7VOngtrZmKTowGTXHrQ9Cgsdpllt2slknIjMxBhAazWmsHd
HMMdGrX7vNoEM4IgXJkrzytTVNeCl73LnfVYRtchClASk4WUtQUO/hnZQUbnH5NTcm/Fu9FbRRMp
NSMHJ/S852JpBqEm/0y75iImDfpSXp+lVvw0q+kUQFLG68HViJzCgLixonK7Q3vfsl2jKkuir9wv
HoF9PzWu3Lt989LSb1jNtDVC1K3tyq7uZE4kPSnP+yBm4Qtoy6zgTnBhi+xn3uKVH5DzzN1L0iL0
o5dohFaUczTRgoObx0b4Q9Vl9UCoEQG/qNXdvGbpW7qBem/2OygdT/h+khXZC/LCCJBLQoxaOM3y
B8URW3bv5ASXBi9uqrN1GtWu00SFxZGbm0rYryJCTxbpx+3L2w9ud/mjIf4jJEZE8kdE3C96khSZ
zgbh1uftfm45sI/d7h0wPuSfy31uX08CexerEIpL9Mh/7oiXLtgGo37+8+W/ftVNqpL78bwWBB7s
Da1nzRmyXSNK3or/fGSzbcx58++HnZQZ0ohHAfh/T/n2rz//888v+9ejxIH5RDhOsa0B46JaXF4P
3UmxJsQA9/75E/56fv96yL/u89cL9/dL8+dxlj8x7ipwGTSjpvgSOxzXCVUpD45S/T1T4T0ZFJ/V
4I2fAeZTatVuN2qQtRs/mY+a9LodxoV0Pev1xKi01baZQkUYGz3eDp8CPyuH9zLptkmefvZ5dSkk
bVBFmhQuo620AT0A5XkdWox0xKb7G73N21Uq4nZjjP0bocrBxSsLaChDdMD0U7G12TjoS6xvVd5g
IbX6qw4sn9JKKw8ySo6KzLQzon0MmQ1yYNAQVnAYXUK/yeMjhDRQCRFekbFyTf23SoL4MdNJ2SDU
0cxTf19JYgGh4oxb/wB8jIJknD/R5TzkhM7EA6RDfUGepfVa0O2Dp85qinv1UjiAGmA9IlAZ9FMm
rQc5LXOICO+1P56B0gFzLPR93c/eWkwFRym/7XauJ7FNu88Rn5ULWJ61R+LhRgF+2fnatTM7EfJX
h5WF/Q+PKgNya4/RUHuMN5ITG1nHdrQW8FaYdvGigYVnutlNVKrFtdCfUlrdgKW9n35PeGJrBWtL
oSpzwazz0Vl55jepiYNp8Wq0ybA1nEZskCLCL4/aC8IJa+2ZWrqDkCwvNCaoe/oorEvtrhxFcK8B
AS+HC32NT93od7XehZCDML1ju1slYEpXXvuSEdF3ToJym0pePSuYPrDOXB2mSfDRDTq5pbbthxZn
7SAlkPIspUebPzQWCjcvJiV4jKarXbCg2kV8Ssx6ixD0bqic4lBFWOCk9Wb2wA5wJyRH4eU1z5Z2
upWps+REfe/XWBsFRrooPduT5eDgnyFc1L7YRaU9HmOFxY+QDP5vcDBZQJEUjRGiZf0lN8sJz4uW
7ucS22IlmOS4dneExIJ3Od1FBryvSuLUcyd58DtaHgmTzCmoQq9CZ1l27IGThoDO17VsdasXXQ1T
qzYZKizMOgqdOU73jZF+52NVbUvd+o6mLAFiPkByhW1zt4RFGz3PGJ0JlBwPOvbUNVf+NAVpGC88
c+U7LdNpaHi/4DCqUMNlvzLTzlhnjtPtOzjexbAh7QHqr4Yx3UJzaqTjqYLzGvoizp688dvWlX7g
PyWrdizzsOzqzVS7P/peDCfpfWXzk5znYi9mnwa+pS6Tv276VG5mwIor25w/HZtKskqHe3zvz3ls
fzNFsqVHXqY3HXJHO0YJOmZRFtG+R4i+Tmy0bk2M7yqIiERD80W4cl6/j13FR99KfWpmfGFxK+6t
DPcJnaMVk2aAb0a9SSQTAbBabMQSGt8k5Mm0a2OTzV++TuusAupSImKQZl5t9cJ7MxVkPARivPu6
/awUZEfGA7gbR3ZtN91aqXrOVXx2nC/dwitGl+cKjx1ZaUkiDdLLZlVMeL90fWyXnKJ7WZDNVZhg
F30dCpEQzo+q81g07BhGhBOXKw/nBjC+sttYTftu5Mmp9Yxx11nzt56NK0rmJ7PBxfQbX7yxHkdk
4x3YItczfvMBBJg1FtQQmf1qeMM2os5f0hjLTQcTYhtYJqaqedojT+YDiBQFyeO6smjwc0xOVmJa
PMhmQVraFzXG2MYpIFz7OLsF8Ks2CEkWwblsyscAEAEesOm1cKxym6evgW6tGhMri9IJuwWsdam9
cdfPJpiagC6q3R+cKX3W8IqsmSnGoSci8KcaFlr57aTDxq0xIyNTmsMqI5NDKy1v05X9c0bbwhLZ
bzhiD36r80HDwL+eZ0A5j6oUYlsI7Af1VDyUeXmZHIIsGRZYnvHdAgzfqLaF9C3egomAnyxGDdAN
5XMz6+Q3lxnC8IEeeBC17macm+1ASNzWq2fqGZzF0qaZYLQb1+DX5GjlryjW4oum36V69oppj+mE
NXxGyCbg+iCbnzrYH/4cv0KsgmAxRVu1tJ7m2T1mFSWFKkzv0WqTrWetdeJ3No7wLLwl5D1J7Utl
rA+D946NhgML6sdLT+QYTvZXz+iOuvgx6ToaazPqWfwmbL/aVQcFt/MN/Tjni/F99gRp28zOkkh2
O63yX0E8pCehlx8uhZ5odXNrdh4lfES7bBjd53ke9kZkuSvFFZrPQAlc+FN1Wttrsj45z5bMSQHg
7nV81S4WRA700WdiJ/oqt9p+3xX1Je2cHx0N3G3Q5ow+vB1N0ffeaNNTHpi/3JH74lVCL84hMY2C
tWoyQf29RJSmfDIhMk6YfioBh8JCzG9uUfzGKz+dyBnp1JKHeGwjGAVzlEBLabfCx2Sfp/l0JgIC
6SY+300k2kcCFxHU28Wz6raaS2KGxerJUTUlwaOXhwKq4kkmyxFPKZP8hJZMOc71GIPHddc4/cZy
AZ2lNhU/W9VRV9CfIHNzHpQoebMK/SzAhr3Txr8jbyZjg1MPpQjL8sBke1aSQ0Rrd3DdXHqEdKgG
Oyq3Qc3GqSfTaczKfU3EQFP1wCTKFQsn+S5uWMGqxKmQvkQ0MtcEY/hrMx2vpj09V1VPU9hKSVfU
6eaxfA8uRiDR53gtrKOmsAT2Y72HLdpunNImRaVPwn65SPUABge/cYqycse8NaXfhtHPj/d5lpS8
sFmF602jppkwsOtG7GxKhw4IzQrJGGZVMaY7i/hXBU8snKXnA/5r0g09ocesq/xdZzRT6I1Pc21V
3/TFC5Hoa2QWzZHAl/QtzuO3zm6xqWWK4sgQJ21kjI5/IYLmsxayAFwULJh+Vh1X805cRN8OtCfm
Ing7YduP+FHNO20gXgMACEtDb77HRrrFyjKX9p7TDo068HElgAByt5s78tmzO+G5B5nhjKeaH7bK
06uDi6/VRw/c9NkR4E8Nna7UvVNgZpcpKYP9pMPMwuua59pGAapzM9lznAFOnf4wOSOsMAA1Ey8P
SYUr7OqPZRv0obS6Zo0N5VUEw+NUq1eRMM4WifvWNaO5JYGgsyML/VJ70RNKErtsL0j4TnpsXTVI
DEIOHhz75N7l8sdy5N5lIPO52HEs+Eu/U6m3qMPPUU9eaI/2YqhgaxSL2xCBEPSpcd6QtdtxtK56
7KGorttn5gSETWpBSfpG9jgb11aSSmUbKJ5EGxDHO0Vhn/F0OmKpZ02e0QfaGzgzlFxLiJXjirtI
b5KLUw6PndHT+6zpRzJ5N7T7EdVzucifq0UITeuWpnS1yKOzRSj955uLeFosMmpzEVRPi7S61BaV
dYbeOjaZUXWLBFstYmzyIfGOLwLt7qbVDhbZtot+u17U3LcbbxF32wmlU9YOf27caK6JCUcM7iyy
cG+5USjFvRnLs6q0alWjIkfpF62aRVgOO5disW2MEMxtehrcF+I6mBNoKNJR527yRaJuLGL1ZpGt
xxZR6Ddd+3KjLYL325dsV2CqF+n77Xs58rhFFJ8v8vh2Eeeny7+im3reWIT0NYp6e5Ha38ygw+0v
/Odra5HjT4swPy4Xjb6zyPV7PA1/DKAwBGte5kXXb900/u2i9l9k/7SEpsUGcPud1c0b8M+vxyuB
CggLAYyV4YiNFV9BsFgMOrwGN5Ov+mDQvODX+PntTuNiUBhJI17NVsQCDfqCqMt8wGaOp8FdzA2x
h82hWAwP/mJ9kIsJQkK4Bi7i5Fj6occsVolqMU1Ui33if72ui6ni5hDPb0aLu5sLvLw5MGa8GOli
yggWewbtoP2fH/6xbmDiaMev+ebqyBaDh7h5PdrF9sGw++FmGr3dZIs5ZKRttTKlJhhcdRgmlqSg
3LnL3BINatNmIVUcfJwYR8m43OSaQjLDuLzd4/IOy8Wkki52lUHzzY98sbD4gHnRcjtHL48/hSu0
jVXx+W3bctstnrfbDf1sAGUepTI8C0BZoA0yPPZ/fnj7V7F8Kf2GSUobJKixGXom2sQmvvTWvH58
VUXDKEesYmPp4JhJQ3H5UrvWRCut/WCP+2AF/FkNKwRQiGj6wqHwNJEL5B6uUP13XPPtuR8eCv+U
R/qrXZCqQV+DLq/+OnOuXSFZvZqj9WaYBsYLwp8I4FwHxNlFab8le4zsHrM7UBP/qmPq5h+x072L
knGoRVQgY4Tq3tOGBxSYr6ofVsh1XkaXCsTrP/U+4HcbAuOv+PJs+xPx5cMoAUoGjT6u0SwdSr86
aTT51/5Ay9w08XJaLQJ2SrOZgRajPnjhR1almsi46ZwnICxu3/rnRtGPYujQAeCeSDRd7l94Quzw
rmAC4Wd/3TUl3JNh2fKQtx/rXett5Gi//XU/ED/o62/fvN1vVo6/1YV9qfOSqVBVVvsYvAy2Hv23
cIaLXaB2EUH6HjHECzFQAoWYtBePCgADWtAee6mHvnYqs8hfmPXITgv9MkbQjpgLPmjKv48kHjoJ
y0EJCApDzBuy0F7SPnq0rWUS5mjbOA84w0Indyx+pHxGG30qGBu3jffEJWfovwlYa+9h9KQVwXxO
DQSCxePsekd7WDi9eRISfpU9kmiZUdFT3FSwwI/umOHjLsc7J8EsJZfeXVxUzDGa9ksg84T7Q3ay
We5pJJh7rRbPHPs9ajqxcxyb5Q5CjYlGOQTLPG8w75DfJca93cUU3RF7sU+NMbFd7yz3zpLBHpKK
uo4zCFwFECOJzIPEnBM6fiB3mT9ic+JsEiQorhPbszBV65z1W+O3d2PO2HAbciZJmZW9N2NNi4ag
c489fxredMPvjx7J60ZatFvTdX+qwr94rnpoRXF12/jbhtF40hMyQEGws5W/DLmJI0mR0+DDONUp
fie1ax2/J0o0eSmlD0q+ZlBnlNN3rfxX0KbxViyDAFV7d1wdQAoT9AZGjLfO8rd+m3yBWXtHMsOf
WB8gZHCWSJJnOxivHlzCjnn/XIzzusy5ztqh2fa1GJi5zN0Oydcv7Ztz1nDOfPfZcONhgwjVC/FO
POM4aY+OPc1rDZzT2o293009RDs1XyLgkAGTtiNzzDLQ0AXLaOvk85PNYaV0YHAa5ZsF9tlbUmcd
+oJr5mrTZtFCt0xjR4/nY0XpoqUCatIxROr6qNktBm1avVS5HM6tZDNoC2ujO1fjjGdXI+NRs/u1
radXzTJ+eFZyHeL+miEGcAoOlIOdkAUbxRLRmKB1nYcO3nrNXk6aG0BLp6lx72eL4RWpeFvT6Tgn
kxwQGwyBK5l8A1YFbyK0UyUUwiSCjsrxwyZ5dJVYwzWvvQd4xHda6zzqQ/+GZf69SpKL54z7jJ69
kwFhyKbyh++hPwO3tbI0Lgt7wIdWVZ+8+wDA7PjBLZKf1Frz2qmSA3nUZxZ6nbnSt6vqc+cOv0bD
/tUxkmeB/hxxbGYkOjA76a5zRTa50SowuK559srpq1T+7waheYOQIJAS3GprXC31jQbmqzfcH+Zz
26mM9g4L5Szqn5Pu8uon0NtzmmcR8NF4zO6S0vrAv08rwGRmofrXKTBHzkQZYgFw77IAJSosuE8i
+eBzCZRQ92iy19bdFOuvLeTeMEMnTB9e34rlcdCLSIr6GLLtSD6pL58MH9eDYppI66RcO5HSAX8O
iwzQo9bTActW5PTgOsQRMJ8tz2JIzxPPld6Euj08Z6JtMNdVjPrFKenaj7bQK0b/b6mf55uObbU0
Spp9fRSc5IjvXYIz1ohMGy2xMyrQ3AtoakRDblRDEA7GeGf1Ll0w6BZTB/FeirM7MtjgcH2f4Kgf
p/tmsQ3Z4kXS5HVj59xO9K68Zc0yHUUkcXLAU79ymUnRWrN/DpA0kYCIcPKNBBx0R+2rd8/4WB8H
sHCCzuvYMD4hvHRVabR+cfKwWvEBzAwKWP6wvSb9PVfpohM+ZIN66CztMwr8R17hiUqEvb2/TjFL
D1w2bXLDjkBqrWvvuzw61jFJbCadr8HcQE1/pcFExspvxM8V4MctDtbHup6e+nZ+a4aGcswojn1a
nmXBAETj7ekd9I8GDSwDzj0HuMJ6sHIsKl4bfOEmUEuYaLJOBmurUgLCNAf4bZWqXWUR+BYppCSf
MVq6VdBHP+aB9GCD51FwVeKEdiJBHNyMoIZ5ZWd90Zo4zQ4+JWKkfhLG92bT18kaRQrF9Au0JhQk
uG27zHN2Wqtek9R9YWpBE62jg5wWwy8yMtgzDf9BT2NIDh+RDhGbU9adXmqXzJh/+mnwOsaMQpkU
IojbRC1cC5AIr5pkt62D5mecAPai9mPjIR2r9yMDYEcDjBg+iG2rd4ZJ9noAUL3HqoDNq+/RtUHa
wtYxHUyz/45azi95N1+lq7erKCn1JYiaZnn1W6ctyubaP8Qy4qJETTBlYssx+XlWP7UU21GXSz4t
bYtzOuJDhKB/W5RPpTQwjglEbTU5ilgZKIHL/nOKvfQCm+4trghdchX09Jhu6opZ8pfBUGCP+wn4
W1mXh4S1xF4AAAgTylDD6RbOUAHphxu4Vg1aoLNpneuZPqvuTSLsE/0uWGT0pNQeYx9gy+jaT2J6
sqCRA6BGXmGgxnOiNmNO4W74K9H9LO2lznN/RhQ1JzHDiagHvCJkye/mLhZ7i4PYhiTWZFVYMBuj
Bvl6Ta7VWtd1g/Gz+g3gbl8EyJ7SHG5ZYpoN0EbuP0ukVVVXtse09UHy+I0AOhw8R37RPLW3EFRb
9TvKzXQTdB0N6DZPT5UzPQjmeefAbr2zmwpzi7ckQSjm1GejDJowNsxLYBZfce/N5wgfxWFkJjYE
njh3y40PMHkzGry9ePeAXyy+k2ksTvVIi1xviP9JLQ6IJMTSWUIteZQFYJvFhjkVpbGnf3bvZqjn
bjd+N1PMQt8VTrDLHW+CZWOhCaKtH7uDQ2nNJgrrFHBFruiPsZXc3W6MCeWeFqA0t+erz+Aeb/Ow
uBIRfYLuDs5REaEVcUechVmZ7HtUv6ao7fPIZkiCSCdhxY4TEHWlP1Grkld1aBJ9fvKdHJw1gUsn
t6vNVdQy/erLQT638FK2uCKoErPM3PkZH7m4dbQHq34hP8C73r5wY7DBxjLDrzX4JoSM2FwGSAps
E0V3rtR8l8wJ+6pLNdPoFjtdy8tDnrN9Tvrql1pi1i1TuudixlllyHTvMqHDvU34GsTrXQ5N+S7w
RmRzXaRtXJB2dwWd4LXtDfZmxuG/M6FHrghcdVdDL21KS43hetnyaPBvbODhhEvq9Fza4G4kns9q
gC2bemiSGT6xqd/nmTBCuyc52Kv6ce0OLo+5i9LUABXKFqfMHDGjqZHGm48El9odR4ZkPsxTp++j
3jpoARajhHKiyIzstLDjaunus0A8trNFbEtqbIENBAAhB4YYs3YZpdOFfkLt7nYo75DHtCGXmc2S
Gu21MZv5kIoJweimFexMqeI/W3q8dXnJdo1LI15r6CsqRUjT0KO+QDyAidI+RimCSmUpakXvGBf2
te6zg0HjjwpKU7iXXkE7scotht6uIUddj9UaGhn5wlaHP48NdGOTRmnY8XTAfnCBmeFdkmwsdnMr
75vZPs+qJKHbkx95r30H9mCjJS1XXbzIW+qCAwG0Ff4OxIOkgZ7I+wkYTEcQokZWmLn7sqfpbu6r
p7rqc2aeI1hFFfthQg1HnDF+LUwtKQm6jozTjV/CtCh6+3ceDXLf0s1D4jTeeVlERnTETsHum3nD
OhKBeEsQiTHWTORQAAAyn5spne79QeP0yfpvNT54iORDK0g/BXM0GnGEkCVH4QUPhs0VoCezszBN
Wart2jZDBFAwNQCc220HiNuPv4oMlHFgTbQGpnq+ZOnPonKCA2M3GqiuUixSU7OzK2SYYATTteY6
l7wSnIglluw4oAkmSfM0OB6nVtYuvWaDFVRnRua+4ZLJrm08vIuI8iPpOiDmHNhgZZ4DQBCbvrRP
09gtlulgxHA8rFyjrfegLGKqmTbZWyMn66zUsUOW8dYUQ3S0iHBF0QJe0DLMfWZ/R3mQUIOjuB4Z
rZ4Agl07p9cOETPpNjbEmpk+PqUEyHc2+mHtxwiwir7clPQIl8846SwWreE5yMVpag0gaGwY0+gf
kq6RBx3zFdRvhj39/FAYxTURpbuvAhVTc4A+rJxGA8jh3bMfvuhj88ElpB8SQImAgGRwWHjkiDu1
e9OsX02mUJC9268qy4Zj56SPqIoXt8l4njL74napzymY+kJVw6vM5QqML6oTZh6jS3PWjUHy1G2/
htTZbub5h4AjRVvROSsd+4DdcKIyyQFaMUWOsFJmRz5fKb285rrglUbRYf7xGtznlX3oZqQ08UPV
QL/1OufkExDqIFpmKuGA0zFDaNs+DpMeQ3dlfxmzoW2rJWxEMZHYpGMTEi34dbPG316xsmr7TZ7e
E/mrIoUtdH5pHFhPdO0a3zspXtqwkrUKa5sSsTDgs+dUVijMcX+iEKEPTJPCt7OzCpyHvpuomBY7
8c3spw+tc4KWijMGmNeKnKB576Dov2vsx9u9ZCtRaAZ4WsEUIPauqEH6RKGASgQ0Vp9kDKdFiGD6
O28AeY8Ng6og8+8MS9VhIGw4I//D3Zksx41k2/aLUA+NAw5MIxA9I9h3msBEiUTv6NuvvwuhrFtZ
yrIqqze8g5SJSpJBBgD34+fsvbZKzhIQX1c5CEdS4hE9xHHnwmvIf2M1i9pqe7Vm6qH2EU75E2d9
ZmZztGf2ckqNlGITN02RfkRDqO8Nh2ZwQ2RFascfSiBiRdIS/fLaGz0pJAMDXJUjYQp4AsoYdZUz
t2oXbVgdIvCsoAQwgGPSRKanCdLGsm9WSQxEhGx0Q+jJijqw5dpgngvle0Yzbs0J8ykRfEvgTf06
rIJDZvGOo4s65hitVg0O2M5BMxtnT6IaeekUqzE9k70o+7vOouLKGr48ClBLBnW5abyA7JHlM2XK
gfa6pKZ2la9DEbwnffAUtiR2RcyQkK9x2u2mzB887cvqoajnlcrX/cyEJl3CnLGGoLNaz0iMtMr8
yXq6WNjSO6OkF0dyI0lILq+RVkCEI6QQg1kQhtbfxLb1XYJfpaquL0VERa2X2HTB+pEz666RM/Is
2LcaqDifoMCHiptk4qdyG+1pzPCUk9X53nacxZySqY8Wc7FFqW+iKaEw0lCZNaSe884wjEzgX1Hc
NeRjrEcUHjQ4dxJxoZVnpDEY0cd1P5lB6WahOkzJXW/aP6KSo0Pp8SXX9t0CaFw+daSWHFX/Fs1c
O6PQNJyaCjs0IpSYy3cxk1thWGrnlGN+SrzE2NcYCCC6j9ucVClOqJTzbjZoz07UjsfBEPtK1y9z
4zTnesmgLpi558xMDzJV42GpgZ1sqO4yi0UznsR7Fw7iridJRR/NGsNfttEAXN6l7TLhgeXYoH0Y
hjHZq855b8I6O13/0PruWxRp4XHSSnuTFTHR7eS5runM9b7BIeSkZvkaDfBbkY2Y52nU430w4wRn
HX1g2N7vZlN/KO3W2bKW2CerC06IUaiHRvKqOOLvK7f65mWGCXbUuI9gj0HQ1jaDwya53FT6gnWA
XvymSYaJSbu8f7TXwMjhTBPBcRY0Qfktb0bvwLDH2y1n/mmEMo7AST+07l5Cw93R5IdFjL5vjc4P
II1eH6YUx9NVdmt0PaQ0EzpCx9WjMOhXHmXCsJzUzNqEP8MApi0Y/fEghodCj9+SHiVoKnEzUD/e
22l5kWOIpWz2a9w9TS5Rm9Yx99KgXQoqGSQOFE2Zkz6K1lbIcD5x2Lm+YyHANjitryTaIX62cloX
dbWpBuelLV0C0GHYbkPUPaqpXmoq43U1sgZdFyLaKwVwBctblQ3bcQCljof9Y1bLabSTnP3j+Lat
ePolcwlm9xS31aoaYw63ljrkkqk/nTXSIPLbXAdZQtRytdehRFApohchIHrHFJh6z2M17pr+1dAw
XAeUZQIuDKU+I+MWpHJWH3G9oLbt2VSv75PjvGkD2jRBMuBI1M3m+gOX8zivQqotSEfPM4WgT+nK
Xg8DxYAYGzNE30bcAghTjM9pikZSFFggCoEbq0Ms4Q4BRetIIxNXHR0FntUY0CRxAwk9AxYs02Cp
SZH7tO0SzhczdIhKZqbyUKSM8eIyOtYy+ljM/22TfeSKuwkhLWJvQ/PNabGdu/1jaLQvE7cVHiVI
Kn/cgnrN0DvB8x2K7glwUsqKlU6sjwpob3UBKMn+6B5iI3rDRd/4asCIBhWCsoRPKlq5m8gUwa9V
e2t6a586Bna6Za6v1yz5wQU2KmuyM5xpXU9rCQ5mHaP8tENEJugDmtXS9gbPvAnJmeQcf9FCDILS
QDC3rFd9swU7jWrbZX1uJg58KZ8uako+DCK0Ks3kw2um87Wljo3EWuWc4pFJFLTgkskHtnojlz4l
S/u8JeQaykWa35WyO8csMist/4D+VmEj5rcp9XwzK8Gsf96T4BP5Nu1zEkG4jr/WxG44akY6bL0h
+YAtSvoDYDSSk/3Y7K1TBuS8tQdvnY087e50y5kkulRMoWA9d9Nr30cVbpEi3GYynAhaQTM0uEs7
o/uMaejsq9HW74gW+xzHx9ArzG80KlA8q3m+iYWT7G1rrtchZnVfo0FVwJg8FlVxIMi9A7lJlFPP
4c8jMv7cU+Pk2YzOupiCned4PCcBhBTycBO0/dzOgA6dVSUzvuGQ+XHdkIWpqQ9bGQA8Mp7H5Q6p
je5H603PpqnOMAUuQwEOJKh7Ai3Yd/VaHOh9c8jpDMZ69JmH5e6x9YpFiiqR+C+GaB6BAFBKGftA
wG0znjgRut/mbgIMi8+ZyI7XZT3kOUF1IDdlFH9EksjytLpXs3gjduBnljn7aFCsarC8SVmwSUih
hZ868rGivLYGOoQW4Sw+gVkBUeY8RNXICzUFjb2ZxDCMLOVtWMKgRvGzSuHxAWGhyTNPNN90VmSP
hCY/k/vrhh1wttXNE6Y50jFCO/MTBh4diWUns3Y/St09pMSpe8oEYE4sU9mWPwJQq9BzAPV09tPo
MicX+Ro/syJTaUWIysqZEAHPis3X7bm1BYMUNr/kw8FMvQpnb788uybRJ9ucH2fU3KexZbmrdWIm
NK29EJHIUrWUE6MVbAkeaUEW3QZL0JaucEs3tLrtUFwKdHir609e97i0E2e6rVztseuFxjge+xtV
RDl7F3PxBk8zG4ElsW+2HotchNdqlBcSYuf9FUR1fVzCxANvp84a2ml6i1zfEBNC1yXJ2i6XHBnE
8Rg2Xpzln3keRpCfxAo67CoF/loii8DxGEuSirgAZ+ddEJJYk1APvmIxq93y7/qE1IrS1fWzHqkQ
kiEYsFxJwcR0OgsihPzray2f27DAgUciwauEmbMcd0qpm2vT4knq4jOOqKVLz6YTqSZduRYpHybt
EEWKV+uw2JYdN4WLpylzai5ezh7W5dmHmVvHOnWxjy2crCRW+0zSUQzCRWDn8GvPHnHoU36yXfhU
0XK2z7X5nBb2D7vkpBLk7M8RLWgZld4u03TiYQzrpfdITao53HH3r7IMy8DVmuu2AQP0JY7HG9Um
IMGsajiK5xklgnQ9AoZIj2kHDBnaYD1WJhBd5G0Ou3i9tCsiBG4cBZZtk5ujwJM+77BoaJu5wn2W
4tpQ1beCK7dJUu+5wVhjxNp93ABQinOPqanoODJC3gpqoe+MKuYXbZpHMXQvJE7xg9by1PbWhIOC
bdrVsYxGw12Ct9vP5vhjMHnoa+HsOo/oOielrK1wcWBAqvchEn80lmRfVrNHy3i5H4crH6noBT/t
13XtxktHo8FAwT4W+75VE3Ujl2y0rEeXzPqLnMRnln+AMRvfGIPqkyQOSyHEJz/Kx8l8gFM+HSuj
TnE/kwBhy6RcI2tIbxN6D+ssKWnCOBJ0Ue4xAy/cR8Y5azVEps+32GIURh6E+87gCTqIJNsM3vic
dgQagvZGhDPBjWz1Nl7TPBx8JD0bfTCCszazYplyenItNFE8/Lg1ekYrlTfv+6a5IwFtOiUSIdtk
1wcRD9W2nm4bOl4zuiU3CV48ZdSHElsOOhxn14e4BucSngbMCCMmGByeTL1trY49NqQAwtwAtzVS
83as2juwR5hapjR7MCyUNwXLN0aaHlEfSabnhhP82qKJpzRd3Y2cFh9mBJwdepJfqfb/V6GCkmzc
P1n2/xLcyzqkPn+08Y+u/TNV8NeX/QEVlMbfeO6gfzHFcZi5Lsy2P6CC0vqbhAquL85+YUg20/+F
Cgrzb9DiccE5cCuktBbiTlN0S3av0P8GnMCxXcu2pWG6/x1U0JW/M13Y9S3P1GGTGdLW/8J0sc2J
eGHSP/c1J90IIvuaxv2NWLBw5DsTUN22b632ldbWg6uz+ZTF3G5UN1JXJtRByqWtECMmWPeuei0L
cau37pPbu+mRWPfg1FdfY5fd9C7bhtScS1xkZL/Eh0xHGCUT9oGpE3TZQo8P+4BsLzDGaqEZopom
8nxmzs0iysTiYkTa/fUkWVryezOmz9AY6ToRLqmHyCE08L7yTt/Y0Nx8cA00/SV9doMfss7zmwHx
sWV8TwxVkrRIiOT4HIBTQdoo7r3pAT46TjObfi1I4Tn6imrn4tjJRzd4t40TnYc6uBlbyLWcs1Nj
qflQ/6y6jpll2ddvc1Q+oap7AGH23mRQ5vRxg8qgI2lSvggG1J1Mvwg8jNeOXb5xbvwqwpYM+IK3
WTrmvVPap9rGtKd4n9KFYRXK+k0UmxKIvJXTnw6aDTH3l9bDh2oIUjzEpfeSNyJ7d6EB3TWdG90P
1U8KlU29FN46b1vQUIFYfEkSYMFd9hSyBzhbZSna0ulsphrLsMNVFSleO7FKo7xaozmh1dFTEmNp
3+uE8oRAzMbIcTdLDSNG51sg2x+/yrkFXpQl2roY8hMaFZKEAxZu53qnaA3BwfM3w5mJV6pLUrUA
DkKRQAFJYd2n4n6WsKpLcmSXb5wIBEvXqx002k9RkuXM+1ACAdtUo/uadIDjrvs2yRf3TYitfOm9
YBDFVzhTnCn7YA8VHfJx1eBNR1U7XDq1ZFMQ39ItnXWrdLjwc/hM8Qk8dqnPQSp/NdZMsFai9kUc
Qq7i1uG/HWWUvepkYyBVkK916/YnLwt/cKrk7EvRlciaZgVeI6ug7YfhhRAJNLSUN4Bt5q2Anbky
5HSn9cYPs/6BuVB7MEkZNDIO6GGHdtKK/Grh5djBETlTuq2ljPfo/gaX1p7V8LMOtjz0AYToXuEa
XYom2NYMSno2bJyVs/6FtRTR12TdA+wGaql7T9UYvsZzdkljri91Wq7TMYxrKh06mlWrYpTjARnw
OSfGSvFrltswoak2BeV4WKjkfbAu0QT7jjIfvLatVyE6B8JslkLeZKS8dpm5guD7hPwQxflDaVob
Q027TOhfTGvH1UzkIvbFFM0Xop7cti/jlH5dC3rT5F1BSf5qD/uIZnUgUp4E/dWAu8k9Sg1okAwr
6hsxcItIyEDrPOdahXRHV/MQvhmIYX4dqUlQpJho6rchcYwV0q6QQu56AtF46ICW76oyvwkIl6X7
/iQ9aiBcnvvQmBGnf6RVuKVhC8+b97rjp0BxTInBVHrYijl+iudxa6TGHXkD5dqVPDR1j18quopG
8kMlGA1FOb0bS6Yb0IHYtNzkwzKoiVkbXWyIwRtakmnfcQmlkE8mzYqlfsI8Gig6YrHHWWgk2JLG
JmI+zhrhknFkD9nGk82bTHldR1JSstbiA51uQE1dOLkgoSnvVMkKhOiDhjzDu1WZ5h9o/rHattUh
L1lYFAowZsc4Oxp7U4ZYOU0dPwQEiW2dGQ+dyzAqCStiGBvqG/wbyWqoOSl45vLMdiVhS7G8jAmL
ZVHX383C+zLHjAFJk/ngXUc/QAJGMFuwK4R2ops47shZv0Mvd6wjXA5WxS/kRS9Nw3KUymIB11s3
8UBCk1paWlVDg9drxbamYmYzSM/Wcqizc/ccElYdU3x7sfUIbAeuCMhMd6YvueQ4c675soo8QLao
cFBF9uUKGGUU2axh/+HQVkquosl95kS1L5BgrA0Cv2FMwFDjFELQad419FioVvWcGawMu01IsO1u
wJayHvFj9IbS6We4oNWFd2dYYMKsWy3nUmiBujHL4EdqSqyBRupHZUKqWfZoDVyt1H4bWnSqs0zn
bVHW3q6ayo8y1fmdG/upZ/NdOxaJFCJzEc4hHbPEcoRiLSF35x7/bOKHXvtAisAjTZCfgMyfawd1
nktygm854Z1Mf17v8pFjXxox/aEx1zq7QQz0xJsJEqUsbmMLTXqOvitVoj5UFj6264Z1PT+AZ+GK
ak2AK5Vg48DjRJvY8YfVl7fj1H4nrOcrwgKTzN17UXEbGEb2U9d4FnOLsh9y6y4XmAvIqj0g3qEL
D8qDgXJ0qhiAoucjxWe0CZkvt1PQHYAlTuTqOJd5kOdh0NfkfLECL7pevKibLrY3FEfsUzMNIKd9
QQ9CHHY23aPOAo6iqve4myX2KjYjGigs5YzmV3I5z8x9XbM5ZRet4Sx77fHJJP9O9uxrXepHA6dZ
PLJPMu8udf3TFhHHl2D81gYmwxUseBTK38Vy3uvLG3t4xyec+XXNGS8wqiVxF/Hd4LDYeKlz8DCf
rWXbqq1BxkmYx7pfY/uHxsciRXuM6SqLzyC1p6afF5ZCSO+iM5nUIKzvxnE7LwukMyJF7Rt2Yt3S
Mzwgp4p5KMY1qG1LM2voaNlxYAp3k5CrzMBHz3XN9JazPWfy63bIw0O3k4ojW6qvhOTMUTN2fbzY
MELtaZ7atzGdUyz95BmqmsXWFvc6/MHY0KMtgE+i76yz3dJOSxPKBs0uH7WB3yXyzlYD0TQtMtA8
la5uGBCFhRZdltIlLs2zbJijStO4TLP+dr1zPKvglEEWgatNx0hpzkaO6AI6tritUE5KiKogg0Zr
boc+eI1xf2TCRlvMhN9KuZEEWOIR8NoYkR03D2RFJmjmIj3AXF5G2CdxvsXq0x0M5Oy2U0J9C77D
q7Y3tMSABwR0ZpfTzEteUCqloIc6J93aHvKsgo6Hg8Ni2xrigbdc7ZFltqfWHP/4o5qK9oSTEwTV
VBOCWm+csfeOdE13LuJ8dAmwniuHXSJs/abBaE5xTOgJPj2i4LPXTB/9COE23/IBGen3UNrJFiOQ
mTMcmg3smPzx62Od3B1f9RgpzXIOjlGR3ZKrPjIS0B9dt2uO5WQ1R2PJNSjkFmV9ssH1iPxb1N3x
aiq4Ri1dP7z+0S3/I9hOYQOIW3wM/xsWRXJ0QZN1YMgC4/CU5u6tcCZ7C4qFmCiXZCWsqkA9rAa7
SU1+bLt13MHcz6BexkZcjDwydnq8+L/SIPKFqBLcl2nHvMBUu0a06DqvvgpcQS20ouzZrj1UyNf/
UaXccqRmoFDB93ycW4MxSbeJq365nmHIkxTMB6g+OJzq9BSpC8p1fQPXhhinCcOIdNobkqyBiGfo
xOocHyMBDTdaYepoFSyHGFGy1jxhkdMjRgKxGOYq9RjYn86ogsdmtijAvP5HUdT9AhPpb5hKR86F
xgy2gEU9z6swMPpWuiHUscCmTdHDH2k5x1c1N4zb6CPpZoEGJGr5aypNShyHPNLlo7ikCdV1cl4Z
c/J4NSskiwnh+rdMom+VIfAFWZ6SIoZpbsp3pUGPqrhZ15Cp3ySiAXzxhoV8PLWOjk6XgRzbv3+M
kMbcOCr6eTUAkGtJpsuvv4pUrCeZUjsGvI5WlwT/aAESzizyTjkuEp8yh2SKEa5HkZs3VdFrpzoh
TC4EUnP9yBxijlNeyOBjdPsSfUOmna5/NMsn//pwKF8IRAy2Du35DQcVJhh5O5wIjjQ25gBvQZdO
f8r1nrMhscJ+ik/2xgkiiajfFqupDmnb6zYgdc8+Vblyfv0twD/ri5ZG1vXfrp/SVcFRNfORSbDY
XP/FWr7IUYqHt0ZMjnLpbFj2ORiSnkge7VSOOiqUOsDra+vOZQhQmfRe15+GanDOk6bdJDNV+CyG
xxjTyKXN7ZMaSL2pLBQileyMJ61Rnm+CbtldP7Tn6GLlDETkQG1WDrr5RO6gcdMsJoShz6CeGHm5
JUsRvGlsDQSYhDs5yvQ+tc2UgMbxPe9k/lJ2HrNARYGQKpvy3CEFqOPdjqTz9Kf+wt0v8t+fwdzG
72xZTuvCAfLoONwsLvbYf4ZwZh6MJ1HUHUzbRu0A2S5nVSQtDBqU+0Qo7WIy5FjSI1oRMbvX/8/r
C8PVTQdJrqX/xkj00KVNXlt2+0aOz/ZcXWpJMckB0orTnxT7JkaqVecQJmTMu3//2r+jf6+/unRI
aBAGLIvf8YwU/5qIQcjts4lz4nJgpJfKEJsxUSim9Sz0vR41f1Ah/6+2rCxbN7kn/t/fcyb+0rN6
+azzQv1Tv+qPr/lHwwp3g+U5lm6YDuBJ488NK0FJykMuDOcag/GPhpX9N3pc3BiChhbiIrpMf+9X
mXS5PLDBwrZdQ4fL+N+EYPxGEDU9umIQaPkBBdNs8Tsc2zX6bo4L196HjvfD7Vh44vvZwP3OYcb6
D7hjiybbPwFBXccgbYMwW9eCd2v9jitFeoLrAhPSHgBXujXdjgwucHFrZozxhmywWv/ZYJrt0k2l
T2dPuW+VNh6yHI1NTIZWLvNjkRU2II1m8Dka+OkIdFCkITugip9jV38qKYjoz1tQH23PL1Fx+V3d
0CNPXWTq0l1RnN/gQt0PjU5CHI/1ptfquz/dAf9iVZG/kdbF8ouirncXvK8BJ2B5I/5ErGaHy5DG
uVhPQ7G/zo8sIoZ8ynNi5ud1amDKt2Pzh9Czryy2QMrWdzrdHqxbqsSM2m7DIN9Hev6VC8Klsn7A
9RMgd6ztTapMUtSR4uKJBedQoG+qc+M17aLiCKGyy8SBkJZD79CEnkOBaL21zgS3nenFc0SjtdAV
OItNvUC7nrzE6DGP2RxhVIwUvYgywsImiBnPwJYxcvX4STkLAitys/VA8xXg8NJpDNu3qaJiBhu4
j1zjWeHmpqsQ5dSvyT5xkax5lmXzJfGXkUx7VQ53PckIq6ixCDNcAdv4rLLqLtXDL1SpjAfT+JHh
rG8ONKH4tVwgWylnJgRJgdd/7yvQ8jmak/+wAsu/LINcK4mcwLA93eYJ/Q0Jy+y0tPKWwR8yFBpM
VfCUWOk3j2FOr0YdHx4baE1uESqkxPZ7Tv7AVgd/dux9o4Euhku1M7JoERK6CJci5inS2QSDuQC6
hmMZKWdjV+7b2DjZ2hSmAxBp4lSS5OuAjbMu0avjBAm37nRvvCI2hM8cxl924jUItQQDKSTI+A65
76te29TD4G3QpHxkEYwSq67eSJm7wXzqosawE59c0BWuzVNuli/doO7yghsP/S9aAtRNRvqN8c1d
QPbA1j4W/XCYTMc3jeySBNptZ7Y3tmRqnh8tnblu2+Or4BNG2nbxl1C4fpcwRt0YdISCnK2iJLn1
ECZIkT2NTfrlIs/kQj3kHnfMf3im/sXa4UrHM1x3CRMyf9soG2F13SQHbx+jS/NrHTKjG6LRMaDy
tOZjK9K3f/+Cf8E/Lw8xgzTLFuQlADD+7cawe6PJS4NXtEbrVDrO3QwidS2Wh8FR3WsZq4ulpaif
3O4tnbiD44IrTGsG34xyD3Ucfi0nvirc9937v//Z/tU96+lMOUwWU/MvVYvJoVnlWubtpXnjNUW0
k/QN1+xkRFITdgRsj+Prklb2X7+soBdu2dK1EISJ366BV9NtRCLm7nM7+xpt90mnE7Byi+SrqYDB
hWO6Sxv36d+/qKEv3/bP0GYuhG3yz5T6bFN/2aMSLAbewIO7v0q14vA2HEaKwSEjdpuOiSwxGwn0
MmvxHDTyKU3AFl9lBwU+HeZ4p7ynuweDndU/ynESFDRXWGQCPZ12Md8mM0h48mS4UglaZn6QbF2i
pKKVmJMVEaNamOJXVWv3SjhHhbmHw0NIrp8DvY/X3WT08hnNO9ukZFRS63eOVQw+dsUO8W9+8BwE
BKF1UnqBD+dbOOFKkirM11YE4ZesulVVcA503PpHC1uoTAdgd8Mt1pUAdfOY4TCT31o6ijgeWINT
mRLrRFkYeCS+CFcwEOKIQP6Ln8Qtg5ScQWiKQaikcMRfPi0LD0bFG8FxqNCX6S6cEVLEYWi4sDJG
7CNWNj1ZffHcGcvnsrWuvGl6QE5P8CcuZOb53pMIefAAYJFEV1lvzsSIAA3s2p7ouQ0VQkOTQGI3
Svc1EhIs+vhzRIjAqc7/E1icAvX3W4LgH2AhtjQl9E3PXjbgP22wgRkAdZ7rcQ8ejXO9tU1Uf9tN
pLFrjGjWPYmxOjTgyCjPFljlVdTK8zzAsM2q8DCNDKp7lK/E59KoBP/noqB1h26V5Um3zRM2okUm
a2MXGroc3YfeQV8wjecuYXph5mm1xinKgu63UDb8SPQec/4OFKz9I5ZZhY9sSV7NzbXtDqGfZwCO
CgnVGhMSsxGXHSSMtlE+fYEyOkqT7pewvY8Cl0U0PHgF0+q4J+i9aHBSpKI+FzMhFlpjr4NgehpL
uDqsWZuC2wlGVVzOj5Ye3WS2enAr2mbOSAseo5C9Kg3zzesyYsuE3No5jVzMNYS2JJpv48fnEE2J
hd7r0AJNRUc6bTWlYLL12qtDz2Kk375zc+uZkL33oOhsxgP2KzP5RdMUPyaJhtovXFcOIrqE6DE3
S+mxc1Ss5u4A5TD2+1be87oN0BpvH3Y1ZgdatVU0PFpJuYdot3F1pCkOjFqYuZg6eIdkxlslXtoh
a1CR9w8YAL6mKi52OU1QVSJCN0ov8TEX5wcE+PcR+H7oaC0ajtTYph7992w2+Vq8fWNgsjvNI6oG
x88YU651zebdg2QAAdWjn0rxVaaHkdbL2uZr1ya4SEozF5lJvkpauOJUp8ZWGIEPaQW3pxGh9iVl
sQud/hZjW7ztZwgJaVL7BDcXh1EyjlIVtwTxgvi0ahFvh8QiRMfK6WmDx0WibJ5qZeuHctmcrRh3
RxahrhZl5KdG/jbZuDjHKnqZw+wxsatTnJQHsuhp8qYYOpI42udEeGZk1bTBwjSyQcVxM0xKYD7D
dpjYDEJyqFw6SJDAxUfIKfOeZgXTHw39YYO2pzTq55zHlQmRdR/Raj30TXoyGpBdii7Ygm9kK3F2
+Gpe7Mq+OKR/bRpmxixD1k7p7C7VWLEK0m7a6RFTLHvy7SJ+Vul4SgzyOoZCp7Walc+jWUl/9rKG
MF4O1Hln7GRu1nuRspdGKQZ6TwORFQ0rLURT6aqJFWWKID3O8raIy9McWbdT321KTfueF+M9RSsy
TwgJsUU/oh5hVRpB/96b6iHUuf55resnm1ZSI4GX9VSoNtVKYZf5FmT6oxWwMs+KJVaEat/EjHWS
+D5xCV1v3OEB6jK82g5ihtDMG4xzEVYRnurWSPYTFNR1tRrfsd/h+E0hYAcTQtghAXycsETnu6oq
3muU8KsGYgj2U1hsRYAdcsys71AEgqj7WbHaHOqB59gbm11jw4Svqkfl2of77eBFZ/qXTCk0tH5j
vXWSFmVV9JLm/WcloW/3erBnZbs046lzqve26p68xvyWimNazeRWA6si0Jox0ZLw29YKn7IcXjPb
hq0UUHS3OzutLvNI2PmskIAlPcTQCVVsGeXPddZLWFfedyRYWMwBjWcenkvkzcxacodGcN9vM5Z6
BUvjtq1hz019ZG5g+zIGGA2g2SLd0pjzZYZMAebbgBh+GIv5ArYIuYOZvSeKdycSL6U+5Dd5TRyo
5pRYU4fh1TPZTaDWpfcliXZ7WTA+84zqXoSOti04HQA3wuLVYpOcsC1ZYJskAKfIdBibC1qOfM9n
fGIIlK3+ocLPlAge5rIwPUwXLRIHSA1teZtaYEOU2/vJQJoHo+VN1QCKbmb5LDnfQHjMxaocCUUi
vR3ZaL6wTt2OwJQo2xhkBREMkHwP4qe68dr1MLFoRta9CnWdQ1e3cqxdi51oZ0TJk8TANCa1c0w9
cEkYY9t9WUBxblOdALgKFCTjTPTHFrF+LiLEYXguvQlbjtkpMma7IxGP8QBIOIU4EI9cK7TAH1r8
jae8AZY+JMCbvZeu8e5Hg7069NLnpqx3YjS4/DrR3/d6nSMSaPId0mW5sSIyyKKyqlFadFs91290
5luINBcMQEf/frbeSk+8u/hbypxU7IJ9E5Myia7qWFrhDwvAN5P7XBDRllfAaKmmntsyB0KQlYlf
kmVuBs2rrnk/SI/YO+WwcF+1l9TBdSeNAkXauifleUz3nS7e+np6ylleVlPm3iZyVKtWEsXTeyQn
c4xMsyNO0i9clPoKzR8/aF+8DiBkmVsxOlDRpbCityB8a0z8cguLaxEdJ5a3M8pxXLURzq3la4cp
JpSA7a1BnYAFFQCKR2kwQCdfR/Z6rgBpyHB4jZzBZMbCFK1PNFoHUrj7upuftQ4C5NBH+LGyDCZN
slI6a26bftk9oXVoQCCtTcZrMUchXFJ7Y5ImvNEFyAPWOHoROnBv1z2Ntfc1Li82uwWPWpi9RCWi
gAqZxFSFzyjj5EhsA4kj762GmS6Qb2Zo2FDj7pNYf4ByX2802ZL/pKEnZ6RK3Yog5z0ttJ3BnjtM
SbJzenfc2GWG5cAzPqME1FE3fVetczcM2BwwcZgHrRzfWhmCIA2Oveq3ntKidWFrz9NkiMOIVnIa
yn41UvDgaJwFxF40uJ0Ud2l5MlsFwg4kj8bJtRHbwLH1na5FzXIArH/9Yc8IzEWR937r2EQZLWNc
yxrXbjrla4hF9HXGfIkA9ABP8iAeR0gex+vf/vFHuDQocmYmvt71yGZkgMPWZaSnMiI2bLc8Wple
Hp2K+hvW1AUywnyMqnZmjhAnay+bjeW97I5ua8pdl5FuYId74Xqn0M1dpKDtJULrx9qpXmo3j7eq
hukTByY7x7DkWskIj31i7DrLPMOnPesKVe1g4o5rzXNiRtyh+TO3ONuuQGJNIl6En5NqxMY/W2lA
M7GNnGYQsxhQluTS9LOr47thRuPAnvNpG9lZRvdlzNkDHfRdEIxnyqRx7Uk4HEXzjHz2scKMDXvz
sx4INDGFb7jmd7dzvokjA6+3tPfaVZcXn2YW3pkL5QS+5LpAWLdOAD5SZZz7zmFf754Rj31SQ6Ej
W8oUAWFCn9n6aIbhdILs7YJinlIW05ZXmUlN2ZRe/o1zH0F+OlrxAaPrppcwYgvHyBeeGY8rKqtD
r2X9sSx3V2zTL6qwOQYbuyteHCohxkBhwZt8MIC0nMKcR1SLixiDhhscr38oQF5HPU4v1N3B9srk
mjuWsWywofCV1bEmcXpGN1ujl6+LpyRtfzQttcr16l7/dr1XYgAIfjwF1NlW2EXAWHNF+ueS4rX8
DckI5q/KgUsYgSpELOAwufMx+H0gxjEQs0eHuNbfw4Tuz9Crl8ANdmppaCxSiUUhz4EJiDgARY8U
DLMNnz2ri3fI/o5zp9v7eGR3UzpJvUYXHl2ig6EGosWN+xaeg5ceFmUszQKU4xWl21pYLcgxZW9s
c/4ppuFw7WGSD+piGlh7YbOE4jKlh0WynevujVMb5ZEOgcWZz0QaUg/aWyJ/RjxNHE+uDKI2+eoF
DTnb1j7HHuH4dRDfmtrqf7g7r+W4lWzbfhE6kEDCncfyjt5JekFQNPAu4fH1Z6C0426J0qWiX89D
VxeL2kTBJTLXmnNMqxyo708EjUmmmKQKQcF0/Dn6fTTWlf2ezI/1ufR3XiT6cONLu6T3kTXEu8sZ
OcCSe+r42wKyOvSGZk+LFnvBvLnINx+EGNeeC09xLuGdy1xahohKT79VRJvhCIFXp6fxS+0n7xLE
ndOke3tWIcTqMtSxJvTBzPvQ9XAdNfptbBDrgAIR49l4pXXozT3oWVs7FOANGQ9hI+DmjgSxJWRo
tuhrukZMK2F74co2rv2G3hooICpoUfmM2vvOUlhm0AMslZnsHCIbMpt4u6gz9ikl8pMRndIW/13m
w2UCE7+EX9TvUI3ZzXNNkPnZDAPo3l7RBF0Z9mSss3DTCaoHilzEtWUNyK1G1Ec69ojzqcTwgSgk
19P9YHGPt3NZsS9Cj90abgh3fPVtKgJ5Px5LurqzdMFd2DF0QLfcOiOH29KLR9FO9VJWdGpgtx2V
NPxV2vDU7pVcFyaTJmru+SpTDspFjS9FM/caJ0pRH1uCsdfn0xMy0kRh1CxtP/7WcCLW8IMfDZ1H
WUxlsLeKK6yB+UwU6Wda8O0kwfv5EyZeKzEvNRMsiEXhJKqYTRP4davhRloMHlWJWXTjxFQxiKZG
YxLdEEWNVmKWf8x87Ezo3QKTNDs+QPiGcTVNzB9CMGNzISRRXDyTGSCgoeJI/0HHB+TepzHCyXj+
Hau2igtq71qwtdiUGc5L6rkS42SkbSv5kpZI8zy/hOOrv0UQXHN5F3aoNcfQI7mIQxrFVb82sVpS
qBwD7lErj364VAFNMbctmPh0IfifuY6rTcnMA6Fh3BFP0CR32TBcxlgq113BWi6LpLtodTLE0mki
4y4TFylauJxiw8LiQYGccH64NZzXc3E7pxhHZbvfNz0+kYQKj2Zn+bpIWoPMs4z5Qh+vjYHCcAFW
YCeatKHolFA2yqx92/TVoRjjb4GkCiM0snQoSqi4OKSZvPVdInwo3/M4Dp1j1YsQi0WBsa9zN142
OwSBcuw8/y6s62iLvYqbNqJYo3BiFtkKGFiySXtWCpM37EU07pVmfSFP851VQbmucv/QBMn3HrDu
Pmkx7aTu9J7pD818AVvo95eal3yDoom0ZIYh5WwkoW4mlH4Dl3ybmVTn9JiyEs5UvI8tJQsuPOoX
YC6T47knk2rxO+UVTnPv3kepQUKWdVP7XLZMoOqUgAinbJnutDgQ5mtsknm/GmJzI2bVXNQpopza
6qauIcCHBdLDiZEWMLnJUIk2OoNvPSISaoVxNAyprSjY61m1NYzIWw4dwDO9pq6mlTg26frrIafO
K+oX3/cv5iqun5yaarwNu+BJJ9BsOdiGtkq9cul14JYQQzDAd+7exly1Grmf2cP6rSoTtRyj8GiJ
clZMmWIXSwqkXtzvtDMTLZwE9QdabVmAaEZ5pQ8j7Daxh2dVdQcesStfQsgeg5PXgzbSuVHQCzBL
HFjmEDTmb41Guwq8XVZE+6LaKd2oVkOxSWS/Dcqy2NMpeIpkc6PX/a6gIoUBNVhQxG7oulXFVuQh
5+PRhj+BRD3QV739VQnoOEE6PtgTzMzMee5c7UWR+EAeCqpBgxlcZe5twbSQuF5KUZa5VKxvSiN+
KtMwWUbj8M2xgEbUXbLvzPSUZIJ1TY76xkvxenR2fel7Boxd475SmOGm6FKv0ktzjG5afK/rNItI
D0Xa46dq5yk9OFaF/V206ZcmYLEYucg5O3yIccr1CP115esTUSKR9WWOJd/0dXWpebLaUrKNj8QJ
ejB9edY10B+5UIvjMDJNsZubSFLPXETtbpyycW1Y5ps/GUQY6341rbEEQ90C9nU4vwR6BVLm358V
cMu0KvAg1gUoQNwvW1MLbhXf4IDPFHelZAzpBm084kleMJYQ38a4BElOh3sakuC6GG2lH84/Y+i/
QhQ5I49m/Wxm5iefhuyEI5FenYM63e1J+8YlnPf61u5Rro1g2g7E5plcEfPb0oKsdX53fgF0S8eU
Z/c6ndGX5xe/TUPWuKj3mlkr8+8vpjA6UfMf1uQkbwz8nJs4MO+C1oxO0H2qvoJjoCUITiVlEcy5
9CcpmbI0rvdoTlzrqHtsqOCpvfDzWD/8+2J5CF5MqKTrsKhgvkh1OLcG/q9qCYTQZ33J/19LsEkL
Fb0+/+x9+ee/+UdL4Or/YaBwETJZFDUNRAH/WF9c5z+YYWzW+VA+dc+cXSl5oWZ/iyn+gyOGpzE9
Mxu5wOyK+UdKYMj/WLhoaG3pNi01xAn/jZTA+NjeR+KAD1cKi4yGs9rh16I8Q5k+uWXR7qwkbVYV
hZ0rDcfmsS6rq2boyIRJw3AbZVpyItteLFsIS8uiom1RXstyCo8GGb1aw1PPLVnmO8zUTowTyyoN
0Da3eb3nvsRdVbEe1/Nq64W4m3863n/o3H/IPUbsIV08RSQWYeyxaWf9ugtVhQO0ozK21TlVy7pF
269Bo9G4e8Dm42SdQL9QjXh1SHP6y7bFhz7Xj40T6E2DSUpOyYeNKzPuhMgs4i+qcON2xbZKgagS
mrNODfIwiAO4Yi5O/RWHn28CPf983/+4fUQqnknp3LWlOWtFfmqqTGJIyhGr5zZz62tT9pjgekG5
hbJoBqcZfda+ivoVD9Qa/Bt1qL9s/8P1c95/tDO65PI2TDhiv25/YH2UpBYH37KacIkW+zZQM9Zo
tMRClyHLObMJVo4bvaizGAET6iJDkYzkMWNOZpZAST7/Sn/+Rkh05ptLwOj+9Rs16Gh9QhqaLYgA
m6ANZrK5kNXp862ID5YxdpzQAkEry5U29ljnw2bgN5l1V/kk6EwUx8ixw3E02AQQkLqaQDs96EHu
w+JAG2x0Ahqx1l87Sg1LOLnGqQROsU0H2z7GzEr/O5HY+avRctcNNEhckrNv7udrwqo6wwwFeTR1
9er4Aa4MLXyRGCLH0b+PJOVO1hLlX66E3w875D/DQ+LoCikYtX7dqB+ipHahH25jTH3LnAicZal7
xfrzw/6no47ewvNc8oClZc6//+ly193aYNWTsGsB3uXJZTcUcZuQ9eA4fb6pD/3681H8eVMfTrAt
dWQAVtpu3RGbCqG7q6CNX8s4gWXqsMYZcS5F4fiXFHfzgwzpvFmXBqll0iTlAubh8/MejmGCGLnn
hjacOSRFa/Kdl+nHJnKyzVRieu48CEpje1GW/X3jyHg9Vt2OoQHgh0aXuSP7Y93H2hbAlLFLUnz0
QWsQs8O4687FOGptp8piOUtCSUdUW/SuAnPuwRoX/shCMVezBsKeaJtcK5ckqCCxwJHQoThReQua
G9Fq32RlRbvPj/d5qPpJMjDvuamjrBMUAB1EEh8uW9RHtgGau9mmRpNsxBDdmA3m6DBgr7Swu2mo
xcKDwOPdefd1Sk87luN1n3fOahgIirDzu7QmmoMSNin0jliUpAWtzDGGBRThBuq4WIyO5WytJprB
VnHpOhMyLszM0F/EjIKEQES2fP1CZJkGK6KHdfcF/10MyrQ9acyXP99ldAuczd/2mWfXPFhZ/O/D
PscekoXJoruDgJ84mHZCyBu/DQXK1bp/mFjnzf1eDY6ONezykcOh0Vj16kvs1ZtyirVTULzmCf+v
61+NyC5WqhRfWTCKNYhG3EeW2Ngt2Q4mrJ3ATJ17ryV5Vv8eay6E5aGhEe/wnNQqEqUMRrOmy0ZA
pMx79SY7Zl5NjVLjdzLObobOvfGK8qFpTwJCjczHigqGc0HxUuxzimL0EKcAokUIZgb79qFvuxsE
CA+4BkmYVFjciVAq5J2uWw+uld6p2LJ2nq3RgM5b+iquj9v4kCawQZTUnM3klOaqYAmOOS16ZD3j
0mB3wR9NbvBgxhGG0u5KzV2kaCZCjP3LWBrlUivzcS0CIFQT8gAnORjuNVx/OyMArWzvpW7R/dEa
JCmEodQSdlr5QI8FJKhknl506UHqFZGyU0Oao6UMfKDarSgcD+bNS6isl8JR15a8twvMkWAtvxnC
vqfW/sXJKCxrLMkzQdyxP9OFGpc/orr2wQ7mxpWlIsTpJQJluAG0AJqrNBz/clX9PnCxDmfWylAs
PZKPP4wgQx1YrdVzH7Wy2SAs2bpdoi0Jibr3B4qm+LygAuX5X8b/P24VYSstAxQePAh+Hbc8xdXh
TQmPXf2xNnsWhul7q+zLYdIeUHI+JZ795S93z+9zL9fCne4IlLWeLX+TlwUeJNAUKZ+SVO1JbGFs
i+8UkNy1eoZhNBG6etQb1lWlNV1/vvHfb1wEZsY8Pfc83TQ/qkUDCIJx3xXsrlN8KZWxiUdD28sp
0TZlw7qu2Tnaq9bjXvh8u8L8bcRgw9J2meeaaDE/nl2Isxp2BI6zbJ1LjzuMcKwMnlswDnusCFRG
DXtJF6PBFzFd1gyeCzNPn+3uEfyL+Nu3+f2pz7dxBZ0LyxEY+T+cdey8k7BLr94OA7MgfR42ghJW
bkCvAdUId2Zfi0s6+h369OIq8amAplC0srC/J2cy31oYrT4/QsafTg3zYYHSGuG2+Kh4o5WPd5VS
zNYwDXeZptq6RLQNCal7LIPxvashL9Zz7i4q+4DnXvqUmcXt6Pj6qU7FV/rhwWKHzecQ4uhigS9g
e9qwZzivq0YP7kVsXDSRjg8YxcR2LrY2fnZRzX556dPAS/jTn+/SeVrz62MCMSOCb1aEJqLXj3Pa
QGoaeZtmvQWF623zVRO0l8Lxs3XetTyU8YQuiXaslp0pEcCk9GinWlaL1Jpv/IzVWq3bz8bE1MXu
EPYk9aovy2ZlezW61MxcOT0xCjp4fgK7fXPfSmSCRkGsqh1Oc5eAIcw7ebjUdhYMYE7lPiCSbzWk
6S7gGBUREuLPd/mjWozZALvsoReDby4ZzmY12U8zPV8o6D+IArZdQjpGGO5CeB1OqI07XN+nrqnI
lA/lHspcSqpzTiRP+B5HaKRCJvxdK7Ud03Mcpv5gr1gA9guOzYRhcjTgWBdfMliXi3hezDYzLCb9
rrn9gwpT95CClSaObJ7/2OYqK9FlGRYlRssokVN0ycEN+mBd+jUmwmh8hg2L9xPB1zKdoZYwse96
+PWfH43zrO+3C+Cno/HhPqOV0qPLgycctHOiWTqqpTEJIrGcrF+BoszWjAvlEsw/speODqpRG0vH
sR66uLn6/LtYfxrpmYDzkGYUEr8J5d2xk/1otfXWy5xu20t3PEojeWp9b21XYgTH2DmooOnxkOTO
gJCKq2wokivHI9hZzkRcoU7AUDmkRH2xVB2PjkdfVU3atMjmOU6cw6eXyXfQXD4G8eK5EW239wJZ
LvzKhnPUy3v+7L1y23gFyTRd0jUgVBGf6zpzo/c0bxCaOEhdUosshsz+kkGNofuBl9Kc/GELhIH5
OxRWgyEK3Swldd31NoNHyTDSn0zpPwuneIBcxLO99Oh3VU9tAyCmovAWVSYMteDVJcTxR3HsZfif
4K34Qynj9+UNdSLUuhgusCJQ0vj1orcMF4MbIvKtK5PnwIeQo01UQouJOf3nZ/EPg6TNhFt6LJT5
qx9tHXWa2NAE8HmWQf4el8StO+WOofPaJdB8EdLRQUwDcTqX959v+A9TXvYRZIvhSYmB6+PCmWTT
tiRtgeGZ9mnbxbAC3EHuk6Z+MUwHcILrrxwDCpOdJza8LOrL2chK3mdejzS3QFflEiVC93YqB3s5
hopKZoSWgbbW51/1Dxe6rSPXnhXMBlW4+fc/DUHkLFYGXu16m4e4VfrqSArDM2L/6wGmYhZF77UD
Se/zbZ4nLR/udCp+hgckh9Kc/fGJ6nVaPUQRdxcun0ss0ivG/hVMDMwLzilw/Qa1Y11uNM/cUWW4
NXx3b9SAKshJ9hdmIa8HUzXwUZtuo2ZI6xSN95HAv6j9bQo0L4B//6Y8OqH6OPI3aE7UNuAuO8ak
3j2zvB301AmRBLaeRIC64vfPj8wfr1iWSMB+KLdR6fv1bNhenAQZAt6tmV/0qDikZKtGbl8yOAPd
4vpFeDWkK+1vF+zvK/KzNQgb/HxC0Gb/umHkw0FBvnm9zabmqR/ljXBYHWL4TJbhoK5YrixFwPqT
nqmGnx44WWzVK/S4rMN9GqUu8WygzDuE1slhmtBzfn5g/lCK4gs6LB51bmYyHD6MGgjZMHHSv9oa
mnxmVAF1iqpuQ6LyBevGtxARA5h6d2OD5nSd8a6UJLPLCcunMvDxxum7OXIIP/9W8k/nixkyZ4rV
Lca3D9+qCTofPq0OBqgNYhRrY7jXoNOAD45Xw8jktW48pC5RoG+CTg9WTBxRJVBEbGM3ux6zbQ64
7c4chrcWHMBdC7gl9Ov6MsiP0O6nY+WGlxMjzQkOeruikZdvIyaalznPBVi5F40roB94WPqnksdE
3jGFi/SR1Abb657q6gKw9QSmmgrPvm6aZ/Jkv0wkZ+41dBmPRhW8TlW0TjoRbtGrkQkteKyZaipP
RbmqK+YAnx+wPxwvkFa2zWDsMJcWH65vjEzRaOV2BdcMbf9E4EwLJBStHEEjyLjvo7C9sTX1HkOc
/HzL4oMyf55rQeeSDvYUobvuxyI2dl/K/cqpgDOAcYz1Vu4izadX6ZNX7KIZ2vcKeRgZCYfUp75p
mpV1CEfzv19TsZaypG7P3YjfngwlQJemdOkDgqe7UjLrFlWi6+uoh2jrhOJ5AGV9ORb5KZbG36xK
fyikcwzwDkkWMQ61/A93uTH5QQwuoto2DjrONgi3iFi+g8IL5qRaYx0hbV0G07SPu2BThlX4l7v4
D6OMp1Pyk5h7hbS8D6efmVLeeKFFE7SdsiVgPdNf4sjDoRTTC6dP/Lc9Zin0h7Ukc0odL6mHO4hx
/NeRzUVz2QaTYJtdhpXBOHN1kBsOFG1I/VJ3aU6nXQyVd69ZLrlMrf8KjiM8OoNfbYPB965j7ZkG
YrhuZ31UT2jJMunN4Hp2pdUCjnZQtNqyweoEINTUHlwfg9yoSKLU6+SkgcWHjkPchO6Xd0aYPtVj
Rye2VvFzM3gbc6yBXKUZQXtmYfEE1Fn25gNy9abssVxmwS6bU/QSKb93dmite2MgXp010UUg5j+E
A+A5cbRtTN4Q6qRbqjnaPTE71GZ66zHyknhP+cu/8KM0WABRJJxH79TNhFVl0fbmDY2N6qGBteO2
eG46+8k1H9tJxG8ddX01S07b6N5hBXFT9JY289FmK0/OmtsNfe82drwRCOpISFN0PcHyfaxzEaGr
Nb0vfh0TPuHgAEC0J6/Qpz4yk2nJ7Aimy8FACl+29Isb7xuLoOSiFEN8cifYYTwh88dhjO91ImFJ
OJrIMxLN+DVk3paNzfAsCytl7MBa1JB2jjAo7eGHtsVdHDkvBjlzL3oibmDWfW2yCGS/IaOL0YH+
2Q7NaznWPWTtnkAdNyvadVZG0Jkl/fcIIVW6aNJJrSK0P6iPssGGgYMANzXRywL7OdFye2q0uAWS
zE/nj5xwcgkJltnK1J3okid7dNkURXMYKZOcPxJuaR0a19imM0khnl9mx9OPd+fP/GRY1Z3yUVLT
6U5M60Tp0T6d3/370qPJWJc9NTnXwjQAu4nHnlFE0BPG6CKQZJT0wVitA6Crx3AAR7/w4H9CRVDf
Brtg9TL5iEgDZKfnd1OWpes0RYWcdMF0hT6H+FgyLQu/ujp/QudvvIoQPJGTmezIPzk1uW9d//tS
5e2SfCPj0slmHnKdDFD9WJzXY06mr1HKhyExw13jZNu+ISan6X0JfIYl1cHrqseRM7AJHQeEuLD8
O+kWGzHm4kkLi+JYh6xlyLta6GWp3Tal0G6HorrpUgfue5xr1+A9l5MXNVt/0MyVFViw+MOkOiAp
CpbnHzOm+BcjWJa2Hvaq0zISQpykv2aaoPox1RZNTNAabiVHj49GHfo3VeqhcdeGdN+Vlb9EkVls
Yt2ObyShKzcUmLr1MEbTahqhkZV2Fx5NPeqOqNEIDzUd7zEd43RbFqWzbnLDf0Qxpy1z2QBUmtxt
bQ8TjG08GmQFTxe55k+PRpIdNFgIN5mu1GP2LZ0/lMCO92TLczOgVqpYvjwEvjfe2cTXK+jXD9Wo
KpIKg5wauRmTYt7SomNJTK5vZF6d3zF17VlrLBy3jjaib5gjxaOp4F1Pzsapkm9nVorjNvYhC1Ob
6xv4FiFXl2CiiVgQjdpaRJtl7MvDXKNcGIkLc8sKOnxtprjTsxwTWnfdFiUWmondJgvMe+iwFoNd
dKGrJmy4i1pk6aIvL7TRmI5DWW9QxAvVA7WlUn/TdLD2g0F+6dr+CM4pB4ttmJdFzXVSGO6wAvjY
XNQ9Yk+7DF9DnCsLQwYWNQidMIrAIkMFbg8r6ia7m7L2ZiTS6isR6/m6BuW21wat/mINj2A2M7An
cm2WGoXjPO62fla5X9vwUAHH/Eb/d9gMamrwTwfJF8um0T5/bpvMctMSV0o3MKyaLtJnW8IqN5QB
9i2ExqWm+DEfo28MJOk3Uu3558kdYfLq2hWJ/RjGGzOIsseh7dsb040uwvGxlJW4B9RTXLnZQPKS
8h8sOPCXcaO9nH9KZRRd5HWaz8ByY9XnGmeD2usNDxls7rZ/h2/KvxtxGFMXmuQxpQVKsgACOjNv
G6KzvWxXGmJ88Hxbkn9TmvTbivEBEgEkO0f/PvRDBjQmru/aIRQXnoxuVd3Vd838IgbqBwTnGMsg
wMJadBZl59zrD31OTHk1/xi3TXwXkeZg9/o3L1PdtnIHZ0eyyJfBzKHk9jb3opFwjUhUW1iovtdv
nOh+12k9kS29K69922E9bq1ITLAuactli3xI3K1bNbQpegIBGPDsk6W5KFiJT14NUTBeBaQoXZ3f
dXB0wdPhkZu0eDMCN7hW6Civh6wMr+z00auCYJN1FpxzQOxHvTPFkfxu0GIViQW2ZhsH1OK4SmdA
rzdmztGkvpaUIYBhpzgGAkeBLDN9De6EvJQxXraJlWMsMOob7JGY5AbpHCvDLY+ZLblKnSm8Oj/s
Cslvw7hnoY8S7PL8QjrlI4HP+BFqFZykV61dPMR76fvPU9QcSbjI1nH1Vmjdi+0LnjnU2diBI3q+
PTIptWFFTY4Limrkc8FR6LCW4LFj+CiyAxR/7CAxybkyAiDhbU2zfI2S5DZJfMiH6bgJpuhNGxXW
/mFhkRSyzmvJt2De12HYKRyXqDjwe51P+kxYPzWIKn1DvZI+InmOs4BZDo38CoLsVteIOKH8dcN0
fpUPSFKcBEvC2FkoRplDapk8uW3zZIzN9dTPXeXyCqT9/NSls+RLlCRglJzkyTX8nZysF8MItzia
t4NxQBPLsKa942e+HA33dWowy5A5CPYMkFPruD3YKLHEBlIuaYUC7w6Kbu20kO8JOD6wGIoPopge
29G+rsgrgsNZ7hM17c0xvSGNhJgvEgXLfj/EuKXiQWzMfNrWETlXHZyKwF5ZKS1HZ3xjxXlTzo7p
0VFymZWSCmQ2mhw2pqwWu1UC3gdwf+yaDjxS+ZAk1RxLZN3GEiJ2W0vE6J3PrMCiXusTF1hH7ouL
ZW8RRQjdp7S5yT3/FstyRXLfKLZ1zMxEI2SAIqOz7KnGVYV7lcbE+01T3yyhxe+bOj9kpt3Rm9Su
omF4jiZ7YxWTWOlqZIcISs1LMv4S5mmuiyES387E2tOrp9ewjzD9ISmHfSWWPJMIO9AgFigFI2zU
KkCierxCEVIsq9K81pVGyIKVxstOxCAmvxiteznWCH86i0s1ydJyjfGtXldhddk7Wr7RB6E2tKoQ
VWtdsgoK49LSWEfkCj9q3RnecbQZEqTzpgFxIJLIfNdywB6uhf8yATufEDCl1wSXtQJJtW8DSTc0
sqryJtglPrRICv86BE08gF2ktevZSljiN3DCDptOGEIINKE+kcFqiOihmUXQVm4dqAS+ow4sgpzo
pjZ7c+P4ncyjZEEEUkV4lMC01alNAtZkLbv60e7Mb5UoERgosmZv5VWk0YwOPGCpfT+sBtLZF5GB
AcItkYRj3SVfpzl67qZIagJM+za96PxgMxn2MyqOYNFUFthX24Ka0XY8doW9wh3iLqqxOZlwAXC7
DF8soWlbpyf9jzDcFUJQbyGq/oj8dNiUnbPPjEhtfeK6zUCf9qANXnIegHGJRLUZ1VUXpxh8IpKO
86ocjkk/DgTb8o74zpUKvBYjLY+eQUmCn4ISzpZZHCNcgAfqjKiBy2PqSg0pSHj08gpmvO6oNfjS
fFXo1IxdHOVdFqij2wYKlUEdwO+3KMGfP2xjszqWTXAyB/IT6d1UR6GBoetLvVrpc6qYwfoGw2Jf
GttWby+ceYOVHMsfJLVMDBZ3qbsoBkVhvCDu/vzdw2zIybuJX2gNRMc4GKIjYTbEyRGet+pUhxnC
RyIMWLQ+WnMYfJXNsg+FgaOL3MsiIU49UIQZ+dn3LijzNcSZOduzLY7tfBCSmOaClwNr13ytPYaW
M+6KEd8yzfZsMHqCxANqOTwzF9qsInWVnS9MvOQr10OjWyIbwRWkE5Jg1MfzC33BjVMb3g69+nqo
s2ivGksiUcvSfJmG9P8rRTh5ZGlPCi/Dpp5/On/EEvwU5U68nhSM5Vmaih0mP7rD9I04R6LWWoRl
FKIIdrHtCvPuBAwmno9yVZPfJebQSr4eJlGfex7+M5nTPPiRjR+bOdgIBkx6FH24nayw2SV5+8Xt
/GLDT6QJzS/F5DTwHMVjnkKJ15XlkAbB53E6G0vPb3srXlOmc3ZVPgbHMUkAgs7vvHDakV7JKoj4
r1oS9hmV3dZRFRgUsnafwrIeNj9+1EKPmE0dco00LWKhQ1Z5LpIIDWH0+WXUrOg4FE9pEWQ/PnYb
bA25jZW9n8o03zTSrFlr+AgA8UMfVJV8FyxM1zQz3IPZdinjeHdpJjCWQ6e+qKKtCyKTHpre0/Hk
uQa+t8WnYmo7wRlfYBFNdoIVHPQ7HDhTqq2ANrkXKRWri3Qok0Xs6VAptdLgJiceuKgdtQnCt8kV
/pEin1qniVJLlWOHr/SN5Vssrk2X9CicYX2CZUrSe9Aq1qppor/0rdYvMVMQE6t7r6PRbAY3HNYJ
AW193+RL5YlwWtZahS0so+rNeoS3UySxzXAT5wf7/KkXaC4+eXIKD+dPz+42qxLx2vQpVWijWCPs
Dnfnz80wF9wU83+t23CBEZzMf/T8cv7z53d6b0IX9hJcJPNvf2znx+v5Py00/E1ZqxE2cf4K539V
nr/u+e2Pn5UDvKePCR/4f99tOH/5869/fBMsR084y3AYz1/p338Y+qG9Hgb5VIBhYM49/zbRgBpZ
A4/poGwOZybl+V1qQKf898fzu/NnH/4dUg7AGG3+cP78/NIHajY3zX/g/LMT1NamGsKr80dTlE5r
AGvfz/Y928XNlnmOXJ1//PdlillIFxP208X57dnxRxC7tXJT81AI5uJhBR7DgwW9UkV16nRNXqCh
tFflZNUb0nCy7ZDBcCgHbEn63AscMIHhnm3eh1g0ywGHLdZC+4UHUbnQGZy3iQr3ZpZPK4jG5nUD
72iT+vlwYbusxEua3FlGcQb/t9jKssG3jcDKSPo3QKb6dgqx6NjuRP2eVF+6vZH+Ha4BiYWUOlhn
32XOV2Zs4UoxkINxnCCDZCZeWMnYYyfpWz00l8oybhCsIPsconTlh/5TQcUes/ykbfTJ+eY515bQ
N8VQffeHID2QrtWuAcqy+vebhzRmSddCaY47O9rOJpFQTfZW96y7vEFclE/VjqXV9TSam8jDelQH
vr/oKZ6YojmlMKmWLmk3uFyAIc6hZwm5AmZPEzgqvBXJuYpQDoLTs7T6Ht31XYWnAtNcaZrMn4Jr
sxiujbh4b6S1zjItWPD8fOs64W/DhoUHeTCrrpaHeKpYVcR0EQYUFizsKBZRY6EippghNSxKNRKv
wVudMrP8OrRXrZ7fkiTYb1XgAhMmLOIarPn3Lo/DNcyC1zJo7zX8OutW74kiyYcj2R7PWbzRMMdx
ZmdZYitXhgrVOqvarVPkWIEV2oSIuREp5tquNd7s3Be7sHsIkW/dBqBksV/6JzAF3lGM+7ErUCOZ
+snzmnINNiRaRi1mVr3KcihvJN+auMXK10IGxBawBN4IcrYWiVVgg4qEvej0ztl6gcJJluiLFDva
UkA6MGqF/VUXyaWmqWBX+9MbGsfk0pEYaKVyIRkNoBqsrr8xEZ5FWfmkpWV9dDBZ0Otome3IqrhI
I7K1O6njZ4p2lJ4eNb7C0aL0Aa0CvD25AMN6kqncFMTA7mqjfGZ1263o4RTbwDG6K/KR9ZYpX67R
li/bJljmZNauOtqbCNIrOoqZw4KwYO1OCSxbK6oD/CK6Z0EDU4k2ETH0Vn30uxt0TB4zE+YGSA2O
trIfOgMDazLiYkmRuOiruM20/YSgfgndQO4zOy9PeM94EmUl82AyPU0fffdEJRFVVPjViYGuppMZ
rcxYqVNDfYjMHhhQGXl2WGFQp/fw1kSZHtzvcEzUVeVvY1/BwbCMyzagwjBnLu4SvbjUBeqPzsKX
XYfhsIzHLtvYVu1t0b56qzCR33rikpc4y4hoj5jvtzRwWVYsJxE9mQPiUogCFsFULJzCgkmqCnII
SlW60bS0pvoRkb9d9PDiRoDVRdleW0aqsB5Tk6HOtW9biIAYtLhqUnc95sCeUxcDnEFbONElU3sb
PJNfMDCn+vOsASs1iB0aR4d1HRX9dHrPaSVrRfRVK8r3th8kwAhIR8zk7S3AvGc7m0gksLyM24j/
3sOVuNZE+BJG/mbIrWrNlBseROSRVNwDQU/NCKwPAasLa053o+53QudEuhOCbR6dktQrNYw7VRTT
Nm6IyvGN/pXY3/GGERAhTNe2C1UNLcnA5KKOfQfZdcrsvcZqTqD4xpUVXgV2VRxFxwTM1P+XuzNp
jpvJrugvQgfmYema54GkSEobhCiRGBNIzEj8eh/U1251d9jh8NabCg4SRZFVQL777j3XfLVpGNgI
ci370ugIlE8a6MQ+PFZdOoBwT+PndrR+h865hHqSssfReoJnnCPS20Sl1TkuraWYHM5mteClPb+K
Bqsa9tVoXL2oZogLekKHnrd1LYUtk4PyuZofBvqUbOfgFa1HfW1gb7WqphJWZue/Hkyuja0VfIUV
gB2mBHutBwOrPyoV+WJeFZ/KApsKycYlGJK1xwoQcRAQvDNk3bHBOH9koBxXps/+QkQhpQtWAe9H
cKWaT5Pm1qmjPVVHoAGpmV9JrfAhCAzrwvN2lPtpmzqp9u3cPz4WP20DerS0ZMKaHEzEa9MX7ibH
hIW0Bb4p9uNNVNY0wptcrTWVIgwFw87Wu5/UMMd7L+z5WoJCQtqIuK+Yaz669iUxT9lBz/dn8LtO
HptK9qxcFHGycZOo+TWI/pepj0uwuNw1dJBi9VgYnBPVZ2lae0UcW2XKRQulIrrW5AmX87bnBHsz
QMOnzDKLDuvmwuwoSeAe9E6Wzd7QU/A2tek5DllqRINIt+xyNJ5uBD0gHUCLYu+M86pWL03IVRZC
EiwCO/qO2OgsOdzi3TGLhTZOJtucoD4WhCtrc1u0JteojldmwNe0uDxeK358Kr5yTB02sgOIQhoK
mGRmeJsm/YbkTfgoIDtuXYOJzq8UzBqSegLMTw6XYY4K65gs1oOYZ6yZhBDkGhHhbrzFzbFVFEOY
rX/NOAFGOZSO2pK/kizgSQeV7jxmzXtWpQACEF82ZddvHFSzNedkaCQlxjg6r/1NlRnn2GYKKSHg
D+WQHT2W6euci/YqimyqM2syofForhVK/dLB/Xylc2XdWP2TMUX459Iq5hbL6aEnDb9W34l0iKee
BdIqpbiAwseCXjAkr01pY2Dz281pxCO+76Ps92BEcmkBbl3wmmDBk1sfeR6YW3ugjM9C69oZ9RSu
W2+gyaWp9+gyau/MzPGm9sjby3CviWnCFTV+aE5gHanHC+hLDShYxFOJG8tk2TaSmgT23F6QAvRT
BlDJADh/q2xmWBhKVyMoRyCWXZne7sC64d2wXt1FTjrTvg2dMgt3NHckt+qbFT7RbSeeZR6t8jQy
b3gUime88dnGL9p2ZXTf6y6UL06aducxTr7zcqteWtDwR3wmsHvCL7NPxXsCkfaoSw3G9Pwuzjix
al0zO8DCG/dxjsZQeYRKx8H40hJq0WW7rmkPB3HivQsFnAYTICqJx6yqyvHqk8kj3tAyEyAlOWGa
7miOHFaeMUxXix/zwkltsc8LjpCKL7QNtHyjqviHQ1Q/T/3+Lt04urAzvbSjFGShux0SlIEdLf9q
HeB+VldHG1voX1l7TTHxn6rhA0GigT5FTKvNsVbGRQD6BHT8I4ieJrT1Gk3Hq0snvqHB905ZZg04
YLYCUw+7LY6dtEWTee4HliQML0UUJrtHt0/IMYXaXUzI5i84l2tH9TBk88hY20nIgBu2PyD6XlxT
lBc4JtAnRDvunWba00yyGRPCSnSYbjQZu7c+dba2stw9S9td3w5PcGXbi0opaQ9No9/IEpBWJLi7
hlS84N2Lt/Cyg1NecYYdivfajOFCIF7iqiT0LM0Pr9WtfZBa59GaidmjtXYHiCG66voDRK9uYTWP
dlb7JMbok2gdgqhHK2GWTrQOFsM2h8i4b+Ok2EQ5kfGpczsQQBCE4ezl6AmjvbPKDTVa8YI9SnoF
dEWBn+Hck8RxqMQWHoWiKT3cBYqIxgoMo4lau4ltLfWh6XYT4P09Vp79FM+oAD/HVsWVYqjdjYVU
BS5Nl/s6c9TCDdVrXBn0F5NYWAhz7owYBZQtiFAQCxL5bORi3bhIyiXulq10AeewqErAPQmuW8jj
C7NqgN2xeDP0Zs8VacT64fYIH3385FPTrGOrbpzg07DDnmw2ynBjUYmuQOtFQypXJlP2EvwApwWf
26gu6DE07e5sZJraAJwD/cu4fJwYWLG7UmcwOskPE4l1D03nRzSE/Rk+Mcir+BaNhEXyjgYlFu2C
w4WHoiKZ7phoaRnBrG2NVXEaFLx6kx1pSkOkFzvkqJNkiwkTx7k77sOMlqWq8dSGzlHKm7Jbmlbe
pa7g/Rn0jelwBdNaezNGtjIeeCRVhRvNGn8pzoqnomTwRFw7Ufc3rQEjl1t+MeGutt/C0gnXWhJq
P9zhd+gV7puR/pJKhOvAGdXJ9onz1wUNg1iYualn8TkuSMAYdvFNFGNzDtvMeOqHF5mZBCCwJZxj
+M4X0XIlQcrfZhhO7iLukIfyxD33+QXCrHmPfFzTvojAw9B2eYctFn4pKh4vGq0uRu9gXoVDASRK
4/krkRd6B+q9JybSRPNDY0ctpVaTt+DYGFwC/c7a6ySUvovqEu7mNL3IuE1PrCjUUw1oWps0Zo0O
1HDl2O9VM/n3xwOy3S7NzE9ZWizv9NzDhEpxGmd3wkCRepnCdDxzP+if7F4/xGb8Y0AmRrXu2dBQ
20HzXNCcpy4UzAVavcINxI/VKu6llRlLenoHpOGOHfuUW8syx/vsy8Hfc2KQqHJhTTnJqnM2Ad7F
tV1Yau25erHp6Pk6WXEDGc2fjgVC8ToxdUrddDRPXetZ5zismysHrpoKh3uGb2RgSQnM1T+RHR0P
QYR5O5HDZ0JunZ3RZK8rWYwHh4G1TGBhUPxLrFZE1FLFZrQxIJ8MxjHLI/k8VzVXuKUILZ1UTv7D
KuJN7QDuMxOH83sILajVwuiU+AW9TFZC31Y1K6AKMJ58Z/nOVcSmDWxMU8rRk1ZdrVK1S/Yj6cbM
w46Sv7RexoplkOF84EXV9k4s/e1oJAf8BvXx8aDVA2zGkR+MLBNxFwDKgSIbLz2v+EPaN7ROd3p/
UIn/vQijT43wJiXsEKKZmvaYqUpIaxackRkkPmVCrOiJ6lZlbbI5pn1lL9qIpnlRUbwwwZB05JAg
/6PcKTWivcbzjp/KGMfZtGnYbOGVAAFJ/Pepmc55B4WOUpD6OHqJZClSvD+6s5s4SNaxZnwogOYr
pfLh0DITb1PDr1apK+4mIKeL6JPxGoblEbyYuVLCcjYFV6FtMWTUQ7kASIwqflMNdXBWCyvS0jDw
hX7KUSgd6CxCkbg60c/A/Kq83noLygFfn5t/LzXyoaM9pt/R1eUy5Ck22O6ewdrl6k3gb4gh+7WW
VYNcHV6EkQJU5UjhiGTbua0LRzqke7TzUAe2WduDXzGNl4KeMmi3Jjwij44fp/XdTZK13T7NaGtr
A726dEddeJ9Q7DFvViHYbke92K6wAbYAzQOgfQzn4jZR0Poo25a5w8cn0GF4w2rTUpaiuRHr2uk3
qHa5KVmOMz3CWjIbVW1LrV2yn8D4ThikjUq5CVOIGBMkzXxgKsrAPxAh8Qx0LSqH0Ssoc6q7YpUl
xs8qhNQJJp6kx85u5xpcCSczDMqdtGH/iZJOGInPdJuH9KUWUq5Giek9k6vBj9h+0i1vl/bXoO/J
jwDwASQVJtZNM4z+EFbartTzdZYjXJkj+o8bdudaaN9HMf6KTLQQ0UUd+Gk1LuRkG/tSU9ep94Kz
1DLaVUvq3XFTUY9KXBIV1dgUlpmsud/PL11IqqOoN9b4npYmxxTvULUAQj27WtVuVXGrh7RkA3nd
WRynEjWAnijGXWuRkHdDE8slkgxnCfx1clhCqak3okxB7qbxO4helFo0foZU/DxSMcqN/iWvJ3WQ
OvDqUHnHyNkYRoN3nHKT1aOn3nSCdqcFibloy8KidnsuSuEedSid9jd6uL71rYpueCse1gNLtjwr
f7Imc7cqspC1NKI1nILWkRlDQnH1o3CgcIw0mjxViEtqZF/bkV44an0LTalon6oMbmWXRdghOs1+
boufnmnncHjY97VCGasqls6um+d6DWGtp0tlp4j3QlQjteAghZO5TZHRK06OwnuLtcBHXpTFttLp
vK8kcCMRjt6GqyFUuWgk11Azm+iVde0L40D8jhJwWx84y2ISr4nXLAhC2cs4bqyTjStnLwZxC7y2
PBVFivLT1PXF8zhzuu144iIMPizMgmueoIMkaGuwl4BgNu0LJ6iaJ6uFWSZu9lDG05VNsQDLz4gq
zTrYTrrATjEu/Kr0VpTE1dRlTS8Gm7JZkfIOhpnT6d3NKFCfH9wgFeO/S8t6GxovVTa1B65wB1u5
GaGb4Wc3mBQupaW2bCzkvXhth0G8NiuOb1FpfMR5m7PlKH43DO3bURbhUis/i6yJT1js/I3npL8H
MLgYZKJ8lxK5d/yhXJmkCDe2H37Qx34N04dui5CtTPZkTUz4t+NZHVA9vQeyAzAoYP8iSnjGUSu1
Y+OkHGSJFoIKLWyus+KTPS9DluD4Ek4p9+0escjXUoQFOZ6t9gcaxjLlIPLmDXvV1t4hM1qwhk7K
b8ev2IrGgj4IXz8Ek/Wz9lJ9k+gxpWXSbTHyUzYEvnNfFWnHgM6lhHPkvQi/DK8u77rtKNwQfr2m
FD3dunBtuZ+PCzTHgIEag2pAbCQCcoRJMthnOVhKStqPUavusqC3r67kKSdZsEzdcq6lZh72G2xY
g0PFWsl5IMkRg1Rm/woNJBo7a/ktD3QJekO/cB0AdOALrYPjax85QWKdTCtTOowjZitomRb/PXv0
XfIjVQuWza6pek78a6DiHV2RYg7YUgJShdbWY9mSxe4hEjDjBmWUe19zc7r3HELr9nddaT4NcdTu
GcmQUCJ5KRFZaCrKRk27Rwad4IMZ8AwwG17Ief1meeFwINhXbuWku8uS9dNouyz0rUriIpFc9+02
OD4eoBT+lmhraH9JtUG8SPbsZG4w3OxTXFsfnCn1X3lt351Qjy+xqvyNESdnrwf8VUH7XiMJ9Zsi
ZP4hccYvuAlzZk13h96SvKVBSeVfNy5yRLBUzuuxNnppsbNyYMrTg1lQoZk1+SHSo3pfjM7dKrxx
a1ZctKAPsd5bcsuIo36R4/P41XJc62r/DcYSh/OB7rgxs7OlCKidVMr6lnoFhOmGmsome5FIQlvW
ZTg8equ6iK5+4VClAIQKrARF/kotMfJKa+37gCJ3guDr0MsY02RMo18y2DTTIpgqn4B9BSYMbGZ8
qIE+oQqFzIaVQ8C8yRgFJlIYRpQeKoAGJ+rFNrORfV2MkX9v4hLS2Cj1jVLBDw/jGrVQEcHxkewB
0a1umZftrjJLC8JT5CwCZrE2RX7LwCIgNAzGpraYaaZSPweTwX3Qk1sRsYtRmUbrHYPu2Q1g/JYB
ow75cn7H4dMlD3Oo/kEHiaziVd5IE4UmLsKz0MedPtrBIecsve9zUuauhAbmmfklpjR1N0Ybvg/m
ci19UqVX4LdR8SUgMhin5CfMyMi3sHMRe+yx2U/SZlTWzilthEtHt9OVZUxy3xbtsKFH2Fj5dPgR
B+mRNN33nNfKTRiq5qgQ7wscVFchtYtQdb+nsK+5BFEE+kDG+Xluro8peTw4gmpB6hEBIeCFi7NL
3Np0z+fU4WSh5NfTt+a2LnKuVoUOfXa+8Ps906SnSXD+rWnuuXdcEkjsW72SN0rtr0CraJa0+xUA
t/7IL9PjKdRyIZdS38msO6PKV/DBavc5dFlOxLX5XBacUQAiQuDP2Az1ifFRpLK4JV4DWq+COozQ
siQKxLdEvmNdVMJ61ftd23+2srVfKktvb37avhQN/inmYXiHVpS/Onn8Wbpu/1lSGOM6KlhMNX5Y
R2MUTiZ16jXX2jfmmJ19097CupPfuQ1C/wbFsKbJIT50FoXXASUjF7r6ok0YlQI6XLeKjCrfa6zS
w8R8aZLgKRYTTyKd6VyVllwSkFZYFoV1gbUdMpG2zrWf+2RjQAQlUt61mh+UDmI+a+rxBlTRRB/Q
7W8TrnGKLF7JyQXzjAtWY8hvSlrjrhnll5A0DfipV1EboWMostV4GwIjutS6Llg3PBUhky/SjXd0
0DlXPmEG5HuqNU29iNda1HkrRmtnXzV1QgiAbNsEUnKq8dKmc3Fli+Rc2nQGNuagkeONsh+GY1xJ
J2tbYpsxPDBMblzuf3jGRLWoVrb7BNQX7W11tp7MzCVBFTc7m6zTcyamL8nzO/H74sUOOmtXMUcv
qMU5TXqvX4eRy0/qZXhWJ/oxKTgrz6KejS2237FancIjhH+2LFNyItCYXUzjFNUstykwEhhIgnub
R+V1cEtgvT3POhJDzdF3Q/3c20VzMZt8r1fls+VoyM8kc/Z+XXOgaZ2lCe94YQSR9W1UwRNif3vo
feoYiQgsFIVUz3iEX+3Bp0k9q7IjhQb53Wx4wZdWkKw8C3ChQs07B2mJ+GcS0B1jU5zY0TJjyX4n
AqoTurQ17+X4CAU7q6rL3dPoRs2l0yne45qxarrSXOfzXYTqlnHtRgnOO7xNAwssJ59KdMGufYpg
Pt+D+NC4W8JW+a8MeWrpjnpza/pb2QJVBz2rMXhmxjvGRALcRk05JGuGN+bFfjiH0va/W2lLYYLL
TdFA/uF06LFdiiJaKaLuZzGmWBddaR+E0fxgItCPZs09IUistU4c3BtUeWzxk/Nb4eKUAe67DaP1
Uvqc9WwjRiGZH3wWVCA3unvK/ftGDOJuwGN3YYQc7LTBRQR7+NhTrLJsK/JGjTMsGFkHnrU8RC3z
tjYNwy7vum3fZ8a+Cpz0KcQYBwt87XFdpCO3n44uAsZOuRHE/EIcBo1YoAys6LVOkF0j0YQnfusF
CcYKAdrOih95yEEEWEdyF0Vnbhu2o6/strHp3VH2XDu7mgLDnWgP0vfkq+jm6Rm6QN3vNGJDZzvS
v4UsNL9Kq+IW6Dk3t0PpA/bIVw1968JW6J4NHIbgySpQ4nG4KjtxKac+4fzEiE6Rs37W0fqpeuie
WwzK/FyL5C2ukHcqn7zYoOqNTc04E62xdDiE9qKXZ5nl9UrgymQPRReFkTrhrRbuT+o1y23s9s+m
Fl1r6sVeu6wYt6HbMLRRVbKo7fzuKODi7OlLNsFDik6Sh7siB/wDCbi/D6RLBnIH726N8Jllyd0g
bciixITpn7mkPML9jLF3G9P9TXdL5oZriq68y+MhdQzvYke2fobGtIpW1IeN77ld1Uc35wlvZIX+
3tbUJvQi9o/WgL2va2Jvm2u9OFO2infbcbpvMU9uxN7sFTNVukU+ZKSaIm8vm8hYBEMgPxQrIpUY
+ilOQR9IKiwPpjV1DHIu/s6GVb0lrF8+VqFvNF6bnAYcKnQ8v8ZTMYxPSrnlUaPlYEQOekpCeuNl
gVEheOhVBR7TgoIzdjfIV27diJOvvjxPG8eVZeHsBCpjLCHcdduqnVMHSWpRykgZdGL21qEJe+tb
Re3vX++6kvsdtDhFAzhkRJ1q31VejGKvBkVYQEQ/FBDFb7l8CmRQvvZmGD0N1oDnIk3vwRDD7rTS
rYzDF1QddWqsID4KI/DuNI7Fr8ZjF9GN8tCH1ACQ+3yJ8+nU0oWDnJKpl6xEaSNkdqxzTBiMOdZx
8IhERUFdvU8hKyzCBfJANrPf1jWaQ4CbDbBAF2yyjhHawYRdzPbyyanHbSMGn3xJXlwcRQ6ysNjk
Kqzm6x6w4IbtLo5KpynnvvovpAZ/W5k6DgZzsPacyHlJcNgA5s6CP1QalxlOuku9HSEyB8yynK3V
2eXAv5Tl0HO+04xdYNjttZ8YeWUWma907L62nd898Y19qboOVhP2kHWXxcOuwIa2qNssPGH7Bsfr
BixY4VxfMxzFfkZPWRce+4gDr2i6L36dCIRR0/BE6qxNIbL5VmxYNyZd+8ZY2RH5cY5Cc8Z1O5bZ
2n5TjsheqkirXzi/RQtdy+OtIzkfDQUz9jC108UZEcpa5b11lt59w2LLiOsJdWe1Y1ymsFx1mZee
iXA4bCDVj9ptjfPjQesNlj1kINEv+Bhrsl1dBf3WT6Yjv6v8gFvPeAqdQ9J12V02oXUMxcg1zWCs
cT3rZTKe20Az34xfedNd/DGIXmPKzq8QRd5GN5Cr3PFK8m3xcKXqcLgKfzqRgA2DA8ib1F5M6Aab
QnFEnQi+siYu9E1T1c2DaHDUM/CpqdW0S+ppzVtn5z/TAO/lmErrDZ9UjMnuue2ZSFLXiOD39/U5
boqrZ/falYEBE1Dco/FMaX00Iu3QSH7zQFPe3MnodnbvgVD0+u9MFsae4BgtWG4e7cbREJtgJDND
gUixDvCBIpxktjsyqsbe2ozCalWSnSNtVr/GqOK0PhQ/c9uMv03dzW1jsSb4P6ynpvvsZfukpOGv
RrsczpAqDjCaHeBx0bcoqPRjJ1p74ShtWnGf8LeDSQXWI/X6/xZEquvEN/9nDul/5D8/fop/5ZA+
/sp/YUjtv0GPIVsbcFY2DVCZf0Ck/t9szyDED8aHIDnq8x8QqQOI1JspS2TLXZec6D9ApJb+N9OE
GghhETuLDpfm/wIi/fcMss2X8YmvE8MEyzMHcf81i5oa0rQbC2xLK9pgQ7QpZRMWHJlFEUBR/VHC
dk1FOiVqaDAgp8yaqg+z/2MU+vFteLBY6Xej69T8d5joZOBdoHlO21Wk1Cg3Mf0jTo4Pr9F/B0UL
WzcFbdZIjYuczxlJp5cjJoK6+6df3X/DAfn3SP/8bTxoL7ZpBRBWnDm5+0/oCR/XCCXeLL702kbS
Bna3VoZm7rWQZYcHJbp852Z/c5PgHRaMBkG7XUoD6ikRMW3bWH1/GZKi+l8i6oBI5hjyP0Ef+MY8
QLEGfjZcPxZGtn/9xjBGoP56dbjzegIVQu/KrZ1WV6OMMft5ZIlwp9LcFcc4jyeik54aDXwOJuiW
qiE92fcU8DF5uNuQooVelsHJGHNid942G0P/1JjFtMP3RImGaZ/UPx5yiZUtxqGzkogSUJVLGhOD
eLwS0leHhMtqWAnJPEtzAzGl8hwpDTNnqX9qle8ekHCiJzpEuiV+kq2ag4KcY7U9LsGvAGcd0kGj
L6swXTdts/Oq/BwarDOA+lJoVWftWRfN736Enj5hUOS/Tc1TOj37Zc3yUv0Ko3ZpNWm5YbjwImSD
od36HqwSCjyPUbY3fMa4nnJOV1izxHvx0t8BfEU7HeJjnuWIdpSfLKwKt11hDi9h1Kcbv+vcdROw
RRPLFNHylOvUpRgBgqDjQXz0ycli16J/rli5fYMkp3zW2t6qDPO9Hxs7XBbtMuPOXOlir0ls8VYc
fLbzL2QGGgzJm3BctR3bTqymmWfuYunMZm/ngMkTFFW7SrB9DrP/s8IISn0lIHPPXYug+vKK6VZi
Ga2wjqazh3Tsq3v6XGAsxfFGPHD2mqaz6bTs2mvWqMUkE6pg5gQTHaBLx5Lt0qOjnlqRbaNRUeZ2
YO41295Ys8E1rHdegbEfwuuzQRX41jTSfd/FKWErvAUyprhMDN8gFNF4O3totRE3rcRW62KvDb2b
gdk28nDdwjvHf4sRN5gduQSpiUtZ+r3FrOth2jVm9y6BgHRRPxy9s7dXn12+hffdkM/J7P0NZhdw
qn9EPa7gzIFnO4Gcxy2MpKST5BxANmbcjHEUN7O3uJhdxunsN/ZwjYjZgdzNXmR/diXbsz85x6hs
zI7lcfYup5iYFQeupZp9zaUavnLXtJcZig7tf3PFrevOs2glqK1ln2wlERYhWzoc7euTk5GkSyq8
1HJ2VQezvbqznFXs0sKjOTwAU8SG/XhTn23Zfx5EGzP30rMB759PUNnwoWZ/N7l6Ri0s38xGzoYV
Fxr9/KH+YQ1/vP94aDGOG7OD/M8febyVzX/48Tf+fOLxsT/vPt6qZ+d6ilOym73sxcPWjh3yLZqd
7o+P0RCJE3/+rD074m2s8ebDrt/OJvzhL+v8/OnHHzRmZz0jEDWP86cfD+XDgv94k6cMiQF+pPWy
mN36j6/71wf/enz8KcAA/mKa3f6Pd2lM+vtXerw7/T0hMP+b//SdqDlNQMPuum1wq5FgTdePP/7n
P+E/Igl//TuPj6rHN//48nC8+MYeb1aPb5dLSLFMCT3YLqF/moU/OwvkaaPx9NQi42PIMEWaNi+e
yEHLqqPqiEHc3/RpeKOGAfFXD1EP6lU91gQ7xh7yb/NbdNc+VOmr6zIvCIpRwafeiTy/2lb31Y7D
QeYoaIGDM5dWD1pSVSd2FnvkRWON+l7jwr6g72Tev9W7UI+ebGKiayehlaD30qeUKo3Uta5hpmMG
rdq7GfnYcovuB940cogs09ymtlekXJgGIuluKVO/xIUK2Un9gE1yHiXtim0K/5TrN2i9QH62PdyB
wq1p6kiG2aqBq9FJcSXqxnOAtXFb9vKijWFMZxdmY9ISL/ibtqHW/MKGsiYZYq6Zn1EmHAYHL6ru
xdTiegybcSVjG7KDJQMiDLj+dY/iv0TJaDXH4j3T2BOrw+A/6A0eikBflzndatlIw1iifFwmwuTy
CxvAMT4rXr/fq+7qxoTNEwg1m/Z3Rhb55CauZI4o0hVmqG7dtfNNK2Did21yFOxu/abrNmSWiG1u
RKC8BQx+tcrK8Rsxem5nhIo3vUazGze4ZoydmzdFu8FU4cq02fkn3e96EJ/2NH30ev3N0eriSes9
ggI4coOMWx2gU3lFVhCk4xpvqXe06dpfnPeoswGJVraYg0gL0xub9T8bKNYLr56Hai/ByOByH9Vr
8xgzXRoB/QcNr7DayfAQ0hTbTwZ3UmEshJviju1pdg27VZPffJ3lNPg4Ggpl/JWU/UFUBv2O1W94
DwM6u78GMU+o5D1hYb+CPYLZtaI1zCMOMSTWm4vm1SfmERoU9pq8GndaqT0bKL7b3hbkHfC7F4b7
YYrq0x2RlGVSVWtFzwjtJrDsS3k0XLA9Pp4amybDSUMymui2cUy60Gkjlks9DReBzjPArKxN41l7
xJudckyMjgqLQ7nTJ91e8cS+umasNsxn2cp2I0pQITGYJlbnngoGdDqyL5l2KznN7Pvxk6QYEmpI
tREmpg09Uj+SUp9WNh0diyi+54n4xUt83zvuPcnA/nrSobFSrDKv+Ba2BepyWb+4zqXssYA5a39s
n0TY0QpXmz/rniU6pe9r3OTs3v343UrA5+pM1HoxjetAXtOJLqaqL4+WyQ0Kk3EW0JHRa2Z+Suro
ps/OR2d66l3rSYn+fQjn7hx/HI9xiHmXkXxpujdOfvsMW/5yGkvCawgFbjTSlgEt161AVWiT9UXa
i+eWSRzN6rlbimDdS7n1hf5jrGAOxIH8ZRcZvkUPmq7ofOSIhLsYnfFDgMk46ElydtuCJY4lr2Pa
2NyhMMR2Y7A2og5P3J5CrgNFVTffq26NSyvaqNm0HGffx3A4w5J+rTMuTQE1QL12QLmWXLXVbU6/
LyLl38O6WTtGjwbaRzw9YpvLZE6VnRY8eSHCcUj/4zKOuvXoOdyEKcnF3WfupNe/pXrvLIk3MmaT
cu1j4qNZtWkLHOUVLRsuxh4vwuiP8yTGfcYKHZ+opp+K3FqNE72L9fRkTnRs+iYG3CiUP6RFuLKz
jdeUUpTFYFsv3nT0E6h1uDLPup6/qNT99Ef9pxqXmRZ+o3HmAFfygtRDaXv5jGmQ2uMUITfwfxeD
eCslvTp6siM43JWkb4UXr6woyC+0eOLgBTUi6Ch1Lco/COc/PvP42F+fNnKXs5SrUAzlS8VNZpf3
5vvjT4VS1NjLWYwi4TYXjUPMFuloLo3zKU4KDQ0KiygwBQfqZI7IFbFQyEnOmiWEWJOkoH3PDQQg
EJdSkxrUaGlO1ABUAU7UKiQ+kdXYhPQvb8f+SJ2sqPLWaOZPtR3uhWw89uemdx4wcAI/NEhH4gYn
v2Uu3YlbWqizYTe0l8Tz+B/O34mtt9PaJcjKVdXjx9frQGgtIsz1RBS9m42fyRchkuJKsJeHsWYN
2fc/h7juCYAFOb94JVeZP4bnzlPWmS6ZjJDVGbM3/+tWnANpflJpTtOeNv7Q4FLnZrhgRApPaTv6
e6GXN1rH3W1R2OfCyVYV/qmLL7JkrVvyS9MQvjxrPCDsXFmEWtz0WutisF3BOZmfP3TkVv5KuZ/d
rWZJYHtw6rM9GADPRv3ugKHZQ5ERJ6nY/vpaw9+lQAwyCXKkICkV5XGI5Z2FoWpoc/OrPiRX0+9V
DcZVJNS1ju4R6THYt5XsLlkzFBe8PEMRZsQz4ooaTCJhZXQAfklaOx2yA1rPE6Xm6sIq3z4YXsWS
PvuKXb5Htq7UH/DPCJ5ZEMzLy+BkZ5hL8xHceasKrvtOQ0M39UZl631H1aL5oB4hVbiqv5i1vu8z
fcd9SRE6LYDoGSErcGKitsPWZZqwnoSBtoYnqhDXy+qIdWBftP5wyecHRMzPwafCUqDvF+70mgOo
WDi7dGC5gtLUrm0vUxQDhe3Ft5KPIBpJ3YZ+dsI+QcsyFt6Q5j6fvJsTfLjJiqfFcHg89PNbWukp
Y/l4syGZA1Jh/qgVdT43KSY6uqTlXG/4eCuN3RLG9D/ef3zQljU72Meb8ePzDPJ///P/7Qcb+s0z
ayLC0ZV4oGJ+2i6essPjLUqJ6//53ccfqee/8Xjrz999/LU/7z7e+vOlfIzd/8ndmWw5im3Z9ldy
vD4xqItGNlKolkxWm7tbh+ElNRzq4uvfPJhHyMIj4t683ewwECAkkwl0zt5rzYV7G/Xh8kLLCbh/
W0rrHgKF8FEFB9hxWbsu/nGbW5gdg8a/eV7FjR8yPZ4j6tpvRyyHOXpSocSVz1gWeZU3b2tv57q+
VEzY6M8jTertQW8eKkI7VSd5O/7d/tDsPI1UA06aunb/8x0tj5fzdV33WrvEJjJUInOzlK+Zok7V
N8tqBk0kC/XnbKYHA/zzNlKKTEbEZR9sK9+1ZajdDkpD+nA6Nb7OFO+QhNRhIbr0q8IBXUoPsd1A
qryLkvA+HhG+1dA3+GwIc7Bp3dZmmd+AP6yhCeXNtnKD7MbNm3pLDGtDn4mHPTqDm1iB56VE1rgd
xID6tDFeEhUx/GwwlQZri7oB+Qp8GbvbE+6kHVzsmWcnq1ezWj/i2x4iM9l3fZ2dkyjOziKqIx9R
7rbVIqzoQ9PTalWJ7vVAhc/WVJ8B5JerUMXwMnl7h1jW89Qfn5mIz0RCK/N5WXNrnUFC6fFLK3do
coEy7AgdKgG7EP88DKrcfDZsGmaphuQPBV4leCez9SnGKniTxOAl5ok5QZOSISyMYO0SZ79ByOzX
BuCZPkO028qFRu2iSULrkFQo4yJUouvsgnLpRmemcgyLyjjp4V3GDxufESdkOs/Py1yOZ+6m49kK
86dKt1CsyiPqUBnOqUKgwET/gpg6iuaKAyzMcTMqDGP84ui1uJldN2PsBkwZb//XCMnzNujEqvGa
au9GJmY41ZLKv31QMTOcyXBYlR5uZXuMPwcVcW6Asz6iA4p3oVuS1Jy5KuhW1paFMUyYUC0oKHpW
SFhoTAbuSjH4F/Rzqpfr5Sg0cnj5uzzDR+JZJ0yq9gnc+R4PElkGmvPVYzp/dizAjEXYbhT5qJPf
FOYX1ClNG+nNH9sih9LKSLp5PzyIglFvMkOhWb5Yyxoa13CbWOSZdZo+MXBsz+CY7P2iYPeG1tgR
lP5h9kydeDF/TC2NyMXfFe72IIyz2+6hZzPoo8dCzXbYhGo5H1AqH8VUIpMkFH3lWIrDUMsNzrqa
K+dlLcMQzAQspp+Qi5s4Pztt3OzjzlLQgltKAYCt+jB3+rG2hxkN4DCRb96nZ9I307PhtKS27zwT
UM2yNQThs5axkCgC3eTs/HHkcviycNxTYhMC4QEd6aa0xTaUe2tz4pc4lv+iKDcR0cjPsJVf+mWh
dXHpz5om+G0VTASthHT74edCiUMCTpfHb6uKkkxy1l5gnJhflh2dfEqZdOS1vztwWV3OtuxfHjoq
fEAjNchQlM+57ri+6rLt+tBrK2Ntdgx5r9uuLyqMJj9O3QcjcQFi1FGcvnvrIrSZApjY6K7v7/qK
17dXLe8866mcQZ0hdlv+8QNfOM9MpG2eR9fX/uXt/fJwOfiXt7E8dzkOVezXrKtuapJ/d1AHoSoZ
+LIsiGFphymEwOZ1XmMWM4nDvCspOGN5Mj6WSBkvSa0D6KTyA1rOjP3UjawbL0q3g9PMl6CkCa2O
X6H2CB9zM1dDbXXrwsq0Y5np+pni411ozfaeUX00tfNtmHyAJguNMzI2ep1CYRrNjUsaBDcpZrpm
6eIL4uo0Q+qxAlCznFtGry4U2jJzVu7cYD4cxvlo4ofY5a3gG6xDHejcT0ExqTc26YgR85od1Q2m
o8aIlYNYnANvgqzHhuGg5SXuVtHuQgKmb+ageM3Vyf3QR59FG21FLW2yhCzUfb1X6v6+6LnPti0J
YxOTJ3LKcWKkRfopIgKdWdE8nM2KQtLQGV87s/mKtcY8yErHpscPvGrH5NKa/acmcO9yS7W3iolF
Dm5Mon1gnmadsinbzPyPNtzPg00AvmEFMR94IsgppYu8x8BSdb9MJu5EJAuX0VgR4BmeGPcjgrPF
dg4apk6e+cWS0PdKHQ7kM6cPeplaVNDJDwDDghlUhfMphuZ2rNlUlEjpDOo9momFDKcXsIZG/TJU
zWurYlYyJyYWswkKQXycEyt8RIaxgzxub/mS3AwDP/8lduO+0mP4KuOt0geXnozJFZeyeYRED2Se
KZiy6lq7vlc9jIIp1omuV4p9kAXDyYJsMJCI19oNrUkgMOBbz6M7zeuy1CE65h2mv9cksN3z0E/i
qfXiY0v58lD2NHG7gtY+xS+piYQRpYnSvjU7pktlDjLGbOZtjy32QUvCLUkwmH5KG+3foN0EKt53
kZP4SLDBOguQZ1Tx8F0vwglqOhJzxtnTfmyHbkPtDBeWN8/w+nQSPAO86ZDGlAMDknITRMomZUq8
UXO1RYysaNvI7HHATLNyL9A2du7QHWxMcGu07wXuQ6HvSa39QXJbequapbdy+UZRaTMo8uG9m8IO
jXQ/bKMMgk+XDV+Y9QEKszFr4ZYC5OMeUs1u39py/2d7tUSTvWv4rT+3n//re9FiH7p8zr//9//7
nzqey+LPvdrlKT97tZrq/aaatNgIwgKsbkgY8c/QSE2jj6uZNiE7mqQ22zB7fw+NdOjVkvcGfIc+
6p97tdpvhk4inEeEiGZ5mvsftWrtX/NIVAIPHUMjg1JXeUN/SR3MK6dpxtQezq6RdZuY3tVxWYxj
Oh+1WJ+POnUjvxBwsJDUM8BHzXgMlvnEsiYXGM0+FK2NVbdlAr6ahgijiseYc1mzcFQ2efRWwV9K
+0s1fVkMS0tALt7K5stGpSIWztOjg4qZC0/99IT8OJx9TyNAXi20sP6o6vNZxwq3TVyjOF4XWtNQ
5Fwe57PHKgXGD0u3YSnTL1X5iKIeDcW3En7FuDGkH7s2vRi5jlzoFcoZqmU1j6+reuZhK8fHFTZF
yn1Y7u57bsdvRyZ5Mc14T5JpnfSUOOxlSrR8Yu6UVfvUDDfJMo1Ztr3tHqr8BOduVLdDXoijNQXl
sbV7gSHt94dZFmXUzJUIXTYIE1LVjsWcWqg15Go4zLgsl9VlQV5ae3THymSOVXSqP5e4t0vZ3rgu
uKb580N0BSl9Rj55C9gURhXhrDs6asdI2OXR6ROhbgCqghuwQlsr9svm5YDrUUOtv1iDoWxmOoM4
qbHTTEw0DfyVx2UNcsvPNbRAtYqc5E+78ZkH2sYwknyLQOUpcDumcK3gZr8cuDzGKS5njNdd17O/
O2eBT5tntRVROVOu4YLjha6vLt52/7FxOcfbKy2r1yOXJ+Y4fCe+a6mSygmMq72tKaYEHVtZbvjL
6rJ7WVQAUVFsoNmTz7guCFv9+dCqyLspiJZcdl63X4+1Gi0/lsjiFa08joXLJ9+ENcu39WXzdeHI
78rb/mXj3z5+d6plFV8mYQKW8XR9yrL2dp5fT/Hudf+ymnjfjHwoD7++wrszZfZEaGevO0ja5R/z
L17pf/fK1zf97u9+d+7r/mVtWbzb/W512RXbCazdzMBlROiS7nLlX7/ey9o/bnu7Ln7dHWdGsf9l
o1JyMS2XzuSAg/d/eQXRlDU4lRkQ1wqsCxNXbmnX51yP/uW0yw57voeJYx1c9G9HSh3lcVnTCu4d
14e/bCtNjIwrqNjl8S+ry6HLrmVtWSwnWk55fWgBvcwYF3OOfDndskpQHWf+16++HLgslpexzOhJ
gSu0XTbpaWX3H5fVPonwOifNrO3UAcAyVb6jbbniOM0eI/Wky6rjsnFZuJlOZ+ht13LUsrWNB3xf
zow3sKmwbJrgzPvTsmtWE3t+XFZVygrl7bvT6HZIUrjQ0nWehhQD386lGOYqOdU10J40ZmA7ZdoN
6juEtfb4Ja7NT4Cx6YyQ41REue6PdfclzczEB2Iwbvrs2zSoWNCiaJMrTe5PoiC7yo1P9GhBq4yE
+dKp6/Ij7sqvxtwjGOQnaDWkWu4HQGQ3797l258xmfSMpriONp1saV+5csvDf9x2JeC9HSJ/GZbn
/uNDj3IQv6LywOup/xenMVyr25mm+0ble4fwe1tdzrWc5o38d6Xj/d07ydX4SFJquXv/bhqqM0Kf
HpAe8ktGVG1+9PIxPy5rrXzD122/HnPdfT3muk1UNnWg6+O/O63e17+/6vUU/9nLLKe9vsr1NMs2
QnI+YUorjpPHqAvjRC1tZs3b2rJtecgv+J2WqNN2OWLZ3kfNwG+hfNrb6rIrWX5Xl+f8csbloWTt
Zqtl99uRy5NwE/587bf918dv54xMZQ3HMlvPGuGYpHJfLGYRJ019jTDenqI5P5cDiYGazJSAC47S
GfQiGRAYOFOtWZeYGPD2G/jHoJ5DgxJf0t6e1+4EC4nf53ZjR3i4Qyv1dnWO5cPDRN232s4TYMHS
1H01zBAhWYxh79VW3AMk6/wwuBUT2EAn9Mp5gGRCC1FVopXSVF+TuWeCxAiDUNWLa4eUCqCTNWJ0
jym8ZeJHqyfVUcxdVDYfs1j5muTMVyet8zZEd13CQXVRcM1+aH1ovAKxV0wZwRoc30pBO3dIATJ8
uz1pGyu7nTZNFX1NA6T004AbvsEjbAXDJjLTbS6AUfdjNmwLx8StVd3J/N60GIhJwyWH9sI+M0WI
VsHgEXKYpp+nDGiVRaP2FDMiX7u2c6SVROJhOl7yWJzVCbo1Y3fiUZ3HfiiTg1VtPcyP0JUrD6WX
Mm7MdqLbP8QPNoyytR1m6epzD1Z7jdIh4j+pMhMv4+QcDzOlmPgztWNjow2f1OaxC8VdBZslrPZl
DrtZOPI+BwwCoxdlk4lcvVSiwi0XfzZkIWvlzARK3FM+21d2x7cX2qFv4OH2O7d8LQfUL25Lrnle
Au6eIuNeN75l0oqaB5D/MngAbhpND3lrg6OrPllWMK47SjXddB/m4THRxSkR4w+Ra8URbliwsgTa
MWsQ7VZrG9RW0TSvAjBaB7DBZDFM9Q0z7OPQclOtVKPYmmjUMRvCq8t1wDOV9zVB/IipT3fPk5Gv
PRsJuOVJcqOjf+ojmtA1eS5EevkVNMC1EO1OQ58DpN/ZEChI5Rp4FfyWLubPsmfY2wOYiEiHXNOJ
+R4Q7aM6dvBi8c3TU1O+K8iMqkJss0h9Kb253AHnIJg5KvxmNu4MEJAlVAtLOKsRE4PfWqPpEybm
9yKaAWPXhU8HrVoh0N9GRdYcKslGxu4RrTEUO+uo6tdKHDvrIAg3g5VXe8NrP+GJ+YGBFM9FBSgh
T297Fcr1NDXWraWdIvInUy+4CKO1T6AZ/MnLYn8U36AlBNvBy7ZZLlCAQrb1W2JNvEb8KCrzzuoC
bYs+ZDdvohoGIBp0sfPSuypBLEnybuaDJSMnkMqyb+TCw0ocx+um5CfazpjZmDbKEzeE0IAOBSLY
QOlfszlPAEgowfQ8j/c2tZ1NE8/8VEKtWZ4xiShaR+p0U5TNHc4mQX8y28fafGodZ5tzfTRpTpuZ
9IAG30fHaH8lmgynjhYN68DFQwv1+c7TzWNVTtpJT5IAJDOTNTPUvo5WnW1A/YLIDCdxNxb2YRo9
4HuZp66Fa/gjmVP3gqvK72Io4zXAA9/SYkKvYv4TSK4Bqk/u8zz0/IbXKtKFLmi3jhFqO5AwT3o3
VucqaR/xSoKln485YVHmaqrF5GulxYSMIXSVhs2N6pJdEVm70SCzbmD6h31zwt5oPVMVLLYgFPb9
kJaHkWTMvms0WYNrNgLO2Jz0n80aiNo4FOEK6cXsl0qNYwHyc6vXG0sJdp0FhEBPSRLmi/qsdA1w
otYwz0ElAyinV1AuKxv7D/dTkfmKW3J3qzlB3EMcCqm3N2YFzeWU8m08WPW8IlN3DSeT/zdEdHD4
2YcSlKkxUDWHnl2vDRNc8eDBWu3bCv0lMru5IORL1caPbdvnvpUMe8E/l5hv8MN98L0oo5u4n/d2
Mj4GBRqSAKuHi/07UypnC9m8WreKgdKkbJ9KHS9QFAADW6wksEceSUQw13PsHQr4MRtuhdPdkKBs
QWBMLCk33SjK0m2bW+5KlKQl2o7YtoHebct83kGn2lTVeAkM+yPiMhzoaUm91stBcM6f1lOhP1Q4
2bj6EorRtJcGTy1Ix00AlQTbcsBADApUZk6Fp0SvEIo2+kqdit7HI/Qcc5nuOuOzVqKOGNoRMFtF
z53C0yOxTES29JHrTy0qo6R1Vppin9NQewLexhDF68+q9eoBxt0JPdp7LaaZPMhQmdb5oxHkBP7U
aegrBU7WSM12ttdaj5nw+97VTwjcqko5DVxgXGn09RI4SC5+wWoS3arJvZNOVgAKZdclPva+n5Eb
x4JrciC8bVVUiNhH644AhEs1pjWoNr57Q9q56PrTQ9p+qBlFgW+hdc/trm3TVyYIaBpQJ3vkxW3L
ABG5ZQuEWClKsLbGFclI+lBjQez0qblLcZ9PiZncp6G15m4HkgDAHshwDH9ceOsudFR/kGVrM05u
CL4vZ+ACXS9hrI65m/rgZban0gd99zLp6kybtZKK0cxvp+Bz3VmnXi8KuFY0mQio/J7XALEdUm/w
HYWUjZkJrEKhPxJTpSECi6FfOyfdjlQkoQF949HTtm1UpRuMlhVYYP1T5aK182ogAo7Lplqo7n7C
wc0UvvxERS0/zD0jos6Ot4plP4/9tCWX4xm1F7plt9gjCHboGGQDiqv5XLmkfqdW8wQwF4ajMeu+
Z0SX1C0HysZgVCotDvzGhVk5k2FnFMlt/aC2+nihQbR1EmS7ZNFvySEd6I9RyW37z30Xk5qErj/G
c2A4uK2Y4JH3nqrHCn0hVXP9OBDaRt/OxI6fxC9BTjYq8fQX+CJfzH7cRgAPjyoETL4Z3oq4zXpL
SNClrJVsZxIxVdrTOZCftND6C0lTTJYEd76hpWzegtZ0wd+TDvNNaGA7J5OBQoMmEA2ASUu9FLhI
FU/x9V7suqR4cikQddyPj3bobaNGG26KBLxtYOndxkT40kWqvQkNocMYLx8bRg5VZdfrtm3vPANL
atgbftbq4tay9RfEKvjId6PdgewxSGxxEnzb2C3zKn3sUu3MQfzbjPsRmp4/59Cm9P6LoDhvqnRw
ChUhChabY90H1VnTowdzzHq+o+12SKJv6fhio7WZ9PFHNhCcUzmKvipC7dBIyaphps4K/CBBXAhn
/fGHMXEDgcMAccgxn10vIpMQNkXQuzADXDBMcJamFYAXj/YDpALgMsGhYgit1uVZQMHH02A2e8AM
mQNww1GMQxehTehQxvCK2M1A7sZ4H9Ymrv1D5Yxbko+MPfe4DUbH4AYdK6rE/muHAcdMYfDGLh9c
lMXbBFU1I5/uVEW2TcXXPlUCM+sUHzxiTEM8yRbcrtabC8bzlQ/qeiV0Aqo9dGxAaYWvm69DCc6m
0eStM4MNiq5znXc9WQ40lKH58okjDgrdJ2ZspI5Hu7IRu4lmNxOX/GE0Cxein7gJDfVBH/KOyLHi
0eq6b2ED0FYV6ko40ccsQb3gYgY/K2a1UWO925OksJmrkVszILwThiiyNo6T5J/ixPlYx5FHvHxl
b5KU9EdoeJDuXD5uUq260vNWMQMFYUZCukjMXVUBK7Ea9AJEbaxD9RXWwKti9dvQIK5LI2s891xQ
G20e0IAM9x34lbWK7oB73gwmLk7mjdrrt4ld39Eeb7eRoRwWp6JI+osVf6uBDRM+Z3+AF+Jn8VEg
xtyMKbXuOfk+zVCN276WwCULUqw18x2lQa04JhWTDKRfayurwQ1gIwPuXVeDxsUXI6CMU0Ym95o+
lH4S6BdFcI4SPAKCP1LqElgMK8Tlm1bLqDQMiVh1xLvEbRcSZTBviFa7CepI3RZh9iEiP2JX1CCL
OuY/KDXEM0Frpg6vhMuL0QHE4HU2UO4YQZQ0afS5m+InNSztdREMP/QWfYGHQ1Gb+h92+Ew5nj5u
M/0Y8tF4saKqQyAp5MASfOSgORDby6a7sdeJRrZEaAYnpQnPoiXf0+vUECrPTe4NX7yJID0qR9vY
MtCzwQREiwrrYg4PIVXhPTX6z1aJvGZoZ2vVqwc7Cuad43XfhSsm+nCbSI2/9npKxpNpU7TxYtSo
NNCirP1W54EHI388uROUMDqOa83mR0E43ldbydc0/9HvejeW0+zMGn4ZEmW6deG9W6cvsH/3g+Y+
m01PGBOT5JXhTE91UPFf7Z41gj3WWoC41VHTS682Z+7ScO9aSndkH2d6+VKa+ueoHM7I1mAj9Nix
3QKLbjxfIHTD7Ubzs++xBe5qj3+Zot1jzFXuVGlVF/h97qrgZCoe4JBl0wDYtB6z9OZtm+aEqH0g
twHX/P1ZoURJ5vVII1puW3b0YIza2YFV1fZrI5ofm+qxyczhbtCGXQunfMVEFcXhnBLEZycJbyR8
VkQfKquAUWxSdeQd9O24IsfEIt8lpkRw6bUxvG/lYsqC+3rw3SIvT044oIKXC8qRs59MMyNRafpf
toEsrOgWR1zyf2zrZrCBJB3q5HBB5XCtAM8ti44vo0BdzEWhc8tv6+2Y69iP5ILSrNi7E1qq5WHT
RsZdAnPxdqDJumy6bm9s80PM8Pe4bHKVSr/LxDgDjWvKzfVYQw/0A/6nkN8rDnm3wyCHnOHLdQtq
HHTvxJ2STssLLzuCCGCa1xprJqdivWxadsapWpxQVhLxxvu2CG2E7AUcJIySe2qFAPWmu1bT4vuh
Gn+McQU2QDNuVML4zuNokRktF+7MdVW2trW9bsumvtgFDQb/FKujAhsuMM6G0h1TK7XuYrlYDu5i
m3ZOkG5gCjV+Ubj4uYIstBFFQEt8e1wTBrGt0Wr4YtkfCUtnZDTeJY17O3vcQ/q5gu5Wdead56XK
LUknoXwAyuPngqnVJ9DG83EyiR9hFDIDUS4Mfhz+OG4ETLVHvkeOlNzmoKc9oX+9y0XeXQQIsrdv
FGY0hExRu/KyvLktGX3dm4ob3pN+8CiCcDwthy0LqOekLbmF2C8Pl2M1FzOoVQ3qZnnWsk2fdNKn
yxTk4jj6nhp6yNIM7w6553w0DHL8gtq7W7brTt6T5EeGWOICiVkOC7rpIBw9glLDM5kF3qkxfIB4
5vtXTnG7V0KP1C5ROneiiCqYre4scZnO3bJDa5PmoApp85LHLTtCYB8XxNi+kaQtcY5e1G5JrDD8
Hs8kXg/rfD02qogd89IG/oNeYT6c8ALOShDBC7OkS3tKN6C1itB3Wohnhkf1ramq+L6TC7Nt2gM1
pWIVjYAHl974/9Xmv2V5RDv/s1Hb/5zFP8q6iP/U/3971u/9f5r8Gp16/LK2aViWiev69/6/bv5m
qhadfFy4JsLFq1fb1H9TcXB7nqbqxPlior56tfXfLMNAFoA2wDUc9z/zauu/RFWrvC1wmjbFQgNb
OCajP5uAKe+VVM268VIMBorLUuVXYDQJcBHjLhSMpktzLA6dGbvrKubbo9QWiO2W2k4cdI/kKuVP
uZp9pYdyxlMbbQOjuMQ29aeIUhh0vlz1lGNgTq8x2Ya7CFTHYfTMPXj/58F1x9simcZbT9I93/0j
/sZ2bcmQ53fuZvmHmaqnOwRAq6Y0w//5DzOLSaRe1PWXEBD7bgDnorfm19msrX3UhsW5dLBYaHmX
MLjBit11jXuuh1G74CP73kazOHljf1tCuLrRtazYG53Sbl29t2/qVGzUoe7uHGlD8cyBTCXJVqql
4Ddwg2/UE+K9OhYPsC60Jycva1/Tm34TJKI/UX5od+B2f1AqGsixcnUZ8b5RCvISwp6cEKNDg5e2
TeePDpfwhLx1Y4/kL8G3pEasuOsFhIK1xl2R1ROdoo1VKCEcMld5tGdh7AuAM8RZ1vG/+UztX4Kt
l88UNj+yK7zjWOrVXz7T2ImQzU3tBR1bu8XBG2+93uwgRzrhUx+q2GZBeSozozbqKvEOouFrWw7f
XDNsdrFX6WRIUezEUnjb94zS2rIFy2tTY6iSHeZG6zGxs/QBfQdlH1t/hoHFbCywPlKAAb+f2RQH
RV+csFFsQtOdEdslMxlp6gCOhSFuZCePYxZBYs/SkGF5JDSIcLDRUZVGFNyCGmiVh8utdLNb4M5r
tevbZI0LPlxN+qA9GQ6fpTffuei7XyaqDiTsDOvWEtFNqpW3E14ORzC4jqe53Ue69ZDGLihnQF4v
OlUQq6vO6MsfEUYPx+ui9+IROQRk1n/9Hdf+evE6pqE6fMvRG9qGLq+Bd2gBHI7hAB6uuRTWF+YM
5clNa5ykfaKg4CVjibE/BCjoYDdjb8YyUWljB8Wm0qMTtCaJLbQuXWuq55iZvxEBHWvXXlWpL//6
ff4CGgCC6zj04AzMf7AldEN+rd69TUsdQxPEUHFRdaU5JilWZzu3NlY0xLLA6f2bl1vADu8vffl6
noqLyXRtgD3uL5e+4Ps/V3VUXtbAjKNbBUMnGv+VohCgouF7u0wtnNYYJsVjxQVF6FOztj2i8jwV
S1Rnqg/OA5Pz8KU1UKzTr+J25nxhULvK2lh5KaOM+kMdiF0ZqPC7sXnelDPQXKEzfSH/3L75N5+f
fMN//oO41khbMCW4Q/6a/PkDdBwjjoh0jC+Wabw6mUxtj/jyj65Wc7sKKz+0U3XjOFYvo4CVs8Gd
CNdap2+JaXuIyftY9wS7t6QOr4yJu2EjtLtlkZrw6AGyHYyYS3DSZnDNKlXKcS5avwHeq3cUG3qN
vw5KwLAdyCRMgmrAoUcrhJK3dsSMqR3VuCIPr3ayi+pAQoai6nzAy8fENDpOWhBdtKQjWLnNXFS/
rR96c8MtgIjkUBAPGVjpeKMMma8Bdt4Umj5iUcKer4ATwoIdXZQazWOg6eZbupNLUYiOUzrvQztr
TkFZQBEw2+Lyrz93S4JKfvncHfnzaNjU//khkdffuy+uCkqtoO2k3Eyu3xKQRfHVGu5dq/4IPoob
b5/Qxa/dATfw9C2FZv7dQHrEuHP4XKWO5tcQdbCdJOohHeCn44MLHpJJGVexPLZvkEQr07euSy9U
QA+jbievSelOqxyawC29r+muyiAT1FbGnaiwTRJoAmkpfjArsoQzss82EE4weVbTHSLT4Tync7dm
wgUNo9AeBz01t5NemfsIDbE/V2qxVyyyNAtzNHGa2Ah8i2E/znG1Me0iu2A/h6xcf+rTkSBbQ9Qv
pnNf6834wW0swBnav4GQ6J7zl6+2YRrcERBbA5ySRJI/f8R27cZqDbz0hhIKE2EyLEge7LST2oyM
+8NY22Wz7e6XHctidINAoQXBMbUCLWJ7fY4WKF/FLOp3m94dAoxJq1bLya9n65uc1FcHv+DbeZfd
QZbwEu+OnG0wnjQOTILYsD0uTycyFRIHtIR3T1x2vL3k8gajXA22nmm+vG0j35N3cH3xycMxA9+i
Uw9Q/dd/+zddj/55Xu1bHroM+eUntTxjWXv3ZuWOt/e07Hl70U7kt4m2BkbY7azWpQoqD1sOgB9G
wXFZXfYsi2n5+JdV6JDrtIJX6oQ7rSeeJKAgoxjBKZYVGosQHeo1vazc9LKGk8hqTksIlQ+A2Hjp
rfkHAcDpdmqfJ2X40ZcQybvUOCfm/EMdW3vdUy5qKRtlsn4UpeMXkaskenV0ngYHLzR1mM5TxXPQ
OZekwQedNXZI07n4oOPF3tJAvEHpSOdAC3ddkZ/4waeeJStbSaFsmKWDnZZVL7HUvyqGCSklMV3W
xqbxfpC1MjCX2NKB4Q12tx7oS/pzGyirlNSM0KXWpsvgKFcdH4eC2yhGLFxwLuHBKjU6WasjXNjY
5PHRpIjXyGpeQ1nPjr/R+7z0kksWU/bj30Y1n0IgkrjbLvRw60quvtoWUGjQCqydTsFcICuJsqYI
9+AhklXGkAwRLt9XE4VhjuPRmmi/xr0LdkVWKGWtMqFo2S/VS1nHzCloklJWr1JZ4pS1zkZWPT3K
n/NSBzWOqeFcwrCJYPVBEshK3J9Ue/e1bK8WtX62qhAdZZl+TANyf2XFVcvGb4klHnWzJs7A1h+S
sL7xKljyCLIeZlm3FRRwK1nJzfqjUgRPAB9IvKG8VVLyLSj9OpSAa1kLpu7YbkZZHzbMV1QeZHhQ
N24nscByV64sjyt2sYO7qBGhyp0RNqCsPtcyXNQ+1bIqzS/2KZV1aoreVKwpXVuyhg3xjNrp+DWu
sofcKTCXudwlZd1bUABH6Ussn1M1BFHzBaMXAYaiPRN41a2g8R3GiAIZWjLc9e0ehAA/7xEdWmva
4XUNDl2VIOlKCypaLTYsDRoScoGI6XWXMLrJuRWnzjPAWsxBeojJmi5hBqNf0RtQCDMlPVBV5D/0
sCZkcyCXbYKZfoFD3yAbX0x453ZJ03EE/WeZyUNBoNgZBfexlK2HkmbXlmSPTUJXwnCiM8p92rHx
Q8vv/AqG57mgj9GrhBjT1ohx7K+0YdIROe4DhXp9Zr2M+INvB0HhJkKkLGCaEuciq/7980z/JJKN
lA6Q7yasIXHIJksp2y2xbLw4dGB62Yrx6Mn09GYMejSqG4e08WnbdLKB08pWzjQWBNuY3FoBGHyD
UOyudNn6wYU+y1YQ3HJINXSHQMOlK3PATWfMKyEbSCqdJEu2lBDFY5eLdAoZbngcALwWifOlB8DJ
DYtkwSZ9mTolZWYn0NXqxnEKJuD79LHypaElW1uxTSmoRDbidMkmCj7nttJiRUv5Hozultl6e1Qn
sUUGNF36JyfJCImKNio3RPQ6sITnGaF043bDxsJUQ9C5jl6EVlxCT67qmQ9iJz4r5AuuRodLeaSu
NDO+pK5XPjPY2iaJ9zyAyd4WWYn7sSHVXK8+8R0C31S47t5IcxQ9uYCmMGBMnivrk+Ly+Y10zjeC
dBspxgngLeD2GdOzawMydTJ0EmVnPuqMUFFNFMW+V/XY15VKWSee+31oKqr+FukJSuycmA59QbDs
l/KTji3MHaarvCgxnQWAAB96+qRMxUYf8KoHN3BHlN7NKFuqwCOQa9NlTWS7VZWNV0u2YDNmRbNs
ymZ0Z3vZpm3o1yb0bWk3xfwDaOXasqkrZHs3kI1eSJKrUbZ+SYV7xcwy0DT0G9kcztoPEb1iSuOQ
CGX7uJaNZI+O8kQ9eGkwy1ZzsjSdZfs5su/bWXc3hmxMt3SoSW/rVh4960kFyTFmqrEztW7lyMZ2
fzvINncufJyx1mNM/xsgPo1w2RI3ZXNcp0teyHZ5IBvnzIukV6jYadZrR2cd/CKapsJ4shAEwaIn
JpouvLu042VjHiXKoy5b9aNs2uuyfd8bn7nACPbo4ueUGycxY7T6U3r+EaPqWYoA/j9357HcOJBF
2V+ZmD064M1iNvRGJOXdBiFVVSd8wiTs188BVNPd0RGzmO1sEBJFUSRFJPK9d++5GDuhds3xX7Na
YBYKjLNkANIy2KpZRZDqj2gQpo+C8SDK5JjhBJIDDe1BjQaBAcW2RJPQzuIED5VCNcsV2lm4ANqD
2cosZrBRNUDhyLFoI3SQs+RBR/vQzyKIFjWEMRM241kgUc5SCWydz+0snqhmGUU+CyqY0EPLQ2JB
Y+KeIcVTgvZCosHQ0WK0RfrHaBv4Qd1wwFiVrw10GxgzoDzPUo7YRpQUl9FsJ2ov1Sz4sGfph0AA
rZzizZ1FIdMsD+nQibjoRfANVsdo1vfVOxaYuLTsX30MeGgMjXcTvfEWuEsPZDTQrkUj9fVyj+Ww
fAsIX9x0NxrOoTMxkZ1/bf59gzfmF6iumW4zaY9qaIcD4j9vL1KRPMdK/+fyGE0/XjRIDW8V19Md
+W4MwZmh3IhILZij8hiF/9Dlmfp2kzTeSMeIroOSzV3W4ne2glr76OBsLI/lTWQieVzDH0xtIAIh
zPJ9i1T+nED+XE1e9oUgoP5t5sbZjRv1rtlGAVpEk3e0XfqLNkeEBGiSPhFc7Za78tYD60cE8YQq
eqR669NjBMj0AewwQR7Lo3WXZGyyX6ZH4nam6/pNL3ycIBGBgwjGrJewDN6d+Z56m166kNnp2EJC
GnQR3fWtci4i5ZJR2oh9JpExiXOr34M3xxm1VfvElgeuv2ImENKS7zrDeNDb0F4td9PtN8su7W+i
gwiIx8B+G8VMvG9Utev1ejZi+6/LPZ3JviZ5ZL61ggTc2IOejhxaXKNNqtnFxgg67ZOZ0EZWTv3b
FzH6HddKnoK61vbmOJoHj9nOg12ZALvn12LDqqr1ovkecPMx/POjW+vJ4OSOYbqbqQBU8P7z8gYZ
WXXP5ap6y0hd23Ie9OcqJd3E8fpkIxnZfkmJWnF+1NJFEGMjrXos0zA7uNLuDkUbV4+ZBWFpuUvA
bteP/PCLCHfiNgzNvgaWm54JnQV04UvnlZiTp+WuohWPfTK3DSrd39alQ+QLn7trbeVIH93W/iI1
8O8b6WsguqeCSMlwag6+iMqD0Sv9MZQdcJH5ufVIo8rWRxEgeAynyd1Na4zlHVN4+6pGwrAiPZe/
evtNmzLzi+Q8fVN1tX4nyWe4mnQHf+5QaGfyGLLvhKHvhrDjEEC/Fl1HnuM6JHrrVyCpL3vjOydn
Y2PbvbyMdg9LRRqz3I4/McP5+cDprpGQrKemS+gSQY/TPIdBN3rfMHl+nkrd0l1VxA/5qo4vRtk2
BCD5XJMZRd2F3WG5F1s+Z634W1c5aNbdcgcd0+zXqD0uz8cNgTqC7tOvyOrVXdA41qafpuar6+j7
LU8ogvkvJdJFYLQJAF8v2BTK8T89/lnLPehD1Gvfz6sbi6dzjkaiBxQZYZ8NFLDlrzhBn68pOo1b
RjmNwMErGRR34UfEp3J5jKYWJCNA3b8XwKzIEmJpmov7DxfA1nIPgGTBihwT9EsCmsKU6eZ2nnF9
FOC9l78CpclZmdI9xIkWUxtU06mLi2DLh2l8Twa0x/PrUZDIkIC46QNEB3AjXHN3rqsl750ojsvj
ILGecUL18NCYmjiNTP12TsLpxfaAMHL+i6lA4RlzSjxMVWkfTRiHu0S669b0mDRDIwbZN3zFPhHR
jj7G5wpm0qNT6b96LR2+OHl0+gFuePMjdvvQpoy1N/+CbmZ39CWdl8ycuaYuhU0Ymf2n0ZyXXzRJ
2Nkq+honrufZFlVLs3P94mX5YSl9CN5j6cKZ8dV1KJ3851GTdHrse719TurGRbuc2VuJEunL7dnc
uOJLDXW+a/VIHoNMr15MGnzL09dd1a9pa1kXgjOHm5HFSI/np9l1w6cipvmpbSzrFIMR2C63F1FJ
Ean6D3gG7E6KRB36wTFfJ4TYy1OU1iiYuI4GQCBytxzBcHH5TRdJGnu9zH+IE9cErs9a/fMDsOwm
BvN3CF8wI7V62uuBm77rsb1ZHrIboFz6U0zRrtfhgxqxfAQuRZpG7C9TQEMBVa2M+7KJrbtJ9dp6
ee1DGR1p80yvsnCozwxCo5IhmD5Kna09Vsp7xhztyrUZ1w5lbZ4Yr+ZPra99/DyrOTkqJDHipseO
TRwIc4HlB000XVMBo6ybXGJOgpQaF2T7l8JVPv/n26l3tlUTO+ghQI8jaqBHbMrHn3eHRHXoW2XD
Wh56Vydqop9HrY32pacx+gSUO4PAkxEONv8DM+1scqH/9Bnt7iyr4CMzSPfFr2PKU36uGZqxXj5i
LSmWt+VjN0IY/jSTPQyTX0PHpVsYc8CgjWDV4tquQt9byRK1k2ozMjwT9xNfdnkg1a66yEiwNSms
bo5R86D6Mwf3PZzeVddxVW0fA92Rx8Sz4JnpFKuGbex7nYTOOkAbyM7PvyVqeiToyb5I5OG6TxRT
QQXLJebbHRFJmDG8P6uHn0A0t70JBnfcMH759PyS8QwRpVR2vnyRfnCMk54MurCy5livQ11QA8ae
8i6eRVUt7BZNX8zgbTK7Jy2zP2ljAHv1ndfWjMTaNLvuQEieuYs8ztHGKYdt1NXtaVIpqb2ITn8O
IjcB/dFPmv9pWGn9GG/K8uUw22LazjzXQxXt/TjMT/++/b/vt9x5OViz0/bn29aO9qKYzsuvLQ+w
3D4t/pfly3/fyDJOGrPnYJi3E8y3DUJZwkIE5raSpGKtoV3gN+OFx5LrwdWybZcWrxgg6L/EVECE
qKHi9NVrHL3nTLjYEOcZwEUcsU1rlydkAOUpbXX2umXHnr9I+5MRNv2pVzFvrq7hPkDvAzCBRBMX
94I+EkiHJVbWaHQmGwFF12YtF4Eh2fodFPXW/blDN/NDFgttPvtqfxy1Z53m1MEazCdit9YwIZqT
0v9IQt+yFc47jH3zYQwqtBEB/hLRm7ugV9uozUes1N173AgULjEFQIiZ0yPXynaqW+5B90GevV/e
Hs6yZmumKAhkik3B1SgYkqp7WV4c3dHyBCQ710tWjl5OJ2V/p9AazxqVCtaR+MXocO82jXrWk2hY
A+Ep4RbUvFeGDpcmQX8VG1LbLbctPy1mqCmcvk0ENGVOAVxHMPARGnobNgqiVNZ6eWKRlRDbWVLF
gcrkFaMBRWfh7tmOPTcpN+NnuY9AOG2l2V3tJEbfR2kJknu72Gl9HzdvOVrNSQouvLLAsUMOUXgK
0wibiNUg/Jw/Hz+P7qCdPy3f57ERrJPBgbJkq6MRJoeGkeFhMtpiK1iqGLHoiDOZWm9ch5ZDEmca
FEQPy0WXQGlQ9UNrF+1en2EmOAXJ4Wq8OxeeDCKc1EPqXZNb3ZWBtpvq/jW2IUrIyj9IEQQnikWb
aJRTpIPpgpFZn+puoAnZxe7a8Qdj5vsCwikl629C2LARWe4JYumvvml+Jx7UOr8lmFtV1tUm2XFf
S/eWTfhIzKF/XUxui81rcb4tX9WLe63WehBBkd0RvupOkIGsV8Tq7iXM7ly/RRciq+iM1Zv9YVL6
x5ZfvTQ9zoqsCexdXWnU6YljbxMvTjaxEbf70KsPTetCLETHjJo2HfeO0QVbqzNaAm+n5Cim7lU5
LU6JxMrORWOXj9NYpZt4FO7FcaW1SywN/RmokDVDSG+Hj8k6da1hncIBtc04sLeYQd8elwZcApoF
0Qoinw8lA5ZTCFuNnXVZxUjdn4Xdh/cpaKWtlWVgw/VsetQKuoz8HXgqLT3bNEriE5hkVLJONREI
Y5ATlmfmKbKDy6hKb7d4RlMPD8mqrWS2b6z0nFAin5YDgsL7oNHR2kvzzp8XsAj2zH8c0hkT3BMA
xMvRfok0foGOoNZswEIoce2rC2KjSQeGDTREPL1qTrjGGqzwn7iujN04mPeRZVYnr3Eowf3kEFkU
OtuKnT/ndRfD6Up5g0yj3veWvMvVaJKG+H8O0kUjMNUEgWq5/A6JnFoVcizWkev/PP++4QwYusxa
tSXMatJP2tNyoOXUnmLvNZDdgOKsVCelkltMWNguMxF5LzcV//qqCxJ0GJ7zOmHkoKs4jMDrDE5D
NEjNifAcbat7w7tImYnTrSHJLNY5EwVJFti2aAc3M/1p+ZyjSK5ZDbUZ5eBoFqaSScddl45nh4yM
FCY4nMKQzZHHZbTKgvbnsHw7oy0INZ9/gmCZ/zNu8X5+JcshtzRnExbESg5OFJ6m+QBiItuSGYSJ
WIfmWUwSbqr+HNSs8lHIU1gOvu79/Sr811c8mIUhgVl+mqgehILRn5avbOii//Ht8gMd0EGeuOVB
VK48LQdipriuVPmLsGGiRQamx+Xwb47dv2/zAXqukkjYa23hX1jYJiNcgiuYP+WK5eClFS7Gswnb
oc9m75TOxL8IHuAaB9YAOcAbsAFQSRolXNvAz7AHEIW3YepGa9RnbTf1njY0I1BzN/Xy1e4mGjW2
/gBRltyksJTn3sBepEbWCzHPYDVoQXs45AxKea+WA75J+oR6DIt2fkvaPEXKnAV0KedPxfJyUhR8
xKkSjabBxSMEbIjTL72FVeV0YlONRv9j3v0x/3J2biQ9QwYh4T3tNUSwk5VtRdQT8GzbAwAPiaI7
6As4n8CFiWEWxxSLHSUSi3bucaqZBcFpP98HUHBF2GZHk6j6jU5XbW3DVcirABt+DSzMChWWJ5MP
e2sCR808UeyisH1eDOnjfK4sy8Hy1X/dJlw+iMC0mLjyuWiVJM0ZtcEFQBoi25mel8q0uGNWGDQ0
mVFUR6DLJl0Mew+6DtNdijFT2s9Ql6odEBL/NrjmrqXM/WIGk29yEDA0pmG95WHYH/tKw6wRGpd2
iOfUecHtlji43gTYDBXPzEzZxUNUfQa5iYsprJ9zp0Zf3FnZJn2KnGB4LJopuBZoDKRF/HiCvg/h
LbMlm5E4rBKj2Y+wcG99hTXMVRohfr5r0iDEpDjHxzGmmWPCGmQExFuTPZa60X2OtcVn956rTZQL
WsrJXK4giUfx0gP09vTt4FekP2d9/+A5DmWUoYeHyB135qQV9zkGw9F1CRfzq2JtBoxuENDP8Lfy
3Qhs/O7VvFonEJsXZpuBTozMWkvufvhspSBnPPLNTZeL4Dnrkt+1HpaX5Tt68WwBJYsKIv503QSO
/TYU9nrUPOOzhUW+tWwD9YWZx28D4v7ldq/smCKYkXF0rbR+rfN6L2XiPAa9/KhHYW6C1KKnVCn3
YI4IYMzJIT/Tqd9s5vzHEjMEpqGieZPE6W0GUTAUmn+KCZnscVDL0MMLZJWCGIHMiDToqOyjcWHU
b54LMsoPgu/KNvh/WECScpnudV1FtHJ2cU76lbqmxP3dloPVlDHiiSEAdpiilCil8aW0GvFA7jyL
NmwpDNh4NE423pOVRf83eK2U5r+iHI4PZHJfGKSQhCAj817MX5H6m8PVBeFc23ClGdWnpwYP4EOU
1bhlUAwDQCBcGu2X4q1uqvWQJSMyfx2ZG1rfkzexAmXtWBMk6ZiHpsgwPLU63pKyfA26lNlG3NBs
szEGmxaiM9+3ux37BrXSuVZ+d+IpSLuDKC39dfDjE9SgiMxZURHaNGQQX7t6jYKLfrJ+BcLj8CQ8
LiOAu9HINROyv0FdYNkMWzfNcOcmZAhgBGse6ipvz4Mhwz9WihG1aZASbY2mPfZ1Vb7WDDhaOAw3
e0oQfQ3WlfipRyZT5nMcWeoZv0PmJQXyakV+xtA2t4JX4XpjflCWKu6WMz0mIuYcFzsPpqAa+R3+
a1zqisesyNqLZdaX5TvDQ7Sn6RWTGw9DlyWitRVO0e2gDZn95g3Zvp5k/o1XYVyHXSKuXTZ8VEMJ
OdnGXGE4lnf0fMd8cObD1E13TkIfPddtQgio+tZmxYcsSDJ1j/Zp3SKtwKhX95s4dMcHCw7PsYtm
c5MFYVUiFilGBtpmyN4z7Arr3aRZiSxXX3ulEX37pGRrYb1irt1+oLtyN0PTOHCXhHwOSAR03Mr/
FHMrgVZleceACJNzHri7EnwQo49x/AUqc+tP0fQRBB2KqCzKIVaSV1/qsoEbN6onlYNnbasp/jWI
eOOXnvtHS7D7QRfvBbjizAdZo7YsZNEHAkixy/2IlMBWDx7aEcOeM7wtwY+Vo8cMELkQmJFuvjhh
9ffb5adMOBmSOmwVZRNWT+7A4jyM9jsmnGlfhQLJyvxtVQ/vXW2guDP7fzZgN69dhEWvC7LbiBjg
7CeY8S1QZyfHxddM1zJfu7VgVhqP9E1o7+ruL9Db7ImzJHq2QwYBTEnGg9B973Ey9HkMIyECWlP/
XOwdR9j/1FX3jasevlUx4mnVhvyWCXZJcVBoq7yOmeOMacKwAbB/2SUvdjx86KkkrHZI/S+z8R8q
36z+EJvJaCYM4dbLA80f0iAa/GBO6bAsy4wWqZPOHnUBLslz3edwdvQl7Aj2mjeZGwHvbWsNXX+L
M+Mji8V0tKeGrMTJw5ySlK8lK3ue2C+d6/ZPOed8YZHvhi0DhP7oG0c+RLC9HV9uaz3NN23TKpT3
rnMuO/Ukq+zZqCy1TazpExMK2Q6+SV3TqPix0RpjU8PRO5Do3r3xO+9pbQ8rVXFi1IyKsblNuMQV
/a0xKCnRgH68wWv1V3azThvLfbeY8OfFcah040ZS+x6Du76r7BDkHTkbFq2kA22meO24vX0oukKf
r69yq6nU2UYmfRkrzJobU2EKxs4k4CcN1VYWpvdUj5hLGlm4pyy1mOk50jsp4vWOdI8mqDGENad6
9BEJnOdTpn1HhsaMLhmoXQkV2oysyL+a4bc99Mxge6u8WJqNF7TuDEDa7eugzWBwmTt3Sdt81rVR
P2WiLE/h3N90/dr58j8GWYp9oxzjuScbnVzo3HgsuHiuWE0zdr6F9TJN3ldSGhuNaKeVS17HdgpN
cTRMMH2Y0pN9M9GY82WlCBIgmj0hnfEolJ/tGYtwEdPFeIdUhr5CLD0iknV5sdtgWjk2icWItLfM
i8vHsrbqHcZPvC8//0GFh8ES5rObk47h4wf4auJkhxpZ2zs98Rq+nN8V3Xqq0tg66mlWnsuQOa4B
l8PqnOExmgbtaqhuv3znuF3IgDXBaoVhQrpTEa0Ybm0cL7Z+p5P8XTsGEG/++xDSYqKyG++rRxI7
rVK2YmsPo8NVKQYZVTW9NAPCC8OP7Y+geylAu9y5vT8iqGy0i6Xb+RkcwSwl0s8NhN6/h1ruPa39
wyQD7zYZIVScbC2AYZw1Od5lkZG8kB7lIYsao1WEb/I2pm1w46wcEX8bWODRbP0ZHFikSWRPB8ZU
yVOGF6pu/FMNNeMEJuSpsQSfwgbSaOqauK6KFAg8pVhD0tJ6CgF2AtycdmZUmaulmG7yVp3DzCTK
qwmeMkNDABPH922O7GFwg+bKEuVJclZ6yqpyfoXon7RLFbLBqvpt0r9AA8Xy1iX+tVFeTl3ROa91
FO1JECHmMDTKI0NjTEIVBqS44HeVUwUnHu4l1Ymdpah6NQdhgQoptkNYlR/z5PErjqpiYye9ux0b
QkKdnAECrya72GXfEfwZByetH9XeKYtfdHjJI4zNhz4leAZ2frIpG4CwrY+/ycHitVJucyrsqnkl
SOsUixwH53yadE2BfzWuhod0dL71kiAaSvj+AYl9frbZ2q/DyIg3QjZ7nIzzKw9fhDWgLkLH+iuc
d5TacHAxQ8AusdfSf7As3Ct113Xf/ox/IRlsS78oQx5kxPdTN8/vQw2T5dS+aIR8QZSPudQR5+FM
UqyJl4JoWaTJndNYT7bHlMWNtelmEmu96RFhH0QwhLuM2Qcj/OYr7xkCtXX+T3o0TNUML7/rIVCd
TDd+rPwy3gBxkgfH7/o1oZwoAFwnO9u5HPFjk5yq6Zk8NL5h8N7jOV9NWj+t4jlFzo7sTenJ7M0p
dFos9OsLlXLNd1XwrXOx0CORP5XkkdReo2/szg1usWmpPbbW7jzKWBBGKgjVkcxTzZZZltt95LIS
DG/z7Dx4xr4JFNewWLw7wut5wiGqb20jjbK5EJy6zeBO+qvK6op7M3GAdegp8yeDUoiXzZOyXoSC
T5sW4qFMUmPLU88IdWT5yqtEf+QErgfshkxGbZvCz67BUSMVz4uIAGUC4zfu1BGMHkThPgLGs+f6
gSyqNeuzVan6TJrliyPr8SgQ4O/ZcYREzpjZVi+ymtwtWZ9rf6jP1MpXzUWTFar+ZaizC+hH68je
pNgUNtCQKYmsM9ssrm7NR6Sq5H5onYrYTO2SRWZ69VMgKdpoRxc6X8A8Mj0i8gUjeq6aM/b4I9Bx
7Z4AF4O8Mk7ljG7YW02mQ1K0r0rsYiJcrgr25VWrJuOonAivIDflqYGcFsKNWWbjFXPzs4h17xlU
ioG8NHjr4prIl+qtG/YDrZNHMOg0gN3K3INWBrxhp1tf0ifxjIOKJCdMOW06qy72QmOrkzt7k3HF
p+Uy8U2k8+m4bfWYlKz2RCK636SPri0pxFM6ejMzBxuNiD+Ttgt2leMWByXU8KbQJSXFEKzz3CYh
XbObp9ThA8v44+AHoiG13BG0/nKrQu1SPPFu0JSqVXRGCUOoyrdq53LX+hwEvOFkCHGuEsx+iuMU
XDz7HAmffM1epsYL2qIgTwskdp4JyZpg2QAK0y4Z2+EN4wmuXfQUDJi84Y09C0LKsH5sbbKAyDR/
oIaAslDUwdaVZD85NDDm3oG4LId4sHjcwug2ARl3ta285+WQ0todzRpobz689TliqCoRyT4mxk8I
F3Zzr+mnELTIhSR6yEZ42xDkqfSQqUg/wTwwN3nelJ90qu6VFb5rjnagFu/YWrEUJC3lq9/62bX4
NEeWu6QVc0CXL3cN4xwEKZmGbKvL9iPED/6zY/qsJgY1AZVAV2krrlLGNSy1nI69Ta0e589akMqz
Trc2EUi3FQUN1kcSDdsGr2tZl2dTw1YXCx0NeW9bR4Vor1CGcRkbykxQ0xV7kzk8neqUzyR129Bn
D2RLqUvSBXfCxaNrthKRWc7AWUPU4nlos1VZAT2j8R00nGgpScl2GrO7Ji1pSxMzePRJNQgy8dlY
XvDaSg86INsRNKISQMbgFLtXivwCd0tW3BCYbDvP7O/I8NWluAn4Fi9OFOO11PtLZc7TwLwxbrWw
vWPlF+9GHRk3dCxnoLnV0QI9/OIVxqkYqoSBTCW28TgQe+kn8fcwnlSy730zfAb+3j+To0wZkv5m
jqUuGglFD1TAOfO9AL5HqNFeyKXE7JNUF69n8Ko3vYU2q2UEoStvXTRefEjlWK9YPLKDUkHNBoOD
iwt9pazhjDMoJ1KvTg7sgVBFDwPtM0mCjNfrznOk1E0Udv4VmJB8KhNBSi2eSmvK1l2byg+Qtwxw
POePxZjdLQJgNJbDLt4J9lXhJycyyIwLbSr9kjNquSDHU6e+1uDMV9uCttSH1yGsrVQUn8m4f1P0
hA9M8Gj3Ub7Tc76PQT8KIsmfQ2W2DxbZgE5eMKVnH5oDC/oiLRC9ncbMuDV0xG1MTY9ghmkZVbn1
qhOGsotHjfZ/6oC2cJELDEAmn/rcoFXvN7+h8r54JTIdoB8T5WtDljKtjR19vdoww7vG6Pyn3Csv
UZpvaVo5p4EA32SsoX84rHQrmh7s3nRh7cw5K33odEFN0Ly5jbRvy01RBBu9ILXt4JSSniFXzSwG
g8pllVzosqericzybjSdXzYtrbVstbe8moZT2Fb9fWyL4d5wyIQNsAAyuWkRETFNThwf3f+gZ69U
fFesStWmjltsdoFOhA/CywPTd4vOB5Fs8HRuAMEflG+KS49d61HRz8DRqL14MGmnxrF3WNOSnaVZ
xFO18RmBc/noOpxMBXHopgbTzAwyhiIjzUnCo+2Db0RE3YXS3GiZfDGnjJNvyu8rnClb2w5YY33j
xY3j6iBEyobBmDNzxvLAVAwxIozIrQwnccns4O8hDurgRFp2nrNOlV95rrnn5aDh+V7H+AJpuZBc
hBybNoKsnhD7Gw9eK9ODHoP/LUXm5quaOhQBRMyuffDtB+J6IrdWD8l8qAi210Cga15FXiJT1Y0B
y6vX0w+DNBe4u0a3dcfJOCl2K7S6rQQVp5aguSGM3MqTAtZCa2xBzDnreijNW1zjFMftpw6dRttw
7LV+34yDt63ppGLgKXwSByN/B/rmqXU9/0xL2z8H2NQ3TTJVW83F8z6ljbyLtWJ6apJniGDZRhix
v+/yvn5GGkIh3yhzrSnSDEnFvNljNIGMJ3TdyRBruH6TQ3KITkE5q2CKL0KhxGXsZgLRNLa3PubE
DPUXq2vVJUyRXqWVqR01QzwCRfeuA6Cd51FxvscYxX7qarLxJjKlWMUmNHCq/gyqbvoYXGpQJ7SS
3fItApE7V05oxGkRrEi/i07mYNi30oJGYBuTvS6c8t1qlHXf97/73mjvp0ZgZZCogVpasBdqSfiG
Hkk5/ZhRnQbVBj74Ad5p+JbYQ7dLe10/mnF7z4nGJN/Uuw289452RejtjfmjGhFazExnOvVd1WzD
bh5gx6F9HpbDcKXrQ0oQo1VJUodHsnLYntzU1K95H6tN3RevudnjFy9868OtpkM+We5D5WIckPIo
peX+toVAV9wmwyOxbnfsDoJDH+vIbWWavDAODK7xLCf3rfrk1OytfTuwHwvIRyQWrOm0RqecdlRN
BokXJmghrZIIuHFgxm8Wv+NqjpaMm2uW9KA1RNQdDRoqJ6/tVpZtBo/opgHpp5F9WL5F7NVtPKy5
95Nv3A1lgWatg12Y+pwrlqZfUDPLLZ1Sdw0yX79IvdMvGflbqzzhkmgQh/g0tB+5ZsaPptc0T5It
sibMj8LV9ZfY5a0QWvH3q+U2rfNJ2Mmtvac05JOYriDCBhfaKN3HNNLigmmIsMkgX3QgAWYlJEsG
XK0dZtSWEaIYP2mMPll9PTwR2drTRk8xALgIlts+r29OY8arJJus9dR0zovtI9YcpaveeUkMxuJE
frXKf6kF4UKc6vvImegv6uq+nbCfMGahbFehO62daPC/Z5esmXgotCORHTMdzZNeIN6hGxc+2w3a
aZOQOS/KhqulYzaL4mZ2DsjsiMkW+KJuhKd0l1l2f5dkXUFITxt+KSdBG1+6713ieDup3N+9R+fX
IFHiIk0EWORMaI+0kAHaTCRQIFx8Ewwnz8XEQ/RU40dXIU+QgSYeWD+R26fY+DLkRvQoGRWQ9Rg9
LQcN/MVKTIF3AudTbSYvmDZ96cVE13CIWwYcVWR9LR3cCJ2loQlB3Fv7x2SJPFbiXrF6HVJtaA8J
/Vfm6Z2/DV3GzJambSWTNuTVBi7IuEpQsxv5HiUWbqswZ6jbgTGpEO5Q4EH285Wn9nqi0X+yNWfv
Mvs6EPhXrdOaMV4VBZRATCYP/jcetOBB0eBaN5mf7xkHNFuWNGstHRrKIB2cuT1c2b35/zcogRwn
HfPk/52U8PanUf/jFddM/F+whL+/+ZeW4Hn/8BjJEYOkc2kxiLj/Fy3BN//hOox8AhYZF8/O/KO/
aQm2/g/X0g3d8yEpWL7rEaTQyFZF/+t/Wt4/mKByhuMw1FlV3OD/JS7BdIz/ssDbvuV6BNk6OJrx
K1rG7HX+D0so26c+KxIRHXvNAa1hyj85y/PaJFqk8Sh7e/zf26yU+gp9ypdq/fw4ancpl4hrtxsj
2z32ONuggu3jdsKAVEDBcuycuA9im0rX+4oTSDYDvmLpDlSDQgTrtCrDPQ1raEYivMTuuRwndzPq
JxOXMko8aGmU3Smgyumt/3Jtp9xObQU8cjr4bdlvgP4cgPCa6xr3w06ndurgzkxVdaQEl0fbBmrU
jey3zaL/8gQyfNvvsQ5DCDFC8Ckim+644KJdR4NGQXDLEeRRzQP+MvxVxGa7z0zjGCAE3BdhgZLe
qGg8de7WMJ/aKI83Vtp2O93uLvgzpvvBldo2H12WlwacVaMSkBIj8+lSlcF2QE4PQzPK9zYt0ZUU
mr7NYhJrS3N4SlvH31HkIsoBf11U+F7ar3qEhWUT2XFLAp3NmUnwT5mgXB969jzlBawDjpAYio6L
LZeVZWADnqlqI6qKdmQb70AgMvaPSnJ92YxGrP54m/zH3G/WDcppMIcq35hOc0FWsjIOeWk+g6Tq
7/RIe8Y/vB0VfbGof3DsGrquu6tcY+XWwNvYucr4beJCEGP4q3Roi2VwY29x6drgRffKL5vcsK4c
iSKmfYtNvWYT6B/nn1rZ7CCLvBUTy88+IWbYKYRYqzzoVrqB3DuuiTd3VbODIn62hsGA9oYTWiMv
PlXuqRdkmI9WdxKSnpWvdxez09+xa6Z302j6rKCGBEhG9G4FoTk2tZDeARDzIEUPieeg3MwM701o
uGqf2M2OKAlCaBsTvRcf8JVy8maNyto5t4wq37nM1aqYqas1HzghIdDqioj2qae0wn80mmKPjCxe
+8MvlYtnBrvlzvjf3J3JcqTamqVfJe3OuQZ7wwYGd+LgvRp39aEJJikU9H3P09eH8madU5WWg5rW
4LjpKBqFXMD+m7W+xegSoW16Kxqk/IEugXkT2RtYV9I27ssUCWQ9vpO2S9lpJG81yXf3zWqGipfx
gAeVbN6eJUo8Ods+h3dKnN8OBaVC5JBGN601YL+Lo91YGPuUiSHvZH1qhwp27uju5dzPfs2eHHwg
xW0f0rb0/avIGAnDSWMsGOFbwXsn5MT5p5HRWSGUDxrtOgir9u26uY/keBu0zd5oh9HHZGjRHZfb
DLHD1oijx7QliGNe3MHrWsTclU0yU043G7NY7Rh4Mb+jF4mbBwjE2r5khrHRq+V30uUF4iDx23Lq
uyCYd26Ba84wW5wkWZN59oDod0a8xrnXRW+jdQky1R3cKdb8YcHf0AX2IUIcFqdvSfLAajumJKmg
WYgY74N1ZzdJvYtZbzbza2FM3zMh0/toQBigpmNvNGJnG/V6yM07DlWk79NwmeeI7XlpFR6mqm7T
9NjNxv6ApqTeK+hnDJZ2rh5c2+E+EC1x2C7JIxYJtgW4fJkqyShNAD4z7dob2AsyE5ZrPnnvoqXU
D3r7wbTb8oz2Y5r63Ld1svFC/UNf1h9QuEQwVMydHTCzGiIeZUkbHjQHhKoVNl+90DOmPaaJCGY5
1sIVN9mIxEaXwcNUu8FzlGdIkx7zqC63XVx8IGpjqInA4tQWim+mjL4r8k4Md5T38dhCxZT2vQyD
4TRF4wuSRnRk5kugcO6pKdsMo3OM0whPkGRGWmHKQKOM9M9tQqZYqExhNFjbscJZ6ljfKvkTa+ol
W1Y76Axjw0rF99hDL8lhhc9qhk1h6YBichqb9iuM5XjHpCH1Spw8myGH1QvfxncxVRQqXIHCke/S
q2CbBweF8dVh5OvU5bKfiMnZULyFVybHBO3edtq8EqsrfrpNnO8Da/ZV15ArBWITiql+k9pIClN5
nkjWPUdA15vIfM4rPdnIqKpp5Y7Ep8enALm6Q7raVmpddcJFy3rL0HeRCHmPbTxecGxrnUk45tJh
3E9V5XhaUiCz5JREEi6uuUtkjVkV3AX5eGoRAfkGDBDLAtLhig17vW2IXY/3hmRZJBOILAwFB754
bLJm9jKX2R9pb+/KtYdD/gfm3lviACG0s/raztV0NAAZBAXM8Pk+0+/MTCmecDxeuqr3I5NFXoOw
3Ic2QEcXNnupKrIVXDhFcRZifAj0SwbkPbEk1078wllQe4Bq0r2thaw5Inlk81z71K4XmbbOpTRA
O7PmU6ZdvE1sKc/IBxEC2/Gxx9KNe6aj9VXVbYu2Smn3ZseMNVLDHZrj1Wumn8EXPcatJk/loKUX
DQTjRctA82mJImynPViJvTW6/nGx62fLdJ/SgAslTF+jEuDr5IyvrsFlaUy4rKp+PpY24rJayX0e
apTW0j3WcbUcSEHluVrvZtAr8VLfO2M0XFPnDHcDgKPd3LmrQ7hcHECaNr+vWdzdPGAYAU1xZUrT
nKCp/O5nGuEYY+iOW+29asaHvps1xIhc/7TMXl5xYVJzrMm8ApfvLE9YdwVF2pbr994aLWLW0srv
CzfyyxEHu1l9l5bZ78jY/K6hwHiqnh0fdDa7H7OB6zgakJMdNC4zERVt9At551PTOxi7TPMhpACJ
s2TY9K5LGR/MG/gtjkc2GtaY7qYlK4CxeXGOGw1MnJ56HArDrY0iW8SHgPGJn9fzRuXhwZry/F5v
HJarInyvmajuYkNj7jKQX14u0fNQBpY35+I9CuI9A3IOeECDLoNXtZKgRJ0/Gan9avXTjr/YUycC
D4KDRKHB7K8QB0Yo/W7BLnEoDWNAY/dhacv4Bgz8q4yMYt84BDALeVb12HID8Y7pEFU2UrjPBM75
NrOLG6FMlOXhaPjYojnGmPflGXWXUtlH0jGpy7ocz2vYb6yajbymDQ/53L1k/UC8XY0/vewC317q
4xy63U04MVJa7OGZDG+426jivBZnx22ZSP4We6luy8mkiUUEUH3qWBfuJFoHy4YgPMVTcgL+dMzj
6BoblXVOK+ujYhuyNZrlGmugCazQI9r7ba5cnoj1u2q0JySIsDOiAGdqSDJpMGktXOToFr33Gny9
XPHs9OyqEusaOMafPEfWYaoBgvDiHBvKJ68Z7eRYtRETKqZRZfCarhfqmmCLjaM4Uq1kaH4nSiSe
dTHrh13eMnzu2rHaOqFVQs8FtlzPE9dXcxsGdrZbYPqkFd7tMav2IwrDVHySCD54g6hIQhT6ZxuK
dxOj1rHV4vuMU/RsoEzw86VCHXRf6Dyii3GpttpcPAR1fW/YBCNaffKQLHd1SV6AyWC1UzElZWZW
+Hid2DMWZOgV2DQbaXbZMsZjHunrfeNhvpO7ptUfSjZVdx21jx1RorsAYfSR4bMl1od7YgLEXLuG
/sHSR9Ksy+ZqS+vGydcZ2EIi4UCLnIFP2IxBTTS6hgTTtRbyoSdEHDyR+u3SLs2v3KxfKXmp7VrG
GRJnn1dU7aUvZiLtDQ03eBkdK1PWT2nXOdARkv4WqgasdybV3N283yDUNhV/hpXqtDeH/pm15EBZ
jhYqJn59t3T5fGZ8GPumlJt0kuERjD/Y/UT0p0z7wzMmoSbH60q6uV0bJ4JAXhod6VFiU6Sa4m5A
juSZfM+wRkE3GlVznAc5+JNrT5vWwi/h8Fy1DXScoHOdXYtvaNNpdnqfBDpEkqqv32tizDcFw6nD
ApdoI7UQDFZem94QjC9mbO8Xu7id7QQDRpePb0GVfA0M3gPUN/fwpL972UoQG4rxdm5ddJqNG6vn
iYLSHt0uLOsAbWG4/hLXXxmY7VGN8Wcrh7PucI2C/ND8KBOfUXaj5RZfSivjXTTWr7M1f4s6fWDR
jgR43Q31k7hpYbVa+6IubgsDX0zZtqZvJQ1mGhYEth59kt8AjT+p3/O2OTqK9Mjl0iCdb/vqgy7q
qob5ZdTYMDN39QX+96x+77Sxw8XDQCRe3Id8CPdWYGKc7HBGJoDxwww+0IOq3AdrCj8cJ+Qdbhj1
gkcWOlju8CNg1uM2hmeZxg4sB3XceCtSoCkB5GF3WG0czknP7GOcR/FGDGrPsNNXLfv3IPp0jedp
WbYIkHbDVP1CW+AZyn027Qkd1Nad3Kdgdr+oPlma8AwxA93TkDGQsWSm+H9IfOJocfSM3qC4LB2P
Pzu4LKE4M6p9iZm6VixSsRZdGLmjbcjsBytZ/CxaWlol5JJRkqI0T0gDpt8Mh9P6VyVZfoUa5Q9K
now8JZw+QFCLdAJUeHRTjc0lWcRb0ZRE0eP+GQjeC3hCa8E2w8SrF+FdiSWInSPIcJ4LWDHXqZ2q
d1MorqVuvMBHPmSmsUbHw2djwFuWt4uGp5Kx6pNrytukQnxtYycLsm2rfvUVoqe0JFo68OxW86vG
3C5VFd+8NXGR7AypP2EhP/QJT2XjyHoCJmtikq9qvtdl9aS34pYwm7s+3QpNW7V623BK3y3Xot6r
rc8+d2+of4WXMk/cGGb/NdVqN1PipBCkK7SxKdxsD9q1o6ZNTWmnkuLOBgGSt9GXa03XLCC/lVGv
pwv7YjnKl9XwBF7Mq3OGBuuPpgBwYLn5Lm8ObkTzntOOivoxKfGCGCNa2gmshwAvweKUbZM4da7E
RlF5CCZfnaUfvYRn+8iJtL7n2ug8NaW5Z3r8FKAbHqsPcnzjQsybYFDrftv2SSS69GJ8CYfKA2ey
daEs8gjyGIM8U1a8ML3IKKPonrUIBwownTCJiWwdTOvxoVJRcy40owdNkkINytNLOmnxUY7UU0xc
brVUx/lotYz+lvbYDTw0qogKYKGPKnMBqkbzM10d0SCS2AMAJzE1Zu4Ocoiu6E+h7G7Z995PPRMA
Di5UgVV+q0btMS4FMfFxc9AC81J0bePTAVYsgbtpm87BuQgnaF4IOKBAbJuy/kZwRSWHTkxyDy14
UO/bemWsYRCEr7OJyNRmlt+yJEjcHh3KwuAdQaEWHERf0b7q0UdDWRdD3wiIW9/qhnMjw2rP5Ioy
LpT4OBOAEnfKuW1qygJ8xDTz8B5k/WkP8lMbj21DGZeMnBaIWBKPq+dunsn+mWjRUIbFh6UqPyvQ
RMfcrFhluAYarxw5jtteqrCOvE4rX5VKUK9UIDda/bNBgPSkx/eI58ONGxSEUnfWkxk6txx9l0GC
KVa6vQd0+KQG7b6X44toGcGULdMqvXJ3WizubQvUS18u70ZaA1aRkbnrnJm7rT9wXe4EW2ivyoGl
jOg/Yt1x7uLQOAOBinYO4rlmiaOThgN2CNLKK2tAwBnXnYUCGWGLeJcliVNt9WUOXeBNDWTyMrOO
Ureh8Egdm275UQZY8MbOzxb7JnVFeYdao3sq4vQYYHiKoqY7ExhDb6NHpxBnMHszCE6YRGw88BuV
hj67k3NhBO4eVCJ9uzH+zpO2AuyPviBacHJVPDYMRp3bPB1v5DgY2wklhrBoOUrgHNHgU24FyCy7
d7RUyLUobMas8UdTm4+WUZUkVnXnOWLAxuD/beU11Q2hAmMK5t1tW39ppHEwmvGuxD5GP8pwkhyq
io7iTz5wg/Z2TSdpDW+qS+kXxscs0/DKNw0mMBBBG9KwHL6iLc/gn9VOVNq1z0Th87tTVJw0frll
E1+DQENgJyaB0DpwptqbDHmsNwwtXQLFmZtw2I52lxExYB3mSZ0aBO6bOrfZvEJl61rGGzkw+Yep
/13KcfKhcjec3CPTKnlb9yYZYCgsfDTn21JA965wKnUVg8oMx/KYNBd7KvcGo9gNcPRpW2ss6uov
BMkDd3Dye5mU7aU0dESOGl92YH3ntlHsxixge+DYyXmo9MfGbQ+6BjDD7FlMsPYAd3oXOAj+AhcB
nznXlHhjRS049cgcdbVBHnOpMvMrbt3Ed5LhJi5JAjdIExTNeosSN9XYbC7KqtS8MNWOhUCoUmyX
weYvzkAFztldpjO+xK5+zUr51Gslw4EZYoYmpJ/b+qkbbEk3RrhCqGu3cM9koFW7WFe1p1CVt7pM
91Y+IB8nZ6p7KVu203qotpWbsJdOB88UEuJ3zmS0CMWpb7fR2Li/NfTaamEipZIwRbo0LHsGqodg
yA+BTd+Bsg4zUzMVpxAXUhWSqmkbORoIm+J36klXGFwgV8c6uMmMFrl6/dVoptgGXMpry3R1Mzxy
9voStpXAsIexTRntRbLBgZEA+yZNqC1KBJojeoP//KgJ16SCNdLIheF54kahI6TX8S2H2efPSx6x
ep1NoTC91VyAP5/s3Bg1qORWb3lmnlD94ElnYHVMJNa+sDfuGMhYu7Imao8lZOQzmiEsZDX6muuL
DEPsh90QYvzFO0s+ZOiy5nMamo3EOJhzDKElZjVbLcNhzPN5L9c8TjngXP75aOwoapz5mFUcYJmK
jn15zY06TvAeNmfS3mhFfr56tNrQkIT5qijRBjCTh0K5ft2ff8zPR4zECQz+Pz9HFepPCeHfrcUP
cchhuMCyCfwRPoonIuY+jKHFqVDi3y8R8TMem5VX+b9N3+Au3Nn7MXf/zSP+4/OOO86fApdRjR5u
dXiTokNi3J47D+MxmlPSThEKY0ElqmzNK/x56blrtqPQP/76lLBQEBB+tq+xyay5of/1e38sw3/9
b/IT57sG+/71C2PJAgOZYQkDgMfbX17q1U/8YyJ2G4ll+efDOCaCpMGimrjcBeAWEBYJWHvw9k5F
GxKLE4rUBwvyaGdBfluG1MODxmk6MsCu8+AMRk4/OlibMp0YCqM3DF8fcuk3XYOhJnegFh5LY83v
7FtszjQriasB2M9Tbc9JcM0LDv4R3s5DFjR3cUWNlHCWbiaBsp86J76xk9UyhgHNUyIlm2JQ34tA
5lIVw5GewLohU2PfdA6pe0yltOlRhHXn5VS3TCHZTJvOEyDDzDfIAiMVNH+ek3bcm/O4sbkoz4kp
v2LBwUKsDdKDOXkygqy60VZKl2EDhk3FCTH0eggggrPEiBg36C9m5rZnfYnAgs/QbYsCDmEdcN7I
5NAxGvIqOzwt0oUnMpF8uAyk6rg9fLs81Q8FmuZTGQy/ai1/1qdWbAltWMNw2Y1f6RMB0ViVfcxw
QqmxsT0ekpJ90F5Dar/XSoo4EX7S+2aXSjPinQqg5ITQGQpz9Jui+o0U7b7V7zBsHmpJqyLnPRbB
q8qtlxTN+iZt5Dcym8eGpjqrq3OWzdlRzoCg0NR7ZkZglBTPae3OGwQiBG0elQkRj5rMwlEyPbWz
Dar4aRAF8xY53ge9+eA21RGS+J0ez35Vly8M4+n3kTzQShbPs8kTdykX1GPDO/bey/plK8dgVcJa
2VaV7kdx8ruA6DUwwWcRN78Ftb7NA4l0VM8fLdN+NSGy8ssj6YX6G1ZYAgMWsD+NfOv4DqG7IK7E
ICt7gRx2ZoZdisemI1IqVvAHDHtjzu3r+t15JuOG21SpZe8u3Yc9hBdXozgvcUQy2j3hGORtuktC
DDysz2BuPlUB9c/C7ZFVGVERlf5cd9N+EKiEo7j/3Y4d5RV9LhNwzkpxrHRTg+j9JNCO4ujOO55n
zlHU8T4G08GzkVO+zn8UnN+paWZsTIbSL+YNYtnGAynDaWlNqPcAgEljfqoEASuhtZxbnJm3Rj8W
XoqO7l6bAX+7IxKnsoMrqEUNE4e91TOmR3FqeTJ1hkMdxepSMMUECEqsEruMrCyKLXrXHicx3wJy
vt361rEokuB5kTlK7f0uh57mi4AlhN1bb5oa/bBTjwZYeLaU5u0KcUyGTvMCwcw7MBj4BvVto2SM
wHDG3Y+prIkad6OV7a0xO6+wlrBZFNIvSvlrQEFLL8v3XDfDJhvmrxRe3QbsRSiacN+N+PlNzKDK
TBkgzIrCRiJJrNDpjTXxJcyFSXO0bgyGdbhJS/2UdcnnXDjsQtprrNo/dsogdEFHOedk8oUW9K/Y
RcCYsojQ+Sn6EjVuEcn3pXL48biOV5vuzeLWD0Evf4/50JBcw8y1bAmZ6Qo4HXyw/hKpkTUA0fa3
aHUyVswXFXOTBvHA7Vi+NLZxjyd83GH7HLeNieWhfqHJctHfC8cLCXP1zLFJjm4QgqSgpcyxPbJR
N7lIGf66o03nJjWmjfWWRAvwH+1A6UwiZP1L75fat8ABc53wI3Gas2WXr7pm3ZkxNBDGCMSGvLZD
fRTmeN8ZiLg7xVcWjumlcX/URss4DCp6SiICUB0FqDpEZM+1Yu7DEFNah3Gb93Wt3em2XLGfW5S4
hEfRvh+YZr9pkQx3gcNhfk5t46Zp1HtNCdZa2K9HwH9B5TzUrvoEKrPRuGwKiUylXK4VqDxRQnti
DAgYgYkfvwCbgEVwHbytF3wTLdse3otmhkdpaqepxSkW9eY1TW1fm5OPdggPLl4x/ml4ZxWzOHfU
L3PAJIZiQUB/nZ5RhjVekmoPeZrdVMOnFuICdIbuuFgI6evEREWGG8Q0WB6S9SWJElisPtyKyskg
Srl+ILVDquY75lRXeP9r0Oi16DUQIArOqrz/+bpzB5BQTzF5qi7bNTY42lbH64EqwVgouc1ViBgr
eBoUSFRE6bzrTQSn0eSydQ1b1ATzt+Z28FwI4p2YqWD1Z8hmiXqb9A+tzb006FB0naa4dYvgQRG5
Leex2efmh8scd6Ms64tMocs4s7Vt6ucERHnbRHAotTvpDqc44qk4uReHaZLsGBSFHUIltrAfbUYM
wWy/d47zx8k+deJsNuzOngq0DziufL3AHI90uAcfd+DhOjIUZsI66YdlbN4Z49IsOgltZLcveNDC
QPxIwvwBMcV941peVuEe6gbMT0NuL1tqkBuwhyfdNZ8s3Xyt4J6rnG+A2vIYI8n1Xf4tc4iaYV7F
nEgpKtYwG43xKTU51mYM35basg7Efs/IuM+q52SYoII96Fb3hf/raK162hHvHPcJB+0eDdo9FhJ4
i6xsTOJmVm64sTCXdKo13xYYMr5g2viZnViVEBelL4yYS3HrxPF21jFTLvq6vQoIxOtADs/b3p4z
ukR2KTrqLVxE+A1IT+10T8TxvYyaatMl5A51xW/4Oazezf4NWum27drPejbf8xqUT0ZZAPuyxq1i
2gTsDcV0pdYodvSPNgdAPHnZmH5Endy5bCc2jEtxIDefFj/PwJkENwOIgtLYOpmRktj0GCYaEtdS
xxDqC72uyU6f5H0WkM/HSYMNHv2mhxPuVEo/tvmJVkT2bIsx5kqwwNqQjPzGQN9HmASdsEZmrBmA
rmoUAQEHBWsxuVNdfavn7ItN3hjkBEnEhpf9rQh/tZra6XONup3KBwmfSRyrfWbyekExhhU+OiaT
+TEOKVz8+cmZjQ+GZoDsx2GvuWgaZF58rfd3UILpbzvckhOImVx0izeZ6snUbSy/A08fxRZulPON
ZbNpcxrkvkrYM4/S/hDanXXf9ikNqNC+sAmCotFe8DihiAcYoHLqFqsxX5EGHMwChrOujPkI5RRJ
IOW+3f0WivkUWcvNxtWM9Wi+LwbCtgYSJr2lOBlp96WZ/Ctazfhsm9DDC7Rynbl8CBlEyOOJxnKR
dRjHlD930IALxc+pKPodQFWLxuqip0l87tmUyHxdmy1sZEoWpGXw5MbqTY/YCwBnu53T4KXTh7Nq
nXRr1LD7+wjBaVF9z3XBI0Ms1yIhqC1Oc5ww6bmkHWKqsEYVEQViywRVk/0hIa9C57Z8e0pwXrVI
hcG2FLmxNdnwk5yL7SViDAK9W477UrNeMTCPx7qFuZIY7Cft+LUWy31PEbkPyF7YuCK9UgKhUZjt
N4Q3h2aBZEW51XiBjpuwlOy4e3A/OuJ+tOIzw9WhryceGep9YlxBZBbPFX64Jqry6KEGoL011uDv
EWofPooyat/EkhjbcZIIixEmtZDkhbNC1WWx4d3vTxgIuhPbGw9W2W+WQeeqpasoW+uOyDh7L53p
mUuBsLr6IqxxPCL7uWp28gzErGBuzVEL03+VPGLkncgrRB5W+xRrBlUz3zmPqGOBdiiYmfu0Ley0
intlA/KHIs/WEEyB1N5h2asPVXhcljHehEB09Fqynh9ZlxqdCcAqVRd3RhhSWvFtxtxqz85Zx7OS
PliV/MTvA3vROropWIS0uvYkMU9RKI+szDp94UfSkSUxcWAhsyX+NXRwMlcL+Q26tVmqBK0U07yq
z6kjIx0qwvTcMRYaRfHQkYpXD8CM2OG/dC2h5dJ6c6sv1dngvFtAyXCQH/J4eSgkY7qGneXchuND
kF6dEvguMxEYmiMFYnlWPcHr2aL9aeCoHud4BF++YKWCZHW0rP6PcCFrZsG8NxP92dTeM+Jhdbjg
YyGKsyxWMMAQ3yxGSCxhKCzKd7mNSSPFK/BiWlzW2EXYYKAnINYsd7Jip6lI7foqPIxtt0bh4flb
+ZOYUGAnGqCUTfxLIgV8tEg02D2WqUhyhvBTo7ZJjm1P9GjEEJXwPG8p3b2aTJhVhb13phfGM8wI
lWZjAB4+C8FaJq+Cx3Gy3wwxvTCOeO4LwQFXu81ey9XdVIBfaeffRsNENuspaRq2NrgMYi/vA2IS
tCOk7n6fAr+GIR5aPmcol2nWXhKFIzsiFcu302HXFdaxdpnVh07yseBtEX3+NmbIn4L+vY3cXdE1
7OWrgKADZ7xlIX6LQlz5OIPUld2sLYtvVSBKT0lO8rBtJP5I+4nd4tAu9r0Dm5LGeDBgvWGlU4u4
x5RPocWo0yL0vI33A1aTTTUZn+NMZkmaGX4eYj1CPrwvjefeNXOPNTHikywvdlLDtJzll8SKIqqz
4eoW4nGwf7cJce8uYEqq9c+q699U4gVVk99mVkJtw38LkqWVZgQxJ1igX4KIysUagyxMQDThISU2
j0BUZumtfqDr05j7bUcasWbC9pY/xzE8s3zFnJuNBPC7IO6OvKAv/tRFWm7dPsRMGatPE7vUJoVP
tB1i4yEy9e5IcDeP5lm99Z9OCaM6rdkmMWLsbVAk1pwx7ulouciRjwJa2nR8dqAgRlhY946jcPqS
S2/Vz3HQ1ns3Xx4VPrRTzP1LwZeBQBUVVOgJRmeT9WKLSmYvOvxcUYGqHpk5+63HJQyI+w3vrYbJ
uhHEH8oR8XEQwz2kD7bzUz/42QTwHULJ7C+mtXeLwQbTAaxG6TeJRrBfxHgFOWXh9WXTezFR9vBY
DixzsMvM44AE+yCqoV/TnlkgJgMKvYEdblhtYeb//lEf//8aRGco0yFs63/WV5+/i67/Sud//Acf
oHQ9/v7XP/79h/4trXaMfxI0ZwjLtZWlBDlv43fb/esfmuP+07JJkIJOYinTtCQRLf8WVkv3nwTT
ubjXdKmUMHQCcP5LWK3+abqOK11M/YbSDUv9vwirJQrtvyftmJyxBp2h5UrGRYYQ/1eymFSUl9iu
w9M44WnN6myD6NmgAZq0Y1kFt0BNTpa9NKfMNp/yavXCOEUERxTJSXZKtHE68qAZMF8lwY4IImYY
bjmx1UMtw3gpAumRm35X5bqXIf6J0uQx1TpKvImOEg0tz3p6m9HFMDzW4zcCyNjol4+//Ugu/xkc
9B9FnwNUZ2P3r38IU//v3yfvlKU7ulDCJNxvTRz6m3x8ai1yu4Wjjsw8DArUbmVuMUf/IYnpzHtj
Bw1O54a272p6g9KOz4X03xTkLYSwhRvG0F+KgHRSS6/2VWOtLitqL6ARLAEDZJeyP/Xs29dj0TP6
8rHQ9E8zys3Lz0uWMzBULglq2Cx3q6phEuMx1rC12AwXu4KSL1er6HBe0vGMAQ4FoNYfwA/V29me
YHIHYjy7bRrybzc/UolMsElnelq9eXIQH5/U+uLSZZ/yGdt5wWZifWm7UT/NaWkfF+3616ddxKjY
cMJimzDUbV2xHGQsiNlcX6K4w6hvuPiA+qwG/cnLsE7XZRBcp7jE6Wih59wYKgduEMhf+KBs8T2U
JMbOZoirtqGmCuf6DRQap3EETyzqec+KdSQeKl0/VetJQWN4F8MEI1QL5MFJ9tjgQitbvgwTlGdX
XrN0Sk/LanhjBvGgsgFcXZkHJ1PJitCDMkOvy/8une7+7eXncxq8udac7UOFdx7/cnuZ1t/VcvlR
nvQHMUVIaTNGk/TeKyt0JuXB4DcDBJ1BqK1zF44x9KsDdJ/1o3nByNe+poAidt0KK1RW0O1C+o42
W4u3hT5/RucHCwhqXsvt4I8Imza0fsxlyD0j76D+ECmGP85h3pEVDDhL46p3fGrRxY4Gvr9xld3Q
QgyI3NaXSpEVI8MyRtJDnmtfttMurfqXn0/9vIQheb9Dvmg715LXBXV8scl6xuw/L5Xzxyhzzgn2
jYys36uUMEhqOqyYLPj0yfZjDlnWB8saF4CblYMAf/ByjiUav6GW54YwFMDNJess8e4oJkUt3OOI
PnbWgNpRhLGziQ1GJRLeukbTX4GuOHYV803gFuWmYgBaLAlMz/M40/iE9kI8zeAga2ndF1cl+S4o
Ei5VgPtdvtDOJNjlC4CYOxCBT2GCIQ0dGNGMlx5s4qmJ14jYPN7XbohIGogoyYnjhnvjAJNKo16a
RoaRrIRp8DTXJyN73mtddoOtqvF6rSbjrJnHYxGAPOuN3RLQxeO9TVGjl81JNtxDkx7iOahF4ZUT
9X7FCL1yKfgjTa2VxSt/njF62IvTotgzNOwctxGcqUM3W/suskxgctyi+RAZWBnr+SQYiiEj25nu
BI+1Pad1Gfvks7w0cfehwOSc2O5NuPCONORe0dvDuR+jDEdZ/RjiiTuDXq9YZ+1glj7X+eL4SKeJ
cOjMZqNs0zdzZ2uFo7tRWfWLQBXcw7QRdo2KIlhBsJFG+EjIW8RV7JJzhIqV74/ZQafyHbxwekek
kSuOpV5fMveBB8fMPnipsLGXoNrXByUHZn0wc1I1awtF3JRfW7sH7KinjKZYy27z4qnJWgqnyLK9
rkQ5kWLC9zpCjj3WINpOVtk93f8M103Ioxs+R0wWTlNanFlx/3HDdKToPPVpgK9UDN/MIHbjQpgL
63Ws02O00zL3LbIxgxqGsdPD7EWujMuIve8yBxg+0dNu5hVs6UAgoaJRHx3EUuieeDKimpBq0HBP
K+nRqeUzRTvCSkfbd319V/Z4inIn+J7tRzMs3oOOh28Vgp/iMp+z4pTF4IOVk78Xuq5w6YXLKXRN
MkgLe/X7tFzCjWKcvfCvxLCR2GbH9dDnG5j9SAcjwZospN1WJPC14iWINfoHgGO2fGkNZsdDprU7
F8A2e/rsYQBfJgROj4VFKhIN1lBrEBaudSKK9QJdGKa8KNV9FyQnxqKejjXSPTNnU5Ygk/TXGpUf
zkjI9CGu6sXrrX6bEWnikbaJmJ9oB6TI3dHsubwK+ZBN5uRj0rzNI/kL/U+SDLs2rr7VHN2Zjmb4
YZvQ4U310TUK61ZZFQpdJk9t11c+2wB2hfwJOXf2nUHJv5Vx1vmoIxcGGWgGS5IvpDBI/plsexOk
ot7rs/s5JeXuf3F3JsttK2vWfZea4wb6ZlAT9p1ENZZkaYKQZQtI9H0CePpaCbuO7j1x/z+ialiD
w0NRtEyTApC5v73XFloa3s8RrgY90sNN4AxXplxnS0+JFaQBqahs68whVGvoOofWLA7NtJMdHUQJ
tAJCUSHaVAb4FjaIacRAmjCur8hprRrB8iUemh8efXdrKwIPqo1atc21pAO9NszHVHMP8JzwQ0kK
uXSAIkXcGwey5DfgklQOjHIcgietBfvaqtoRZkvA+WhmT9IJ6lUCalWIY8h10BN6n3NexkQMXpRk
twpNu3db9f3EvcW6dDKreU0QdaO5H2EY8f8KnHlLxaLj8nyjg4jlUS59QAncQiiEyOmYLXNizlue
n61lXbyS9L8J5cPIwaw4vpB5/PBOuuwX3ArMkNdvuywjoebbakCn7dSpbGd15XU03fypoHbaTF+o
BmS154IkEiYi6NA0d3OJcFGmJxoddNIJGCVIZklMBRzn/b2OhX+vYZY7M2dzOueZcne2CTbeCEfw
a2nYKXwgOsbWVQBNHNW9FaBSyo6PH54uG3VC77safJWt49qrJwJRhJXMlwwLSvwQEsy5ysh/RZBq
Nu2cw16kS62UO7pGv2dB1TFa05pt31o2rST+vCaX+D0xg2gb9tJgk+cad3SxmHd5zAy2RPgXub+v
Kgn1Ao0IJ8Bnpngfk2gvqa/vYH26K9Y0PeBivBuZQUij9Qr3mFQ51VqfWtrZ5x6jQ9KF+853MJv2
1rYo6I6ahY37qLWYsXWkCoWbBAfE03YFTK7eR1mLX0NjCdyHMJajqLt4Qc0lhNRRjjG9yi+kB258
kzdGJDUmjfboS1xAYyDXQMLl26Tf2HC5nmGgHf2xt/EOadgxMXUmDjwbt/LOHp4IoCg/Wx9Zs52L
75CQV2GFfgd8/6bLDHtVaC1GFuGXJz+1pm3gxaDZV01NGIiNc8kGGpG9XTXYD9kbTpfKC7HEC/CQ
PRvvXO3A6T7Jb7xkXbM1p6H9h6/26j5r96T9yYf+WLKVT9WePmBzb7PJJ8QFyVPt+welAFTGU7us
85AGMiSCUWkFWTD9ANIIyTsluIicUCMruMgLEPeus9Ib8kI31mnKGC4dg2sUFoeSpr9BqRSZ0is8
pVz4SBhkVgylaJAsoJEFkUND7PDdtCFUjf7RIYQwZHwbEUbMOP0+IZSg3L0T3pPrGBSMKhPreMmb
VKkrUd7ewcNE1FPKC52p5PyUGhNiC1LqTEmKgYUDio2ntBsTEaebfk5K04kKTHlK5RmU3pMg/JgI
QCNCUIEgRKabET0SUae0Ik+pRsH4TB3bni4e/2BN4V7EVF0mvULk8pvdHBmZBmuhlCjTQHGjKmVl
KZVKKr2Khb7gcOp2jtKypFK1RiVvIXNFfMq7QilfKRJYVAdbCoOqtYM4BmHlua6rW8+yt6FSz3Sl
o9kIarZS1kalsRmIbXHg/yr7d9maT1xv9pbS5FzEuQqRDoYIv69Kt2uVgsea89NTmh6K5dmSynbq
BjcBsp+W3s9KBWxZjpVKFywQCA2EwqTJoe3r+D9i52MuXquejKfAF9UojbFnYRo51UMMWlTL9Kec
LBBWtQIgLfqkjlBZI1iWLnZKV2mYhVIzmWRjAkbf7JXSiWNlUsonOJ8z1/3qPkxvDdQypZC6SKUS
yZRJsk4RGCpqhZwaKl3VQWA1ldLKDJjzsFJfYyXDKj22jo6j0mfnRalVmu2s1Nta6bgwtXom1BQU
elKSGxVH1MSAiRMsqdC36g0R6nIjIjggA40FZpTwVivlGOXuicZC+KNoyo1xJ1PW4w3/ZqexvD2d
lrdBgxHdLZ2zVpk/Z+I+oVKqIwfNeiQJGroi3ntKz47Ycit921JKd4Xk7SF9jwm/+yjhdc4ipon5
RyuVXFd6OYpwtg2y4M2md/CmZfAwS6TLEjZAll1hCD2beRStBkejNDFiBsr+BkS49qvXDpPFJLYC
R7HvCSUUVWesiYCP7Oy0hzikQXAkUMQQBmDD7GXVumnsbxhEeUs5F7okMdqwIjY0dhuvaANm3Xm/
1gr3CpJYwM5lTdy3za2Px2M99g2KlDDfowLHoGWY14I+HaJmVKhqzlPmWjckiD7CCIpyQtGFC/Rh
a2fQztL0IzEYVAzCeWVIxW9OnKcsrBjsGFi3Cta7erMWzgzklpL5CIhlXRG+Y4Be7tibrTT8oOB0
V3PEyjEyfDTC7jbDXzBpEwrz+Ikz6FWKVK4i03immoH8RXvqY/lRdRSjaNMhsGyxD6SDGZhANyY1
QKmhVIsSg3E8uIYPmtwuQR58lNBJLYwk5A5h+ZT9sZcq6qSm5Tj0Af5YZ69Pjkb5KbN2+qZprDl0
qjlFe7SijhV37jb7JisxUzpyy4D5TnN1oPE6tdtgRFexQ77MmF2ka1XSwfl9whdNUSDyf9PDJ21C
ko0iwX9tCqREfQDvEtDpiWg1rgn20V6j7Gw0OIptOtMj2sXdfhhHQplBc09H0FNhCR+fV4mXLn2o
GCtZLqN59iJ23phbfWd709swYmloE4+DXr5lvf8oGgNXUHqL5shryEivWNRIrTWX6iiL7I3FJWyk
DRGj4fesnQ+tzcYh84q13dSP/GCWTfi3toy0voOoUnw9UOtjM25ANE2rjhjzrutG91x2ryKTBU2w
08mYNDCgoIzZ6rKGji5u6nnbIpxokDWj2569HBZ4Yr5UR24qygPBbLuUHEI/YwCITs3ZHQQvV9kM
RwPNI8Ua8tjGCaphZbo+nWZjLxCtiQVEZAfc3NzCx3TWfdyzBgxxh/NffswonyF1wqA2Lqp01zmv
KIj8utLaSh0rjngWJFM/HwG1fi8pDWQwUJ6BBPnUnymbEFO6EUgRywjG9a1LHU8mwAfnHoe/eiPT
Clv/hcQ1b4bHbMqiT88xQxIEKU21jiKcID2uSIC+2TNwYCg+1CiU1QnXQ82PCD6zOH0EpV3F2S9a
lc41HoIVVs2QTKdz5+hBSTKJeJLrzO7KJP7H2v45KZmKOOETnWzTdgz8b2AWQENS2c7gIrzXai5k
Y5iuHbZFa47waz37P0ONAfH8EGBW7ROiSBN4mloWLi2/Ph6atA1XimSEdQzmbHfQzaFctwiPXBw/
sEyHm9K0sF95TGTb1GQvz3UiAjl2CF3et1AyWU6JKIZtGK7lZE/objU78mrECFjTUDT38LzsxPLW
EsTLPqTcu7KIwQZu9SPAMg0+VjyE6oiMhjbfBlVyBodv7SdazUhrcEFKnqvIfs4Yxe3HoCbBon2A
JOUa270JwEqkgA9lN9w0Dj6Z6YZzyNBrjw5QrRU1Ad+m6FqBZBjzjuzTEPA0iS85vG3GEMEOp27q
W28pFg3qiNNJfrK0IPBKzgaAlO+M8zqsYQCEI+SL1KerCMl/HZwbOe8mizeQVf7TaBS4M2fFjWX+
B4sGxzWfHWaVbNNxEp1DznSCnUAGkhYg7mRsZPjJumq4xaDwUHdhdMjSMD3lQbCptYaiAAI5QQl+
m9V8RvLtEBjzk1WPj2Errp1vY7lziXYTDHfhHmDCdB4crEp2bN8TY7Gc/pkQKj5CF1tYvhpZU3gj
fE8vfewII64HVv1xbj7kzSYNwQ8VOT1fYeSdA5D3zYzdHue7mYWvOGp2GmwxAXUOe8paxN0vzPTs
WnTSR1aOybc/BFp31dWxZhF5bYoXSHxEZUd2XEP3MZca5TJqOM2u/K7r22o7BN23pjCfQuNRc0lr
2aX22XbTjR/58CQ0DLb89oybLM+58jbjRzpXB2/2ovVA5shotPdRUxC3FkqWmVs/WLCtsUXkK4xz
3yG1HadeUPkz9jp2ZnHXUqeTuJ/mkN7CrUIrM6L32AruQnacoqyubmF/alr+WKp/M3GyJ7dMaPzh
RO7rYmV4hkmyyuUUndhAvrPyBCTvxgzIR8VyN9jdT8MesXt65W2l3wATN49WUh1TlqkAl/1w1xSB
sfN0OjDYB++ySsjdiGuX1deJHUhGTQjIg2HTTgIJMfHn08RKssYs7RjT1hQQfuK0046RFjwK9gpW
rXOVTp61EF44KFOI3bPBpiMkmJJP/XHEDr2qQOJFeqor09168HIXPwoN211Yr31s4qOJ8SBjyeyn
EUdp3vD9Ht5GNhuvJcEp8oVpvU+r4lR6eXwQJkmOUWf6CxwZYC4faDrLj7wj6QFRECCogxdHsjd3
c1L7uKZZvers6W6lXT+nO6Oi8dLoDHNHbdyz77Ci0QbdXY9VdlunQbG2tPlHVo0a/h0Q1mIobLgp
GTLGQOxW1PYumNOXNml8xuEPdZhZGxcP/OOonzgRudushTul1KdDXZZvhB2fgqYEATKVoMCQULR7
7Og3RoX9hQyn2MTdMF78uPlJFpU4qLCNfTnBXakB4d6ELPJZa83vI9G3Y5hk9q0984tQ+9NdPtvz
OZDRRqOX7IYiY0z/FJyYE9cQzqB5519jsDFo+h0WGqI0+5LSTSo/IrkOZ2M6kJvLx+5WzB1ammEp
UxAsgA5KhMST2afV3sg+rRgLQNDRGZFNCJUdS0v+3RaiLfbfvhoT1tPIzQE5Ulp/vpk0ljKZzNyd
oQkMiUNyN2lByA5k/CZjD8HBwPqLOk4wwR22nOOg5xb8uUpiCoVrs57doWLWGoxM9J3HwMwhqUb4
mJPkhHdyOrNK5vQ19fa+9ZofYEt/VsgyJ69wTl6V3WUFbo5hxvlbhbqz91xXbsPE+9E4eKg8P3yG
1HbrRf2PEe3nDM5hwk1ptbtRaqugBVsQmhi/Jih1+IPa5IbIwNoFcXBCiX9PCI2tgCgQN0EvurR+
/iuZnGwbWqhSBO6U0dR3sCRk95h87BuXygsb+XqXJka2559y6MasesCzScGhax3FUMtb6o+ew0IT
J7+iDTKp60ujHLY+Fs6NPTpAOkg8wmbTrzGBOeCAiJXABnVjZXUmvXlmjI8ZVM/KSgZnRVbsKmqv
2BdmEnDUeuMBUxjLfdpWbGn26ySxp4epvGpDjFlfr/p7UehbvTGPXCawhOrHuLCdY9F8NpEmL3x4
P2WdkLkrZ4YZ1HkR3L94+iDOnv/dYiayb1OW+B5k35u+dZ6kaZXXoLotwIbbbJx3AUgvnXEC3SjD
lkwBiLu4rehgon48J5SWdSda1jh/O+4FabbdWT7Q1Vavf3r99ICV9KGa4ptuxuDE1UP54eCTOfta
8olComSnPXZ7V/yquxzPgtk/sV2m/sz/HPAjZ2OC16wSNQtgsql6Kk8RTNct9v0ZPG7/YJfRHdKR
3HMqXDlQgR6LQQt3zux/CwNY5GZZyvtWil8ihQjMHgmbIZd4mZbPUsQIXhySBKPfwXv4ezUt3Ag5
OluhB9+FW34zuqK7hmPVAg/g8kfl5fcoZMehp/b9jJeCIUs8MAQzbSokxQt+d7GLppdopt0sQkSd
K++1NyzSyzTCBnh5rYxJvuwd64YVBGTdHDECB5so6vvEIpE1iFxdJ4YDRt3pCD3JI7CEfJloa+yQ
9ioO6drCb7ptzIlGSSO+GeV0cLAIbf2qrdeinNNt5oVQInK6qFNnV3UUqzWZvJXmzDFZ3zonzVZp
nLBu+BVkz2l63qXCBe/ZD63t4d9AAnfVbjJOR1LPlU3w1PPXedz+Irh5n8RJBecoIXOj2zdAUu3N
4M8fMMYBDfnxwQrLcxHU320Jpp+e7aTP3V2pYYGrrTY+2L1758iJeqbJJnptYOIAI6bh1WVVDpR8
RZh9hsa08mBD5Xr4GZZGTqN7fTB6e0KvS2/xJH6wuYr3CdQAzw3eYXEqjHJpIiX2myQSydFrfkG3
Seh3x4Grmxj2qS2giDO8a3LLvuh18ZCSN6NNwuLwTIarH/RvYHQpq5zAEWn+S50P72UsQWUz7d4E
CdNOs0x3Fu8WgSF8ogUBTWCkA3p5eU3ZNhPNCPd+7OobC6rUYGFBqJySNAVMAj688ZvnvKW0igpY
1DvGb/3JcGzqX2I8TUW98wII9JbuuIcoZyxttWT8x0iCA6iKDTSpx14Tz1UvD4FN9w7CItZaMotU
SHWQmZVuP2MEopnM3qUh43oaQtLNa4lU/RIPNn+67Sm2oN5O9Hl0S1si5b0gJxIgmatYulzpZb0N
yVbnhiTmAgTrGNe1sTGFfJBp5B6hO2cpznKgH660cmrEaYro9BiihqGZsFaBV0/BE+XD7WEUEBtq
HXsaUMO9CXvoxJXvg2XDvOl8mi1Nz7pP67DdCOTmlTBYgVQD5OTEyx9STbK4d4CnyRnoA2OxDPxQ
+jOyCwAMHR3lWefxvnjRnUfrJC2VqmA5cdiY3s+57V5nUZkkGki451wNAjHf2mwIOWn368H2vJPt
mR/0B6XwHvxyE5pm9JJ216b/DFmb34PmDG5bbd4Wql9rxvQwpTqWHLPn1+2+9MZHC2sR8R5kORlZ
7bXXKYGepmwrUg0TKuFfVvwXDdI27TddfFNX6cGlaEC3Zf3cQKs0oszcy8K4Fhlwf9O70EuFvB38
SuN36JLHXOdoquza2kZkwrzSPkSSNWBvSHs/mQU0Zx9/op/kcFCBKMU20LmuTHxaqFuFMTN2/Usy
V59F07NE7qBNNtZr4JTFT8vNTw7u6akpb5LYI3Nl9XtvNuo9ecNVXDXZec6NTaXB8Zwdj00R7L1B
QlYefaJxnC5yHDRrbdYVytVHkRYaNYTygVoKnBEY3yNnbNdTi09CWNEPb0owZQ+GCW1uvkm1Fhme
DlagzMPFcaOYypn80veg63w2Dow3xmYzRRrJv344G+m87yl9ufTj94a6CbqmiOd0mtiObgyXKQe4
mufoelXZg7Oz/e4sBy1mS+rxSRH7RDK2TzKf710Ju4BIOr41Xm/TvGc97jXCJUyFaEaJdAHhNysk
OCR7n9oJF7/JyO8ttb4BBoWJuBHbSiZkv5HLw4kLXkKfz3UMZw+NodvXNv2k7oHZ2kcC1WjrwWJb
J+RhTcH2g67yaB34JDhb+yhtJsH89TDpiuxBtPMdjQ3DtSfawNaYjzOp5x+MK28IbSe/Zo+8AmCr
Io62U8y/ggVO+wBo7KKTra0cB0JLiwkA6s/RhUZ+CzCIa988qi2jQT2OtdORim6U0ZxZW3d1XWqE
ZoNDOiWlI/g7Tc4VLdFrRAJSXtDT78wY6cQTGg0JtS8OQ1gdmLozNDZRtYuRBk+6uzdURb4GSXF1
4LltWjD0SZdcstFIHwnazmLMLsuNpiUQxr2QncVgbmLodUznBOV/RstUMiW1GaAQFKrKsSnZzIsc
Alvf+uV59sK1mXnDzqvcN3pdmN3Gs3UX6MScEuaKuAaYRLS1fu5G53sEyyjISHkTALtSR5K/5JSe
Nh3D90Jle6POwUeiJp0G8yroG/gAu5M1XRtGhKeAYqTVFMBOKhHw+cllgVfbhUFbf7P6ydu2VaBt
UOrynk6QFtELHMO+dmC2yaGkIZMOKdwn3sry0vEuNec10dyJLNl4df0M6HxLlWqAxQ+s+5FF3K+x
gNVaomPKvh+2VqDCHBWREN91yi1QHyKOEwuUBoXINuQZXwoptSLfR+aQ3Eaa/5DqOao1MUyWyQHC
XUegaHI73D0jqSOhJofE6NoqJbbgmseA1qjb5Ub3kq0QzpYiHYGx2CY/Z8X6HgQMW2JIGfjCkuYl
ZkXlTkOx10NUnDq2yCD4kDP01robMUFe4pECSQvJ1Rpi9qdhJ1e+NxOwsYILln5M8wUhtIHCKhLq
pcvaaeyYgEw0LxSFCarjGEyRalbNnqPacS5mTFEUk3aqIvXs3XcotMsz4peZH0EqmAJzY8rkhZbi
/ZSl+rYezAu9nQQhqvqoPSc23g2IGcMO3RnEVsvFneZ1DrJ5iPcZ2BmKDsK7aGTlrSBqjKGH+YFU
D0Gx2bpEfeo9Yvz88IlnmvZzZbGsrTT4wbihJ7fPqTn3T73L52OlwV64eU7W2buL2CM0pl9vwd/V
tNJkGrSs6tNKxU+v1v1drUPirjwoJRTXeygoNocAzID9zG9TaTo/MlCVZ5knqJjYzyAoAubCilJQ
nOKn7mshBOpSF9z0+Rw9Ep42kgKSXkJ1U5891UYrbzF/mUm5NbGeMglhR1f4R/b+XGU48TOGhd5A
wxUXEsTCEk86VXTrNk8OlcmH3rJbIHXHQE1g8173NNuYo7vr5uiuZ0CGfDe12r6tsQcWkKy5it02
0p3YbbbnaDbxZXNJ6HW6WJsYDaXqGptFHawG39yTLqIzvR95pURCzHw6MgZkWM3ygDIisWvKh0iE
1GQIYR/0oqf9aSpeXf+bZTAa0of0AkWCeU2BuoGuTuGTYxX5G3W37LbRgIJuemDLHx67hGmMgZt8
gqK3pqCpefB8CoyS9ojaEm2MRPKemc5JlgFSPOMI9sg961t9us4xodkkuyfdx05pjE8xdr495BkU
btlCUZrY9Lr4/fyRYhvDp4pRx96bda8ujOqD7rB+6IV2rR3ZrUKH8y4Fmmi3vrst7Sr+NriS4G41
39tjCxDFCnFhlgMxFadl6TYH57wX4UFJ3mOVkArt7J/BxN4+C4rDIEtjX9jNCbPadEoKg9huku3Y
wE+nQN0s92y9pzQCSgsuR31oSdUxMDVIKqdwxE7LzeLGwJpADCjTR4bQMR6jxkpyVChcSid2HAx8
RMmCNWY/hTuMLA8MTUA9xCr/fH95UjvWREQ1/4mXzsg34RM9BWOB9AmMIFZfLQ9FyNH1EMhDoqxt
dBg8xZlX7uyMGH3DOQMhPu0APLlkQoINJ+X2NKsbPIUYQBJHZx9mseOb+uGEwk3Jr7p5zgiUnnzl
Piu05JvXUF5A8mb+/VCgWCr/xy3QgHT/yW+7ee/e/5idb9/zX//5H+f3ggazfzVAL3/kjwE6sP/h
+IHn4b51KGkwDczMfyzQGHH/oTu2qbu+7TP1cqy/LNCwpXE/K360idn5tzv6ywIdQG0B30EXno/b
2vifWKAxVdv/aoLW+QvQunzLAHTtm/ji/9UcTG7Hz5KIQZERhoijmX7hSNbZJsuRo2SG6iFcAPuI
X1NfD2ehzLA285ds5Tl+dcKWE+PeZCjXuiI7Lo8thtnl3uKa/fqSUtj10DXOYfkm/kNaBQi3K1Ok
wZj7tNyz1L2mp5BpYIv618Nf31sey3C7sf7669sdSvu+stJz45kZU3y/5ooNdt1ZRrfiFW+xsePE
NIQ1KRPHyU9gNnFEqaCu38b8rJ4ENZ4Qqt3AQcWMyerq0AQ6vW25/g0y0ngwbG0jYy0+Z6xBt67r
fg745vbg52L70uTtgRZ2MA65w2JN3bShh0nUz14MyjiBIo8uO2fe7yOmuuV99EIiOh32OxYJ1cnM
9AqYGTd/+3KsrDfsBPq2ncerRxHkyonZfGVzf5O1bncyWnzBsEsYyRfjabnJHBuYr08Rr213FwRw
tv+BQ8O9mTSn5YYVK3vq5a6j99WBBqdtmUftJhxY2n29jOW1zOr1LfeWG15Ht2t1eU9HBpK74oF8
3SyPdWW9AXHYHQqaAg41ncWO4pgkDvzLMquPPu7hLN7aGuMYy/dxvuINaTFxc6NbcmOUyXCgh4Ki
0byKtnNHMRLLjscxEOOpHB3BLhLlrRnhknj1Scn0i/U4RMw2FxO/qokeZ0G9knK2+kF70SEHn0Ru
7aRHKc54jbSBVWqt6HxGMmyLnkmaVRKc14l500AznwTJJyMX3qpQ3dJ2BeKorIOCialgF2TQb1bV
xo+g9C/LOTosh+K03JBHQjb28Syoh0RZ+rhf4xsgTggKkSqIX25C8d/3ygkYoZE9hDOVrxMtkS5H
lZhjlZ02XP+IwMz5eueDAz0UmOMOQdJDHaNdEG8gHZjKoikr5pIpSeTN4kmO/aTBLRl8BjUV1yg7
GewOLNzV72dj86KifXmm3f4a29dwJA+vW4chsbGU6/29jXdmZ3ievjUG82O5MprMNLh6ez2D4U6e
II6rku8ZMEVFkDKvkgqeHZCR5brlTj7HUj0Aj1neBifF/KhX1cPf/u2FNHg/Qi/ed2GjEYgAm4SP
n5OAulnuLcemkxOD/32YIpSs9L5w0HLXuTUER1toPxvgqTstv7jtjAbX+cFatgFTypi5XVtDewkn
CPdzyEUt02QLIaimGbOPqYTvq2/YmOFODx51Fs3wBMpyonIxiKn1Y9iSikNTjrvRDEmIdSQKpBfO
JzfbI8u6R1OxdpbLuru0jpsRvDsfN576JWcMMKqBb4GHgG1ug1/PMgABxM2mHph2ejoQJkPiLbZN
bZ0VnCk69SUEKWM75dF7bo4dPrqqO5lNwFpljH5EE7+g5RDMW1RUdpPCP6SDcDetQypBG1os2Nm4
ZxhHZEHdCMv8c295DLvdgFMi+ViOfr9um1Ndp5wN6DLMt4NLMVtM38YmdBhRwkgAn2wR4AX/Pmz9
Brzn75eUYveuB1Is6hy0PASyulvZhH2x8r4TEZBkGtSexs+GE242m+WZwn2W2DsdmhMLPs7ld+H3
Xbv21mXvDoxTsR4ZafkWFMLaUt7YndIAFHhkHnvoNdkKqyC5GqzZ6Hx0xyXRcBtXnCGYtkysz1iR
Wv5dYFTkypZ3lpkZRKazFDgaJid6culJpqGD7AVOCSYBGx3aM+PD/z71FrF+Jiid/D4v+7HWrcOc
vZwHEvGgG5W2ZzR3r4GwkDEATbuqbkiFtBg9GY/CkEjXLAkYpCCxbfRZIBePjHrgaV4005WAy0VP
bqChOkfdsxKDlCXgHTbCUChLPg7G46zadM7Vy5eh2f+s9RLmcAxVb1J/1QI9cjzr15QiSpTkQ84y
1tMzSjIu/pMTEVcZE5VpWu4uN4x5OFWqG88kvhy6nDYblOH1CFpvFU8C57VthYqkUeKGQZCc9YxW
VKPPMeO71bbUSohqHT4bt4CAWkxEH8Yad06YE1MEc0GAIYyTU42nwcqDk444imNLd3d2mlM232/q
ziq3te/fF7Ih7oxol5e4uqykLY+eR0GNqa4Fy2OTW1Gtnumk6SXneQq6p71ByBcu0nhyWAsbyGB1
vA+DCtWPOIJws5uBvrKDlON86rUBYQx0+hBCs0raidi/5dDDkhpH3/QoVbUj+FHacE6w9p0DXGs1
FEQ2xcZYhTs3KjV9vXw+eaP/+aSWL2MWQnvLG082JYjdTEFV1D+MkzoT29QjgNLoa0JPq66zMjYV
m6zmEFhuGGPRCFYVz70iRgm17MnUAma5KdQ9v8rZkxEI8kKdzcDvb4A6wsDS5dmvZpTX3KvkxTQE
5y9GR6mJaNM2xkNS4mEbveEdpye+JmauVTa8iKh8n1oWb5Zs0rXUepxFk055JKgDXP55FRh7Q1o6
A27vJMJqG47yOXPY+Idun6xT+TKlWbt1+vDSaIwTqELY+oE6pDXOLzFED+aIL/ngwglnOBxrNGf7
8fTDySrkHQ4PDkZyCeKmCx0GfpBfe98298zZadsQwTNxlktHy8fBtawdpK3P1sQnPs3OsQ/N7Tig
JXeGmJ8bUuqYrXHXzwml8k397GJuW4vs2etGejOx51kTKBGRke6mvJP0rnfbpvpFF+WgOgfevBKO
EJTKLTn7ZIv/ltrQIj/QbTSg6yNGs2I8ZLWlEmldh5Ep25Rtqa4D7xXMOmaYtXPsSgXEIGN/GOko
vatj9ykvphN/sxfn1TUE4r9yOnX1Cbi0zAMtF8jfqsIK5GmY9lvCy+0GpyTKuZ1/E6YyEwrMKuM8
Gs8t1yR/0D9dm1lckGkfyqW0GzKSbg1D+3BGJSCtmKD+/DQG/i+wahhGRsa9h60bVfRjFwPhBzW1
COBjbnOIoWUJg3doOeiM6DxWDM3Z1tJhBy1Zz9/G1vo+TdK4H2LKdSsTWxazVhe76Xka32qnjME9
NuhKAl/NApr2vKvZWsXRlhNvbxC+YzA42R0zF89LMJjnEMGsOzcHSJ0KEFSmhVegz72jBVYLIove
oTWje2DkVdPykQwdzm0mYJrjwFDtoiezxvvHLwHBMrpWVp2fHAdImYVNmQyt25C1cK/EMO+xDRfg
jhjBwiva8xKg/+Gqa5B5NzmS18bWhje/77AoxPqzdPCkJ+6DdKr8YJf+a0p6g02MfVswSVwhnSIE
E1RLky2wRnnTu4hGJIy9asIxZfkdLsLgNcNirQW80uFbH92nrjjHKIRrznQMS+KGduYpfqLQB1wL
keyZ3CwmifKuswyaFVK4X7bk6SN608YR7ZvHfzLBkUP8zqlitI7Eg3sYVptqTi6dk7EkbauY8QG0
GWkxgTSH+0n13XkTkKiGgcnoBD/bqOFESPMx/Gwv3VOare81fQSsIw9j6F6HpAw4irF0Z7kNjITW
9w4syh4LL6n/ICXt6OwJA4KGCb1pE0foerJcJdDCZT48lrnzU9OwC1ObiHLv7ywS3FFQvkRj8SOK
mRfM0u/XNbLvqueDYQIa/2CsoxPm6F8N3c5+GJ37PtQMvNku73yj/94EBnsoz2FogFVwihw65RGb
pyrH68lCO8jH/FTVLnumSW3XhjFJdjaXDbZYThWGzNF5wtfN8qSvL4vlT5Zqabk8+Ldv/y8fy0Vz
E2gVcXO4sharo2ihM6orrkEHNrtl9fVyI/66t3wplX/997dd1ow7M/BumrBoTph1mtNyr3P16hjp
EZkE90bL2TMsDy83uXrW11O/HlvuuW7L6u3/+e2vH0Pr75+/bHpMB96brx8E6io6TowXl4e+nvhP
f8HXzxlSyk9Xs60MHctLW75VsnLehxlIKHL0W3j1L4m6xgm1jO/xxm3SxsbPvuy2lweXm6/nfD1W
Tmp3//X1357jDXC6Cq17zVy4n19P+9vPS5cNw9/+LFWMSGp/va6iZ4y2/v3Mf/vK+gBnduoX458n
LX808/WONsUElHeDd6eU3p3hR3JHVydRYfzi/3TjqgXX8lg9wU+QIYwtsay1hkrJKF/f//31v/+e
/ddPWZ6fNnHOcJBiWLKPIWtyXp3LpGfQIeovW2EKw1J5Xe7ONiXh3Vhra3ISrA1Vkmy593UjlLL5
9aVeq8Ss1xy+HlruFRowVrcd5XpRQb++u/z5f/cYR4ygxOOvH//1HD0I7quqnHc6zROnOB+4aYpf
Gka5bV9p/v7/tPLoo8j9/4THza/sXb43v/5Zevz9Z/4oj57zD52uOHQ9ov8WzXVQAf4oj3yLdBhX
WHdpuzPBMnyxF3wLTgMbNdvxdEIFX+wF/x+2bRgs1l3H/C/uziNJclxrs1vpDfAZNci2th64FiEz
Uk9oKSqptebq+wCeVYwOyxq86T+hAaB0pwBw7yc8y9St/ybwaIu3nnY+uAsDUzsd3z1prPcm7pgm
Q5TQodanIS2B2RETX4xBKud5F6DIAYEap92HKNtuEJXz4+qiYe02xvAfjQEB5hz75k3YMhl1jDzc
JiD954TMS4n4wG5ORX0FMZBtkGWIun3VduF1KKK97iFYWKVkTcfS7K5tjpYqnl19yyBCC2F3kwHu
HKSuWtftr7GH8xneQ/rOqKNvuu96x1a40nU3P0s8ROyiQ5tC7omYtIOQkrbT5V9pmS9Hu5VGffxE
bF9xvivaz0DXHoCYx6gtMj7PvtoaiMnA7o8wCbrdPLve1o/Ex9nSw30aBQ8eM/c90aMUZBKy30jl
VMxZgH8WzpHJqPNSJtkVTyGA/L3ToQUaLVdSgsdisY+ViMlEG06wnz1/4+XT2YMcRKihqw92mz6Z
YfgVbVPjxYuBlqXeXZDkzYU4jrHV5/d9SShIE+DHuwgtM8tbsHJPhEB7XYomhPqXBa0gD31gBJad
F5Rzqv1kp+kLGOUvcYWgyz2UJ+K6Hc4pjW38BasNiX1RPRiZCV8G+0DSEO2O/BW9TRt/BX8WhzAT
khT1sDInszhD79qDVMz9rjrkOTlstzvwDP1Kx7KEhYoqTpN0L1VYWRvX4N4fdLP7mJswSpepRfN8
CRmXYdrqhT8dXNkYh6MQZkTmMxnzZydFMtf302g39hEMUOwAD49Raj40KahLPUx/zTbwF3GBCYoo
PfoB9z1pfXAw74MAzLdAuXHbNvMVIB3JtqT+aUh/b6eeBVQ6F75Zkj9FnMi1GALForsnHEq21zSf
+YASCBZ3wdDfo7wOoX4qXoa4i7dxoHtbdCO204iNYJYWcGrC9px64bPp5XflTMof7foqf6rq9DLR
p6JtFqT7JOGmINnw1XeD81y5D+RYlzI9ZxZwoDllDA9HU5SAndD4E16RfURNbSuTat20rayIMA9s
oF0utFOvQ3aJEQqugke6m8fJAqgqmHqAfnrPFcN4cXBObntEvGBZH/JBIqVrwjC9HmL3nJ2sUHKL
JUy9R8V96MKSmRi8rwqQfDmOYJBrceorVM58qZ6CR9IuzBEuNCarQLIawpQAo76pYN7HSfie7CDU
qo6ZW6TnvxLvnY8wQjuSHCbt+Bigv9eFUiG9Ee797L30TTs+EtC/y3UXCE714mpz904LsoNPvKzA
NP4j9Pv9NMa/gEwEeV6cs9EBiLHALHG6+rF1/VMyv4AZbffALjp0x7z3xG1Fhr4dHADEEJqY2BoZ
bN0HKUbS984NUiwvLIh6Sc40UtS1D/jDho7BpyZthvhcfW8yYHLOg5VF3QXQ4oPgo3MAJgCkPV5g
CDKpw/Hw0zzSoYc6NkrSNtIk9juIBOQ8vomb7tIW1tYQTbML3BIkLBHM/ejWz/WcTXfWgqWJ2QHK
q7s53EdW0eyLuLKJrqAla6A2vAzZO6/27VMO4URH4RZqBQqUuJUvBzvSH8nd+wdclscaUeUAF8Ey
qgkvRsULTrhoS3f5L6wdjCN57OIwR4jUxxctJ5w8wnpITsNMZEEiwzUI4caTqDH28OfxYZifTSu5
doVB9teK3G2VBzsv0H8k8RDjPuF8BBv2EofQhgbTFlsiDe7Vhf53TabBOBdQaQYvDw9MbnvAq2V/
rcwlP4xcALKKDekos7mCYkj3nbb8HMBXYssFB3/6mBjMMF2DKengeEeoYt0J6sEzhvTT0TfKATsn
j35DNO7VJNN/rgA8iRwwGR9+05j6K5LmRLwyGdcGr3takCCxY2Tt0iBBpK+r0zsnQ3MxnKNz5g3H
Mh2dY+8BvBkQZNxKjNwOyAs+ziCoN7nV/jJFiwlTsCBfPNfaNc6I04aD+aQVjnMthriCgwCLI8rq
/BplPeJhCafTXJGcMHx6QFO7OGmgzKxp1q+ekTs7/gqMLAHHR7Wf3onC+uTj73q0bOFfCRFXJ3SP
7ssEzmhSzMi+Nba7Ix+O7Jy8ikYuVKlefoFcExdVycn8nXjQbldZgFm9ApmPCXPxLlfmBaQeUja3
Yh27Z6/76PglUhCu9b4EGbXT+ug0I7yERKj5PAFcuaA4jI2ndXGxnrioUgGv72JrRM26hNx0uQy/
codEOBx8WKLJ5yGjFQ4TEr/9Ah4EIyt9tp/Cwka51F/us04K9yNtT9IED7heTMdRW+7rSbc2/6PH
jcK1cAf+d80uSaNsvv0sX48bb/v8HjeqtLRteT5qOa6BfjHD0H8y1v5/6GR1YYHEAnSkv3JDNv6j
G8h16balk56Wo8P/9TpjbZgYIgvHsYSBntf//T8/pv8d/lX+lq9q39Rfy1lxGW8S1p5Aw8T3fYFA
imPjWvD/J6z1PKr0QOPRzeQcSMW0RznjUoFtVbq1qclVoiZaoyr/ed0k52ONmpnJo6zHU5urRSln
daac3yEw89SlvQ3vcsyeo0F0BxW3TdWctm1bQFHwpLaqUQV41aJS09nbRg3zMpQP5ARUbaVivOum
rw63brOuVqWJ4ABjyPHL0CP2uq58c9bRTqSUt5rq/rN4s83tylpN6BsYNTET07+vqzDaT7qcx2tM
6MFbDcdWhisKGYjQ1cR/VEEA1aoWQkUh1noqgw2quhBWMGR8Qe2tmiAMYiP5XpXXDded1y1vm8vT
vjrBn1a/aQsLIigtoRTELEGHEltZj6RKFiEYIWMxkQzVTCpAo4pqkcjGtYoCNfEbJH5+N/Yy+rP4
rbjdyvUuvrmpqlqo+++FEAYQF0LR2K3ALDc2+AmyhPUlsSG2lpOI0QoLJbJCTvbLHNOnxqiAw8kN
VZsq3fZTjzRWPNYB8taDek4RKWZntZrh2bW2IrDQct8MMDoCyTAuXu2riuZoP7m9GPlW/30OdShV
vR1UXiBeAZOhwRgjZ2XHJtZoqqgWMdnEc599U3jTOWzIz+UyI5jKRSGTl6pqC48op1RhiqXwlyiz
qDmpYjcjEh+iMoD9NtY9hFqYkoB7Uou+peNHhqAB8tvHJ+HNe9WOZN3vLfQ0OILg1oF9g0MIJCIh
8ek6N2udRBzAW7f4AhganIVcMDv+XbJU2k8u1AqAJZ+WuYL+IbfwwmRb+YV9ggHMyxRoMi3jwVE5
+o0AqyYDkxI3gkQuQfdXRSt+nlDJREFzqncotbE2knn/XBXpvUG71BO6r/mTG/rOoXb0e/XDgBpw
ClX00E/HITLPxy3UcHzbTWHmjxpcS3wDUUOxZ1/fr5cvDISKzVonpCSf3Tc2LapNmcmoUoojNLgX
fM3l3LqDKgZybbFhQ+vy78lzuzssc/us/gVm0vVFldTZdJDVp4nRWiIBGIx0SMEuSMVExVwzuhbk
RW2Z9w3jmqLjdGQ5Ulym8boUF2aTQpoDo5ObtAhS367LWIgSRQlPaElkFDc3LsqQ94Rp8pbYoXlS
TeoOqXZVwuyxAl8Bq5zMJVKrH6u2CA+3aiaveU4wNmqCkuG4DucrDsJzKJ8+8DAffQm8G+3lnNTl
cFwkgkKtUyXbMPemnWUn7nhDrhbtL1Xyp2oANaFS5mS79obV//S6EZ5cB5vvYqGOx4Mni6oOF/TF
8NLq4EhQoDYwxdmoYpBE9Fiy0WtRcsPC+S6TMTJDQgnSLoTZTBYA7Rq5CMG/QxDhkUbX6TP8OOS4
5EKV1iq+j9UeovMv1dT34RdvgIAZlT2PhJDIGuhRwcEKl/se8W3ci2iKws4EfAseJvU+VXYmFRX/
/rFeYRNCWeuTHkPqRT4KaOrfv/D2M62o5aljWAsn0TDPen4XIlV1WX+lqqrfW9kVALIBT1qvQfgl
I/eto8KCbQ+/XP1coUAUjlqqhrKutq4YTXSq+Iv6SfA9Nxnyv3pe1dNRooGwg30PgFoB1G5vsHyN
fZx3UPUyIOjLl1oubDt/ABriHEyJkIDc/3oRYj+9FQ7wFXVXSokmq/XhCVuF8oKWMrZMMl2rqgma
WeTNZR3ZUuxVlyHZ+zdImYp8y4Xu5Yjv1EgnZjF6WO5g+bvK7KqdkM+8OwXjJRep5B4N47aRMC7V
FhSzzFyiZdI7yVUtXBhDyDvosNQj1EWtxSGpKlEOkxTvUyXhhTykRdpM50a8GCOcC1F4KGzUC1KF
eQ4Uhn6vvQD7b8mrTPDk9Snfh7pEhKUSIaYe8Fsdnk+AYFrE6w2wwq0aXjV1+xt5I9VimT0a63lE
sK3GqSBchAF5SuJclflUh88M9lLkdLoypsfj71MPtyqt1a5xQTLoY7/3MIMTM5NLtQhD45MDKI2w
Bi+7Lj+daiEkemptU9VSgUpUUW2jVq9V1WYlYYSGlssMj0PZ9NApyBcOfSuq1lfHuRU9UENux3cP
BL92aNr6zpTeUdPMy2K2k3PW2+cSxfsdcxHUCI0UoQO0n1BbRelgLFBFw5yuvmRyKNnJgVRrFHw1
bNl4K6r1daQ9BjmQNBApZI9l1zLKTgbuKVepiqpRLSqFWJQLTfcQ9+Ljw6Dyn31UdXi2etBy656q
VVWhNnBMiBWERFsXWJiqqxzKeqQoAEJhxg4GQQxQwluy5VV6RqVT1ryLqr7Ku/z76ly+MLct1Uav
ki+qvqZoXq1+c7hkTSU5flKiYlhd1k1eXeVtw9spiDDBqUKAf9ukdDC4TtPptSOdnqoHpj3swqBr
b21qRS/XqpJaLB69k9pYldZ9VRUjmeiSoSsvt7JDqPy3IvFw+ABqY82W3a0q3lrX46ynokfUgeJk
0VatVedbT69K68avjrge680lvtll3Q5qIRHi+KRwbAqUrhZvgOpr1Zpz5Eqm0ZHEWoZNshtb8Z+q
ZDs5SDdnxjGLQZnex3Tvb8Cib6pqw39tK9HWBTNLlE1tB5+BA6riut/tLH9c3w9OgKlkTYBKXbHs
a9ZrV6VWfaRUcd1G/bQbrP/N5qrqGKEjUcp+NVonchNb9Q+ucMBRk/J/whjzg5a6LwokOeCPTrxD
DvKwUb2PoKYe8N8hLScHbUIN+VR9XdwaG6w6MVqsTTomOS5c11tyz9sh1UFUXa2+Nao6FtLT3sBX
bPSEBkAT06Zq1DUmso1/6aQQMBlg6VkHlNtrknBvo8S17OuKwL9taQ6DW9ntTfYyvkguhJjr9jTY
erLrjQYxFzVYk8O2Xo0lFWLYjCJ+v9cgZDUbegn0ER1hf9Htm6JwhLX1rWTHWE0w1T9Fsvdp5ejC
V6OqpCCc7lsm7OAsJHKpXQ2p65qrEd8UM02KlHC3QjiGshNXja7WajiqE4YthfEOQ5LmkOkwlZBI
wckRGtlxkIrLSna5t8vqHKMpoDCWiZy1qFI+tOckYczQ6H+LSSvUZ9sAuAM19x2YfH8Z5JRoXag2
lxHCDoXZmf+6JcYLfWqPXqJGR7EgtagheWnUyeel8Tzkq2R3jKwsozO5aBeAwCXOU3yCucfyn3Dk
uEr9MaqkFmpFVoUDGDhEIuIcV8nbwswiTAy8Q6C+jQo9myisvALQ34qqVS/iB/Ic/kHliBFI95lr
xPzesJlPbzdWQHu1m1qjSqAH0QpChoSsxasF5mevq2qtaotrXOk0f3J2RVEPN5loN7EL7m80blXb
ukKVJvlXoQKGUJoczav7q0rrQjEM1D1XbaoKZEzOB+QuKwFhWPrnaJl7qNxqtiDXqk3Uzmq7OBQP
HYwLeLp0uQpzzNiwuKxVTXWRkZrstbKjrQ3Z8a6bRjFBcMxb/O2rjTILqBJ+kBGwCXzxIPaeFA/H
E+BifRNhU9KWoLdAE7U7JhgRXrSi3A24x9+pRV+PeNH0Hhk8ZMRQcWPQoRZ9ThwKiL+3GySGX315
6kH6Pa3fsNzQp301EGGHbjhfMkT5RjSDb9BcBdJdq/0ikYtrXZVWIK+qoiOSnf5Hx1hNQ3jweP49
yHpfFt23AqH+1Rfh9z7/BFnt/0gCjyD9bZiWbpMd/zvIarjQggyD7LuNc4IMl/6dnbcJv+qEV3W0
1BzHdj1Cn7+DrLb9H4tssy9IzDuOy0P63wRZTct4k55n2IFfkwwA4+yNNIYnaUOvPAMqUohmEMzR
o0sQIDAa0jtpWZwKJDA3uaafl6IUhySzrnnvJftsiL96rQeQd3KNDdpzW6eOrr1eDIDmSG5hOOLJ
rGaF1pvpde/sqkExcrDhtQ8OzFUNalwHP6+vxcfWwZp2dB79CDN4plue/j6du+8Loo2lSLBCjaOZ
xJr1hczEj8IsjuAlu8csnfXnCApowUcf7VRvg8mnt2HMBYfInuDsY5Q54u5gpU/1snzUnPwTkNH4
WP4C6bYfZ0QEPTyX0MQoDrhYLUfUzPttGGTHkN3IHbtkUeLwc5aBEozF/HOypdMW8lZeYyMrDgFW
RysAxvN8CYdv06Jj7gRvvWduj1xok9wJU1xRmbFP/YKvSdbP4W4ZbfBLfvyz7j1SQFmJhj1698MO
q0X9CFrhWPL128ZI0eck7rdsMR3NCllLBDsvekRaJkJZdWMbgOI8frk99f0dajpV6LgHV8ti9A7w
iu1HZsuAOXeJOT9FYClRtnqsC9SRqtTZdXifoy3gv6DtUWyWRn/qhhKnFw252iWNiD1ULy3PwF4z
HCTF7eyz0aADXZsS5I/8nhVH2CH6aNBHMq4ZeAAEkxYmOyJW7gLgu+j1i+kjblrB0AATskeekmwS
RqaH2G36Y8g/gAQfesmT+Gpkwzt3se2DSUJ1W9jhjM0gCmX4DyBD6M2P9RiR+POyX0mK4e2Ue8y3
cB7rSG7OA8dY0uajqApyVCL3d1GGgmbpTCfLGfYTnuVnkq8oR2QlJFGnljd2etAs9EWTZdxNMbgz
OLXOoZg84xiL/MCbck8S+7sRJv0RwcSvxdIhix+FDIlmqWTwENVECUer+pZ34Aa0riCG0iYPtdGk
TJjxJZ+sOwtDaFwokedpEmjdWY0govnL16PqHOX9Zz3Olj3S4lLVztpPeJvvrMbsiBSH1849teUP
nENyGKvYDrlRWRxty5nvSNVEDGnMZx8XiV3UDMW7CPGkyEdNrm7Bx8fOyPVgJ53kBr2UgfD0tEmm
+B2KErobJfva/uHUxyLq+p3ePArE9Q+hgQwLKmBRzvstjB1SNQAMjGFL+jA9z175CWY2Xb+T7vKY
YXXjo4qCFMy3vAl+dnzAtvqC/Azy6ocYLD8BUDhYs/OXKKZ7S8evvUtGxr41KIIJ2b2dMaQFIjEG
sAMUCw4G8YzBr6qTVgPkIZ4dkoFtyBaiJPm5drzpLCpreWrGCteMotvB+mGsivp/E/vA1vGI2i9F
3u/67MRdI+HKrPWo1w2IFU//Sje8KxUrz0L2DeVA4fzkH8cxojONazo+dV2JHK3Hve2QSdBCpGsK
+zzxzDbhyQpcc4O0vHlN4/EbzpiHsu2nkyPRIYvb5luUR8tNH+fpNkPF75yY0efKjx70EuW1yBMD
2n48cnGKKy9aUNbOK2SS2GZQCN987trwoNvFdKz8fKv1wXjwNVwryuxziNMzNmCTBWMheKx1kPbJ
HrjDfJ4MZDZsXK/1oTuYtvYNK5d3aRZ9c4r4scgth3gxqJoxYEhah/Nz0s/3Eb5QewSpYV0nEnCi
oz4RoriBqT0gm9gDqG9sEO4PTo09b0mekdI9907WPEaJmV46yRYBGU1ssEB1hFGjTM7EMtuT+YQl
RwdFAT/Ur2uT2qJlYMQA/bbPbZ3c8VWd+QJiJQtDocTDnjJdGKaoEhyFp0Vzf1oMoID3G8eVq+PI
YJ6qqkXauDlGEPavblhG2GeCdP/c+o+GTRC0S3GvJ1jDu+CN4WOL9DjW1wMUEYTua0icCx9qqHcC
+pYptIcIwoIOBRxQDGgPRUvyOpOgiSqqRVtBrFj4G7ZqlKgWitCmhodrm9FNBkCxUcrnLuLZoBtF
U6XdRfJLmCzNOwvRNsARw4Es0fvSAy6BcOfD4iynqI2z02z3jwooqRaVdFm3w+jctzns3MZIL7Vz
5blCvt5xySiEn7oAc4oJJaPQmICYhPcejLizJXQGjE0V5qcm/U2Pih0DO88ufMF8uNC3ijLVSto4
pKgRFNeHPJtCGOE7L21npJTik2sSZke/5lvHLLxLrPoKjuYX8RZnr3nQphLRPq4oUwX51MUDk25s
9yytKG8DVSSD/MENTmIG9eKGC+SgCBvsfwa3yovoNsJVRQPhLclXYpJqYWyjNdkeV0ow5hPSu2Oa
i01lQ7hyVahMDcnVNMVK0/RiPwtnerHx2yQDc4lcAdnRxV4kMHRC1e5w5uX8qjNHPSCceI7HOj/o
mZRih3OQjy32bjZT7iFIIc6oJ0B5sXUqcC0DWepM62KdLqk2M+wR9UdtDipTl+ug3Yhj520ybZcK
wVcFo23iCuhUXP+1xhDWQMKbNnrG5gDn/N068Vy6ud3NcYNHNqKe89bGYgd+AAoe9uhO1THH0lLN
4GMZwlYLK0CyBAXNz0U6ZepxUIoBIbLY+1o3f5mzOWznsA/0IjgiyB9H36Ms+oGQkTdvazn7meQ8
yZNh2LWapwO8GrVmwriJCILcMldw/GVomC0J7Jh+b6HWoZN0sIcWrGQ726f1SEMx5DvXtCYoDpwH
kZnfZ7wd5nYKuUaVXp1G1fu8/+CNpHjebKcOc7uc9VTrNqqtDJy9jWRZeMwT8fXNyn+tqhVvjnm7
1Nvp1Ppbg/rPXv2MV0W1VeD1CyOQKZ3uMNQlOSN/5nroV5v/8Zf8ef0fN31zZFUVuQ0xxutRl2Bg
XiMyBxsyia5I404heRDjiJFYc1Irgtmo8JeV2+RhjIIrYj8RqWcWTv5B7yde+ch5EWSRDyG0cXJQ
HhniPxexYI+QfEmQGjNwUyMiMaKZDI8OACNhGQ3pIma/8iiqrhZGVAynJsBdwRiM5lRlXrfDpaTf
2Pjnwko52DYAxao1dZCdWPySegKQmOH6ozKPc4Fl/IagVrODp/EockItMk+rmCMqTauqU6zz5K51
1ajJJ1+V3uxSSub7QNpTk2kFtWhkiE+VzDSZdnbCOECRUNRB0Hvy560qAuQN5q06Pd4utKriq9bR
sz4XDgMSlW+bfd9C47X+4t5SqKC0+kTLzt0geQ2J52v7KTU/xEP0LTTxblIparXo5HuZMBjeOIGf
7M05+14AqvITOHD6AujLhg7W+v0pkl8MYzIvHSrVlVfhXVBiOyJfR6v7mY9aflYHXLPhSFkhgyzO
bjz+XIDM1HngbdTvCAiDBvWYHt7yc/j2ijP7rddnyh5zmJH7W/9FNL4Zn6vkeO4BgAscJDBVnp+R
0ufBwBC1WvPnKtvdWNlnjDqdvY4x04KOGlFMXZvq4+yJM7qm76YmOTIkQBQcEfo8gdQ8SRCM2deo
xsYGENZMIMBzoxalnXSYtQ7qEtR14UMwnTusO6wCiLJtPd82lOQkdT9Vtej7H4kF3nMqS/hMpYQA
qbP0Mr40yPNpa8YwvWlb5KcKgnIGNW2Egp+7xXZ2ugJimi7sk0pvq0TmKKOgPAu/qiiHvS3vqroT
rTr0P1W1AtTEX9kACY201c6JIEFCukYcQKUwPbQxENVEK4u/TN0t9VgDSLUwMANYSRpd/Rq1Ti0U
q2qtqrW3B/of4tWbqtp4/WPWfd8cCibjxNjjXr1y6llTF6OqNwzFWlelW+MSQ+nWSbrc7leo9e5J
X5wb9kKdlrkmb7IqTupVuxXV+62uhpHf3y/gDbexXnJYFd52Ypyo+f37NQMcaeDR9uo1IWyCg0mI
MTletdXRJ+R3Ktso0nFmYJhwKwbyax5vAxXG7+SHQT2pqrQu1rYZCcbDDCKhMtAolO+d+sXrAjlA
unxV99XoRBVvV1+hGeLAsyy7DHem6bGFWXlwJ5S5UFeDde3a3z11IagimQD7zurP9uWHS5XW/35t
E0AKtkWICMO6sTrlWl33VaX1Nq4r1uO92TcuPuA73vIN469RH85eQA1Cbpa6evP4x9Puquq3i18q
YsuxNiK9Lr/e6p6uzxaC0aGmFWf1jMXQKWZeJe5B1PcMZdRT++eiOsTtUzWVc3siz71TiACFRFDf
ElVVJdW2VtfE9n+1ndp4DH6MRlNgVPg3f3FQD+j6+gWefIxvD7Nq9TFGl0y0v3dQpdtWqvi2rna6
HfXVVm9P8HYvtB0waXDfG4uebNVnRnUjqqT2/VPbuolaa6pRoCquC3U/1qoqqf3+9aiVCr2vu6gN
35zqT21vjvrmTKH84ONT2uBZwRxdDu2JJFhDvRxvaA/ZGarS4lmYmSkwyJs1a9uS50wbVB3lA4pv
ESPrpq/WqCLyBMMGfC6fZPlEI+6OWsb6oryq34rqvXrVqupqe/We/d4TbNUUZ9s+XQxCegyO6x/Y
0rmmbj9lC1QmN8RWqaj8Y1cTfPPHD3iwWVu97fUPfE4QeZgq8UxcuMRFCy8GXEfOdm3p6KW785fC
LlBltbQPJtSWJ8gh9c4Mhpc0QbusbCZ/rydpdI4xutFd510xJSY/MCCo12bVHSoBmHuHXXLO7fxu
ETHhRuIk22iGfe8NeX0cBdE6EE1IJsk5+NsffPucYDuNDDuTqiWfdp4igKruVXW06+ItPufW5a69
8brln9pU160OezvDn7a5nWFMffRojroeMfXj1VQLT727ax0DYCYxSh5KNaq6gmjcGv+4/s3uMHPm
nZDgUo1EEVEb+X3LPVEkj2rLIa1bhAjr5xv0Q72Cfy4iFBRuHQx1jLhxEXYH89XOSOaMXU+3acOZ
GKMforjrtYobjex3YotTXHxO88w+xG1zImAnLqNuZVvmUZfB6+yPbRU/GY17503+g1UM32Ivqb56
qKGabY5HUe+8QyfhR2UGaDpItlvM0P+EDhAUm0VgmRcDP1kKLL16LB53Wqi1u7qFxAUTAap/0hHX
JM547LT+2nxFBBdUV8jIsNa8jlM8hSR/T8HYoeQ9lw2eDCg8jBHUUzgYJ4RX9a3hpFeDfvZEF/85
dQHqoo7q7DQt+Oj2/ZcwmjSwGLm5cyA4TMTZiPINRMEIhG9qT0bgA9RcfeHyYkyTRaRgfhiikCiF
i55noeNsHOAGg5Jitp8rSg5SHHY4LuhztijGtkG2L+zyp2b4j7YGQ2NBAtettF+5Ns14TyHgivbG
Js6cj5mLvqggMFdXpXiCYvgtmhEdEfigECbYt2XwCemCZy9Pdl4CJiFz+VcH8GzmdzRRu4d+BnXp
1/rBSZyDaAIsGvLiJxCuM5C7alNG03RgkowBYVo81aXuPzLv+yH8SLvopSAHCQNvMYlfG2Nmn9FZ
hrQl0Sw4wdfQu9vFldZbaGqGXoaHk5btmbYROW+jTY18A7YY9kVDZPCQT/hljWXK8JMkgg84ETOK
qMJzEXcdRNHSkLCFYTc7qyPiqRXWy1jW3tWZaxv3rGLX1O0HfwmsnRChv7c9/yWRArGp3sbPidN/
jqLkmOaT9r4ENQEGx3iPfI2/FaYPDIQpz7U3gvtiaYpDH7oyl431ahTr16JxUKoeDHyLRhvlsPrb
nCNKWS0pmsuT7aFemrd3AqXQo6sVX3rvoUBjBV1dMEOkJAiUG+JDPhvfmH0yq7Qz41C0qJkFTcDP
nQg6F4SZeg0LAGP47o4ZzE+7vOB+6t7V1oggepVu5dc/QgGVwEvHE1cgAYPPES6sd00fHiPb6M8d
DqAb60x2UdujSfDFnkK8kQmw1n1zyh/tDvuQzCVX4RvNl8Vqf+Y+lNrMcN/buPwtyHOKyoi+wzj9
nlTQEJshTS6FUyJeXKIcasbGQzcTKyffsrWb8erjpvgyZsadGJmEodx3KMfwbkJH+jTidjuhPAYu
swyPc/9XKOLiKR3Tn+DmkI71qn3SlCTnOowCG1wE3PHF7PXvi4trIV+KlAgC4hR0Q19SUuMbE4GY
fVPXn9Egt/cxWOuthjfI0KKOI7PbaR99W0DRb3ypsVOiRtEE9ufyYJZoqKRu+xW0bH9I5s/hKBBN
6cw7dzS/al7vo2EUE78d9jqaz9WPonai50TPmw3gnAlb2oZgE2aEg9U0d8Jruq3hjl9M4fKQECOe
Y2StfU38MAKMBgctTx+R+CKUaOGeTQ4ftXnxfg7tfGegFbyHSJttNUTo/ZYvhqnzzCao5Q4yl5hV
yNtWlf8zJ9SWTxguBPNyB+HuWdSoGAIB3gtxTpE7SY3skx/TG+KljWkNttON9uJhbUKkFD0Q4p4Q
yI4Il0AUzYD4xw90f+hAY4xci3PIfdzP9UuJpcUPyIBown8aC0TI4RzgLZwF2HfzR2oGAlLJgJgo
p9uF80fTGT75Y64dshk7K5OPPwPMp9zJr+PEh9TSlhL0IhYeng2C1UAhfNPblsVFOx8Hp9QvdfAJ
ubkdEiZ7K28/2gym0MURI0I25tVrtJQgSPBsBkjUNAFk6b5rd+NSXbFWIEgOzh7nbePeA/RvN9X0
YE9asIvhVUO4oF/KQ+gYiBHOd4xnNvXQ/LJL20WPTLKWY5jSlXccrDRnBm9vO3spzp2EIeVjX5xr
mxmha9o9CU3e8rA0/E1mziPG1ej01ON4H1RwTj2SzIeKpE3sV1AVenh2WC8QX0Hj6Rj1I/lsAruI
7oKQXIRNUnayu53nf6k6cqZmQyoINY9fWtj9CHH8RDDkeRgthHDKIeeFMg+SNL2NMAkq8N66txbz
A34ZEFXnNL32mnWx5m91W2kPmbnwuETZ/ahpKNTkCbQBQUDFGbDpSWw4cnws+TRsRA61dxhwvOia
9uqFAhVz4v2f+D5eXR+afKjzoBaYHfQWHyvTgK2LuvY7IvO7Li/jo84/tkstHw5hGn1NjPIh8UoM
hdpRuumUC+7o5r2pDU9Ll1wxYG528DW/M2NG0JhgrR/fkxQ34T8jVURaj0RoEN6brllt+9p7QNMq
RhQNK65+MMhWudOzEzvRscrQDrbL5QRa2L9ejIpc8MTreNW1D5nBvxsSpt/4gWtvrfiTDgF4n30L
ArL6OJZkhylhYA2F9BTPHwcdvNigPddZGl9w9n2eZutIYi7FE/NA8MjCAXC+81Hx3Naev29nmb2Z
+q9kt3lBcSTelHauneDGb53c+JDOUfccIn+8MfHC8KIRogv/EFalh8afkquhIxumBfumuhun1kd9
GXsJ9L7RY1v2plsAY56QIctLNI2ldq+OPB0Z5awwN0noPM2oqPMZt9IdPdTFhO2+HTPG44OT7gsT
T4eqy6d9gNHbbljilx4j7M2cu4yma0zuZ+zJoFW14d7UXAZpdY1p15NYsocUo46t+GrhzLSdrYHQ
llnvrWiZ9ro7ycAPbnsFriOIcmLgU0+ILvZxf3UGU99W6dXWPs9jKo6hNfLWZzAwhrj9soyAL4EE
vp9m7SlusbPD4G7EPaw0pXM3BjtS8MtzvqDchKFbdR21zIBGDTvfmvLsFA/jRxgnJ0MU9blLmglM
P1D2yDoHAmmS0ov6s+/OOzgODJjjSGwm7Snq8bRi3FRhdW8Z1fIusQ5EhrMIbwWUCB6EFkwPwVgf
/JTkExY/iJ/N34i04UvkRD+rYrmbLBHsydfyT8TGITqXIly4QcPjkuu7yoIkzoepjXGymTo6VKje
mzBtGGBWy4VeiUww3ugovs6bIG8/D6AvdqFTffHA6fm9QBoKvQHfj37lc/oFpAlQSOISeBZ178zZ
8g+RMzinKfS+48H53sHRdQ8gBvMz6FCHNpsYJhnOSyQ+5cx/SEejeNZklbvHlusud+6F9lWEUX3E
YeSSz9pVG5fxbpS5qhm/shbrZlT4GYrxNS2LNHoXD+1VlIs4CykUlqJ9Ec98lGuzznazIcj6jsPW
6CVZ5sm0rOQ8jv1Hb/Z+NWh5Qs5GfP//cXcezY0jaRr+L3vHBICEPeyFBJ1IUZStEi+IkqoE700C
+PX7JKtnuqd3YyP2uodSyZCES/OZ1yiu/BjP9yMwgKxFAdXxwEviNyljLDP9bAAtqV18Ew2E2WEv
9sz2YLoDLofpAPt7Qg+z8+0TyQU5QzFSXb6beFT73Kusrfa9lCaBeuVXRzOhmV54B3ZD6zlhdXC9
Ayv6a4G/gEOZ6qi3l2zS/W1eyM9lsL7CMkStAQhQkgIfKiyMnhHCggK0T5Fy3TZpFThK+Q7M/XyQ
YXjWu9FcRc3BVb3ChH7ngif3DknaNtBjTak36QnKcWoFYvETnbwM03TnEwcRVeW7pZvxaQ0jxr2P
FoWWIao1DSMmP/p+SgvrsVgCQC80QuO9r8Xv5dyeOztqz/hyASWJW+0hj4wtdI6tg3DjGVHOleHp
5TlLpq2FwoXZyWadzt61KEwahAJB4trxGka/9xojPzYTAUxh/ZQifVgZ1s4a+zwYxFRTjO1QqHDk
KS+XTURbMkgd821ujJ+4W+dBjdYkwhMoH9S2KNZ5ke5IG743FXJkA5iDXHc6VMCUkLpk+zQWMMxl
u8Ns20LmbTNx/nfmMrxKQAt3ZXoZdKEidHw5MRX5URbuyU0oAGEog9TlDMpiMOzxCNTbWY3RAYRz
d5Rmv5wxxn4GZPtpe7b8Xnn+twan01Un8p9JqjnoruKzSri7nwTjC+eoNrPNt7x1v3Uge2iQGps+
cjC6KdH4L0W51vpObvUJXBKmUXujxHyytwokCqQdFDmS9AtgpzTRXkuIvygUIyCPcAayL1TRS2P5
hqZ7s9GnfBt7PEvHThk5FUbR7YwB2zTEW4d4oJ3RV/AApq2r6m42Yogc4iwFbmaNyBFBm0ecfycU
OxHzl2YOYBajob0DaWPIp3LVOtg9JRaBjjkhlIT8pRe4baptxujRZL/Zaq6kD5Oz5WZgvgycqClv
AlYxcE41ocDb4cB2BiB5ajoPjRvMjobYzTaS6mfO7n/X4lAlsxr9m74GWY3ywSb3TpmOjVAy9Pa3
gnQpjWjlQ0Xy1nbb5usQCNsyoqvn6X2xF4mN8gptsanF3xnjlDFA+dlaEQc/9GngTDnJBytZnnV3
tjvb2FHmIWniHAbtIuEzxAukJYssefS6XYGxHSTFeT936WPh4FgZ+9OBSV1t0jDhVHr3Af2VcOtN
Qls7jr5263Z8TCEx2yHgrdiFa6i3oNN0304DsnMmHCNwaySs/lFpIwwFRHgbzvmbngqWeTYtGTva
DlN3uiOIIuNz8jTJ7s1LnmKrf0v7CnehCD5V5m3HMnUOPI026hBRTNeaH/HwLG8JMmxJemdA4qbH
fURUeo4Vm/8W1+jW0Pd+NMzIASguy51rNegMpVmAwDcYwcUwHsChA6cLCWaM1kRPCDMZN0YjoxvX
jTb7+Kdlv3AK/4A2sVOneEid4WpT5UJaM39tJ0k1bO73dh/t/AKVDw9SEHo03/Gp3Y6uf0r8bWSL
Icia3j5+NY2W3YVhxBW43pNJCrISEaKJVoThWRgJBD54pLUNv4xdOIq6+DxULqrbE5ZdFIbB4LUD
28DwupjD98KIzHPF3XtAYfusT6jYOFPlUgUpuw2g6HLrt+I59VQP1nGjwOhVDWJ+GJqq3XYGeqFJ
M9WrUhjRBnNmDJKM/v+37AKZqQeE9n+BBP9oZzjQP/8NE/z7TX8V7HJd9LV0S78pdv0LE+z6/7DQ
yxK+bbMJYob8L0iw8P/hgt4FkIwml5LzQq3hn7oL7j8QSgDZ69iu5eru/02w6++AYI6vO56ue+CP
fTZ362+A4FIfEA6NM0zFlkEGA+gq8j2IqHTks1krkMYxsyDLqTWhgEPBaZLhXZ6RpngNetKz89OP
i5NV9kw03HL+civ/EIn4qyiEwVXWVT5HVXn4+Z//gQqEEqXAgcQ2uUwPZPS/o5V7cGesgs68x5Lt
znSxGBcjgEK7RwGvB26AX/bbbOErX4w7o6CiWDui+z1i/02p4q8noZ7C308CqwdTYOUA/to0/6Zo
1tudPlJOmPZzj7SmPqJu1dSslnPNTXHDl5pKQRGJc9g6vz7Sqqw39oitpgbXg1PMQ9wyfeO5cknM
0h6bXS8p1rWeX/P+aml1SBGBc9aQhP/tyfG/nLj930/dcPDs84TlmdxMH9m3v6K9hwGp9nF2WY6E
S6YyfBtdFHwJEPd5GBXrdIKH4RVYXMapHkR6awfIMuMT8p4gJ4xYe36RE4Hl7V4v2UgMTPxhOtjl
cLx9ZldeIGTxSoP+ZTJjwII+OOExfOcmiX1a9Ee35DAk7o+9P8p9PdpkgE22i3RW54K8Z20q26wE
0bEVgG6XFKuYBiyaRDqrdrpA7Thbtl79ZFrCXIfwL7dgiAPEqCXrMvrdPlGR0FEyW3BfLLN7OG+b
UC/wIQzBuBjjvO08M2XvD2H/2cjbDvVzFGkX5NZrLFV4TV44PBkWyDwD9O0m5j5rufgcuPMKF9Or
W1crXLOawB2LHdBlkHELGFnbl3eIzDcB4tPcSfVqIIpsuhdQni6vGZJdSo0A13Ll6U4deW1k0bF2
xcaAeh3EneNB8v+OrWWyj+OGSmBotaglRV9+VBHAFyPhl0cabYYYLkrKYB5mP40a4CEFITg9WARp
vhjXPkV3mdDFL7Kj69SfuW7hrJ16GY4AEQLg9gNvn1d4nLOHmXg0ugV2xAt5iUOra5ukb+hf4MuM
VFjoz8yqSpxcEKHUfOtL48Skwh2qcV4KJNEH+osyN5iuq9EFIvYeLEpgKPvOu17WZPOSyKTGMhqy
O37utfnLcTWwwah1rbBLWc8h6eZtlmpIImvIOFFEvCBucI08+6WxSFk9V37rnPRql/GZxnyg+dkV
O8a1aISLXrv/gtA+1fnYXteuBYYYqP1MHjIrhYS5jXC2c+hXpMDLRPptsrPr7S/sjZiUSHygyUrm
hmfuD8V6WNAm67LFRH1iID0aSRIdDVcf2b1aVCQCxAffEMfcNOjqEXKM+8wqKxCTCHeTSG7dmmnd
wM13a0qmaf5qUkd2NDtexwMYZ8fzSVvaBFwJwqmm2a1cKA1SmxEzZvFoEy0mmWvOoWJKgGrCI4H0
ANw+OsOljm0LmhmSou1A0hbcriBKwJVW5fxsyQlDVZ+RmraECBjVXjL13JfR+pKI7VPZPYlUvsil
oFZpIFAK+R0Kh7OmQrwzapalVuuyJzKVOJyUs5B7KMkaUWdqt6UYdPy76gv+CialPzJhO7zHQoU7
7FllYGXNZqjUwBjdaIMp8oS2STGus7bKSZ2W93SktWTqZgmsgow88UnFJ14fbYZ5aXama9fbsPGm
wCf8GJf8LbUN+86U4sM0THyf5znbRkX12lISZOX4BdCy3mAFIA6plG/lbCPKr9mA2an4Cb2iDB26
XJ1g9CY+7oRlUrz2hcyREueNiHnvW40cq+l8HqkHA++2jFe6DR24MDMAPmG+7mV1QgwS2+WRocRj
duMITzO10TQ+SGAtNDEXebN073OwLWag5Z1aCAZxa0BzyZHcGN4Gg5XNS4G23Z5NPTA+Kj+/zose
BoifViLdNZ0Jcm1gksgELz2gBWhkYGm3MmrjHjeGj7Zgi8jy2dx4zJ1hrluWaqZz+jC6sl8TeOP/
kjG1b09k6FmY0R7fLJP2y57ip3ZijZhLlnaLs57ylGrp3jPqAdUDrq4McWswx57VjU+PZbYrEG+L
S54RAs1fVX0bpg7juOem1FVhYZAQTNXrIuOfFioMi8yuhmhqiA0ciCiFGY10/yDMDYFkssv15K3z
mgeRsr3chgl7g7mJZPS0mKgklAtTY+ygGfs/aDreVU30/TZEFslqRk/vq6uw0c1jRBaXCFVppXRI
BiA5QwggVz8n25JG9mUCwAcUyOYxpBM5uEldGLv6B9suK2pb9qaLMmM1qQeInSfni2KL/xBm47i2
SGoRgAt8tVdoxRz0BmV0odPyTpCfUmNfhLQPSiuvuAau09PJnJaedoa0vnX45LErhIfbwAwxA1on
6EtqoWpjxuUGUyD8EZfuo0d9H/cDZQoyPN9GkfBZVqxo+YGMz0PbehsqEcDRTR4npnji0GU2bnRL
cZpNyBlDE8MMqeDKDIvOUsLYhsQLjcCprmbuo7weZdt2xP+OR+erRmuhluiqxcO4gLOlz0gHQK/g
HPhbXaBCEjWfZewCjE/zdIXhQHiHnS1tRR4s3UTd555q6PqvC5TmYALQKOXI5M7wIbOHQpTXmm1V
dUJx9gxfRp2nYhcaHcZajOwNLMm6zW5Yq42DotO2z5eF1IV9J23SwNAWQPtlvU7S9KcFpwXf++a1
496GnsDCFj/2TWPzY29Gp4qtjxJLAEMFtILiSCa+G9x2bJy3SNv8+Fcad9sOD5mAWg+lC3yArNB+
Hbl6stjieosDtIlxP+lskzyT1VKYrPflmTh0oDQnCWKmbz0WgbT50E6cu+wrq4f32nLpi2g4U/an
uYJHZLC6LGn2VU4v2GU36KaGV21icM14N7BGn8ZqArFusSb7zq6I8HgdahYy5PwOpQ6Qi6glUPdM
6NGPMVG+9GxD1OozMkv4w+xCi04g3bTeJ1rysMNgIHB3YZOxJpnmzmW1AfLKzf0dghi0vEZVsKUB
yO8ZFj2ElLl2/I2bPtQi3AGz3sYx0zySzfPYL2++czcxobPIOous3CQ1jUBLdwlkgQivgdDuLScO
uq73ghYfj9UQolabt4DasvtWnBE4/ElSMjI7mSpD2Gc7cL/H2sKiaLCmb1GO+m2tllX4Vx2xD3en
reqrH7HaNYI3mmdqgFSH4oX1jHsBBAUZoRuQ1FBZPBl9VBBfCZtTSKe7GPOL9W3KmnhkR+Br133G
XIbCwyyGrxd5+kDRgoW0JxVRLDV73dvaLx9vEhqK0z5bGni0oQp11zpVNPojUOYjS3sDz/vlemyt
ts/4qRKtINj4It/Y2tB7gpYteC7N730Ll2EpVrobPXYxdD0i5XmHzgKFKauDWZC/1Fq+IE/JRZZV
tI+H+dCZrMqa7TpBBvugBwEPNI+wKGYBHWfajWkWPVSOXq5uerllV3wiwPqEbyxBGriIQLjc19T+
phFujGI5m8N7p9bbNDVgyZHVW9Mw7wb5lg3CWTXjV5gzdRYIAtTlKfp7rEmx2VMKgPwX5vGXp45f
jIBDM3fl6FIinVVgXplf07S81NpHPimpgxBgQHrbR7E3iGIdbS6GiJNdgaZiEFuxD2kt4l8pvZa0
0s1NMVjHOXGR+5l0WGaM1U6g7NtVhIiY/dyGnz9aON9qQVGNG2dpfuDRuWFSotPGTL/Fc9VUXG5h
UGK+59LArUYtxqnhvdxikNsinnZsrkaqP4aUalmN6B7pWXs1oxCAXP41DAAH2oIdzmCKiNJ7qYvk
MpXdNcXXwTF3ozudp/hVQBfFkjPB2obdGXVXajdd9nmLfV2nNzehxh4utCNCDhDNrKbasx7U6IPl
X3rNWamAO++yd5/0BugSIaSjo2w9JF+JkV3jEN0EsASPTWitJRaXlXVnzO0FzSNMfGb2P49MG89N
6nRZb9GYzq4UCP3VkmX7qAEPzH5EtOHRs3aN93BkCWjbEb4QrugFG6k1O8+5nz2WKfd6TPIrZslY
0LZrQaPegh+oS+RtE/8FjBdrZO8c+9m+3nbHRSNxNZ3hXMjkriEEJ6GAOpfaF/q416QjqqG89JMA
BX8MRjPCUi9mxCWra59kfPKj8UJXiP2ksIg/adt6VfpFlEgawr5nW+DOZy4IlVZeg0c6lQ+CgObU
ds4GOSSd4rz9wyx/DQmLxFI5xzI3L1j8admv29h3HQmrPkx8Wle8Ik8Ci1h5PQ5EMeXQPeMof4/q
EftLthC0JN9VvEAl4SX3SLoBPq5S4UBhVPfGk8t9opmTKpd9VP01a9gwb495iR+zYca0OI2WbWvH
l8jw9pqVnyRw36AZyis1fGqpZrpLRE0bNPGrbd196iGqu4nBYp1+qRSJDpFa0J4lNMHf41jtw42F
TevMaUGiDoqsuIzSO0njcaYkR3BIiDSbwy9CzavlOAMyIfQw7fyrFyPtrXHezBC/to6M8XyPaHyT
8t0l2vSEKRWm2P2p1ovkvqahpyGnT7aGea6zaHtNa96pAL/2uvcj9n3UiKtLjgcOIgSdQozkP0ub
omXKyN0+4NMuiUlekgWQQBbLcWcdNJX86SpLSSo6hqFcw5w1EQ+ZFl95fyCB4IdrB4Xt4BZUqhqA
0ZGuVzaUasuglaeSziraOphvEeYRENLvesvs8LtbzadB1GPgaYQWphO+OmyQIKs0PHbRs94uYFeg
SyS7xhIoWpkzlVbjNNQ+DNaQ4mxjaP6ebi+eUP7XiJvJKpN5kGZ2tvU/gCT2u3Bk1gxRuJ1GHSzi
UJ7YrE+RRyTWLfnBjGS58duFyW4D50pKLJErY/6BX5dHSBG+uO54aMbUXdFrVurq/TOTEf0WJX7y
W0hvglwcVJWGjFNZIPkG468KUixnuQ5lhSYQOZGXMo8rfTMWngHP0znf6Ch/frnJ9+k3doo06Q3U
UZUENzk0XUaAAFx7XyVlvLWa8VWoQ99OIjQJVvY3RsTtl9gooSzpGsnmJpgHT/8BQz5nqysf2JFA
7M61exoJwqXSfKMdDIo2cPuigzhPcnpbf/7q90t+gx5NBY69/ek3dUE3EzLgEOfEZiIE/NfH3L77
88V//uEGoPwbC+L21z9/9xeY5p+Yyz8/4X/63d8+NSlKKlVUav64PETuAS+NNzXHP49zO73OdcOg
7zMMlhQh4/YFrQvA9nNF1VADUnH78AymefHXm+L/rNBABNfRzHdQCGlpO1oGwbqw0o3RCmgkNxC7
GGHhHm/49dvPkes8DrXX4PQLpB8YormT2PY1fTlA7b8OPeqy3EuJRE5UQxIMp3Ue5w4COxY2bHRl
HXivqNjcfnn70jR5HNAX0DB9Q26GKhgmbWGGWm03uXdRnnp3t+9YTrH7AlyLOqext43u0td4PVYz
rFKtReM5piBzF84jDSsfFrRDhtm1zWdG6FuHJByHCCoQJCuyL7fYOEaBJ1ZOP0fq6Y55i3WjTipS
aLKg21HuK3/ch7FYdk4J4iWxaqAqvqXMtfyfw7xJZ3HXtnMTRKnXIblAhxoswcZ2Cmdjpck9VOq3
8uDbC1ZaepjtGgS15zBUMYhWb/Fusvr4bHcgieNSE+zRJv6xnmDSJwQQHVnnaL+k2fgI9sldGV15
1oAmrsvWp+lcbdzkFZzOHZwtbS1CbM9C6RVBh2H8XnjaFqnF+4xOK7p9WKe7zmcXZpdagNE08DFC
f2chpaGraWaYgg/YQCiTrge0Eh/FEMFaxlJCq4b9MpjPgweyR+YJitWNV26F8H6Zs/Xpla4F7U1z
qTsVP/2OFnPX9J9NsRuncdpMDW7fml3vqqS/2Olw7oC+swZOpwhwNG5gLLwNRP96sLwDbYL7spdA
5QC6lkJO9JR+QvUen7quExthhRrZnbtpYk7ZYUB4ubuvQiM/TLYU6z6lgZmL6mEqXFwfDCLAGRRr
0SYwwmsj2xcp2HCnK1c2wjfUdtwyMNv4aSoch6Als466rSBqORikyILiH3dpuZbeMyKgJrHA/N2M
QT+Vo6jpEyAn53XYWvgCdntkUfMtgM0WmrF3U+issjG2uAtiatW7HC96Rz8RoGeHWx9KgutqFPNh
zGmcKz1+qrcY/I1XAKMhFZgxkP6zCVAAmrWJQvwIFCWTp7oX3qavPfSIy2ZfCw+VCIcksw77n5wB
+QrI0F0m6qOdRUE5onTb4KhOahV7K23eWXp8lyGAHURx23MaKZTd7LBESf+S+mZ1zhb3hCVmGdZK
gLH6QT0O23TL24x6bx/8xg3EiJ7i0NWfpIagjc2rxda4y4jEygae1xBmNWkMNcS05VBNsqGcigtp
ZBxj3fPOGILcM4BU11FvuIXJ1tTHPTIngSvBV9gdwLXBNq6enSuytPWgyxD4qUYnrzMwJRTyzenj
C2WEVyf0doNgsXDi5lI5/n1huMrgolq3Xki8mjx0mpxftE7/IHGlpOIAmdWqb0Y8xKAEhkvdTdSy
EEbMrXpcA6nxDqXffOQy3RvSjzH+AzVACfWMtosyE0Q4pW/p1EeozY3ig9LQR7yk96MhjlruMBjK
s3MGQAa4KqJPYsiEzbjeeV14wkKedQYoejlpj12RITyCE2bXRQzbkKKNcS4nELO9Q7kqcuSyKnVU
NojL923jfpsnN38wbW+rqnOlA+2/qZpfhQ9dTuW8C5CwrKSKUICQCv0EuwPky4IldC6tAPrXDGI7
m/FLXxf3fjqlq3lQtUcsKOQ43s8ptsILC7dIMtT+/YWJmofYEHoHD2wWSERc9SROfAN6zt1oIWPJ
CcR2t8N4Qz+VeRrfm3I+pJOWHPoiu4BTr1k7jWEDvKc9PorRsn9Ls6TOuIWzdtF7n2IT2oCbfnbe
bMt+BSDshWQvVTdutKFe96Z8m2f/QiQXQLLHxtW2Zwyhd0vS/QiXe7tIX5rK2rHUvSRSrseF2h/I
cZfmHvpy5rd+pN7b2PveEQBiYKub01qM+LvZ0GWzKsK4QzTPdSFXNa2gcN73CaBmWgVpSI5Y0OuL
E3Nt1uOL5TnBYroXPSTFwSZy7dnTI1KMnwI72SSszjNqIt4AbY8ovgEQpbwjMphujZfvJPLcugV5
Mp6oTTT46vaFf8LU/sNStQyNCiOldTolGmgKUNDheenM+7qqX3rHuJaF+UBvy1l1/SEciw/gZXtb
DWm0XLYnMObxqUcZWutC+vcomYzFqa8rdst3Azz+5IJzq9sHzxL3cZO9QAgnpauq+3QMrNH8iKHM
Inja7kvdeJOR+eg6cJzBbdgCzZrasRt0eQjLuzg5T11zzNKIPsCwB8Vzp+550Vb7ZDG/G1N9wcXg
ZCbywXSoH9guhfalMu8q8KRJXjy6en5qI2I1dIDx+IvSDMQp6BcCcspUVroEXe4+CXIuHEMGmDyo
G8QTkOv2DYPnY0E9orSsN/Vo1Eclrtw3rGwelTGzvU+97xY+bmTs9QoBgffQcz6nxn3pAstHNWya
XFCYyXqY6veZOSSXBYHWVzuMP+zO2fteFIS5TccrTvBjB3C8OHe1hu2eMQRGpiSALHlPDX6FvdTW
owQ+TP1Bm67TPFaBoHSa4+cCPjMAv/6DesrT/DRHOTmjjkciFU8LJtQqV5DbxX/SCjoULEv9Ls8b
UtXjogFnwgdlO+esbIn72HkAlJborq8uHkWdvGsPdtpctXRYKCZpPzqlbpNSWbI85HNBcqQgBnEs
0uxde99P5klqWPqC064BNWdPiHj/oib2jVAFRGD92SZHL2UYlmxXsNS9w1wZGfozx6lA0yCfqIt2
x2VpcJA1AGz7mfc4U+Bw8bQiw5Z7ACRiU2YpvAzDvVgzKJ2BVJKiaHECBwmpzrLB6jZ7JYOhMZml
dexTz92U+Zm4Ogpm7K2xjgyvzdT8qtHxcfrORyc+cgLd2DSFZh/xB9mndclqUPaqywTSyJs+uqz5
cDp2/dJiEOoZLVabonJ9wnBpY1DlxrgVZrd7mjr5FY91scPNbt3ZZrgKy5o0yo7epcZYk6C6w5jw
ABvmjdTGKCg8ewn0oUeq2427FY/joLnpq5jJj5oCj9/JIr2IQRlraIysijZ/s0BCHx2DynGqPVHh
fnQ0AREZv0vbmajRmhlPHhSakRpPM0GSqrxkAfgHCsqkgzFW0fMAolbTcYrJoGmE6adhhG92hKZX
X4/vQymiLfUlnKLA9yoNnRjIipFcqmp5B0ImMUtlTwfNdbJksbM1dmzL2mloL4LxpMOWFt8Gn8Jp
JhzUoBIFlFI0pMG+B9fJmJfD+xzHW8S1aWpV4CQXgA/rEvAZ/snck7x51cb53kni10IHR2iiOTIv
QIl7ORxT095JB22R2XzIQuomrh7VtPAAw8fk0BZ+KL5PXSWw6XWtwMa+NLZ/kYX3alGTE9mHtRBf
E+s5LlWpuSAXzgpoL/DaZWjtLbPGHOLB6Ne2Z3w0C51X/s3gIojXobWYdODk1rHHZ53u+8qrAVv1
SNZulWNroyxvbIsyLIgwhMPU2zz2bvOPvyX4O1mE921OGT2l7+QV644BonMIh49Xn5ZgJdrUxg7Z
gXbEy+iPt5pxzWoEWES9BJGjbIKkxeFAbO7VRwy4a2VhuJ5d6Ed8HJG8+tEUZSCS12W5qM+NGry6
+V+9GFzbbgCkCBswYyXkrCZRvi0ZEm3Zi8LSVhTmqJ2hUQWczFzXsRPUfC/QT7p9r/7GvxqjeJ+R
g+QiJse8hiDVaIZNm1Kw0D8k9u/aSoj49n9Ne5esAjjOrtUYjHh6+bxfvaQ23K36Xk1Hn89JS/++
Hbu9qDBeO5rWA+vQ2qBiN/b6lzqxsp8zWpSUeRP5WIOdF2Lc9rzDAGDPj2PhU8IpmTi7Gns79Qp1
PHhSd8iABepc7a7JN0sRXkXi79XBa6BetwugcS0yBLP6h6kpA/Vx6rzUYTV1OUik3a6dz2iwIiLb
Uu8GGvnQ0sk2CiomvLSV4VrdHnV56hb+81J9zspEzDOibtYsJBNYpSU01hBU3rB+A8dltPG7jg7Y
7BaB+l69Bo95KicfOmmLBcBS56Vd9vvlSYToXRKuQz4u80OgxfBvqGNRoWhid6t+FfHnqvP26iV1
nwTLQIait+y0+af6KB38b2FwNhTd57b9kFV5UR+pXuNX53xBRQmyGudUVr/i8z9PKuKX6oRRijuo
Q3GIe0D0rNTLJu2M2+HUxzly2PMxAkktUpQnf9mjwk70kuKIXp2K9rte0cTyyvIymRQW22i561Gv
hTGQIpnVNsFo0umIRPLlEmwLZlUqNaCZmlPv4kjX2O7ny62BX/fpF9vtizYxXAu72S5x8RKlpn/U
C30/0DE3cfyOnVRnLFGL1kuGohf392kYInmVWl+1j87oRDd7qfRkW+L560i72dutATwkPTXRD+i4
ks3GfCRb+CjGqaDh7j7cYBBWw0AdizObJMUy1RSxmherAjEJ4agL2m7GyMPqSixdEO0t4oOIymdE
A17CBfap2RvkTVJSbsjvump8VP8Kv0HCQMHEFBSsAzRkpt2yRSLS7ehgsYkAMce9IByRBXQ/Nb9v
1q09o2TVInNrU6LWEyrfCxGbLYAbiNZ9xQ/8XZSut3YarBxJGHAGo1F4RSnjOYuIhxabIrtj0m1C
M4oK+0gapx/cqbQPs9qw2tRQKwpFY6cm9vQi/eVW7vYsqulalbiBFrRFgeIDj9NQjoUU7HIsWejH
JGI/a1ay98GuYhDO6icoCs/FfOkHNMXTvLqPkHlcOaplpvcgKLoy+7TapNtUEdmjKTn/8lflVTRr
Rf4OfmKjQ26m6WJQwG2NPYDceWcmerbWQ8Su6m9lbZQnaWX4xQH9bYW1XfCXYH/Htc0a9Oc6p6ZN
M+0aVsizLQ1ye6pJUUVhgl4Puc6tOUnsvC9dagc4X+drE1zfqg/FbgkRdvNztmFEZVaznHcCRTBY
w+NRh6NzqFv92PoUI2aZiLVUzUzbrE63En5+KCpO84a8qoCKrfQa13vmdTJ1VEpDatmGakNLA9xb
Xj1HIUHqbaB7bjwhEOpsWsNHdmkKh21BJjO7Y7IrO5p+ZVF3RFj0nQc15GvNhR4r8de0m5Mz2+Iw
azzVAaizzIgbNc/bl/Ys712iJdoq9oPuwhHU3pZw+ky8xYBPmG5vh24m8BdOpiUQ3Mp4PVpReQDW
Dv6rWQNnAEQyier8k1RQ5ZUuOEYmKzA3BQcry/t0SWTQRd6xSBgXUnfe8slrkdWmcDrk9nb0iVuW
5CGsqnmXzLzTTe21rRNRgQh7EQqZIVmj02TbT5pxQzLsSrt5KUpKzbFEpxuo852wzDyQ6FYOPNvk
mx1WHpxM/xkqDyJR6B/t5PRJxImCYDqbOzANx75bVuFkftcNmhOxzE/kgfZ6npZsC5z5IuLqk353
DCXR9Dcx8u1D2FyGLj4ZTvrl5ffwWTgGTF0ce6g6q7kQDoxtrZhewboM0BRYA4zMWZkjSYSh9yff
OOCFZ25QB+NKcHtxFKTvdztVNRRvKKmi4nwI8qB1J3A0xb1BvO/mQER6SXjUp0SDHUOJsk2MZzs0
FUIjy5G0ukYCvTy5Q212rdpFt6ZBm9OXI/y4ZgRM61AhF9RPulVdwEM/FSAIafbQuGECD7V57gfx
ZqckcKW2Q872mo3VaXSaDdvBVk8dej5yyLYh5PalUsSjCrHoy6QrBzpvDBakuddgnml2cxCJpFGJ
aWNeV9cut5/RSaUVplA8qu8uaZYhE0p1iAkMq4YOmZdvw0L/pfpnN2DOMrIOc9CjLcBNUCu+j+aQ
Pi05mhVngZecyD2oIqk8d4qov4nROzZpdjWN4iJqxgKuHO+ajMtVR1PbHFJ3m0uX+Txt0PPUAztk
w+8Xfzh1PRmoPn2Lo+49VmUgewTJk8R2u/IURgYQCooe1IhKrrCd6omcRMDLjiO27AhgpR8lPwGI
CZqqGDlGlMi0yGEiDGAinFbu5ZDj+dPk/qnQPDgn5snKxqeF1jelQwaIM3IRiXpIUI8JIzAHqJqq
Q7hKPNedr5S4Zxj3w7RyDJAeVWrncMGsB1HZV4gtn/XQfegpPWSxEAOUer9ORh6Bb5FfRGvDdX+3
GZsivotDxOLjYZQBmJ5+DZUrWo2ewmmpNtPQkj1Yg7d16UkVNOdgBbxlk79Lbe5c69LTdvuvMvVe
foOnZPejrL80+ZhUB9xwjlmucLGq5Zcnzv1iGmgtMcw7hfT8L8bOtLlx5UrTf2XCnwdu7EhEtP2B
C0iKWqi1JH1BqEoS9n3Hr+8ns9wzc32n3R2+ES6pShQJIDPPec+7ZLGHh5QBblKPEGq6FtJIVL7L
iR1WzjBwyPLZL0vyLYeCrqhfOnN6zAwfsIZ+Y1x4egGCSYKt3Xuem4cSSaKu2RSucnY2wBKpK/+1
ndbXaWYDwiOWT+/HbMJGHSHBSw//mlUtgwP/idBsuPD7TajVnrDgnf+RFdyaLDQ4sP0xrOFQLIMa
ijL5FSItkaQ7jyvk0GPRASPaWghoRqyrXOrpwEUqNabukh6l92x8Mwe75Co1CU9D1VYXTTIZvYiy
KPS9k/rKCWf5uOfvXBNc2NBemHHv3iwWHQ5BHWk+0L+NjCN9OcBrcL2iAX1YI67bv/7gzp/p5L8/
tuU5Bp/dlxfm18dDUkbd3/5i/G9oXISvpU1/pE075mwc82rc+B7kUY2jGYfkm6z+rpZZ7EyD4N9G
GAgwDMm5qFIWBJ0crADKlQr+3SJpPjFMgD2TpW+KkA+ceSnAcBQWzQjhRASDw9VTpygA2zaDUED8
pXUy4+JxbEMWAhTkUEu+ZdkUy+c0k3yg2eJ+/ObaS4JDiT3GJmyWC1XWG5kO2FGzwxWuSUuE6THh
Askxi8/1V5Osd62W2//NRbPwJf/T08IHNS3MyX2Gu/900YQnMg+lVHfUEgsCXB0+rcwoPVkSqVnu
3D72JmMxRaZU9AimLqfKBo6TRwsNy7VX+YTeONrzWGq3UWMGihyjaE3ryubhuViFGkl+znpElyPK
zW2sx/fApG+/2Wy29TyazHFXWiRJboim5Igd9H0/zhyq8QnD6SgGlJYr8F8/M96fnxnLYdNAhSFg
Mv5JgkBiX2b6SdQddb3D+TjfaSH5sl7MMVFoEfMtMq4UmV43UzBBkZwVSU+zuJVJIUngkk0eLuGd
U6/XVoNqvnKOq8tWV4ynroZiqQqGuVnuMeE5VPJQiezifRFcmdL3n8ochbdnALfAgWD/0c5hMTEj
8vHsloWrk8ZQ5mgr8ppERFxN95NH7mEkYFKlMwwPrO88vTySEaF4SOlky/CJ+oQkEW6hPNvs2PAP
TmKfKknEImaq3ho5YyAL+CihBSfIDPZn9q6HcI+i5TmDmrB66K7U6cq4qqYgzxr45Nxx1Lo7eNwA
YPYJkZO2+9d3BF+YP29g+OEjWrF04WO2r/+TLMRBRF/ny9Qe06pgh6RYPfQC90XThrNTTrfu6lqb
vvc4SpvhynUbEzvp+JszuR4gNpt99LxITl0teVZlU55jv7gRTuRutYof0pLyR4tJvV8yv/q9KXXG
ycbMpBubFHMB80Of1k8vIVleH4KpS55MP/8WGRtHoT0CfHCg4gOgWGUYF+vbrvJuUnt4XwvMYJcG
b1zdfWskj9MOwYZwj0/28ZLvC097Dvt43RT1MN353rzv1/6sNb0eyHB70ZYkChuTc3agu2aZhdsv
Y5KYl74ei5nojbHlO6VxCidzlxQkX4PVHa05xzSCAiGkiNFhk8Od3dUTcGOuF3u2NsQb1bvk4HuN
C9jJhieZYYrOZvUw0B3rU+74bU6NJIs0t82/cz8KesHe5NgcDYpJpf7epJCzWu1eH6PvsiBmLkWi
aXafqqCMivriakww23IgBECuDEncaj3naQ3ba9kXR3Xy6qXtya/CZ3bKd9ma0kVb20ViQ3Hev06+
8xrq9S5zBii9Y4h0xG8PwJDXBACA5GvUCCsh3dFavUliEBX/1tZwx4fD+G2P831TFGdTj12aRDj0
iUUVvvqfSxm9RG1+VEzVPv6oouGnZsrXiukhfHvrSZN2jCln2k1UnxlPyhozsdPJudcyOtGkwcXF
9Z4yDQavZHXJirPLO1OSQfItpPJrkccnETk4Zv/mtw2y7yhHFp1eDDJ8vjkmcEgFIIIXA3VIAp0d
M3bKdNDDkrdrdsUaMHuCe2/XT4MBn79BmyhkK0wlu+8gRgbdYN2LsHoN5S7krfxyvW9eksZ8VQs8
but455TzfZyOMADqCAFMY17qdA6vyHUxmKtIurazS0T7Q0TTxcEWhJYAXwJnSg8OPblAen3yC8o/
g7SLveHpD3NTPdRJdVmkbqJnlNzTHvsdh78eYvia2OGTBnhOIrqxbS0MFlTb3eP+usHhFaNtyntD
0h8rjR9M51OcTNdD9AHSr2nqsY3js2GgVDSZGeWWONeY7MCGt5Jzy0W21xqSRFm+Tpg0NAIhG0Y1
9pnJOLaDlXEeoKc5uPNMU5ZcUnM6LYuYjuRSAvR4hbuZ1jEMEKQBWQzZQ1WOnCcoVw9EL14cessT
WU9IsEOdAaBArb+sP51sMR8xO8isbLzWYrRgKyKW3nsWccN21OK15vUgTtJeRo+LXeuh7q37EkC2
T+ygjDsTqbE17unQxQ6vf0br+cHtiWWakRvvKn+WKGlPp2ozuOslsQeSZnn0OmeviEE9sh60pyl3
Yo/DTXgFq+zKyuomIHT8al0Td9fK8OyZFG0T1PwQj6REYchxKmTU9krmdizDt5HAXLTBQO1v435X
rNlhtVcdQtdrvTR4lzgyVNPpvmeT7zoy4LsyMe+HkmZdeV73jz8xNjQy6dNo6vdYx5kB9LVjreOt
FbvWkyvjxP3+ZZLx4uUKFWVaZOa4+mPPMGgg94JAsBm+IkHqJlnlUB7mYxOSCp3IIPN2/VZfdPI7
6k8o6hiCygD0TEahc44T52GJG0TR9dGWgemhjE4XZKgnMkwdL6V4Y5Gvjsu7w2iKyPWoq24G+p9j
RRp75HnpMZcB7YmMak9kaHsu49urkSB3YETnHI/mBRKdc1DvUr0LyyMCviQLvpKh8KGMh4cyx0hF
RsaHtKG4/VrOoRDjwYwIlsdfgfkOUfO5Cp2X8fM6OfSlrvc4HQOcGwwP95aMq+9gCJ5F8dKQY2/J
QPtMRtvXsggJjQo+3YwTPmKzezvq++PkiAN5sUw3qDsZtMwvfqoH+NjvZtP8tCbSNdPBbM9207fn
OTZ+NZDTg2KuhnNczwM+HwVKdZcw3nk0Tp5dMswBJUT1L2NhI8aG7MWPYSResmRMENnp0FlCREeF
ux1Keki8J87Tcu/0y23ZsVxi37iYGq0FiAn8Qa1Lj/NjVJIBKZKrlTcwrFEJMBQaBLPESKqN/Coa
lv6gFy5dciOjLR0ZaDqEuK+tDFEwVjAuKn8Ygn16SqsQ7jHKBTBCmX5KW5ghMrkS0kIYMqa3U68R
QeUl/cqaya/ELCFP4tsEhjjFChAozViyKSnNyo5sSskAzjqUKFXVw8zSym3bRcDqiPmVhKvqexDg
bPyOXPg6sNau1a5VSm0G9OrPPHaf7WJ9VtVFgdPxjjnZYcI9Yxv1OI1EsB0F4z6Y3Pm7WNimcL7e
6VLP4FQA7andg/LsFTU6n2eiYBBULU4VTG32c4mis6Jnl2bubj0KacZ1LYsR0drkarfwowL1LhVh
WkJEa1hcZjT4LtF4sXFr2NgJMFTZroPP+Kt7UnVSu3B8TFFxwE+S1IrQbwmqoDsDpjEAvPEJXu/l
8ak45IhfYPW37P18ihSU4oHgGyi3XfY+SWqwDu2cMr19WpviXfJhJfvctWCgI2xilDjvOiQBCSLI
sMJtSqLmU4TLIcTYLeEbsjaBmlPl1x2SepAOpDgZc7i62WZNfpWCK26Ggd9DSgGUXkhn2tDQWvEd
JZJZo1rfvCtu/xjTuXtJ4OVgBEU2HYxhelp73HlI7iRD3YpvsKUiHaMLlGZLEYTnFhlBq9OLjvDs
916Dsgwi5bdVR3BK8MPDWoT+tplXgUMYaec9yte0khpU3zzOWnPb6v5T5KzMKs0L3S3aEHd6cmDu
FnnyvTY5a5UR1KA9ZTOIg+uiHWiX91HAUOn1Bh+E5tLgBV0uLkIT56gaaE+yjYfOu4MtcTcVnRWM
HSyu3mtPuULTpB7Q105t2F70HPymiBYkES7oanXV+fVuza3HXAKatVTXaCl4DC5H5ykeKFqsa8eE
N0WnP3YoX/j/ZAKrxCYuJAJwxsqvyYImBEUz5ysrtDIGMqioovBrjDETUk/EGltgkZSRm9Ssbymi
MRGSSjXsmOu9N2JX5feHNGlfkaadIuYr6IqzaaenE0oi3nR3KgboKvZM9VRG1EUuggFrIGkQF4p3
nEPw1dF+qF8QOSGEHvYHq5yJQ3C6Jynasdkf2G2bH7L2VPhBaFOJNE60k/V517SPGaNrRDLUvgWg
TZrS1sdadZ20Wo1liveQL9Zto/U3iQcLOmxhOnet/6RHCaRa5reuz6Xz9RrhTHrrEOclDTLe9cF5
mhwCPaP5h26A6ZgeC6THamkTOZjhtAv/kEjJcqsv3ifgFnz+SYrA8IHnDrlfYsSde3QT/7qXUlQC
9fjlusVbs5nTqRZR4yUwdrgRY/SpRTcVmnPQ6mfdCr9rbcV7HP5khXxnN3sVNfm0XoiVkX1nSvQQ
mXVbe6zucuat7D5IXWZ8c7Top1FyDWWVyoG9dxfvfZ2a92O1+G96UXwbJmIBuW57I753RYH1ff2V
hdnJkABIAfKLrlc/ZUv7OYKcWvI9ztS/Nd4Ru9RfiX/XfJhDJBZvCuLxrta2PhWWCV3MtbHawQpU
Y+n4oS0dOaddPFqIG4fGPmBhTgbXnH4rRETAdIi0sNt6AIE7m6G7+rYWY900Go8iEx/SgBQMai/r
pXgc9vooQsm14gpItV8VvZeOjUJyyEZAvXMm1e+/97KIGz1V6bs/Zx8iir9KDHpAo2uU1EO5C72w
DGYjWGI6eUjibIcdugnc+2dsJRFrHepqoMGRmrtOg9I4NsSnIVqR/bhsSZyF9pqajF9CeloDf2ap
FloFqa9PrQ9szREMSoWH6o/qmFM7imvEM0Q2e6P/pIRTSoFhyIeqWfDAMaEmIadWAJzCrU1ZNXsd
opR+Qn2DoQK80gjJL4WfNIfc2FOZbS0WagYQeRxmA5l9Fv8eACh9jo7OcRPC/iJfECqt7Dpsk/Cw
Lpj0U4sX4k5W9tiR22if713/dlj7Q1GZ5caAe3JKOgMyliuY4iT5VbLEJUfL82C73AznnNrRybBN
Z2t1Xh6kLn5vNsR/RLra7bi6D31dhltHqsq0fgT1tn4tcpfN6EGnnlBfrYV4Tr+GnsytWUTl0Z6D
OobSqieut7etndlzF5UiVk8WTqLS3yOnnXOjI3+cRr/AVmar3oKdsuNOYfNmxzr6dBa3Ntt33Vxy
urIjpQXNYmOj2vcAaPWO4iCb7H0TLhdjMSBgoLoYVr88WbXubTBQZT21xpUSiE7R0XYGWqN+h9RT
K+/UgFM1uSbWQrXl4a2Lr5IP+t4W1ZvVa0FUrbfdxEJVqtvQY17pNPMQWD8Hf37ytQ6PNxuBWjKT
VpXqE5WJ+0lGmRX0mDXVJQTaBbe1oF5061SFP+0qBnvQTZS+xKBJm45l0JYb037JMSwi8mZEWCIR
H6KU0Px1orwGm77yfLQHM1soyUDfVabB//QyFh2Gk3l+SfFIywRVUyUlhkqzrJQn8dqc2NGefLt5
UyO3ZeGsw1XsbfWN61Rf70cZeQ0VHmDMzyRLodw1fvqmYCuUopyr8fDTC9e7Gd72VHlPfTO/2Hm5
9zL3aQrHm7ZyDkL2rwNQBawxNFvS1yGMtGpfSJWXHDe7DWJZ3rzqJzUdv4ZJwyUtrjIgn6SCcE4m
R8d5p06+tG4v3cD0mGlmIBWIanVl1hLYDeaKpQl1KXu2Iz4KDpB4wcGhwzAnl+Vd07M9qyVXyImM
GmrIQdEw/vRcowIB15tDvrzkNr17z8NlpRc8mT7LgXWpaXEwutwSv8DtQCLHwoPrqvvQPuSRLLLo
p5ZK91iu8u+RtNGSvedtXamJGlbtOtScRzXpVfcQqgWz+hTQuWWY39btafCYTXTeE4MmThZZI1U6
O9MgkMvBvz7Nc5FisRR/48P5Ndrjax9O98BhDBwy4hzjY+KyPGoADPU04M1a79W6UBiCxoCFkQ8v
CD55WHTvQdbMkDaznZpcqAFW73yEon9UWiIfafNGg9TorCkJqCJaABLXF0yXoTSEcVBSD4M98l5t
QMNNnmPauUgeRQYE1eQ4WugYmv4GMXuqAgWqzut1JB/IeqB3lrX0YOGnQA960try4gup7WXjNbDU
dTpqpoSwCLblBDFuRVqgPPEElE+k3PlF1mNWNe8KrGukXhBvCIl9yUrLoPRUVzmN7R8TdaeYAXyU
VNF49jBD5l3qzCU7jVMMx36qHSMczosdfctZXxLDT1mb23pMD+q1HDnVXWsmqWnbPNH4f5cakuhZ
864Ed36rhMWF3MfZ9YHtDnmXHBQGNMM6UXjzHBkQTplJyKkL/DN3q1PtMcGtgxTtYTP1ayBHmFDN
mHkJbkvRXpA3vxLCd1wb/xnpAxsCWAaMevOGNDkco1hDjWFMAZlOCFYw+YqqZS96FCbSo0ZK4rCQ
4vEX0UUJaYUU4Es1r6d95oAUm8n0D2hLKDPkyhRj/g5wpK/0wWqnGBhoG8u8zyiU5tSUF+NFjThW
AsdE7T4u8fPw5SxYzM02Z0/o3aLLeS9pqclUZFl0DHmbMv+2vPI9KaZLQnaOq0eGmn/bXtBYcI+V
flITHKpmzclZdOX1Is0ECi8rg3o+2OgBKpu+QT6si4x16yU6JcsWZmTJjnSGQKkKZT2XSCsEq0D+
KhWIijbiEJ6T2ymQccNQG/oUak3taHnV1kUVtC+Jl9yBdLLIWViMfa6c2b43I+ZluobjmY3Yeart
oxVV34owAMWemSkxh5NFlNt722oGjPLikqwDBUrkvqOFOcpLxk73qvtLINuZRGpr7a64xB7VsRx+
y10vrYc9bP+S5iiyNtOcf0oMchqoIZWCm/PjJcJLBycHnmuRIQ3W0frIOr0G+h3Qia6hc5pckWzV
R4jHGdibRPGmil144Y9qglHKZ3MW4ZPytciQWXNGwv7to2OFJwCW/sM2c8x3f6FdyllXSQWeLqL1
YSYfc9OYXG5lGEQbUpvoVaNOcyEDo2mxUZvTQuAHazQPS+42dLw0fwO3xa/Rx0qvTg0hMY+FKlZQ
Ql1KEltKEX/LKyp/W2y1dGRS0UEi1G9MurBNrExX3FCd7LoEQV6dMg8UzK/TmBLb1xafQ57cyMpp
zSjRqG2DPE1QFZc8O4xVXnQDGCZEI1oYE8Z/6w88uDFEAehwZSHhmLaBf8d6VntGJ3XpRIszMkY/
uUHHcg7bOQAW3/N2afQYpv+WxVPZzINH6yzAcg0cllq8+TbVvGLwb+8zJBV0u9IJGucLYCLGO1Lh
QNr2l87AQ8PGZGuObCTFN9RRwN3QOw2GD55CB2ZLwa3Tjzu4ZCkakGyFjTH+ctP0IB93tSdmacKv
G9JAzUNcHdV/7jFSogRTZaYeC6j8zi9RIYEYiuvUjrGIFGV4xUxzOzWau5MYuLIsEIkT0EfdKqsC
Q4ri4wWUt3IQSxXUkGr9xJaHgAOYl3TYwtq3a3Qtay/bYx5aR+vtPGUYVictLD7vmQT6Ghr3swIT
FI6hdQtmiaP5qMwx2nyBbZt1sD3RA40Z26jwY3poy7uK8+reinlyVg4b1xRR0D2tNkd3lqHMKsSA
XON7sTFAImR23jYOJq1MwDelth7nnmegLDnYdX80gio7DtLmpfCqG22w8SBxlw8xfSmVethk0Et8
rvkAViNoUh2cXWOUukKMHAUrui5/MvFShRjQ0xEBw9ekh7KIqhAYMmYfssKG4zrpGSqQgkooMfm1
cvque6CPI+XuPNUvPVuyRFaKCjzGqI8NnZHnQ/qDPPytGuh+7R4ta3gZp9nemtyfLMuTg/JYChmX
aExtJzJJ52mOac8h3040GJ6bfWV1dVpynRLQXTe2J6m+EqiHXfa2JMWHGbNFMJ0bt9Oqs9dB2TI9
yBkaIp2k2ds1RK4pd88JuehQ6uz7QjI+MKK9bVqTRC4zubUFHKyWuM9dIclTdUTx7rAqAWf3I0dL
tLg2MaOgbw0o6U73w52iXPSuoPN0omuXImXb+OzH4frlUdjCzUH1UpITgEMXdZK+Fq+FdAd3WlyA
Wo/Xm1NnxwqF2JW5e0Ueil24dEtEe9phtbi18/x1drCMZqbVGeNH2nfbIeEte+27ZTKQdaDkbuVJ
LmdiynkncRmANA4vqtnat2brewWgcKsbqpIfylwlyZobosMe5bnZwEEHuB/OOFQhI5ctfMp0yDNY
5l2U/6qGH2oLVftZmb4nRHturBoupf0j95NDmIAPuOPcbOa2vfGYvQa0+e9a7OyNor6Pm69RDB91
w1xdpNyz3KRkS2DVbWcPAaaVXXe2JCex0SirEIrxeoObH/jru+zuysg/ioToSIg6VukC8kSHZr02
x1jaA3TgNfCXA7v2z0RlHAoj+6lMOQqNHa6Q0DQaAhzpgSyjUDz5PRVYaFGBCbZziX55mAIoTse0
xleTSF5hHALuzRsFc9aMevAvFQd/9JKjMoZSTK8Jy86Ic0ARB+TwL3Mh0Yoo+4LyRGUUDuHGbrIv
ZSzkuJwofmWR62r9GFL7K+3yZ2lgJI9NvUoRaVTtp6g6vOarTzWug+1HaGz9YxXUQbju1Hi7SN8G
UE7JGRp72JYdk91YLr62r56QaJ7UANjwmNgB0Gxs37/gBXgXQvfDO5O34ERw3vvwUbZP80x5X2HI
xEgSMG/0pIMV1WEhKX6DXdy4mW9u11L7UuCw6Uo58TwCTw1bJiQQWR3uu9HBhCcRAI61NNcZI3gy
zOcQFQ0BgTl08vIhZTA6bp3R3RYdGVkM4h+GGPasvPo83PB6GEAWfX0NTIjjdP6NeuGoaj/Vu1Xa
bVKE+1Uw08zdxEEz4qH/aiE+Qsy2MGiCopscsLI/9Kn7g9xyZCdR+DOWlNrYaPd+ZzIipQ6xWvEg
6GmvkrH+0Rui2THe2fpufwvXDCK8tBKTXRqZN1mA3o8w8+RNYr5jkWMdoAF+Sni96p46G861am96
6TSmxqjDYH46Nqkgg/OZOzOKQmknITsbiY4mnIBlhx+DNXvIEmnZcv7ak/JZSQWxoYako7hbBv2G
WBioAhb9me00V7h1so2W3odcEGkBNc1EVyOraEWAyzoqLW9N3pq7FBfYfSE/aCwrgH64045uW5T4
CgtcQozuXvl3ZSvHdSICePOCDtDEu49x696FGt5VVsxaDrUA89vitwlkPSDcNN0niY6vlfdZau2H
dLSSPSODj2c0Lccmby7SU6RKnOsV0AMQmZpxtpme+o/Ylr6iIkSHyU7Odse+cilW/Ul5H+by7fva
9axr+r7J0BB30o0OJ5HiEFrQdLszIOaHQllIEXa2MQmKnd4+V+D8CE8TaICJtZOXcFmzmrc8PghJ
5qmqkDQaDxIMrZaVly+5rqbqikIpG0+1clfprid7MIU9gVGQeICvl138siR+Kq+yqNebohZXXs24
bnV/FVODTAaKrl58L9LzyLM/zWS+l7fHctwsiBlvst0zDHB5DrkbGiATM5sGO/mBe2o3D0j4ONAZ
48m/NinRZlQam0ZWVvIyq4pYwumqv549Fr1yK5L/esEdDrY4JbPqAHvsFVAeZ+dFbhTyBEdzlPU4
7w1zCkmixhJ6wakfBS9bobZ3iLY60DW8o0t+c7DBBrJyKbjxqeFKrLLUFhK+x+vyzp3Rq0mW5zrA
uG4b8aBOkhGWD3ZHOqU88/20phLhEX1zMSws1uLKDiM829iihpusHN7kXqPOfidcby2IR3t4ovYS
SCu2ATrOxoyS7xAfjI2jJ2ejxtswKevXvnpcLOdJOUjJote11vecaAYUeNJ+0Erw3idhGn/1+K3W
rM/63g4yu3J2bc0NlVWFOmw0gRp0WQIokSKUpapEL8zbDrOEjT2Op7ScTsik7qDov3STP29Q1z+V
00NcMElGEvHUmKbFIBGvdwobVd9qpa1ti3CTdM5z1TbTbzTOMAADHAdloxlZv1mQ//YHe9Tu7//O
17+qemnRTvf/9OXfD1/V7Ufx1f27/Kn/86/+/scv+aF/vOjuo//4wxf7sk/65X74apeHr27Ie/Xr
oq9K/sv/6V/+ry/1Kk9L/fW3v3x8oqXdJV3fJr/6/9dT2DB1HWve/9qImM/SRsnH/+dn/uFDLPS/
Cls3fOy5TMNG3Apravrq+r/9RRPOX13dt6nlPBc+FT3//zUixlL2P42H9b9ChbNd3IqFx/jY/Mt/
ftzLb8/e35eXj/+Pr//gquuZkqX1B3NfCJj8z9FdAzCZ4/qPbExk9SUcFZEfu6L+AmorNtTSYCbf
vuNezRozxMHPnmExXesW4UMx8S8CbP8qh7RJ47vx4nzcY2gI520Go8tD0EFhkgiGmrHmYfL2DHCI
out89Nm474hBuxUT3KyossjDEBZoJzQiy/a+VjB/3dX8c2qNScAcmvC61L7VtJEBEI/0xpjhnSAc
LoMWu04rS7GLLejuJ6cv9mu3xHuLvKjCfJ2MFE0LCrouRXbkVg7GWnBOhgwHdHx8brB2EkGrcbzx
k5zfKVzuKbTI2yrgZWTmZzkzrkpXa9dlx1gn3qLNzNuyst+NdqHrrBBpsmEGS6p/2Hl8CXOyE7qO
JG6/OC0r7pBZOoh9XYm7kbI2yVwP7mC5Z86MAJyG/ZCwV+7SOH4cixGLKkhVwq8aijnxy8cQ0cRB
kvFJWOz6jt0E52Nam9R5QJvM262fKW6m6zU7V+VKBPSEwzwGFJu1WDhXarsgl2IiayDC4QrezL3m
Ll+kTV+n6NMSxyK3KwrMcj0kzFQImCshdNXTyYKUz3/oru8zVz854MpNYTCjW8QF4dWLgGeLbUmD
4e7agiJjItb2TcJ8gxKugTwxtDHe7y5wRWFVjBVhx82m+CzGhOgB7dscMYDRripcTCwzPqAh+EXF
fszL8kcZMXCp3EM0OL8yL5oYQdR3Cx8LIdrFG/ofYWFf10yxKPGinZthu4OZSbttZlrgZLhftQUX
okI8TL39psEYsdvqYNnXFAqfNR1+1g8/hjDFW2WlFiJmzcXteW/51BSdfW0jA9439cycrj1oS/LV
50uAcMbmUcgeTKv+5MzmcEv22PzBW1nWY1UVV31JNzrPOaph08Tw1gexE4a/6/O4DcTYncYGmoCb
d49OaAAILL8s52vhUCO8Qvch26PojuhhspCrnmc9A3Kjv+lquz4tNksmnPKbGl+vwBxCI0D0AWPX
cfFEqpaHNE4L7HXD+GbQ05OdLcNj3gH6Z82RjaW4n5pzb86EuCbz0zxG+VFLFwY/WDUvTG1Pjh++
grxqW7E45mbugryJgQ5TzT4Lc74ZRxCMBB8+J+0iKKZpvrcicLsqSSCRxCbRQQOYMjezQap8wDHP
38O/Iz4npH4UQ3zCSnnBGX96l17DUbnP+objqkHLG7vVTZfp7yWmyHC/jGdUQAZpGi7AQXrVoH+/
TrXkuqp4dmfDXQ/GuL7F1Ez7eGyvy57zVXr1uJhnbHvbvqsyREEebDLSM4djGCbaPlTKYa+7Z5av
H41PjXHzCSzV2Rnm7MqScNxUcbj3lwzjs15+6Hq+iDJFp0v8BF1oc4wK+KGMUg9MlP3DZBjaTh86
uslY+kPBd0CeTlqPFXNp/PhnonV44c7N47wIUst0enHg3ysolfW9Z0Aaq2erw20Ogxq4uDDZwyZw
vddM841bpx4IG0kDLKWc69aJfnV9Nh7CynyZ2sSFD8WFjQcO7SYapDoMcyDLNuChdpMICgtwo6ik
QqtBdB2hyp3N+i0fPCcg6nA4k4Qxt0jq1/kXEoHkyZkpeowWSeWErd5skLZiz6h0kDIjHGKcNWmt
tXFXjc8TEZmiYXDmnYEKICitn6HXtvvGcEcksP5N2o8ePy29YdK8PU66vcWePGazdF962/IwP42C
ERcxpMZZMMPQeKAsPEWZP+/RvFEdT5CTOAvPHdgyIr+4uXNb49hF5bNFYnew+N7BAvk+Ew9M0j2q
Jp0HwV7Dh0TW8IY33+sNiemr5TOSm1vEe+jhJN9uo61l8dKX5QcMnpt0tqc7Q3CgCD/8VaQav78F
hi3b+IaQPi0tOygXa713HWzChWE8m136UrSaFXRlch54+PcdFkUHX5/gB+v1neAxMN2xPE1tvfUt
xzg6yYjCfyyhcjrCD8wFwtgc5cEQhn2gNTr2DwiKGIxcFoyB4kW3A3xZCX7xRUFO5fwWe0N1a3jR
y7j0VxNB2puorZYd8HC8dYD0yJnSHpwVrk8b6XeoOB5i0snp8brp1Ta79RaLvoeR5uFqJoX3YMQh
qiZvincooteT1SXrc6XpF9EU83nOwGKiGROk2l+ZsK2SojPOr3Ft3HCgdUeztZKrpb6UFXlTS2Yb
Rw1wCBoaV8SE+pOtYXcQY9ndxdWJQMpMwmP+ocRxhFTBj8EckhOg6J4oNIrxiUShuDRgMhJnQ0Sa
ZJR28V0YLbd40Kz73hmHXedUPzlr3B/EvT0v5lOOruCct0lJWpf/iDUPsW8wYbM1/zVaoX8VJ6GH
DMk/ruC3LsIVcxUxYz2sJnTvE4cmaZjpvqYxLF2jTm8nuq0r7OL7dTzElo+1va3hTNfZCOaXFVL6
3sJv4aEcU2S4uX8nUBrt6JXSg280xZXgMM7hpN6K1L6hiPav2KpNKpHlVmdUsRu0VnvSWdCAjf1b
6nkgN41eHtoqg1cmFosLG0Wcx8SD+bmn76M11rZeBmSOP627d+rS3xUuvkQDZrocWacldcybuSUI
s9IOIU/VqWXovR21PLmFu3gkl++E0oUyg+PEFJ57nhP8+9y3oooZA1T1m+7nwy2sm+F20ZsPgVjP
wJgPAxeU0uDZDosWM2Jz69oyNpLxByB2l26JK+1J3mMIX/k406x1kR+IinvPtJGNxK3kuZRrm1kM
LuJ1nKrIs4N85bok0q3slrquH/gM8Y+ofRni765/X7CUAljsxkPrNU+RZ/oPKRpd5gX7ufWKA0a+
eBvGJJ602coQesmhYCKOu5MjTqa1pxJLEKS+Vg2vc31BBXI7jClg/DJrRLtVN4YkzLYefMqs8j7i
SBoBxPIeZ3mNru8xafMzzAr0jqY7Y3zEo+nptbF36/yLcsi/6iOCT/UMwkrWcjHW1ODQXE0kCOW4
7/HB3VnkAwZ9z1JhpNG2PfK/2jnVVXKllxi/mjiyG95x7Mr41S5m4+AWCdYH40qNVbn4HYZYNSQO
lmPUleERvR7xb+FUB4NZY4lddr9SYUVHq3bqozk4wUTmTzJ5m2Zwppt8uhX/wd2Z7MbNrFv2XWrO
AzYRQXJQk0xmr0z1suwJYVky+y7Y8+nvos6pe+seoICqaQE/9KdkWZaUzODX7L02IdAXMyy8x/WS
qbNcPk4D4Hij2DW4cAJjVUyqcml2JEifWetzn+oTdQZ7zY15yJ8A1Ha7mOp2BUBdJ5dS357Cw1iz
Y+0t1zjMWZUAKHDRMbDs1GUasI55NN2ufShsXd135EIvVk/vvjgvntO/ZApFtZ5rZIxWA9Asdqej
lTtQRvx0lQ52/o40CbhnfG8HpSpn2/bK5RKoP7qoyi4TWuTVzOljOUf6xA56V5e2fe+rX0XckZWB
1/roFqQyxO30HlX13VzYP/GqkwWBM3ObDkBgsg4RkRl5zCK4SQ/9YtEPl2JX19wKJhNloDfdV0Vp
BmRw/Bpmf2vVBcLqJb2PsO8PFilmUvdEs5UnQqpORgGYIPGfMpKUVcU0NQaI3M/h1ahLFj/i2DRv
jeV/uIgX3LI/9LZ9AjD2EY4gDzoop8lP3+vvWW8eF+KB1Jv2JesGUNPyRBLFYYqcUyL96/cQyxSn
MFQYeYFITHAwAJdH31EXmXF1KCJ6B94BGWN6blE/kaGZrKuc9mAset8ZHbC45U1OLDyr1A5Mh2EM
+TKBtSxH4cgnpw0Zjrnuh+yXwIs64DP1M5/IhniI97Vdk2OsXrjTdpsk+SJEAEDp3P4IkTXqPu4w
eoYX9joHu2MsiZIO3mFvXWsC0Jq39ZPsOnvFrnac5urcpeNTI8I7r5BJUAqiVix9aW2YocRNy03S
cKd1/Es+q0ekVyCa3L+99HcRINptVu9rEjhBLWATx8uzRlQ2i4BnVD93VfRj1I+RXx+4Yl+6CEif
uTcsb7cs0QWKypcSD61DDvT6DzY45KyBvsNfLuTiXeTAkioV+VsjMhR13pmGGlV2ex1d7vHGHLFB
e9YzukMSbfYI4YD9I55DN0vQk+ugevLCXTFC9S0bc32BXEn6xJzPWmBOLi5y56ryaYiBE851ciSl
AFBudYqcCaiGWVnYKbB0dVjq7eRasGL9w+Q1AY4Nv85/G5gUd6XFIKl9H3V7h+RoshqsFsOrgaYh
e3JDy77VYBhnOf1BzHFagNW67o8wjvGrFi9lnzyVWfurFdPNoLpOiuUOW8lBTAj+2+rDmU2S4u2r
grM19viRVZxubHd+LifvRc2lw4jRfnej7KrWqBhij4vhGUvCrqfEoaDHQsyGZnTmLeiVHYvbFznk
x/i+1txcYa/tjcKZ1zEks7YSIBtZaJEBmDVdOfVJ7fFqSLs9WljDLh7akCultikPTWRhnQvBq538
++IsqSndigE1nd5FRHh2FSP40dgYT0O9viDth6a3zwodYcQR0VfZNSZSrkb+YDbRU1uAJK+76bnw
5hcPG6yL8FxlJBR3uL96eRvL7owt5d5s5nttuyT2Vcax85pb4wKypg1TSRIQF3LHaODHIF2GYrA/
RsloUTjnok1+oj56ROjmzlYRoEw/k5v8pIz+HbTKhUOIVNj2y3RwuRjl1VeI45fpxk96x47riB+E
lSFOQte5GbN3k6L5yqYXjc+8WcVvUHiiBVxwe9BEQVPfsXT1PmuiYBzHesCe+mqgqsF4EfiFf8Y5
v50xQFO77dNi1R9yT0Uu8aAn7xg5ML3KzAMUMf8ku/z7yCwJjsf+9LM1zCflxb8RbqqwOKay/1NF
yc5UznPBKHoeqw/TkQA5e2x67YtnH+IsvwdAtjddFj4t7VZRnDyRPJKFuTaMr3yvfy0ZPuJN+AWm
zvemXy4GJ+iCp4WlX9WpF52rzy7GELnY3utQiFfTaj9ZVH1E3Xwu4fZWoYm/xr8j6DRQ45/ILg5m
2tEwcLFEMv1ZpfVvXIW3MRa3onMQkMTvMnzBIgC93tQHPYjT1ERXUdWXehiN7TQixF8kL/u5aB8r
h/2NNf+1iU7duI35A6VyAmxrrYAJHXet967zXotsdWz5t4lioqzl++ig4AXBEtXDrc+cXZ3/7I30
d8lzEvrZM2Eau9Q372aBvy30y0Nv4I4z6dFl/8yBEW0ig4jvetpB8TmTHvugMr0tivjQOs3RJO8z
pbFwUmtj++FzmrIeEeQc2vOV6f41VtNO9g+Tz2B94VtcYOHQEtnGeiwe3aHZxRlWSpJfL4b45d4Y
NN6D8rG3DMfIA03GeDMnuMxwvdd4edY07098lPtmEPdJFgradoHncJJkqnBg5sPR8kqFbT97ajhd
i6KFa8V+bDamzyInAzLW6SHyfIKK1yAcpGpzqTndMuNFc9skt7W+zto+N6azryz3bam5qucVcJaY
e43NprLUrfPBLzWPmUSc09blzxZkE04DmrblYUFebWdQHWbzafQZOjnNPlH6hz9Vj42jGwZfJZ0p
2UlOrpEkzAmxXuN4jIwjE7mFjpiDg+mEmTIinGrodQRZ/rIq9WgRP1wCr0zy+6IrTsowDxahZeVg
3BcS4bvV7qyM1mhqAonYcKxeS1VfYKMAyU5JdI22aVu++/PykhbWs6gnVFrztV4MongBIWycJiX0
mtDctpK7eeoB61Po4UU6VLSBQh07DhOVhoGtKmCQJH9HbA3du6bo3mPnMIHBjCbxJJ3xQbvle1zc
o9dHqMsdl+7P9KczScFHjQ2kd96tvKdMFpeWa8Qx1b4h+jWNYSIN6QuGMS1IykyDYcLjyhB0SdaX
fdWiXMh2MHF+eSq6UgBTaY0Z3LmVvvooddjt1q9FLsZdzJSCbd607RLj0Vao8apPjUMCffR64bsI
aymceFZgwo5SfJl0tFHY/21tQkxbBwJ0tbP9+UdmjY8DP13PjcIqLzDpd9jjvyKC4zeEqcC2XX7o
prxODsGaC3pAZ3hQyuX3ZtQrzQf5b4zTepru1uer6aufgxrefLv7VbT5DR8BebL5AbenSOonu17D
HU1mamrW13L+BA73N8F51ZmEWEPmBifAetx3+qcwoxUWS5oEIIzHtUbcWinq/pLPnumilEDK2Dkh
4ULuczmGj5bdnb0UEjnct4UKq3ru9POCRrqbkRsRoWq7aNPtqT2SRpUfLSJRmWQjLGCpKWGS7sua
8aRmk77KFHGm7BmoAN6U/RW1kbnzSyR6NOjPqfjVSozGhaRgytforfkxX06uD/OpRZWRDcu7Hgg8
d6v6YEYRUtoSiY762dmQFidERrNTfGbtfJ76r6gp1wP8LR+UCJzcQJc6Q/p0fF4bFnPThrAtRHLN
RYfMFXqvtDaarj4gxTwQyr71iMKsbmC70A7Ximv5nEsa9GxqSGUbvLOQIxKGxLwydaaqQ6Y4Yld2
AWbuKrQ6VUp95Hje35yY3k3c2cfWX4Zdb4Tm3cJlpCwqI4Iw98KJ/YdOmMztfI46kDXA6mjh91kd
hRuCruC6YgbmVJtPdAAbiAQdqTN+jkrNatvnqbL1bsQrsJNtxFY2RN0cRy90BB9LjGq8abEv9wMj
c0yqaEpie+N4cXK11+gPqxEvqfKJumjAggvnQY3Iz4nN2viO8UY+geRpjF4WY3oAqfIWSiTCEq0T
ETW9EcRdI0BAZhOYzArDpG1RN7PkJEtnY7l+vFOW9lCst2+AqvwAcfYPm5XtHtj9SXPfwif5Lg2H
8odWL6GWw+MSGTuWp9JAv6frtAvsfg1BK/S+iAhO1S39lGcTsVTU38QV/9CQX8UocwZuNHU3UH2u
D/mrwXk0OK9V/oclw2893gR4nV64r7rGNVgmwJtcnkI0B6ZtGOyxWaxmB/IK1J3vwqxU6w4n8mnG
Szx+DA0y9vikrqNB/x3XcAbnoj8B47Cp32pxynISfdOiOTk56S4Re+6OSOC7dO5dno2+QvAN/yBM
w19ypDyNkhp1Y6vlIUbe1U9cSogT7E2FwIgaysXYPUV4MFRxwYP3TNTJVzqQiZn77d5XfHtaYdzN
1UOsp78FEq+N/EH6Ox1AhT3JeTWIiatiQhPIG39u1ytZa9YinZdwT7RIqMsrD9aLR+hWhP2hKs2F
CLh9nHGxaaBXq3oGlUgc0KnGU7Ebc/2AkvBlsqq3eCas5kEvWFLq8p5EvB0U3ZX1gweoDcefs+V9
LuKgMOioPG4w3ZA1uIgTKVtfvcmEFw0+6kB+gzKqNtlUvtWjRJct51Nvi0vdNR/c4q7mOE9bC7jI
RuixRZ6prxUin9H5Yx18WzwsXv1R2G3Qe0aDMJGDyYvSQxa2T/TXBR1U/ta76+iwthZAnn4QWc5n
XrMPyxHkgfdydpBJE8ArHhSZwg2I6j4IJKsdT0HBC7jw7dPE0kEYxmGc3BekXz9DfLVxgsO/zgAw
yJOKrNcwgTVqG9aJW7bccMXcRq+3NiwMjzYg3XCcPmmrWF31+W+FpzqrYHyOOXgkMyt/Wj7QFHIt
RtN6GtPk0xyJap+b5ygle07PYPYyaq1y+mNO8ph545uT0JS4Lg7p9tUcufv4+g+0bGcQ8YlsafQy
ZG4LXsmMpI1Nx8Buz9UYo4vlh91YHt0Fmr2z5K6YogfAHGd8gJw5t2n9JHW5ZQiyQXJ7Y8n1QzEt
3Cxq+opj/Zgw9Ru9J3YoQWPiTEeNv4JGn6Mpf7ELKKAhsq0UTEoPa6oL67uxM0FsGej1XMRHzKvL
nR0RPW4oTEcTqxCFk34pP8l1O2ZTdKZLClzCgbQ/YtVS9rUZ8t8R9T1UCvk4ZuNhGiAfm8iyTOs0
qfELCt1PGXbvpinvOwMcJQHSz1GyzVQKP+ELjCEnLHWj6Binu/LiFtbV8BWJoytlc8GSM/c3jWyS
H2Q+5nr6bQlIri1pszAo+6A2U1T3g/fcJjHhTvVvZ6LV8s2FOibnolsQGOjxGo3DjBp2VbFY0wGm
xpeR6PPMTlEv9g0PzGPSuT/9wX/FQHpYZI4CqyLN2hwpRjRKEqN48AyBGFV3bxE0AysdDs1rVEz3
qQtvztcxud85xomp+srLhvj68mEo511idWxl4Ra7HVoRpooOW4oEMoNq44Cg++H8/cbXGekO//mu
sb77bx/7t3f/7a99/41/foGkPWQz5pS28ChF1XOSVtbeXPgV6mYgD/M7YwJA4xmihmDFvDyVaQi0
a03xsNc334/+683/xcdAHkeohRiLuCMU/G4goHwmGjxAFkCofFnW5+/Aku833+/6rtud3OVVm/3Q
XdLIJtHcrPgCmCaiQMYFchrQ+cs28Rz6kvXbFVPhLbvvh+QWkN3x/XDprPtQeNM+9BIOZb+YAE6v
b4wErMA/H7VoX1Wojk6On9Ssm5MnYaZzjPBt/vPhdxbH9/v13K0Du3Dj1jrbUsJpwDiVPvfW+K83
3x/7fvf7D1zgNzzv//nH7frIzbOV0iNGyB9eBdhm/WBdvolp6NhoEtLyHcrSCZsbmzmiMCDU88w6
tTl/P/qvN98fK8iEwFf04dXDQ2iMn/h3gfHoKgAqlN15EeM410k+FtY3N8fNZgqAuNslI+4pQnf9
ec02WJBeccR5LbMqe/zK8LTSpfLGo+/J26q51NY8B75vANzlmHRkGeJD1xp1sEVsoVfeAzSYz1rM
R0ubHK7zcMtgxO1c6U5bRFs/J1kHVsRNkG4Zbbr8QWZmfh5oAtJFVje3mFNoJMNMjK5PpK86GXn2
13SbszN54uz343zzpuXJS8fsbIuwu8RVdDbn5kOncXMcCDCht96k7Vje2qbub51ofE5URWgAJz7D
eXKFhpPbDCFmJIt/hmQFXm48mVVRpPuIzSU1qcutyjPaWzUXgSpasqhz2zwZo/nojFZ7G6S+gklA
xl6pU20v1Yk6fENGQp5fTTiiEcnVt8F2iLbrIl79DhQdQ90vTv3XLbJkx1/pb8VqpSnFVSeJIt2y
eki6yTu5lhPeZStGu3aCEPK55TNG8Yi8be2uuJZkkoBccq49FE6X/6feFDItmPmtZj7j3xjmyei3
v8dJY8pyqvLeaJeSsNS/VS+xPOgFugPTxXQws12neFbIQqHENbsFi0BR3mLXLW6m8cJ2abrKJdJB
XOesVBi3AViY9sjtV8Wi7V5zJtJXZqSnKCmf7Gh1bRFqc7dS3s2/DiMCMJMIzhrwoKWNTpJJXgeR
HCc3Q8clwHZPyWgz77dq2s2YNA9rYiFc+vNdsn4n7J5wZ9uUN5ZJoGDoev1hUhHPClD4rV/DBSTg
LL8BMXrnfgfGHJI/BcjOXJ9ENkooTVioFOzk+KwYkgduFuXsvj/2zz/+/hNJxncw9Sv24rIkR0wd
yPPH4ofje5+9Wkh6aKhd0+pZ6IkRmr6FsTqnRvg6kTJlTL9V43yZffoyF9E1K2YUFc1lnKyXZA0r
7oT1Vjm41Qyf1Gd7ZHyzMJVtlifIMP2lyJ1AGOad7KgULYJjKhYwR8JdSOc5105y15bUeWmz72PC
khMHIjgcvE1iDnJbucMPUdnHAcBZkJt2DZe13flx7GxJ62CKYPhPTYTPvkpiga9lYINiDS8+9ypS
8h5HmFsMG+YHFIqQtmzcApA2pooSrJNvYzhevTkD4o6eUNF4mqp9sAqkM5Y+50dW25Qlk78LJT5M
wKmCIIP6vnCvHWvUwQkGH/OWzpLnOgmDvGdsNbhNh7UeVDvD7z9jQxHmFuavvq4PUL793Vg5Q2BY
F4xrPNmL81fS22EjE8VeRtNTmHDyz1PFpC+CY0/tYKmHcIjcrS+TvWFX02XMFm87FcN7r5wnsTwt
MZdNrKOHHhzQXeqj2chX9A3q5HqoLkaCtLA2bmbRTRyEgulKU22bwfgR1mxe7bhkt5sRkCWX32HI
yykb9JNnid2YPkl548RHo44bJnXL11mT8jg7d01jFbteqkfPik9Qmf8I62Ec0E4mUCSCyut+lSg+
MmAo+xmID7XAVwmo8aS7bI0PBwpZ96zUTNu+WNXeAeZ3hDkAw4M+b4+55x4YlcD3wK8hnw8T7Ewz
paJs7VPPImwqLbAJcHkBWQNbm8hYdGhynARssYMpWNbmso2T8VpFF5cqDs2gSUR4QfAyAwpw4kXz
5Ubig2wrSegfs8veYSaZ+s9zm0zHWKJAhhZmXcBBD7Fl/+glAxfZngvXjU5JPznBnBk/LOOGh4A9
LgoUoZvPvCGPphrOVR3/tXADwq8nk0rnD8Sw1QOevn6O0IoZibVBEQ87nAbaiLNtrrkDoyI+r6Vk
65gXUF4ZYwrct0r3KJYnJhHJ3P5OPcLjoxr7Rihpy3w25NGn16qSqPgSqRrND0Eva1AR44SNPXtH
l7zII91u+aTb+hXF1Mcg0q+0/3SEhMULSTdQS4SVkB6l4Je1Iu5tPPL7iY6ffcD06tXwb3KMaczO
um7/25Rlv28YL3dKLLu5IXSl66Z7K576HfGLadB848UyR97J37HhLHtJR8nTfV9HlvwZSuuriZd7
UOT2qVQk+KbENaDf7Tc69s3dMpq8tjtmhcqmbGboAR8vYqPZG5uiC0UQO+QnVLHAOxli8C4Wri4V
NY85refOsDW3XyC/mFnmHQ7wP/ZQHuCYLy/Gkp44keJzZJU3WQFLikzrOZbUzHZRAumoiNhy++YY
d6ubPy+/JiMb4bPMtMOcbIx01TWVSHSq8M70xE1ENco3P2cy1mrB7gztl4wJj7D1r342/YOq9SNj
Wf8IRfQ+YSmlZfyUZ2GyAfZg73wzemJnfWQy5EFOAs7YdrV5wjgHEmvui6NfU7h4Egh7lVfgVAk9
w6n0VzXLWzGWA19bnaWy73o4FW95fx+L9jOahpcG7QGFmg6GEUC2Ds1Dn4YPTFmIOowaps/djJ2/
EIeB2hgnh/UBsH+EO712C436qpgAg8twRwDQ3X4y/U+zQ5M59MZI/WP+CRuDH8GFEFUKIC4dGsci
ZzwR0lInqjH3TXnK+Mm2uvP1bvas8GJEX2XrIq/zMidgMWZfEu67+2xi35SRNnSFr+9d59wIrBFW
krmEYlcRInU0pYtbuXOMowkPHXtAg6ePGKOzi8VjW/Mkuu3VRph0TqOBlNchP8genY45atjgTfaR
Y3c4C1g4Gzw9bUAuWY6TTaU6cDu+ezDXKdKDqDiP1Q/E/Mnlnx9ZP7zotQsASe3wE5Zmj90McdgF
VwK3qqgm56nXzY9/vovm5KCFNR7ncBR7mmyWi2vxN0dsLFbC6PpIMUQ+krK3m1fWWJL7SDi/Hy6a
gXORY4LAGvRWLmTcfX/8+40LpG+flv0773VHc4zRaJj5pQW3d4nXR4lH69IVzmlmnspLEFx3vZSX
um2rIDE09rxwobXvQDlyqChQvT0Ibpcsr407Lb9IGoLhWAFy5HC/xCVubp6gu5qf/kLCdnlpjHDc
x9L48f2hLPaIPijycgueUmSnsS2SU2PInWptbFFRu7fBv8Af4w3ZfuZ2quVquuuPWKOMwNWK06tM
TaLliG7AGZ0G+QRPLhoIA5hJXOAZRw9oIMMq+YQ0JVy4g0p0yYe+uqAtIcqLI5DruviwIm1w68Jq
mHi3Xk8sFwvU9GD6RZCZWXtB7mgGvUYqUCRcPtJEiZdEU3LB+ZrwPaZ/aFu5HlCRXkgKwxU7sbhI
NWgaa2JgolzWU2KuL8wW6ktn9ig6avtgOU5FKeFnkJNIegqYLvhMHgEp2dNITH0X3XUp1VFfRFDY
MI1urTZaT5eIRcj3B11gwVxSDMETn8AK09U7r2y4Y8wxYYiC2c73Pwi+ym3kGV5KdRnWX0I0sTDo
2+TaRH5/0okZfH/vUICmy/ejLuHe2qcUUe2s78uQ/BM98Eqz9B9QDcvJZ+eb24mGd+OeusqE8d2M
l1is0OiaesZY+vuu4BtIzOndZgWP70LDymjx/JsDORn98KvBXEgYH+GhOqKcm231m1/0fhn7/Mpa
uw48b1+hE4oMiVLKY5qkpiiwwmhl64wTUgmAhpr4BfEonsKRWm/2mwOW/F/O0L6l+EF2BlCpokZy
OSxEVdpr6LWb/gtP+/+riwHjwUqb/j+7GK5JWX4Bt/lvPoZ//a3/5WPw/yE8h90QzDhXcXfAN/Av
H4Pv/sN2fEzXnrAcE/0Hjomy0l38P/+H8P/heEIoz3Q9xZTYg/P7L1+DcP4hiOm1feFYlrQdIf5f
jA1K8o/8774G04dL7plCEhXpWPzn/HdfgzlLNBgrcBIfve+ztlEEAc2fKLWW5cJme0F256WmsyXR
lnJwo0P4fK+1LPBM5gZB2V+1FcN2EkQpRG9d79oEFIC6G8Pfll2a2ZeyfexBFaSnY+lVPt4tEpVm
dJTsz9LnMnTh0LbYdd6TzkSt6462qY4U+Hl69NqE1MFJ8VU/7UzjOSjM1AvPLbgZ9lSe3QSkUzNU
WJge4tp3Rj+CMhApdaH7Htn+x0bxIuue+Gg9eh4SbD9EHYQ5gAo9HRGboIbP8o+8zgSmviSyXcZG
NS7eXK3KR6sH3beQ1dtnf2CgFMD3SFqqqGy9DhOAOS1yu7ByehO9nBnbYNDmhiNig9uf5aocKbpi
BBO3l9BHOU7y3MC+oDu12KIYh49LHlq/RdKN+YmTlQUbpnxUwIudK+tEFDMyKAoAWIYko5aoVtwS
sZFqWxS/8Zx+dIOF0HzywyzDBelqD0MicGzQgYXf5uRWCHzAEp2O8bOchzGFy2AM9cZHFuqAcBzc
c127xjkShiJHy2QB9J44mdO/umkTus+M693hUzIkfp36Lv602iTUh7oxWPpWWCGT/SQ719lG0mHp
yAYFdbvqqysREfBh3Dl77UtUJCQwue1uYNKdbo2JTEb4JsZwbimIe3D02sPGWph2tp1lbryKNO6G
/diyU3r0q2yyGNeOVLnRnNQm6bFDYvyFROox2u+EzzKtXZdwSep66W5Ii7jaNK1nAstMyINFppUr
egU3D4sZ5McA6kQu2viLOw8nu+kaHUg/n8gb1E+dwV8QsBBpDualwCtuELoT7wz8igm68K700duk
WfppyoYi2CgrBuQ1Brb86KGnWVim6pCNUY+T8DoBVXWOTVGjfaU46o0WiGeahHdhTD345osxrBmr
VWN3BpMe2mJbD01uoOxLWqeI0KgLSWAeAoBdNJDCmPlefDIR2WxbezaJb4zRzGnd7MqBdaEPdSOw
l6m/J0DhVchWgqfwbCj+LL3oHeVdzFnEYLxKTrElq0DklkWmZUfWp1PN+zX1k3ImdLnF41QFQ/iT
jsk+1BmRKYXZ+wecBVichCDoNEunfWHmwDZxIx0sTV6JtLBki2ESCNTGhiRYSmvkFYQ5uWJxz0vb
9HdjtUJ/i06BsQTJ0A9FTYJbZD37cRcfjDSxzqkTexfwlvIQml0fTB1GXRq5l6HvvAA/h3weDB7F
I+GMdm63B9eUAHRS9Yy+uUCGCPFqM/h1dY/A7Te6ueWTnLlpz8sMS8U4DveMqcNj2RN4V/TdFJTT
FD3MxRQGLAxYUFQ5QrG0zX6PgwjPc4fwkW3owF5YkBNbgDK4oqn1tymNC9l5PdpubXAbVUN2tKI4
QpNM6DrmihS0RpMfjJgwpM3cWvrO5pzd+17Ov9wIImh8290tdcpyyFHWq4poiVwfQaIjvPpp8BZ1
NYphuQAhjgIvXy28Cg8K8YTJRcUi3NdLXh7axXqeR5uV+UIpN08YQBO3+GjnwjwtY6EeClXQSawB
XciRxb2dwSvJ+zjde/5SvOJB0YdcdsllgY1ATkhpvkp+DNY+MrzmhVkcWF7kO77/8imtU7SvZmse
sskgzZmxyjkWVIPU1JZ5mxmdIqGf47euImOTGUW563u8cAM6JgaNKNGkVnDppAQk2I4rWwr4cHNS
zKff26lyd15eAVx2Pf9GA6T+MCxhFlTRxuQ0Cttq8IwL2lxJ/+vNQLM1E4hlcR+YGCePCI6bvSPR
LiQxrJPZMzkbRrjO37gpWRb9jnkqI0appdo1EjNNAcVt67WGfJyLApFRrNidKQKpZ5t4xIGbwj4k
PeSWJOZ4yruYSLB2DvedIDN+NFjRtr7Nzzh6NR2tNA8FIJXthKXsT6xsfW6dRQZxn/pMB6LhTCIW
K9a8YlQZF8ktWjNoS1vMB84rnwa0mQ+lruejdmR8UFM/EOE2ZKfBLeVx7meXa3W0b0ljDpfEkd3B
HS2HAYBsDvTg3jZaJjCGaV8AtPMXTDJuuLUWxFmVO6m9zzZqN9gIRbLCENuk4VZmgyS/x5KrV/qJ
3GnClbasTMWpa5W1jX0DHDRZaPs1/Z0jTNF+ATBkRqTQ1vO1cA5KBI8uLJSqxYXk1mF97KxRAY7T
S9Bl4N7MzBe70GU0VeWOvCJ6rlkZ2OUBSg0RSF6c7mIO5KvVSiKLM9M+5gXXOwN2PCTIWg9+SL8y
sgQggo1FqnSTduvPnN1+X+htajn9gTMfcVMb23vPosrHjVLuw2hEC5ii//Kx5BFZMvlb2c8c4x3U
nNAayGrJcLf07fITcw07CiMEhahHXAIhcXLQBxUyKrDfCfKqYKjniZYPiiB8tDgwJaEBaH4Uk8pB
H9Kx71FQj87eiBjndAmOuwk0RFAILqYacchJVMyYSZUiIaNDCmDRigXtWI1bygJSJTvHJfsFLX4T
MmexHGyadL5w8bJFngTxuLukqCvwhFG7o1y3mEmp/hwDPz+YC9kdfgzRO5tLCiffLd4lBdtRZEbH
Gna0EHUPLImHyVmvUDpdVCmXMM+srTvA4099BEYT6OitQxbQ3jOzccu+etyZ4fLXGfXATd2b71yd
PS+VJNUmi+Jt6gh9cuKx3MVTDox8liLQE7JKUJEV60+aDuK8OYwkhD8fRNmZK5j9bU9QwJDzzCF8
9DecwPO2J6AEhQcgFk19yorMbdADgnwXy7DsmcuQL9whXwlJIdszuXbJ94NLnhmNJoqAIm+wmf+6
oYEDs0WqE/WeOore5epYMC/KiRvzmDO5EyClNpVoLARlKuPnKNytHjwiy9MF0mjbzqhuzG5Xj0hv
hnB2d0B/mDg6jrooFDAHDy/dDlyDHUA1YVsVShjJ6HG2tgL65FD47jtoSMCQsM/Og/qVLKBnBVRZ
mM1OvO9NkxsvAgrcOGO2863SDhAbCHD5Gkh6lDbHqs1RyfZxz2q+pZW3hnEr16/phixhdE9+K9Fk
84nhW4cjQEVBkkl5aFFYcxYSD2X2iOUMfygCtP75pYev9OwJXp2RqmAWDRlGKmlEe4YZaOxKbMt1
yvo9UVx8suclXxmd2PWI7qFhWXEwGC1aWWlG+3kMf7SihzUWWfOK0gFbUM2wdGLLPDLTJqM3q0KA
bLX4SG2b8Gv0X9uQPOijDcni0K9TLuQ1TMZEtSJ9KxaHXhafkw7rb9WlBRvFPDyYk58/jZOUR9H0
LFWXpT6OWjB8bhc+B0/kB+g6+zpg1ztMo2KiNiOPE4ABr906uA5liYuK3exBuMNKEkxJb5jcsXxD
Ypj/rTicGCpqkQYes8HqOpUEg2NWM2sUSWak7HPbuuZZ+FzUJ/ICEkA8btaXL//B3Zk0uW1s2/q/
vPGDA00CCQzehH1XLFZJpW6CUFMCEj0SPX79/UD5WbJ8wyfu9MaJwCFpywJJMJF777W+FdVum+2G
tvEhxBO0doxTc06BPRrdfNbAg7rFc2qWuy4gOsLmmiTTO8SJM8RDWdEhDILwaNMUJ+/iR+7N/9bK
2oIaLP+tsj6Ww9+K6j//wJ9FdWD+YblS3rkA8peC2vvDEzZhURCLA2lTbf8sqJ0/XJz7vgQkQGQX
tfXPghpQgCcD12cZ+1Gj/08KanRq/6io6U8Kx6M0D0xbOs5vFfWUt3BhpfJPtZO+H8mnaDUgpAYq
f7c070kgf+fbk7owB75gNmxg2WN8kZP9GaCd2hqLDjGsSG1M5v5S+Z+wCGM637ArVS+KYO6uyr5P
U4eLYgq+jfJTix/tLIiz66beOMhU2W8dkyUdZsC5MvUFv6V57YaXUJvpMQdvvOsGNDmm6TxNBC9D
bcXAOBQnFSm19goDH12BbRCvDlJeH7cYNd4mJZUz0v4l0kAPdT8e3Sol2bgzANaFomU9cZBHUO1R
7KljkZLOmWXee6zw5mNpo6jInGxbJcDTXAkTwAuRu1XCeaoL75VCOVg3cf+q+H1t6c1eVNCOR+E3
L2DLiSvPmm7lhFjKRUkslUAE0A3tR+IfwQJ1S9sds4Q7hPuwsMaX1IBl4ggosl3+xQm8c9moA7LS
6WkMC/Node3R586+ZmA+g3S3k32I3wUpp0n+AzMkWsNHv64ygDLcrq3qcZjxOYkEsNeoNj0DPAcw
0VmjON/4g80tZXFF6tSBSndkLL8ZmXsyQTsEMWWvo+JtkFbEF8bTF8/I7Av8NnMrIcgxEy2uou+4
H+EsG3XxSegGQ6eC+haKfZPF+d4K3W81e9d1k3nNKawYngz2xOalxwyI6Nk7lumtbZCVM5octtb8
3JFNTtjpNvEmaBLsBPaZkmcn3tp2b64D2qXQsnp4mUJ8d5zi7IRDewboc0lGI7iw1dh579K2iPZz
MD5kIxPjOYu/iKHuN9pmVexTGw+gexVume8Kl+mdKl+JSyRRITJTJgw5qYZJ97Gg3Nqoecq3PZQt
qwDaaNvWecDqeWxklKGXRk7G1pKIQiA0KNkBXPawhUr69VLYA5Cv8JvlqeHgADhapxHO3lRN2Hst
tcjE5JNL6buGaYZQNnJJdff6T4UZk7Yu2oeUPJ1zyLTRocI+5kZ5dFHunmfbI/yOZboM35cTE7Im
evKSg9NjBot1eUq5wPaMhjdu5S/a05kePYpaww6POTYw8rOch74cenwY35naZw8xDn8MP7G51kZY
bhrSMCopNP3roYCnaI6bRJtnNoLdkfjiYul6vafGQC+WoqyMZe5dzPKrMTYavFj+MZpa5ut+hoRM
OzEk/LWN3vRKWOcF6DtdEFWHXHXTR8fPITex217T830cciH5aZOhTeuCaQWWYtrwvXiDqaV4yK0c
aIHnDQc6GACVwS25E4ht4bdyZ0UhUZZEVbdTA7y/rXejzL4UKE2pE9kjqCGL9kGSfmgBAIWyv0Yj
bZvpk8pUgOmbG3TsP+uBhQsFD/6tGrgOsWKIP4j7DrlqkuITfEF1GJJoXMW5s8kJH96aJSgqe/4u
8LX4aX6OFOLngFYgG+xXNPhHvLyUKGEVbkBpHMYk/8p5o51N5WIlhThWN0sL36EkKMvzzMSopCe/
KckPxf33cWRfgNrT2Db5Em83+9vRjF9yFu2VN+GEdLMSMXK7xNc21bR+1mwMcWp1TMTR9l6N56he
GKuFOtpV9iiaod91rve1j2MUtFYSUY3XBa4piFBT2tnHpkVa22YIx73kphuM/0GGc1gM0b5ovXqT
uwTDeoZ/SMSjF2jI8amFia+M0GeFKRMqcMtBTfu1zT9Us053NJPrdZ4geAS5xoRlvjQ2YMiMZOet
MX0j/ivdjFD5VnYU7VDEEn/g6U/eyPUj2IgvpTW45lm+z18JKMz2aYG5Xbc5cxpcEAr1caAcsh5U
8ZXi6AKUM72m0LfZeLYwHHp04mF3VMwKD2WPugS7XkAOhY3R1nYx4xqv5Ed4BOsuGt7R1JRMr6mk
uTeNiHcb5UTvuOeiula3WQdqY7aW3iQTomeYHPusyL8Iz3gxzPBsDQ3KLXdmqgw2rzX69zWjbcMM
1tpKwlOmsdQVgX2OsyZ6E+T9c90X7m4e8UQzVE+3fVc7O9IF5aLfezOFSzxGaSQb2eD4Ydjfv5sc
msZd0gJusKlChsnDfoDiDLO4QJMk22Lt2GiFRMOeO5IFychivoWpbrdBR2BK2HD5uODp50ROt9TK
Sy52zW8jmS8tAD1mujI4YfnKMUWjQ2ECB+U9yABu1HjFRYB6Pkbwi7nuAIbliJ8yx+Xtz5u6Qb5e
xHDYgyZpT307b7zehZLlVaR0e7m9gdgPs3LgnuCP1S6g0+5PQFSNvn6hT29hV23irexHJE8TbL7O
tLnCbaIc25nPTc/o6N2+zNCZTiy+IBYwaT6orrrkXiTO6H70mlCBi9fwM3ERND8OGR7kyLnOVTCc
bNqWTazSc6HyaGurQx9KWJdGa20xXkFfzG0CMIdiT5cNtnNVGhThAEmSweOOPLdrb5G3orICTIS2
2ajrs2yZtBPLvRoVgeW+lsEeQufeyAyFtdjiyk0qdIoxN2CVl+TFCC4EH6FGbPsPHe3Ug35jqMo4
xI6z9Bijt6GMF/r7XO+9sEKlFiPm0R2qqxhaoOtZFzdEnREnifsABlTw1e/qyhgXziAJqr2LxAVf
kkepu5xl/tgotgFBSsxDvY+izHiDLj46mi3mXsPwCKPFGnLpmmk/Aa7BIkY7th5rcIiDBRoVPevJ
z7Kke9OC/5FRZR+iWVrzus8YvEXR5OLXJrg4jAnO0YvqstP+N7udMGXbMD/QYt5fvT/CTlifJBkU
0DmKbdb0b0aqipPfTSPAY8Z6doBeurI9e+3GSbrOucxOXuV8Ssi5WCVFP66cyllpFrGDCcKEgex0
uh/mrLO2rgg+p0sGY+T2X405rFnDFmGqiaZ2a2dLipuqylPuziBjXGPjjVa1EXFEaCp9EbaiKTYs
26/2S01E3oNokbilkvtA6pI0acBFMSNj2lpt+6VlD47UtISctpzkWAyanyNQeCKRBI4cN16PdIBW
TvOic48OTkO739AvYdqmO8Jca+SyPqlAQXNJyina359FlX+x597YJQ4X4qS6mh4yj2xt/Pno/vR+
yAVbrkoFh9/0svenE6Lvo4qWhD51jv2xPJXBsxOaCcFdZIj0rCfEYVtEC6XJuki8CLkn/r2W/evO
EtXtfrqDdHzcoBFy7BBN8V1YvBycoU2YAv/13ItiuY1C7/04zX9KnvsqyopDuPzsR4U/UVPLcG/V
8Ol0ofeNUfMv9prX7g/BfKFjX7Ju7tebab23egtt8aKv7gm+mICz8DBzIY/VM56T+9d6Vxr/EB3/
Ij3G8HGbPdwzzLo+RrVXss/kcH/083DXDGubD0aQbeDRS4UfA1vIlj2C4p70bnc53J/qKX01qwZY
zl8vpSiawZF27LMWRfb9s3DvH8v9s2ps1Eu2Cnf2W0yT84lQaHEKZwEwdqanB+82Pt8PzfKo8b/X
HQI5yuqJ+5moVmlEjVIytDyN/Qj72fMOPwTpf8na7xJ2hhakaQfzSw5W9FTFsQEBeLnmFL9PeAHw
/rrmdD/4PRIBtImvmYlEak3UzLyPGwnepdGIbs0/D/7PRyQzYzOebbEdjfZji5DgdD8sdF9r63s1
4zdivYKuqVnVyUNNCGg4eaq7hlpHwEthV6/CRj8Hcph293/YLz92pwaF3NbI6EQ0N8i9M/pTJk29
zX2d8JYlQi9/2/2RBZQEHOryvG+jdwoADwIRvqP7d3H/ovoUPrxXMOAD34j0CoHzqfaCnVQWguHl
Kv3t+m0GYJdVk4CT+uvClgFVVh8c7a4u5vX9Qv6hxBdT3Rw0GwLkJHwg3Md//byCsUKxTkuGGFwb
uubyEdzf5f2RUPZ8+vkay3YB3CA+5lOPoE+T+WA638oMQ1M8FuKAr+HJoiKWwofBZTMPqBb/njmL
j9jSSJnsvW3bJrtpKl8MGADrZLHx2TPGjMBvX02+FR/f05gN0wedpiywPuESRQFWIdWBs9FQKx9+
Hoguo2dqKayl0wpwSLf1kKQgKzyYEpinrdznnnnPpgseanK17Ci8aY/azYi50YvuFCXIXQ3bO4pG
PJfgLWvGZSXJZZWY6RalbN6tnNjgANNnTzx88dWS1jvCA3pslGj6h0G9z813SZxO6HiqD1FffLAl
WAy6sRV/NLnqGINlKaA9aWDBdbIbxvyiIiwxDFhhD/fOe3AJCOPYvWNVb1B+YvM2ScNFoN4dhnBi
6yP7twnMi3Ok24fWGbDLZ/FLbTGBWDaqpqBxbKZKHi2T+ytI/GPnywKJDqKbabwFOanlzhIlmaqz
/8WgT7BlvMIIwx+e3Y7ctslfhr/iIdNfR/vJn5/xqapdSHTdqs5TsqXHLxQkOWA142p0EcJMQQ5I
JKjWfXi9ac6Y1gvl0sME6u7rN0nkPhbZDaLYt3BSdPunmAU0I4uzY7NiTOa4NjusCi5jklH2Bxcv
k09m61LqgWRaW74H4Llsb6nM2SdguF0Jus7hkD8gPO/Y9fUP5vgulBJ7RuQ9TGwyWg2qiS2kWjUI
2dkzM/6oXvyMe52DPcRM2Ff5qToiBMs3eIVF+rlx+7eN53/q+RDmGE5ZN+Amwq/3Rmfpyc/N5zpr
a7oLGOn1/DVFBLDuEySrydA8iRB9vufFvC9kj1Gm3i2i2LG3X5jaoo4LmHTl7qvWjib2o8YrFxO2
03S3vOq3cbmbBTmVQbLnB/+9UYgXgjaINwso1R7dSw25DqzUuuwQdFu1kluS6PkgzeY5x5C1mg52
MsN0bfF52OlzEkzOeky9h2xiXIGs+iLDe1jJqc2ncyq6XdojduvF+BUQyjXO9cus5ZIy/zEAggBB
CeBHyWjDXBA1Ve3fssUHb2ZXbFyLGRFtsNd9AB74zFmurCXKNbISf1/EFF7AInajg+d/YtRKp6TD
LkXlLkmwNPgaouE2ZhC7x3QL1I6QtZXTe3KnBnzoAieWK1yJIDm4qbH5ME/hSbo4EEPQIjrCrTE0
eIhQzq3xTXaIOyKILmPan21Vq30xGx81RBJSYUtuBceOoocEM4kByKO4rfvPpt2x+Bnd1rWDkT04
y4HX4b6SWXvrGh/kBL7YVCM/jtgro6E4e4X1lmQjQnFrnO8xLe6EdNy1o3umJFrCVKctp/N+OHfL
iMLHqjct2vhGtONaDyCi/R6mZFJ8z5iDrnuv+uALu0JOEGxLy3ptp6DZoJK+Vmyx0JQxhcwyCLod
RKp1xGRoEDH5Aup5SuMJBV2viD7YO1juVlUeBwczRUAokYkkQ21cTDu6xGYRr6LBTG5Vh98n0M6e
8d1zEIM1KZFdbyTDVZGNDNQm7zs7i2jrgN1DdHxDHG6dxvwdsu8n6uL5YgkYhkG+sES6704X1EzE
aEho5/PoanM/a/NjgYkMiI04L9oi4IgLUItE7875JjJsNzMQka0fLZkJ1XpE4akIVHXB0owhkx8x
k+sqEqgbyPTXlVkYtOWLF6WmW1PQjc1Tp9+bmClObGDfcddouKRoBE5kIUcDpZrEOtGZz4Cavnim
UzzYLkSEWRretc3cRxOPAIszPmCVuyvd9pgm+uiYxws1Imc0EfrfCc6EVOEx9msYEWwSqbJ17loM
PqsPDR3rC8vaRo18m26kGU+40w5nE6TXtDqYYfimZg06FUH9Pc6GxXjP7TPXrzFdlFU9fPfRS2+M
4uKbWYvzNntSMRjYtMcO4+bmpdXdo6izb9xiLsxPenzS3N5V+6Hr/Vdu6RDRx4nAaFecLDQDSfIt
dRmDD3M3XDyMtWPCnqwTcLQXyQ169KRBrZ1xS+OH1AAyS7E6SLLk0xKlWNATMk/CaukHN6snEsU1
WGXY1TKdMhl6oABeiEVYSjvtbqrJR4bkdawH6lmnbn71CszyXu6FQNMHSfTBysrk7Uc+lV9VG0MM
OEDEVncPJXBLSL2f9ChJSu67YV/m7sGcX7XPTz63gl1QEvDrWOgFfE6tbHtA0/TP10PTnQiL+Via
ALPmdoMvl8nqUDw6oHHJDUW7hTpo3jpjhDxeYf0WziPqJrXqa8kbxqtQmla2623vGVssOn0/TQ61
e3CcerjAwvwSo/8heZYbrsirVSHeFumsqBpSSbOUBS3qsNL1zrrTjLYU2Cw7H69T1IsHh6tazcN+
RmB6EQ5Wa2Oyu118SnNwEmOD+JhVYm1A1uWjgc85g31S7jZvG6g6HebgqlsJ13qOuPQza+dkcufK
4WvqpG/L7qEpwLv0TBJwzsTosDqbmgmaPzNSOnDQfAqfEXdoqNvU70drNk+0yYpVbwbV2nTdABWp
96SUfcNUhVVbvE/pb6+apWS8HySA/zotwoNVVG8FCxvOZYmeX7Y2HS+aQ1UXlVt6wWqfoBefVMrN
P/qO/qY6o+M293JJJAZ+tiyG48Fwsgduc+s07gICcF1vlY3Fm6T/otpzaNfutmVLhFkydNeh47zo
FpV1hRsLlsfnIOxLNHhKH6as/zhb4xf2TVsryj4x4CbeMPOfwqTcOD37Fq2eQKaE20YO38aY6Lpo
vBi5L7a5BH0cis8IHapTW1QehfJxNimvVItdXchnZNz9qm3ajeskXzB1fAH7x321hSA7CkrNjqvO
940HW/XJtgVnusYQFq35TliG0yKnQcDu3UBKYGUoAYyIxG8s8ksky7NT18la1znEdmfbWtgNvXLY
2RmurXmZipZD/k5bdrntJEarrHWOnkOMcOYS7DUW3in2xKO04nqbQ6zFhhh4m0aV1WObERaYQqai
GmByzjwe9GlaX2JG8qm5qLJk3OyU+7no+2JjEppcteEm4HvMK1QWnWeN28oMPg+owhMSO2uCTWwx
4/Ub0FcvDfPOQjBQX4eZpkWgy7fYFYAQGxO5ERahMy05LuQ5RVWLN4znZh21tJoovd5lDdgopr2L
VU4l4LOX5z8PqoLYaLus9AaAhnGyqn1sYWEFURBvQDI1J8PkP6juNZvP9Rar5KSXv6gYiydmIuOO
DQ9/w/LSz0M/DPMa4VGCpY2/NCHUtUHHqbuTmeAfzT/6tDLAGwXdyZcZRebU9aeiLQCXFT4a0ESR
Uy7LNKIjEEXDCU3dcMIkOVBjqstMkuD+/rrpfUyQ/BwRxuEt6TCY+B0bQbRbFnnGOH0RzgG2aJmM
3J/C0ArWRlmRNra0NtTS2ohNRIWHiu1MVKvkyLirAZePqEAu7RF3OdC5+fWQtabazPYMdWAp7MVi
AR5D59lqM3ZqCljZgAHJHcOBIDAOdVWMpxlcV6I84xAufvAkaQdaWxzuj36+VprDrR3wZ2hp0ZRf
KvAonHqC3a2AJIPl+c8XwciiNcqsAym6Cxm9hWLpVQfDpTiaxyrm7h4ukSwoYVYIpfnil05RXfhA
nuskodUG6RPNTrk1Ev6cB/DrVC2Z2/dHYnl6f7T8GzX+zgMqKLFpWrzzbXzzHQnYoO0I7XTulhUb
7lHiaQFozbBPuWfbp2p51Cd1dJRMPvvGt07wcMhjc0kS2qGBeby/RrY4/9ryT3GW4hbvPBqcRfeK
T2Hckj7PbgJZBA4dYsnT+sv9yf1l0RbtER47UtHCPN0P+q9Hvz1lw9ts08rB7riclYEpgUt2YzW8
YSjSzo/D/WWEiiE0iifkTG6+okxIgf8kpGfHPM2Wk72fccomAfC4YxGCwDmKabZO3nK4P70fPKJg
N7V+TivuxHnG14TV8f73/3ISy+l4vivhVy3ncf8nExeCCtkyxwOUMGJ2RK0fg36q1l1cRdRcqxKs
WB5RrMyyxrgUa+gSI4UXmSDMOEB94uV0dCWucx4gzitpacNRpV0bthfLdpP16Cef0zH7wh4ISgc4
q8nOvQ2S1lfXLV7KlqsEDdQ6Lol6mFOzY9IDzmJO+bjGojyzzaeWMBge9qrBHEyjYudM4txS0bRj
4e7Tnv+cNuLNd3MzUm/ucUUpNicYifgOeAX/h/VSWv2rkfEOID/g5k6AXE1SrpiUcuUiqY6WFGuE
J28MwyJ32yMm/K6E+N+q9XBc/A3/pvV4/5kJAuGZZfFrHMSff+xPxYdleX8EFtkpHkxox3UF6pE/
bRSWLf6QDlYun4vgp+Aj+MPkpgPjwUcRwpE8h//voHD/oMYDoulYthQCk8f/SPCBqOQXA4XAt+FB
q4f8gTgMi6RYgiO+fn7mHTX/7/9Y/5c6tkbc3XlPBGxC9NTpxDAwOraQSNCiodvNl5g7H9dyG1jp
3hvKc4EQjGYg04Km8utdoANct535sCAJfvkkbz/yKf4WXLGITX7GVtzPLghQw5gkZnh8QPhZfj27
iGTHTOKwfCLwlZ13SdslMAhu9w33qDLrqRThswsDblWUSbeZUPWzQFjWoYuYucvcV9s0onxFJQrx
1k0u4Uz8nDlJqmpriB+7UO1ymibljBzMIdL3P5z+31M3/jx9xzRNWrYsTIui59fT1xGZ67q0xBNq
hOqjnsvkWs9JvU7ptqyrGcAwIrXgFhMk4wwfJ7pRt9ayz7kn44sTU1uSanlCrF9cZUncJ/L61m+t
l6DSR1Ua/qbIQ/IB7FofQVM+3z10+DNXZZgnG6cy5SU3sqf/8J6Wj/zvX4m0hW2ZfuAHXIO/vyfb
UVERJJnzxIUO9rrB30FjH3zkENG2KcjeQ6F/gQNk7arU9w9hWRsn14qny4gUdK/8+sUfJwZpubML
ktoit+6trSCc20kqnr1M0w6izTkGUbv991NffjT/PHV+O4JfFL8q57erqSD6Gi9gYD8R0kPlZiTP
k7UfFoxBlquQvWwfnyErAxSY0geIRuMnmMdwPnaua/QHFP60JDRO4BG1MuIhQEw0fNR+iInN4y1g
uLAfDBLE1pNsgpWti/jRh8TUloOJZY4+hpTwNROVBqewJJ2ba4NVXsSEFPmE9DhWM27b3A62tZqB
MpAdvGOewXBxqEooJY8gpYheQb99mEPyPqowxD2NU6EDCXGsp+iKJy54uB9SBsgMYPeux45Tp+bD
NNbq6CpEtRbWd3QLYsUebfoUlMC2fFqzpH52D0RDIG5gh7xvzJDQvsQCEWW2/eP90ZD2tzRp6Uw5
RvPs2HZ5NVEHl1aw9xet8jCgpfXSt94scPOOqbU1LLboEyG8x7Ghp47s/BvsweCIvfKDXWATmcGX
PMVELbp5ow///n3b/92l6jnSXXxrlukI8+8/P3/w2aTK2H4y7O7SS8Sf9Fs1Y3OmfF0mjr60r1gj
/CO5Ay+xch2Cc32I1hElzmyHFjlm1b4LjLWV6vnCxPFpMJBwgLvAXTVvEAY8BG4RvP8Pp72c1u+/
MKJ6AiwELMn8/99PGx6iZAuvracZPyQLd/wcpd4jcJocaXKOK5twKr54ev2+9IsHEVMxGOmbJvhs
Iuk7eyaRX+zGD4MvnGND3ppB1tvWYdCBdp9Z9b+f7uIp/P10Hct3AM/jxsMI+Nuvqg+CIq1xOj3l
oV/fzKkhbiT9hPDmgpEfHS5GVVQ0/omBysWai/RiRcmLIuP8+O8n4vxdubistnTmApNxicnZuPef
/y+3MiTPWL1NvqWu6N/UqSUu+n0WJ96lVM4qpqv5Lu8/pmUh3qg5fYhsRPUtCrjH+0c5EUqM9yG7
asJHNjO1XrQ2zMQ+VjXePN1Y7kYlxgKrJCW8KA79mMsjZfFzT2jXtain0xDStYlCqwFQX5sXwyim
k5FkHxIc6z/2UH+L0/rbffG/uURwZWK8dC3pOv9YyWxhlAGcMvOpGdVX9NHJefBNGwomaRxUGc9L
VrFX+k+GUSeLJYBkTc95IPYEPJiCsQB7sNtPNJaOsbTPEHRMejHGiGquMDa1UUSrf/9uvH/eyO+C
V+4Z/E+69vLd/fLdgFozleH09pNucEDZuer3LNL7WXZfwUbJRx9N6qrOaMd0kg14BwrjnOtEHBvH
3hDodLNiHBeiHL+6fu9fLCJ7Nq5ffhImiXLcgGmV+U56jG0UIDMANJthERTj9x5ZKQczdjTaOJJY
mY3Fh65xTjEy201eNfFOmyAae0vmly6f8gvyIieISjgg4zOGDv9CSkuw9RPySoyRkiHtdwVK9Wvt
90fuCv5jMtKEMwv7VjSR+91AiF6oynoyOnlykG6fysR6YwWR85KP2PTod4iT25QQX/LxIfQc45TH
eiuWN2Vrp9/9++culrXit7VE2vwkTEu4lIv+b0tgksFu9afAegqCBQkm5/4ZuhiKMwlKwgNa/Iza
flgjGcku0zR3DKUnxGtTsO2NXB9yE6sWFtXT7KNHL4wrlii4wQJsXQLR6ZjUMZAFtDlV9NL1DX0s
MlGquqs2ntMRhkDE4qGYxJuoYEDbJ8ljahTeWzpK66ywz7ODEN4vMXzXcBDgMmCFHdIDaUjZG5iH
sPpbscvjrtiN3AfB6UgCUd2UqW1JGOO/f1IWm+1/fFKOQFttYioQrvnbJ2WM0CC8UFhPY1W8xy6n
ViQcfUghUBFbg6TS95bc1QG/f6hyyJXAzuKOFm0qRmDCITE3TjU9EKU+bf79zLzfty0e1ArhUziY
lmv61u9nlreRnZjp1DwNZIWekyFtbsTGMQNLX2Br+BctSZ80GB1g6tIby8NYhxTGRTNZ4XJaLt/K
SZkbTtpdES7jPGifjofqetjWYfAA6stYI+fI9sxdjJ1oU7VLG0LU2w4aZuEcok6Yz4PzfvC4LxoD
jZi58oCjyfazUWTD0QqXRGeMlplbIz1baK5ZhbpoDpgpMc0XyNLcZrn4HbxXZk86eK7IKwoXn4gK
4h3sG8j7IqWRDQNpx/gVlRsaNCzk0zVNP6MG6i7oiquMpZm9R8le3X6XQiDZ9T4pGX1FbFEQociJ
AxGtGxRhDETBzTjkom8kYOj/tP6i0vrtcqFcMvlBOcj4bazx/m8L2uyngazVFD1BfSmvuTH3sDRR
sSOmRUplXFy3/qZCPJNynvxjm6hT4BTx23Y29HFwGYfH8otP3/LqTthSAW3M8wY1FdtGyzxKzNDx
eminFsaTaGjzfEE9SG2T9LSdg8G8ogrfddh14E59bNvaek7D8aXtPZOZ7y0J0keTWcaGD8zcx4n+
qjpvz0iJga3vQpUZaP4TAGCcUiciniQB3kyUxoitfOfzk0Z1rDowy7ylntFSWCbRGlOIueGOk5w7
mqabMXtmEJQxCWaX1HvBwfPBaGN5o2UIjAjLVbE3dQVvgg7TukFOfXG8dITbtTyyu6cxFyfGrs42
UmF4sVSzNdMxfXTrYQuflDmyoeVeZsAuom5B6OKHBKFpHaLUfg5muM0EnXkdadoDcXN18t4apD4k
iD9GHTBvWwjoGiAcqJm52YOsWmW1VI9RjFkRhV6/l0mDn9414Qc2CaMhSN8bLvQa6RdORLOcmFyy
6b3W2YdJW9axK7D5zI0Zbb2R5hnd4EtQAbWCGtYE7Ac0BvGn0Cd120q6BDtpSWpcCO7JGfOvM4PG
A+1D3qcrrqPoLgZWwEcGaSA+HhlC1GgSyOTuHZrBo2RimZttuR0tn1Fb/5rYQ3Y2h+aa95m59/xw
3OhuQs1idE9i4Orh6832kB2/WfDX9jqejIeZsGw3NPtr0gfOrW+TTxg6Pxd+Ee+SNPOgu8MHoFY6
9r53Ezr8AChwvik69AKSzkZbXBCJYMZbNSU56F62c8uGkaUNN1YCucV6Zr7VbXksG3M+87Whl/PR
igWTdXBcJ1pnTXpVBoyVpELjYi4BPaSC3Cp+KuRDBO1DtaH+CfdBEV/8snv1rRInIAjkh8yaZm7g
TrOLmWtfEUU010wHmK87jUbMz88AyLe0M/Awh9xvg5oB+9ygdwir5qFT8E1NsJZPsvEAaeH07Ave
FlPD6dHPbMQkflztlIqLXenCZZFDrrEAdt6mD6nCovkoTQtcIl6rjB/YmMngYJn1NeCcQ7ZcZdSM
D5NDQmHnCpIW4TXrVc0OnAWZ4YGB3671+m4/aEbovKQf4zlqHgUN49XsoK+683h0Vi0iPFFtYmRi
o49CQ/CnLoYJegz2vA9eiPe/cJGbAL/gLMxb1rbmDZjrcEuOWIKBfLV8SAzxgDnkwJpzggiYNqno
WvXhqS2Fe8njBbYCWxFBxAGSovdoZT0e6hLBBZJIdx35c7X2pAPmRwdfJwQUWe98wolt7Jm0hYhh
W2RQkit/O44pci6ylzFstq+yTcZrsBwkc+lV7dMUoraT5zAO030/Zt8A/0W3ucXAgAHhVsIBMoh7
eVsWzYPWYfSgaOWuOkSCB8wL78jatt+goT7HxjRfFcM0eg8r5lvQSrlsv6h5/jaFhtyXcw7auw36
y1xZwBdZKS1Lj+fKfYkraqF0hpGGyxS93ixv971MlKjHZjTUlWC7KzKJ+BBVebhHjY88JSNVzu9r
sWYh8LZx05enQUIaRKRz68oRfA2dfERsb0SKGdj1gEE48wc3pv+a15LQsa4mbRjvzVvo4lUiVyxf
1iPrFFKqKjmgDQScFAO9kClBY15OsLLHqMrCAXiIe+MV+Y1z7HR4c0ryQZugEy+WZb8wox63I6Gt
iIRdFBeMHjXjzr8e3icssO6gkZ2oZtHLLTOW+xTl/tTGk36vc1GeYuJmVZ5399mJy8yHyfDIWv3j
uUmUZ6hIPQyW+Uq9iCTvh3hk8CeRh4wGH2u38Fx/HnRwMhXBWPIukxtZZbfSt7+Fi15OOOyLPBm2
m9SV00ktBxnNE8rMRSlh94fagpC/iIfjoe/3tp0ztERoi1Du84+XmTv9F3dntuSosm3ZX6kf4Bjg
tK/q25CizYx8wSKyoQendeDra8DedWOfY1XX7L7WiyykkKKRwPG11pxj4kJnDtAW3ameb3IRtKcO
DBwdEwyqWZXD17OCjUtJf4iHYcQ7Mk/QlptlLrfM0tos+unkqt5BtmQY6jfj1iz1caeK7DW0wleU
OjUSFNiKfoFqinAudKcjCE4RgdXGU0z+T8HJMtW9vgJT8GxGLNS5mTPGVnCAwT71uCf4J9O/b/7j
7qRQgE4aWFgXkfxWITVfkR72ZmqqYHOA0na5mWaR49ddwoosQsaStT/LG0mtrtDPIlBd7i5fhUqg
YF/uM4fY1QZRjsItbvVgPCfkIxxBTRCwkJH4pVjsNya0xZqQvE3npCRXOOWLYdEH7cMOzFk63vUY
yJnmtee6KrWtayCBda4oJxO0D7ZDTYtMJ/UcyB4octFy4uQZLAcUPOwN2NlELaiEVED/pSVveRdC
Gd6Cl/xQfrOfFHBu1sph1fWpswlIQ3MdDDaRRCkRoUZsRvKSmgy3iMLajyAyArBW6380X/vwyfKO
NZfTM6LCTdvsWCdqW6MjIpgbc2+vMDUn9cVjeHK0ywj3G9f+zDKqQ1x8FFq8Ux5ZCe0EWLOxQ/SM
ZX8xh2yp1TO87NozzPkU925LOzOU9iY3XFLKRXOmNXQoZqxzliuUkvEsd07nGy5fRz+sm/3yUDKr
m5fnLV8tj30996/X/j+//fUT7GgO3+m1CKXRv//OnJBM0LT/9WtkRWq8D8LrHz87XZ5jQhXfG8yW
5Tjykq8fLuddURBVv/ELmdN2+UbJ8jTB9Gn5RCZqveUnLN/5et3ypyx309kKkEKYBrGibeyaIWdW
DLsEVei59GzB2UeB5JXtryQJ9toggAJOCieYHzANd4K4Oy03k2kSdDIjmQiNYsEfjZ059u26MDzU
Bb5hrj07pbyEbnHWndTbpD5BSPTKaYZJ82fEVPcY65F9KohLxuZJbMyqsH3CwtroGUoSZ/Ly7eWm
ow5i5u2na7OSRCUXIgYfMb+aq6B9GpPkXCfJtF+etzy03Cx3cxuNrkaMYzP/kOVxO/P+/kpmRCH1
OiCFrxewk4fuSLW8xl/vHWzI4ImnYd9LUQnbJB7OwmvgbtkEUCSf7APJTSp4tjFXbWk/IVwP7XZa
L18WOXzidSO9mGVt/t5yoxxd6tsF+V3KOWmgErOYjyvAF5r86+6irXcxSaSrrwcXYf3X3a/XLc/+
urt8NYRNtiXcgdVHIUveIGGjibBQzVNLgBRnz/4StiremYu4f2GGf90UlcMw8ev+iPjsL6748th/
3F0ea5u4+MdTwjHykOj9F5n8//YStgP9yjVIEog6eh1/PTvPS//vLycBLwHIy//53U2ctnuQrUfm
9qzyZFP/g3/+9bSvX/qFQ/967D+et0zDvh77xz++fGd53de3yVLQtpO4+kLea9qnrfXXmzR0NDgl
ICn+VBlMTfuMaik/BaC08sPyzkgIXPlh0kFO5K59WD6zr090ueu3JgVYjsyct375enn466nLV8vH
G5d9ONFkmV/wl+0C4NW0FwlGKd1k368mX24bcKwVhXg3rz/1qMiJWY6AYTKT5vsinfeXpcOpqY6M
SlH4IEu3iyI/prP+BWPG3zf14rP5uh/YoUZSSGSvpAFo0p1sKgzWvuWHRvMV1QZLQV8iOGek0axs
rd7Fugcafp4+Lp9LzcZ3Z1bli6SqOy7WD3P+gKf2NYvb7fIG/sfbvzz2j49ILofpX+/615dBKjls
4q774XXhT1eLmWLZcXkeS/T3U+cBIqvc4rEbgvMAWJ7kD3t4KtMU5bCk4tK9HQ55bxcjscPYFaBS
m2eY1ozOcN0u2kq4EcCFCHor2UquEhOODCOI61CZ1Tf7rjmBuHjFY2DY4REO/TEEv47sOAxXXWR8
TkZjPVSljvilx+TZEmCm12c/tx7hL5oHGi2fMcnh9vhguWm2tViCueYxJWrgjpRm5WCii15giYEB
zkjJURVo8Mr7LFmssGgk+iqGz7zVYq71Q+z/qGoStgjrdtGFieCoj9o5wy93bhz9BxZaBzlhMh1a
z3iHEwrnF2FbZ+baugyJeE9hG9VdodaBHgy7QlHQa9b4EU/Dj0KDOI1CVqOJS/HEhMlkb4DPt27Q
5orUJbdclMPRN4afEwPgnco1H/xOE94B/8KuBARePybh+GY7pXscCyzYwNJ2OpA9PF/IsV0d3HcR
xk9ug8VO9skcUNduGQ4TcjGzgsVYQhXOlf1h9jTMhDGF+yaMj4qT4RaWdKtAbPe7CtYGOIBv9mjZ
XGIDfx3nYCp52x+KEeFIXBc/tUIvrr0cEi6NyYE+6J0FqTqj4iUnIM4eksTpj+R6PMJeyF+6nkAW
27I+B5BobzUWN2GTga25LkZJWCueOe47ZBrsXfrkGHjhVo0pl8JkDiUW9Az4PH5O5A2CDLNxWXId
DIZ0x3ToT17Sp0QM56z1psD2Be98dQKdFF3yziveIIesNfGCbdv7yEIgfKHZmQejDLO9i8y4HbpL
6rAo2EZT3c1m7GAWG/usMfxLRQi512pAFwgB3lZlf+tHKMiuMYxPiGIONpoVzbW7R7NFATMIiNFV
7qXnEK4Qh1pCoceFTvPch8kKwiP5GQHToRBiE2lf7WPbJemm6y3vkvXyDaKBAXwIYGwfELE90kPU
sbZv6gCDhdeP9nlQ2o/ukKXW4zik/gXoQLfS8wjIlPGpaRCItZ5xAlDFES01ajR8z/ZROPbev/c+
pEKPXOFYPvg0sbdB6TW/cj+MHxLfeGN+ww6WCn1nQBPi7C4fhooDa1TEAuR1cTbwBERSmJf8Y2Lk
/Nb6n6Ycn8a4CB6N2PohKmu4h0MAj3Ucr4zw8gfbJQ+BvUp/rDEdr8eyeauH2n42q/SamXVyaXQ8
BzU9qrCLcGpowGw7xRzJJ85xYrj+4mnZVukJMq08rQ9FU74p4ckj9ekRUYS+j8Vw6a2R+UXcHyVz
E6cs6nNvADc0zYS/jjcYCKalHbJxek1kVr8ggU4Cc7inYhc6YfPo5Qj2S4fl1c5oFTMVRcXMFgmg
ExELw76OUboytBlgwmfhKtJC/eJFRN+VGfODaiYX+wCNC1sQsI3jD0sxRCqkJ+d28r8NPcx5q5mQ
p5mg3/WJHuGow+0WgSXObLwAcudmcjAqsVZyzlwpQPvkyfdR8ZdT7Wsg0NrvWqncldlnwVVzi99j
S6yedHc8pdgJM+Do1jsCoYeue0J68Gxi1uLIJkAomKRg2jI7LdxPP5uIDZSwgKO0OY5wJnWq4odW
4ioaIxOHmBOfYIjmF8auP029fPGHhmza0duF0j2U9nRNcvkdJM8DifLDXg+YtfrDu96mxqZESrNN
/Bo5OeNHQ/zWk6My/PrD+I5rZ7pqkbat66N0OyIRABKAYjmWvfVDmZ1z6JL+qbWTP3aa1IchY24C
9FBmOUQjatmXhgk1SO2xxlr25AFV2/aD46wtcqGfQf894C/hAxAOhEGqVmIftFfD1A+ue0F+a75E
wtsMjAMudmVigPFwUuQaQHGsTcDkQ/1YRvWut8dvk1U1WygT7YPdFwnJb5W/9d1nkpnqS1i0NPqj
Abd07+1hPiuyJN1wn9CPmgG+xJCpC6YY7Wp3G6vt5DMafFpaxCFEnQLwFBvdJZ8+4R7Ujx7tus5U
z2zlHPK45H4xtYkmvQqRXTD6Rc9+6ER7I0ow+zU1zp9CRa+aCPpHV6cRNsHMHyene+zHn7Fp1Z9a
A7YAdWW8alMOWrqRZOEkCqOaC7Wr7kOSJWUqHyFWuGsvaxD6LZMSXM6HbnrsW0SdyyOBAMoM6+R3
mvjZwbG6dT6Wzh5N3sWzbO0wNeyhzCmONg1E8yt0/30s+T1W0ksgOIT9KltxXnR5Sms4TV5HcoLr
sIzIX8+TWxssCSI5Ew+/5mYobgPO7hMeN+JyBVnajnnucDedQXE3SLPHX47dPox4Y1ZART8wcLrH
sJiXbUKatmNhcX6zqWTrVfu7rB1o3Y+IHrr2MLGHuqPJ3Z+EXtrHwdPcrd5XmJx1S3vOUtyqUFWK
sVNv0k5OqU7KpRWAlGyysISJEO71MpnukZ9+iGgsr01f6OQPCJSgj5rLENDBEZiw0O8Zu1DKQ9es
yPaj351zDaMrinewLx31SmuFwxd4KbQasS5FaJ2wvM57JfVBc17fZwklPBp6/2olPuIh/IX+kA4P
tXoM5Tu/cjoq3oXdaEzfIySwq1GP5DrV+obJvcAOZdEyDXhn1uTpvLZlyvZCs2vgevjQjDT9FmZI
wj1swOg9zWZXE8izETqzXRnM4doNyfAYar5bVvbaK4sdLC1WP6iAH8agAeJoeEltsj/TkAhCpcLb
UNP9TBz+iEQTLslL2UGJ0dvTFqa5MlvSnQ+Gdwa0hm7PG4nQXb0L4m23sLF/hzWTuZI50+MwaGwr
2+ji+vchhJ9tFtlzGXIo9zF4tMZg+WcLw1ExTjdjEskJqDiDIre5TYbdbJ1weIupmukgT/FL4HTX
MMReUNkjclAy0b3AOojE/xVXQ7bXiQLftwiItonbPCARx6KBew+LjPtNt/6wq8sOvqlAN9oFh0sn
fzPMwQRp6r+EFtNI9rGA17bcppgrQWCZjzJzXyNQsh9R6GBuA0zH8QFaAGf8DEZ1CLQ3K23vI+sn
Ek/5xyY8cQnV3/CyfLpSbv24IcwLO/NqtCaNNlvQkScZ+Rfp5DfDcdnXox7Zxhn8qCal0qjZS18o
xTs/dR9hQbHzCrJDBwllnxre41QV9aGd2yX6BKnONGS5y7JK4ix1NlFodbSFcSVGuUIAkcACxSPq
vPvYLLwIL4KdOdVFGf1GqSE86y0KXGh2+qFNKx+Ju7h7BdEvdqH2gUsHI1PxmZHggVY2fRVreq/8
vDxXLAYN45iN0dGGK4VBYyRsg1PViSeynQlfsZ32UGkNu2UnzY4Mq3j1wMAuY7MfZQL/p29eECXQ
L7bg1Sev0p0JGTq4qdYlr23yvbsc/PGUmvr7kGdykxlcUDAtFMXQX9gqkBPChe8g3eFXZRu3ARSh
clirCQM7V6l/RwV6Q0/ubYw5jGFyie/Kmw2mMPdeJeW7NNIz0A3QSIZJCv1EUnTC9G3fKP4ctlUJ
moi2P0ZG/pSMWn/0PUg0g+b9YcMjzlpNiljtW9NxMNTR4dp2Mx2yXSrFrqL3Clq4pAU1DGAsrYtf
bT29kaF+GoaAbZPTTLu4rtLtzOP0yjm6Gk0ZrBrnoYgEho30hy1Hl7yI4MMq32OhD08O1K6sE+8l
0tKb68tvhZ8apxYj7taUmBATcl+ZAsLo04zuXKZKbqMYqV9UGPmVvIy94MKC3LLPH9BinaL5Z+bA
vdbkPVW+8QJb9SC0IGfSNnm45OFqk0dBOkezzcbOPkNJBd84op1DXEhajOzJALAGsuxLmJS5eoqi
gjcLZCwnLskl0hmJszHeSxVc2R41J084xMtAG9Nj1Ab1cO/Tixvm75WljLsZ+dilq0pu7LKcbgOf
xEoK/D8eVtdA4D0wWgEVrL2PrdcdUwKES+vZqTLrCsjCXg+hUZKP2j9mCaALooyvfpBBQkU1tcsM
eQp90D6u50Vwk5BnhnFGyLEGRJX1dU2/pGHIYddMg2xJsEovN/W8GU+14eGzF8xvOjw1i7wEsuna
03X3QY3NTwNOtsWA+gKy8qB7zXTsHCLGeBdI3IwnEDZRvFmOcWSyG6wo8qhi9QcZIhYZ8ocYvjDt
Z1izGkCBbeOZcqpb54rwUOw30wYZjs7mqExPOFJpN+bGE061t8jTLkxpSrhPPzSJUNOjCXlHEA2M
qkIZsdykiF2vVT5+U6nbHdj55ZcJN17uVdRnRZSvrQQlUuZBL7fG/EB5g+WVhIz0e1NbSCV9mPG4
BIOdhW5kqxQ1yDJ2Kk24uSogjSyo3v5uDWSagJKinUseHNILz+sx+KfXyZb+paAeWSUUzpuUiw3x
c94vJv7kRzrduWrSx4o8uXOYOESGJON5FFgPAt3WrpY/G4Aq4pyNQXuy1Pib+ro5aKP9aQ5Ftkm0
IjqoqMRCo1G42/Z3BnzeEXyljyBX/1VOEkbnVGg73bKbc9dBfea8ORAHlTIRgyzBVCXY6NjgyHjo
tgIs9ZZkgfBgYeheg1cDVeMTEEsL2DxWLXcjOVjoCEb9pLl+zNUtLYEIlv06YfCxpyImEJKTa03b
JjsXpQ5DKp/uTpaDaaGP3NX4oAqCh1eGT5wW+gTUV9umx57sggGwy1/6xP5oLNWlpRo7sg//xjHT
nBvx1NLVeExT/0GTdGlaXc+JCdOH+wjeqm0jbOkCdU8YWtaj7Wtn+gu4kZPiigVtV4S5ODhADlmj
vWg3SZ8tQoAz0aTzejITrQOE07CfR9a1C4u8hbkTf2voKV7JFyU1OmxbYt2GeJtFoIGiUU/X6DDV
Hn8F/yyqXzzK69EKOMVgJh+cxkHtVhNsp80Nkqxtfsm4D66DDO9m2N+iOPDfBuBTdBR048x1t10l
EudGTLWoIww8FZbBljSzQHMgFNwKN0MnZwNcCtLqIc/Kat+mAnT9KInJEAmMMeK3tdZ8ssbkd6mY
sYZNMZAta3cXP0/9g82gDK+88UdrdHF18ZpMXV3dlAJ05cTxaeIohffndYfCYXyezsNt0KfGg5aT
uFVGF8nICyEkfBnmQ8OpdH11j6bk5NCf0SJ1U43zKqV2dcRIpocLfACm4BFxx3htEx8CcR52Vxh7
Nxi5+tqZCxLYpclDPnXfpi7auUD8fimAWTkptvgbO/NVsST6rRO/9DXESqt3H6rGrH74eb+rrewn
eRQh9bj5XNlafEgDVBSmLwh1F13+2DnsSADM7AJNBlvIJg07c+nTrCjuyC/FMag5GzLwqmzGGkD7
DoQ/eg+Acv1kg5ZyLhlUF9eMPEmYiJTbX82hQhRVmlv4FsGhloFFL4vBuaqLmbM/Uq3Pm5LEMJJT
KKkRGF8yaZf1oYoQX04xYkcp1IuwwSAGjPkZGATmdkjwYrTpKRhwOJqBt7HMLtgnndExwcDCgFcs
Zn6nf/jsoOyq5j1O5fc+TbVTZ5vJkyEYhsitZ9WEFs+WBM+jeNEtGMi4nIpNH4afMMnwvyVPIcvF
A1SLP/kInUlQknspEJcm8vPt2CO4bDr8n94EEb6m1FszR9F2fRbDCWmIky5UcvHGmzZGc2I46RJO
ZEwg+1+1pPC3qRdrR0bwAjXTBKIgwCjnlczsG1CAp7Qd2abBpdu1ZWwwcLJ2nNEFQklO1JpZXqDd
TIDzBM9Z2zDRu7OeeoRpoW7K7mE7EDE3L7NqtCzMtJHcl331nGauhwj8KhjhH9B55wx8Ldygc39N
b2YoxHSrpT/exolyodayZDcVwbdR1nIbmpi7LIIdb0LduRrFYEfd70sLJnOVBbzKNA7puygzgxku
giBCzjjdJmtgiNjrmyZMu71W/45rG1QmmXp3vKm/7Nw5+1mgtk0Cqd7OlL12B/vZnlmrVWkjm6hG
dgel/9j7xKPDIKJmFcD+VSr/8G8/iip+zYvQ3DS0TNfCBtBVSJvNUU8XRc0SjijQf7QG3kMvTHVk
twD0cjFw7ESFczM7Hdq6tRsmUhIkIm6y3Yppp0VBdTCxg8ImZGcNpix7Mg3AbX385M82sjCMh63V
swFx9D7f6X5p7XCvPwyN252hERY6uLZgPNlS/O6QWFyM3N4MRoJX3Uc9EetY59DfqnWSa8TSpVzh
YnYqmyl2wYJ12Brx6rDB6NE4NtK+QgfPz0ka3FSh7zy3tLHuXs0p8i4ip4+UJ7hP7GT6lWpA7Uh7
4HiqJxgiMRGLRlf+XsTwweB94oBuvq3oVcFesj1YzfyTkMqn5uaoEQLPqz0M6s8kyvVIxYQ4zgKI
YHyy4Ypv7WTS96uH7Cq88t47Mc1GoPC7pESemnI2r+k2r3PVkeStvIsdGsUTfVuoMrFDKosXvbYJ
CA7GzagHYtsDpOq8W1LWhAbikehcK97WWWCS0QoJAQgRigdvYPRROxcCeAlpz9EkJVBB+05nsu0z
2/fD6GVkJIFUF33IbOdNIOoDLBDdodGNy5RJ6xogi4Z1pqzxecwiCZquDne0lez10npMQsLFtfZu
pgNdem2cid/J94pi+JI42lsfMH/x0Hyew1SClpvFi762MQXT00IZ4Un5TwAU3PNyk2kkQUVN/pS5
gUC5af2OqFERDqOeWymt+BgTcm+b8lKkzvANCg+602hbGBH2BrgkL9LynzNOhHPY+Fun8eezOqUZ
N2S0uNKovaGEa26m9ADrg1uhOaV7tF01TDaun/2p/B42rZy4kDXyKtJcPzNkaY8EebMhKaMWg7CP
mUO7VMBBX+MhSR/rT7Op9kVcpq9cnY1LMZKfXld7SzOTZx1l/TY3RkY2+C2vvlGvNQyZe0gGHiKO
etovvQWjfqJEIXNOyXg/xSgMI+YfulfHBx1Hvhadq57VPhXac9Fyz+zszYgj/jrm6VErYxfJfQ0A
yzB/xFXnbY285ozyyK6DzTCLW0iGZ1PrWsUANKqghxWZYAXMak3DJj6MCaBBOzICPN8SuRAJbesR
/su6J9wN5CaRJVpQPeuNGPbKiHZtJNynwh33okWrV3rGA1jlH+00K2h62TwVqUt3TZXITrvkLEvb
OyYFjUIjLlvS3aJ9OZj6LSrKN94CIKETW/BRGHcR8e8XTCghs+c5oY8JVN0CC7NgR7xHo1ufPDos
Ea5ZcgNBCWfap6Z6Z194ctq5ZV3sZPxGOiyRmoEC5QnGlcZqfA2KFDB+1rcXCFcAyYcuf6jTT78s
NrFn5h+AAvuVQL6C4ye8yrRV28IUyc42ElYjJy439oCJgzAB8d0m4ZhWx7e0zIBzNtqLkK18aELW
Ldcygn1VG5to8KfHeiBuJxj+FAzlt31EdUHLZ7w7UZDchjQhfaf4XoOJO5VYxpDm6choYlKE9aBo
r10hzW1vUz+YwBBUb18xHdlXx09/5mGVHUtv1G4M+5/9jNEH7br6gUhFDyIQycL1M9ccUtur3D03
5jZoSHjVcGkeev+JvneKNfdPNrblnplhT3w8pY6S6WWgM3KFTIASBxT2Pk3i6OKk4pZYZXkjRyt/
yJrXv+6QcrkBrsfsNUaw51iFe9YEglWtUNY2toiq5LJTvsSm4iAxwv4iWptQgW6UK1VP7mExXJhQ
c1dmQ0XJqKjcezryxsTxLlXPJdUMtfKixuRbp+jk6YZ+LxlYNVHnbLOhIuZNGjWdKPOwVIr8C6h+
E/DfTcvnm7Dee3aLwNZx90BPZn7kGFCj07wbkuFuh1ScYfBYR8Zw4y9gh+6Nu0wB5k2Dctii+d2X
fFhr9jTGBnWoeyXX9GPKAcgMHRKOKjScnVWn7+G8nhDrOqcTao9h0yfo08fhgI5R27CNJA5rrLYU
1Y9ZIdSVuQHQLTVEjDkYO8qGy76C7O9bElrlvGMl0OuAJCZZyY6LA80ugpbwX5AmAD+wb8qzrjk0
n7gOg9lGkwX9JQmac2V3/raRyOb6Hr8Z/xOaxLbfQ8pEIT0Yb31JWVapnzQw08NojdEOvpe3NmTt
ArlEzi/MVlykMs5k2SY36mRJKRADj4mAMxB7W2IWhapSt7bxQkO/R0xPj/UAyWN8sRIreQxZssJx
RNTijs+qsXmGHnvoygwCeObtWWxsSQS40FzAaJSQ6TmWYHuDukOXg4VmNCLzxSXTukXCm1sm9hpB
m5d4md+OSC1SwqEvF0quacSBUo2JHcKj6DrkBnWiZWHqvLMxL565q3cHnc9Nq2CbyNFh82ekmzoB
hmKWLv27/AwfKMNFC5h+wBgEAJEWIUOsUxlWyb2nn7F2Blq9TZu0J4ncgpmm8yC9FpAEBdeldsxv
gfNjCJ32jQ/rNVaeYl5RE68jOtQFzkDdqUfWLrLM116Un5ZZqYfA25skk1E/UwDJwGf/4eSkKWNI
Hup9AU353XS1rcrj59wkWwQsSnufyvxoAUIpQcKul8lcmnGqSwMyXQuVjuSHGHt+ZRoPppWc3fGl
sxCgj2Xms0Bm462MBgRajnq3PcE/6QcbsxQHjUrpklmfGnLcfdiFG4YSFZfNzt0wwQzXBIdF57aE
U6IZafCWz9GwEe6RwgCeVlST2sZ1TDckRMGcTVa4aUYh90VOC7YF1UXc2v0lRKx0ti1wRMkbWydi
ulLSnu20JnXLmQ5eIBiVaI44mkX+ilR6OPvWoM4jk6KhscWpU2l1rRGskIUzfboiLM66KfLz8lVp
y+JMMs5bWNVyFxDDTJAbN8tXwwSseNDgeSVZc3U1GtsORtvWRidQG/DOTBPZmBeHKKe78klhH2KS
zMdc9BGyxMTXV6Vb4FdIJ+MF1DH0Fhcbex161mooouFaM75f7GUF49XniVxPFdzIbHfeG+qVyDfe
5eB2TyKL5dlVZGe1Sq6ko7lnQQgu9hWagU05XU3o8I8i+YEs0X6Gkre3Rr9HYNYRk3UuJRmiRmma
67T9U8b594id/57xA11d1OtclCcX1Fx+YmTG/iuPyTAYvsMnZZmD4brxPUKAkXl/LPqIIRxpT6u4
uk4WQGuU0qjLVUEj04Ng60X9C2kF5kWLWClpQ310/CEJWr0Vaoo/RmtXK9vmNK51Z9artOfest5y
Y3hCnudviHH/mUCXgtivbUbTNk72BG448GDCt7h3fQvyVzyDUbz+XDMuOvtBfgGHlG6UxMZrley6
Rdth1/BLSLfiNcT3fmKb5Gxaptx0T7k6tED5Fp1sXxMFJUew+bNwudA8MkDjrF1nXU70Fj46kLu+
t2tyuiexEtp6BNlmuvKly7xqC0qfBRXk9xpVAFTMYmzXKTGpq4akKhrNBm1F1QbY0gE+NnnXM9or
bcBPToY+1T4mVzSQwato4J7ZrPZrqH5kyLgZvdFi/EAaXhEkDL1Xc660stj2m9qWSHATQKL7O6/Q
RXHd3JOEgn+jqVC9w/bPEnq6k00CbTGWMMeZLyokCAUclbbqD0Lp+kEjgjZuyn1fxreIhuwKZ0lz
aOCQNQ6xjl3i/lSHpqzhl6nuqTTrmxepelPbWrZRHf1PwBIO+UHkrkapb7DTNo1b1bfXxMK2nJff
c1pqc8qdy/oi5cqUJAOTqXuKXUQTo19U24OftfheHHfYEegyoOjLMyJkup9DYtCXhBUsRhdcJiOS
yk1h1VnQXqw2V9tWwt9jboFFsDQ3jucbVwqUxzog+F7a9Xso9AezbPJ7S2ykiFV4BTBzHzvooULP
AgLP8vE0h0gunBgdw4pO/TdrHtWDZrn6sZ6ap8VPAM7uBYlmeWwJhH6wrOQ5qcv+MBXOW0sWIqW1
O+JS0X7ZiitFHhHTro2+j91GYdNj6rR2MkNcirb9COuqPZMgMgtI7b+Mz/+/gkzmHL7/FmTyUBLe
+r/WHzUpgcW/xdf8/dK/YSau/S/LNh0siY7tmn/l1PwNM/GsfyHkcCxdN6w5pkZgZcT9MmfCCudf
OLINAddaFyYvw6n6N9FEiH/xVMPzTfJkdcO3xf+EaAIG5d8d6Qha8eQJzHn4/rFL0vX8d7Oxmw5V
XmdNcoh129o7g3y1vZFyP6GNLPGeJcKNHsME+X5ucBi2oTHTMsRT0cG7S2kznuyccbIqnCepIXmY
yC7YxROYQjXKaKU4lu59sKIW6e9OB8k1LJJnVCDwBWKVX5pOym+iplxMAVPq04+gow4rfFU9mFDY
zikmeMg7DRVObLiPlT8RO4Ba+NlNOyYfDldvA76VZ2rjrjXhgdhl7J+dvu12Bq4Udo2VvZMD/h+4
BcPP1tfIQzc0/nInO1sFU9sJeOS+N0b1Xa/rTdDEw3tMK1yrWnsrawj5Se6U38aRS0gVuf1RZPjm
6Lq+DiOsIAw48toRF/fa5B7jJIl+h066s3J0I3plm0scRLbP8ik/4zF5GKfHkVRQjGTVh+8ST80c
dW8wYN4tfY7EmaI9m0Tm5FtZtsaDEPE3suqHretEm2rKe9rOTIXS8dzgwUMpWbzpjKIzyc4i8aeX
0oEfp9l9vXEc67dGAgw+GeuoA5LaoCx0V8uGiqiOAvvPAZTY06LbcM1n5RIhGloEvehGs9Msll6q
kgRp4Jt+Th6hXxb3sBu+s5VWu3zIemYQCTKWuisP/j5VYb9r5gxGos4Ow9Abd2von4q6p2DukmHl
5BkzMv4F07loXoaIlZWoLbVi3dY6yODWI4sL0jwrcp284cMm1XUq7hpIaBIxjPIgrV+cR9UhJRTv
AHZev8VsXUn1ES9NqgXMNxocQFFzo8g114BeiVyVyNZq2xz27MkHPHmy3QGZ3Vs6cyTH1+vjUl6F
CWt3kdNU1pKqY16Ns0hjASetQvuDY+9Tavp4GMNKPOok6PaBOBJ37F8oQyQkLsmlOIghl+hOeMKt
iRc6rjLsiTGGwCDx963jFevFWShk4QHO5LqNzP9HPfeNGOgzrpyAHKZ9fIgKlFiL/Y8iXvfx3ucB
wl7Xf5oy17x6dDcQ+dhEo2UWTg9W+zTGnseRdfKINtqoZCSbIvjfjJ3HbuRM1GSfiECSTJLJbTmW
kVRSyWtDdKu76b1L8unnUB9mfmAwi9kI7VtSsdLEjTiRPtKXxPhVuU+YCskuxqikLls4cFnC4Hwa
ONVFQoNb03G8lrCc06hA7sROeTZoRzLkyrJexZaY3CSnkvmtnC3sGettAfpuEzCQ4zXFq5OGRAKs
grmQPbvjwRvqPQCDYfOCO2e46Db+TRaJHAp+1A2zeyB6ab6r8K/CfTRgGjAPmJfbBOaRKa336Imi
3Bbm+uWvI6jSZpCvicLt4In2TGfWgHbI1aQqYRJ05kqcXv0SyZS9cwdpH/1qDcZl5wRK5L0VqTcK
mqtLTldoR0x7M7oRO39lBl7blbi+lHPPe+fd6aOElcukIydfnhY8pifhOTzcSXopwzo+MOSO96g4
+c4ZQheDUFbvaDfxKIYel42Ycy53GCtPQrJMtFXt7qZcWw92whGUplsQmFQ+yaYBl1qlQBC3nX41
fCwJkvBwZaUmx5tWURKc0oZiw0pUCSKrv7yViDFXD8axZ8KzwUMwnsXifygf59CC6XaTOsWniS+0
cqEPNMpgrJ+SLxHegcADpqqiLx9cX+tbTUvyNvdq/DKYvzgJx/1WKtPbuiWRJWkUw7X3WutJZuJq
NX15VZP3tPzo+9USsYAjMDV+SCK08X6vfmdk91NUp2/RhIlZFbXal7sKbsFpxty1QZpOTogClIrQ
pbvPW2SWJEYvTCwjPaa18dtJq+mZi+i1yp2DjO3h3hVI8ylUI3LDdXXntvYTDqt3uk+8JzJWKHnX
mqd/H4tEPHQ+oLlSeRhy9TgEkb9YQLjoXUpG+nxbsiOy8X6RmPbf7HAOH2RrnqnuIqRZhxOmQQOV
NS00dkXDOszC8Q/ukh64UOtH5PLqK3WIKHq28ToLG7yGO7ziQegsnJewRhFtTAQSmov/pVBVDwYw
6M3PQM8pGzYPHDTHIpPzpVHZR56Yz4wBjIsK8SRmefbSzt+kTq9DbKnX1DA+inUYgCq8oysTACxC
CxW1gwX+km9tUXjr5LBpHyyiXtE88pNp/lpE+TW7/MmxKCicbBv/FAHY2VI7Qsdi0idHCtgBE4R+
++QbJ1vafzDS+W9NBL92EdEjxqvVyKfi53TOrO00JzctMvRdFN2yTI37IqbBCVrfzqz98SI7Kz4m
TfkRxtQVTRnW5DrDJEB/cRHoxUiDMayHg9umVuDG1hE+YcUdZLC3ZVfoAEO/f1X2iFqBZ9tr8QA5
oyPufIijG5ooVaAWl3gafFosemKi0oURV7t64ibDl/eYL76I++/M0WWEaVb6nKTm40JXzbaVrnOT
PEPRRHQZaN+5D2mRZYrnBOzUNf3Rhr+bGuufNc+/ioGL9GxeBP3sb3M+3TgY/VrKGFlrRkmXWfca
jX68DsOH7m4hfQKa6xdmhulcGdMHIqZhcgt0G1paO7/O7i1pXv7bSLw5PcWKyMWcegyWmcge2449
cRh6izNAb+6ytsE/Izn5+3nebhbrl9UI5wmflHkiJWXfWWB2D2nDTh1zMQUHUapj2w/UaZpx9QKy
dNn7KLf7wWptbjFze8xtlLIWCfdUFREZ4Ww+izBXR97ueNynbze/5eGCdUmHadCbCh8YvJ9blkN7
6Ef/Yjdcsshfnylmbc+Qs0j2i1vfM6Kqo4s0k3M7V9UJpdjeDJVxGXW4HJhCkFrp6u6p88OLzwJ0
V6H8rU2rWdC1HdaVMj67jYAFXHNH93J076XhVMAtbztMTw0C2+qW1bdIDM99ZzgvrdlDtnUF6baG
2VUf4QOo+rsi/cptmuQUbs5WODCF/bDfxz0u+ESl93qhi7P/cbmSpigDSjmHzahoF+V13uAnLL4m
iV/SEsu2niK1dTF+PSQ5z35V08Uaz1oceKXtvYo+lR91LI00i+3t3ohO05KCr1f+bqTU9zpiEYyp
vr6jpsw8hlPILbqlDVeqRpHxt5CQnerv0OrwUGnz4MZ9zgxWUoI3qfbRNoz3CbPwRTbPvWdUz2nw
c4zIROVuF/OWFqV5EA356IkG0o+x2Q8M/KjffjSd7NtLOXZIq9s1svbuFedCYA91G8QLCArP/yyd
mxHL6SpXhLGMqUpecA413VaYafdkWog/fe9dFED9hsvPnUCmkXl5ycf5HwiC+K6n2GpTRvQ4SS+B
JpP0VIMztb309AANSQjdxKTLrm/T/rHgqKURVpgnD4+cWYu7gu8iyXgNilpGOX1NWYaLlBQt9hHz
kHvuW2GRczKyRRwLvOBbzO7ORo+iv2SMeZENExDgwNpmNb/KDvAWzvQXz2Aq9DP8d9LpGq8FAWu1
WUmzLDRv3vM9n5FrGS/pcGbC3354Tc2/sMP12VxrWe7taHrywfkzDz6bQ0p7R0YKmgGxODsIoOsJ
u0ldhowT9vq2xbgauiP+NVm/waDbZINTn9RYsHfWyy0zcbsm8XxfYV/QkdaPOHe3A4Uyp05DDzPw
3gCQxBxrcAhvp4rwe5eJQ5yXf8qSLTc07OQuKxkdJTOzp7j35EOvRrpFtMu4fyYDCQKv4ZpheIdO
LQyVVotIl43v/+lv62GIz3ftuFb7sa+fO4yG6y3Aui5RvSWZ6t95GTmeIWe61Fr1s6dDusvMJD00
cf6UFTK95/fPOZzLnctYh/EOo9rEwR/E5AVBGlIqyPvVpOFN+i6luoBvCRwIOt59sBrFV1r1xaaF
ZXPXDGlzwtaMJ9FIsjsHFbfkToTpfcY24Tbz3sc4chw0sWh3zPagdvmvNOJfa1Pu8eP6EuyWewcV
jtlvNd1WIsZDi27z85vJqGI+rXqzkBENytCgiMwpbpFv8N5lOY5dGkmqCAMBozhc4xy2ae7DNJJY
Tc6p0j8Z9lrFii4pjBZbCCVjR13wVDaGTILYtpgQqvvSbyfCtA7VdGLcq1lhwhi+RosTlsM9YOM6
xEil/ucphKHOZ0/N++xbWoI3pF0Tp6xr3ioruKyUlElEsEN2ZIRJHVNrvmO7h3hoFOfcH09WBLI8
6XrroarNFHpeE4e4Iy0egdhqdnmUfqQZ2SVa6OiAWZcBXrp9l7+lOC2v3WI55JvoM0Fp2y4x5t6+
mqaj24JcsqzoAYmzfDHr8oMGpDOBRf8YcWDcEWaLqFbU8UVq/VwIdwyqXtApGdpr3SA7nebCInJi
GsWQvCxrmizJ2urgeO7qFqaq0XvGDgB2Eqv0tkY/ZAPHlAYDqg08wxgxoc/vPw7IsEd0ylcWhr8+
lq3FcGCyx3ORZff1XL8zfHB5/EBfUuiYXOpy/qS2kYDLmsNJq9A9qNWYPNHPCCck+xh8ZOjRdykE
HZbuMCr33rGM8uxMFW8UyJAHEhvRWWp66yzZnMzG+WMqmsxpgKWsPgIPA9LIOOoonNhXO5u27irj
RfrPWJCA39uGffGMrZDv+Gj+qzi/7EeKC/dxNH7PdNrQbutjECJm1XP53Mad5IsrGnUcVmODWOfY
CU6KzTRTtt02ntjVGY1VWcZor6IF8zBbCr9sq1Av6/IoTXoSEk94x6y2ONiZ7n3GtPie3nBcX5xW
ZBKKgymHCMCF801IiShgU+2tKbKCGUrY0Q18s4vW9jEKh1m3D6FsfrnO/I1RtOfeScxC+/f1mCXb
qixxa4b4h3TWHVv8r6iYtr6ZlnZ5DWcmECBTdmgdOVoyFG9rwU8Xjl/cXPkDOWiURfXvyhvdU205
/WNbPWJgCtjF+2vIfsTsnyhiU/N9QbQKBkBUC9OYBcsZ6A7eiw5e4INoCfmISNMq0C1/VbqYO90w
uQEfRlfCrO5yauhf3Mi17xJcUgEaLJE87qbsHuUtDtuTjR5/zXOcpCMN8XB9MiT/oju15YOuLHmH
9T4/kSbraPstDcokvE5tMP53e5Puyg1aK8ytMIUPSlsJJ3Wmh7NDTFP09YEY0q4v4vAtps13EDUN
SSkRGdPmtAOAxdn6y93iF0GS1dkDN4I+GPzc2lBnIPYqAQnTz6rdurYltua6BWoSVHehn766ba/v
4K7occ6Oy9w+Uhg9X0BtbxcGmS/uvCk6EHHeWiLBvSNI+1I99lrQlIAlK/XfMs2hS7jKPQ3QtDkT
FSyqsZnvaGlt3qsQ6TrEyTYkS9DgSdxXHe1dSQs0xOOaWZTxdDIW9WQWnQlT5mukXHkQU/UIjOlg
rnNT+DB0H7IdnOCZb9uBZgmcrUcYGPhzLBeEfo1I5UkDBsuUnGbzfuA6fJ9k00feG91boxYEg/J3
bxjJs8yTj595NEaVr58dK83XmrPS25t45Q/VYryOCDGL6bbPccb6Yrf2fWYtAjocA1wWOeu0el2j
+smO+vwttm1Q/95usn2+tnZm3s0EDx6idZ2EZPbYhVFAlVGJci/I3btVd0RrN18Wxj9cRMTRp654
3asffqbE2qCcfillcvLTqQ/s2GtOyRx4mvNeNJkzrVi9swHXoXC8W2hNZvTPXbz5kX7rIyy17oa5
+N6aMbgzv0wNYqc9dQsldsWD0jnalIQ9Xqb/UtmKe4eJq1PEDVNLQFApkCiCORYiRifiB3dPQ546
NRqgh5tuu7AJingyTrSEEx8gk7aNMp+ubcom78uqMo6NGp4raGb05GTiNMIbdCy7DMaYISdJqWrH
nDu5xxdnwYPPcsbTRLd8TWKW6OymkafamboPE9auNFE1wbMsV1no+Eh+iCN+h++qMvx7Uf1Rug80
8c1tu+InY+F/xgbfLYU+g8sFKSBid3vscFKIJaPtZeA2w8lmemy+lFxTx3bb7FrQMJK6qjvGLA4e
/niXduI9Hnv7KzI+wtCg6tR2zr7phidK3qNLqvIzX8x0dTt5QshtA5kqccwT1nl2cWOHGxsxphBP
RspwpU6YkJM2OaX5hJprq+y5HJrAX0oMyk6t92PIM1utYq09dTcnaREzFX10Kcw5ioQsouSyZLEQ
5RtmcQ0bHynF/bbseDqP5CSvUlaokdNLAvnoKqdThIZ+57MvW+YUHp1OF8TNmEnTGg/xxoUNPxYa
B5TCLIdwjopVevwn0L7Pa+Z9G02Z3hpRZBwBC5P4G+boUNLqu61HEhZW32HMq6F3/CgW4zLANZu8
IjCSSm6gWOKriQyMQi2FwTXVMoHHW33B1YMIFD9WxnyrbG7juSsfBj2Mb7PPSZn9+WGS6nt0Kv85
S03/GdfYNtJoE0o+Ti7tJqZJRhzJOWWC6J6MQYAtVDigYkwsPxHtKcreO+ycZ5bLhEFw4z+hj2wr
jR9wWnRBNo6+w4hpItZV+1hm085gQHCezTnaGDZV7gm5DjVZnxaqOY59dz/kffLuejUu2fatcb7H
cYENudBdOQrxz838FMkS+UNFnJwxGJ08N2vOVd08/Iy2ke7yJzg+zy5TUrxSkT7RTvbAUSci+Z/F
1LHHuBaxgdyFuQE+s4JxuDr+T6Nh+fQNMbElIIQWTBouHEmNGpTI0WzH+Yi9Il3LImj3/j3WRHOn
2mDPmc1HXVClqPDlKQPj8pJFQQJBjx0HVJDBkvzDeei1Nx/zlil2zn7kgnBsIm8K0sh7wB/anSn6
0gMcPXKfzGHzm8Hw3s58fTbXDxjgEqTBAgCetSKO+sTBVkdzRx+GX0ajDaCuLJMDbAQO94zuWhRX
osfPRpkK+kXiI1Y2LMYrVqIbxZUTiH0gf0qzQycxwA0GPaydURE8b/Yu2HpE8yHeEKC3NslqCVjc
4Uq3e3/SscImCknBxmqp7Yqek7XsROMvVHzb0G5xCXpt/Mi1YtfiFA/sQj6IyHcOInUfyCdlwbQ0
dNlZXHgxf24M2qj2P58nsdWFr5cEnp1jDRA4Iwy/evUGYh4Shxf8UkAxSh85UrO4VpaDL5RIbyTs
ePv907PprkWY6Ux7UjFnp2btBfn5EHFczyrmo3hSOURC/9zTbjvSaXNwxuy9amnHqqqEtSi6K35w
G2sHjO3k/7xqWPYDfCeuxcpDpyl7uv5gK5LXCybdfGuHzZrBUWVg9mz9zyX8+IGDWIsn6WEM4W3Q
SeKtH6KM/pwonq2dvRagCoMIAhIYyd6V1/HzAcm3x1NNlYvh4xSQTpUF4TDeZVYKuExb076Kp999
7LeHyMqecYEAlIqg88/zOpeQ1UkKtSVTAUsjGrkRmiavdJndyrnFPp6UkHgSsXEH94w6WB2obWrP
S1HczUrbAUddGq94eOd9xiWLlFCGxwW81sEo/d947v4ABA0YHb8saf43FERdGNIzvGGQwS7p8qys
6YTubNpRjD9avP00sFoUh+OKnL/gvY2APXacAvMAltxjp5V5mmsQ5srCIxUzy6aqcaBMW3fIbnBP
mvJV2Cs1RwjyGiSHz0qDWhzYAivn/gen4sq0OMguvFTTAMYOVCIeHCyfrKlvoxyt12ohzxDTvEUq
Lj55jTcQPa9Cginzq5/b9u5nRrJ0FRnlcv2/HmBMzuLBIIH3CYyJ6A+nD8fr6Is1nZcYzO1BGJ59
FuX8ZpGC3IukXyvpHMkYIwoyg8JVZ4jkx+wCsDMpMTZDHJxQBeGAlXRF14xPuMu4aitjUrZdAcfQ
dHSxpxgKhDM6/cqhm9YPc1fDXXPE7b/n0tI9K6i98sjdV5mMdJN6L4X/x+nf2iS+ERXA/jg0vzyf
Du629QcKeNyrKoSzXYbsnxbzjlzvTD6IrLrhC5dqTdjt6+ffdT2NcRnEOaiH9pHUr3WGNHyNgcwj
OPIau2XvrZvxFiYshyIeSsC0aIgHvB8795tjiu/asI6AuyWGvJtyeUNxxJGCQcWgZ1pZ9ZdYe5LK
8jJmHIDdZ909LsTKGEezFABBPCA3fBhl/d59q/ihMF1q4MM70ZGHG4f1Um29tqJ7xsNxhv22oWfo
VmN7Lyy9i9kStiFakDsMO2ESCW8K/zVr4z2ojNd4rSSiVmE/2Wl2dP4rQKoxmACSonotahqb0NXK
yFsLh2a3pHkOao8Z4GUrFhSyplkRqIFmyLx1AXFs1N3Ucx1sTMgzzlw9Ee0wt/TNUuzu4HHbcWEV
G8pcIVdGaHcAFaskuuE4Ro0o17wRcE8JZZsOpHFOnokMzhxfIghbbDuRDfYrtkdGx4svVklDwCUs
N1j5CmhC+k+6kn3KYx33O+B9SAYGYY4whlc72wU+EHmMW8cPIi5EpttPR3um75G0Lr1s/7t8WaTy
PDS1DhzyZEfPsKmBzw9u6kNmn9i36wZzOM/anyLGPWb9NA9jyuOSj/SFPkAHHZSjxffvsed/cCAG
aRs2V7Xy+IYf6pZ2zGPURiA11o6vPJw/mUxwxUhVsnXmiPfGCsNlhhKRhFthYAVBcb9uisMyi7sR
c6XmPImGN4ggsqvz4sThmWRwdNCexL+l9Ts1f+PBVvNbvf61nw5u1fDqdMYTJwSaNPLwKlh/fra7
nw/1urbLJMU16qjHRsQXDY9wb4VVt2klPMXOzgk5OSyxoc2BuIqByspoz1pHf/NicS+k/6tiQr1+
tk3I9z2OYCRg2L7iWsDQFHLoq4boQQj+CT8613K41v1C80vGGz2r5l+KuGyUMEfrafb+b5dey85/
fjTlv8aEEIPXERXSlfHBALPairJ40092iSsTnFldr54pDr41xxnkWbigVtkFedNua0kKu/Bu7Fcr
4q+5+VVKyXAewU8TA0MAkwripfDufW1q2mXHd8srfg0RJlLY/cvWyDn+FhaMVdO3f/vr6cTZ+zbL
s10yVFPS3xkcT2HBm+ocemN5amn1k5ZpB4M5vTkOewbLOR1P1LZjA8xaCmupzyrqRu5zRcGakwM/
zv2QrSufx21sjP45N61/jXRO0kHHxLoY/OzbCFj0b3a/bGG8yERj+OJJwdF3iSIX/qW8dfhwAq/z
Qsyp2YJaxhSBXNl16HIdhOlBC5fhZO0G0m7e5jGNeLzbh6zXFxtF6CJFvJ/tVt7stgCXV4csxa6+
45XsMQJML4ARr5xsn7itqR15mnZPgx59Ekn5zzHXakpa/3whyRwt+bvindQMNYDzcb4HUXnEIC8G
67R0s7ctJ5tXjrrmvRR/u6nh9FQB82GlC4NkRMybqPlsuQJuMtW1VxTRNky4snSUv2AN3fh5rc/T
AIQjp/LRW4U526sIobw0a56yjOMn1okQWREZA9AF5dBnszZZGc2og4w6UW2YSYJ3nlp7Z4vHqhCC
N7ARtHYTBk7W5cfIJEyCYie3lmEchsIRJ0LGxDk75IJCfSbg0E7C5BDjzdeRkcilTRRqAo6bIZmu
fYQJgINJ3g6/wrT8LXiJV4g1fbsmfEz8G/ZmGpuv0rW+jJT6rt65iJqeAZH+JjQ+3lX48akgMKaT
dlaWqEkNRMnNGihADIMIM9904sZjsktusKdC1qYND8c3s10/A/pAecW44+T85hPUOZrDH2Eax860
wpNd44VpSGT6pvOYpnzz6IdsA7PwaJVu0hePge0RRNORHJV5npy/YbWiNQGAOtwlt62Lr9Kv/oFa
zj987KJ1V5ysLs6+/KAhfbBNOUEeJ0kWbrGdv36NGzHtOjJU8wb1PrwkEBc3Lj0t9I7VJ7szK6g2
gr4fF4GMsCDUmNLaMQCFGeDD04VQoAllum88BFtyvvMmxm7J/QhjQEQJ3jqZD/3iSkFIdLT6GwQS
vnIqA+cs4YAHv31VnUX0y147HhmnfJOa8HeCn1AAQDQymoO8Vyy44YDUSJjsYETTGjk5UbG5Zsvh
0YfzFKE0Pbek6KFFLvMWJ0P3AHrgMfI6iolWWLL5B/neeVR4ILlK3fcLSdQxgnIwJch1lNFtGKld
TS7YJPUon4yigAWKHGRVE8OUmC4GgobiT9hOaBO2BvziU/LD8KsOQrqRQoQhVitOKQJe7XKvoF6E
vjfCuZsvWsP0ld68Mdq2A6qGa8uW2MYsWe2qNixpt3CXbe94/dGyvb/j/bLXCfpfW4QjcAxp4lJP
GZYvO70XDNBIhMsvq32xPbs9wWmD3qBTuc6vcP7g/tiLzi1gn0wfFVwmNyufMFeoA3C4loHyWgCs
jhm8b1QH+HCYvn2H3AVTGa7xA0PHfqa7k9SnkZXyosV6W8OhQzlR6uU0zInqwwOpUbiDv2EV9JqR
AUmSxtw6YGpXJBX3hmTY1GXFb39qZ+IzfGJk3otNM893VgmYJOmaBraK9UehBzfiYpDa2Udx9pLX
jQl3z9najcH9bsy6DYGpI0QXWHFyhx2s3cxuvE1TwqFl1KxhTjZpkeP7pwmX6NYuT4b5JHN8QFS5
7B1jWpkf5RbL81OBULCzk/G3B4lr6dtxi8y/q2uQa1dX2QWiKWMjdMctBZon0cYHJXV7rojmuMS7
j7iegXDm1iElyhmlUBFyCZZbZ3zvInO6kUr0tzFPBziuM4PRfNuEdQBb3QyAW50cLeotPstsF3nW
TBjb/Gb0a2/d2rN3XUo72QKcS6Q0a+sbN5z27CQLTZMW2Wm1fDUJ2SeKWXtEL/3hVveR37XMb+Tv
fLIbElGeOAwJ7/OiGj8x/xTrjA58R+5fGAQbQd4We8VfOeRK39pSD5z0NDak9V+ZXCEPDRnvRuJy
6qvcQwo6pbZRP7lF+ZjmvX9mfgO3I5z/VSJeS9Rd8pGUvnOF6Dg4djvbitl4MyKiVhRfs6mhVLqX
xwF7XpGPUKSUuRabN5uSp7Vu6mknjIpBM3OLXURtW4uQsqmnYh8Z0WdrUbtdLq91ESw8UXLiaD1Z
lnnAIV9vO4+9yCkEWq83CdoO/Dt8Y/aOmTiZIBhCY+l+lBA6tqobMLro56hIudw7VrzVJPi3olif
hs5jCg/szIHm1U49kFORvgyu+a4YH4EORF/BJgqungxO+prjQzxg0eCazvOBiczunuxYxRfGVPcE
Vk1abdzk4FvmBfTEe+xX4W7o6RaPNOXpkl6awomPq4rfdy7GmCGytynnf3oidovJxKiYSeJpSfsv
vqxH+jSuoUeC1zR5bBTg/hVGYxwa0gNFO8UPbT1/pg96kN92ztt1rsvXum+Y8o7+VwKj5xD7EPDj
fMYGZ64yZHHJKXHYlyQZKDaqcvqAubydI5vioObSM4pPLPZln1EY5/nkjfg0rAbbgvAfoXMKpz9P
5fpO1JyhWfsIqyURKlIjhrG/1O6r8rz+JNaT+//grf/7qcfFyZ1JoDhJXZ2NuckQOfLNVBTgCu1V
WPj5YP6fH/3//lqRMnfuuXgufi53sUK4DauxpBoV4oTQ3DNndyBA0qpnwZUwI62M26gPwv9TFvvz
o5/G2J8f/c+H/+vXfn76P6Wy/6+/JqXmspBAQeskOSY7adaQbxtfyWuofWSS1RYVKTqIzcvO6JBn
gCXsy7h9lZP8Q7anvSZpMu1Dl1ymbNSlJMFMGEWUB4kdeevyp+SIzbQnj8dZCQ9RfVbWiCA4M3Yd
etTCaUzvePICllhrZQ3gV/FjfZ3WLsW4kBCeZujmVs+kEpnDYVS7kUNyifj9OcZ3jI9lOyykfdrw
68vMiK7K/B9rpt5WgmVu6GZnT/dq4EAi2Vjmryi14bGFXbQryVTRJMoqaVM1zp0Q8d08V6H1qVg6
6ITeldr+Io/xOEchjR9c4dchtjFMv63aNS/AD3ZmzxDUpaA0n4mFZvG19VMbzdBesbU4iixXkQ7h
RAlU/G0o/onOL54n85N81V9yQ/FuEeFr1MBdy2wCjV1fn6GxgE/W+GqW1qJCVwVZPYBVmbjZT7r6
s8zpPWcXtkHRveGHRpdeWApmlT9wXCCbh/EyNr1sD8XuVgALGo0bLiJ7xxf1OrVuwC09WWM+LVml
5LtDoNikM/0q2h+Lo9Wql9KIbd5qBM/NgVJX7ss0uFPVPEzPuuDgQB0nJ57Cz/H0SMSWKLqoeLAD
ehCcs73mr8c1yigr9UKmfODMy41OF5paoszTOyh36qDb9iEfBuPc+N6wDQcy92H/p3F44/YN/2DV
0T9VrdGP+Qkq0Kbx+vZSkalkVr1h0RzaPZH0BBBUFhP384lG6eKJcrTn2Fcd43Vr3LUjqR7D1N7Z
JRqzUXPR7DvQ2aeUcUuWIKdOfh5krIJ8dmjpRTEHfgsDy/etk4r9/DKDJu+zYjrK9Y43VjX4spH8
TkQJzt6v+F6YUWFdpLe8c1FceVPmPvKn+FiHRE/qDM83xTA/X7/ZXm3XQ0LR4oFp+dlaZpebd/Hu
0eThaPsxnfC9xW+EZrOLEsC0Q8aL+PCdG7kRzADITz//kO8Q7uNrMiYk59g1Dj2awUjp7xHfxrwB
BwohxoP7086Kqg3DCgrtT9A7RpABsxPYjpgZWlGKCAEsA39v5w9pmZ6rYuD/HdH0540Xee7WAM/k
NQYPDudhPK7c/jP/wCHvs425C0qvw506waOvOb7lK6szuVeO+d5rh5y1H/7qavPOTt2gz73Ppcw/
dDviadQURk7hp00ZB1PsdHge7XgjFhGfh7jgVsPITNoSyzNNB90QfpjNIA6enSLuJ/NnVtczE3/0
qDGldDRMaaFQIhbPldP8JZ8G+CpLbwNGho1o3G065cGUyeRWxky2hiV/82Cu0wfLeZ3rA7xjCkJm
R6XXIkuPwgjjg1HJ+B6Uin/SJV0ffoHqMsm7SvvGEZQKE8cWWCtBBzze8dUcTK4zv1wrz+5KWmzw
F82Nd9NIORETxxpTx6Gb46d8vUVNXlWhTOFbUEwemDumOwZqLypH58jJWG27depQ1f7vlPQBbq6h
3Jsqn8/W+vj1DlK93/Ftj0pIMIyXL7FFiVUE628rOJFuQ84ZQVh2D0DumFvV6Xta1zZZPHoeSFM0
58Xr2cWKOVpY/SzWP9MttmmEDxjk1YQUvqdyBJbzmlmaUidi+WeXjcfpc/QTfbYHitV/Pvgr4x0e
aLSn2Ou+NKnKMJlEKAh+h7w5lTlQnbC3BGOE+mk0HVp7GWj8fBhqDCqOIA42qvBNQ5DakDug7Mah
R8se9Z9CVHAvfazOzbBcODJV2bqDZD1MmeilLDgokpwgj4xgfXYHgey0fliqEYmwZ7I4rKR200re
lpo/W3Qju5prDRfALFx62j9QuEvEVf4ODgAuVuua5grrn6/gaE2JfJOtJnTnMdBubGaeY3uv8Dd9
QgYiuI3RDJjxe7tOsCtF2Z+YMsjORnwaVS2oMcf97g3yvNKL3/ArFgtYL0zG/ZYmtInbBV1ycIY6
dk3NHECk1bZW1EAgx8WXxfg3o9dzk5AXt0vcq98z0i4Xs/2r6n0JkG+MtqDW2FXsj2lgUCwEZixn
Usk1k80d+nke4MgoOZcN9wWffeuX1S30nN+6s58jGl0/jaq6+N6k/xY2gLVHqOnxZ1sw014MJ2GC
U+NOVmm3Y2r3ZsW0wi7OBN8MBX8mMrCQaN/6Vp18WIP/aU9O+2fu3j2AamCgQNxIl9vS5Oxkaf8L
PcyoaRVBDmtVug9Hi7thiWHLJouyM+MoRvMO/9IghI+afoF4xgYYVUt5T00tpj7YwM/eagH3q1Z9
Qejr6+6xF87NbZKBoocoO3UKmnnRvKJRMbjK17RAsRxwxv1y0kepk/ilbE1k9ISSTIb6vDNY2bwm
/WXl1I87IW7KvrehHHVICE6EqSSrqmeoQAQfRIe/uBNcZ5vbhG1U+vb4rXoC2eTm25c6rs8pJ1tA
bDcK0fu70Fz2zWyWZ/p4Q7wCGLvmpgYSLygc1ryObuzVp0ihwVrzXx98bBmlQZVN8n9xdybLjStZ
tv2VZzlHGgCHoxnUhA3YS5RCoW4CU3Toe8DRfH0tMG5lxL2ZlWk1fWaZvGSIoiQQdPg5Z++1f5h1
dICOHu0p3m0/HjhQXi/kfe8axoGlsN9ZKCw+4fmizsXT9F2Ge2PWqv3MDndDgk1/CiOJY6Y3ro1E
qj02jBUd2z6bfbmDRVZfVCTma2/30Y78H1rAtNsurq0/dMilkS+3xSWsU6arCc1U1ehQiIiVfWvh
x/pxajrE1TOmuN3k1ITH9GWIuupSpEl1yZvY3roV3dWfD2nk7wA+QUlnrwIuc7i6XfQaTXi8cpcJ
T1+Zj4kbwMnzFrhVHVfbTKsXmwiEAWAq60CTDuvdmG7lCLAwDezuAJDw1XHm9BzK5ZhXdG6slCTV
OtU+y55oYvoAxbaLfhgOPnphT8+MgxQ16owe0kItLRkH9wHjJrasFfieFJFrNh/bSAZ3Cj2AyIZj
HE3p1f002CkSInIC1m7ZI5DwxgyUlLFtB+SYmDfYEpsWvaQK0wyQjRb/bOFu3YCQ73+fsCj/HKfK
ptSwJH5GE9ugCcnFXBIYf0sn7cGXxUCfk70NoximVWteVIdt1uy8Bw4X5PE0PpJ4AcWGvs3WBq7H
VZzJ/1xgSmErhZg9m+IMRUvyrPC9cp3PzGOcxnC2B0nkk2sTWjVU4g8rlMjAS5eNk23CqoU2ESfH
iS08ioHMfuoyMnNCrwf3BvTwVIJuppGgz1v6SdHerIK3G4yi9erkYPbinqgIqCf/uHHzot1nYf8U
GjVzLYt9kkIBR+q5PTNfayvADsZj73jBfziM1p8jNG+H0RXGcjQdV3Ao/5KJOEQYImYTKmA3ON8q
FRpvfZOoNfg5d4XpxqbDoeLX+bWaWjQ/TiagQo3iEbUj+NssKw+9lYlH5q8wOazZR7OAgcXKsb/Q
7P7EBxczTu886VOrEYnQrNCXhFdYLDZY3qzdlrb9NTMa0pCNOHogTpyYsCh6zxoCMdU4589GPBYb
q4SQzBINjc9ugzvH6EHPTfUJSei1M/HpWW196Jg7sz9rjWfXYn7+7083ge32t6jR23HyiKOVumlj
k3Wcxb/62+lWiD4oI3QB+96EVlDkamsH7a4aSv7cBOh/PsoE1hTWZaUjZY2Un3AO7AbRxwfaw3dB
4enniAmFM2UNVBh614ns6r0MpbfNmTeuv8kqD+/dbT3OE8Gz8d2oQ5gOUrSMcEvftCRRn7TBOqHh
+fd/Gz/3X/5xNn+gjVzYsP6So1pMuFgLNSN7h9FxQF5K+9QfShG/R1WLBTIsaz5KvBFMryxf1O24
qgjX+OLW8EVUySaYaLy9lchsS+wbyIg2USssU/rnxpPDxmlyWt2cVhBtS8QrTGzvQ6CHv91LZXTn
mKK7m8DBrzQz7b4qlkhbn4oXuwsa390h/hmPuHKNu5kkvE0Y6s5bUOWH3GIaV4wAibvkLTZV/Jnd
Tb/LcMDsLac3AVvBwEGLhBBzmGwk6toLXR/7E1aJdNUnsbVtqDnWJejZdc3cZA+I42AL8MiucTKj
a+Oa8wr8jPuJix45J0wIhjqDmejZ0R3FLAtCgJeySYgVaeviRbW2+q4YdgVW917204TGHSmoKR87
YKjfU0fWK0N21qeKXv6uyseCnO2Rd9nASJrXyPkcYm1f67G8N5pZfmdp3dP9DE62PWKoJXtz1fVu
+ARwO9v2hrTvsNnhuIDliOky5jpBDzLyuW43/qxhURl8SMLtG7Y3hOPtgc8u/t3B685mgsvFUlyO
hqZ6LRwi7jxECmixrGMSSQJsRDPtZIcUUyUmKXllJ7YZ24woKI23f38Win9eiaTjGNIRnglg1vjr
J4wBD2nTeHL3N6KsjnRZ0Nq8OOolU+Y1JpwMSWRjb2kmmqfMSCFGxGm4R0JPxe8OHSg2Zo6xbn7J
JX1ei9ndjkjqB1efJJPeaYK5jL3DbHEK9Iuqfu7cldO1OXB4epDkamwFJMl1F0RvCNsQbdAdXVv5
fNE7npm5g9znzCr/w5/956TgZWFBTYHrzRaWA0fa+MvCoslam3vTiaAqlfdxOpn35hSH4BCIPgxl
f8oLM98XYfFUmh4yeaX3T1Q099oAI2Nq2v7aWngslWMy/ZHhRQsye2lWCmQyeJYrhfo7zBXKwUUI
OY8fBu6/ldBwAIZJ8pkPUbXxmImBeLuzRXQ0S7mnHZ362Rgwn3ZqucnMXPq13EFNpeRlnPUfDgF/
8D+tP7a0LekBjDfoPhpLIvZviyuBBxWO4DraK7NS91MWuhdgsszLzFf44d3DHNoRAKj4q2Oh3bDi
6mWAE9g44ejbjk5DjhTNtyy975TxKZtSVMy5KZ5yJ7SAPmX0fePxJOtGvXjxW4BM4aoG9aUedX1v
1vBME83Sn0VCME1n80lrE/wqU3nfiQD5PmPsqMyeCwZv93PcvGjA8tcxzPFjqzX9J885BkEB5YSO
0KbOx2rf9+U1q/ThvmGEfAYB8+7qLeEmyPbaakIdLu3ndkrkfWda1j3r5WtmxfrGNg1O0y7uHtEP
iTOsgTuz7iWlYY49ZNAuPa6i9RxachsPM1w/RjWbbjIvN20Ja/ahzSj5lT4C4CPI+bGSxqPbk/fT
182jEJ17HhFEPeYUgxByURyjl9wxaz1pQG/o1xUx6CqJm2J2d/3snTq9ZlQw6DFLnvsgDfDsmt3p
66gLre2gIUjFphhWFgp0UCVnU7bEfKDF245Iy3z6H9+cydO3uKnTFRawYj30WXDNcuOejkO2SxRh
CZWLkrgtwgZWC8Z53cjrzeg6iO8MLfVjMy2uetzvkZwi34upy4OZZrc0wnQ1R0NyQtPdQsalaS4j
N9gatWHugK2yFDyzuWL/l9HR0yKMz+0XaVR0vmbymcNZvemOIOQwQoSCM5K9X4/BsSogKaiEuqGZ
ox91Zl7RbV4MJFv3A9jZjYXD1EWYs6opu65NBv/LdshaGScaLvFkpIzW4crnDmqLKdaf8JmXD1k0
xuvB5jujwGavPrvPKMVWwqHuQ2Fqk+4zMeCpAu3zv19ZDPPPede3pcUxHcs2XMuwbM/6yxY5MjQa
Q4owSaapwEWZHd0DeQzWKLrN1TRb3xRF9GNRJcFmMkiNq6AVHofIeFeFQ1TjSONOS+BKlJ43XlvN
jA69x2Utj7wn6bnxvgFZ4CtngEgo7Jeu0NdjNeUXWcr2vps0pHu1ImI9yro7L9DWnnRLCrzrGKUR
eddT/MCGFG+FYTrbuED1GzCcd3UzIdsT9FDeKb4vpJ0yOkXGVUikF5t83LUim2MzYJW+SCtnbF4a
BpPh8oOxOZ1qt7z0EWHBpG1pkIsM587Muprg6Zhs4gEY1mRg3c6n7iUfTOc6kLMrcJstPj0/j465
1rdfnak9xAQQIrS8muYX2hdqr5VMy0sAs2wi7hx2uFxJhmEPPAT9iZ1sBhbkLcFeLUpJWzKXCua9
sMNrVyRIbijBGM0BhM2AoN988BIulU1bj0iueZ/TsSHzZfCesdFe0qmGTmE9FDOaKzbe4hhJDztg
59R77PPAvUKPRBxs2CvCEsR9WrA1R5hEasCwNrSKzQZGryZDGTNgTTrZRaj7yNgXUduihEBcjd5F
PiU4b+h8uTkpymgxk7Sc954LgjpGDzKDrdhaIWY8VJJJmORfvRRhALyqldEE5sl08Creztj/b+k8
BtXAb5/JzUf38f++FyzR091H/v2//naJgYjzv6qK//bHFw7f/utvLOTL9/2B5nHdvxu6ZRgu138G
Ip7Np/gPNI9n/N22LMkHgAvm/zB55N8hNQoge5JXwbno/GLy6H83HBrYNOEZCrLyuP8XJg8j13/a
mkjpoXpx2ZsIz2Km+ufLcuzEtUyrNj1k0K/23tC995Z95+VkclnFGBxdg165pmaKn9TdJ3FxCEd8
bLKLMJybaAisCs8lvpW0Ed3J8+Z7LNPlwdaqjwzZ/jo0+u9jzsi2DOeSoWoK8jYcfqjSLM7tVLFY
0QJ0QkKQW4TlK4joE0KSyWn6LSKuO5G86kCnU9OkQzdSp+gU57shQijViR8NsZf+KLGOD3l2ktc+
nBgLV+17XgM/G/va8SfGUfTwcf18DSNE3Z1L5gLpG+smBmtCTZuSPZXh6eGjnCvcKH2V7uC10Npw
6RLcUAJJykBt1orCTwgd8Nh+3aWaTK+jxKdozYq82THGOprp09HIw69aY3hHK+/EE921xVUcvEUi
ie+8UlEBBWG86Qw9ZhQUTOfEgfnHMB1ZZwyRMF9E8MUizGmANWwx/dP/c0J9n45A65rY4Zer22iL
jXrvkqaCvTfrLmaaXyava9cwwi9TS/FZphUeNIwyWTR/cm1Edkvd/cnVv4yqPKioUN8Bg6/nNngb
aCCvc4+rB8VJv5sIl9jUw6aOYwboJYqjeGT1SG3zuQhczJ/GtPg+GRa1DS+0WCM1xGhloDAHSXVy
hwGqhcMbWologkmbloeZkZOctezsMdouG14YSZbYxmXzIeid3p49ddGdRJh6GmMGdxkACwuFb6Ux
yuAFk5yRg6t7ONaJxIaZliDrqjRvP2E/DTwsPK7gj6TwPVLZRSfHDUN/6OKvKpLJiSiQ5KQvm4nb
TUtR8dvD21dvz7t99V89vH0hsBIdra51vj3SbK4AuQKa2yRsB5nX/uln3F4POA1fud2dc8vz69B+
vH3z7eb2a7Bko1Cb+5datDlC6D+9yO01kWyg/+tqsbl91//6692+9/ZVKxXG1sU/vrp9x68v3B6G
SYi+83b3t9/v5zO1+VnahOWG+ApAYf3jib/dvT3x9mNmWlZaIKv1aAI6hmNC82O5aQ2zQ1fFOMHm
Cn7G1LPUNKiXsSaCevZk6otwZJYBBpcAlV832mQBKFqGSbZGtEiYWc3GW/5tHIDsiYCouOHt9vTb
v/buPKHtIzZZhdZRDu1Lo2fltsae3GxEUrf7SZ0jrb4wdVvgkZxKhp5r54Cd9vl2T0Q54S+BTssK
Efwpc9BDEtlBkjWuiK7W6eiW+Uo39nY+CwxZrgAoxY0nY/OMMD80RbVp++wFIruApsmXTNK09k6r
zoEDJ7PQJIfaNkNfLWM0JKbW+Xavy5D8tdP0SL0He4k3WOPEIrlVIr0hzyXQOYa//s2JmA71enMc
l2fgu/jaeBT6WSrYnAz2qcoL+xQNzMOMCLMjSSP6eR4jUW6Sym3OTLQLwoCCBMNG1YJEmDP68Ldn
3W6g/hk/Hwo3QhA1pK+mLUoWT4LCAyxVIl/Cir2pYCvR703XkxCQ+f+k14D+ECsYocAaXHxNA0p4
UeOeQGJDb9xJQZR2pObUaLTbGgXSVOaI3nq282Iux7ODEu48JRHo8Lx8yotpPJfLzZiYLVaTxtvK
5Rlmcx3UDByHlR4xZXQXXWNYG3TN8GHoaolNi8tDBI/ynCw3CvvxsV3QTujFmetpSOfBHRR0jbcq
xlBkx2l5EcW7DQTxPAOhGxB/Ny2CmaHQ5rNGhNlZD5r5jNQrPcxVcESX88e/z0NYr3TLTfzb05Ll
pL/d+1JbR+GxA6YEHDRySuKQ0bsg+vUMZq7vVtiw7wuLOXPVLRmgbuMbsYrWSjUZLl5+kxC4DRUy
ydndJ0Z8ONVy6zyNM0qAZRAPM5x4IS8V26JCciG0UO4qIZ9vJ1YjNGrlCB9s4wbZpbbK/DK37M5b
a2r820NLa1uflBMqQJ1dPPaqcpnL9qgdWya6UEbiJHzIwvzaYJzblo4L7SlFyZaG4JwFmTAHoC/o
IjXMnRhLjHtH5ruSMMCXGE7DXgDhNu3I2N8caqNkSr2KFlfBOBHPTs1YHKcAlFvYDMqfB+b8dScQ
Fd2cB0NLnvbt3s9//PX49o3JTcN0+/pfnn57aPL2+J7o728/2jGJpapAi9KB5cf/+obfXvrn3SLP
PgO4i3z6Xv/zm9x+3u3H42PiH5E6V+vQZmz92y/x2/MbEuPWZliE61A3ILFoddscbzdkf/5x7/bw
5rn6y7/dvtArC1icFWE73+FPB7Ac6DYyaedO4J/TpmzclgG18GR/ITT3C078eqPn9Rd7dt4NpAWX
HrHTBq4bRff8Ki0dJ12YHbLR5gNkwUq1PGlC4LV2qOrVnqBWZ1MhDE2VWa418Cxb4DaV30I2PuSV
8aJ5DV5ZNGbtTEm8TFwjI1xLp3oEXg87bnrsjIEZ0MBENtSiew0UW58CkJYLLaY0IL+pfKWFYJYw
rxjQv8qYVWJODnkmzzIO0EVihnGCcmMYxJq0A5s0tz7QEdvoFgF7bcfLlzZIDFoiW2aTr0PBlFaL
Egdw1jZvcv3i4HsBEN4+GdYqJRMkUmBsuC53e7sU02aw6nGbzu4dUmo/TRGKMlx+z6tcrfpYLt5U
F2FISkyHNPJN2c7xhiyN/tznXGpZCFc6mD1Awai1E/0AewDjk2q9Q8nt2nNmpKxlcEi7aNmiMDwO
CHuNYhGuTYKJN2Q5B2sRUkqVrjhEAG1X8DlH+hfUrOS60bJqGb3X3lhDKhheskVwFmSS+BThPGi8
D03cJvvAKcjDSUPi5WTLqCqKOAjYOSrVHlIELaAbWuRT33AtRn6uf7IhsW9CqyKkFgO6mbevZMcG
GzuwCOfCqp6ibjgGGdFMVZNmm1jTvCWL96kynXE9zknld7P9TvckPEV60/pI0ZipBfZ1kn1OPkTz
Xjw7Pf1HQix2g1a2a3gUr60dAEkYgbU5erM1x2qTdkt4iT2uBGiwlTsUw8YcCJAKx6Vji9nRbat3
U0eJ7F0cd7jSXwoQxXnZwSDXZh5S/EJphXUAA5zbvcxz8D3qPVgDbb0hxGJNy8g+eLPYc8TEpSnC
caXDKVfZpeN07GJPp1r3KBoyIk9L0DKZrBBl6c1nInrIyoFJVP5wrAapEE6g0xTx9OKjLALE7nq5
byQmEhAK56V7g8gguhCZij6KI4j+aE0EAinusQK92IC1ItPXMpni1YZ4Z7IzPdiCvmqUkhw+cC4h
MN1jngNK2HGCLjqJRlOfcqyyKjYQdNtsn2e6cihbeadwNpI5+tmLtH5LVLFEPg3TFIrjLs7olwue
qNNlWUUJmVw0jVF3huM5HWC8JzbRVpL/Amk2zPCzUTvPVtLwkQrCPWNtse8Hcx8BEzk6ILtl4VzC
qQAgrh8bk9TC0ijvnYnfUap9W8hwRdfJ8vMw6fe9GPYGWleBiUHPLHcjdOYFwfTsye6zLeKPcZl/
jFkK8tw2xS7r72phoW7pWFZknLIDcXGS2fS8N9Mkna2ueZ9RZTwnKYYXVWX0GYGF7bAO2AnHdi6I
6jOHnSyARQRQ1H2GihZxM/e2kcLNYs4Bz7sAEQN2Z7RUSXGU8LEMX4M+0w9DO74OdVlvGRrcEVDg
nvslVgnUoNRdfdtlHdrPgdm/jbLpY4yazC+I8Apw629ypK+rpGoF+dw5mhAPt14S6T7xBs8ygyRv
RsuMocIPYXocH6Y/CG8T0qogD/o6kafEX4QmQpn2smxxMmwQNuldu8IBhlCiJz7GqOKJjCd0SJ/m
DQmO5MxtMGitG8L8fGMRiHRD+BjYnnsq6TkR4LmYmjB3ImKjj2w4N4fWlZT2VTHStBo/MLAXtEld
gsJYQ7TEjNlIoRQzdLbyhVkdUeV5B1f/YQYOwT5O3mwmALkrCwmgX/QJhgroKRDkakKTdkWb5f7k
VAWg0pSlZwgRq1TfQnlOui8ugUora7TTTRGP71Ss48pRRrIuZtYql17dsrUL9nPl4TQJ8AckAlOp
k6zNhPRKXKa8aquLi9HjfPCIXu88uBxDOjxGs/NWKDJwYst1V8x4UszluIe7Onk1iqZD9pgdF53e
jFyD/bcVYV/oAMLkGeYVV2wl3npfaYs+94hpMPhE9xiR2DW3i+AUTKG7mkIiVGlh4J+g6ywSBn2R
fWSlGhgxvQmin5ssokzXsG1oDfN/6Hq9HrE0129NwUXJ6rofeCoxW3KgcdQoc4NimM+jOVzIlFEs
OfFTA+1py+bhKhQ6xljPvwYGV0BP6HTWIBLVRGfvh0KtS9fdOol8gDR1EKnAtz00u0n1GyaV8YqI
YOAOpOCtDNKbOAvOws3vyX94LIb0EuqP4dBf9A05PAxUSXUIm+5UZCwnukWGRvY8SN4Gm9gLb8SJ
noXPclbkuqDi36nisaLyrGUQs9skh6LCOxamLjNtw1oPToCavLDfobN26wXvlBgQXbzoq5mU5aa3
UHR5dXwKHJr+6HpjsHXrOiUbvLevbQvaHYopchoXafRkVP61IiN06zKRLVz9IS34+NGyHzZp0X7L
inCPtcfaoZ38CpVYf7S0726u9n0beo9jLfEWUg3ZI/JNYHiVVK9NwsbCna6DGbLzz8OPouf00lJ8
bHkE14gSp4TgYlakxJcxxhyzyTeMjL8PtfVmd/RNWETGxZ2XAujg6UFAOih9rSw0eRM1hx4pUa5c
GIuNrVh2K1l+dHDVkUP1oI6S6M2J5Yco4mAlRhpbpiieSCjA1oQJYv4WzdBiYXIi/7Xd19mujH0Z
adju5vuy5H2N8NgTba+DQxvfO6zliEmnZI8YuYvGx5jsZyMsvsI0Il4DGkrFqyIFhMLZ1VqKzo+R
BjN5sJTNnXKT+NBGat4AAXWwhEzznQoaco7S8r2gR1Po6SPioHdNVpC3uwoq1dTsuolsYxy5n92E
BvVty2WmyJ5Q/4WoGalOs6X2naVX+7HnooVFymW4fjHIC8IlsqAZYvueVH5tw+RgsOt7acD6gbLa
K2m4N+38gjqoWimbEmjU23XWVd490L0VkTvipAhMiUWKsGzA01c33rwbVeBt2iYAWDneT8MPKbrG
H3PAzUOHbtCda5gnefTS44PH+2eBYdGfp4gpoovTqEt65jilOIXiKIU+HN7TFLm0Zzcc5oaZguWe
zHEosObKHKtW/eotesFcOt+1rvwemiyb8Oe8VRXFcAPaEixXbhJ4F9yVHrjDKafVoaHOYUBB9Qk2
94DN3aqQIJDixjbChbLGhrc7Nw9JSy5RjOJ/A0YK4dkMfa8e2pVTu0QNV7N9qqvo817o5Xtlb8M5
A+k3gFKGSbHVc4/5S7OU7I7clbQ6VjmQPRhVZGOTGguvwwrvBxgDaQWQCVzsp7hHRJfrajXGoWRh
m5B6FjGGqURvz+zrytT4ErFp6ok2ZQLUSD+pHcbdFKX+KrbG+YK9BflD6h5jq6XvwJ8+JaRS9c5L
GhD9CLlPbXpYX9tUnI0s3eSulMdyRovOPCI+AJi/6Fr4uSgBDcjZxR/kZShBbTQtcvrUqTbmSlvr
W+k1bzTD0V6066TzrdT82tOZwd0+x4dOmM8Dkh8GeN7GgNyHV+w+MyyIxUbBVbc/eUnPRVELL11Y
IVtD1QC3kY21LK2tqOqz6Upwu4xIw9nbTCOjvqGcUIii01up+qrM6FH3LELuE5PL1dg96eHZNgqo
GC0q83bE6GMu0y9Tw3/r9Sh4sSOuiQjmmHgjhu/+pQ0wsHfD8lZQ4eC6uXNaOoFDldzbuY4RMmvB
Z8gro7uTzLuLgY6C/jh6VMS1Kye4R39o+nbnvkxjS/4eKRyVNzymlfVci54db+eBTNfSx8zARxlV
ODiyrRHD7UEyNYDdIRBDbdKk3pW2F9Da2E3j8BgnAbNNLbowhXVOc4/2Cth2zgDb3UHc9XXRFgfM
XYMP8J8Y3EYeakMld31fED814lVktUBdTjUnArFv6fJH/qDMVw8vK7THPNpWwrwbC0ykaDsFW+nQ
3Xqa+a2ySV+hCILaQPMfij1gJFmuyQluRl6OmMeTljI6yANI9QihnhW96xcb+eRxFO68BmJe0Fr/
hkG+R4JJSz50d52bPsbIbLdT47jbnIsDCNLvedUPZ0R9ZAL16z6pxo3u5BLtpUvx1WTxdgBEwLtY
5H5ZxOAXuSiCE2BXtLSwur1Ln3xL1WOvU/bEVm7JVW17HfDTch8saV42S0dQqxRHgbkkeN2HDjTg
hHQ0zmRMMePwZGJVbdzWXQdY5XGWaU8OruUNRkuK6RZEJL7quWd31B2GJN/P0XRyS2J7FdaGRS5G
+J/trLTW6tdT2xhU0KZkm0+LNHRnhwj2+WB14Y9AVxlpgg45Tky3RdHbaKfZblizd0QY3qwsmzVY
cS3cej2wp9rrkH6X3RMeYej2EUVPDlzolKvmwKyBMYWOmzIEyICuyCe/8smwAX95dfc4OjF0VQXK
E5QOvTgDFx2/q3LcYgMrDOwogI6+LXwHgIkvoZGsMFXqhqj2jlnUK0A809aJCfGehopLYIV4hNiE
tVoo2T1XyzrLdPQZ8rujm2AYhxBs+N7tFl17ZCV+1Mv3LitZPzJFiRFg73WcjymssrWbAYSHDrrv
m+nOo98MTDGx1lNJHJhFwDFHjNJG2Ay6h70a7ScMukire7iQVaebvmTpr/T8LVxMfUHhPofEYnGM
C7o1nsbAuKd41gv0vH216CSih8qYD+zfGB7pOoyi+h3l/dFon5sMSQCSw/IyxxqO1e41nYB7ho32
paFJYeijoO9d11sqEqcC0Ua49aOWYcOm+47SfqxoA04BbQjruzeHz1O7RH5GY8o4ySSuTQwfKDRy
P9KT57m+C5MuvDTY/q5xltbMuVW3LZrnQtA1QMq5IQYt8zur9mWmc/0YSSFM8wQ4Io6qnRryJxEG
/Xbs2JaaevHSCnrAi9l4TudvlIKzNPVtwdAIrcpDxDtGjzvhOn8VA1voTqcHMWID7j37waqTH+lo
3atcPTVkhW0dm5GH0VXzhk9lQsGltuKjDUbwYbWtLTygcDMLu1lbU/yUUZkdUKY+9jOJyM64Ixfw
0hDjvGP+hxtOp1aNn2ka5T7DyWe6oiUGmO6xWz6k9CM3iBVxnWfWcQCbfxoIlfgyK6yx02DFK2OY
GNOJwPMxhOPO1OJ1H1k7OMZ7dLCgmjUCabyOM9NjpLrTncEfEut5sEMkzLKlKovmH/Mg2m2HGC6o
4VnVX4NQQesbPrkKtm04fsNuPe6iSTs2bv0ajGG/LfCo4Avz6F8F3o+8J7OnquX7LDIDxDPSxjZr
MQ6QEs1p0SFDgMaH1bHCy43mv12ujsQMXnUGsyuv/pIBiGrc6kmQRenHAbrLHrNbAylO160n2P6c
Xi0KNmIZXmrUMn5iFdAcja2jh9TA8xfDKo3tWDeniIwldmyUimGDZCfQi21m2cl5imCWGFiICY+8
rzhF+FxjdMkG6JaVyF4bsmS3UWWINRfbdmWYdG3psZB2W3genNZKXyF1OIYOjK7GYWutb5LQ+gaF
6gmBzH2mmeiE0/GDvMhiZUxEQdli7SRdS7yfs9FCOBBa/km1GHui4VQL8U5SwBZTAByZGCiY0Fv9
YI/f2GMiy7KZNspenWYX4bHCjMLhpigftgrLUiolRVvcs32mC7bqMtUuU9HvM25kB/nZnYmJGvFq
S+eluJoeg+fI0jDVNpB9DFbsylXunSdKYy8T/vxMF9/SkKhYQIXfiOMgF6MmUd2RNkPGHku/xfZy
5bB4rkatVytce/FG6zT6kuQyN4vUlaDti25PzaFs2B+SH7erFmDTiD0uGfqjhzzpoEWF78ZkgiJW
4tSop89T18JXIb/Xnwhj6OI6OcIwwJZmMYMiY3QXkYC2Al+NYAwY3tnSLghumao0+b2VtOepoHnY
OAQ8OrSOj0LRfWkFnM6B7L1CMn+wmzuocawQjMd7jcRlbbhqBNvs+cTQNejSByIguGYOIEjw0mCD
zfErJ8awsoTX7UrDu3aZ/oayUa0BwvtKlR7Ogs9Z7GG0a5fyKHFHAr9ICDbULteLDyqry6wfzFlz
74fauxunCgT2qL13Fb0wRadgN7m5WAvS4zQ7Ctcj7uXtJEHLlZFu4CW5U8U3iNUEgA0LDQOOlSDx
WwHoU571Nbb7fBOVn0R2HXqYV02AKKsKwm5bEScC8s0K1iQEF2sQjpamPbpiP7QwExqUT2wC8w1N
IPrm+tWlW4pTCONkSjqwBrHrElv2k+M0O+l2/a5BwA3ae3aw3WX6HrERFTR5v7Q7VQ8fTlTGQ+FO
J5lkAJZGRx3ibLyYKOA2lUXrUcbQdfSKbrRii07qvIiLhzk1P5hNQeE5mOU0+qTJQixOY7rQg8Sd
rX9pIi98ZG3+4UQBTRSPQX+SmMrPKJQwBCHnc7JrnJdnvAertAuLc9GHxxZV8MGYwZOZQl2Z/EM1
A6e+Iu+SXUNg08jJaFQrcO9aCKNXH9VLVHPQ5i7lAKck2+JgsOmkR8/sRMTG5KRGv7uO6iwGNUNL
ddLeA/gcQWupV2eyd5quhmvcWtkaAoHmA8Kf1iAR43XQOP2udKP5OGgY8xgP9Duu4rQ/2/HD4Uxg
ILHv9EhxfgA8sSwICETOSjFAo5zKz/0yJ+q0ujjefGwyHxg8/np8u9csX/71b7dvcUPNRei9eN9u
j2/3/vKcmCn2epaxzkeBVyiQkZNSDXbO11zz028v8/On/suXdDOBZ39qzc3PJ/1023UVQ+hfP/zn
dzpJQdLjQFZFRfBNFBADDG+bDe/yJ/76/X6+TtHByfd0z//tZZuGUJtaj3d/feXb459PvP0lrSs/
oiFQ29tLR7SeOBT/+Cm/ftTtwN0eRvB6gReT2Hh7+OuIItwtdrEwTnGjfQ6UpNmAAn4dJ9V7ZjYa
iFa73CCuaWjeKWyomUblgv9RjCZcRyvlomsaQO4VRTF75gf0xra+cUfTg0+R7ABXgI8gPZ4dW/85
Y4VLOnNjGeFXSv4QmR8wg//m7jyWXNe27PorCvVRQXigoQ4svXeZHUZaeMI7fr0Gsl4oXr2SVKGu
GpfBk+ceJkkAG2uvNeeY3GJ7N9ZGlvkM6AAkMEi2lvBoYTiPNdX883kx23I+yuhZ1PiYdp8d7jsE
Jhk5H22ync2mkQl+B2sErkqazFp8jquujL+mEUY14lOK22JTyK+PpEY63JbqupcU30RLYlFi6Cps
QmErZwPr/QspnhwHvVN3TUywIdbQ7LGfySyosY5CQFYjzvqe0JpXgYWV1OyXudMClkjcsEBT1VUZ
m0t0z5kbyUpjR3j0mMVb8Ic2Q0ROsKZlDLrxUWMB+HxVfL05Iy650N1gNkAskusL0dIVRlfGNTon
LZblYcGNbS6Qt00jDQ6hNn7I9PLGXrij0xFgrg1rpDk20Q3se41ZagOlhXNS924Yyp5aj2/Ictg5
NN7DAAZggmRVhhpGQV8xMleKa5Zq33kvD05Xjt+wYRs2iAoLt5xDAgu4B4ptk7nd6x4G0jlPKW8L
VjKn62CY5zeIGKi1XmDzRFeSZmRBQQ4F7tc+3KcYm5ZRMUAn17JAd2T45azg9ZLV4xGJTjXSGVBk
mGQteAynI1naanVRxPqDPfIltPeyx3elK8m5f1BXaCAAGPa8vaBk00jTGUdVn6MTtOnnyE3NFZB4
eJgbSMnW+rVeSZiW1FNJi7McCFxH4YgK9UVuUSO45oB4QW3AuMbAPywNbfTs9TgUZAwxI3vlxKdq
154Y+sF4ajZG09JrRo+/ZcwEAtcyWwTlL/Nav4ol+egfGHz2AAvgJYft22yARquKKZiShlSaP80T
LJn/ysT0n0P2VE1SZXlK+aNUQtf3HwV94UMZgerQnAIzj66zE8ylnjBZiMR0n85Qd0TK46wWJdlt
2A6Yz4QPz4Dr6WctQfWCvKgrCT5oKtpgWNuVmAnmQQEdPYR6tks4EXK9PrEUBNY/ySb3MLSC/Pnf
SOrb5xFRw//jv4v/yaDEG8dojDnJUGWNvv9/fOOv6FlBRi6445CuvhA0HDRP2nkog5mctXFDaxC/
WhGl4U6Nw2g5ymb+X72HSe34729tEm3SklE1+h/8N0khDaq8//geojKKtSHMsHO1zbiDE7BIxDgE
VdxhSX3pwjxPewMaxckQSkqGdrbEaxQ+i/9nnwzvQ9EVU8HHhV1C+xdVNzi/kRhsPVi0BQiU0KiU
RQs9vp6xCPZ1fMfHlfs5nkTRCMqNkYjDPKLZ0hWwtzF5bhB9l9DgZat6Gv0mQDDD/Srlji6GPYJf
lmkUoeLmAQz7oahLo+nrTSGQY4WQX3IqgZn0E6eBm0fiBzEj3XzISz8xc3399xBNz5r0df+/nwL/
m3NXJ6ZDAUomGjP4M/8iRm1njRE2XRgsNJGokL4uJqZZMrpioHuFKtmh8qrWXdmzt+xeQMmLBcYq
5vvpi7IdFlQWdPNs1gOkVLNu8VCAo3ZBCC6oeJAb8QolnH39CZef7P298/9fVc0YQUX5n47Nf1I1
L74/wvyf9cz/+Bf/0DOLovhvMzgUHCpFnmmagpPyH3pmUdT/TZJlUVUkU+MK+l+iZsWcRM3mTDcI
m0S7LKKB/kfQqCL+m2lSR8wkGTXypJX7fxE16+K/nkez6SUQZzAdxehItum/eB0T8YGrRn9oW3GM
u3nyzJnxRVxM0kuCcxmltFEw+jbLv4ciaohoDMIjjUyAoiQBAxCbnv49xDV8nDqm4UeZUME25eE1
8YiH6eHvj4Ba2IpyQ5+i7qO5TDW1/HtoJyoYPMF//PHffyYAfKUNtXomAVPUZOLY/qUt/z2TiFdk
tEo7wGZKW9pIexjcgnJD2Dc9hSzOddHpuq3kt1epVVYo0A0pgypdoRVH9xLuH4o5kBZebgGfRL4Z
ZtxvDYXaRC94GWWi1Gpm0HuNkW1C+grPYWAcZmaxJzd0vNunBnLI1Bf1mHyaT/bBwDs7aLFKuxzp
Py+FThS9Uqr3KBbbZTXxbRVBZwMTlMVxDGQw4ZhBIa4ZVPPw1MGcR+UsX8gotEjDUCNHVSFJDsRc
sCmbnhLixVMpnRVLWRwc3NnV/O99CoWWL/+eRVGuLx6NV07+v78H8VWGqPai3dDV+TyqxnkAXWoJ
GrRMhgAn2YMOsNS5ZC4yUdfI9PqIkf2GdFpnTc0WrOgJi+9BEiAV5/sZFkqgnLIsKtGuZP+0vxB7
WbGFoTf+CX0lT0q2YFKW/T37exinihuySHyAQN16yQTb+nv4g2r9PfsDbf09kwxkoikob1PMeKXp
nf896NMf/34mvOAoD9kkRejSqZc1bXrwB3tBgkJsnp4IEZhCxxDPM+6I7fLAZAaPF3kSF0kls9Ye
vquZg1F/NBmG0jnwmg5viAd5lvAz7+EDwKRNbxvjR9PMS+FUSlN83JFnJk1S0tSvE0AAeZTGBg/f
He4WtoDaqqbfL24QMD3vya/ovKzqlm/CyI1VF60GVoIudHI4s/VrJw8npfjOVc9I5tW0EYfrObJj
RnxB8GRn9Xa5GnobRClSAHKZUOwuXp+zS1iAq7EV5O3HGb0oNLIw0JDI43OZLciaQRtHT2hCsSEY
RldLochZ+HS1n3hPV+1RWhK6dIUGswV46Xl6nuTY064aoBFIPbDfCIsh1kix24F6cJmCzZ+AfhNb
dl4OjD7xCcCbskqdcPotSJrim2qXr2/XnaODdiXvwQzcZo1Ik8Sl1NKdAAASnIqSxrKbSJuRAYFi
Rav8ADWphmxsF2+oJNyPZMEweSVsM2ynilW8tTmOVMiE9rOzyJaHNEiDe4ZsDfmzpSxryLWdP0b7
Am4prKcfBgF99UU2kA4sBF9cssjpU39BaE+aI+Ur324jkfOBW8qefUBHgQVepm69HUj7VZBqW4EE
7N9qj/KwokN2kW9ZZYvMINh+xdT2Tn1ApBAEdnEikGfRVS5tRNlAAeppXJugsecEitEyBhk8y5x+
5qYnbY32pLk9P/XL80oA5y7urSlgkYFd9WZGlg7GhgqaAtlGapszqSAChBWp+yIJ2Ewuhk+cCFPo
/Vg6WUMks2OckVrf2XnyYThtlQ/lZzhHqgXSclksmgWDow50peSgvgAhjyGLy+Hhx19ZiQmA/oeT
bSSZlWKuXJMVdEPq1faQ5KduXV6HvfRuZPPqzpQczjAnW7c2ii0Htf3V0qVCCz9Hle1yQqmpJ7Fl
TzkTVggKDM0O3quVGy1ou+dnbeJz2jr7AWi1lpi5otscFLhmv9CHYRRZEuA2V7eTpfZrfoVneVX/
KN+Mpz+ib/PAujPWrnYCI1RYKuTT14UdDZtOCdhivir2tewPKAFuD0CztrlkzNLDCQcRtXvO6efs
Rpqo3A6m8YdVf0gfGQVbOjc4HzJyO9zwu0S/V1mF840+VHa6DVkl2k1Zh8xkGPBsSJZ0JQJ+XTlx
UMk87qgZYjfd9IXNjArIoFOdJ/7qKkK7z97anBu/z5c3XmFePBtXbu61/Mba8RgtwHSD9s1kNdWP
aujypFrPwGB8jLSLlwiEuPWQ3nAe2KW+3OpNZOc8j78JXtRIXLCSeX4UkQLWbv3xOsee+Jn/mCyh
wJHgFXg9+1CWKBRh9/GCQh52PJeBH7jKovdAKEF8Vi/R24usUC9Hemb17x0uvkWxj5u5SODGw+dY
hky2H3QHFsX5sYRR80SDuhe+gJtyfHvB5dBz7T3PYAH5hVIElsca1u318VrgyQcMNhLGJXgGnwNR
f0Wb3xLwHEMnA3XGjY51R1ymZxRkZGIHght80Ieh+hQrN0QCAa0onicPVztweR+yTfwZMj75Co7N
Y6kC1mABkX8YUXp000O62MM97y5xSWKXb54EPLOCx8sgREayNAprXXivR3rag0f2SPUlnpr7g2jz
PysWWYiBE1zx3WY5ho7EKnAEISZXvDzzG/E6FnQnD/Ww02e/IaNU6AYInFhtM/cBeil1s/QHfRK7
eFm0pMNwpyFrhDYfWz+9TkR2SfUPo0HI+XY5OtLUrrA6+KqIwmPmHFq25zWUwLTQuyatx2KhY1MH
70EOLvl1plWbHBknfbyH3U3pHObUD/r8vwiWF3h/B++BTnZAHWAx4/S0ZfgVkB5jnQklOQTpPVE2
0hYQCHi+16Zf2I97BWLfirj1rWall6KvJRg8+Oq0dZzaSbYgYCNqScDxsNm/Zp6Uu2K4J5pBiBjl
b7re5+0htKpHiHoLMd8kjPF3vFmxXTQO5LTAupTPxZB7eNUER6kPOsA3kcT4N3MpL+Ojthrnylbe
vXaPi7HkjEbXthLueuOWLDGJSGyzXdx5CzXa/HqHxjkUvae8LerUSWNXpDUYbZ/SSTIddmMiLLNj
6vZnmveO7LHLRRRL0D0IrOgaNdtkWPfKhnQ//CVu4l3p/HAEyaILvxTYpxIh1pYM3Je+A+kpFeUX
4gEExC/ApkdYNlG9ejDp+myCmNgdW0BlQGidCvtpHsc+uA9aLlLp9/GZhKVW3aAX7xTHSDcImvn/
JTDz6eGZuHB2EgHFolUcWYgu00v1VrZDigMLEwnnovjJSWe6CHul9EXNhlYaazZHCQho/BMloGBQ
dlohM4TRx9BdYDitwW64aovdjPQ0h9x2RqqxvDKTK1NgCTYP3iTRir6UW7Ex3zLDeh74KXqmxypc
DcIWU3piG7eycHhLR2nFWGhcD77xqdxyZ7ZOjyNznWk5bX4F3am2gbnQPNRQrdP5GB19jBXvzUHw
u8PLDfaCuGwX9a5fyW/l/ICa5PlTvQ9bgJPGruA1Xi45h/OnT9MubJ243+CTu8/m0eNc0f8XbWPF
d4Q0D4injlH5hEaOmaZEuQoorl9ATeqSq7wvG6sK7BbFKPa2p1X5s0/zbXZr61uHN/DSJU53yDxU
N/VpXFEr8S58anZ19FvNn4VWukw3NKTig7JKD+Otv1UXvn9+WUTU80HQLJKZMrsbXDtf1Of+TFAh
Z2yBIM5rMDam2+dSv4qX1084MKgAgLF5Xaol24C+cBquQckNvtp98aEAaebWamm0emuHIJ/kYaHi
Co/tIjghhPjmxIGAfpk1QBhs9Qq+X0SWjQ9sEkjcjNcJV+mMd/Ihsp+5prwYDONmXnXHPvTV3J9I
0itd9kTYr4nH9G1d2ZykCJvGzno83+MDlN8SlVnrpnPAiHlLW/IIfqvtfA3yTObhMmo0T/4AV0Pr
SPxw63KXf3OfZlo7Zp58rXAy+HBEXcFvtm2z6ExbelzYVZW75jL7RCVI4rkXzTwGrSKl5wA7YEPo
JkHEWU91u++O1bGSNuRTdUc5981kkbyhF2CMaazKPdr1Fp/fKfniw9Nj64Ha2wSVIvU1o2W5R1bS
DC4sd2bVHbb1mSNEyxZqze5FujaFuuaiFXwelWaBjPOZYuNzOOEhihMrtU12jxvvqB1Jt4mQv+46
8pSfDkIqtk3mr0p5Liz5LIVCzLNfRSe9+Byyefs9JeIRowdMjFDGxYhRZqmKu37Bd47aQ1n3L7l2
ns1kgAmNJ+qtKR+HbZmxVNvYINaMDKSiXcRTPsPfgx4+zSUpaWwtq3e06d2U4QKGsG3/8ezvZ38P
AXjvJYkGVBj0fa20yetV0Wq23Dxip6oBPgxyUlLts11ehhNx+O9ZL8Ix/3uWkSuDRWj6m1SpYyKF
utVgksvu/v31gEyQqMv/079WigJantZTR6pzPTZQqQr3skK2ID2pFNU6LxwhZ5/ZTr9QMtgeRzJf
tRnVfiaOy2eXNnPlNTIzf1ZL81ly2/97KsOjw2yKHV/aayy3U8bNLfjJfyJpBbhmtmGLBjEosSG9
NMwVK5/88Lwjj5M5lYVFAggkZTO7lP7HWDxXFaD5RacvjcJ6fmqiZazZ8RDdJGxn7CQUa/amcqew
JX2dS14dO5D42GBuupmVT3pvz9R8XhTzdrshzcGWTtpJ3oyil8crgYQtHUkLNF43+3nexr3gNtSi
JrHd1PpuccPt8liHdrBp36Q3NkivFZ9+GxN9YAk2fhrLPGCRaD3lrd2U7+w6A/S3IJxRgUzaVUg8
FrP/7lbGjvYWLGd78V07NZ9M3oMfOA980cobo2pY9YnDsSfeJlVd0EzST/c9oQpJuDyqn4ajHkgs
oreXhEd1m7J7+3x6pIEwJ0XSs27WykiVZNe/gmQjwZmPP6EnviM46t/0g+JofHUovLfxN0UxO72e
SIO3+id/L0mamwSHdqj74oovr/yhuAz5Z1BG8PdQu0nX6oSFeZg4HXjeLCh6n4zP20Ptc0Rwk5Wb
zMVzlzqhx+EmSX7cj8xx5uqhWQYb5FPydhRpFblP3cL+gUZj9o32u0V8DdVo18TzYcVv02KWPAe0
7vj0+Ee81OtYOvX94RUPu8mdBgZTQ+gwQ6rR6r1gzVnJjOP5GTORQARxYyiOebK7Ce4Xjh3WsWj9
OOs2TKiFtngR9rF5eNXo1l60lOcgJxhYtn7zKXEIvnnVUoZwaj/nmPWxS5CSYQmnJkRjZydzfnAU
jiUuoY2CYAm1jXBk/yyv6KOIjALYE8Y7gDt0w9WXkzOmMziuNQKJ44wxOhIMBMTfxTy9VQ92+NRU
Fv8H8sOUG/mFcEHRUZbIEdzg8MRYWFLDlwQ20pKDskgTxuJHsJBlXwZyL9uMqhcSwot5e4l3DFnQ
vyzBtRNYssvfw1NSWhhcx2/dlg8MPxGAB5cJT9zbHBdsnkA/MWBZ4Y2A0dlei1zpGyE9YXgi5G3O
YMWqAKRSUp+kRTUfbhwNUh29YvegIfQmoXq9FKKbMX9kREgROI/eyXMw2QgguGsJMJMX4pHi/FAQ
nwRRG8Nh7qD+xKn+mJNWqar4h+cMPHnSEDwwWppyREMy3TgzEmugMx9a8M+nnDH/h75hO5AZv4Ni
y8JGrRg6WOYXxR/bU82n002zDIVEi6/IpZ3fl38dA3oEkc2G7NfI/G7NPpJMxf79tX50H9DUQ8Vm
Ogl2UBF9rbTRc7MZGmuv/VA/IQ6hKaLpQXcy9nTJfQSnZ3pWb97sOiwKMFW+BAFdnCMECzFTBfaT
WQzXOH2w2/MNdX/wIvfeKWbOq3SHT6LbCYMArUm/pbbr9+ksejd+6CIoNGA4McD+cRnSAOKAtwe6
AsKdzbf6yUkS3l8QHNEbvYNHVT/r8ZCl2zD2EN7H9/aHJS58Q7iB4SRPqdVW3b7ekoyoC053K6R5
XLFI8r5oTiy0Q685dLniff+OdJdWhsZcZMIc3xLid8mdL93ZD1ii+n0svJYvrd8g2WJWaaBEiGzj
t6b/lSJ2tLJ3Y4nxQ0HZRtsniJb9BnG4ozv1JwkdM071jUwOwBUDjx/vdEDigCdv2bt5HNVtRmIl
ub6inaaHNDk/WJluAS55tKWVH/SbepjaLCyhGqkAD+69NIeC9UPwpBO5amVsHXMWPTYONB3oE5T0
UNevG/KOZTd/nEan4XDCDTjQ1rIRmXF0q+/kMEUXyicd/DhCHHkuGx5Ub4g3JqEUmkVuxYVwm4NO
J21eEvB3yQ6Mt8tN0V/penEneqj70KRUcLnlVJ+I/bZ00KIVuiJ6aTNr3BQ7nID73ITmCibGhuFB
sZBb2lL2wGywHeXlDlFx5DiW/WK8TCtFbIcnjjyXnHBrN6lxiCCGsMIaXIyf3DXq0Y/RZ8uiPWJ7
SVb5Jdn0e/0d5q6JIcOZ/QwK0e52m6yEz1Z1EtmbhfMRjk9BSCaxrd4Ato4ywtw/qGJwnBTUi4tc
+Pn7vjkwijs7dCwCxhviH+BWPlla6op9NvGpuxp/mgiP2mbxMZn+U4Tkc4AGleSKbD7Rw5ckXMEk
yW3jh1ut0RNq5QvpXYtX3KFYRTmxon4D0Qq4SXPuj9JPw2E+cblpmo1wjZY4vbtYcCTJg/sKW4Bf
qCiE86AVJrmFFRIIvRVuIWWw99cQ4nJZW88P4D8Fk4A7qofsPr73G640FuwZvS54AJ0ViZs0vszU
VYp0b0FyNUltAdI955kv2KHyXQnyhWoB2SagohtOOZSXinCc/KtHmf0t753vWznV/ZzrQsvXU1rv
Sn5XB1d/OmnmFq9F2doJQ/oBTesORbrxHblsjz0oDiLBY5mriWcNAXA1H6Gp127V2rPeYQU5TZ+Z
laV06XVyOlqcYiF/mKufKXWKMh3wR7cJi3mg7+G4js0UQ4OYFSfYVBgJDxsVFdHLqeTi455OFIV2
itekB0gnNU61ticd2qpKF76xjC/j6Zlbll8Lz/EVcQrKCAOKoEmso93/iPUJV2Tdsbvczi7cFGkK
4gPqvvNDHSxyP/Yidc9BkW/KJTgEF/SNlP/bbtVhyrkNVo1Uxgrm5k6cer+O+BXvg1U92OBUsoTM
WVRz04mX+/RFHuiuLjCTBwgrnBK3/ofaCwFxw3DIRkZiwke3q534OXYujcnX58BXQTl3aM7wIozr
iBDDeQXO41CzkEzt6ITdYr6IC8frj/VFW2YfyXHmau9l7mghFEOr+mvot/1CvIH1/DWrOVIj0SN8
x5OfC2H4KvI59Nr5hNmne2ZnF26SL8WbnfhiydXh2q1/qMW72CYxGCVjVmyED27pyRI9xtLYFHcQ
XMEvXlVgAi/j0pBLEsswWXw6NgnH0H4s4QY/+ZEyNVaRTxOVl/9mW/b877rOxI1qTwJiUzglbK8L
oTzXjCuAAg+DJSvVk7Gtna0QJWi/ISuwaaW8jGrRI6VSq/g/LWkJCuKXVXeGXo5cuV2w4ixrTs9v
Bbul9aycgTPBKtbjodFdLMO8AEkchY2YHJrfi+FH/yM74zLel8dgztn6xZt8lF7drGmWFsWOg1wu
HwuF0s1Xk43Etv3duJZbxR1WkT85JQGcWjLCiQdNnfaX2zJREOlZulB6qauETckyXYs79bUnpYy/
ndmyQ3GOzJ5d1ZxMnJQBWe4M6lRmPMRVYKxBaYeR14gA59ds7bpP85OLc0p5vnGySN+Y3/j+rHrT
Xx/L546rt74MtxE9lBU6fH3f7+n5ta5O9YVFEUElxl3pHFEmuNJCeXt9mrdX7Y+XhLChd+5LqrLD
nRuOX9xoKP8fa/n9UTqhtjK+qE6E0H4+/SpehMeM8uGsHgoaOidkAQiRU063tXRGWpXe8Of9pOx7
luku2QyH2R1jcr5IXxY2cUIhwCoyO7Em2z86XczNFPuLwjU3wR4mRjgfXGVH4GHPria+Sp7scu2s
EUrOTe+5hwI0H479XfSNdcWSxGZpO5JAwrHe0RKfIpc9jkZlIWwBSEt1gQlf/CTMsjuxRtbTumGl
n2Jlj92c8j3AtDz1nA1SFdiNsfJRTRZuVfqc4Qp5U2vVN33aBP0ZMBOb6Vnj0tSXSeh7ecaUP0EI
9Wr0KgGen0/YUg7Y9tQCBFgZMoo01MiY8BGqkkHoSLuXbcxxTYzypWBhxSY7dRuWpH4K0jwVXQrE
wu2/xGW1bN77c1d7AHSl+2DDM6E1Zlgt1gU2hzt2fRSmx1y2xXeCXBb5hR3fioEA3hJLv5SsRJt0
W4QLpB30+bCFsNWo32Z0Wln0g3nOJrdxhI/HvL8PvzM+Xm4Jm/IuNF771VxBlpv9PD1gNyQCnCgR
9WqsZp80rrCVKDck76IfHodrX7lq49G6yL9jKiTeFd188rKKGfDYpfbyML5hYqART38oj1yMPm0I
NhLMuMULF4MtrYFKKqjQh3cVgdmavs94Gl9r2dV941TeAzpKjKAoxvURi59d0iY5Ksl7xydCjHOP
+pOqeCZIeU4devNrOulf8xqh1qE5ctjKh2VPhpmH1eKVF5Fuwyi3tDlgQeG7sfVf+crQ4xEA+PdV
RmziHK/DC7ugU3Na2Jh5S+NSt35ReyAqQrbBKam/c3g6Oklw6GZ9BfkagZl45hxsonQUvwoLEfo9
pT+mAAcD1Td9/1HlJLk1HEUk5w8qDYurgD386zju0m2jTU2pfG989dWc/5l9AfJhPXWTDat2ym6H
/d736JH74zFb3OMDWelkprqSVywzLh5KZW4kwUZ1Cy//aK/qZ7OOsbxmTvAxo5VcTctv8ptjD/ht
3oxhulEx69P8elmvwg0z1uBXPse+ea6XvQ0cyR7fld8B/0lkQ79gxxzioJirhseV1i2S40Mg8sBp
y2nG+Xosq9n+9dryiiFB8/fHZKW0GEiiz2KxjltfgBeXYAu0VWUNoY0hHdFHKfJxoOGjFU33rIv4
OXvZgDhF02doKQf+Q3f6zBEM/1XfFRK2XwzdbMZElTW0/jPwpamOYCZqEGeOjtEqjwpFOaYIZnR3
0jSYmmaBlw9OLbjcFurBMT4ojh9bSIYVINFFv6QgYF7Ixg+XsiV8Pd/QCWIUYrV8mgdVBaxwVefV
STS90aCAseKv8GlNtywnmWcfDd3zykpnTsI0ON0x4OhNmtJMP+dsXEpiWKgTYo8Uj9kmeJdYx6ju
XQkq5pyjRwWcHKIEjfz0Dl642g+Ai+l/kuyeedzO3HYT7mJ1U3cL3a24IerYz+zAZ8ne8nGpjOM7
1XJWrJ8DM6J8To1mfugXdPTPa/IdaC6nerbGSeQab3QCdGSvbL1oM2WHYR1sGZ9iC+tsosZN0+/O
7OEZKJpvVc+ZwYvfymTLJd3nfAJX+Om/jDducpIKpM6edXOTYuMdHy23b+5wGWSWnNq23yo/2YGM
mWGhf+XwGNwk9EZp8XisGzYHvnqXHc6JJ3dYriQCi5nqjF5EREHlPEePk3Zaqzn4lL1np6xw8FjM
y3RbF63mixsoaWvf4yU3XAEhYsJXmpE1cu3dASoyhBEmUy9qm7JHIOvGggULOWcfxpXGeQ0v9BJ5
9SkBzCK6CfwSkDXvWGjLfXHJSeAR5gwXmDiI0HUxMWNRivdjfzVJ6cipnVkoKDZ4K177mdDn8TXa
Ow5jQc51xa0344Z4QEuY0zriXKCyK5zuQl92BH1DwXTS96hH1Z205PaoXGWv8uobNK0C+SD+gYsk
goyjb7uevC8JbanObajFTsH1dUKy18rvEZJV3iBjCEZZc4M+eebqDSgjOxJIeOStaQvS0F+VC/FZ
Dt+1rebWy4RvKrarO5iiIr6U03sFywEYwYYHi6lzVPxuxAPLZ7b61tN0h5Yl5QYRri7sMcbGVzoX
LmOsO0Jd7SLuhUW2K8/pkZs6WH9tJTixL38zMEKmHVWWvGDgENmsxaeZsouX/U4DofGwyXG/zW4j
e18K70X59vTjpeS8XLo68gfN7uad/j9ZX4KNj0dagZRxH66waC7RiY+jOA+yJpgPL8JFhMCA5Vq1
w02wGzZPXyKXkqbSNKGLkKVzG8Ixe67OXJrDmZOMBU/CFXeS7wYL925A6LgwIVdJ6y5/A4QuX3Hr
NY3fD7hk4F8zk7V12AL0bn6e8qpKXDzwGbMybtF895Q7GSGu85D9VcPMxSMaRWV5gXefeHmyjI2F
XmzEwAl1pJp+qLut4r8GZhkeKrKMFPOEs98CscD8YZCALxMU45rJLS0oZfRVJ2zFDTcWGK2Mvvj2
9L95XKw6s8BKdObRlvxW/USn7JOEo+cPA+EDL88ZMx0EfJ6W3rPU2dGN4NyfasYpwi3d0tfxpcB0
dsTRxqeTu7/JEq2t0mIESARoR9fvzNHhM9bsPyjDbtKqdfSNtkMmZM9WxpHZIZEa+rcauxAymXfj
a6ShZAEo1Fbdx/iViFyDVvzLnGPRbKvBatDux37fX4N2K8quTJGWuM9DcCdFMqezq290f8ZsZEZt
i39f9V+tA3GZciNjZtewm7XGz+jGpuKR+VXooISoGZ647VLlOkXS82msCmJoD8UFxlnkCQtWh5mH
raDKSdGDJwbOyRJdLoPSKWVqYGUf/IjHkXnzl5HajY0s4pL+4IEtctoSjnTj93Uen52e1aa+zeby
hZGi4OQn4U07Dm9BPBcXkuo3tvRVU6J8tw53ChpxFyFYAMDwmS1e9NFnyahP1TLEn3sLTiwK2mwS
oqmKW7TTJmVrbPo5c4ZCw5Jvcf1PXkvR77+SfcPwTdi3M4szvrjIbwpDnug0+Z0vxufYWCrNn1V7
ZnjyKqfvE9Al5okzr9EcqsPsU1klO5PPWtk1A84/Pcpwfb1XPhwqRq01jQb6oieGzCp8IRf1m3TH
TXcK3zntghOG9cY2dox8SBbL1h8fbKsTOgzzwU+owX703mouJU0hO+QX8R6jk8KCd4ovrxPagCdV
LSs4drJ2AbUQyHX5SbqSZa5/U75Qc536OMpZONEuMBs9ZQ+HsTKDW3RTbvoznjQvPNSrqUIeuPEi
BLCQkFxoWK6abbbTtgLRXUy/cEO0q8irjsXBXKj7xCn3g698ygwMewtZyEqaq3uDFJx7dOPSDZeR
8zykWyimzXwcVrPIRfdCW56y8+CICywunS1B77NGfY4OjzYLjXkSThypmD5Ee2veu63Gp2V8+z21
bAMONVPKlxMSf2uNfM9s10PreVHm6VEL3LX6W4Yrri8NSB+9ugXH+ZteTBi4Qu23qoW8A6Ebpy/C
G7oODBH15Qs49kKDuGQl5RmvwSpj+eTWU645L4tlesmBxH5on/ysxQ72wxLBiSK+xchpqOxv1YaA
Zyq2iIrIKaV93+CbsSbrCQorQLW0RWEjBD6pt0Vp03YmnItTZHauDug+BUZu7KgzuuUfVO+FfO4o
kojllcCsAPK2Zl8lqW6oHnGv2rPWrq79CZYHrxM9p0mwsVJWD4TlH+05O8crzs/JsQhL8A9NnZya
jbBMzu0CFZX2N+Vn13iU1iFktgWVesHSx1vkjskGMZwbN0bYE9RnI77R1/0ZqKrWwfUJEBSTMRai
98e4MHflR7jg0nrRT72jCWFuQ/4fXO21wO0e+ZwLY+SBIhY93LW648PNepg6ZF66w71kukt3ahlc
UXQIa+1AV6ChAf/One6cJEvjgLDsgMz10LyVtxleFCtLveKDFXvi59qdzOkj77iDcKfRlqiGlBIZ
Go1wm0JTLMmQsscDVba+F/HDgXiiPK4O47k+qft+VflpsogUW6eyvVY+C8yOaEthZZ5TFO/bGQIS
7sy0P15fQuQHDqKYVQxrDPGah+aRNgtV70hqGEgH33RYCe6V7gzXKZrlGl/NC5vSBkcwN5tL8D+5
O48lx7ktO79Kh8Z9OuBNh6QBSRB0SaZ3E0SaSnh/YJ9eH1hXt/74byt6rkExyCSZxQRhzt57rW9R
BrH88sJNd3jNgptiiWUjjWw181MXkv6Kker0E7tr9zV5pGAAyGOGPiYay6tvm3PCmoOypiZVzys1
Vspe/i0/qFTj3k/O7jvB8iy1NS4Le4zskbKrKS5jaAbHojonys76sr5SKOJsKjbiybY3ZrpjjB6/
UlN1r8bEOMSzGFwpF5vFbr5Ob4dvRe7Kh2RXnOGhUsHZH+KWK12uX/LwrUbDorNz4fBMCBOfTnLY
ucV9nN0N+o7gwppRKwvTXzXzvxfWEMBvWWYsHApIxlv5FH6BPiHWJ0InQZnDEQRXotxB8a9JIkj9
rnkhH55anUtTTTtNRS27Yy8jW3i0mbvSvGLWBBENQdRNeZT+Onvnd00sq/g5pxbCgqyD/YYvGy7e
J5zstqULYB1Nax2NS0ENbsHIlxPyTCKcyd/s5Vyso+UCHD5MO/lr9LUj2aIlEcj5ynxsX1IkquEu
Kk9OAHB7ExGpreNAuYlRZoQrznyCsT4iPpuiba1+TQfyapbs7GUJS3VD3zIkVNHDT8E+VNwlNM2H
51FebPI9t6h6dB0ZKiGVK8bS25ATDhym6Z54RH081IggrIPWbVmR8IHz7FUNkIxWKyFYiPb7DnAj
FxWGEayttWXz15qXXqphn4tjP97J8j5OL1p+k1c7HFPquEZkOItnMeyH/raYDg7TLmaQwGoJIO1v
dPxa1sFwEIs9Tw7tmmLHsoR1GWuhJZaBr5dmCEt2lt2a58RbzpV8HcCbhvHkCj9AVDettWkX9EDm
IHKtslfj3r1FngTAKiUmm4F1uRMCLMqqqMBCfYTGvh1P5oiG45kTc2zt+yfrs7+9Dva7Zdr/Z85/
fajqnNWtXBW/tQDX10VOuHRHGvRwvAHiTApMuwkG3yRK4fqzKbCMrS3t2z7IAbBBn8s7GmNJy5FQ
CZpy1hzIQxziFb/eA7rWHQYSDPZ1c3IEFtnV9UfXJ7W5QLC5mP6uP1Pngqfd5R3Xx24DJqmuXV8a
6OohgJC3Mcbf6rBo7a8/a5Yn6hSp/fUGWHj9+96fJ66v+/0Wx+gwSIq4B9FnMN66vijPHJ0z3vKL
ri+VIYi3ONHSQ29mzSXs9yNoFqCzCFW6YKfzYVUrdvxmaMstZm1/QgOkJZJMSOISNlbhxU9pN900
4XRHII3chA7fWpmTAGgV8SXLog9Xz+91Q3xoSi+3RmYYa5fxRpxO+xhWUcPx2gWXkYAlH/ocJv/s
FV4PuKUkG7cZero07EeygMi5I+qRIo8Oggtcy8yQxYLuUza2UClpHJsyuUMnmunJWcTpa96Xw74n
ZneN42QhOXPdBADG4Krtxh2gQ6zZkDuUUjsasKM4lneTY3h8K/sEEkiDd37bqo7JPkhrdLjNJUwW
12T6gGPiG/wFDQF9W+FSnchkd5rpHVdIi+uUBQf5UPCFkKSJkIVRFjOyjNF3mqgt2r4OvalD1tgO
XAjTlmbzoIz7rIxeCXE6gLlcLUaSgPFA51bVTjEBD8ZJt2WDFGBLwwLJd43w0q2hI8WIvGZA5FhW
+5vQ0n7hM6M3ABAHru12npmXV9GgrLXZ/sYZ+VG49DOyGMZLuRiEbZQJo4P2paF9k6CmIIaOEkPH
B6yCsMdUqFQOEJ6hoGK95BFiOwSBU/HtjEXiDS2zt/ger7xsUYs1CxIzmcLNaMzDxqyXty9hxHH0
HDcw64ISJFsSaXeqwoXD1M3pRPxm4Rc5yc8K1MJDa36O084sBD4dzoHAYuINm9xrRyTuapzNXpx3
rwGYxn1FJnWC8iFoEKzbYzYQh2ceCM2qe0wPsUrPoSF+8Jzgde3kcq7Jio8YSsVaPSdVjUihdBAt
zJKKPLXfI9uWvhZYn24030xaRlPKUVEeK+Z2Ik0ImPMAmpXephZZ4zk3iQjDmL8j1oZFL4fa3tY7
r+zHcUeQK2ruyKUfzExRt8rnmj3RUweVPiSh25qGODLlZJY42U8zRM2xcqbLPNMTceKJE3TB8REM
0eKKhlCpZKxd7XdOgdWPkYffiQUGp8i4tqUqLSqNXVbSQ9Nq0Z9mZzrYs85RkrAaADXxBvIc8Skd
tFoyIGoMCwImUZor0hc+TOKQPK1JXu2YADUZoHW2qwclpSToRUFfuWeqqtA3DImOYF7kPnQG1BK9
Sgng4VSWVLl5Uan+teE2YEfaBD3NCC0EZVOFqHMz1N/FzyDS7qSCyFqRFLnB/M2KPM5j34KQdiDH
COl/OPrBTN5Ejei21Ax0hkqBej4jNWUdmFxQyz4DaG5aR4sN0Nd0DwnlCTdEMGKJIFACOhQS/7lJ
Tl3MQiVvWfUVVXo3hB9xOx4AozDLQWTAKTbcGaazngzGEHE6fOcZTu80Dl+jcgGh2Jm6KrXUn/S2
W4Man32tI3emdYDVjChVw76g+d/MwDDmLn1p5vnZIEuiYjQlmSGOKUHEasceHDXOKhM0sUoGnzGQ
tDydlDubYIkL9Bw/TscvxVbexpHvujTdCUx06iHL/mxLavtDEGl8tZN+cQxajsJ4LiCdsZpYJEAT
AxfYcOshL9Dgms09lD3jLaXdqOnMKm16wSHxhpkhFvDOWhstLjitIw8Qpt+zjlgjTHRHvY2AMcPL
n82eAekYYksIUInEU33nqnLldEl2LHXGxEnNykGquoKfHBhzIaYLlDqPgBPotU5A2dPoD1mXFYjf
6RnaIyHIKvb4Lagr7Dd2dCnUUDsrWvfaaN1TSTpI2WHIlqNCGW/Tn4igN51hOwO0ZGg/m8rKUPA/
l1Rz9lBV/F7Ob5oI7kUQMqcAo3hAi1hL8wgwF+2uy5DcPQWcIkvnVYFevAnyhAE+DgU1meSuJa5Y
WNmTOy52Bat7x6oa7BWb5fBgfWZW/muS0HfNccDSr9CDz73IsrUNPCuWjloebbC/qZeuRGoOCjjd
OAb1EowXn7gCy5/DDtkE+AA3cp/BFJO4mtGn4DBDKQcSyDGcmQjCcFH6rdsQfw8TZ4jY1p4crj5E
b1goLQnJ8fCsdPfT0D635f3yEQ+BHbFTRZbw9SkASaObC078OXb1aBsVpnrQYmY0TTENjHHQeKgu
nRFHcigCxJRbt2MxXTD46C3RIYFWCEyaxHqOwgAijHlJA1ajtmlAE2jmfadGlWe12V1OnPyuYMwz
OK1vG9pMeMWMsGEeSODOpwChfUaP0Z7MbZ6SDMpYg/MvYO5ko+bNpQjZ5e2k7TfT0qbGUI8ggu/U
VchJVHq0KwJGktXQXK7m3lmLid6XFigMIaT5kik0DXLnNEsxe0aNeqIcWhBszryrqp6w9xEnpRnC
Oy5YQro51r4kpMtfmUG36gOHVF6qsFTEMRM0ShiEJwOShdCha6gDidjazZ2uVsQuAhNmsUxhnxh0
PVqL2q/nCruyGTxFtjvhQMyYYYLpZX6IV6LvIc61lR8WSPiI/zlPcFnRtbpTzywWpB3qUGNNnAbf
TYNRJgWwDbXNBNzJoF0dMwBRCOSbSHshGl1fCfZvT9JQKxMy7jBOPrlZC6zQyRlykkNdA7960Irk
WdThTh05IYddO9CHpxiBe7bpQkwvRZvgW+Jikjf2S5ua2nNunCcdCq9hVztClXGVKfDiCSr5ZotT
sjvui+WYw+vUOV+wxB8AdMznvOvb4xDu9ZF5gGbFw9EEib+yXIr6PqcL1bjOyS3yDzMIiDxQmOKX
CUFhjn3Q5+5pYg9kZ2VZw+quGlofZyutVyaNSaAsWAe4EP0CRC2ZP+WW8ZrnDLIEIrbEDih8wQes
yHLIUKOp33pqPpcNQTYjEQPjMJ3gaiWbnvplY/Yy21Sq4Rcp0oWovZ9tex9bNSgqRA2aWvsObJx1
HuL50UPrXW+HmuoL9HA80sQSxbmCw2c1M4YxhgeQO7auUMWl4/NvpBk253JqziSiv02jE+0sYIXz
Zkpy486Qyi6c6CblGrDT2u69HuopixYm2wZ08XFsk30Qz8Aoh9s6K2O/0CM/iuleqbCf2Vo1NqS4
w6y4lECiybyItcCS8G7E7jkc1Glvd3RfGpATcKTdrVIxpM+iZFMYN5bIk7UVMl4Ft0T8g/pjDvLL
USQvC2+RQU9H1ndssOopyGdnX5/cURoPs0ZmGxkbFcH0x5nFiT8/R+SpbnGAkySmHqqYYY4RsNeq
MxyVyGSYUoPbsNEK2VpDFCJd+rHVauqc2yqECxlOWElbAJuOnNDW5tF6nm10V8PN6HKVGJj9tLUF
cGFCDTl0z7quJ/ssy28RIoxag+ESQX2t8lXHctQ9RTRegdt31du1vZ/s+miMRnhfJekm1OCtNUgV
CeaytkYt3223Gk656x4nl3LFNSu/H98L8wbW5KnFKuwJ22EENMXU0fZLpJoPMhtzEIiOZDMlqAlz
kMEUBI+wpD9jszd3OiCKbVvIe1X24Ql+F5P7KX0zU/ErlWxQcKcw3vt9ZFZvTY3EWADlz7WYuYZS
nuOghiVGwT1w5IJOb1aTlGyF2BQUJRmWJv1ByRXozP0lrOjtqX5NiPrWKcG7SlZOdTGf4Dt823Bp
cDl+BimdnYBoAI/F2LaQ1XTWbfWcR8IA9oFKYWuoFZLjiqZaR9XLyd+t70hWohMcl8QdL8repO72
rl1DktHRf2HYhBtNEyNk7dniEKnN6dkYc8yKTiwxH7eq55r1sVZyr2ydt1LjOjxkwk9VekdlkaIU
amm+TVDvGqwFjwpDsyFu3/IxadeRPqCbHFLbNxHmp0er1yihtf4IVZ4NEWmYTIqcexPaOSXUmw3o
5ZEELAIlY6QaDdihdf+lzDMEaFnwl97JGg/0gKUsUqfQs0zMoaT2IVOcQlJwAkq9WU8fgsiKN1nH
rJZvo1x3Zur1mdJ6as7EiCqafr6TQvFt+r0urFvVrul3tduUlC+BbmLMGQ85DCl0qlQkzPnscdGC
MzDsOZLd+7Y6QZWPpm7puKEV5OBB41TlGzca9nqp+VHQMFaeInlHT+FJQFyB2CrIUOELFGpDD2Ts
3gltTteW4Xis5sW6lcopmJjWKmaOCpJ244RY2rTuLKqhg2reDQoDsWR6htGzc5eMZzsCMZeHgg3G
wa45XjK8mCr0IghjyGrdxS/bPmPuHo9ahd7qYhQF4FpSAusMRqkVm5FP4sFd36tU3mRmrgKd4LC+
ds66Re81BMY7B8tiWWXnZF2KIKe9YT8Hshu6zHfdT6fpYM3L5KiK/jZZANvk6pD/QMEmhhYPe1+f
bSV5T/U09VuTLdTlnPzKApWgnd5r0M29XpdISya2r7J87wF6Ul0NjlrgZi+KFdBmFPKYyMWnmPdM
ICdCrIhZ9jNpMutTmLuMRNB1fJWGZLBhpk12A1sLwUolzk302Y3moZlkenSdlr3DMRjrNCEuHySt
zhJjN+kMrWfctoNu76PkvsyQMYSR/IoUNBUNzQHwaSgSmKuPhtwoNt7+YmDrVjRntiCtEg4vBt4E
sYaQhXBtTdPY7LgKYIBudHS66BGt2hpuohLYCZHaSysDj7eGKC7WoHlao45gddbg+Dbo6zpjLqi2
YazpqMmVABhUh8alQfgIDdnCVNX8EL++Mt1oIn80m9ktGgsRI+qjwTWDjREEw7lNo13fz1D7tPRY
OOj+xrk6AoZqN1UToB0MYs9Mgru0QXwtCGXWl/GOSUDOysjbZyuDuqcQSDC8zGGoHACCPPeGjpir
b23YcyiB+D6jnSFmVDEjI/fCzI/gbDFKSbTTJCfAFhZb3cTXMD3rmYUVdQkyTSqUVaTfrUL2+mEu
le1YRMGGKvgFaUalNNrXXD9EWgwGk7O+zReKwXTdxmeN0B/MA/FdibCj0lAYVlO9a4Fn1aoIHhSI
OKuZuTB/WKZmL5mlb/t5r7d4K4QeH1kW3tExmRFbDH6haD+cKMG51zW4NKq7ohtg9ur5BhSeWDVS
Z7ymgdcqnNKzYpeC1nEfiwlSeGKxo9oMCwdq+IvGyQZzlv01xzGaEITvXatQ7VjDGw4qyZfYNKfJ
5I+NUFTXVTFuRZ0w54DPdDdZnw5hEMRA0JOCt0smrT1o74pkmDIs06Pp1R6oXDKrfYfb164hBQXG
a1DiLcWCdVAkOo+siz6kQlMogRmQlMmGqF2WVeSreG1dv3LI0WAKluAexXhr9G5YqTrCU8UqNGTu
yqduDQ+kTYOSsM5pQ0AFTBTkfCoCsiH9juy4uJ2R6mslo7JyqWNNSjiVNRzAX4JOkWoPtEBGgsYI
7XUezIaByMDwaqL5FeqxerZLdVOa2KjaHqlmWo3Fw6wrn06lRp/UNt9mwCGtWo+Fa9LV1Ntvrm9v
uUXvxZQhq6xLWXfNjnamOZIZHdbxm6EY6LL23cAFNTYw87bEhXecGk45ChcwkaMDfS7W89o3QxYx
NqyGRgcSmwlGE0Z5sIfMWRdq/xloSUUWLKqrgNXJFDQBrut+Rwyluh0dTm/FpH5kgftUzAn+lex6
smL4FIzneMzeHLUd/BnQ26keDYd5lyAuPlZKBDn1Rz8Y/lJmrMvGnL3JMmZiNAlQSFi3QFgvtr0a
3HCiS44OcSOrsCpobjjqY+XW1Ib5SEozVK/U7F65eMV36SgJW3TcB8cOXS+YA1T/dfvkFCQZTLUB
cLzGllrqD8Y14E41mk0WVr4tFOGjUdUq7E+BQ/pHqtDjWSI8i1FpoI701kKsPDRlsQTcQcXL7M4P
BItQByenHhSchXIFPwKrJCUu8clT6vURZxRHGnthQIIWIRj7InF3OmuLQ1gaXzF4sQt0wdtZwdQ5
aPq4dXOqvdnB8ZJDBU8Ny7MScxvUyrafJDNLt5Bn/XNAeJJz4l9TEdZoe0HS2y1Th+BFLwrPmXVE
+j3zjCj5aKrSvnVoR1M1TCurt59dxHc5Vj88L8bkmZX4KYzOHyzHonITF7trvkMab17ZoJUYKn32
XZQYZDqE6xrQuLd07UslL7ehrS+ZTKG9G4Lp7IyjvgpsZqRmMLGQq1kc2AJFcSDQIEwaZwyV/lU4
Q6GLolGs7a6DTS2ek9Imgt2iSo6q4lWb5nynmQsQr1XWUOx2ht4tIkspyabBxy+IQyCrh2az3t42
wgHFEOb0OcLI3LbvneiOTTsxTZoHTB1WA6+g7cj2iES76VW8PMTmtCBKC2b7M+2IkSvcOlHdbJdo
iu3V2oK7G5UvqzPv9TY331yyOhMHBCRwtA9FirPWWCeutbcD3+xzFZiHUdGzdVS0KFZajsE8M7ZJ
8UrcmL0LGjgyAjVDQUYRRv4E6Xs+cPInLhmdIKZw6hGuz1b9lS0JarHqIC8uF5Lnf303mpq7QS6G
KtPMD6Nrlsnl+vKwtp2JQfVSRPTDtKHwLw6/X7S88s/DnMgKzEjL07/vXt/+Xz7/5+1gp/lcfx7b
DhPGwVfF8MN/GeGR0PnEy8313vVGlH1xaJYAmz8Pr/euP7s+++fFf/vZ3x5eXxdAm6n6L7KZvSnF
KuzmY34I0oq/Zlr+xN93rz+9Pp51QnoQkkP70NySGAY+yfWGvQvH7Z/HYg7+72Nj8dnio4lf7Xw2
d+lMqLdQQMMBpJsPWSpn/koh9/DsV1k1Obtg1KHlOExP8742D5EC8HyOAmfjOixprg9lPf/jiXR5
CaBmJg9C3/15w/Vl14eCppBvDRHxY/yi2DSMw6g5ONk6JTXwL8Ptub7u+sz1pswb/nOKzvsk1jFu
WwWGruSf75aaae5L7WsyNBPBsNvjbrXQCsRQxI4sHKBsLbQiu2aYH2Rci+uK6a+RyAeZMKDpm6lZ
W6UlD9cbbZQIIqKymdE3zihEoM7YpfweBVqLwjHpfiZqfEy5gBsNE7OobRkXgpRMgY3t4oXilCyg
qOK6gy8Prz/Lr6Dbzm6aXRPKDZlz2Buuz/Rhoc5eUBW/soGu/J/3ZW3EBXXqrEMA49BPr7/h+rur
cIHhEp985M+J/T//3+//5fprf7/m+tQomaSoQ4Er9J8fKv3nJ7u++vrEX373//PpP7+hcpLWdztS
6v75q/7yf5ZQj+O0OWYqC2CYWZz+nByQgukmmyh0HwYD4aKm4rOzJ3lKaT2Dk4Ke0TsFwzAR07r8
SA213tl1wFSgjPZ2OhV7K0qak4AfO7Qpc3xJ6lnUe4nM9iJEt1KXoLxArGwCQr/6RvmxjIjQ3ZpB
PPERdEFZuVBxmlTZkApIEqQnxsxSC6g83UIfIcDAIOrd1g+YfQhC77yWnLtt6j6yACvP6cApza0V
pLOK4oUyDTZV2NeYlRjW90WD8NOhFjFGoAYtDI8i/wU0WZCZgAaKtcCGcE1CrDvgCgYn5sIqH6XF
AIFILhelD1gXumQbFt3MuyV+xTgzwn09qg+aXVxY3hLMmSkIEchXyLgE73pLJRengMGjUpcpQYyc
ysHPVXa3mVpyMYuD7jyqDJY6JpgkOmA9WNTgWege+nKcNkGKaSsRaInNuZo5tIDi2GiV4X4A8l45
lWhuS2aLxH5GxGhDU3aR0Kjym6w08q9Imdlornoso6FDfhogRm/hyDsYQBTbfUmRVUrmIJswjHEQ
dSh6ipbmvfjoujTbkqr5qdjbNMtIoAIciA8qvW1riu3ErNBQR/h1yadgxhEHR8N8t039Q0s7zLMt
zTRip3amhXY8KhEGlJc+RW5oZ/ULLgMyOhw4J40Mw1Xt0CeFXUtKmdoSJZxyfhBGOe5rm9ohZAab
yrg52gNEYMxLvXysFdbFKpWpLGCYgCReMww+D6l6GkCboh/rEk865Y2Qer0lgesiNOOzqJe+LR9H
sAvTHNEE+PQOZGCBMSYNih87i49ZMGAcD2txExX00LicwRSKBdsk084hlBFd6Zt109IOqJHATFWo
rYtUfVWk/stKxa4IMVfw1hvaARww0XybC+uht5rxlt6jFrJYS00UYJZpE6UIj6amGXIQhjLhmkrT
PWjUwStccbSDh9TozTuZaT+mhos/zp5CFig46gt0u8Zb3yrgUuT8Eu1EqFImzFqyM9JF12vJL4aB
S+E3CBK/qPVkiYlP7zKvgvm71nN1ZrjCmlUvGGkjgSWjjQyz0dW8MrW/wr6JnkvaW0HgVptoiLf1
ALgtoK+7DYghUNJ4TzPzSauNYF+zhYSrC1qdpfmklvKU5S4aOIeTqJEP2OoMc9frkbOTVXBD4nZz
MAzY6H2ZH2gJ3CiYsMa2f6uz5l0hZ8DLK0SwOdDfUr1to5HSj+3dC683WQrq3fRNcJi4aWJ8AlpL
C09EKmoadFhpjAw8MYPXKEZUPRcKTJ2IaK0cDzCM3ZtyJiBS4fiAHiG+KNdQVCj7wsXgG3ZHA4Xd
gLGnbUAqcTrf6gM0vkqQUzkmef2ZW7QNWgiJG90Cvmegb1Np7SF+SdutPRvDQy4bVIYJQhm2LQJm
GYkza3oAfiqi2wkWuR2Ht3bHNTlkLGQYcbgddfXdSVwFNUyB/lJLnyYj7vw2pQxXI9s891HwJWmh
daoJEkND3jV2fK66I6tKVuADZx33bNBxdI99jyxmWrk9nSkzRDTVD8HWXFJHKlsOj105MLYcHslm
UNCWRr80vdPXNc2CrTTR/I6qBjfc5pcyJUbj0i1OxMF11w2e6ayF7V0QpuqJ/sJH1DZaG0gUo0uy
7djWfgGjkjE+SthxKo9FOEjQeahJEXL4sxCmNySYKqAB5SlKY6s1872mAxYyCQsFEEw07JKhAuWx
JyXbkXsZKpd6RhfGsOqpIxGGjsbd0LbzWnPofUyVir1QIXZ8cLqvBFIqjbbie0xAEoLQLlilKc9C
ITpV2g0eJBNSZi2nI9BhjG0dEYVJRwu/1Gnw6PaCASWSRqnHh1Fq6MGNmG6x2MxaNYOQN9eZGeY3
i8iMPdcu+/iUVjNJRnl+ok96EcpVgB4bXplYNWUHKQadRP8/jHN6mBq+aHduz0YYA6ep+oA2wvhm
p2hAsnG8pPTtDwNxLk3uYOMiNxvTcOnulTF9GxC82uP4llkM0xUruelIdkBUitXC0rAwKY2+Dk2k
8ETKnbomyQ71dhryu6xSOacW7kdVtDTzJRZfq3lOHSVGM1M9WAy1ijmGImpxZc6F/W0th6qlMcJJ
IbQPHED07FjtzeNnoNTnQZkqoDlLpgGOd1XBku3kWJDr6FF1W1NFquvWe3Q5eY0QAZYmv46YcAu4
HWNmbFDLz65PzA5svNo2HstWhkc3Ml8J2Am3SaN0B4LIEF4tN+qQYqYIiyfyHKNDlDfuYTLG10gA
qmgLfTqorPaQl3DTCDP0zBw5AZE95TGtC3Vfu/NGW7qHQav541IDKDZ1QU0d6bQlQTQL5PN6o/3z
3vXh74+4vKGNYwZzxCrxwXupsZwbl0/uDOqjSDMgP/YAVh9vObrIl3yUx6qYCp/l40zDaSKzyNEc
7jJIL1elVegbFcb7bmxcv4CJmDdveoj2XyV4masqS/rrjeGwK2jLzfVhJBw66BRsG0M23SEN3kOj
IyLt+qH0th1mT07tXbTs4anB9UAm6byyOFooLikiag10SbncXO/97We943LdtDAYNVpCc3KpnIQg
kJEjokN9mZrnsOso6Irlu/xz0y5rVPKbw7XCxHlt1Aw7d+rCY70iUknio2YpFH9sSRPvl5vENpEy
XR/HC5R1runGuJm+s8h3RFdv9xWKl6A85M19Lx11b9kQi4ja6A9zhpBXyDpbD8qwkKqAxR66CtdZ
U5o3kV1ygrA07TB1pX643msUoR2qwSppZtCKDRdGbA02n7UYCa/Lo+tnuN6zKHU3loGEK4pPlVmr
B9k66gEdex9Zwd6soZloKaLfsIowwRPOM+0j/Z6xSHko1CUjJnGAsrVv88A6j1ovXzM2qPkKSegJ
QoFlx271Q6Wp+qHVk4YEvxp7lYX6YOFwrxZ0MqxL8rCgBUC8yQJoChWC0opp3dQa2lrvqWWYY95W
wPl9NbfZnVxKXk/G4mdY6pjrzTVsQh0CxPSzTmOIL+N6Q3a1s2kyGiJN4xTHolexLwkuaFC9yFBK
xiRG4cwN/dV9KWfVH5mPHubl5rr9rw91WopZTjOHzR0C0Fu+A1Zu/7hxRxgqDlqB9ewKFLgZBZEW
6YhKB7/sULzULHjdBST8Zwe8PpwSPOXlNAebrnUedH14qyo8df28aCWTOSEmWhk/dezxnPft/TBW
x3/Pjb6NDCnGswaMcHb3NHeAbxK6aNCzBj6Z+iXBnx4JbzvlnRxQCoiENqGHvBqeo+c+1p/isTwy
mlIQqaLUXtaCMJcTFsRrHE32KXqa38CLfY8XJhbBU/SYo/XwCbJCZZ7/AFFcDsrRp+3JBLHCl8Qo
YFrphscQBLo1WdGoBOQrAQpuDIKE1EysZfCkmwHQ67ZTfKiOUb9T7ueL/Cp5OCEbXBEAX4I4Ygb4
pnH4qhuEOfKV/8piFof8i8zpe8xoDAlz3OAIb6xT/EmuLOLlihw39kDaT7tSHPFOSVI6MbuPPo4Q
zdhG5hdiGPC2FaDRR/XtDoCVF992jONW2IwRWjwKOqVii+08WUBTzmn6Cm+1E+o0wAUe/liIBETI
Wd8Vl7NsbT1Y3wQ9PYh3/RA80I9nrddix9Jh766C6MSagdOK9pa8TJfge8Qb/jLAwJY+QSDx3sDA
TxIWJ22LQnJr1BvBFAs5+Qn4LIkUMbavV/YDHPAz0wmmRqfsmHziuKzWReCpxjZscBTgiEVvgbEX
wEMnVnXMCGuNPA5Q1HDLSozzBpJ49+6E2sIfP8N6Zd7/ciWBEUjlTxM+b6fmYrgz6p1rP4jM/wuu
/fZf0xQ0B54768IlZeEaZaA4iqmwnDBtB2mqapp/izKo6nFIMl3FqKkcKoFkxUt/xLHcpZ/dIbyH
cpqhW9gqwW1sb6bcp61on5yb+Ys9hHUtGr1sYbtM1kbdNgHLpj2xKTgektCPnH1Q3MLsHCoYqhtd
+MLVmLGzbvA1JH+vEE1QBj7PP9D9tvk2f4PCcYMHdFc993fJff5YPUs6DmuSBn4lB4i1r9kHIZ+6
35+zA9d+dJgKOyzG+p3uE9+p+/YdJzO0BjtkM9ipkU/j29cxNk2+RhrAhqNjDeYNZels4I6Sz/YN
GOaRbvbJWhISt7+a/tt6zE/geKMfjAkYGuwfHFAEBZPFusXPt2aH+UQMqXzTt0b+OjwwWHis+dKx
2sAq5hmOangNAlk/UrI9htngZN6xy0rGj/eIzeoXJBbOudwSTbrFq0tvOGP7HZBEERfMInuXfaLV
34o7/RkK5pbI81/zp4WxW/fJyls4jdorIdbxqdsru8g3zvhCjXdiD7FPeVjv5R0YQATP+QsJiDOu
F5RNHnJnzJEcpzZugM/EW8f7wgTXShzkarosCIBHXVn/AkwW2x6rgw0hNJsdMEtgn0ywIwyEx24x
XhzxKYBT99R7hpVqxErnRIscuvhCb2C3RcZ3njasMjai3kFk2PMnhlv9Vv3O8329Gz8owfmoXMB9
81C/TUf3jbrSZ+W2ZW2+EziGNgto4fxmvqMkRCHqHUg39v6bPf9vOSK/d3xLU1TDsi3X1QwOjK+P
e3IHl9SRfwdk36Lo0oaz5vRnPEvRZjnHsHs92e6rtihMVzG0rndsMyibMBo94UhqF+L3olX+bz4M
QQj/chSqhoHiWSH3618CRcyEYK3G7Qei2OgV8k8qe3KiJzYRiDYcNlw/NvjsCFmnrgovlbyEDHCx
WT7hH4kv14/z/2tMhYsg9C/b+19SKjbx0l37kv9W/vwbQLwu/4w//hpa8fv9/8issK3/ID+LSAiD
fBcWsRrRFP/IrLDt/1DVJZdC0XXLVQ2Fc2VRNjL6X/9Dd4imMFzXccmFIQXA4ql/pFbwlKO4usaT
9Es0jaf+9//8Gv/z/3B3Zs2RIuma/itjc08f9sVs5ib2VRGSQgpJN5iUqWTfd379PI6qKrLV1W1z
bo9VGemA4xAIHPfvexckHv/ooKtv67/b34jT//6k8HTQYev01KpuaKYmfvnvjy0OxxERvl7e0JkC
Gpgl3i9j3OPBs5KJeyoJfaIekl4G3ad8GuTfqvYRX3pCCj9VCfEeGfcmLLQ84SvfnTu6yuBUFy8K
MNM6OP92m/+4+H+6WPvvrlYzTUXTuD2E8L4Z1GSGaea27XG1vbxTfLtCfDU/yxYgcDLPg5MfyOJi
bA2RycL8UX6wmMLk491gt1gNoEaYIHeqq5sxIU7aRQgiuMcgs1edZm4HHTWCDoYvBMuGiJlzsrTP
Kheye3zLXRws74q0ImiG1l+an0VzA0NfV2yjRlR2fNWzH6IOjmuIKQIR5nRApDdYjROqQtOHU9Ve
w/jpYAPeFptEFdFkkStrcQV23q1EU52BQYWN0Gz+A8jTXxdV6Ljjck3iAqcLLhj9yYi0AEgUFx7Q
nFcMgPDNBcF7VBMkyByozzIJF+WCctXBy691Th2tKg9YmS2fRB0/MZelQdSXQ9kt4lVitgaYcwZW
eOGGKB7jjWXXJz3qtypUT+A28wJQtDgaLOBGTtw3s0L3X7QRZCksWiCvSE0VHFuIGcWwBmSA8IZz
FM2p4R70JnlG7NxZjYLuvqB2VqN1Ik7b1fIvFd9SnIPmmn4yqr0Ow50jIvwEgTYAF+e6OHmhWKs/
f6o4XyXheuAoa4DFRdpuxC5d86d/+40hf1SImatFs5x+AO3oOcgM2I/i9ojfLk4ufoPOV69AwFuU
xS10RZl9lYjlZoswushc2qClz7rMZ7/00d6PYfyqHhroGvxZnVdDZThLuc3OoXrBFxEwJY8D3CvH
JSSKxRmrorLgoYBj2wzQaHAlxj+BKBPOGw0TFwyz92K7Swq5BcwXjm8B5xDtVlGLjCVURpoTTaiU
HcaDKZlvcVWmisLdH4faDJQKcspRx2cZPJdLWewrRLPLXOeX0RqBIEGLrx8hcKxwJgcUwN+Zql28
Mp1XRUOOyHQ3eLStWgeX2bDN3hPUWx38V/k6zpOCsXl+UHFzkDV/8d4CZSRm9tBL7sXxQAPGWv4W
VQlTS8Eb1s5uEj93uQk4hEQW2ay1h9lHNVjHooS3iEwOU3wsvdUjaYJmkdoNlH2UwmsYvKptXyKS
1xWijRIALXLyNjROufuR6h5Wx0xxTI8XRlJ8kg8aHCbEIANk7Lr6nrjmPDerJUhD7qB2ohPzvr7E
/61P32b5sPw/4ogfWS7CXn49ddC3tfVndveefFb/sdLxcXX5XuGfGqXb/+OyxBfrn1aWaR3UUIA/
y+Hhs2rirwvgiyFq/v/u/F+fUyuXIf/8v//7/WcSpH9+CH//+Gk6dmq/dev/8vV8qt/9vzngT4sn
Gb8m4OvwEU2+SZrOMOoviyf9HzJmTY6hMKhhYGP99bnU1X/ICl9Cm4AbFm6YL90+l5bwf5I1HCQt
JiXi+/vt8/ifP5f/OsHRHb6SGl9rjS+Q+d3oLiuywM8GeziaioQG+mSnhAcSNNZb0bQEf7ENmmL3
VfxeQY/XGjHVZkXCcEzmmTWeA99AN8HJ6nVqNWBGOue5zYxu1WQYzQwFqGxgrL4F8KlsUCcrpW4H
/FkI1Yy/+kwKILeOOKoMQ7Cu+ihcZaVkziUd5KTZo5KnlSp6l5Z3l4wwPsGnvPrS+OIroTUj/RNs
cl0IQnb9Wk0aZk94ac0dXanWcQECL2kilCKCjmnL9EvsxEmz01SUlAyB9amoJyMS2faYdYvWBYpE
3BL21rRrspr6uhW/NTPt+u0uTbWmjbKJN0tFYKYJ/VZeTmEyJSpMbGBFxMxt6Il03b8YYm3aNC0m
j6PJ9+jvtuldLZCp4hAskP4s6lM0bjpy2vXNNmnadjsNVr8cOK3/S/E/n31q6HYaL8iN7RCUPQ6T
OGzJQgB8KrVidSrddlQRxNnb6lTyDOGrNRVvh9yamQ6ZVn2YrHMZP2HyGjT9rbJimCOQDLHntxa/
tk6HG56wAZuK5GPbsfC/LvbbNd3ON7X17VTTqi8eCpKSJGz++j15rxMLndbBbpBWJFEAcnIgHptO
y2CK9ukhT+dUjEWUz0wKWONltp42fVVMxY5bla82ptpflcTu2+pvu6MJ0NDoxEi/ilOtb81Nq/9+
93SK7naV0HoQ4XCCDE0SfMzI14G4iMRPmWoWE1LC6aQcoifayF/rExxoqjRVn1bxfCPg8TBtnTbc
WhpNYbg7rcei+al0OzKdgBm3Y2wJGakmQdi69KXTRCKvlRQ5BXBoxe6rONHNE0VFm1ls7FOYqLnh
gJqX+JYbCjL+bWPpi06S2kWk3ycGGBclTaqdazfVLg2qgzWggmzV0rAZ0bbNxxRpQFukE76Kisg8
GNxNWLMi4fBVnLb6CBPpwhx9WpsW04FTvdvqb01OG6fdU8XbcdM2VwVxnYUpIg3eiFFQm2Qf7VBg
k4QN3igi53KKLSqTrGDmxvWbLTrxaaFNdnhEfYGtmmIr3DCk0Zm6ISbYo+vmBP1Ox+hvk47Isw3F
3agXl8yIh4U6wbUmKJRpHMqkInQuXNZs8bun0m0xbUtNDd13dUQBU9yPsdQgcCdFSMdealc9ZBA4
sxRz45eFtvb8rt+5HovYVBDzGZVLkPTMWWyvknduy/DKNO4r4BXzvKxrDLeIZgVdAdlLrCZlMSOn
gqxQi2LX0AOsCtWuZnZhI1kRkRwEeE+QPxfJE6uEzw/oF4pTgbxr82xo7bvG0GuVVF6BYkQDYLvC
Z8Bxar4QsuauegWXHqCrZt6gzFGMFf4LRbUzJOuPUmWX+sZC1RKwJPc6EJriJjy5QeRLYpEkqXIb
8PhUvG0MWvmkdf6IeAdv0LTwRUrjtjqVsFhWVhokslbkaqZF5JfwAMmNOVYMJdM3ZXkneacCNOHa
LE2iSXnHKzAkhGBMj9AHDuOLtGzOKsGTrwdRE3+52+M3laZt5O5RUWxReYlBdEkZYChbvAX5oPGb
SwfK4W19KhVq03MyB9NAW4sXktX2AI4t8ReGmYz4sM+ofFr3bXb1hctfhXzOPNWtGry0i8DUAIpy
1tgd+nTyqPe7r2JNOLep1K0/jtjEApf1SjRHvVw2Z57HCyhsMyLhojEtYNnowlrDbDDZqIXdRiWM
NwJhwZHVwo2jHzHmsLwVGpTCnIUXGYp8z4hmowz3VbgaHqFmaihNPPZvtr8W6pfIDyHZ8Yw38i9M
7j1tUQDMVdH4nUc/US6Izki45B6Ab9palPJmaF6WP7T8DlK1Xm0IkMn+sgUQt7RwWENAwgBUgkxS
irLMeOfJSNssC/1n475D8aDpsJxrDviiZdwvahFtQyNV9t8TDR41ppjIM+4bexN7ILZg2S7M7MUf
tsn4qaoYBnZYAe6CDrzAFgyoDEoO2z3YPDaqXPqTqUO03mravvWu1qeZbwfjyXBg/i5LZVOGx8x8
9lEfiw+uv7TRQBz2enRI/WMpb5EmtUuEMqDTz3V/PZIEaepFrq0rbifYm4oOR+eygqNS4NiyleCk
oyf8q89RjSAS10E07hcA72jRzU9+MktS8kFzqTkM9kMar7vmmkgVrgDnvP5ptutyZ+8tdKkQyG7X
RgDIb271mOhufcmY2/YGAACukl70QLa/0eeufOe1O9PeICjh2hvtvYOjlGZr0tB5tFWjQ1JtAY5l
8h3SW1WL++Ey1i6B9kxSNzkTPhwQm0BBk+DsL/gH8kv5bEvAcDfaLwLSCuO1k3JMqoUUb1yCEj6U
mVnm4IE7b59D3FOW3clD6PapPgao3AJVm0dA2jWwTtvB3PZEbf0t8Amj/KwtHIL2XobLME5tmwxN
u/Fgqx/hyJCablLoIWNdfw8jIDPXdrn2x12JoHezD4NdO/JegMkQQv5wor1nvToCWxv3ZP+43+jG
InQR8tvMGRhsDyIxsoxY4mD64O/QZPG0pckfsF1DSjF+8c7qBoicJRKwhUr8Y6f8ykqsqLY5sCJZ
3DDuE7wJQgc7nk7V2hT2NpSEoiySVtAeaax+y5q9QaQb47R0hVaCRGrGmachds5gn+YdAk2o4OIb
12MYlT8YEjmfixPvRnmDzFa1TTC8Q2ca2E22R0yiKxk6HKwOC74SgTfY2vjpjNEwW/ZvhJbLGRpy
WCKCpSJlQD6wbQ+I6Q7hql/zMz3i8AZeRvW2G/f4Mimf4ZspcamooFdr7IE69aFDP8lcyRcV6zHp
VU6PgXUKXiChgicw250Cs1GfJ68OSV5eBQ/XGpiSJBSDh5GA1YgeGW8t6Sw5INHlL8hgkQOzhnmM
uGK3V9FAgFekIK6zo0zeatCIcsxq6RCWH3WyjjDKCJVLY58gzpbhJsGGfZiTjCPy8gQu01hqd7gB
oJBE9D8jA4cQHhgTfdW9RvibWOBPiZJBlF0zLcpeCAhBeoUcqpkLuVjQSiWtQ/RY4gX3/I6HmdzN
nbZP1ilymUukioFd280MMSPMVQAHzHtrzpWQpwMO29ZPTJwIvuT75sXQXopmI/KFm+ZB/elqy6jc
cGnWOMtBicb2XZmvuSYXS5fkoJJf0mYOpiH5FTYqcgyas4/3MlE0nKXUxxQ7FhmZGBJP3aHtDqa8
8j+a4G50Fg1qd+8xf66CuNYgraEdtQhD4EiBGf1Tek2OkAdPOinienxA2ht6q4q3hQZIctEgYoVg
tKEskS5oi7UWH5UegsyxdPdkCZP8achWhb20EAaL74EQ9ACe7wNCwPpGgrCGhF28qc/ONeH+/8ie
rX2sb/qNviyF4D4G4N79uI9gKyjL/oo5gT2sZQJ9cBuRnuVdhrjzIgvV5mUAyb11NlXMt27uBnPH
X4DfkBgF8/YdcukCXLoZL/q4G4b7jklp9e7IhxpWUysUuBESyDHGRck1JCU6Jw2uZ4+Xxr8M485G
8gZ9nyBEJG1pmeu0efRCAAOvrfB0RUA98K9JRXy2Pqq4WJF4kllBy7GdQ4SO7QcsDuICt8SD2W9a
epZgl8uLoHjv8oMi7atozR0iv4dCBiSYoCdWJQRqoe6Brxspwyr8idR9ODv5L4G+p/Voz4TGB52A
Wj1ydBfE5tbdA2I7CtKk9ZLwFL6RKfPshYZZDWo0H4qFmr9frrEsuciQ8+YAC+ZIrqzIBpaLH/ha
5FcgeOYZVcatfq9FK0gaC8KDZ7Ncoqm+Qbwd8Ja15EmzlhH+Ez9zuoNn70IqT3607oj9ceVE9QCA
XHsHd8oNokVYD5ztn0Cmjt7xs7ySXDYQoJkpqLy5c0hLkHKfWJGWGDORVK4WPck1rFxmyDLPFYTR
jYcfs8982fwAN7rYggVUz9pdulGFXRHS4NGT3ok3Jr2GVxmPNBAVV+MB0iR+Pwn8oHzpXuCL8a8f
H6lKnhNpYrNeRGvsdlxkWpat+oTrhh2u62qOCpAhovwztClw8GQIhYcRcmLdEmmKGdw/H/TuW4XR
RrCEdifLxBQfmC6hdOfCoCxXmB3s9EU7F5LIBrJSqza9G3ca0Utl8eHMkKWFl7JEEl25krxfdG8u
3M/DsBR4kBk+MD/kZ9BXyPBV7wizLJNddm9sknv5ycMdC48S+IIJPlDhXYtMwhNGD1zVOri3XwlP
s0+5IolfZPPxw+Kql7jUwB7ws22G/eccVXmWbANzvAjuK0AyaLRy268ybxhhImZPT8pFxWLmUX2u
7lKUu9uzceiRzz5DZUb7n4d9hY+Jzk2b4yl1qO7ac7l1129AYcbDeCjuNCS75t4GqObB8ZdHXu8E
FWGkng/wh8oLwhTIRqxGBghD+kgNIDQzZjoHY+W/1lsDldT3YWnv3N1b9d4fkrt+IUwk1ow+Duou
PfgICq5wNZjjv7KMF84MwMIsPBLqnlFlkR0BAqzUeXiut6Y9zy/RXX6RXoKHftG8o9U5Cy/WTP5V
oL2co3qcL2CU1K/eFTQroPgL6nEm6HBsv3h6yMwLuMBHfaUn49HhDuO4BHSDASJAVk/04d15fCgP
uInm2+hO2hgL62BchKuOO0/XzhlYy8p6xUhSQvDuaJbz8ZUMwbzHhoweCj0j2LOvUEcwY+Hj8kq0
fb5GRnqFEMqex+E5vNSH7ld0Z+PsU0DJg0I3t17kXy/JXfAAnuOX/5r+REOEO0EfY+yNfXN00DMB
/I9LdHMEJ79q3uSn4N7M5qApeax4qYLZRf5McX+dy8g8P2Hz1c8uzgcqMPBiltG+uE9w1tCfytfh
jo6QDlJ/L1/DH7Bz77BU7h+jfbRXn8x5ey7u9adoSbYeb1P1yHI+LkhIzT6EUTQGE/g8L4gVGgfA
VFjn+i/iodtI154c3+RYQg9XvJHVa44Bsi3iSnDx2aQnPok7bM3gTj1Bft6O+3BVPY17jz6mvoJK
yo58naLP6bmvrwD2gcbzdeEtWvR7iMpkFzFGqLHymYxXcpwh0jnvc/BZj4v6yj5eJqL+JhZczFG4
NToUawy05tAkUHnqP8aP8BHXFlIEoKrxzoFgrg9rZFtqhLifpA8s8RBtmRurfot7Bm/L2dx5m37b
8wcZ7rArfwW9CmwCYZlZeukYkv9Aqwfw/rN0wrpjJQBGpECUDcAU+bnTXqK1vPW2wRZbYwRqihUS
0zvpqB1rTAisByR5GNpVaAH+hAGA+Fei8snsz9HVtpAlQXl2eJDX1mk8NMN9dCz3DCkMNJ4rvCIy
1NTRNjx/Bvcdt7pHohg3pkXHUHkXnoL78dpPHeDUSyAAT6dSkLN5yj6BKtGp4AXygXQP/+Nqk9F/
8Bn86I4mHcFzvU3xx1GYqr3Xp2LnfCQwCmE5PzjIIL9TKl/9F+PQnkwkY5A4PKA3VoFMnDclcMdZ
+2hd5afyFMGlHNdovDM+eFM+Cqw9ZkJABtWXT+C445UPYvsBRYnLk1LRGdOxMUTojtiiLVCLIk02
G3bD8qPdMMJjrvmg3dkL8mT0FWhyLssTfSmfybcxOXbDunqKT3R58ak7cl+jDRayS4kE9UxB6dzn
DWUINFfe5C0KMeYBMXpcKWZ6zkY0NhcY8tLdmGvnBOTsLtvAZTQu3rVc5bixQOnw6caevc2Hv8iX
xhrtVHfT35uHdoaU5Tw8cd19sVToJOV5v2I2dgWr5n1YP8fXGs7NT+XVONl8u3FauUuv+d7c1ntf
uBypKMxZSxgZfNLUM8NB4jA8tE/9RqN7LrfdvFxIe+URh6M1I1RaXp+xIXxgTIEto/j13q7dZ+sR
t5OWfmKDHvgcytgmXIWPsG3vjT0+fg8rcPvKVRVpO4zMFupTy5t5zzvrPhNb5A+of2poEgdL+Xl4
H97zM5LlD8ldfQB6eWf9cE7+xXpUTugZjVt3Z+K9aGMTTb7/9QMTxod+3/I6axvxnwn+DxNfSGnP
6jsG1vinILMUbxBFqtu59CLHG1wXsFpgPhvMXmz/yJdGfq7cAxomjIt35o5U85okZb5lvoCDmALO
Xzy16hP6gvGKfhrVw/7i7fQtSOY0XCEbMVqf8oD5h3cfmajPnkY8aS71xXEW3k6IlpS8sdmDc+Ui
Prw1A/xQJEynaGvLwMpULY25EfOjKexGgpBnSwB7p8XXtgqFV1tFjlnEn+wpOyBKighRTdu+olG2
gkZXF94zCyEIhRLBH4spEnVbnUre0AHV6mB9TVGo6XpsORZQ73zRWcpj1I09fh8dTKIu32p5B60C
sKeCJEnaBvtKemsJ5ihjuyKlQpZaDcgKZ97O5q0Wlx9I3QYqULaRZe+kEpNfl7HHBFgsmLqYsoRS
fwH4tBShvKkEGQzovIbjS0+svwpFVF8hAyoCQCBPp2JUY0Mz+mAbzbjKtqmPolJgE8G0nxDHTJaj
R6a+S9OHbCyQGEg1Jrwwz5Eu1opzqRMbDEwiDorY1Hd+u/N9pVqQzf9QapPoC0Ck0GdEncNEQ6UQ
8G9AIKKP4uOQmwyDxBUT1SIjIIcAU40oIJHs5iAZx+xO1TQ63EI6EaMFEV0izihxTRrSLEhPXPvW
AuQWDVgcOiKXYon0yFRsepOQRqBjLjWFdKcY7xTXnUrWlKzrimKfuF6yDjXC39NiEPk7VSCbb9ty
qQk2pe+tvHRoCakoHWY6hVHC5mMxrU4LOSdw1XbMwKY46LTIJQmx2qlouu593STtaorLfsVq1REc
rVoELDt00zZBHmPtIRD8E5Z/+KtkCM/Zadu0+LY61ZsOiyZYe5IObzCtCXRXn5Fcfcq9PSe3SgcQ
Nbyq4MtRyMv2Sg2e3Cnv4jrnd/UEKXeDI5e7QtEQ/s/Q2cL9p/HAtDQaPZFQYc1FFqcXSq5TKbKd
/Zj6EdiE/pwh4KAs3YIoY1I0VgvLrzk1pPNXrWQWOygm6L8SVSdGaj5bqt1sv9amHY4MQD3wiNn/
tnE67mt9KrY9QokWrnEjMVeDDl8tCSLXXkn8uDIE9P6rPG2eFim5yh0aCNjtiqrT6m1vAUWwL9p4
/W37Vysa4if4x/x1sNml93Zj1aussABvywE2K4NsHAOHLOgMiha2IUQ23V4Hpykcfl3h9SvprYp2
Rf+axfjyZo6+ve2bSp4AjNvjyG+YDtDMopKX065pUagSfzQ0IaFX5FhqTJWmg4heo1KgTGlEcb4e
RDp+UFNTt61f69MB06FTo6EV8Rmeirf2vmpOG2+H3475av579d7wkGgv28dvh0wn7KCJzLuSmPat
mVu971f22/rfXtnt1IURxWtV6FTcfuxvV//br/sqTke6t3v825m+ilOFrx/oNMwzzZio7e2a/+09
mX6MJSg0X7V/O/Ptd377MVOz/3IFt1OMb2OtP5Gme50IKBMfZRSc+2nxbdu31b+rQg6AuNa3ZpQp
aXWrPpVudaZms0KIF9zq3Hb/3bbvp5ma+NbsVx1LGx9q8m2rRiRt7CkX64VDti6q8ItaM7E8pr0T
0+a2ak0ZTvrnPzg49pRVnfZ/Faf6GbEm1Taa9d81MdWYFrdmvs5yu5p/e9ztSv5zM1O9W5Wpvdu2
XmTB/kfjbRXdlgFy/tefuJx/gQyhshekWVD9Dhv646A/YEO29Q8dLI4GmlY2f4PYOso/DNk0TDbb
3yC2YIbYxXZdMS2uQMCJ/oTYgtk1LcvmEFOdWvzvYIYMW/lGioDAxjjTMWTZ0WGDw2z6Z5BtYAZ6
GCuVjz/uU5U5znZwGagPFdJxL4NeojCZ6CrSPHAtYVESU5VBpdmFbK/0KPhp9vmvsagJWpAERnMU
SW7Pledd4JyHqiW3HJOSaZgotxKEwVxPyJNU3SwJGgynvX2uhMYz0xdb+eFpnfXYF8ZhlBgFIJU0
PnQVk6ssgQehKrAyjGZAs0z110kRM44ssMwtywGxpZHgmlYxkY5fuiwv4CVBA2rVQx9H8pL+aa10
4dUZHKRnbW9YxHEO28vQi6UnI1mAZjPQ/gAdstwwDlUYP9uDN+5lbWulqcrQf9PVTJlSlPJeOnMn
NZBYhjQtz2qSzgdDc7ByGLeJW8P36YCzhJoG3l+k4uNGxeSv0s51art4EuJr7iJ7agxtuvZwS4mc
sLzKPSr+WT8NWX15reUI8jSGBt0V+7/RCpc2+sV306I21S0ifMMykkuugbsRq91qaGBRRFC8cfkK
tWUSwj4hW4rLTSA96EjX3hmcryrzcW0o3T4viZAEAzRJZXSX5OQz5Kk9MjRIO2Mv1wC1JCI6pKOy
ifThs+yGLZDvbhlXYCfsOFubWX/ShaJSrPK5t6L+XMatNQs7ad63GRjOVoLgGmL6FCHXC3nW2Y3Q
oANmz6puLfO8uiSd8FHv8cRM0eMJYMmufBMPDq3L3N3onGD8qWWq4R+KAlKSQTXWDXMTZgmB+Hq0
+QtCIjPC5Br43smO/XaRefm+l4hqYR8adZV+L3W4qcFLE7x2VzubKhyH1LLfXMPvVqkm4V8Z5/vA
sQIinTC0kiBsdprT4Thp5jGuKVJ1jDIU6pD0W6Ro4td9QDKjqbHy7M34a8FPMwY/fmyDGP4xvNGq
zJC3yE+emr4iVbTIepcxv1qQQ7CZD3ZuvkkKO9jYAfpBmg9FKFUbsPMtfBmrkpllY05ZiVxfFBVH
T1YeLOJ9qj/WJ5swlqKpwTFCr7LyNAXFcY04lgR/3BrAzhXJVooi/BO1zP6IYCGZaXhIwJA+DKCy
CfkkHnQXQvkqWUEl/DSZBqeu8qH7GcKYLsw1CbH7E+Pgs1Qgswf/fViMMoZsNTIA88YM3IXco6lq
Ors0Ce4RWyJY3xAQbGvlh514OBYiziRHBsz+nly746BLKTUQXpyAYDwpQG/fV/NMz5R558YtWvNh
Ng/aMVqONcR3PSxX0QA0xVaiGnsN354XuIYNXoSQEjKDTrvryL+Po/rDKKNL1tQS1vMpR5fkIobc
voYtZKYic6O5r9tbO/RJwBQjzCAlBTIOSW3Is7PcERFJtQLZr8CZZxGc32yCf1vWGi1WpHWWBbq1
SpCs3D5AaDLh7x5JJ99EIiofuqc2SwlMMz+YSxU/0STuALdmYaqgZcBAfqha9qzC9yYUWG+gsDLk
0kWGS+qF70lR3UFDvdOIUhXxjhknzzZ2q11kMuPOtIQA+0fpv1q62a8+zURV5536M0UwDwuAmX6u
a8KaPZPyqCpeBnsMl7Hd4oQzRtkKQbec4Z1P3KlKYRkS4jFSfzyDJfpVeN0j/PcC8bBFUsBZLWB5
2m6/C7Smh6NNMrTR/I8YpUZuXvRRxsXWy4m2q3X3C5GOYCFH2Y86zmvgO6hKlyX4DnrNhYbWJoFG
BEfHIF03joU6WoIRdAahM/QV1Nncx8SLf7WtxlH6AOVXIQE5ZuU5Hce11BXn2Ln4NnFw3xivji6h
rBu7qFyrm4LnbaiaOzOvnoK4eEv74FzFLpLNpuTBVQa/lY8V+VW7eUsQAd3lmL3ZhjrA0iV408L1
BQVB7NYiw96nFrgHQFFpu6tJ1yYE5Jsy/5l++p13jv2436mDfGfWBi9yr+3DxD6qFqGQBMlcHVHR
0DfIsMfwCtScHL0lk0cybe2quvFbHJMttLzhZx6AtCCrN+TIQBSt9uJFuYoPXHDtZeXO9xtjrbzk
MsnHovTUBZYg/jwJkKsuAosIqVldgyzcu43bQchEMruQEfDUqvFxTNtfCNMWqDbPNaboAokMYhF1
RPVXNvqZUIawN3kdZien8qylGY+Q9n0SdvaLGpvhIbOQduFdd1a9D6wBydWT7NzZNf5IpoqUrjSk
yzYvf6L02ZP7D8tlzblmdbMMBFqtDez3IAiOrQIIQnGRgqZveZLK6lHt+LK6Yf2pG+XeLkNUYSxp
1TveyTN2bgE9Pk/puUPcMfYAezddWuIqptouvs/yHjlH9vF+5FGCv+rARQa/gsp41xubsF6gPxUq
KYWIxHfiEHmqkrYUDk2y/jB4hX5sfJJP7ZDtBil4pOuxK1qvzCLCmSJY1nG/T53xabAyPLMwWKoG
8+R09rshtc+mjKWDpn8C9iKgF0fLDgo9EimIiw64K2nSIo8GYqGqso1NUCaVprwxjMi2TXi1AhKQ
BYj6ZVoAchks9TVx2/yOyyMyog0Lx+LDgZbWwdKwIUG3DQk20Yd3zfCk82Is0NCuveQnr+q4lfyO
b7GOAyV/4gFaA6lea+2UHTFiTOwYLe2RgQJL16afnRZvnQIOaBMIlIIpv1Su8YAEDN7Suf6j6O/d
AiDBaALzbhJ4cwGjKK8y/H1jwYkfTeuQNyMYCxDZ/mkYdZIRnoybqUbXFSqfTcKnNDeVGSk6TfGX
eYDKkt5Yc79IPlQnPtWGdkQz9EOtjTeveu5bRGcDBWi4ukQAOwQBdnGjDZpRTy1eFcuGHEkK5iGt
ozkPOgyiFE+R5GiV4EK78n0UuJ2iPzux/qAU3hGq/k+1MLdVMezUGu7/ECJEnF+VAR6oySMmF+iK
FQShgmCVy6O/bmUNOAzjdJB/9kfa/Kp9jIuzCtBS0pUwheLsR+/uhugHooFrP0LOWvGslypF/sYz
fuJJgJO3a30GGEd3rXSsx5Z4bwhSJDacV2QYXFSGuGOoruRlbmw6Q/IQe0rPQwwUSHKttyDN96mG
JA8DhKOXGwiZRA6xrBLbKctRTz7InoqhHw8sAMeP0YlXaN/cW6X34bX1kxlKO1uMK+VC22HcrqE+
rvBYE4GE3gMBFYNDfhOSk1CpxlDV50olbTN68EzCdVXyV0HyIuURVsQNQp54h9ibrB0WSoEFPBjG
HiQNClCP6FRlZM3lp1oZwJwkdC19Il+aodwWtrmFeYO3Wn8dEyBMDE7djY2JDa6/Kro90NZH01Dm
Qe2sFScckc/rUtzpyNCgNo3ac0YeYbRlcG+Y17u+co1LCbXjFnNvR8dqrF3XuvrmRPUx9KQPy7cf
DAWDvFQhEw1MtPRGFM80fdvmZEuqzN6M0aMakfbUTOOilGk+78Iaqmp1VKsQ+lTMnx8dp02qp9sy
oqPTA2x0A8BGpsZ3MMnDblnJ8IHDylvzyICkTcVHRg4JhopAn18IfOVUNOzGWQj5bkTy2M0Uvfhj
z7QeFEBz7QZ3gan2tJh2qNx7LO9Fa7fFtOe2aqn+ylWGYPNt+2+nnypPF/atThSFe01tUgAXaa0s
p3p8YREXn4r0+1iw3E5VGArozc5nsO7ujKx5zKwoB6PHT5oWioia3lanEsozv29rSs3fFSSVXXeA
JW6/J9M5plr6P1f92qbvZMapTJNJOlQCqD6h1cekIVAfCC9EVwYfP22c6kwLQwQ5oQEn88q8ZP7o
zb8df1ttI/BXTY0eH3Bj4J+3PUpmAnrhDk1A8kmG0i+I2ytCYmPaBog1mncxksRRH7irCmmWXhMy
j76AEvtJTyR2KjaSd05x7UuaddH5B+lY6Xd8rUbjyHwiDJ/QCDdxTJu5S77UO3za+tfuXnsEY3HK
5gX+yntGLoCxnoBouWBgxisjUuDs2Q9kF5HinzOS3gUXBRwe7hP2AeuREGEOZkFzfDM/w5NzR0py
vDbHPrfu44t91vpx9gM6v4oH9XDAOSaZI0Alz1osUyHefPL+MlfBBlrF0O8N3HSwz0AMWpvgnSwx
qvNysiZnhn4Kma5kXf9IjTkIPNS3EK/J2jdM2NEL8Pm0LLSP6kjksyLXrl3pSgjBrchPoZxHqg7w
w57cs+JDjBTG6UhhSI+QBho+aUdQxfVKuej6zkenBHSgvjRhmCfe/Byf7DP+3iQWo3XdrGQFyC+T
WV8kUB88YtMPwrYZj0qUYQGoAvwY/a2qvoA66JFjgyfXS0eWII5ssKmfQLVGE+kOmmlJj4ukfEB2
knxqJW1Qt2DKiuUIprVg9uhHSa8j/qYBM8oY1jUy9CHAEvrFBYZw6R9Ccu/vZ3QMa3cxbgyyv/v4
MXmjg47PwUwBShEDfSjufcBNCO0KjskCcM1MZZA7A9Xx7qxeLOeEoyWITHdAuM7dxaukWTjmDoQc
PLtZpALvhdA7Z4oJpG8RvmOytymXw4t+ypc/mJh6B+dYd4vhhXSM9P+4Oqvl1tV1TV+RqsRwapFl
iO1wfKIKDTGzrr4fZfbuXdVVa2WOJI4t6acPXrijeHWK5J12e5tt+ZLvEmBluxmhBPpqquKQHkKG
sq8NdlN707mCCObHWzOZr0hXC7Z6DX/MYERRoN+ruJ6bAcAQX78mZz3Qf8ov/kuPFPgUuJCv5AVX
j/BHAEIPkN9hqobXyAUSTKt7ewAKsCvmVYyDDAyDne78ildAfLZ+5VSEOaIHAiCKimTUSe7hxzew
x6t5RWhx0yJ1ZzUIowMk1EzGNf1KEcnAscBDRjnf+RvSko66W70Azbj3gu2JmaM49+rhEj2+a2jv
oo9jHw0s8i7AmfKqcTQ6vHTJdlW4Q7jAxOLVngFHrb70CIAreUF04uFXeXxMxkCwf/vabb9qQEmQ
YEFYIQFpACh7eU6dAQmuI8hHUloW3m2O/fyjVZyCtVTaVHO6CYxDNpIcCb/Rrbwsbn+qEdHerfvs
ZUKv8piw4/jrkVb4yt3nwEQQ3gyql55i0h00xP/8lIKGFx3wpQNhtZSPQ8UK8BoldToeb3RYV6d5
4X3TS+M3v0BGmMt2v0dxsZwAr9Wv3YkMRbZeVZ86C7Uee/1msn2f09Pstc7oydoueRjO7QVJVlrb
yXIxz7PKHH9NQI8AVvB+1aDdY/mcW05CY9r9b6b8gg2y7JwcdWcsTvv2nfntHvmOZ2o+nN9lD6CU
Sykwn3YWDNXOwgOy+MIOqi5Vu205M5jMsiOeS9Fhe5jdbyDx6wkET4Y0THmpy3MYBQY1jkNUHMWD
9i0Aq7KzYL2BbA33UH1WfT83QfIQX8E3W4ZdnedddKdIgoTHG/oadNyze+JmB0CHyYE8p7oRMPHk
Kr82d2Nx8+gMGl9oyQIbOq9BHB+9SvfQkC4e7lV9lW/DvxKnseXSCt6AZyuQV1sv3NbiqVWW3Xx2
G/SJljyr15nau/wDBlaUXol0KWU1I2AA6pOrI9WSzUKudbq8J2gNlvo5/oCfKftzg/fDDHTsjo8T
zax/iXhJld0X0js6Ej+O8KA1XvYSOvNbMzhmwk9AFGhlQNuVSlS/iy8g6SqbNVH8Vn4rAH+10fD+
LbVgBduHnpS5S9xk15yZLLDJ3AicDVC75SV+H26TPxoXns56pH1sg21tv0wHUC+5kVzaiukhEMr7
M9OxOlDHj+osMUSdnb5nkEjwGUfTfgf43kXytJpxVzyxRoBilI/KHnPmF8mh46Gapx55wceUeo3k
bcgo4IJIVfvYjM0M/fQLAhDwJyfGk/LFYckR2NjzEcMCNgd8j6o7aFRs7SKXZ9D40S3hoPfmr4VI
FXlLyEUcf7hAbWO/YWU/6R0Bv8LRUfxRcPNjopxjDyzONvdqGDDDa+GP4TbsCSFeKj9SuMyf7zDb
8S695U+Yr18euUTxt33ihrebPrP1zGGQxHvWW5AiMhN03hQ560O/H3f//T+agvUL1A7IMABiM7Ba
Y4dDkZs9II9qh7fyCkryZQM/qntwXDyJEj5EZWMuN+t+/i0CDjd/V1QACHZ94AMAJBFIB6HauF1l
446CFU9mp4IvdwxD8cvJwDbyBhZKwkgSRQW0ei7Mc4638NDsRBcJiD3TKv0x/+mdp6HTC6fk6DGF
OtZK43NAeZyk3OAf1u0LMz2Y8670Jf8i68d2nlvfBvAFZAGoz6EelD7harRql+QQqBxEHhqyAMEO
fD3oje+AU8T1Dqk6A3Ae9lnRLrytQfKrDZgDdzVKWA+Qf8Ajv8bPFkJbzIGH7JnEG2Cj+MJC/Y0d
oI3RQTk299RpbDZP9gzEroF4fhnHCfhmtPOi4/CpH+qAZfAefYZ34YiZzhEuj0MBAFCCxxF7qLpr
05GP7/Kr/Bkd0R0C14+Gp+H+bUwOm5MzGx7GC/nrFUs9QGy7Rt6hKfPA4HQvGEzyCO0FyTF8ezky
gHI5z9s0bfyRqhHAeHPTpHbZHTfJ9F2P3tcnKsIrex0gYA8sfIoflm1e6yOCnjZJA+wtrNjC17W6
A4sm4NnkyYDoFVd1zI8q55eQoWft6OEJVJqseFKxN4Ynw/Tr6Ql5dtDdAPSA5jG0ehpoKlQQT3pE
OcD+9cFUCfujI/qIJmHabVlghzwEwnprh9coQ66AJt8N9/YSe6l1rfeGC7yTapYTeih3AsacHhUn
gSDlTrf5Ek6XqPnKQQt/N8IzuBt7/lHIJmXFOguoIooH1DiFZCNRXaWhRvyvcBHcB8ai28zlDbaJ
fxEMFeTK9r3xmZtMjiGokXBGtx/0e527YoBgMccVZaoZlBZzKTwhsQTwE+mr8lt+bhe713coUsqo
kJqbTG54Bss93lV0pVhA0YFtR9rnXnlJUajaK1/sbZwnBNKSUezY2lj+AyNX3ACyt5ZHuNK84IbT
zBTGAgJVFt6FnScGkXIYfhu7eQG8imFQzcbhEIISUNcjm8djpwJea7CvYN/WgAMRQbrf64Z9XwEc
bvg0R9L8sQPU7K7yC060RNaZC9gV/kV5A8mM0/LTWu9rT/1Vf4UauJv+O/mKSRjxUV9Y58Zb5vaB
CGA/oGIi44TJ9aw7qiu74lHCQ3Ky496lSNwirSH5WUsFGvSeM0c4ULBX2BU24uxirHhgvsi5IeBH
vCNjGEcvgkoQmlYlHChAOHDv1AsllTVHctcTHkFxR7NNs+JuvIcqHooPM4ollIB/cNT473mw96GV
OCApwzVDYyJXD3ja+UUg8Th2aVA/EbpQfhSnAMgm7b96RNOEsXRZ/kP2mh1SeHVofWOkxr00u2d1
2mvRCVUA2dbPy0F0x8HFIabKrvMR54R4G7EefE2OZv2voJ7SxC1K555AF4PlQVgkuyE+bjv6/ZzP
75uKyEN7XV5wdJ1kT6weRxgHWJBnDkUV8aVL9kIP5hTxNYK0QNHPSve0CK/h/GEmdhVtmwuEquLe
Qz5Jd289FWZC8BjNEltG1g8Fb8szLA/bJAKMxY+GCwHqCqMGNGeuXSg0GoeBU0AkxEgdALzNOdye
HlMJ7PCTkD3T1DkA8jSnQPvqOAmma+4teBhmG75RRrq4dqT9WO/b4qbHhxmL7/A5T3EbI4UDvzzT
dNtVCruZ/AeA7aqvTZpXzJHR9nLlOkgXwhnOx74+sNkBtPydcIymJNs66eJZht+oXoaZYl49x3gI
xoJXa1hv2GLtqjyaC03aCOdNg73NnqqdgtFZdoDsYxTHBrGR1JmHf+QJoPjMJ2oheDFRagT0Ro9O
wf5Io/gNrtERaz/PvNByF+GE7egMtdNwysi/bNNvb11wSCwtn3ZMVjjadx0/pkFp7CVPR9MtPS0L
FrgOKCOUPen0LLeo8fL4RDm6tMhbT9mGP+lELL4ewbs5OOqgpY85KCDNAlMGILf4lRBrMwDrF9Fg
skO/Mss4l5vsWmAgOzgbhBdkcHaM2QfVT9O4tog5iweObEm2a/VruqvUtr5qTBrIZX45leBQ/Mq4
blfuMuzFK+Q/ml8nPGvZvSKG6kDle/llsxFRM0+9SfE4pmkdw7tRATcSLwsvmtcXXmztwcyWb63k
FvFPCOfglyMJmcsqSOZnLpo9B1Cxgl4BtRCOIgIm9ro1vwGAHZ85Hjifdv2FdWMeFFrY3kXi10Hc
UA/3iDv6J7C07OgNbIboM/vsT/c6qHb3+kfZz2/fYHF1rEfs/mejGZGnkZQmnwkb03JmEN4MYhqm
6CtlgW7XXsll98m5uAGGhZNEu3wgvfsUnv7g92BmrU8485dZd9Nvwi50ODjGjNNz7dWCg55782IG
7df4xl6KWtLGt6LFTsWw9buR1IhuEl1kolS+lpfinB24oV3/pO234gHW5nDwCNFs6ysVPLYbMr3s
UF7Kej89zj8AtwlpEnmEibfHnkqjGMGsbtyiu8/MSig3lWfJ1D1Md0YcnZmJoNYL/cPtO0Ql1SAx
Txn93GvsNBOMjfIyP7G2+CQyd7/Z4MbVbfBZcFhsXXBHM9mzTuUTi5cVmXv0yqkXsKdDOBp28iY8
tI9tyGQA0U/QpJhlyy8i1z8F579D9GGEDpYp2ZbI2s0/SC43ljufUpA0XHuMCn4Q8CuAxxc3A3g0
EGsYUue/64nGS/oturBZgJaSOBLk1/U+v4TDpUw/VuPQyXCjyb3BoxfYxKUPFSUEwuKtYTq8QFi2
rbf0nZzc8CToZXv5lwKT8JW5YfFt1M5wk10iHTbI0sOgj3Eo5ytTq7+QqUpvhJe63X/gNQzFV/Eu
YsCIGz6A+QPuWSaVp8QrG1ckouXhJDSkbOmbwlECH010KVbT0c9DEhcsjkwPvCbbbHLXP7raY9VA
4pbRQT0TNGnW8+8fZ0h+mSePpH1UcJR18D/0JQfJ1iogzRAzV8kurX5Jin8IM73x4f3kIeoCAwLa
D7CQFOEpJFkjV3wWkBDbqgcYafbXyNgNj9NDHntyELbxjmhWVa74hYsfOrUP/QoBpvtlAkEm4h6Q
FYMgc+GEkdcAUYjP9gQhsX7Gv0/4DvEjU+wC4MLoogZ+HWniQEKm8tI40UkvvbfmG6O80/QcH8O3
9mXiwCTphPyFb5C5i282DOGn1nhDWBiFgs/5kGJdyKlTeE61OCMhhIOceOZw2DeIeH+G/8anyjph
oyDVe8pcWfIEg7DRHVZipT8nlmP0VO1P9fg+fXKe8TH3wodI1vQfb/W/oqf5Qb2JnE0V/tUdTVU7
u+dPz5WtRKfuRjQy3HWO68qW5SPiuvxlWe1BXFBm7IljqQ50v3BJYmQddxg8IOsg/ipH33okNj8W
LhkmfVFnoIYpf6D86TGQYvYQPSxTANVskY+wC9P1BFRE9kgmOJ7LJ2KB4o56z7NBN4yZCjVtS+gI
wrZ9epdQffa2Ysdv2kLkyZ3uvGQ+PxXlI8zNBNYLDY3uLK7Umt301MHxgqlmvNShO6lXXDbrN2q+
Nf6CbDzEoWZ3LF7N/jK3j4z6WaQBPByzkVu9WC2RQP5VcRDAQbXTqEZe91gYJ3F5p0JX6kiOn8IS
/f0v/kdFxgKCs/3nQQmPBUaCU/1iGbe5O0LngXmcXPGx3NfV/hk/HDP+gRs8Ckc+Y6Di74f/yguz
/pvaiKX68x4+oGm4beiwoZ3I8bf6CNzqfQjsnI0V15Nq3z0a4RE7DJiGIa5YH9TpCOFRJngj4iVb
omBZH2ALIT1Nu2fXvIQwQqDcvvVv/GeruO21N+uxAeNOxRlLKv1jEPYkXg/M+55gxR+RaHf7tz92
Ru0ShrFrXMg0zPJTnHDZnW2z5AacOUfjzuFjKF+TtbGYIXV2hL+J1240jj/OjDW98mZf0hd2m0yM
brhE5OsUdOUjRE8ogiSfb8IDx1DlsKlCh9Rp/BBE1a4c7QuqNr6cPSQZDiHevN8eyJ0r6iY2Uhph
GweHLJoTEXQYXqOYo/ztgMWZ7faJXL1+Kshq9PRh/uJpjW/EWmxriOriI73NPjY94tLwY3iJv0ld
iIup5bJBJh7bkrFHv4/E4viLS3X4kahPhJiwsBJ6Qh39xy92t/m9kPyR1+iYrR5Rvu7OiLGlTxQ1
WFoPRO150EVnDBkHGA2c0m8bY+9LooltKzWlmVDyMj8gtd/BfApnX4Sz+SYivksWdsyMjSeI5UWS
uUJy6RBNeeAhJ42dUitU0Qx3h/P0orrLoWl2xNUei0z56p/Akp0oeDRUawhAzQ+i+5y6sGRT/ScV
IqSQqFkRI+iMwWu08UwazgFgLMpeSi8DqCn4jN2/3PKIqDLdpuSOKcPkYnDZ+IQlICNS7I6pKv1O
2htEI5BWULiCd+GJmihbhp/FB0pKXBYDpPrj9BtRzvmncig2qAtXHgRCwqopxXV5Y4FlpEjZgSQp
/Fims/JWXjKXs+2DxyambyFxFvm3SYUGxQ5kTcSveWd+JPcsCtgauBqoR1+8E9sKRrvUpTjhpwHy
XjU/w6OB1ohzXnVSvlT5KLPB3eMnxGM3/pmbvYYpSYIbntMMzS+fN8u7J3YtmSdDbvGk7Men4pVO
sracGnt6hcR15/V1dIJb2H9hWmc9YfPKIqbL7oKzOzPBqTSZHD5VTUXR5YGwdxWEWJlLor6lI2A3
Jtcyd6lFS8kXs1etfSsWn1YbzVDy1+yZ11LYaQguMleGlMrmZ3kj+pWTC2eLjgX14sS4xkR8jcvf
TYNDgL6HkkgmMfGYWp+3ssoAdbRKe6M7Y+KL8lEJ/3rQMQsUTgAtB2rts34vLU+P0EgLiJw75Vho
bwJbP9cshMjF+Eu0z1t/Fpdt8iRQ76BMMmbEJiRXkPfgwUEcZxxUdB8vsHq4oljA2NThaM+fCExw
p1P+pJq5eq6Vd+YfisR8pp7O6DYUSJvt2XC/vfLCB7KT8TxqtpT5md8Wrd1pTim7VBP5NylX9QJp
VJWeUy1HymJPY71iecc/9fzDQx2mD/6cz9nSFTzTdjjWEmcpRx4rd8R94XUE2wciA7RXLkmiX08L
jF+vwGu2fo4xXjkLeeI8LxUXIMtLMYdA2Zr8CgqGY2DWOlDsIS+uGUVKlHdmJ++Jry/nHqr/lfjO
XecUG5vslbI/33D5VNb7LRzR+JVM3ZqdkpOPlFrCRp1upuaQokD/xJyHvhzGRMUtRPueBUtUBmMX
FwwumoIG4suseDreQFtqj1GHqMZdMbegzVmhw9VzjQzRxvIW7FBjh7sJ3RPK+H5zt5DR9NJviO3W
xwjTSvinUrY/m9EejinXT52EUuVgutukNV1demeu8C0lV1nb3vu/T+YTMKfiElTSapBuO+6MOUl6
Uiu7lok6ISuz3esCIgg9lMyfa3iqUNptDv7yCVkDHit/T2d8G9DI5o+49zRB18bjdpj0istVsYj4
DS9hOCaojLSGt9vmbmU8tDczG4dHxyPgGrET4/5XnI4jmzvnj7heJsE2SDiOorEJsg0jqB1mKCSN
8da+EZfuFCIYRf+Os4coiUKLbQ7Ocp7ufPD4RJdAIGPy+Fxuh/+t3RNvqFPm0R4YHurCGVmzqiIX
eGFVaGrAki+UY68FA10BDd4mTWDRAf/GIPJm28JIbBZqozlDQ7PuGYkw8h/TY2BZIHwGL2TYuUNu
c/PKdEbdb26RvIfQ2qzuWtwwHuFFsK7hWPNc8afXuWlrX9T2imYVXV3LkZ71/EjxRMgoJjwx5/nw
ENSzsKkyLMY17e1cdPDz5H4mphLx4N5YTwwDr4WsuM1FgCmUn3H0IzkF+krFnXCHuQqs82X6he8D
bpSnzFXwOoYBNSaGYaWkgGuBcY5BTCov/EEsnibrRL+O+cFQzoiYF36DOjBtQNOJcwJutN5Y6jQB
reO0rT6DtI+r4rKh9lP14aSv7X44Msn66/BIgxSljG0t4m30jL8IVY+6d+OGsAWUDvzVGYKtBafN
UeJPPHe4OtaxFrtEjvPgoeEuQqctJLTeg0eESNhOrOE29h+oMFkdXCTsdNQzkDZR9kx918nnnrdf
PbxhKjGgNW4pLoixTHIjzRO1N8aYy0SujLVndE98y+1uCK7aBsNBXB5KewMRAsGREGjoaHNtDxbj
HCA6skvyBMJxrYO/x78rXCo4pYLmLu7pL+oc/PeEAWwL/R5MJc8nKx1y4Qz6ER6tr0guMhMKe0HG
lmqwiCMW5uE+C67cuk52e1VfqeHxNDBmq7I9Sh3MQjAFBv5PyPJEftnt48Jj6HhQdK0VVPJXLwfw
yYNlB+L7VnO3RKp0a64bGi5LEXYLBC2VQGObHCzIbtPb9qjJ/XB/jCvTMqRvp271ySk/Wl/NLeSe
SJyYjMmBB0uaxyVx/xsgyABcZMe6G1LM30XVlpuCj0ywyi1eVgj4AB+YBCOlTHtkPGck8kGc+CpV
TrKyHZ0LuXRnC/ceSmq7YVx2k9XYPrunDae3wGR9ekz0dxajdYy/QakWj9t8RQeEJNVErwmv1TvZ
A5OMBJccWCVrq6bnDLL5fBLn0G0ElD6OjBzLzlQ9fdyeNKRYdjKqfPg1tT6hhdIBhXNq5lgZJJrf
QYiW3O2BI79MR8qytdeY3IG9HHgXHUbQU87ColiOo3ID0t88U2cDyWGZR0kogUZRIboZeeizDLb1
o9oNHhGyUwO/u2IoVA0nfsBQw/hssegeHTjJLMnpIXzliYryGWRXuul1OayAij1E3lndXtfgP+xb
82ub18qNsaTQKtIQpe3Z4JFAoR7Qi5B7rKyh8wBcUsllByopkwLnKlD8MeATmAf2YVm22P1J8XGg
B9+PpZ1lY5hcjHtN9QskTyKX7blSD0xD7gL/dhJogUCdBdqiX2brd9LdJg2s+KGPAIB7kcjicfvU
h0rBSgORaaZBNX0K3yBW2MbU3+YgWPvZfCwqt+OZEt5Y70Z7qzsHDOI2k/CpFm3MnzWCFLQpsG8+
tutRiR7o7CH4N8bHpXS08R0rwq3rRSkhduOEGMHO2wN7lUzJCVkmoMnoeYkoUVBGsGjT+HWzZ2Iy
FExZEP+UpMrEXx5YgUijM+n5MUukjF44jLAEZrbTxJvMI79ia99iDoTmbsIX35txwFtFyOhwC3XA
qHGSlyKn/UHIHnN6Zst2F7yyqu3tW91B2bsFGImxK2BrYzfDBiOSZt0LYD8/qIjw8UbnsPJ4500t
2kY7CJPLSmY20vRftg1kO7NzKmkBOwkA5RVOfekxbQbtxrIEnB52rw0bfefV40HmrfCoSjDp/GbC
0wMJlRtLt0/Y7BwmVJw+ztwQYAdWBe7Ia+Pooi/1B7glu3VkwMDADEdF20fTXlg8kdJ55NT4d9CI
wc5wPKrrnkIOj1sob8jZILPLJsVmxGKtr/kHc4YlxZWxE63jNti8iMnMZsTOwRAhHS7mAYPGzlMA
WkEEj4XMTSZO9wkghA2K807QAl6OQzV5M/EyPptg1lArli5sY0Nybk1wxsTmTiTahA18GJ/K2Uex
jG95hgRnrBYRUeHsSgdHsyjbb00GhpW/KiKIOWDGz5bEYQclJ53xU1dfMbCkn7nFe7wVIUjms4Xk
K9qxm7dYmlEdHpn9EcpGQ8CaoZ6WK5+PYAJoyRCJcffGN5v8ldooyTr56nZ8gzyh/AmyKEcPB5hB
34H6C0BaUEzmcG6pMIVE5K3dC5LpmTN+4HaHaePOEtk8/ojkf/x0pelnHubGMRfakm7RqOkpb88G
+0ftHtpGBiWMkvisTw8Ij+I1UvYGFGWKTUo6OkUGknOZxMSvdfWW1LNywAdVOVgNekJiCoiqVIsA
wto97aFRFP0iHzKBOSU2WSBOMY1uAVJLoreIzrXZdAhFYzxEA+T13STLrKRJEaEks4nPFoWzVpcm
7PiyS53ogietjEg3qS+TPuV2FHYGxIp5c2FWFfy/nmF2k0j9PykEY9V+2iL6nEIOmVrhdI7Xwh8M
NyWuiSITGjmg6d3UW3h8Imwwm0qFUh8Sy39KCqGuL16YmZe/H7WZUhDkiE9/vyuKbNnPVG7KjRZU
yjMCpZ3eH5Ar5ZEN4ymRwVRm/++LHK0AMf++72MDMKhc40bZsHBbFTZ5lMX/80XpfE2rOEoQuSTc
EB//9wWpnn6biz64fwqkf1/acUEp4H+///vXiNMFwp9F8KdCmvxZuf0nSCpWABqFqk4xf1yPQgOy
U8jaxZnVGTEKw2CNJOD9nT5U/+/VmgKI0LbJUKv/++ffLfz3h9tfg+zkN//7wzoLg7ElB+s7aj2t
ARLy75P/vqTbyGR/l/P3z78fanXzZol0EmckErDiQN9uUDnp6u3B/n2Ztm//v5/9/eLvZ/IQ75VU
R4nOmE6FkUteOUYNUJemdjePZCOOBHaA5rUV5Q7H69hwevobctRNjjhqmi3roMytE3KiuqvlRuV3
OK9PVGZWwGKauZW3UyoD5fwPL9GWzC/8wqEOM4GxOVSh1btTo9EYWcG0pZTQUmMEQDCW0aUUAMoo
6krqtxHp4o6aZ22mhOQdzCYDHD+uuLtsGTZ7yOla9xzIo6jZyK9vSn8LKVH+0M4bm9BUM6cbzXVv
zeZX0T21GgVBrZXKZ5FWSEK6LibF5OESnPqaXNMIoUiitvptkaVrI8JIVlSAr80U7vqZ8GQBc+hr
LSZzWMHppATU56rFU+IcEVeVI60ah8cOXGVN1crMMBqpiwHZLPQQJYUmXNs44TzQNTTJtSwNk4p8
og5Vq64Fuc8tZp50tOCGhGRNi0+n0xqnLJIQLsuan3kQOKAjwiCdaltU00xHIZtuPYcQ3EPDpquA
5GJKVijQlVnzukPcr+ChjqYzjdRHLVHx6glESCGRYRRV8lqJfQCePtEnGrQp+XNlGEkgrWCQKqrM
JgVCfcJaOkyH+1jx0NpmUqm8vioWuUM5E22izk8kNTtjAaNtvsMPxAPPGEH8K2jgxe/Ngt9aPMSR
bSBr7+cVBmdUgDQp0/azInB45QSPcUkDZqBYpYf0o1ZqO2KyTmDa0ghK01Cei0Z+kresCypEYFJC
BOoFg9YAeWRhX4cbdjsKhi/G00c1cMWCkAEKFMzT0M/ag8jZZQzxoZyjlcAesGcdZx9GTzQqal9W
ammnaOCAKzSIpnUSvUk6mSE4ZtQX5eU4xCMyoKjEHy1lhCiBe8ZoaJWTS1t4L1UhxjJlfoYONlXT
iJnZqKDuVd/WaQAhRaMXCsp6lAztvZEVwuJR8OshwS5yMrEX9XM5im5TeemwDHpLthKi5lqTYh6L
uQzSpOqDodZwjKmroya0Z8PQpn3W9Hc90iRvmhqwKixeuxGM2yAlnHvJkjh5ZCbbJCLPSYyRao7x
U9brtFsnuG2pqv40AuFchINurxOPCGNZ2mZiAGYouhKDU/GI8YAWTCBp03UpQCpNkPfS4SNLBLpA
a595qcT5u6g/RmRM+6mF2Aft40EZM/mgoDONlDbR/xJ+YkIEnSNDDWqMkJN9LhrDG1XJOrV1c4JP
0x/hreBILf1Tlg4CTU3hjCOAXgOApF47apqU+kI6yixXty+kBsGYx16HPNt1LbpzgCOg+QXmaIBi
kxeSpDrN7TbXuwMMKTx3Qu1HxIrbL5CNDaWck6DtXqa2vE96DqVtkPxVyR+2mQ5T1xJdTcjlkxEv
X2ZWJ5jAoPkbQ3mboKg0+CPMxN+qtRcUaT8l+OaKOlSb0gLr0a4TNpOcI1Y/oqoTQvaeyIo30CIw
EKOBAdtoRiAMxFuaXImeHBmHoh45WIxwcbIhbmxIw4EkCmswKeVyU+N4n9Ya2qlR8ZWH8tksAa/3
1fwiFeRxAzQ3faKzNnWUDeP2Q+0Q6DR74bgmwDRwF4cANq94p5ndyyLmc4DPxalhaCg5gv6OYste
BuVXm8hvYFxN1ASIiiQJkTT6u1OUkggl2nrRVOWttVD2sVDRCNpEISasKES1S09OCAlLrzG3Fdpx
DioJCaEqpouM0WIoKU6lQNMRG/1pgf96WCJ18pPQQupZLlE/J5DR8woJ51q5DU36HEpW47EZo02c
vugRusTIAZ2saFWOMv0sPUvk5x7F+b0CFKtr8cmbjDviNT84eGL6OyX/lrjYAVGPXyoHX6QpqMy7
kKzjyaqrM/I0uY9VWgJ7QERYFYiEGNLPMuv2JNY1fsdS/FrqI3kenYwll86SsLJtmuOEMrYRu1JR
vzJL7boRauy7e9LzEYNcwdIQN+0EuoCR9qQKrZuvmo5Sdf2bzuEp7WQFOG2B6FZN2FlNCfbhZLt5
RtulUWkDmZmkH4dwfO5TuQsiGDo0HrYSCdzhqE2Tc5I1nmoU/zpDgh8gfYeQ1CGBTlPQKUnmarr8
1hdoYcaqNvvTWOs4eoxBoy0ctaqse9pEemQgelmI+as0KmA0uuUmGBFNMWVc3cIsHKuqSoiPVn+S
ZxyzG7aWAf0abxLl4STXxRWb5o+56i+o3FMjyGYFZ+bxpCZ15PdJjPa+Pj2pVA0vqWHz8CpfkIsE
tcbIcAxdKyl1LkBcBARdQzkM5HnMSS2E9tBrEJI6naJC08v5M/Sfy7SgVTsi3JjqFm4gBSwIAvqm
xr9Vgyy5k5A2jVOh/CnTys1TzSV+Vz9DEe4zk/2xVCVK5YYZJIjS74sIWIceDydhsR4laMhR2Vq0
TMwSALcjVF26r8fuBacZtnb8KnaSTrK1RuZ3shJtVuYAVEanTtXKUaCLlDSz0tDw8XAXy8tmkkNp
BGrSxyBNq57anNmwZkRp8FWjAmWejmdYj3NW/oO4vxt4Fp/1+t60o2lHSYhY3sj96zBe1tVKzkuM
4FUBtmH4wAwaMOtCNiAflzU99k07n1qs0MAN/0SaTmAetf1rLDxOGnj0zOoabMXHn2RRQxQ8QVNW
yYCcgGmeo2j8jjoj9IVA0eo9plyozPYzZYC1QoqJkD6TimPcFupNy7pvqUdqXCbcaEyK4K25vich
QIwGljBOGizju9F1rhqtvatJI+1mCUczYc0epPm8KEl8GmpaqGaqeJNk0SA0SHJIwzEZJ+HNYsSV
qwoV2dj4aBMrmOThgwPnUTdlZCU3RYnan1inLnbA2qm28iNOAz1s863GJFZPM0YbQQoObslnblKG
4KtRoFdw2IOYpsB/1hu3bU5aIq8XA1WvM8IElPUXAhYqBGY8dq401xcFlbJTZtF6nSHiZDHuiFO6
on4rZ19mFaanNhxAB6WZr+saJddZQ+FhEqv9ZDix7JAjaUdpFpDoXqQ3Rc8u6zDpZylvX6Gtc06a
oDcxdDjIMlvOvFDcW0rrmukMJUIRoJpkBcdLhJtDcULwVLpRMevzAkPGvimQCSjPpdqlVMB7anV6
rbl51B3ScWxeO2CLXk1/HXWHR11vKV+oNUOWE9CNIl36RiopDbdqCXmveurTgXRYg3AHoyvA114O
MCO8dg1O6QM+llvwTeXM6MZnUtPa76BhAwfm28LMezfPtPuC4aUTq+1xgmRM0VK6t2pzKTZr+WFd
e3tbPHq24BYf8XA1Xd0wuYSkQuGV+rx4+FBo8LEJI7BBCPIBA3tE5Qgu1XtF7OsqhfhbtFjQzeKE
uC/u9sek2RsWi7SWI7YxhQke0q7Np0EKwrFAtrMq4LuxTZYTTAvFhCsbds+KmJvnZqSyW8nVvko2
GgKAz1LSpOMcrg+iOEp7GXGIPfm0Mq1bVAB0PYtEb1ZX4IwAwkioD1LWZrchsVI/HmiuZxstsqrw
Dln1RTmJYeZLxahTNcPNzdLmQJ+gH5nGQNKHGgLWM2PMeZVRk8LbRpVWhfDExwYCHWJ5iV5NbQRv
mpVwxyrpPXrPDSj4KUE9CrdrduosyinNVHLmyWL4f7g7j+XIebbJ3svs+QVBB3Kr8iWVSl5qbRhS
G3pPkASu/j/s9/cRs5jtbCrad0lFgsCTmSfvtSzWvADySeyXr7bNXCTwhHhoQ8KwHlubGy+pzG4Z
QpLyLiwIjzIHbID5oY1NDRu5uSXH+LvTMjtHpsmYnAyfiqoDY9UDI4dy3ptGnOMe53Ykh/rcM0ar
E75YO0yuo8uHOxjW57XBMPBpx51DGxuZxpth5ba/b+rhw7JoinYd8Et5m/enXmNH5xTByCnD9T8a
0IHkX4bx3nKm5BLa+dXxZuuF467Ls/On6YcO0tntFGRMbEK0RmU9NbWkBJiDglSomnbM47scUdFr
ec9haFsX7s+5SAN8zRmoQa+qkR0M/q3xY4qXN8YOPsenkFXOH44NDScEKOiMjBVYROh7p4LD/VmC
47vxqDkaUPqt3o4PRVdMZCL5OIk0HyxT1Tfj7K+nUHs668HFOJmgGSq2znWJM1S4pE/EXJ1kNboP
3jydJsYjUxJnl1RbWNujDvxyCK63y12zzX2btTMc2W4H1i+HZMFtKLKPJeOxaqfcjVwt3NBsYYkP
LQDWBGhsbK+DYBnVAazaNvFC/kD/o3Fndzfq/tOefaiIWcYt2raM/syHyOzXNEcqNBOyfBjNMfZ/
pP5Ya4NA3X2mWSeo+kgQKfGaDy32/7RD/UhhpJqmKu6XzH225Dwd7EhLdA9zE37PCfZrnbZYNayg
YvPQl7s+fSyNfjNGEyGLGACrprqvh+HVpPXRKpPkufTfh2n6ueQRJtqUo2TLmGPL24Xix+zWocxm
WCrSIThIRLPgVwjPU1hc0v7OFfZnb0AyVGDzJbSBm8gPQry309MQVdNjYc+/3ZkYSeiTCpmyyL8Z
ZFE8+1n5EcxvbdP4v4z3XGfFY7X03UnVBhkoX1bRGSVoiBi3Ft5l4YG0Yxr1Z+qi6ThGaHlwa2C4
1yY6QFCiwVfgaITf8mUZlAURzLtJkz2z8PDtRPHOgrU2N8Y4JWvW93bKfmZN+auVScdUF1qmiNVd
jZdy4qkqTfgrGmyxC1Y0SDaaty8ViuXeVtYuqvgmwa2AiObG+AB2fZk5D6KfjrKgVamex33NCr5R
YrmbpsQ9OYnLhj+9mIoS5miSSBetOS7QNTaL1sQOFOCIDByns85c1mDi3DPE0GPLQJyGmXQ2bKac
9krGF+mi495NO++jjqLfbmU1+1wN33XAJ+5kcXvQJri6pWAinVPBabErkpzt2pAoDeWZ3BR1R0Qf
w/jiQQKJyG3xqXP7rJ0Wi8TrUfiMCiZo4S63541V6Ph+itpfGTLlOFZ//JjOdBWQQe0xMLPSxJH9
ZVXYiURCUbou0ZEzxDgL0CJ1RN+1IAUVh3s9dM2p9xqWV4+jXDyl72oYPpbJmGvpP0QVSeNCUYAO
86PGuwhUybLYMQ/M0iP+DascHseiT/fpPKib/6/5bC5ncmoY/+98tresT7L6f5Yg//tf+nc+m/T/
xUSD8AsnjygM6UH+P/9R6xi6/4K15kkvkj698ZELCu4/WpCjf3m+74m1vzEIHGFH/x3RxrtyQ1sG
MnT+n1uQveB/1Xd7If+/KyX/Jm/Dhgr3PxFt4RQ0TaMTcRxN9whKDjB5Uec7KPEjoZExQTSNYATI
rqPNRt6OM4HASRwC4B9U46wgXJ1DvZ2F5g6U981Ep4mz4GlboO02bV8cGYXsonVUX7XW69BnO86t
r0Yo1mmFAyeCheyWxM1t6Gls/GKxPMmMEhUVwgoYngPn1YQDuOoar7QkFyuYYsv0vvhjTP/OkPEj
li1VFhGLt06Wz3l4yN56f6BhZWY9YKIqnfYzH5JvOlRJjXDYT9rgKXMC2ukHnMMB83/rpOHC9FtP
BvE+GVZ5Q8pJH+HubbLCkefZxp8IeQuJvg6uPI6d89B47pGNzhYoVUBVTrpwWvXCk/G4JQPJGpK0
BlaLNlurrv8wIPfJAQdAsCKATZEgna26r3wBmj8V+VNvv5XRLxeXs5tNlzyLXhfBprJa9YFy1Qf4
+J6yeALUsZJ6s/Wl8m+qVTuz/YUAatXiK1PULHsj/UqQD0CO27W2N06B/mPZJHiW6Bx4ktKovvY+
cmtO9ibPDqOJ8btkvH9YwwERI/fHP0DKv/BGq/Yvbq+Aq8DdW+HGynIZT67NWW392mreWpRgJQ9S
weLkJbdTttCd20WkyYHvnfrF4u8BmG0wUKQafTgRnypWDdU1qDjV4Lz5GW11AcrNOVv66LQER6hK
+NJKe50TMy7LS6Yz0csMCmBOGjBCFnI0Jv7ZKeadHWtMT+j7JeCFAStF7buHOqzv+pVS7IgaelUa
nkMCKZnByLJu1wgiFU+NEO6+SBAeraqa16ftxp695rTo9LboPRJXfSk4zlfPrcmHfSP097I48y5f
tZkIpSYJpgJWE9e2T0Aaawqmf3eFVfx96atFYagJyV6tTO1AD84259/nEVqMNA/y4ilgc0gNx2ht
W1vKH1kf/fDs6i7ufQv5HKLD+LMIMWWMBYnuHvLa4AEJrnrG5HXPKMjxyz9/+XJ/r5FsSO64nzO+
0c2vUlbvfWXHMAZ2ieoI3HQ+6PxG2qc5xpOz1tP9fYmt8kQ/43zwB7jFwyoyFdjJXCjzVdwgs2MO
z1MLH/4ULseoBfS2fmOsqrvkVf9a5CM2xoV9aeEPu3wKzDmuc3r5KtwZAJnKmyZLhtvGHh57BVbD
5MF9GOTBfiz8+67zqaSjjchq8wfZ9aRL/JSMEjiIMUkAHbrNfHa8bFeOpcGGGFEkzsAeKeua5vg2
WofU/tRi+9Iz5ebl3O/6wWqOUlkg2wev20yrBpRPobvv6dPruplUf5Dg6UH9+ed9Zv4zVIV5PzWg
g2ubT8htJiKBi7VL5/QrhPizH/hDQk4tLhPkuxmrrfllFxEAiPUlNkjK1FXO47iZlU3Ny7ip1yJA
V4b3LaPhg08JEcy/6rSwU2YHoI9ivVA6S5TbKh7gMpKWjOYe9pcFE86qv+YK1VBp8ZAwYKXBCcWw
r4dvaFCgiRoS9oMiqT+J7tEX3NoR2nDY6lPMKn/mweZiwPHUt1nXt9BKxdlUvn1WSfcHrzv+QUHM
0HLvGstDqwi5DztP3OvWT56l5VGHk/ApBFoD/1rYv0dDWN4XEcI2gOvlmBtpDtmcYVXLBvVMELfo
UnFl8hJs9WLE1gki6/r3hXia8uVtnXU/ea8l/kXDOSN2q/5cOZiZehUSDEvqjXLr+FEOINXqRbr7
fDDrT7OOqJj3NPTx3cgc/tWHkXmqKUyy0oxg36yC10Cl5T6772IoH2XpTPeQnjIqKtrxtESgDhhV
k4/VXvJItzOOdIe5bW8De2p045EfxRzkT2V2kCCsN6mbmEdl+cOp6oZfoiKJxPpebj3RVi9Mq1G7
+1a+5tYlKompOax6p0rbNj7ItsOTNv8MCjJRhRtS2ZBP5TOc7PvPwST+dxYDngr2temsxw4F4rZP
q7ckpu8vXUOqCyaPMA7oDcwLcvVZI+6XSl3yYHx2wzz5ZaqMtvXYYXuWMs30p4dWp69hmZUnsmlU
ORL4zclOUB2Mq0YMqP2N/K7aMjiOg6ICoq7CB+U+dumk4EbY5sMVKRmcyrq3p2y8zvZYHuY6lfgD
Oh5VdtNfJhcpxR18MpilI8hOipJvmA6vkc8q0PSIad6Kaprb0iMLkRevmcsc387qH002LSj9wbMj
MOg1VdW9xAgmN8UyBSxN1qaZOv1lGjS5qs/6a62TnzqYY/pTWw8f8hDcsnTS4PS/fzg3eXD790V0
+sWUlIz91y/9/cP1+pf//loarf/C35///R0vk78y4XwpF8egiCv/4JE1n5L8DXn/xpM/C+VSjQPD
k268FDZN5MtNU1nuBVTjtrOa4tk05iLGYbhaXXgWMPHeE5uI2d8O6DqY9b5DjMJxk/cPbkAgyaEP
keWE4dp/vjhJ5dzCHkIjFPW1UQ1h8kAAwmoVbjGmtNtxtJYnhsY6mNqnoOn1U+am8UEmignT+lNE
j2o7cFd3CycOu8df4Bc9LmRgDzIW2PeXajmOlCeQeVKPzLBoV51z+4gihk8/GHDQyX7T9kpiPeHd
NOFIbNwlbiRYFMLhRUea8NLIBDgoo2Frc1TZObaPZlAwfhnd8jisKYTRzz+Vx+9VotY0a6KMp4k6
pQSjtUkxHOU40wHIbcvYguDzWkJyXRp9V3cltIbIZYg8cByKivQt6MvuLinptHRST+7rHDv691wk
y+NisN+YafqFZvuSNsojHOAfXdTznc6weNnRb79cHAx01U9VB99MSSlt8/EeOYYMTNy2I020QF8k
O4K19UIeLe9KR8MzX9WHN1ToI9ltyJ7tsTbU4PXTmYdaCrWDBrZi0rt0vO+cWpM3MCA0OkWhS+dV
T5UbnqIm0SdL5hxC1Ztgn7MTNKmf/LS5+oNFOMqa4QegtwMiDcPHhvL0IXJOiY9Lihf8nIT7u1Y+
pzkJyXLaWzOtilL2CJ0TzsKeitAFXemaZewfvEln+4Q9HXrlofD4hmlWRfyT/Y9AVjS9Fl6yS7HY
cQGapxps4TLlRMZ79Er1oYd84lGt9nOPp5xfy0FI4M+xavzS1r5EVN8nBRy3ZGwJVY4ZExLKNlLG
hBvAgfU2rlhPa4Nky6eAGS5gqZnEV8eZe/fgyOV9mgkty6XxjpZy+qMyOKTKWd8XaYiYU1YBuKdy
pMVNtY8xILbbwKb13bHCW8Qj9OW+zX446XRyq6D8rDR5NGlBC8y69FJFLmZQyTI3LKu236X4yHt2
XMOihquw2WeFfEnbII1/0ZKLytRjmvQQ58A3Vvlpykfi/sZ9GCwXXSe0qu3isr2xo0EdTc4XHGQW
415fD9uiFumx52rqGh4d0mMS2v6uEp7uAoOI8DBPdpxcHrxEzYe57EfcXS6UF2TCC/pJu5Mar9AY
0hhjIgwDyaWsQR5oBu5usILBtGdfHfr2stJubvMQhrKrKmrdycbbAeZ95T1nM3w8lKDbnqbMKfJf
mhWryqiX60U3ZGjBGn92cqwe/YqLEoUmSNp9OeOOC5m73ahBXLEzSnUe8mLa0KqrbxLSEJOGg0j5
S6UL8lEBo+ShcYE2FNx3AYbInufbprG4qpo2+7Ym+n6i7l0o775T+gtS8WefqEMfgzJd+vraz67a
tmh3JqJCrJzcV767oGJI2fhO+2OJvWOxcHiE6msqz91IuaaCQvfiG2qE3eLbx5xYha+9D30ixOHo
YJpg2sFxLgmGPx4Q8RtEkl24jvPLmKFZrR2CxWw5HP/ABuCWcyBbH66+m9qGRpSlr8msMSJ0r2np
JZQZWq91OdE52imYU0UL2SZNuc3UD1e7ax3nRWb1zCZ1xlIBEHA/RWhwCwjoGasVp7jmHXtqYFHa
4c9Y0vV0p2oAOGLhb7WN+eFkD2m6EAksP7gWP70K4+JUuwlsn+HHmFJ16Qg8tnH+s1gKElCWfdtq
AkxxKoEVL+SDBQZRcADG0R5oN/HkazZkDqOaIFjmbVFi1VwvWi8tHgvrSYqu5a247Kr68i3ReHHK
tG639YLXva+cg6fb6CYJ81evGU5OCbaQE2JPfJNAAEh4jujWslMD8fhGOzzG+fhsssKK/f9N4QXo
GpML85UvdqzMnxIHSYFnhEodxrvLLmzvgpBZHyE21BYaQAegipxPvoGqfkv6l9qaFGjRwvzW2gZa
YCEPid2AU4JACyZchu4bzEm/Yfh9mmDAMrAQ2G/Ke4xUcpcs3i0DKYcmFhl1R+Eh/HsVXnLkAIUm
jFRU2+xf5UNT4K6a+tXAN87HcPbpOG+GT3x3j1IwurZNF+9FNKz62EbI4uhF526e6GYT4alJMDNF
ebMGeW/7tv2ZyGgbGMCPfTfVFyFvo9l822W1Go7YVtk5uYI5+0a5H05FCEK3ch9yW4vTXCXhzUQO
zVOsTaF07wJ+i4d/so2h4ZJJGH7HnT9fTQ9GQiQ/Z8ebPoIwQbOT9QVrymGO5zfJDnzjWUnKgRbS
aePyre1bhIi5Vd1nEeNUVZYsriOs0htExnAf8rXhskjIMHGixZjFlT2509Zp+xPNQQT7clIjcxK6
NN8490kh6WtmgGC56i3sxDmYTrJT1aftMrGsrD9W7uCWM1xxMIqTk++6N7NFVMIe6XrOwyXemxrA
qpZrTHwiGxkty6Frh4dISoyZTnk3ujiSnZKNUzPl6lJiCETZd7sXv0lPi7B4WtQayBt/x5uQZ4ph
AqWVtuOh9rp3ezD9j5wW9Z1e8DbEvnG3vjUQy4+BG1ZWsMJDFnW0CkPGsRovoevfRXX7GCX0mKsH
y8QRSYW5OwiJh2awK4KuUagRvbvTgPuqXqb6vm71U7CM7t6QjXBXUDIHjMdgBsvaVFj3gLpWEf7g
pARrls6htXMsTtBdYz24zT1tBk8MiRvOa83VzOWTsWHC5XNBBua+6sGtMQ70tikE9NshT6HlJOz6
J/MZO/a3coBr9wuGZYbN3yw3YoyxB9gwlNzhO5lFCYXpkk2orSnbjr1MfNiJw9wC3ewQ32PIG1GQ
ysPA9ZeXCah4u6xPNXsCGtijvTe/pzrm4xsSoCkmP7kzJWJj3XO51+C2+/hPnJk/uvCQtxHmb6J8
ecRwAziu4KEgMfp7mAdvZMYaYJsauE1vvcjuc2l5MPgm+UihGAcDHANQwEBziXE5zhe6q39bZdZD
XQyncWlQ/Wwxbj1Q5gJe8H3ktN9cERWIn4m92MVDSkIdFMWljthFcISCjGTG1xnW/Y1WZrxzyxbX
VbSdxxCGFe4FsCn9Wx6NT0FHxC/smHJV6IxMegDkBBCWSpw+nLzfdENT5mI6sVWZdvZTr4M72Y5b
M8pXdF4yMXFD2t1uyDRkzq1r5weedfXBtSI8edX8UdqfDTv/vdulw1F3tdp32hJHY9AxGXMhRZwU
/tQSspZTyPdwbl40CvgujoblfZ7BdxpmhnFGuZ3zSeeAv2lN+iqmLr3JhVUceynh8WQOSL+e9NxS
VVdZEWl2lhs+iBA2eXqss4+JreQlh8WjLR96FDGtoeTAG4f9nakQNwW7uqjVN1Xsql3nWgopMuZ/
cJ4s1sh91RGAjGOeR219TuLgrNNOMCRdaABcyGd4/E+t0gGl9A1YOOjQTfBrbquVbYtEAbkejvHi
bfOuor6K7xjSu5s4zOeo8K6YFR1Vg5HBX3CWTQZOWNxaTGfU0+jYn5o3t48nmF6enH9VQYpVuLL1
YzDKx2lg3eoWbDy9z0MsUOuwY6Z/S2DI1rd26iicp81Vq/4cI0/t++IUMMs8enV4ig0h3mB2Dgmz
NVBNpB58AtltThuImNV71JO182iGHUj1jIt8mUzz6ozqOcjlLmuHY1IEx6RCoUwmu3hoJ6t4yNkO
nn07ek5aiOGhpy4IqdO9z7LauIF1ZbYVtJeqHxvoWzxkbcyhMrUoBeBkd8uAv/6oLRYmnJNeMYQw
LLsHttfddk7dU2gl4t4q7JVLwLOKE3zhu85dpSKSUrH9wD3Mxhc/guFBg+2+ZXfRYMoOFozUPllc
YLYs58A/Z9sOtn57H9bzdeZQc8ODVbfI7WX3CP2etK7XfaifWWVPx9oEn37kZxzEYbLaqnzWazJz
Rhv2CoqGrdUNqxye5A3wLBEwFza7Ymb43mmKEMJV6K1ym2Codh57kWFuA8YfTUWIxj4dQouPB3Ut
jl4Kb1EMQpIbqM72fo4JFPVle2avTwKd1EaWR+kZ/H/hxauDGXtCl3qvSZQxMVCsGQUxKfx2jU2B
psXEs8ux27OT2zJkLJmmsNSl/nrQiIr+ojFzDcnjOK5re5aag70AMIycfis0JDj4AozhKNVeHTbp
+J23QmDhrvfNgrPXCFboRgzz/Rx9T/gLia7plwCSNR3nM/hNiEVe4fwuNdvYwjB+TK3gzc//qNz9
PZv+rpV4OZaStFGY1CSNWuw+wN1XZvaCO1rIRyygJw1RojIQCKLure65LEd3fJOtII7mA8gTLdXp
WeVeSVlguoh/FdJZDT2+dcK56m7xcH6pqmh2nf8kBOvoMMevoQmflrjXDM5t564Nl5MTzOSlxAS1
t29+GpVzbDBFcpxkKDAYjYDhcBzFbHeHyE53mVq+JhFgz4IV28qvBRfBZii/IqGPNERFN6XkeywZ
bm0n5YLayExLHYlwN65Lv2ljUeZcURnvEMLrp2tox9Bpkj1lfg9+6gC+K0Adqnjbz7iT4oQkGtcv
6ZhleiBa10BGCzWb6najIoCXup9xV7v3WjfyIEP12yreO1C3NKgQig/ce1NgE1KmwQGSAUBwH1uR
fohuM8SSAyW2g3DJrG1UBvyv/kMdjunHYvp5x6xE3WBnZhDNkf7Q16BpjJn3Y9be54v5ZTUQcGw9
/+IL8m9sV1mHtH9q4FJGj8Yk8+sUjXtEdSyNo3/vAwvQhU+C0OMQC7L6qahkuKs56XqsQxRrdnRK
FpAnXYpmu/7KNBYfz5g+iQxbR2dRde4upIN8eR5TpKUqz5GOoxJf8fAek9fxptUEqviADHuSLQIH
AdR2ZRUxf0/xnzexOVQBDhaKIRCqZcJhfwluKI/Yx02JvSjAJMwwh+BAQOK16+ejBQxRa6e7Tk36
MSNM7bLssykiC91KXsvYf+yEc2fZ7pOCbs3+vbz4CTKFcBjqqCp5iZafVZVkDBQddJe43IiSEyAW
0XHrRuTwWsH9VvM4slZyttt+FKnGnYxYyN6Vej41zNOuYTdMMKEnbW9GIkawr9xOtdtUzrCcsVKx
IwvircRUAYyEiE86NXsGJeGW015xF6f6YwjHS1MTB+0qOjUTkiIlWOYkowlWcOzylgWJqaS/MRiH
vcr6+UYI715R44ARHBvE6rGgixx3T8rhiYIagNDytWcEu8QIfQUJmT5UPDWX6IbSyq/1d7N5uXg9
7FMruuXgtbOg4ybiLeedY0C5adfegjkAPdXjLIHDMQ5vtiN2JrVemnGa78rWebGPA8lxXMgXgS9r
OxSAFrCWAboMnqiqWV7ikihtijEfNTHfdx0s37AC7JLAIm6TiSDeRFzPGgVR55w3KHV7MWrBcccW
2JHJto6xVXM019cpSL0bQkrAy7ONq8keBMzZlB/ux2V6XgSbpCTyKIGxoQsJOygP5bA2MxR5tGs9
NMKhYDLO5Hj92GxvJxjo7ximmIciURc518AKMqJxjvPsI+uQt+Cx1sQweNMhPSxMhE+rwboSoPqQ
YuoJxXEumqsti4hHCma9BPirEwMs4TPBzDTvwySt7tx6/po1eTjfYwgzhEtzmsLmZBSWRzfcuW4E
3ILOUCoi6uNQFtxngITDgnLMCABM8iMulncVU6rh5h4Z4XAE0t2fy1QBPJpvkzrEbxSR3JfMTNe7
FhvYWuu+2PUuz+PrWPtf9sDH4GeU7ayHBt3hQuvxb020kmh7Ck491fQ97TDgunq7ggfWfy2isEFN
LtjGvaLHiJ1cVY5LMYzL3x6+1L1nL79SkHkTRzUSb9GhTDgju+2kHqFWtIigx8bR8S4X5RFfyGZq
eoUXlA52YrurIxh8TWCjKupNXE/yyfb8Q8aOa5uqLOdPt9PWxiG1Mf54xR2QnZw4Y/MdEtVkfu4y
D+POf3bcdXSD5cgdx1tFknagK2w3LSn3idMCaK9J6uQN70w6VoFKZ57zmPRx0L0qA6nUJjzAkzc/
FBp40qBfo8p/zR1GhDofD4Eut5Nc/YcTWeZBfkWNkx6n71EHH3qu15py5Lk5E09llZOK0sxFoiz4
TsMS7m/WNTvVIEGVm8XyFgAti7stfbbsHacR2VSvw8JDNqeoY9eF5CDHZLCPKjKnMgt2NcocO63a
+F84l/SOTlDyI2VdM59dPMZfRGRqfO9rl1fslvVHQTanrfNfNcWR/ZygbASACCM2gQuPq4HZJ+G9
4tSwXXzT3WXo9fTppz4By8LGt3BiLxbx48nQGddcGGPfeQzXjyZ6rqPm0VXOcEcMAbsgX4CXNFBV
EpfDZ7QMHJIlPRmKy4ltFzNn2qG+egsATAP3xWf1OlkZ7XXunzzMvVv7Z835dIvvyT/5LU6IoKIY
KKtKiBQ5Wm3hmH2S+v0dzjS2MuJPhihHjZR6obyO8UEgP5QHj64KxIOwlHhgOidupoRhsKv8jyrx
zCZO2DQwMu93C7UF9Kn5H3YGzpPwpZ1w5E5rHlKz/6MS2Xwtncclugfp4rzznODrzsn3Zy5EIN8o
ZiqhQ84ftbTIoGp6Y3dT2kBqqObatAUzWDEoTksRCxm6Mg7f3H0bp89Ykd4xNqV5elGPWaAqIrYp
4eD4rsRwyGlhHdISwBvaB6q7gl3YEyfvON/dFH32LluYHWP12i/VdWQ+vK/x8tU8ZnZpn+DqCMZd
pvMLH0H3XIbhg441aLsyZXdaPukgvExd/WOUIcSBCCqC7wybsVjqXUDcz3ICAFgai8nYlhoqLlit
Ftm7iiWohv4n1X3Ug+gN2/CzP/gQU0TKJNVYj9RAsIVso9fe0AG8NC48Qmp+vKAEEtesJwNqaw81
dAAu72VH4Z7kmbotO+QatkLwJWKDZ60SR9uDazYiau0sm3VP+0ctK4hNacxm1fEZKivW1AlVbDPK
5nvigX82IQQLCz4EljuadJz6vWBdZKYdX90kB8xgp/rI1GDoq2OZdvXxbyC1CJhnBFHIxj4/icY6
p9F4pQ+PLhqDu093JJajuNoXcfBdpVN3KBwXWAf1Q3uPb7fbM25yOKhvjMT72aZBiiMnl/cRG6jQ
AAEqWihtOmw7MuzcgjryLnUObVJGgFamgJXApwejq37Ha285J+nF/tGn5oL5ccGc8kQd43Tby348
WaU49ihnBLANJjqXz9gtzSaJQu9Y4jvWDHDzqdk25CG2fm02U5D79+k4YVJgjsYjlQMcedaFy47q
LS5LXL67aVCcxkZ2LgYBTC/5EyEpzl1D/OoMX4JS1H8MNmWpWwCGpNeGbMIi6LFZQSOny112YJxX
Tb/OslPmkaeyc/GbkFixSzD+k+yncp0CJKhWwXyyWlgvVZ/ed6VFUpPQK7Rbu38pIwdynQVctKdN
hhfLOU8YBJIlLs52t2yLKe54gowggcouPfkRHYgeqV+jaPzB15xtl/TNy56lACKm2vjJVWW3/2vh
qDuyLvHgHP0Ql+fiOczkVzMFT4KrZxp/H4XFOcCofGDevYBzzS6MnhmujO0LIbXmPOlRHFN72PrM
LmVA6IsYAqb0YZztc+9rxujA+P++nTiQzCT56bbIn+eefmy0G29bST3e/GOnMqsfLJvGJ4bd3d5a
+54tp6fOaoqxn04k8jb0hlU4UUwMxchXjypuNYlUNjbkaLoOQoIdrbdmxacakBbYBCJiJL4G0pOa
sGRodVdPJfh07OxnG5JOmLk5AsunwS7NRjbQQ7eLIkqxpm6v0cADERznPGMwSe2ZKbgQh6p6UjyH
aYVeTSPNmiO2ZP3V2BWe+jCFujF50daEU04Vqf5hCAwi0cgXY5PErSrcGhvRJ95B+s1RpRWIFmN9
CiYQyCv1I55PfxuJUe64bS8Yu/Cgps4n1lr7jE7ESzdDe4U33qbNAKOIPUzkGEHHX8HGyw+3gfNU
2C2wII8iIcTCf146mGrccMuB1L0+z0X2EdT+cxrAmgiy21kz11YJDMlMQCSv0eeAEib80s7Nlmsf
pq9GfrlhMp3+uoFKmIOun+Ou9vxTIZw/iTVFPGbx6xZRjKW+JAONJ4nwf9t5u670qBvhfH6j42Lc
6dABdeRjy8IL8eY6woXoBWhDTsQ4mbuf4yIOMa6FW1PjKApdITbMpFavTKqD79JxvF1cYp5NNZfE
mMD5dMb2iyPue7iIZaMreeEBCGTYVvrclIk5h03u7buxe8IaNe+ySj5FHAd8TiTVPB4YzsdgCphq
al3eMnnuQDRx91kcbZ4pYH4zqddANbY+gmHBTpzF+InKr7/OIMnu4x8vk2aIevDy6JGDA5sn/eUX
q9tuNMWh8dSVPkqQz/a+VpRlZhwzGWIC42MvnCS0urRxDUa7mkG7o0ZHfG61gUTtcycoHtHIW4Lw
HKPM1vf7fe/iGllvcrHCB2YnHXatnd5aXvzg8m/v/l6Wf11Nf18MLuagjK/Jgq9wtB5lh3GTibiN
/bKr9k6o30oRTXs2He+z9OCSYdvfaz+NuQMb/hNlH+aBNh/1b9ydWY/cyLad/4pxn02DU0SQBs5L
zpmVWZOqVFK9ECWpRDI4B2f+en+sc2H4XNgXMPzmBlroVreyMplkROy91/pW5K8DmyvLNsKj9d2a
ChJss94pNp6yO3+Ok52t6Y2DeFh3h/ln4njtBas1L0E+VFcHXFq1YhDGqHkQC+UKkZk/0FPcIqnT
k8eaJIfiGdtecUDIDNggTyw+3xB/huXIPmcwO88eQ+dRFodB0lTT7oq0W+9u7V+ylQOACbmmpo79
kztT7EuGP6MPT13E0bFBSlPNXgEihlLJ4rrbEWjiJkE5B3eKDCnTT39okLPvi5IRIxv61wMYeywJ
ljsyybRoVqcx8KhhXeTc7FvvYJdlfN1m972Dt7udJ5zfafw8ZAxUwyEHCtAcVAtcOKxbHje/Sgqw
WNSo/18rqDkH+giO/88K6ttHWn7+S7z1P//Ev8unJYHUDFx9diH6LmhfUSePn233j3+zlPPfbOKz
ncAh61CGwkNZ/e/yaV8hn8blFKjQRqvq2sRStyS2Jv/4N9/7b7bAG26rVbrhu6H6v0m4diTi6Cqf
46o8//nHvwmUlgpsBy8UBjQ/aJT+q3i6U9q2uonYyR6K20q1QrJCyK4N8vm3czHv/Yt1Jg1Eb/CQ
x/8U0/+e/nv8SSrv10/5L2VfPFZp2bX/+DeHD/gffnjgSKTjThjyaYTzH354VYqqkXa4oByj1KUq
7O7y8b4AQ9IdSblizw/kpzP+v/5Y8a+fufcjMWBWXE7mB2eohPGAddz3OWZB6Ot3oj5gh/lfbon/
zSdFCP+fftD1W/j98YxWb70s/zXjtB6haFhO8HH65YnUrrRl+91g8O/09//8Z/lq1d3/649DCRT4
BA+6CDscx/0P17XNUaLGQ2NOcTdGF2RSCAO9h6lDqO6VQXNLW/R3HhKpjQxjnFxepm9hAW45UbAx
Kze7qQK/mrZwY3DnojuYC8xRTQ133hSkRAVez0nT7g+Lst8iNThgJxz7QB+GU7z/B+fNZuKLx9Oo
ylMZZ97OeEV3pK+9ibIm2id6fIhoj+wKPd58Sbgysmb42FNb7ugIHgb+2rX2GbebffYr97mP0Tku
iBKmCUWNWQSoNlncR7iVL1FFO883b0g30fym06sX1BhOZvVtoinx7danDKbcOuU0tdj7SCEeiMlE
QDnonKT5YCXkzvM+khkrXlXOr8KWAE+Qqfm5uLRyoNjxWnpJkKOFuJTAJEa3++1V4b0b4aQjLPlT
oHJM6+ado+jrONfU5e3NEuPb7I5qqzqu7KKZDrV0DDMHFcNoUeu3E81dMexz+Yt+KrvKTIduGZh3
B/0Iyl1TdtT4wWIK5gRuYZlah3nGml5UCnT6FOCuqk5N9tsp3U/P4s+NHt+Ei1KNsGU+ckzvIMAy
h4H0qcLEXY9YFk1PliqX7WQ1RKtZF1llRKl0i9z1FKcFDPsydegUVune96v3VcSu8aWj1vvMluk1
kQy0Ye6mZnqdx5SQGZxEA77QTaaWT88rXmMyg4v2o2+bnPopYI7AfGrbg4vPdLFXY/0ekfZgKcAr
JRAtTw6voi4+MWPvoe/ku/V1Cm96tWfxMFePsgkx9LboS9D/pTWnLrS/m0Amz7FguarNtB7D+F9w
ffl0MxZ82FtV5OOut2pQdRLyS+4hKSharlpQY/aV9t/W5TOeie/MNkVFaAm9KCheKyoQZnZmPUbu
CDpMp3/bjE9QtJwrEqu7ZnjYsK8xI3Bz80ODlUGM3v4JqwCwUKJQpGTZpcj4v9Gef1IPofch0yZy
KfxCQviAjNTotngjDRqV7VIuUOuGGHKmdm95qE4NybzbpOE9q7Z8Ch3z7C/cJrnjXCsdxtvBwo7o
2QzYcis5d7m9L13HP4wN90+TdSOsM7j+MxFNEZLOhOBqbhn+AAXw1xcdMmGdm+gjCINHXiveVh1r
PIYVDmnmWFu+zU/vdk4yktPqPmEy/eftWwIT2ERN9dvRzNjofz/FM4kJQwyZq/OD58zQZ59yPl1k
OfWmWiCVe4IZuZLZeb1vprl8yYrxnjEevNy8e3ca7IKtRae9qgXdTfr7FhiKzeDCtp9olJSi/8yt
tZZP6GT1BYiU5U65iiRuGwBKjc1jyMxjWk7Ose3bW1B3r1Zp8Gn3XL6vO89GkMS6C0Y7rt9dl8cw
T5viSAN1n5ooprXHY4KZgBvmaNPGDgcbR9vMM9v4rmY0Q1fZrfcZlvtN0DEjZkIlOHfjb3Y6gp31
fYZNZPF5Up31F5xVjEB71njfrDIH5jGKa0zH+h19FnHvoDeZ5pNjEM6gxZix8TjP2+E7nhgSaMSo
VklADf6b1irrJ1I9UtZwrp/X2ymorGE3uyxm8cqjq9PX3PtuGpJn7aBGU1TIJ1FZB2a9xyEBkzdX
8/eurvHd2TziSbSgfWHJ/1qOoPzNrZNRi3S3XhCI0dN6ZgS+plU3G1vyQ3Tsf3YtC9VAN3mXByz+
yGpKN3oOai6F5kv1F/fTINfbeGF4Wjz5nHjzUfLGuonfXBuMqZ8+mWE89qZ8tVxY/waoDd1U8/Xn
p4VplareQnd8bYb51YQFCJvowUafsbVTMjdiPb0y0znEKv3WL82eRRVu9eh/uhXvsx/XNcYQ8JmK
14YwmLiGGmO8z0rPr67gbmQtO9uT98Th+smxi6cibP6Gi0Ix56KiX59jn290mbhcLQRZFD39xg4Y
OYtmzUhS85H+Pt6I9tbbXAokyYwAAfEnXFZ8NIoeMGuQWmOAOc1vxCqcj2EWbFL2n62Zp5vJLXbN
kCmFa9zPVFmsnTp9ybuHAVTx0n2fsxN6cuDHIR8NxRuaRAsUYmje10syN2wxiK30JuZpKrKcPKRh
+fqAjpXjwweH9HXDi7p7b1p9KUOFG3ShbOfOmx320RSemmq7n+zIcP1cCKeaLzyMaOPbbfGk/PbG
1v6ObeAHQcEr6xGp4Opcn9nGe4A5TphGx5A02F3nevve5L8WR5IPsa5qSABo0Tkr5sQQV5wvHWFe
Ywqsng7+OGZPwWjmEzUrHb86gqOj2ic9lyBGQmJiAiOPTiIgCJFf7CSkYuG9fjIlDwUOvEdqkPs+
gjvJdHmzphHn686XdPnNQwnrW1W/R5X1jT36jq8QTPFAbbTi1oPxFRN0cfCFS3qDZj7RTeHfLi6P
hWEHSAq73jklstGAj9AlabVLaE4iSBNbiyf2EqQlop6OwQHBuuDV7D2rLLSnuiDiPqUsS+cIn+qd
GV+WmDDZVdPmrvBOic6HVOgfBs8EawcRRokg0kgN+3XWzSSMFAYGAiSECV6KTfVPKwiAL/xHrZnD
pd10zfi76kgnn6PuVLuD+zYCHAckckSUBo8VER9Ejf5Oy4a7FKlnWbhID1b/Xk+UcJpiGKIHLhW3
clMBnbQnVDyABFu6+2UCvb0yS38eAGtUeOiR9E1PCQNA1lj/Y4poV2c5XhaE2zQdmEzQ4OBDJWXA
5cypaHWYraIUAnxpxBLqlv/CU0BsEsJDuOJxtUl6sivmhKQjWgAa74GHmin2CXHhHQ1jd9ZN6cEK
HSVc1adeRr/8GS1w1lnvVoc4MrFmrsY84KAju6pBO1eMxOi46IKA15oQQh+9ZLIuoGmV1nRQmgMc
H4WoSDPOpBQtwcnyzdVdmgdvlOUdvIPvMaS/wzABAfYAZ9U+45DBPgWY1g6IndF7pjQYFQNz2SJn
bRycC84i0tMQjL8XhQJJeyh0BxIMB4EYvRtegg4CfOBaO3YHcLWJTeoJZvfZY0834BD2S/uH1W68
k8N0jb3F2XfTipQY+xcNmmObiuijatiA/vkm0IfTjRcnfyY4gyScKX13ijCFV4YGwPfykeeDSj2p
yOzy0hC6ehoftGW/WTG4ibSrTwx47dNSdzmEuJr8NMIgXN2ZY0URStiX/wLO5dlLFGV9N8QX4/ol
iFZkrV4YlbgmOP7UgwcMfwrufUC/ZepdDHuvbiJaepqxIMyrqVK/osCHzG6h0q0RrizTn0HxUJFp
Xt9SnZ9ZgDkUdBGN9A71QxLX9qlzq2cEbpySmvZ3y6NJfMCftOCGSIbkt+9maDIXBUc0t9Ft0B4N
OfGS7NVFK5g0E9OfBdjHfkIFzUGrYt1eCLlcl1wm3avmmTf/dUexUKQKZFogoltaSb0Lp0OkMKDT
1cljoqLHGqxVv1LSGDWcuBLgiWXhbBKHRowG9HCdrOgxF3/inC+7lZXeixKJa7bke7/nTmtRGk3M
HukTRg39x/RX1mGZmIqUCkRjwQkl1n908BuKW042wephLztoOY006CFbdnqnJRHRtbEaWZtVELzP
qb4Y9DTqCOLkoygwEWOCXwIzPBbpzDIgEC/SGwIBwsijhSfhjd3fybARj1OGp5PWpuOC76WfyVm4
IAbAAw5c1zE7+sxIIRj1Dq1DSekjDqWNYdV1m22Hg29nMNRsnepepRnJHQnc7jRCxQ9a77m2SUTQ
0L6zqk+OWKsh8uK/27hY9A8MLYYtPO4wyVgVi0HT3/VwfWW/khK4bEM3X7kY3PCz0bv37yX8hp6C
dauaPDwa4XaEN7Pp+4oMKfdviTqanjxH27rShFG6fK/Sb2E2yOYsxWqasLVmltm/YbJ+VjWRz04F
z1hEyTkOSN7L3ah7Msm8TncBaCl9b8X9X2FgDYkaGEc161eYMgjnXXBbnFHvRZmD0sBKlK7wU8cd
mruWo0XnHCwbaNY0ZRrAhkHeUSPP1W1PsUGecCJ7LI92dpBz2h5jFR08M6248+BHlzliZ3yyQmr1
7NYYczOraI+5t8jNiA7GT2pOzchIG9NyiJ1rRhKa4EeR3jwRfYtwWQjx3GYV/N0IP0M5EC5IC9Gu
SJNEEI7RixTXSomdWDoCMPTySy3EGTkMZcZw8BlZMn5MZs1qM8C9fMMY2X1MefhNenN35mSF0n5C
G8tVkzsdrjycUVw5CAPdm3iuwzFEnYewO6VlkPTjjFjWMCTyAjQZtvsiXP/BQiXvm3zeKcY+fR7f
6zEcz2SL76Jcjseinn4FQoQsijxnTmvjoaV9TEIRZEuuLrc7xK1Ka8T0TAjAbxVUdL7BrC8nqri2
u07d+rhp5EASRcRSDOgzZlSpVJvcnmGGRjU2h1EJi/yV9U7LfXh3wj56YDb42YcxoWI0q7p8ZLUE
1yY4UCKT7KcBUg5n/aRB0cVXlVRQAKVzKgMbOLei99DSbyhJpRlgZ1oMbjqMhicmTXfVWN865mmb
UM5HN1pFxjVwZX8xOMYQpU42mG/vZ4l5xjhDdhmKHDNB8j7qfZb+xup88TnV0CFvPipU8qwkziVz
fBgB0bV3C0YqRIoOjaJHUjyh/P/M5vkMLQ1+gcGJkCDVZ/1f471s7yTb8qdNN3tblQ5T/voJk8hH
HZPYxTkbCLyNr4DErnJA6CA55mxaGT53CTSlB6cC7csE9I89IvQp65xeQelASEibw5Ip5jT9FMIF
fO4FlWzUwfdyq+yX9ogTtksfco1fw0unq1yigz5ly3yKov0QBD5TGs+5Riq4M6V9HMR3a1LlcZEi
OUROce8GtMDSmfszYoJZlKnYrwYOxHoHXBifRVs/o9L7psroe6kBi6MMpWRPSrmJcxZVRR6uLaxd
kfjmnIrqjZGkiwBDVocI1CT9KFSMMEnCFS6eBctdvRDMFvMOuLrXyXhPberfPEx6jCkr4nlq59Dn
3kTkL+8ml8HJF/41RKF7qmJ9syI6KfArGf5juaqtnHcZzxbCLZRYs+UffSoUWuTFocCoY5f0TyZI
bdFEogCuAB+SdvGIf5uVmW7Sfq4p77qBpMeeg/0GhnN4RHLM7H547Dy8La1kEe9t+V1ySDo4JaAc
g75f+b28A6dxTh8tO4CZjVIEbWv/Vyay2emjKonsLmsul9vGnJFUH+zyJYix8esjxRFkxMaJLnlE
NBLj8bzIGKGDv9rSfYZ9kIaHtb7LRGP2c/Pm0sHYgvtCeMbypjUUextetJ/wCZr6vlc8jslMaGWu
Of7MvnWpbPc5H9sfqoTCs4qItkOBW06ZkAUFuo2XyiPQq+WQCH/XO0grx7addzOyTAY4a7qC3+68
JIM5Ng23qZsIU0kTBvC0BEkQnsfDDEgITCeBFR7/VuW199Zrde2bEdYVJO+jzzD4rsqmvdR41Twb
Ifcg9LOKreJcueLJazzvjnwfxAAs9ZmtLjbkBWvSLc8cEoMESQwTETq/HnxO8Hcx1kx7anfz4v1K
WvMytvWDq4Ane5FhEjjPdzk2zIOr8NXVIryNxWLO/ZifoQc+5A0wuYmICT9uxmNdsLtir96agTFt
0Nyx4FDYr3u17MN8O1Km6YSqKQzZsEWbcNSNsKVmyk5249K8VVC7ix4gepCwsk8LJbxj+mHrSkiP
SkWPOFB3xdiS1gds91DjYTFQsSvUaw/TOL5FmqQH6UKGyGeGrKHFYVl55tyMX+uifh3WNw/MI7pI
TIGtqWLMPNglB7eACOXTam3WjKXFI40m2hpp/tSF9TPPuM/abMovS8aukItwP64X0BXm7LQcK5wq
ONSo/+Ns9ndjiFSoxFG8HVh7nQSaV1uGoNNaCwkd1xTfRbsXAbL/gETXyb/ks7mTonhKLLqGLchS
DjoVJ5Zsp+m0cWXKA5ohHp9sAqwInK0KW4+RqiXBSc7rdJzx83p/db2XHm0fD41TNDlUbIVUB9Lf
3P6WTKUZ5LrfQ8SCaV7u2zhFfW1iSqOfEvbGlTFxPk/HyZgz5g/70o00H6FC8aw4+d9SSibKie4P
QMuJ4O7JTmkd7nlu7umOju8f0Tc0BXPembH8W+5ZD4M2BzlN17J0EF5DZ330a4sMOVLVUAe6dv0R
GntAd2jyE1uRc4nfpfUXzACYWKCBaBEQJCRVEh6FjgGkDgwVSGnE1HjMYR3cHGQyVcs9x0fhlNWP
T6lXXi2fAiJcHJIuwuxPObG+zyFMufK1WqZ9oepoOwhEXo1qCPedOLEx44aiKyYUjBgPW1VcRZjQ
nhPcf4El74VqYGG7JeaaEi1+6o1i29kJSuAIjZsyCPCNpBMUVusCFENpK1GSrK9sd8FLG8AzxQO7
y9zs9ziiEgnn4inFTd+C6aOLcpMW3psE5OS6i6YW5h2mq3gMF2dT9CJEYr82ARd649XYPIAyhBo+
SpwdY0UYJbmDsWEcEDnsEg6mthBgGvg1+TBaNKA7+5wjri2G4sX6gzAaA2ZHIDh4INQ+CIxxI3W1
B/3F8g9iSA5NXZ97v/loxHk2pKIlDSV5K6JfMkKyr4N7DldEdJr9EgpEgKmDd1EGb97k3Umsi4MC
tVZ2ztWStLFJby9anveRTxFU5iPDH01HkOWU3ijZsPvKDH9Cl5Zy6oAzzhJiH0i0IXR83lfPk7x6
crZo8cP26ETBERGf/6Yz0erVvMY1GQpB77xYNdScoEVbtBYZJLTvbJE8xWVyFqZy6AyAxbAz7y1C
Q+03zUfgzgxteuuJE+pH7aIh7ec3HQdX5gRPLfByd7QuNTJPxskISbOZkBlCGyXqOCA51QeNwbd0
8l4Wy38ZQVqm3UgaC/ifzAvxwdYac6dTfADp+uZb5U/f8BuZZe6wLtu7WTCwtsJ6j0X1Oa8TkpLY
LLNFWPt5AkQyOz+6piOxPA2vBfcCvpbqt2fhhepQJG6Nxy/z98Jx3psZt1vnu3ummlSJGQgcVbGS
94AxmgYcYWkU0mfWBZNSA8MeBrN9AizELtIQHRNgrdnEU3IbwmjvUNbmzId2Ra4Q//rPlfTDbxCj
NjG+curEdFtGDbD5NsiOhhycTjBmkdqQrda5cLvPM48keWUR5D3bBBicCrWttR6fQEeclJreXU0M
Xeo9tPSX0MQE/raW0yOFpKJ/fioB0OxSV96yFmbD3Ko3aMQ/bIl82i04OiXJql0sEYuNA3u0IQhS
r2Fjcc+hE7OvzNhmEtnrzVeRl8d0EXyUpZ2tD4mV/jLZPN23gmU/tTAMF/HKFKf2W+am3XVK1biY
q2/O4AWwZOnozfGkkc7P9dl16wb7RBc+jcXRLj7HIfyFJfrRcnnMcVv/BAyHgQl51BC8WGbi5yGM
2OQh+eMiRlPKwWihM50H2zHlrvf0TE95LWw77yQiHIw4sO5zD+C+Kp7Q2/MVahbIKSGfIiOnLOw5
ligHg5QTP5ump4E6wF2Ya0I1+C9NQ4sIA1oOa/2pLbXZWY16nHRZXUcmDk/SPuM5+l6MeINaY0vw
R+mb7pv4As6mPWSzd7AqJCsVs7qNbeSrAJl/yv1H2gIp1nFJKCpnFzQuBEHWLhbh7HlQQ3Mvg/5c
YeE4Lm2sj75z1MFi3bLKe0nm6Q+GZWZDNP3vOOyZOwGgyJqKEJkHI5iIar6fEKeKtmLTjfkiXNT+
X9csUBVi7MG8GPFaWGl89nwRn6y3Bgmm09EqMOiSavpXzXpO/doLY4sX0O4zCgB2g0nex4ItO+iz
e7x2fNk0Vfe5uDVeAPpTlCQt1eoFQDjZ2BOx3CIMD2lERPCCBSSw+fK+FnoUC4QkjtFTJ+rVC5X+
+rp1yS+lxLdzkuCyZj2BJrT9Rutv7pCR5HukooFusR3oT0U23KegzBvY04wDI1Rs9fDuT+o+GGwa
CutzTr3y1zN8767+ZVKIbnlT/+3xFQcRLxu2id7qukLgOicENHA3DHn4Eq7vsVqPW0227LqA1kVT
rSci+oi4shBYlhUzsZlG6Kq2r1fyqvBPU1rxkjW7WaKJVALreeidQG5TR7gXV4cf0GGsSxr5+zoP
5pPOOAFohS8X9+m6EGmYEj79jnyInmAeeDQWL6paaNCtKns+Y5qj3qE7nGztYB8u7MoL3KO1WUnJ
bv3VwzhfnDlFJ10iC1SKZ9ArSKrCZi5d6g13GZEPIcMNG8onai9OjraFhcj+ixvLIVsjVJdBXZxO
/lnaJLx4bWyT9u57uFW66f7rn/oWcSk3qsNAnzjWMErBnq7I2ZyjQIp9GlbVMJ58DxbVyOl4W3sB
oXpz/Sq6LDs72UlNT67FM6u7QkBhwEFbTnN1mQNW69h5Ayl5x7wyvziDxZOc0KZwQ9t5qG182MQp
ECVKkGCiY6oe9scT8OtH8kUwy4dF+tDZ+Wfus8tM0vS0FNAJRm7+o9Ee3pvw6OX+zypLpqcFyDKO
jseEzswhXtDF24oxqRswtQFR7/fRuxgsxbjfC7Z18T6PcU8rGz2xVrcSk+LShxtLdhqhL/EjzYIF
Lk6btzKL6EZRTFkXmwCOXeLoHzPvnGey13fCUNvVcbhLM4pWNu1rJegsuA1a3r6p4S5V8vfIAF5g
HN8iNahwisSIu3X+U1WYKdcNbREPXm1sNjz0YQnmij1jsHLjpPPfvhvudIfZEF3E40AdsUr/fpZl
c6T1/yeq0xv+XmeXe2jZ3ATbQ4GmcpPGRB6pOHoDcWO9Q81WgJWpgKBsoAODl4MeTU47C3uHT7+3
7hQifo9Wi68xZs+MVne+TmGYKfHuwte+2BkJVwC5E/gozYMDt6ousZzPxdCemzq7L+rGPQI+7TmQ
oFFFbXZ0ouHDGsvyhTwUjOpZfqSv9VpiFcBAQVoeJ9bt5GW490Pmn6mHFhHMMl/PcK+yWZ+EFyO6
j2kOBeEEgR7n7r4f92XtI2OmPKsHX2ysKHlxfADFbHxYhsvZP0f8XZnynun4JZI2abtKh4hog9vs
oCIi8PAj73o6eHkOb4+7cZdz85JnBFO4UgOJtUTqzX6ZXb1s/usyENn1aOEvuNuyI/jIH2XCsDN0
J5pDTPkPyXQYIow5bhOeCYuJjlJ0nI5c9zhpi5tvWfBHSYgtTkzYqrZ6G7UJjpc6XrUTDoGZikbp
XI7fsEZgCxRsoRxsiHxh1hcQ1/Os/H3SNxLibvg4ujQ65TJRhAfyVFpeduj08JD5o3OpF3jZdFz3
JbkUp5R6KG6wSzm5eqhV7FB2kLVz+fqlYhe/eE4J2gilwf/8R9fmBnNanxTwuvbloSnb+3/+UeaH
/Kev/7fpzOL9+HqF1MaH7RLVsqyVRVpeOn9IN4bvkX48L6sLtN2ejl7Bm0BxKW8vJV6jh3yETOKU
sXekssH2PbghCpQFWT5PwNarnXkzJXV4ciDvW3irJh0/hImxPp7lArKmbcMVls3NUrq/SOH6zJ7m
2MKu1eXFgYzfh7od77IkXB75DOnFroFGkh6ggpSoDHsIH2wXfDLs7f0cu+lTmTI9zvuEANn+E3Lp
QofMVwjbMub7/LxvDhs6UMZvpGx7WR5erdE/l6IDmlvXP9FIdnQSxp+aJM1iioabLZPhOAZ+gToA
rXweerfY+N1hzvkOvXR5neqxx0FO69TrUwLki+kY4j7ZFXVB8VKI4dZg5kTRMhGiTq3ncmQqNJD3
0LszIPo5WWfPBcwA8iqq18lFmLHq8Rd0X6zNGOCdon/rqugqs5rYUxSoiLQfpYG4MsoRzUlLwk0J
LL6HOrXv8kGglYXclDiZf/bQ/W2FPa0VFtmXkIszVf2ltcghXeRvUAR2RaoOuC9rvt4LtBw6pc2m
cvSdXaxPuo88L/Sm9LkEKDGMSm0SOod7J27DC1P8c2MzXR7Jwu5MSOkDlV0XBSN3G3G+nNmFQ6Rg
I3yggwLZcN8vnKBigOKe7RZHwhPM2kYLjy1jNboPon9FpUMg+jIfktStzzQA04fEDk8EoXVUpJfK
mj/nMsjeEFRsgtK5DElMnGiL9iNNmDY3JRm9s6CXVw7dsJeh2x8yvJkb1FobzIfNXd8mjL6gVO1l
hKW8t3j+8YD8WRJPHeokeK7rkc5EzRSXMJJHX68ypCERaIonccgLA6DAlcUubce/rh4h1eDGCJnd
qaX6qz3xXYzzb4JhkBWl/lUoccfsDZCnTTPS8Zq1s/SGLA/PUV++cBOLe392CKwyuTl10PW+ycfA
SvEUrHh0lyDfwnY0BpGF5JIqwjXojOpcFpIBNqL9nOnWxaBH5VEZ1C0K8ekKldM0oyA/ma4I7jTt
IiBnVngZhig8N16bXECPS0J/cugCofTgXcKYKKPQJS4XI++Uud5NR3VwyLxB3FcRE3adYILxo3v0
UO7euNp+VE5EqGvjlaeFaQ8KFwMIoGrjZ4c+5E44YnimAwsOwBLWs4dhdkDiT+RgMX3rfEbrxupS
suzWWCPT2C992MxgIFXximTHbBtVcQBOCPwJGZSfAeAppqM9VooyMt9HyphtoTPzPYSrtRUircET
cjad7L783jUMkepJkpsSBESzj8yFbVPnW9qX+nu7vqgLuwLAQYNozsni7xH2pW3HIfV1KhER5DoM
XlmYaMi3tXpFXlVtHRTsj1EWYtyqXDrcyKMCgyLx6191srj3Iqrs/ZT+6HOJI2Fkth6FwAXaxnpM
9BriILH0R7E/3IMrw9xf1t61T5hjrr/fNSQPgS4ZmFMpcWud7s5odXJ6GXzvsuAVHPcqI/uVT2O6
67N1vGA5GSkw8U+9dALfCIkSfoz9B0C5w1XS04HYGrNve0AvwcAXYU0VlAGd/mZeOR9SYwRtakgB
TcVs1NjOfHM5l9AYyTzg/8WHNS9X23aqRxL5xuNS34+Yco5I8tXjwju2tLyWsb6E5GU8F4LlmAlw
Qe81ZD0bSnRRvP8oM+ouG13w6y0TQb9GKeGXYhXsEBFQJYYGuLU3aSLRBajhJvyB6cmI7wLRjrcr
DZiOmBgVUy3Hph2Z1ojs0aRkYBgSG6ZV8xUtLPLDwDx58vJrVMGb6cC6Norc3SzlZMdxik2gey/t
ajkxZGv3xUygb6RpuGX37rpqx3lNSkJBxEVfFtRHRjAbXetapiTbETkoizuLSDm018awNUDpYeon
j0uMEAshWI1AgMDYIPHCPSpKUj2rlgN7Ti4RLr7l6gkpb5rDJkVTeAgwQN85/ujDB4vUg6o0oJTh
rjUGb2YUVMQXpe6ZBWE6cfuBvy0erGFqELEuB8AzNM/VDIZmxpLgq4VTWp6IUy8lNf1U7jDFOiQ7
D1QOmsGir19b6TSP8TwBcKcpxrK9HL2qmS+UQm6ckgIwLM8xbYSratC2lJjRbi002a1nEjgIdnhB
ErctK1hBUZKzlMRYEvtGgU+lJ8CHxPKadMujWhzsQAs5EU523wbyMI+9f83TgXMeFtOLT04EfDxc
r6sDc4ittS5zH5gKIlT1vDdL159zbl4ThMzcWfODrBmWT8LxbtbCipsQSIDdMctPmJVpWlb0anuj
CfZoaQpovMAEyz0gtJgUy3Foy+LC3h/tZ5mUW3se3qqJ+chsEyqT9qVhvuOPd35E6eGqh87viQdM
GNj0tVtcrGSwWfX764S87BzMw7jRQdVcOZndx0tEbgD3G6P1DAheUr1Q1jmojeSdmcLpgsPX0Lsf
2mPt48aYOyiGaCIuQpEzNc4o8ar4p2XjQw9oGR9haz/OU8HWYBz/xB76A2fRzyrxgrX5A4XHgCWy
iOtdEyXKJsiPUebhD4sQV3UyvvRBweZZm6fWowIeVmZA0cMJscrE2y0TtlU3sq+cbGZuxuGqVHcY
p9zcTa18+CocuZIbU0gYE81yUnkR0y5AQTCII5pU+WRJEnybnsCsns9zyF11Ewo5bl5itM9s6ujG
dlGGW/E9IKH62sId3VseIXQFbF9UHiFdQsR4YMjQjQ9af/fiKL9kS0k0kyvvQtldZy26k6/1o6jw
gJV5LLde4/dnlY7UQl1MfEFc9c7dMjAfrNfN/+v3vn4Z1v8a/Q/Kzmu5cW27ov/id1Qhh1cwgVGi
SImUXlCKyDnj6z0gu8rnsOWW/XC7+rZON0FgY4e15hxztJClaeVAsTqZyNnY/JxSh6OjGSLohRw6
k16GS9UtkrXSD+I2mH7w/Ts5pc2fWgCsir4mB3tvlkv12NaTpW+caG+2vgkI36V5fWxBVdjKGbPQ
GlfzfXo1X9p3ayfRLvQvkrAEAUlhN5mrTxwX1GPBQFAX3dEc9u6rEpKqcMS/bqElJHWSssoASYds
SVt69tplvgod0cGBu9Df+YO77KTzV5HRg7IleDZ5ko9BdRifDZzaERHaM5AiIBspXz8au2A57gVx
KThPmKyykCK3Pd7BorPOtAjFN2MtH0IoKafoTTeWagbM0xZXYCzJ4vnIzxGFtmJv5HetP9eP3pOa
OFUBfGbPhADDhkhreHtIrKSKPAdbkeeNt4xDuyFRnmqiTdmaYWaZsIM4McTLcEfuC1IY+aF4y0S7
cZJ4bxrkhL3z1RHnLZXHqMbISKC43X0Ua4QlNa3IV9gZ/YGErxze6wbCUHROTuy61XQ9SAsRuSJz
xxEPSbNOn8In4QUpAaUkbA+LbNVoC+VJxZYH7sBW+tnof9Z75RE/IEPVgRqjGo5HM9FutwXYuyWg
ifClfU1aWzn6c/OeLzfM1HfC2C55v2mv/rl5knC4zZDa7omEAXcynFjVkBCtOHFKC+Qi7YEY0XxG
ogq92vRRzOaoSYRzKMBktPt2AYrErQ/jHSmsIfg3+jk0fChX2rE2g79VbcZT52B/yZY0e4RwQXdr
C5+OZzNs0l3yJN1p53RyaB8b2QG95u5VmHV2C2eEPsRJPBpneYC6tAqFNegHtpfXZoM3YKQ2HM6E
XbI19xSOOUiew3XcTyPA48QxON6Fhl27TD/LffEsHPtNjEJ/lazHhbp9RDi5AGLKl7ngTERQQzX5
vWLL+4rt/iAepA9IJAiRSfGYR3cEP9Yv2CEuTMCJss7yhRSs8O+jxKhZVA/W2kd8Xc0gDiW2qKzD
R1OcNZxk+41BkZlXdd6ci2V64ByOlmAgQmTjP8WTrhpaElggOjzzaifb4cY79Y/CKjzAmlhDSEnv
tWCtgy705hfpKN+7a/amwOfTS01yyGe5TWZMgxXFEmqrS09l3bGrZ/K9r+XWpQx4aZbqXHgIbFyQ
/I3agbWJmsQ/9K/xptwb9/nqtQdMtFNW+QJVbjE35/0lesEQcjKOaFyyq2pn1KJhv0bLAJqtOau/
wi+gMYgn8JYjQjyIyn3tSFuKPt0LU5nyRp9vEtSjAF9R/Y6R5R0UbgxKTSc9WW9Efxcv2aMwo2WS
r9RzvTU75A6O9Fa9iNGCRqu1EPbFWpyMurY162fmtVibJ0z+AL3tbF6umrvkNDl6kOKOwLeiUwxt
50ytKKx5pJSDxLO6lN+ra/jq0qZaGCvtOGKav5B3aZ44J45fIE3hEic78aQcraNPjH1lu/id58KB
O8RhPdxEpl29Ceq8XrHdIPJr1ukbf5Pd6dduaby4u3LrrVIn/6qWvjsL32DCDFD8ki2wWTaeqL9I
mxFtN3Po020b4yEmksgOlqRgxI/U7a8iOMq7EK4fmyacNk7CBIR5BjXQlyfuVfS6BOXR9flAxzkM
GGAOHdIaZQYPqzzjWShYaxg0MnIwG8Yo0keS7DAAu8qaO2/nT/6rYOA1mlXvnFj7Bdg41Ik0Y2He
LipHuvdRH0NvnpPzuAtKHjaDKZWAN8yUSftgm3f5kUgtM5uDZUmDrdCtDGBVFXiUmb6oNu6jms9U
qGblA4LIfrwXTjJ9x4fwET23QCkYyDCA64W0H4D62lhEqYrPmHXfvYO5z8M5DJVFvRNO/b21G+8E
mqjsGPbWztP27mdnzsKdsOSUiA9DObMiAvFMr9rZuDeevRNLwrOxVj6EXeXw/oUc6ikYJPjRZr5T
PoGgAZKBUnQm3lkLzAwz/1n/8rbIxD2ar7b8LFHo7wgFslt6pI50sDw7WNHItTaVh05hhgBYVMhE
WZinMpmXX6K3EDbhi8gjfZDW0l3RvIa75OIytNmDo1fubPJ7ghkymWzO/8lqyB2T+NkpmA/FbqWu
K4JR18mwDL+s+kkgu2qukYBQE/XEtUy2kbmnwf3Ar8WPmudkXQH/x0hc2gbjfC3sacGish7mCmIZ
GiDOePTTlUjY68Kb190M9APS7KMy2PKyfrL2krjKt5ggNcMuVv1OXxESe5buhGu0gNdFW/U++PT2
YTY3P0Qc58yp94Nko11o5kayQifMJkh9Tx1w5GiS+YrFY1sT7jCT01m/RebrL7JD+mxd2aNLuwJQ
uzGjDSi8UudHjgv7+RB1tnwfqXbpwuER7frNEtHpITDely7Twlw46ievPer9ZtzG82pFQD0GoFWx
9+z2Lb3I5+Ga0EZ5o/Tjb8xtekjURfXsP+XDonrnlQNXWW+VN+GBu7skLc6fc8MMGAnsDopZUM2D
c+Q7lnUMO5uQPpk2Wk1Zk6fEO20rFzHYANDt11q0A9LikLyLSONaOySgWibef1v/cEGe9HMSGMQt
fARj337VouNS+yJCJFmlTxWCwVn7KDyTJYcLDsBdcmduA4V+0yIdHuJtnG5dBygKsoGd76hvqnVs
7hAmZv0wI1373V0rwsyCNP0QalDDltWjgAODJDMXA42dcPO2GBQHiGW0n53uTmt2ur/CjUEo8FfG
2A5sTbONPT157diw3AtABucIibWn8tghk39L0VwuSPTs74Wlh6QGZa2BMtlWswUvZrrKV6aT1E5J
LhWh4/dJvgYw7oszGlbIH5ptXJMHaw/pRn7gvzcEO8Vt0C6Gh77dGtFy0lYSKIhnkmhKf6mkS1Pb
cGYP9CM7hTB71NU9EeKVeeYgKTR7Nmz5Z/lQW6RAOi7b0BfCOKQjExTyJzl4pCiYPlR3wV2Kp3LT
FQvv1FzAu0U0XjTmKIxDc2NtsnHJ30WDnIiZ96Td9Qo+lSWnYpQBoCWzQxFtKM6xnUOFFBy8V/NF
3jNJxJ/hsX0xqN057UJ5yXbF2t802/pZfcjB4dARRlN6UjLfJhcHDxTASxzk+aIwHOulTlYmiqJk
C0x4SO9SY44F0Ic7deeNp+wjf8mBLOLeRPNgsjX/9DTC0mxiVqVVon7iLRuueBexYcXQS1CAalgY
gYfa9dK4KwmU3lAmPaeg6LbViW6newHMAJPmK9vpp+wKaNR1zLPH9muTPuFBnSnQg/Dm7XNtnvOw
sI7os4KXlafEYDsWEB1QoMziR/Zxdfrq+XZGaXTfU9e7cJ2YQzEPsHxtoikF1TYf6Li5+UVrj8J9
csIpA8yJ7Tjd6xCp6Btiz/GTha3AGLH12ErYprsVL+hWThWnjo1Aeii99oPpVAimqSuOM+1IZhHd
tqdh6bJHfWPgC4BVNuxbMfzMKZinL0ExLz+bXQXndIFhBOXzgCD/iYQQYeM67FvmyTHaKuUcLNgm
XhKiuzd3OV4wk13wzNj7d+wcvBfemZj4hA3BcKgaa9HOTwTg5OFy8ttGKNgXpXWGAouaTtI22sEg
2nNLXZ06heq4OPjyJbxHOp75ifYvVFgmLHZU4RxjSbqNSEZ/ciW41h/Pwkvev4jZEexjcaXq7Alr
iMysPiskCgip2Z715blXi5X50OQLF9LDkWjmgL0PXIIPHgarasQ2ngPNWraFfXLuH4mRb18sY15u
VN+myv4xaLZ2xtBCd1JS5+N9SctvCZvZ4TG6Dy6Soo71buuz8ZOXFIJN2QEgwsSCcnypbpKjt0Jk
azJ/buJ1vMteW9P2tvHZOwBNJgKquMCpCz8pBDyob/RnOIiyYQX3xeS3Q7HskcDL0Aju0wcuW7oX
X8SjcqaYwcfijuKM8IzXp0WRjJx9m815uMI2fqF2x0Eh/qzcLQKSqct+JjIFyI+wQVFVH8wLht23
8Kt0gPGZayht7+7OxKzpcuZjj2xne+sBLyN1vXzXkUo10+bVwv8g7ZXjtkgWoo1K5lpuQvBHNuOl
uVIqYL1urpQ+gH2UGFvm8ty7Ux+E52QpvovDEtpnxat6HzEfIvzkltevkH/U9/KLVYvI8nqcAXrp
1n47Vxbuu7utLl65DRHzrqE0zo1Ngs3Nnxet3ZhrcVk8WzozEW8oN/sLCb1APOMGH4iBVmLu9ktt
ZR3LY/2ImPMCFi7D/4jwk3cVRehy2Pmv7KrDL2Y/CFQTK/BtoMDn2Z9tjspyybYJfTarfH1pjr6y
iz+0K6PzIXglxNex3HkfzAmfPEj4Cz/oLSC6sMYnnwLmAqTMjNn4RdiJDqRjZWENdjCf8py3tE7m
/p5hRbptuAbzggX+XjpNk80kEuMMZ6yl+3w6xBKtma6o53mH4VG6XkGUTxjpKdDTxnPOwli8xGjZ
Z/1SPTBweEj+Ud76n9hfzQfgk8FXeG7fWQSEk7RMn9PzkKxIntaP7qpfGyfmKF4K44Ou207ZDZsQ
o/Az9C4iVccT/1j/TKh9M65VUi5h6YUzf82O2P1EOc5xHe1t+Ak+JWFnRJIJVqs99ioy2Q6eZ/fY
LfYhHphzdshekaNbu6m+KdD1WbgP3snnfbLdS/zJGG6vbKFh1xQz8RiQbz2XmXKwnNm0u6oLGc7P
1YXp0X8QtxgJ7otld+HsCkFrJy2N7To6igvjWvK2FQhKsyWTJ5Ol9sze+rF96Ry6MZf8EYGaMB/Q
kW6AY2G3u3JgdwO7gmMLq2ReLUVafjT7nqwNo+mtPBYCZZlZhCgsnXdn8zr0W2veHtz3rr8QfiYk
K02EdcPZ0kbV7xiHiNI/rw0OHw5xJOFKtvg8vUD9oei2+Ze71GRnJGmdHUCzFEn/XPEfZittOxzy
O2ZBNIfWZuBiyxXAr02/4g6IO2VR0RB8xGPs2xH1oPQJAn5GXYiFkubWYdo+4yV8S9mW+Yt+IX4U
5iqqFkzgF0IN0km4YOeOsc9fqyt2CpmDp3QUHgNt5mk1hOOW9BgDEXRnxQBwaM1svn8X9USTAPWx
5tUohnPQY8UM8T6GphcP0A2RYFE3UmgIpGCLV9YXo23w/ecRIixCNQuGihVtK6mFzlSyjuN5cudB
iGFKGeOrECvEY9ca31uvgHyJWspvPTPa4Dik4xfiLgnYe6FSRiHaNfeRGBKakXI9ft5idR54Gbrp
lxDZDeRVYtJT+PjI4KqdKvVsl/rsv3/pzXLfqLm+ioga2fQdYONaZUMJGbfYWJ/WZ1ZZ7c4SGhP8
aZZRhEWfsCCdkZPK9y/6+EhAk7eiuUARE4FxvqjLgO2Db14QWZaOn7MxR/eIBZHCs4r3FCUHJdqB
TDQtPEPV9qhYdLkHqDaSsD6Xh06VP+RIJLUu5DCnm0eX77sJCtp/EF7nWcGZyxU4f1u4uwtv+FRy
d+/W7pRiBp1Qba6hLle8KiL+Yx5Eo8oOeuXEhnjL8tgfjaohWg6rBZUZGmdu/qRWl2GKZJh+H5g9
CNSg+hDC8GzF+ansq4eapHbmSHUGt/CVYHFKqMNlyAVlVauiQ2V9KQ3GfTR4Ti7IB4WDp9W6D6mk
ngyXw5EhA2bUB04speLIsXt0ae4sutp8yptRI1gQNZDbj4/dKN/xONjAZKpLnSj/gDDk20ZLWIfY
v5uyJmws18fRRyCdUu6qtK/WDS4r5pk4XhMRzKTVO504+IdSwHSCGWMgnq5ZtSKk3kCdupiVsTdj
q9+2KZtMq6UYWIAJloRRXVmWTLIWKRlkpLg2UYv93JNc/KOXsdG+1A7ho+Dy1kVTOHzMdqERCczz
1ENY+JyGJfO/IEb/O7nmj8xRE/GSoemWijuTD70BuuiQY9NWMEunU+FDZBaYgpb1AprpukqI006K
VamGm5wcMhAVw+N//A9h6P+Ck/n+dEsizlGnQ6Te8F2MXuuJhjJKR4y6LxfGvVh5lA5CqhjCJFCC
5km1S8Qr/ffPlcAO3YBlZMRUimGZGs0tVZ7AM//g2IiVnvdyL5V0WhLXLnGKlfoqMLp7CIFTzQQ1
fVLuseHtdQs9J+1kTraZsiZhbfPLpUzf8V/gIu6BJBskUZBvzxXdPAGyW8QBeWjpuCJYhLAQwEII
n35mooq8I7Qipz85AWEYvj3ds/ZRcwvygSdArjf8MhyMH65FltCiKqaqydbttWiBK8lCFtArL4i9
T0MW+AkrAHnx1ceL5gqm+suTUH4agDIWDwOLiair+s2TiOjYjXkulI6eUu4zuuTRUDR0kuy0ALch
3uT2G1L9kucuwBjCmXCiFj1be+QAuExi8j0BXAPJs0WstNBZ2eurGn/JjZbYbnFcleWTiQYkH1Cm
ggNFddLQAi8gR3AgQhy2CMz6+PeH+tMzlRXFwCJrTtSrm3ENbzFnVfIqx0xYCHXwMLZedL+8PN+D
9HbkKDLvjibC3zIM+d+DuMfpPNQw95221M6waY5tYmw74iy9mjcmpwQLN/o45i04BovfdOa6D7U9
/g8ykbr4qPuMqLjK77udq5o7nv0qN9VPq56YJflLXJT7cQCgkevFSqzce7Hxv7IyKZd/v1nyH/Qs
3gBF1jVZtEzJktRpiPzjZbQ0FT62rHAcsNiaekYGrUBH40SrZUh4pmMZJE5iKOse2pM4lZXN5Xfa
ktQhcIwgjOj9p2fJn2ZUPlYTc0EB0GuPnXfvJmb5yzvy49yhqDTuJuaYrH///B+Xq1SWnhkBl8vI
mjUSVBsMV7Nxwk5JSfsY0VKfPP0vvbYNFWqXHgI4ajJ2bIr1b9fy09tDnLIpqijqEYbeDAEPYYkk
mEPpRBrdE6OIhvlEGxl8akIFcQCexvtUt7TYPdoYnZ98/P3Z/fj6EqktqyKcN52BePPs8Jv81xjs
ERTNS0mmyNwGiESHR7MJQ1KMM7ua3jx8WQR5TZQYpZVPoUldacLJ9NjksLH3n+BMedKI/Wc18Nba
iCi4evs8zmH3xJyyrRp7/3BuffcNTsQWGyUF05BwQChL9YSh+vsXk36+s6ZOlIQiq+Yf8xIaVAaQ
WDoV4X8NJXZdwRWIam3Zg5qpQ7TEo2TBwubUBPnl75/+J/dMBgYvT8QzEeCecrMmqCS1NWrCmjBM
nB6B0kQ30k1tu3AlecZjqKUUSLr6l+/806ylihCTVPg+kOxucHJR36TtQGqvM/Y8SwQ3L7qZvfz9
m/32GTffLNBqGZ8oAxaR337UAXmayS+T749jkpdBUizeC5rct2PSCmG1yDUvxZSz09ECGJhFLAI9
aHGnx/4bE0SMsVY0e/wyR0xNNOPRD8fxLnaLbVC2+1bEH2rK0rwbYrpUBhUDf/BfArI26goFcKsw
khthePRz1uZhAkZ5xkMeuG8TcMx0UWn8/cZJ06v879leEUXNVEzmHgvJ/s2aomp5owjAghwPcbpd
s4zbapwsZERQszDhNSP77RF3Ny0HcDeeUNA1ydn65lY6//ulEHn/55UYpsVmVZMl43bSKXRDNIdc
KZwi/RI8mu2+TP3aqOHR6sOxL2sXuHs495Xt3z/3z90JqkkTYZ2hm7Jift+hf0y8lifVYxnFBQFQ
kMpl3smKm000YosfjUm3dH/bD00j/uae8/1MzcA4rynq7e7YqoJgHAb4xawF8CNQZrOVveZl+PT3
b/bj56iyKPGAmc3V6Zv/45vpnOEUqzQyx6R2M7rySoDTGxTuL3tN889tryIZ//icm80WNGXdRTiS
OSApasEiUwpn26IidL1HFiBlKn3FhzjIwPCHPfN2/qyG5NKFZ74+tYa2IRLVmjRXSkJ4pr6QFF9c
huyE4E8nXHE6mPwM8kGHgq1QAdw0HjUj1eqx3+diuoIfSqyFJqLohe7TWCaiCtc7ecmUbOFyzA+J
ay0qbzm2yywhn6JT6dBJrZHB8weZHxJ/5WfjOz5zYd1xoMQz2SGPpJefN++tSYKnEfkeB2L8YgBF
XjtjzvGUVpvX1+jVzGfJQCkB9hECet3V82yNDEk642PckIfx3CW6iHAVuo7Wq0cv979EmHjziIxs
UohNapijZCxLDV7/Ug7Hew7NxcqlwppZNMBbHbtNGCEeMEGBB+N49oK7v48U6YeFiQ2loTEZACVW
tNvdUhyPgsIxLXPCBCCA7HenNk6PSiefzNJ6oxpB2OIQHbHzXKwkvK8sXwXS1GH132WBthlS9YR5
/QrwmOyT/HEU4hdJB7MtK3VpZ7G8Ggefwk6hzwPReypbkv6AizczTImr3hU/ygp/tREdsbXRpVL9
p6yldUrm6kyx3uKuO2m1dRjr5iRHlFxbd6mGcK6FxDqUhb9QsRHWKn8hhLGukHZDeIuXhsdEVnd4
SY5y3Z6wzHnlRzika0WRPgZPWrmCcYAHE9lKSWB0Kq3yntZjwG13XbpYQUDWQbIoyhFxBZ4FQgrF
D1ntonllNMC3pY/vv9fquyoj+N5FbkEgtiAj56tja0P0rKPRFmxK8bUildftmdMk9arI6RqfxSYO
0v3oy/eept55EWwIv3wUxmyP2wXmju8/+l0EMj8fdzVMetn1hIc6rfZqY3xYGmEoqlle4GIT5dJa
eLfSe6xx2QNnUMaUi+HqlxHyw0LB7kGSKD5pqDKNm8nETaCWyuWAOhoMWeaVw6aGXDrTLeqQCcEq
QWJ9BFNQttiUyFlEHntU9TRBXaVzfrmWaTm/mUAV2VDBTViwPKzbIwpVlrbt8iRzwIEgT99EghBM
RrVkYaKXa3TCuBDeizMh74jCqt+lTDxVJcoa3zfVRdbmdBMJbiOAsP9lEZP+PHUonNBEXZclEyrm
7dxeekMrkFKTEkRnUA8WchOpLI0XxOXe1u3LZ9JYoBMa8pSuDWfLF7p104juL4vaBEe+vUXwbVnP
TFPjf7dnxXqIzM4dGvCyJlH2frLC/5cIi29uCKYOuw/7YZvGiBOVbE12NUEsk+dcbcmtC+IQR6P+
riXbGDsBZfn+Ht7fuM9cAfkTxhJZjWayhXLWJb1u1MnNbGO+S1CTfJLB1lKzcek2OrG/VMx/efh/
bqEVzkcKSAaN2oYs3+zDqoj8jghPFYTW5lDLFq338hUGFUz38lx06TluBqQ/yggsJnv9+4f/uYNW
p9VUMkBCk2Sh3ewzozbH3SSF2FFM2k34leb9MJyp1i0Dvdh1cvIwCoiH/v6hP4wpdu3grg2DjZEi
6jffOK+yrPHaJnayCMknWsI8ql5HvQH6Ed5pLjrpFI9c/5qExhEV9cffP/57C/jvt00VFb62LKmS
rmu3GzMviPNUjYvYGbVapbdIkJKpk/KGQYrS6l0Y68cWcwDtbdITUgG0RUd1omhVuxfNS9ko52b6
sRlEhAri5c97k4pJ9joMZFnswfhtyCriDSl/e1p/ThNcOIcONu2axuVPU9o/9j+FRt1abxIuHNO9
r+AGHs2PEBM+CMpfTgc/DQyFoh9h2jI7Ie3mo3ykwlNIVeREEVwDA4eHZ6wSjYwtdN5YxjhR1tbl
7w/mzw0zXw9iugLkfJpsbrddag5Yk9AslED881b+mg3SGSTDXMylx+9bHrnJQpWNX8bjn9tKVeRI
rojTZp0PvnkJtIoiRu0Stiw0zWaIW0dVo7uAWKu/fz3pp3uqiZS7FBKVua03RxO2XX0Q8G87Xqod
9ZYzfMaLRsGNpTJ7LgRlF6nyMhQJBoEtoFbMsqWC06oZ1gGiQCBVGhy40bgI7m8j64ftEveAQDWJ
tVAkR+fmlewFuU/DENtviQ9oDPyTovXMAe6uDojkap8lN0TkE8KIkn4batq00t6+j9PUZ2hAwlhp
bj6bBaS2oBxFjqUBl1Ax+lEBgbUgGhnzetata5huNgZNcA2QSIgpZ5UmUVpOvDsfE7zdte5ICEyw
/wbemhJGQPJOZoqE97hPIog1rAQeoRapSsFMkksilxEjKnmTLt0qfYhVTOT9RJD5ho7VuYqBHjcJ
PrF4crSdv1kGAtGFWge86Ps/B4hnwU4C+oSJnFIrOLiue6krbVMSh4NCR5xM8d7SN4mnhH0MkiN4
o66H8q0H7idkrQOIy5rJUvEK4HmZT8eAXwbc9JL+cWNNayrNSKal3g44Yj792FeZ6IZOeHFD9HK+
ttCHTVKiRisAorgakTEpJBJMUx+4cxZKXt3//SJ+fLmIHDAsyZIJ87yZSBK1YPPgZbGDpxNJFV9b
jKSzadS/HNp+qDcygi2dcy+Tuk6t79+TI243Jc2LNHY6haYT2kSzAdnBPF0V7YYt1BnmAXpwnk2t
aEe/kXel2+46c/ztQv7cqUwVeok2kUnxk7v/7wsZQxEbMWhWR6rgXjT8Mu/LVeW9Rslw1SYrZ1XF
b2WhkbtCKpj59v+/4dwFlQVdNYnYvZlFeQ10Mj6YzYbI/Zjud4m+LCndXyZr+c9DMkUwZkb6DJTv
5du3tq+iVBozZgw9osVgwfm34zxGnWWQOEM0ns6cFSq1E7S6ZXc1oxzyvN2iMZFLKOIRhgdODiTT
seWd2neBal0SmDky8dD2lH9bSQicfp+Gf5ptiKFQOeFbP5RlTL00Qfi1EcrOZiN09UbI81duJSm0
8m4Qf531f7xPsgLrDuyF+UfnJuYmGTrVL2fo7wSpAYkcEQ5E2RQkpImyJg7emvhNBfzSCeCqOnak
OlleKQKYvw8MY3oDbqcDHhRNXlVSCCe5WeesRgbw5BWRg8kYlw6gfxPwAwTKAmplgPYLk1RWV/c+
uwm2BEfLrFai+WyY6jlBW5N99h7WlSBpnYrtUsgCCWqaxOSRX1pLQtnea3vNcvdDLZ/NnmJGzmAQ
lfxVraMnwoJOCZGCVi/uckD1doVyUi2fS1NbFB7h3dgoXylVU4K0zqNUPCjQmnKL/EFZ/wwymu2+
mSiLTNZ3eIwfWgUETG6UW79RwFuISzr8c9cwAJ7qlzTgmMuwF1Gc9iJYS3nnMxzsSAtg7bx8/97Q
k8X3Xc4LKip+9haKv62q6o/P3qDCyvyHt+92a1+61VRSSFjZinKTAlsyo3bT0eScTy9E2XXog0i7
06Sm5ADzpnOnQ0s6h2X6GnrlO+nq61FUz0LALrPumLCLsjjB4rgf1bJjW2rNotJ/D98kC+RI4yNK
0Id7HF5OBossmjhTRqxPEUv6R8vgMnOtmrUKusdpLlYMfiRCwAcvlePWaXESZN5DXdHPMoRfloGf
NhiSqHKMxOBtTce4f8+K5DX3IcGgHHFryZb69IHAuI0YLiSveMzK4VXM0eq48dEiqerv417+YQmS
mAynTTPNWuV2vy9LvNUq9m1ndKUPcG1XYP9PhuQvCis9hflLIymO4gyf+mQs0xDu+FcxM3aZq7ya
bX1KC4B6Zk7XL58qVauqR0Ahu+lyCpOzRas++WW8/uWafxg51LQknf0++7E/jt0ttNW+9DJCpUIU
bUa6LhrqO0l3KqN0PeZE7XXGUvFxaKHSHFIuDh2J3YnNKa5RRxg+1hn/LjbG97BXr4kpfoyw4ELz
UUqG16gSfzlT/fh4JYm2JL0YznS3q68qWGFQmlXmYKc7FHpXIhp68up8K4rB0WOzlcb9YggJaDa1
X3OFfthY89lT5VmWNIu5+t9jiymvqyu1YGwRnjKTGc1Sr+54a1ZaNteE8ISzfuOP4kceix/UqZcQ
21ZEcR40uTlhzbej2kTGDHxaEdP935/kT4ddLo7jjMIejJPbzaybuKUKcJ4nOdbZFdzYchi1a6gx
XXq+YXM+3YkptSVvSuj0rI3ae0+/XMEP5yqejGgpps4By7zdBuaGGtQJKeBOMbSn6fl0uuV4FRDz
+qpa7UkUo6cs0Xd9ZB4C/GToPLJQuYbV+FEb3lFI1esUUE+a2wZP8S9v5w/LsaSgqrEUlTXpj+58
C98yHalDo4RuOFdnn5pWnOOKARR4xdFs0t+awT8NFoWYLVmTZCQltxMRI8PNiIVPHaoDy9JDDQ/P
xIa8Sjimfwr9gT/sf3mdp2d8s/LSrxc1RaEDrcrWNEP94+Cej11fEuqWTo7lC8mLyKx1EiT2xHb9
Vvg2fnra//ysm/FmCWEUqupUKLPgY1UByZ+hBKmLE44UvBY9yYGBiaxRVVa+WBzGPDMw4Zhbc7B4
afU5lvXzRPRNVIMA38Eu82EtZuoFUH1CJ590EnBL8bjKpSYAwyOuKyE/Y4n1QegrNcVaKBJbY5s3
5fmbfIxEM6H9CJsv/1RTyRkU9oVaC3YlHNeVL62L1FikWXs3BB+ebCysKkVJZ2xMPNiUXOQ+c+ps
WImFtc3L9kC088IQhlU5VgehK84RAJ9GwGqKATRu90k7rJUGl1rRfIVhfW4rrtJLD30KwYQczpMW
0ymRLSKNMkzas8AAYRP3o52/mWs/4niWqRbMF1e8EmXzHFW6U4IsEwZlmAHStvp5KxKSo0CkWRb4
0b4JlxZfZamiksSNp250NEFG6BXLpEcpLSavOdIsKosVOVj1dvSGGBZqyjqiFyT5ZIxA8AIrVRll
oEhesOENxglKq2UVeh3CzbqDTQcoqhtCAiKa6KFJ2CQqdMYnfH7MPzFR95ElwkogR7Y3/BVkISTj
VLBtQhiuboHOOrSUVUoskCnkRzB6eHQY9aOZHkGdz5Wc/Zgh9usqZSnUoMZF+IVbsoOs6NPCHmQE
1dl0za1mlp9tkB29Mj0KVY2WwkXzpGJpz94rU7rIMb7FNMqewn4Ny9A2dHC3NA4uBnAk4om3FpBi
y3d8jX8rcvcioVYN4ADF15a1sJ6GRK8XR2swtqY+YCLlIqd5AEj6Cn3rSongHrr+rguaa2Z4/Txt
htXfp8sf3x/JMCQmBwXZys2BVS+qgmRwJiS5cuelzozsd/dDTuIFKiF10BfNaG35ir/Mgz9tUqh/
cHpFTIFW6eZjNX+AoeINuMho/0iidUijhHp++stM9ONypLHDpMNJyRnwzb+nIhVxEPB6K3UIWXWa
rsETBQk+wa1LNSVDTgd00z9apbwPiMUppN93Cj/N+Cyqhs49pgp7e3C08qRI8k6jo4CHIy5QnDbo
3ztB3/HHB4QCHPpM2/XGByb/hR+geAWJuBNLAMkmxceGQJ66Lu8jmUgtU9+6iUwHSwOW7BJE00HO
tBMp5RWsXMeL04/Mqx8a39vAFd9aQwtMgbSpVitxKKRU8z2CQgi9XyddMx8y/aw0YOCi/yTtzJYb
x7Is+ytp8Y4szINZZT4QAMGZIqn5BSaXS5jnGV/fC4roighP74gy6xd3URQJEri499xz9lmb6bKb
lhphKthyDa00nJZOJ3F6U/J5k88Y7oSGLVnGKQtFhPzf5SZBmNPTgI+vF3610bUqL7VZoGFXaRoQ
2/ltuZoFZDD6v8bEMWP9ka1UkulAGybwWfGlhrcEuZdI5NUXBoQLS8UuZN5Q4Og5UhCRqOnjo0mQ
ildBDE6BLFSTGa0jx31AlgGMowRCOPUjD8sPXAgQqLdp+UEjFWBSETb32IPlRxgxBNiPZq16X44D
3sJo/o2yDcA7WHRoS3AoqD0avb5rRJoo0zpYdSM9tn38OCcl9I1sEYnT8xn5HGDBCv71Pfiz9VJX
2KJb6N0Yqss9+of1MhIbLcuTPod+SI1JfsA6fT8NopdI2NX8fx3qxy1aX8IbLkA+bkIDkmIOXzgn
xw4m0R5a4W++1k+jZJ19FboU5Ghs5/78vcRKLotKrfleyaYJcdPD0zUci/USt8fS9CIF2IvRyQ5u
+G++5s+iHrI0pKQItdiH/RAi6zWygjxlehkp+0JAzzJaXtr2ZITWXiq5vjz+6xP78yNqZPIXY9P/
yDYAp0bdAsdwU8c1DWD1PVSZN8mfnoq0/mhZQ6A6uX99yK+p48c4a9HHkutErWz8KP6ZmxKqPw4K
m3hMQ1vF5LBH40izpYXRqFiv5la/NbCZ8IIb0ptp3lcJFMd6Ikaoh6XUV9Bj3l7w+t43NLvSZ5q1
RKTR7FkY9K40oYA6gfOIkWn7BNEbiS6fprh5q5eGbs/17AV+2dqGyf020JWG1wC57X0PR9fhXtlH
EXwpireNLfm3OqUxroUJl1nKpsjkh9Gq7vD/nVY+mVgEzU7YhtCELSFxZPwTyM0OdB0v3edVAzQJ
ASAmYYXN7jO34fi/xCbUCQ043l+f1Z+OWsasQimI0jQa1D+P2mH08UoLrWwzVOVHOj1a0EYSf96C
rzvhfd12Tky/4/x3icyfDSB4QCQySeiq/7EzaHphCktZzzYQqj/imctnzc3blLZv2aLBwJ39Avfn
/q+/7M9WfypPKN7F5Z+v6PoPM49o1QmCZMiHCUtIAa7GttBpLUt/XWi72JTOaVHdL/HJXx/3ZzPe
H4774/45ntW0LzQxo7F59MyUMRabzWmQpae66E9/fSzrJxlqXIh1RGJsS5kVfkiVt4OJoQemTBsl
j6/j2A9OhGw9IBsr12mLjUv5qWHmRvVp9iYxpJfdhJlB3lDiQvt+Y6y0ZqME39MC+pGuj+c4UC6w
KsfMB3CqpIj8BOl7oNOL1ajA8nztJUYj6coysrwR270GxmAYA87R5oe2A2kyJzfmRti9kKfWYb4l
pqUtmm6Thm5tnNuevppLdDMWsX2i7c46JQXdSJXAfkMCf71i50XCuCDWF/J7bDYaWkLIO/uShyU2
Hndtg5sexpBIqdxcG176WR0wgWPbI7Wah9zr5OsBJOcB+CWeJizBLYyJxA5kGMKJMl7UNNwtcXNV
K08mEfHYMDawVHCDcHxSgxkbrPY+LroTdg+layTCfkw0dwA/GwnhpzDXk6uF7Q6P2fak1SFuUTS/
4tD7N0vMz24aazGgpvDA3fqjqDNNywbdZUlevWR3VShPPTiKVlSftFLbU/B9arEo+5uZXv7Z4LXQ
ZNANYVAq/nE8sb8M8C1kgtBT4yQDvEd268uO1NgVJNxocYeSlhJcE1kb3Y+xNMz80xjF8SaIs1vd
UdYsZcq+Ga4dcvyZ++UzenvMrfp5QUske1i88BI6gOpgs9y0pwVY0qBB/PV98ZNOAZUeC3QeMtMN
ucof7otAmFI0lSnMIx87+Vyiw10k4z3W0knN+Fb4b5WriKY+YYK/ngghZnuWhTB7KsiQBzQiClbr
9R2zcJvfcNVDv0Wrk4drAZ248Nux9Egfe2Xt6wrw+BLiZStgQJGKizW0iO9r1Iebv/5S/+n4DfoR
0YC0BFMm6Z9lxPxhRrP0ycxaWUk3oxy7FUl1UGrmfVtgZVHL41qy/NIpMtDhmSzdh/AV2MPntPcG
eIO0eeJFCdsAqJVmaP7NPPQzIQaibUpHS5Rg/EdiNhi1ufR7JtvSDA9dlL4JaXUJCxqjNZVG5BaP
kxqOd6ON98Afz+HYHjVKX6veZ+fZNsbjsM7C/KNNuFBQ6pG5ZR8TbgXGwFt0ubnHtAa1jyp8/s05
FX8yg6KNQCqAwI3Czo9VTTH2A520UYY+u8ZIKaHfr5uYNnxxh/MzGhHO7jgX0XYId9YAeqCIk/lo
ibAbhvC7OFXymQIa1e0UYpDiL/6cXYXqTZregpnbZUq/4Q+Zu0PenqGjwj3BWdEqyXHkOneLFvWC
E8NVxbeTm22COq6Z0ZXJCkBlXhibNLFU3HZz9lKmsitkHHKUkLzwUvmCmxLuAKgB6UtJUPT9wjX1
P+hTvD41lRKiNbQEV6xKlKeCcjW16ClHhrRSOlVaDSWxkimYh8R6NwamYD3uvgea6Pga0UzebxCy
OZX+CrH0I/CD3RjAfgpizQmU4rKsJ73xgA3m6xIUtqny1NT1vdR132VqfdTNn/pIlqj+88aK2N6H
xPzD0G+tsqVAHu6h1vdOEA2fR19UTharQaDGiUe2kJb0usIyxTIu2CGzfYQIyBTbw/wq282cLtzR
SXzNi+n9b8bCz4YCgjRFRLTCpvbHqtpEMSFtWiXbjHGRgoVUVuB9r1nQjB77Oc5PZF16VcDEc5m/
6LNJMulvlCU/CVpoTzTRmWvLiv5jghe766rKlgDNKrh8Q1o+6gaI4d6qODfISTfWVLkzfaSrCNby
393FP5n9SZVQ0yGNS4T4Y/Y9p8beDVmUb5IOE8kyjzdqAcPMAHTvKBXtVQXNSAdTu2ncA+vMD4GH
Nhu/LPB9DlvTk/P45HeVvFWmxQKwt4AQ4sslatu+G/0jtEwHw6T7yMQ4lNjCI6ohJqzrX1ex//pT
k2fz7//m8XtRYrwahO0PD//tfRSnt+yj+e/lVf/zV//+80Ne9NubOm/t258euDlymOnSfdTT9aPp
0vbrcMFHsfzl//bJf3x8vcv9VH7865e375w5IMJ0K7+3v/z21Pb7v35h3jEJxP/rj0f47enlK/zr
l23+PXrLyUL9+nZ/eM3HW9P+6xeaEP9pUJMmGWQtHSC04P3yj+Hj16fMfy6CQBVxoEnf59dTeVG3
4b9+UaV/GtRYRBHxnqTq9FP98o+m6JanFOOfBk/QD0mhm8FomL/830939+su7dfzzfn47fE/8i67
K6K8bXg1mzaWpj9t59hzsF3VLTR6X5vXPy9dncweeQ6RsAOXntXOS9lb080UZWeMIDAQA5KEjbVx
QoUf4QU2IqEnUtUmKbukaiw7yohpW4qoMRSjRXud6zvwrVCrdJh79RsxIdSYRP6mG+XkkJu+1EQG
uz4hTU4BbU15dkkHm+1+0SvipEbFOc6KAMJZKB4aIXLnQqBFMm+abTs+tx10JDEhM94pPemKYBeZ
SI2SrPJXaNCJUbPiYKU5XoRTf+hJra7FgjoHDW9UzXUZh9Ac8EkVf5tkWvkFdQS6N7K/BKFvl213
FeqlB1clD4OmwvEzTSJHZSFnwfvAlztab0Ifax3jtRDGcD1lEuKkOt1XdH3xJ5VXBIOHeyyalF4q
jsgu6xoITKzm31lVX+I0sw2MksGjl5/9E7uytQZqdN8VMXZPamI5WBHAncsMb2IqsXWBnDEYY07x
qAO5krTNgMVzag1wQTQWlaLMtmL/FnbWR0LzeCUbhyxNvD6XzmKAgL7SZ7zUh+pRq3KnLJMN91N4
xJu+Palxd6g7CtJRFN5lNXZ9cgE1RQ3bc6jqtFgkeoVnn3gTblkoBeuoUeGuZ1Sx27zbmaHkTnJu
nSx/FC9LIaA9o7sNnoYRnAwNiImDIve9IwjcDeR6lKoFJGNFoBqAl2SzcZ2iElOvTNXPVXpJ4qWn
g1lIT9IBn20juGvS1thmrXAVFEhwVZF81yu0ov2Mf5+lAXSNhSGgUTq7Fj0YkFCSgCNFMXSgyofe
YygXHLvw4tBj0enL9N0vrHQXG6Wn5wAqpGGQncYQmk1kgoHIfRczBeUShmnHpYN6Ek1Bvu91PnRe
kYh8LMZCh9k1XVsF1w+lGJqtb0io2fTyII01JRXMvQSlou4EElXWMCmexCE45Uzrboeq2m1F/TYk
RfkEkWRqSE6mQecQHmChINJv3KOGs/MWvtUc0sNpwEk1VXhAuOXgVBI9JmVxa2ZYsf4YDFu5Ab6R
Go2NiETf0Bku21KSV2v4GEigaZjGj2YXZipFm3A+6dqrMajjfcdKYflAS+dAnrYxaCizE7CKkgW0
U8CtsqI6s/YRV+WlSQq1qm20BgepSNb0NwPXydLBGcQsPJA+fItm/alrsOET4GsaVvdKhvQcT4qP
bJd1EM31VTAD7UDAaQw4DyVxCBcxTul964Fp9PgPBFG8HRZn3rmXPUk1sPBtg28CqKCkwYfGmrN3
IUlO6HAnLx/rjcz1dmUyzRj+TLRa1xomJex+6LZecqamJFG1kWLdHScV45dhWjom9bspF8NNoRba
qgfju6ZNbYAVDZatfY6nak/UEG5SXFw7c37P4bw7UacfwTTjIzWW5XoI2kundR+JGFh4dLbqYnDl
GBq+877RQUcj35zqhnqtjgqnS8VCYNXn6E1mBcRUe5Dl5hRIIoCpCfg4WWRUpmsxw+bT8E2HJiL8
LEomIOyHTFcy5w0pq6OgyGCh9TJkL9btJOQVq1IqBIhRcMa64UDv1rQd83ETB3QnC4EO9zQntM+N
ye7ZYK3AP6FFUo5qytSOBQJ2NHHo9JJyFUvjRfM7fxVk2X4QnlLA3OusS54EVcZpKgp7exqmHGis
ehGsil2CMgXPCR3s1liCgW2JmEO9uMct4DlEkOTmUl86s9yb3lhXb0Eln/ooHNyeIhXtecam6bEY
DTHJrIfoA3eEAcOKfEkemvdZL9CXI7TAMCEVBlE2AMymW3rurmOUzbQsY3Ur1e1AjA/gt8srJxlj
eJZ05FvmZyBFPrF391C2mXrRog8TjzJPBy9D+aNyY2HUvBhMyJxlq2bWn60yPhZiehVG8dqK1XfV
BA0W9RnQs4G+85QlL5q6doeQTBKbtSmJ5S4oaaxG8dC7pklpN+y8ACzD0mzmlOJpaKLy3EnGQx5K
ALkl4L1zGQq45r7kohphWShgiGIJ8Lzmt7GKS2+Wwg9lLsZDbHxKc7AQU7e5gIWrqSvbCfehPJa6
i6GkaJHms+LH81X1mUPlxHe7sZM5C/EEIY8UYdVEhRcN2vmrX10zgA2IKe3XMzoRt4GeHKjkokfj
FgzQ5ARRPKPCRqGpgd2jq539PkKOUJyrQ2POb3SgQl8rE0JbcThZpbYNSirOWjmW12yMFp166qkq
s4Hui9Q+gWPWVX4ZZJDyWSOyH7SgeeU1MqhGLD9o9xQPdSIz+0dQ6WW9e9OxutxNGs0AmRwfKx88
q2/Knad12LinANji1m/W1CsmsrdWgTft8G1WtBPYG+FR0QHKqNa3nqKk21am5hmxXK61bLGxKPI7
QdN3tGsVO1KK35O++xZPUH0aNaZS3ebTnkkJgInCOp6FWJdqtymm1iz4YumoHUtFN0uDM7XVvZgQ
4giZ3ruaMrulFEGpCvHwlfP5HiiO4HZteldmrIXC1OhruRB92Cn3OK8shjRMZ205xseaOkqsC/p2
rDMsjVE92PRgYC0Qt5kzSp8y2VXPLPWjAcQx6AzdmSR2j3NbrpKMBbraYC45bRIFh7m81Im+UMB5
MWEiqhYcDNPWPJPKnm1pem7qIHNa6FMxxjBHDV5uRvy0nwwRGD3u2vLcqycs1aet0ctvPm2NbGs7
4xj0aNPURpA8zUgsW1Tb71KgjYcqw/pASylYkAI6gq+qrJKkev19NLpiXUgLR7F6bUt0BknDMhIg
PHFbwE1Fm94i1FEOs6EpsSMshewpjKjCGz0U7Ckt12GPnd0ojszZJX6LsjB/ixoawiRS3SSAdVZ3
+nelSH2UWwmYXBkRv617q34s70Rf8AqTch4+9SzypaSuTWpjqxi3+C4A7InvwHs4QKKVifRWKfCj
mOY/p8RcbENLym5AFumVk4hX2yy9CF2LaSk+IysrCUj8pykILmQ4VgQerF2aQCXmNQntZiHQSdD1
4jkdq3VaKOaKJQKOsBYNGEDAtO1EwE0CMUgxx4+mUonnODuGgnWLkqXoHgGZ0qXJVasBHGizz7Cw
27VT1GOf1TvZiLzTmh5nJvoR9vloFcPaTDHOliSghEIsr+siFtZmQRRojNW2rdnLtWzciqw8Jar4
GkZlsZuI8qF1IlmM8e+Z9n6oAVuF8ZwY+U02sGMfczNClVi3xc6Y/GJHq1wpumWZU7HJwNoJkMH0
tIbN1Pn3kRreRz7VzKmveycNkgA8l1oXLu7VC20x6nZ4dXY7rdDbHe7u9W+Pv35JjC1tk/qqDBZ4
9Fo1yx2ck3LHa2M3MPi+0F0UmIzqiGhyGDHAWZ7Oo1Zca50I01Ytd6wi1e7rp589/Nnvxh7ur5VE
BixdXgvcCrx5Bsz4//kuX3/nV5I82/rYkYPrBLxtlqN//aNhT4Y9zf88bonhndCEn/yHZ/7w49df
fr1noMOarCgEO7+/WsAvaBUEhYxvHcHUr+/7v/2WUhCy8yoH3eYWeKUtVnJ/P9qv3+DrrRIELODB
Yfj+/jTGXvqK/hvTbtSE666xp2oLbCG/hkKtgGL9eqJYRsDXT01aZU7gs5z9/kRdM92gN4HDo0LQ
lNolgy/NDCkoZyAMSXYWu69//DjfFwTzIAW5qstU94d/vn5nKWDsg5y8YpbHs9fSqianZr7rhCrf
JekIJJzeQGJ0hFCQG7E4TrP0geJJbYcZI7RtsM2ysjGDmqZlv/70w+8glWzEGEu1ySBuwWhMw5HU
ynfqhPRg0EoIjX3AgF/uHVlLYBmJX81AuUzXZ1bYfYTTilwEvf11nN//mZYjFoP022G/nih0a40W
VPNwZc939J7kO9wmhbU/JAcShPnu99/3/WihB0AwvdhPdUbJjjvjmF8vskL9GpJgXAOjscDlBBVE
569nFKNzFLmHT7R84HI5118//fBQniYYveqeEY2/cIR5J5+A9FnkCRW95Ykc17uvn0xu2V8fApND
GLVUi/RmqqgbGfyjlhXu1Tz89XeMOweVlpds76b1vCPlsLqL4bZmqPvV9ZNorbx0IMgKrxhvrJMD
6pDjE2zYVbCd1qAFHc3rISUbm6GzY219N++ehrVHpWFFy+eEESRoxcNiEDtv/ZvXg706wNDzqOG6
2gW9xvqAB4DdOYC7p5U37xpHX9Xuy3KwA5NzVazuktp5gkt7GO1k+wQP98kU1vp5eucXncMB05V/
00hzFN+lzBWSGze2lx2e/Fubkj5ABdXZC8Z1F22Jgi98NskjBLh4vDdj+7MBsFs50o6alNNCQEFC
4OBKVFo30ECUiIFvKDbfbniOqqOanzkt+Iw3812hvXN6pkR0Z2pY2jMmVuPrOJ1za3DnCKasvKsa
F2lsMa3FxeQGqi+ozHM13+nGlkL6OG/pEiHIOXFs/5i22IYQqaNXo2N2JWELpiA8PqQ0XACS/AR3
SM7CSB1A9aLkmJAiMy85dKbHxwDvWINDR56y1lkUtvHA15ppFVCAIAAncPmBh5a6prpFFztUfrRv
LU2B54XwPaDvsTE85CIQEujWEVxg965oLLhrskCyvpFee9/lt5CIymExDKiT29DSc63AkN9F6drI
TwT/y8Ew0sQNhJalZ5CQzB9JZ3P0onEFWv4XuwEw9krqiOeZde3YBa6FhuhAuNHZ+US7KPMTvsGN
a97MM2B+85z6d6xYLv+pT9RCPeY7+QKHREO4lDpz6yWP02RHj8oZemtp+zYoG/WaH2XJ7o/hTuCb
0iO/Gu7ZYUrYEZnfILZ2G41zbXrhN/EOvwFOWP9RYej4ytnJpkf/yqy4suRTGr517rwO77H+hS/4
bdPci2t36UU6FNuoPraCa2UfaA5kYZvZyjWxUwBCxxjP0ix5xKgTUSymRUfxCrzfiRzwvJ/+O8Gi
xvWa7VN5DOV9e8of0vIgbD8BeUHYfOm3I0BfeWNAqdhqzBj4jhv2yIjuQfpVeHBmioLIDp7pTvkc
P7HHpep+iN8YAp0mrEVjq0qzE7vdrT9l30tcnB+leGu2XqbYsM25TvGjXl4sLJCS8l7KPLSCTf7C
yxdJNdj/wVHPv1pHcNUl9tiZO46vQuoguWI8csk6+wkrzHePJ7tnciWvUrzp0YexWbGhdDKQUgRf
nxaMZ3turpBks/zMseOJAemkn1z+EgYf9w08MOmilkcGV0AVxXCWgcaVNW/5fAwf+XK8JTdEyIU1
mms7uRWUduwNYGQLawb+PB9z7Jppy+BNcc6iMV3FSiaBU/4p9OzluzdGclNvAe5YwiEMjgzK1EC+
aWs4OUhON2FokO8xyEu/zlKeYM/wUJX3VvneKd/DyvasBQCBlyZSVVAdNCmvecsIaGL9DWKFyhto
5k2p15l86Anue0jngCSkYcKD7E3x73oQOtzyWUWXV2UzV1T5iwixKy3u5PJo3mZpV9HhIXBFBvi2
3N8SipY43vbsxUPJ4y3C4vsT7rbFY9O4QU0g5nDvkQvUEOE48Ojw1zS2EMWpVL2b0mpaJ/W2m++s
V/PMFQbkxnnt7TdM5M7t6hSFV82b3rmDkQowPXGbMC2AZwLLaGwymIWq+6Zc8O6AP2QzlSe4bDF7
8hOXw/D6Hf4szMHMsS8MJY7hSbvunXl1ZFM0ubxo3uWfGg9cPsohfyTPRBMb0RiUUiQ41lsZ2vJN
+KhJ1L1yqwAVm97FdemWq6beUOBLi9O0Vm/6GQT319QUdYttABO9smMQ8knG3fTc4jjCOSDvRhbD
m9XnjsbgwPXP03rASvGemTM6cOEAA3C2jO6Bj6DyxxpmTy5YjmdzXE9rcMjTO7MPU+nIvdY58LiT
rb+RdpK3rBxq4PRuZINSz9z8kcmyc9jco3BmfwaWg+9geGZ00M/4G8w7Rr3woLYeBKPXgsVdWPc7
LhZpHPmsS44auNnWMohLV1n8+qLehOPH6LviO6euc/gU9DZzJ3E7Lm8fP5FJYdpFbDn73Pk2zzJV
fx1eoahu2MUBaeab8YoX3Up4MC5YVTybK+sVDABLl8pH4wSFb8M7P3iDgyEMq0gSIddctysI/GsW
dswcvlZC1WF2kHbCQw93fsXYUPI7mmSw64gNh8VsvsxcUYYWnxXXSDs7sLFnONQrk8uhcLoIJZPt
8pVt8f2NkcdyYdhYNO6qA+uXeeYq4W5KPpSVuFnPdnIwaLTcQv/VvCfjlW3YAbmAHQ4Of86koHji
WTgKDwg0mTSn1VP8ONrvS/v3bcSzz+E0aUfOOD/y/flaDH6WUOyluU+1femG4AhW0oXlRdMdrXhM
H+Ubl7E4sDz7N+PYuoxohTnKs2KmLM6VcWT105BrszTxtvEbgHaZ62fL2HRMG444eyxlWDjAlPYG
izHDYGFPyiuZKsmzIgtaNc8vvJgYJWNIY93CVBlskcFGBy48k0/6yDQo7bjzqJcc+GbMAc8s7trx
hW+hvPJt6L5mDeXM4vniNsKaQxmvL3VziFhQX/mHjCfmLYET3DPssy3Ub+PSCQzoEuc0LpCCP9Zb
ru0b1sktXA+HWZLBSs2HD2CgUcVg21EuzP+8alwGqT6uGWbpJx+LxZ9DsBWfMQzclP5d885t7WN4
w5w9b1myp4SwweXQ1rF3Ber2TisceOWkb0bztoxSSOOSJzPQD4oIynZL0ngkWEDCf5d+kos3ifaC
q4EI2Jvm8Ub+ICTx2j2wbqIHMavXWsCYTBvuFjr0IbpDBtMMXofuYtuvsCHF/aLbLjl9Rn1rOarM
laR1w86MGseco3AFvwIUhlOs4QpsNQeSHz25krBp+LsaD6Ne36dhtJkVtvDbdkF5OhWev80dbRut
fl9SPkhlWM+SrR3fzBub9FWprZga6MzCClPCRWgYT4HxcDdVz3nm0ZwavWLlOotkA5B0KasENw2w
1Enbbg0wHcvJxwFjCdHW0XB7wsdGqdaETaXLsmr2e/kmS3hsnZmi4Iethvdxh5WTFS1JgBK8SvzC
ckpvDJBqJA5xv6pZ1cbK9XG0P5bFowZXdldyESmI0P7mr/P8ZI1AXZZhYBbHsl5yw/ZD0OB1ZZ7C
ej1Nd0TmIhTt4hgyXImI1T0ECRpHv+BHxCCYHB61wlWyfZh90PclPLK0QgtkR7k0G7gK92ngUPoh
plkG2AFOHAe/vTNmWc6Jsxm7lPstZ7ir1XXzglcVYP1WQ4nmpcChn6duK2J0wIXuuk0MClFdswbm
+R4JTcvDy2iepC+DF0hHuuJ6nsck19ZX4aGu14y04pn5ihEwirBbV+K47qxjRjgUOFF5VEHau4lX
DEiFv6aVyZ5JgMlbioLsMIhWRmD3ZuQpoiuI90O/5wOz42BseSFqGvY7LK/EbitQOOZ9jgMYWwMC
4I7lE4eftAZ5tEqJUwiEBxYoWzmO00bGy/jQvI/NZ5ZT/LtQ3QN2Nl9b+k7upVecAVzV8OBMQVkP
6z3qNpPQmAlZ3SmwFHyy7KkId4eMdOurG+ObVUts+MOXSoa784ZEHdeDNLJuabzT2sfE44UBW1RA
TNcZl0KSutvsFaPx0dipmhPXbojVaGtndpTuZ4AdF8EltnQ1BteGwLZ2GYAtUvcsOogEJMqxeVmQ
rXjRmDZRa3vVN5QsUh2Viw0o94SP1Tu3HHh4buLYWFFdzmwA8DH3I2UGAjnsnfItmS8wnU/kmyby
8QEQ1VX13n6yTBl7K3dxtBKOTCaLew/mGsmxiJ1A2KT0FB2HI8lHip3NRYwgob5S3K12VFqonoRr
kQQioUu2QO1XYu+CqgjtqXZ1SmID6Vp9OwmrblgJsMkp1J5M5U4EGrJiCI3cyrTWd99NzGruKgwc
gdhjkMYvwjuoNnn3OFDpRr+KpxHDpqYl5yhUNLvuJnbejwDVtdMEC0NxVGb+ZhWNzyOmh3Jr08DU
uY31oevMQi+dZkuYzBU7zF1gG7SxDUFDpFGhu7Th2RLfKKjzVfTIQ4EYED3rjlG4urhObPP+atl4
gJ2+AhM8etgc4aDGjWNcLc3LPoKH6Y4FD/toM9qrGAmQ2YWmnQQbYDAQyHaZgG1ofogVwhBPsKfv
AUn6a6c6yT5nGVzlT0K3tjD2uvc3bLpB+HehUjiFnu7E2MCFrR0o9ly0a0NiGKZf5WUtd1KLcLR6
xR+bpHEPALMFF52FqKsW/yurtrWrf0FlqnxPFTt79F9VgSkDTJy5im/BkfyudrWwyKZ/rKSwti0r
b6AYeZMwcuodpjEJDzTr2mIxQ5ddwrCk/S2m++2Vy6z228gz5QP2Fv5t3DH/MBQwPSFUBYSrbCrj
gFy0ptBe76f+Eml3wXAPm1/FhCWcvDB8UfgAZHTxnFqB2lgpOFSaB6mx8WN/RzzZXfKX4bVK2co7
rMDMkvtxxf71gHWMj5lBc2BVxqaqb1f1N/6nZfgsP7R3FGIamssx7UJm0Z+tHlmr7auL6xayyyDG
ei6Tnah1F+dkhAdvzBio02NxpYOqIkXbgFNwcSQ5lFvdm3acuwFxuv86r8eDdgiZ3bA0CyRmwt7J
CQ/eTO8YbOb7xE1AP1gYyQWckX6LkXGgv6JecCoI1MZuE2PKOLHfw9HmrRHMO9Hgniq3EPFfrbW0
Zs5kMXerx8DEwFN/IMniyqSGxaOqscPYyYzap7Zf+7htUGkncUcd1VqL+Dqyv9qEa4kYxXd0YVWn
xyghuY8rMAG9dRb2+ynbUsbQL8EeZPCD3G2q2Em8JHZobwzPzKbqS3Ic95jiKJsscWmlc7KrhXA9
PIRMZw5yMGGvnSWHjDezApy+zXgocmqdb8oKwEGf2/Vzvs0p/jj+CzRpnLtUr4A8iQmmeui22PFV
dzf6lp3wYJwFUgor41y4xV6cVuMt2nSCGxKFyofsc2R7d65GZ7yP3HStD3YwP+svwWv30IqOGO5i
p3pQOeMbPnFjx1g8o0fAdg6PxmP5JF3p0i6OU3Iq5H2BIVBz40LTU8jsscpsjBLzCGLhCgezukCJ
QbDlFccB1wfmRCCUzPmnsl3JW8NtnuMnZlHxhQpZ4EmcZWUbIemq91hzoOepepwYXsvoHncX7mLp
Wqm0260kYzWrW1P6JOqCu0+MINbbOLJzou4Mo1uyoeLqha0T0SERAkx4YtGsQPRRj7ZASXj5v9Cw
0yQocuKD6ea72Q2wAdvWdp0wZ+7DEX76TuCzYDenK2znVzOGXXZ3GJ4NJAjEtOZTdojgXpl2F9Fz
+rSo2XB5TO0e4yO3FPYUs9hVUdKh1GYiDFpN2HtdVNOZjrK1mLQVuE3AEMzdsd3m3QZOeG14g8Td
Gj8QbrJDn54T2cG3jFAf4bh1N0sXUv3iNl/27ChJ8BVx2Kex/pPNEI7T+o1RgBkSYW/mUbaZ4lcg
0alNr9wp3AzfKf2xa8pXiUHdZBU8pJgc3Qy3fbL0HRKLVfTY0dmbb9QjPL+XZfYOHiBGMF+tx+fk
M3rqvmGAWJB+d6R3jeyJY9HognGO7dMJ3ByS6bX5TEu4uSgmmMetI2a3WYVnTfCpYwWCXRYpuhXe
LxWizBUFKLk5kA6QSaPAXFilW8pM6INIH6AAIkJglkfRUaJofS5vYWI33kAFY2NuCfJvc7Vr7Owa
MTLiNc2mqEihWpSIcfbon0gOWafwrA40CWzSJ5A/zWCbGpjdlf89ziU32cIBOjRA1WxOI56X4y56
wQOdTJGy7F7Cx17yOtnRZju+4lBG0/FkVS/lIynV9za+EGkJWJLdda2DvYSFwxQY2BF3ETzEmTqS
ndUDRcQHcjucpCfzpRNWXuWxvT9wSyrr/tY+6S9A7leUxNe0BtisStqI7v0u+T/cnddy40i2rl/o
oANI+Ft6I5Hy7gYhqaSE9yaBpz8f2L2nuqt7z8Tc7otiUGLRQUDmWv/6TQd7jWhlOvcvjgBd4Hd2
ErP+nWNqXZl3inri0UU43V8n74K+V64nTpFiYWyQMi+Des2QoGC8/Fx+lB/Fp39tH2o6e3CNM3QB
2AJmdZ9yQXdqiepvTanyFaN4RrUd3fgn88jZEe1IEvK2pMKVtxJ84dAedOMb16+P6LF8LtdzVXYO
HlAFy/YsK0IzsVYgCjP4qhqLq2VeDNiS0miTi0ePqKuvFl33ctpJAsMyd42eW1uTRkWLPv9ZaBm3
/Ue7IKidy4dXDRm6HRXRZQouAqaky37HSiJvKW+v/VNVLR7KTXFK3JcJGG2jk+6V9wvIG/d3/km+
Ma8K58jHV/0ejO3pnQGQM6+2T+EzJVTMX5m3dcmvffRuSH4tqAEkORmL/tk94QwBLn42WckhXwN+
LuKNoI/fZtf2s/ohAH7fzLviMdhjj+U+Rwf1wJn4VcU3fY6hV/xkyYN792BpfLdPIhQfjYV7CmA3
NEvtlBy0U8eOzKkQ3KRkZq2qLXLTYinfMiiLizNhi71YC/1lOjpL50BxBrqRiNt2CHYJhmf+g1to
V60mb+Q8T5GZove/3B3MeRZUj9SQeG5t5FBg3N32CTMj5j5jpxGWZGOikw1MgC6/86voWMLj2ZL7
kx/CccoZjc6sLlEDScbTgB7jX49k872fP1qyh/egP7R6nmFIy3Tu8vzLzeW/tlbMK42JHcK2rFgH
/vr8RNTGXg6HSGewgw1N9fuNnH+8/C4oB0r00LPf8U4CNqcddrvwT//1l2deXsMumBX9fLWiDopN
mjT3sKMh/9XhmkHtLqgYD11uZDW/x+WuzcCeeKv5Ic9NGlSvyCK3jQqPP/97/6+P+fN3Pkbhf7zE
5ZeX/5Mh09qx1Wx+/r/L73/++Pu9EInw8pdHEis0YciwNf18wDNb3uTyczFQl+Fj568uL/Gnt798
bRihkl555LIihdUTXNNZ6ZM0ObBzVjOGi8f0pi/JXqvJaor7CudeN9ww2de3wqyuZcbMi6gnZHvm
g5Fo1KNEExoowkvav8S09lrf2iuMFRa1Q4Bzy9buhN5dJLUPL2mvG0sQwdducZ757FodGE3z4dWa
z4jLh6XJyAKZ1iw3AP8ZNcxV4fLmS93HJyGKvW2fGQaIcW9t+t7Y6TW0giRwfawHoMmGyTNiaLV0
GnvfjjUcPP2hvHB9kh4bQEs9oq1lFSzi+2GYjllAeaZXa0z5V7GxE7G/Vha1ZZXcxNmLlNQpoBwD
zRum4nutUZSKcQYqN0dLo7Mrw+gcNtkGNTJrlylvpneETge3I93Yjsniy+rHMtLedWfChiDZBPJj
6E1mQTl9MwuOL85TjQIajgpRm4Ut1k7XXrudAQA6AeoE7puCLrpUXn4D1UziO1HaNEewI+kAmL6y
i9j+q5SQ9UoLQKcYeu06TE9D4H6NrRKrpBQ/YJJc69J9kQkUVtFNW5V8GsZBDulnPpAfPeQTRUDY
wF/tvsPc+2CMnB873ey3hT7hCBFFm1LbTRXURNumnUYStA7a/NklNM5ojUNdjQfIJPssY84yBVcq
EndN3d+MoyCzt4YdlR/GhIlQTXy53m6yNlnWg0MtxnJPABEHXTx2/rb3HhxrDld0xbqzpy0q6KME
82ztNw7TRwPpz/DTsyHiD/S56KzRT02GXAtrOZSgHhnHzCTaooy7j0YijFITRhc6e3wNyYUjNjru
Vesa9UKr7fAYTmg9WsPi18zq/Mp0VqW6rWRpfU6IrurAvstawnHLGhzU70BTzRSeUf5lSGw6wg5d
RlOs8PdFvlC5W4UIamF39FTWPKemsIxjbdyHVfyjIJVTuPpKZsMjeiUWvdYmxL5HKNwn8ZWCDzQr
lVaNVpeLTE/LU9TorxPCtlUlPA0lMv1kJp5UZxSERk1viTOxpAgDrkxTr6ABaCu4ga/0+kyf5NJI
YV5GdbzBOeeLM2ltGO1TMHjvuFOcA6bSkwtVY9LVIwrOY59G69qpYO72OMkZ+vXoyns3zA+ZYbYg
VsAfeJ/fqac6A9BJ/V7sY2aZpWiJK4usR7Pz1KKyxXv1qZv+d5Vk/T4pOFwKE4TQHY/Y6QSbAdfk
lT+ObF59cGyRIS20Sk3r0D4YoXaa9GADw5fEYs4wP26/cCgT5Dk292npPMImryFiwr4dK3k99fY7
xpDQeQvqaCZiU+ZXa414saU7Fj/iMVuPOAGeE73wlsl0gvx8NiriV4169DeWDL7x4Y6vhu7FNljm
Kl0d7NSZvfaZboej4cFG9/Nlmn3XbrBs/YFd3PNwNW8oMnIK8v7baqZ72M5oRiVtYRBEivCq+Og4
zXPU0V1kYiDWG0YvE2uGHalXJevyKTUye9va06nUtKeQa5Oja79Ejl+SXQYiE+l7T47MKh0sJLr4
bRyMZ/RVE9ttK7e6RscchTbihJHQtgSf96AZ9mbjXNuecXQigcXrqOMqkVKpEs1TfPV1+SNomfPY
DCCzg4mR1aqyIgJ9Xbl0RYA/uNusBfb2TAnEXBIycQnG6OB73VsxMf20SSNYaKw9uzoNQMxUdBOm
1ZtdNo9VPpw45qepFruKglZ1MVNTTX+WHqAXLjDBUN1kE97TZXkTWbj3azkbQ+1OhN9l0beliABW
+FKYDuKIIrwRlplADU5B5PVkiZsdVu8wTJea3cPocnSkfQlpun36qRXEGgRT+205wFtVWu2llXwk
LN7L1gw/vHqK91CD1dENaPlZv9MKfX6ZWJARocK57T3ePt9tJMYbo+XsnyRsdZLHgCDYBaE9FJvM
I2QnSrt4HTfVS6LKYYmm8WzeINWbtBIGS/ZlZ0IsfzgW44IqfE3bD/KeuNR1MRAQSzqkkU1riPoH
kd1qQX2SqmpOsKtnVimAulEQnCwCYsmGlGlNmz3hlv6B/UNJ9MY86pqxOosglCxNl0ORa2zPwyMy
rIbq1D9D+8T/BOJcydyzHCGwi7WWlgdNue4W1yXGwIlG5CGIedkCgnhwexVRZ2bO7AsqLkGJwfCs
qzm71PL2dRFgv6NEA6faftZrnYpdzzlruxYgpE4e9El8FnMeedMd0B4rCVhb2lRPBCXi+5HAIBhx
JDNjkPSW7jMEEVsXWQzfKEj7fW4VxnJolqZ50LorElQZN+mMGWTgwzVR6Y6YtuBaAjn6GaRP1xw/
/RR0Sm+AjLIMiBYzUEbSp6wrglXYdz6fljlJnquRSscAaC/zuw4F8aa39AkPOSAAj+zJABcpI1Jq
FQXoCWtC6SPIYeumKz+NxPldMvt/VQmG4d6c7fO/K8HO+Mv9WQb2xxP+Rwam/3Zxi9XnuAwDqRUC
x/+RgVm/eYYr8JJ1Zltoc5a5/pSB+awmjo+P0GwjZJs/ZWDeb0QYoBzDdtgxZv+P/0YGZvFCfxGB
ubMnN8pGbDRxD77ozf6sXw4GTfYh/k/7nJhtBCDjOfDxoukZjGSZtD/MbsTI9MPrjbvSL+ipfStZ
9Y33UvlejoQJxUg7yGBdA7aS0smojMcvjl2J19+kRQamjcXFoXBdAAquMduvb0vDYanpQVGMIWOX
DdjFzYyE9Sj091N8KloBiyY1kOLqr0mih2s39xggPOSIG8cp3GUGVN2pEeAFnfgPNid/s97lkMwm
3TZHBf20M/9Z/nxI/M6rA7ZWaz9pFM1SRCS7p9opLcGoCk1DRSQEc0GqFzWZJ12GOzL/3jTDYWyC
S2o98k3b0qcq9zGTjOXVRVncxD5LdeFsPLxCoTU4L6PrlP/Jf4rP+ssf1EON7iEdtB0d9wnM0P/6
6YNQUA10UcWcOXhBHAeTx8xuM8XekLV+wfTUOOcDHq5uuxxLZleVWw17q/ZIB8HMwMCzjwRo5jbD
kFa09xTcsFO6Nlk7CoQ7dpE4NRHIRPXRlyXsGMHgFWMrQj5A/Bo7PZoptV8GsRMa4m1kVFBctPor
sxMGqUF7rNIoXZeFAnKXz6TiXCcDrJxQeS+il4/4JNFBRMZeR0qx6J29kcTR0fFuZIiGpym7bhP5
yeN0leJKTqCH2GdaAGXKo9rVmnVvoWw34fYn2P/ok/VRh1O1CJ3+c4RfWnnWMpvdzIfw7GlGvW6k
BlFkFsU6LSLpEI8AADYvBoqTKeyyUGS71HKeq3mKajRIvIoE0bH2VFats+yF9tl27CCh29pnSqid
K9yR3Re4ow1C0MFOv6oGzpYh7JlOw7sZLechF6R81yojZI4XwRQWfKOzbq0s/5RBiH3e0CNvyFME
BcZ7Mj6onhEWG/e7F+4NjxohqNqbCHMNSy9BiWrUPEnWHBPiXWUav06Ts/aRsyCUtiwYvCObV9Zc
V9ZkbvRw9tmZxNbN83d8272lY2c6bWqFT1z9Uto1f8shmjnTSkETYSAP2NrW4THzp2mZtXm+smMH
14nUM88CXTGT0ZUZGFdYVHS3iXZPdFiyS2uBlNGbifZikfbqgInWB9kfCzucpkUL4y+M8nfcRRQv
SThSoPf4vRYTIBl6rrEcX4kwrHsgzLTKn8rReqvb5sNNUfUg6HE9EiH6Nv/RxNGtCOkHjCg61wn7
YtT1z05VvuLGip8mU0h35hdpINNet6J0PpYTSfBKt17cKFqrQlxXOvO6IhbbaMRdhUabWZMht25p
ZJw/c7ZT4c30BLDZsMKTlqqtxUwRZnEo2quwqPGYQNOihn2T1J+uuDX9/tD52WNjBOla6updM3Bg
7rpDginFBLpaePgSFxMjBfghSgKbeaP7FhIwuKK42WPNhZ9BgURKt569xH1Ik+hgadNVTJondlYM
0rEr03eY7S+7DJpdVNzFTvOO6+ZrmPZbSxLay5WE0Vb31nqY0JDki0c2vkberjGMjrIzMBY6wLwL
59bNnYeJugbO6Efjed8Bn6VOx0Nume9agxxRgEutXMr6Rvk3UW+/xPw9jTg8J0F0TKp4iyDhUYH4
VL28cW37M7D5Arn1bo1DvaXoWQV5cOfF5XXsw2/QZQz5yCYUoF63VkaslmCqKucibcr6bSaNr5wr
D0oyAVa9lT52ybhxdADD2CGs2NaZGomJFGqT8S4tIMGObnHntunGSFDGTG1KQqEz0uyn5rnInVUB
Zswr346udxOp5DZ2xhOKuF3p+qhIPLjHNuxScjdYrv014s7TGNEHObKwlmYh9g28kbgOG4r+D2Fn
V1oe3vtjWy+dUT1iiMVwIbCR6g76ze/vm4BHBk6xgWC+kxNky8RFVGjdjg1ocs2lVGfRPoAAYMb6
2gBNmiz52lcEyU29+kozcOAqAMDXTHBw4yYojdv5gdh3mS5TtCn/Q7REyDvpqhnwQ4gCKkbPe/OU
eSW9Y5Ds3cafUbP+ZdqPOoNIKj9mAMG2SCdF6aovw6prGC4xltNJBS9EgOjZqS+dU7XpnJC2xDZ2
cdTtsTwjqKd1GC4jBDas4YyH0z5vjWfTXlsxCofEdU+EuT1Lvz4mkf3SpixhHp6zK+ddd/NoVUXq
aopykHS/XuedXKKH8lZu3uAd0nnI+Vr3ASiEDgy22TDSlgy+5yxdtrelXUQQdc0nM0LDkxrDWuVi
2OB1e07L+ikgaMhxsceXuftkNBh2Js2PMHIr7D7MH2bDmKUFtsi5UwcRI3ya88tDzCDuSsu/ysGU
xtKDyhiab8QKIN9Lc2ZnchX6U8oSojGQzQpkMEyunWSiOJ76b2V2tw4tg5LZh6Mr/aDqeNhFjnPl
D+ghZKQwgDf7ciNG+yxbmAZjlu2LtHtQGlwAqY+sL+w9o8F3ToxPtLb9wgyKlZv0Ht6G9muiGnMV
B+K91ILnOuyu8TBh5GMW+UZJfWsi8aHzuM7cqFgIYcNSqEcNtTq0T3+0rgFFtsPo3cfgJZrn4k8N
J7zL/HD1FpfRO3G26w6h3btNIRK34aZG2LoILEa7ZdTmoI3uyfIY606A7FXZOjeTxxfUTYlAq2Rl
GRLk1lhEWpEzg1XQeyKgea800YYKejov88trJ4/0Y9vIH5OnPxDgAUelA4yaT3itaejbMJrp9GJF
6kS6GpziK9JL1F7Yt8Glb9bZGG8l0aatZLCdtSa8cvuhlZG86oO9q1LITJl7oyNwh68+/JiiGYcR
41aM4jGsG9QeGr5VhsBlxXUfBocdVHoH0fYnYpuxPDs4hW0yW+LTsm7RJ78Db0xbm1PimtDz+HoI
uueJkETWYkRnmrgaWus+VfbKbZP2dT50bRBLFnA8VGz7RVbdj0njIgaNfhlcKB9aTq9suc/SyO4z
F3pQ1xrrpjBe3BrpIq7RzKHSH5i66CuM4xdtdFF/VXi4ajdD179ZbIgo+MlfCfJHJx8ZMyHPWlQV
ylo5rQYzPYVOte9G504Twzku62kRJQ+Un3SP6iEI0S7aFsPCYPL39H4Nz0L9bT9evh3b49IamXum
Y7rHGo+wTDjOiX+PceYXjg+c88p9Kt3otucbOlazHhJr5wUnZ6zOml/zwWeLLyi+QepDB/eijfL9
9KbrPyb8Thcy6Zpt3WxJpDHXTkngtQ0Q02aji5mDA/t4yG7NwkFxBA9zFOsqLx+HdnydKrfDRsLY
KRwalmYKFoGivljmA5AMNh4HVUzIpSMt3mkOlY9fE+7iWPXGm6K1VWa4SfhQBl1Bp18wP61y0axK
AeG0DkExMqiiXV8SBZQ+GK3XI+Wlg0ks89NrY+M4ZAr4bBq2U5Q9Cg2kUmlRugot7yFO4O/mE/Pn
tmuXQQIHBSlCHuXYMcTbrpBc/sawpy7pdlj4fUUS/mQ+YTvlxRx4jAWhhYgJvLmpoXKUEc6EAB5q
7PQ7GnQ2QhndVhnzUPAceD5EU7Jgdc2yhNeQNnslG2+lpZhWBDMlwwMyU8KY1jrgHtp8fV+5zOIt
u12NvTYtcsl4Nw2yazer7kMCS1b1hMFAH4bHLp1F/zaXB2gZzKfJgZsQhOkOsIe5iDlG2apoZg7X
gHarn290DzHRzx8v94zROdbOEBFiwYODBiVLy9FoXx78/QnmTVpP2B7P8r6fL3G5N+qEa7q9dnMR
qmEM56/GikGuwDdbTs5e61xjQoYVVoewLGK09xCHtPmEudyI+T0vL3T5sVTihoClfoMqOj+ovoZj
drmb6AH9RYBkwPNe1TzDy0PSTfGogwwQo8YoQYizGtIR8v1qG6nc2ru4gCxo4OSB7ePetXBnjcfg
wbJx8rq8/Pwyl3uXt5CYbxEqPf8ynQVsnmUAUwPsIQpNqmw3OmCgRgZhV1UDhFzp7nt3gNoj4aaD
MWFtp+vHYGY5ARNNp9ifOybTLrdA2jsvsqYjp0x4rjUjPCvcNzbayNy6qpp8nZYQn6TRxCfCEtK1
GnBEKaXvc1VO94NiU1BBK+5cKYnFjrtwQwVDNZfCCkEWbq8spyhXhmbZt7YwIkC4BFcTq8KdA80u
0JphrudwjKwYNdL8vIq6fciXTRLrzFg15onFG/VIsbekH11FYf3UEjVPlZivq5TINyND0tKa042W
UTyQtr0OJ+BlzSiJBDZ4fxB9eTX09iv4wicGn/AJMqrUpg4QA27SJi33UcYcwNJKC2lcfPBHhgy2
PUGhb1gf8pKtoiX3hOGMnb5NbEheDBU2LfsaL0HWWcvrzXUl69vMsuqjMGp3bQz1vWUIdT1MNFN6
NjabFju6owPUETq1PBsqolfP7T09vrUnPTS+bX0sEBgiYXbu5h99ezUlmn8oLDawRsvyY25QicWV
bB7lyJwe9S/VpauxUIR9+uLi80/exezSHqtNEfXyYZjyb7Ni/R4a2KWqbvf+EJiHsR9emQ6orTu4
0zWnCDwr0eY041LuHNFTY2IePziaewTU9e34bmxLwJM0fwGFod0rEY9ZTn+TJNjfJZ38sIt23Jf4
u6RYlx+ToE/WyoGlivd3fGqDNjppJuh9IFW96oQDFFyND5qjGaskJ4DbTsWdjcPRg9SanLFlly0L
MSukGueGpA5z6SXl1C/6mIo1jyHblfNNr8MyGux+GfpGsranVjxGrnOTlEO2izp13ZCJcuP7wWmI
jXTHZLY5SjU8pm6KOpmp7DS5Nx500C6+q8l/wfXZ2YUSvwJak7txREUe1/C0h9JiNIDASc+SfjMQ
7bcPlUTW4Eixzn12Vb16CahGVmxi5r6xY7LSe5KBs7o8lbOnDMFA1t5JFbxrE/Zfou+0poNk66ct
tiAI74YHowF4mCzn2ilCeSbqtFngr1NsVY8FkZXnmzALfkARKO8MpWPE0ePgw2SWsZvNATOm175W
yS5qtxhPFPsuT45mj4e/zZmL/ybiafMxi/pDGNrm3h1Us2Gu9BxMRnKHq9HKYL5zHEpaUJ14YhJ5
cFqbMPToMjggoDIQaY0EDnweDCdbgZd4jrqNRgM+hg1ZorISewcsPauzSnvVNoJgNy3UjoF1bHsP
jVddyqXsuq8Ye6BzpzwSR82nnpwYRoP1thzGGmM5CHiVzLBYKFZTN5l7I2w2ZR+SxztOFEdWIMAh
ojczKvq7SiJ+aJNDneXyNh7LE7HFaGLyNqcBYTI8pSsz146lN/LtzIwovulp0iGQYH6Ub6M4PYCW
Ar20rgJQWMhibI+k6HZHDGPzGqOPDKHfRIpA4Flq64wNxo+dWW5DQgiOoTaeqafjDapnb49lwJR0
/lnXS6z98lRDfj6egmQShzq1YM1lwt9Gre+cbGdglanzcavr6LQ6J3+0teGl7Zn11c9VrUUP+G+s
EGV1N0EI9U5RMGa6fadLSM2TTK11biHKhoCWuFTnbV3gWOEQ/puZjSBsOshWjfJ+yCwbt9PQVUeV
TvjITJgcMPABK92U0gNac6zH0c/aXW/3tEcgcCqN/V2po2TAfQlPjcdaxNdujzRUQmeBrEk0X3nM
ihKuc4rSuWj0WzDLhddwciI8GUy6gsr3D+58c7kXoZyp2JK1SnNpjea78PBpgQN2x1A7yD7Gv77P
drGPQivQwZK0Wvn2MtVy6J9EQy0zrdQOaVh95xocuUbXxCEGL4aj73frKBkDCGVdYR5+vxuVygRR
IHo3Q6uZD3pwFmlqQjoaW+oPrrWujTckZU8HiwgDxFNxtk5tdzyEjYXUDz8bOgzI9/OvLjdj4zPq
BepI2mKAAxiJ6dC7AqnB5W5SVNFeh7ajZ7Z+GOebyz1hq4k+sB3++Llljr/SZ13/hZRjzZL4y72c
PpwKf6bkOORy0e/kv9N4ukh6y0LFUD+62SjA6ZG3x46/0gtUwJffBZfS5efDDnv/WjbJG8u8s7QT
2HM/H7y8wOXml9/9/FHX4wy5Xx2LZS3pQX8+pXKpZ2XOKOfn/748Sn4fT/nTXaMEsrVDpkY/n/2n
/3T5JemPuP80FdKdX77B5eFf3oIwHljgMoTuOR+IEEeXRSuUu/z5Br88459e5ed/MVBFZzCLNuVc
LbIQwt+eDSKCi1eE5mAb0cwGEpeHq9lUQlz8JeIa2gw5Kc5sRXG5cWdnCsBT9cfPWGe0B9WQJpUE
KePwcaR5czLMWhyy5JkYavdpDq/CR/fPFLmg0A0+fSCftV2Mhb7mFMfaYD4VWknY8SKo8ZT3RHrv
t9MhC1S11cwsHI9pUwMKzBYJFypZjDeHQv5U98OPMMPVA1MnRwbXncDrInPRBvfQ88MRemtCoMGC
s2gRpdTpdv9oJegl66S8x9L8OyzKs4+MWZr+TWHId6dAAGH0yQkk9rvuVk0f3VS4kOBEErnE7ER7
2u6XHifdBaMCJqzmB+EpagZ8Woi92nsH0dnBaA12WkkssvpMsoxMzZIBYKh11tKVOADX7XhtFtp3
4FAA+8Z9PliPcYI8uhrLdSe8m8sEIQ8iEN50+DQHTEgxMlw6onyurS9PgeTaXn/O9H4nEGHpIEB6
PcSrMGxJqtGW4Tx7DpNjpsmtMKAbzt9ZY1yBZlcY3tG144ACMeTdkItR/8Wd2qiusJdS5vdakh8H
5S9b3J2glixy2zoLu3uKAMNCwPS0eupH+w4uW7IocNFrI+1H41n6ym+is6jUvWdMj0nRK4KKcpJg
fWR+dbMrtfqQUrslSZAcyjaQSFzHu3I22+6Db5fI3FUy2w2HAw1ygDSscczrSqJUj5yWujM1IUIE
CAqsKVwMBt2Anz4qE+5zNUwb71hTbOEF5MH6BYfwq8lcuqxJqLMo/2HBoWR4HJNx+Ba0pgzSEs98
G7VhU6lgb3TBqbKHnd/7120OeR1rQsrzk+7FD5bh6wu38O9dhbbiurItDOX6a5ySsIwYV3771g8N
yqdBQ2dVXSW9AQdUWk9l/FSK+FkFIYLuoDNxJSIko2swIRiwdgNEuPOECPCnggNrQgz3G3/ds5Bs
zdh0l2NnRtBWHHvD2TMsBgFHkWk102aGSWhY/GVXMoTITNI94ImpnWlwFXqesbEKCnk5NzJOwbC6
yn7UeLMvcRIrlrifp8QJhrPDUZY0wWKKOYDlkIM/jfSCdOrkF/nL8c7XIiR4k/cDz7yz5cJtEIoZ
fTD7lxTBragDqAp5gqckFSwhCuPatYPHqHC3ud480ZTt6SWcRdbzt7N0H6WEZd9EJl+4VDaklXo6
FmH6VUSbJEzui9T/9gbIcH1RHnxCTIgLxmEg8MUbQR4ObkpqNSWICi0Q1aUgN2BynQrZhqVWLvi9
mMMZACUzFyAojZhINMgsdVXhrKgKwqBLvNuYPymrg7A9VcfB5bj5MnkZfX3fKdjHNqjpxCEoc81e
qfwtZZPbEC6M9t/JaFoOpW2c5n/4gEdLjO1sAE5zjaQw3mh2/cAJz0rjhJxas0lV0nmrugCyq1JQ
hnpicyxQ21s1Gm+lw1+NYixnQnhhxHisIuyJmd44CmtrecoYFbCbuS4VgrwyBzhifr7SR02sU8nO
nQ5oLdrXBrjn2BRJuJk8c+Tb1mpVJMhfpmZY117yUgOPIBes7aVJ/GKQusg0rPScNBNwk/aSKZcB
1cB15bgAds6bKPyAz8uBNGISrCY7O9GtMNUK7nsL8rztf9bgIfw1jDdvK2sl1kEWIE5VXy1zSBII
7iK/WLsDQrXAkY/zQJppV7Vo2hDZI9yaeqiitZOhq3WTsUda4+H2F1DSG8mkYAHByRuHeG96YbTK
MxQKfjt//daNVl5FpV6jCla+u02JvtyEFv2gwiPLpT9ZNrZ+02oaHGun+hRV2GxjgRi3IueLQVqd
okSQwmLmZ333Ht1wZR/tXjurGbBv5ysy7/Z5WkhIipGzzNEDhr72KcL4KkmLz3rG00UPBwyeaXG8
JvBqafc+GWWmFm1dZ+erttwHAj0/V1AN7KwZxlMfAd1gSPUaqG+ljeUyyc1VU9SnwWC8qwF9Y6U9
6UCnuvMNPwjArWR0ACKzbAkDCW3S3uic6mVGM4MzjVcgmQwzggjAYBddZL9GBlPjOPk0U5Gu7XQC
EYxLzJrkcDvV3mfCGlpq9qObGMds4moQhjhrWa/WnWHhI4snNtc3KtuGz5QWHHTNjJZB7pzjBH2q
k0PC8lS74mrn6DukTVNBxNXlT2E9MFjD7sOvMxaqkRMi0LFf8LU7j8sSXi+GY21PXkAe+Ftl+gnK
5F2K20CKrKuSTHZwylBsopJrQFVPSUpEhT+txmkQixrSv1mK665DB6BKd510Jx3DIhhBI/z7Dkvy
kYUvpkiqJooDkcr/42Qa3Z4ZKP87meb6vWneP8Ou+Wrb5i+smt+f+QerxvF/g83mQX6xXJgOgriv
P0g1rvmbrTuO6dquCRNnpsf8i1QjfsNJ3IUV4TkwOy7UiD+8lbFdFqZHdA85ko5PmKDz35Bq/h7B
Zbj4lZMKYFvYRP4aAuabo6MlsC6hXg8nMCI4mlQFYUnQnIc/aOThl/ing/QPbs7/9I5C1y1sAB3o
3+YvlJU0t4jJUUa5G9ZNYPaotctH4VxBrGBTDujT//3b/d2T3HB5I3J3yQS1LG9OW/t8v4tyidO0
8f9kqwVTXSblzkg3VlrkS80dn8opeXeq6em/fisoA8IixGA2Ofw1c6h3U8MvaurUsUm+kzT5DrTo
OzLXXiI//v07zR/6L3bYnE4m7uYw0TkH/vZXayEmAiKqckc4GIoVD3lME0J1SBTuGP/+rf4hTZ0c
OsO3SMDBx9sw5gP85wNY6pnFtlruzKQWZAbrT14Fcus5CLFxcHMqnRXJ2xt1S/U6VgDl7smUuMyL
/xSg+je6EN/aEQJ/ebhmv/uN//mTuH3madB3yx1BSBudzEBQ0DsClZ4MbXxSpbprLPcrQIj9H47A
P5xCeJoSJe+Sme379i9HAFJEYbpGwSmkJftYb/fCxTOzGO6qVt3VHWLkXF7F+fQUexh8F1r0XjPk
Ac74/9ydx27kyramX6XRcx4Eg2SQbOBOlN7IpUqqKk2ILCN67/n0/UXWufdsh73R054kVCpJyaSJ
WOtfv+H5scFaJ099SlT6D/lEtxP/x5sA0pQDxU5HlPzx0UUN3sssKqp9Z7cA+Bnls8u7sb+n2A13
P3px3zc130ggZwoFl7bMniHuM1/vhxePocm89FvwR5zj/2cV/IsH/C8vE17yLE94wLO8/P6GWfqk
n2McH/dGXzf7apDluukHsilGHnCbJwI2lyu7r1iw/FOwufnnCAZukd+8t/7/39ysHgkdg9Fn1X5y
rMdRUF30IQyJcDIgXU9vk/A5Fcm0H5X6FsevRQMJ+u8//V/eLL85gj8sb2OaR5jqcQRLJBkRudMb
XLQr9vDZCk/pj79/MyluAXi/vwuQQ3ke9yUW/iC6f7g5CTohBAGD9X0pmNTW7omW+2MUVEKzGOhd
aqRnBYEa8Supxs7dHAH0Z954cRpr3/nIw3oxnzx+Z87mk48J353FtGAa/W3VircqjPGpHB5C0V9s
q7+UCV4W5WcSSz78OLkqs7XABqa3Jdv6RXmuwl0PWrFaSv6O/vleIQNGIyPHclfO1ss8w5EoMbFs
vXNYLCemCniJpPyQ04EKWP1DscDrgp7KveKsymDAhoEHahrGi22rwyDVKjIhWJhwJCILzYDwi3s3
inMYECb6vvk6tkx1antlhNYxKKdD6XOMhSCULS2eAGpJYIxo6XM0SgiZdN0a7tEXbNtkeetqsbfb
H2kPFcYVJ0xtmf76WzzvMUgZh430k4/cyT5Kson0/SR9bmGTuM67uHi2nPa7p5difWZEOspVJIGe
AWvdSX43wEExc4gwiIl32JXfY9YS3I18LnNS+3EaPmVdv3Gcdt1wPm+LR6emU9R0aBWbiunYnF9N
3pO8ixpcfH4bfVIAxnm+mLHHxe6vo8GH85aeDEikpAMOvIHLfTAyEFqViDXvcpfLUk4FJI/y2Acs
YPr0MxP+wAkfY33jk9OhizZKpBJ5iyYq+iD2+V5aLpXhjB9FgltvMFTffWBle+KjGiNLj7MICvOB
aeDPCWYFUMr4Fo3sE3KhWPdZFyv/WEfmY4VLvCZvpNgpL89ADdywy5vvDRffX/Y5UXpROvD7unF/
TmnE7lQVXjHarYk+qNdF/KMeJqiE2VW/RbGMl2jUN1rcb/X7xXP93sJz8I3sai3i5OgzRfHzMFXq
wU3FmzHCWyMDKC3Tq5nk18FlrGJNb5TfIz50d14ZMuiH7j835iXxcCMTHfdU6DAbC/vnlMSHO99q
c1Qg3J822VCbrDwPBcwu0sROtsow8KO8WDiiVRF12xq52KqtkysTeWPF7viowuGnp4O3pMXFarDE
39VI63/m5sZ8ctwOgQrZFDxX59vRuymfbzKHi953kxrz9/gqkUgvdX0dsQ8fZ/vsd25GojMtPPRw
5rLiTd/Ko96cLaEejB6F1BKAkJtcm5g9dmfXOIUHw5vVJBUmcmV7SJP51WRkcbYnjq0nS4MX/FvS
DxU01bYW2BXK0sJ8zEoeb7dj7YQfiX5wl5z7ADPtL5YMn92ukNptHiGtXkqw8f0Y1fTmZzwr5Z7l
Fh/EEf879inTYC2m64QpsMxbIBDIqn507QbqCABMHk7ynOeZNAFqwtuyNeitPurlapy4harQxjM8
U9CC5jdTXyhoveI78pohdp/FgvFL7/aXVZ9GgGEVanPB0tc1EOiq9NVt0qtR2/s67t6d+DjMPAMD
t4sZpleCkQEfBQObni3LHymBJw+7grE2rN3tB3zM1WskQb07vHn6g3YGhzUpDp0mi7/CuwTsQ2sw
tIfWq42VN5+muTtXC/xGIHDXxnWzmU6iiY01JMd70XNu/MXod6PYOwg4p8aV64KY1u1Iat6dQR70
1mmme8/py/U8yTeV6aeLoTh/CElmx0TYqXjSyX7NV42Jbwf9oo8ANliXNbaSwf3iEHOQGpyYyvMw
iiOJoLRHLFq1IDMaj5ZVH9yOVZTJLNtkCWvRELytEsYnnq14h0/4djYM3Co7SLozKjYvQg2MxO4l
GpgkGVPlM+dPXqeQ6YZT2EBziKRgSgk87nmusohzBUf7TegYptsNeSteVJ986O2AScCHE6o9vflJ
sMR1YIeAFeJHHQgC2XEnEebzGPinuU+22TiUsBcxoPl1iebuM2RWhHvh8XbzE45drr2j1RvenRFz
QxVJcTWJn9uYWQmkPafbmTSrlcNtHU2MWsu5/9kHgw+Wrl7qwp8PY5BAR7IKnIdQOWUzWbdYTrdb
K2xea2ShOwxBtl6dnzsftXVTm99UT65GsKQ4ivgpvsAdrC6V1HItNP/RCg3CTkAF5okhmSONjecC
Z8fVIlcV2SnkLKIlH3l8HILlUPTAggkzC1LHUq4r+A9yXvbJYuKfL1o8vUz4gBjsH+KiQGLbYfKR
uxHyGB7CRpX3+LHjeDdQtnvzz9rrHmTPujWzZ94Fw08lIDnkNSdpSHETyIDQkP5VW8vhzQYW8zqx
IPzGmMumENtu167MeIYGlFqF/dY2/eM0cbt0eQP44strGs3eOhUxJD9Y2rLx8H/KuOyua175RSJC
23hXuOPetkOYrromsuX03U8cmiQ/gVZjaI9zq8O6QAtHwW4ZBNFfRCN+RDkpvL2uZYM+wm7o5yTg
ZDNpKws+VGKXl6JTb8XEIxAF/ctSjM9Sr+WOQo3o4JWG/AKHAuuLW3TIe/US5PTA+Anmi1EV8CzL
VczeVrXO2+R6P7FQJ6XDE6/QGwRuA2jprKUSEP598uVHvuKqoOj38KGnPdhC6DrSaHZryw7lCqN2
mBo9LFfJKDssPnWqijduQESqSvJmY7MvYvWhyv0SnluUNzzhFAY9z/K6qCfn3BeEpOAOA/HrpagV
J6ps7+XifZ/z8dl0vfFbwnQvSnHyCGf1Hm564W7bzhiJnrTPw2BVe5rveJ2M8RevHQSs+GQ8Gx5x
tXEWkF6R4DQ97Oqgiu/DGjaAj0HzqpNwsUiFm5lMlN9j0sLYashVK4iBi803n6AQNcMnlVP2GrOV
rkW8daelPsw1fD9fZDtRL9jzVAtz5UlH2+cePMCG+BYV1zNyvXlTpurQRNa9aCWTGrQe7vutJ7e5
7Uckal3v7rwWWx68DhCoWucCkdxd48gnZ2qKNcEcj6nCJ9oxvH0VVahQ4fBEGR5v8ey9mfFcHrq0
WteQm1dh3j8Jc+CHYdrmsg1Pdl6farvX3GE9WurmAfYFkH1Sdz+MUT2QBE4Whey2sRWDslX5yfHt
mocivfj4cTv5mzeGULZ1ydBM7KipaA1Ee8zpolJt8mDw1iZlnuN+7ya2DwFBcNvBCUDl/thY5jlw
SSiKDbzBCRISHvXWMNlfbAMi3ByykhthSqGFZfCqtjoefcXzP/v2fshTDIlK7IMs3tCvHZ8xmIPL
KWE920GSSDXGXrFKcPpMsIX0CcKDwOTt3DnGRhQEP2xSse6ZQdPzYcPTJMLZR/B/R3eu8WFqj+Uc
9uxIeMzN7bDz/OYxHZlLOyW6vqLDtAgKB9bYM4a4w/CVCM8ONQbDpWzAVMHyMMTz4nTnEx7repVY
u27U7MchYeROmFU7VoCoTbwbewe3tSBYNeww6y4K5rWqhE1UDuGsIZWfaQTfhpa5oc9JXdn63VXX
IbQF6XZU9GE1LtkZQ7a77XQwjWky7XjVqRaexQRHRpOzdiE4AcuZvwuK4iJrW+6WPMISiwF571tr
9N7EwBi4TE4yuveZbVhB+JoxjdnOQ/stq8l7mUPcv4iUfy+zzt9Y2ZdaodoUjLtSs6Uo6uJQU3fv
PCwV4dXFW7o3tQ3i4R6mx6vvoZUkZgNJT4zZHtLVtZDUBkvv7b1Je0MXlOkm0srC5CaAJULxbsph
N/T+yaF9uPN8860gTgXRBWW6QZnsxBq8r7Kr3jB/oUsd4TMlzqfUP0nJ7cOzbt8hxxgcSc4F9Cel
i4LUhfhkLsapNGr2d0mdpWAwalmbGHFmSFCzYTRL2ZpGFonTcB3M9nPWzeywdDPJ0FXbJsex0lft
CreRnWFOHKnFBRoNCKPMWW7nZLG8T2VRPrEmfUZo9XArdbuENhNqGJKrOHmTHsVbGnYX864p5c9u
5nMjT7361U5XymUg33T0lS0h+6hCDLtYMD+Jja8omqlBaZqmgLB08lbwt3T2vuRDpw0WTVpcNEQJ
fmFZ8Eg4Ez58Bd+qxtJb53W/lZR2TUGhgbxrbdYejh1ri8nCOfI2KI+CLY4guFEyThpsHLItqgti
d1g2AmODQooHF3K+YdabzOAyktlDoayxll6fhciD7cRM+xVV+belFG9O0hjYQuDXY3P+R/hNeU6f
Zig/OdZcMRIa4MrSkZB6yMktsyd3QHztOi+5px4YFn5UWh+WdJvBqx/KQD9izvLmsE9Dfa/XZVK1
zDTrF0e3IfBRPlWg+YzIM+QlXkusVEswzVCcDdfOtyFzoU0QF19n+8GR9JcuHpVpQK9HuxJ6tKaW
PrOGnmD+Kqm64tlNWOcKmi/Yrqgl22DlL2youi1Vnf8uu70BMxzujvnrDg17BtiNv5zggKy9KsDg
Kuda68PuGcreQQhYDSbdwiBIUbBI+Rlx5SNbNVsx+BXM+tyXOMNiqmKnNvPhYuX+CEnd3IfWSEQH
2TgNxXEPY11X9jRo2zyOP+AvTpukHy4pBOpVnoWY5JQw4FAEOO1wWqR8u12DPs4RsmBWG/X6GPS6
WpS6t9D9sYjmz7aarz16ZISh8bzxAh8jHwsNwK1LtrSbpms8CIdSSwnAagQYV3PIuLn0QUjMI3zd
2hYqv9fFFOeJQlw3q1WynHpGRomPnqBEryTlWdU8ExCXn2ujOLsujIy0Q6RmQURdjsSd50y2+An9
pzX+4YTDt7F8tRU5If2c4e6pHgorevKB9NDe7svee6+IebmrzOlsLhS7sxtf8eGp77BthVn8+Qa/
3Q7e1HtOZXO/yhygImGTMmP50aliPZb8ppGicx18LGh9oftdcthabvg0Vg9BDpZiTicvN58nU0sq
rOneStgxDefRGJhk5/gksWD0BcHN+JoKVht3QvkfW5ji6rbNqGl0vKw9U2hQBNPr9R6VVf1yQ5Pr
kJWucd4NTwGeSdrL1J5Pel+W2nlzKX42A8+0buoHAvX00I3qsvTPNqZ+neqiVRdAB6xJKKPEwNKR
Tpg7mN8IrXiT4zqHq8TtqV00Okaa8Y+q6xyGq7QRuCeeql8P2tYjE6Jv31Ny9VBe8DCiQh1+NPVw
0UuJvqrR0u8RZlwnDPUT83tCYmPYKtzys4JlxnicLXnPmH5eL0i5mLiph6Hl6Qmn6eK4n9I+YrC5
XQpQlUZJVDbWgaRaLD/1ORmC52mZvuiPqQyNKbMoIm55cDzATNfg2mvgsm+lNlfRG8mr5OmA28BK
Y9uwZnN2rttsACMhDNA6RsZBYBElaS5vtdF+TFV2qf1yu4zT2o94/HGVorknb32qsULVA4zEnMO7
Bt1yIgC9huLLrBLIHxl9hwZ8nDD6mG1QDTVy1FFrHBj17EyKRFff2reXuNHgFJJO7ENqEUNxnaO9
ytTDhB4JXIQBEwMLRLvTk6uyGc8PcK7oU+bg2hBID0royI0XxjTgnZ8jL+AGN+dtCSGPsj766HvT
pDIDZ09BPTBh+oV4WH5+LZr+YYDXPYCdKEf31tyVcsp3raF2cQs4N93gs2SHsUSK7VRwP+IJO7es
6j4nh1H3Wn/EqRm/AR5u6mbcZD1Uwd6k8MvNXPMt72/PAx62XEIULWVMQzUbHuYt6gdEYnqhWntr
pt02nNah430mAnvvdQu3+O3xa91PVjDQG+pWO8C4c7KyownGOJT0bDOiy5XkhtbtPfv9UOOqRyYR
1sOIokbaIsXYvRn7SzZOu7nCxse4DfdNG+EaBkmVrqgdUNhbpxVqqCybWBkKjOG6LoeurfdHBi53
N4w0N9h1Y0C3wjmPBu1RErEaqJDqrSBDeqhCwKmIC+JAFrirF8lCCnIHnYwKp9rTnhokUY0lyGC0
q/uBHtTvfDhr8Uuran+HWM6Kim2TZsbapEEW5EBHimoS9o9xF7QPMuFv1yyvQ/LahSXK/pYlJnOy
H0UzmA+33rNAMYxvVLSGwca5cfNXyF/nMUHCMAc9Jr5dbkJTcq+umVMxPISW/WBP+ccNpTEMPnQD
jbKuFLW/8PC7g5TjRGxtBdDkbbOjVEw3NZZPsUNr7DvSx/mH8nR2f7iRhxGshuRyTbGIEu+nhzB5
3eT4y1UR+Q0aEKsq0OjG4txBzQZ2okZGT/iE1ZS71UvJrPveymeGRIDOZyJTP/oJXoYHpacERYit
6COpnvKZLSRZQJSW8ku7dI+YzABDlilNVOawoLK9WSHmsDR5p1vPXGDrs7rtbamijO5chTUffl4a
rF40NCW1G1xhpS4V4yMowx3DamK7237dhCgdWgoS6WCIZff5tcEuxZu3keH197dnuTUkPWq1PN6q
udsHpfSa15VjszbT5IHM5r6+6BYqO2UbuwFq73No1pfWq775DBghmdybs/gaOJTbFUMAdCDvblx5
awuhC5ADViz63KDgIs2yPpRFiL0md/2UXuoUJ0rDy3gqa2zaivmrEVCrIPp6WPzn0Q1NLgCKfUvr
zjolUdDD3Md6dwjws4mL/Jjw0Y72dBBeRVPQzD8QORAlWVRb2vMdEiMWNyQbq9rPvyCZJ08x3+KA
Nkwet5ZTZNu8gAJZf68yQ20j5xHd68EQ6LdDD3IZ6tFd0LXn1g6rQ5G6BhSjZFg7c3YaZSzvJzH0
L7PIX2H/YxoMvQy/Facy/O3iTNhVoFBxge9WsTCqu36usIcsjeatXbbL5BzLAEFVuVj12bSy5DEo
bcgn2bqfZL8VQ/0wkEd7Z2ToOFM5eFvVe9amCvForuus3WYmZUPST49tbImzLLDtGqJlKzwmc1UQ
DHhQjp+a3sLyC0riSLlNe3Qt4DGtAw+zJmJVc1S3bWW8dyXyXDMMk/1Sef6mEunnvE7t3agTj81g
lDvbKZ6K0QtNXB7FRdV9ty1goB/zFmZrql+cxcEzf0hgD2HgfXsJTL7qv5bFYOJqhHXxrxendI9d
MlP+C98A6CgsdzvM1TN8F3W8vRA4ro4OTw6aE7y0woo/nxWPWUxcBtqyDZxEPoyJFrmJwItVxEpj
1mEHQshqF6SYUqmSBM02y77fmOF9Lr4WFQOFLInNTR7Bt7wlaN1e4jT46mM6tcE4zzmib/rty+17
Ccz4TVSn3+KyIGSknA+cTfvY5aN9vH31h39aETxGmDvHuKyLk2330wb7KJDUIhHH/7xUIwxv06+S
zVAHQDj1FLeHpGgoDKqNg9JlbxkpHmBRjS/XHX5QcB3PaWi95GPkbUe/307WNG1EFJ/xQJPH20sf
pdaxafVzBeC/+c9/JAFvlKUgGqZhkRaiX4D7cTDRX/VpijHDor90R41NCknyQR3XT74BwbGsxKVN
TXEp6yTcpgXQYBSoQ1QU7jmV8aulmprsWUTpoxHneyMTITZA+Gt2IXZUonoRqjnz39ODMvHbslLy
a3yyZQEii3ilPJy8PJ2B7JiGfI4jUqpVglqSpNZi3ZlOu7WpCFh0cIZm+OvhZ3f7J0B7/TTyHrd/
TaNjbkD4jfXoF96u7zmcEK+oy0J09GW2kdJ6JTjF7XsubVjn9+rJhtyGCdnzUj8Ais1bd4m/oqrK
HuP1RGuoLCCgAXR/sVOyd/V5bnuMI+5uXzpF9MOc0Ppg0YXAAGzuePtq0FfhN98TCsej0P7ijQuB
Jih716N0vxrC7RCtpvXJLtzwlGvSXjwdB/1y+2oaoheAswVVFTu422KChur+I2HQvkkZGx5v37q9
iNT/9z+rpiN/KKtgjxF/eJDMGSSY5NGJ3jnA53TgLpdlh/Q7sx/mZ78LBqZNvHjz/J3tSPMcoTLO
kgiC5sUxUGY35bzHDmgj9VPs6qezgxC66+2EtM425PZDHY1x2BbE/Uw+O9+RoaT+d8Smmx7cvsHN
1wIOtxoc12OWmnVU6/q02cydGR4b/Yi3cYO8HZ71aoyFebDj5zxOeuLalYdTv15tMr3QlAGps2hq
EKET87gK0yBCXos0VtBT7rJJPkResmGUKPdBt63c1MP3vj3xs4qCDqOVVP8pJRxnm+TeY4/+/JRm
SD3jhYDdYTEERUTxnQzJ/jjv7F5wCDbxkqU+mFCm1Bi3LzGRHLSkOdkARSAEDGJMJRdhH29f3V4C
u/n3P2OnknD+PHbO/jC71bzLihrJlbJ5E7xZfn11+54TviKkWw6gx/hPBBPweBRr88cqRmsfeN1G
Gg46O7N9n01Oa+yyRc/DEz6XX9DDwD5HRxdVDYFOYfcqEQMdHWw15xkXT25mgIcxPAcxUvTewoSz
C6pz5TuAdCo82LQ8RQbtO67EN9RNu8Q9tYnYR+X07tfV2+J0n9OJitGcrf1IXUrnK5PjLCnhyXp9
dZKR+Rymhqwk0aMowDBawwD3sN+FhKs4DO2PmqK8a7J+l4Wy2nxYFQ67JuER4+g5h2iWWPy50Miw
7fAUPtBlCpndd3EZd/JvrfK+0Zhg1IAGDteMb1MdXGebvAPytooQhUa5OMxDpm1oRAf9AbB521GX
oa2mGbIQY1HrJTPFbQ/PnCrZ/dSR3wPIssJXYBuzIDcJIoSg9lem5RKrxmrXqPc4s742C3+kWaIP
b2KbG3uc5yKgRtPJP4dVWDLT8D5JP/xmud03i0yttn6OU1zzspAKDnEuNlN58wWZ8nmxjktNupOQ
zHtV3mwhsNLMzh3G7mX8hVXoHsupBu0e4ym3roil6Z9kXeXYvPTzHrnSHYphe2MN+GaMMdKnpYxx
Epd4EjxPSIs3VLPNeVEg4IyiPhI5TL9QHtvoseMXJ/0xIt0IZMmnwcVfFEIiFXV2m9cFPqaRSblH
Hf5siuHQu7RPN0Qv8cMPDQVNt4ZKgLAgqV11MjgaQ4ptvDO+NT7+No6o7hLoFqJDNGBZK4dGBzE7
sEBSA5C4zVNajxtLpVfMQF4sikWwQ3pmL+9WMYowbwAXcG4QElSCHlgIy6arrD3jbm/X/vHv+Ta2
DX/od2wbX9AVQGvC5kxapv0HflG7YC3Yt8BXVunsi5lepTKx/DKJIpyYkbhV/o1KD++XOmM7y8En
NNTkM1DrManwo8TZtFTdABSxNjilM7idSu2sg3lRZo2HUNLOUvJoWLh9QLzFlNmhuewD+m1tXzvM
H8riJugTakLh7uMS0fEI2lMmyty29VflySuKAIPAew0dZJDZ8VUKSR/Je+OsoLH8/UkxNaHrTycF
Dqnp2shW5e2k/YZ05Ybo3ZGrZPsmN9966ERNSsuqDymevHvTPS3jHsuV9TRB4f/795Z/8d6mgBRo
oxrBYEz8wUKstQcnB+rP9pWeeMPzB4Ektjp6wwL0wZAOqQXzRcEWmSfzzXMl0uXxqLswxqKXwMcF
rrHFHXUEI+XuviHjfLKBfP7+KNWfSGG+MIXr+J4nfMtiaPh7WlrRoHqwyZndWx5HGXU0iF7bjncs
wzSTs4bXCjNdYYbmY7cGrwrKWD2mH5rMEcdcxRxhF4wMD0E2GtZeXi3dy3kZ7E+3LK5Jk18zoELu
ia0tKcrCJHpH9k9xi1UnrXwodN+u4cCuth/qL4lWsyA//jdPgzbhg0EwGS3oJ+VAIy/TjHgXNtxw
mU6pPkrcvOSqHRjFTU12T7g9ukss43NnuMx59DMuxsevvsouumED57mqZrxkTUt03/RZapAxRkHu
FNS30RVfjGHXWDMmJdEvlvn36f+EP8u/YB+a1p/IsZxsx5SWo1xXqD8RVqspLg0P6AObmxT/f2Fv
4KjS/Wq+SaNXMtxemTTm1QGMBl1JMefrBHOkBxMXaqWFz4EHouy5MZVxRiJv0cU6L8bYZXrnnkfw
nCXP3PwYheAnjT9c7IABcGWW56X18+0glo98MQYWt67cqhr/bQ02oz+krAkjMmWuYWtAhDPBq2Mu
nR4oFjEgWaItBht6FAFH5c7KqbokgKiVyH3lgr4BM5QNcJtiC90k3dMYMZhKzRHT7xLp/kJHzEz7
mktcBuIFj5yZlafBdxrbaapC/f9Rxstt3tobP7NkrLZgDobZVZuk6L6jy9FwfZ5LKgWLtK14F4ni
2kttFmuJnYfsxDYEgYHhIFbIqvRoJA63YyFeKfTAq0B8bKC5VDZnA5ALDgOf2vG7yw1rr4zywXbT
Q1QZP0vJ7VMUobkuA+erOVDuBfbCYCSlwRLwytqQ9BrGvbgijTuih/H2Tepqy7gERUdSHaqrtJIZ
a3sIpWnmvDn8JxOCY1iO3+wRlZgiyMju763KPVSaJKBiRg2Nr/ZWY7yHOc+5PlTcZsvoJ4quS4/I
7nFWmXdnEskQD/30ZgUOZA10HunYIbcr29e/XxrMv9hRTAd3TIESwPEdrQH4LWM17OGY2Eab7i39
kfVu4PI9ajj/h9GdCtKIVIQ9H4wcfJRKPbzTA7NSM+lszWGou+wf+Lt/Znz7ls8m4fAcYSqJbdbv
DwlX6VFVsRnvMyf8WuXJE+XzQUPf2UgUUjMfAs04K8fhTVOvci+7BqL+bHnOP5ybv1jcLR++tUQi
YUOJ/CP1vMciL1BFGe+7aKpg3vBUoUFLcKGA2YJ+zpffG1q1YXG+q4b5SwjlvNX4htL8MfgUq5aM
g3UeeJ9EH3+SdoRXNnXsCpH3PzBxfetPmyBGwJZmyPsmztJ/5OFSYNuMwcdoP6VoQdGgE1GCXnvA
jc4LpB5m09YvmXI3DpftpPX/MhiPrsBcTvKLANTnOY3HTR97pNUtWAhJjUbFiKM9i6Q3cFbSgFuI
eWXvv921jCQ3YsxpHovSwKHUbw9jOr1iRoVR1QIrVuZNCMRhExDr+G/YacZSXGSDHDUjS0xj4qER
s/s0y16mFu5bPXLJEWAt+1w5Hc6IddGjDoqjLY8FgqYkfFW53KLde1DEPtz7+GTFM3MLdKI4sVTq
mDQ8NlZdFYhiTfz9feNzU7XoTaHvcgeLL3MGWdcgtgvM8UYVLcDUPN/4FDHAFewRkYxu1nTwbYoX
P4IbFVr5jDGBcfCF84Ql24dTin6nrH2QZM2+bD0AbTTu21o1aJaXmoy+qrpk2ndDpaxWOcb5+yaO
f3ZjXP6qPv6/tQc24R/8ZnlaX7vr//rJ7tXND9f853/97/v4O4v1tfidmOnXL/23RbD8l21K3/2P
EfD/qJl88S9bcPc7NgoJFFAKXcB/WwR7/zI9X0gfk2AlQFg4iv+omVCZC8vVWhZWHdf5f1EzmfpN
fluLIjqgS7AtV9lo4mxh6UrsN7VoPRkT0RmteTIC86Vr6vI+WAYAVMvZlqP/bcLX4Cj6MqLSIayi
lPHy2NRzdPIXBgz6X3jye8c885/nrLGf8yj/UpfLeLr9y5kyMHAzyrdmFX63c/ETx65nfHbtcwQm
tVrMCpNBGvqjHNWmZ4p7ClOFFWxNfW9owvns5Obeqov6Mk3D1ypL1clVA/EKbfgoKfpfg4TpEO4r
7VHiHXrAMOKRc/0EsWu6FLh1bJUKmIz4AnfOps+x3kfN4EA0f7QlA8JA7MBTwmfTuSkuyNCInRbu
3jJSkHX1PudJ3FoRPm7Uw8VLnSYRcxNPbm5uUpBxGFe5lv28sF5izKSehkAaL3niUHBi1jGBb5xi
x+Cg6++qDMcXLM1xIEuyfp2gBy1rOb+HWJis/J6lxU1wBrFz1VCUTqdORkTZgcyQUyWGlzys9tAS
fLKXdD5qlOaHADewPZeP8ZRFS+3NQ4epTOusbEw8z6AojxVj3qbAJcjsDJLoaN8rOyx+zmbvnvux
9V88vHV7ieXNMDDnuLk/4Rmp1qNmxcYDNPcwboez6tSLElGwk/h6UnebxWNBLGjq5or8hpl1JfbO
KAm0BRdQvAOoXvLjDwQGD0bYPDEvLxbTQByR2DihGBYa6shgthCqJ7VwWSInfEZ/nWJ8OFyWQLgX
ZyQkRcnuAfb1tDEsiAMGbnzPMGR3g5Mk91FnvOMYnWy6Do+7YPYY19VvYd6VJ3PA0Ras8zLW/rhy
3LK7m4fUO02p68DFo60ZvBADLmluvAQ/ansW5lPrT+MK/hUUsALT1Nni3q7Gf+iI/1gs4KnJc+ax
JDAuuJlQ//6B89oefnJDLOeoKAaHgCYCDtzZ6iaMH/r4vhV9dHCs+KWLQvNQxO1XO0habOoSaAch
jIzfLFh/Uf4jr9WP+G/aUY7IFqbuRVE0Kp+V4PdHhAkeSBEmdyc/jMZDlubJ1mHSssqqkQovtw/o
0HOeyZYgql6956YwnoPKOTWDeVf7VoO5NHzLoDZJ8My9pzrzQfzyIHwf7fGs6Lxzm3AOl+t211pJ
+Mn/Dio2r23Dn09Dz/zMRLh3Z+NGv8NlityQlvRXRpyroeM3sMu9ZwROrrM/wxDlF0NVDWuM0HA1
kPgOWpD67myXfq9z+uWRVJZ7nKz2WIG4h3qAXVhUjyZGz6dogNIgzA5hURNOD7Y4YD2ZfzMoh9Yi
MNydMqJ7zB2ST5gvnWczcslPcL2VJwYw4dS0Drap7lPDDO8pT0mhqeDW9lXU3ecNxNPZeB/pjy9e
Y22cRrylMrHPpdUelTTsp6UJdlGACypAnrf1/WHdYRrwCb/WMkWIkEziYIbjZcKxYU+Tgm1uktkH
O5oOpkFk7jB+5IHV7YBOX81G8XDHZArWljGsWz8igRS9Tu9iPcWo6aySBPpd/jXPu3CDqRturpnf
rZn0EhXVIhBiKIx/WP/ZVQCac5ei0htxDcv97GB0mIC6FcB/1EVrI2+XzbzkJ7tFAuSFUAeb1Bqe
C5e4uP9L2Zn1xo2kWfQXEWCQEVxeM5n7otRm2XohbMvmvu/89XOY/TBd8qCMQQOCy10lpTLJYMT9
7j3XyA+8pGIfTvCQmOsy9oWGp+Bpn8cZdLvPjI/oXEWRL0BQQ/QftjvQghxjmGjDeS1EIDdGtlC1
Nfscqrg4sSPcO3bTkGtxYJ+o5CCWASvjhm9sJPWdZiEhp4Fl7SSDW69tZ22toBN6JdM/vGjcI7Wi
q0fHrNP401sP025FVgFgryR2yImrwMzqZswfaP+YmHikLhb8lnk7pwMpT8j5L/xOD7PtP0skbaDU
2BMbYV3TmeRF2o20/ErkiA5HvO06OlvtFoHQldHW8HFrCuNLX014a7g71gB67a1d62uLwcEauEF7
CnV9Xzhgz5RvM82PE6oJ8VM4aQb2z3dJeSl418LVVq3zCsVMHlJ3Arpr+t+VS+VsQOy/LkW44xBr
Ab151jpOxmloVxfJMQ8SbPKkaCO18DfmbuHu3LEvyUXUgkoVp9+NstoUZfPStGJ8cmzGGRpPAL/R
psuE4J7LEbCZZN48lurZHIV8IPNYCrhgjUkoqzIAA4ED2yWR/8Ku/kuhAMJrZr5DNY02VVwU54m0
qyBW31TjLZW4UqYkv5bY+zzf0N2Nn0dfDIFe11sltwOpPy+Op3Fjh6gMzUSeqSRBUyxZjLDJAFn2
EcRXg72Aw0a5daj7APsRwspkURhr9RzUbGwx6RAYSh/Zk1BXLui7c6OKmeY0uhunKV6DfvohSyrM
JT1VMVLqqsVhs1scNyODsl0l03fEdEjRy8pDov891J1i04faojDXX/rcfW3ABaxEOZOZyDXpDcv7
UNTqpONt9BJ6kOIU/LryX+zuKypHvFbi1uqayxZoxEPQQa8bTVwurtVuYpwteFKicwHcEJFBo0Oe
5qUyYnJk/sxmo2DPkHldNWylEr+HKONaxHahmvAjwuaxcZebMff9G1jDvcjBoZo96gPHj/V9jaPt
hZtBsslobPNcjn17mlqOqCMu/Uyo6iiH+r0AO7HXsrVVEjSo9fa9zIrKqx36pOcqp6e3N3bJhDTq
ThDs4uXONeTEVMKaN+VAdMwfKIrInhTegG2nN/aK6fu1HXIq1Jc7MoPlEE5hcbXt+lg2bKhqJOp9
j9momIvysa/9dSDn+lwChudoPlUYwgMKk6v2V4ahibaTbivsTtv7BrC5Wjg3PHbuzXEmjH3B0Kzk
QKFZb3ZniHMVrw0i7nLEqxgsTGALHd9MnqxJO8lyak5pwBa2iEJaAimAtDF9rSpqBtZsm1/81LT2
OR4GjIv2Gd0AS4vh2TEs9TzIjYs/YWohW8U4JdSYazkx/ZiE5vJkUNups38PA/df2CazJ51IP/W5
+ctaBv8JhoiNFJSnWW5gb9XAv8GuxF/H0NSPKWS4tdkFH4mb5I/ghwSqRfFN92V8rM3usbATVA0W
k2udKuMUdUDCiFuJM6eHQypHit50rKkNulYe4ItdrH9FfiVUEh8a5gVmlh6b1PA3g5yKUyvJUTGq
+q7N3bSVFnmVbraDmx24lwkrxUFPrea8zGDQhVseRg95SL9M2BjUsurkdyC6AkzEFEob+EQCSJTX
AXj+BTiDXDfB8L1rpeHh9KauoW2NjQqwI0ZOe6Z5xt06/RATc0qGtd5Pw7bBAOJlTrg0vUNMIhXC
76ZxM0qtUge7rsF0x8h5uc/sU4uHR60AgnX/pyHRmrW0y2jHo4ZBNo/Y59QI92qe9X2lCDCABFz1
WTCuuMYSdAXWchGMhxhp7hGdTOmwth3Hf8tKHOVTj4+9HfUHXcc7N8d4mGblkGll1Nvj8t/UdPtg
ryIhAXz3darfS0Y5m2JZYKNlqe2CmMH6rKjv4VYC5zR9NbM5PBuOT4dsKbZDQ1VEEDc0gFYdj/ia
yEgYPrWt8ytJeW4nhiZeGuwcHcjrc8qWln1L/SEoGmS+AvfHFC+8nHifJ9EvwNQtx351MJOQT3C0
6GQNqtemFHj1JC1oEjTsbqhwNYPNKU4Rlpor1sUvydDRroS6jW6Crdu9tpV2WGKWVE/9jnQyMGEI
JpFrFdGSgVcYYsJMeBjM4ifjcWz2TrVD195o3GTchB4vdMQ4wps7xSTM7FyD24RKOAksl/Sys+zu
5YykkY3kNeowtQ/Kzb5BqYXhGlmPc1jlTyXcHiAvHQyrjNaJpSA3Uu74FOmwIgUiydVMEfoTzcLj
H9RbRoHmKxmgjVsPHryf9kbwBeeRFUfbcPGF3L90uf5RxNQxGQsT066D6RRSRZv02SnuAB5OfIe1
MTOEa6t6rY3SX+wIvbsfiRPt2galpbVUcf7PAbKO7PkJU1MUKcJKHc9lqHsZrj7iwxG7QY+RbIM2
ZMrF+z7uw5lKenCpdLD77UNaY+Qrh7b10Klh4JRUgWeT1e7RxX/5Pgh+re8H/lXMTlYQygOZf+YG
oNvdqCu/3a9KKDXTrR/Cc6KrB7esytvC7aS6QUGjV+OPkBPSOm5hZhe1bmBiYeddyqlkUF+9GZzu
GP7HjGgbVR6diDaqPrfkd14ZL68tUaTY03udlWS7uJ+we6YTWCcTxW1Z+lsHInHQLXMXIyEiPlgc
Q0svHAef55ZZnIrchHmZl9Sxh8Vypc97V8t++LrbXLEpdrbFCubQWZBUGzNha85k5AlyUYy7IaXm
0P05doZ+lHX0C0/lD464klloZe+Fwbmhd5xNXDLgHOsYojz5ia0bmsn7MMfrdAKEFxi6zUOOW5m/
t3Z1SxDD8juBfQ9bTqWQ6gLjYPa9OPed8UNM7HIC6a7NCZh4R3MIgXRMTznmVg/ifQVMWxI+0Nlb
qQUFVVgWInIP4qgKnUdf2gFPHsKTDaC/s3onHjpch1w8IUofNYEDLvXzYKvD+UhVUXyh6wDMVK4T
LK5tkxQgYYB0Yz4WreXsp4xSygJ3BQYOhtka2AxZrxbAMuo82w+eFebxpy1G/Zr2QehJt7K83GJt
p83yEOlsrmFdfasyp35OWuO5dSYcOlVKb8tgn03erA0HfIOUe0Bt2+KCsoOYIbqUv/lUomNVQobO
CjMk8XSQsxi2Rceg1mia4qDC7LGr4i9+VFhro8f5HdMWiVJJ/7QULAAuXUF+0phn1eH8b6R9otRn
urb7Ps+dSzpAPStC1wSXozVnhP1L0fnJiRf23R9n+1H5RkaIbxlFGkq/6Oy5t0nF3jqQt7ZI3FUE
HnujKm5vM4vkF3a5z+m06m2jPox5e2UPkJwdNZAJbR4mYYY4DZPppiPkCBsmKREVqtioe1tzbXL+
Ty8qq8vToIBBZS6F85VUF6rXmv/s5nLDxwwWB5fUt/Wtsjg5EDxrVy17902mm4C2oJOedRJnQ0zp
4P0LcPoaE/mDHxLbheSJ2bgt1o5d6Hsr51AbG8NHYnAnEZgGZcDealSh9jTkXXEaGPjtmkV2i8pF
+JrdlL0C4o1bo2ez4TkQgOhPdSEBmjlJwTplhadopDfp/qdKZJ7fR+nRlS39nViKsWYXFTR6LixT
iIeIFuAn9Mn8gUEXJzQWgjU1LdPK4O+IGnTfTT9ObtwryW3EGeGZHYdHWia2jKnLhwpH1dk3Wrp+
ejGyF9XCFNChTE45dsV17cTNWuizD3NXuOuBnLPDFj3+OVuxLHHlZU8IoGIvpk5sjHapcB3WUYWx
V+b+N79rSQKHy52VQ1mVXewcO8UxorercS1rQ3sZkvyNnW6HL2nhzoKYJeRKEbRb+BtgAdMDHYP1
EmCK8BdV2SlBewhM/K9aAaksNRMqnt16xE8sTk5oZA/DInppo3ntRxorutwKdlEXRC8B5o4jgVhs
oZEevrBKz+epCD7gLEX2s17Z9nNYMZ7TRI45b1L1urZbY8djPH4spmQdGWZ/0ouUk0rN2jjF3mKc
o0QSV3KkoGWXVl/scPAZt86BZseJHd+dG+9BB5AfGAvtkCT0ti+/dGwmFJ5j3Jtq40LiSlzu10or
xIHTMHluo7yVJH5XdxGyNKzkNCNleKCaP3yrh+8pnHRP0czD7G8oYhxunL5WwZw0RxFTdhUNzsR+
2Y49xEC2wY1+CavX2a7nc40acKk168mHpLCulFjJQtO3onLlubq07a94DotzNLAs2cAeEPcMHrx1
Fu9qtl6UNkb2qVB+DfHh0Ck3uMBhAIGaJWfboJg4cRJ/PXZj6VGSSYQ74FdayglXbsEn1TjNC1lj
xg9j0u6beqZ8piGdnPrDhUkWpRZGFV21hmxYinn7Yupx6engAjzQFqD6Ity4c+8/ZYyEaIGQ9T5l
QedpC5ognCkfghZ+aoaU0oeIY1LaC20HF5M2SDc7pWPrI7vCdBsY/p7uX2RhtBCdh2fVG0DZBx2r
fTZ2+/sGxAEnOgc17OdmxDQpWn74LA5MaYN1k+spNN6C9cJAiYmFh3XlV+nmT6MN+hHG3ZoV9Tt8
aciLaOMbgyfU1m0d8oTBvkH0WMke4rmm0H7g79hc3T11zKaqmONcyY01MCKq17qEWUSf3WueXSA/
MkEXMfTGXIiL0shXjpq955Fh4MZnBa2SxrktLUrsd53HziZR7QI8ObvwTJUTmaeqLh/qUBWnsWq+
mqXg/naHy30KfA+KKgnEWRUvPgDA+0GyaDLOjR3hDgdBp2k43GpZgaERrH2Q8Os3E0oqzQ7fo2b+
VRD627rNmzbi+YQedTDN6OIHerWdCHmAoQSWGsc0tcyFZtER2IX7uTjeM653JoQ59odS081zofWP
bR5GFxXkX8MIhmpqu9/VcsTL0jUVGOJlzHtSSlHGRCGm3tf3fJ7yx/zUqAFNIeasLisDvcnnos0C
a82RFzGPUc2WhQYLOMs4MKqW/HPE1N1WRrXjHGdsHezs3gBtvGOn/Brjx8P9GAI6NfWXQOF8bcqc
KXwJW/j++bN1g5iqzS4u/fJNo0JkB+aFo1Dax1t85uybzS/4QdqHKUuvPSro2bUdTveBcZ5TxgvT
FMlNmTbmZcqdregGudPcXHKoQMisE4VmQrgW7wDpsaVKgpHtkEBS4n00D+wEx1uTc6NrdYmJ32q9
zJp+D4ZVXRpWpqZziq1A6SR8gOEu1Ad1zODdSCeL92hJEH0HFsK6s1kq6V7o6rz2NJUT4XB6SvJ8
hMoyMl+sgePMWNoULGlhCHPermjlMAjLhDuOCQOJdjxoKonrfTTx4qYCGzRlao2f8y4EqJjsdKLj
xhR6cBh686uT6PO1ltZTniU1el7wRYUKSLnhEjzWUPda/M+gh/yPhNQA5+HFW5/V+xHzzxqg8rjy
c2SuFWK7tk5im+euhbzkoAz/tnNRnbU00J47hjtWgT/9LqZ0fvWVscdTOSb9Zu7Tfo/hbAV8gGiR
lcfH7AsBRXkIeJdWZs3WSlrFh0ltDUXf/bYzOV3kmmYfVdVmngjBruFZXVRQXJ6Bj5usELepoqnJ
yhy2/5HEUtvMK9tCtrEk+g76ewdgImy8DiDuRrPekwHvc1Ow7mBqzh/7odoGpTqy85Lb1I/7jd5n
AzFxpKAY1vEGWzkOtu9h2w/vbqteClaOOWcQFfsXk9g/mJfAI+xANjapXI6ZovzmGEvBs5sPmxxK
lNf3AZsp46UtaWgKZBudRlplEXpm+iOy8CvVbVqECnpX7k2ua1tW1dVso6fG4qDtztmtaDnmugVM
7DDy3S+961zrZObs4BP/7+tBO3VFQ1HjcjTtTNZwO2a35cS4+4x0IAPP/CsI3uKosfY2BPcVZQAo
3jMwGKLU0b6Xpn8ExXV2WL7QuKzwGVeMszIrk3y6H5Qry+zC52aSBeUa8GCVKMuTvXzB03vBQd+S
a2TTEhrjo1002tZNMYkbXDqtcAh+O7QRb+/VKzUH3hOFPptFEyCp5VrJQfGPmmtkZ7pGs3NOYySY
Y5taAComBWiVa1G52y5kqW5bTOEiCb3G/A2Kz9zndv8OC8VBzZCcnip73gytMa1SmmNOyKQ3f5B0
3CRldW6w7+hTGRzn2HrXtaDaFUUZox6M/mMzRG88/38UVes+J6xczEsq25PsKPfJLBtYSmP6wnB/
rZE+Ws9xvshHrrErmZsCjOWF1nZvvoVz+zNpOHyzKxJHI7YCTxJB3o1JN2zcMV9lDrTirBUNz3Er
28h6qrx4LLKXWc+OleFkh1YjhteOHfNfnxFrUhbqlS3Qvif+shn63t/MKT09cVejzxjRke9srjvX
mV8ah01/7DI2INq1x5Tk3No4e6/LYRs6uvFSyY/G0bHYBbZ+m+Pq3sC2rYwow19hFms5oIKZc/tq
qdzfmnWJ2CEG8ySM4lWniGDjmjMTzc53yJDOX9PKajam+mqC0+CROlCBAwpuI4aRDPTEBsXts13G
MPCo45eJ0TVNAwhH0TKOZEp7nl15Cyze6jTVxzecor/pmuA4iOp2dvpxq7OUfs1L4ymI0W6SvAw3
88CDhY9I20Vl1Nx6XO3IB2fuDnGJI/zCvt8mW4hA1WGOnG6VLsCVPHSexsAFh93rwRZXdbmNR/yo
cRx+1dqlXg7DoCfSFPtjY2rHPrVrxDhWSbdlh0k1m7Md/ar8VmJ/BFA3D3CM+X95ZjIX1dfImPnZ
0orEKxg+rsuZ84TsVgMA54cu45AWd8WuUtMNakx/wOxtXHpMjrE1DTfuw2jHrQ6xiuAA7NDu1Q+/
V9qEt0hQp+M7iCaciXDJo7BepJrQqV328l0eEogi6v+mio8pDGJmbQUiuC8H1ogqpO4krHj2Z+Np
pPIB6ILzyPENEZYR4FxPZF6zWV5yq4ViBP4aM6/G3UiPoDfW2XnCTcTIBr9PNMdsSKq6eRjg3p91
8dtwQRfdS41idvhu0r3Qi1M/O8MbNtkbbbqMNllGvClyfvZpi/odzc4Ky1H7PJLCPCHm3LRp/hi6
vH0KzA0CvkvdaIVve6a5shfxb8JFlldX5vfc0F+swKI2XneTrTdKfIqTq1XrKZgAKo/mA0CfLS2K
Ol0owUOsumdp9IeYw8eGmDZufC5zy9I+/GDpxtAEWOqOowRk+G2hNZeWsy3vZbMV2h5/nE3zAbdP
qIsT55uIt42UR0H8zMmzZgc2qPb7RzuJWywAoAlo/fgQugiYPayXUYol5mErcmf0gKW/txpbc4bv
znqMJ276qGd8oKUZmniHmw8jbVq+a2VkcMuwdZE01JeKbt2hOtPQ41/C0HIv9z8FgXZOmoF+P4vm
AvqLTFoCBuvrEDjkL1AJlOkzEqvCgNE+X+5/un/R5kY/9oa2z8c6uAZ5hjusDT8q0yT+2qRVeC39
4dAU/YRBZfk7SlTC69D00E4kzwmmrdj/LEsQHLFL8IjswK/3L1jRgm2HH+c/f+fPk9jWLRMSW44x
Pc9OfGXrPx+CILuRYY+v//v39z8JHVbN3Nd0UNlbgE3IKV3pxEdlFWdJXcZlKKpfPMhZYit7WvaQ
ybrVcs2L+1Hf8v0psuw7/MwIwh7FzT0aS6IfSXm+G9S8YP9KqrWOJbzXElpznLzwjLmqN2JB++nR
NG/ACxPBwgL3nCBNnqmA8ITuPlFsGKwnGcV7gxXBb9H70OJvGe/smpbCTeOk1yhHITPBqw+cvFZl
Eb3CvvxN694XE/8dJ/8jenLLUGLi8Fwh5bSTids4Qn6v5UlQY4ehrCXh1R7tImM8PXzk+TfL6r8L
hn9dUIv9UO0MQWgytd9SoRirUSJUL7V5E2IxZzt2bVZXr8I8eGqYoybKpiHAreL1jHK2EpzibGos
C8z7k+YS9FXhukj079CpmlX43okfNvMiTlLyWAyjvckrnalNH8BLi5OraYB7lz1kpLxLAZfGKsNn
YojV2O+lLMYHWRP3kNa3WaRHumJJ44kMS4VjP6ZWyoi3rK+KyjqOrRgogaugrUk/Yxztagffp6u6
W5ToUHWPPpI4pTxLuUfaXbX9iCH7jT43G98K+4OYTSMxL3S8Nj3bId8QD8O3nLCIPuUNy2614aGx
RjpWgGf4nnq6nAqbfaJNlJkWP9JeweZSYD76OW89zbcAFG14Hcozly4oewIp8yMZXQqoi3DZSBcQ
wIQlaEFIkG22TK3YD2cUDhtg5Q3meRxyzI958EEeyBmzunp2qfaO5uhjFOTRlvui1sM1RBvKAUr7
5wwMlBREku5CB0d6CW0x8x+ZHVeYlQ1i6MlYba3aPxkmxL0ucDeNdKY19puJGLh6cRgTuXaLxEOO
dG2H6pebQAi1mZo2wSLoUVqEdhx5UOP2WWBOnunnO4ssOeT9ptjoXXvk334eehJXIHFPRkzFaZM3
Necu+RySDl4Jq9E3ZUy1qgEJaVT1m1Eku1EN0Zpnxy9l63u27XRe6lAI2+TACo8YH27xuvIJ5AKO
21zh7VTVNpvV1sFrSiOf/ejaAxOFgHBUD7Ez6ANqeu85RPPW1aiP0s8puArbja5ajFfRL3thuTTA
ohhWQuccY69zm8BrfZ3suV3vDJU/EGpcm9ZoMaWnxrtN9HeGkt94X6PywRw1LnAcy+sCcNlGbxnQ
d9qGqTXPmAIZpWzkEnNiV6/x+fhYIjYdZdajkTSHsG32nDlzpmyKIUyJaJ/0tHXlA097cizDFN8a
iKA8/5RYl3REeShoPHCMBTdrNvWzZbBtbvptHku4OVHB3FA2Xt6ATJwzjEnwOeshqBnQW/QOjDwq
Ars6Q6Ui8Q9wjvB0tNLJNFQ0VuKp20TYmzaxQ+udljwWTizXPvAFWrqJXUSMdaZOkyyEObOyHH3L
FeaVcSgJPEGT+2KiXg2u/qNNE4JrFVv7pE4ZCBMh08oPfLrmOisR7Wcw7xRsvhausU8ztJQafqTH
wP2Z+BClV9uskD/peGK6Mn3H2fQ9YUVb2aoKViGGGkgI1nbw9fdqQvJBwVhVo/kF7Fi4sl+yTpBW
wAcPdmlv2+2lyBjV+hZCHERXMkaFp5b9phxUe4isngAom3jdGZJdX77XWF7WQwsgqZqb52mIKKzP
cVIWMBZVxIdq6dZWNsmBg91bHCc/RAj/QbEY5/W0caMh3OmO+zKNp8r0vxmsRB4okhG6inzSkevp
kNx00uHkGyVfCYWEoKeMn2URfFngirFLUipORjbqxfyeudkvu2/KXVnAoHUOQVl/y6wu8CA1MWqY
z0UNYwZxCDGC3o4ua9W21/qbaGChxJofQWPRf2R+3HqpZG5exgWQPesDd8B7UPTDwWqd3/3s/gJP
QDtaqm2H2tH/kgS6W9b/aU6zbZP/3dNKJoGgf5rTqiIznTgt6YxMyE5OzltplaQXcqxX4RCYOwNE
BrKEIVn7/U2SkqdLtAuda51HupfaWNgOmCWtcBewO/p375z4hOY3aCiwlVKOYWHytaX7iV0t/Tm0
Q2YJR6Jl5qFe5C/LjVpa/uQGiR49P3UvrtlFi6IFmsEJ7e0crTOLwawm2JcNs88RJRPntsOJakxP
f3mBn/De9xdo2bw8QgEshfona18PYa9r3IDWO455AVkYdhM5/vQ5gqvJC4dDM9Bu4TNxvBNGU2tN
jK+4/vvL+MNjzNtk6zqpTszGEMU/fYaCBKAWYD084qZhSDEnMCEpb8/Ue2Gx6UyXD7MEXekXafoX
e+Pyrf95+ZAgc/hkHFOnq/Uzir4KXLvEHQwgYRlJN4wL4yhyNmogejMvTNXAwkVPzfxfg3bLZ//p
JwvF+smVq1tSfY6wCaeIC5rmFCOoqHrA9kX1mOa5fiP2VF3vpmGBzjbjSz47v0Hc1p5DreZ9t5eR
+lsSd9lIY9hEauBc5yNU/Lk7pXHdX5QqvmcWm3i8Dn+zp34Og3HF8E45umMbpuSS+ewHn+jMbKkP
kmBga/QVbT4Oi0xTMHTwElP2N1OsmRTUewx6EsDG2jfmFJwrI3Ra6actrsR4MIozUMYTHaktputm
2pNueizbsj118Ae6Gv+ebWo75saYyOePbHDA+DYxAwdGE6sMw8WZ3DleOdtaI0VTH9jExo7R9IWN
t3j5/16djrI4kDm6TXM0vo9/rjBFLiudd9o6dujGq4YbGNJOtan67mtjshOMagRgYcdvtZXo23//
2X9ab/nZtlAuZxJlYAn+589OfWPA/d5YRwEyKZ8pCMWkSYjE9j17kU3//af9uVw5ynaFo5RFSuiP
6JTVmkaFW9I6Rob2ayjKVzze/8l4JSIDceX/+vefZyzLy6d7ANinqRNl4rJCE/jnr0dDcoXyUahj
4vv2hl5vSLP1TjSUV1IRhtixjAiiAtk/0J7Kss6xedHg7BcOIuAyHq0APx/MoHy6m0az0qUkiYJR
byAxVCi5TViw5jZQD0FTHdlDu39ZPow/F1DHUixfvGHS5E+fPiAYZv40pJY8hrFmA3pHvo+b+iY6
JziOtkvDnNC+mgzCLJeXi6GqW7nZiMa22BEHB4dICX3Hp+UolZPLOMO6QMv+YkRl8DLnr76q5t2/
v+l/LraOa9D3IXjbed5/fs9dA8TDXCrjiNSAwK+Ydiinyvc4AA/CL4SXL9USSOFBpp/+/UeL/2PN
40q2LRMBmoqNz89DG/GWn50ZxztptMrnaSUcnDs9kAphMs336366iNYpiau3zLoWT2096uMKj1//
l6v9c8x6WcoIyEiHyh9FVtBcXu1/RVt6PYL451rimFr0atzdQ/Pi+blx/YW7uXzlVL7UQxffNVsr
/nJn3/Nr/7z2XVI6CkOdzcDmz2VlAVzqeagfS13/hiZY4hwxp6/K2WVm+jRHjKBNRXdZ5i8jHD2G
FJwuQf3QercjABupJn7Uwt7PtCI+9OYR5R68R13S9b6wOYAlbSMGlw+jFDeI79GOPutj4HbiBIak
P9J9t+qMXt+1Kqe8M2TkVuKpvQZRsKH3q1kRGFHbDEwbnlsL7DkFeF4ss6fepLG1cvMTQ4kl/qkm
A7gcK9hekkgDJ0cg1wqhvdHgTRq6FjzLRP4e68ETtOVmC8hAHgbh74MFECiFF9nBeA5iw9oNSy40
KDWgTP30Pg7mXoO+O2hZ8lQvdFA2teemp0sRPybDzoYTVdxRgCqd3jnndvrcBsmta0LB6SwXf7lc
jD8vXqLNHFmpyzE4QNwXs/+6XHLwZdGk+eoYDNI5zYna4TT4EYeN89i3+skJsGEkE54BMOxE0FW7
8NFpDvbVQZ9rhsuIrEGFr9jo0h1wWnQCvIwMS8r60FXqFRIFeI1uNv7ywtWfdzzdVqyypFBdx3Q+
JymDtMe2wh7weLeJKjwmszb97oJA/ciy+t3R6NWlWPeSzLNP9CllJp13t9aVEKVKHqdYaOBbMsjD
+XD2YTajPpu4B+sRrLhmHpKAvKQVfwmYVm16pnw7MspEjkpmDQ1jLeF+NWPgRCuhZRKgGJN8C5v6
UYzl7b6zorLUPWe3MadttHRHOgSNCA2Z2TJ0afNx1JiFpPXPmtjnyRtTKiBgtHb7CgWvHpZO+XfH
LAmlZJHp4cPi92N3b/IOP9DQCpiZNNi+aPF5KWP49pcl7VNMlUUERoIiHceCyk18j9z+11WhV004
9w6PsNTZu4g918Zuqw12NvJF7hJSb4lbisU1mhSyALJli/UYYopIXMpd6uQvq/vn+LNBsRLvvhRE
iFjb5OfXU0UNg8t6mqGYq+FgN1gqaGkcC72+RhIloX1M2rxY2yW+R+hQ23DGqZ7bDN6AKjfnLhKh
95e36I8bh5dEqskkkO3ytPy8gXJmA0824uHRCCMTmykIQvQKn7YBQAgCecbAXmdb+nRB759oZCca
r/fGCT6G+ZcyIfHHfn95LXiNhW4um1e1vNb/+rgy0jlwd/XpqAKxIHSoaW/aahcxBoQrw4fmGwbW
V+aeXmtpwrM7Xps2lA9BkgIgq7Ibc32f/6aTXsVpl8NkFJ/mcX7/y5v259OJKiprOZQQbuKA8Plo
BvA2Gq3SHo5aDVCS7KR+yAL9jDsWvCRjxz0CLBxEPP8Pvu/uNXdXFdzabpSFZy16MmdCKIOtXsOg
rg/QB7tVXTvZOZ2GS7gdMfo+ldWYLZnvK7ze8pkVIjsxsSRwNJQbo2MZpqqz9CaZ1Ju5cL/5efuL
GqRs6R3yaXukfRcrbu56YY4hXMUScXExVtMGDbLBUTgLrWZn4tSXja0OqjLhF0+ZvWmNqqExIyhO
KkTaxpm2hVlr77oGZGov7HyPWGBiD7KA+VFJ6tELMD1wT+eoksMRbdTH3khrRgEb7zSajIXvX8p2
arf9VMjd/QBSMNDD/Wq255m0JOkQOiNnuIJev8k623gVE9v5OAleoTt8SxuOuEGUbjTZigMJzt+1
jh+kN2cHpEJ9CUJQsFZHn/x9EY0RDU+60z/TCf9NL2ayEdpmwGl1joT21BjQ9ANKKTNbBpegfGPg
H5M5oIPdAg51P0lHfv17zHGwxy6VTCVPgnU+B+Iq0ohnXObvG6nGv+w5/rz4leCkT97YVSb4lOW0
8V8Xf5STkMHN1dDMbnJagxi37KHLYeOQAd4CMmcuMv3/734luO0p4GVIYf+BamkD3Wj7MayPTgLn
QyvkJe169xRreQq00Iq82TF3bQsbZHFlZYR5/uNXUJ3lnP/9pjI+HXCACLDVMngSEgZT+h/3VE70
Q1S1koymtZfKdvIzNxGPYIVgi+13R3xDHqzQv2iym7wlrzGTrj+ATXS/xIm2DeuBUZkzXKIo/8FG
BOHYoKsAo+OoZeydXEb5c/hoMv7zCpzZ9Hb9D3dn1ts2217rv7LRc36b8wC0+4CiRImSZXmI7eSE
cN4knOfhIfnr90X67ec0LVD0tAhAUJInKeQz3Pda14IwlXX7aprU/26kt/8sL+m8F1MzTY33AimB
Fex//P/UczqVOqLtIJ4a4melWAmWNe6+ABxGmPD6GMsiaa/rISvzXVfPyUlY4RKkxBZQ+l5P7RDJ
k5vbRX6YNekFpvQSbIeEVTwS94mFZ0vg8Pq8QZQV3aeKlUFDALo6ZTQU+h56E1L0QW40wrMxUNwP
M3yLhWZKampBYqRwVuJ6+uepjDJFgtxFmEOlBWlsz3vD7H4Rty0Bblwm5vdu2BGZFRowDMlBhuqL
bCnXiqNuZMdUqulrp3oY5Mi1Q+Lgl2KCvN+vpzNmIRoSQbketjNSv9lQyqXMEXcyi1VNfiiNHrNM
mz5BG8YtHRJaxl40P06m7qu2jMxmip+agUmLUQzFXPNc9AVCY4lZIFYX34q/xEVk+FaDnY1eAnpx
ySReuY2fN2fmh/0KvSCWO7IJjAk/0DDTlqlzvblBIFfAn4RaAfpQh6DXtwQTadi0IFJUBI+H0Ewn
tCQqzY3HVBmV5zIm7R0ty56Qa1oFOQ1WZdbbs4MnyM8ZpXdzYdsXqyDZRRjA93UIOus4Oov6pqfg
1eoIIF+u9/Gxxyi2/ZX0wO9Keu8nyHEk51ql8dQDlfScjKuB7QudeSRCnknYzEXSquGSIn5ic1Ej
uVdhy7Q9taa+HG9h2MjPaSQ7foR2uNWd8AnP/y5ruIdkqdGYl7pa8mKoOaj99LsIFO19kyKYrcAX
7wCkmKfNrsO0JbmRoHUltSNiCtK7MOlhl8etdeQajOCCxYhXNan046llv9CxnXaMqDp03V94Z48g
m5VnoQP2zppIwgNKSX6ujIJESWVVOxkXI0N5BnQv9iE8pj7OLZIyevZPTgMCLAvNZwRj6j5FXeNX
BX7IDIZ9bycS/Z/ohRrRPVYrylCKfrTzWDmphX6M2OyjUV/UPXzpYE7EjtZHVjbKW1kYL3pZvNld
hLB0iPGV4oo/qUN7kAhMO2qRgpUP2qopY/GvY1x97ai+Ipxl7Vzm+l60enLs4r3gl6ZDO934M93e
xB7/UaGUM2SHdgsgFJU6RrLHzZg6r7LcqXGeVfRdNGGoZRos/S7lNNxXCiyjUiLawRbIqwgzfEUJ
2/ijzWW0uYtDFLY3HWz2TkrM5K82fpejxfSdTsl9EaPvm+UcUDpEa2ytbNdxGXC9LurDgjLmWaAR
h2+fx4iTeJg3wx1GHoXRVjbRjVBdsAZ4xAu0+1vSsurXRkBbxDmkx66RL44hlUdtxPcMRgrNHoa/
vQ7DHxd2qD2iF+DXLy2YzNzyZDiXKTELO920czdl5t3ZGS3P6qTPZv0EmSHa1W0z0DzR85220GEt
81V/hPWWsBRCzLCcIiDIj3pUOYiGonXqnSPEtjISyDa+UCyJwTMyCnUyNwTRztKh1bLO61GNeCMN
rDtTBfML7u/sAOq941IY+QM0FHo4C87Cn7Of5BhFZ7R99UVOklWZguEkR1h5ccg5VER/odSb7ylA
OrvGSrUDQWLWLpeq6GSPHatMM2qeWdfuKrvUH1gxYVlxuruyH5Sro0kpnohHjDuFixmKMabrgBmP
vUNBRZ/EmfcfQ7WBjSXb0y01yvmGgirmCgDnLKzmYOixfZOiTrmvuZkatrO7CDFmkOCDXwu4Ihgb
6ZKCCgwjmmSD/FbVEzW5UjxnqhMyU86z19cRwe22/ZRlfzEx0GHtNBtSL7sedpJNpGLbRMyr+z0m
izEcEULdnEnpiHoxlIPczOC+4zIPpjw6F1MAu8fCWtK/g55p/aTQol1UZ6C1kSWdq8p+BMkKuNd5
j4fo5OCTCTIHEdyM+P2Q0NZ2zVyBZNiOKyL6y9Bpuwm31TlBTX4cxzqgy5ieJYMprnWMEA9Ija7R
0llW1gwpj1IWHWpg3+TUOvdVTxbU1MqtH2bpg15S6utrbvyqLnVPkvGkDSjMT+Dq5VM0F1+Y8hmo
0Kjyaa9pRk43YEhC37ZjTexgQZpGL6cZ7EcDAWjgtbZualqjItLt7lzjwU1cOKtSQwgv1aurk2q/
ssj0Zo0UFnQBuKSNydgnqKbKiH43wtnqPBcsl5vQM0v9W9jMqgsNQT30tsG6Oc/uUd3z35ASJNRB
eqADLHB+SX6UYxTALbZcaUlSaAN15BEG6hxibMt7XDGFHy4NXgkH5Gkr36mDrF3ZtqBVg09zL1oN
Jz+yVrRJAPOJq6z8qW89chTsCwK6YV8ZVXxAuiUT7sZH3+cEDjTZdDK0Bs/5+qNpCic7ZaW1IN2B
cGZNTxuIzWIItRmDnho1SiG9DRPiiZtuaMZTw1BZkB9zW+aq9MXYi93SmhhOxgyLTzjYJCHKyp5P
EiCtZeClJIkAy0hygT2HKm8BCCg7L2Z2JaPH+mrC2+hgTOLXqnQ3ncT4hEptt2l/qyyhzRIb74Vl
oipM8/jkSP2+CSX9rij1ed+O7Y0t5Q81aY42bMqTIns6Syk2RtMP5By4D4vuARwXeQ2VYhz1Abpp
Fl1Vatz3ajeTIVOHXh7lF7WTnaPaFvJu0ZDagpgkly0Sis8SbT8ki3nsME+4FqVLanHsOmJymsyZ
MkPfjXDwZPNUZA38t0Z/2toyQ69lJ1NqiTtLy2+ajIKjH80LKYBnfRVbT5EGzCa7VKnentRsoJ0c
Rhitx15HmCemo8ZvUYpanIFi+UkUKxdjNM+Lnf9o+tS5hsiCNAo8fr+0t2bSMt5GOBMzuwxBooRe
vJzL2amv6MuQFOu1dKLzDORFbsHs8XEkQBooBUEQmNPHiszPOwP7hDIr9qVpTc8mkAjcnnjfnOVw
l1y7KeJ9u3QX0vdsgk0hyDg98cdrM6SvNckdxsxrGkXxJqSt+wmaLgsOR93Tz0fTKguSOevYswvl
oaY6kg5/ycahkbIHvQ2J/UNT4sYhqEBDxnCvl1jvzRrru1gtjDhE8Qm3Go26+DvS4ulY99oNRWvp
zWlbIwIYwoBNHjp5rNE7pbFbaL9D7Seq8Z6EmnZnLN1qVEpPqpy/hZPQD/RDFTcu8NxbeH0SuezP
rWU+OXm9y/RUCsI1DNSs2IFmtXgqtU4+D3rk0USdd/2slxSLu6OC7Vdlaf5Ibe+5mFX5nC/oVUSY
nYC3GrS3x3EPWCy+Iic5iAV7M4AS66IMPcYTMSYB9UeFCD1GX8qCBRtm42ZKyQvDeBsIikf3ZP1y
A5rVSbNjBpA+uw6L4dxTOjETBJQJHUEElrT9mm78RvWvfjAfNsBJlFnTbVuHIpo+5I4WX1jvawzj
SLqlpm/3Enc+fLcF0rQVoSkcuDgXQvP0fjgh8ui8SLPHB8kRJxlf810/SB1KeAPKkGESpBdb96ms
t75UEOQULgjvYBYgVOmS79aYLadJDDhWneKxVTImtEJ6kmGr+anWOQz3MCAXQ2AGT8KTMzX1Y0nQ
nqYQm8jMGR3Dmt81jdnrqHVPTUH2tCLCR6pF6KHqTL0fMVlTHgIwM6cdYr7MLo5dxq4FbxPWvHE5
J5283KsD4AHivqRvs5bf40QaTMn6FcZAjdFWvbMflrxW7S9JS3e0WaiC9plyarOS9Y3OtZGvpioc
YF2N82g0O3HR8Icezcb+Dh1AxTl2bnq6ZEs4F0FWNfVeNxwN4wZ0pw8RcAecAPEo7VTMRS4ITRHA
8fnSGOo+dmqiqcCcn5LYnmgFDA+2VljvghvMWbAFDXlXBhHiyMd6zQ1kNDklkY39eBpSDOrhOmew
1ZqKOEj1N7ORWA+WHZLkuqsVr0eyFnR1k5ziYr5FzVIddH0J38wYtc1kuqJKx1s0Ev9hpJ12tRZm
5Rbp95zE6i3U9HvHgEanCC2/EK8OtSN3nkGnnhPkfXdDo1O/mNsHo6u7h3FEETnWCxhz9g/bdSsE
KkXRwnDpBpS/g6VNj5NolWs6aM4Ls4+zN2b08Bh9DnMNkGBEH+u11tB6jphPi8Q+jx32i+4I/SwV
MgZLWS19/mdeyU406NGttM0UTr+DOrRsi+hhRcrUAGrdOZt0AE3a9FT0QAtENpLVg7GbsqH9lNtf
w8UAgKI4TwL8ygdXhNu63XULyT5bu2BQsT1xtWFerELaiCXglk5fyaJZ61I4Q3NVTqdC7pknWx1E
zQhteo2irQbWA3lD1JSdZ4vvrFxbQlr1C1PNDB9CRYBUl78oZTh7uipwaNuCzCl1Il9BwRURToZ2
SBHp3RG7ckDMk50Lmk2n3uov6hQ3wUSTxTbaGz8O8W86I2HOstrvHaQak9xLfjvPvV+F8lNJD+A8
U5DeyltLF/9VjvRwHZyvbjGE6QWLNUOzaj7Tgn8W5XxtJVxdOiu4uexSHI/gmKUuRqHe4vVUfBIO
OoJqYCJ0qQHNFw9O0+XdPlxdTVj1u/u6GTu/jBx8VopNCEQ/+vir7YNK8ctLhu5d7QcNJNm40E1A
ueOO0TqGlbP0RUa+HBnsDMxZ9nJbvdIsm77mBhaU+VDkucnSlkiJUCBvj2oCvvSyu4q+zwJwyUHR
59XZJq0i6hvottGEo0OnC1Zp9MM2RFKPfnaPbIs0s4xwEkpQV5g4h9Lo2gctZSEZpu33OXZmltro
sgiLBUxZ4P1U6buYyUQCMg2G8xj1WlAkBgWzygCQX9nJxSgI21qiu6mJxQETgOO2tEqQgIM5MWmy
GjGfYQnzeUfdArvZJE6D1ZrHJJyuEYLL46Sqv6x2Nu4K2b7MNr6ITseT0sypOMbIMj1Z0r7pKI73
JjsKNk3jshv5/I5W+yJshgZVY1ofhHjcQFCsjWRufMdVILNtmAmk5so1nBN3bOL2TjKGZ7KxAPX0
LYBO2yR1qiG9aoyUnCCoQyiq6SKMKbDZQwQ1CLABZd0exW8GVctsz1aq3ivC7h7Zn3N5rgbZIrmO
dhHYmaPf48s9V0M+IbrVoxv1+zWDt9lbUSR7vYWscpbi5tI2NUmibXOvkAP3OhzQlLu1HLX3HUJ0
+KY7a1w6YhSMczTG/M+DhziERvVNtHzhZj00BEjUaSjvM6xCnhKhvmxwVbiZ3b80g/Y8YkPGZjQD
O9F3VhqCCYNBtGPk/15IMR60XG3uBL8TlLbxIlXON9YqbqPbuY+tlmUuRQ0/b0sMNHl613Rgz9dd
ZlvOH4XSvDa1UwkvuVNovS4Gc5e8Vi1J9Lw2asyCd8ifQu2nAowLezihsfZiHAmSU1/t8B2K4vdo
wjOjWyLcxyoRWbnCtn9SNXuPzVLxwq6PDjjbjhHumGzRur0+wo6JnfgO5+APwNBYNygMuKbSGESj
4QhCMI1bTX3ONEpiijKYPxaiJ79JixbdVXHJbsdWnh2ixrvI/KqNxnivJvmpla38nDbFY9Sy8dI1
He5LOD0QyS6hwJIIsiWPYtcltX1KevXcDdG874RmvI9KYuyl2TiZWandsxe9cMlXZjedUKOonkRK
j7ut4CpGVyWhe5GgOuYtOV5uAmG0xhJNSR/5i2z9ihXqUbgyMXoPyALEzL1K4NIutti/VoJhx+m0
t45r3Y2juT9pyzjhrJLKvSPPe4aJ5JD04qzOtEBHpbl+gCBXARnwp8lLQ5mcZI2qxJTquWcZVN5D
AgjHcUBnXFbYWQiQkYv0ySHZErIOwkHUvr7dEA6M/q3eaVJImnoSmhhm0jtcY2TghUsJegeL0LJM
Py0TON8ipw4VwSlevYLrgN79qNOkPcISwXo+Lt8lHy4Pjh/nKtRBBKZQxW7S4tHb8F1QBWAnTcj2
I7WvA6FSrN1EkzSKs8CkeOlmBkAXI5p83WqpwrKts8u683XBstvJ2U4xBZkjet4SY7nbj9lejaoy
GPvsfejN5I6lPDn3psbcxbrpFFf9g+gd7aR1FlPKLG9FUyp563NyO1+UQok8zSjHQyTGr0Jv+4Po
85KMMEICwa+3e8cWbPSm1aLSC4Q2cScftxl/6CFJVNV4aNltNRq+MK5JbKhA7aa8EG9mp54SHdez
JV8x0crGROYUSXoMEeDFsGoAN51uSDwt12rplMrtfhpUAgYZZEni7M6LLD8sdqZcRQsghNhBHNtC
cO+wEbXXzU7eh99bATXBbgeu5gbIhm10lSs7Ig100F+7xTb9fG0mynjz2EYJ5PRV49M/0U419iB3
gZhxDBeMVUrYfOM1zC/qsO+TRLl0ormqYjJP0owBnFr6zQmq+x3EFpNqEcGmAqfLKc3kzuuUmqBK
s3uqc7V7zNtUPxV6TylRKm7t1RSG/mBk0aW1q79kO7f39ag3vo04gUKFPRyo+CrPDVPVqaTrUbXV
LTdguYkEN1/IhIDB/ISkeX5McvAWhLmt+o3kLn3MG3KWzCFXPIaPm2XO4AJEE+3UlCF6iWfzwkp0
nO+pIXtaC8MjhXb6gGaVJl1jzuQTio67MZvvNVxuGIcJ3cMHqT1INoOtrnb2MQQyQ5wnjkb2ygat
iPXKbaDCYPUdfOCnALqMMqIR3um7iikXH7YgqGlSLRKIB+Y1SaVc7STmVzH/sGPcWRJ5XteUdO6r
DFc+dMpvg0HRZM6fu0JVv6jjgtsU/SNYj/qsGuMP9vyxh2mqoGexxPfMVp5OetqlA1Ry0HBtu5S1
YSpE+mNrGPuFgfOpYjCaYzswWDSR46N/r8n4e0Fv8GYrNZksTvvToN4ZZV/s0tYuwyDHdzoDsoKm
7KIOtA9syi1Ho1x+wmSOsTaQPIeKW38Jw6/siJ4LKkaPVQSUOomz+37IZToZyXxY4hiDqUhA+0fg
WUvK6VIazk9tLXP79LOBx7sZSLoUJJ8t1KRiM+oe8Hi9qCyB7rT6IqmJ7CsEdxCmE2cD3aDmJTOG
jrTwtvlqr1aEUNTTfdNU8oNQyjf8dPVtrrpf5QCNTBVp7mdCsl6XWV0JdYt0rWa8H5lY9IPK1uvY
DQ7J9ZrUXaPpNkBBqnwrDz3NStdwmQxXuwgZqwhOyjAmNdmlRT0dhMlCAZDEqAWLDH4eZLLE3+kU
uhyykGO1fBLp9BpW0nSIQeheyFk8a2tpxJzHkdU2m7miaucrOrr5qjKUedI0UdUd5i/ZEOm3ceYH
uzp/WtMIVrt5TxN6aManGMvm0Rxlbo714VyHw5PsnHQzl+9zwsYrq1K+RLHYW6pcfG3prvg5mIpD
Wyn9F6spTiz8vdHE7e7uQ7zKXI8QakBFSu9KPX8V8D9eYgcbuO3YewJijbzPLsWCjMwpjJPVQ59i
F2+b/ZkoXuDD/G4cIKQ10JJO8TuArxvMvf/Iv58/b6NLeN4u4x/z9R6tpQ+36kyOz81+zl/NH1SD
1dolWEOQS1ZCcqFt5PWsIBIv2cFQN/YOozB0gPkI3ri9CPs+EU/o2GtYxa2HatbXvf3+ur9+veIs
c99JAtgRPrWf9urBCJpTcktu44v9pv0Ce8OqtzYBC1LO2eER5WH62PT7waD1sc+Kg/19ol11lE/5
eb6Jm/rcfYXITjMywxNF/Ea7o3AdEtNeEdx5GIRPLR/3KkoQHCTyNZ6LmYjA+Dke6kMHEA23FI3K
obbrIyDE0Q/TQceK3zoEMczSyRblFdtddbWH+Kuoiokb1dzTt9a+ZywEXJazEmjQzDpGZXXJs1G8
VzUwgGGSqrsZyd1tEPLLEpWHToz5KycpyqQqYo2Z5K9UkndGiwQhM+IGb7muv2qjScUsZbmZlmcN
w0fJH/H0ClzexWMzH2698HBkBrcMcFX4dLMe8FU2tTA9o5ubYDs0et0EDbjPj4dWnFJHrHH9pGra
BhbUtiBsujbYHm5nWcelMRTFRaGdFtD5ukjxpaBye2jUqQqc2qzol3P2x8OW7shxMUYvJRMwqAoL
kkccNRwV+mWHKbcft1eW0DR2idFSIVaKMghT7WLRIDxsL4bVWAbNGFXB+hcIoUq/PV+XFkU4PDil
UIpgO0RpWHBzc/h8bjsDa7MO+8zZOa5lZf2dXcl8HS5hs+y2P91IavaV9HR3kVJjwxnqIOyiyp97
YlXOcq0OfgXebTGMv3961yXlx+/547m0AeCktHm7o0/6ZSmb+NBaKkamLk56jwkNIpTUlAE7n5LM
uhzOTLr46BhVhh41xiFEo1rN5d8P23OR1eaU9KqztH7q24F+LLXTxMk4TuYE7kZCIqHJjPrkU0PZ
avsqyNZfJGjvf2gH/7cC+TUquWg+/u//+9ePeJv/BOR/nasiKaPfefx/f8/fPH7Ar/+QDQ0+Bop/
1nMaknXxs+v/7V8kRVF4CWavtsrZUL9+4viNf2BeQc/MP1nHTIKq7N9x/PI/SNywEPjZmiwjO1H/
Jzj+PwQ8+C4Myi/aKuFBN+xs5ozfBDzKonZZ6zTiqjVvMVVv6o6NdCgn19BvKD5++2RuH1Lk/1MO
4DaSsu/+7V82K8dvCuX/9Nv+kAs1kSbX7ADENbybfzH5mS/VxBbEDR8MTHREjb1W2Tm60/zqOUGw
/Vbvk5/Qsk76AU15C+FsF1/Ei3KZPOskuyT8iZhwun0PFvS/E5ab8h8iV9lWbJv/N1XTUDjxn/eH
lWBW6ExDQ1burE6mfkrdOCjXgyO0KXd1yeoCQEfWjhofHu/y2eqW6SSR3gcboyEvtFdEu5bBGRkj
B2vn1GKwVw3Fa/SSygb0/fN2GJUlJQQHcyClt0CKxATaaRG7Iq2r3fZcGaJwVMy59poUR2UGjRfr
SzMSG1bUH+PCNjjYXcxYWS4jfm4Spl3wjGWQyFXM3W5kVbA9BikK4Wh9WMvjrbTB/WaRWgXmeutX
6zBG9E4TfB4GWC94mFPzEC1UwTHAg9TgULSh4tdGdPx8Cmk2a+jFgiLAh0TXbx3/5XVUGqyazIBh
qNlzT6AMk/VXGpZQj2UDF2MJGUeJnaM5sh23JyhOosPRiTmOc4WChw3QHJ7ioVonJH3U60BKKRxu
Z856tj3s2guqc/W0zV2FFnfAGNbJazts05gySbUHCBkG2DZ5gWsLrFIf8t8eV/DL9/kUvjY5UBW8
3/6oZD3vue8DmKt3csIksj0FEBxCOBoxcx/ayVcb/W4Q9RnpZWmzN9dH21Pb4fOh0qRvBktVl4ZF
RewT799YD2kPOWS3vfPtf8Vuo4u1Iq8+3+V2Fo4atNntVLazGk9x+vT5DtVMav5+21YvKBvI2vCj
jmlzbPOzPdVcpJ9vfjtT9BxYACKVWRogSspg5LezpKlGf9SXkz01aBgsCkrra3kSRnQPoOuo+IXN
1XzC9rYJ6Lfzqx2VCo89VC8fD7V1Pp/9bX76nKm2qwN7lHoUAGS257en+B9HJQbwE7/+Okd9LBXC
nPhnhQQG3M8j0pAI7hEmMMPVScLxKLyB1dCGCeahsDiNSsjORG2i7lkTWPExTPjKrB3Q7OVorbPl
dtmiYv37ch6X4aEw6Cj9dr3WqcVVu/1RpALY4IPbu+2vqf65evlcB3wua8IO3BGqMwNNCBdNaDNU
FBVXzvZwO0zrC58P//iSXKdhSGVB8vSKlZU8c4VGRdajNyet1zdJCsID2Abbq8t69sfDMqRZ7yBT
8/R0NLwuxwGvaSHhE9u3wOGwIHwNb58/fjvrWZ4ch3z8+CqICtx105zuWp3PS4DDCOb1sJ1tz831
xPBdtpQ6sjEGZLB+4aIMyCTYFu0/Xv7tK3v5pzRKxSld1zIZyU/Bdjbpad2+badzVCoL+hte3w7s
8d9jpox9F0nEbXy+sH03cqx/f/Lzp21fI9GQdfPSXiFYfPLZPz9+E343t536CP9FnBrmWQLN6OcE
kbEOUTBQnSNbRcp761sj6evv97u9aRUNke9E8vnjVd1cGO/ieR31Pl6P6YMkrfZazQBWTBam4Uyc
1PpDPr52+6rtcaWof//k7eH2wvbcx4/77XtKiX4jnrCz0qqWr8nSYUrXm+y/+jGfz6lCs5ed2vY/
rK6qPY18z3hdrtqCzr+SW+/bo3R9Sl6v1zxe2CusD4XC0nw7+zz8+RxlQMZqQkN8iU+jkCTUgNvX
lISRgsAv9//l927f9vlKtX3f5+Pt7M9f9R//JLqGMWpcnx7PuIM6/Iu83no/rtOsFit7a0JxKZXy
mx5SwU3XaW47iHXWayjrWDk9qdofwUrgzu/dDJ/0vFuSdnTlfl7lbsQDbwccVo9aSqCrts5DnwfZ
Quvz+XA7Q+r2kzJyvZ/X3yPXFa7BDvpkuk5zpegLopMpirooTlpvWC/u7aCuE/Tnw9+eW2e9NoNj
lFX5eoVboUxSAh9yKTrFG+aGBpuxHFMBRZy23cnO2SBlbf+Nj2Ncs2YvqYnvJjEtSKTMLXIxMqaP
TzQxsiz7+J3juhmxtjuo0aEzTRmJEPYEvSwx+HjaNtvPBjzkMknIKe6RaYXrfDkWAC0/TmOFgWk7
tH1srLWcxbNndmpiDo/1+Nf22RgIK6tjVdYL2uYrQcEVowifkrnOd5nV3afOgm6p64x9IQwCMrXm
PCS5O0/2O14Ykgut6OhkeHqd0iP7KaK6+SVOuXm7dYWF2KkNHGtA4jLWdNKrsTlsz62Xg6bqZJ5O
a5JxBxHxJNSLIJeIcqkFjSXMHkzFeelZ685zRC9fnKu1pz92hekbUXxq/hmprkgaUmh9oHdsZkiO
YIxnlX2t0Qij3X1uCNQ5pLTKR4FzVGGBUylW6xl0HdqwtB4Qw9Q7tZ/Azqx7we2wDrYB1s2/H368
QIQAQYklmsl1W7odPq6A7TQx4fHamRhJKwbUrVrS1YrxF8odbm6kOxcRCvB4KkzvfulIHBLRfT+B
VCUCgPUyRUf6dta9ueSTX8sGxVVK4L+6ibRIdV2qbQdlXa8ZTvL3w1IbFX8xbb+s9B/1pNyoVoxB
ZktjsJ01ILRchU6gF1fchAXvgDLqwv/Mb49JHmsCqirr0xlV9I/XbIaO0WB/+vnU9hUfP6MYwBfh
jiaukj01m+91bqGJVeMtszV24OspqeVUExNSqCx9YEUkg8jmm9aX6oz3sX3RdjatM9d29vnC9nUf
37JMyQ8QnN2KlqkDq2lokLQkF9TUIUFXDbghabyi3eGUi11xlaWkVraEfbA9Z0k6L9f0LWaFttH6
ZduLcST+PqsQAO6g/jPUDhSZ8C7vWxHap3IwblNo6geuFKZ0NT7lCJR8YUaUIj+e69ufkR2RQliz
Mt+eIqRM8mSNamG/ftfnC58PBdJL19FplmKhQ5UJ9pzeBHZK1/IR211zPyKlBnodggV7L17Ln7ZS
3AkvrJgd/c4zn/Mr245H8kMdNXa9sSBFFoGFjwqKEzU8Nya3hDe3j8hH2gSmlQsuMI2CeXwh/3ak
ZRZnPgX/DElI9qKn90rqF92ukM5Veo9Mule5Z3wLTjKGFSnk/r7AwWqmyzBdYL2EDjlV556KFb1l
4yGi5eZ4UXIihiybq92a38j7OphBeQHGtDBj7/q/oE2S6PELFlXb+0O8s6RvLbwT3v9TTxIA8jd5
vqcRW2SvWOY0bAde/MVEovpdIUUg3Y3q8xDvcanrSAldnAqaClbrYBJ3rfkIjMyC8h4JZYcMxax+
T1U+/dICvZG/53fyoXYv4BeoSabXCcmNS0N+twRaAMT823zpvPQX5dJ3ujQIKjzpZjAS0QX55viI
LE7qD+UBoOYpe5O9+qXxbG8C6OnG99pxPOL9dJObRUPBNW9sOltXPtlecacc6+8JG8v+ijYVy28G
vCc5hCh7CFO9aJCZiDNhhd17WCpD7zs23PvyZBwWYI07fZ89SNfo5/wjfql/VZfmAhiZ+LZ98VYa
rsk2+0tfehRvn7s33ftJeMD5NHxD14SGxF98JJYP3HNk990CDXaNT7Vo1vdytCcRlhw2kFOaXxZ7
s3nrkaLFj4ImFnyf9mDSUzrADXBzCIjwoR1rZz6hMNb7nfxDrx6gE81fEeBL8t7UvGX2MF3CqhcD
+kL+04iId0m/YF1PtDg88AVdpkILs/3Wni8wlXhb5cnclU8mvf5xrUOfFAHa6lVbjhVN2XnPCLlw
cXwZDkt4iY/Og+qVd9Fh+tY7u+6HinvYRdmROcco8erJm58AY2AegxRN7IkITymZVuYjFebyXavP
8nL4CoE1VR/K7FhXV3GQ/6olIkL39L/X5sAK+3fn79YP8tBHQafonNH4k88hS2Gx0+4VxO0v6FbP
xjPRwtIZo4VXvRo/YuZBAHMdV9IlfERmYH2lszxDMAG26kna+qKOHuU4fpufnfqi6kf5wtrrIf+m
/AQIRWVC/g72KA/Gd0h0sP4UAIz+6JeZRwJgdMpZo5h0OIFpuQksCrKlX0u/J+2MevuL+X18KG72
W3OakHC4NTKk8sLtL40noHKU5RHcEHP+A7jnzzWEQ9mXJDtVpHsf8lWU5fMX8uNzwaZ/p9xpgfaA
xgC5i1McyWVJfsp34l36K7+Rw7Fjk/asvhFL89zARwLXO+xwsezCa/bavFZn+YHqQHSI98MZ+Q6R
M0fidoFsnvTry/xoPElH7Zb+JDDYinaEzBCw9ispPTOYDtW+6V0GmvZL748P6lE/y6cMZPkLddPx
nd0xpitvcvW99IYayzqEHs4jb3hGdcVYqOCM4bvdEbw22rMY++uJi156GL8VJ7RsWClTEyO5K18i
jzH1VccZ5UZPVejx1qt94Y4gm9j9gpp1sVUcywfnK7DaF6Qf3nLMvhU+UoN6l9j3GvpV1IE7Bk0v
CoA6C8+EZ+VWF243kCRX7UiegvHKdYgGwyXock9JYg3pg0DnL9c03tnTwfCnh78ww1/YeR7LI2xr
H06ffetpc4B+GkHdOhAu3WIF1btE5zzxmZ768+TCO1KrHeG8c3REDR0hKZe9lNv65rw1cDwnt4p2
DeoC00UH9v+5O5PluJEsi34R0jA6gG0AgZg4T6K4gYkShXme8fV9HFIms7Or2qy2tYFFBGcGAPf3
3r3nlvquubGZDXsO5+EhpL1ziPaZ1xzSr9N11T5Te5HjFPEd3cD6oo1exblXeMYVDJxTcxUGxVm8
mPzOBzKujriAbu3Csy9ERNdHgzXFM1nV8QQEZegN6f5juQWZ+s28y55xRBzi91LzrBs5bfc+lz+n
RLkl91yUA9w2ijHvjzSPziqSgkNshDeaw8amlxUOOYg0nWRthMCIEXwnhn2iO68iRRKCphr9ws6o
a3zfdMDOo/yS7VEkC5Lt0WQZPbYS+WEgYgm2kXy8ZGaXHhL5OflW3fz7rwaIzC6m0ylKeiv1q0F4
WV91FwfJSAV8YDcxljsPfx3SVh3OpFKOpPjyaPtA14HIrFQS5xsiQNyphciwrkGcZfqpo3PlTAr0
nNXkTrk9nFV6j+SxNL4tmFnvu5gNJ2jZCnj2OJ/j2iY+oyjjlPsuPYh0ex7afMg2ch9F3nIUrct2
WgX4eXYdWkXbox6sE22fv563NB0PSayi10CTUuct8Q9yVqPKA3EnbHrlo8/XNHecDkU7oHsHza1x
8ouFN5jyhEq3KXFP46kCnh/dRkJVz46dswcRpXZK47bD6Mteejv0mXXT4MMFRUd34fOA+4R36a/X
9CnmvzSqt1uXbZb1yPaorR1uuZ8vmoKAQRu45B6QX30W+uCp5moet3ZwL1uC2yPEt9IDq2NRwYCs
Ce0xVxEFOS6tKTAoqElqlgmA8A2GB00LTIP78fCCdGo6TckUKNbsHj4bSKpTDsgfMQcgIx6KXSKt
kcVKJ8boW5mqTdpLrLPzHMbEny1Sa7en6sTECr/8vTuSCBdBNgUlixOTJIKnunWagBnAfGYOMJ9d
bTYORuIco1W+461pfSmWmvlvPlcg8WW/Dr/biCDIqX1HjtS2Udvn4fO1cVSXkx5ebUMzbWwx5JlD
tWDzbp7UjtEjVY9BUO1xlI24rUUnQ4k9C8+Mh5KM1kgnWy2/msefzWRdH98sy+bGisUXYz1mz3KB
57Q0wOJE805uBBrLaejjoOqML2PnaFRuHJA67Up1Ii+yBRO3tVW3N3g7fD51+irhj6QwVNmTb2+v
Jkt7ZbE1CqOGwKZ6AQ614HHmFNymoNtBdpOtuuXFKCLGxkV2bDRElisrSZ+7rcO6zUJ/PXdU6Hjb
HOW/doZmqDqjrX8/Q3v6KMuPrvv4+F9TtF9f9WeqtfaHsDC0mL/nZL8naCRa41UmS1rHy2w4HP8a
oRniD+EAsXIgVgBngIz21wjNMP9g5gZgidGb5cjZ238yQmMs9I8pmgzXherjmszsmCP9H2SgvbSG
ApWvPMWajVBOltJb03gyjf7Uq6ASqYyR7NbYcAA3ehjjsU7LF7ePbIdfk6PPodGsUCZ/fnj7wPZa
iSEFKUiOa8fud9sIupPjbjWK6Mltz389dAwcOMSwHkrB1ZebIc0jpt62vPF+zroHjJYZmy3UyLhq
b7dLX+s6hZu/vAtMYeXSj5UPt6E6HpKCq8Oo9V1lKXInnwzneFJOjSmQXs1Rhps7e7FydmJNQQVq
SWXyeiFydD9zf4c7ZudsvkMgeLNe0pAui4vWLA37bYSkCbe2lHlokMXRN23u2YvM9XOrIUnsM/u7
cmuY6ldyzOKbRYeFHOM+ydD+H2OILl4xmF1Q1/ltz2RrMuNsD5ui8hYtlLq71sedTe0dEc80EsuI
Vfug6lFytMyWyI85ufQgZN1pCH0oSq91a1yWmRIZzpjMpFmv7ShPLoox3M85phuTZCrzMBPHhubo
OYvHOCjYmA7TbNKFQIhUmPC+UXVN/Yq8Gwxtgr+1KGebpktxv3RJ5nU2mkFTqdFpuo9OpNFDWllh
Vs15LaH21Ij+9xbyBryx7tWCBIj2tAOIe6nSfcLS71WDy0qHR4D1X6ZSH9JKXZ8VKq0+/ZrThS2l
mN3MOwTEqgZOb9QCdx0m33ZNL40lAtVBMDLY05UeWY8FF+BRTdjUOsltFg5mYKNd3UVIEHIt70DO
uuUOs8212dXz0TS1nwCnSQbDt3du8vrOQKJ1D8/eYhXYL1i8ibHATw1LKHCKiUCgRQcNo2mDVyvr
AxLfNohJeVMWB2B97l6i3kbK0zK+GYz5q0SW0f9MtGDWZOJOKN4n+V3Ecp2l82sZNv2xTthd0+h+
S0I9CYhSIE+BHtP62OVV4S/6fKeWNZUzqZA0twkCMGPze9Sj/hsNG2+ZzWkTpmgzk1I/LEV7gN6f
e70OH8/MDq10nCvq9MCIBWhlQ0zL1EgvCjphvKjBHAPeF0QMHaMRp2IvmNUQmmO102kVE0W6mK8S
JhF+eO/q2clyRr90UIOJ1nrUk/E9H8j6XNbqvu8hzmrrjEJY5/rR6CS0+nKKSbjTMnWvhXWDSldH
EZV0D2U7DYTDAx7GTAVqwmKb3XEh9kci2ojbQxEJnsfy0DJqFyXKnloV53CiaNSpR1RBPxIdW0CR
FdZRVOqV1keImUw13s3JuJD7W71zdpSkx06EVyeCGFzAz36Jan9HsqxuwEbmLPaTpH0drSG6mPlh
05Xg6tuFWQm/G6nz0BO3qeEm3lXVjDJV2sN1uAi6k+1hcx6S1T3mKHUVBlwHoeZuwAl0j0Buh9r6
FZa73JRgBF3kL9bQe/QGI+phYUQd6tKnQiOqxA7rQAsSS/Vpg7+JDkZvCd525wKf3RnBdG0Y9gfq
yv4oMBPwdsBSNnWz8tus+5Jzmh1tY+wQ7a7coeg1Mje4kC/DrKkgRtq9BvPG20PnYezppFmA+NSq
PsTM1XyGCOnBbdnz2pP2o1lOUdG+ZtFgeVptpEduIIfc5NKI6SQ1cXkr5A+pmgK5FuI+lN+9HzJF
hl/lGSQK3w2q+UMiACqci0My381j0t8sEPy8sW0ZtLqP4exGL2BviFhckvm4auWp5RxTh0UEa45n
JtaVBo9TtBxGpGurlFO4metPo/pdz3hWqNG3SPGY1aEUzxI/bEsPRMfoh/HDEoXKQY/zWwyKBEgI
gA2kBUZdzdkYG9g3STtzTfFizCrXQQKyYo4ifDlOqRPhx/g7GgpPKe0osEu7IoaigdWrO3QqKNKT
ZgovJEKN5WTTiSahYZycD5P0zWDEanrEzhl5NSyLMXvLRXlCILsrnbZ4tcyfStH0oJ1JM+vz5BRW
CXlu9U+nKnUIj5DPW204RlP+NEMN3s1K29LZoFLHUivuLGLb0hJ9cqaEp1UGGDAEb6IVybPx4i42
wvSMph/BAaVflTg6OavHgK5gBOmChLflZNsIzugkKuHggeuiILeQ0uuOMp3Yila7QitGOpXva41P
NDN66xISsyP0N3xjb0abGrREpHJ1MEgcz2IFw1z5PrvTt3kJ6kJmeivzbTHKGlMF6Rs33cVwb4lX
lE6lLD/ZeoigE4spibWsMvjDwyI+WJZOWmpfYuc3VqZd+RIiF42PCK0Jg42Iw4FmQuPHMnch+P59
gYuEADkx0CVkVDJfOo1L0piJqGrj9H6ZkTd3L20xRoFC8x5cbj+i31gO5NXNZ4CRBRWje2QWhgei
AaFotIT0IlesspjJB2vRqhPKmav0djMY/6RB/bQwwzPOMXJCTxfbS9WBevQLmo0jiuzreqBT6CzL
gUnEF0eVnsJmgPlMzWslmMhcgcPdalvIweAaSxaVqKNrm61PSHH7IBMphgzUsqvWNCAKDfMh0hKG
xit9NQzC3KdvEijkAYbwl5ay6rCo4gamwdgx+FA69TZJ29jrx2bdGxXXRFfiyBWmeFAU6+ham74b
9hTbl3O1AEYFzZSI5UbCTLhyXlGxL+emrmdoazGzJyry7ZCxkci61EGJ+1BbBJOZWeNb8cT2YbRm
7gO4edIGzkczVaeCuf25kgfSbd+INk591XGuQ623942K2HzN8vuY/oPnxO7bGBc4mjKAJZFlUAWr
M/c6s6FpV1hPKjp+TMbLV/hRKbHLrq84MuO7Vgt9HznltzpJ6RfIyeaY0UDY9UXxoBJjFZBHj/5W
RKekto4YoNHuVE0Quj8QQDd7SyNgNiHnw5snh17tXB4nRXnnnt8FZIzcRv1oBRGhY0CBTBB8k0t3
TJisWS5q+7ZxMLcv8BZzIkT0ZDmkVndfYn3Hfpaf4PRuEyhV3r9T2LC7Vooq9JL5XdO1D4acQJEr
hgCkGMeeIY9t+JPB1jozHkRqRb5ClACLBGIgNUaMUvIzO5g8eOYkiUjhyjsIa7pNsCjQvNDgB7OJ
RVrzZKQaTck2uZ5kRWobOiH1XXqORGwF04zE3qim80KmEDycvmEUl+tHLLBeLys/dEIU0khRS7KZ
T0byuMQvUYsmVh1GhhLy1xHM2jlP4pPtFkmQj2Gz05rZj+Hs0LpBTi10nVo2hsutaOwJXT0PlL5+
Sje5y8JOOkDxe726mXUqBn3ivkc+gty7R3Uc71Sygwgp1j5A6/aomAWDSlFC+WhkWJMWold1rV2f
jI2vJp3NnHMAH7mJc8DxnovwjRSz53Rls9yZBQ6Y5gWe7kPRG+1xitUXYJVASqPdGDOqRZcQMm+m
CZHZZk/m17BfR0ruvhWvjmwxoImd/NglaajNo/VckRKzJ/DircB6fFjzEr08TSKbfVQP+Ib4vDdE
7EXqYCzgfhGr1Q1Zqcqh0kkUbYznmcZz1mRPSaPoDHQZNQLaIDogFd/cBLrIasUhfSfeeXUhNDeZ
0AlWXE5alL+ssEj5xeH9F+4r+8A4cPX0iqRPpjWVGuT6+DFmobKnMRRGhE0uavyzn9FVDDCjavWp
RsV1wge5nE1ZRJgVfC7RkQHn1LhpSUVlNwqVpnQrQonLJ8scon2psgdTa/ItyplhSmM1B6sYmaip
zVGRyrIwrzqPTV/tEdO3nAr3gWRv+1zLwxR9zwENnFYi5AO9KV8McObFTl019xATy5hASPKUKG49
p7Eg31G4mVNsBHZef2VHgQOz4GZjm35PAsiuqSGXtsVKe3UunxtutgHDk7gmzRUg+CNBzvmhGuzx
ojj0+1cHKt1wtLHpnLuk/8bu4SVvqoTLqruQhe25Q4ruMgtUkvbO8EtVCZhsfGLG4H5iLdJYyI6d
Ncz70h7wDRe5flayyj7Z1ZdEEfM+517+66I2p+Jeb3Q4bPi4dqk8C/WWUaZAdnCYc3sB41JpWEzf
bDnXD2t604WqtMT65Vdon7l1CAU5oatXu2hraTkppvOef1HY0z91iVI6tmASigGpHJXVdRJOpOTd
FVY+kI7AtyN15KlaIhH0aR9fhmIVp36VW75UPYciLQI3tl8icPLY8uBJzLJTaDVAKtb03JQ4IBJ+
9lCbIFCgLUSEle6qzn1pEJbtIg1B3HaaL7FaEqDUZXtXfLUT/S0G5uCNS31FOMxFGMawN9r1kkcW
GyHm8knN4D5dV+vcqmypbYtZWD1dNVk+nmLzrShdElWqYvQb52cxDMp5O6hqzA4M6Nj9VKyco7J2
hTX0+5DXw8tYdXMwKdbvlxqBlhcnXr3fDqGw212ZwzwHP7pt0vfQQe5ZSIlrRRRzNrADYHhovlnG
6hIIngBFV9DrsiyBICyB/SbCHM5ABByapaI6TrQkRAF2Mc7RrOQK2tT+S8LN6BySSHgmf9f69Yho
aBjcDXdr1qESp0JHIEQJRQSRU8WeJAavxcQcaJOJYqalrIRt5paAtVSBFGUlh9qW1MNRfuzzsL2W
p0xqIgU5kCs/hSCH8CzS9KHUBKydpcrORnKvm8XCTwyX7ybNFW8ZHOucVhkLKFCPm0aJmCzIBnPl
QkTvG71A3YZ+zGzJA0fy8TrJnu8ibToTaTgeLikUynVoEH5Gr6DIHMIhSDjnZHace0qx5kwLivhz
eQjlKklMYwSSgYbudgBctx7LQfeNjrg7y8F7MkuG3nZQ1nuwZOK0LWufL+s9pAquoUWi+VR5WIea
HFuTwacD/2RJzG8hvKBAg/Z+WW1OKow6zX7lHD1GRXVa12y6lGIsqmAAKQzUJsduL/LALUcC2BQI
TYxs3FlldcEVYMSFebcdCkV9h7D3aPVwYHtXe27ImmDhDBG9ueAJCImuWouRFxbPQ9uxynUJihWN
5LjysLAgiKw+aqEamMl6yofn+imuHNPbJESbuGhwI1vaP1i/5c1TYScA+izDKqx2QWgMeH0AHeP1
57LNRgFrsB16ksrSp+0l1rDlfNfkzE22w7IMTEsm5oE5SFjUQ/QGNq1YL5tvChZaF9lR5rhdYCwy
JUIbOH2J3gpSREaZvOLakdtcRMy3snXB5WHRWzKRItr28pm+NcsgdT4TnBKBBKCHvB02oZgjmqDq
m9zDVMktOr7jH0K7fNOQSQlzx7YaVRf6Ge54MF6EDkTA27RRm1RqO+hz55MRS7WnopTAaNoWO4vK
D6Exfy9y09+Pci3NA8KGXrYdasV21C5i7TDPWnmcy+YoNO0HEJn4UCfFqRgFkFdRuxcdfAteVho9
kEO9UNMpk5cyPdYRq/o454LdiTsc+fMoZofDQLLUToQx77tyN2vAl8dQYl+o8zD4io9xmbXLYjoX
xyGGuAylRpJufF49xBFkSW0az3x3InHDDBECEozVpuuX6LTtjVBjYFI1t2nDzxobso54u+4iPQr3
YyhQCS9TeF2XRJHleCTZrep+vFeyZN86eCOdfk+MKWwGJGSRk3PmMYaj7J98t2bpjaO7wbDvUtAg
+yFjWtvo+slO7YcsSn/SjMgOvN/ZPAd1jB8X4g0qhHp8zlIi6cwm2i/OgBUJPduu5S3YtcqS7ZOl
1PdOpy1Bmz7nifExLDA14O5VuymCcSfRlTiaMzejQu+QF7ckCug0hUhqGQMom8KzuxniCRGYmnFE
ip3u6AqNBEeGzKSloBlyONegs5R+DWYVsXxT+HaXubveSIbAQAE9yfBpknuG1X4vM/fUu/lVwWyJ
VjR/vrt+sSb7nJKgBH7nFmEuvRXSIfy6ixsAUn5Nc87nJ7MoARM79UTY7qp1ZdSiZQd4xY+zhq+A
TUe6T4Euep0R7UCBIDcAj4DCJtVuq4VJCORSXCvJlcE/R2jmLBsJU0AbehdlbnMt6HHlSvoxq/Ti
JhexCX1c3AbFWzK51lEvwgWqYO6v/XqjdcplQTa+a3rlkQbtI3Qs+ua19jp2tOsWAt/K6ZtKVYQN
Te0eijV5jVjNHnAsTbTWU7qefUGjkGU8yaNHNnCpcd0vTMujJH7sVgztZsidCh+WB5HsSejRtc1e
Zuz6+HqWb3TDAOvKRmtSRcz3hf7dbpw1sPuXUnIG8sJ+pmX/Ypmdto8HtA52n19PNiWsK1NpaRPe
NBHUmQG3sm+lGs770AZygBinDLXrPI3ocsgExIEg2nb+AkzGRri5AOXLwdEvLlNTEqGrsb1qkHAT
iTcdMwMEMEOQOhg0om5x1h5zSzwgaW3QJxgh0ptpv2riWtBC6TqVdndRo8lDC1QWeSjNfQOi/t2q
tyT70e1WYWb7izDhTZEZSTANUgQrGz1V66GR0KIvQMD7uvGhuP0PQ49vdIzPjOSrnA3N1yi+A5UX
npYIvaHuAF81MrSGMem+oYWU1BKLx8/GZ4+ISutwqBYTltx2bfhnwWqCb+Io7ZvVmj/n7yXTHfII
ymtlUa2rIoq/lOl3KoyYpksvSQ2c3X3uq0Jnq43hNzGM3erSbTDRQxdd/dSR7KnY62NjqQ77XKCl
kVmiJH2rhp4rbRKht4rXVJsmyjoj6DvCO4E1o8fNBcJA4SPbXYJxopQzY/LasMljt6c8bhv+lCKF
p/RapWQ/p5nxbPb6e2KQKtZMKgrwtXopyYv3NFw96GjiCyyOKuhnmD0ZXaBy0Z5IPG/aJYhCrrl6
MJ/CxIWdYI/wVrKnzBxMz03BfkBeIq3ZdYI4XWJuFOW3SEPlVltYMuN29Qw63gwnH2wK2imF5QKt
IRBlXmGpec5M2vpJfVzLavQdW3lQ1bB/jE0dPbr7tcxALPLLwVbjlt7F4kYPk59RiuptIdhqh8wR
xm+a0usvWY1imCFphJqicwoGwbB+yG2Iz11OL3ivZ8ppQJgbuIzl98KoEqJKrBYNuCvZm3CEIMW8
d0p3sMLQr7UuCpCa1+izNXOPsJKh+niILeU7F7sftypvY0leXazqFEUx7DL91iguo8aV1qTPDfvq
nSDi/FCpNJm7SHuBn5AcqHVOq1NfRaV1MuHx0HjJKjwT7VXmrv1hyom6XW47NPk4K4WnGtANRQs5
NGPyrGWPTW381NuVxAuASIo9fZ0AFO1CFBenosmv4yeCirkbXsj7pXPfkL1mI16lMK6b6xBtb6fk
byqMGCIX+i80f/G0G/ptSlPnlFbKpbFQ6ZjA/D0DlFKe97dkOVak360FNs+KZK59bcHurE1d8bnq
2zYWcIhKYz+XoORxuAdj7n7vUap48VqL6yhdT6O8oDpq+5CAdURxO7up2cZZ5AZmrBOdoEVXsl4S
TRAh6IIL2SyACMxMtfeOcHzifwjME/SKCWQdcvuNrtT3piqRBeG5A+Fj4yV5SiqbNn5us/dDpBgZ
3xNG76gu1RMhof46Fyeh0tuHXrt3fqAnLZFf59IdS74GpT7SzwKBV6xiUdfTb0xGGhgmROLRdbV8
U0kfW0KRd5A/HkYsJTvikFwPsJXh9+tS7oHAZ6BuYXOCXHky7epMrEQaOM08+3PM5CiGOVl0EhmS
xtxUbTLlrQXiruOt9PvPUWsHuU26LfCrM2F+kPXn4phH2muTW5yaOtmCzahdJwymprz8Zn5Prdy4
0evxqzK0SMOsyjxZaEjXyRZ7RsmCHFGCImEuC/Ac3U/uMbbX4M70ynm8EBJCQ5x7xkEb6ZjF67B3
Cve9orVAzNa8T6eWKt25YQYnAk22fKrRRNePzs6MD5tg4POwGao3/cA/Xvt8+ktYoEE89pqy07BC
o20peyP67fP7Zfmj+ms8Wu810BaiCXesbL8tgH/7fBIwmFtiOa63L98+528Pt8/cDpUsAoXO5bFZ
kB1juNVWbWX6ws/eDtvXfj799Uv8siDKz/nbt/7Hp//6eUCl1X2kEYo6h1ITufmPZRX+S7ljpUyk
tx+tiVg7wicYdkWkP5vPs9ufUg0hsvZN0VcaBNKU4E5SpPTPh2WDaKlxACf1AzpWWWFs3rftkDri
T1ccQ15X22+vElaI9G17CKw3PRfAD8PRPFWgeaUb4m8f377f34yEufxp2ydtB6Gnf36nXy+aK1tC
gfGiZun8/LzPX+vX9/p8/q8+51+9Ziq9A4ry8Gnan+jswCZcjF++/ljHub/ZBS1p898eba99Pt1e
277B9ujzk//xtf94un1eMVQT2y3eC1z5/ubK3OQzEX8tLZe/rJr/fNHYRDWfH9+MnsnnF23Ptw8L
+AbR4Jwm2altB85ExoM8DCt7+f1w+9B2sBKfjoRy+vzyf/yI7amhIgL8r9bp6Bou8P9Pp3ONpgDO
X/J3mc7vL/pTpuP+oboEsNm6sIQU/fyp07H+sG0Xei/k5b8UOqb6BwWnJlTddoiKxFv6qdARfxAd
qas2n4DP/T9U6Oj6FlLzd+e5C+iaca1FBJ1hE6sjFTx/87m3mkiboYniM6A+zzGj+1or+8Om89uk
c0uWk76UMcWSurrtwG0Grp7KMHfJ6tOo/dikNdvBgWUFmEiKPNUWkpdKxZIljPnNGGU8u6tj6lRv
vRrGzOPK9kpjnBMbxYfo0FkmoFexBe8SGgvBUtBpbdmo8+XpVThH9G51aC2DdguolT4kmO4rpsl0
obA3lPRk98hZyFKjKsNpkh1qWafJgk3I0o0eirVrZDkHoh7zVMN+gEKv3Uo+Wfxl2V5QCzayKFRn
DO1USwPVYkXVGJbhe1cLASU4vKLv18nyUshCU8iSs5LFpy7LUGcrSGVpqssilbzqcT8rFPJ95BrH
+DS2DCEmWdpKd7muJO7OUDMvkeVvLgvhkYpYozKeqZA1WSqjxSm9uVY/DP0JftGCL4SyupMFdidL
bV0W3ausyipZiOdU5CuVOQMuxnih1e4dfQlk8gii1QPBZj+FrOpleU+P2E9kwd9T+ed0ABw6Ab2W
zlQSeD6BsXgmY1dNH8YDUbedbCOg89kjfZDNBeZyl0a2G4RsPEyyBRHLZkTa2He2Ymu7su8RCGTd
basI4mIB5+4ARrMrk42NjA7HKlsdiWx6JHQ/iorshWH91unU/tMH3uTwRNwwMnMUAWBHc7y6qkWv
JH+0cLvUDktGVXZsYPoh3rkR++DMreb9aoNsc9oUEXWPdTFRpvkUK/l5ne+JpYmPeZ3jbbTNJ7do
2QJhojFH57poa+XEv+Zik8xyYZL4wVYUrYZs39DYNDzFUu6SUa5yGsorehIqf12bkzFutx3AcaYH
1PJjegxNYm+iGm4mEJoFXfmS7LNWu19XEhGqVI+fHIXQdHibni5jeppc7XdF3yu3qs4/M8uik6WO
X+fBIowbER8zFoyKmsD/svj61FG+mHiWIyWvDiPBGTQSyx9Jfr/EuctvgIdnncyBEth6HiuX3163
zmpKwmkFCM8f5/6k6JrXG0b7IKIUxZfOHK/nOnPwXJ0Ky1pAz/be4CC7CLXijcAK9HiQkIuzSZtn
p43ZlamtOjatp2gtv2rlQDGYJNB8knANuuohQoYBiqA7ukYJXFGB+0MimpTHHNIY+qEVZ8ahsH0Q
crx7sQIHVx1j342rcKcstN3j4TImtDySvCbvnIunaVHKLZ1yQLM2todhje4Y0ge6JQK67atXsFvc
9aXJFa7H6oEEoGNt63RZKFvZEBNDAK0QNC2Y+bzwxoE0Dd0A1pTH2bWuJbf4Xqs99WFiTDfF8tzj
iDygY0W44dB8UaJHg0+/Tp30hi7OV3t08BDRTdYU+6qiATwXnMhF4Y6XWrfeVQDDyYocRjA8966S
eky9hMeUyqpL7tFzMnXDbsjaOIhglYfaAAGV1E0JqmJngM+nxMmCACo/hDjbd4V1t4zrejt23asy
xl9SM6OFYVbLfu2a6tSGTkBz1q+t6r3Fb4HwM0f24uz1CDdPVIoBbZJKrQxkEeRpkag7M8Ru1PXF
z5j5/ODWP8JsCW90Z+XexGiTXpcV79qZwNd6WWNfV+nJhYuJ/AX09E56tOBGeybFit/XoNtze7ru
FeSCa0rSfK5d1lXcGklYHypBZZsN3btZkOpYue5H0pivA2EkJ70kEjPR61taDnAsZoon3EA1KG1c
aaaZ+iW3Nhr24hSnpEAsy/JtYZtGmhoyldHujmpREdKexNdGZFymMTJYiearKiHLtMFYHDhZwSwN
qBkDqrtW37dGeExB2R7qnklqR+wEoMXlBlVlv77YMwarsANj76zOj4mBZkXnqEMfeYXH/q6xo+aY
VpDYx+R7ineeFO94IAceQmK8fEEGQSG9YOuwnJkHcJpNa/3WJi3XS4tLuSNF8VBjM97Vembt2iSn
ZaVOP5e5qvZaZl5PnbtQB8LBTefGG0vYLeXcNieWlnvVfGyqyvphTy8iyV97O8sep4RBtmuxapKi
EXm5On30bjHel+n4AJPQgVo+L7vScC/dSvMRGfBb0oIMy67TMjyrwGVmVDrtXKz+EGpnDYVqX+c1
O/jI9W0NiCfSIwgq4/i9sL5ERRQ9qnF5rLqOu0pxsxDceFBXdpSzy1i8ux/ACO4F7gVUEbgA52hZ
d+47qsOdhp4IC8U0HmhMPapVkd3occyNucmOfT3bUkhJc5xGO6NYxEVV86aAMN4b1KIeXPwwUMc6
8yBNGftYzM8iXl8Ts2YekCS+NtFZ4fzA3E0gQqX2X3tBcscqaEz2mj2hjUphtVYBLOqSi190O0sj
fEaLu4LBf9cTe5+8GraeXiyh/LAc+mmZhdUIhdLqm449epbbABZdFMZaETnsE/AGa8LlxUDlrtKm
4sSQju4HtnNY0wwjUsSTAnWYyDqSP8013dtjSrOLPtWhoL+cNzjskAeEB9baW0ppTLQtwQDAaM6q
np+UwZj8OcKyVtv01xKrOzZtBHqTZlxgV0im1fHVwFJTLghEVQPE3pwxiqoy4zuWFR8F5Y3SMY51
dIjttZbDLOd+Dt/rZA/Kg3AQAHMaeRYYrrbjMk465Tudd8OclCdXTW8jA9j32vU3JOnm/dqfmXIu
QAvo2HbL+prVXLymDrwrijB/Mbp/ZdWxgnJpQ392WMxsC5Vjq66MoVf00wbTHW6b0W0VJbuuxpRM
lgRJe7MlIxqoznNMgUrZIXmrT+3cvQGWx+K/2Mm5tbSPpGefAXOVJKomPVg01kBta4inHPVkRcW6
t4qKVhg4V882Ne0OQDqVlJU/z6gug9XOsMroanjTTuW6710n8myJL4Qnl/lw1GA/vCqa8cpvuXgd
fnvaXwpyQviQe9s9mAy+DwPVr2ir0qttNWbwZ6VnLi9aCipqGqtayWvHiGWxWvtdUXAHAxxpFiGw
VYBERy4kBVpaxo500rP7qtbPUitHUrkbZIUGoAbWausKcSjh73WEVnSjoR0pSchbSPSLOoe5P1nm
j9Zxq6PokHpa7FgG64nzU99XE3ORRagZ3b3irIyF4xXToJ1YvDkzjN4n0KPfQzAs2ZqR9KPGF9cg
C7kYmCO1CkPaDMywVI2aPVFqc4vjr8zgf0SzH5WjtUsnE01eRuaTidh1ViJrz2Su2yf8P4FL7kA0
cuvMbZfBZHdr1ObbrHOuJORlrS7N4SKz3kon70lF6ManXiXTQB9YHrenzUh4LIFEBYu8ygriunfp
wOZ0saxTz8XhDyksxDSvHtXWLIPCTtarSZX379wlPcasxwOs4Ii7YPXQMPDp9Yw5HyLDlyLqzoQ6
WnurobvGdgTaq1pepz0bdsuKO29p/Ka5R8PMxKy0Y7LjVrxulCmdaFLkDfadRo3h0UxMGDmx80u5
cxd1EnISVi/Y1cX1GiY0Y9cvtYJiqNIUBL6TH2EcdLrq6ED53dvComWbZjJ3mt0w+PqrVc/e53TF
qRqnGVbiqfBzV7+Y/8PdmWy3jWzb9lfeuH2cAQTqxu2wLkRStS13MGTJRl0DgeLr30Q4TyrfGff+
wOsgSTptkSKA2LH3WnMZnQPvvbr5kWy3hp872GqntdlnOw+F0sWJxXxr67twdGryPMw9HW32H+gy
2XO03wAXUFXn0Br9mKJAL5+wBQVbIyJ0pBuKM8lczt2QzuMWrNneImfMJ+tYeOIRsO1bG/tHEblv
U1lGix7TRNRjm6tSMJAfuI2Ohk8SLVlJkkCP2Ywj3ukFdnxKOg0fxKNta4czp1nbbufwB8qa6YSR
iTkmTV1v/t54VrJvBcuqABDPrfGDdAjrITPyc5OjGKBeOpodEZlNVTgny64O4Slq3WAfhfLDRjBw
MVjY10uKQzJZwRNjwM/Mb+FZ2CjwY+1Rhk33GtlOjrXus9VGfQdQGq88CQfMgCBE48cf61Xav/mI
kG5sZcjeiS9ujeVY0q+mdkWR09CQrufvkm/tfWI6UY9p8TvcokS48J1Pa0c3+r1fzzeyIbimI69e
CSnELhtnshX9XT9sOZVAg+rYSbNGhAiR40PloYbiC4cVHnofwkGeOWiCSZCzzL1l+xJWbXKwq01o
cJFGRcNcaeI8mn3auf1dEcInJamCdcD1aNUY057gokfGoeWiGrLe88TelglsEnIeP0UCu14aXNpV
XVPhomSec65k9sDbcEiv40QAdBjfmk5kz6ChuUEvLI7K0Bqc6uByNREcibKzt02hUyvze1kLru7N
rFe4iuGV71N3besT6H9neOrjiCUSO8KeAfxdkELhb2k/r6eSlv4wv5kVWcO66O+kJcUuFh31LEDg
rCyWwqqFBc6EzWZNZqgEdgyu0oOQ5rAu9Ow1dxfMBJv70RLOrrGnDj2VPI6ycnaxZY970v6GreOI
b4x7022EceaoZYvoyfggGyvjOs1/J2m9ixAhXgwpb4LNNlVmSnQNQIsjwVjPfmo458ZaZi0pa/xo
uoAU2u6uEAPFGLOONXQoSssyvFRV+6tyNGdbRt3WztynmMkk3TwtQydBDtFU0QHwCyYgNX5jki9e
GzeMtz73gd1IHP3O0Omse4zHO5C1svbLdVcAB8NqscVBhc82/tY4ZAMSE4yhQBdPUQddAaYXvDGk
hDNDhGiJd4xdiPoh742vTULXMV7akaBv2CpmE571gKCiDhvJnq4xg5hok0luJpXf2/tepI/WZJ2F
NdW7IW6hmzCgWTvBFAHzKvCSpygSp54Qu5Q2clwa9VpLJ1a+TgA1Kl5EGf+aBf9cbk5sjwmXyMbs
J5XvuxDExHRBdxcOnNtFydWm5z4C36ayroy+sFUGB2dynVVB8Va7pHHpLh+hCLGSV7X+jckD4yN0
a4jC1nbd3DQPo3kKqyjw8Hwa/b1Sh9a6hme8LF30R4talEx27I9KN7ocqnwV9CBGPKeVWJse6gb5
sL+EcqoDKkTjVC4H9ZSbN7hfMWRrpsDLX+YQZYPFctREV8dxkj3WDIbhmX/P7Bqx/PLT2uUtqENl
QrGDufb1JvQO2IcN7nurVEnyb8XS//S0xbNTFlp7dJc3qPRKrfte6ph31RP1MnCaESpD80tvDIQO
rs7We5opnJY3qx6ZMr4BvNfQxgbog9RrGsxCTns4BstvhVhMFEfLIzMprLUh0B1ZfeKdnK6X1CIQ
nnFN3yuxpNthRZrIHD70TbGtufGcyuWgHvkLtk89avia1P/RUQCIrWiCeOMMFt6sRRWmxGBmG/Yr
qRO5pvUkTawJKOxP5vL3xhGcTMfXZAW+fmhkiM0A7dw8RH8dRmVh/XpRsqJwliD/Z697rzUpHW3d
hdy0PPKXw9drBdU6spRk7YzBcOqIEfpzyDQc/qkXP6Pvp93mGo9Koa3E1TJCi14tpmFF+vk6KOYP
RTbAHB8ksKeHLfo2B2wGyhy/01BtKQFxtgjaXGp0TuiKbMMGEWeRI3ih8Or/PNVSjGZ+T8iUEq8k
uUMwEFfi0XDeiIIaMH6HRAtE8Z2SWculba9e98o0RGUco0MqyZNYl6SKUwEvCi6lrleCLl9LkTzP
+ZuRXBSlKx3trMUGhsBdc72EWIwBaG5YdaevQyZGCHDOBApiLB7U6/z85ERwSaLPBK98CTirQo/o
4jEKmCajInrUPZk202Iivnq0DA68hb8PxfJDWwJNUKgvL96bi9JZCSiVlLJe3kU/ZQgE1HP0Qpig
MrdZB035zLScWtXC56SNAJVdbpPuoo7Q2SYVBY5+LxzLXdS9+kNFue4DZ4gM64ccF5hFOtAXmZ0P
UdOddRPzOKTaJZDt0WvcCJQOqIaZaM6VraXzeijrdi3t4M1zywfExHupo9vvE+OpNv1vU14MW8JR
CAqAJV4n9wCcyLUz6u4SdRhKcsf5TLQnPJk1Bk7c7Y7tvU52eGeSNrHrqdaJRRj8XT595qTJ7D2u
Y7ALUDFEds00y94lCEMOyLLSTcGm4UDKrtg43klD8LUtzew19JBJEEDpp1m+63qfVNocRYnVZE9l
RbBXmHe/Kel68rupSrX0NU4Zp4NpwIu/l9nEQNnmFMSJSsYIqJW5BMaFRLy/JSX/rKfhQ5jD8kJU
WbHGe5Hukoac9WxYkG+kJfbmJyIKgmEJ2Moc8lESob1ZOudFuYi0O7T1ZjAGGznU5gpg77uWvba5
O2/sxsHSk7HhEpgCe4c853JgHO0n9slLGkDcqA4ubtEc8Vq8oq28yKacEKayPbP4ZKusrfv7FkpR
q5kvNSzxsqdYJtXrG1mfzyhi570HBr6hV7Y3tACllwQ/TWRN+Sb9vFuZLnPuU14032KEzid69/Q2
NDRthvHWm6yqGKfdbVmM4hgOrwmC2mc6WStUWQjSkKv42bBsO7MHXCXuhuyVHcmGybqGDrB1jR57
n0e5V9OA6px3BjbZT0f2b4U7YkR1o5/d7OKTmzEF4pMn7CnsMTAOxU9+4d9Elmy9DD9tJyDJEOEY
SvEpc/kUD5hV0QeEYXA/By5on56+p2/Y+86nAUJbYoFSx/sGK2iaW5CdGG9QyZQLd8e5FcMh0EfE
MDLQ92bpgmMkH2TdhA2OuzH8RRwm1CEKcmYLS3dNPsy1Nh8Mka7numdnp1eMsNEvTVZSI7r1X9gh
kOU+ssXsqBHi9ge9gh/DmFib0F4Qw3QYGYWwlERxeT8VSDrSihgQ02MaMkUvsgGE0roNjSr6q1iJ
onNu3DePs+CDpyR7U4K/zabX7ZxqMtiQShqh9cYZy8WfmBImKSTJ1BcuLc4u27omE7Dj0LbfLBxi
SIMfy5wkpNEcX3Ujt3ah7H4EWp9tNFvP2NtzmrUJxKo4ofBZHAtR8QbUIWYfbm/KMLJ2SafTtmHH
2HrJsSmg6xTTnCEiWoZQefBMUALGTaTHO8NNEgSO0YWLa7WMMjK37/CjTtla5u7RNLNql2HbWLk5
QW3WfQV2fmO6QGlobUULBPek19576GErXTjsbM/tWyUqAFxJAEydVt/kaMTWQsOyPLIIKxzTAMka
NHkg7TLjAW0wAJb0B41tFO5hSaJ4daw8Izxzb90WZUe2Mh+26cDmj2ztIoKjsTiMGNhluEdvgwVS
NM8RgxW2Jp+axn+DxcEoR80md67etLrp7LxM+7CtfEaFpP9uBox982i8lvEAFET4KRRIFIFk8jFV
k3QKgrTfupbv7PJghIMj6T/73Iapp8lDoNG9Ivmnuo0awNHpVEXOy5B24l5Hxb5tS8487Lv2sSxb
7Mya846S5KUgkSV1ybpMazPfhV59qG0Lm0EK/R5J6aGfubGLLEy2RehtzZDlNB64g/eR3HnddEd6
+5UbFhD+mM2NIEEYfdHWYXN5jbJXW8Y2JuP6VcxJcNJMuat9WJetEc+vg/RKMjlxO06zfSQljXgM
kxat2FUEBBwyI76zYv81rWLCD4Ar7GHu4qwMQZBO8UWmiIoayk8rQ8wVTT9DrZ33hCqlq0w6zxSe
3/TI1GhjjXvyq4dTGTVb2XUSJWJIyH3TbnX/W09A9truMgRE4/BKPCbdZPfEAJ7NSEUgmzu5pI0a
23nS9wSeo9NjHsOGz8Z9G5bvZSa/1UwOwA4Cmnble1wOpKA0xmM7kirTCQ2LXYCErQyHO6n3tzbP
ftEMtCQ6qkVSgj4NNUlAH7ctA1JsltfUH6hDvPA580V/Qsb5K33NZIfAbzipQ11TnPbcdL0ca689
Fbh0HOs6EBiCnOQxR++4D0Go1cMpk02/d0oqA3UIdPx36tEUdGSHRkYcQBQ2NtW49Yj9iSvBaKXX
5HkKrHDvMZjwjJkcdXhqMT1JxnRWsGH8Wa8CRn4hSIKTaxGAmwXpJc9YeHy/ukUjy7ifGB7+wAHm
MeHwx1TXgS8jkDth2am5vVZik5XUryySMCYWFLHjgkBJ2vKoXq/nTOyx2rOp9x5q2vfbuWc8GaeP
Q9A5O93M/RN8DQprSTCSHZ9IOqBTmMNX9RllHd2FA+S0EEOzDtpsoZW4ZnUdPKqe5WeTsNfzbPQ5
phWcW+w81+GkELpO5xPrjHXdd5jNIIUHZB7CznWWg3qkDnCz2VKph8UCX0ImF+npuYhpDI2paTAf
Nn6hsaxOk8e1TbA9GiiDIDi6ZZ+hjval0xwYLljPT+opWz2QYlp3aCbyntR35JKz+ufbIq5t2FsJ
MtzRBconfAgfTZKir3TJMA7AOPhs/uB38aOssaB3jp9+5teRhMODnsfa3rSc/JAE8E0nHDZfB7PA
a9OKmFaueqj+ZEIqh/1CP6RplJ+jLiQSr4ivRVS9qUyGSYc5sU5j4u7wU+/+8VrntJcFJs+Fys7P
mUFwj0IyUOXsVsop9Yh5dHfsi9chcUx4TyOpfzLkSkhX2qJnsBbbpTooggnoKLBrRNBsfDOnN7NY
NL84ReqpnYxiZWDg3LRDG5+F1PZJQZ8aj625MunnnVCBFuRinFC80sszIWCIqsY5xEknT6RxgC9z
G86xpdRXBzfu/Z0I3SteanHqYu9XuVB/WNaPLqP53owowynhUAwG63Ipw6EduWxbRtoGC2CWgR0Y
JwX86SsX4oYzOX8QP4rzow6+p2cHI2QLWxDYs+L3mm/nWPttLbaML4XQF1neXJBApss5aneRtwN3
fk1N+J9/1CJ9vSWcpjpspmh2deKx4Jp34Nu+uPG+jbtsCunjqi9C6dqyeULN0Taus/EYX9P56AaG
+JTkVTmyojaFfa5N49wxAqJBmY/aHsU6RtBkpp/qV4fI7Zi8hRWQ9n6yDoqBlcPBDXy/+IuBpdR/
gxLQtW1gYaMZHjpvZpyzCN7zoKTxa3W8WWkdPPAjw7KNqTTb3UoMT4otYyqpCxSNteW7f/GhvoJW
FB3Gwie1hzJ97JZNnsRruwlMHWbnbHGjNBe1iK8g7VbPDqSdmQxFDJ48SVPY7H86YnpMSKrBWssu
VAHaSbRGLqaej6Gk59nE/C5k2Z/drI6PFW0FJcEZCcj6C3yjuOx/x8iotx7V33E2NUdFrykzmsNr
U3SEOvAVSmUvVvCKOiOmrvZ3IT+k1CfzGDkH9a9PRMD89a+r53oa//nZjKr+QseLduFXfT2X0iQA
1poftD79EYXm3hkib9/KidNMLGcXZwiIqWjWDsG43FyW1xrLgV3IFGKjPrHlLjhb9XuA7vF9tgxv
k0DnVHT66A4btXlyCV46dS3mnSE1/1yb6i3KiYgt4tCY0y3b8ib3fgZT+YLhj4ZOPYV7om1u6hnR
mZ9yxK+qEggCxocAUoJ2rUBY6q2qS0U9VYd5MS4NfdRvpE/PXb3zEe/AzjTFHV6qa2gheq35dhPX
Xr4VROyVuUtjNoFy6I8yzwn7M7nkcxLa6aB/ZwXTICjm2b5Kmwct22V19WT2Hl6YtL8akN8gOmKV
YE+zGem1rDq/uchYv6eCoBnJnUtk+AIamQmmrUSNmw7t69qIuAa1kyj5raLr/ajoa65KP3/0KvE9
6Zw3J0OQWxk+kObUgr1GlJdr23cZbsx9lcD31PUOzFd5JjzwDcQa8w5bf9TwexATjyoH+7a+avMf
oS/mdS9Fjmo5XhfRkjNMZ1GaXrqvY+uln85mHVzKjO2ksIcN8JUrPOofZZtxn7Uu/ZAXBD+VH7Tj
20dJrxIGGzPraHrMAv3QUY95IRAMqsKjW2sgET0dcEPmQA/p7z3SP1fug+EG47ay0onFPb6NGZVx
XHXF1gPHago2xhSpFCrdcKya8oMrcgbgTVEmYjJZhd6O7CGwu3st8gemBcV5qm2ClM3iOBV1/7PU
7203sD6iAD4L+xNW+ZIaVWIe9wb9NbS0m0/jYpsYKeHwQ/fb8Knr60g+jHVrrttS83fqYqTpTAQn
FoOxaHQQx95e3UX8RhCbrR6mYyiO8FSQIXBfmzrjZmR4XP2o8E9j7urH/78lmpbtgDj731FqN0jQ
ZfH/CDT//JV/pxEZzr8sB7O2CfLGFqb1jzQiYf3LdmzbcXXDYcazANMWEF/03/9lOf8SCDpJ+DaF
cG3T5z2gBFV/ZCxxRBa5Rp5judYSo/PvrKS/EoHa/3j+f/6REGT4Dm+AzFQQQsXx87//y4ZKYvIW
bEHuh4lLXik5/6HUTFu2PkPvx/dF8EOFpqjQHSebx3U7TIcpC3dB2b9GXFSn2ffwKTXpiwe9O9QZ
d3oxu6gvSqF6pFCFS0jY6JC+k43mvRKgq0NjpucOGtu/b1cLk37sKndHSMxF3SLVoVwc7nOeiE1X
kgoq2ciiXC23XUTjKMmYajvj7CFIj9xdm8Larto8PfSmPAcm5oJMC+7rPut2HRHh6GrIyMEq4gTu
veNvmnCY7umXxg9kvR+Dzroao+fdiTa/2OinjoRb/4yd6EQUs3YOrQEZAE2WXW14eNBVMUAXFszC
Uhao5d8R42uFVGhTlwiUZFHt7cwmdpoSWYvQWSKx+qSf9cFGDTxu5k3bsiq5YSydWssbDeRRSDeb
gOhilCfnajn4kkLRzN6HPGzoGEEibiz4QSGfRoPDtpQHqkZQV7l6qh4ZYBLGtEv5ynDKFhhGDx2J
BLIOw3OK+mIz95CLColNdMFbqM+ARsA5TDNO+9Sj+FUfjrE4pCuQi6CDuhj5TPY8mMldEumMgicB
DgtpzEo0qXtii2xvel3cGM2jXbN26RL9YiC5YzAp6Ji0EfoUWqAtIj+kLABSGe6TIRB3Dr5+j1qV
kBX2lh0Vrd07Ak+M25xhBomNC5mCL5nc7zx093TmjaPp//NX/x/fxNe3g8IJvnDT/zatYq9XxCPg
UqDXsoRXNMuIQB3G0ULKSngn2tMJnu5AlJCTIAVc3MrOMpRQj74OCggosjLYW5O9M/nxJ3VQH+g/
nsYsBKdmDqx1I+BNR5Q97COWIubPw3kU90OW4lQ2xJvaASiQ4deG4ItrODOzPMCO+iOBVkWX+s6/
DupkUE/naURDaDOn+roY3bmgzRotPBb1ojo7hsT+buaxuVUheepX93X4es2MWATS5A/L9R81tDKM
fG1zsnkINl61UKaXDYFSen9hXRUFFEIJlV2bRjFGpChm4V3KMFQffPnKxP31PEt3ztQ9WG07zFtv
wddGTDdmbGXvyIL6UydLiwG9N8KVx9lvsnE/2ctBPVUH4VNTWGFFb8J+SwyyVo1gX0mA4YwJzI2H
Ro5EB4+9oMoG8pqGhzUK2n0xdmdUq988dL99KYCAx/iUCZV7nph67wa6zwjClzcFM4FiFeEbF5t6
wVhYj+pg/v1IPfXb0oBfpu/BamJoVz72oGXTzwyZBQJrNNO5tAsJXM4ZR2k6+cPASGY+Nwdd0yZo
LUO8Q2/wPc5hMcRaFJ2s+YXfLFokqkB5CkwOcsEXT1zwuyCyv1ckf58bZMleQttLvcV6QfdGeN8p
XUQOzZbbmPoDGSd5/d3VfZqGQ+0YV2NInqepm7miQfqk80PrI+4pB6va9rK9JvP4s2tIhzY1jKvM
6eMQPPey0q2FCD7hGGXHmYoPrhMm2qB5yjy0OGHav+pWfUCmSz+38N/zCsH8DLCEzrffZKc41+8G
+py7oub/qOMOZG6JnnBIUMhP2aXy3GIZerwhBNgYY/pGY8Y/miPUxjZHGThW7NTEciqM481sUOga
vf4WoOLflkYuIHn2V9gi4a5MvBT8ERPjWMbtPuTTIaivLHpjTrh0sm9pVNxl1Zxzi5B06XBrzi5n
U5hf0LEw4K3mc2wT8pBa8XHqxAXo0JMXYRAb7ACPXY54aUB3tJ161jc0nPQcwUMkjCurhTtBzdme
/XR6HZsIyHwCMROaxWdqWuYKR/SHpofWaa4Md2t6mcfuGg9ELR8CT4u2wpcv8Vyj/kqmm5Z43TGc
BrmLR4RPFRTOtaNFN9NMzLPb2kTSEmW/QnoSghBhKJ07YC5RD9m0nBNhAdhAdq8RfM3cuEZ5MbY1
YMYUVh4Wgq2N+HUTDijtErG1LWpj04KI2sQB+HOkbYRYEhRDS3SdJZ7BPbw04TKRig5+xQR5l/6a
jFnfh/703GfTjRnN8JwtrMHZ1HZdabrbsezMnU7LDcWZ3OC/7w8iATZY055Dk5fddwxhVnzx41kU
qYbcJOIvh5/RlDlXesug4gPyoYsgfxmrjrm2mxg7o7R+lAlUsmHWToUJezNyuvB+yqqz2Xn6bqYx
oGmNdmWQpK/CwWvXfY4yTTKfeBqSpt0BHJqYhpHw4vVILGieb3Kctawiev0zA3gGEI33FS9qKhEN
Yo0Z5ttAaGJ/Ln29Ws2FOJbkset6/JmGKHuHPCBfwtUu7F8wRRNAIFnPD93IBSSL6K2FTbdhQupu
JFPpIw0ntlcE44nU0S68mU8XvtdKCkPbGpT51vxpFOa9mwcPReVe0ozfqaNjhPHbN5wgKxCGF1Jv
T5bLdZuKGvdcEl4HM0J/nrkHikvoOylXZxRFkAJRJbe5Yb/gdUAZjWxe2CH2haJ6SUHwIOg59Q1J
A46lwY7Tk51ImOgMEVqn3opewbl84D1lOdGhNJODqV2RbvXg6mgvO1yTBhzbCPf2ForsglHs733U
BVvps/Mx5PARLnkvaRYkh5n91LqjI2B8G1pdbBDCvY0ObFwsT0jbXro4m5EMWr/TxrUfiua5maK7
yg8ZooVdemwYPW+oS9EmEBjvWLj2WxP0ZWCnMN0AFwGTvBep/8QbvY/jsGccONSXxGQmMoXHNnd+
JZP5fa5CwZBTvzP1ABaNLsEjmRX529a1N6gtpUMUQZczCWhgJ13ygLmEB7FWN+vfVckS0aCK3JUZ
M8vEgB9kmoRn5kx1m8b9OdrBLdF8pGZ6DTwJPW8pMSPDpLjr+vFqgqtF+Zs+CBy7jU6eQCu7Zwtu
YRvdcGI354hM7MYlQCq0y5FxtGT6abQzpwqjiMZjFsWtnwQpD/VzjemAgUz7jWYMkv5bXKZ0XR1c
TmjfDcSf2R4CkXbxbPPdtn+YUxycm6BmnA3cE0UY9k08OSy16f3gUsroVggkksq7aH/KZdDlztr7
jNY26ovvURhTic9ES2cI/og+/4agDccRbiTUcnjTI3BDfaWftTHFrUF/a0t64mcx08riF4FULLlV
NtPpSmvuCdxkwLqO3MS+ZA4atLliOdJifM+EdSGZGLGzZCFoojFmKlOxuWbFPk/GsOX21F9ZS0Fd
9vfA2IEFBLG2EcUiqZ6Y0i86uVyPy4MbJ2xzdLlNEQAEi1syYidOL2WpR9Rz9ShM+RP1dFgiQiaN
kmzZvqgDtSnQob+fsiTSDWyL19FiVibzIiHpm4gXfUiKTbLYc9VBpaT9x9OyH+1jiFVMUO+ZrCab
ep6eMNbQ40hA6zI9i89u73qbqmb6ppA4lQwzdknofwlVIHcBls5YZC8mjbWd5rfTtk6pvGqjanZ9
Fn0o+UX8N0RLkbTodVEBe5RBiFyCTb54aV2LmATRxhAUF5deoZqvy8GwieWLkZQo/F4xyfc01CY6
H/kxHqTcq5fhy69DV8hDjrjCLOuJscI8ndhjTISkArayTbxQCjvkeeJzyuZ266lYUAM64lHqp37B
B30duqUqF2HuLts6lKvsgdShWprkeVV4jDHwLyj5jaIZdpY9oVZbgIl+Fkzoot2bAkPlqtOpHioR
zhc3ylDp1DsltGGoGOtrsRT53Lvob+kUhv3A2Lucr1MLuza2jCfbLF+DLJUHVhFEx6NOWIasL7MF
NdcKA5R83r1GJuIR2Zt2S9z4s49MWlUDjv+pJUXOq2CYBV0yXr3lEETdrznDbZPZ7nTSBqLsjIb9
0Rz1/oDoDnYfpIgfcUH5ZDgf8GerrTWBu8tj117byynC4LwmwDB3bgax7kFBvVBEzntfWjZsk4AG
ehxeC1pwTJlNsUo1yGCOM4AnbMT7yJbLHTBc3bE0VE+g06EmNt+MLgmfHUxmq66K7Q27cfJn7MJ+
ARNEh1EQj2LJ3xOGiktnIOtrs4pwkmW/qBMKt7VskJK+azQ3CCbNbXDgc4562e+bxD5z5nncV7ll
OiRRcFWWRCPGDshJS4vGi/CnBQF+IVD7yhfhH0qgAveW8ctsm/Rq1cekQGM9RJWzMYsEJgZL/Kqe
nXyXty4Cc38CjV7FE6CIaAD1EqxlirWpLcfxIe8xpYixvsghZ//PCQMoDo52VWNg691xS1xlDtQ5
b45j422Cwmqu0O/aa1+OsM9jyXo+xskF16S304fmlz3RNPDDYO+uu3ruLl1LBtI4Wfdt7JVnM2Pm
wKx23uYtb902lwY/t+DQ51ymvl+jdJjPgAOOrfT058kllgvZnzg6ZftZiznbJRA3Dhr+FUxbpPig
q8LNJLnKjel+8N3vrmcBiRmN47TQrQfbfkiAYGBbGt8B9v3Qism876ZaXgtI3IVbaBeb5Iy934Op
BtC3Ly3dAiym9w+mDr1kssdNTtWyp3y4SqPIzoUtqecAMejEQCO8LGhbIt8yUu5UCdQ1jOFGfcvX
oePGty7u7uypR2QhtLPek2ZijfkHNkFnO/kZwArwJ1jEsnBd9Nn4AKiuONCSpZuSb9k1T3fuKIjL
ZCIrScBmDmgYxyb7jjKU7QkzqlVmj4B+evRJ/YDMKWqTdtPxieCqtC4nF0r+KPJ85tO8m5gKvuA2
s29nLF96GvBJG+IXUzasgqbDAQvZt9JhI4uY685ZVeCCHqxQf6zp0hz4ZxEuMhlllQfYpTUuEX0p
wijCUo0Ur6+IW2QhQXDnBaNJZJt1co32IdVH0tqAdt6pR2xRBKqERN84TlPsIROSIE2Zyr4Hw9Uw
wf0Ffa9FIekv2SOz8HCDRiM5S1JQN1qZhGsWI8Smk9xZiNcvflIjsnXcAQvvFpAD2iEkhSvh+Ccr
r52nNO2jRyMcV9/q1N77XfmReZm+T5c9jhYmt96/jd2woLHlC8BU/VEv3vqO6wvN/q6WuX6VThls
ubum66L5iQ+GqavTdLvC112AOfl8HNoc7YTsqcmIer21WZjfvCpKr1n7E1cF2GpIp8eoc8Pnag5P
WlZ7x7rhn8iS8nMw7jLpASksIndN3LPcZWFTXnXL3icYrldRU3dnZufvAHjMO/zYM6DMxtokhs23
miFloNfRH+xS+2TyOO16oMZ4HZ3XtCnlwbaSp54BxtWI7PLYW8azutG2c/uIAks/YjsZrkaSs72f
IGMustoOFg9+sulk6ZBY5z6aN51n3FvoqHDHiJ1Ztvl9ZOpXVqM35AQNcM7xwfV84xJjYI46wg/6
inG63eUDOHW6EES0aKspG6ud6/ov3GiyozGJI1vgj8pusssU+iMiJZeAvaxz98fZL+pt4lbeBp3F
SSww6sxrK6oVz+WbjXFBl99Ti81uIzsgAsK4xSkyjiSV5oauMbYtQLc7DNI5/teh2VSiuTH46h+X
bioChj5xPzpn2Hets+WaapFUMOAfyng5h5GOFT+tQde5HOQBFL1xGo2flBiYC4upPGD6X+VJVIDc
9+JN0eOXKNIaYGU87ou6PPiZ+yuhbH+BsrPta3aRkaY5F8Nm+p3Xh6mY3ol5tteBw6XkAK9bWy0a
qa4SwQvCCt8+JrGTXZmF2g+U18QlNai24mFJfNERiKEI+N3OzLcKBwFZ44H1ZZSzBFcxWwkwWG57
o3iuYaZN86RBcx5SdrTC23W5Y23HOG7XLeYl7HxU84gr0eAODfT6RlxVKQana14VNp6Cvmxfu8yD
Kt+USLttNIPcp62ux1xQ9i6thnAA0BcS5aqXdzKMwzt7GM8pis5TQLHedfSt7QD9jzPbl1nYxkkE
Gnnyc76HtPoxNlDHCLB/RBz9iqK6O5uYffyk75CLYxTNZ3ztYOCOHnKu517vYRoP79YwR2cAI9yf
JkK+mI/mNzlXGyNkuuXnSySg8Kg5SQjVjRTNin8u9LK5GO21kqVL4Ytck2iE6Sk03T387OEgghYn
te+SkthCnicFL7pmNrW3a83pjqitz5rhW2MAiuqr/HejY/lfeXDV7aZ6jNMq39qL/zBGAU2g7aJw
w9uO4w3vkJVEF2ARNBx8/a6PZ5hp6M+PM+UP1kyfXasg1k78lrM+kryO2o8d44JHFL+RMtI2ARE8
zFgSJw3VLgJF1oySoNmORkePl5cpXDxCZGBk1ZDyaWJ2eWl0fbzhIrg51nuXJP03ROmsbHPWrDqv
/fDSjDxR7pJXrYvoRBW2fQYVvDN1S6Ls1yds+QXTX8NC/po2hIJXDe3P1ngsWOjCOvfvQhzTU+YT
KF3bMb4bDm5Q1uec8IRWWlhrWGf0C5sj1sMxK4klJLWo7DPtLsSHv0qI4jjkxnCoiIHf4XUvns1G
bFILuK9TjRfLx5aeFtV3vfaau3JIImbwDbIwZMu9k0OsoG12yObgPQ+r6mXiQoylx00WiOijVg97
eHvhUxIAEAclD0KW+QcEazagrVfubRxGsd/1myHHK5+xtd0SVmDjs9ATDC/NyMjCClfpIM3DgIz2
HDUwt1jmtU3QmeISLz+lpXMLQWBmIS0p5j00f2kOR7HpbOPZjMMIySUETY9hDduHuj/FyWPpFP62
4IciQ2gF1n4q1P/L3XlkR45k6XorvQHUgRZT106nlhGc4AQZDGitsfr3mXlmgsmOrNc1rQmOGZTD
IUzc+wsUIa7dAF+52jrVSe1D2UtTZCTSO03BqQuLNQX3lNbaDIHCFKjz6ACYYq/dSemOEcr8ITY8
VwQm9oPpKYe+0puTMeTtzmwgWPbgs0gFOdqxtYt33WJQpPUuqEbF8q9tj5BEWmnBgVHRzhgC7sjc
AHiZXULHel8ercJlvlbU9YYYZL9xBgWB51zJ9/JGA4dbG5o2XSuVD87GV08ObCaN6VlPTzTn0Q7M
qwvQI7tETb2+08CFDuTFD9FgEep6VUwP7TC3eFTJgh+swFBAwHmrfgIvUWTD9z6dNVpZCK7+aBJR
zLpZ3zFWJkDaJN/MakRPIJuNSx+VgH01ZW9tlsCKnTwH1X81JR6Zkzkx8svIZnDhE17dmGMdn9Dv
3ml4FhD6JmN5TJwS0qtK0gmbWPrk4OS2fnqFvjCSTElx3artzuCf7UuA81llBfc+sc2rHBG5aPgW
5dFw6SYtgC7fqACvtvYFtE0maYVyj/+rc5ILt0Yq31Nq/GANM7uxyjLZIVNNcx4whKwyt95Hg+Nc
6ZGdX/G33S5SbszY/m5ZnXf0Ra114u8A6uoTk3r0KkbagsGwXzJHya+rDmFzhK7vy2CsT3HU9gAG
9HbrJOTp4b3d52Ixeg1Uuu7e65mp5mNc31Tmc+l43cm0Chxv4lq/VNCVBLpcWMSi4uo0R1p8LLxk
2OSpdqujK/GgziHv+jTHm2icjb1mavoKeUlvHTalA9MaP8NINXelRcKyn+toH7mMXT3arnXV+fFF
ks03Y8P3i1PLm9lX0UHnoV7nAayoDMynh9ISsBBN46zd+zBa5l3Ma+jRJT/0PhpWqXqtoN99zZz3
OKsOkzob4k0/MzhPj2ZhNTdYvSJvVzrqKm+6GwKE1WkIoon4tplAQmXYiKrCOp28DubYplIMOgOm
pqu0hDSQWPWxzGiEMxyFrjwwXjERp1u35SUyelzKoZtC4qmuHEKHkTUAbiyNx8HST2VduXslxjMY
JU6AIhXSA0hFI4MzwY50gv4iJRzYJB7CtV4RHbMsJ06DCc4ACXgFxx3I7GSuSGACcafxBIBFiqeF
fbjVCmT6LBtxhjzz+K57+xeAtw81tqu9l7tvIYDWoemz66JNcVmKm25d+VW3ter5ujbgn84eBMCQ
4PSqJD+8n8ax3ZspXX3MtGk3ZMhFoD9R7iKl3LuVA8oZxavnzKovO8U2joZDvnmeHBjGmYZHXjqE
Jytt71W3K9d90XKtI8P00u0eS99zLwngPgYafUnqo62HGLG3tTvI8pBtmqo82pNlHJlz83J0zN4m
q9tnFrFdba5q+rVMYfbo3rUj4anBSqCYKAr0qcZi1NMRUaq05sMIxuKUVw4cR6s4RMhKGyqdTNM1
L7ldfFchS679afjRdYxs3THeyv/RuZW1N2bnZQhzXuAoSA+D1j2Fbt9tQ8TvSbvdzP6zPZrBrleq
mSYQpZzQI3PrkHi6KFrzsUxOaD+N30yLfmeoTcgsVifst8nlC9G7L3m/ZV3gd49hlec7orkEezMR
SwI2g1cGYn8YQVXAl8317PbhmuRTvlG8LqUliFem0gOL1AR3FAF/MAiyHgPFImmFuLmw9Zi8gSCr
3froN4QM301zvIhR5t1GZtSvXDW4C1C7XrUhgqMyb9+KND5jqOGg1SF2EhHQBDX7kRluR1hWOXj1
TVwDVQiEwJ0E6WGbhFylYGIh8zRcBDqW5BUayqtYwAjlIkzja79FK1MhVHPRTGa/NUde7ows1slP
gGgypLnjY6lXvV09W/OgM2eJQiGSAfgpTjXgilmQbVTPJYxha2V5mvhCnDCZjimwPoLQc7GOhaKc
IwTxvJmeV5+xiCYO+qTFCgZgEOlh39H9+RWQ2yjEooEpiH/W55N/xxOHSsE8WZULxdDjHZqTT1/y
0L7BKClhNmIJ5pv857JUlPn4qSo3OOWEcKtBJonpIaNgSaQTJfevktwgcZeFrj/ObXUdVsJ/oATC
S8OebidhOTFI34kcV7vUUKxNL81UxMIS7hMzai5YkgJfdYWJjQS2lkKFXC5kddYZjMbQWFZmNl72
bjKdmmBWGQdwM8QVzSKmSTxfEuYkSCGhdSaqTtKYbAUD3tiomfch392U6jcEZZRtKIKmisoC2Wri
pYxBkBx0rOcO2OquJrN8kQnymywlohTmqbVr2vhGriKRiG6U84x9RHchgbRy0ZYoFQ0oCp9FIyVS
JoCylRWQZDOlxD/Yrt56l6BZbgdg+9tJv1gWcPouO10D5okGEvy5PmJeJSLCJAeRVTTi5KD0NmFE
IpnRaN5iGKjt/rtxXYatA4T6Z1zXtQBi/c/mR1K0P/6G7jof+Ae6y7NBcBmeJbTuDMsybe8vBT5N
Nf+lmrbrqbrlMvtXP6G7EO1T0eFgM3ArlEsRx/sT3WX9yzM01XA4zJUaff8RussxnL+hu0zXc0zD
sQ2dK7RcUzOQ/Pusw2d6btnYo6NfGmdgr8S6kkAyMO4zcJRXHX2vCwi6BOWe8blLXa6Eekz2SMmR
IRG2l3hv5mjxoeufmdoRQyWYHWnt+2s4ksaKlCnBTeTUCOY6AgJRJ9GIb59yI5tcuRgGV80OkdF7
R/JQEkcS1E2VH+R7L+uW7p+MsQr3HSJBx4rxAmzQ+7xHOWIOs+e0cF/DybgnuKQe8v56LMn341y4
tSfNOvpk7pV8ZDjH/Nmuyie++8cMg9rLAWEdZdC3XsLXbSMzuMNcUds4eDYBoXDvhig+mT6JWtTk
CmhnkPW8Cec4nt529M1DC5ZjE0yExIuMPiXMq3dBiSMm49yWhv2tcpN7WBh3k9q+pFblbHQLGyMD
al7vog/kkD3eKxH5FNvyL5GSxeIo8n7ZhFhxPlyNFtoLgO8J75SMu7p4g7DgFb6XyhanrRf4ijdI
vNxpRvRqlXa6IZYs8r5AFfz0MKv3Nsa9O7d7JaPKRNjUheAPiuKogqDYQyQ6bF5GC9AIBKYJDD5m
NnQTyYCiU0NufpdFpbfHEWXGDL5naJ3fFwqEYL8gTya6YAB9YZu/lgF3dXQCJJVtPFENbT6FUf0d
5sqjP1UPWsVIsXGevFB7blynIrEeHzxUTTwAGF4SQzOv7nQFdFmDCKPZI5lfnoahJoobVD+rFu06
uJg/XXM1FpjoMcXdCo+6dhjeh4G5uyHnQe0uSPZg6xArS/FjsGA0R7tRKZnDR+PGQ409cWz0SkyA
toK01OcW8A+z+qUTGIV6AOY47FAnCO48Ryehqn2gvAAQvHzMerQdWwTEV2Fo/ULHl5SKfYpbWECd
gy0hyhHAQPjTSmxtvFTjXjodL14doqpf0U+DJNvVOngGB4nwKiXeMnhvpYXOfj3g45Z/G6DzkN2E
7qXxPoAoLB60l0TnVoHNYvaHG5Xa+5fGiEUj71OpFodCde8CDcpTqqLPThrgNkqP+aDcJMjwIsMA
Fdu+0VF2Xhuo+KxMODADRmpgraafszZepzYZ2IBOqHNVhOwSMt2dxZFadlcjdL+q1OQZDckXI/eu
2w4zuE5F5C2CwTdkgmNa6j/NVr1V4H20Gs5XCWj60kVdxIBsZ7pobI+ORiKrfLIG+ydhs3qTZDq0
Ux8NFGjFrmrOKOHER28Gk+MSWKITr9C5j5AWGtZVZTurrjFvcxwmkS70r620OmRB8lJ5OXqZyaE2
kPeAJYCKZXRVu+3jkBDVS70MGXPeZEJnhOzs9LlsA4we4FCDpWGqgVJXGR/qBzh4PGSELgjmw8+x
rqy5ArICqmI1WAHDbOM0p+op7NYkf27UXFfXbgJJMy2nX/zA9ywyb5UQBmJSR28MJ44q+Qm/qR9w
MnqjjALVYB9c2I+rMeZ6jySGkp3BPAmE/H0IlbnbD32Bu4D4P4zieVC6O/CRJuNaJ06/tlClyyZG
gUke3zQaxqVB9StuFTJDZOrqx7ZW770AxbJW45vuY+O2C6/SmrFPlDZ3thE9DybziAbf26rtjoMC
bBWJhFs9n+6dDm9Mw+H1il+ByceCPf+rcVvQrG3CaFEZT3aqPnigyYXwZ7Vx2uFDta59b8L+ziWg
H334GjjVMh3uCeWHXGT7qBVGtzInPdl4cw5FlFCyO9OlhJ3/0If9e2MU92rZv44lF2nM+TXEQlwl
FW/PP4fMRZrKy49DPORbp8t+KGP9hAzAptfNp4KJAOAWd012pdJylAFTFYLNAHt0+oVbyuMwVHsz
in+NQX6Kx3mn6CVQk4DeBK0Jm+kYFvIIzqVdu9IwM4urcqsXRGkiSEkW5otd/qRyet114q3qa8BO
DPWQgooChLuH7eW9I1/7S+/C29i13ueJsNwYupwkYnaOGeHWymn/5jl3ESMzr9E7PQVpfkhi88WP
1A/H1y+KwmS4OJvMqkzn0tdhyI/DCbVkso/ZfAs44TSC4DeZ/3NNSNpmRN309AcZSlUN7lUfYGjW
XhrGcUyyW3S/Cu4ZkjqkFrZ1B/4Ph1a91fZpmt+lffqB6ObVbGPwC3L4h4tvqEA43vYVauXi64Jr
szOEZKwWhh+zNYPrJdUJL5JpN2EhUqYbQ3m1MVPEn9PDmlBg4fCqSBIILYxXrt3cf0dAMF83GiiL
fH5r9eB5HKP7wIVG3zNubrvKIJEA56ZxVNyCWxc/SLisijsdR9TVUEjrj4CQLkcluZ1ChhMD8mYO
jXyu+JuQdIRqzfda1mF/GveHwq/W+PlyXoQM1XwkINsme1h0h3IAU2g5LyO4ubV42z291PaN6yNd
gKs2gr7fgwHj0qAx3jKjvuthwAdRvPeyb3moHpxp/PDGdqsQw0oH4wn84UM+asHKGbvvMdpt+9ll
mkNgs+sITRVKcw/NJRRNw7H1DlqDQ+k4FndGod+bhOJdryUDB+UKcQiC0PathmrJWmcnN3/0oDg1
ZULQHn61HcXP5cyLqALFK+3s1ChqhwlZSXuHbp1SONW+IKdI4B+tu9zivemFaJ1PNKubMbRw0+qb
NWRo4FisL1XeXJy1/EuGFKhOqPRuvCGGWZPBSQ92aYJhNi96mwsuo/mJSM6pBr3JE/8eaX10jGf7
Z5joexvFHCwhlTd4B8ifWTdWHHpgioyrFl/XVVOlr/Dh1H1RxnsXjbA+AeSmouWzG4IqRTIs1wFC
6puuw7OtjPJHu+QTt7Pqh2HGjznZWsjC1QegpgRPgScjUb1tXML2ztP0smwZD/m4N4yq8VT0fK5h
6T47xcYq3aeoF441jv+SJHYIcKz+TrL4ZrKBigdFfG9nPlb3tbpVCAmNDhy9enqxW/cCZIZPEA7F
ImVAtiEb34yyRLMwUK9L420uEBAa0kdYM5B5vmfXvQk2K9Cwtq5TWsTMbB5dxELXaaa+KAp6IkbP
m+CrhEQaDlEL9wXtAVAtmrNSe0KftJgEHEZSRt3Q42yWrTOjf9Dc8t3ybg1PfR0s92cTIvYHovky
aVx95Znx1RRmG70onjBBhlEfqrdwn5h2om/oGiEqzOTogAyZGyUZgcUjdqiHh85Mj50aMT5Kgu+p
kbzFVfCjSubr0IjvCZVdky6+AnGHv0OmnoxGW7VNtqnnghdR12Ko8+PzlJMizubqYXaNVxzFT4VF
NlVL0wekZi4Ljf+IRxKUUmWXxcPtUAQvoMymbZ4Q9KoM2l20J2n+NkpuPiqI464UUms4LTV4k4/f
LKFDl7Xlrc/Amr+CkvJEyngz4JPshUg2Wshpjdne0w9WmvzEoLxdYWUJsodOy53eYxRA1IBQWe3k
6NQJXGhjnRiRK2aGA6tV7MR3jtXCY9Q47dptwVr6YXSlEjkFJ2Mh59rfFQZRj7ihgUPD+J54P7/d
BvyAlc+rpPd/BGb4aJONx5PQNzC6yunOmuIlIbq8s6t3RKDvEYcktJuGP0Z3+OaE/c+paz90wCmM
tN8ibPJWpcq9Cv34vlMQC0677KL2+n1vtjG2a929pkPjtzAQqf0T+u2+oKO+YufqMu6odxGqZwWQ
jzg+YEb0TY+zk19Vv3AN5qK19HXQibloJBBGBvSzntxpHaEnt3bfw5YUk5oPV5qaEOztHeJD9htC
6Gsfc8jtnIgOb1zTjxed6uK4XSM9YWdH11awXVcruv/uwSzcNyP2keLFGoMGF9nWlY4kxSpRTcb/
XeOsJnd8p8G5x5UEl++7oQS7EKCj1sZbHzu+LdGLRLA07ojWeWvDK+pDiHKHFT+NZv44BQHdP+rA
Vrom1SIySliGhyp5HCU2TwwIdjUmLqvKGo+RO5sASXVE9JybwVdvdBIlGziVx7YiH0amGsZ3tusR
fauK4UGvh1DYnoA01Deu6r2bwXTfGKl1qLvqdhq0Z7V0v/tlfKnEUEp8lQ/M7d2NnSOK2ti8vEMG
X1E/9hHfVJvYP8nv3SWKu69HnMmTOboMc1qoynvWNR+wOFoeW/RRAYE55k1NsDhptefECbe2a+0r
vwflN0A6d7IT+U/ELa2VnYpRrQnq147pAKNhZSnRVdeg0BwZY7c2ivFgTLRRnteSuP7uDxpE8Qx4
cRAi2PeoqDY0HTQrgL27OCtml8YA3tPHCMsww2cXgQ/Ub66BVKwCXIvbIv3odAgGVY/M3Avpq48o
9H8G8/CNANVbF9rwBhlvoyLA/PvWLJ1fVVKCJndHIrvlfgxLf90wQgo9wO2a9R7r+VFD+7iObkaN
/hJFtb1beESf/L1mdPBfGSyMGdixbpjQCbTzeBUU+EJV5UUb2xbe1ExqPbWq17OT/sgqQekKR9j8
Y/g9rG/MBKvXoKSbRzTtso2Se31GM9Sbwo/YNXdd8GjR7+n29r0TXKXRjBycvMj/CoieXCQyzCCL
sWC12zau1LKaZdU+LHnXxzmbEHUph3XgT/OhEyHfXjAgvOAmjKrh2OJ/TKCs/CmPQ9FGSI1VwYbk
MyEMubIQP5/7HtIxiIJ+Wjciw7AHzRWC4+5gGYsLc0XQowelN+FpmoIf0+sfCJ7jgCsWA18aqRPk
1nM7xrOnGhCdmCsgK1PoNltFkEoCLyKkEKrBaz9g0eI1IYx1UMxoNSXNQy/UBezEvRm6fgTDLoMx
KEUcrQHvJBGgwd4Vcc4QBcvmr3+bi/9lWU2wAb2RwWHmDshSKVltsuhlY3Zhhbp/MHhpPUFR8SwT
3pCEmMp6oQT5JlFg+2JnlEtut/xbaaOY8/ZTUe7tkJae+WohvJyLc9pvbdyBBYSEB9o0I+LYYlj3
AhfqfOfOd4kczKqw0mkjb6m8K4mghzWtRtRF3Gb5TOS9liW57vw6yLpcgJxPGeuHhwpXlBb0i3zw
kSTwy1uzvA1ySz0OzD7Rl9rIWyEvUu8B7zAULnRG24Q7Jqt6a5GZc4UtlzyJmSNYsVVMY5d5vsVb
Rwgkh46Bg2UuiCstRHsaWJyExSKLbWc/B/MuCCoeq8ocCH5LAwmF0E7xv3740zXIopMi0q/poX7e
8/z0ImGCC2tRx7ROCKsIeHFXK0LV19iM92maROebOxLuw+dp+Wpc3fEn/Lb//kGdb14VXhfR3lVm
rDpD8vzb2A1flQ446nKH+UQuMBvBalQ8UHnXCrW/zWqoKPJasOK+Se1Z3ZWqhc1mk/GhD0gKnncV
35U8Up7xH9ch/Q3Kku5mI9+EHs9N/iIqruK69dGGyeDrK/kyyNdH7GALSjxGbOTbg+kg3+CxswbQ
Rxayikj3O4SlfFd8af/4u5jnHP0QmKSXAyaSv728e3N85TJ0Y2hY2PXx/CaJuy/fJFld1hVIcYoW
ydJnZ+s7eHSETnrrBAotjNxfLpav9dMrei7K7TNh0IMn4iDiZp8PaUNrrzy3TY7htgi55lXQ7PWg
Pi5fuPx78hC5TlYD8RaqfU9iAguW0Ilw56NFMOXLLvdYjv/6Csq6fGqydD5G1s/FL9tl9cu682tb
VjaKaXJTkTGKslDOCUpMDHB/RzBsWqs90BH5P3XPQqJLx5sZI4cYBo5rNcyGZIsqFNds5yaf2zsU
kQlXQuVNGQbi8dEOyV2OsMFQdycJ4SfWeJdnJ8yaUdD3dJTIi0StD4aiAqbHq1eZyNjIReEVZHG0
2lbXsu6kro4wKn6PG6dwWkZjvrZ2cxKViV2xRe7/+2LuwmQaXP0hgUt2TO1HMIEAuMTCjwZ6AVn3
dRvXOVnsdED4EVzBwRiHYAc/JsDeld2DgI7CJjsJNANrCPH5yAWmJn+UvqxDxIxbLDefi3K7K1/7
3+76dfty5mh0ioOJbsB4aY31vFsO/3S6c9ERl/Np7fmnP62Qxy6nXk71Zd2XKnTy19yv3WBvYCL8
ZeNyzvPP6eLlWM4sS3Od49URtU+y9unmfNnv06Uup2kJga0GWOIbubf8eYRYDkh5fifJB37yzO1d
igjW4LueAentkBKUQiIy/SKFfuRCrpMluUFWmzHZdb6q7ElIR4yfQL1fVILhIBdndZQggc6EOm+w
JWhONyKZvVIV5lMd9L69JlDFIFS2+5LxLReefAEC0XwipVTvCkO7k5kZKxvo72VeXKWD21oNkxqy
hjRrCJsxFnMM4rS0FO5QxRdg7ET5TIxvkz44mBhWMF8mI5Q3Yahuz4lM0R+p0KSKKLcPUvgkNX04
+RImIOtqnpdn1MDk1a8ZuYPtwgiWJUYS+yGcayKVUYBE/hztAqY26Qo9aXMFzBvGppCTdQVpu/yr
9GVdXasOs1Aw+JjPoEol+CVyMQhC+nldrOIeDC5JFYx4sUOPasg+rBhLiucpWd2yJNOpy7po0HkH
LLAh0xTnx6ZGBI0hF/DSEcH6P3R1ZN2u9We/AFQt02sy24bcKDdEPuEl+zaVdYJwNgQ7mXirxOBO
luST/rIOUh/+El31fhbyOGfgzmX5oPucmFrremv5OOUjlk9PLmzZFZ3rcnw5M/TK2+ogk3GfnAU/
ORsmUfXRR8JiVOA+zoCM5YnKlXFeEJtlrNopKndgDoUhOa28FHsyJbuqF0QrWQ8mdN8qnBGtBou8
tG+L4VQWaGdN9vf/qyUfEZiDEjXaXubpZXJeLtqcMEDjGMl2WTdViIHFAdFlD21rVCHI3c/Rm4FH
xpEYpLUFTfQNCXG+QfmcAvmIZLGjCfH1INxpTcO7vjwJ+WCWpxOCmMXmdJowteVbWxaOaJyW6vmj
BKC4TabkQz4G+YB+96g68XyGQkfLnnCXfD4llg9mmdno4PGlnR+R/PLcuMdsGa3QVRM6Fd8wEfXJ
mQ6Jn6OOIyEkYnR+tADqGoxCSSYk5btPJmEr4S4SFQL+GSCJrJ+LOMaDOg6ZP8tbqIr7eL7foiSr
UIGYO+K0Kr+WKMYQtkncF9lAyi/Gm0ZwnLJ4/paE9rFdED9DphU7dmBfOO8WOHeLliFUsPDEHNVn
VqQnOKsP27OGmNwqJZL8fFS29lw+y3epMkugRGKxVGVJrrMUhcQDAwj5poUCSaMI+t5/OSJCggP+
DSLiY/ifq48xei/+joeQh/2pdqMawkfQtgD4qLZtCtDDH46EmgrqwTJQ7VQJneJXuOAhDEccpJoO
RzkeXL8FD2Fo/zJ0T7NdQ/OQINdM9z/BQ7geeIy/id14gC4AQsDjsvBGskz173CICgnleQjy+BLG
wRpiICLxRtnBbkrHy09+pKE0IbW9htieo8ESz3j1ItRFq9B6N7NQQcENVDY6J7g6kysQCwMc+oWv
u8iOZNNrpiH+YZQAbuBy8GHJYu56PdB1sbbz8/q8XVYThzCIknikbEUrLxU+SqO6rbIOYo+YQcvF
ub2RxdJz8mOU/QRR9Ieoh1T2kC2LLMlFlxkBBoZKuPLFoEzqe8jWppDzflkkg4UkTIYy8LlXEA3M
0gbJ9kZu8DTwkyKIsvTqsvlZFhY88H1nWqcFACixf1IRBJC8spuj5lKuKn1rJBjqRigaCJk22O8s
bQnr64viPtVIZfmyd/jUUTidPhyT8R4XtZJ7KjoK+anLhazGAgepoSpYK243nDB/ZKzeOJiu08iN
JwcuRhrCExEu2XPZ/2yzibQ23kj2nMOe9TJgEt1NHRPqnxocCml+Vo4Csbam0Yf52T/iFrLX/Fo9
aG722IVg6suwvkaZ3sJ7ptqqZRzchvDGW4xq8qQ+oZdQnwjr4aunaT98DCEdQ4m2JGL6nZFADEIy
PGNOPac0lmgboQkqewb5bEC3PqVA5Pz5KtfNZ/n8gpnBT9KYbt3emsVgb7AyZOo3dLG/8rFhWBeq
/dFiYri1haYmQD+ENUXJ+6u0rDPKASDmUpf7LNXlOLlO9dAYIUEPyn/qysOy3//nNF83y9MGemjx
yMWVnbcnp3qmLV5+05IXt9SX3/vP19UlYpJJjoCwPFYushopmaW6rOvB4+8Vy9vhGS7XLrflfAuW
+pfNsjrmMXmbDrklWQ0HlO1r6O+piABF4vuSi/yvaiJjfEtdbq7zGO1EeYzcct5pOdJkSDy1cPDA
McLn+M1pv6xbfh7bA2YNXzbL6rLPcjUMBMniAmZEKZlrlxt+t99yPpTJvV2deJfLquXQZd3y35Z1
SaPf1LYNWVveE6YcT+CAgh3s3uJCKViUTUHGr9OYEtW6gk/j16LuCjzbFNzEnabtdLtq1K2q4RSB
FDaSH+Icy9m+VOW5EkeMxuUWj48NPVbx45MfgwDz0/Pv/e44ue58sDyPvJDzGZa6LMk9v6wrMmTj
k1otjsOAYUXpv5pbtAoJptsMTiIvHcGuiHqUIn4GSPjvRWtiGE6uimb066ayOwBvh+3HbO0cUJry
wYN+hQbjEnWqZZfwaadARkplAEZGaZZdZbWzTW03Jda1ZM9LpwrJqJcLpK9poTUUuHbz1NzJdQvL
3pICnktdHrxUl9MMYsolq6FKhpJEM+E7cXeyvxt7WOQl1pULPOHThraxNhF45lWnobhMC/158bt1
BMPI3wUrGbmT8UtZktFbWUqkeqzcEmjjoTR7LFshKzBwxjEU9WPX3WmIB3/d+XycXKvI17qdXZjc
aXiQdh1y0fV4ImVlAEZGDNZt0bnJRSQGqLIkN2ioZRCJKl7UeuyPqhI2F3KhYw8FHECMtS0v+DaK
W2U0yP2UjaEguwxLeXSbaAVIFJQayhMI9dD8SVOPZSHXhQV+o0AitqZQE14sZqB+a/sc1wtp6ZEI
Dw5ZIvkCbK0oj1PnWqiVsiBhNO3tzr4I1WxQ136v17vAnO9rv4B0HRdoBQklNPl80e9kwufPvDBy
ZSffHSiP2QW61WmACINvoJaZQI1b+5gqANATt0jeGN90D6aWO3t/BuvgdZ55IUuhVf9RmuyOiVVX
wCzMhPCHlIbQZ6GzzAiQ0MRYlxd6WCCda6pgLsk5HvSxAe1uzsODlOjADRl7zRJhY8uqjXmLlBwa
4RmiLigctHgxwypp5si7SJGD2UaugnQwaB0UkGf4kApiJGJUh5oZs8VEjOZkXWZrzitlXW6RC/gM
7FnqqS6yhIixyvqy/dNO8iSynqYK5rVQx86nnBkZgoSEfjwrxoOLpyQAyXaeSWDSnBhiXiUXY4R/
azkQyMoOthZYR11slwtDTNFlqZEqbbIuD1r2aeXU/svuyz61XcEsnVUfp4c/9TpmGdiSdd4yRGul
gMdvt8NSV1dFgQXql33k3v+HdXKX86/IQ4i4/kSeocZV9M/LkaXlr/Yj5DwTn/C1/FPybi1/90tV
/lESYtZ814oOaVloohNaqoHoQXzR9Witj3DgaPPCiq6lkL3ZsqMsjUDX8O7965hl8/m0EWkgwMh/
/qBc6TQiXPjlZ+U+/7jOJl4AOtnY2WpQoOYIdUcuWkSZCViJ+qeirOeK9sdOXzc3ltAf/uftn870
dddP9XPx07nxqeKrU0iQyVP/r+1y1zkqUMzQfn76jd8Xf/9Ly0Unk/Y4eSXaVl/+/LLLp1PInb7W
5cpPh5+3f7ocA8RUQ+geSwT90yL9q5oVyPBXynSQeyzrlwMcU0WSYU5fl1W+2eoXupXCpJFFuaVL
Xe38EwW2QxdZtJ8YucKUYjESakX9nQWwRSAPsihXys0pnBT4LX/tKUshxGlkKSDlxMtmu/OEPLPY
89PpoEY1iGqUJQo6oii3n39J1uN6fpxLD5OUrvM01ED+PFyWPp1zuSR5drmZx32vaHB8NQTatz3x
VPmtLF+ErJqBreWH83dho52EFJD4ouReagZw3o/I39GdElCTma9QjoDQTMmgH/25cPM2JAPYqWtn
rPBn8j2NuGGBm4NcKP1M+kcWszmxCKuJTd5H3WHTMKLJRKcmvhlTDM9GMWZbqtm4ixFzdUUCVRCJ
QBa+MtghgjDBNXKb7gPplJ8+HXmKoM+YFAFwoIcgI1ZddD2ApFV2ippJ27UYVYWT6W3l3DrhNIV3
8loDERXx7+T0fVnIKf0c1SFmD3QzSpdjYorEX50EDHAFhcg26Mzt1gGAG4PUV0Evm/YTWqUEtMcT
FlxgVBmE8e5oEBe2rt3hLmht4jq5WeauMhQhZ7HZiClFZUMp9wZIcf/dcTbdFSyhfxdne6t/NMnf
WUfng/5kHVn/MjToi4AvLBv95q+sIzyjbMNxURKVobQ/NaVFaA5UuQphyTZd01iibITBvmhG/1sN
ad35GlZzTejhUKCI0RlYJgmR688sI2iJijr5IcAjkG+IM0K9ra/ko5dhJ1laFv/5OvlSnbNW//40
tRniCUZmCIUYzcjinfytQmaa5ZEgPRFQdCJzKjNM7tM7X1hypcKcy8GlC7UF2MdD/RgOz4Vb6DBL
B2wZhLWXi8dXBmCMc4GgFfZfIE9fhLiis4tLZsgmTFsFqzAkSC1gVIbd9XsBO5uNntyVVz76bvit
FIZjNc5jLQ5kLU5kWYMlGVBXY1ULm7JBGJb5OJelcf/s4mSWCkszL8Z1qhU2ZyW2MzpCw7vQByNT
FkIczFfg/KMOFGTPDm5pgOONlSkM1IAvr0thqWapjMETXNYyYbeWCeM1Yl6rqTN+ajiyZWBWc34H
500dVr6wbWNAcOUJI7dEWLr5LuZuqrB5a6MZ5hSzCoQocVDWmGI1O0dYw8XCJK4t82c9Dg6NbXVH
ckK/BjPE12vIHxI17kHHYjYHsj3bIfAXChu6UvjR8aC2jnuRCKO6wsCybhTmdRqpnFVpKZiAD/l1
LizuPLzuAJim+3z66QsTvN7FDs8UxngzDnkOTnlewMitsN2KbuExx0uvDTx1bWIucDVFKFoNRXpb
h4JZ1u5mYcUHWfWlj7WH2S6snWmW+8bJ7mbAg32BjZ8pDP1g5osAIBg/T9r9MQMa8f9DU/doCENA
4trvfVRN22HkPYhojGNhH+gPGAmm9jM+S8WuEBaDporZYCdsB0OEPGIYXoqDeU2uXRNQvGxSAXI3
Z7Q6S7IjU7VOULkZS1SnVO9Hb2MSl5ehvsNbgsmI4Dmr70XfC0HBH4oTNruUXg3dNAhOdVJdun2a
bQiewoFIANl3aCq3UVHelJlnbxBFV3ilwwrcnnmDAYp9kVkYfRgZHt6tcewisFD94BbbwC6e88LB
lRMTmV3X9wOO98iCZih9VvBvqooszWzdj4iCrQIo5ExrzZVhTXwCY00uts7WyFM1vG1oMXYC1p/Z
6IyoengNKXoCdqwcNDvu1lxquNEq5y2tszcUQzYQtnomls593KYfqgqkLrSw0intrW1NhHjMH7mD
aDM9vLXt9enSG6wjxk0/4370twby0WCikJMsUOhN3TstGVZ6kL4m4FZVbXwDjfY9HKv6gEU3sPU2
/3/cnddy41q2ZX+lfwA34M0rDL0R5aUXhJSS4L3H1/cAsqry1Lm3q6Nf+4VBKpWSSIJ777XWnGN+
mJiXnaZVbUFRnkxa1E438F4JckVcbHsUrM9RKh+W9dUm6MHiTcNK3OdnyMzjDt+UY/pyD3RNFbf5
6JfH1o9+YDDdszx6sxXE2wJOOMwMC5u93jpDiFx+8NROeZTz8hFUsU9LlS7lUiH+vjEEgjvUlyib
OjeO5Lu41m8JHhoX2S6moYb0LQlP10GXt7EvRHdG0i8YFPKBdBF0hUUYCQzhsVgYtvGYuHVuahAE
YJ0mj7CVfsV8ulRh3rAAKJp0LxSdrXSI15nEHCumHHP0os3kVsxtAyihGtApNukxzdLajQ7BLHdY
PCiXxHiYTvGSrMKKMge9ekZyfxkjn0tDruBIqU7QjncVtTzhIo2xMxbcgpE8TUKJAckoFTeytHNg
mJ9EfYBL03ajmcQ70UeDHOvmfRHBswhSGQoNwAOtm0GIK1e8fqYd9zoxzwlUfZAufMRmwp6jfsiv
fgWjuXVLsSKrUo7fVIu2UalAphOmyRbxPsbtpDkIvDBJmkSDmTgspPm7zLQdsYvDthmN3JNV9b30
yULozvVE1n2tuCX5Vi5I+dQJMw2DOP2lGpgRBjpHRpWJ607LLkod3Uuci6rJhIHc1RoSfOGzU03i
rkvGmbJKL4Y0q8iFnBa5pWkRwOD6vRDAyMBhyeEtBL8ErkaYdC9Em43GFCdVKG7kOWxdpVMVmNH+
ZvlojXM3nFJNn7wk/pIzce9rKuh5PCiSnuMdKYTvauhfWZD4aowVqZNORVh8lcVwZTM41YHJGTZk
0Q3V9GaJKWrf4mTFU4Fp8SeSOeHmWf0dErtnt/7AVtn+TP5EGmsSPsZtU+76rnILCV1jq7c/8diO
jmCagNMM9RRp5WuuSV5iEAmHbr2DfCdxlceoY0F2/cxtptg5AnMgttB3256mGIQx3FpotAArdal2
FQ1BvyicyZ1pDItzqEqfwyjf19N0wqbU7cN+yk+9vwF5C/lATp+lFkhenij9ts1JxI6j6c7086dK
zAXbj8HuaHFla7MOT8dH9q5j6pwG/0w0hd3AMDT9gfQrjZDKdkSyl31bUQ4CvRI4O8hkO89gumCI
eqDf3lCZiVu/Vj78yndUiiGop91PaaHVJgPuVLT6fIIqdJuyZ1MOQPch/VPnCghBCiFz0n8w/xgb
JqB22cu962OYdFrNuOdHbiuQiQs0Ob6LRHyOkhyckqESTn0XHsXSWsA5oYXsZgQuJW/5Zpz/VTUB
8LnHp4oxCydmz6gQlAtaWJHPE7wy2HRR0V+6yWrcUpK+q94iKVwuIYOVr/B9IqeP8x9GlQSAiNW2
5UjnzBqYQfwTu75pJhdO9XCcosgRa2yrag0aOZFr05GEzIUDmbpm1fSOzsIWZNExCojJjBLadhrQ
/yXSVkn6O86Rja2NYUS4OTwdZREHN9GARmX8wJeGXL9ojE2vDN8gA6XC2DV5YrnFLLzBnY62Y2N0
cJ5M3W5TgPR9bVk8GaV1q1EtnDSpPqV0OeKZ7c4HhHeiTYXuz7xOrTw4M4F6bocX1NAFye0y9MGq
xTSF5NudgjFlAnm0QOLguSbYlE0VKvcU4wdd/Gy8frETm9V317FgKEphop83yEYSysnOJimEDKhw
oVQAilVFiLetkQFFxdsp0ae0u4W6LZIaSGRR9m1MSnJCAsFatBOH6AuhNuhSeeJ8lQ17g9boZkgx
60BVm06DAafO1IISJwEZHHg5PBji2naYF8pxYHhxnOBX4fdapICh/ADNJ+JmxWmXp26rYrvVRvEm
NEppq1XYbmoYyNs+Du9zpEYnDZ8vRgcODKrenbkGOIOk+2oWE7CXQE7KvP8ymuRrjsXPpjYe/HBM
nRKiFMq37r0KZ9NbG8B1zNB1Yn/3NG16EsiK3ul5Np5rX3m05qF0i2KSnFJiCNt/qaPlCS0+KBb1
BqMnN9C88ZTJAz06ADdK90tuA+1qkUSXkYG11UvhMcvM8kZybuRrewjXxGPmdb4JLPNcFVEBuo2N
fA7K3lXMXOTtDkCbg1fUY7FyqsbAHFxFwjGlG0wuOzSqXBy2mkFW/DSEmVPPnOmDWegfyTy9Qv+6
QIwLdpKiQj9MVYsuuyOLPmnRWNBZENvoEhdgRWYCp5w1XV0XMjQypcSHt4A8nYScbBQ9VJw4x8Ej
0XI8wdDrCUSrvkUrqY5NrFTH9R4j7quiidJeFsBRFwbIudEgJXFYfE1BMbwIU4a9O5lOqtZpl9Dg
g62RkjDFE75ftk07hk+6jcVegAscX8YsUQiIXI7thiWAKeMoJxfQjIXAP08STMG4L7UNeXV2TJNi
x0ZxqrFVHSEmR7vGn29T3Pu7MfENexANxgGtYidkIhLCYdynfQmZKlKTvR9X4nNmKnexpDqjNBEb
jkTKk2MDAUIF1ExUjqCL4nPlm+eMhaSTilNTzOIdnAcwaiDciVB+awm9s0XV93fQuB+rZjaPWVk9
aFbpzmJu7OTsvhHN+W5GAuhVc1ZtzDyDLGAV+TZCdULCuA/OyZyJnteFB6YPkeNTWWxyqCioLKWX
VvZ6Tm6wM7Phgi2zIOP4FEBvBzzE4XRNh//LFGmZNv3tawAE4S5z4vBpB5Pl0LMtBp0PJuNPXDyx
x25WsJ6VJZScNTNeTHMwen8e4xtH9AREXrFklIx9NqFLz4Of3xnp89IRWm+KLJgWC6J8DCrlI2qV
zgGfRMtOWOg+lpUtdwlDPfx+3FYfQcmQYh0Z/Z4Wqey1yDZCt/7baAmzt9AHHabCMeyPLOTaTkNE
bYwZqe7pEuSSrVLN9W5PEg9z1+ZldRisdoY/N+ucZH04CcKtUrG3dQ2pq12QB2Dbl9nk8uPWG5GF
nQLEgH77zy/9/gV1hUG5D4nUWAbN60/zVznpevfPFy012hHMMm3/DCc5a2FlWAeTcI7nfSCdsj9G
h7+4eVaLADz0cTNBJVnHJxQeAqHiDU15SCVMnhlsWZ2PazIUZkrUXhKdNWaenHjqjTVnvvCRpBtL
MF+44KHWG2F5OvopqXDReKD2WfFEa5Ms8ztreavWe2OmzJIXCYRmjwETbJr460RqvffbJqGOxmvH
Cu6tcPIVUVqgUip25M/gYyKrdB2ZhTiOD8mqN14fr6RyziczgnbFGRdJ64pMX++R2tXtNKNzu0XT
2iw36720bkmxkce3flHE+qLbtll4+AOHX+9FyG+5QMd8giJJGMF6tQWcdSSISDx73qTlQiwXhhsi
y3Uwt47oOksby91A2GAYSwgUF4T+erPK8ctFoTcgjIASnG9/K/RnnL8WZSiMgSdtlQOtM5YVrU+6
1T+GVsCrAdkq3ReJZu0GRssNckjAGXZRQMZiwSTi991VEbkQvxIrAxi6dEOtVey6DrPXx+vN+nAW
fCIu69zKT11GGb5al8S5O1HE+Zv1whEoGUBkZq9hiD3EXkH36xNan8t43xVScqjWadm0Spr+DJHw
0+XrSLRa5MmGYDSHmql+vTPVBd0s32sq+GR7jQdem8jp0klO+KC4dREDhVnG9+vN2rJe702r9OfP
4/WL4vpFWs8DZjpq5H/9Px3L9uytj1sYc/XrevfP/54bJds34vdYjjy3Sl20y+tdFVcUq3jH2WT5
YtyTupjVEev8n+/sG+a543Kz3lu/sR/Zh+neIIBdUoDluPNKjWze9ZG4tPzXe5ZSv1Zdu5Ds+K46
odXmiQGmpmEuNdI/8ggGZy9jteFDtH6Pttz720Oa/VtLZ1UZTIpU0qH/+eMVpQG6q5bJ79d2fVn/
JDGvr/ewZDKv99abv31LWMzarl9QO6t+mzYTl2GBz9oTghpJOw1PymyolkXI4jlK1UD/DCrpbzGf
oXVcmb9FwhPwVCPWYUHcFZPW71f1nr9aDVe9nrnepY1buXPFntAWN2F9N1dB3l/urkows6aSjsJ+
C82NRj5bOLcgRtRdgnl9Vdsqem96pSC+rAaDP3/++jBaRvDrvfUmLKs3INEK4UL/JyCUP5AQbnbC
9o/meb2Xs36Ovbw4+6Qa6pHY/X7C6z9qTT3ahI3mIFyXfBXsiatemA9QuPiFoamNZF3h84fshzn3
Hwy1eLm3PhyDmgo0W3KH24WQIfX7Pzw4Eo911iYVldsgCRc5tP9+ES7X5JpovV6TGv23jTSod3+5
vte7LYF0OJR101kflkqYbFNJOv7l+9YrW2xhz2uCsvnLxb9+z5/fQdKGiP2+RAcIL34B8PF5yscl
Sxlazu8/cP0vjb6EwmFhKwEUkmcVr+qQNR99TUUPl33wbw/XfyCa2XD+/x6kKKIF7ew/DVKG/7Uj
PqwBP/X975rl9X/+Y5piiP9FWIUpLWplWfuXXtmQ/4tPwwJ3k3VFNySTcck/JynMX/Beaxb7EHMY
UqT/8Nvk/0JWDO5NUQx0xrKo/L9MVjTl3+XKqgkPniwEUwXLZDK54W/461xFFfQxqExj3lnY+pJI
p60WEofnCU/VKd0RWA8PuDJQHRME4XaP7Yf6K3hsn9XCznN3srZknqAUM4SXtjx2uLYJWsq3FCBa
DT1gZ8VuJoB7tcOnpCX6bk+MdbqFSLHJP5iSKIoHLiIDzfIkfVVHeDp7wntj+y/vyT8SSf8tgXSR
XP8lf/T3c7QYimkaH3Dd+huhrvblSZJJRdiJs/GMYO8+RI9dLXXEoP7qSHAEfTqwfERvWiTd/+df
Du7uf/jtKu+UgRbcQJ/+t99eZP5YxRA1d+aTNRzFn+IeY3roiO/tJvthl8t9u/sxHtT7wnfVI62L
5EHYmGfrwTSc+QpXSL1JoNVPrKMf2WXeJ7eEZJFLRArJrSudxosu0wcws4mDxYMRb4EGF7vxV/Ec
npQ7cVua34Gm6/BL5ufkmw1bv1PfyMjEFFjYdAG1c7uGztn0gSmxn7KnvnEEZa/RpTc8w3KV2ZZK
B0IbDSWY7M0pOwEQ+oJGoOxawzaBGhvgQ2zTrR+qC2gG6dhszQOwqffiSRLt8Ff8yNPZjC/5D5LX
e6TF0dnf6R15YXb/EZi74dRd6dajV/uedpnbufPkRfDVSvtHPjIhaWGqxsJehDz7OQ9MN2zBzT7p
245wS/b1O9CFTPbqJ5MkJ6RAsscKHTwu4YtPfrNN49t0NwPvPwdEoJqPxS35DmCbUEqdi0dtO99D
EMlfsuERIk4Ru7wcwWl6zT/0DQAwnzbwT0wr7azreybLSeBRmgcUl+ZmwPJP7jEkPAPOHLS/1x5G
D5Akzlip5OXiTRU3sM+MW/0+HPXP4s6/tsVFfqDgZhoHWgKEUNg61j0s1wuKgEuAg2YX3OnHvnAm
V8dbrjjlR3qoTNgtdngrXOUn9oINXfEMDDe96k84GUm/CanJdZfEg1e5IWf+Lnpsw7N5JHrcgKVB
yeq1Xn6ct+qGkTykaNIOyN56k778cwkr8Dy/YnmF4n71nfQ9PMtnheyOfVOCX3FmiURCm1g5YtZO
MLryeEv778WCzQ4wGLX7d30j33q8kNCjXsU3ufe0+2Bv1IygbJrwGNsHybEee14JyB8tlKYTQyx5
F390+9rJrvI9ieDmU/CpX7rm2Ap29OI/mTc68FzaoI9bt9NsWMaX7DrsEcNlysm4NWgYUq/c5Z/D
Ji+deFft0lfLZT2xdlDW4rN1Zz3PFUT8rVE6o9c6GZ8OO/3uLyqv5lGOH2EhVtdir4MfY7iHnJoD
gG0kh+FVXt40tXFptcs2YS2p137oO/LGKhvaKaRnrxGcYmPdtAM8mPAMZpGwNG3YL4JGW/9VO5xA
5J2+gTy274FWzLyQtjRsAfLs/HKnGnbt1Jcsc2gsn5PYkVTWQFqLk+j0PUW/0+luH3BataWv9Cn0
0p3yBng93co2xLQ7ZBL6dgFG7eOn9n1yd9MufEI5wsCWWji4Gq0btLb26H80PwIRs4B+zn2/n144
bnt0l6xb59sj2L3tVO/FyB63Y0A30javSvdk3fpz+xYeYh1y0XQvvohuRtfeFu+laz38XxZntr9/
X5tNSdYWiKgkSWxzGp6dv+4/cjqbAP2Y4DRB6+Z0SOXMeDGjxv3Py/B/W4SXX6NZ6AqQD5iy/jdX
Tl0LUweGrdpp0vC4/ArsYfspGL9pm9OXz1oa7hVb/L/OAv/DviNDrvvvz06VRcxARKKY+JLYxv/6
7JSgUnWI8M2OtvXLEnrnaWMe70qOm8AEwaGRLGPTN9/45TN4dxQF5gfj6dz19cbpmUjs1XJ6LHy/
382wANyUwc2mIxASvKp4SrrxOgZCjSyZKElEt9oCpFI9c4kiIduo3MxzMdhJ1VzakSUjnVPXKlTi
stIYN7tSndRhMl0lNg6JvvGrpnmWy05jlkrqWy92lpPmBSM6c75vSWiCMsZGD+tAVnqwPcUTI4Tu
IdAa+Wyl+bHCIutmycJUAm+8t1p8OEaOHixgI/PF8s3q8Z1oV7J7DJLHfnVQfioymWgRg/rALi8U
2aao8PdlibRVxHlvdPm80RO64vRet4Lud4gXaqe0hAjkZcpnI+/vIuBfpDewLAgkmOZWs6lqSTgU
IshDM7Re5JJ0h9pa0kvq6Ker2+Qir6yiQnxIdF89Rz360XzWYd3IABkLQigZ9e20qr7hBE5gQiJr
jZhNkEWm8EeaP/JjKPmsqXkICBS+BZmnLTCxQIKAK8zqViVrALx3vhFkuOpKLBpkdBln5u65i4Sa
jQ/AD5Bb5MuC+jlYo3qxWk9dZo8+A7hd38voLVqt2TPp8MYhvlMK4Zcl85fl2vyoyR8Bf69dmNlX
Xaj+DlQr+9ksX2OyekKBEVZb6NpGjvTnLgLEpzJxH3xYpKnOIaGHTSTV6mzPuv6gzcGDWNZIK6SL
aIbgCbQ7afyqRu2efA9lC/PoZdTLZ8jZH+G1E8PMa8bmfgxzoj+CR7J8vmJzrOyZCxgSIVym5mW5
rxJYNUSmN0dCvNEysHnjTG6rKPAUE3VHNumQW6DzZ52MOVV2VTnrvCyOiXUlPzQstSd04WeM3h3p
ZbzTJrhDJN0gz1VhVxMxFPd0U8G80cvvhue8zBzRHAq6BUR5C+P3xKUuCukj/Jwvn5C7YcohIRKQ
YIvJVkgAAFI2URl2+h3wZHJ82BnaC5kN9gTlJ+XVSeezNDGEJd21Gx7ovTgtzScTGGXZpa7KACGH
rLe8ZyJZpmP6bRFjb6hAlwgrH3LDI+zZac1qp97pBOZleAt6A6FHUTllUsHdhQQq+fYwMn6G7lFH
ztpHlt61XnAMohgTDl659h2HH/P4MPeaq4z9kwnbzVLCvWmIGHKXAfeMLBy8Lkc0Air1Y2bU+lEJ
AnUbZdl1CgH+2oFvyB7R8mwadUeWh9CZsC6My6zQ9JiGvdYu0R+lhoUtl6q9rOcIQ7Nu1xBfxiBI
GjtCAGpG92TOqUUQIHaIa6fQiG0Kmlk6lKx89DDNxjXBJ++mvj9IsFbtBIWQQzPaMyUxOkxFtDEa
QT6sN/okwxePas5sMnTDbdWad0AIcycXNIA9ePNQSCulN4Rk3I/qkBwM/SNOFmHK+qXIfMl7BKdF
lKXH9StaaCW/7/XyLz4R8ZFEX4YlRCQ4WYXhOKhxloVtyvI5EtZ4CDv5uwpAxchyH3l3EWEVtnid
74mU4bjIEaDcmW5zLm4WfbptbxAVAUNLfpp38ltceo1bn9PzeJY+UgzaxyZxdMu17mYGII2TvE0P
fPar0wik8afeSh7DSvBaF/PNLm6haYtvArO7a/jRnNTNeO5E278Un9mRI7sIp8SWX3mP9Ffz2DyE
O4LIVbC/rPNX0iEMhC6ak0lutmSULQIE+H114xgX8Q7tlcTxFBmGfuA428OSInLT2Es30+WAD8ig
fpMaZzJOTLT4b1gyDYehlPZp3plfhKZ9R/0beWRJ7KpkIHT8x/6nIhbjeTjJHfM+W4D6l3DqgU7m
phdwzs/FIwf54M60x2djC/TlGm2N2jHYxHIOGspP+j7H29wxP+f3eLaNbdV4hcxJm0kYx2a8hW57
bHdSRamy6Y/yeCgQKED3EQHRxReatbW21aXjkHgBs/QB3cZG4XQ1eEpDSMSeGd3Ep609Wr4jnmtC
6cmTRtKP8aiyS9RHdIZAjiK58Qb9TpOckad3q1ibjpk3YKXYhAJuFRYE9hOnzh3C7UlfDUoveEnb
bQkl0jYvJKFBplD2xFnXr3K5VSQ0Y04xQfElIdDB/qpdAUxFe24wUiK6t0lD0ExolLbuDq+8xgmf
r2nbknKl7GReD/00dhtGxcxpsx5sgN2i7PKiG/klOafLb1h+Sn2sPwtkBJ/8mAbUV2KPLONXSz8A
rqUK0fP7od+P1ptwYQmzLpp20N8EhtU7LotMIGYdNQzJEA/GRf0iH5NBKyVZi0ijD2FPODNnRvPR
uBCJ2cQXMzrqX5on3OZn/0r91LzVGVX7ffs4kvSV2ME7R9/X/FTu+y9qshzx2reyiS76OSP6E4ir
3b4MTxGhjrpjXfjYJF5b7EyiwnOneCo39UNIqcWo+Y1PAORUirXYRQRASpsFLZIL/KkKPNXVLsmT
xlF1dmXpqMfA0zzfrV9gEJIQB76SoFiqn+4sx0sZxxFK8ABjGqKNwgnUsw3ktHrCNksrkKfJj+77
u0J6LQqikAigJSAL15ZHI5UX0aCQvCS1o52kyjOO/sGkAjWpa3inNvyMKnF5g3JX9J+75DmYt5nu
6LTtuqPwqeYedFoJQqCjWVsodNXFuk6ZJ84w0c/jvofDSeDEhitXtdFQVlt8uslmPNB0PxO7uMz7
vybLiV9F65SeyNKitiU8FNOcmO+Lz7qyEeEXdsjZBHjsK9cV82RyiHtUV7AqdzJrRveJln+XN1Tm
4S4fbWJ7k9d02+oOhwEKMExZzxHU5yuRVJkjDG4CehMNGZRvwJSmA7vBoGbQveEEihKt33y2uGoo
UekLeOl7LVC4OCMyphsVObKx5LHfcsqzHkF9dC8Ejyjj1nSUfeNIr5ght8i4tzRz3jIRHZKt7dNz
tFGecvoKnnE6kqw2PwyZh1ZLtKu79EY989Zu4j1aD/WcsIwFbunipDW+wsgOdtlF5ef2r+rWfOc5
3Kh0zXwXHkBgzlAJedZoEPFL7QtEeFcsmBPhigz/io148e+xrbZOR1WH9MSlLG/vm6vwVh01MKR2
+2reEHe+h/vmCJjQ45hw80fPIl2RVbt/gABqbhnS+HtrY33KXvbMFtreLSqZ07gpLsGl/kUs7IQK
55wAWbwyEwNSpz6Vn52rnRfNwKNyiZ6SI9wa+RAoSPQ9nyiVCe3CLk0A0+5L8U6/qWfjoXhGLsYB
k6D7PEDBiuRyV39RGqCwOtZ76ZVhznylpLuww9AKoUaMPlviweG8Aunhw2q4RuekqpNlbukfeN3R
Zr5WR2K1S8ipr5LiKYzVr+ZFI9NQ2hjClqF7KOwIXOd98sMNz6VIboTkFepejh2KVOAefrfJz7RV
BjQPxYmqUvpqqk9OFRZyrPak3sBI2oppA2e/yVvrQQpdzIOQawNsGQmgeAcnemcTHCejKLPHU7SL
OBFYl+oCg1RUL5XuIOs0f/raRUVA+t3L/Cu7rMuc6gWH7J3uysDQ9p2JPsciy5vusi0JQLcgOijS
J4GBsXkLhnMEAdcdsPMxk2RK2B7NEtCXfmbx7yZGgkd/eOyIvgmEH5QzW9PwiviO9cdCqpdaj8mh
f5i88Jf0gvaRimA4p290IJRX6UoDpCdU55ru5011k8h84Tx3C97Zl1gMFOXD6jeoWa7FfYTe6BfJ
AfDhXwB5mpYL3ctarPjkxFx4csibJPZhXfLSp7F8AiU/686SmsreUmzYVCRWu7f4fTFGXGXOpbfx
1fcfkCkT89fuFa7YWHa12oXA2tn+O/nrCSgkySs/q6fivfBP6nMZ3cd3Znm0mLTv4rfl4Ik46mNE
xswUI3IReieH+Doru5mN4kXalRt12zlTBgHPqXbiFrQgeQznCK1eva0ID/o2NbfNyYEHGY8S0+7e
zAdxvvgPeF88/637hk9ccgp4BIsOhUeBzY/z8SJ62ZOBneWuuKHOvC9PKAyTD4Tu1Y+y6Yh58IKf
6ZB9yMotiwCDOsPMy96T1cAlbcP0x3N+s5zprhe3WrRvD5E3vRN6WT2xqqOyzPmp9MYuuPofMBSy
iyg781mnTUn6wZWG0oeyEb95ICFgCvbI1eHkq+PWR4dSeSnBE49MwfKjdl/SLAk3YXrLvpWZU6yX
fWuGnSe32ToSZINTJt8oxgUYb3/X63ufbXES31XaLan62c8ixYloq8HrrDPRT9igyE1uEGTTwaKw
Ra1rVwNc2w5VEEegimCGCGUYqtAGogKwB9lWzxMF+mueO/65Vn6a+heBUfUdz4kIYmg4/j745gyT
X5F3RzcQjT5ZvpwSiEvw6prYC6d8Y/bJG6d+g1VmCK1B8ufSfwLayXUcPvYntFW/hncUrAkZJ5/V
N1Uj+ryidvyfRmfWxNGamvlAL1l7Ic6XPUvMHWlrHObz5GanbJtxunQH3R4u5HG/1aWXq1uEd1Lv
okTu7eoSeYiAcAupX+KeI2K0RZkdHNVztaPhx/JSecElfcv38TZE7/rZgXairflYoZsjmdhmp7ia
2+pimkdxO3733+aFq1IInOxxPofn/Jf1GFzbc0ZUyKe1j57rU89V4NvV8zhtpvxHmu8mxMeE66Ei
jveAl6J6M/4yzG3JmMKilLEDkwtdaNwxwsbWm4HsqOOEkFlWeZ1HkgcPM1VsSHIvcXapdBzXf5DQ
9vdZCzGtmWqvTdltmbhKx/Vm/b713vrfjAGBaJ4kJDUXnXS0xght0vrPhTGXB3+6S4MWwUIc3hpR
cgNtVNCQiXYUss60VaO6pljLHiILCO4ksG2zEkpvPGac5U3H0OJrEI58sDP0j0R0Rq5mJLfICo+o
OPjbUFC6QKzFTU98yG42RMv280p1yWEge6FPMvpHMouHXmwQUXCiIo0Qvb/oNcbiTKlFmlGWRp/T
DwOvjds3KYGLXnXN8CChF44yeNmVTIddtDhwtwy23MqPRyrh+qFpFAKFffNDRuTLsRqE+qQQklAH
blCnskv+a+0NKUkso+xnGyUaw+co2miVqiKiJ98jCtra6RW/3qARRR+AVsktqqK9rzgdASx3LQsi
cD0GFGujSrnWDEe1Y18vk5lGijkcwzi9CT4BC70o+eewUd50dUZdzvoQd0m4zyc6maoQ3yNMPpil
cTTYnFC6H3tFdKU5bTk/ckIeCv+WRvARlKQ5tID1+2KkfI5Z/5pZ22B0WHluslHsk+BIfX3XlmLq
yippKZOcQQGLMiqRiUNF1gKdHKynMAOkEaO2DHvz0BjByS/HVz3JAUQPAnOyVr/z44+0qxG7WNK3
WhJervXm6PVgy7aivygUhG0MnP1NNSlW/KS30JOVApj1tkbnPN7PwS3Lc+01614boRCdUWzf8o4Y
RmlwI/J9K+1HEsoaElf63Icp+2pFOshQWz9VbhylBp2lIPh0TiAH+ehMPZSuHohwgdJ3fhFaE77b
CBewEsOfGeCgVFMNmeSIh0Mf7nx6eVU3P1UGhvkuFhqnEuDyB/rAhCEYXqbll8ky1SmiRdkivXEc
U0zvs+XpKEVVyRLI2pNFUGLyTixpT0eKtZ0TxLZJjiq2lo/d/II2+QWUzwWFt9dbqGDrvnhpW4qx
9f9msfYjmvtEKlmsB+p3+mmRgQ1oTAlo0cUK7af42Irqaz4m2AY8BPSCyvG+YteZZuuZVTm0OzPg
LzB+SX7zUmjDIcwoiMucI6pStE95JaRsPuQIGYP1WY+uFPmfqs7ROOoxuBQcmMuMCYKKUkJ9I8Hn
te6goye4E5s2GpYYq1PRd5sA5wopDoxQ4ioyvChNt5gdg/19qC1qayB/mP/Ja5AiiplGtOXKuFmT
AYBsoGwyas7T4ltSDp/xyE5DfAbeW/pBWbtHrYnuq8sZ9PRYzeMnKATolRSWlFSkWg6btHDDCEVa
pkxeNcntziTEA/pFpB96iQ2AJPVuhLVkkMVAXRq3PQI1QbyR5bNpGqt1hGjhFH1okBHoPhmJZ7bt
XiYtAHQmjotUthBh9/QthAD+G+DDpyhigsgS6SlTZdnkoLiiwrwt6MqraeW3aCCepZqWNtlkguMn
Hklq762hQVAuDk8ZwHsbIQaVDNEDttwwtvBbJx4KxsmiEezKiRasLmxKieAMXlquTjnf1SpHWkAN
CH+T7gVaIeeRlFkMa3h2sqpnxaREk/L4zWgtxlexP13UPHPiwHzsh/g0E0rpyyqhEjnhFAW19Nij
vIPvNrlxMsnXkjmgIBb9Rrdw5KWG4iQWuHT08g8IuGkppNYHNCPDLsLsaQTiEPW8V9i5ahKy2tlR
k+pS0mZoWx/zg+oqffcClQ6TEDxWAO9x7JUTgzVypiAzHsxGfg9HDrJl+ybqx0AqL8w1dqWBlcFs
G1JHGNxnjSuiyya09lxMEJ8IODs794Wp7bOqeiD1kTQzRNkD2URRKw77rK6/yvRgTeJHEMAhoyuP
cyuaYxK0UppNRvqWCJsmYfpba2QCLUIpZgkceChxprcPfbImRyNkNmqwDOU9fVJFkE9tR1ekFpZa
1RzuIzPn4BFHN7EOHC3Vsp1SMfYdC4y9hfUQ1NDH044AKgKtd00zk6LYH/y4Fo9F/b+5O4/lyJVs
y/5K25ujGlq09XsDhlbUZCZzAiMzmdDSAXcAX98L4L1FVlqZdb9pT2AhQUYE4HA/Z++1NewVen4/
yO5F1rgqmoKQ5ciEO+oyJypKohg07XUgX3SMrZtIliekEzdqCCJ+jR48RcpSkiAsX0OhncNSW9kO
d0m5bvch1orYY01cYuxgHkVIVxUUT9WgeKimrNYqeUKb/aR7w1pUcgVT3tjhU8pprSqqv9LcCUaz
K9cHvNVJ69qYzOdcju4OzTKU4PzokAfxOjnJCfeKdkh14w4z0Fxwrp/UkLOIdruHwaKCGyrvruc4
BdLLAG8GO8sW2drvgQ0P9Fojm2WV9JydAPebNRbu8npvWdouqSn0wSIniccoD1Zen6SfPGh8/ueE
4nlWZd9hBsVciWNmi1zIjNIihZe434MtdUThGmwGq6CEnFqMU62dbOOahb0nWhaYoctlH/7IIU1Z
d0zJbN1Mky0WUlLw0JbK1PfWrookP0mwjieycyz6Ovj1WQAnBMUb7vhqZ0G6UrD8V1WdHSbd2BeV
f7DTrt/4mqFdxX2WURx3oaQNa4ViY03C6iqbTLESRGGs3HACEs66zEDEsgpT7Xa0u+Lg1DbaRZ9g
jb6otk3lIUtX5m/VSMq4uVipR4nfDfu4i00qZemAyUqYOEJ6GW8mu0Tv2j2Iwqeu2bVkQPv73Euo
QbTOnSq45NYTCeBDcJ3xFWEF8M61G2rrOuJiQ9Mqz5OHZhScMcL5Zg41brCseMlC/Um18bhzXIdG
XfDN0yMKfbD0cbKRGROI4iAj97uN4nQlUm3tkCBFkwbnhmFj0+lzta0M8zvCYSIeXGoC/lyzdsz8
ftK0U1xPD21GB4KB3bE3Rs1pXNjq0S8JVYh841df9O3FTgGhliNRzihgtzLs7iNxqHLvzTUTfS0w
Y0bF+Jsk7ngLfZNwCL6hyrY3/UB9DahSRMk5NlcovFfNwFntNT+9BnOS4XJIxALlMox6d53BR8ia
lSlLY1WaxlOo9xHWIRYKNuqIKuzlKk+TB2Lb+y0NGqD/PqqghlZ2JpFATNskD4P1QEdjVNQ1oo54
bouZAQPbxdPJDeyDu5BwxFU3EqiXlPJGWlvNxwNpxr21A7dsHwVp78fl1h93h7waDyTiAOHJ3hI6
QxvDaqAH+fHXzfKY347BJiEQYfGBL5tGcgYwYBmbombWFhrmi95XFnG05U+n0sU2yAJzLeeokYVI
6sSSCt8chBsZLGRnhOJ6wCGBqIqaZs7Kbea/yiiqDiRTU+MHXZQ1+V+bfqzvtMLytnB43KNIR/y0
plN5YIMs92NTluhPupfAGDzsSn9vEuQFNt6pw6eYccmHdZC7bj1Hvy+UT1XMcspbPVTmTvZOds6b
zN4t3e7/+XP4X9F79Ve7+8O0/7OqxzaJ4u6Pu/+1e6+uX4t38b/nd/3zVf/1r3d50187Xb92r/9y
Z1OigBzv+vd2vH8Xfd79zQyYX/n/+uT/eF/28jjW7//5H6+/Cgpmieja5Gf3rwo9w/i/avuO7614
H//N2/4W9ln/CHT4cIFtW5YDWvSLuM9B3MfjPt1LmB488be0D96oa3ieb85yBM+aSQZ/RbNa/j8C
9qbDGTN129AN978j7TNMb4YifBW+BXP0q+MbM/HUsxkZ/1V+QBJaWVi90+7FMKwYkbQLLltOh4Cu
VNq2UJ8jJmhla3UbXH6PWuuGBCAUBacUmpssbB6joLvvo0Zfp12anUuh6lWimA9itcMT6gtq14Qg
bgXxqFd+7/4guTCEOa9ft9XgbI1xso6h4x4MXWSHJnDpm3yHjd2eAlGNVxXODzZ4U41OFlvE/sXa
Muc+RmKNDw2hJulb61cpWh+TAZI6fVlM6ly12bPJqpBwnaA55UKGa2akNQONBrRAaRSz8voWqEp3
jUH90a8pXzhS7Fg2igMOX5ws+jOiTMLzsiBZxcP4OykxMWIdb9Cfm6gz4PjZx86mgdT0SMiiobiR
SRA+9qX9U1Ppj4Ycoh2RmfK2IZ0INEN16HJGUc24mpB3H72MUVs3k3R1aYvqqjKt9JK2WrIWekuX
FE8S/ibkDmMVIWCzy8d0MrxtY2fFxmFmGNoNCSFkbO/aSD2NfUu+jNrhGC13pmLPRLMqZnUc+WNC
4mFV6Udcvd+jmmI1l+zH1qW0H3uPVZPiF1TJuWDEPtIY0co4wd3WbovepttCZPyqrqaObnr46Bg0
FjWF4LDsHbgLZCFoLbKKGCedxHmxgc1Gz1NS0c2jUnIpNX/YCYk8ulWu+jHdd8rmRsM0XXRdv/K5
/Fapuuq8odh6NTvPw+yUzwasoC93lkW2UFfdV3rC91ZIayVa2W1kxKWj0OnPz+9QrqdtsJ3jhk/R
iAUpjxVDJdaII267btzrJl9HGyA4FQOqEGlH66l91rWBH4VrCtE768U+OQT2fuqn5zIGAedMAGWw
kQAk8tqHDgOwSsKLMXnu2c86InyNakvspFqPDmIAy2CdnWXqaGa4iZG07EbJ1yuLJ9Mb7oO2dbfp
WFO4z6DzBbOLyug2k+LUqDnoMLecsRAlGwu72dT4SNlIoJ+ezYFDrbXzHcfwsAXDFq5CNB+Tf+yK
FG/01BwssOzpEPi7iGSrLWsnuvNMuj1KPiY+U6r97cpVlnYzJtn3crqpEMKecB0OK6/LsTJPA2oM
1vgDU90swPfUqIRjXqo31/1ep4Z86LVv4MeZQEl7Otq9xo/qUmJoU//M2iTHYBR/75mhHC01TSyc
I/RILNk2hVnhtjGr58bLtrjtMTUlqtwPFT+B25TOgUDfB2Tp3dlH+EOHGmYhU/k7k6ZF0Rpy5xbd
XdX25i40Q4mMU6RXXtFNF4Jk/KvY1dcItmocz3SZrGFlJFm2q8LK2gU0C1TNwQMVQkoc4KYx7dui
Ps+2mlhSH8sJtaXC1yYbaAnrugr22H7XSMJ+GJ1z10If2STExTLbiM78K94quqUe2K9qvxQPPiEs
3thin/QIiQ/7kbBjflJWU/27WzFRSX1WncrhZXh8nW2muSig6S1NLMnyKGeePJDwF+YxEsuENLxB
0FIxJIpou74bPES3kMUD4jnzt0SyDCnG9FcVof+zo+YxE6gwQocS1KTz86atopA85cQ3YvcnhWDQ
mECupGb0e/t35COnCBW/sx9M+3EwjpNHYd/B7nMeu1k26sWsWj35kOcET+ZWTSBna1vkkfjPmqs4
RH1jusvKjVLae6ZnT4Ay/LWhyYNV0CiOBUhTmIdRU737Vbmvw9I5mTqV8Dh506BMkfKX7ykqmgdX
GCwfquytFZAJiRNRMrHW+OklB7QhV07NCdSa2U3VgcS245DzdCgQTPX+FpPciYzZYuPOLyIKlqJQ
OecVYdj3mzzYZY6xZuXI2l6l9ibFHH5V/jAtlgURE8CrYWRJgKLs0Z+1YsoaUcdwKJTVRjuQp0U1
DzsEIX9Nf8mM4NovWJIrFaJuqOpw25deQmaEgqFSCTTRSfSeamBI+nlQTX5FsbxQSJDQuXW5xiG+
ET6m0xL6NlVwHNVisHedJIU1i3qGLVL+WMJE15mOdMctHWfrJv7vxGMt7Fam3E2l+yJq3T03hjC3
eUH3crBCHYpFw0qvIFyhIJtydHPjHCYAcHpL5tvC7Jpbc6Q/UkIxidr6DvVYfeNJLTmXebSLRWFR
GhIdIbne3dDr8qB48uxHzbEw2uyuFTUSI64qWqWRaRtp4Z3sxuvASmmDekm2LRP/F+6YY6SZ2HW7
eIAJYP6ezNQ5k6sHG8ekEmkmjbg0gsLglDE0dZye4KJZlSSJtWn8/iSq4UWfQ76zyZkPg30Rd1Qg
6W8UsiTCeb5u9bRRglRc25Q+KFjyurFhrGM6qyEIiCv3OnaJcCNaFjlM/MbVXq7SeXdDIR+G9lXq
NF5kRn3FlwPdZZ041L4djJVXJffB1M26lEs/Ru2OqRkfOImfREMYXgGIBH8YzMzlZJzQUsu6A0em
ws1QoeJz/GhTZ/a0t+WAkhpHgzsYL7kZBTs3D669kP5C0D6bQiNsO0B0ho9/VbUMNZjIsHMmc49l
uO4xbwKaCX/Cp9evECZSL1Q+En8laELZHinlDtwJL9X3lMbuO420QKt/8AZvZ7uQODuVILoJnNfJ
9Ekgpq9SdjNEyVcsWHvIRL5Ng58cFFJzCRNaNyVJ874wfnNhtg1jhJM7augp++siNfYjYYUUeGgQ
G0X7YlkdBwajbRbWZ2Fk4xa8N9noo/FWhNm3Cjv8OWRaOF/KSOPqjibCGa1mguQARFkPXM094jsR
MJq70nLDoxFjAlEdMh9whpSL6DGmLyLRcRintJQhTz0GtrhG9RpvFf7JFUHEw2pRcE0V5bO8tr/V
GqsXpVUORkjHOQz+TUst+1IZDtZZ86jH8UowyDE3oULBwLCJA7Pf5PXBMNeujbAzpnfDtTBZpS7V
oLp2qzMwE37QXg0r3UW5hPZYHbgoIp7Gt3/TCjOkeDUG96z8f5II+eDWobw1nHTbitS/L8qHqkOL
wzJZ0PpL1ElRzgp6YPxcmwuujfcoZ/mKMoJ6aZZYu6jbJnoaoB33ktvabnp6zRMjarTy7bZemy59
59a3Aky71q80LKeHrDqPg9Af+uFI0pR8XDaQnJ5GzIzXyhPy0QaXtOKCK/ch+bcbVzfJc5tC7Bwt
qvUkRpXksqfOrss7TeNCXyGiRPRpMAYmfBFNaR3CunMweehctJ3wkUtidY3pXd9GEiYTJWbvUY9M
75DZRD75aUYnbeq8gwUMEEjJ9OIOTrAxylHbCNIR75krk2NWOI+6M6JCyLKtXhoCbdz8UBBjBlB6
eRqpODhxZz9mESeHaCpCP+OSgoNqSAWlaorhuKejHHfDEwl/lA/ycBaI8hHiwf7pjESwxYof18QG
UDc/BUz1tTmY5aXUa4S2tZugKzKPrQOVx5vQ1xyTCZuGOyDAUHoGcgMRtGzoieuIJCti8/jdrs6N
H/v3hjEpwBPyKc/pfVRWO5IAYmxp8d2NXnbj9VRntEmDgNbiKY0MIGMAb1aT6h4xca2CWSDtDom3
arODWwZEmPSEoU99DVWnTJ7zaGzRedBvhSwT77nEJVtkygYoFOOb0unMxqrZ0SejpNxXtH7CfKNZ
c6FLmvvO3LUTiv4II2PaU/QPTiV5bgNXrYMRlE/qSiM0iKpgVMd7p3dRHvANGUwX9iWV/msWHHcl
ZabCIK62CaSOiKlA/IJL1aafnda9t40TQi9Tm/ofXIXHYqCTpxK4QlMH+9Epoi1m4ZEQKOONIBS0
3HaH88MSFSoK+9Rz3nTAaK7QHtfbkqaJzzcCZYfCTPo96elrt1WPK6ju6PImunY14HMch75bg24i
hW2Qv9Ifwp2KO+YiSEs4mP2sPTvWo+sE4uTR2Vx38wxFavW5Nb3Hsgiam2bCth07b0zOkUhPgNbc
oT9mgXoTWW3dMdyc2oYE58xUFsFlqBQCI2rPrKYGAFXMe0xrLzUT9wcKvMDLfhcxwuHB5RRwm+xB
T82d6Yy4ZFEK+QFltsjy3x2Xc0NnNVmIAbRJgxBUo8xfqDvyDYv9YHLq0lJKYjjX9vfIsbHLJGJH
mFy17gRinWicgDHpEJ7L9AGd7He/5hcpiJjeSKA9lj/rwWR0KaeB6aLMH8JKnrU2/OG7sF6SQTxI
YsjW+Fh/RVx3IQT6qw6yJ54AhKENC9SspqpE2BzS3zjO9on0fow1EhqJ0P9A5XDaODZGIq3r10Fe
qJVPAC2yPFYReu7rZwL8aj5dRG8Fy/Q5mSQIPc07CH+bR5F1D4BgvgyiN1M+c9ko+V1H1dYUk9w1
SUiGJf2jOv7lecrZdTnCOsLrhn3q2nLv8R8j6uTSHWYx3Kuu1K9WQ84yzUY9TknL26iAaB/wB0/Z
7A2QWXsYJvQWCeG9p3ZIeQqUjclF4pFAoV2IX2E9O0j2oSzWqg6QtkT12TWK7kZV9otvWuSex+a1
TYNmD8L0hrgPzEuiu1CORHfrjt7anulDXeBhIZrcG/TtCQdK9cr04GfmoVPC3xYHGK2HaiJArD7p
nniMMpp1TOEIr1+kHlnfrSLH4JS3tWendGCkcHKhGmC4IOOXK36BkcRusRKkjYG+0GCQFPS9tQh1
cFkn2c7I0Lm7BgSY1KPWOZnmBao3YJz2zfX67mTH/cVq/GOSYtApTTe+Ls0epatdNIcgYXzom8k/
9AqmCqUlMFkhU2q/0WBVMMvLugteikvM9ejAERlyhBqXUPPowRvuoTdIJSkNQGxwhDhH++AJ4CY2
cEd7L9P6bdKG7MAA7K5Mzth1LJmFKaLTV30Kp7cI9Een+em3tKXCqS/39JIo1mMT1Gr+OfLVdpVw
aSv1sENYyNgTXbZowg5WGgGYWuSkjrLMbRZzKY96Zo12aFun0ha3kdkbq6bNX0gDBSZZrbS2qrZu
tDb9+7EX7t7WvWqTtyii63iAT4YGEMofDrpJkENrM8+eInDDclM3iAJGccozhnJmYYZOmTCKAU2v
AbZBbqIF6+WCrjIh4cxTiNeuhHGhDGvcXYtxoNfaPnPl+i1hr11R4L1rLKzfKdYwyqvVOox6SlSK
OtWACFFUgbXpVIGGVrcfihZJjmczJZ/02FiZw7c81nUgkMPOMKigtR3dSH16t03UvYmb/ABncyq1
MtgxHXkljEysHIsL+11ahZgA8Mv6Jdol4NkTElefUWOyf0rW4X3atxvLrQURWW+2AXTChAC/7jWm
aD4yhY0lku3UMTVk6bcB7UKmdX8ze3W6tiLdbiA4fEEY2QIvneHcTgP6LeCamBGb9DkRrGV6pgZX
fZmhI8wo5lfeD5Qk7Ut2U9rgA8MKcVLuznxLjaBwylIi+gG7KFoFzPNRL1drQyHvCqzp1iuxZ0pE
A1gYGKFNl8UBuWLooul3pJSzCHoJNuXg2FtWlGhIJyZNltBpFmnaJsrTtwkM5wxDQg1XpafS7YJV
ATplrq9RRqvDx9EBRYXg4tuyiksb5LuadR1yMSMHF6yhg1Ld5ntelhK+CNkrM8a4eepafdgOlRds
VDQc4+lOmZRtQBRqK4GZaITMWAganVEK4I/ZRLuzMfDX87y/TieOoiY8sTxztmHH6QsT1ZpraDqR
yVcFpZrCK+t9pefIWLn0b0SjDHqOrjyIzn5LNcnyXulHO2aNXJpVgeD24OUPmuF8h0+FnNpjSVw2
uBJccx3NpcpRtghTAT/sp8J9CLoM6ISiGRvljbGP7OZx9L3o1KfFbTiCmcvjWYkpZmJnHd7kLJwu
shrLXRRGP1Xex8dQ5A92P+aYIdO7zsWHS3MbNBPSrY6F94YqCR6UgaJLkMXjPUTFbz28TGteauSi
PgnoiKfKRS07Vo3a9kZ/DMN6hhYinLbr4SEB2EVf56dIAZ5EI4hT33BO/583HnSLbsA/jYRza+Ov
lsXcO/nP/7h+l6+//pXNbC1v+TsBzbD/oWPZ91xWjLarB1T9/05AM6nw/91nMIEx+5ZLDwJCDSam
T4SA5fCU4/Kob5um7/w3+wyOTePka59Bn/sZHjXlwAJManp/mjiZ7w+ybGvrEtMETmXrbMDIofwh
oxteK63gRFOgfBGE1zEIYwRJXRY757ZRHjG37VNYQb+VTgQ+TQt3ZWfi1Uqvai4DwB6NadW1lG0q
Js4U2IdXI8bvDExr0/fCWKnZyaYTaSW1aZ/3RrmtBu+pLcJxE6TUGwOjvKWB6OwMH+5LJC505plb
OB6F4npkzZOk6Byno7Bif9+m3YPVDw14UPuRaiCN/j6EAd+ymtOVBH9nEohCIMXRqJ1qa/SDeIa7
/+hY/XOb69U3K1A0v4frwA/FIegVmmY5r0RBxKKrbG5ij2n06LT5BrvgT09Duh2GlI0S5RknhCbH
XO+LW40ymGfECndh7596t2Gwm3VtNsmpWdGuS1P/1s9QaGNC5ZvvqzCqX6pKgHAcL1Mdx2slGy4L
JRI3wgdRQSJtGHTKferFIQ0LIaQrQJspKuyTcR9EUl0t73CjjtqKCxrY9EHiwJVBwRznxcoTQKW7
AUd6m8p5ZnfrTEm96yqqVtYWq9/OKHLQfo3Nl13/7nvj2FaY9+ghQl9NSrTlZbgN7F+uhmtN+NjM
Y8vF0xOE1wndfeNEhg+SDb0rNmV2Q6JZjwxlHIAmqt+eUC+DUzR7LUQynCYePEcEbf3greE0IpNN
58prmYvDFNpbJ0Pk5QDrW3mzO85BssGK0kYZj6G10jvvCrh8KbKNiZ7tSK863SXMWa+sTo/X6WT1
LECM27pV2cUa23Tjt8HFzUf9SkMlsskjVoIY3MLbKNWSS54x556/m2pKtUeAyXWOC3QibXqbK8l5
4I/9LqpKcK6emee3daOfQgfdvPeAlTDaR6KCXdz/dloZXhqjeisRjeyEXsqtmQIBzv1YHcNa/xbZ
IkC8qmy+nvA06UF1qBVmOI2VhJSoTiyB2qGI2pPFlK6alPUtw0+VRB45zw4WOkSoOSiQUwo5Cs2s
Pa0NGzuXnURPgaskazmLw7bT63VY6DBuBkFp0Sw2ZBLLCzVEeiR9sIsTUnKklg1raiv5npn5wVW4
rULR+rf813vfpTcfqdzZjHMrJ8/Kb1WSirNfVSU0g0crj/uXpi8f6CE9scaS60rmzj5gzbOehtMg
VXRqESkyEW2B7CUha0ja6c9uksCqiFrtVbOSi6GEWud6AOvAYAzx8UcbmkYpw6LzmADWDScNJQVT
AnMmYxYmoXw1IGtMdKmzy8MYI17hn2Nsp/t5uCohRlvtJopgf+q5cel0v39v+ro6e3p4nnNutsBk
HRRpYXwSOt/BSJwPDtOuuiSaj4IorF5Mpw7h5yXDRg0CjZPImmPogzJ0R4RdzK7zmzDIxB57dXhI
aju/WMxTmWVJn2W/kMxTNNAJQpjMvaueOAMsE2GLlVSTLBN1A91RK4NwnRaKmWYYPnednT4ifFlV
je+upAkuKytcH/Mz+CSsmbd8zm5EVOCbmBwSaU7Y7opzDMf3Y4O87FI64UGgVWxKfnLNpVlk0OG9
ofHyDtbLecjoEa+XnlQ9ylNfUlxzMJA1uvuDdQS2nKg4MfYj0bLDdqWh4lwbcxzHsrHmW32MFgfN
ETeX+8staoisKkIfBOHH8+McFLLcX57/vPvxyuVBrw3Y0/LUl5vLUwOlGhouxu2yi+Uly+N/7LEH
a3S0MvMJkfKcn7MkpH2JYPu4uYSnLZFsnzFqf2SpfUlwI/MKsfLn7j7f8/nY8u7lCS/HTRP2uPsQ
1uEcWx789/+BtuT3LC/4kvn25ebH25a/8nHTCtITpzswPEqhxz93vdxf/pPl6T8/68f9Pz7n8p6B
UK3V4GG+/9zv5+to3D6MTkRt/zPKbnnbxwf8/Oifb1lu/fny5cEvn27Zx5f/9PPtH+/8svvlK6AT
iaLy8z+sa4lXBqkr0uF/pvgtO7GXxL5l/1/+ieWp5cHlVh3Yhzp32h1D4EvkSJNaIl/qx6sGGzUj
1XRI9tnazTpiuFozdC5phRIKj7QNfADVUDPUdwWdo6M3h7OkdS7w75U+h8vy6OdTHfyxHdqy4x+P
L3eX4L1lD5/PfuxFLDlKX/aIlP0qrWfeWQPzVembdAbeJdKn773c1BpS3z7uj4mGIZr2z/rLgyW6
8kNWfft4yfLE8r4QHQCeXHUTZknAOKC5cBaLADsfiWcM/RRucz84NZleH4HjEZs632rtGWTXWzhF
uzxdm8Uxq6ZrpBTD7vMUrZehoDavzQ5TONDWE7wGLlcZZwdz4PIw60yEkO+eeGckR7FSjj9yrSZg
koSSks4nm3FOqV02Lgj8f3v383XL2/g1EBNjOa89r98PQ30ahPAgblDZ04e3Mg7abbtkrAcTXF3b
Ui8hy64KdDQRCKL9EipGwY3UyBm02QxUgFyW+qPaWUxxjv6s80Jh6R4DLxWrcKA+0keROi4bMd/y
q4yFflHM8fZVxBfTE3zj5fKoz7eWu3U3GTvpVweN0uVp2agqC1ZEmtOIknN7hCtweRK5W1E34Cdd
eKbLxkP1barQ28sZ9bYgTpdNT4ZtbTgKh2k9w5JCAhzdwb1tlUhOozWZq1EbmtVQ06XKQ22f0xrT
nKk82HYwkww0h46eW2VrOTHZ7CzUodSOraPnCeuowSVBepLq64UhmrYmhAZFlc2VzQuaxQttO+yw
8/eWDveFYaPUq+Pc3FiZjeqx6UJwxG540PGej5NxDDRoA0QGeLYiLhfFFf7IGcQ581CXW8qFf4/W
Y7+gYwcTi1hu6PDTWbcci6g3uWIBH1huBS7gPdYEF1lb8rj8BhzZTbdHswDDPDfG1fL9e/OPoDrf
ODT5/cIHZU1eA9acM5fC3NrrjYDpM/8PoyDKLPPmgDI131zu5xOq8Zhp3gIANecwVgc2cbGHaDqt
6JxGq25GZwbFUHzZRGPs05oo7GullRg1HcAVdG85vh1aisTrmSME+zhY2f9MmFsOwCVm7o/Hxg5a
RTxEpATOo2Hg4bvXou2XtL0FH/rlvuvFiCcyFNNlMoe0LWTdj48zf9AFo7t85KDGlokgK/xg6S4f
bzngiiXD8uN3mA85PzzYsacfFnTu8oGXW5+b5TGqGeZG+db3hYIaz9mMrB/Lo7YAK/05z355kCxF
Ijs60ayXD70cQsutz83yHSx3uZowXSVV1ZmBkwsFN5oTGZfN590x119UFOHqGPVbLBrOtFoiQT9u
WhDEr6TvzEUmWIsLBDedybjL5o+70M23RGKHO+pCLYOZ+roZ5yzN5bHI9Jsdh8XRVxYNmUyZ752O
t6y0Qtzt8yaORb0ZQn4v0TTh3rYp3Aio/0lmbxaW7PL9feKJ/8hOxeBwFGZrzEEN7q53XEjggPi0
yTLXI5j3k9u75tVQpzX9GZNCEZVtgYEE62/Lv2VzSjuVgShCnyUXgkXglRGZWJy0EfW/0Q5HU5u7
SbQcdPPGDz17bUrPJXfYNhFWAY8nuDI/DVZ6jpKUbnaXbCJR5xujpTX/wcbN/GiimMiADrJpv3ye
j1NB09cSHwGNWnQNqokoannDVRuN2n45OoiuwEYf549LhsnHLz1HmnweDFTj0qP9UNI0XlGY1df4
50jKzl8HAw1v0KJm8eaNxmJQazrANTPvtVuuaoFKjnlNBzAIji5T632ix1sZ9899HWhbnGwRFmcL
1beM0SOYhnMGczrsqFOmp84uAY6J+q7JADPZk0etN8m1K8exq/XY9P261fUc6AIjiPSqciMmM9vH
erI3anGwUrAj/SwRIk6GVDWbIc4OZ/Lqct8I6ZRTisvWASxq0qF0uUL22awCn2m0Pk+wlyw7z4Ss
mPfaswWWuDTldV7AP/FEcOunLf75tn1U7o5GcbT62LuNppLrbQg6YP670P6tVaOfkaSvIw8KQYFg
1Og6ZjoUwQuB/RyXa30UilzT2JizFzrjXBu6PhHowGPLs7guUJ2K7jHuMQVPU/QUhnm4TbuoIuDt
jSbKeDRFZJzwc3oJuxtKVHZJI6EywyKLipmMmCMn1LNJbJZ/DFKxIIPCPFcBrXzqAqAWPNDkv2PB
TuNGfjdENG585E1hpMyt9PEuDAGojHmkXDalps2sXP3dFpyL/iyBoBUPlj3Ztx95ewuad8EjL6Re
zHjdkexd9+DJG88f0k0aA5grGVA2ZZsTXbW8gLP3kLmvnmz7bZeSWCP1cC27xJ8jZtTHZ4trKDL6
AHGhcbmOiHkDxIYNRZZ13jPMjNO3aqQHQY4qi+0JQocH0s5zs+cudiEkZ0T4Wl4yXlKasWur9ujs
cXVYvp1iydzGcmFfTVpFlVyRAcliszgut3w/8ehN//PBYH5GE+Op0PR4tzxuzqPscutzs7zM/Xzv
cn/Za5aU8Y54j9Py4i+vW24inM42juv+/njv8liRqkNS6jTDnJ+ZTiusyvMGFiWeVWLltbVw0oey
oE4dTEZ2P7bhtE/VfdoGUMhM6BcIuSihaePWCjGqRPpw5YzBW6SK5wmX1GbKcfz1g6RGPyHGnyYq
19CrvkXoTQsfO6OVQ0LAaoKajv5GYyEdpuF+gh7e/gwHgf28Dn5A7PRx31FTCmXjrWzkD+RzUJPU
9Gw4KjnBsDQBBaS7wbfsH3heKeRHKrzx4qi9hIaGFSJLxlevTc7TULlPJrWvuS3a45R25I9MOy3P
KyuHxmmo/EhYQPjQGP0TqdvDqx2LeJUUoXdNF1ZclwIf31xyeY3N6r5EQ3mOcnAgtUicQzcpgqnm
J/EHAmrKXgUWpm0/ufUhjbzyqY2n62WvfGsc6gm96iAhk8ehLny1PNH52kuc2sWDqlvz6NhhtilG
0Ak6IY63FdQX/C/TS2OQIIO3tN83ApIoopjD8iHGTuFCF4l1rkVj3LL64YRgvn7ruy3D/IjZLdTb
8M6bEuzSQzxSXeO/nagpTIGbfS+0dtp5Q2fsDDoS3x1Elst/1Y/IsuLUNU/KI1nLyXy4isu3gy8B
VVNi3cpoNM6lNUYfuxw9uGKDYz6PJUkn1VjBxRedeinoJS/vjAn5BcFvYeHAMv1A2NqP5XEaNIiy
onC4MccCeqfbKUzh/BBGXF37uU6fSI8Jfx3aYmtobvTqgNScf2C74XBKWgEYVOn9Y5JN98sOVQ2C
TTp+dx2PtXtNuHD88QM6fvlk6sSoNcSFIavpsyPCIxy+81eii1MQm+rHhIoBoj96YWyNzhPZn+dl
r9P/4e5MlhxHsuj6KzKthTZ3zFhow3lmzJGRG1jkUJhnx/j1OkBWK6urZd17bZgEE0SAIAi4v3fv
uaGD0G0+xVrf9u/Labe80azEd6rR+pMpxugcumTYLLufA7tQOJTfogLERkara6xK8xg6hfcYBxRY
vdHIv+eteTLjUH8f3KmCGkg6VBDXw2MwAKha1iBf4WjZWvxFi8wYYXRdnUouSI+NNvvpRVZ8j9BB
+lY0fmmj3NuGBskd4VwdlYV98AxOtGU7JIztBjMNPxht6VuQuO5Jen7zMCqX0ua8HSsqtnGvdR8p
XP6t5lgZ44c8fKhrDN/LGgG60UB0/kfjOeU2KbP+zMRA3ikToyiYP0894BgrRvU1GHW+btRMZwcl
zF2QevRrG7Yze2Qt9+tUgbfFuRBf8oI6dBqiWVj+Soudjk5r8+k2Foy01FSXjGi/m+XTl1z+ysA1
ACv6J2raYYMy17g0dljeMMzhwZo/itcdbPR3l2UFUbbNxsGjclXK8a7cIvxfazn9qoxH51vXAo7w
bKe5Ji4y6MmWMSX8Jv2e/rlDBVgVKGjGlaZ/cU35W5uk7uU36pq/9qcS7rpFRnnzkZFcogjdR2WY
6bdMOy/7I6fSWOfc2m6oRMSl9UOx8adU/+zM92UFut/juhaVeVNw7y5mk8HlCpS4FS1fTwdogdI9
QJq5iip6JZ6cICy5t03NIZvy7mlyYSh30q5+NMQo0hw2PysjI4Qdi+mt4vyEISfcbRdH2pumgqdf
W/PC59ItrDdfS5EWE4KJc1Mzb5xMxMmFrv8Jmnq1rJoYCi9DG1VPaN1QlaGeOhhFYT0VsxJ3WSUv
hnVOcfbTdDBIQ9mrb7o0+3NiNRDnu7J6F2mFJoaPwa/npRW1eqO0QmghP4kTwooQPYlnMvLJm28G
kjZUH/UPg0ntyla29ijHUT8weNL2YAvjZyegJJ0zyv+RcVYKr9MIS8ZKHmxSrQFi6AzmWQUY+KOM
nxdkgNtyeGzdfUPIGr3Rfq92Q4B0W8d/ch8aDWKOWc4jo/dlzan1zVXbSfk4+J136Ec1G0zr84BP
5bl36PAuq41BukW+OX7V4rLZdK2yrqRdhNDFBD0y3wm/TG1yXT4LRokvomuNVyfUut2Uu4CohBB3
6aCNjSjbfJcdEhI+dcVMDvnGVD92TZ8ciQAAXZYE1nPU0RBfVvHtYOfSrvrqk0G6cXWvvzq6Vlx8
U+ZbK2rUF7QJ52VVKnWfETrAlcrIQnX8NNtLsodmFZ37iCRsXIWlAYs7q7e6V2sfSWv4G9whzYVY
t/BmxQkC2CxV3zL3cWwz6/ugpdwUPUe7G5nQiYA0wx0aqva97sfrsi3Ux39ocRC/0F9wCNprBzBd
3LqdABM2e22Rp+kdhtGXXzxr6raTHQ7neMqDe9aATvi1jXmnlsU28LSbKziZ5HxpWt42v39ZzQj+
Pw8cNqRNd/k/tbT7//HBFOJvTrr5Tf900sl/uJbUXSi5kgTZxTD3Z1Pb8f7h2AJ0vumZkn9mgv4/
e9w0sqXlWkKAzzdc24Gt/qeXzhT/MD0PU5404O96szXvn2bCf/Ey/vY2/gtCnj37a4fbdC3bMB0L
lx/mPNzCf3PSyc6ukENh3RxFkN474guffKI1Y5TkPUEum0n6RJlx7WgD/w/LpuSzjEX/ctD+3Kt/
2Yu/+/nmvXA9KThMHIslMOCvOOGuERoWIizeeepVu9Lynzsvu07dKG8WgXM7fC/X2kZRF87EDYl8
xiJFcSjDfWjh5mcMW/8XfLP+t9b/fGBMgYrAEY5J///vFsNaM3SndKHV6cgPmYZoaiNapi0obH9k
KhYP6cCQsWgUhq/gm2kRSkstwt5IV4duqj35OXpAZrzt3rAsmO/pPBn0JmYIYk46Q7O/L41qVvir
YDsHpm4Kpz5ofXPodelTZhxe/8tBnonTfzVN8olwTXK2uZxQrjT/lohQaaLBYVbnR+FN4mw4g8Tz
AnG2jOAx0hM46H4d7Ztk0Jmym3sEfSvsNnahygtxwy9R4ej3XHfffV142/+yb5zq/7ZvnOiGOSfA
Et3wtywB1ShcQa6THZlvPPk9YElDpEck3uM+ELSLGw/d0GhUQL9akk0snfJEXx0ZLwxrw0+me6bd
A4He6r/s17+dmLbkR8hembaHVuXvApAYw12p4zwkJ/JYqdxZGwJRkKWBGy5lflEWaX2h8rYTpI29
HvRvDNyKDZlnZFdbk7xmVGv/8y5Z/0b8xtts4OsiQ4PvUnfnXf7++RTlQfO//6f8X/BDxMSYvjsY
sex3FibCs12DZoRmA646qp9T/8ooO3gE5RC/5NLejkRFrifTjmDrdwNY33K45WaBUrzDa9ENqXka
jQCq1CS4zSAkZNp2nYwUVjBgibWVmC82RqyL3SHqas1dLmNyG4Z7vFgbZpPDVOoT6l5sL+5gEBE3
fivo/q5dzRt2TVEw6HK6VU0dyDKKj3B2bmAgI0sgluRtYaXoSeUuinq8EXTjjthW40rfCjwzm8EB
vu2Ysztk9onYXh0xv0Lu3uc92FHsJP/58OomIqG/nYuOJSWv87sn6IiQ2n89wKizXRyqqj3o2Ppt
PStuVD3PVe55yMmM+hhX8EKSCo/s4JPUm5vTeUry/CEO8weNmSBjKg0IBTi8s9fVP+vMgeFVcYDG
9kcfQojF2+WfE3/yz6HvfC8rIjmjaPQ4vnT1bLPf2I5WfvjU7sLQhVU+6A0uQd05ofZ4SFz9xRvD
7hg2jrhpNQ/Ls8QLgpOy24fOAxRnhCTfNpoM78tDGno3RLLFsSd6aUtv4+w0+RNfY3tL1TAcGmXJ
lw7ZxGPo36H/tA+5yuSe+pR8mRqQuE0d3r0Y9gwhRtqWk2faNAFmhoIARYXQpBRWvZYSfgTlxmpH
aA+RKHlMR2VKrsork6tufRtbHXLAIIOrjoJ0N01teuQGtxF4o3b8uMlE1WtqhmNjXsBubOJLIlGU
2NDOb6pKmXZBsMj0ABhU/D5qTXvg1tagXZjGc1538sacnCrueMOK/uBalbbpyhrrn557lz6sauwi
cAdSMcCjKEp55MaOMl/As+rNsThLd6Znh1FzaRmkx2oaT1poDmSLo3nJWuOAj/ETNsirWxbuafmO
bFKY1lVoSJApjdoZhviA1gw9ukrT1dBb1iXGQc1s4QYigcgELXXmeLSjVznRo6PIZ4RTdAllEj36
WgdCJvbCVSEqIpBxLmhaJZ+x8jFh9l2CmAdzJ3U7uFgln7Fy85E2CmeLjuuMeuJ40Z0YuQNyyUfP
juIjPhBUuqX6Gqkgv6AgmHNt2mbdOiayR2s4jQ4EW2PkLh9rQbZ1OxMuxpDGF5wU8aUZhXHw+/CW
TA4KJ6lCAjkll1l3eIr7nP6FJaP7IMJgF3dQxKcWC2lu1yloWuSxMALFgw/VKIri6FiN7edQV+ND
iyPmoVPZGynv56lVsBrlYDDDr7R7BLd5WTJM8YKDgIMsC7izyCsRBXsnK52OjFed+/KAZiY6ei7V
rGVx8nL3138kFp9DdT0g5Pk1EuxmNV4Jb04vpsuysuEJ8HJubm69DE5y5lBvLoMmeERPFjym2SxF
t6FkLItjxcW0NsLhigIe4zprmLSFg3UvEddhQQA8FO51VE/P4LxwliYEVnCB0Z6WBxFbp5C41JuY
1wiZWBxSV/krAxBIY9gPywMkNpq85vh9Wcpqd7rx8ZgZS67NDQ2DLgrT5+VhoEjgTk6+G7lorxpk
2P5Ki4VcOcAZ6xTIwTRU5YOX9rAfB089BwhtuMFOF60kEKs1vDcZCYd6KeQ7o+g2sgjeyjxzaDA6
46G1YrUq7KbFZwwTGimSRngJvJ920pFK+FX54eIcjewffZREr2rkJKaTsjZT643QB9DWRQaW26TN
RnY5DD19+J4WrfdQu+i09K9uZoCaXJmYkN/gA51Nm7ZCSJiZHZPzlWMMGxXdVFB9m7j1CEz34+PA
72KrAV7H/ZYeYSxV26ZXFvNP69LWWJUiFBz7xEQVHjhTvx5dIMIky4/7lJrrLuipp3a4Fo6ijP7Q
ubTtaPGZXLkQVKc914laR2Yk99j30PiCN8nqwX+kM/RVGW24M7n4HjLYqHndureCyN2N5oO4FF22
F2UM4m/UX2NlM9kjNvjBDmF+if7FHzTYw4HnwhgO/ROujJycCy/c+m5wTRFR/DqaMPm14wT3WVq6
ccSs2a+i+N1qW/UglA1BDeDbcn2aUtd4ocO1qpsvrtDKR+5UNxIx+zOWbHiW7vDs2AgWW+s8MA/Z
TymvMnS3t7UxlKe+H76ajTntzKi5tTpKq7bnImGTNY79CB1CSaXJjKdD6LrVQRqU9tjAR5BOzzay
j0sUNMjZc6PYJ1AiKfZ7W+FFGvSFdQjVfu2FMjvz/T24AeZCFTgPTgnNKiFTFhBboqEbcQ5WWmBf
lZR0GArvcz/PV6brz3JAY9xNGZlLA5HXMJxzOiya/Ca0vGa8SvZhjB6gz9viHHcGmMVIUQcw5FmF
bn8xg60h8+km2+6cF7H2PuEc96DI93o4AoBLk4MRlbdptukyIUv3TpVHO1MLT1M/EjHUvUcFRWSC
ol+EkcDxE7M6bNyYLd4XTkftLWgDl25zsffazgGfEEwPbvVYW7FEax6Rj1AOJX8eHZpQ+PHibjq7
A266cKQHOpBNeReZi1KC8IUIBlrgh/0xqTKLBFxKA+VMdRvx9F/CeRyQEbug6LHagWmdpmZurQR5
XHwX6Ck2Aj/lwWjLa5XqxU14P8OeVr/vw/MlKeaYWPXPCJ4itR7bOGrKu8vWcOivT7Rg7cyajQc9
NG5jeIIfKc+5Y3I7djGJ0a6Dca+G+oEqHm7k3DY/caCWH5ETvhGIaZ0MlBjrnnSGTZtSALOlYRzN
FoMKLbvarsu92yAldKMuOYrKvlV05spopqmDRNEaUB+J/SDjrAANQfxEWQBOweZFjQrkQxzH4Pz9
+rjsPHW05rFsvWsRlNpJVBFhVRg+16qNxNXLEuwPmdyF3kvXVTWXgS7CuT1w93dNTITYdauZCaMg
4Jl8slGr1Z1SMCRxM6LyGg7uxsOHBMe2W1ctcV+eUd3TuqsPQwMEEJFm0ZUdRfeftZUX175w+83k
13+UE2inPuAGHlvlOgNlIeOKTDPiYg9pQf2dm1q+NfnyUGc31PWDvFqFiePAceFS2PrDO9U6Yx2O
fIQEHs0mwbt+1GPOpnkbCsn0OieqYs8ZdERdRIF5ig3mt4GCs4HtqE+s7YCWec11xdv1qU0rs0Jp
XWqXtFMp0m8Lq2jjbDlN9I1S4Lzsn6kZoZhUWz1ynKOuAG/USMNTc3RPbdkCVIncWSqMq7DDS9h4
sGXaHtsNUQJBWSO26jdOERovdQsLBxBvBu7v3Z/6cgcE7EVv4RJEk79pe9A17A4oRi+voW+58Ws7
ij9q6IUrf3TipxqTUduMxmeHpn09ScTEEqXpmpodHGnVlecU6+ELDD2wri2xAlLFN7txGJsaWXzQ
woFG7bzY0uMA6s43bnfuGS22dussyIRtlh0Tzdt2VW9f3Tzsz6Vtdat0tP0rw1QdrXKSfZGh/wDs
pvtpOM2R2sPVrUsAnohR1nWW22cdvyQgn7bdik4H1i/5gfBK1Pf22dWxrVQTXLM4jSCOLv9TLu9q
yzMqViCsMw81zaP+UrdBuWkFhOs8UwSlOWOAc41pklnrLGr+D0/qeFX7UuwiK/taMyE7d0EUXJZn
y4MD/QOtgkOqSlAgPaqEqZ29mPgCvTPRovOOBkLLUAHxHSbvD0fpEcqF8aZZsXGyNVv/9ZBjIaCx
XyHxwl8MBh+5KcikeGOJIr27U/QhgOqAfLzJQYNrXT0MqW0/aESKw4wtn0SqW4eKCs5K68byaXmt
tQZaD3Xn7pvS0BhKazDw0Tc/FUlI+1ZVD8sShDF5sl0c8cticLByvOWcxvmmsrNoa7tWueWUMR4T
WzcexwThfJISHBNOI4B1qi3HysAiONhyuFGiv2Diqp6JDsacaTyhmQpOxVhlKEnYnbqW1cX1klcJ
dPAilXt0zR6bpCDvhuKxfFKJFE+hLel/soO+8sxd0QtmYHqwpTTVr/R2/vm4+Rbn4YHpRnFxuf6u
Lc/C6adpd9l44jROQsxyAsBEy7JTAkZwQNJtXFiGMROksza67lrP0nHdUEQ7mVrwZLRuvZ8MzEX4
/fpTx8AOP/90Wh6I3G6zvyyHI8lGLvlCW53jzC1ztH9GshlprR4wZdH9q6zHtERJ5/AjOjMuBwdM
NkuWld6Gd8Tnuam2H5rqpvsT2XqR9UUTMINTR+SkH/ZHvPjxFk1dum2DjBiU9Etd2N98TCFnjXBl
4cU2W4suHSwjvtjgUfTxzZuiW40JwVb6CyO8QyxbQB/s6ihNtp1hE6ABfFHcBUhA01bxOHyt0pD8
Cj1+x0+4kpMw1vgbXuycqVdtHA3GaJ1vm2v0ZRE/Qe87vrdPZ3IOvdu9gnZq191E6oI9bew8Arz9
EpbEF3YqLva0qJgBuuDie4h+sukPsakeGZy8h/MdJjX7PbAblO0V4KSDLmNAWQiBwockt5EyQasU
SDXQcCNU9HuQeukYXDRzPEIrwCCNVLERn0X7xDjf3/owEVcTHVRctY48xiAF1lY3HDoTb0OKu+KQ
2vymKhmdIwF+fBbbm5rT7mwr+RySqVxhZ3rXC1sdcxApPiN0IMP2kVIbFriU2AyZn5z5crk8ZNbG
rkP7IGPvZzPxOeO22ePbPEpXiS32qEebFvZKkQ2iF1CktLx0YTOIXd/hs0kMDaBjTBqhrT1pBs3Z
osLoQzz1t8EDdF/N5Z2MxN7EfRM6QgTfphVdNQONanjBhHljlS4iiIbcOkEPMB0qMvmHz6Eue580
DRLDNppkIKCS6jP5MOIyeygF6WRBBRhrriDn5aR+cOG4cxkKV6Whe3dXg/2Y0+M5GFnxR28NJsxL
S9/JwbPeAtu4eRWUpUh5VEBtecrT0GR+FRqvtldCG47SU4RB/GJCWV6HHiBbvSKiqCod6DHz6Cuv
v0Z5Ub7zlVy11H+rqw5WfV192i2Cm9Supn3TW9CcuhRzUgjS3uIawqQ9OQOgGiBSGhTMHCO8aam3
wSRc3xTo1F2jtLeOy08eMWuPxzkZuuT25folmc3SADVf++FBpRrmSQGy5daWUbFvnLJ8jCIqhtAP
sjaxV6btOEzKbXiFclyVhZ9durSEg9u+CqnERfQGujVTIU3LKw6ijrarUvW5BKm1sdK6WkuYPUfP
Ul9zCkcrXOynQh9CBL2S65cl7kYqnYeQAnWu2ciiiHsGf1uiAl1PgWOe49QjBEvkXyvGUntglY9i
IibT1yPiGsgTcGUoV2nnAYHqwZalL7hgnIMWxd2GKjWxklX07JjJRpt898K3hiXcop7kkxu8dRNK
yjHcYgedxtlM+PUfnSGpkIcQ3LjcN2DxvHqjZRwZKFyQB5Pa0rD3qRk/unbvvxYxPrdyfMPR05MX
ovcrtMIVheq6QOQR5xvZJ49SI+czH5DYSnxQskRyqvdkija+v245p+GAV/euaG6JlpXrMOb/k5Ex
bSR8n2lRdeibSl9jT3NX1CZ6lQCEwVm0CcrBOMmZhWlnTrHznel1UUtalK7/FE42MkJw3uDRjlT5
FaQpcZPipci9nZb0JtFTjUtuGJaxU1gypyxRD6bVN3dKv+EUdWHw+/AVOt1yT8syGjaCj6LwuEhc
F6F1Pautl8Vfslc5zVrVWeb1//pvf7ZD/F67d8gJHPsQE1a+lyVBhJ394SRVu26I4bO34P922Zgn
h67KvEM9rzDDOycUJNxNRohzdbpRoVOdlocuRhs//giZgxswjxisXfy0jY6pRqCofUc2WO3aqHvM
Qe/AwXVPYBnTdVpmn2MG6VszGpfTvtVOZPg1mdcy09TcrZPM0Tt22O8CDNNPfgV0y/EnRCh98Ojs
ayCsz5HTvdbYQPe/daBD4K2GGlj6KKeNQRZz7zy3NW0Vr3PfxZAVLx4pai+TM2eFwljv+iO+BlJP
DXdEsBJVG8shICEpMO7BLufQpCc6vOIQKPIu+gZHIofmOJm+RkVbZfAUBy07uYYOZS4wnwcuXGWZ
IN6dfvBlO1yyNeuIL5yQFz1WeJHHL3qvvFsfTsY+BQrJRBEw/sTduG4KZoCjuekKl7JuSmWlTYPi
bsXNdXaQnXGO7T3O5I0mco+1YBwYA257Ot26OyVf7Ay4pJ9TbPCjJt809MsuSZrfDESKbyUBATuH
McIxVUH36BGJPLcf1PchAXQ+KRKFlPnsOGGx5yeQH/wwzN+K3D/neax90owv16Yru9uQhemNWzQT
JSAwJYPxz6CkxtOSdUvT/6MLwkfbj5yfsEaQAMJ45xpzT32ju+QB+OpajIfKbOxvWU5wjqmgjjiC
QjoCqCdvoKHTtRR5mVCDog4AZ+paD8EhA08Fb2YCI8alY4QLwL1FgaymMFkgxd6LathT4mhOTQ5P
T5FteAsqAlIoJsiNZrfaxam1YDM2HhETUfqHUTUHJpT2ESsfZl0nvyeyky8U204BBQXGKN54tpjB
jUYRPtfKJ6+RJTDAJHZlyrkp3ZArkgFIZDRb6Cxj/hIyR1jHLbPgoCbTJXa7Ym8KBRFijGHzFNrj
EFzH2CINswaCKTSyct1mPFpf8wFeJ0lNchjAkltCP5cGTgzHk+axj2HfIft2rn2dXd04jy5w1VPa
g8OZ7iSuiG68djJuH/XM/kwgVJI/kW0KKr4PsSCqVw+5Sclh1l22T23DzbgJhAvEYfrRVFl3AEWB
LJ7iKsqAMN/ZggZuDTgsroFHOEPUXOHE9wilW2YJRJz0CagfMHEfYagYove1vC1lKc8y9rSN7Ccp
UL+YcHKKgluYcr/YJRZQHA4GoYcTWKay3LU6fHofa9UqCaa3aKzygz72z3xb4yyMYA6UdBP0tZbs
P5cgN89p9X0SiGknOcG4RKQk9xEBkVAdBkVBPIhRv3sKmlNHG6kaRXvuUoUEsbKIbf5w2uyeW039
GE7gsnOsvlctA6dpckur+2bYW+PH6PU3L/dQGCaE6HF4T2OUfyGjtz8DtznHemzf8rF/D0A8PLSV
f3FCOCVGbxOTOtCySUb77pXk0iQ69qgpaO4IETm16NiYfQuVoqjCs4rap8lOqKRbPzCdwhUlhakP
NAbbMQFZjZHPM3VFZVJzGR9n27Y3nL1tW8Fm6NV30Y/hedIsYKrdUByQAtUq2mfF0F4RAOvASamk
adO1r1xrj4MXFGFZkmk/Vw6aDFWTrwhz9QJoHE6fH7sEQH3kAlAYEw6HaZq3KHOdj/qVFILM8tV9
1Lv6NHbJczDo0Q1Amn5OlMQAa4otcmuLkIayALOylpjjT56OlF2bCeojE8+Qgl7ftmI/NUz/KRWX
71ztGYWLGEt0nH9V03GMolNrmNHN1ug1M0gioBXJJDmKASMhh87TQ9hwOTRqpV2gyLJRPXjoLYoB
Qz1dXdMngQ5oByhuZokBXYm1PXH8GNjaZ0SP7bktvNceGfS+0mufKPccARDR4Fx4eBOUMHKRWq+j
oxLr58GPf3ZGau/IHyFvtn2C8dB+6UbxpVXcYZ0cIFMo+YrN1JT7sp5Ckn5AtYf058eM1piMbWNf
4JOBxyU6xKf0gEmY9WNlXqagdI7eULyZMg4vVqPPUFPdg+jmG1A7m4CTUEseXTaxidxhgkof+3vU
ye0UAI3Ey8z8/9woTG6WN9rngjGjrygcJZ2u9sxwq6tFZuxpwN+TY1+4RqH9JjKzha9lvNGqwPBG
AmsD84uhhaxp+OpuQ31J5+zTXVJkvbEnSxcQ35a7g6ZomiQUTnzMV9x6T2irp1NpJt3ejMaLZEBx
MeaHSOeKXActGWOMCEtBchViPHx2Ns3mMpIvKIyJ30MTidXuTCU1O5OKIRHLa3+kPmDepvXLFwNS
112DdWq5HwtlrYHI/DJR9Fd98hGJTl0dnBcXq0VO3JNSA7vVP3FEgAUzT1Rjad2qaqKfB+2JcIAs
O2epmZ1DeCfrvMaTWMkqPw8afLWcgEItZsgXihkKatkQhfQg+mnHFfLh0DJPNqAoUpzfsqCgcyBj
f207CRxDmxs75VadpzghplOUlMQzUrJY2Q0XjMUa8ssv4jU4BruAop8Tj+YaaWl3jKkL1X3l1wc0
kdXG76yB0LlBByTJ/WXSfXTZpir7W2i5chenNOK7XL3qBkTJHHDnSEebFlOaG/01ACrjcUlOGude
V3VzV/PDctlJ+QWjQ0kOznCnaclYvVJufnPmNrU5yOZqofYNrPDgxlzh4QCl9M9kcg/nZ04EEbVg
0p2r3j5AcKM36nWbrk55zc+vdtE1FzNO9y7D2HMNKG9bTkl6DAE2J10Y0mV1mIF6xiv+AG6TphBb
zfRj7tyBfe0VAB6gQddkUCevybOz1xNMVIkU2J8PptXwpE0xNmv2pH1/hg4uMeFm3nMro2uuavHh
GwRJh72d436QD23DxD/LWiLoOZDEqFX53qwLMHYi/dpLPYQR453L3Mrnrrnz5uUYJjJcbMIIXmol
KdgN4zmwWmznsYMq2HC/E5JU73Gs9lst1M8hfaMPsDMbpNH2qmZIepNl4F/NIQ4YDndbkwLKqWOo
J51Cfkv6ajdFGd0DBqG5S/Uva7Wa3qZOZWffGTpq66rxXmKQPF6o1ghdo8uQUk/oIPtJWUN9E8Wd
Ev02SfSSXA/x0wra71aRFwffa8aXkvI0pYWXqDSiQ68oLi3nw3JmABzemww5tiVcMgynmX9MAwBx
nNyc8U3yatYVyXyUM/ZNbtaPZHxsYE0CXzZgVFaUyuhDfe1CwlEl940Vzfj6EsTyhQa42KR4c9Cw
zujuib+R0u5ct1HzRK6WeawAWs/UtGTVgT9/yz3rp9ZMvJSmBNhNiujgllFrPukTQT9chI2CrlIE
wHdvDep7jyzlmtWNADBdYRbK6WzWsa5hE3Os69Q4b2FRqJccIswVU+VbUj3a9P+f7cSKXrxaUqHO
IwmY2UMm4In6ZPZlKSgL8HRZNmaL0/IM/mV9WhbD0URmFUXwKy3FLSGKvaOx+DuTFhPv8pDn/Tsk
2XQzIMEwZyNd65R07kUq/vk0oa19RHpJsRkP7PxgzVMxb552Lc9EO3vkC0UBnJ88AXyzXQtLHd4V
GqE4eX89J38IWlJtxBYShfTozxaVfHasLA/e4kKxq7NUlTg2RvsjUVm1jRe/YT9bDZVG8t3yTCaF
zTXcfo8XU2Y3mzJ/PR3mp9HsZawcrkZhY5EglOPCgfpcYibmYVn8/WDNlshqtkRGs+l02cCywV+b
+r+v1aa3mZygOGRMwKZ1mqT+1hr6t2W1ZHlt2UAiCnyiyy78bYNJiTgLMeNbRY30VNg9RlstDnFT
L8vzQxBq+FQQZWzyDl+1m+Jwa2YfLb274rQ8+73ohxoD1UAxVmKN368vh/9vr/1e/L0eVBHMZ7+3
nAZWSu0gbxna8wWGv7/FZVlbTNlRE5w4+QWNy8g8+WYN1gYzr7FWVoYgw0v2fe96lA6flxU085un
N+VxcIYSD8Ri9Jy360w5Z8fyJ5D24pKd/2d5JkO32YpYff/90vI6nI4/12g8FzMj6Wy/N7es8Wub
xUDhzyzRzy1RGVTwFCRWm8ys+dnysPxHGzEDx4ZurqPyGdvMeCQDngpuhxPL0/hZpWQtnRgXrfQA
EsryNYfL6fb7ayUqrpt/VMsvaZj9o8tDNz8z7ZEwzCkKt1rQD6eqzHFVUp6nqMfi74fltSycmBlq
VM0TBYFRpVmxXT7I78gScPYAcpJ6QC6C1YTwL6RO6AWIj8ln3mkNjNzfgtAzknrn2MR0jRHlPk9g
mcucPZBTFFvui+a2NUwVex9n0D78zt7B+iNoI3yVef5kJJRg+2E70spfUTrHZxVIZAfjngGafnah
rUUyIYeXGd6K1uFrGun3TI/dnT4mP1yP+Q6N8Fe74A9mau4s4krT8uLdHY1jlzcmdJow2OPTuQLT
Y6pUIdQLwI5RBX3TK+uu9Di4BGawI2qIYnPkX/zEDk8OO7giuHhsvlGLo1dOY3SFAAxCHN8MG0ST
sQIKOWIKofo/VibVTeINUvBGJSPto28bV9/EnGq012HuDbeKOAU7vgvHO5vE/Kyp1nWqokfawiNv
2nczrR+omO0hWUoRSGjELk6cdwXkbV0o79gEyXeu1hgtej5PEO1jzUWvVY3fp4nuPWEZJzI6tu7o
obUvrVe9dz41QchkFq8HBzyxos8yeo6GyZR+gd8kE8h4OjihzmSB23hEomto4Q+LWoKwNF9sW1y0
18CPvlYRVva+BT8r9eEIhJfg2AD6KHNL33+IXPqJANn2YU4Gh1PCsPc2uOPaNd0cCjIEiuxw/h5N
hQsIPQr5A4VUSB1cePL2ShocuYaZ2MkHiKUFQLvpK4Q7HPz0zz35Udh73WOaZWQM8cva35HS8Rip
/8PdeTU3jqRZ9BehA0j4V3ojypdUVS8IqQy89/j1ezLV3ayumZjded2HZtBIbIpFApn3u/fc24JC
sm2ZwwP3e6DRrGs2HUx79rRZ6yUbll8MAukltUxjH2C2Aa5Zg7u3UCWFiC9+Yz7NnfDXgUPDBN6I
RySqC397u6rmGEcx5MudS+3G1PjGKrEBmFZO8cK386fRbboFnTQh9ikX+Ecr5MNlGOIQLBYzDDPa
L0Ms+wD1dzYQEOuOwmg2fLaTDetD+EEIXBOkv+p17uhfrcr4Pa7GeYUneoNDMtiCMIUilRuPs2t/
J6K1oTiwSjXyxx3vcd8QegoEUQewNMG+mayDJbHHugQg6xKF3EVAkYXEI08SlMwqGdK2hCc3EqOc
gKUEnt9ZzxOM5VzCloFY4gaQAOZFoZhhMi8SzqzuAhi4aiS4WZcIZ3sC5txCdRYS70xhpHt0JfI5
kfDnRWKgQwmE1nq4uKaERDNXxNAJN3qSAGlfoqSBtPEFJTWMeABo2pLI6YC/oIWY8WBJHHVELKmU
gGpthu6LhrPsfImvriXI2mSMhjIB3HqSmGuK3D5xohie1UU3naaJHC4V07FEZCewsmsJzYamPj67
EqSdwGDTkuVHFsc9iZkxvo9NzVuN9IhWgeBYlfkHV7IuglaLH8PIPUWWeVMymPVIXZ7rxWZG0PWU
ZbmPZme6j5MR7+ZsGe71XjzVRfMt0nOfh2a0apJkd47VNWzUjfHoGZC/uqDBbFMa1D3mVN/mfrMv
rZa6N3Z2Q1l0Z4zfb6x30l2CjIjuN8UsF63xxk1e8iqhSbwYm23QTnwKxmeMHt1KDJROGp7P0qli
WZjpl9rxrIstZutSCOyKJC8TmHgzrRd9AneT4hdkf3dNOZNxYxnWQz1A1ySTOFECzOe61F5N4q8X
s/NuJnxXByKw8SbPJeIe2XTTkAvDrZ5HlJx3P+ZMPOGsiJ465Pko6PJPzniel9YHWexwXElfc2Me
bwJ/ri6JBgJcum7qBlUypnEmXJrD4PC//8/OYkNGKf7hv/dwXbkmjGVhwDX/PWqxDCLxY9esDqnh
pQcgatW2ywNthWfwk4dp8WnK2wa68ryzpbljcrr4f3kJ4l/SHp7ncUDVIWqBSNRNaX3+xTvuB1HX
EwCvDrmG3SnoxZ1LbddGGymO40T2JROszzEEVDvicNGtRc+gL3JjrcEYW7fE3nDGhdFZmk31waA7
yAufO4bLR7ar+q10gSo16j+/cUIarn974zxZHuU4+PAtXO//fNWkGTIzKSfeOL9ztplteMdwCG4N
c8H2XmbW3gYgs5kG4zg4c7Rn25R+WcyDYVGORiNp0Fr+2wRQzYveHaG/lIg5iD/2DwwqNjk0KlXQ
iYN7uClgUSnz/Ag9/aM/7Nd0i8zx/Mvrl8VXjuc7/BnKcP7Luz63CZkZwyk51BUs3S0osnHX8kfY
DUO2WT/iyijWWJ5IrmXu58GJOTxYBOH9bluK0tri7b8ZvXc7TZoDKdrPvlRA6qT6wjfvPpmqak/H
NaVXeQS0OrFuQRL1a/WP8P+2Bc3GKfLLx+xfYKT3P4qinbPhrYjf/pHe+vjFv9Jb1h8OzWVEZqyP
uBUfvT/TW57+h234hsHDwkH+Nois/JXeEn9wl8SQMicAHWr7f6e3TDJfCOakujyDpItFeuO/SW8R
jP79s+XKijbXIKfgGgYH0X9+NzIw9kteMXeZsuppTMZlG+TJkzXP5ZrSi6p1/F2oGXdFxkpE6A6B
f2G1u9zTZe0KeEJ2io+VgAaMvXWh6GpP20izdWIslbkT0vU74ep2UKtuSrd9GNnPbHOtqzaY6JqN
x3A+uskHhyaaIIf01POfGbJUx144jVOJbfy1CMIEzW7RVowt5HOlNDOa2i0ZgO5k3daZHdyX70mD
h69J4ara+HyX0Y8OcRQ6W4uIDy3JlGG2NYMGikc9tj/0cdHa+uoz615lmt2fcArHyG9Ocu7b7lMS
PcYJfsTZH/ZRlwwH1gFfkIKbvdG167kNf46tw8JV7hnmep3NlX9jleAoUsGMRsuyU7ag/Co3bT7Q
rFs7JsbACSyzXgQSulEgxyc4foLemDeLRIuTFEqPrmje6QX5GQU4WUtT++S4Q71dEn1Y9TNSBMvM
I5EgC8yWuJAWDWj+YkQfW+Sjzcs4daDOLZI40UDBCjWmLAdpDe0t1ztOqYjWrt/Xx0Xo47bx0/h2
jjilJ8BcSme4xKHVnQ3nnWVgemMO1sXUTPfCsTOnrAY7d8Psct9kdEpQH0K/40TFldmKreUEw9ql
r2Y9V3Sq+t2QsG4F/25JEDyglVdL2Gw4JlSkUk754ipqAXFifF9gyaPIn4dmXA5+5R0iknKeTSeC
1n0LoNA3Ekc/waXvJaAeXz5TNgdoPVL2ACGquywSaA/04c6WiHs3Zv3vQ72foN+7EoMP//VmkmB8
JLSNL1H5moTmj9DzTYnRDyRQv4Wsn0gtcJaw/RHqfibx+wG7l0nG59mRudtWQvpnaP27QoL7NYnw
FxLmj7bOUFgC/nNPkKWV0H9P4v/r6HuD0tbIWoCcUvq94eY7u9B+0DHZrtOJNTg7agAL1ApQBBbJ
moGEvoFGUDxQyAqCYJyqnS5rj/gVYDayqoCIMHR7WV/g0GNAIH/ZjhPVBgvx9U1C20Enaw90WYCQ
4XRhbYvbc+n0zxP6FChM4cFwqC+6W38fZZVCMrVPvixXCNvga66NN7lePC2RwSeuiC+WF1qsJFnZ
yooGXeh0wQ/mZ6b8T+2ityjjFDr0NDs0AWelJqtIGs3OpXyLF+zsgyyDmMXTLMshwmJksuztdKM+
9I6gPmLOwz1d8s8hRVseFnSq/0Y2CrROGIlAJU2fZllHkXd6u8bZ9DOHxYPa1+HrC/DcVgEFoyA8
Za0FTIkCfI9BlL/luDUX7ZkXiyFwWt7jZDyRJgE+wgFpmwn3vXYpKZQlGqZPJyCDg7ZB63dk0Ybj
5925Sz/5NHCMrNUtWcnRkcR+SL8CfP3O+ZYXMfXdZqbFg0IBDTQKxR6kb2U/CWUfi6z9CGQBSGh7
a8ypshaklwUhA2Jq7ljngOHvKu8mZsTU5wE/st6B6S8no452xTTU+9HFsx0EXbazhf9cMHCA5xdT
OJVS36Fb8YgLizpoxiNxbVBoEsMlX7Jhp5eyyS0cbqspyg+4/rBJWO5+XOJDy54znPfTStCZkonW
P5a0qFT+OaVTJcJdpOkcH2x/b3lCHBoZxwuSfIuj/rONmr8ZM5PuFYz7tW6+lhmtlt3M3LIf5ugw
mii7eH8Q1Kb0ZYiBx0DKo/i5SMbt0B4Z4LprTM3tCyHCNQbM5w4mKQ3llMkbC4eLJY/OcJkZpJg5
U0XrwR3YZZfjjP5QETNM5k9VRt9TTOTp8fOSYQ5Ig37ZErOZhw50j2tDf083eIWwB5hgdDz9ZCaZ
flPgQ7NMsgtpcrvMpGZ6Zu2X1IlhONjf0GMp0utNUBE56Kjc/ab59kHIbagmN6SD3JrCpIdoJber
znjS2L0u7GItdrO63Nb2zK62mPkAQC0Ye9n7LnITDO/jtdti/yJa4xYbNJBkY7JrpjPaOzKkYi+t
y011x+5ak9vsqgJUX3oWtMH+qEXMRO1k4QjTbUz26DV79VRu2ungM1Ym1tYFa/PO8AJj1ds6DkZ2
+wG7flHOfBSUEIAiYKIMwK2hi1yKBZqUDViI7AcpJJAH3VTQ7TZLz4ZhXuszq/OypvCgQoUopRyR
dLcd6kSNSmFJucKUwkXl7Et0jFoKGpOUNuCYYxFA7aAxfT5FgpJHVuKrEUVEl9JILkUSCL5s2tBN
FimgQGfiVCxFlQBTGBJLLMWW0Cn3dcrCwwnISxnLsRARE5TqYSK3VeJtXM2yPZuavK+DEnM0IJ5S
3oml0MNAKVthHMSbY97mfnFgpLGsIfJDnZZCkS8lI38cv3lDnawbby+S4C2cXdxkiEwmalNoIzvp
6E8pOlQqBalOSlMaGpWBVtWhWY2+S7ALEau2X2M0LTvKjU3fvLQelSdpd29YWACGZUbKau+05IaD
AmNlVDLUxruAF9hhmFlb/UWTcpqGrlZLgS2WUpuLclRI8Q0EyYpzm5TjEOZYbeyZAh/j4Wg3NTwY
baT0Ey0Pr6EU9jQp8YkGL11VsxxB/eulDAh+9Q4iyUs6M5pjUn0JOz5cHdphKUXEhNjpmqn2MSzL
10YKjQ1HN8LkLsWc7SdfipEmqqSYag/Vxbyr0CsXKVwmUsLEPojSiagZdvOeDzf+OuTOuqr4d2dY
yagU3nf2WKCMFiikGkppKiVTH+009BFRM++ZOjcUVtTVAJUVMxf1dhGfPgsFloK1irVVJYXZXEq0
vRRrA1RbHfU29DA5Uv9Fj0YpJyDqgjgX3mcp/aZKBR7Rg/ugZlIiFeNGCsjXC3Wfg3/24z4+ACw5
nYGCOznayf6+8GwgrY3OVxYy5KwGJXKkESslW93my4n2jM6dS8E7kNL3IkXwXsrhgRTGk+opl0L5
ICXzQjDabKWWri5SKa2ra+oBWwrv6g/5QDsqop9CPSq+I6Wtx9aCRaju95To//eF+om2r7/ZCUts
9RPqrutzfDzn9ekMmivbczWnALHq9wVnwakcnsJY948oEOm+0tLbKCzoJqHv3TqpH3CXGac72Mpf
0Juemkao51UozoAaFqz2sPwUg1CRB8kwM8lSV9Wd14vf7lPP8Nt9GNZA65nN4bf7rze9IKZFIVno
1UVC3URyEESxaA1lV86FUsZElZoYqdvgLF4yOU668kivyFS6CphAqduZmkupf2aHWVUuh1aFuk+X
oyxUASxjcngmPxPq2m9P2MjBmKKGmnKKdr3Q1ShNXqj7Yjloa+TI7d8SUz/gqWHgvAo5uvtA1Mpx
nrqWqhlfJsd9hA2/K7ujn0XGZhlpVU2cwp3Xs23nABuzY2i0DBDdhNaZj3+2MKzliFH9E6r3PpE9
k6UNyVcv4EhSiMZ4TBlH1bVfnKLdBcqUfhSLBbFRn4AbflwNJUY083Cs1MTYG7d7VV8jdeGSMF7W
lfxGFXKq6sn5qkGV3ZoCMwavEtQ4yxGsuqmuAWVgYDskzKbVbZ8gJjtROIaF6xzMqvyiAXnE8AKa
auKemaz5PXeviWE19COeioZDiejmr20d7NN5mR4NTApzkz56sb23m+BzEzQZGQisLTVL6V2KW2JX
uUGyjbvTWFjVc1Ga2Jm9/KEwZUI9hNUQlTOny95M5fGSzZwTz1v4B6w8BHNBy2YKHPUs0GovSw7t
4nxjUEFJK9W7ZpqS+Vhc82QnAKAYRGz82PTWUCKSozGxighTDbIzpsnWadPz2JvRyhiC/FaIkjOk
s7B2AdaDHx5zauDOq8kOqzvdpnpAugP7afgyCJlPrLJugwGhJWokzE0dzunJGYuffMOf8YRXx8Zn
X6ZpcXToQW9Sfc30JhuZNXTtfdfqHMAcJzzOGqIrtR1rn7PCKgqH+FaYrAiNpsE+HjllfkiFzP8l
bDVh7xUfnETC6znmsIZTi7qqUIjq2m8/o+5TEMTrz1GY9aVpvGrdmD5YPmbdWe04Kf3nXF0Gr6fL
RNwHkjq+SFi9IS/UzY8LtiVrP6M+uOmt6pSwnWHoDPTwGOl7pwLXzEnIJzzEN1Ab/HsaQJDO5HO0
I59jda2RHM+0WaajM91fHyNxWkus3rhS99UyMKtjuFK/2Mvfvj7F9WbR4o0Wc5xv2lhwKkuDKDvM
dI8oPGVF4y33ScDo9SKTRM/RGTEGwbOy7MLc4KlrTopoOmcEA9mCGh/3XR9Q19SFoxoBwDlWexAA
H/hT9UCYzm+iTZRFr/m4v2ora22wzltV8v1S70tSuYzlAutcEfbmE+1YNxnBW4ZI/BOofwfiHjyg
/l3DvPTntbqqSJmgUF5JdzIWkGhpdTFLW7yIiL0PzeKtQVSR+Mv504j3idOYVBDEWDgpT8S/80lc
77ME+V8xCvqnSwtOJczoUyFPvz71eRkA1uZcu06c4L16KNFjj9oC9zJmEYkP48O7gNL8YWUY8pyQ
tzYeQokttpxqRgwWJDencNvw1VixycGeoV7Vog6IhCX+NHI0I0DfsqAcRf3fJ2e2mUGYsBcwuCWg
zo7e8HWW1tixn/c4TsRejdqFEzc7y/Meru6BJknD7qxuTxlNe5S7klBIpjCm+MvOAXuH0CSYqk5H
L/2hvBzqAonXyg/wKIuTDjCyPYfJTMZYzz6sHsrv0XZpsmpc3m5DfsKuRhCS+hyq6FjjDPDhFOnT
hno7khWrX37qb/eIuk/9v66Okn93n9dGPOP1Ga4/c71PPY26eb24vrzrfQlAyFUQopm1TIuC6zOr
H3bzESPEx2u//k5ENwxUCLG93vXxI5pwUU3sDvOixJsTDhxO1RDi6GzSOyE9O+Xsxtue5R1bfL7K
mnTpIF5F5UG5e9Sd5TJ9GruOWD8W8cMiG0cWKgzKsIw3VoPx+8PRoxw+6kN7vZhc77YJYrFrlqTS
t+NDAhv+5LnA1AnR4eBb3HKzFDlGtKLUsKrL83CVUIyB+5vXo16E3gxPo3CKnefN9Ima+cHR3PZE
pZq78XBqsi0w4hN/Avbf7mTmdXzEtJa4aw2X4FHZN+LZuGc6R3Eap+xVZ6RwfOVzcBZfwLQvdrdv
jOxUZdGwj7v8ZyN9pf+/5wEWDK//NA+4S7O3qMz/OQv4+KU/ZwG+9QfDecO1/xL1r7MAQzcpHnMQ
mFyhC8haPPTnLMB05SOu4ToeWDPLdRi5/UlyM80/oEvZtucIi4mA7Xr/zSxAGDpjhV/nTNxhur7w
fYOXYZj/QlFrhtQryMjWJy12z1kJznycsUO6cFNpBnoZcW5V06KtK2ypxLufUmYU65Laj03EkkZF
lDHRORQgWNl6mvlU1RhF9MSyjn6gkcO3gHFbFisyjGzbXhyjsYjPvbmvdBsX9xBY67Hp3qcajPbS
llSkwvQnOQUC2Tj4ROx2ULbIQJm5f2q9cNjA0abhvXRclvf2C3BZAtgtRwROOM5paCdXnnqcXy40
a41VHfO+xLe4PvkM+bhgWUwDn7xajxB+0jwk7KilL342i1M1c35SF2FbiRM5PWzRzGlX6maa5wSW
cP2y3vjrh9UD6iKWv6GuXZ8AbbJdUai7NSYGG3kDonvEy+blyLR6llNhxYVu9JQHLYFzYD+3dWaB
f77lVPpxrYM1nhISn5cUMCvFxkfUMArhl+yMH1aHXeJrD0Rl3F0Z3FjeYmyGFknGM8PifL1IDKYE
rKookkrR+tiuDvZmwHi6EraozhgOb+pgWLbtbe5A9q1bkeyLtIxXSZPfi9H7RnQDVjttaVt2e4Qh
cgoVYkJtMqntz+5DMNJ8AYXLYx8iKzjKApNsKI9S2pfeY4NsDtluYJdAQGBaDqWT38DEZVGJILFB
pBaIFsK4TCNgGypcA9620NHJniQHPZrTowZNwSV9i1rQGxH95j+xjheXgZXfhldzGdsCUoV1bhKz
vwnmHkFLwMRGs48nQAUF87dLrXHTIMOzMe3SvFSNvRBQB0QeZ8PTXDKoSv0ZznDvbxu71ZBf7OhC
7oFPZ7cQvc98gHsWORMIOLdWJFfIQNL25hgOJJXTAYZOA0fGqknXW5TwePCOViIfb8AyWXjkYeWM
Uwvso7Rv4C07e9dbXtRjIGZ499C4cqxEK/UDTsLGiRaCvcGffpnxhV0M+aq7FsKGJmZ6qqOdeoyY
nHlxYqmmUugX6csnB3jxvpPB0DktlpuG5vmb0Yl5P+xs7wvtGzmvcLfMtXEasc+TN+gvTi/dmq2E
7ScJbVnsR/5x39h8aaL0Fj6U9HRG+VkTvn4Al7ETJPRPjV8ib/A/Z1Emr6o7rxf4FrZabrN51J0O
6Vmu4y3+z0lHukreEvKcl2LTYQTk0rXCqh5nV7Ctm4fFDj8xTiMvQqvCmSoIwpzNCf+sYBbv3Gd4
ziDtzYR9M22XooibqT+depsItd81NDLUsSAVWVjG0Zvu00h0J5woYjt4+Velm4yySqT0KfhULRtK
Y/q4KiOZDSZaEL9Vtqy/ZR6nb6snji/kxZi9WTb/cp5vdh96T64MlANW0zSbDkrp8Zs6wWJF9wAL
hmbLIQGNSwp7cSVpDY4RrvQSpFZTpxSV06/enFLBUiFzkm/pNAxbbM5/tmzM0i+ZyJvqvskb9kma
2fvW0DDpBZ4NEss55J0TH6rBX7ZW1dakJf03s/Gz3VV8WvLwzYgbAzyIfCd70h4gnLU1+3+W14SH
Y3MaD3ju6o2ATIjxzmqALrCAn/hg4w+PxFrv4LmZYSkYUMkmGKVzKImj09l8OejIMidCi59+6hJW
LoQXdrodHuKC/vfej3a5RlnZkHSfzGXmaOx5006UxbMjWzTioe5oh6KlXA+MESuVTklE2fPP2Jn+
ZowdaBqzCR65XRCTIZYNzFPsWPtemIN/jO210Rf2QbO1lRJJHLV4VFdBldAJIi/UNQJSmNdiqoNK
WQCgmjfUB0DpKOoaUMLHTu+rndLXYunKdWysH2ulg9Fiz8krC2BQBwlJMhepI046xgcNRQ5WYfW0
FzfTJuzM+SQG8U24rr4lvWLtzKV9YD0YcCZqzUPfo/9+sdsfoUFzVZ2HM30RGmdRdy1svqmFT43L
ZFDCFHnOTzAsqNjyJ7OSeRZzz/Ljp1MnmzdBUDJRTPqtmyf0to8iPthmt2vmI32S3jHO4cmvOBzi
upw14tnWq8gex3oajr/97ermoHaFREoucxt5H29Dmwxr6oiXjyoS9c4oTcmenJtMzO9jYTCckEKj
NZBlsysaOEuUnpPI8c4lNTwO2Teayg9oarMSnpm9NQJ6U1BDaYXy4p+W28mly8jRjF3bFf3JI4Qw
2iX4BKGRSQA/t+39xNgEhsZ0zLF6XMuUaBBITkg1nXR9VzFTxuzPKkAfoiedyP2uz2UnczISyJpo
vNLtYUNciDdcXrDo5wDGPo+0oZ1hEJPhwuoYDaCHpDiWM/MDwxzAbuBcUGHIU3LZVSlT19R97dI/
6GHT7dTh7dq8c72pdLQ81vpVGLrNJipDzq09ziX57Q9J+KMTyKvqAqgMXRaBazPj6m5AOnurSjeA
3UllW110BsQH0QYndQzKFw7pUQdXgY6OVSvIVFXOsiWG8/VDv5PHW/Vafru50LSyh/60c6Qg7vpr
I+i8Y5BWSDJDPeO38LLX1rZIpnejflIXrZZZmzbnHSl16F8G6di96OyfOeuv7RRp0RnCHZudamLg
9qwFTqpDueGTyQgD19LAd+lDy1R7Pstpcogwcbdm8pOfxqDWjpW9SobI2Ikx/JLVAHX4RfKK466l
UXRZ12ZKvq9N90omFXLv+9G/pK5C8f618kvdZ+QHoD0wqf5+TN2tfh8lpDq6w1dTbhOhqNuHMeBY
J28pZVNNDq43P64h0B3NkUN7DXR4q+4DWVByxJLvYwX3YDgnNUHgAtyayV9cCOYUBKj0Gyb5C3k2
/zhUmrcP3XymUKH4EecDbV+aaeCJL8m7+v6DUp5V+dSHGi3zGx8FVVc1+foz/+4+t53GdamFKdYW
9OzrBTU3zcGo4aT+ff9vv68euBZh9VOtrTXNZCYnv3ogLuLxTl2tG4dYnzcJuWBXLm5r02PwqQM9
O0xmyWHx71Po9aa6NixYL1bqYXVbnWavN3NqXXNmbifQYwAkDX3aqlOOqu9qhpnNs7pNE0V1sC06
1/MWmSiSspG68HQMtny4eg+qwbgGoNHfqIvJZTs+c0aW8i4jWqOaVmBUPc7Icsuu+ueCpQzaA8iy
YC/1vL4+WLLQ0Kng7qzVVRAXnArRzmgs+u2hX34q7hM6CSfZeaN+qsCwXlbHhVT+slUZn1ZKq9fI
T5/r7Z+PVKmzNGf1ELsWQEbq6iK/KIbSZ9XV2Zz4ul6fRbQ2Bi93GrJzWNKcVCqF1VCK7ceT/3rP
9SlV9Eg9o7pvaoV37LEr/J1IUo+pm5Hqa/vlqvq/f7wQ9cvqdly7Hn3TapSnXsP1qfSEAlrhUxt4
dt2ZA4T8oevzX1/Fx8u+Pnx99v/DfWV+TtwaXWXHRoiq5JnG5RQrMclMZ4O1ozKXA7PtZ2amExCR
UWwmo761En3ZdIBMacQoXpLYo7HXr15SpCUWswtujUa39kbg3rfpVH1mK/yTJfpb52JpWSKS3QRS
YZUIftworRAwLeUocRt9mmys7X2SBif6pldW1FPvENjmpm2deZvFfrfrSLuZZcyZhjEBKZOmg2M2
PC8jnLm+1l+dku7vzgAOPrhnphVUgcTNKhEF9Vnyz7QmdgFj3+7oiuQE4+46XC3bmvUpNo2k4bvQ
tZukLUA4NlW2r4ruR+BEMV/fMVhH+vBF4OHeOs5nL8Fx5lZJCvKGxq2m2cF5/mpqWb0adgPJcxba
HmYFRzOPLnWPOV8XMLjpKdJ437LWOhPcg3Aex18iHDy3UfR9nN8zP9gnVAPB3KSMISyi127QIR6Y
0dGq2ZBSZ3EKTXNvdtUdeUsgdSGAgjbsvzsBg2fdt/ciQJFg+EUpGTu3vuleNdf5bkPqdKSAkc+c
W/lVTDTzYzoFOzPd2Q2t0W0FAgHPIOkX850mjQcfaeJlyN8xnG17llx3c5+95Q1r3ZqgmRnr9/XM
CKaMCUFwrVlnY8GOwyJ1GjpfF58MhFX47bFMM+pBMsx5iUkRC7vsveTZrnJHy6kSoz48s0h9et2b
vrRUmjThCySl5JxqabFGOOk2FdvHbWEMe9rOndUEinGC6bPDTQe70/TeEj7pJ4rdef0WeAQ9ip+X
yfgUuAINUWiqvueUkxQrbMfYT11wIioBGwFmzWEMjSdvbKy9mZXHKK+tx9jynqhGvR3BjjKWTBF0
jfCub5N9V0/QDIW29RE2NsQ5sn3s+HttrKttmONci5OAiX9LarWt1w3TLll9hg8q5gAn59frhcnY
IWZthV9mk5QJKU8LGsei3/lxox+RwpuT7iZYxOf5zif3fsy17LaqyZ+3fF4N2t7WFj6Uoa6Bz2bt
1hpnPpz9YhJfxx7W++O9gHRigTI+tV33LuRu0tPdiTjBq2Z5HFaHcp2ZJFwTy0Ngx+RWFJ198RZY
DdmA2in8NDlbYjD3QK8eqRZLZn2nZUZAfD79XJv2u93aj5an65+rtnytOETBcwEH5dW9vobJ1uzF
Mg4XXb/ErYUXdPIYogigXvNA6Rs+woDYxC1IVwC2RH1T48Ep+/Z+Ln7qS/xUzi0zJeExWI049j27
N7Xup4+NhF6GE0xfXfu+GMZLEQe7LIoww/nEzBMPvnXodPs0w5LAJDReF0P7nWGTvQks0gsuZJP6
3CetRRSYatPaqdsVffEWp/9sXDlWwNcNZiiqFss8bztqgGbyIYBhTanDGPQ/WOTSlzABV4K4QkJ1
aLf01+7j3tXXOYzl3IumXWknt3WAEcgJ069lqs/rwJ82LZahtVly5HNrFqFAzslUAXpMo+A1D7CB
NU5C3WB2iEb9qXK14JR16Y7YoL/tauucYll80CbLxIIypjsi99+B5eCG4BiFe4nONMqvDpU1sYvu
2lu8Z/fhYDq73tkD4Hwee8YgvlN0G0/o3/HPnu3ZFMyR4rcF9pPlRfo6EGTeWz5fu8IfLoFoXszG
Jmimz9CSB95o8TIMGU2TsDnJ67kH7MbS5Gpb1RsyBX/ToPPuGOkXenxx2pfPRuQWq7ZMv/clnYLl
EmX7BL7nigRO/kQj+Y6h6obIRX8P2Zv8Ca7iMnukt4K2HEZu4H+7bNuBAtvRZsQooCKXZyzVNp7e
+nD8OsmKw2X81EGzQb8CFdtm5DGB3s1yNCdSLFrRmbZaihec96HYdbik1rGbnPzBMbc1vZelO8J7
0X+OUaVvRmP4SY3GIY0GENS+O+ygWpzdGBMeUiaAXPkGFV6U7jJ4dxF06JWXWsFWM3J/3adVQRis
oEyV9dFm6uP3atx6WUkQuR/wR/UMXgARrEK2nh6nqgzIUX/JTNqPTB9mQRVjctUL4/vM1BKy1mfL
qsnmlxbW73Z4x5kNzwgvbyugFMZkJWV4dyO+Dq6kcVWpe0CHUkkTSpZuwzbeBjST8NkAWDK7a6dr
iKPkIFkWLfpikRzPg9upoqcqGst4D1H6i2WmWEVnb9eM9rknT3JrFNGl0eH6hb5F133m3aI3ezv4
/hNbNL/Y9MjDq3im1zIDqwhPdut31H+6Mc1KCZ2FUQJnkUTodnCg18Nk7FfjAEIqHlPwe3QftGjs
pOXfLGHpBOrkEi17oZ2OeKEmfojyPrSRoaxyHsF5zxwKX5xUnNu3Kko+wbp5Y4xDdBZz+hovZXpk
u3o7B1QCLmF0Zw7GxYqMYm9Xd3lh3HtL020KP6l3gzZtF19mHbvQOM4WB+MoAMY1mJ+gwOAujTgv
IyA8WhpMlIADZBpX+kMVFv2+KRITmUd7xPO+bPMeX/qAL4JUKHyhEojjlOAzjXzgLjgJSN2uhBvL
D8RygxH4nuAcYjX/ZDk42TmcOTrgBdwarnvWijA6lmVlH6wm2wXJ2g+y9I6VX7cOXfdTxWi3p/bM
jYH2lYP1bhVYI6rmVFpxvI47mg6htABESzziijmTQ0MvDnEXfDOi6bmnV4+gHLzpLMDIxnkMQLsP
5MSvWcEO4tGw8WSEGEXhmwrN7GiQcCFHt0m4gcqysYbiPSvHcmfXzQgVDlil3w74lb03rGkxIipL
QNNv76irzSmQJb4JngfSE87CMvzBngMV3wp7/7XRike/CoeVAS0FSbi612OcJuV+LNzsJJKY5ZNO
SQo1HLuqHx/Z5XKi5lvXGBpHOJtw34w3Z7JCirGM+Zk24qdSYNsfY2M7kmTINQoviKVcIrkNWfJH
2K/ZJtUh4nqUSM5m9QDD3Thr3bCqCgiwDJJhUlb9Wsf6Jfshqwd/aNCaKYdcQhOrPmy7NXnLM5J4
hGeI1a3LTlH7DJ4Snh17r3UKT2Rdpt4Otam4D2NA+3MMibr0v3I4wtjNYn5XdQZUm34ybocmPTe6
fvJ9zuCxEU6caYtp22cxE5hx60rIXynmx0rCqlxTJ6ul4aBFA48hS1Q4ZVEmD5aT4IPtDyJE+iry
8jy36U/XXgAick7a6H3xrUys77HGWitze1pqWVphTtWnu3Eat+n4XLAk3IuyAm6X9cdq1KM1ZY0L
sUz6vUfD1x8Ak9xEaS3uFs8+OhT7ehmwC5ZJGvTOlAKHgHOfDS3QgkhT8LQrisdHmrIrssx6G8O5
ijdJbDXH0WiSvek02brLqnjvYtnJTIsywtjZYUjXOXe84y+tyHFxVI5F6xGnDm6SUnpxgugnvK2E
4uuc8yvLyOCANeDRdJ5ggRnPQWMAixrbne/hqDXTjV3XX9oB4bzvxIslWNz7rvmQh/ZrZVKHFusP
hke7HunVbjsZCxCp1sf2VS6PpSDeN+Um1C/e8TnSOhSfUF8lFSy26Tz04PyBYCEmT4+9M+prrRyB
Nk6n/+HuTHZbZ9Ys+yqFnPOCXbAZ1ESiesuS5d4Twi2DfRvsnj4Xf2QCVQnkIKc5+XGBe46PJZLB
iP3tvbarZLLGK3ztGHSuO338FoVHs6U3xGvyu/zBUAMo0swvNDlxLggptrZo3bBDnHKD1n6oiMkc
GLsucCuCQxNzMTzUOa0oNFDzthm67IkypxEyR/5jFfiu89x1OI95GJJiTSeLayLb/Zoy77a1CMeg
SxXVyz4wrKUH3WU6mMqy2ht4Q9cJeM1NhtOCU469uPdBT+WUCPIvZ6Ug+d2SvB6si654aY12uqni
OQnS2ICME6sP/FLR2lIxhbQpfqUuUSx43obeZgpCGvXpjN1TqnxYyKjq9YzGYDRgmeZNAwUSe+34
ORVQAnPTf+1zWJy6q9MzUWNcnWHDJFC+ubMhzWS0u3uYwBgxIekjAOVAItJGWz4ldcACa3G1c3t9
N7R5fyxPfRx/CXjc+NctHN/mC7muv2bmrUTaeetE/a9NnUSeLheQOlSuGcc2IlFZ3kzbwS+fvZr3
x5T7r+kMycrtf1VOAFtGhzKyd2zrP8NUTofIZ7Nc+M5Nb4uz1ManNMHzT9HVsRNqV5RiIrq7Fame
rwR86FU52pClrREoO4GMMKyJ8n+aM/b0Chr5Zq5MyG6Q7V8i0jKg30oDUDOJH8epx1Nn3zMaojKG
qpyVnPNnPcXMPy+pMyu3gimbAJeWKEFCO8H+61iFfeQavVMvM50D95xSzDTsV6TdiL5P4UAZg72d
JKiMbPqTCqxxOyM8RvRMQwN6ZpX4AcwDsyq3dkYf1TwYlId1Pqt2KGD5z2N019N4N/uRFyRM1ldR
x2jBh/rja/WLQxnndulF8W48PYOoUk4puPonj4FeFv/oswSinYv3ErzzNMN2ANYU+PGX2whEP+7J
1l0s84yrIVHi4SxmEFkGYmLblH9yrpdyn2lP8vjLKDoTGGVyCMPlF9D7Ym/IBvB1sU5r7U1FoyI+
4t6zR3gl3/3YmP3VKrQHj/oVP+Eq5QmB/yQfvi2AO3XH+4mDfK2wb4GefY5cQgZ0C2ytKPWOcoKL
4WiSE7KMrr5ZwtXJJfs+CAVrBSN8Q/NawQ7cRmFmVZsMcz0WHkqpT8DfZPeuxoIvJOQVCYyIimPR
rceI2Q1JOnOlT6VaxaQp71IUhlgsBiV3+ITI+O4pDWS+A5izauUqG5KXyaD513iPctj/XSvAdk68
nTugJL3R3hseiDjqp8zROZuQYzCy8Va2wfJhp5gZ959Qn1KiEX62z1q9vu+zEWu+eo4nEZ6bAQ+r
w3vYNL9KhVk/Vb3aahzj+V/DbarcLbhdfdOn6Z/fMJ/Wah0zZhFtASZEG+lm7DWtYeIT4ebJOwMl
keBappXlVonbWGrPavjzJaq3YzwPAsJq5nkfmnh2XYe3nEWvKBVbe+JeNNB3DLoXG6gb8e83WULK
hWY5Wbn3otIB85YRhb9Tzx9ip1onNjsHkjBjWcUL0pp+5s5d5157lRpDQbJkLA/J1QdKEBFEMaIQ
phW/AiErVj5+Z2l55aZmZm6wHW18/bycUVcUTq2M0Kh5IPlIoz6+KoWn3dHBkWmmuQYbwfYbZuaq
8q5xB/JbG7JA+VG1MWb/GV/uX7cwm9nvijy+9EVprDiphFzjto5f5OB7gRl76zTO2J1rb1Ys/ZXC
OXl242+wlVd4buJQz429ytl39rOFp7K2znAsn9sJGvLoFEXQkwozXvIQDzpHARZjkGBGJ781uPjb
Ot2PnO7XXV498dI8W9X84EbcnvnGWq6TkcKNHHqLz5jxBfa12bCPXrjQksifG5ubiLxgr0NDGIz3
EhYyCdUxAKldJU5C9Yv7KBGgV7AKUoHFIAsLgEryih43rMSQXl3B+BSbRd0OT86UPFEaehvH+CGK
pwNA4PuuzSEx34vUfC/5CGGPu6z+BvZOdYN2bcXM7aXdjTE2r2ImC8bBdKa2kweXDW1kXKw0+jRD
63k2FTmhWe1UUv8l0gXCzSmhz8kZCu3ZA+FcCf3cK9JETUxxbRnycUXtfNhz/2BytazQ3oxsB6X9
6M3zUw3SbG+8Y4W0MjaInErXbtLn2y7njmnsgsijIN00+5tYbz5m1/1w8hoJwTjrRv6nWv/DUuqr
KL6GNiRMyIAj12HDhN1DrdXr3Cn+TH7ZbK7+Ipk+ZqJ8guE0r1Es8UoXLhykdKkWVO8FG+zVHLMk
QYsBwNSVn1lC/LCBmQTa3bMzhILxYE905ZjVoxDJCXDYq2u0FMPmWzkyKi698AGGIspy3/ylXvrg
Ry+DrS5mq90R9z0oPfuudKZKjaudMk1tsYwsHSrS3jZwj9ei9avANOpXLb5Wc/yedu1vHt1bbYOV
iSAXX493xie6KpW8hLjPa806u734E0beriN7EatM677vKURihoaKxE5bQnNw42PYvVp2u5fRWzNG
2iHvpgctXEgzOg60+DbHu//VPjzLsBcuxn/fqPpYqk7+n/VnU2Zx8f+58f7jr/5nMt/7l+BH4adj
fRL/dKf+ZzDf+peFl86xMcMRRvP+n2C+Jf5l6gQZuTqWY+OcoVsRh0En/++/Wea/yDQT+aPj0cDi
Z/+PgvmmZf4XMx4kOaEL3Xb5oY4FPOC/FKuq2EyLJonLfUPBJ2OE3r2La/UEldZDTHxtgAPeEFhR
WPGDBNI26IqbTj2axkoJx9td3NwvsRmTG0A3C5HTAn/m/V5qBoC7aAxsGQKJmu6npoJXovvfSZJR
zjHTaeeMGvlxsP2UrzGMH5yRcvF7L8+SRz/VN/qC6JvCzAvy0dK2BlDyANrIRkypteuQXAIRUV2R
NV60tZEskdRQ7XU3j1aEuZI9rX8+Y3h/y+uSohRBJ6tdM9c2gLzyi66wm5Ybn7jWoQzjozeOY9As
/HmrifxdUcWbdLJ9gEMRNo/BuW8RZtq2yh5dIyMvhua3r9N5H2t9GdSxUZ10ii2seiA6z6t9Z8rx
2ZceOhYLx50mdmr04lM1mg5lV0P7rlnjyCbL2kVJApU9i2nd7hZ7HPfLkp/4aVIK5YoST0dfmsay
KgkqqUjkGo4gDh+3b1kZ3029Jl+6rNjTVIHTLa6tnV+DTuKuYiztGpDfrK+GHcjaa+viYEQHNzbE
E14fe1PGNeFH9qdFLvO7iIOeQprEHcXrINxA9J0+ZwT23HqmVMQ/WVppbJJwuFnMy+jXtZGCYZSy
5Kyi3o3pT89vYYcBJtVa+4JjKj+0fsRGRuK4DCNXPwmlnVJnyiDodpB8e3/csH1+7nELbC011QEo
NnGXVRQxScnxHUU4bBsMy+yjOZkM22YhRkLCeqWyob7TG/dlLFHiLZGqAOSReyMdGWS9BlWiVpC2
APitqcJKNtOA7cNBh2JNp+2cbQY8GAvhIbqxTlrbOkvWXg2muM6Lq84h+GQ5MMDZFqccTJ35NC21
GISLHxrXQiBv2SX7iy2bF2ylgcKmbKXjCMVuO+sTJ5grvH1pCu1ESyOL8dAPVUk+ApXjXm3e/tDg
3qvcqD4nJP+7LOyLB61fxs9626/ZOTuvMmb2n0xiX1TUoJQuWFQEjw0zvoj73sGqV0/nXLq8rvsn
jgHVSY75zSvMTay6RxpZ5+PUgF2WgHAqw7nzKQM4xtpAO45rYZqssEyYeXSgUmSv7Lq5i0cUBauz
rYOcKQ3Jaqr1PAAcUPUaLCmqPXXa/AAKK93Pflqf5p+ENoKjG+stN1D+yDEUWEY8PZRR+JPTbxCY
Lj4Yi0z6MjQrtrL2Q/b/ACaNGHW9HlC3bXMM6Psb9pqBTmSGJ0P7cCf/qaYL45KGnBlqseNCyYEO
vCnx7jSfjWZpYJH0eN2TnEmf4QuvNWpo74irXPQlAudZ6jKaY3YpdtE9G91T6YzJabQ8jRkeu2k7
MY8K7hNHKHgJbFCHLWCHYzhWapf2idy0o9lchnnElldvfauQT435goLD7hYdt9CN+B7jjLFOfI4d
huYuGaEnliD3OgwKp61FlKII23VckhR18sm5W2ZgOaVagJ9IXAH9he5Xc3Ty0pK5mlPfE8Jw74DW
hTvabOkGjDPY++CyYCOoW17VwzGJHRl4w1Ssh0hZGyRGDqSVH/P9mB8GAJY19hR/p0v10zrpNsKs
sdMiSuUSC99fZze/rpqyzcgQaOlAkpsh8fJrwDjJOw2N9pwlobmNrZQsNXC1oHBQD8oJSjyh2+ss
k2kzj3LxBHp/tk9liSUB9xkFFROaY+9Kqk4VrI+l4yapQ+i03njhq2UgN+W3uviFwKyeG/aLHNCZ
h5GA1wH5beyCrRfDu9EbYAvRJwZINd9oIdu/QehjwCRkXFLeAZPbLHCn37Aq2KPV7kiWWM7brq1f
E2EwSO8bJ8BnFfhF8UY6p6aoDVmeLeVz4eqcixZsSStCekyxUTOU/J69+qjIjgdaMXznRpSvzbQ7
qCahEW5CYSqzbGMZVLfmmbEzoOisFDPndVzjzzC6iJ3wBFORRF4q9ZdqYt5aAmekZIy5QYRVcsuv
vh992MJe6t7ZNpWiniEhOcyHsXF0KK4IbsXCsWX+Q8w9GnKWeaZks40Pp9Ve7Th6nuC54GHzrcPk
w6eYhi8x5iMIA4+2AafND9Zcv5vR/OXJLHxoGnJkdn9r0f+nVDx4YBzQSA3Cf10PXd1JRDAt9ZFU
zD00Ejl7nHg0G3A4gZqpzE0BsoRUSPSF62+NNFqycYC18LVClu5QQ22/3cxZTs04hWS9mC+dmxTr
qCr0vVckXzOWWeRMFILZ3misdLtSJxHv1hMGdVHc5wxbOBflM9bJBfwAoYNMCdquKBKxgRRDRmSm
Ks61p72f2gxRrAY5wZF7s4thKRZxsaHW9RNJBRMBUcZ5TsVCzhABIAruEm6wrDZZYN0FPlFdHSfB
w5trMGEXQ0Q0E5O0fyZaJs5zIimBszBrGtS0557xVLR7vaR5zR2qW95Hr2U9fxdWGG2YMDBImLDz
l6K91Cv8vtYBGu8/gQNDNe+ek9b7OqMoBkN1H4SC+kS3dZ2d7875o2F2hzTUGIKyfi+CIalCPoCF
7k0JrrNJCi1+w2oOJSXcQ8ZIN6Zr6Fv6pMOjoCngNe05IMXjQ1sY8q03gYwIZIwqUeLJC7VnliXU
JtlxAIl+pE3PqZOm7b0bK8yz7GAYv5T6PiUyG6Sdyh5he5TIy0xpap01TweZtk5kG76RLvswJ5og
DFgJUM3vnMi0P3sd8WlwhxDAgHHv1bF+kkxPgXN27qeQ3ltYhZ8YsIeDbuf2U6GwPJQRo0aJHPjU
u81rbxO2YLTfEyeqo5tw/GHVSOgh80QbaheTmMAjlGKdHm923vdnq6dj25y1au9EzNtC+csJjsOt
0ySPGCbUrmecSR7BEpdk4PsQduls/caUe6uW1JMO9h8UIJbG7A6P9S99tnQluNWBaQzserQEZg/R
bpDphBDAuL1hFnrUOO+7k6LLubileTOsaC87+sQhn/7BOgjf6r/Hkrocp77FHm4uJPn2gMy3gcZD
/SjK89TGSJ1EpLcOVTF3+G+jk1cnn3HkOkyjPMVFEUHZGNS8jLF8cpLrss/qc7hXGdgCVxa0Mub1
M+/erdNE6cGtYwWUU9xU1ZKHOIRl4314IRJXi97xCNzI2kjkh3PMdpW1Gvd/htBnxyHCbSTXdldS
sFVYdLYsN07aeMkmLeEoaG6ObFtYf0k7UEHQ2fi3C/3qUWE/t6/2IJofS/nvoVnFbzqoqDWFerzg
EjtIZzFsLdBTTlS+jCRIqUCq8KpQCrGBnQrkTszyPbwWVnwO3WH8jaryJG05v0+t9QhN+6v1i/KG
YZqRoDqzHrGCeBaDWrumUtuLLwa35WpUQ7dzhjcxILLlgl1pufYr8s9G8xsuWTEX6e/i9fZplrnG
3ObPArR0onJaQatcMJgE6hlNOy1TvxQZlhrqVUb3DSpnGF8dO8ijWHvxlH1kH4ch3qv0Sxlq8sDk
/6fy0jRoB2PalxRi1mW7qSuNvC+lY+9p35zDml8/wVG9X1qzxth+CT2voxPF/BuWsS37HsYLijYE
K06LLccEJgkUzTqmOhVtjwi5KIVQVV/+MaBy9ED/KeFHieXv/PMXB7tRUDRzJj05f5Yd+mPF+CKY
S+CinLGSbD4RoH4p9NJd2/34Q6yF+AlTJtZA6MCDF744ZDtWbDz6o4oQxP/5D+szEeXqAVaDHpTZ
nBxlfGBUAiI4ce5Lo+93bMDO8J6iDUR8vAaLafKf/wyLo5nOoneDKhHUHoPRhC7A3/g2TUMN42c8
lmnk0AffmznzPBSpYormQHfpRueZxyJNYKcIaC2wQHkkrwbxoq3q6nutJQpsiLFYyxRTXGzSYEXd
0SlyaQMXEsYsziiC7UvgwiTHSGOSKjY03i3bZueLQavGlJgEIvW18aoPu6ca0GnQejFnOooFIzOD
h4SDLOgm+VAL14FgqWD75Le5dm9lj2cd9GLap3fdj+z9iPNDcsmFEusuHmDeGkyD4eQfKF6y70ac
meBud2nn+IeosuXZ0ELASmmyn4WXXEBFUlspE8xKibuCuemf+zl7KWVZw2Oy41s6ZDujBsmqAMO0
Mk1uBpSSStS/PjLgo5aEWGGIzm6yglY6olOY++f+XRs0pKG50MmbeG+FyRC37BYgnqCTkUeyTVp5
TBhYd4PVPc4JlclMB94Tqlqmppd7vcjeVOa+24mz6yrjzh3klxRUMEPQf9Was7RHuhrQw2BL4bNP
eGn14XxR3fTepf4WGtdKHzKgrqhNQeSER29Z2aQ+LSOBAweTU1okZIjvs1isQialFAAHttCn3cCp
uJF9vy/Ane2VZu7ayQtRs5k6I7my3eUMSK6auKuqq3UmnWWMql9sh4RdKO76fLCPlqo/+2RWzGbF
TWvBufg6GVcR5ukpli/p4DEPs648u9dCpa+hVVFn3OFQHfV72yGYy8b+nx9EvtbY11W6pwvjaLcV
L47KMrBygERy51czys1TWPIcy8bjWNh34XooK4xDy+2n0nzgFIR8ABHpFPq+eaCOkqeUmPeUW/us
zsgDDn62S1Pt0g8j6PWCeOIEPsNd0uiRyWdiajqvjMzsgxhcekCD3ONSGxcrUgtJvlRkUncX9A3H
kY01IIsP+SUGXEP8ulxNl2pMjANsJe2o6ig6EXAPaVL+0RiVrhvfpZRCUWk2ofN6I16TOGUOTN9Z
t/rn8+eaoTj1LI4lTxxtqxYADGZx9CVJScHPqyo8a3YEb15fMj7Tsqb5ani05/w9c7qLqbDJq2GY
glJjH8Ve5smooTQQFiFtA3xmBQHom91Qw74e240txU43xfMwhpCweu1WhOvEUDcDuu8mpWFl1bs5
rK3sXp+xIEZzlax5vb7owFJhGMkz9sWf3AOl6PWFTQPsTtPZKzNwxuqSQWJ27ZQclxp3dg8gSEf4
dYdYBqAPf4fivQXa9Giav87sv+S0d2/NFH9DX0cMWiwU3skzd5m85BODCWKwuGC08qCyNgjlaGDc
7b4MOooKyZZpNt1dZ3rXJDI+lBG0haJfTenvHRrgsfTI4i2Jkk6pZE9AZw7biGYPS0Hm+vRRJFai
7nZdO1FyTVJr1Uz1uI7M30qr/fO9mnz/w0Qpw2NXqxxRGGUs8qKT0y6G8JbpS212WN8mnVFWZBPu
gQ6WWsOlGyX9l8CWtiL0dmOcUzrJVn/dNW200TPG031L9NzeMBVZYf7GrCSMn2HM8J03yxkAZYT7
0jmFWoQPazGUlJZRXwb+VCLKZ73qks1SJ0Uf+By0JAmxE/bjOsPABS0WG5DbMvT0rCENemWqAK0/
XqVlaa21mEJSnxNwzW29bzIot3NGtWl96Mbyt+asi5mGeJbbe2stGy/Vs3S73TAi2cvmxdeYi2Uy
u7aLhaONP0xJZkoXGdYz2tlF7j7LjgWtRAqZzXue6y0lUcd8zH+rjtvBtOqTTScq7ZYDA2QabfIw
DUYTIia2/ZVdFZ86lq26dh5rPYH8Bc8kDS0SBDYzFmEr5ueUp1q85XyrhUpCHjDnGOc6YqN189ll
6FeOJXsWC6si54/Y/vES+YNuCCD8ccStukktiwvUvKVO+g5t47ftDnbDlTPqamu7aidC8YCJBpm1
zz6pyzn3I/yAAs5YFtI9KbWD24X7SC9+vKY+jOVYbLJOHEErrfVEUubNTnmV606/7jv9YFNQcMeh
6qQn2pXyzhVqzyVqljlQ9ejJiv7Uzt8m7G/YHN14Rrqoeiji/tcx6SlsDQe6GKZRhy8HiaJJqhsC
0zE2ta84tCgHzextlSZHemOxkrDMY+7aw75vjToHNI+0atnWtekcDMgjK25vS3atr7PffM+D/QtA
6Tm3HQw/4ybxhpeW+LFfjN9xmGK0baazFltf2lg/zkAx+yT+6XXj5tJ7qfuA3dLivc8MXNcl+pFI
ccbhlB61CiToMP4YXUl2ouPx4TpwULm3TWRTjgkHP3boRY6MZ8sRh6lKD1FMgHkpUaq697IWTwOn
gKFMthmLeVam+7a3cZ+BdZPaDvdHIN0S1VXsIR5oFhcUK0laGcka0uePR78d6ihueDJgyDbZC6Eb
fsewvbmcQnTSy6vO02qGRS1w/+oLGfgqD3b+UzLH1JrmbDUDL1Y9JUo3TDxU9nQuu/qrM+E4iols
HBx1aGovQHgYwRlMp1L2ZZ2O7llmv5N9KLSQOzxbTjdevp/sHWaVnyYc3u2e7GtisH8sC/xqVXGp
YaFq1hUzHOiKl4LPXgKV87mnIkaUAMtDEpDkrbmwaUgzFHnKZTjZMaxjloVxocV1SEEsmUw7kyu8
li2oe/bWUmiPheQUFCb2S2o9p0zyfYH+UfLXZzToriBQFzXjHx1eHKNS/7mhxHiVezPGfAhygmql
g5Xo6wRPGhdU/rWFdd8JjAk1qrby1MYEDR5YYPnPdfk7oYM5BT5VS1q7Qnna3lG3eqYLCDeIROPA
dJ1OWCKWK6JurU83W+b14aHz5TlMW8mpPNtmc1hstDi+YEFmY4qYU9RxtY01ll4Q5Q7BnmHX9Lp1
MGTfYCcav4B9fRRg85pYniinYSIYIqoYMFO9qTkSTFAnOr8yuberut/1tFlyVqR6IsempTXIUnbF
U6cpnMF6QrbC543ntQgljWTOGk8KqSosp7ulUsLMakxaeY0mC+2Trl77AAaaMoRcsfHEw6IVyacj
o+Ew6vg1cj/GzlTzcIxM/T2XpLsZC+duTHcWDYxY6jUE8xyB3z3mscceSOFi68VzZPAtD/d0C3wW
2TeZfOvZk0wIGsIfZqgnJ6bfBjBdASyojAq8ucDXKODGPdQ3xPpN9hgGuqRlb2TBTqvoE2vbmkwT
EwW83be7Q0Sb77qOe07qkbaRFHzC5akgrjXqXlxm9a1X+NToK6cpkvXZFpLcnTaVwUDuZKLlYaVp
t7licN66SBK668uNxJaRAuBksDNANypx90CO2PFetPfmqLTA7tI28MXiVguLF1zK1yaKnio/EysJ
NjjtGtSnwb70LFq+QekDOYOrXtu4qhn9mp6Mz/Rb476NMip0enHDqtkcJmlzbEn7r0ZGTx2uuZXd
Rqw7EbpqaTYbvW0fvazzWA18N8CSURcrDpOHDtcxU2yeq4QOr1WFUA+nhafT80HTtrbOXsSS/tUu
2q0w2K1NmII67oO7xp/xeHbmPu3Iqpue91ckfr4uWKuc2Sg2fe3sZV2S4Etem0mrrjYN3QaN7FlX
RIvhsd3oOcZuMgmxr2N/Mpu1W7np0UQTYQeSfatSAzVkPkepWx+WMlkSRjm+tGj+aEXucF9jcepl
s82z+plEaLuloSJbiwlTfzFUgZaHn5WaAR9Te7bqLR/b54QjCofxKu05b9f9C2q/Cgb1m7TTcbRy
zPV90JolblDNeafF4jID5nbKCpumRSSkn9+KNoVv5xePo8svpT94LpECGGzseEn92R+mOzx6BRKG
bxD9qASCQoTNQCvmesupoiYllNMJGthq4KuO8Es0k07HebxN7CLbG2O7N1zFg69pK7ub4H+GUNIe
QySdGD8dHDsOcDrRfbrVmZK7j60VAonm2R0xIiBjApJOKIjlGfdbc+CsmTAMSxEUmEPcpoYWaojQ
+JR02C78YdDZf/n0I6bm7OqhiQ+RsR9QppsZbwwfJEJk73IaOqq8+WiGjjs2exdsd51xvAM2vkb/
XVca4GXhuDGrcn9Nl7OBhVdlys5d/uqMTA7xCrLn0utfiL0cU3JOKchd1i7VaWkdh1emixtwh0Fj
ukfNV38zX0kv7F9vzOBBVPyUIdrn3Hux9WmF7cZM8x8opGPkP4BeHtfGAsn2hztTd5i+ht0m752H
RmDOaNO1H6Ub14nOddx+tG66acr2hV2evY2Vd69G96w5SRARBPKxfmZPvereKhEel5/ViPRclPaJ
Heuus95qv1kzseCwNR4N3q2xPezAMJ6i/FK7xZtvTtdBd26+aoHe7gBlv5mme8eVhNEVmBTsiCQM
WnjbdszqY8FAMHYmSySWNxU0pdhkLFJNt5xP9Jl+ppmjTjXh2GGpjHPiStNMQ0rxNiJ0dGBsR7e/
y53qZA3lc2Y/8a0FPKUH7CgbxTykGf2LGNRluV6KRFGSJxf+yXuIfXrpPIRd+zFUqFpzghuG+ADC
ERH+JUenhftwGPZg2ZOVmTW8WnLejDbaemVRpz5O9QPG4dfaA+rVtLwBzJvpeCuNYpjEma8OmfzG
KreMs98TYVFFktQPrf9QGM59PclD401bh1gIvZO0f9fiJabnBpDfMVTFuW4UbqpUI3pIxs8HGJWg
VGn4alalxEqcZcnLqI0/TBVxb7bduuqiq6XSG5xUmGcUJ450v9sZc4NWs8H0hPaq6u1LbUZ0w8uf
MmPgKuvKQyZ7QXuWrIQNNjITRyEVJBfnPrQ/ELZO2URTLfDLDfjFve5Hu2Iw9yWnZCo2B5ZHW10j
Z9x03COaMZ1j29jFiTyoRD6ZCRtvzdrOoGLTtqLKUcMUSu8pXD2vopasGpkqkdj3wohCLvUYIgIv
uGCW3d1oE7FhUbwzy3iTx8XjcuN3WvJZZqgevNPK/n7Ado5lK8Ds+gaF5NRo/n2Wik3bec8M2t+G
lJSZGE+csFmuav3VGDyBL++PkmmYkXn7MPHIrwwH4nrZD/TSGsWJrcdd3dsHU292eWuQ3QqfTNSH
iv1LmZv3YxwTMao+GV+/t6O3N5KO2bhJuePwXdgFIQsqAbQ5aNi4UAF29DrtazbaH5Xbz5PpPYNF
4dSVOT9F5zxNsNU1zTw4Xf3CHPNjZq+owg9dhLQZt39pDUaXRtpUpA/MnA9DPq/TiUEr/gq/oIaL
TGBZPzlSBQyptrGffZk6c2DHeiyixUVJRWSIog+zXKWfjabfmqx9pwF1qxXVHfbfN7Ma3ocOs2QE
N6InSEMA7DozgqXgGnnTxA6a8gLKsXnBXpIuhQxue/Cc6Nm0jGvJNbE872cJkdSDXMuWBiAcukzS
QNCsaiOnZOSJ+dJvOHn3dWTet1n6kdEhGbnJPpPRXTyP9x6+fksrzrMFsceqfuMemlPan4Sm3iwe
KgdWrjMZeRAzM031h6yN37FPH7PGRM/jgKtYTHjAXoUm7mBxBOToVpVbr2AS3UvX31s9wxS9Gy7W
XF0Gszl2s3Wv5RTUa7wvvejYhumdMoYnxKXHhnfKamYiUhr4LycoCSW3NqunoF4WE+8xxOWuKs5P
t0IM2oqACjyRtaO6Ezk+Tl9Ns8mgSbsXMZnYSMkYctCe5Hq5WUIzv4bR1QibrSR/tIrRr1hnIL65
LdmAsEC0wo0Y5taEe6Lalk1DAOli99ne74onAGKb3iJTWApr1RGv6vTqkgGMVu6jlQwHgm2YE1D4
I/NNTIW1y0ckIHd6dJ1FjRngL4vmMvdUxEzmFbfyF1Xx+4jCC5nPdyFT1HZe/OHtR67iW5k/+VKC
g3bd18n7oPToMIrxu9QqJimGiWUxvYVrb6HiGfXnoLZ9094Nbfsm7endxRCcp/6L9HjkCnuV2W33
PZkUC6CCMxYB/VUyxTTZTllNeRg7M4i1aJ+6bs5ojMkGvhgMlKeBmtk4ZxidludEzrswZY/EirFx
LC7TgB3SHR13hefG3Cij2NZss9aF/WhoUxT0rvHMdOvs42rHHXDkjLOnIO7F7nnshznip88nHfmB
XMS+MBpuP4QnYV/Z8/5O/P+h4W18f9qOxsWp86cya3aR9TDO8SvJ1kdHCFygbNV1hVxOeoSyN/aQ
W02TCNSkF51/5+7MmuO2tiz9Vyr6HW4MB1NE1X3IeWYySaUoviBSlIh5PJh/fX2gfG+JtK/U3Y/t
CNuiLTFBDAf77L3WtzTxOn0uIeD3quHugzI4Qh4wYZsg1Zk+MBXaA2LwcIHk9dD7zcUNCAGV3ClB
+ElP9VXd5ld7DhT9aGoApLwei4GEzpeYDuZu5s/Tb+rT8nNj+2z3wu+6DGr05dZjrhf3TbCCFoZn
M8mzBwdJiWjGRZy6X0GD4MsxzIs6jrzJCelkAzfz8ojOMB5xaY3XSUQamXJVKOTCos61BE0RCE8x
U/mixihFg1nGyhFnPuR00iDwv2wqu72D9U2bUGy9Tt4Nin0cfGPrY3uORmMrntqGJvbw2KJq78MB
O2BzJ8Iv/tTK7PLvUed8pdtK2jszUKS3lk9oAxJiS9/4XvLdE87RC7CHDVa5dVR5A5R2Ibdm2TXB
1sno4DTGnA+Avi+TxTCyRAK1X9PCmzeD/QxgUV2YTMiTJN9pccephNC9HHlrze3MVhY2Y9V5VGPH
JwR9xgQqm+MMpLZN9S/TkunL/gl9azZn+oOlTN5ZDmF9bqSSC5tvXByuHqqJo0k2Aukx7S5T/j+n
J9rWFLr171WblyD/9v0/tjK5Zd/epSn9+IP/1Gxqf2gTH9EySEfSHVCC/0pTsrU/HFcI1QWmb7F1
/hc/UaDLRDgoHMvRLKZNU7jWn5JNwbdjvsGDxuvD/L9hJ1r232SzOYYqDI6B4zJswpx+DkYriTiv
UtfNN2A0sxku2WeiECz1cXBqfa16+RkRcr0cjIo+YAYUsXN7HF9ZBINZ01aMfU7RvPHTs1O2j04+
7kPdfHJIZ2b7cXDkZIvWuEnjGw3So52rq04RMyc6Bmm+lVMcYXhPxsapA0w0N7t+3WoV5RPwuZIg
5TUB7Zewt8h1L+6ZSK1SAocYVdLYx9W18VNGQip4strJQf8ZRBEgn2Qe26jXhiZq5YDe6htm6orY
xUYy4KGk/6Ia6azVzNe6VPeZgssbjXpCh0ZhUOlmLAwlAc9E5SDUxmWBOA0vuh69RgN1tSPtE8Up
e/heO8dJsqmF/a3FHlG5U1qB7Kg+pdi4RnrUwTvEulgYSremGn6sBZ/NXJs8oO/dMFwUghsQj3wf
zIVtkAHjmVPthK4lVHjdEfgBPO8Ye/nel5xNu1cWWdbed2pyDOvkmGdi05B7PzPJoyjVrdIN57Cy
TwpCilAd97mrnl1PvQaKuTGy4Yx4cdaBb021a0XRQBm7lOS7hlZyrOrwVUPr6irhZ08SEOc0j3pg
PjUxSViUFnJp587JNnrexvHRiqObZqJe7Pgx44zVs70EqrfV/a0b12DSmhWOvSOY3LNA1htZ3dqt
4h1D3l0VATAbo2OIBNAk+bzQAFbgh8eeAt5vEWIa0ZNubdbxDlf2qaPrl9vWUznIla0MZ3W0jvXw
WU3IbHFF8MqYFj2/le97+oGepe092jMdfYkhomRR8OjAQtM2DZ+cSw8VZa+RPlfgqTCeCLy9MYc6
+N3SdbRzEZibop6GnBKrj79Tq/g4XWHN666NpNMwxl+Bxb+afvBa1v1lOo2FMl5RYR1tMTKlWlex
+jKoDa5e+oFqvx4mZKSjkRcZb8u4mWNFvbgZ1RAARgrcAgUwDQ1puLte6879yIRyCHepMYs185SP
5kkPOINFv9cCsfH9gVFk8ur4tPBV3A1hbxCnEx8NE0Mi9+RYon1T1bkwEeJT4ziFfnScZR/3FNfD
pSvEU4BDfOy0uVHExwr5yNtnUFZPyZhnIuYnnwZB0KX/6kmHrN2Mhlef3Gy131tCLml5UT7T0mip
Trj/6uHcTsE2avhkNtFrFUsWiXqV4tBX6RmA+tgZPOcInDZeDqOnGq6TcSElXbKPxjOKtmPc4XSM
uFeV6iHOl23Ur6uyvYikeayU9MiME0nO1z4Yr+7YXDoDAVB/0bkklZXcZPvFRdlVd+PVLsfrdAUb
ddgrSYxvPL1NJ2a6HzW/u9hhRyt9vKJgW7S4bdpu0m2TNcEArTcJB7bFxtS5NEo5njupnmu9W+eM
8/p06xsV369auPw8MVMpQstmXWc+yV4uQeVQjTlfXVqYAWuCJ5qHRgnYvYfHOO7307ElPmtZ19aP
odbDOSXUNMqO0aRNb4Jxb5nNYvSmcB/GcqlMXnshlmH4hER+qYX9I5E0q+lmQlu9gvt4RXe10NNr
zZkyWvupL2j1Y4a8UqxIxX3wC0mzI9opUbXK0Qvl2Xi2q/4cmP1jqtJIyZZF2p+VZrjaUbdG1MIq
k4c3x1c+I064P8jePIlKfQkAU4Q0l1vdZ2ujWifD7l9c0/vEjgGjYPRKu3CvN9q85GZW2KnVAxhp
mANLv1DOXpcfjLxdWB07FCYn5RhPlrSTMCH9lOoZBzRwPn5pwvEb98ZXK4rv1Tza1ZWxKfXkmJZv
mHxiuQNuCc60RRJd9SyN6q5pxr1b1I9Skl+M6j/y+j05Dsfpb/rtqxwGsMHtRU2NFEPbl2whpdef
+wkYKJrHUucRi0Sx9gLcrDZ2fRarUPJYjUAW0V8mU2b847RgC3L+fOQaLm+2OhqvWpTe6rL8pHtX
XKWPhoeZNhT9ix58lyGCjd46TY/ktCaorn0KIq4dD5HUecY0DV1ki7qiaQomABlvGlc8lY254Z1I
X1OtL5bgmWehoq15xstzq/mMJGN1c5tjQG+SdpzFo5beIrfj+QgOVUDyenxMdfv09sRpPZQLpo6e
Ip5rRQEA4U3O8+COABecj9GEDhsmgxXte7RV0a5XcOcBnsQZ7Xtz1STvIipvmJVb2L3aS+SToVBS
7DMnLA7G5KrUO2uHVNI/4KJNluEwqEtsjUZsTyji+lMSjsMmagk9CUqJbTp+Svv+7ObxsB9AVdWa
hLBE8KjhOTVpNwovvQzxMe/ZWkF+2LtwZkhPStTHvgvanRZBoA8p23/86u2/DWOI7CNFU2tb92HA
aPoNy/g/QS9vXzLe/TP3RUwsf4RRUz7HWwBB/xZFYPvoBwekwEZ9wPrt7Uh7JhdeSbw5DPWQkrga
td3bP7oJLJtGol55o/lZc8iLGBo0Jk626vMEUT2pNX7tdTsHMMI2Ze/fJG25GtTwqtlagBYIlEgw
soQ06gYJFdlXynLM2kU7xstMKJT+pFczaMiVJ0e+WhWJQ7AgB0R70VAvkM7Y5WKw+S+1flCKoKPH
CoKqbGhuFUNe//hHw0Z0z8GxGbJRaQZVv6IoYpwHjCoAZpAowZkeaL6k/ro6MyYVt9F0N6j8zGUZ
OLcqY6dYNq2zC7PmmdileaagWgfTN0P/xBbR6nkbJ+KKcgaiU9Flc4incB1MTIu1WaO95cYeI/0l
UeJdm5knR6DXmGgsyAM3eTE8ga6HTs9jHlUsHjwC2YAM3R0vfjWQ7AdM1qPQgRHxJWGocKdGSxSd
QJzk0mH56/XSQ39sP9mKdTLT7lGvhsdY5KfEIuQMecJohrdQbJSOtiHxIj8V9ecfkbs/J9lqfy2T
XR1XlSWcN2D5xyTbMOI2jOjHgWWOX8sYHkLymNndo+f0J6zxozLsS+qo3i6Xv/nkvyYXQzZn92CY
QhVwDT7YqVzRNZk12Bm5UdoZ/gW5hIm1TRYWnADiN5BVyHlPnibmEdqycvWbj2e38zNaXTjgfgGB
2ByBqrvYK97vDzrb7okILnLE0hTxrDXoVVZKWZDVcIm17mIZ4U3mqC7uQxPwt2BVo7BF2v/D7vdv
s4Q1HGp/PRAHOwtFmzv9+/2B+KSCBo70ss108c2+vSDlx+O4RxV3NxQUBkl9sWEWOaXJDprM+qS5
kEoGeIy3D6rGwRXQesWysD//+hRNe7S/HplLZ9u2md3aYjryn1KOixgydzQ42YaRQcZSs2d0fK9I
Rrh911GEmoS5xs3Xt9u7kNTnyYBqQXv05Rne1E11+xcjYAF4Kw8dczz7a91SPsNovta8ugB4zS0m
O1Nth/GDeMl+PZUgCJ7XMTjPgAdgqtJV6AFO0l/SINo5qXoekaFXXIuOsSaAAVz37SVCva2Jp8RR
VyUvP88Bd9AM68qRl3LoNghAgKFglobEErTApKwK3RUyVQMvQepfFZ98uVFlHCROYJ3mtlGdHQRX
XpG+lm7Dt4/wNzKWpEoktvetH48PXmWil7D/w/8VIylsH4MKt/evr8Lf3R7YInWG55pq6vqH+xSb
kJvmusg2gS4JslfPBOPu0uTrW2XdX7W62v76AzXj7647Y/Fp1+4InpEP193tNIe9KU+mbw17icUw
gjMbGdco7y6SF9/KEfFt6FnUxokd0rSPbHd3pUh3zIL2SWtutfEhkNk2yyE6tRfXxfqtZ3eGPd0M
eBUxfg1ng3Zu5eh3Ut+HtTPOrIwRcsOro8sOI+thQyk2fV+kxiu4J2ZrbQQF6LQrQMKG+A6lot7v
iSmfD/Z4bdlVpVhD3AgKf/psSZqYTbdmf78G33pEsrMKJc6PjjIFC5xrEXjYazHOq2ITDjopXswg
thF2jIUooMqTAqsXcAqZrVWOd6Sz2UxiqBetbiaK9qMOXC9t/Lss7q+d7T2GYUNvlMIDG+uTnlAd
VznJ5saXiu0o1tjbVLTWRUfrLjmlg/xcNcNLq1OOZSFb9uBSVltEYGbjb8m6ATEVHeF0HANHPOk5
/rZ2x5Dr0CsRzMoCuI65cPxmRcDvTUu8na0vauMM4WgT4IMjIGrf1s6T1WrnabtHxbIflgqPq2n/
2Cfl1kZvRpbdYFdm90hsTtPPAe/85Fr+qTPyOXPeha21+85RXzxHnGyNNsGv77SPhtppCRa2w0RX
dWzddD7c2qPNjASYFQZJtm/Tlq7nsmtX2ys+Tz9yZhWb7Der7d+t+qZKyYmK2MbHOv3/n5a0Cg+S
jWCIxTZmQybZmOa/f6X+zSNrW5AzyAbRdFefskN+/pAwmBjxKpwrgfwSa5akiZOMjxWyktKHhk4r
6D5Wy8s4Uhs4EtQP5Isgfp2qbJQL+wg2WWhguTPxIOi0IxT9FLPtaXXxZLMQ2lmyiwL+DOxCGUVf
HYuPKdv46FDRCei600Icp/218cHjRSzVVRWTcTAuiyE9SstFEtBcDK5/48U33R32dV3v84zDZF9m
G+M1cMUpLgQYYEpyWDKmfRm7fmOy0ZkO0qQOgQt7Ggy62TQtCDVuneITuBiKRdRL8PuN6Oh2DTMO
88lP+71jRcesMo6B7i8ZvqH4sU41ahHGMUR3VAduj/3o3zkerQ9Jv0DHnjKjuzfr2/yz1jAz8pDu
NT2ll6qHryavC2VgTxLGyP+QZeBiQoi2cxID0orYTB+nTiOaNjKfMguTtqyWcWk/qZlKFHZ9mdRN
Csfied3jtIIL9mu/vrkxXf719ckt5mIXp7wQwvzQgcz0AsnmkMJ+SXh9Zmk7z8uoAsTCvqmyhUVc
mLrPofPMtYBrpPQhuCAw5r3yoOMJWAB+OFVs81q2ho2wTo1wYGdeTcKoSnbo09atbc8y7S+B4h+k
ox9KJ/riTnmxGXpJouxIFWRAFN8ijByMkDmlXdZssbsAuY1eM7OZNTprXkkLoOXJpxqdioqmgiHl
madpVS3H9gWc8gTN2ode94Jw+AYs5wbx/SgKPmlwdoowKT76tUZzge6dp/QX12kvWoMXx+xXaf48
bVJtVJCV0q/NsV4VNEek0awxqlymrphV9NcyUM9s8PoOKSHNsqka8+J24bOZA6h0yuqVrzU75vm4
zbqXAbHqVASZcmpZEH8N384y+Nuz103eXS2Tn7jxeSQM776gRVc7X2MTPl5R14tfX+i/WcUo3Ka/
NMOls/3hMnd+aSd1B+Knc7KFRMcjCpu+ZtfhTqXBUPdnYTFS939zf+kmaUcfyzOH8pk3tKbpIM0/
LJ+lMMBliibb1IF5TavkOL3nHDwISbPsVC5Gkh69bnIfsleJMNoZYlNR8GC/XE8dTp0HxZB4IUaE
BA0tK4rsmLZmpTJ0oRYjed6ikSLyajbVSw6NUpvgPbobWew8ta5cdWW0m5aMLjw2irKWLT6JkB+d
/VCCadVLhxdCMk8BWYeC5l7EcK8skqOZqtdp3Y246aKMFmKGmA96bgPZOUqPg4vcJO4uPkUP9cRk
LJxiwuyMqxkJTE+od2qULyDTIP1f+mTYpzbrxvQM+0Z8m35mY1Svo6ZeoxHxI4IlGX9V7OQ42b4a
/mwcIu6yq6WO36knanIqdOxe3dfc9pKd6wgKvUxONWA503uiHzhFpTpPU4fCb9VZHaBINMSpGNPX
qR3itOA8qcyRqLrrNu2PaGsXGoSvJALknB4tQdUxjONLqi4Nj5UoVuZWhta7P5EMzd6Qsm40s9uo
MlPohjs/8FDlC9BSQanNRtgMku0uISK7QRUzDHrHIqETG9kIhOIbA7TT1LXW6NdN3aah9FckRC6n
Jhx7r5fph8aO96jH2rlUQkC+dNMi3ASc1JBno2vNk+8N5+nrQh/2Krwn2kVVEx4z2skttKZAYjGe
AJhhjHPXwztTJ2Izrb5TZw1g6aOo2zsNRuC0iR2aR2foXrQ8QpcMwqdRH5TdtOpCBzuqXnTUGR2Q
aHMTYXTUsobNZnATgqNSTFZouq9pS0SqFxHx6e/J23qaOm0pKr+KpzdTzSde4fso4fVBdVkED1Fp
HaaCSUuGK4rrpwhlYQ7JTovHlzbgVUc10WbpTmmxb7n0EV3ycKwRgiUpb+hu6LXVdUJ7sVwSI0t1
uyuKgVwmbniGHlMZGfIa7jvOJ6uXoCsgMoTkvAUTgE8uInh6iAx8O1SvYpOJmh2keWpli9nvRQXg
AaqT7HG6rxEv1aInIF2W1c7tU0YQtBek3V6TkQlPAPCsLVn8R5SwJV1nluOpTzgW3vdfr1qaYf/d
8mGbJrxsi0VE/VDlJ4MB8VOYJCzYwwsuu0uBKdXwPtHnouHRMAefNqNOkx5oYzKjQTHKgzT1nqcb
SwYu8VWYjQGw0SLOu+SCwudt2X77Brb+tYwocKvwlSDKlwhFN9/vxMsbYIm7UC2EPkkXVwf6Qd1S
3scKkUpqjsk6VGBytrxzMgTPuDFQWfXNgFe1SEH7NefUZpOOfxRbQ0HJ7Ixo4MInbeoiWSOPSW+l
6Gz18lZUbrDwI+TuYEgeq5xeaJ3T21SNopudMponcwQ6s16H8glM1KXLjWTo6qJPadtXFcULeOD0
dVpfAibkOTblrlARRVsnS9T7pc7iNK05D76intQSRVwV3FSHKqTtrobaX/pIbGp0JIG2a3NEb7zD
k7BmHSbLzMIc01HqTe/dJjkS5Lqanj9puw+a8dAy10gi9Tx9t6lMwgPF1jjcxXdKZS9zZgLTXRHb
4jR9E5d+f0V7eeoMKIwTYr3fTTsNAe5Ciwksy4cXEI1LRJ3XFCcezafVBi3/xc2biwrExlYX2tCt
W+LZJ4m4X8pXCASPBnqw6YGu7X+W/v/7XdtD/uM/+fqFHliFIqT+8OU/1t/z0y39Lv9z+lP/+l3/
eP8lf+jPb7q41bd3Xywz0kWG++Z7NVy+yyap3z7O/55Pv/P/9H/+x/e37/I4FN//63/dviFYW9AV
r8KX+uept2FZUxX/78fln0P5kmfkPfzNn/pzVu5YfwAOYh9vstVh1/PTrNzV/3AYhuv0xo0pUdCk
B5QRBgnFSNh/qA6vcYL7IHzYtsFh/HNarv8hoBgCz7eErjouR/jPM3D+0fn7ccY5I39+/a4T+L6c
YEiOrts0VIB/fLtpov9+10I6YQA3J7D2bxRX26v7OxYyU8uqjYk7lLZrG5xADxAEz9OAi7mfZ+TE
h4Bg1zgajj+dvr87nKl6+XHU22/82G+HY+uW6sJJUh0EOe8PhzxyvdCL1KQHoMMzKYJiRROWkTTB
ytnNLTzm6k5K2dwiHUPB+pvG6Puq7s+Px+WoUtehlPvYdnERiko6pwjfeu9L7rTNgwn0x6pltu9o
+yw7q04XbVEfpAlo+Dc/+3SqP/zs3CrcK6CrQIxCrnq3gayCLvCbWBN7vJPmLfeGeG0NBoZcyC5R
FeqPSuTvxxTHmD3y1oq+WWmCziUiNUOKem3IsJr5AdjctJPj5jcH97479HZmuFdN7jcHpYb9sWPc
lXEL674S+wTg0BLhwRczwZpVgpdn1BcqAALRQ/nCXyigZhdKmK6Txod13OoPSa4MW2bRZdc7q18f
11s38sNJ42nQXN206CaTzPn+pDGzkKndh2JPg0+sSVGHb19DUM8891WNY/+TUCH9IrBfRKPoFpI+
FRnWqbnjQQzXmJgioVMPt8CSS+Y6Q21jnIT412FLusOtiHpjqmKrByOHJzHYYhJBhdq+s/pvVlBZ
903+xSqlPbE4NgyMykUQ+vmzVbuflEgXFyUuzjxk8dEFJa/WkXZvqVio6DLtGpdlzvdw8MBs8nIs
e6F0IPlE9hfF0j+rQPcOvz5b2vvN6XQVLZXHylIdgkxtoX94+0da4DWJT5h0mCNe8T0pyOGF7xJz
Gmcy8ULydssIKo+Ffzmr2ARifPh/PZApg9XQeNJ5oD7sYvzIUBMY7GJvOsSxNWpwhENoXEY2eIVe
P+B4X5vFILElim1dp1u8Yf3jr0/G+37Nj3OBHkmYEJLZRn3cqKOdqBQkomLfAnRW9I2ws3FOzbEV
LuaSMMIOX/xuefvraovD1dLZOPJvXgkf7la1jYRd63CEDdXc9KjrF4rUH3LfOedeqqwiF63LBJXW
a9Su8WgfVQESoNSMa1WZv3l09L+uN5ZqgEnRKQS5EB8bvo5ngINTNGOPue2Qx51xMNz66BDZhcnT
Rbo+vJi2Ei5In4IaHXZEs7fZEcDauJVjFuIxK7QjQkvM+YNp0rFliOpaCfSzzNzmA66tsiLHx6nz
Q0o7dBXnLN4aPFUet+Y3TcUPmL4fV5NyFiwgi6fQP97ZHjt0j+wyse/EkO8zSue7qvINqs8gXfeR
ylDNdQ6IJ5V5aSZim0iTOLvBejYoxS9yHGdUed2saCBROKMNV78jVwYJabttOmPfmrpySvAJeypO
RivVmEWTWbNE1mqvEtuA3WLFGE4K7GuRK6vfLL/vq/Y/f7pJ1eZOt+tfxlZx4lp9Smtub8RmucHM
iYBa5XBp7MAPaCe2cL789ePx1sF4v7JavI0IetVsyhD94/PRF06VV3Zp7EPTZQyDaOdchNVZK0p6
f2YFcZWMkTX5PM7+7R+OPhfWt7hkx/WbI3n/7uFFPwkKsaoJKhT7r09qERBnWZaFsqu9WMFCpz6I
BHIA/hngy32IgbmLyBN00PmkPohPXUrehKADIQXJZu0m/sL3K/+B0J7qNy9t8/2KOh0byG9bpVTk
kaYpMz1kP7WWi3gUuoUYclfiNLOUxF5qZh3N4zY1eVG4sAmbCIGu4xwh+ss9c4RFkXrO3fRe8btE
X+rU4TO/NZR9Z4Zwu3viIFuIeJpb7mPPdNdVzm2cZabNVhT5M1UZG3XpLonYgQQ/mALRg7fvtcY8
9PCVjqRKgCAKrXIz1I5LVoVH1iH0Ix+cWyZNZCkFcOTIUdd9oJKT40PvJzM2XKdxvyqrnN2p6gL1
G0N9EUX5UiPucSP8Qj13m1DL8991tLQ3Ueb/3Gkmpa/NO5wHF8WmYVH9vT+HmcOWCcq92Pk+cjNp
Wp8mKvcqD+FbWFl6B2EfCnTZEMuhkJs7cuzzHGzVnAoNW4Q3hXlGEe+RUsWiGzpkrqs5PC1k+xiM
FNRfJFLswrqLVpRdzyncxTGKiY7A1fKWu7QbIsIwXTQYfaeG6yTGTyewtCywF87jGANYhvhzjS8d
10RERJjfooxEYgp7xh9gSSCBHtHs/BkPH6XZQOjcFHb0FhffRwmpYS7TXLaXvGSKCSTjjYTwjBgX
lKRtl11h5GjiDIh/YeXu6Lp7TTecMgx5sJzSPdmK2bzWrXpFecAt1MX7uuyN+Tg4G9aN8N6qDWVd
GoATw+xzUsQYwYPskjsmajk12ExlUZW0zwOhj0MSyIeASdasDVR96ZZKPy8sy7uLTXQ5wALPNWvo
XafQzsKXHSwttei21P/rEgTWIZUODjDTt7F4J8PMHqR7qH38WLlLuoA02YYKpFh0qxMxt3uyaFRi
MHYGozlaD0+2CtIh9BtCG9v+JnkJPyTJc5RFTwx4k1HD4oc9fGG3YX+QogO11Kmf89b3t41m3hrg
XEvspcSq4Hqd5URQraWdZNjOVMwfQEd36MTQkQlCbLZme0K9bh0lpsGxJ+QRq+48qV37ofNHCGgE
4ZZOXa9ddOu7YRw+RVnYHfrI2OimGmCRtr5nBPmuaHuUy8SWAJ5zVFlCw2FtB1i8WgDnjELDjZHI
4DnOhjvB4Bz5TnuxaX/KzqCQr5vLGzPHg1NDUxsrdTkRXuM8eBRMJ+4D/Cdzx6fwSNMKqINV098o
CfrNkldpSf+itN6rp+resjPjdNkGiUtsWE0xaya0QfxrXLhEr7DWhISynGoasEx9HOepK4jYQKBX
Rp299wJkYhSqzTyGOLXUkhY6zTBUj/DUJ8grbjyPkHcUs04arM086E+Kac2NNDRpROHis7itt5qL
Y6y2FW3pFCe9HDNaNSYqnSAzEEU21DMa18ZwCdkK9MzhUUq6Rek3xY87vMrUZZ163Kkuv9JK75Wk
MbnPx/yb6/MOduFnnzsnP7GS6bDsRxeDx6S6luqwcxsLloj8qvBofPKMLwStXdw41A8j3Jm5wU56
XQQi2ndZe1QaMsHLocSK6q99iP/nmt5LRFAKywcuTdf6HoKfAvUBYl8qgTZ34zbfpj4jCkD32Aqj
YGWNkX8/ICITBhbYCtr0RvrJzZPRjAXDPbVClMimO1J6osreerp3g/vIXA26uiLa7ug3mrrwcsOZ
q1xVvEhN+Oib3GFZuCN6gral91DpIXdF09jf6oM5tgGhH1KdFRjL5wJBwp3M0Ihb5IAl9EjnVvnK
oF45Jqa8yaQu7yZZQtqMXyFfdDvED3Jpxka+jsPqKVS3SVLanxkYPkNwW8jcDO6gLuCjIkcIyoIb
Y00iaLOzyduRfCCs2HSOkDxcjyUNgLhJGD9Vw1pVuFpqSo9sIi/NsWZEh7xUrhXb4bXZ2VA5EgnZ
zc1fUkqKWUzjONW04oyYRG5bJz6keegxeiD4Uh+zB7UPvJUFsbFVxucAm9QSiDhZHTTrt5j9wCu0
zxXZHk0q124mbXJNZpVfz6Juzim1DiFC6EF6x8jt5b3hrjLPwatZtw2K4QqgVYfKqpI121DAwAib
Nn5t+4+NZgBQSNJPlYj6g6LF3rUU4ruv9sPMGYeYbTRH0maNcZ8UWDFTq3OvjRuj6/dYkSKyRhdZ
oIJ+xB4Hi4UYvCqBT+SVn3sqNEKE/GpTNU1/SFv3kRiFkOcN616vibspqKEXqbMoe4nEMDOHR//Q
qy3VNURb8gTUU5i78TMBF9geI39FIpEyS3tzKyURu21NE9+DclAK0gCkdI7KeGQ2AUdo2iVm7IxX
ek2YW1RVgPE1J8zXIGvseaePxLoqDyMOchy9oty6rE73ZHbUOSE/WuqYE7n3nNUVp0zP2lWahnjz
I/lIc4zQynRKIIjdZy+18ks6gsGK6qhbWl2Ho13vDYSHWstojyxhhcXJGGPeELr8Pg5AfbIOAlzm
Yf1X2A0xEweZO6UrsWdYBNjSlrkV99wk+r3PeHhuQUqcuTqQMNoN5hLbAPqmLHkkgCM5GBKUc6Vs
3LxsFuRDoiFvxoLdYtGfpYOoRBB9BaHRPBCy+MmtNDHzFLxkoJXMdd8UbOPjKS4KljzgZNYUC+N/
Tw7Drldt404nFm0WMyPRy859KuXw1CZhtelTbFa6W35RSspsn3wuKGeptVT9OF1kpeptsJbTHJs2
F47o5Lch0vFBw/zdxzn20aana1SK7BUnOXZ3xTQOZWDf19jX7hyp4cKuC4aljXNo27q6pw4nA8l1
ScH2zFVSVMGecM5y4WtVvlMIQbF7IIwB+xdjWJoqQYtWHijJLDMCyahOXcJrtLbwUdhdGvVCuEq7
DpmIrfq4mJPZh3O6xiTfVlG0rCMc0VYHvC3oc3b/gv6NhnuaebKyM/u+2IetTh7m2HY71mGVPMmV
aw82+/G2W1g5HGnNte4QSJXzNo9CdMhBvR3QM+31NqG/XX0rdWN4Dv2pANMhmw3KsYeqDd65OcG0
AaOixe6yat1TVBo0+sYiX/eZQZZdTctLp5fKy19nmIbrehEPLIs+KF4E+Gm/bNMcIarUq4mbASrC
SL1VajBZGhIaDrOyVMzl2ydGZUCAmjWRlswvia91h8hzSYbk5lqMemQegrElqIso0YMgvC8ltgQ5
OPi/ABiM11jxsX+LRrUkAorKUYn9UFa8GQn4Gt3vdu28BpiVt9IRz21mfSuKiO2uUJeZF9ULUqu+
xooXsiVJwScq7ZnoB1yKZM4HgQ58fZrMetV4UI32hGKBjYqov+iKiwJxrwzc3yCwvwtTezZcoL+G
bsHq6aO1NtnEPUF7vQuWok2fGnw/G7w9LNPwPQAUXWDg9ivPMUnOzYJny9pPzbA+MIK1DU+TXcpr
nxFWAYPwq2M3n00JSBO6gBX27qLIU58izlyNXejPqlE+9DyyS2lnIcOQZ+kUMe4ZWKADNiG/7Ott
4voeivRsUQ1NOvfgM4my8oATyaOiOz1QvVXWMDN2HtuOYUzVG1dIvzNsxN6qq4dnUCzWKgz6rWMC
HEtMTNx+m9/UdLg1WoSZRHsxl62GFi9Qk4d26PxFwVgYSozYpNUVsDL02RiUX2hKY16Z3/TEzOYy
rpJlpIGoaGBh9VyMHPUPIBGcwHmhZzMy6E9DC8+zK+uCwjg2EUpJAmwihctSjnM87WIe+Nl9q5bk
NQ7Nf3N3JtuNKlu3fpX7AuxBXXQlVLq201l1GFltaggICIqnv1/gPOl9zj1/4+/eDgNhS7YkCCLW
mvObB4s8usQxrDgUhPgupG6AGcr6vKS13N12M/hrAH1Aoqa0j5uKvKLaj1sJ4KUyXRlPeXtPEBp9
QXUMbLCd/Ty8jIJmIVBedSGyMSf7y6WpKy2Z7typekwHVR3VOp8tf2HeqwCJ+ql3yDzBYmeQ58Uu
uckmGD6URzQWGcMsg7VrWkh3hx+eYLQ5ia3cMg4s+lpQjcxlgZoVUU5e8frQlffgi7+MpfkVzH14
BCfo7wFrA8FpHoygP40JuX90/tOYlRoOc0lcpoS5GroWQZL5L1a8ZxIAh0Pv4rJXvfuRG8Mjc1Gc
6D4abRywRYrwjnnnFLtG8BTibTjZ0j2Cde6ItuyeqwY+i9M03aEMsyMz9B3t0kvdYm4bMQdRsT+D
f8NdxhLDacsTw+Yn2E3gljVuyaHDPqSGhaXGfjEzRotapyGuQXvjQhTa1075wqoCw5BsDwE6mT3/
6KlJsXVDwEfoKsiFkw5aZJkiKRqDGmMzzCrv1zR73DMcMzjKpTgtc/AhB5SGqCjjRlCACKozJ/bT
9Na0nO7oDDQoVahI8KmTp1qU93k4PQsmwSeH8YY1ZfRDGQyVqqdMT9sHbgDqldD4MWtup/JenAnS
hTklr1Pv/HQEdEhnpHBek+PZgwWKO9zFUXlIkI2SNtQyc2y5/cjBhxE+fneax7XC/zdFhheXwSE1
fFhBRK2WntPGtcLu0rbfKwOoG8QbeS7tn6WasP60yttVK1kyRnewlkbetjRqp8H6omyv3/sD1jIm
gnuyk89gr1tk7QIjcTVnn9bT0Mn7MPHUPpmiFC6XfLJtXtNI4Arwj1xAHrRAWH1kWQpdNy+3EuDp
iv6+9nFdhMFTozIZ+yCXNOsEnPMXr8fcD7B4fljUOSlsi8xCQrkLpdngAZ8xp27I51/e2yqtDz0O
Y0Ka6JG6tXvFton7yvqef21nKGDuPH+r8oxbPSKdOrS5u4xOtPP2zSCZ53t1sTex0iC0Dlhxpc+u
jy1fILzbJQsmdpn6t0XP3bW2POJ8g0+OBW+lO6m0t842aPbAV996tAk2YMmoZHoyXPUtzAYbHqcE
a0snJ/Av750TWN7bvB9XWKAIGoyxvLpTdiaNAzyt+NtKGZ6RujHJjVgOe+F+gPSYcpeDUpDty8h/
NIYFUWwF8pvy9Dnw13QP8el5IoAcrZm6pQQ6vZAGR3xHDinBjqgSAT/vD17YQIgCNn6wzOrsWFYJ
8BUTdhK5X6l4mtc+cUgjt8MkztQI8ScNA0pYs3kcjcaIqyUpwYsFyxFepH2a2+6Xh8/wzvfbW8Uw
DHeGiXYcBUdT9T5O9NY/hAQV3fM6Bc4J9qq5Ke4zjLXOkq2EbPzruBygohnrYjHqtDkrKjPcWTbX
xfZw27Ao0c18nzsuXADsuQiedrNUw0lVXXYvYASgzWnVcu2S6TLoY5obAB1iyH5mJHecW0Lk8F8a
4AGleQ26jMwDvfH+7EEvIMchRak0p+GrM/mf3cpRZ2wiFJ0qOUWXLDVu6fnwMJi621Joom+5F5FF
nwAvG4mElfhaHVsxChAvFZRPGMAsE4m8bQKojbButFbE/MqqeEZiu07HSMCU9fkKrfSQ1+KnhPdO
jG8x7GWinsIJ5h/rn6AFoyXg9bSabQB7zSJak/u36QdX3pJCHzN65QLwSN7BezpmaijiiuYhA2ft
xoFv/PSQWq5uJsnyoz7mcZspPVQPRfow4hQ+uW125GUfKMqk+3xlNRdZUbXb0aUtj3mByLJXywfZ
Od+WXPqgq4q/EY9VSJ47LiBdY8wcZv9dRugfVeo9JVEK6X3QX6S7Zs+hpW6l7WSPIxgyK8/uJhee
TE5F1JG+utUjJQZihzt3yrSWSFsseJNHQUSaF/S6btyusoY5GYU3xE8M2LA74hnH5kGu+Xov0qo9
cZOaTzlBobukyI1nb7Qwwk12zCLavkhz9m6qev25AFF5oXtxB1YnuwVEYSCHIPRsXpLowR93jSf7
J7MMonPP1GK31lbwYnncTLCqqNjIyvoGyNeD9Dxu1mk1nYt6qc9lucBomgZUQ1g6dovgEs06TLe5
VcChBH9ohC4j9IovTmb5ieyS9tGkVIYct90TDiRvkwKquj19gplJdIlverdYol78rnsgHq68bXst
HAr8u0nk2TG0+Zeb1A5P3Denk989NqYMQMVByveyZ5KRu8OU5OknJev7UFjZ91YcB8J7drmfB7Ho
PCc27EEduFq+ABavzuROaDsxKarBUvXQhF6BuTK8E55+p3P/Sgtq0sx9IB3z/qUqLpXttjde1v7A
jyEfXFJ2zitKYEqB3F1tb/4aqeDjatuYvXoLo9yaZSdR2+owz+m1nZwrE9XyhJ8d5Fjk+jdz0xwD
FrelG6V3OL/t1Qm4Gqf0QEsSFZvwsQhLK9nTEZxIqOiXZ8H0fkjH7qZNW2TjtYmHuMJ+GJTGbdg1
L9FSHiOE5sfQ5/6PzKu+bWvqJylRN8McpZ96gPxGaONBacNndHT9LYKLV6vyrBtrBsboU6O7itV4
NZesfbYc58JyO4zbznL32+LTbrv0Mij/jkpR+jhKArnrJmGgdtLuVFM/vBOmMu8qt7DuAJu1O/qx
KPqkuRKAqw9uvzM1nroLX0j3xuLty6fMNbOXaSolcEWf+vvCFGAP92K3NPXwpCIQgdwKKyJC8MDE
Y+t6t8DXnUPtE8IX1W6jdmqmE+CME9WRJj0FEGeEAcC5oIyxEnLZNgDwOpY/52nyP0SJE527vl7i
AMEnRLP1JKYu2oU2PXD+S/pa9mSSqsfyuUrsfeaV0F1k9kwEzmdz/lyQRR87kPP2gDlupWkqvgNi
q7EwGWC1kyx2iP3LGbBM1qGHHntyztXIf8sgZ9cItRJmdmFOkg954HWb/cwduKDBEmN+uaOdj7k2
95pj7Ubx2MMyGXGOzkul0xOzH46fEYtsGIuOftmPmR+dQ6mFZPboX8z0o1Djct02XEfPq1v8cI2Q
kTScyZwzKbWsITX6cerFddsjeIUavijwQDbUDXbFkLY3Jov+OCLzgwsW7hEVbj6VKqSkmcFuuKrK
2DMbuwKVym+U0k051v3okD1ggSTuWjtvUha9oBn8tWoKFhjUT0KHCAWuDZOh2UyN+Rhl1qV2MqjI
UVVdZM8ixF78l2Xyf8g0wDzpb+Or9WHqZu+kIEhM/UI4MMP1Yfbmh7xIqUkpwsMlH7OjCkC7qJ5Q
0/axdCZW/yMqSEcyx3NwVmXjr5rgl0vgyhtjBWTqM1WP/dq7lCXV6C5t//b60rhh9D9ThRM7ZyRv
pAxPJB6q3eI7aLVxyVxDEb2KNcif8iDZhV76a3Q7/9ou/MezZxQHNTA6siTbmeQ83FlwZHaiBo5R
YOpGsA6mu24T58wqNq3wZXaMnDuRJ0A7uhnNK/JmCk0lZrCaySGliJ0JxMhRhn0zVcbL3Ju6ArIL
jNQ/RAHFfZACKX2y6MEsKVBFVf9VsZa8FDmFdatiiEJnSdOMAFpAM+MMpGKVJpjKqubzBqu6TGWH
qIUy2GJDMYd16C74+x0LJMUsT1T5T6nvPgtaWjDmkS4bJCno5EdvyKPDWCDULVw/O9UGfQxPkOPD
nMQEULi3AuTFieF8yfEmnqCC3g1uX180xoHmbXLKRHWipRDus5oIbHv+QWnOYLVGSc9nGkp9EaIQ
sJG1+2lSJKqrgBJup0s+s2ZWim9BaWf32fy0Zot7Xkvz0UrFcEI5I2kTh/d5TXBVa2dJPBrjzmin
cd+2PW1sqzgIjNYHiiFqR3Yjkbom2cX+yHsLEUiiwN41wv+F02s8ktv8RNRNxMKn2BOiinfO64+g
jjjRMQF4yRfSs6dDZ0UkNNUKPxVRGLuWcWm/CnJ65iAG1IeVwYVS5JQ2IR+ifVJlkhwt8V1SDD9j
BDy3GUlYtY8YXFUxQWQ/e9/45aVOdVAJlG8mfl9z9Dy4RJlcuxWttC5gHZRnwdXsBEEWVHkzq34x
7TA9wOD/MtX+GhdKu5x7qgSTRNdQMuyf+oY+zVAH58okeqpxPiZp+iXqSVoXzgK6CsUqgbG5FbcR
eFCC05sMLHJVJjRTnQQEXkfQWIPDmdw0mhOOfR8sxcchc+h4lP1z0Y8/1nngVPx7IuYJeEAEbHYS
N0kjAkaKY6iF5GRSrObntc8p4eddx8uTCicAEq6RymHr+XGQgu9nAU9eB8R4XeKgIx1PxP8UfVeD
nUuZpud7vzBPdIS541U6Rsdabi1KFEdkZK/ERoAdlWB+/V7EOTOrHUYMuiqiI9m49ru4rPynFTPG
Yiqf8SC0ry1ZQouPzTqyHTBfUk5g0FwGC0ef3sbfXrGYcd931cFfXO9EcZqSB5QCN4F15iw6Ubn7
iUSMyyOUP81E2vE8oCodCiJvAS4cS4si0MR6PAqYgK+KQoYZHlG3vhp1+xSt4SkiM/csh8m8dkJ1
hy2EXpk3hZ5IUvzCWpDn9EipatOImwFmphZEcZbwNwT4OGjnYO1h4XaigjmpH0FYtqoiZlj1CD/p
3KuXA3pzu/VLkA7DKxGB3oOfqYdRAySgcp0jbyo/VPuQxmqf9P7tVDEmJIYoTsjZi+NkMonHoodj
jrmdTZ7WcawvCC3FrexOTeS9NiGBCxVJ5+ESnLGIBQ+CaOWIOv1xhWRwNCsWFrXN8smS1UO+qpsa
NsFLTcsQasnwYU2NhGiYJgQWRhwjV/3kkIGGVBtoW8BESdSko5cUQKnfszqqhc252B1a6dPO17pf
+gacf6P1Cil9Pkhoqw05AIZy0xdvzX+NBkJiFs2NNrTee2M4nRaI8AdQXT+aVbHEKKQ8O0b4DckW
4DbhmB+J00rI/IC3QFz2WUCDGEuywmpnfmyYcF0zSA+uG31qdbMjsdOvztx+qqee6KkAaiqz0h82
QR8HIkUUKMOaltG6ytNQBM0BxTZsFN96JCLBPDVBPcfMAIdzLoi4VIcqK/NjE7lYo1N3XzciIsCw
Ic49b01awXSJSG/oP3gpvoxg/AFNqDwNiXXntX546+TqXKImufShQOftYOTNWudkW9V0cDzu0PSQ
QlTuImA2IVJE/aw18L1U+2ZMnf1khhAK+9HCtex8px897GkPPoWMxScnJCFx8cnlMGWP/rABV1D4
y31dGREJSsAreqqXuUfCkprdp9SqT77DIrTGh0UlPvZyRrfRZfKzJDWzLbcj5DjqQIku1mnMo+ex
1zDSFJdNOof+AWHqXnb1HUL69LQsOAaCDhsBmUVgzEfakvTDrQwcY5Ry08W8ERyd3P6SKL65DHFE
Zc8CnUF5MRk59yEo15iCbukN1WVVnO2AFqAYUIVkDk1FMJaFPCedkV2dQ1txO6efWcxd9lGMHZR1
piItnZu9iS6VROiSekGgFm41vnPxmhRItdnjlF2RR0Xggm6irLgpg+HSqP5zH9TNSeneoGtO4d5L
ir+XfCFCbHK+z8TWn8dwxeC4sEInxiMecNZ2aVfd9nCCd+EMgS+A+nsxjNJ4SbpTWHpxn8Nepxxd
P0Bh7/fNr8AgQGkWLgGCgI6RqLg7EsVOpe/ZZ9EeG76lB4PUasvpuXmjntmDycEDEuR0zyaKrVNE
9prYDVJiPfdJ5mmzgWmhBEZrGgP6CgutWcfyWvrJ2WnD8VJg9wkMlkWpTUscn9+8pzbOAgEc+jEn
b61PA/dg9wTHhRSMHxFRfTBRpe3a3L6vJtc4hgMzuAJSxIlkjYP/GYIPse7MVW5d+uvGXHxhlR1y
d43MY9J7f5PrRP5oiGTQys/kIaV0QHJ92wCpL6Lpyg2UcPXh5LIsffAk7CLDkrd23/f7yk+R0I7i
Vvn9neoS4kbb5cZVbXXfrVBX5WoFVA4wfg9oyeFDzwBx1EzCVCozbl4L3FjVvQYLl0poVK/CHMUx
Sybq5XgIV5nZcYsuI/YIxLsf+eTQ0wxXN+BPCwkcfY3CNU6WlKZaPpLYJ84pqB0nAjbud4a1pyDR
03pg7Vr0Ja5GF55plCK70qp5KOV0UBZgMQXwQ4BZAcxjz2TSCfvpEI7dLaqFATrJ+mj4jTw4rML2
ti0QNgSDZlK79X0vrOWkFtI7epsYmKEgqZ08zASP5Mdi70sgvEFrgDcmceUYzChIMkWQwdg5R9ul
7L7M2mMHKeQIpv85RSr4Ukf2TdnzuXVWAWHFjPZiHkktVJ9yPj5yrL11JyCpFGl0M83Rq7cW360R
VCE6AW69xT832zH17z/YjhmV2XFHwAQZmqVxcAXNaDm0pJ3b7bWA/oIvWO9uB7dNF4TFXkoycMa+
ARCLRDPpZH8t7AIw/2oNAE/14/eDgWH2107bm5lps7v9pkw4z7KBJnsdBKy/J0aLXVL2C917nl03
K+lA3CZLs+V/2P5ytv07265ZN/UF7wE3EOJI3zcdhO7qHweDhXlo7hc/wLd01463d10987kHY3N0
vdY7GbY8bT97/wWzw0c32CLcS1oyb/+tla4SGKh+i9sm03vBqG5Vl4NvljBta3tmoz/2icu/Ihbh
HKxJS1aq+dKVTn309KOoRLvn+5RC9aPt0BSClZap++LWBDaWXgrHjWTbS06FdaAIv9anFmr1WSW0
Wbs6/eav3s/t6aX+ZkgR6k9W80G6DtWTmckxEa7BftNQ/n/rvCFeHL32/+y8eeGyzv5P/K1sh2//
Zr55e+Jv803k/+XiodG2BcfzXOwBf0CVlun+BREgRPpM8Bp9U4Sb/zLfeH8hNTVDADnoTenCoNL+
h/km9Gw/8J3IQsLNs/5X5pvg3/0uHrJWVOAmWnCfhZiJ1PbfpY+RKZsh4bZ6UxisH0SWiAMTRsK7
8KgSLFxeqCvRNJHyM5bUZW8uybWY5ee1Nh6pygco6sxlX0z9zlUgwmxFlRFpDMNR5cKITqfHdIxZ
WDO2uuKa9CFJGibgIVSIsQEz4Nhm6SGzCuKQIm/ZjRQw6f0+Sx/UM/OxlMRKgksalpXNqevCR0vT
V00oSxentyCHI/NDBPDF7IMXoJuv5GPdMw7A6yPKqHLB8NbcRBqo28mMQaK59UoLnkYW3JWat2La
5TPtyO9OQSdjBZWMVLMz5TM6RHi2XR4cxJjRjvdaInaqAzMW79YiMUEClQ5rfLLKaP7OqupkujOO
hmMj1GGV4+M4I6+zK5qic0j1tv17yvjlvMq5f7vu6zgxhx7Lj0aghbUO79lLkONNkuBssmPKkcy5
KLV/rJYLpQoPb9nZz12Fw8/3XliJMKUV2mk/RnHYG18HT30QXfNtiJXCHUSf8GIhw9nbToIDtF0P
xty/Uq7Hkj0B/6eI742KW0rOAJz6d0YQDDtr/mgW6k6hbdkZWIe9mrdb8ilI0iAArKlH8lTbvbCJ
UKAIfC7Ni1+I54HYpXAliN4ay9u18OZ9OCXVzrDzbyDt1c5YcmJlwhK+/GOZeg+k+b24Y3r0dSG5
HPGgjnnexxMhhzZlKVrujF0FsLWkJHA49+bvfV3eGhlos66q8iN0qyp/Fv4P5GxUo6vpOvAhLKKd
n5eZhPVFlYfoe1jmN4bozb0Ykw/evD7CadvbzM9PU64uHq4cZm1dcLHcEloLTaneAjmaVdnr6Ezh
OeuHuxJZz40I1Ic2hGyYVePZWr3yqAKM5p6UR8mXSRkSGdNSWJ/qaqYJ62BgTZGa+fAWjjTphDs/
yYz8CqRt9w4VM8iIoJAz1XyuQ/G5zNDrN+ZHNyg/iVJU9LtctcMu8bFsmh+LgnqHWb4ujyHT/13n
rvbO8gNCg+ejGNqXdvKf1zq8tJmbU+2crn1qxtKvRyKRkkffIwaruaculVP99J7pRM/QBc/eGgG0
ZgVBRWtFTIqKd9YQy8EBfvlnI/2crkfDW6xD+tHwZlmGV9PymRA8iJ5k8IXDr7Hknl8y48MpThD7
0tWvQvAV2cqnMp7urdX90umAkSFTuGqDrIlFBZBCOU/VoIBwmgaIV6KZOtRAcbOoOOoBj3oDQWfw
MsjkJCAdxM36tvd+zMCcziqlqsIGEhWb0S3btz3WltwTGYzRuoWff/+QhEbOnpqKBp27P/vGKry4
HnsKudvP/vFyNStfV5hw2eAcXGfa0GdOzLdHZc/HRHuzWGLH1pjcOSGEi/54QPtmiPYuMO5rOOY/
0LIQojZi0EWzSXQsomfCW2m65wmcuELT5CPsuFehG7YpJZq3vckRjyymyGD6c2j7jaK37/M5D47v
vw8r//czF+4l8epRoqRU015tXVQWDjW6NUD2lNv0K7djpv7B9ivbpkkT75JSC9RPen/m9ls54Axm
bi35HGDUrtuxt1cattfbDqi8eE4jBaSh5+z2VPsiR7KoyiZ3P0y1gZuNYj6AW7SMQWVLhpvQ+TK1
r8k6Wruoy8NT1wbdo6Xh4zSw3BtyhU9jNyChVe0HmnL93Whn9tm3mntfT3fGgfJsT7z4BUpbA9ab
/Nz12wyJKyfCxV6RzZO7cnRq7fruivu1TsgBXdSHmgbxoVHoFZJgNYgtrkLWq3Z3ttP2Veo4d/yk
4ADFiCxNBIcqp02TDSj8yBUh1iJE7XlN1s80dokXML6sDkKs1ejX0zwXw31L3aik7UzDRn7rpBWc
DTgR53ppv7szmvqBTu85Y8HzmkfJvvaD8kyiso9WJqwvRph+6ZbxV5ON8tnXjGhbwUsi3S8wsEOv
zZhf17aBmjMb2DMGXfMsD/WSPdcFMlZD+kz8M79AHmV+VgNQ/DLtQvCq3HClNcbZz1HMPQDcp56z
6zjBCNy1SyevVkP46tKMHQ3GoYwpf3MZC0qpaZ1eXNbWJ99OCA3hEis8Lqyslx10If04VPvCUdFl
nkKzPm/xuNuGIuSDUsRLMptA2JibQbkb0DmQneXqBBMFsMCVkqswCJR1qYqrP0c6xSJ0mus65n7s
zbR+e3tur9smEZybRaRPxvfHizDtkwC0hnDQXvf2TP9k28BsCZUgB4/JtU/tj1VHtvMNo7kIPXMn
E6y79n/2tmPvD4NVfDQaImrNgNdACyTIj+XuTutrOuTMFSDq0GTIDcvebz91Bd3V3IaIWVOKwsSO
Fl80S36pxqq7bhsPfzVpz/oxKBXBXN775PsqPCz52F09ZgW2q1C1dyniIL0hn4sv5s9DED2o2dJA
7WtwSyxjjFFe33YzC9H99tiYXHUoSvHD3RYZPvERBZ8nZyQfQ5U00F6rJVjO04qmQ69I2mVC51oo
ujr6e11rPTjSWWPsFLV/6vzouH3LLGtjPmFxVsvaXN+/5dHomqvUm21v+0G1lL+8xaRUS34NTVbr
92Y7Ed4fbntrN4LyEDO1CP29Y3T5vcn1w+2YqANmLxQ80yOl4dftu3etNf99GljMG5CRG/IzAYso
dQNTXMz8u6TjwEI3IQA7bQjq2z5H/ZGtejMETnkY6ZFy5f7r2PZ5p4W0Tt5MFUWvLt83hslH/P5w
29uOrf6Xri0GrIUT0WTbZ7qdbtseueQ+acBhuN/Ot/fN+zn4fiKCBbuYXFgnZZhaGF+FD2XTUpbf
Vn56g1WX78VQNAa3g6htBONT92vSy+y37+7tGt0WuttuDonpbJeYv/58cUFqULP5b9+hM0bM4IOR
KFS+NLVds29X7tu+V4gfgW5Jbl/M+1e0fW3/cSxoIrXvgHTv369WPxft1d++u+1q3n5iG1lyAL70
0arMf128veQT2B5LtO7cfVRAf4pZCEYUkqm3S2a7lDLH/n19vR+zUoqi0iZVMW17MOtUdMdm7wUS
ZLA10X/uDYYD/bO3X9DH2hQCv/LGICaGS15NI5PX4M/efxwz+g5vOXP3HZDPVd8bh/wYVOhTQWr3
N1GOcHobOBQrnW0POQbd4aj/un2Flh5Qtm9we1i7CWPa9ljkjY8P3Hi7BLdLspVZZh6wozFSemV4
GEuVnnsrZDh9G2fvI01B2vYdP3Do5BSUY/Ul6SOk3lHKzw7bxemTRvP7ScKxnpD4ALPWX3QDSg0j
pb5at00Scs/H60vtohyRBaHJa8iGdHn29k3/4zFAc3CFlcnEs5kprrx9w/prFnrgNreDtRoMsrdp
MPwZnj3tSNsebnvbZhu3t2NJi7a46aLz+3BZJSsR49vI+bbL639pojTD4Ih6E6lqTeYbb8ZfSoKN
w+0tzM6s39j2Mzvt18P2G7PF/Oi87W4/Yh72+7nbw9Q2ibCEE/pdCZFl35OhrE+pfksKw/F123vf
/LdjjWEwir7/Dvw5Ppr/9hIza5UD2Qt/by9Tbc9LUhPkkJOf/vG0//bc/zhWZnTNV+lwOur/dfup
WQXfggm8zfaoxUHoy1aQ2zr8tCZ9O2rA1FxdxCtvGyW5O70fmwp9sdmmcTSpRJ7mqbqpjbFGQKq/
i+1p6ZKzuz1le/J28D9eZnv4j+dEC/Xbwrlt9JvPeueTldmkF+m//fZyb7+rBEQFOivmDWaZ8rT9
fNv4+v99+6mi8WrWnCiGKxgmpJZPCMs0V+5uHUp4XyxUqVsMRMoqyYrSPsk8A8VMme+06msUJrm4
ztvNXTgFow6EHnD+L62eG7wX8tLM559Jk/pzb7reIdFXxJINyTEUE6FgaQtgzSafts6T5nYxkn7H
INNc6cn+3mwPwcEz8m4HSYO0GC5IH6T/SY1022zD9rYrBodTKFyGJ+h+8M2c8WeNTvWwlSdNPX5s
VbvtobvdEYrmNQzQKC8s8GJXjzzKTGlmMFvd3st26L08mRaWDymsOg2RN2Mm05OBrRIJTqU8QNzO
iK3gFpjquQVtuUjHrbOLHx8O99ws+yzMGfsyPUtZ9E1025NDnV1HTkQ9gHqV+cUDZQZXzWMg1ptt
z/JoKuVyPA966J31r257ve+SZ5Ss51EPzrke2svJ5hS09Ii9PZ7ciqISpFV38Mz2nOvpVKCnU0iY
XEbJ5POg1om6pZ4srnq4edszvfSqFbu1g/RnK7uCvv5dgO14Yzg+xrui85DZ2jokiwtIv/Ft44+k
qDUJ7RChJxUkBfG+TT2haFnLE4KSGStK3qRGuM0ybsqMY0YF8LRWU2oePH01Lkb62HktLohtKLXq
hnptw3ga6d1ksDktXNLlcB5eVs+rryb1rGW/7Y5Af66NbS7IXArcncy5J30v3/b4jrgvvB800SXH
Y9+hb9Rv4n1Th0VwWmUA0Oxfx7eK8ZAScTpIWt4Cw9oRF9LT9mpKTym2vfdNqk9SWPOfxjoND9sL
Vdu9a9sFC8AH72Jncnrl0TpgMXaTqHQ8ZyTxeXoOvm0wHXGqecixigo3RmnwBW8/MFpiMcOh+/ZW
89dnWxjV4+8egNe47GaDM/LlOt9sZd80dbowGdAn37YhngUWb92kf1Ps6xAd2yYvjWh0JSP40olm
vkbpNF9NEKIs9v88JkBwOpcijN/t2292bqsjLvjN1J3T2z+EXvMDY4C6knimriDryHHSD/+fY0VP
5XxC7T/dKrtpHzoawfdj0qO+BApXmRSKcPrAaUmOa42PYPCNFxWuxTU3k+CY2b6/D6O2QcdJ9i+Q
P029X/NDb4bro1U/LyZGQjdCay26FyHX8KaY2w+rmyRniXZ1Nzj+F9tastupy/Z9u8JsHq32tqLd
nYR3TLcLYmRMB6c+LOKC7A3SiQ4E3g6HHE1hFTqPEdXcj2HulpdSYZuWKnimxaqrMHTElRlcJ6y7
u7lQyblPVkx8NBVw9MLMn2hkODQe8c1paY93zHE1Yhs17saA5ccii+7sB0SjGpNDDvgsif6S1X2T
ICmh29Cc3IUz2u/88TKM4zlKoX2nnQchMFhvi3w0KAUvnxAe0AMPpgUH6ORg15zbI0JH64JG8IHK
VnfTFw55h3pvLLtf0qnV0eskcQvZNsmtnX1pzODZqHOiB9JxyiNJTI0HwbbRKjcjIUEbPEd+X1U1
hU9W40eERjjJ0dg6bnsuSCk8N31/v6qAoDI5fXDGPCSXg7QkKAzFzm3M6YQ4t34gA22f2b0ug6Qy
9goMPH0wHxcnHW/tUBNhxahix0U0Idqc/GWtSCbSBikq6ekZtRkXiROlwidPGB+qyBlOYYDsZaCQ
WjtEOeaYMyIbsdOSncaKzEXS3OQuGbI6dubo4CbqZ2vtkFta+5BovLhLnA8e8aJ3iUC+73rL62za
2aErQPDOY+hd8TuHh2Icv7a6lzY2wBB6KutLYX73JUXcRv0kEdmiaWhS4Y/O65yve8cf7xr4T8Ae
dSKSY1IJrornzrf6k9Npnqp0MDQhbniiz7nrJ2RAq9nYMTRqWvvcKfYlSAk1pLbGd9K8b1Ma7Yt3
8gz74Bo2DE4vxd1vLs6xrNv1Nl3Scecz9T86pEFcxGov+3pOd5jFfpKMOADBdkpdkDaKX2jbM+Jg
qHGaVqOj8lDHB3V75zhGQamJP0xPl6iKxcruwZoszGUDj2J0G8bDSDMDI/yvwdPzTQcXUckCc0e6
cTyWED56O+VuPuBNojGO/HsYzinhtTAzothpKztOcuvgdBIGBifovpHhQ2LWNxFBD3gch7NZiRq5
Y/ddwIHYtxi74v+vm26Ws3XB/uem2/nb9C3P/9lu+/2U3+02y3M17I6OluPC83jvtfnmX7bru7o3
B2vcdICo/O612fZfJJMGdkTcgOv6hMn96bVZ4V8RlLvQtLFXgbqNrP9dr02zld4pI24UgrJxEXHb
0K8gyoSaMvMPUovpRxUtEm0QE4VxrhaaCkbVLgASLMiwpfGp0ipsokA0pMV9DVfdnY765VrWAr6r
ReKSxPZHQWc6uLlpkWvqQlw063goaeCZJipQH6PuCadcsp8HEEFiGC7TyPyw6bz0eQqN5tYp5Ydc
hEdzyM+BOxjXpdR5LQmYBANP1xAZgi4wadGjlRrnRJnEsUx4/KzZ/xpGxMFXtCz3VST+L3Nn1tvG
kbXhvxLMfRO9LxffAJ9IcRGpXZbt3BCypPS+7/3r5ylSzoi042TSBkIgMGJbLpLF6lNneRcG/nar
Lf1KzkSHzFpqCcoSTlMON6RgSI0Ihi4qDtjV2vVtDvB9OsiVOq9bqJBVGXAl1YA+S/MD/FDItuV9
nnZL3WQCOUiVsXZhYHe1uxwCbeBCsMQMAb4kMiUKBJw5Z6mYyrgqwZO0Qqh9COR6OibxJTrNJWog
Up+Brgwy9J6ztl60kvmlMvqPNmJnV61r3ap6kV03VWHz8MMRzMMY+1/ARyj9AxgNHP2MAl+olwQz
Pbeqj3C8f8uJ2Gdm6MTzTjMltHKj7NyvzWkOeCkENL9UnRqkuVImyy7Avbxp6ytDdy/jbtusAoxn
lMjUL9K0+y3Fde+6raVPOMzdlHQx7+Cu9KDYwG0kfjGvLBy8PfAGl01BlFEz+kRBIjNJ1Ft0WuTn
oMKgpIBGicVkkM1cmeiTD8ND3lnuFPO1ZJGJ3nosjNbfDbq/o5FoCmnpo4MsuPc8HLIMzcoWkkTv
DnI86MxRtqV5nyDVFiJWh+9UDUQJydJzeHjblaFkGBL5IImjAPPiBIwtaFsb1sEFuXZ53TjUo1Kq
WHhaMZQLG+XWSjpjVg6NdpODvXPcByUFn4q6jHthZc2tH8rNYsAG5Tzq6rmqJIiW18pVpIQZrV1j
6kgV7ea+m7ptbi3sAmKxkltIhEnZsGlQrOApw7ypLK9SKE0QwTtMsGrwqlX0bGXhkwUy7GOJIJ8z
WI8oWRt3XgbUaWh/VcksZ03JUXVcIP6lll4HSn9X6naFLmwKb8Ft1YcCNgSjXDk/Q5HCuf/xhmOi
frzjOhIABCG0D2Uk3b+xRLFBAW9Bet5bOSYSHiKB6LP2523jaZca/quQ9T8mrudeRxuI9s066CVc
GZpfK1mSZqGfdbOctANxseLZqJOCaQzC4ZoSo4OLyzjKrZc+I615YKsBzAJ+cXPXnyrC7rjMWoWR
P4SoAkYGIH7tRgnSVe2VFNTdFzdBtjjKmo9Yv9pkR/5N7kF9k33Lmw12/FiA2Grdzv+gZqmyZpeS
jaRqC7tGBDlCDgGySndj2NtHV++YVeUIk5iZ0k7DpG2YlQ1MF63scyuXmyjKkgVKI9JCtzdlJkys
kVA8z50umEL++ezLpX1jtvqFY9rxEmmCF/jsm7ZQlaVFcOuRp1zEMLinOaj/x95tN6CEZ4iCW+eV
LqHdrSGjYoNa9hgATbUAgqzupg7ZWzytWznEkjfVzqLY00HwKLjNIqsrnKWV3uC6r4yFp7ar2Lem
CmOmeZHBNS0D55OFlH46+Fh8adtNpn+Iy9S/N3QocBUgsKhEzQn18IWXendoDNrTQXBJQfY66Lu5
8jJ2cN2F1l5WSbGBaAVaK5Ku4KtCxQsGY52ZygczGa6RQs3nchl2s77LSaRKH36fZ+Nv7DOWdjwL
3Z6hX8tDoU5VH4xpluVLMAX6FZx/q+jxnfNsbpKGR3pokKHOfRmYAVWjZWYzu3UR8AcAgMxEO23w
0JvnQAshmjJxc5UMVIehG/cAR5Y7tgsZ72XTGPGCB/0FYTqVXKlBolN1fMyaw+fEA9EbY9hN6TOL
qkq+5FxNbQNfFIZ4G3oGMy+Qs3VNMFEzkMEtvmbzHofULQjMeV4O4XXX32oeWlFbaCZTCnUofcZw
XvdGtjAdK7vc/WIlmAXkdI56PhmmWiHeHrGRoB9XXcIn6mdDa/+qqb47l+sihAJgLnkIQrxA45nT
G0C7tphVJ63aLQNZc9ATcMFyl8a0VV1toQ8Q6mm9cD2F7gb5VC5sO0Ppp3yuUVP9Ew0+tDYOwoAh
y7bqIF+haUj+a6rqCHXHd4FXdZvt1m0s6S6ICtRMPAWuKw3TM8cKnBnAxtXgoOQZMvzrGczNCoui
Z6innmT5Kx4WPI2AvaxJ2g2KYx6vOGkeXZg+U4XrfdW43cvgysa9H18wI8mEkExpbBFDYHiVSOZC
KkAsxhndEOaSU4jnFY552acOM8dZPnT1qjU4yZgaIdKA4NnGcSP/3LQW3rVcWdY5vdgpX7mySX2Y
mGlZVuexSv2na8mriXnkGvVZ+8xD2R9thG2zhsBnMkag6eQmiJZ0OfbnSHfp3pb1Owa0hoyDwHYK
7PcL6m3uMpZ1LLOQFK1hp4HdtC9ohaqXeUPsR/rCnxqa0W+otWDsV9QWPQ/WRssUUHIyyqMBsl/c
PZG+qAAxz+quiudAIoIzLZGMdd7Lj03s/dpk/hdTcp0FzO8pCiHuOsZYJWtc5bw2emNdWvD1K3MA
Ip7boOUNFfI10khFOUyDLMiQf8Jly3RUkOwNpGd/CznDVyr9sk2ok+weKYHY6cnLDFTofZevt+oC
9E66KCAAhIsSHLMHhWOJHFR4CZpYnRVphAW124Yb26VMQzx3kWM8KzneXLcMaSprUnkHu6jeRLn5
oCXTLTDvjYI8Voq8+aYeLPdm98uya+rffnx5meJQ/jdbEIdWI3m2hOorysK2dYQwa3OllNyh2N7h
G+nMnAaw6dbMnDUWBOUSJc3HrIiXkjR0d43xHAxOjzPXXJHUdKr5Q/6EKutCSqLwXJKRHWvUrpz5
aqrOPeTGN1jWIsU83Ek0GC46+ikL3PFuJSPqP9tJWdFOkb07RonJ1HcQldIrECd5GZ8bttpMM6MA
um8XtCVFUZynxDLNKjDChMq5UV0EHFBg2i54G18ASynrygiH864czqtSw//lNtla9gb8R4l8eW2d
SZUu3xlbcMKVw5dmFvKjA9tpsAZl2WpDNSUTNDf05SHnVDcBg5dZuo2shWWUs5wWx/zHG68fqVaK
jddFbYPeq4wR9c7I4120SFBCKhTPte4ic6jOuwBDyzwjen6iTbC9STpnANrhuTM0+pBAoX6XvHWK
rMYmM+gH9boU3MUp/nSGdJ5XUT/v/dCk8M0e5a1srJvclaaFjnaOVGVn3Csg0m3sB5IC3D/mumuF
zGC1TV3w2ISMKV6c1jLFVW6WGk22xgcgfFBk4zoK7c9F4tG3bTwPZ2g66WZoo0Iol/cVAsH0CiKM
JXw8mXW62j/eI+Ruvj2duqVbiqLiRwhQ+iiktnHhF9DFjTtyRG7MIFSvfeW2HOT6osBtccFrfjJV
odYErfVCroeOciVgxtko+gq/CJ+Wn5EswrJGlcXoIJ1tY9JanVlhZmXY5YWOAphbWaPFOQhIVw0f
JS4Ewthc2ZnfXISVf2nlwce0lvVlWm68uNnIFpyAMoOS2dIpYhyCpbMZOwtwuV96LzYQfuiHBwt1
iaLTnBWMmPVglz4aTvFMgbd1VsjBMEc0L5mpNvwVxQ76K7q2JA0+5CXJLxGZ7qlwnFS/yCu4PTEm
CNjetfWqT3qMucOrwPW9T5Ji4Lvif2ykutj4NcS2OvQuQae6s7r39AdZgaOmhYO5hqOpnZFIEEiQ
0fTBh/gx9ZUKlspr2nahdnMdKtUUdIw0dbLAPqty45Mp5C5bap3zDibyWWF7jFfT0l3Cl1NmQYIN
dbpSEY04cx1TWkokTTeK3sJJg8A0k6BVX0JDnaqe5yMvZ27SGjMCf5DnUkWnMq9y82pIt9Ys8GUP
grX/qdZKwkbZCRGXL2rXVU92qE594QSXG1sb6UQNNLts3Wwb7aVBU66jDVj122iWxBDPlBqG1+4G
0r3khllIvknl/Apq0HWEf911kUugobwoPdfV2ZBE5ZVutKtcluCkOso0tVKFgf40NSQfuqcl0XKD
KJwU7qMWCsFWeCe3fu5dFKYHm7CXP8aVrXxoO2cVRkU5A53SU3XCR+hV2ICNEF+oJDtZB7Z1U2Uf
YjUOrnP0UFIUBmiNOojll0Qel/aU2mjrskvO4ryp163uQwqK2lcLl6sZehnuHG1dJCsAHD5o/oXn
44ibI806z0oG8LvfIoiwsOLgGX50uuo7sjgeKcpegF2NjTSfHbLteqRuyJZAqrTVvUZ/bu71SAFZ
FTjCvnPlSzbX/hPtZYLZ8VOMoxvlqGIbxq5hc1SRAkKM6zJs8jvDJDnoYieYZYz1L0o6KldcSncD
4nxnRpHo1xD07yGhGuB7S3AULVIq/ZaGuQIF5hyVmutOM4q1FujA/rc3Upzc0qBNHjD5NdVquJXV
wFv6aJfQbPDUDwAi9alvIzloN3KyACvzUAW2sZBL7u1dnNUKMAY+Eh4rb9vzTbh1e22H2xdUeu7k
SHMeXDeZp3zNV5BQkUcDuos0K8Qn7kz7HHJqNlUbG9uprSHP6M4I6qwSzcu2BLEl0XLfKhniMp6J
eKW0rXA3seaF1Nuwqm37apunLvzpHMFUM094YTe5NmoULnof+AVql2eQo+rPVjasgiAcHkwlh+Hm
ynSFOxWJmuy2SSpoKlLqfUDJJV+GPq8bQf15iLf3piN+Wh6QVYMVu3Jo6a9giqF+tiW6yZZ72yix
fInc2TCLZQ3hM9M/a+2CzoehfSxN+sse4lEbMyfPbzwdOn4vfGpr6zlO3eTOrVFgQ7PCXVsaInO4
piY0mZkMk864gY6OQe9Ys0zQgAxSprtKYQRMD2FROl115hvcXNjvrrSQgg61MLJ5X8rnUdQsEpK9
s9iKt2iIpg4+Y9AxPTmgw+6BCK0qKbkqu5C+Ris9+k3aoKYGF7DoIVlZZk2ZQdKRprjHJeqDLHv5
2hAKRtst4jrbNDDOa9Ob+chwIOLRmmdN7bjzbeKjW9uaBUcnz6tzG+GbJbJlKIq5wUcvcBlOdbI2
i2qE3mCswauKHGrYcrtp4PEBJfaZp4XPrREp9yBHEahPNffCz5Ly2mQMbuFPPAUtHj8j98iNi7xE
WkKGqXgiXaWNVmEq+JLOdr3VYyEM5V+kIC0+RIrxhYaNcpmL31W5s2YeeZfnkXYR0czENLsKz11F
15Fme4xRN7gu5VK72XqC+lmE0dwuZZynZbDIjeeEdzb0JWDnlN96+Nu2aL+YuW3eBo+qJjGNBQo4
7zCR09JbX3rxUXWbVkUhFLyZYLlWoi36xrBnipzaH/QhgqOYVpDcA0RWAMgbU66BR6lE0QxN7nIT
upo52yYyUvDcv125E56N/YeoV7Mpqn3ByjWSD5mb1otaYIoz+aHRClKeVPM/2w10aFjwg5tuBtew
51UKQkIL7HUfq8XcqnpczOF6uornX8n4udy2brUCiWXOXV1KCK9Z/xhuOXYkRx5svE/4lXB4wiZB
iEZJpj1RfBMDhkKc7HPWxdYU5w9rKTT/mNSnNxZaMGimddFNphf3dYUnVOTk0jw1nOgSbn9z5sCY
OGv8jpwMfcoLtw4+Jr5qnNvkUNOaOekiTloIom4Dh0BVvE9IxqDf2TbWTWBk9ByKF/oUKsJHGUMI
34dID2IEFcXIXAANgKbtK4zqKvsBpqmh3ZGtrKQEmShb9z4E20o6h4MaoeC2xM42oA2GJzHoCtJA
6qezWtK3y1iCkqoUaM1pgdLcKdk8lo0UeHnpzSK46sNZXGxvOigHUESSCIXbpprVura9YByLTpoB
gMpSUKPB5kYl6rTNrMpRkUqj6FK1+26hwRGP4wiSp0ibe+OpQpZyRfF+PyAyNO17tJUTqQce7c8i
B8RxHTxHuLNDbLbljQp/dpBgGoIk9xAcKKeu2W83UpvDFGmwp4R+zmxT10lmZcVeDor22WLOqpTl
Z0SS1KUc993KUUgSwDKZEGmt9koJ8l8HmsXnMsJvZw0Sa8wQHDbNQcc0BGAg1+1VlHUlvSbttyh3
4bV2Sv8RB9Brt4DDDMyEmIYe6F2IP7njPCrMQD/Z9M5nVWTIQETqcmmSu+9vyn+ahfXOKgldkkN3
pN/NgIQ90g2E/eoBpPXf+aGvRKfvL/TXHJXIDxjwHEyYdu9pZ+f0oyWiJ95y/YJbk2ZNqGOBEzFZ
VnUxU/rXL1GauG9/jZCsMzFxFqH0Elbf2PjsXvDdHv3RLvz4A35rNvXtOj/6BK+7TRcuR5phizc9
ahcwiNIpmuil6oyyVF0lJTvYBVWeIKgPZsGCnY2+PmU/L3hCu8BUT6NkHrULmjPBcYGpIlJkJkaH
354Fc2JC/FNky8T0RtD1TmwXFCiI1MTjdsGaGKql0pZUNeyNsbU/PAu2MaEBRBfC4KyIR4LJ6Gmd
BUyARh8FfUJDFpMQjU8KWFSmk3DwQCjKxDR1E7szzcFmV97HoRN6IBROwjHn9X8Njro8UURz2tof
hB3h9f0u2M5EoQdImgPn1MH0h7DxjxyF57RGUhwHP9dPD9zzCOl/7XE4WuHdBeFgkGcQDGD24gNk
CKuy93vggCvACMsGBwAoQOZI/EN78Ie+gwoNMY7vqKCg6xON9iotSLATOvkP2/p+FxRFJzQ6uiAe
A1GV9ZO7IGBoj42MpjZRLOS+aUwwMSfIHAcFQ5tY9Lj3VyQz9X0UOqGgQBYjOOHjjgJBQaPxz5Qa
OROgOUSZ90fB4iRYpiP2mxka9cjJ7QLZ3tjnQVMn5ACkjDAD8QvEYPJwE2xzYuuyRhNL12QuCoEB
+Eci4x9HBUeYT406CRr4LJwtVRIl8gVTEy5p708CjqScDk4JYrombd3TyxREEjP2KOgqlyBukQYW
owqwNOEZ+X4XLGUiNsBRSZ93d+TJPQ80+PfHEwvdN+fb/zVT0LgFHQBxqkVs5KoUmLz3m8DsZ2Lo
wvkNJ1bSS3F/nNbzQKo7Ol3im7Y0ToFhE/945o+qKIugoaHvohM/Fbihp/c82Ex3xwYFZ8KsUmFA
KfRHDL7yw5NgGRP6YoinCB87KG4n9zQoQDL2eezffxxUm6RRBWz6+1d9uAk2kdFSVRVDddw22IeT
Sxo1jY7I2KNgcAlqtFbe9U7eBwUuSdIHmUKFMgoY7wlmCojp7CPV3z8LpApCGIg0AJywsOU+igq2
hqqQjg+nwmVKA+oEUwUKm9FZozoBkm3yCem7CvEkTvz7s+CwC+QSprNrP51kXMAbfWwFoRsTDTw7
B/4tLzwKjqYzAd3BHux7CjvU+2ldk7QV7LHRkT4bkv8kzmRF2OiRSB+eBeKCiqM0nun0s06ygDAp
AscGR64IPjtTe0Y5/N9xGUVfgdqCxBo2A3fJzk/5xI6Co9pjk2dNniBvR//d4oPKsDaOSwhlQmLt
yEC4VMsQ5eSp5Y00nt+64X//itC1iUlQJHkmd4QEIxAR74OjKCEsCxMULomdgtzJZc8qt/jYK0LU
EIZqkBbRXNCIg0fB0TLprvDgcYeKPTrBJ0JlWjS2kqLTZlMp0miiYvxO/kz7nRqDxNHhnhAt15NL
oJEKFzXwqNYCu8Ag5m3YtO+kvX8gaDxbHAFyCYYU9FyFEuNpBUfRFBl7T+oiP0Zq0nrXWn6/C44+
4Rql/WTb1m5Gsb+TTqnfSDgbuwuEBb5qh8SZJjuW7eK7PtgFUUthcU0rjuhxklcEnaHRu0DvgM9O
QiBKavHQv98DngdRWAAQRoiOntbpDSHEexudPctMqUVbgY+owgAVQ7eDXWCPCAiKY9FWwF799Oaz
dEnV0aGRWT3UVtImEJK7K+BwF+hu02HBpdSRmcZAOznB2GgJYu64C8KawJxBjZcvGuIi+rnHu8Aj
oRuyLdN8PckigrOgjC4i6KoynzVUBm+iEX8cGy0GtLZBriCTqouMah+GTumGUOmVjj0LpMeUSUwm
LdmiWjieyznOxFZEW89WOQ/UGKd3T8IBG31D6BNuR41DQDrkfDuHQBN4osj0MEwGUm/TyxPLmaj3
xz4RTGPAK/A102in9fi99jOcO9FmOtlsgcg9uqwmLtBgd8iKVHnXXjiMjg4YHyhcKpclP3eScUFn
pjY2LmicBZtsSTDVgO6JWcP7fAFnLFBt6M3RztmlTScHWlBJ6saeBUA8hAOmDPRYYJyzEYe7YFkT
tCxAONKe3R+GU6ulGKkJQOK4fAF9fj6jTDPtu1kTszkYjcRFrggavSfYeVXpk47OHRWajjYXpcZp
AKJxDGai0YQeAS3qfY/+BKdzGnX12DpCIy5wP/BB6SeJIeRRRWmLJwbgH8NQUUud6C7s0/oRTUfy
BVJQAW6DVEqBfRQXRB1BzWYwt+Lv8LQ4udYrENXxQE9OvElrmdCgqTr542FwJHXUyCNAgsrswymO
7DXe/tieowA+0zpg3oAAzPfQGwLtatFhIWZgdHSCXXjN0EYHR6gAdKv+i2s7Thcse0JGRbcfrYY9
tO3kLkpQ2WPDAu02U6ee1GXwz7tu0+ETQXA0ab9Tb+7A3yd4UWrILYydRYgywgGVQA8JNgD9dh6x
g9RR5rCA+KLgYiQhcF1//Sz8her7d5rN1POjlx3Bxn8td7SWPXHkT3/gK/vk2wXeWCWCOiLQ0Qc/
+NBnr/ul9/wS8ft/H0AId5yPd3/5lQOye523f/72Ab996YPX+vqpvv7h0n8tnopnhI521Ja3t3n1
FMPS+f/o6ctT/HSgFbcDcf73nfzfvw7e57t08U8WLsOjdcWUf/S6hY+Jw+HCO1bC+IXDp6R8Kr++
RfE10vGgVBq78vQp8n9Li8Q/eNd7itXotdMoLZ5e0q/vUrzrPepw/MpJ8vpc+c91dbD4Ds03dvHZ
a4RGYfH6fuU9RG70yn5ZFf5z9Uv62y9TiLnxl8Ntd4grX19VPFV/73TP2XX/5eD7fEO3jX3/i9e0
cA/fMjW0wEqNXfmPVSF3YeHvb8bq5ck7OIBvvIixb1h4FiSpf/hE7sk3o5dOXvynoyiyx9+MXjlt
D4/FHuI1dtn1t7FpD5UZvTAL1M9h//V87cLenuw2dmlURPzym23eY1vGrn355CcH0YN57c+4Xi6f
ij56Sl7eb8cbBGP8Wy7Lp2cYya84+Ryuv8PKj17ff0bi4emQpbXHTYxfmrugPLJwfBvEj1+7LH3+
w/TsYFP2o92fsXpaF8dLi3HN6KXTpDqKIUBoxPxt7MpXr1+Kp6PsCYac6COMX7p5Ory36EQIfu/4
hdtflk9xVnr+4bXO+gLG9TPWv3gtytf+61q7PHtPu/oZi1++dv7zwTVGL0/Mjn7G4p/TIvy60tv7
Fk340Uuj3On9Mn1CuM4/vM3eZqA/5wW+tW99G7ePXf7a8w93fI9lGL1sGJGRHFY1wCTE8Gf00sWr
e0yE3c1Txi5885okZR81T0dlwtugYuzyd1768vrLqvzmbtv3vscuf7+z+f3eQXxrK/+cF/j2IIrl
acyMXf6B3X8ty9eDlOKNqTF+7e6wqnzrro5d90P15H395CKmvPUrxy77+FrE3GwHK+/HRKNX9qls
jo73W3tx7NIfn7h3Erc6fDTfBDxGL/5aVr88fu/N77uCo9f3y+cU2Z6DzO0N6zl67T6N2ZiDb3Pf
xfvxyt/rNP0uS/Jt/+mr6Mr3/tlhc038xHP0+lT8+z8AAAD//w==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Sheet2!$AB$5:$AB$53</cx:f>
        <cx:nf>Sheet2!$AB$4</cx:nf>
        <cx:lvl ptCount="49" name="state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Sheet2!$AC$5:$AC$53</cx:f>
        <cx:nf>Sheet2!$AC$4</cx:nf>
        <cx:lvl ptCount="49" formatCode="0" name="% change">
          <cx:pt idx="0">0</cx:pt>
          <cx:pt idx="1">4.3478260869565215</cx:pt>
          <cx:pt idx="2">3.2520325203252032</cx:pt>
          <cx:pt idx="3">25</cx:pt>
          <cx:pt idx="4">-21.739130434782609</cx:pt>
          <cx:pt idx="5">-14.516129032258064</cx:pt>
          <cx:pt idx="6">-11.111111111111111</cx:pt>
          <cx:pt idx="7">0</cx:pt>
          <cx:pt idx="8">0</cx:pt>
          <cx:pt idx="9">-2.0833333333333335</cx:pt>
          <cx:pt idx="10">3.5714285714285716</cx:pt>
          <cx:pt idx="11">-9.67741935483871</cx:pt>
          <cx:pt idx="12">0</cx:pt>
          <cx:pt idx="13">16.666666666666668</cx:pt>
          <cx:pt idx="14">23.225806451612904</cx:pt>
          <cx:pt idx="15">10</cx:pt>
          <cx:pt idx="16">10.810810810810811</cx:pt>
          <cx:pt idx="17">-2.1739130434782608</cx:pt>
          <cx:pt idx="18">-3.225806451612903</cx:pt>
          <cx:pt idx="19">4.5454545454545459</cx:pt>
          <cx:pt idx="20">0</cx:pt>
          <cx:pt idx="21">0</cx:pt>
          <cx:pt idx="22">3.8461538461538463</cx:pt>
          <cx:pt idx="23">-6.666666666666667</cx:pt>
          <cx:pt idx="24">-28.30188679245283</cx:pt>
          <cx:pt idx="25">-13.793103448275861</cx:pt>
          <cx:pt idx="26">11.111111111111111</cx:pt>
          <cx:pt idx="27">-8.0128205128205128</cx:pt>
          <cx:pt idx="28">-8.8235294117647065</cx:pt>
          <cx:pt idx="29">8.4337349397590362</cx:pt>
          <cx:pt idx="30">16.666666666666668</cx:pt>
          <cx:pt idx="31">0</cx:pt>
          <cx:pt idx="32">2.2471910112359552</cx:pt>
          <cx:pt idx="33">0</cx:pt>
          <cx:pt idx="34">0</cx:pt>
          <cx:pt idx="35">-28.333333333333332</cx:pt>
          <cx:pt idx="36">-3.3707865168539324</cx:pt>
          <cx:pt idx="37">0</cx:pt>
          <cx:pt idx="38">-3.8461538461538463</cx:pt>
          <cx:pt idx="39">-19.58041958041958</cx:pt>
          <cx:pt idx="40">4.294478527607362</cx:pt>
          <cx:pt idx="41">4.166666666666667</cx:pt>
          <cx:pt idx="42">-5.5555555555555554</cx:pt>
          <cx:pt idx="43">11.702127659574469</cx:pt>
          <cx:pt idx="44">7.4074074074074074</cx:pt>
          <cx:pt idx="45">10.714285714285714</cx:pt>
          <cx:pt idx="46">-4.3478260869565215</cx:pt>
          <cx:pt idx="47">0</cx:pt>
          <cx:pt idx="48">0</cx:pt>
        </cx:lvl>
      </cx:numDim>
    </cx:data>
  </cx:chartData>
  <cx:chart>
    <cx:plotArea>
      <cx:plotAreaRegion>
        <cx:series layoutId="regionMap" uniqueId="{B7279509-150A-44F5-9BE6-E843439D5445}">
          <cx:tx>
            <cx:txData>
              <cx:f>Sheet2!$AC$4</cx:f>
              <cx:v>% change</cx:v>
            </cx:txData>
          </cx:tx>
          <cx:spPr>
            <a:ln>
              <a:solidFill>
                <a:srgbClr val="000000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1F1Zc9u4sv4rqTxfegACIIhTZ27VUJtlLXbsOE78wtLYHhLc9+3X3yZkWRLj45n4uOqWXhii0U0L
/Aj0CuTfD82/HoKnTfapCYMo/9dD8/tntyiSf/32W/7gPoWb/CyUD1mcx38VZw9x+Fv811/y4em3
x2xTy8j5TUeY/vbgbrLiqfn8v/+GpzlP8TJ+2BQyjr6UT1l7/ZSXQZG/0fdq16fNYyijscyLTD4U
+PfP48nnT09RIYv2a5s8/f75qP/zp9+GT/npL34K4EcV5SPIEnGGkIl1RhDDnHETf/4UxJHz3K1x
dkYNTg1TNzDHJme7P73ehCA+fgo29SZ72lFf+0Hq52weH7OnPIexqH8PJY9+/nZ0D3EZFf0Lc+Dd
/f75NpLF0+Onm2JTPOWfP8k8Hm0ZRnE/htsbNejfjl/5//57QIDXMKAcoDJ8Z3/X9RMo8/Vb7+CX
QRFYmIgYWBCTcsM4BsU0znQTcyEINigy9AEo8+hRbqLNW7/ndUxeBAeQ9GM7QUj+WLz1Cn4NEoOc
YU6xjk1mGKagjBxDghk544jqJjUMLoyfJsofwSb33wHJTm6ASD+0E0RkdPlxiBDzTAiTUZ0DJBQA
GaxcGLEzRmFBIxQzpnNCd397u3SN4iDONo/xjvrPl6695ACVfngniMofy7fewa/NE6KfwXLFkE5g
+eIYCXjrh/oEli6TIoIEpgQZ/eq1+9tbVOB7/3MTvm+ibAUHmPSDO0VM7nfv5bXv8hcxoWe6IIgL
wg1dRxwN1y6MzwAKQzBOBOh6JHZ/+xmTTHbxe/TJHzvBISYwuBPE5Ga8ey//PSaUnlFQ71QwwXGv
MeCdH84TjNCZDjYZAmVjCK73JsDW5ttichOXhftpvPHj4h2T5Vh6gE4/zFNEZ7R7Q/89OoScCURA
uRCOcG/3msfomOjM7GeTSUDLgHE8NIu373e0yeJAvmfiDOWHCMFQTxChqz8+DiHaI2AwjBHnpolM
Npg/nJ+ZBHDRYT1jpo566+Bw/lw9RVHeBtUmku+YP8fSA3T6YZ4gOn9c797QB8wfCugIoWOKuU4M
og/mj9Bh9TNNA2xpbOhbK+EQnT8yfxPlm/ytX/S6C7OXHKDSD+8EUbn78dY7+DU7gOpgMYOSh9du
GogwPHArYS6dMYaZjgnCOpgDYCcconLXxhCIcHbE1z6T10F5ERxg0g/uBDEZfeA6RviZDu8cIR1s
ZkphwhxrGozFGURemE4gFEAYhAN2r//Zi9kE8q84e9cqNjqQHSDTD/EEkVl/8GwB9Q9ujEkIQq9F
xgyMDEFNk0H4TAw9mfVT/elHnPk7vP75dNlLDlDph3eCqMw/0L8EvY8xAduLcC50CLQMNIspzjAz
ucE5QhhWMKzv3v92vswDsMhi+Q7NspccoNIP7wRRGX3dvZnXvsxf1Cz4DHxHhuDVG+DZQ0jyeBXj
EBWAaYQoJiY2YRmDqMChZhnFUfT0UMiHsth1vPajXtcuR8IDbPpBniA20w+cMbp5RoXOzP3LP8bG
BFuM6zoofU7BnuZY7CDYzpgphMnk42ZH/Oe4vAgOMOkHd4KYrC/eegW/OF9gFQPvhJtgiIFqB1v4
GBNOzwwOMwlRhHrNMozw9xri4inLn9q3ftPr0+VQdoBMP8QTRGb2kfaYfmbQXuGDZoHECxuuZCY5
oxBsZhATEALMtaHWnz3FmfMel/JFcIBJP7gTxGT+gZiA34LAjYf3jSD9AvEWWKEOY2UCMAHHpjfF
dAoZmmE0Zh7X71i+tlIDNPphnSAaawgYbfXta8v3r61dBNIqYIAxnWKABF73cO0CC8xkhAukm6QP
vAwssHWcQeTy/bGxofwAoX6oJ4jQfPxxCEFsmZgQv4TUGNYppGLA2jqcLxiDegEbDEN62eRglfHd
3362kR837jvSYvOt2ACPfmAniMfdR65f/Ixi3DsroDr6JWpgHWMdQdzFgBg/36aPB3jcbXIX4i5F
HO1wem0Wv67tD2UHyPRDPEFkFjdvvYVfXMvANgY1rzMBQS+4G9phwoSZhCCGyXUBRrRa6w79lsU7
o5Q7uQEi/dBOEREIS3yYdoEQJLxtAmpj6+HDXDhcu0wGpS+QxoS0C6V9QAzWtiNEoFE++O+wixcv
kkNUYHgniMr62+7NvLZa/OI8EWcEiiwwhI0FKI1XopQGaBRGIYJsGAaEAQbZyvVTtXmPC7mTGyDS
D+0EEVl9oI7vq18g7Ah+O3iRysw6nifcgHIkKFcCFwYTY5vBPJwnq03WBpvo8a1v5HWNspccoNIP
7wRRWX6gpifoTED1S5+U1Dkk7/nANhb4zGRYIMhI6vyVmPEyLmX+vtq9A9EBLv0ATxCX1QfiAh4k
rEnglmCIUVJw8EFrHGoVDvFLSEUKHYwwFTQeVFSuNnm+eXDL/Kko8vdMmSPxAT79QE8Qn/X5Wy/i
1/QLJWcGePZQyge6o1+vBhZyjw/nDMr9OOYcSvkAv8PVrI9pnW/CBOzk99QiD8QH+PQDPUF8VpPd
O/rv9T9lZwTywuZL2R4+nj+GOANPH+Iv2/IxMozArDYyekeN+LPYAI9+YCeIx/oj8YD5AFYyuPcc
cVAow2pkIc5MDLUxBCpfzOfc5fF8+TN7Xz3y+mknOUClH94JorKaf+AsgaoXUCBQJw6K5JW9FOC7
QJIM8iwCpkqfmmS7v72Nu6zkgyudzTu8/L3kAJV+eKeIygdupqDGGaEQr+QGorCn4ufoMT2DMBjU
KpsmV8WxsLYdzpWVhNxk/q4yywPRIS6nuaPi2wfaZFD5wmD9ekmB9TrjyCYzzwzAC2pfdbHNgh3j
8k1CouVddS97yQEq/fBOcbZ87K4KML+gshLevUqmDD2YPlsMFZdQ3/9q1ctK5nlcZnKH1Wu2x3/w
K18kB6isTnNXxeoj45RQPwHRR4hE9jv0er1xOFOg5qVPVFKImCGjr0cWu7e/0yt5Di9XJsk7YXkR
HiJzmvHK1dfd+3nt6/xFz4WfIUKoiaGOXy1TA8sYalshoczACgMH85W9eqs4Kt61V+9FcIgJDO4E
17D16uMwIbC3AspZYMJAEl/87O1D1d4ZRrANyYAdSM97+Q41fu8Orp4a+fCOJNih7ACZfoiniMz4
45ChkAmjBmTCoLZFvfifZguC7caCgsaH5CRACNrnCBmVO37vrpdt5ngnPUQHhnkC6Lz9E7fvaruq
HXH++q7wfmcShkoXoesQNhtUikNeTED9C2wK39vUhzgNNmz/55/1uikwED8ayWnsBr+83n24H6Bi
YDMSbJbAOhSKwz4XFVw5VP/b9LEJpZdw1+v/Qfr4Mnty3pM63skNJko/tFNE5CPDlbBKwR4JmBYI
MjDbDZOHiEBJJYeEPxYcapFEX0W2+xq2BtmlK9+hWrZSQzROMzh5B3GJw1XhaFS/uFhBuQukJp9L
J7Z78Y7AEBB1gSMsYCMfbKiEzXoDnXIn84c4yuU7wi4HokcD+P1zP74TnCTfPtIyplC1x3QElROv
6nqoCTcgWmYKCFEKKL0Yxoy/PWUhGMdvfSeva48XwQEm/eBOEJPLDzzFoq/dA6UtwH8HYPqKl2NP
UkBMBkEME9au7aZJyMMc6vVLP4DSsPdsz99LDlDph3eCqFx/5AKGoQrJhGA+7CbmUPQ9tLYg+0Vh
KzJkxlT160/1rdcuHIPzaZ6/L59/LD1Apx/mCaLz9QPjxzBnYHWCDXoHO/CO9EsfXwbFAqFKBkcr
/BTV/wo7jeHko6en3VR6zSJ8fSU7EB3g0g/wBHG5g8Kdj1L7UAFjUChCpgjOtlCBseO1DPboG5BK
hiJlVSf2k365e8qLT/tQ8H/+Wa9jMxAf4NMP9ATx+fr9A/GBVcuAKhcwAYhOIU95DA+kKAlss4Bj
SRDstfi5kO/rU/Oe/d/PYgM4+nGdIBy3H2iOwUFvBALEUM4qzN6v/+m4pP4QGA5xfdBATG062n0K
W5/ltti4O8o/X8G2UgM0+mH9f6Dxn09/ezkhb7wpNhN1tN7BAXBv96rlAY76G4gerXNHo929xfnj
759hy/eBt9M/4sjeGgRCtmvUi9zTJi9+/6wZxpkAxQPxZ1Wi3NvRNaxtv3+GumXYGEMhmwN2eL9Z
Vnz+FPURtN8/g0lBIFCgjmZQGivvz5MBEQjsEB0qCgSk5sB/1fnLUYZXcdBCHOHlZTy3P0VleBXL
qMjhMEEMo0m2fP2v7J0tiElAySjRYTsbVCOA75U8bK6hmh3Y8f8E2MsiXPvsKSXxikWI3DZpoI8T
txMzXBn6bU1TfRx2mZipXmRqeNurZxHZ9gaB/9z7mqx6lGJ+TRaLjXRid+xUSbpQFzMI0sTat0XT
pgveXwY0z+mSHaOWL42oaM4d2mXL/SVIxGFT0lBbxP65SAW5c5IgXBJDOCOtb6ZthCZ17fKZbqT0
TufFox8V9aXTdBZ23UnMM2/qd3V7z5J0FBVY3FVOM2XCKwrbQryj48Du7EXbpvZC3RmJsBeR7RiZ
tW/7NiYXVeVZfoucCeV2axUZ8ZyxWXd40QSYp1NwC/BCtV2jvNRiG/2Z+NI7bz0aLb3OjZdBf3Ht
ho8ClNDRoEM11cWQWbz0E1/LLXWbnAun9peqL2gabeK4jTdxnLaaNqQz116eVVMnsc212991TdNY
mWDxOMGzOCf5N4FS7aoIYn/ma25sNUkVr6v+Yms+XHjaWiyJaqsoaqdMLBoa4ThJHTEjRbHGTtGt
nUSjNxg2gE/0ynamWZOxG9dJ6pWT5LdpGNpj5CJWXfu+l1807giCN/l1iYLiGsZRnUdSyi1NdfRz
xRLSc+aqaXS6c/2WkHpQwKpzksXxvG5InFpMlu2iNv3Di6IlOm8OOhStosntM+YmWbdedU5xHVxm
RLo3tq2xWU4NPMqo4d40eYutqs6bsafXxSz1C7KAEEh5kfC6OjdxKtes8YxJZHbxtd6YZMQ0373z
Ax5ZdSOqRRKlaBzrTTDy6tz7pu6Cl7u81uSWtr/jRNfPvcA1JjjI5AjziM2Ea5fuSLXrqGIzJxTO
eYXbclx1bmppee3e8MaPzrusSs+dBpnXSV5lVqWF3qPb1JMidcP7wm7x2KWaXLFCt5cO8enYLlp7
GpeUWWFiO9gCG51Z8NHH0yTQ47XbuvEa8Sxet/0l5TWzGpElU9WRma2LYd5Aj+YWzDLT5IGXzSq1
g3vdC2t3lIhUu+ibUVRV7ijmnXZByvgepicM6KWZRTT7kndzTLpw0bGCpBb1KV54UeA74wLO55qQ
usu2xG2/l+M/jSR0z3nI5CR2NWNUVppnzpj2oBVhs/K5TdZhI0amx4PuWxXUgYVS6ZiRZTpFYGGW
tJbD/PZKdKzZXiI6Bgl5SHEa04rTrJvZFFiboBk1VG9nAXfkl9iOdUtvs/BB1s5545XNHcuzNY/S
md+vI+oCq569YP06opqhWkz2bQDw0u4iafEMe8uiwuHKzSgfg7rpvjs2Whq5bjy6sruhHZN3oSnq
CWK2t4y7LFxJIZ5Zq6hbejSM7w5U4SvaBfJBA+0ikNAhT2FQlVDSUa99DrQLx6EsXcM1n3xDBnMp
fC+wdCGTCy0x4ovC16GtboftIetB+6fboWzedv5IKxo6oaRDt2XqXKesbS5DKb3buB7ZYR6O7Li1
J0EPs7pgo6OwhoX+MgqKLT3UY5dYqtfsJRotsyeKby/2IrGnM71ziKUk/v5vpFG2SqM6umnNzLfy
Kq6/SD3LlrbhemNmFMnG8asLpyHOt1Bock5NO5w6mZlsqkUhHX+Th3E+hfONzXMj8PNvmhbOQ8+3
6q64aZwuutKMgl2HbrlyWl5+bxlzzztIg08wL8rvUZWGVpjl7mXIcuc8czge4QyHlsha976y83YU
ItQsq8hsb0I/veI9PTcbd4LCzp6nkkV3XYlGil4Kj0/bwtNndui797i4rNuGf7fbSDuvyoxOFNmp
6LzwEnnrCLNYFLTzx3btyHuie+O/+fpMiIUd2TYCCpFhxYNNYwQsHPgUj7++ziNmDhlm+ehhn/hy
BKrLQ353T1FnjOpWB5shscl12ZmgyuP2HgXCGGlOkS+7vCXXrqPdtTBhp7iOvXEb2P4yI8hfhkn2
fKdomhle+VHnnA/oircpjSa3FN++2zPSq4xk8MZfeZyiodybJW75hTMaT5qyrJeoCNnSz0xvEsad
870wvEveT25ms6sU6hruFKvu0mfWqtMPWGMe8MdYI1deEuI7w27jCU6wO87cwqGupVGtS6Irs6zn
MCWntUc9x+rvUEB9x3JK9/nuuHfIpzVy2vgxSBzzxWaOL/SspCMzEmiptd3hRSR47hEjmw/oe17f
TtBSNQ0WL4smtM+l37altWfZyyoai6NLvQ6acyWqOhV9KBYKdK35ej1uYn9qd0H7FZSnN8Imzr4b
bSEtWZj1n05SrDrfcR3L8wtLSq2UVigTq2Aiu8YyzEYai26x13iXuov025dWJxxyK2V6q1ehd4n7
Vt+nWjpoqj3nP5Lr+r/w8pT933PgL6jWS9/+7/V9+9bLL2NRwOd+IkvLw9JdmYlDRw3T43HIqbNS
NHW3v/iqwwnoyMDNM99rzG5j2+dvz2QOkYjDiQy+U1/BA/5Jfx5n7/QcT+TGlZruZkR7lB66KbrM
/GJyz1vlvl2N1IwGk+ChjIj5BUwfuUpf6CbQ8xd61cl6FKd625sQDw2X4oBf0YnDHwJ7IzNxLYqg
Ky2Y3Hhpv3y127uehro8nXjSoJZwcwSM/UetutVFfW3qTjFCuQW1DELhiYq4fbiJ7WiUdi4aazEY
xWngJ1ZUiWiR9kZxGBM0cxGRY9VEkRl8KbC3bcU9B7GdxJJNGC8ku++KYGTaLVsEaZFf1nqdjArp
hw8pc0eebTT3IZjJkz2HwR5tdpFXpjHnhPhWgQ0wsvbthPyNNdDnVIco9s4uZMkh5QT1vAMUk7KN
OaxB5qPmBJhpFsOpPlGOYYxnQalrX1XD989rlmhfE2nEN7LdVCFf2LnnrAwjA6vwpZnYCH6wV9vb
XiF59kU47RiBvmFdqi8JDZzzPEH6kvV3pKepO0Xb98aJrc32fOqulvU1jjq5rLkAH4TqzbRIs/zS
75zni+qIS9GAU7ijKZYOlOxIdSQsaJiV9XJwAPbzYxS3YhR+K6y3Z4rx80zh4BzCHnaoX++3sPUY
HBhcDqukhhqXPLKocEa5lHhZvlyMXMKXqtpFQcE6TJwJKWR+sSelEQATyIpMOsnoWpM+Xft5YHnE
zVe0Lela7y+KLj0aTESL6WjQoXobEYBnq8tJUQqtmMed5MEaxZU3lnr4PW0knrOY5Zd5U+aXpL/r
6TE12vMtr+9R/5KW/qKilX7b6bG44lwusjoht8Rvzau+L0XmQV/etyitv8Zx0E5iXUvneZ14C3Xn
1e3zXfByt+/d3zk19xa+nmezt7GB0PZPE8CEaur+uFMEhz/AYSnH4LjctQOvRdmjX0RdTic8EdPM
bbVVYKZXidZUc9Xakji2OyuLynbswFkSo2Db7rlVv+fL9qLm2byNTG1FQpdVs1bEB49RHYpXQmnq
uIjrwrKTzBt5caf9YHp0HScZdiwIkLQFh38dctXoUXpf24kzCooI3SC3ayZRrNmrNEHeXJdROjcN
l6x8UJoTXHvZDQkjb9TmrnPfP9H1OeqfSG3HvzaJm82olhCrqNPwAU5SmqVN3X6XVWhPOo3XFzgw
7CvFEWRGvQ48z7MK9bn2n2dDS7Tk6put0zaxGHGCafnSs2eM9TIYE6eKRlFN8i+iia0gbdwbmgr3
Rq9LfSyFmU8V7YWjaFJ/jBv7Ou39R9a50VS3bTnO+6aiyYCH01SA7ceVx+m8tCPw1L4oRkXThOeN
O+zlX1TH/lmhclwjnVo414oLmrqTtDCjdek04A/3d1wP43XCIrbAqTMZ0BWH6uwlFeteiPWSWS/5
8ljFoeiKTZfN9rGKNBA/fmwu4r/R2eZPHzvTobATCqL6ymc4fnGw2heGRF7rRzYcBRCN4VQzI7bK
LgUPHYGbDjtBw4VqpszGFsu8bhx34BNaqnvA6Jku56Mtu2Jq+mcozj27eqRqqkeaCbsMdBJOpVe0
a0lJoluFHZTrZKEoXU3ata/IPPHsqVOjxgpAqevWvh+itqXFeeDPOizb9bb7+SkYokhWloVsEjuT
JDPLAiImZbbEXpyGY3WrLrkW2IvQmagGqmm2PGDes7V9jwuFGAstmEChODxOkba3dilBAXFiT+08
iFd5FLXTBGx2i0PsbaVo6sIgstBY6tas+TJBbTY33MJ9pu0ZXVE8P0HRRMIEHD328h/XvOb804Hz
D9urBaLgfoH/DysU5DWOlztHdB4TSaH96ef+pIDYBbG0zEzHOC6bsdIRe11iVqJZm/eKIKMEWJVO
aUOSjv2ue+ZXNCXZya5ZVw+wkvRP7bXU9lnHz9/+Uenxvzh8BH4T5l/C/lLxaxfR9GprM/SGA7jg
e4pjhv5V4i1pqY8awOWLXwTsRmiVM85pTGeOLdhN1Bnewkj11FK9DW7YTS9AbVgHFAkiriBQd1aQ
59FM2Taa8MsxzJn4XDWdMC3HeoDjc9QH011716si7/teFXlXvahnHshiH0W3cViH8y5p/rJbPbxy
kRttL5pTPXaJj+eKpDpLM6jmnp79FeI8ugqQ3o0boRMYCZT7lFOPOOOqtxy9KvdHrd6yy7RF5YLn
LJmw3Hbuc66NMtsl37vOHjtOGs/spnTHoFzcmyol7g32m4lwCu1SkRrZxGDIJu64Zh7ouLLWJ6Io
o6mryWrEcCwuU9gYdsn7u4Q5jgXRlGC+72h8QVep1o0U256uHlIWUXXQAbHCziJIA2ND2rRbVFkK
0Q0frDkvia+QZjwULW++t1UcTTlm7cxIkva7XcaXRmnW177r/s1CyCGHc2T2QlQMUYrg6MZ+Iygx
BjGwsrbNDKVd82eTQaQfWVGjRZZBG7YCO+1LzEI7GfGC/kUqVyw6D1U3ELbNz30e1iPVVJcq+WpE
XXqtGrqE7wZ2AdlT1XRxxFaOx76oVmlH1U0l7b/8IC0XeqUla4it0m2cq221SVzX2kLFsLaxqsAU
7tStAn+05yMqiiVKe5IKNtaCC2WEhQIsZT8J0FjZXfFxU7QiHBc8mULai61IEN+o4L66JH545VRZ
slYtGyCYBHB8/2SbDfAyY88f45aMKjBQL6jXkLG6C43G/Jq22bLu4zSKTlufXojCNr8WZjKkkxqB
OeTJbFRj5Nh/Z8mxPisGJiNk11TWDGpH+/9yC84g7OviKMQ3j5c2M9Xzos2N+M+8rc1xZNvZvAjL
tde0fms1kdusnDhrVuou9qN8bmT5Gvy5nF0o5r4Z1rbXWoJcByjgKxHL8DwRwr0otDpcca8zJjwK
mxvQLMLKpAw3PGwWfpnkYGAFpsUrX3/kbetZEWJrHWKCKwjiRxDhMlvIK4FFknbINC0jaKOriPuW
4N2sDG3dcivdl086/Jde46h1w1HXq579xXBlvjT7y55WRYmFcONYcAwTnggw74rruDLmkZ2dh3pD
7ojnxuM2oWzOAo3cFYa5tHWRXJdBW197hb2AJdD/lvBLzjt/CT/FX6o7dTG7rM0tryoWcR7gc0XL
RAUZIt1Bs63bDImnr0GS27O9o618831TOdbK737hVSTFYWjJxGZVMc8Tp13sL12VtIswCM/DsNDP
CXGS1Nr3btvchYSVYXdz5tX0sjPqcRmF6Yr0LUUqQOssUNGsVAvWmGd6FSM5bT1Uj/Y0xQI5nHtc
tvmshhhv9qdHUDSpi8aYk8gA9ytpnR8hicgIYpftIm7D6A5n3pYe23Y8b13Pm0Bkzv1B4hxiUXBw
xiUNI+MLpsWt0dPhBGbIVorGnkUajyCJ1Lpdbdlpg9tF1dTGTURieVvEUxV4ojlWDRU/oq7p9j2q
EfRsTnXA5shp6gl38ra1ALXZP00pWBvhv1GBCgewHGDbz/GUakgdJSLqyJ+hC/MFqoXNpbpoZudN
0zYorD2NukVbWToEwrc8URCgJcw89iKleAdNxc9QG1lBCEPiaXHjal174VUCAqP9pWVoRClYInuS
IXNktakenad6TLdsLjH8qYFyc6RopPbxmKUinUJlRzNKmjyc4yYVX1NDQxODJJDR7ZtJR7NzvzBd
cDug6bUR5APjpLBUs4RNHpcVoivV8t0u/uqwraCihEZ1bnsev3KEfPBQGC1CA4LOJW1sS6XA2t4B
GdBQT/OP+fY0jUHmeptrG8iVxGwXrNZ9q9OcH6Uf+t/yqtImWHdBpbSOvTI6VI0D5qMfqHPmCJfG
4zGrz0H70J6VpVU1lk1Tz8zM5ZB5qdy12V9SBOFchNyRKwN3bbA0RJbqVe3abNbg7NG5lukBshRN
VMxdZ5pfjIjbRpMDuVTT+SwwoQ4gdd3gknTFfQf7Ab95BphpNITgmGpmSU1n3HejiWrmeiAnxKzt
2ZY5sN2RHlTZQjUdLf3OmVteGk6Gv7l+PoIyqafSLiGZyAi7aVkqV4mBvystpkiQm1uAfysveSz4
0vHpNW1jyHMqhwyHHbISDLGkvae2d8tUr55CQGngr2k2iucNluaF6GxYfYqy9S5SSedug0LL001I
ubf5gvQXB45ggYQh3HWxH8NqJ8Z7krpTbIpDNdUFFTxf2DbOZ5B1l5bnlOZMtzmZxLGU3404bi3Z
td3Krx37m2gvXV7J78hm9qKzo2ikmroI6Ri2+Idz1YyLaFFF2L72Mu+HnRsbH7d87Bh2cyGggPm2
cINFFlTtvaLLng4nZb5K5xBTv5Aa6SyVDm0M4U9UU+VEVTZUdezTpnta2RXnSYfmWo7IykZuPAXl
hyDpDc39Rbw0bcRCi6VUzlSvA7GPdsudpbq36uTcTlKy8oSXTpyGRhPSEXPVgBtuOXWd/oDAQTeS
rmEvKohM3ialDZNdpj+or9GZpwfFNO9Q8iPV6UqCZr8xqSu24l3PNhAPS22s6GAq0QmT3lKmpnZQ
/kDixLO8kJMLVf4AlgC+zDsMOEDRRBvxYsQ6sBLN0vEveXkrG5ubFnjl4BxAsnHcSC2bVB4ksBQN
DmiCDAa/FWV8xBax734Nno/lJpr4QtvrDoJ78QiLSBv7OpFTRkr3BonU7jvTvvbBrgzYNP6mP8n6
iMGh0QUHd/T/1RacXgdH3cGBkIPYJg+1KK2iKrlPbFqNQrC/FqiSUWYRieG6vTdsxhYVT9BIdw06
Yqpry6C6tpeMJTOvloEFyc90VoVRsA1Ew/lF6cyEb3OiXC47NpJZrOXBRDlkRhU/93pVGH8RMFVV
/YKqZ1B3ZV7eZryU8z19XwpR7zoVv6qJ2LMJVN96XX4d65HVRb689b1mwquw+67jAOaUDDUIcWXt
d1F3jSUgxrv2Rb1l0zpercJG00fK4AHrAk1thuU2P6Zoe0tokNHYMw/MqUFz/2TQU3Kbxdg/VG+q
ZUE881I0xVrlJUNZf8GaX9/RjKUT6gXFUmi+WGpO6040zQu/5yRbw1lr7aZUAWI4XtW5tkGXWjgp
0kvKwPatdXQBWrv9TnIWnudtBvmCvqnYdChlWia4iqzYblMIazfh1f5bdtrwtkoadLH9mImRNOck
BB9XsahL0X/4rhHflnWMLvb0Pa965nbSaCzePs+LWznKOzcbgZPqX0MkGo+bnIlJIph3rS56KO+7
kLYL1bJrbF7Z/nfVUDIut/U5KUQOxTIg89pzmshHf2Ni0aGFpRtw/ACHY1RIf246/M+0xxYWgUy8
g0US3EvpW0aVlleYaPm1X+j+RZL7qQV5puJa0RKe45GfBuVMNVVHR/hQqtHweRuLQrthRmVF3chs
ROhbtNzfQDQ8/EKQo0/AfoAgLidFvlAXO2TpNGZo02lavogc3iQWHKmUL1B/USyqSaMC5NTtXvhA
Rj2nabMfb683cFjGT+sNgW3OsMkW9n30UcyBk+c3fh7abpzcF64eXkAY010FVDirJm/DkQ++2pjl
LMrHivhat+ooEvYjz2my+D/Kvqw5Uh7p+hcRwb7cUvteLu99Q7S73YCEhAAJAb/+Pcg97R4/883E
d0MotZTLVYWUmeecxMTlMrmoMO9vxqBt2y3dLC42xrQG5ZzsbLh95AQotd+bOsqPfRsH29EJykU2
DIFekkTlS68R9VK3Y7htiHouESmu6rIA32makkvgaydCutV7jrlP9qYvnLMrZLQAXWbNxljT6KuZ
mggqmO4FDoy67vyUZ4l/FxfTyrwp5iJRY9OwWJnkQlar4g64/yKsc31vZrR+BbyLV/XOmA0eyrfX
c17MmI5X+WlDS72p/IkfhT8sJZzLcyjG8Tw1EmlZp7D1KleWXBSx4uHSDHWW/S0Rsb8dk3xa5Hle
bOuR98t8GJxbEXX9ckIu7JbTsV8Oc4vMfXUWuyfLRDkRdRK4FCWYB1VxDQoXKNN86WY4zvQjRr4a
ayrtFWD/5BCHNLpOVv9qdtquzqd1Lyy2cVqdH5Qk4a7g2Z2shu5kGH7S5XRXJG0GbBcnoLlYLLuj
NOpOxvqcYRiCZtWf1zAzynwYUw8bZPp5jJizwXW64iSzn1+6jRn1bnFCZs8YnyeMOU7MWKZ+fp4t
ptX4p76L2/A8n+0iJvQIonmxR5gN7hAJ9Ml2anCL4mpAerQo8aEG5EkVfp8y2dTfGyavSeVnv0L5
1vMxBGnEEasahMufnXS+8TDhrzkN8wUHPrQXLvIPruVFp9El0YlEMjqVQVfvuEPvYsq9aVnMfWaA
x/dhAZe5t605XzHkZMF7N998ZjIHXq3rpD/hV3AX54X/40+jyslHD/lXYx6STnSxip4eQruKT1bR
qSnVLTKxKrBaRG7oTBwQXpeNzMSa66i8K0kQ7IU9lGmhpF0tOj/Il5ZNk7XxpbBZt3dkvFRWvGnA
+Tt+HhcRPo013GO2+Dgp+u4mi9haRQ5Yqbqk1QPmvziZr95UGbK0d4CNBX7S7SNbeKumBeQWsS41
M2rllEvZtvTElIrOYeYL7MORu7PiGj5KnAQHgUD/0M4XY35e2sbeaK8qdp9dKqR64414CuyT03Zq
A3xghVxlcXYB3l4HAP/X2CIhItAp2vSRb2VpHZN+XTShvTDD/jyxHAqCQC0H7tuQTVxWSer1XrIh
VTvtHcb5saLSWSunxY8HZaEXXZBFz00U/BimgL8L6qVRAtZjOuXj1mra4Y1aoJ64qsuWIzCENO7r
9r62ihTFDsK7qoub+5qocmUrStdm0CtldMmsZG0GTVfucCuVyN/ujGnZlT4EeYB8iKZSIK1VPVbE
q05TI/hSBKAvr5vOZquSAT0qKmBRECMDcjJN02kudB7+aOGZcHUqOLCqzznGxHYbbmJ/sPY0K9wo
Hfy23BcleRnqIblkDUsu/dxq3NJa2FSMKzOgaT1ssza3UgR70YJmJbaVeBhfXBdA4xA9i97NDvkg
ugVHRqxhPpmeJm7b+OG65GYuufWosia7WsjR32TAh4Mztt8+x73Wj1daDO7S9Ll29z2uBwK/KgIf
b1ONJYClXHyXAQuXSejWx1Lb0dlxRr3AL4X9+A8zRG47ay38Fw/R7C1HuthDTPZoLBLkf1nzGBwz
IPTzzNqxVp/WPDaGIX1nyHkfqlqRqwLF8ON+aypgJAMSxx/RjeFp864/ZD74jZlg51E61lMQd4u2
nfqHzOr6m+1wPBOstp58HgzHxqucVM+ziNDRhjSFWJnRihTdsugEyNgCjAvz0m5dVVdHqr9iqV73
9abNyO93QHKPbWROSdrR2DsOk3tTLJoqfDNltepDIOOOjrubuQBePg+iDlYy6y6B4fm0HQDFopTA
Omb60EdnNQb1pneBPGc5wREWWghlXcqvwus5mMOWvpBiZ3o+uz+nFk7ArmagYs4wT7UjK9n0AlKS
bVnb7gqQQpeCjFu9d+DiOXX2HrG4BKAi5WNQJVA4OGo6DsJxDpGVDmoBn9pafnCfqnKfhFP/aOdR
u+/z+K9+f/DIqZ7qN5Yz74bDZ2FXXvJgElN1nC2SUoubsUgWvTh9ln2ksVzkjBe9auq9GexzmSyB
W1YbY5ZeKDekjNylebVwbMd95FpRGsRZt+6dmiADnABaz9rgaPsAolo8qjnVmSzecO/d9Q7NH30P
B5hwmbe2y7o5jTMgiOTDpmut8mdUeSzFFqzusym3NqoYxy1IW/2tmmKVmimEIjkF0sy3Slv4RvoC
XD+X9f8LMjDkjvovyMCNsLHOFY9QtAVMtq/ed9faXaGZp1/dnrM1yx2SevMB6cwX0xJFhXOqtOWt
LSOyM33lfErqJsAAcIBuE1keSU2nomV8YlCLHWkfIQSqcwSjoXP50urdyv3oG/60/v/nabddyyCf
NganDEAITgsfiTUTFhsz9wk9GGDSmNQfyF+mGf2c/LlW1n2cfpn8aeZdiz9UWdnCHpzoGNd1fYlH
umUzu8NckK/3FgwP5twgAVvcV1PCL2HkLXzXbt5aOlopOMryDjoNdysogsgi9ikcXc9LydCHP2mW
dogdfoZUWSmrBrIXDvaYUHQijYeKv+Qj9jCrGJyNMfkQPVh1xO+4CzAO7LwznsTDXsqq7raFpSA1
MCaZpjTU2XjSpB+fPP5O2MRfdMX5wfPjOU7CS0NpUC7r2O72ZnT0rUVS8BaEUXuAf4x3YF7MZmW+
Nu/gw/SThzru+Z1KeHPr+uDM8iJYBQEpdwrEumU7RAEgDZFdSzJzZGlTviHUei3j2rv3bOLtwtIp
1l1A2m9x9GbJqHj7sjBTzvN/j6ZQd+hLNIUU1Sw2xZPSUNgAD/D6En1OHrYBKwnZUzjgcH1CSQp/
3RUkHNd5tVS9yg5W6GWHom/uijz3N8Yy/UDWojb9tKGmQeYdNLCt1j7bjSFB0FL4NVtErnLSKJu6
ndcHw61pQnGtQ7XI22q8mS5eD/26t7hcGtMM+G5yH7YKhMF5UQRxzrErpkdjmcuQOQLiLmRVelB+
V8SFbimaumhTq2xaDQRUSXhNxaK1ZXUMQEZ4HkqwEmI2PoJJl+8aEpFF0feBnOlQ08L1o3hpbuKP
W97cyqWsN77fHnJlu2mAfXZDkqm7+AC9Pi6C+m7qV0H110AxTzEronmFmcxF+OZ4WQj9jIA+rs8V
wKmENgf5p9WaEWMD6I3jBYof/BhEAsL3PNEa7LO0w+uXwNaYn33lmE5gsR1NT4399fQZA0s3b4Cy
ZX5axLzYQwFiPeUk++Yjk3AxlpKXyq/jR+Zm7M6OigtgJ+vJVcVwsG2/XLSBsp4gUio3IVKtnQY7
9QYBDr8h8id3Hb6QgtrBvUVwaQpdp4kgzcH0MZFsasnGTUZEf7AySx2seuwPSeXGIv20TetzTjzP
NibimHOBJLPbO8P2IyopEI3vi0w8GhqFIU6Yll+oJh3qBEzzUSB6yZFK/pwX1FCAdRaZcN45/sUp
g2ARtnAJvNk0F1vmwYX74m5m9O7HNiijVPY0O7V9ln6ZRho5ph/qOHvK/APt2uJiLnxo6Tker8ZA
NhBpZ2SWn2rlTjs+aeanZiQqZ/DJd5C2nZcm+DEdYklO2HHIbeiitKp1dTWWCCkDflHOuxG5mQur
AHFN0FfhvPxXny8KOKciXjDaFyfejj+7rPceaShiY4mSeI/Emv6ygLl9WB1z3UdKs7/Geoiilki9
smUuwmkfFMTem5bUw/TRMn3QYXqprSsQ9FXV7KMgFnuvdjLAbZHiVfrRdnzoFBmpeBoB897FzTju
Bqaqoxtn0ONZY3ZWmk0rC1DnrWaiXPq8kI88aKI008Athr58JwiQfgTcwc95kFAAlCT1+xJedNe2
aURzlkPeoY6sseK3sOh+ZaGMX3hSJ6kvHPZYQyW2zGKIkf77hvoP5S4egRjbiIawqWIzxfAXehUN
s4LrposeC5nZqTl6tVDNotKk2pv09WBBqSpsu9qbo9eMsrL7PWo71e/Rz7Vm1A2GnXJrcfef1puX
MwsKFwzjoG3d8cCbAbwWWfD0iyIgVKDcI7rr3fQjKxOTRB99t+wWCAD1o2izdpEnoX70EYUqkF0t
y734fimep7ic9kNUz4gsTKS+7FWceyM2SZhhHoFK38jmNEmnfg6CetGMTbVRgUxWuSzCLbQ/zSbo
3fBRTcHNRDajnIo0BuH5nugg2Ha53WxySaJHq/duJaRS2zwo/K03NHu7q/lrYIGaD6W0c/I97h4K
PMR1ldRh/8S68Mlkuf9MZR3/PTXqM+djapwMz7UW1hKKyejkx5AlL50K2ilSq4NMCvh0aszjkwsI
9uRJHb+5bLqFuCnfbK95j4ohfPUEU2nCsukZqjVIIsOwfxwiiDBY4qr7ivBx2ShE3bYl+1XcFP6F
c6tfgxhcnLNW2JtB+fIYaj/autaQ7PG4Obb3rHrYRVrbh7hp6u0YQgyYlHW5UYOIzoIE1iqMx+nq
ghYMCFCrGyd1tSRlLB+61kVw6nL9hI3LSxUbnJcysiqwJrT1LZqmF/wn7Q84AKdoaqL3QLO1r+pi
nwO02TYa/07v8+oy1mNzx0XzNhDPeXVy3152udPsaQchpFPp1PSzQUabFty29ZBH9muRB9uiiosH
rS4Dbu7dlIxkKyCVhlKqKxcAtegPv1Fp0VD1PjZxnqpQiccyq/K1G1jeQTY8P8V5wFaV3eTPVIdP
OpnUu0XJWqnAX4c1cbcjMuSL2qPqxurMW3vK7g8R2KzYEHOxVm0h7jtGsF0WHnsLmmntiFYeaF1W
i4iK+ADgP/q4GBMPpOnggwTF0gzgCb+6TU3TZgRNM+mjmczLPTnxAy3/ehkzOS6lXkR2Xe1cK+mW
g7bbc2aX7l6F3F3nYC0+gPDIceD4/N0rXvVUTD84DubF0HL7zm0mvrWIH299K3evVhHj1mui5q3L
24VZw+P4l3Lt+lEwn64VfnqHwIMy23J4BApvMSC/2to4FgnbYze8L433MV+82Usx/a2a7sH8/N31
2Q9U8t5YOnMhiqjK7uM1/p995kXMXxj66oV5oAmEZRwsIRbKH1TfdGfJ4qtrkeLBdIWB3HcAky/2
3BUnLYOAsrQ3ZpAEMQOdDNltYybuiARTuPEjm3SLbuhXkNedvWqSl1Ba8l4W5SGvKPIyTl9tGyfw
Vv2cpoF0mqS9m3SXxvPUvavyv6apEUxLljx7NBq3AnknlmiweN0mbo9DAO6auRiT0RHfXxDwJfIh
3jVz6vxKyj2kuUjAmS5LB988O5G/+6YQNzpoAM3KjMLLEKja9d/gVQTO/+6gxxCMoLiIC2gVNyce
TfGFgNN4nE014e4j8E+gC2vstWKvp3gTIpF018wH+ZQkG8g2f1vz2Kc1j5mZcj7Wh3+b+c91ZmY3
v+afv/BnXUmtdqNbPqVZnwEfyJQGXpAc7a4HZzIOx7PpMZcRZKmNRSqUIvj3gS6sEAWYzGccM3uZ
tHxf0ABKhhlyww1en4M22xrLXPyuDDbYKNqFExSagoEYq0WfxOOm4M5iAm8JGkCVXKKxzPalR+5K
TpKL6TItqwT+oPLJwonxrwGka9o1Z/l4Jkm38tnkXvPZax1ZI5YhtRrQTnhwXzjEPsB/oOnI3LcW
icuH0onfJ+kWj63T6/XIM2fvZDQ445F7BRjDebcTtU5WSK9AvSWDWySYuKeCbygL6+eQa3IMFJJd
xhzAV8SuFch1O3DxPE5uubCcfVgLdbYqzpZIsrjg39chbnMd1Oe8XU1OB8poZ1k7uBJy1TOIYDfj
NH0P3FqnI+3lCqnW+FEJ9+YBbP3BemACQw1JCKhB4bbygKT/hxlI19VLmTnuBkIeZz0JiSy9y9gJ
MbBYMWGzJ5xlPyEUyd5d91VJ1V0rKIv9bRa1OUInEQALrIKrrmpnT5ApWUF0EbzYwloXQ8B+OFb1
ewbevb2fRWerKAQe0wm/WxSMwgWfKb/IEatF1SJWdgVILuCcllasDx8UuaxQ+bEch+Ng502OFEGZ
SquDHrQjASp3aPdX7vhn5E3pWwtdcNqDCvsci4Yv4JTSh7EvnWWGf+ZalYlcc1DHT0HBxu0gQWUZ
y744ZENQb+u4jk/In1Vrgkcp3OEbQ1EGD4DymLOwW8MHn05eM0Ib4dbeLret8YUOOAPEkCAJnLWn
AfqD1PT7WTctvWLAtHnjGprhr2k2bYJUzjuYNXK8mgx+T6MUEm+a/MLRTp99fIQootC+5ih3sKrC
uDhK0rTnyqHZIodA781B5ZHcDn+Utl0vJkkTMKMSd9/JtsSbdZtnWrMzC2n4g1XVO7d0+xA1jfhf
ru/88Jy/mSDYqhLH8+ciiKja7kPuhvG/VG5yoE5UqXp8BFsnubX+U+wpbLwol7EP+gSKgYo2r6wk
Ig0tqS69bry7wXVQWgP9dKKrftTLAjqMhScGujOBiDHLLvjbNKNhLQ9NKe6SKa6OmVPqddEO4la1
tF0MyHa8emy6Kw0vN4l3IoiaX10ovntjFT9bkHgumHbYDmjGLzy6zD5Ydgc0QonxWxHxW4eKQfft
3F+AjL/MfW/81h8bktUXbSOXbCL6mk72Wk91vjDxvskLALEZTqUrgl1YRb7cBLXN0ybwyCaqeniW
EI4DfIt5+zs7HGlnCbZ0f4wIz+Eg2YM+GjvLa33Mh0AhzT6QrwNmSihCLDETZdIOKxYPj9IPr4ZJ
aLiHULlXx7nLgmjgrhBRhRITsV5CfGmf4kg2KzwLEcGQbQuUACmHn7KEctXNg19R3NxIFlsvKCgQ
LChpnesEsTr2fwe5uD/LywycMbMcn9zH8jDI/V9t2d8mb8wvys/0NioHfukgK0jrPOQvbVvKNZ5V
yjZW2/GXIgpfVebra9lM5X0C2azpHhMeb1E8ASV+5kV8RPTnu2129AtbPpf11vcy9pLUIjwA9mwX
xhys8R76mwuZCwLxNjtHJGgeci2rg3a8fmn6c55fQKprHjw5LnkyOaldibUvJVxwePJHkMf/vnz2
2ZHUK79uvdRM+RwwJpiiegXNUrTkuhuXg8uqu6ThyQruho2Dsuw3JWHNMW/GekfhFu4ZoPiDhxt0
6xGlUCOEOWs772PQlye2GhkZblWVZAsR8+6RyjpLB8dRL3bR0ZSR0fvuZjOoKer3VnTrkWZZkU7B
Jg7ARU29MUsVzcs8tWugClkkf6i8vPf6iZNfPdgBOwMBDR1YJpmid/YMD9Vxuc+wv92ZMUAUH2Pe
LIr/M2ZApn+uS2hbLHvN3Q/1QOKXIUilSbE1DExoY719LQqIs2aNtMwja+3rSoDqil+kuk/sfAc3
Pv8FpeKuyOryFbkQBxvFQM9VUnl7G6Vt1oy40X3cApYtUZrlnYQL3P3Rz9Zp7HRyuXWLnaneSDgD
+yFHuaS8gb/ZuNX4Wjf5oUwqeeps6m0iZPJSJD7zX6CcMu57vywhX2ugpc+RomLZxGq6eJEYt5Pn
ip2XKX9Nrao4oFJKua6Kzjl4rVOebNlUK5C+6LOnqyfUAVDvoG2sFfWL7yNF3Q4RjsUVwgjsNA0v
tnnbe3dRQQuExW7wFulvcJkhN6i4p0+lkSmEg9CHGXDTs17BDIDi8rvlO+OA+gb1lNpjEF57LV9b
kQwvfTyO64j7yDXORCzp+EtbWcnDWOnmCF1TubClX76omoCuhp/H1pjJ1J5Ul+tbm0l5p2t6786z
ktqrtkyOKEozm0jeIfNpFT94oNUZeAI+CgEx0idJairHCNBpiVz+H7LVqPqlhZJTF9MV8ajctlWx
AVbgHSo6QHCRR8nGFx12Bruylp2j1AMNhzC1215/k7m4I/h15KmwVpTSukg5EYfR6/M3OTkQ9uel
/2hP5w/HwKI/sFE/ZdL3noV0pq1ivFgZM0l6tbAs3Gkfo/i3NM9D1An9b356+I+zL/Q8JIhdMPjx
nNJ/KLwdPUEiHTbWg064A7KO5y3GZuovtmZ03+k2W0MuWT9kNdwS32XRTwFeYC5xE3/OHaFr3I30
DLcA00vBH0RTVKmovfBzOrNRkcq8dAWB6/5j7vzSwawm6TLpLj6E2nxSoNRX1UEi4/veSmc/qJp+
k13vL0pJ+NWnrbutEXds89oh1xyq0UVo1fk3BkV2DqfcLOp1RJEFBfFgAhHAnXcCEbDyIcpJ6s5w
c4GCVw9UA82cdxAz9sca6fR1bF4H2kb0P8rKgAP21fuA4sRDDQM7xGN9UVrlCy8M6ZvMB50wevCA
VS6pGql4roIsBWeKbsB86g6xraHNNM1Wgdwm58vHCPfHZGE6ddWB1zaN8SJnAZik4XQyxA3D7zCt
LySPL6bWwYjqETL0txBLoTaQ6ns44H18j0LGcDrjXh0cq4mOkob9qkNpjUeUKsnTOQp6Z+KIYgzB
T7OIWSUWRUStbQ8xv1nU0Ry3ZRF7j1El4OpXF9cVxU+l9Sp2O9wlTV4vwhHsDqj7vkcynF4SR3YL
aFmCmz1SyGJpGZ4k8a0t9If2jtq0OAXAv9f+pK19UvhPRYaEWgXWyBEpuuQAfihZW2zSDxyaOJyV
enzPQG+WPn4gIJiBwNCTR02TYFUm7e9FSISXH4sQtjZ/Fo0G+m5Rqqut3PJjEZn/0hw2ffylzLX0
g52FgEjAaNn0fsJWHMTO8mmS+XeU33aO2qNkPwmSwNlFlrHL4Mt2w5Bv/TkH2Xh2nQbNmHzkIFFe
Kp3jzUdRBUttg79pWU74Ivpf3cxzl0oO6xb5lG0ckGjubjxSX3OfvrCIZSiPBq1u17nPKGOYnU2X
uRgzYdUaiXdy/NLvd667UEy3Kz7eqPLGQzEXQAQCAjHx3Pq8mD6a92JL+RE7VNwjbrPvOZ0Jx1UW
HJ1ZghqF4NO6MQ+Pbh+6j2Z0VHZwbJP7vB26ncuo90ynZA2QLry3h6i4awt9X80isNrvkq3DaLi0
JtdbWQr1gGrR8q1G/n1p7lonHvk2GWP1YZpRFopd5oybQMhfwRyaDSDqr5HGCdEF0yLOqQGh8ZbV
P70xso5dMkYn4+AWzrqM7Ob04fO6cSgnZOfdfonkNNwZiupu2iaontYVYFfDVUOUmS9RrqA4ClKw
+2Aif/dPiPoGHrD7eX6gWPLqu8dqBMOfSWhsqSpWvnlHJRM7uP7xUnu9vQ2nAF8AK6aUSRmfJC3q
R0vmKxNnjlyJHUN+eKGpq+7HoRAbEXtkbYDCjDIvZdRPjhQf2TMnV2E74xPoVA8frA6Ql7zl5Fn2
Gr5xtGeZsk5xLxFeEtm8BJJe8znX2ROxDxkPXjUdCIjiSXlpsjLbJVbXbco88W8Vr9w0Bvnip3TX
Pu1+cWgdXnl9QzK4hojwXw3L+trz9xAHe4Gkf8/hjYxebYj7DOQAMseMEUVIt84/J94BMnJLJ1+b
0R4yyaYe3+Io5SNi9Qxf5wJSAnmuyogeVVCXqL3WRa+Ktauuks4PVis7TRw63VVwksBsC+N1Verk
kcn+wcxoWYmAtawepaiajYp5uXMq1dzUnHwzM1DfeCOCfjwJ7GlLOdcbaeeLtiGmsQvmLGOnGBHX
hwSdUegtKhWRRzaUZ8+tmqs5fGpYWCCu5mc8j31a0sv/sv6syzL8EP/76Z/Y0T/P/5m8DeTHAVD3
z1pIXmB1Vm4P48OU7FvL0WpXMpBsksTvl31NwoMRRphWrjIEQD40TkvSZRbIUX22VhxlfyBOgQ4f
uYlD4w8x0HP7gUY0WYXYqjajL8k6zDiywjNX1rBmyVzjRtaoT9RAsFaiqNEhxM76hCetPvGYuhdj
2fmQepw80BJZGyfk2R77drvMeRS8QnH9MwLz604knXWmUz+kDAqz85hYDXIQw10h+w7iP/UTDwpN
Xltk1sBd6Mdn4qlyUbbVlY65PtcEKvQyjutzm0TZlji627WIThliyNWomv5+cO3pWJXqmzO5/f3Y
cHdBZJ+vwwSogsBZ9zMJu9TDZ7elDrG2TSbfxhZ14JjPBD6P3FtqJ2m/O7jbuSuiZ3/0sw3kwHwT
NkLdFaE4VeCmvlbMWxpcyZaoSzTqurhGpLnTVkF2w1CGh4xDi2IuOD5BuasblFubdUKzrqr/pV2c
t0BoyiZ5KeoMhTY9uz3E0SgvgMRwlKpyXHnB0KxbmvmXFrvTQmdNvI41GAUpVNuo2qRodIsz++KB
1/XdAWEmrUXN0ywSAgHPuK7t+LkIeP8Wx2WdNrrtVmRSZBO2trPADqCfkzAs09Yv+h855PBt3ugi
Vd5Dz/3kV9BbdwiKtxLo/HKMoFgYqbuQ0pGpZkW8ob5MDvXQDdswtvbZVPOVM0LFXnV9aoMu/Dxx
Nax7EL3WdaYQgXN5cQUIaR1YdG+K6msMsPUdkBNyNlGyyLMiXqNckNxXoMUYtR8m/EsWyMepBw+/
Og55Qe7MpWls52BRcNLmLmpZ7aJkcbASQe2cdDSCUK/FyxCLaxNy8QCa6YPTJtUFRZTsx9pynurc
ic4uEd1pDNormO3gqDNCEMK9E1vxo13mtwS67l0esdKHELv2jxYS0MlqKkL2qkNkjYWy27UxrTG8
xALhYej2+qxCOaS5xfmrb5Fy2dqqOLiJOoF3GIPQiypiRkFTJGg1qNlERZFv2Kh/95tBiiQm0jXz
FGOj2tg3K6r5ss/GRyAj/NJU5BHeSXceB4I7adLOXuuuf7Jj7NTgOrMNkiQ/ce7qOxb33mkYom1Q
+UW5QEEtJPR8cKrnQXvM9F0/RNFeTPQNGCNmaFRI2CUl6pJ92CUq4qYjVJNpNvB+JZBZfoIbo1bg
kuNYm83QC5MFHlOudhz1mddlIsaFlp2F8i+hxw8fzchXCJPgccULPffSHAdU7FqLQp+FLpI978Zr
M5LgEjO5QfS5wgOEf9bagYdH5Jv2g/46SSYWbh2367Z8nVowVwkinVGR7pf273Uc6ceOFsmxySZo
h5sKOgGqoIog2NJRwi/b2rpkqcDtfGWWElc+tyLfuTJs+gfTZQb7umMbrb18YUyQm9jZcto3Cki4
7qLgoaV2v9Nd+H+0Xdly47iS/SJGcF9eRWqXLMl22VX1wqitSXAnuIDg189h0m26dbt6+sbEvCAI
ZAKUZYkCMs85yX3qOiwaEXlLvyVKYT9DW1g85l3pZ1OvKsHYZFHfrQd1UE7j1ABN9naVpUa/7WP7
2zK0uC2+HhjFSG3g7u8zHbs5Apb6Rx1W7mGom2TvdqEHSuiQ75ipRWfBWLONuZE+IJUoN0Zl1JfR
5c7ayyHtIUR09fDLvCvzMj9Cj7g9xPj67zpWuicDSqkbXarjZajbch0C/PHYjSmkp02hPlfZjXML
qAN3zG/QtU52vcn5Pom89iJZxxD3yvgXPSzOao1vepoBW6AVzdeEd4YPpF5+NZB23QFIpe76qkv9
utRBt0MUda/ZWE1YyvSTIWrfdQztm42Dha5y+5db5U8a9hB+g6jgVRjKGuIi1R8mSGUxnoVfoh6v
UMRpebUK1u24bB9cfJW2qe6K7WABK6M6LmILdqy/qlbzXbfz5I/CPgOlCYEFfJmvNnLPX5zYqPy6
15pHyL10mzpry5M78KOXICcYRkpzBWWm84sGmYC6HPy45NkvNcYxyyuwJ7Fds9iAXlgex9Gwzjpw
JEHsCe2zKeQZMRAXiUpPwyN706h2/Y3F1rgWrlofEKZ0HotG/AJZAA9KZO1xIm7sW950ydFgEZT8
8l4+5N50fLGs74lWReAZtHKnxW23tSNskSBZdOvA+frhASa30opcPsrcFIBMc3XDi757RXgCCRJ4
sGnj7NZlftNFUwIH0OxUJ8r2zujZe21MyhP+l+lWqq198czaC5iY5KqGxNtJnclTUQFfPjAvfLZM
s7k6fDikYKYKQ6yMGuneaGizM4MA3xYZ5HZN4K4I72VgC1bvCfrVQdgcSBG3hagVoF9N5646aJo+
q2pfPKphiZBpax0t3me+YfZi33VatB5drfgCZsEvZF2Ga+2Bq1Aa8U82PXOt1FtVvVL5TEccVnqq
ve9ZL7dDnxaPkS48xCu75oftcYh5dtovBSmLWmXOp1o1x7WmpV9cyaugLAzvmk8NCPZipSf4oIa2
oisrBIK0YOROtY5D7l3J0fNsc+smprdaxqDsBsKGhQfLtAq5ZdZgX9157XmxzNa2EVANvRhfpRLF
a7esirMSIQAIfiD2z72RnbzE++qkhndmBs7XcfM0Ggbz9VGHYK0HljsPDw6KS5wrMC78EfragJ5A
FN/LGn1f9Jm8VFPDdoXMiw0Ox2xX4aQQmHanv0Lu9JvBh+EP5OdGIJWxUcFpmytZvmpar1wLxL7x
uMyi8aBkeFCbinUb8BzZqVJJgqy2tU92Ejm7MFUKiDQW+L5q2WdgZrJgdBtsuNRKnsYQ6JEcpeA3
iW0M0ANKy42rSudU1l3XQ0mpe7JKJ9/R2NJojfunS+PqiKs5gH9hNwJFwqZ5dRvRrArHZC89RN2D
PreMa+rFOKICCwF24DYxRmDegbAHvgdCkEKvxWpk7VlwA0dARKiecuSZViBlD3sa03LDXvVjC1Kx
4l4Tgzm/kItCFQS/DSP3MTKwS2a6+k1VFHkA8nQ8mAqoE6sQ2slMTqGJWhHYCKaflYZlX4Qag/4I
ONAEXHYRAI8P4Dj2EEAzbD8dXL62wci0YoaEZJSzk1oNxZ6NBb4PlaoEtTPqSO154aN0xGNkR2dw
o6MY4kAKAixptw01Xt4QTwMlWakLELNa0MZt7JpAqeWf7FIm5wFxDYRCWv4prUr3wUvNZ3x+7OdR
gp4COvifDHFnUotZuE01TnFB3SMBTARxMiR1Ez601Q/q2HGsrktHpIHj8PGaQhprZWjtAKi9MV7n
Mah9bPXMBfZiciEDTgvQSFGgAYORSiSpr1oFNsCTgNrgOfWp67K3q8yo0jVkIy3IfImmRR4WPvMl
nkT4XGVqv4FkPnQRLUhOKiqo3bnmhWdq8DHw9h2oQwa0Rc4Wt/EDkCe3tlZSfP3xWMQO1rlp4wBx
FLwze4tbzo3GWrc86Gkz7srE1SEwBapSl9nIwg9Qg1MLaKrU8gFZJ+OqSmn5RhhHtxiveisdme0U
HC1rPRpBr5JTCOECBGvQW6qJn2kgN71KB7kkMb/0YKmd4/6nNEokWjtZbTwXgduKpc6hCRvsxaYr
LYV8zjxIfWpa5wFZXrnpO9auETZFiqICtU8o2ZcwjdOvKCYwKaIo7Que95rfJmH0BCwKW5sJDy+2
ig8FS7/hcIUEfMcB3u8s/LRMXWqEpwNVa3mIDoCoBZM+OPahEIEiMv1qNI/MbMDUU21Ir4R4gyGJ
AOVk1ePZPrR1ATawpjC/GhEPMFMrC9ioGDdq6hgcN+y2uo0WqW9jvO06JGz0ej9k3Jz9hKY9IKFn
n9LS8jZVMuHEHc08tAyRFg8a1s9abDePohErFSK4z6bTr71UVW7TRj3sGu3VAGL1hABBOHetKs/9
RIpkk+tVwqG1iwoYFeT/t5BgypCLLX+4YVKicoAQB3zXGE7M5nCzoKThSy8bt5YXuseUKy9xUqaP
ApQ/s+PNcyQlfy6BRqqMVnuoIoU/e4aw/B4a1XjCoosqLOFW6xGaCdvwwSoBqgIXKXwoEvunNo7J
a5QnfM/UGBkhL0pfbXCv16Zo2I6sYERAuzM2K6BXYEWZCajcpsrTVEL7Eb8fgLFgeHB6EPHi0l7Z
OGgeHWUEYLC3jJ1lNFkAFREbFKC0gWAT0GMgNtufcoQSUL/CVQPE9WGVqratSvy8K6ljIcQSQ78T
MNE1zdW9PtpWWtWt57kdQGf4tUecb3LGDq/ZlCOQ8WRNe8T+TDnWcxcwLfxgyUHdkHMhMuQ3BxNy
htN91Sgt1rxDYGyeOwxh4CChvSVno2/1gMduOFszu+mgb5HXu3kuE0i89UgJ0Z+QjrHiI8OablGM
Z2c5Xn/pIX2/ydlYndz0CPQJe1Yav9dU8axoTv+c8+EFtCDvXJrFsKt7sBEVYxCXroUEHes9MNEV
Zs9jrfatHqGnNg/1ECt4MJFsDtUKOrcJTswAmscHV7jiQmsUnGXQPCnY1i0GP3cKgS0ecwLAp7Nj
FIHJDBrXjwLBqW9VFesroDysSx5ayY4N7qFtx/zaWemnTk2jVxBs9QPqWkDx2huiV5627Qaxdrkh
K8ADjY8coXcga2nyp7wp+2vEXOOl+9bUebTT41INKmFxKIbYPGhAxNw2CZKcqGkBGSSvQnWQdWI5
f15m06Wp5bXuf3D4cGnmWrVJJcIHkfUYglX4YuPPe/JMwHgHL3ox8Gm7hVl5oJ5iCfOSRPKReslY
QAK1ED+ox/FHg4/MaqRb6/hl5NAOcgfk6GjVpB2NTQhkSpDYinGRofrWmMreUUR0WYax4a8OWRh9
IqdlPDM7bR1LZIrvDGWUqKs6BFtgcSYXxCNw1oGOmXi/XdjjwGhxTfsEgveGiVZ+cUc7DMYWoGap
FepZ1RHuAnY6cKH1AkI3j302VUGhBnWV3q4yw3Lx9S7wG+6g/glZtferrMy99dCDUHJnIGeyik6J
PlhB9kH5FVs0iEog9jqv2jTuKmtGAPc6sGQRYJFjcYBc2FuTYKtwyKaGrhbD4rcY7vz+hcuy/AhA
fLqi9Zd51F18ljv9C5e7pZa5v32Vv73b8goWl7vlm2gC5t2Z7+60LLO8mLtlFpf/7v347TL/fCea
Rq9S62W96WL2uPwJNL50f3uL37oshrs34r9favkz7pZa3rD/6m53r+C/mvvP78tvl/rnVwq9Ao7d
oVH6ULzA1o5NX0Nq/qH/wYRUFGYVmfs2a+53ZlrOq8z9ecKHaX97BxqkpT7O+v0rWu66+KjIO4/r
xfJxpf/r/XGYwdFbmAl258sd51Xn+yz3/Tj6f73vfMePfwndvQUHwqpFv1nuuryqu7Gle/9CfzuF
DB9e+rIEWbLpX343RoZ/MfYvXP77pYCp7wKJCj8rM5HNQzfEzpoDEe9TN+4nDrxZNEDuwAqMluWr
tRsGituU+jZrUNSv4R52lJOZHAcZARMH8MoJrGt+0EvUbArIHPVr08y8MzC/YNDRUD962bH2sAus
9Erf6tJwAhNJJR+8Px9pBkAvp3JtczE3qutGJd3A2YOkJ11aw5gq/lLoTXfeJi5DSym4MDQSqByj
pHPIGmVvQvLZL/I83SInhXiUmpePQGXuzLpoH6AeVDwqiL6cLK+9ko28anxzN57NhwC08OKR3PQU
pcRiBFsO5KKHKrZIBbamWJUcsqoEhstMABacbkKGf3l33e2vjqWHCKL+zZ09CSkhPfweFQYicIUr
ziOQWHJlQ8ziTH0Um4z9IfPezIvBfHexTQUu5QCXUrxNo7nUkJ/3vopVp/GmNEHe1SowWgyeIAtA
l9QgSgiR0qX/wSl13TPQl3L7YQ6Qp3+6fxiFuGLm+oOhCsj0QcMfpd/sh15jzgNdZahd0fdFd74b
x4aIBdif4jN0N2Fo41OfRpAf+HMN8qCmwvEWskZ2v13G6CrOnH4HGuSvu3FapGrcI69G+0BGGnIy
sclVKfY18PbATCJPiEJOFt4ixy9s7s3jZKRxuloawOvsI3VHEsCjSxfJlJAnb3NpWmOyMGAGb1Hz
LB82gAD0PktG3VtBX6+5rmoNQRIUNVLwqQWEGmE7e9gkXtleRaS2V65VzsHp3WcaWsahJ/Vs5a2L
swZcqckBR97YZtT7cppJY/M9aKVlkO7jOpGc70MGtRo/5yVvtkTTpSsIG93e+Lp31F2I8HnVarbN
18TZJfYuZGGBdmgDD7qcMXK4B7U1jAy65nXeHJRasXEdKir/y3WrGVz1yT1seT8cW023V1HT50GT
GG/c6VTpPBfRDbCjl8aoGoh1IppPQx9c7pnXZI8SF3TsD66GEgqaTkRsyBesGHT+UTgNMWvTAFG6
yVz7GE+gCFSIVL/mJeRupkoai0dsaxpEg0Xu6/s70E+aA3y+oUFnqhYK/quFAEhQvmODINJzLOwI
maMpAohvyiNDFhXClZDFowaC7DnqyrX9LJpXkZ705NciGzb7AWoh1pDxaKCFVjW3SaFgw1qeBDGk
3mMfSMECcJA8CUTo8VslJL/RmDaNdSB1o+QQYrQb6pP5bp1BTS5NF0b73m7EqVet/uQJZIhX1E+g
Qn909YeyK4cimA0IPgEPMDjd9xjFbZC413voL0dVsKzQFcnbWndj8bReqD/cDdsqU7aKPty69yqh
H35X3qqI8nD0EUPQPvzCzD87SAEeZx/qf5g5/8iIkKl+BNCTD4Yf9HEVZEzzjL0K8MK2xVRsjprs
/UpSUbmlT+ZepPOMu3Hq4gTdb4H8/9yIzh1XCHyCNeWBxJybTDkvTRE2b10zalcdYCInMtL4PLcH
G8ePRj6ul2mIqodBX9WaP6vdmiAcggYloG5nGowBBKzVa8Vpvhiyy6NDWzjiVCQFDqasqffJmNX7
1Mhc9VFYiB2og1v45MMnx5SoCtIDMrpD1g1xyAcacmO99LEZFZAHaTQ19z3dhl7x4Iw7/MxpF5BZ
9Qtd5agDqo+sOy/jOkq3nXLdghgPXD0VoNqVNlTW1sHLBsUPg0uDsB7+EqC+A6ZAxHo2M9ODVOX7
3ci7mW45lApSMrjb8gJiXjSnvjHnu30YL7Ia6BjUxROjvh8zVm8Rp1afvC6HUKUS2j91lPOIu1x8
d9tC+Byk/mv47ssMZ7zzFc5njttkNfSUIw0pgK6B2lfmNQgnFdHOgACRmM21zRCRBNLhbawEsaoc
alTYmWbMk2kdEU9BvTp2V81k4RDm0gJa0R7iHbncT5nWBrWWQfUdM8haWnWQ6Y4z2Bdg1ou120Bo
GP86+6cdgyeipfW32E6g62E12aXmKWr/opjhxgLP5Zl8Sa7lr75qP1pI0wD6oOhcWTkafpKIM9Cg
6gHIMCm6E4xYNSAURlZiG5DVcQF0ICvNLTvkIVXPMD3uh1jHN5EnX/GpnhTi9YjA18BPLV2y1lMl
KrLmJarKcBOApkaDyq/Xrcwway4QKgGDZ7paDMtYPFmB4NC2dgK2AvlRI6DGPBvA3fg5IsM3CoEk
6jKBbnG3Et1CQu0EitBYmJyXe2fTiwL6qjnXgDUZjlmtbQk4HrOH5At4UCgHo36J8AYgWcggNSw6
7UttaQBZVfJJlgL8PCXNkAmPtC9OoTpIfqrhOcpGFQUQ8YGdptOqRVvw/YB4779bNRx0aGMoCur7
YPO4t4RrbbWwBzMb+KwVBLH6E9NZ9BpX4z6qEe1v3WR8LuvSHyalL/Dnyge9Q9moaPICaRF7Zxs1
ZsjqpXqNPwVLkpWWBCtPnMjKTPXDkoUskCjGGm5b/kRKIUOGwSuBoHe6RxWC4/vOje0Nil3ZL8rI
Huh3ePHIAPzcV8yxNnFjQXTZhNapWPHRqre0Tx4TZhxNp/Dv9sogVWIHPqqqcbSSN+vbGFlYwz9Y
5ICfn9W8VUfCZ2eUzVM6lW80sgwqOmZzaFWhiIf3LpKi0ZmasXD2IEdXZ1tBPTssVO4azWWP1HgA
eFQpsHjUg7aFfq7N9mj0JgrA5DIftnknejxkMWHE9//RybPWn+pvbUtoq6FITKseqrZzzuQi9VA8
2O64XSbo9pju8AQFq54mgMps+S3k02ef+b5jeqnKMp4XMaBXeIklEp/0KhzA8FG2PbRW5EsNUNNZ
AGyT2JjT8qPiVv6AqghPShaoCeqolF0jnmTEdZ8JFL6lsQGI2xNQUT+9ScCUhurShFRQrp6daUgA
nb5JuY1d5NStcOh7NKzPZCN3MwGP1MtB2WnV0DzIPPwC7RBx9KJIHGU4AIVOl9Tg8a4oqGvx7nDv
Vb9byIe6YdlG9Yr6EM5la90a+3nNxScvExn6y2xa1+Ly7XXMS1C/yp1nVfBoe+diNyp+USPvU2xx
VFLpPPPg9goDdnBUcUnN0ic7eZLZgVTWmyf17cVzNpErEhLS1yLojJATrUFXyy1Rm0Ax/L+9G3ni
jBpDRg/IRFVvhosDxbwgGbR0Td3eizHWG8Old0dnJaBBsbkzhCL7GSPfsr8fL4dDXOXakRc8s1FO
BYsM7pMuK/EQ6VELcFLubDycLG8QteerkI9iT11q0s59VM0+OVGvThLt1llDUKCA0KWcep4ZRTcQ
M5cpNVQ4zl1n7ULZjMz3uhYqA17+TQP9m/nQeBnxFdGhXkfTpxsPZiw2DcuBU6q5D3iPuHFHjZ9A
BACuMnyixkjsFggiKzxk05jbAKg6jgqKu0xdZOu7SxHph9r03iboPSAMFgoJ0hCoaPnaGXvooE7+
wN4Wp750/lj8QQ0EvMtGdbvJoe5r6Ud9LHfUHduqAxjNZj51FTczHovqJU+zt7tBFalG+NJ29kbW
pkDdlAaCNu5UtwzimAn+siQKILFenmmMlRZAxEvf3BsgykGrHw7hNIm8qEuNwewEOJoyCu4MSxe1
W8xNbNnACL4Ymos6OdKIUCrFRbJpgI69BeBj0Ipm3CALD+l6l8U3lbmrRFb5f1hpromSPOSbGW70
RPNB7r+fTx4x1FZnj+UO7/cn47IGQMEQpwUI3YPU/8aKoeGVcpTQW9kg75xdpV2DmRFBSMASP3ib
RIdkwlivyLuzmePL2Biu1LSQAT1XYQNZ+1ZeCxskjzwJ8y29JmgmoySDxU9zz0UarVGsYZXS2/Fu
pVeX/401Q0jsw9xumiumt65QU2uHXHUEhlMG6k1a8QPggtCWAgD2cYj9jE0J/2mkVBPvYA/FH2Sa
nXjYrbPaZetlTiTKbCX76G0dMkCd9/9xneXew//+erp+VH3DgkJZnVnGqWz0bZ/o1r4NDey3sr43
TrLGMth6ZcYps43kMIACjLKQxomGBFlnH3KvQcpZa60HLsk0hTxpbeoqA6pHBHUEwac2reWaBsk8
35HcB5CQ1iBf8RVzWfr2lK4kcD6ryjTkDjUx1qh+x0wfQQ3zwOrcAnQbz/w2wk8eSkyg79HzneyI
5Uh3XdVtu3vb14QD2yPKpzzgCxJd3C5zN0PZGhDv/XNMnQyofwdmDtfn8QLKOyiWPLmggvnnXreq
Pc2nIZqg4eMT4JMCWZRpPhlEn7snW5fKJskH8DlEdQJWoj6NmlWd/q5LBnKRkGm2+Qhq7f/uSytl
LPrm2FBE4/ZTpRiKT1cmQCvzVTGNVZmC4n/v1n/2Qz1YBahgBDPdbH2njUVdHTBepWAAzE77OBqi
hsd99KEMdwZoQRYakG3Lo7PmRCCfIb9smjkwzoNpAMCcPBnTcJh36UHiLO1T16pBvYdGkgIA81i+
6hqC8IgCQXB0csaOfl5jxJ7mmjjxUwSy0iuaFF9bE/sYVLiwc9R725aV89iENqpJLl2QQ/Z9BEGT
rdJ4szWCWNktsU3rBM3r4TpCJsWSRneECJq8hiaahimQda6ZHjh9hYfXkNjpaXTfJtAsalwjm6dS
j+YPVpqsHUBpgsqtM8Q6O7ktNWbcKhCt1l2FOJlpWSipN42Fitn6VWk3swsZJBZYQZmtOFS6/NVF
lnZAaNi4QdT0oCaxeta61mV++SrBFbu1k0l2rXLW7GHXGo7HUEg7l4dU0f+YPU2QtYBON0uf7rm8
mCyCeHUCWEwFDPuRxrPWa/0aJT6281LLiyEzvcDEyeYXsixXvmpe6uyLRI8gmICDnTGdJ12m9DtA
/cHbUnCkXy2DmhyBu6XzIrkD8w1PqLDPPssSi2EZW5ZBtZ9kNeJ7ilr3wwtCaK8gVCrPbSmtbdmZ
1a7NefYMJb/vOoCPP/7qMDAUvOARwjIkBSRV8GQMCHmRGKAa20Zg1/nHrjl1yZms5Lx0yXo3t7QB
T2+BsfZFZxnnPAUeaAjdz8C3auEh0qD/DRIPVL54pUiEaRLzjNiucSbvZmiDlBviWLZ/ZKVlHmJI
PB3BJMW/qlZQpxLM0JJDRAyjqGM+HBESIqucXOiKGt6AJDVb7vs2a42D3f9ASTMbvOjJj5ajPoJI
HajQ9SGREfTHo7TPQYNGY4xarOyGGgH7Eb8jfm/VhftHlpn5EWjgCqFPlufHBogoP3VCzadJjZt5
a9Z1DHurwlHMM2o1g7UuJBiAU4X0qQvVKHnx4rBDEXLvzWqpPb+N0Lo/g4D3ilNn+bnLk3GllSx8
7TrAkbS+lK9hzayV1zbFa+ig7GBZRh7KAjTKSrHA2e0MMJqQNvAOGqrTzjxtM0nCuauR1APUaj50
Fyvx6v7t3CyLmO8IHMnbif1pdIDHGJxp2Ct4ztme1E6QPgOKXSJneBRRvaaxAZDLMZjN05S8L7U1
n1YwQehae5rO1y5Xqh3kU9x1CtruFz1NXhpQDG5qX+sXkdfZisaLvDeDXAWM3JtAvaA/Y2umfQ7H
uj3gDWhQeiNPv4Dd1qyayAsfgAUcHyulvdF4pOf1JgtNC4Ex3IQ17aYzASdqobP5yr4acTL8FGME
/X081m591Y47lPOod6qZR484DgJDbxf2T/ZVb6F/Qp6QN5M3O4EszNvOGnqTYD6hpmMACYsMHKj3
8vM0CKpBtpbSyc5A4zmXolYUX4ks/Jq9X0UFQqU0xt6vFut8lQzluSsgjsUi+xZj97rHZ9F4oAYk
dvPBSkJUbUTlwNWdgboyCW9Vlbt78l08IFyOSJgFzGmfRY8Q9yueNJ4l61AF7L9sQBxLlKryrd7J
frRD4o+mHL5GqC62Hnn60aOZUiT/6EE6UVnC/JzFqCYaKSB8FJDa3ELdJse3SFHjS0h1lmPPCSwV
mmBzEeWYDifOUnM5Ar9BYdbRg2ZoF3iTgaxe5uJLk/GzVCoOUsh0pvkwbVobOeDh2PBzO5Xa1XsE
fI3aqx4lgIl74Sr6Zhgr5QURrNnDAOlnlUsID9kJKFEF8sPaVL0HVcC/IfWsHaGs2z5CR1E+oJLO
zijwsn21lOXGkroIyJcaQ82+QcJOO1Kv7tgITmW/Q3Wg5orDpd+PHGnJEMXcqFBu2yAOVxqIjoxN
Kz85ehEQBRryqDgOoz5IQCxnV3e0lWvb6hkERT+LtV55YqGUa8jIlzaYMpDFpSa2VfWgWFMDrHmO
pwguga01dVAKuu85no3IFEwWcp847b+7LCIUgeSgw4L3WsvhxqbnNcS+LORwMgvHehAXil9j2Bab
paTnCNwtqvvVqBUonR2N31f9JJciMYZjJmNzNUKFIyBHMixL0VWUNtvkfak7t9S9KJ6WN2wLyRU9
CdrcCtrWLq5WleGgaabJluttFjQ6w0lTzUCc71TUGTX5d1Hl3kbv1RHa+qhPTbWraaz1+tEflKG5
keG3Y+o0Fww/UFMXH5qS8Ub4nRy0gBKPi0D0nLb8kMeMUY5nEwrxibKWs3nWjv7P6zm9aRooSTdr
TndlZ2/6svvksgDilytLH7KzkH0fr1MFVE+n+I9uOrGMC4EIXda3W+q9u7YTF5lPzfs4rUg9GieP
d38aN6eKP+/+dEty9b7aNQSYqkm1mpqyCu110/NxtYzR1aSfedZLDzK25GO50CUEX/9tXusKkILI
U6Q1akOJ1FmXdfrRZ1mxhfDaFtmon6i+ZR/q2nqY3w/qQvUKtGi8ActfhCzb7EZDbuEgC/A+de6S
5W4MEd9vYcTrlaYLdd20eLKRukDVGD8BqO8vEaDFwLBqK9IgaKI6P5kmdELJiyY5UQ/1hUnK/D8n
tU16fkuVaExDpW+zAN2tSiWKIqE88yqt7OFM/Qj1Xja9RCqRxpTJ56MjWNdrPK2ceTaZERPWkFlE
/A3YawPCQ8kvE5m3vVJI40rN2PZO4IgmWi9jHPQ6pBDVaJUXqoljMUq1i6kSFjWIVkNvlSPmXQwh
FBynSlixnRooRv2VHD4Md722gZxt7tPYsgZicsA9NY4zr0EGu9C8sx5hqzndqnu/H1BA2WYcTXFv
wJ7jB1Kv/X5ZvPbwNajMDh8+T99BQQmSMFPRVoga8puhl+BZO+alKVCFHsUh+W1yoCFyoCZxPg6R
6zQRYGVrnvjXtZbl/7qWLNvPHku0g6vHK8e2mkdqEq1ExXst7N4KtbQlRJH00TP3nZq1j32fe9c+
j6cYFYqjiAj1VUMV3nMfgSvk4gvtzdsBHeda4ihz773cj2ao0/o0Js3Buw5Yn3pdpb2yPH4dUubc
BoHtXp0a8Z66RN3xRucIFlpzJg5PnnjRLdGO1CGnGMr04DKaz2zi/dA4vMNt2gM1xS2QwfwOteAC
rcE3h2aQDxjIb7dalppu5SCIi7LbeDFaW8a3kIPnN62hgnl1ErhN7k2ZLTUsNpEaA2QBnP41zvsH
PmbySEPUVFB12qIotg4xR7gh8ggt+QR+qgXwQKo49aEezMRBJWGU3d7RUSKlnzi6pAYajmHQapq2
omMKjdGxhK6WsWXG3RgtYCLrt1LdslvHIIACMgS9sA+iYSCLOnuuZsdZTgx01zfBsFLytWXpkMjs
US1vo4A/ueFTgnRMq3wDmkG6qads6mKVkf5j0ICgQUqP+eApOes7mDx1yVoh5ThbF5g8wemRpY3n
uXeGeanJmo74JKNYH6JbYBGhSM/LWEGpK9Sg6O/2mvUSdvpXVBgqLmTsWn0FkTz9uc659yj1eEvD
cY7KcoYAD3fQmf0ylGqzL9QqDchqRY2yjrwEebTpBiFqH883mJccnLsbIJn44QbMbdwNpEyBegXN
pT1Zceqji7ALdXMLgD6p6X6W9gcIeLqnLpQsaCzGvtcgcow69E9R2czcCL20IWpRpp8Ghd/IAQBK
B2IXkXFZZqLeXfy91nAI9kLzczbm1gbFXfCxsqBanw059GEmzEo/gV2WhsYKFF6BvG2xXcY9xsWm
BlAScS5Uu7qbSl2FwJTTXPB0UQDpfWH5mDB8mKwu4tWqm+pTUGOXHQJVdMkTQLDaqVnMNCbHKA5G
gUAQGe6XmNepOBLFiEIHhs7t09KIrm8OfQXo0vt4BDTSyRggtBf8eQnKYT82H3zKlg3btPW+99FQ
PkArWT9zZUMdSEOjzLON7fg8XudbGqcRumqnOSJt9DP2NstwhAqJ0LRDkvUvi35Ybxn/y6IRKjz1
RcNcx9fBnJrOFHQAsULX3g5D+pWGlubu/AGi8GdUsQKedpoJfJm+YcmAaPHUXXydabU6Zl/nExBZ
5/NMX4sAgCb3mBh5jZBOwZ+aDAQ+VRlBRslrBzrCtfMsbTDTIVjzB2qyuZ80PD8Rw9PC05hwftQN
ACFRv8h4wnsuVrHSqj+V9kKFq6Y5Vq2/zQk1JTw1EUNp7rSUa01IX+YlTsWIaH9t8Xxe9RBxufCm
h5yHGuH0Fefj18aB9gP0IqWfNdBydIQsA2RUkgugx8PedqWy1Z2mvLmaV+PkAx6W4UFueRIPk0xc
h77RP99N0lquQG3VLG8th+6BK3VnbwpP5qg6gQ0k+EHc2aRWYbykfHjIpJv9SI0UTErs3h6hr8nB
MYVHrKjGCxf9A8XP/s7jfY3feoDE5voFWMCB26WfoEuRXwno0K1VZLdeLNlwEMDiZwJUlLFqHwZo
bM0wh7wyAPVENYyNMUC9qoPe7rYyit4vSxPVtickRFKweVGa3wa0qARakhYlDAWInc68aKfJbp2g
aAmgxdimqI64RmpdnFDbACcQVNuau1SknnRjNQwhdgKFlWm7Q+PTEE/U4kRLvK9DQ6hQ6TuJouFt
hny/DdAjiFcQ+YhOo62nl2aqDNfFcfGji4GYaj3vqxzVMMhw0Jo9rFbtVzFAOh6Qdhu7SUCgeo+n
Qg6guZRVpsGAumiS4qfLoAUdbNRtVHB0odlI2tQrHZoP0w9yZAflMCK8JvP8klfQEv0f1r6suU5e
6foXUQVivt3z7GHbceIbKsmTIOZBgBC//ltqHG8nT8459VW9NxTqbmnbyTZI3avXIl3zvklHAKr+
7Wg9A2cJ7YiRUZtnZEOIb7F2xGntnJgNHuLziFRVUQlTXN/yO9L2i82IAjUJuK2iQZlfu+wF0pfF
d2T6zGUSquliAd90QgM7KMLeAsohWbe5ATyfkQZb1fUb1+z8o6ci118hXZJtShApAmUEjXlyJwbz
jwl+H9APQYAxR+vdPmdoYqffDDDrtQ30/0s/gunjZgc3ztrJM/7yl3hP21kSVkA2CnCRVaD3yLMW
f6U6J0ljM4jbBcrGLhTakLsIa2tcOF7RQQO1sV8EKi9thyQkkgMX3vb1glg2wbMCSisDfIc0dDzn
v09qLAfgvFKdkaSqQH+rLwZ4KgEvhH5GN/2yaUcKmTIowkjAnkxvrcBuXFtBc0qFUg9cX8rRXYu6
Aru7HtEFgH8nEdh0aktY9OZdj1oxjUDpCD4OIPug8Rsfb6Z0bIujHMwvZKKL14fVPjBZN88UScv3
Zev+gERPfwT3J2SM+jEboHZZ9UsQobuoMcka+XZtJA9F0t0cTmMnLn6UuWkCL5ONJxyZrHUzDXJB
WEtLovsG+3J4aEwxdEcXsKSBtyA73cyg7wWAs+77twmtgMR2M5l3GfMhZWR0oY9nssHwL9e30Vo1
cbBKM1s9iYEjj+qGD8wElouPNdhDPcs4knOSpomGSgitkzcA/dMOKszRkrwBXjVnT/lf0Vmsnlxw
QV8hB1C1bdsvq9a4ayS4xSiyctGd3ajS3NM6rMWfjnClWpOXiV4eLPS7gg0TPxFwHOl9yuoDLUsR
QEKCsM9oHmmUlCCixJGzOdFqyFn1ILFvFGi0PAhoOtDDc60Bx7CJs+cIzawoeCSgiYK05k7ii7y3
QaN7Rlc2Hs1tXD81IMdYmBLKbBX+0SIkfGLIBYmVGafjro9LAC50ThXHaWuZJLwBKx6GBau4vQCa
ITvjpQS+ltpBs43h+Ku0S61lHhW/BXIfIgBRU2zMsoGsrS7BGboEF+nSXI4cUDiM3YVM5PQECGzM
0JEbiiCH14PIieaT7baI5fbA6Bb9heymMCQkaaCZhX5969T2TbmrefQQTYYD6i+itIoLBiIrCxyp
U5R+L/AuB7mK9nAR4hZaMNnGgxjugozgbkY43c6hoK4s132PshT0lldh+MKrTt3dUgDKcNAWECXG
jhIH5EiEM0LZWbQrPGDte3LkTKDmXVkvIMjID35VlXjwhWzrFH14qTvoGhRuAkGFaJqWZuunL50M
qoU/FdHXJmguUiIhvxin1xoHPvyrVh06SIbmR+YUn1yZla+9gf9a9C+rZ5wHihUvc/HQDxUSAo5r
nQM+TjsV+/2hMUMJmVn2r0+uRufjJ7v6kw1eX2pVIc9S5a8o2n/85KHPPqV1YS7T0hnupqTcgMQM
bNyTY2ydShlfbYnvedhnDGTYbbAGxX94Qs//cEAd3draMjXvMxCaLX3R1J9d0b9o0Dbm/wS1ESqd
U/bVsAzzJR78bMXwR38f55GxRf92ekiyVJzHLp3WbjhVTz6PQBjNHesbhDTefgwLP4YRxfG33kYS
8I8fQ03hv36MxAmq336MFhubs4198rIf8ffcSMhXoAhRPIEKtnqwOzxW9MgJTVyA5St9VV7IhN2W
WIXC7rc0pOl8AlaJhp09ztPR1+2LpZ6KxgD0mIMU2Z+cZDXY3L1GlVU84KgFYELnXqEn4F6HWCdh
IIJ0JFsbxxr1q7muQHJ8BcKoePCit+mQBEM9MXGRTXB689R3zttF6LsM8HfPGIAu1SMvGSbkVnIb
iVPtATkPVHssc2+CpXJFug6OhewCSiDTCWyw0NQzv5MZ6qKQitFRpFNDUeWk1KluzAfsW6JlUtfg
w1TSaU+DZlChC+uGAftjkEEnoH/c3xyQRkC0+R6txnZdddEOcp390kb+bE/FuzwD9xUYJgKQoQJn
TV5wXod7KvwVbIK+bAB6WS+K1jNwYJKcL6JIBtsqsVp7RQLmljZCUyHYklI5qZ/THXkZWNwWnfY2
HbAzvewgIw6SsLuJ20+MWGr1SHnmE1HYkk+Pbj4dab5H/j4PirlzZG23NhrJAAuLpKvWWQcOJdoC
zrtBMo5JDZ0QvVmkUjld5mins9Hli9L87RIqQ61Vjd2v5N4udQwbIIVEvQLYtarzMHtRSVuj1Q92
4qbNkhBMFk0+2wOlGcaCSL1q+y3eYs4PbN8knmHIvYyasZ0uXcbQLSL7BOk22G7eWMcVfjcB7ECn
xTIv+CW28OLqOolOC+WPn8MwilejXbADVXf86n6alHj5I0r6qa4tHnKc4B8M/Kf1tofCRZD4zioo
OQqcWphV2mJ8aBT+S6msMTCc2ai8NtqG/5A7pn0Fy87awPsGmilufzJynNdIqYblFrZzjKOJSOvY
QPalBDSdiyN5u9w9KNBWPELj3aE1yDxAWvTEC6xBS9rIgwGPlBWLglcZFKx6fq1V04B+B0Clxk74
tQJxP8haguU0gn122dgDNA2jyN80jvfmzXCspqlk+tt8HUFOHw12axeaNOgdaP2u1r+KmAnM/cpp
TvhVoO6uS+Gmy9sTeSc9JC+q4wjm4De/eemviYbcZx/n/i2YVsZTLTvJY5n447L0QuPJiNW/7tTI
3mzy/e6POCOFOPko2nErysw+8jEA6Y7+0gIH8ajqUV3dobOPda9yqBriy9mC7tvG6eWDnb7M0a94
mYILdBoq6Znr2vORIAKJyXESnB0V67wVNM7tBdlujr8NkUtgzYLm3dx2OXmrjkPy+Q+HpdfP8cZd
dYENiS/D4nd0Kar8Cf2rPhCPv0x0B163cAlO+XxdkV4mGetUgDbFC0CB9nt0wgF2z71vN7Ot4uT2
CYVfvX2C7wK7pVnjwiWLeb6mGbdgzyiusSz2hgGWTXQvpYumGNNNB5VPaMkFbN9NZnMxdaXX4EV4
NHtADHSlF29a8SiQc4LMQgPdVh1BjkI4ews9ZPMktBf3KwFxM2VN0QVypN3CyMP6S1ejHOmygh+L
aKhfoEc221sFlSIIEjnrJmubLzX2qpZVVY92GYGtqFBAGmv7oKejAyq+TW8guXqNvf4TRC6qFbT3
sqs0kW6hO7JJbVPaRnf/N3FGhfRCaYJrehy5tQztCXT7+onmbqdBdZ8dxtVRmcAskzXLC2s5SjxR
am5Dv2LdTyDBDiHCY4Agb9OK1NqS0MXk2xfXqszHrBiz+0Swf8hMUUESmNvScdRnHWWG/tYugIep
DOeKvWZ5tFw8BFCPd69kqzhfjWhyfLBd272mEGpe+UBdbymCJjgK6U4tAHslm54weGBvnfMAAYsT
gPiyNVi7+Qvg0u0+Glq25jr15cPudu5He4Vj0auO/5tdTjnUZ5towUfeX7JSBpuMDdW6KnnxDBpD
ewddynDJo654lrxF07If+wsjxDCdIiQlatBjUrBlg89nKOSFnFmdTo8ZSMhibJ0kdLZWRVyxJ9bL
5EH6ndwNmReYSMN53aHGyzJfSCuO9o69tVwhhn/IYVSguzoWbOwOczhk+6A3AxEqoKcasLBM9Xhx
kqp/6Vbe6MgX0xAdBKfGfEHDuO41w6QBGVjthSppDXEFtLLQsBihYBa78orKdPgQ9N6ZzPjXBUNR
DJB7nbVYMoAKWgEhmB15fUu9Ro7qNlmO893tdYvsSK4WCTIk0AL48Bqmt+3t5RuNa93U+yGAfJwU
WOCcIPMyv6tpIkMOOgEZ0skBuzvOkJbcDLrKVvRj95hM0abreXxHpt4MoHfM23/IR6bbpJvt90nd
ODVHq5f/UPz/76SkB1oMbA/40XoRIE/qj3dhGgPqUQtpN99UGx+NFLvNaxl11VOZRT8tvetq/DZZ
BNhMnkEnaM9D7/cheW/ByFiJ820oM3ScWXncrEJjHzm6s3i0g+keo5j6jIe/jmy/LBcy95pHQELY
0i04ewiYpTaQlW5PIIIbDlJALCf0A3GH/LK9MgCYeJ4aCGmoqmm/BQ3fCwt420UFODf4CSAUWtjf
oLzDP3vMZ8sM5bZ5ycHQtI9++baknABY6qX7tiRayk8xvrtJJ+Rno2IDqBlxp9CDt4DOgfxcCnwm
3Ult+2tcZU+giQ1BWLocu4JvSBssQlrl7PmguGhAnLymYdu3EAqHIicphZFmWF0w//xuJ2kxDwkM
vIyzFHvBc1BCNniBGyfC+2cBqY755qPrv8SYAPwchimxN3Fv9ys++dE+CUP12YecdS+r+pOwqvSc
gyF6MULX4zOFJUlm7MERDJ1Nx1/UbAh3acaiLUez4gqNyc46kTX+r+t86ld2lUP3g8aqc3rQijjO
eoSoEHRBvWltm/4WWKZ/IlfFe+KtB+iqu6O7d/vNRPbJteZ4orgnk6sBIyPseKvGe7KTiZz/0/7H
+viOf/h5fl+ffs6QEB3va0vmbkJ0tW0sw3Pwhfx1GUBkq1h/15cZeN8bGaB0UabfWtuPsjWw7cj/
tD1IRvSEOcaeUgi9pD5UYVI8pf+91M3yvtw8PQWlrzcWUAjXaghO5epvkaiXoRXkG7KRdkIP5tOL
zM2FPTDwYuNVajuxtUdp1JxxYzLInYUrgv7sg2X+OWnstxdwWr+FzTAyHRZ2VX8Ga4j3nP0Km7rx
X6v9HkbTqyjGf7GHb7894WAMBaa7rnahSW83/kMiEucBaE+J/mF80SvzlHdgtqBI4djdzvPsAFyJ
DIcSHd9OCagOeQuuW4pRhustWgE0HUONZY7RnwD2ZffDJ5irOTyX0XQCbcQ9RdOyY4jnlj0Xh0wx
HkYfqBUnMopdDh3MT2aNkkTkR/GZhqD627ZFl1wNKNJdC2WvlO5xzXKboetJVAsaTpNl70DGbM7e
fOQAwoxluSMvLckhuHGmoV5S5eDkoyVL0Ovkfdyd3TgCLYoRIlnBl4zyJvoi2gIwccjBnSiX0sf1
BE28JN7Q0Mq4PDITmkVDw8unGHWjq5PPqRQKaBtQPt+mC9GYy9Dv11ZnQ6UwTsOHsUGrGtNqobUc
QDvhdwAa9wPYH/4dIYPu2I541f8RAeQU0uK65PGXNXyc31djYkMfHnuWgq2BxEFKxbMdXCdNuz+k
xoaI9Gfb7AepPkj2mxYssG5pWFu3cVCVYGA1RR2sOfk0RMlkHhLChjA1XLqz6YapeZ9EaB2KejfR
iELfJzK0I5x4jFbqlFV3fZ4dIT/oXwEN9q8+Y5/QxtWeQRLrQ7K8CdbIb49rcna+EZ4VUladdpKp
LPNL5ecMrLSYnSVuukZLfbuh6YEpLJxE22/zbD0JUhpbwPuTezKZwYBNFYift/QTjEPQHzn0gBfk
pTUYanClyYYHMsnaQAeR9LMd/QhQ124OLvNMAEB+/UQg/YHql/FIls4soPo0fYvSZNhTAk6AIHc7
NX09J/BkYncXvGgfyElfMlRjIfqe8gf6gvGsQ9vH79NFUdcr7jHQN5dZsE/wHgB2N9h3YVM8uSwt
nwrsk+wxG+/ixsZ33GXO0mVc7MgJhPS0s0GUsKQJ79PxvCpA4qr8deBV6cW2rwSaYHgJrQDpncC+
A777rEFRuZVj8g00uF+9Hvo+IBoJ9wWHGqOf59YrJpKfJqraCFZuCtBMuTLMlO1dDcG3jEbtUBa3
NPRCPKAu7C6ius03AVgLJGSQPvdZYoPtNEcFI9dKUlrKRduBrGUf7L/Ho2Z4ZmHL+z1al0dAWDMg
FXTm748cYO0n9dJOUNC4OT4kC1vKBPoSrJplgmf4MFTg0pDRA1S8ogfPQpUF2+NwO0DG9gEcAcj5
e2j9kkF4oggWpdb92H+dlOumyzzknqYP/xH50kuXrmYHbvWSFEtr0JJu00KzT39CMzAkb3uod0cD
mt70yQ7PJQ8yfnG3p2HLzBUHK+xzgpMHti3/DqNXxeBCQTssur+GNXo1AjK/h+lzzLwa2elDjd4R
tw+l1foBjMpDJgGcgDDZtpuy7AhdsPxYWIazVUAh3HFZAcZeWcG1j5C6bphbfWEJ/5JwWf9oUujd
Zf7IF/YICHTLqx992HxRBi+/FE2ZQhon86+K4Y+5Nnh+B4GKt09prPHjp3hOkq5RB2tBf/za2OYb
awyUpuURmC3iiPlghjbkTCvzNxtN0hQcQWxBYiMM1jlyb1eIxFQHFyUbCPO4zpVssfjcSWd4lBZe
B6EL2eF2AhfWLR7SV4A0ChO71NZqH+bLy9BNEC2tnHtXjd7B1ptVD9iNjZWpFGXsSdyh2D4C7fq7
cRaPJ6OtI9O1cxhFEPxTZebJBMvJ7cb3rNkS/rr5LaZKQ/Up6ZpX2iPTbpk2ymqA2LyIzD3ZZRjc
cTsA9iGfvvQxZAdu6V1KA2u7wyB27njxhjoPlPxUx1CqgFSEtUpQZ4TkXDpd7EiYSwpww09Z1zhL
XqJZvRVxvhSTGW+mxHUuBhC388UKGT+FwlkPRYT0FjkoREJuaVnij2xDtgH9fyvTTWII0/XibpCg
C+ncbNxUpcC/X1MZSEAKdcCmUX0Ge64PiUrXOPR6yNimCUf/pQZ5zdENoN7HtXa0VUz+sheg8J98
owQTVv2jVrbxqm+CrH67scCPmwkIgrgWqoullVufmqDrVrwXzp20oC2QtUlxQMEAjA7RFK5rBlWE
1IrKZV6DfCfW8nSlvusDoL0B5MHYtFD0S0fTWv/nGAqkS5qC7YTr6NtidMeLr2XZhThu2Sc6cg4V
n+6ZMZ1IhixLmbrXPjphkq9l+Lbow+m777/NAx8KWO5H57WFLMMCxEf8yu0o2KgAGBsJGsMzS8Nk
3TfC+lQZ/deiGqFmnoAHD7u676B7thejnmSwX5MAvh3PaOhJwaxpmJ+mcZwnQVZ1ntRWSGgBbmJE
Q3ZMGtdY5pNMl8g5Zcc4GkHSTp4uStXbLbmmzEQCxS2mgz2igFbqtsrKQCN4YkF4HVpgySmMwKBh
FKJ9NJy0Xla14K+qkHe+i16vxSC/DiLofqBl6icP3OCTn9vgYQ5G5y7zzQy6T4If8C9bnzNls7Vw
Av/KUvGSRPF20vUjushKhcDWcPSN0zi3US7O3PFgUQXqQ8y7mwdcHWjUmVCc71Q4bQkSVI3QKR9a
ZPRmhJCGD4GS5e824YGBgkSpKZjixve5hDqi9SjuP67nttijB1l3Av8G2lNM31jdMiyDYz6BJR2Y
G52kKR2AAivXA1WZRkfrC02KoO20vtmmNLxYxmuDY/chCcIap2TTGPFvGK/m4SgL707JIkXnbhIi
XQDipERfyAEmu2hhuyXffojGbnnVqnw434JdXxN7Z/X1QxiE3JP16BYtuMBfQBATnkVVu/aiQz5g
H9rRS81YdFEC55YV4PcbzwYD2RyCnqtpkSaRgaeLKlbAE0HU4PZ8Glleg8x6TQ+mjuyO6p1LmXfF
Supg8kQ5KnALUwAgmIo5+I+HH61eMNsC2SLa0jXboafpEWNWoi+Tbk0iPry5yCit1AGqD9gMPYU0
8D7E8cGq+IoC3cRCe5Bd+/aeOXK2zSvYqt61kGlz+KKoC8hNWJZzn2RTs3OTLt+XtqvuJghBQiMu
bb6MkHv0jdj4Echm51XMf+38YlzSpMJLm53MLTCPhL26s7HkPKkwvTM9EZyy2yFH5M2TIuDa7sNU
rRkU+haF7lTwdKcCXeqxWSJpFZ5tR1rA1eijPbg2OOiv0HoAQsa3OJyawFwi6gZ4c6R8Fu+TzSqR
W+ijQd4Y5Zw7YIbHuyKTzZl5UKgXrPAgvgMKFDNp1aEKzQcaedpEd+AtyXe9p9sT9FRahBylEWcb
swb8zo/a8m2VMM+7FeuRSU2sIErWpYOD5pgxEBLePgq1Jfw0QNDsaLVRpbsoTcVFgFRhHQQyWdNf
VKX/rMykvELJjZ1o1EZhdy6bHrx/8NElbEy59oC4WKdV+GZD5+pDVBnB/LeIrtryXE/2HcXTnyLI
48U65rJZ3xaSkbi3IVt8pnWQHAb9hvJTJJlAqVJr/isrS34Kmfr37gDxbhGBtZ7swnP9pdVa7NjG
5fjMUr7tVGB9yaUFJeuyVVsKy1BCzy0c7NtpYIf/tOzEjHrhSdBw0bJFJMuDTbDA1ujtHboGo3Xh
Tt2GWMhomCK3/mHI9ZAoy8y2idY3bySRlDDLnzFeC88DNIUOIsNvSUOHI1teeQEaEbQ3dTVHJK+B
S9RDMwX2UGiafhqiZJCcs7rL5mGspHmOa+PHvBIqHpc0Lr/SKBauexk685M/TdNzV4ruzoCOGPm4
ZfP7Ng8v5BuBXLxvlQ3OAHwiGDWaB2ywdhEIVp4TYzKAKVIb8hUDsx49EAbSvN7t26vqkiX56ilO
nrziZ41v3lamwLr3UTlcZVFmoOXKh6OnyZ0AG7Z3KXNqaOmAL2oOQTdNY7vuA43SMmfAACbWhoaD
BQx3mYUXGtGkEhv0BRIEw5GGtKQf9A9+lj4pTXuSD232aOisbVlzZ4sNxgC5G17vR/TuXygERRl+
gQbF/jahK4S5RSMAEBR6Ebr0RSLmReKiGfY2oMsLMEyEKGXX3iJtQqCZa8cxFsxwOUS2RLhy+im6
r/Mquke3ZL5LIG+0MCmmYWizK+v+Ql66ULA6lGHs3c9BWYuHS4vvwLxuFoIpyXSzeHebdPusUn+M
lYLCNsxKd4WGK2BIwthkRxf/OO97gUImQGvT+MPbf0xUvu59JMHrztymfT7sPHQLXWPu/sPTqfhe
miEqB371XIAu7W8BWes/h6qq5wC8eIddrXDo0ivkOCw9+uCRWSQeNO1LK67Pfm7YL0xspqhIXupm
bC5jEgOnrc19Kfk2A3B8g2KU/XKb9DbEbj1FJmuaquP8ZhxZiL+RhFdo74M80odLHwHwxgcFlV84
Wv1upTvIvPsXHHgSewxXZAkZwz4nq6ptlJdQw3OdELKuuVi7gqXPosBWMOni7p8KuSqDOc5PgTJW
7av0i9shqZEDn42Tdo/jIbbfB6tu0Wynp0cQu5mnT4HZPqPkMazTHLv9VmMhPI2PEK2D16XfX2jk
m2BTmLpMLC1lAd+hvX0g37xxjHb5xq2AmNJT3+eHwVhuzBAMpgkorJELQCP8oHtUchu0KvgDuaJu
H4ArCmeBwWfmay+fyB+B223F7HA60sRcT+youWUan5o8UQdft1U0XVBeXH1Hw9iL8HcaDSdrgtY2
WDjAz9hU8kRhFDEZcbXtepDF7gE+6peBWzSoeCpj7g2I8rRaJJYp760hqC/AvhhAs6J06sm6wvez
1uKkv2bYcRY+gBAQHOa5890XgTjSy6lvk/ACGbRtx/GmX7YsHjZg0mtXt62enuDJvDuSSYKmb2MG
NkDSSI+K1Btfo7zeg3jH+GG51gnCpdMXAWaBpY9+/zvwZhk7tzeHHdpLgdrUk3wXfYup2eynkVd3
U+SUi0yV/JzrrtQsATxaQhJoHr3bXeGWYlXI4lDa4FK8kcwAFgpdH6P3wa5qlgdy5Ph6ravcQY2f
RVBy7U11bsCQ9tL/rKXVv8RsjMGRC1a0sAntFwH+r01qyXFDQWBtfZvDvMZ5sb47cb6TTZk89I3N
r6ywAYzPTdBXtWlyzUXVnvDE+ULOifP6DIrqczl6+clWWb6CMi4EFvUw7PEGXNAtXSIjxSNMe9SY
weNDuFML9XhrMg7uN0Di8gdH+c0lB3500Q2h+Zm3o7GqGlbuaZihYgF1TPmcWfoIBpztgoMZ5nOU
NiOwFWaw93mQHtF16i2xHVr0mRCfpiLmZ9NQIQh0AQOAkGy3MqogPlR6qMOEDjPjhp+Rr4QmWtyi
GAYU1gpUNvxAw/cwS68GsBi40QhUMLXf0NkBhq26+hp6yKnrjHlqthJIqz64jGFZndAR563eI1CS
QAtAKuXS0xFRB0p5ioAmUfU1bt7WoAgDinPgIgJHMh5I5mOHYtp6atADMlaN9YhWeusxF+GmRZby
jiKKJLWBOAjHBbJT4Nn1U29a4Gmj9hTs2OjJFqoF5gpTaUar10Q6sl07lZyKZe0Zm3FwvzBoau0z
0DEtOs0M405RfaQhRGrsZ7cXb8N4VMkmQavyamyEt6tLCIbRWd3Db70TlUxWdJAnLw3ptH4LdjoZ
HZHUSRdU1eqcDlTBaTlskjYwAFIu+oNw7OBoArU1V8eyCJRcIyqsNIHsVDpr1ZhsFTBA80q3CX+u
iUwRVAlXGce2h+UAuvFiyO7DDG+0cfIfmqiECRiC48iC15tpSD1IIjiFXMZd3qdLnxdilRpdtpnH
dTxpzvLE3s9jK8LLt6nKCy1RFV52r8Ye50M9GXi7ef0cLbYgqRsPeXIsYpmdsNt5u0xBCrDPn2Ne
1cOxaI9kpxldFNqgUTWJasa++BpsPg0RBIN99FLakcEWZHO1A//91bIEKGp9owGhO6TRUUYF0o4n
xXVylfs0CsBkVHLXC8N9IottTHvQR/T3QpsG22wWad37R4ooUZFYtQJKaK3RethRoVVSNOCQoqkc
UrIHNGOFCxqiJda6/I9P8u2mv08AcWlRhQ/73EWn9NQUx05fktHGuFe8AGZoKo50R+7K6UeQE9sj
eBvf58QUTn6KrKcafD5/3pLfaIdmDSmtZOvkcbYi3fB9obvDanxPVqw15bkHAP/s5nm2yk1mH0ev
+iGirD9Zsn+7xKnTn8jmBeDXc538SM5JR/Rga0Ae7T2EPCM66EDpDF61wni4lammwedHUzVfxHtn
uYMyA5moTEUXowNFpY6iEYXSxIl388S5ovVrrdvyv69F9vdPvK3Ffn0irczK0j6iFxuPTzyMmgyd
t4TgDd6HOO6w57TDY+XmxXbi45C8KIjznLVnxzXkeWQi2uPVduhYCsQO2ebbAACVfWpZB7LRpfRq
9DPrC9oMQFL6wjucIMDbJXz1bAB+H6TGS9011bfSDl4CfBG+gQp6vgGedL75zWVGo/8JUhkH7S71
zP+xxP95DCTA0OUF/u6127vuqRk9Z0FEDwXP+aaFTu3MDmH7UHapa9O9dPiVP7HgKZmY/fK3SVHA
2pkd4t+TxrS2X2LbSU6yRPNlXxjjPV26xM+hlbm8WSYk4u69RG/IM65FX03NZlnW1tZKcEb1pKU+
TM37pRE1VTQvOVjg6jBHnZTQn6BzevdNxK1tFoEIlmwOKpSLtvNLUIOW9XpAT/0+8kX+SRnTtmwY
QK3abtpZeLPLuHqz+2Bs2zfA131yK5wh3+23+N/tVYP+NapezYUvXb0C5SU0mdVcLGtAW3vqw/bp
Vj/LB9ZsBzcYl7f6mUQJE1nYJNjcimK9E3/JY2c8kmm282UVoaOMam6TEWUnbtdPt4/u8cDZNg1X
y9sybTR8XJocysrnpWkhE1TO973HlpOFDkHhTUgM5oCkXPLa85ZGKwr0AYzRZfbgCaX26Gt5LrSN
4loWQUERCJItrTDPpQXeV5Fg90FDk170/YLt6bzSzXRbs0myLd43/pGcwIE9pm7enwa08a/GwseO
W29k5p0HXny1clCa1aYAPNO7Kleg6tJD2q64ZYxam4yyI9m8AAQHAIXfkXMO0+t6KIVvbraS/bwt
a6jg47I0KTSQzEqlyHCOwjaIlh3AaE1OunTvy0YCRwVVY1c1doa7rzvs7Gg/E8TAQdCQ9jM09IJB
ohEJpYnbkLzoZcPfS3YKYpx6BnQQb6Nx+hp2OBLFvjmcQCiOPR6NfW2kO7okUQmJ2Kzd0tQILOt4
begpNL6tEFUg+LeH9vEP+7zyhw9ReZgs/KCUG6Q4hv3ox1fmDOarDyHWMHKT70WfDst2TIMLBH+7
E2g80E6oqvCr1ZwpwIUq8bLywSnfjHV9LqEjsiKHt7WhMfUNys7Nymtkcg55XFz4BOwBSlvJd489
DbU1fbXRlL6Cjm2pt83RFiVi5B4EhDvxzlWvhemIRZLZ8X1Zes6FHDgCoLdCOwy02M2O2gD/csTQ
RzE2B9/ioFZ0NQRqFPKRbLJzgbJTg3pskBnc2LEh76KcszurNR+E3tSmKCXRSHYG3xhgzIciMEQe
Y99nB2RV9tTUcmt0oSHUnd0DyM9nJ8WTnS4KpaWDm3i7P+16WbBDG4fK6nYf4rWdPiCbDH5EQ87s
/GM6undRPzbl/OPd+m0oDJDI8jjV+fa2LAOm/pwGctkYYjx7Hgo6IzD5d0OE1zUazZJHkYWA/VZQ
bBjbsFxajlW/+KJFG59s89cgAApAyvJ7mIE8qfT6n71TrrKs8KEf+ohiUIpTSi6WdWhHP1E6A4w7
z76NyT/o0Wuenb5Xa45H46kxy+poobq6mQIHm0qQDyziIui+2yxeGlNe/AQH96feVc5LaIxI7iPz
fvEM09xXDlr3fZzJHtIyGJayM61X5Qx76Vn5T9OfDr0Km1eANiHQBfZDvxcLLofparIy3UZOkx0a
X2R3TsDjlRUO8hVI+q2qs/yHqfjnPk/Vp0GOCqdPqzyFVu+c8Jddrf3Br178HulAHWp30z7xA35s
2sRd1nHagwLbFccksKZrJ6wreDrcV2g0Q80pcroT9MPqR9C0fSM7fhlkZYZGnkvQ1j20ggNInQQr
I0RzHQgw44tRlMm5sTgO+7Y9fGvdtZcm5XeAayCTpQOY8NQWPZR8nbKs/H+UfdmS3Liy5K9cO89D
G5DEQl6bOw+571VZi6TSC62kanHfCW5fP85gdWdJrdPHRiajEYEAMiszSQIR4e73AL9k97kHgBcC
DgXi9SK9N6G95iyKFO94TO7IBAyXgcx059rBojfynW800aabij7wVRtXy0nCBcLG3cGenntzhwe0
wOjl99QKpJefUys43wYlOZ76QxCCxPOviTIkjFe4mKKNQSUiWFC/T0w+KjDrRepU34nsbZz4OItY
D8cmXWRionybid/mI/nQ4UO76P3xWKPWVZvOARI2CyHB4pEn9mWuWRghjYHgQLShGgc/s+ozABqf
qJNMMjDPlt2++9eocEeazBdHo3LEkugoeF59yUNuPlgImp1+Y2/L7KM9spovIqnf/UsUAC2JvQK/
my+uF1kPvQ801RzJyry2fud3RRLkpCS4QakmgaBqKfgXmqoB94TH7/HB5M8tJJl2DSDcm2awzS8j
bry+VsE3PMJAn1LHxmnQYryDSrUDogwAkqeRyOnmz/00ss4RGPJlMY8kB+EBBEYjbVRU3OkIouPq
z5H0mkyhRJFGisBhX2oUH5EDVnrAXvjr1K/4AyrEow2+DPfUxSH4hiFevbNru0BeILChFq4Z9Kht
0KvaVvwd0kWboVCjD0xisAZHl/k94kAWomI2+iRG1q1cq7Pu8s43tu3YNgdZNsMJeXaIj6u8fChx
mwc8r81esIx48mIU9y6Ch1FXYAwrVDGpivCX2mDZ8nfvbdT2396bX7AP7y00DIjsTtgvgm4FfZ0u
aztoDjM4a2qiar45EOyrtowH4EjqfdHFcbdAZBUUchSucypVru0QjAGzUSJtu3b6wFggjZ1h19qo
TQ8xs2XQe/jUyVjnIZ7RvjiNk4pXPx0yzdSm9iF2rop+a/cqOxgoCTl3UvdnOqODjnIwlHlSrm4d
Zel9C2vmLdJK9Rs78u29o4rgwRkmSNsAql9UnpwA8Sw+k8fAbQv5TfsZ6J9uCT12/9DjVmLf0vof
YvzzKTmNcKIUgIpCsen6ANt+sNENCO4K5QCD4iXrciorru26WZgNKgNblAU9SYESaR6PX8jNY6A5
FUWBCFyLvUYYNs2lmdxaH1i+afjv3Hpc+dsMpYiQsVL6uUrTLaDcyOvhyttYIhi36dTskmIZQTfk
c5yV7BBbErLjxshemOj/GCLXuUeiub8DmzYQ65O/bbpyWWuFzNU0baqzLfkPkXqfNkfceDemQLaD
WhsMuxsHNWNLZBfDPW1tqVmwKNrPG9+pF4iN8EMTscxwH5UMmegS6FKHClf9ULQL02zF2s1cdhJU
7YqHRCs3gGfcv78i1GmOfoM4TTJazQkgE9BLpCCqPkGg07M2fgFQea76bkP9dDBU+BrJwtr2maWB
YcEhzPz2nNdlDih/IsAg48h+QcYwr999bKn1sqhrZH8nb+rQyu/BfwmlhbhA8hZa6/qsOw/FhNCX
WjY5JBq7GNX8SN3jFCuvZgPGt2bhIDTZL8hYTT105qBSZp+X6u5mL0wL1B9zr7ZXZoFCwx4rA4HH
+LGmCw2XUHBuYo5rjk4D57GwkwgKZ4ib0wE5qqRDSPfPdgN+oQy8/mT5MJLaYxya0Cxf0ly3MRAS
Qih+Olipste8T2RyAT1Ys2HgAr8UpmefmX42p3IvOpCZzsags5cyGrJ1iJWKwh7Ec06jny7JJSbb
4GYV9HsCvr7NUIXsGbuTADR9js4WBlTJDu50oDM/Fk0GJgUJI/Zz7pqszVhxlO9OXkJxKJ3Xw458
yMRF/udomvLWJh9q5nkq+PLWI02Vr0wJQcmqQ8Koy8L3Q4RoZAW8PNpJ75QgHPL/mG0J9ZC7qFS+
aVPjB0UgPwQp4zCEyk8A8vQG1ewn7B0/RjN/CW7SYEf4z0ZofEIVtH22DPADdnYwQCl+iM7lkGTg
XtLGFSA0a1k2gYUYT+IvwBiZvfV+vEaRYobajxDCNcIL/tBR+S33ZfOlGpC3N2TAHrDgccA9WTN8
j3m8x0OrBQtOBTS/itcSD1dcDyLDZxF1w2k+NWxtHMwKa6osLoEkmnroIDtUZg2gxeuxG2xCC6A9
0GG8oPDyCrHO6tEZC/cEsGC1JLuhQb6YV0F5F3v2eO+KHuuXaUAArgBkjHJx5MAXPzk55HQ7lj37
+VgtejDynegwdEZ6YtPhZqOm7nS9FIm1yUcUhHdZfa6lnz+7qIJ9qB1vyawqQF3LqpJZ8iz6Jn9G
5BXljYV+IEc/Ty6oknLuqFVF1VuflcM8CfTqQKuaBLgOpznzaUOLG1G3p2YyinGFWiC+pWbjFEgP
IsC9oeYQejV2Y5WzsqcXBVdouEd2w15SLzLxxqHMQW9BvY5sw3PTYIVKvay3qjuEDK7UiaVruCjE
wHapYdgj2JbjCoCM6tBgcYBQUhp7Z/y2vDOdGV3xBXzZ3c4yczEurNJrEYAfwARvptgYplBmns7o
4EMV4OCFONyav/O7DaMR5ELDbs3//6luL/nLVL+8g9tr/OJHHaru9L41H70AIssGVELyBZ3eDiD+
EKvcLvoFhBKS461DhaCkL/P0zyHUvnU704y3Jp39+gJJg4ykqcBy+M/TBOVfb4xehd7JbLy9Khll
VfJ8Ibl5HXWIvdv0Jm5DqDm70CkNKYroM5Q3y71hh/l9A2lIgVTQKZsYO+lQDAJVIIZXLAfLfrd1
dBbFGwOiRudhugJQG63rTaVjYCX+Gksj8gjVcr2yzjf7yIDdHhPciehVbx0D6HU62cWXzAmwMtdB
K9dxEbrL+RX/mhhRKgC3weHd0WsnOsMuuTSj1TwVDQ70S6K64G6eKtFmsQ5Co5xdXMO92CAh2oJh
Qh+kZvown6mkfT/7jY1ceoerBBc2xtEh++vsZpPTNLdZqeNmK8ESuow4rnjQu7kPRavATRWASZ2a
nojdB21BQruLrbtg8ighr7YLGtEuqbPkjvuQI96Slh07z4M6DaVAgHgQ+UKJaKbr7M6x7QtoUsq3
YhQXQ7LijWt1CRROMlgcL6pPKkzAzeQyb6+q/pkK0qkM3Z9q0REJmO03E3mQPS3HO6DMF2zAhiAR
0T0I9Pg1CiN1wQ1pTS06GCPYnBO7eWsHP0amr0FFXuGW9dKRHlgMVOofq4RP+/lSvjR/ncWR+W6j
szbh8iUIhmTB8lS9zL3+lpnuY6x1fBVCxFfwXstT3YxHMkEcIr42KMS/83Avg2pe7y/JrW2vAciY
7smLDk1V72I7787U6sMovlZZ/jlXGZg0ppnJ1NfgrJCG5e9vtja3q6UTsXhLLtSR6BSgixwgHrLR
nEEJOVG/4fHq9qq+0vY27sFAfZvPtxNrr8we9Vqmgzcc5aNz5LK50jD6k1AXUUKptPgwu1mChjea
38LtT4ixo+zA/nW5mTKvuu9dFZxu70wrL1yYoEkEJhUfGPnWsvIWhiHVh7+qtDyUkVqgqyIXOrgj
OEBqszbnv4omVa0L0b001cvby7Imc3ZGibr121/aVq1xYE735fbBIUAK3n+d7G/vrs+Ee5f7LzTX
/B26fTFFXYe7uTkW/ACGjW4C03R7ZUEkwcjT/jWqmycrSeOnCJKNB8UYKnQnO/TsbCNvLiPW4Sj+
dOpNAyqjvZMW/FmD6I6cmLTMZSNZdQ5tYawMkacLDQG+x7Y3P3XNkJ27qSULd9ygVgTMyaVrPlay
r+4dkF41Tmw+kqk1Qe3lp354JFvf+sUuDXO2nAcIy3/szY2ntQkmTpToYV3dRnuaHJy48QFREXNB
TRrg4sdiSLO/kqkdEUpM+rba0uRAm6SnyM7+oE56u0ZoHpHC9e/mV2/sDtVmoVzTZI6KuwvjxYX8
6eBG0WseK/NErR7Lw62nrBZ0IviDRqP3r6hUWVEnmXJIZC545fUHasZjYe9UiGAdudBb6ICMY+Mj
GQwFjRe3HNmO3gBoPdjB1z22kthTdeFnFtrtdeRK3xdj9+Z1rvsF0u7DGoqAw87v0Qy0sQLpFmo0
I9c9FVUKBT4gqL+Ap5CDEjdtjkUbonTNus7mFgp8uizBF4IYzfJ9xw0Ktd1cp3erzY+R+ji2WbH4
UKhnRzXExE37wcDbLnzvM+WvfZZ907XOnwok2Xa6hsQPorTu0+RAqW2sAb/x+quBIOe3SKAAMu74
j9hO7ppksF501AzQA7Wyq7TDduuUVn/wShkjThEzsAby/ikeoIybQaDz+zQcGqX8R4jhKkUwGD9R
b+PZCX4aCQMkYcKRh44BZgszBvgsCfpP0KgAlzPsN7duQp8nrkIaEQG12U0Ce09uQEe8zzZMbrfZ
wui7R0QHkDweQPMNeIexSIe3VAWoLnWtz5AdLlGUaKa7um/iT2XLT6owg2/A8yTLAuXRF60sds7N
Aak1ewi//TWySyBGQSNz6aNs27bZyogiJIj8LPlEZ5kv4/ms+43td34+Mxnum0XyIc9mSHs4ghls
9yGrN+fYxPBoiFHuKb029ypkydbCKAEz+StHR840S1LWO7L3UbLIRiR2L0VbFFsJ+oHPVlrMfFYy
ccx1bDvVHlVIEOdN8pnPCmtp2KMGBNqWa3ya/B3EyYBSQ5mCGHLwKFtFZ62n2vllIF3wYJdB/G/a
3TLSCy/U3tGNITuCUpk4v6SjQMLF7FbUgTxhfgmhIWivorFfoYbKO97cvEEEm8FP1LLnQHN2KNQ4
6rRtn4LOytZgKes3c3MEERuXFd6Spdon3ZkjCFyTE3XSoVMgDAOo60otmq2PzffZuNm9z+bbhr9p
ddYg4uVY8YI4syA/dOocs7pQq2ZJvYvctFpSkw4I8oKY068vvHRRsDl51CAQW/JJSoRsv5lj9pgG
/DzH717FLqH9WrTgngwGXjwasXkkbgYP6qS7GFirdT9dFNDoC6dYdHdXQrT7kXfjkUH8dY2bozoG
tR8sG2fkpzrO7U8MdOkzbZ3O8gNYKIuVj6q5L+TmJSU/mczfOlbeAlQvv9EVU9cQrigRs7g2jDXH
xm+dFfPj8JtOz3lpu1/bGLSrYzOGB5Ym2eM0kPqrOIeGjoVyITuM5T5OMI+sLfnmI+ATBE33DdnS
btlyN7iPHdOEmOsIllE7HyGiHL/7CiiyaMgxZisTydMWDL3g/uBs1dOZja1ql2kH4QKczb3TmR28
iqaHirsDmNB0ACmm9rc1Cnq3ouFIymrciRosI8Dvr8ati/vMtVRIrU98afOXETTDqpYIutJ3mQRt
dIWy3KTBdS9cJr4m4NqFmGL31Rp7ttRx1EFLz+92jWyNHUOm864DJHyJvNz4Uvb9iTi03QzsnWHe
fWVlAjlI4C+MLkqfMkDvAd3GmV8VkA3FLfnJiPS77dZLZxlj9brLKjADcdwoAdFID/SWPZkkJ1lW
r/M7nv4UWYDsizzSQO+gWBA9u2lxynPDfYpA+HTAHWW6Crvh62RPGJ4WVhDwg1SgSvnZPiKRscjN
utzh9tefseDvz6OQHfSheb6NrSJclKyPhgX1qCAcF00pgm3eDdA1M6CD4LhTUGtq3mwqToYdatuq
azsdahDrI3sBGzWp42bLa1VvSs9ql1TlRvVu2ANfFZfenurbbnZDReOWoXZ4kRBN603ZyrWrK3Jr
9TrTuHv4hmndZbEw1uF05svh/Yxsv+tFYSnoc1AruY3w6zk4SB1s6lEVz1WVvdmIMr6FZb1BIK77
aqZevEL91HDRjoPInpnXmyxRcmllo7HwnNQ8OcSIQIFiagtE5LDO8Q9kooOaosh0hjQFtFyLEUK0
KF7dREoDrTwB7qiIi2wgAID+jS3PCOTkF3e6/WbaerHGhu0iLnBLLow+3nNm4ClRxtBAb2ufQ0zH
jN48XBWOJcVr4QbRyhQivbgxc47BmNfrXmcaWG/gxaHm+cbr9MeQt82TE4TN1vPydO+nAkpp02Tk
MdpQXA9r8YrQfrTy1JitFHOGHSgEqUadDm6WlWtPCWtNzQ7gvQf57sBtsZVpinLxoXkcMw/Q/jhM
98hpAGAIhYcrlEHebaU6G160zwK5/p1mhWfjUTt1jlMqXmUBW6FksTMeEV3Dp9CFfrEi7H+M1NUO
uV4LjzCoPIFIsboGCMbMNmpSB6rbm529NBQIEFreWs+AgbcHbhUTN7WD8GEFaYhbU4JAEZ+rfY5s
HxXSjnSX8cQwDqnWT7Ku/EclmuTUDrG3JEZv+add53Zyyu1JngkR+DW4fBOIEhYLXLbmN/BtaNT8
W8m90nIA1wu+iESE7SNzKhAOTbfaIXj3bQMwGtuWDh4CE+TV2kMiC3vD8StnUObp9fAZcjHvdirE
AEfmbCf/MYu8tW+MwBg0TbzjXRhskORAXs8ZcV9ErhzsNgCFxEmyM+O0+UIeQRPybQRxvgUWW+ly
pp5vDNZvf9sm4nnky4CSEY67sySo4QJZQ/2MPlJdfWxSLyL+3Z4+/zLs/tb7y9ibcztNVTqG3o7+
eOgGJF0hhV4ee0QANlll2o8ZSsIgc5yNb7l3V/Sd94c9lj9s4TjPOjGxs/R774Qq8Goeo9PCWGcD
kEp0vbGBV9vICHLEnqY1kJ4WPN10SNzRXjL2esNM33DVBcgk9mkJcR8O5HUn0xoCxYN+R2Lf/KDJ
gLV5mz5zVjP8TrsK3DSpvUkEiovDuCzOAMFna5Q9lZ8qZX4naKMhv+O2Fb/dxrBwDFaGJ160xJdJ
qDVUGJebW9Ot+3IDeeRgkyjfP4kB0CvRf6bq9zxvIU0XeMPF4U53sjQ2MmHpma91PDvY/SPrzQWy
BSUqRHBJ5FhhIizMixPJ0KRTU0xN6rVbYDupF3tF65l6fzc2lgEyF2kGAlUju2CZgHUlBGitsneO
pWZYak72rpIgDBial1I7uf1Dx8p5gB7tCgy3fnoN/AnAoMMTmLoF/54BQ7wCrQa/Mwqo/g2Gip/9
JK/WUJIaz4B8JQdZxHI7Frl9b0eFWLZCBi+tlT2kSc5/ANiP+kZXvwXln8NVoFG+0cYWiPzxrAA/
gotQjJueRNN6qB7oP9HlT3aLZ3KrimpWH3IHK70HtvuYZRBGugkSpUXQbIUOQIY7QpDo1mEWHIIf
xj0YbMBEVaBqH8GVRSnC7kjNZsjfmwQ9xNPhY+/wc5N6IwZ42L8dm4+o0SmzdAVq25OoVbZ3pwUW
qhGhyOaUaXCmNh0mFy8fs30Uq/BkYvFJfAaR7v7wRB7cy67nD2yML0SGYGedvUXZaLQhryEd/wBK
z7/H2nb2IrM12PDqE3hNK9e/5gJ/xeyV1YXcaKe214hQokC4r9jn0AY3HK5r75oFNfi4cfM/AyOD
HJTXBgi6dPZ5RKk4xBFr+6HJ62aZm1n/JXLt19ZV8R9W2WD4lIcSSYmtEovfpAuh1d4XDIJsPq5p
vwY3SjcgTdKa4dkzjdfE8Pi8oGxjMz3lUfBKyzTaIDhAuS4cu40PtFhzOX6DAMMXa2LzIl4v3XvJ
2ajwqJiYv8je9BrQjsnOO2d5cyU7ZDoTPBjccgHC3nEL0Ez6WUFePDOd4FvqAQatwMV2iZKguzgA
UKPUoAm+RZAGEAzcG5YKve3PI2MzHO+z1P6cYWVzBgVTdsaqNztjBxLtRG98cuwwPNpRuPGttHxM
kqi9l7FCQUsHZdAeMZdl5TG2o16jFc3J952vcy8b5FsN8McRiyPsWiQ3IHmJCBn50gHEdRvRZcYd
tcLSlat//df//r//53v/3/4f+T3KSP08+69Mp/d5mDX1//xLsn/9VzGb92//8y/uOrYjBAeHhXDB
PiKlg/7vrw9IgsPb/F9BA74xqBFZj7zO68fGWkGAIH2LMs8HNs0vEbp1+c52J1YFIOkfmngADFdr
9YbUOdLn2ffWWM37WL8L4iMQK9uYVlidEO0OpWYiucgxSLcO8cpBLpUvgqEMt7PKYBw2P7WBI74E
KIS5LTOiWEQrZGNSCISAmYgOfux9tJFzmSYrht/4AfLEqJ6dDiJL+7M9HfqoqTY5bnpgZPqzN6n0
F5DppzvRMqzYRSor1CM57exCY8mZJoCaAlv880fPrb9/9FJyiV+WEMhBS/7zRw96vNzoaiUfmy4c
dkgC+6iaMsd1yo3ypYqRNJmWE90IHHTp8OqePCQwT4BqM5SJ/d6ryjzjkAbOh3k6NtFs2L2GWLFx
EKIOXpKwslaRHXdnBUnMY1mAJ2NAburTCNJnfLzybXIF/zRqvCdX5kFpxE+GE11mZjXc6SCyD5xb
uOcC0qD+w+/StX/9cDhD1BefDkdpiBRS/PzhdE5cOiidzx7nRbosBHD5Of+EDEV+haJsewVU/5lu
h2GdGRu65VFz8kK5VnYdCmgVW4H7ihiwXkuRZmBNw40pyGqINQjRfLF0dVbTGhEPxYcsYvlnYRSQ
DCo6uA45P9bqPjDy6h6F9hsk7MVjPrHpl+C2Bd1B7B3JBsqweNsU4H+kXhpQhf1GTLz8iJpBtbYK
OXB7drpEcCrajyoDa7+XAfLYe+DMsLu4WtYeUIRB8wjtevH4iy8372tp7R0od/yytCeFOUsL9zB1
kvzc2PpAJ3UIemD5y04mD/+oOjd9aqYDIoVFJSIQgKGRhrJdtIAeHlK3yJ4sbVYbwxzzNfXS6K5L
5tE5yHvv5ngjLyy2tngTfyCXbxs13ZXNZkMdpcWC//CL4O5PvwjBmGPiv4BitgIMWdnT5fThToU7
izWASsZ/FHhEQT6O9ZfOBL0y4QzD8pPp1tYrLcK40fYnX3j9xQhcLNGMClKQUXwmVdlZJZbEY2d5
WDqt3KIoFs2k9haiCBDaO2UEcZm4PNIg6qDmv7XNk/ks9rZ17aDKZrCdZKe60Twy7phHOuN9bJeL
LBxQbYVEEdtxJ9rfuv/mMxt4pbf/4d7z821/+jBBACU5k45rgYjOlT9/mHFQMTNJmfeg+npAKjZ1
FybwC/dWaLgo+k7NdZu42UvOxJrWuuRRVQFQeh3vwHAL4lmkEQsH2OO22NXIM0z32Wq6u344AGR0
bjXE2+BAZmh8IOhkBgin+WO2rGIT9K4WS6+mG4cLCrZQB0uN9w5kZ0JECUDrbnCdLaOiAJeN5yZX
iTqXf/5UXPW3n5jNFRPKtEC5y7j9y6eCFRX3syaRDwxyuWd7EswAtUmMErZJ5ZY4UX0ZRau+uIZy
TFYfqJdzCBoQXTLZwJ8HYKwDKnmiVvbUgDq4XjaruooMcHGn9ZJKAXMBeg5IIftHMVUMRv5W6UJ9
vnnVEtVpikG6sZtCQ4UXgRQjNPwdNfVk6xwglILB/puN/Iop1DQ7T35kG2oHS21uvFQTvfdC+SN/
xG0YuiKWH4GpS5Z76glLaGx5FWS4qPeDt8vrGgK53D0F2pp+AsNX/JyKTWTV4y4TKFSZ7CzvJe4R
CCqCNQU7fhD2OyjGF86ird3+0ZoAJAWAyEjdYqc0taa+boCCUtIgLAeJsMDPQO/cmd4e4t7FRTch
aObHxjs6qfqSZLp5IFOOR9cqQQ5jQ03qMBNAqJj5+s+/EUv87dJxobfhmhAXcAXHLnzq/3AfGlyG
x91glw9BYE5R5+xzVFfht6xD0aHXS3aPzE+I8jwUAINfL/hWgBED+X3vpUBaaQPdVLBkKBk+/TzS
rVqGDcxwclMjBMYVXCyyiyrEpEBXS00nHNdBocfHNlBgFfGzTTgp4hW5kZ9BE4tS06mJHUazc9TE
cjM10wrko6Uj+h01ATR6n5KakEJehyg1Wzs2fuWECAo9q16Ho2w+QK+BFsfKqKpm4BACVeM+4YC6
zdBrkYJIAkpg5gy9htpcfufZ4gP0uvD7eq27VM8vQa8zAJiDum8rVi+WpfRVWq5/F7fAv/YA8bzY
2oJSOGPpCRUK6sn0y70XFOYLWEWaDe6p3pbcogj85wVyXV3joN6pxQ6C7JI3r7dpbX9EBHgaTtMW
OvcRii9OteYj6kYh3TiUbfAEznWO+hxE6ypV74caGQHACtQS7BfhG5ZP2SIdS+85bkdr5Rl9cpeh
NnSn89ba00yiQQbwNlPHUv/BLXqAk6GT1Xr90oJoHILTwCY704HsomqGdS1svTTl+G6jDvLrMcpm
zJ7ncMItRKzqO8dHBCXjOv0KAvgDKUM2UXMU/ei+oIhRLiM1BMBPQD5VNZW560ME7E3LtvEOnPSr
E9aH2sueAWaI7xhuh9cBGyNoXkDgWuTtE/JcPuTs/PwpT8caMgFFu6WmLBO9r1sUjlMTIsz2fV2z
TaTt/IoIu7nKWaIerDJP7liptubQqwcy9aHXrDzLGzf2ZLN4WUO5Y3b3uiS7WEW2p2AtRIPAbpjI
PQWMAsqQTbamV6iNbhkA4VgsOaBuezEy8xpWAkG9vN7bXlX+aK341Y5GB5jX2ltim87vS9Outzyp
DdQDjaBrAIpzU4Q6f/jdPEm879Oi3CJg0a7LFpJ4WVg8FBMaBWWQUEmegCiZkUO0sU4yXFKw0UFA
OIB85Yi7lBOWyMn3wxcnz1fjkA/PUQyAhlNKE7kW7NixuuUAaOR4kE7khiIpVgAW9Yeuaipk4Lq2
i891lJfL2mTuFfykwdZ2ihCKM/lwii1E51GSqB6lhUSBzAPnGzBV6yT1+Q9fu8e2QUaGhqMcwL1y
Pwi3KGgaN/98J7R/fVpi1cCZzfBgkKZp4p7y840QYaiysXqjhWC8iRBr5yG9RJAB0E3du4E2d6AK
Q0SEbC20o4KmfRobWULwBiz5UhXmNWozrAe6Mv2e41eJ4jL++eaBGn4fiWov3KmJYoV4VjRIVrH/
ad01karoScCWziDhCGHcpV/X6byOsFF9vNR8iC86aKx76mDIgNz/88dg/rounT4GwbBumP5JSTvs
D88D1feo83aYvrzXtCt3QpLikmdQPgaJF8IAtjWCL/N20Se+veK9Xf56M6ARRYIif7r6gwJ8dsiU
Rct/fsvc/GWdo0zHdBx8cw5uHvxvO08gTU0IDYbRZV7Qj56qwITuh18RE06moDzYduJt6Xps+6eZ
nvGViVKqv5t98DbOZmbr8CukNm7eddSolQjLDBxNawpzpsoNny0BLpc8WQ9BDeJgpDxWWWwGD4Zf
vp9BCIGvOg2YR+abfDVMZze/DBJ5/2E7TvuHWyRE4JmObTDHxsKWLmdo//xz7oaxD6tRxLvBA9RL
LG2IsrQjpLYVFpoIIKmHbuwgqDsBTjod36Porfp08/AMPiI/ZPWLzveg2mgByhD2PaScAhBMJ3jm
AAWaB4+CpeWhm3qpSQcfieBB9v4p4AxaVX+NzzoRAydsmt9Yd/zn34A1RRd+/nNx8ToKLCHcUgqY
rJ//XEAt0gGZLH83Y7jsYjlHZBDbd8+WnyFxCQ6VajrEo1+DBxz2dsiAaQNB9SKWYHH0dQtiPqYQ
tvYtezuAyznAfgHQ3Q/tWz9hwpzqP/ya8SXZUzTgwx8jmIW/xHVtCxEe7ji/RrEYVH1zFQb1NtEx
P2jIhS9RKYQKtk74X8LUBQUeCs8dVQEpyftwQXZUAKkNuBiRgA6z4IvL8gRiR0JeTOQcnlPkRckt
y0V29AOEXaiZC9BS11HHQOoYYrXcN8UBGbNvKLaKfqTFBYtGPJEy30ZGynNeJqrhJSKD+oF7SbNJ
WVmemqRVBySRu21T8fEe2Gx/hVu59Xmap2288Mc4vs9jGWB6lEgmFsXF9AM8QMAg2V5QaH92/Dg/
WLi6zSk8pMFA5evzaDxX4N24kBeZqTnoctwB/fxKdjJRJx2GtvRWJpb9y/kVyFhPU9Zm3y50lvlb
sn14MUc1Wz1E9fGDLW2z9NSwciW6EnqTNIReSgD8tbWSKv1oIx9DVPmkgdYiYPH3dw0pauwJHeZu
sdIq9z4DC2IC5BhUHE3gM50kWwHtZ4lTVFgI18emB5o8bbRHaudO7i8b3wyxuh3WiVdLqKqN8bAE
gTKeKLJJH5UO1Hnk3p3kAVqTSSeeuagbJqAVIlLkb3x+NHj64+bRCfYDJNgKt3YeY72IkUjEqX2j
ILNMc7jTRCBOB2mBFmfy4EkZ7xAbRwB66iSbHfM1QlfB/fxKqTts0mEYV/McIVa80RjdqWob1jGY
4qZxVu1ka9M11XqeIffKqw19y9ukyhzDFYCexZZm5WPhXcLEPziCiXwJOCAUKQpv2CVsfp3G9/gJ
0i2fyZ3m6ZHWXzQg0jxQ0wscPqF2UNc5vQU6lD74NBJpnWiU7/jGrirwndC7IpttAY6AXPeF/EMe
gpzDM4MVfTZD73218zo8OeCGwz2m3VgB5w8geuQP9ggqLOhJuOtGiiBb9ka8gGJLeiUX1BjYgLBB
jTS0rHxtRbzZui3YhOvkNemSZNOPPNxzwyo+JaOHBYhKXlEBWa9kk1tHqI72D0bbfjNLL35FXRSW
ElljXhzfje+wOpUL6shk/6MtlXENvTw+jXWTrOgFEBk/OlM5Y94OF1D1gca+x1dBL5J4T3nh2mBf
7ZNtUnTutuZG8QXS28uBVd7GSmpAS12kcYzm2EUlcg8awcAl7i7R3owVA8YaHxkij2xR9CErlx5u
Yp7pZ1fqNWXYriR2/ltqBoaLeiYIr85TVfgNl4jRXBxX/z/KzmvJbWRL10+ECHhzC3oWyfJONwhJ
LSHhvX368yFZu6nT07Fj5gaBtECRRWRird+ozxhiRNtAJ5Ani1Veq/dQGvfXvu0IPxurgGIbNMZP
OZtTOsoOk11rxVu49qwro/mUGXey7VqTw4TIQLxdb9VV2vzIOwtWK8udGynvV4iIQBtqWDSJx37d
8xITjUnW7eR9dIVqngwz/7rnwXbvgRPn13te/h22aBsUG3nV1ALBPjsOmfTlAstB3jfx5uF6X//t
nuWgsVH+xz2HSY1gP3m3+zYft4OSWLuu9g4luTk4aF0JsEPp2VrI0yntamCr5ETKyLH2nmxxlQK2
Yp5i63bt2ULqiC03xLVtwYUscwwgqrdB5L4nhsBIWtapyIuKkzy91pa9rvpA7YJcSdYiYgEwkue4
qeBz1Ki8sQVJn+Fdps9VhiPl4D3KDoAGjI0KlWoji6Wa6E8Mlh3lEBzA3PUghnwr6xqXZHEXrbBC
nQ5Fn66+hjFvI1pwOV2F7rbep89qaLX3k2bvbj2yaur4M7tiL+fq5tY784nk/aoqyzvZTw6twxE7
NnVsDrIuH9XhNJnx51zN3cE1qnRNZDfeme1oHdUkz87hWLNTH9dBXh7cpMDeSs0zPxXl9EvM2zR3
mt9TOv/kDVp/cwuSC3Ed5GDCEb6bG5MXS70NH8cAHZm817NvuuaSK2YQgFnedFr9e2wZCPG3c/Yk
rzxOhXWM49E+IA24K10beSF9du7aWPwyBr0iTaogbmm71jli1diaZajBpsMye0oqb6UGYB6UZlOZ
CHOkoCy+u6F6QUJ7SX8StXFHPuQYoICI9OIvpQt/Vji7ftijmqzMYQqeG/Qp19gwqNA+5q9rw+Iv
j/+4btSF7iN8CGhzQgxvoIQhOGsgCv6/62HRDZ+vaMqtN5UomKN+vq3RAFkHKRY6ea+x4Z567TvE
PD/o9ebTa6DaC1Tj9iqxjDfPtI9Vtsxae9rKnTE6MsZeu8+jhFyOHEksMhDV9Bx4Wnl0MJPeyAFZ
vpv12P0GtSTFIGdoDsD03ZfZsx9k+2zHxHS1ariIkvA87Eb8zpcrZV6I0JfpvPCzaw+jKpJtpdfB
t6DeXgcabr/Ru7k4aioRLkz+Pq43AmrWV3I+uIQXgrNO/mZVLBMCXDoWUZe/za6Y9jpU8G3Wdt1n
Uk6+7KAY8PPw7svuEF+qnjwX8yl5qcaCvN2wa3gIwUCcbBQw17JBsZqtx1PzvXMNc+ciVboTyai8
Fybf/HJNJO6q9SzclBQuiB88kqvrx1VgrO6DdwmfbAWHmmAxEZYj6hjED4Gkz3a2w904l/UeF5Lp
bS7wWVk+6CRDVwEBzOxsz4oHBC/W/Zkl6ZVk1Ws14eARgSfYF2GCbdg18U3220I7gXiWTepyEYKR
DVroPCsj5pzLalorsfVULgc3ZW9XGbGykctn5PU0uD+FPTbXBbXMonlXoPuzkoNkrx707sR28ixL
9th5uG4MLMNFoe/Y5mpHGFS+AyrmNTUV5TEJyzst6MP30Sn4cCB7XmORda0Bc1KzcSNb7SxM1wqp
u4MMPoIk/Z2WrnqRpWVGHRTFa77MiDwdwurEL62K6/6HLJ4K/CYhhZzAnrqnzurZnfbVqO8Hp7vX
lwa4bpDI/mhWxnLPQ98+zGWMhx24LPcUWPp/Tidh47Izj3+F2rfBDBH77vqMIJhnJCvhiHblskbu
KkM1kxV2jDu9d41LA9/kaa5VcTYy9f6rc66Q8Bu7bH0t68QLYWhWLU43y2RNjg+pGj+mkZc+kRon
4C+8X52d0qZ3brbR24Z/M3mhxix+dmWrbUCiqxvwzgZKXHb8noaKvckUr8DYhmI1IMkeiKQ8yeJo
6HswaOyiisB6zudyU0x58h6KmkzGYurFRjp5xy3B3dVq8NUap2OyRrFpOsjWXnW+m4Wo7+VQJdzM
hgpjIa3KB4Ivr/I6WW5WR3lT2TI/lPF/vynZmhF9lDeloPDJZiGpdsE0qyeJ8rziPZdiTgLcD3iT
uYoFyC5XGYE/kKGhEhBgXzo5UkzgNtG1k5wzWjpZWTavqzbc8Eq/ApYUP4MDmV8N0O5JCztYltSh
YIuGGrssuZpxMGY1uZbScjoZYTE8yLag9e7R63LvZUkP1ecKaclrCVTlezc62kW25WH2QxNWdFUN
V3GYJzdiDufrJdQ69fltBCepDY7Aau3n3gQgZLm5oCvQLNBS90625qzzvpaZ5GlkK/7v/KZSkLZd
qL7ajpeuMvXc2nVyIDVWvMy2E+8SRdXWshimant26+DDUe2I/2J8SsMJtTHZqLZcqjAa75g3SvEy
Jn2xzWNC9LJ1CIzs1Ew80a5jW3RS3PRFds1ypMoJ1LNxXy4quqHf4PiQkn1nIg8FhiPo/7Qemktq
YC2QJpm2Jr/eXKwKn19AOZzGAozFhGPD9lpZCY+mqtEe4qw3D4QeJizhljlUgCCZkX3UgziMMxh1
xBHzZ80bsksViYuqaEoBWHTmhU0zsBNaWq2oae+CCcRZkFXFs6zD6OqblekAsZaqyBswjV9ehCY5
waTBWtCLhqcv40cN6FQgMHeURTlCL7ci6dUnWaMJ9nqTlSZb2SamZHggDHLtLnsMI4bXXUkkSRZd
wp4I9/dPszN+QyqnPcnqVgHWyD9of5TFsKlMmEbQBWRRHoZafzHaND3LK3kz9IqI1QvKEjcqD6q1
xntjzT9K+jCYo7ox1K7f8KSptnlbOGs5sC805Wn4df1rm8qb1xNkc2B5zDLHhn6fpPFOF1P+LLtb
OYlZXZ31r9t3Q5N3IOvdS/CbWsEXhY8frnB2QtnbMYyHxFmQ2Yp7vFXJs2R0tiD5xrMsXasw3CBt
OI47CLVfw9H5N4COT/0KpYODKEdnk5rwHCZQsA997GbXQ9C4i+FCcPS6ApmZrEHubhzzr36G1w3b
zsHYzxNltB6SUDuTz27PIAGzdTKm4mdwkGHmW7tq9v+1XY5nac54+UuLLVkuZ12RIrrrWrj50h39
VpQiOrci1CHkZ5bO0BTpzPb79dYqxzbAMte1p44HlwzWfWNov2VK2HYFEm11be9kSphd23nCiOCp
ZRcqewWx8zoN6BWH2eBtrx5Kuvbad1H76Jle9Zga6ZtEwpRx6G6dsvS2HUsnKVl/sqFVQjIudjed
rVSps5PgtSVJIlGCAvpPF6mxlYyiWiOFM26moUgm3/HyB3QP44MESF3rJEzKHttmfTV3w/MbgEg5
ooBuqy4fGkLKYjaB7OYQZ9D9M15lKxZjGBzj65AmQ7gdQ+J0pTKgpqnphXoWibfRyI49GMthQv3i
IczKH5NeJ0dZkvVup38NlXXyoNrKuJ54abu3DLSOI8Sp7yan6V+spGs2bSWa7bAUTUVzDnYcRivZ
Wpixd1/V5lE2yqqy79eeoWqPsoRfDvK8U1bc4cH+52yqto3C2n7EKbt9UpJzp+fDo7bYnw8ZKXQv
aFVftsk6O1SwsYoGAkJLf1nnJee27vRTH2eX20B7GlVfFv8x0Mgt0uIMgg82EKaYv64kB8RZHuwL
3XXTS84+AdEFjRBW6OwVJdfv8mCw/8cZO/yt5gSgv1qiR0TSiFIsLATgAUPVWydZ6kbFusMY47ss
yQOQ/2kV43S+M7IBoe7eDZ964qnLYDlNELXK8uuO1n2ToLq9zNgKyzoNgyKebAFIKs3xgJzfdPkn
xchar01hu0ig8vHJQ1zXd6lhKGdZmgZ4tOOgvclS7Qz9qS7ceZeSOTtFocBRcjkkf59Zkdft2qT6
lD1SrfrqIYtTmq4ss4yxJTRbJGghAc1Y1voeatmXoUq9e3VpyJaGwgTMiiAsNP1i8O4hG3+NgO36
ey516DpWeugXiIKhzeajifrlrDdP2QJTcHi075uSMIrsIOuGRQxIAQt7HdQUivnoeNvcOdvWuLIT
PQIsnZsXeRi8ERs2PHS3PYZKvNDTINwF6DwtLSb8xdEgpCb7yVbAhS89rmx7qayVezaWKLZ7J4W1
PA2NfV82yPLSqgThTzCf8O8FXkK5N+jPt7NQmcS6XOqUkFYz8f5svfUbC+uE2c0PMQzVJ8FZ0iF8
/RfyrvpTRTZS1td40BM2a8q9OkbVp+A1KRtL+63v2PAgwckr91J/G57jUnNXA81+aHUUa2Z8nN55
kUAAfTmrlzp5Jutkq+w39LX4Z6vrDV9jizqoV94g9J0yG5DkWoFIEkr8RwAoG1l1q5dnhd2G5841
m51nJfOLmQZnBZOOv5YTIJODPMEU/lrj1Dj5Xq3IA76JLu7EUam1hzTgHSKS35w8bbwZsx53GgiQ
8J3ay0E2GLMujt5/Rrj8pZcrFcjBuAWMhzGv9WJsd4NbaS98lcpuSMN8LYtpA9LYImzjy2IzJrym
sVMI60jvVoaib4chjsEOMdQD4ehX/PLulNbQXuTEdVwRWF2KwmZiLyfWHhDhRSd4ch8QGNuUQh8v
3kIOSkYsQlUrXPewnkhlB61pvKMYhqRhkpUrzUvNd8XOidYqeQXPrTLe67L5nCwjfQiJf778yyBF
m9R1Xuj2OcdWW1HihL3SOgxBXfKLWUfyZJjXrFj23jZsa5sper6bwHgTH2fxlUWjMXmzWhZfWWzx
U13Nmagepyk1j3rqKStkoKYPFdGkVd9Z2YmQS/8OJi038UyQvURpKtDNvPHDcxHtRfApOxm9InvJ
wf/Wy1DgguSaLYiGJP27qZzlDGXbfV1WFv9xWXo16VBsK2XQ1uQPs8vtEBvowZXq+VaTaazjPpis
VV1b5Uk24C6SXyC/dycVYd+PPOO3zDrzikuYvc+mytomZD4/+rpZpwtmKXYwMQjL1j3FKMHejz2W
51cwEyODOk5e06r9GqkF2XWk7JD+PbLSM+M6UqKdsJh8nIp2H+FV8b3JdyOCVb9rnCj9quztVwuV
jk3RD9G5rpTkrlZGfetZdvFMpIXcltObP7u58+WopJg+OzFH7y3B+DWoMnERJqlVzSJ+Bwk2eYqb
QKzCLK1+RIOLygOZsyRgRVXK5mOOvArNlkbcIxfZH9y6+GTTn62r0SQWhfESek+T+40NJ5jaLvq9
GJ0ksN4+80xzVkFhRQ9aG+h7103sfWFoJInA32PTO4yfpl1gY8PaqinBZ8eC0GmWdwkqrXjpoRCs
SjxC9ppXFC8qqSront68Kk1RvgzToN63uCXyuyteZA9rdPfhPKUPssquvWYVu644yP5z2Fu7KtPS
tWwliN9ekEd7lJeSVa4Y11jtdI+y1ArDg2+Ej4mcO4pqZWvjqYw0LDdjh0YBCLb8JvuORVZfssiC
8R0pBmY6UfZC6OrSp3nxzYjASJtI+hxr1wVbO0PqaLTi2xRMqHl2Jv8UeHl8lOoP2V3RwCaNLht7
WUSXwSna4bMwumqPs16zldX4mK5bM87gUmT6odBFtZGT9op1LPgxvth5CyXPMA9gyJKnpDDx7TEB
dzdOjz9V0QcshRVrNdHkp7IFZSSmHpJXPiQrO6y7PSpeCgnSpfy/HHydarnav06ghbiAxm2B+sqi
2NDC7EfP4jXWECPrtNLyZX2ujfO6DAfj2q3Oxz+6tW76ZzebzdJBZZ98niJpCU4S8a8oaT2/cTT8
EtrZfFdx3s3Rg35TVU/c23Yl/Hl5iLI/6Hce3IyNLNqVRR6eQMFJFgPjtQ/t9k0YtXkZszAhjclk
vW1BJu6QOIx73ybn/xM2+1rVc4ITAJvuYs3zvpkGbnJYJ6pPiLX02zFplbvAq7o7yN3u1ohK5TGe
EHwTcLy/WX130eX4OUEGaojqv8oci4rRaQcUWvEeLgMvvzjl1B2QsZ72cdC099mkoCqMFckbCaJf
WdyL36G6t3SD+6g0/dVN3RE3Gn57ykIyi+NK28EM6I6tmHFr7XNrE6H9+aIuDwre3scfit2gZU1M
DL/Ifp8YarCflDpct41uvOZR6+7LiiCELE5AyvaJksTXIianxl73muRaHEJ+pRnWZ2u1iM3XVB3J
lht5zvpKsbXikaJdXDs7pKv3FUaK11a7Dtu9Q0ToOlYUDvu8VGA1uIwtbbInzaRh/7jcFfSeDNs4
pb+2ZhZE0s5VUaFcWj2vjPahpkzX1tQLlF3Ya+q1dU7jYEeKHTLGMnPtkAjBEty4tloaTs+WjuC4
nEpEqrFTW3RUZZG1TdvNXYNswTI2H4d5p1sBpinLdbVeH3fYt0HVmppD45btPpjyV7yHxtGHZdmc
5YGv9+ssNu6dZh5P/+whuwkorz6JvHQni02JyXAuLEyTFvvIzNTdsze34IzK4J7F13AQR7GjbRUi
fiorZT95CIv4hxOBLJUl2Wgr6E922bCNl/G3rnFKLCqNyYXd6uRZq6sveo6l6W3uBmfWO1dYxyYK
WPFktyCGc1uhlbOWE2sZDx8/gj2ewbK+u10sKLAfqZTiIeGF/I/rQ+FoEDnK443se7uYoycHy23K
062+C5XsiHb1m7zybe4o190VgTHtOofzHDgaVNHFbkUelAinFeHhkj0trLL/VKepsFpflnWsMv4+
tUilod+C5IChZGsVgMXpeiq7tmWq+KLFj0+2/Jfp2jTa6UFIamG55LTMY4cdb0WybE6Ki8SIp2+0
2GVvhg6uN2jeoQr5L5dF20oc3ptEcVYtL3yr8XCT9droGoeqVtnGAr760BqoYHYD3BmUs/maEQ2Q
9UnmjYdZjJAD5eTY8pAjAVdIDIQNrUYqQB7KNvZO9XKQxba1qq0aQBSXdUNVkaQmx1/6qq6aRKZi
5xw7rXNO0mbdecZ8xyJsEhtbGuzA6TcEvlhXkpx9tuwoW7QI28alt1jG3urlmRdoX8Nk8Tq2Dq2j
WaC5+qNKm9006coJSEPqmtlZHiYzQrBqOcgzWReRMFqDg65X/2hAahwC4jJWdo6VfjepZXH8R73s
IYeSJg+2Ndvl6xX/7WJyrFZ7PwggLpE5Qr/pEExbdbFHnJYDuK6vQykNFFNoJQc7VDe1LN76DEao
rlRPGXZ648S+pVkRhtJ1eHDKLN0NIkzfoiB5lJSSuQli/i3aP3t4gNH/e49Aqdr1NLfIw3ooiHpd
S/CqDfOTrjob08Br91blpDHiCLfybUStJ93eKKoz9JjsJOuvnZ1JddZ9hqOd1XXtA1rzMFtMHDtG
Yice6b7a2WNLVfjVZLUP18oyb3YA+hYhV+qK5dDUabThHVtdy2muDZqDf0yCmvasLjZOi7fTqEzq
Kk2DbnWri13hONdyIb2bbk2ahpyqL0fKyj/aZblp0ML4x3T/2nFc7kC2yIOc0dbcr7pbkV8dC7vs
4+YVjjDbBALa2iPjMvplOJXnETdGMjtFpd5VcFNUQ1CULV3Q6N06bGu4lXzLW1lp1/ZiCjIZ8Tqp
0T41huapilSeJXrkHFwvIVwy1Mmj7n7INlkD4jTeO0QeV7c628LHI8ph02mJVT8JsAJPxZPsLg+p
4bFtV13neg1ZZwo1RjRENHu9cIe9lqlgYLIsPROMS88NsY+9QAWiCgpt4H/X5ShbZB+wnC147B4d
56W3bIA7qW2L3kAyLEv1Y2ElffMSZBj+WhVWeJ4bPmdWNH5qGZj12spa8tAVpnRpCEAib6bjVEGq
Z+MYPiCkiUGjAgMz4dXZHzJz+gui/QoSyhD6aTeANTI8MEsmggJp1L0oAUm83qiR7nCQ3lbTJD4o
y74L7lKxMcZpfCkbwOSRjbK+5iaH60wYnRJcCRB87Pj5pVl+CeYMEdW2vDMsnTyuM6Ul2aH/lOWZ
PDRRU+zNxkDsKQzP9t8HQmtw30cea1nk6jvVbT5l463+H33nsRILtu1f57gNFYnbH/Hk28i5b/Xy
7FY3l250ipDNXu7gH1e61cmbSWakl11cCP/u6uZmtKvsHKGt0GrOCMNiVO+ExnZ0s2ZTxzP4/ezR
cyByKkXrvpS5/lBiv3Svkkh9aTpt9menTe/6IfNe5qBr1sRdHD4DWs1msLcG2/+NvhS9xUt3VoDg
yJnivtbwjRHfZaOFVNBTwM+FPfepTqwSG7aQnzre6xyDRc6WDBRYBlmWp8ikD0cQrQvvY/ReswCf
73QcLrIElfM5y9Xh/loSJoEtd3y4lmxnn82F+ihLXkKExEY3IDecd/Dn0IaHdr6XBx0g7CYPDBWI
AnV5ZX411CAqsVxx3U2rWp0Nw39pQVTFD3lC7W8zVOgE3Meh2OVphBn93zNDjvc2uQH60sOEE7pT
Zm7QHrMfWkA3D2bhxPvJdGCW9SXQkuVgEBU5Z1jP6wFvI+xKqeuMcGfU88j2lJLsG0em7td2BF0d
e5+HDtOkWBlPajQN64zI1g9UeCrN/lGjtLdWk0w/GUrpXKaetJpsqGCb49upfvaDBYdzbn9ByHJ3
U9MWxwyzBkQAb6cx8Owjad1mXsWhXhxbzca7a1SCA5YOxJwhVNpWXb6IHhg4K3x9ILhXvmRscHY1
Vthr2ZpBLjzXQ/ZGMDptV90w+24XNU/lklRFZWb2LQcXxz70MAWAIYWtSJerx0YL5ushyYc/iz+U
2c4Q+lXCO6JC8FKWs2AuxB9F2fCPunTpV7o5FrRyiDa3G54t1r4GDjQKQcZjysTGEWoNKzaKHzWr
hglTNdWPprdfvFE1XpJuNPeJYwbbtOyDdwUawQiU5kc1Izma91N7idXMOI9kO1dVPeb3YyTUZheG
MNFyUF7oYQzBQWsSvCIbPXjQlwNvTdVlWIhsMeH+DRhYNunNgGsMjbIbS/QvwtfxUc4hD8KOAIGH
W2ip4NKEOeNtjpShaUzfjLJEaZNEOq5QXbyLehDhQW+JS4yOw6WoBJqvTWATiaB4axBLMTNboE8G
Jky3BsW2qrMCcNOpcpRz88b5MMIArWVRO3c2xOL3ofthL9UBHlCHbgkOkiWofBDM4V6D64oC1qDg
jmorJ8jD5mYIMxI/S4Osk62WxmsuYu30AQ5brdAg9JVsdu69FoS465jRD3VKn5qqUl5KoF37Zjb1
bVrlykduKSvZYcJhe91ViXmSI4McqI60XsFm5CnTVPK7X1YQrZWy2iXGfWxb+j0RyWEbZgoOIn/X
ybM6FtVqCWdsJ2/q4RDyZtRPo8s/JmPlwapT/eIVL7JgFDwg/AzQ32EsnL+ceuqSDfvudGPC4Fvf
RlXL+NAoe7+ZAmcnG+StBGAfsPAJEZlfXLEdqPhK14i3Cc/3+77UQp+EPgHnep52TtU4G9nNDUgR
2KbHuru0/p9HWX1UvXaYLymG3j8gTtQ/wEZA6sPAJ5lM0ulW30U5ieJ5dnkdpJtsSFJVPRFiPchB
sp6/F9GHdlhCXI5xT7abCPvg2u+qpX5IUZ3Y26E74PxSwgb5fs0t35xGsde9B77OCEV7aHCM2oPM
Mu6tsvkazSf6AXr4txF2v5guPF91/qQCoLNI0wgLF6cowNDzJg0oG9p+vM/TRF3rqQYYuHHPk4aq
mlSkint9F6qRe5YlWb9UyV7eLILdNfGr5wWAP9MWz+WkB49K9gRIGMrLcpixZFrH1RhtZRG46GKj
XE27Kp4RtnS7U6O10701ZwhZknVfQamaD7IxcsZpiwtzvpGt+N2Od1mOD49srTMUvSZwXLJRVsG0
AGprTveyZAXEGILmFPB6k+vrxW86Xew0egCl6xRA+koWb37VV6MbWR6XPk2ltCvpaa067gg3Wpue
XRfZTl3ByJQt7/yswOrhZWJ8nZaSrFJ1/Q2Z2PQs+zf8y+6wiWfVWXq4wIgee2ESwGcyDzIFIhsg
xXRsdPTogj0WW8CRp0+ZPk6qze7RjM7kpdQ1NzQ8Imuns7H1eW4+jnVfAq7Uk9WUTfjtKT0uAd1H
2FreQ3K0edg8OnC702ki25pmzs4kur51Hc/emkX6UcalAkjfVlaC9OSedOwBIeDo0Qt4uGtwFL+5
BLrNFoVmTTcNNC7M8SLPFAu4UVUi4KjbfK2xMmTYt5eL6LG3Iv7EKk0olsgZS/KgBrgdN4G5dgud
KG6yIMn3zvg4ecuOyEPaN+T6SGBMxdHQ63n1qkewvJHPOPL7H31gbD8LJPaeStUID6GbfXp9+F3E
obcLIs3bJ4FCbIvXYVbJiP+i+dWKpnRnL2gGtxkPcV3yt6Kf40bYFJuWPyEn9VDCRNwKZA+SAPR5
pb10hvbN03TXV0GErc0uINqpOH5tkCBSJ4A/Q9it+oFfD1GCHM+pFtsuNEPUB89TkT8nT+jrs4AA
RCJiA+jZgXhajs2aTMdmGDrWZTWN70Zgi74o2nNHOD4kYv9XYuVIzFZGuwkLrdqWrZL5gwnAVE/7
FbqSAJ2iT83u5u9t1e3wLzw0s3VvlLV65zVgW1mc+o0X1bmvRdPvoPte56gv8+77CylsPovmE5XB
Xezl730GmEQvO6i4xZMOWs0faszldeU9zJOVVVcsK1WL/Zgwv6f5B7pfW4NPJvcwzRud5pfKNmFt
mW+wAaojkGPeTjB78c24J2SgKMNKn/MUgJX1TY/0GcA3e0ovKsSKDp+QSTdlzgI7ZZhNVWVyiWyQ
1XNI3s5K8CgYi24HWvS7MuT5Sxf8rpDQ3UFCe1WIjrJPmC/lSAApixbBqTFl8ZidtarpF/CY/CVz
hSoT4QUgksOvNA7rizYZmKGlL13fa6+Gc+xBUK6UQLxo8ELWBcoG65FnABFP84C9+MWcx2MhVJy4
kuwytHg+aVBkNnPCl0Git99F4EmPUXjwqnbj6JgnBkWNRY45PHZaVLP5bKtdZCM62PfdA9CPtVlP
Ayhk86gVruKrUZSBtOuenbkgYTkV87oL8voo4uFQd2BzkVoiNQt8XenU/TDAMSvMHOAruC5k68n2
Rw4WKiVporbDLa7HlSEK7IvrAHPGNUd0lb1ruwjtzEhd2SAgBdIL+3mGx2BiAeRrQa4deS13V0On
sHUP6gMxbN+s2gkUh3qMPQE/vKoifVNNVXPsEoTT7+VpBe8t9f9om3WViryw+12jdoeiJNAFOpJR
chZNNl8nCPEIigPdz8Z52EH2yGE7m7WP1fuIjsbcHIUX6VurU+9VvayOAMlnfmGRi10K78frZgJk
0unTL9YqG5rM7D02YlGTZ2fgs/qFR1tHXCEPV0Hp4EGVun894ef0Gbu8wE1OFfm5/kO3nWcRdL5O
Tu8QwlXdOHH/s2z4eoQ3P5SmjYBviXYzGfgiX0Sye+++TpMI/WCMV23xkkdztUk7gMh19ytz0CwB
qOsgm1qWm1mJ3Pu+Dg7Z7CrPAQK/wRTdaUb3mlttsUW55LPNU2XjBA1fHsKOqP/0Z9UWPSl8EtVa
Uzw3Uf8trM0WJcPI3iU2CZVy6LZBX+cr7je5y7Jx50V8IFmJZoueWf25KviwtFS8ZAN5fb3i1SUQ
uyTOtjMB5b0tmlOWFUj7JMXrUKorsXjD4FOJTRSeaWQ0k21bBKe6RFUi4ceoav1DGWgfke4Qqmnq
O5X3jVU39/0G5qJ1VHRFELNPzEMqELmo2+q30IrCx5PaUOvfqPTE/mjGWJM3KYap4WObG9oehd46
7Kw1CsiF0zyrqXirTDXyPWPk1dfNLpFjh9vaGNAXDsGm1l520DU2CYmbfLS1N/td4k4rpzmVbeq7
9mT7wssxfM9Kd1uQ7rl0QBbrsGkvudURzUWOBDE1eFitUNGkbLpXYvqxL3rrwyhCGFmEnO6F6u2H
FM0TtzkWyvTLc9C/srxPa8iw/zSGQ07myY8E6WIW53E1WcD5Ct1zV4Shxz1vXinZNdRs0qy6i4eW
Z7A7mlvMM3S/W5w+jVR7g9A9gl2tT+bkeuu47PHOSCCniiG+k4deWPEd2dG7NKttqMN2Boy3f3YT
CBZElvzMVvyurX/HhvVmDdPPWm/JgUXmCTD2XQkL0ZmII5q2W63RQXhvMBvdOHn6gqy4dRlZ7v22
Tut9GTbZQzaBw1Oi7lF0s292WbrJ2NStdYhZiGLFOHxpA1jazF51Gs7KlS4MBIHcZF9nbnjCliZA
7ceI7mYvsw4BO7WjiBLtGA8GDM0on++KOBn2OSLIJ6Dhxk4TYjr3URaymYXWCjym2vYDxojkmrRN
GSfOQ9aG0Sasz1UHrccUNslUDCDRzmBLnFf4HEaI/64WFOSqTVTy5iaQeEsI68U2POwCZ1G9Ns2+
V2z8BvLYfW1J2q9qx+pQ24/QGO6AARkTlkxI5Kvvc8Wbk1b1xYdSkRP1knY8lJZpraG8Nn7L4/Jj
tGD6RPBaPqAVt4CTwT6AU8X1rxPGBwsYzopQtT5Gu+vw8BUq3poW/hnERT5CBFF8HuvDB/F0XtiS
qv/QvKD3M1BSH56FFJI1u/VHWPCIQMew+vh/bJ1Zc6s61oZ/EVXMwy14tmPHdpJ99rmh9nQQM4iZ
X/89kO5OV9d3o7IEJo4N0tJa7wCFbERUG4m3SDFOGA7qV/QnPRISTrhZu4mY9WuhwCIa47/mNq0C
eEkmmO6o3dXmyCJrmqfYZk8cRmZ/bRFxvTb8r+fRlTsAZ+yVWYA2lZdDtcwc64VYm4yS96rMUnlr
U76ywQx6m0+JxFCKlPc4oJGMKEwXGUsWFDUfoFHAfiMc9OzR1AIbyPhOVZUG45Tmh9tnlJjRBoHj
Xz6p6Uy7Hj2RDUghO8ANy/B7zchutTU4/iRSY5uSAvYNq9/rZerhSZ4Mu7m69mk9HbomCa8z/4uS
2Bcwi+9ZHIpXEqmdjyYVS5ZU1BtS6Cj6FfOrbU4s2KWcAhIJoOtQ7qYwxU5W7ZMugMzQ7ozFBLUr
kgBGfHqzh648ejNOq0g74sFSzX+XXYnPSDnva1z5tlPlfQAO3nRySCC+8PyHM4jfqXYF/4oNNgTD
4XYGre3Y2zCNIz/MSLQ2Eh0cwctdkkAZEiEaX9qQvdpKetWXqTvKSFzZeSc3HdqhCjpsLNwC4gMJ
AbRYQyvovNzx1bykEMny0Cah/Rgqj6S6le+azqj8oSSpUXqRu0kxgPMbKsvbJq7szeTK/oRQh/2S
CC3hppvBLTSkyzSTCbUghL45ZXIpjBqQrnGZkKbb9taUnOF21HsCf4tPdkM3rT5oKGYIpQnPLY8q
4lDVL9OZO4zYhHXokaKJ44QU8uRo27YNy30ZiSwwk/fG1urXaBp1n4za38zeVJgHMZ0Ky++nvvLj
JlJudtV019EeFb+gXP/SiEEEaDbzj6veKcZ6oyhJ86StfCXbDbihA/hTShQoCwsDbUfTUKZH89JH
lNZVtfQKvXHHLTFe24ZqIzaK3ikKXRxTc/cFIfd9HymZ37vqzSShszXsafK1Vjm1XvkuhO1cilb5
I0d+qNHSjBezqottM6W/GwP8jkRUHOec17KTySXrh9FXksnxR1wGWtZ9VCFYVlQ7P2HkHW6nEPcg
0cOU7sIQ0zWkO4Sj/DFHczibIfCtsYqDuButoBHcJ12l5ydF9FBADRKj01ge3anHGcQt6wuaY1dV
sqUygIoYWCLqWG4AliUiE7l9lqOHo8tI8KTJvtlDst3GowJlrRbzIbeyBmhl9dY25V1RAbwhsN3s
nab5rolMDwypmTxhGQ+fZ97mboQlN0dHN8K1aMmJdn2cbpGDJoKPtGmjsvuovFic4CipVK/mv5vG
ACtHWLDhoYBDgc96MI8j7kOd9z0LC9NvnZ5cBzJNY4Y2dGPfKJWO1xGQIZpFzS5zow8HsZrt6Om4
mYpsO4+RzWa45wvqe7Gzo1DdCif7wBBo3NSkzLZIrqrbLAZNWCoRQit6dSlG9LCakCUqt03Dd5CE
2ylJ7wRtnrSBCOM9ObjslCK9a6u6fSbGv2B22SJjnrwamqbsKx4kP5xeMwAcQ56Ie8N+NrIoNBsu
dRMBr6StG3asqtSJ9NnZVUY07vPK1jYJABtfuMjJJrdIjBbhTdMHOQjJjeWk99gTZ9ty5bZFIpe6
da7ueuh4h9lRPRi/iJwwh0Ol6dN81yH8Pnd2iZxXghcDeuq7cFK3jeNKH7pytgs9i5kkFNEWlafv
Gro727prhqeWkxbKYd/Uuo7Vl+fhWWog/FWHybjB/PHJT+WSY3F/kP7MdkLB6WIyNk4GRiYiKQda
35E4mkgE7fQwB+Yzio+Y/Aw810ABGwiovZVBT0ixqy0UzGuUIECHl+2jzqBwGRQCPWr+cgRBn43m
5KtE0maHNRjzz09kFoazSLK7EtZz0Kta+CIa47ttUoef++qUdKk4FhPTtakA5yqpZlTO2WGXCfX0
jPfuRsOFLqhrDUWkMoQ6F4JTSptTqxeAvMYMTceo9kMEVveqwp6lry352VgzKAizzLFGsq176KXz
Do4mZhgphNRuVtipj3kCEMCrj1hedqdxEP1pffXVRLbZnfIE6BScGlZqh3Q7+Pb9VGTunh+3OhmZ
Wp1s8l27di6vE2K/JySR5lOSs2nz4CUF69XclmJAl437mgIjMjRnsheuT6r/KjRPntK6+JBuTgKl
MAd5mOOcLbIHq9nNJmSJu+k0GB1a5k6DF66t5blvWaiz6IV57JXFEK/aj9NcnFhFCjZBY7i1uvLD
jkEFtH1Ucn1SLQ0+u7lZBkpcxuyl3PC0NoSvxKFxerVIu+9CRZWnuZPoZQ3WXjIdnqSagl2MCUv9
WpZvSdr+atqi+/yu1lfr1xTPFtrnUzi7KL90Yh8ubpTrPmN95S7dxZqP33sjq2LkQ9PYYzic7Ogd
UlPFRLfVkPpnd0FV1nOSD6OICi1o1Do9tu1MwX3eaEN61xQvwc2ef4zim4UMJUoQRPBNE4YBk9Ty
AepbXzbXVGG6QEI3iNMpzP1YDcP9nNWHoakRVihwRUzi49DCS1QI1oDBjsZp/QSIeVAXduZ3ynYV
fhWGOwfry0aLK7a/oeHHLSBKpEKgf7+VhcfWajDJ12BIdQLooJ8EHPOgcuCx1T/dOftJ3sXlmw3R
kOt1y2V3TB8PLGxQY3Fcf6tKH8uTXJq1uzYmYh7c5stP+f8dDjGi/6+zB8drdtMgSC4We60aAsyW
v7M56YLGRBVuaysmAiNFeujr3KOowwlRhf936SaIpU++9CT4TOHUQO5oehB/u+m3wFOCCuCoKe0l
zLr4mCk5cu63DpvAXRf39yKsLinzwAmVbBzSqvwHcnIRifIGmlaHx+ys3xq04UmHK+7WSaXiA4ym
nBAl8yOs84K5e8532hDdHapiYf7Ed/1dqq6x75c0gWpZ+WmMkImUUj9PGtY2e4gIzrOTPMNe74KX
zMs3b6VBYj9QRBAp++GolHbKo+NOVzEhyGY5SkPURJ7RQ7yh7rNTqAp0uVuFsAoy1pmv5ogWjGL5
M1VnXxkBabmG7qdeZD5RPCqqKj155fybHxt/GkCrR3Mo8NbUk3YTUyLTh9a7DmI29iSVK1hjQcIW
YmPJprypOaTGnm1UILIq8bssKm9WQsUZIStE+4s9RPt5QxXG4ywEn40RZVs8bnR3Tv8C9S/PYZGY
AZbIxaZR5vqSIpxhaKXyUTHN7pxRuscMX6I73pnUpK25/TWmYu/MLd7zrfl0HFHueQSKQ0ge/aMs
QhQTEuVHF5pVgDxtD2JUZFdFZd/TeP22ymLxI6ridzJJAQ7c5vc+EncEUZ0/uSCfxrqgF4p9y0LC
lyJKal+q2LaZjf2TzLxLLoA5ylHb7kCy5EFpEI5LV0O0IluyKaMmPeoozm+c3JwPqJjO+5nSwQaU
prGZlbbZEj5uympI9mq95Ds8MlIFmdZWdPYVoD92haJ/FPBJjKSMv4dKZcMEp5igP9NKLRfySrxV
DXt+NIP6vW20v4qhrVEnhzBJtZ86DF4tiZt46AANxQbN5fQukjSH3JpOTFLbdsqzc51Xw9lasncT
UN/BkPXB66XyjvX1VngGKVUYe5uwy7ZjlETvIAV/CoymXkypK2+GainYZ6jD1u1ykI1WGe8yObrf
Jflr6blg65twOpP4jDaZiZxSTwX5gCL/xkXJ/UfjDUbgpI52YwdgHGUVN/sG7tkzNltY71TC/0jk
gy0v+S0xJCae1oy7V2bV4j1iHjyjF3ejDkltKKL4lVV/kBWIqZHGlT9L23uCNg53UexAGK5nPLbm
dL6RYvg96e1xnkT7HJrWvXcIW8QFeGaMpuUeJXCmo7X+nfFhT2vNO6WWlvlf/c/D65nr4Npfm/X0
r3d/jf2/l1gP23O4zvOIlSnHiMwn7I/F1PjzZTlgd7z211fretPHKiet/f96+XX86/R1bG3+Z2y9
zjo2aW2xMdRq9NnbZWi/FUXForq8VB1CGNKp/x41epOAYDmeKUB2t/ix/av/+dbPVkyUARVL2UWp
qE9rUy3L7GCWiI+tfbOZ/t1HvZoosk8u5aRHD0tTeRzc3AgAEUWPdazKbWb3xBz269jaqHDT1XgI
L59DuZ2+RkxjX29qcW48mqj5f46tB4pmltR3Fq3j5eKfY4nS+JrWq8evMXacAWL2xq00M20bu1W0
tyqkxkultq5qZarXMPdilr6x/SFd7SMHiPzUVWU8zaHItzYGRPdymtk+RZOPxFv5PQZxsU8wgDxQ
GIG1DDsRk72Npnv9ppcZuZSweLHLvrmYSbZ3WWPPOHkSIs1pdoQ5tk/Z8p8LJFv3iLu8FzJzrtAP
1a3CtotpJbJfhnZMiPDVl3RsT4ih5GfcewWWOgC5QVHNW8PTbExPcvTjyvmHcJCd5Iv2niT0X4pW
qt/RWys2YrCLrTprr5SbO7aYHTKNZToGDeqGe1OWVHpUBJk0HaIcofcm7Xv1vXYGAKNturApyCRl
+ENhQRUZfyXVb6PpGnbKABq7yPqYB7Pa5HDnHlmMSEE1lj/J5U/ndUhGenf1svy49tYGonC0a6B+
b9bz17G20989q5eXtdfH5UyFaXxp28kDp9aKTZmnw6MQYQENNh62SjQMj3UsLgl2AUdd156HK+c5
rvM/yND864R5RKqarCQYlOUaa5Pr/8SDJe7rZbxqjo8q1oX+1wl9h92DqcjsuI7VPLeXVgmvXkMN
fyo36CVGr9qcq5h4ptPOcaMlPcG0vY5FVnzPCyqo65BV9qBus/LXOq+vQ/EwT4Faafp+7SZTUz4m
suKfVyiwwNYBKq2Y1xXkChz0NakS55A0zK9ItvwbdPt5SjMTn2vht6/x/z2PFH8BHNLQd+v1vk7s
tfg5Uo1jZ5MPAQpO5QuSgebRGBf9nDoe/XVsbfpSLV/apYkSBTinPs2L5hPUnP8c+DpZS2fnUOnq
69fQ+mrKwvLla8xN8j+qJ4l+ZOz5rmySl1KnZCww6/189TVmKy0gAumd1jMUKkyfpxVRnR0UHTBM
q6M6nlQmZihq3r5HJIK2ITHDbu1qosxxQ+jgXTtW8y7CcAH5LLnC5eR4EPkhEQJQ9dIdRFfhGAzO
BKkm9l7Cfje8DHxbaZJhXromRfWD3oDcb4fOfh8LORyEQsS2Hs3GJj20spo2kQlXvm9t5xRKghI7
JTunKppAJC2z35y+YAvmiY+1Z+Va+lzqBGsvdkP7zTAtVJLa/L4OlV1ENJFX82XtgpgyAzwcv9fo
PGz0sfberLhXkASLla3lee6bRmh0UAuCurVbIvWC/hpBznqywXTxCoPhvB4MQXS8fdO5rftgmAye
q6p6VZeLpi3hbut5xWU9EVtiYrqpwxkJ40J/HRtYebaiQYXKY3/vxVUPiYYlb1wXtnVtcnUnJN25
lHHaHrpIYNj6fHCyZiecPgP7GcX7ArWQt2i4V5XMd56CMXQ2LLqXg/0kSWBR/NW6bQkq611Je7JT
mfqti1JW96nI3y1tnIjzmeUwjcmIxQ3nPMfQndERzd57ZaTY4oUfyEFjwTEi/ux15n7t1dUg3xzj
yOwYb228LB1QQSdH1z3oWylS1EUo3puRTFZWU5KCRqMftCJyAkFNYMnyOUEP0mUbZ2a3I4215MZc
wvn8OXVGEZh6Hh08fYP4qPtqL34wa6NnB8NUbkYhv3W6ghWPW083PjQyHOVIvjpj76IY0CITisdB
ZFdQDXU0BFHNKn+0Rf8ahrX6hpPhirjxpemFz5y8VloTq6tKzfczaaCLlmZ9JZYYwy7Nl6iIss8h
bQzjk2L0j6TJflW2axwabCyuwkIfbiLEPed1/hexd/PLNcW1H3PtDzYbu9RrLDZLt2aafQLyghp2
2wKXsFLfQ1z5W7Tgr0Uh/QhvjHczaY4xQN5fWo4wnPKaYWPy0O3yjDJvsSs18rSFkhRbd0gqit7x
N4K+et+7EBlE6wn06dP21exLSSLAjn9J8UONZnvvNdqCzi/czaSSIywSUWKc7ZK0VUHG2rN+n5Oh
eBu6ZGEXZuK0drMavVFAExeY9/Zr2E3UobqhhqthjK+xNBd+WdLsQAUnh6ZGI8RSigN2T5g4ZLY8
kPSTW3OhlbMzNx6E/vz5mRokBYoNIKhtolDop6iV+YnexiRvbN/U77gOPqKZGchgqt1FoV7i9l2A
+lK06l13WjRr8+JusVt772dXu7eNvluPIX3qnTs8tP3R/t0xOb+bwvGeeYU8PxYZ771lTLhoY8K8
HBsRgiPXjKvp0lPRW3zUPZn7pddTLH4UOPGuPfSAq0fjpTsRVtZ7W9aY7Rb5fj3WeZZ6d0J5+OxV
Zn1vh/loqqmKrIV+SOtsvuZL06rDeU5anXQNvapr+l3vKjZaRrp9HXXNYc875T4ZHTQD1kFjOZJY
rDHTlJ9zXdpXddA4Gk7tvDXjuEewdumvh9aGAiY2T/117XxeKq8bi6JqSRo1H8Rh6HPSko3AMM21
pIAwhHLY2i2XP0ARwObdC+yZqgVwIrpjq3P27KrzsRPT22d3PaLJqj/FVnrNs/4vs0zKY07G69r3
9b8aFDCdLb5ydfA/BwbVG190PsrXua3haIbfjFrtAyBHWmS5StySDBr1BMEAM4xuRuqOO9FDptQy
NbrxJEESsPt5uiweRuvYep6LNdBt7bq1+QrjjizD8v6v8blukC+StoIuYyQJ5UJtI6ZQwDilKZK2
AGAMxXLIKorIy1hsMnsiBBQB57Dbt9wq3quwFte153lTuEArcSRfDg5touyVwU7YSBfdm2oX+ouN
7weIkRbQC2fUwFLZHD/XjpDUmNCrny9rV2uBckDGy/Zrt5qK5BgOHsjh5Z3IeOa3eYg///A6ZFtT
EMsseqw9Kx9IsQ5ooqzdGO/3rW0uiejl7cK2qhNcDNtfu5nuWK8SCu7aWz9fG+mHzM7l6/rZ8wXn
NVqJgp/m8rkXYNGka9V27VaYy3NrFrjdrJ/NzpFBShCCWnrr1eKwf80qUrwUlimtWVqhBkrdyJNN
sYBE8lQzV5tlc1BtKkMR5p/vzlhOfhJFzg8AxGfJKzzpeJ4aa/6HvMXHRCb0e9VBF6EoL574fLPU
Exr6eHRWVxAc2aEq7fDUGrM4h6ESH6hDFocSEc+bnicfGfJsv9vJeZgTfu2OW/0u8tLGcjkdT1qF
qbGbgL4h9xP/PlKIb8jgszHQIje5ZmORgMSJojMl0n0yzm/2XBg+cpzAN6rMfmnnrpz9vNa4vXlS
+yy/rY1i29mNbCgS2eEPB4XHoE9hoLtDTT0tqnsAV0DP4dCpaGx2sFi8djwDlp+Psql/YpupHC0t
n96srua2G181/OA/8F37VcxuQIEe5e4q3Alb/Km7PL3FSYxubeYoO2j66kdlJRpBa7vTXN1+F/ae
klj2zZjnYWcocbJ1lewcKd4vwnX1ZMr4jxmXP7tRmJR3aueggRilyuZinIXQ2CiTDAUmyA+eMNK/
B4pE2WS5QJFqipUOD3Zaj95GF5SXaoAAj7Lck5FPKPlhet4WCeYvqBNTJdC+1XPkHSyPyifA92xb
C+QxTQew0gAWvmn68GL97cL6vg6F9jDU5gQRvfapQkU7tSQjZiF3SeJlJN+rEptLx7iN4986jifG
vWxt9zDlHfKHIwBlGZBnVA6aQl0NTlO9gzuvIw8SGqdfQD3Ua0YGbIO+kr0p7GLxkZ2PLI9IbNrR
9zp35XPWWbQZ0m8OhXvA3Y4gY0qjmKO4jF7yayowXRwHtHOxWvxnhgZTtbqHG2DUBFYv2jvFW21v
1ZY4RVZBVj6u3E1UqMYHyM+fg5VU/5ioYFIL+hN3XQ35W5CsLyvEIYa281VE6o449w0PtdTi1xqU
ytpbm9pqtR3EeZJjyxlrE1Y6SJfRO4eQVR7IqGjA/pID2IhtghfDrddM9TlRWt16OrXutWshpHjN
E7Tgl4M96MLnYEDGHu3+sg4ZsA/2TmzXm8ZNtafXGy0oTwBES28d0gwLwbc2S0/rG5bV52iwMhO7
xIdSCxe1z6p7TiGQVjOu7msPT6pom7khFjrLwZGdDfXq9rT2PF3rnrGSgRBwkKRfx3Q8Qo69V9iw
aHjD2hCU7Hg0sBdd3hC5yrRN61QFjcAZRNXJa6dTfVgOKkszDiT+FEgDx/UMUt3DKSxRgfq6ZORm
J8RX08/PnMdDGcTe9JwS0h2TpenPJsQarZDilOWCla5sk3/s1kZXmtjp4Qj7kQ2/Kzxx38hpBpNh
jViTFMZbNVa/RIrQxHqMFK0aIE7pHUCMmm+2hp+h0nvDdj23MPToVGNTE6xHB5VKD/br1j40X1nv
K8AwcspPniCCgIoWP9YGcZRyW6dhuU3/M6ZPce5HtYd4t63HjykaQXmFHtrf5j4TsfF0y854prPC
pA+m5bh2E8XrjtoMPGQ9RRts48kCNjl5/Hl+0VBGHlFpPdjL2+tI7oC7hwiiw22rlc55rE2aNMx2
zTAenShxHi3a6NcxUaCZ6wDQSjOCHY0jzX49mYyguKMlx54mbIsA1G+z5QsatwCb/3U92f1T5kq4
hdkPMArblAdcOh2Lu6b77K5jrSk3UmM9W3uYmJb7uQZg99nVQ9415/sQ4MZtHRqNmXJel6jYetTR
cx2b5vCkFTwYa0+2Sn9oLVlyBn90bXp7ulWAQ14+h2BB4mg1eL7hFPGr4/KYt2hn2ZNu+tR2qRQb
Q/RYG08Ve7U05uvaG0O3ucbS3Zd6FqfB3CxZYFk7/nq0jFnlM0snddakye5rzPDSP56qsuj1VXPX
Ylhlfxy8RcdGfawN9xEKHj3V6q+x0BzeZayOFxR91EcfhclFavZfXyek7FNQ3mia/deYi11ZO35e
tOkHBCuQEQqs0Z4uepy8tqOXX1kD8ysl9FMPCeK09jDKtFV/fell4qG1Znv8r7H1bVZT/pRtGG20
qs4B+RTOfW1cSZbQgRAAQ52xSlUA6VKLkcMmhaP6lElYPcO0Ir3mJfF+HcvjglxlAsRcFGUVTHWo
+tz74XE92TTwaC1RKTZM4D+Vih1WxjS7jbpYPuVcPVoShS/ovcpnmSJyawolDFTooHg9DGenM3u+
AA4K4FMbCqkgpTRbPtVJJrcmcY/rwXUInzGN5H3jHbVpqK6TOZ5tKXp+z8F4b8yhOnmj7EAFTVH+
IqNqW1RbRR2qTdM4cqNZ0QzwKGx2pmI4L30KRSPpw3SxH9vi4/atMcISPnx/Cav+xeojFNsFNSl4
CT/DLtlZAsGD1GKnUxIBeJVWH8bY/j27BQg2eVT7COaEIsB0q72+aYlBgoboo/DwF9JzfwYlHIyx
ApE0ZDVfq33gY2DXm2DQVWU4gZh416QT7yMWBBLcKpB0QMp9r5/VGa25VlMMiguwk1xln436B/su
JhvQC5vKUK95lx0xo1YudVdBj+0H95j3EOAM4z1phoTtn8s+GbRn3gv3OeeWdpqoaJPvaEkmGqWf
F1MLZ8pXR5x0USemfDvhBuBVfeq3M2skm+EXtb9rovFeFxG+CRKDPdUmvMfIuJhNou4UjFH8Mv6Y
5/mNitAmbrVqV9qte+5z3GBIBPDyq5kGFOBtoz4jWvYNhMWIC13b7ypH4OOq6+G1L35zGXFCbsXw
0X0eAsc0qNyWinbJiVVza1TvRsaVhzqfzxaCs5EAJJIrWC6mOpy8KT002iBPsgvlFvvIYdM4TnTJ
XDlv1Fb/Fo34B4CY6rbRDEVDnau7BfzjXuvmu5LE9SFHrfGCTCK4EtaUbdY47aUqS7Ik+gB/aw6D
qJ76C0CCQycRZGxlGhSy2nv56B0LY6o3GXEDWytT+AZuWoHsu4NVL4jAqNO25mCnOwDCP5Fq+rGY
iR5MquQB31YfAIfrAtTZyOBx39iNAlwvbduzRotOAnAttCTYsXcGq71hw7ZRf9apPsGrM+V5AGhw
VJaEh9Hc14haW8JqQhRuo446SCYQZilSJCPioVXf9fxHbyvXLIPnizhKkCV30Mv/zK5Rn6i/qayE
qURzTT1NZa09TBgeJrc95V5bDin4G6cOjELEl66oo1M0EmHkGs/vJPDlyboKub1huXurnJSV06NJ
4cTvGPUSYKbkUO1ayr2wp5+uqbqX0U3bgFRgK0iFfoId8FajtmQ7x6gXOEJEkGm0AtOyUi6Zkm8Q
AYpgSOLfTV7hkh2bB9byPgWxgryV3PGF/iMzLGJG0vBUHzDlaGvrlcSI7iegyzZh0jw9t4Fj5ja4
v6lGeRSSeTBRzGAe+iaoOnICsnhF01S99HGsXdqlcUwMKx1ImFnhCz0Kt2YHUk9oOjsUxemYe61m
G6WpGwDK2sVl9Fuh8oASQ4yiEKmMX701VB8tsuYs2oeuwMbOceE06RE1EHWEnuoRHr9EDUCe+c6O
pA2oe9aVecXWPPdxA3jPElXw5x1rgVBvJsjFt9EjwS71bqIqHD0QVmH5bGsQSqHagcM3k8sI8tLH
Nouogk1hl6pweMyW5PWcRTvbW9Rn6/535IY5AmUG8EZXzwAxmAXAw3AvZqwadQjzfqdBZWr/DJAG
Y2C/28YDzidth6yz45tFqwYITZdbtexAKHcKBiyaqiAfiV5MFIUUFir3OdXTYxR2cyHVmAdzNyGK
lrc32MsPMs2Nb6Enf/QmHRSoHlpHx3ZPSth7JyUN3ZO14HTqpPvRuN6liplmzUZhGsvq+jCjsISF
6t8DQNR93XV/431gwAm2o61SpdPLgFfRxSF5XC4E4ijTn5njnsE/TETZY8g3OPw9smsnuxEBX0qS
rW50od+UkCjypCZR0UYmVbfKOtRuXfpWard7oOsloDjPAnTDYrCDzHxyCopSeonmFtKxz8rqXLI8
pbZJk2RfTa2572Xt/ZV5b3CZOrUNf8223MB5Zy31FoiM8is2+qCw8uikjxH+iLXabNipe4ce4Nne
AgcK7oSSlBKyeesg3DtWSdJDNTfEjC/eaA2v2YBGkUMPMZl025rRW5Er9vmrqYfS+ezaRP5HW0IR
w+braoXEjt5ggWN0c4Ceteftwij0AuGhvqYx9QVsmX1djXgUQ9M4zzKhbEr08Tsr9G0RpdNJnZFv
QijqriXRH2txiIKqc0G3eL0Z2Z2xEC/NIp5jFqN2UU3Z3oe+na5tsszc9Lwqau8yJtStZbavIkcV
QebwM4IJOyot+4+uz4g8rPgjzXR0Ds3y1TJGezcWMfvvpQndl9nr4KG1WrJtunvmNOlJsD04ZaET
b4wSAgBs7Phs2eZdjwzYG97IHYXd4wDiivxesh0UeZ8xqCSxx+asWwTOtPywYsDspSINVRhYomkt
XlcgMP/TKB31oh5t09LDLsMQSGqFFUiNMfda0iz4NTjIni+FAGXWt3qIrSuGW3AkMAP14FhHPWis
KRomdpwh7yU1ckFQ+siNWp4bc3pVxTxC7QjtzYgqTTAtXWQKpqA3+bHMzAVo5ogMXkmH9OSsgS7y
zPIMIuMwTDBSgCtdO7O7Ky3+T4WZpBsdE805WDFzYiHwW+DPts4wFXAKZvc6ZppGKNjlN4/S3Clp
6o8ZuNE7XhugDcsfYoizd7XAJcZrf7tlyM29ZgmcJVUgZ52dTsYN5Xiu9rI2E0sYACtP2YTr2WiA
Y69Wra0C2DMEKTDJwjytl8G18i2WUXHMk4ope+ycDYbdwEMoKQCCK+egRDEtdkqb58IOTKa8l0GD
0isBCuC/NuzShr+H5Ej4kpBgPaSz+BBIwSE+upuwlts4zgjBfcEbAdDepBq/Lvq/mRJkvfyHfU17
bod8L0fJMgkqMHWwtFZTSEItPE4pj474XhaV8Q0JeRQ5x4eeRtYhG5THTBJgobeq+9pcjAeSv9XO
OCTeKKjWb7xk9o4itq4JpbQg05FVatUC4T8DxLh9dk19umhZ8jaq7FJFHSGjKKAMLyZNdYiuTdrw
94ACfXwqQES57HY2BW+wXJX9KRyRTf90g6M9ge26SGMrExsBk3laW3D1RdY3mzKzvVdYAM5Nnd5m
EHyvBmAEu4iaXZ2k3yoCA+QrY6CVFcXUtTtnek7MV+UANBVln3auIH4yMuAv1qaIOiOoq7I/wI4o
3zpTNocRtkiwdvXUacAbSwu/UKV5IVzm/2k7e6NX0e/JVqZ9mWTzGeGP134G7G26dnqLkHK5RY0m
qQwjhen0Tra1pF3v/4+x81qSFNnS9RNhhha3oSNSV2bJG6y6ugutNU8/H4vem5w83cfmxs0VEAGO
4+IXJTRwI4CdoSRIzGX8vIWp4Q5IBTshm4xFsHPmMTsyi34yWOegFz9k2VMXAhb7mdtvmJa112zB
zJQLri4EYXE1nadowY3WxqReAUaEC5JUgkmPviiK4R/j/2ZJvlTPlteuvpUB99VrodPtsiIlFKBn
o4Oc1uoqOPinCUfIixW+xQ1IAf91bIL0FEDntVsDbtEwviJUjrohnnerroZghAQ3lJlMGNzYQcl7
EdyQgs5PIUmOf0xuE9zAZVnzkcEqv0Si8kZbFVyyi0STmRUkWFj8vaEuQPu6rY6CUKmcpwVSyFg2
uxU9cOugwevB3yWKtqwjkBuAxTqyq/LdUfJDogY45P5p9gMo5uXGNcsZJbbhE20tUeejQBUlc5yz
KbtIzchpuTPIIgZ/H98uJ5FaWqhOO9vJ0oP8ygStaTZgET5bXP3OQaOeRWHE8faQ3IcrGM5f3fL8
RjNyLjlq1LIHLEEi91+iMVNktrQwvpNkllXnsFR0/GeW35SD+wzwzrjIJeVn4LwcRtWAOElfHb2y
/FOOS8cAjvnyGNcnLJmCl8p9dl2shTS65Y2l3p2RWsGTCdDHiv2V1gDtlh3qcUrHo6rXPwUPLMEA
jLqr4dexnorkSFYNNmZElZPSx7vNUTa9V5xXqAY/epiLR68JeaI2EqKnNmle5dnbifs0sO5zmmuD
bt0aIvT2GLqzvVXcUofpXxui2bY9NLDDOhDqJjjI45KnIbESj89kJ1FpBVao++wrdzuv6PMbvo4e
6DOJLgFEBNqGcq7weqdvGZIZIAIwZ6yGMQJ9F5WjHRwpQCK7Rn5bo3Pag4ayo4tcb2wa1qibQ9wm
X+dRv8mdW+8S1NJdYaXTQe613JWkLZj/txriKwsGQJ6JHCExyVubg6QlMFIcQ5ouBKKJ6OPQfZIH
vzZNuTVba5CSmpXPXQWG/SC3Qn6k3tfcnzYo9D0r6IxyreqPdrENQe5yvb9m7vQzwCvjlDEaoNW9
alXewrQNT/kM0bnVp0/60nXIZzuLbec8BzNIYOz4dip0TpRwG/SErCQv/p8Lv/sNEsX2CrK7Hupr
zfXpoSaDQ2lv6AfpAuT73iE3frEBZI2fUri8681d4RTv3pp3oIqPd9BgG6+IYE3OzckIc20+xm74
Q+ky9bjdYTrBm+64ULq3zkXtnzNMLE/yW3q/ekrtWT2h0djP+yYL79tBV4B5LP3Q8lrLkRL71zyv
K2eEA8LkIC2hj9MTQximLktD0EeknUw41lvzWSrY1UwFU98PSLBdpAWPnTVcptxiWlIdc2fA+Mhd
wJX/el27SK9+CFbYyw3gCgsgZWt7c/zg6guA0SjsepG3oXtbumVpSZLc8gpWf5YeydJn5+g71QBm
JX12AoU+UupLsL2t75roGpXyufKGi9eYe2kJ6yHYCpyVL23DBoH0hUzYmzMK3dftDd/asuRJMlha
odr3pwaQ3jl0opOUmdLYpcZ2/McmKGl5ahJbj5H0Gv1QLskPeWuzLSvb/rvrwVaODf7UvAZw5XYp
8JgiBeTW2yCclw+H7kE0DXQmqpN+woeCfXrGBfLEB1vHGNR5yuf2xWFswPzwXmfFYlYLPLaTlxxQ
ylB3d9aCVZ3H8iUf3O5kmjNDiUZXD2pQsHbTIzCzY4P3JLyDKV/sIs15qA9BVD45mBdvD16uKsn1
ddrSkrk1kw+HFEPaXnrsB6UxSlAv3bXE9AT6khnDeZK7LycpwDNOYFZodr0PrX4vbwmsdnIl+i53
cI1vuYWIksxbJlyDj5DqvtvCpQi5YV2spFfWwaGGxAu+YUz0z1EP3B0Zk6PcYwnkscfL8AShXObI
U/pHPuk3LzaykzqPd4lZIlDmdRfpZDR67RbObol67iEsgvULYLR/QsrPrnJCefISo6dvFzaMHQ1/
zoP3jFmcu2KW/cR+9fE8O+XSIrbOQNVU58px2+/T21E79BPE++0ulplDT5osn5nMzayDb0EXElIJ
vIBv4JINRuIe8qNShb01KCcGuiijZh1XHTMZbIHXrc6T61wngDns556hR6JRHNn7DMewdXS1zqIi
LSjYc9O1tROGS/1YG4lxkvPL7/LtaLy2+tNs5O1JNY0Xearbo5VY3nW/YmOKdmNRoPQPhfzvCdrW
cSjy7Zf0OrBjelriSMP0AYz/UcvsHHZ+mw8PCLKbF6Bp1U1YO0PUVTfawu8yzLL1+cqT2PqY7cHw
gf4rhZ5pTl59sCBII4vhGDicFLwELj34AYXAY8ktkycjzTpQWXu0gAf7Bb4h/+3MpcLWo29Pcm3Q
S3+/3YStVGJS5f9/KsZqI+ylh62rlx8jyXUsvqUltmbOEbYfDGgRZpCBrtLZFxWPRakil12HXBLF
YZNXbY2yr/03rH79UMrvfDfKWI8tc3cPLOCeDUHsMfjQy/iVzRGWruU1mQvkYPbBZP5Aa4X15LBP
LkUThupRqq9Rf/mCRoBBuiBdx3HSUmVEtwVb3jRnbDloKEVqwMSWQZj8nS1YUZKSfjeWXX99OY8w
cR7GAl23nngDPP1ks0s179HrLdiE+sOVH2LWN93V1asMy2RQJzEJ1lMvw0JJshGE5nUAAWSrLFW2
pMS2YHuMW952jQ/HRvnnDqEO+jD6TOk4O4AA+UXS8uZxxxOm8Uv5+uPnUit2kTKo74aR8gjXljf/
DCDaX6W5RijpAppenkHYdUhuSEv556gcvXZVgHKai1umh49UkACmyDaF+8AJEYKHlG4F2xxQCiTY
6kly8H8NWp1f11+/tOSV7LG9M+t4Zm3Mkuvpecf+yX/fO4mttST6MS0HrWd9V+vjBT4epWhsbLT2
mzYjNSv9yjZ6kGP/KW+rIqXrOFuiWyDPY0tKTI7717O+m85Iban44VL/lPfhrB+uFCwdPkZzdRfC
6FtecTyc2auo5nWuKi+8BCylQM6ERsTkfVlm24Itb87wBIV+R52qNYiulaS7lZNvVd+VSNQ3AxBC
bMGvLVpeFnlPtpdle6n+NW87TN47qfdPef/XU/lzvpD7ixi033hwcWhjWLuMheXDtQXrTHZLv1ur
+KfqH/LW+cRy2vUKcp4PddYrDIl3rynDb7Xzwr10DTIHldj2jZY+ZEtKbBuQbZU/5H1ISj2/RzCg
/6XVSCIkhQ2Rj5eTvXeGt9KE16jkSnpmKZtpdVZlJ90rXrfuHTAVtPEtrcwLjVzS0vMzFgpYUbIy
y12XjvzAaue9dA+s/iPJ2qAM/Dddbe00bJU1BOldinKGhIn42+GfututKTgy6d/qbM1gy/vQXCQp
pWPQpCxZuDC9BnU2D52jp/Ne5r8JAAOWi5LxLWiH6LS+8XJTtmDtVre03K5/TUrB9upKMmAh5e/u
W9IfziB5c5aAndASXqOts18H1mu5PJ/tyAavEiZv2dViYcRYVkjezRy3anKsBDIw2JIS+1BPOtEt
790fl5IPhwxepRxn4wFU4HMNlQLXAKnBSrmhgeRYPlwljnjtq3RdfpZk2UXuTJn0eXaZVWfXZI51
kZd9e6Lru/9uMfPdUGGrKjF5vFHRs6K3VloXuXIH0RMjjpBJ0dHKHmavZDsGNRdtepRXdF2nlBYw
znrcfJMX+e9VrVoNjlhns3XSsDmY59k1QSIYljikNQnqht3K3Zb2rUBB/yy0duWiO+zMFgZkdMjb
yoela8HZ1P074WxbbABEKto1clfludQZVCa9Kt7KGJ6J8Mn15QHPLaI77bqe+eH2y01994jWqet6
12XOItH1NY/YnJw9czrKXZbLboH8gC0pN/ZD3jqrk5KPZM6tphRvf0kPQ31vY623w8YQq7gg9790
RTyeDYQAjzqMWZJQzxAgLa74TFJq6eydGQ4yPUup5wHz1JME76Y6eI207Kwt51CTOnsog7rdSa25
y8aLMpfmQe0zQHrDUOyaiFddAi9zzb3tAfDUwBTdp4l7UqPQyo9IBmG4zMz+yKokqOHJuTZ60DzB
yWKvGdFYiOeZg3tRrN6n/vi2INo/BcjAfoJ/Ux9QjRtR5SApeRmCR1nC9kQ9ogIR21X6KfYclAXN
7mGK0UJwgC2cdPb2z57lz89p1fyC73jpTa38MuYmrlqp/yMvGZLX+MDf/EAFKZ41b703Wz89VuvZ
2fUDNhy0FnWcYdgFTV1/rWcwvUzJy8+6mtp7FHWAV0XIdqnFYgtgspQ851aFfpOqHiokglGGKsFx
Y8RYPY5LCUtJmAkMOAqEiXZuCrt8nKekepSYBFlROOie5TnCwizCW0UcHMoK+SF/Gr6bbJ6dW3WR
8svUysCOBCWOw7IAvHN9Zm5xEaN6rUL4NHyMRFUUDA9tVoAJ8tqB+XBTuDeQGmyveSy2t6h+Tf0U
PQ9LANElevbV5AeymspVssoMk250F1HlKhA+Myx2a5zguUEN+1llJ/Q5VTRtP41jwAyCgtj2gFal
Nvcyx1IUD9ndNAzdo5Z03tO8BHUGbM+mbcGupsZWEOpZutdKB1e0gd0Zc8Jsbhx1dGH8v6Ykmh/X
FGgOlH8d2tx2fBVZ3hMqM9G+CtsduqfG0dEs8zBNTY7GG2D6wtDMm+0AdQbWqh10W0/aHVbwyGDg
AF56YXlfQbW7b5ZgS9I+z0nBGuqAtJENN63Ub/lspsZeMw3tJkExBf/JLPpK2U8eLHcvTFlsRtTg
rfcBjLr22H9PhvybwVY6uHDo/rxbJnxmkImgFYoKlZh+/ovtzq9hnujfpyYBrYAgzlswZsCu0cF6
mjX2kq0pse4qN+9veh+3lzSNi0cegQblv1U/NaNC48pS80E1+rca1aAHN0qeBrtqoL4q9ae4Z+PI
QezxKEkpYCv0M/Lr+bEedz3GHbtpqR5rKaZ8MViu5Th2sMlyFGi39BmHdwdb+Q8nnc07OVXdmNqj
44UXyGE4dWbIop344FSH7Re0QfI7DOdkPW9tzO1T07XHXEXWZu9jsdwH2StGhTOL9kXDXNk27yBa
NJ/gnvePLB1fJYXRbvsJ0zrIUNmIWNNSQ/Ico/x4UOK+qS56XLgGAtSG9sOKxRJVYNDdo5/W39cD
y8plitqJFDgoWVyRwUxAs3ErdFNpz4htantJyu3JUnX5VDlgwpb7Y48jQJdqGejFZ3v8vf6dNMn9
s13UcM6W+4fqNIi8bPLwp6fNjIOJcopEJaiCGYb7lpbWNrZISL7LlGIp6SB3HIYngDMg8IJhB64L
S4WyolPS6291HYSX3h4CNN7D6kdZnqQ8HsL6lOqoNlWz4rBgrbi4hbMeeG2CKLjvlmBI0D1xDf/8
rqDvU+xkvgS+HR+hMMR35ZjhYbgEEpM8k1k2lg02imqxFjX4Df5LRTlkrb0d3Y2YA/5fDkndAXyF
qp0/nqbtCkRuX8bHUmU1cP/h10ltuchUlHpzn7YLj4JtR9NqYcCiSPkQLUGOwMSDJCffR7Ew8gfI
62rM4vpSXKool++2ShLDQe+OD1/HPjIHxy6rKmFZeXhiTIpyc75YQPFRlpLSD4dKUi7cojp6cRAC
Xw+Vq707ItPNY1cC0PhYsPyqqYwhO77Mhf0txZ4U5NLspnftVKV37hgBONFQ3uwy9hlVdiuOSRFq
r2oZDveuXv+Rh5r6OtiF+qqH9WNHB/vI3jRMF0QH+fr1BvpfTt3qdzbQki9uxqnYzCkfUtQMvkSV
8hU+cvAkhWYZPPhFbD9LGUjhYwqh7lO+1BzrL8mgmW+aHxWfteQqVfjmZK9q00C/fAzrdLrvAy19
GJcAcT992JlJTdRu5h19Nmi8JSl1IJqykeO7f6nJgHupy9olzKX0S+bV6GhrRruXpNE3w8XANfVQ
mhaK+Dvb6vpP2FghXWSN+jGCUPml6bFFUOHrnRd+5RegYOXBznzzMmKZ+Vza4xsQmu67Vf6c3cb9
ailue8vKCOkkW+++NzNACtWx8mdEdNDSDfvfgWO334Fs6Yc5xkXcbvw3DfAZGrbtAN6TWBy2xxlr
WPjC/8mCFvl34Yc83XJAxWbzfTl49RG/thKFOad4yxTLvjVpN6G53RdvOozpT1i/76RQAcb2BgLj
K0xe9UGybL9hf8EdyrMkR9Qkrpo3JXtJ1rFrPs/s0klKztgN6oOK1psOI/oumGZwCYUVGnc1WjHQ
omsfFTY7f2DRPe4OYPGQ9URa9lj5g3OTkr71vaOpDRbtDreT2afnQTAm+tKrVb+H4xPdJOlEqg1M
IervJGljRIQPpO7fS3JWpp8u3/xHSU199kx/nT8bMfgefwwuYTQoL2nWqg+RD4049LGrGvLqGaDP
EdmJ/qX02s9J3Kp3gBWGF11veVViVOWrxL2XCpKPLuKpVOrsUbIkMFE5imwIDHWnY7ha4B6b2cGL
VI+hoz3n5kvTFCe3cysMC+sjMublnT05xV3UQZZbxILLO0UlaLrKRWZWnQ6x1yM6bkfNU6g5WIFP
1hsKYel31aq8I7qZ5UWScHSA1OvFl9IckaQ0erAESzWtn/wdmn6gavIRd2W1BShepd9BUWdn6PjO
SWfv47ttGXe5q1ivZpg5D2ViAbBYqrWT+tcEWvLKp017YFin4UZEzF2CWUv9PSt4Dfjd/+RtVSRm
Ke1fVa9r5386Xm8BwHR2/FSPc/M4KhVw6cJF+g5Ul8mX6K9c9T+b42B/aZwRfaBcL+6z0LBRNq5S
EHHD/LWv3BepOhrpfR0Z3re6ydWDW8fWQ1p6GLDUNWop6MJ+ho70S0H86hgXexfY0L1a8lK5Y/yz
0wCIWYbbPHlmF9wU20nOURqqr6iq1Ds5vTN/U0uv+dWxbwSMyIzRYZyMC2u2Jaq7pfXi2WiO87o7
CFtq+S7J6gJlXDSq7kv61Hu7DA+9r8e3GnHyvwvWOlJcbrnwSAA/I+N/UOdAjQ9SHoJ7vJezxY5L
pl1BJ6wc87ompVj3tGQ88WpHa81A018sM7HOqj3A3d5OYTnmnQ28/OaElnJMtULHlmpwLhZ43yte
N829ZpjOyU6y6XnCx+XQt2rzmbdRBfrjOj8YO7+gzaP8brw3d0gYko6FdXp5tdvC/AUnEbFIk36e
1sdLmyUOJJVgPtZVVT/GeltfTKMabpHbWrj7+iW2BJ2DPhZgVTo+mJl6iSyW3/vf42D8nESm8pcC
0nK9UJZrSMUV1p9TOvwMFcX5ptlNhtqxNr+GNtrgDFGCJyjU7jlbRMVVxU/v+jS2ziwHpE8uVCAw
zo3F+hkdme3P4Xc64B+QD5U/9QAfZNBJjLAZhCeBa/6VoYysd/1bgDVH037qOzDL6BQ3b17LnLDr
K+0J3EYHPAeHJXhXzoHFNd+/6LqBB9XoLJIGaopbnNZldxJznJotQCQQHroEWRf8az5pzuC95an3
TZti5cHsPY97gHxvHab1TZKdgfJc7sTdVY97hKk0xmXXrgTqVjSu9zmAkL6rhlB96KvS/xzV83fd
CvRHSc0LAtzRrSep6mnOXaRZ/rOkwj44t2mZfjIL3f/sz+wlFlbzWhqO89k/j37mfI/5VJ7bUW3P
TjsEPwr9XA+1/aMEkYVlTlVfhmAovmFzt++tyP3EPPIek4fisfYVxPMDyBtdH2q7NW8piAp2nHHW
XZgs4xmxo4mXCOE1IzL+ErtDCzG10Am6z1uFxqiNQ2V31mnAUvCxWwIaxnRo8EY+SFIK2LAtHpsZ
ty0sq+8AO3HloKtAN2A4umPtrng0lsBGivfOVYyH3KnmT6wCfOvKaPoxRQvQo4XPgQ4Uknup/i2e
h+nHWEfWflzyoyX/f9d3kVza6vuuz3mAp+2bwEXw7T/n3/L/7fz/u75cV68GmNueeTRzK94PTNhf
ymGqX3TH1M/2kodcRv0iBTmT3zVPqiAU2byUS96HY/lyImeleOdY55sogbWwLb2qUU+0jOzvPBX7
aC83T1s1KRxjz9vVNXyDoHxSstaCMAnna9TqITg6vOuHHh2bQzZqxZMEo8nzKvov+k5rqqMeJup9
UEHEo5OSBArt6n27BJK0DQXS/ZrOqkPPdA2tx/+USv6WlCMkD227uzwC0LZlrWfa0imd3jy6TyW3
62eP/QeKZN73BD4TjarMr54Pl1QfnU+T3Xs/DQToWC30hifLdTEcTdBbKVI1YvcVNjHE42tTKidD
9+avKDIM546ziuDpF2hZV7lGmAHn66vWesAJ23v0O42NruXcmFc86dy1z+BGLFwHDOOkN+140+sQ
ze7FcEccdVZzHSssIOcy+ZICCXq0uo8uICuY6L1zNVOzRFyn9V8yJ1FeEIjuDvrFw0YsmWc0XQy0
YxAhd8wdQxB4MfFYn5Uq689M/pDFN35XZvsDiZHhaxTjBJ90bf8UNb12UeM2u/pjaj6GgY4nhlLO
X9Iw/Q3oMPvNwSF28DfFNFHHwvr3BT+ZszF2wWNVNM1LsQSGyvAwLJBLXCoY+kJFaoBsWG35qKXw
4pFMVo+DV3SPUl+qYfB0xDRywgANcZpk8WQHMo+XbJ+8BIh14KvWpM+IDmEQYWGMZnTqeMIHrX60
gi45V1BrHpIMUoUxmvO944Ishh1v3znZEF0LpIzvPDOyrix7FDdvmodbVo3jVVGj8i4zCox9/D66
TxofiafBce+TcsLrtWaRJOoS/xS3rYoDg1qfXK8YIboiuowAVP/M/kR5TGOne/FRe0I3GOwgPQ5o
oKrvX+cOqx/Mnce3yEIeuTN3fReyKBUU6ueGPeh9OKrGl9F10fJG9/Qr3jP9roqm8cHHhwoJ6jw9
VFMYoYSFfhzfJggffjr/kTTu0ceP7Bu71w26NtHCtZ+jV7CkvyNbnf9QEuMPFn6hl1sBC+WBq5+y
lo+zP5jnfjmDG+PfAQ6sxOJhZEJlT4h0AjH5owCXqHfmTw+sAVPAbLhDG3V8rjFSX9T4Z0TX6gfP
mjqkkHkDmBmVl6zREJJBvG98jFFrYVA+XnJTid58xXMeHQ02rRjBh2YP5c7yh0ufDtM302bupGnB
m1vwpmhTXiAboI7fIgCAx6Ac+oscpcfJtTYG7ZY72nBgLbG4wQiKmaouyGDLw5DDb3drljkhiChV
JPYu015KJPNjyVZ9zESfkAts55G8qnLhobGBt89wDHy0yhYrx1bpvnQYWN5GX82Qr+CWZOhts245
wPRYkijaecepLfC5XJK6OUFaMq3iKkk/rbUd7MR4h8kDJDnbYVKwBHoe4vdUmlN5N3pJhYMFMQm2
OhKTPJzGqd3oQJSGHDTW/+G4GcGoEoL6/zq3JN9d2sFH4MpIaPcubztErj9G5XzL0m/NFIZv9Ln+
rogd66r7cCv63HhVPcc/G0Oo7Oecx+x4RfxsV8VFUnKQaXivbZd5D5alXJAumh+9roFS2Obt1350
qp0xOMHPNlDeIBR5f5qadspdugN0wPeBlusRFRDl7bL4N4sZT6iDxH9UUR3z2Wnab4vd/T6xuvKB
de47FRH3B4gC1UOuVeEJOdN5l5hq9bAVSCkDrL/rmVjyFK2zV7svQGRwbl7OIIdIxS3Z26Ozc4aa
Pcv/XuTDqZUxgS+k+19SMKoIZi4X2U4gyXRQL2x+xbeDOyjOfTcGGBBhHYrji9KHUEh059lEyfE5
tZfeVytAGJihu+bB9MVSKXUvDksFD46KcUmsIvW/Jpc8nLqHh2gJJA8IpnbEF41dkKV0K5B6klfV
anYyB1wBJNnaRn6MkIU5dPHE8n5V/xFBXPAKtf6uBRP0t76cvjglk/Z6avzXfM77A1Cx/kXvYtQw
nTF7cg1EVWJE3B4mqx8uBahaFBwjMPvYVl2t1EMTZOnFB0eNHvNUrU4Zc91nFa1dVgxYvU6tWmFh
vcg+8+vCPWve7tfERgHFmk3zB56i3/wmtX+Vln9TWcgMUMKB15TUCUPpz0XZ2sj3scjAhkb3e5y8
ez/Pi19GE/9UTFap6S0B0IMasqweNywTqQULSc9szobPfj00aJozgZDS0QnLuzCDCiilORae934/
NzspjdMww/MSTTkpnVo7fawV80eynIkdj/wpratXKYtNlzUnhJYYk0dPZasqjzFOQsQDa46eJCaB
mgXfZ12trluWxHBDDQ8xPj7rUVup6mTOOWYjaid5ThMiN+k28E4RB91v9bbrqEP20JiFffNnnbpz
jCsVTKTXMfFKtoh8Nk+0VLvz3E67U+FRwVmPtHM6IxUjBRKMLqpBe2WpUyvKVJ22YzRf+VXOJcp2
/z3NuyqWE8Mhk5NvZ+ux6dj3zlQe1vNKsZ/GXOJdzdlWlD12WObBsD2IYMvplaGGIgiD9d2BUrBe
Un5gmKn+yTPNL2ueIb9gu/jkJTRB3+nUaxO2h3/8T1vtv8+r/ZkF6Dasv2G5CxJ792OXH7f+JilZ
L9qV2VOMsCtU8bPVuupdsVSTCr5Zs8wjUSmRYJLbL1HT7ZBuGP7w2BF6ULrhxGgDO7WxeWiSqNrX
GFgEEVSzoMl/WkUzoaEHprFXr3boz2fH6/4CljsdUoQV1ehXrydYR5o2fhQe+mDe0F3DtP2zznzv
xJjpzkXCNKr06KDZ0yJl6/2yFSyy426n1HTkCM2ayOG7HmuMDe5Wbp18YZ55gYT32Wx6b9fz2qHr
Mb3VfgW4uPusBSMng+aHInby2KvNvRPDv6xAPbGgc0xZ3SpM/WdYDPcKu55TgSXihARDuWz4FQqb
Dgl83ws8YqapXnIXKdpL3SbKsxoz5S3xM3qu/DuTsQj2ckvWMPbQpNLkYc3TMHHZzcWQXbejAlby
DlmN5BK+qcqzFMBB+9nOMK6qtofKOb821WuTmsPzwECodWq00HOm5MMMZATxspgfEnxWSkxWcMjB
9qDqHJQd2nE3QjU1PfCGVvrYayMOYEswpf5LPcDjz4o7JxgsUP8EBavFezhm40kv0BqTvBwFhvOM
yxoLpv/J62YGEkia6ucKF73CtfynbAmQo/BKp3pubeSa0hZdnJExzPO8BFFqlBd3cqadJOlBjOcY
NQoIQ82ateU3tvk1slrjJlmuUunoko0zdqFNcZQ8CQzd19kmQrNRqrwrQDHPmJr1wpJt6QX7u1OR
X+XCkueHw872WuPQTjU71suPlMIoUfM7y0aAcMmyWFZ/dBzlMARh/FKUxwJC8HOradELe+a/x6jy
r4NmPCBEnt6PmFU9S+DOaP0ja2Wdtrx06nNM3FDmT1QlVqA0+gae190tsRLrmcV+az22i+zjXPi4
H4Vtg4uWy6TNT/EYmq3SPa9pHJKqU12k5h6cL+Vhael3y+A5btyn2WN00M8Ve0VVZz57XqI8WdFd
sCSMKP47GK36e8eq5W0y02VaCN8H9z+AGVu9MUHlKJ3peuVEjlrYeFdEzxjedY9lMR3WFjWXUQDW
uN2hitw8FXUWvJgskr3ocfFa+sF4J9UkYEim77AFKi+SlLoaKusHqwI5LkdJHoyKFEpC8sAcbtx7
auA9p7nhPaPLPd8Mo/sR+DUqIUu+7mQ9TlLxzo9dmP9SDQXMKzv34YPUYOT3rEaacRfNtL9iitqL
Enj2M2RR5xkHseqohS5eBuPsPEuB1iLuqZZszkhSChBMMR+rlAEjzhsKyrFhy1ayYez7iP436a37
rW7I2ilmZo1zTvUqPrkTiAnkLMOXEjbEAXuW5Gg4KKPtnbbyT4ZnoByOfssLUs/Ri9k2cEONhPWD
kfVQ10gxFVq8TCRg7DLjloWbpz6PjDbKADs8BbMQf1Hq8xEe/ju2JNHX+5q3ePnhreGBv1usVXzM
oW8Sw645Y//61i4soW6BMEpMgkGAkkvApBbgpGQiXdudPZ0d7zFG8KWY3sIVeLXgvFWG3fU3VZ9Z
ZmmZxS7Ehy1gjAzVQdKZsB56M/tqLsSjbmHS1MtPwJsI5pEt/COrQtgNNUgWBdDdvUmgV+04Y3BU
L/ob/43qqfcrSnQ0MJoc2Ucp7vsZhqhEY2RnkPxPYrY5EM5n0w6VvfWOuRMWJAk6I7Frs4Uod3Et
RuzlblmVOaN9gt0BDDPoC+ZRmQwFil3319SZf/qoRaRFdR6x/zpY2muAr+Ot6PpvDrf1LsIO7NRq
5o9wMr3juKBqE05TeHf0ONlR/u92tyUmT4A9rPBoBtwrBZe0O7XTD3USmJcWo7abbRTl1WaSkFRx
vVPU7jyY9ueUf21ZIwx9SB0qT5gmoNWMyV0E6WfFOsQ1JOaFlJYviGtneVgSyxBtOFbIgvDd7bVb
g7JFUNlsdBklSnxJOt6/uzFQlLlvttcgoehoe0XJfNb7WXCrQuuXmYXK0bDui6Eeb01oD2tgmNF4
8/XlzmXTj0zTqxuU3+rm5RWi4xLNXa/XjhIV61WJSZA4fgXayUMNY8HOF4sdS2lUEHQYdPxjwyo9
J79GGUIAC0d0+ZsSyB/ekl1moCyj4ZvpLxymecEoyu0ohHMq0XZmwSvPnOmwPRlpp1tSYp42YG8F
gZfOu0AnkMBYYH9bYHVmeO5M6y5ZsPfSDiSIluTAFsdpjpp7ySp9C3OHwGU0IrYGvTga2ErP8+2L
4lOqNTXuo0YOB2xhja1Rp9OHa4LIFyR57umiD1GZ2BhIIMk4QoVYi5TfNUPK4Q5jyHY3N06PK4oS
j3eOWxwMbLraYpx2QYa1bog/9UF1K2YxuuqfWfv500vHN61chHUZj+AbW2A4B5V+Yuv8qGc9vNHk
ISuqcIdGGRulcxne22BhHgK/27Pf3uyGKXvMND4RuVdZBw+V1Tu1avd0GSVb6KwsllV3RW5gmdrO
6gvse/0yDzgI2S6etM7Xtm7zk8kmDCj2rseLpQlOUYsRpZnvlD5jfwSY4IEPLp1G/GTqmr2ftEk5
+kqLLUyvn9D+R55u/myY6TUvS9bvsCSKGvN7NVR4Fk7pCfml6GhB9Cva7j4ManXHxxFmclgUhwZC
RtjdI/wKniRmS1dR2XoNYhZV4FLtEWWLTkO1eES3BihclijYnN7PpT7gb+w2hxKJisZlrbEffzcO
N8btPaxSOH7uvftgSuJ9hMGWn8cquqZYlEYay9W9ivCtEaOOj2lm1f+OfRjZKkiq/Thb7tlH60Yp
20urh9wEdOgi0+ZOmyFc8WYwwcUMXzx3WbrECJLxWPOnw6d76Vs0De0Yx77mydlQJojACnj/blDO
jCjmPfuPPxg8h0d3gr9fKnaCNhEwHXdm7GnCzXGRRwO+yR8Pcm+6JO7LiATShR1P9R4wLe4ZLg4M
as6DLv+Hq/NabhXotvUTUUVoGrgFlCzJck43lNMi59Tw9PuT/73PX3VuVi3bsmTL0D17zDG/wZQu
M/NjDDDYjV2drK1RwJxi6inR/g0R2TKdOl+vIDOTw7lI1l+bLwZVz0bZcsjWnOi2NsfvtoSOZHKL
BsY8Eda0zPQbE4fEHD0TIYLoqc57EnAlc2JMcIcFcoIlGApfc70I5HBFisBa9pU5vEbsFyGUV59c
ZvJBS1o4Lq8lWy+FCbFOAa6cBaKXfR5bbVvGfXS/QFxfW/erKUjVi/X4c5m07eByEJyNKbwWgJO0
kiNeua3tJT8aHFa/VmQTG2p981oECwRIQ/t1iEiEa2SlB8tAyfMy/R7ightYSxFGyfS0GO6WIFzs
IwlWLE3odFs5IWn5d94a43Zt1RguSdFsNfcl0arKt7My2nRFhT4zVVtbavVpTXjCeUAZTA3jEqts
AE25HEb9k5N/EniLM23G7rHPiWrtyOtCz99Ir3k3hgk8C4Ak1yL0eJhecORawI6yJCDFs/SpBo1g
hb/qewSm+sOiSj9zkr0tNN2fQHbJTLwAEmsFJkkwXwX1UauHVUb6igsxVDfGvWHFNl9bXmNv+ozi
tgPqVP9k69tq5sDXiuQbc24Z9uYzEYrPE35Jui7QUuejBzL12tsY1OiGaG1qGR0kM0zAMjL/Id+A
MJHv2Wzf1oqmfeGdhMnDSmM+WzrVP2t6tplIHR6a/hStIwGy1bIjnleSLlsl++WL5Gz06qe8Gj+M
kUB5fVjuREblP65XXG+NEEg0Oo0+wQpdAZkc8QwDNoy5JoKuHgGCZZ8Tb5LfNYQCa5Z2aBRFViKM
Nhh2vPd6WDgI/kQKHK1m25V2dE+24bChtZMFqnWepSpDqxpZCDQwtEXxRsZ9ERoeDe++G1K/78tX
/KIMOQ6coVWekpeEe1N2BAlfc2JxRqtNrxUvwPzvQae5fv86SQh0bZozdz8f3NT8qbX8p0zN7761
CAvsIPPrnKFQuHfVPC5bt6RZkBp42d0CH1GyxG8GKqgqgf3NS/2oZ+1texWqquXaiP21eofohZkf
OMEq20/Ch3vXbZQmr+POzWVKMj+tJWrJ1ajbxupQG2wKJR4hCbwP1gurpoyDzDh0ZXpxMGL4TVHf
lnn9r7ScQ9vKzz7l4KXEXeIWZSj0Yo9RBT0oGshrmSPm6t35ZiDNLAZVHbY40DejlUHkmac8lBpp
9KY2LL5mVyqMLO3bhWyURBNG9NTaCEKlzMGRu0V1T8S80YYuxQ4VYGevKJlJ9VwpfStI9d66icQ/
jGcltbnMtPrN0+vsZgrixL0yxB4mK4E2Xrws61CE8Geekm79rpV8NevlfpKBWcp2K2N1XkFz5hLy
XE/+pCHluQZj7dY9nMHapKMm+kMeRdi05W5OtdBNybp/X9Lmw4uLJ9mMJyXxNOrzSzIU+x4PTq64
JrKh34JkA00znRLAgRjaAKN1hR3mDSdwrQutjvsTqrxd7Nu+nhFxF5hx8KGBBpBdEdsfy6A+yKYu
fafQnnsXkM2Qmu99mX/P4PSsVr0zX/aLbRdfrLVbp/QwivJpYYw8KPT6oRmBl6dwmKYcRzXvx6Mg
RGxX0wbA82ehHfXrjgYkMLX+EI/jPZlGZAi66OPz4Pz2ogdNwQ5LxjZR75UA+QtA2dfETOSlXoFt
Kk7mUN3noHl8Y53tjfC8nZLe4b3sAfRBGzrUyh7g7eeY5RfsEQk5mqSxHwnFqG+ZG8bC54BNN7kj
mwhlB1V4sL/1cjjl+vw28kNx9HtNMWFA+ixevE47svI9Yi5r/HF0eOvjW4Nk+to2d0M271Udbft9
P1fbnreFRYKTP71D5dPbS6n/Z1DATnObolLtB/LU9J5gMeWd8hrW52jl9FOq7Zxy985u9FsURCjn
+NMq1b3KcTiZ3nA3ukVAnsN9M8Qfdsm5kREyohvm4t1hph4+aT0FtGZIeRBEf65cG3QEwMZXlA2d
MVPRqI1r6RiMx53gnHHwOC3X5S3Rox11QKqjVXG7jK9yQFReC1f5cHguRaZ6v3UgAuoCw5FVxk+1
LH6bQXV+ORRz2HojiZEMHXaJfph078GxKCKXBHJ2FU9Hq6fKbsboYxy479bR3Epg3k4/nS3UO8gp
eQjiTmoF3dA2AiWKdwrk7isMQoxOMRKahXbYTRZvssPbSOTJyoJulOFoOh4D/67rT9lchuVjX8KI
mnJN35oWzIa+Sx8IgB8i2PZscFSS996PrsbxZAAi4zRm791oeNLEAnbTGz/EAGl80VJ8L+NH13vb
eAIp2qdkFHu5FxZIBB0NjgJjfFjpGjcPRVgrsqCNUQRGXS9RrPN9uU7ugZDJVycF3sMOPk7NjzFQ
Gy8zt2cNXydLT0KrSZibYShmXC5t+mCw/IRMJ+FqIr9nTdtTnNb/CBlNfGGMtJWs56h3CSqpvgzI
de7aMSVhkAgWpS75nNV5jNujpFiMh+p28mgaki8C6urMANELtfaLS9MisONrVoSpvhebE0DuTurW
9dhq5BLm7nhNGGQ3lwRIZT0c1fY1N1vujjmQ3apf7KlUFONF7guXGkwW+Dbi9N+Enj0c7fpKyLIV
vDc1P9v1vDFMW1FYEZqROrAd5Hinzao5pFp+Z8UU5GTSVqZd7SyUqbZdZwraZNoxpG31sgwRhJ5l
En/Bt4KdmuPZS4yWO4CLRvuH6PeZ1vkhkpYiGXigW3lbNmDMQNwLv8Btu1/tuAt7iJjenAXZap+7
0cObOv7a2g1Ry6eUYNYKERrgI967vNkwyniXTUJs9ap9B7JwM1YrxOf6imj+aAXB1cozGNavk+dG
OFRCeKBcRAK/1WPqzjoFM4kFvXJ3mJZsoiGdOcgkwz1yYSrE/sxGEJDTvJDZLs2tsJYnU5enNuMO
THiHc0GoBF3JX9uJprAYIA6Xm8SQu1Sqj1Xd4Jx5LnCk+uSCtJvS4H0iSvyWSQxsIyvndcms0rBc
JXj7VYPMd/W2BdBD3sz+qBlbSeCR79nao6jFdgJwe12kah8OKqNQCwbq3ZUuR/pHzsKmWUfQge9T
Yn2ZUlu2kTkBS2aEFKIhx9OiAG9HRWh7XP21xuwAhQmxiQnzK9T4Q5rASMqtf5YcKl8q5H4bahLr
JhKiDV7Q1O9TVzehyjlhTsqpr3lcJY5tfiK4/JKh3BynnK61SeN+IaooN40HgH1liFWGAUrLCPW8
tq/fsEnRiEPTpLHv5jthw6U1lNo7xuRSB2RNAGquh54yvGVGC456OGopV1vdCb8vmuesqBhHkjeA
McO1pn6eB49UX0QKXxbJbiZxHGrneiuxsDfiZzG876ZcsxAjW8NlOt471fzu9PM3JNH9uiyBNI2P
WqU2tOQZRC/DF5HqbPgkcxXQB9Eb8Tjlzv3Yu4xlZOV5ckcaKK1OI9t7z+yBRPvSeoqGh1HooLph
iJIgRuKO7kShSqpzYYuTMCS3bjyQ50Qfo9OdS8OpY6qrOUxS/Y7AkWdzIhXTG6ttnCwPSWRPeAGd
exoqBLhkEczm9c31HlypYRIxryy+clDBMGQU2BSY4OviMDPrcIFiS8y5P3Uj/YZkpzXVuSqeweZ5
NDujPddk0DWJtVGZwUlsMniomVYbzZRW4N70McBORD+8C2SDeyOek8rZzK3+phUFrZbR3EUK5p6K
CMMrwKC1zhjE0/CdtFjvbetAfdFXBQXG7Pg2VSWnr/mi5wcqaRvqcEFKVeoFRj1JXoY8hMLTgghv
btVaRuC62c/iJG8JfcplGctAm2ADZp65HJzltRZpsYnMXSFoSFfMoTKDGm8kOTC1GN/yKr4q1Jz8
o4y/mie7gA2BXklnoLSSV6ftMoZIF5k/K8XubZPqvW1mSo5JDrQJe9rDCSHRnuPBUP5pIjIy8qS5
HeJkaxEksvUWdWxy86vQGNhNMsjvV95QO3zjSHqmIV5vNTwqfssdv/E0h7Ohx600z/1ttWw9KMDL
gtyOn6sNozyGzlYzFtgyiVDQ1cp6Zv+KCC0kTX/qqDjpjgbUPGtIFopsWk9pv08AbPiYlhy/q82f
2QI7VTwb0ql2cW18OIa2d1aFfuLh5rGan7oGdQqv+wfezCcV9bxtzeR2BTkM2TfPA9JgoRCsly4h
wvVOsZtyKzJwWH1iicH6Pf0j3/I28ohYTlmjDILOy8l58Qx1XDpgJHDmyJK3usvUic+KPxZIlPs0
98yddo1cTprlVNg61Pe0GrdpyjlNp/ZvmvmFexQbCKb663IoN1287Pg+uuBjDPg2ORAr9JwbphaS
gLV7YZA08uc2wj3046nX1rVe0bafnHKk2sSYaq84zoiuZnTiWOQex1SWqMii4OXexGSL1tt22Gve
dWl+tAZeqhLPBILtQ82b51ezda8VOZKhsN4m+pZGPE8h6T9XnooXnxJbPMWr3BsFBbqICeVjdaIC
gLTHGdY1Ybe2o4XRGJIwgtWdl8T3zS8Lb0TnZ2ayUiXTfSE4qcmOeZpsJhZF6G9JR1DDYtbkQc1P
AEiLLR6uu8yZTrQVGPTTiltRxEPIIfA0X8mti/VofMaV++mM/Uuvc2Hm9gvZF4+mrEIRk1NIBDAU
cIJkl5u+425hrAuH+L639LdxsL80Z0JXxunWW2TXZTpiTMb+76ypxcTEdGjH27yFA84CgA3uCm82
3qPr4dXV4tMKqRCk9ik35Ypw1383rdq2jvZSEEnsO4k1B3NN4a3buBkirhaqmLGqPUbFhe7borip
o+GrEoxQJOMKlBL7Uzc+OoU4WqXsA1Mbqakq7Pc6gGqVaVoorvm8o2dsGAUnij6rv5My2QOuuOnS
ZKvn9k/iduhUHV1AklSJUkx35tLc5pJA0a4tDs1EZOqoNxtc4Z+50WMXNUnottNNltN4zgb8b1EF
ONje8CMcx+TipBUm4flUaQZ8J2kkPkOP0Ww9RAMjFFH0b620J5MoISXr5EnLP2AmVvZqBlqs48aa
zdsF9lhoDca3Mw4H00sf65nOOhOAP0N0fbOT4mMxpte8Yq6atAXoVzW/czrfLvl8rjPseVH8SQnx
SbBq4jv1tLWb5WNsrnN5Ohu5Vno4Atca9riJ247a/KpUqh1dvCS0FqRZPTUJgDdRE5IPzyaRIu+r
U1kQp1TbD6U7Czro2vsazye9BSHtVWeTJVw47m6oazcoZyB31bBJ5/QtLToR/Gvt5tu2iq+oafBa
mvV9Ca1xcEoWF9mRtmQP4PGOazVvIvLjcTkxq200R+aMHk1twpzO5C9TFvtlBkuYkA2aZTqi3lhN
XI14zldhhTo9VRhcMbMg1RzowbCqjKTENN+usXNkgvJTivajWNfLBOeLtpo8c4e8yhxamzaGXlXj
wXTjndllgTOPGI410qKy9ZbhpRuoteuuta2NDd6A/ccgj7IIXJO7a1r1aU+mAxR9bODKHYGs80s1
lvegHMQbBz3Ft6jouIqrs1W8jCIPCVC965LhLZlogV8vwXUhYgpjib6NJRcK8xO3axHtUMTfIme4
Rbm9RIDyOSUwh1a0xoYUomMhyschMd9LJQUHvYSylnkq14PyJAY2xip9/LMKxDqiDOJxs+c09kio
9lszZN+cfp+YAh0OYPPJVF6jkLmXN7s5dU30TnmAHyOhRIkQ6k8ajZzOIGxlXOx845bmHpcRsl62
WJQMbUw+pHaqnUa75az5qkq03XV0tuRlV2Fty5kzvfK25QqKZhVFvq+6c1VrNAh4go2ba9+ce/2F
WQiRRu5erRpzkyXISkKyYuXGN1M6c2iEnEBvXwuazCa2eLF3S18aN1pBB6tlEoFOhMNBzU10xjOM
3bJ47YHxuNTvFjKYlGGVD9rSA4138n739+F/PgeGPuO+7IsodBjhAMTfmOxVA2HjTlmTZXBNf1Jv
rkiBcRNgIR21BK23HGqHkXSGnD4kOrIh8J861qjt+X22q0GhOooIpQ+IPUebl7Xo+t1Ehd7N7GFT
hwCZDo/kC3+OQ3Gd7GL3WbX5IIzJ2znRP4fMzmApjE98ZOw1PXa3TBcxOcfFuzYCVK0tSns5G79R
5XLTUGGXUfRlZWIMkIjcEGyA8CwgznrF7yRZltz2Jp2vJVuiHRMHD1/kfCee+T312LcXFuFojA6Q
mAGko1gNnvnq5UC/7W2zaOf2+nLptQNjSexTM+R7z32Bnwf2sCJZYq2CaclOqy4fyubSZGLys2J+
rGK6z4XrHrpGIGk6l9xkmtxxfzplA/GP27vFLu6za+vA00pkQ9UdhR7PQd9Z3BEeKfBMld2Qj1GF
bdwqevhDSHE9c1tbh2oSBOrYnN72VpwIYBM4O3QJkcBwGpioueVAaIy7TWY3ly6b3lR5DVpU2bSL
rPLfnK79eYC0ESNv6zYnZSv22GAXi/6AZW28RH9LF+fsxf/M3qIn25GH5nLgbFK3YnnMHsv5JbJS
6EIuZ7QktmKfEWtfDbAcVK0C18s4Ozv27NNT3WWpbrzmHqs17FhOt0gsqiQfykiPYkR9kZO45Yz9
JPXytS/dYqN1IsVoEb/BGGGE3TV3TDPpAUYPlsGr6dAhdgjlEJFqDK6y52YyGVY3+Rub127rqhEM
aef5jiBTvss8WvTCtrorP1cm+csZqTKaaK6AUGHEnY77PCjOcBq5S25VuEEupcFE0/RkFAABdQvk
y1Q32KoQrOzmJ89a2C/VvC8WdGajsL2DKQ5DOYz+EtOY6lfEJ8fJP0dEPnabWvMrTA99USeHOJuu
BbT5bjPi4qNWxuBOVHenlyWNFdP+qq+tp+ijRWEJjFyjdh1OPZolNtnuJmY0cKQYuY8kV2VVI3aO
OnMn0+3EfF2AR6XZeJUNJX2h7SGviTVji+KXruNMv4wLBjJCvusSKBWUd77q8vG+JTM97Ik3ugL5
j+jy59hug2JEt1EQNYwZWZNaqjlkUwvxgx0haUUUtGOqn4dZ35bUlP7iMDmdriSWC/3iNcLaCX1s
txAiD2ubOb7Mq01iEtiyxmwOcSz644zenrsY3LNcvcgKk6k+PNM14+9frVh/UGSjtM9uihpZnXMr
nNpMEr0ybWExQJFoq/Q0OPRP2w7RvrGUxlAsPMjCKzfrYLEZz/0biJ5NZV/rz5rRuHU62DkraZHW
L5Vcrb1j1riZRb3ciP7aE+qw0xC/gYfPyTvq2oI8cWY3NiLhstBmwQB2jxDIjcYxS9ovZdGVgWNU
UQBypcLLydRrkwVEtlUAoK635KVQvES+cAtbRWcHQohrnkJ7skX2Okje28gY5D5LcwxM3PaM+bx0
kt+4tXlJ5olQYmLJskZLRrrTq+3ZGIvz8gTqUx3j+l5HQuGKqvyIv8omyXtw333HcY/XNpplS9DI
RNeZKsuh17ORblMHWTztBQd34oVLIlZHUe1oFlswYrbedK4TwluYlf3UpRgeSjPaTNnyas1MXU7O
9NxHzHpiA+p2FUE0LNHDRaUrD9L+CVKCkHXir8aSY+i4401MDxXh0DMBo8QLsrlsfuA38xYt2d2k
jxrh0y4TMJNL7EbFYELb4Kc1UehMwkZGEjYrrmQ7ArfGjcTUf3MWy8ByoyrzAKikXikrbK450Rg/
KrY/dfPfpNYf0DOEWwAKt9u7tZc6ZJwIHTr6BL7FdwtTbvWCCQpahtBreoZM0D20ebqd6TFLUnyy
ZNr0ifbudcLdjEZH4Fqa12c6f86mWF3S8QQ9HdpegW5Q6XDOYbiXipVz7Q6wjwhgYuQh2/Yhs6Ll
RkY6vQ2OPqLCkuPEtdpqsODxIT8OWqFvO/cOxgWFob68TMrYr72OKqy652GiIyLnITDjqg/U7BkU
isXKTx+fk354LyQtMuufOaV3Lqd9DsHsitOksBpxHBgVDejE06jZ9x1z45eYPBKtJsyacKdw7rWf
rp7erZhcryI65yPeSjH+zC6CfpMhweOufBoQBch78+D+VhLxw3qeIo6HGfSGDQM6n9p1ei1xlqNy
iC4os+xeEw30fHvhklub2q+xooTGxJnPuTLx+6b61a35a5h0KhY57w3Wnt0Vuj3XxRfeDdIroZ/S
7+VkbDrdA79RxlWVZMgvdrFLQOBiNgxzLduXOoHOXWTdtb2X3dQ917bVhjFvsr80HvZAmuBG69mb
ZJjn28bdWLhnQ1cJ0jbGz2WpL+ywGVWw5YuG8bmurvCBNNsluw7sDpw7CG3DIL82PxlDVhwVskdT
96IgaZFek9pO+R/CSRHX46WSTOZq32jt84cW7+m+6qCdxO3U02ZbVfXtOFc2i+Bo1PUY6yb+Koa+
7mJv7S/p9R8b9a3ESXvz9ylZtEQZoTw0ueS37a8RNJHal9gf8eSarKUEq7uaB8W/m5awaVmHo8Z4
ysY04zrQX3vwEqFhmk4QW3tXSjsUq/cap4lgyg1Nu+7LedNFHGTKmTmIzO9U3R5a1T9NTrPuzMxK
N1NX3CosY/SO6c5ZXdHuuHkINnbHHI6woldLJ44SjjWWKX0wFajDG6vrx9upcR+Kije0Wgu/bIzu
dvCGhgzvrcum7zYwWQbaG1DHLl20IPIjMw6J+ppHA4q4Q1s+G40XS+IsbPqPpoXkwkQXpVC58Trn
UtIRC5tV9AFF6yZidHCixQoz5xq0Mf9m3RJGchqIL7zJu1FtAX/jXIxuvTU+x5KzCseybW42STBr
OXqMMd8Y5A9Q5KhfllzgUY57Z1jdfTvmyDAyfikW+p+CfSmGIN1pyz9FfnAWWcZtaltTOFRlvNUK
khFaw/3n2Hg0y+FFDVPkCzDIgbPogdMvrM/W+iOUu+8sYrKzf47kAl3L4rtVzNbqzkDtpxFiVC3x
cbaa5y7HTDFwcZn9E3McR6/D4RNHySZKOygeo+k7nvi+TpxQiEMn6T3TCiLTOZk4rwv6L5splgcP
y88Ng4rPxjVmPG40uu01b4AjfvqCYUvmiGrE162KXKA2WfHkSfrUpkNGESyQG1kvl8mie2CL6D25
w4HCqhJE87oZTaz7U3dexrzYYcs4LFN0IS6E0Re0iNxQWHUcnjNelteysn+7VZ2FGC9UqWCLk2Me
8QiuTg1DUL/NxcjVfa3O6KNcZJYIytm+RDmx9q09HAxFDnqpHrVlNc4jXiATH/C2TvdlR4k7eNav
mVujX8n+VauHFZ0rZzPgfTOZzGwxPXVuchzopaG5fZpiGE4GYbFZ4i5bbRi8sF/rwBMJV0t6X0Bm
CGLW+rrbgVU64JlkK891k/n+5qOQxIlFyiJxWvuN7fEzF/nX0CUrV7+5m1v+LiIlvJC89a1c+4/Y
QoTMsus4fUYHzSLjyazdOBAgylAY6NjavM1TN20xPrHC3mRD9szf/8H56prOC2P0AmRaRP/e031t
5lhlx7+qVw+96fw2xfDqLv0jXYgoMDMNTr5DcJYHUaqNOA4I4+reoY+qkRosBZZsIg9cfyzXliO/
TtfZiawjoLQvI5rdoK3wiV27WdXAeD4ntSIkducwKQn84Waxlp3DHVTF9a5k4Y6k9maN6T/gZhXK
c6t2tY6tjfH3pPutnP6VnCnU6Kq+tGJrROycrOnQlb19KSbox9WXmbt409VmdFMsdbpoyGVg7rS5
xs9oCwa7yPhxzF8amu4mWb2zwpIWVgZoBKzXaavj6fWSG2Wvhp+lybmpNVIrrfIkmVbLq7bcDYut
b7DN2VQXczBWcmfMKoY21rREsLQPJk8MYY3bPxc3HYfSmIlO0h0TBq+9dmCF3y1N9pvU7RU6NRys
SuP3JpVTSFQcylsOYdcMtGV+MdbEO6JsBKone9y1U2OjnOopabo7ayQIAkw1P0YaziVeVxe1nHlv
+yxzjkIt7fIgXXSCq6z8BFPvHvs30D/V0LFSNDEU4U44p3btoDWbubkMq24cq3LazpUWh21OUdb0
+7oyqFvRhNMq5a+nqo2brOe0ZAGKkrba6M1wE7sEt8c6sQs4jgxP6zdeoTGuPL0Vqtt0U08JMMR3
mkHRP1f1T0xDr80Io/RiLQ21xfyUQ3sR+rAvvWLZDAb1bjHkEj3IYliogMgSzXdDbH014hhbrJrk
BDq0w/55eBxqYTPmPnm/ZKR8In6J1n2hg7JTxMAx03K0OJQmMWWEis0LAyuXZNYv6Tzi9jAOTVyU
WwN5QJbyTpne1cpDOdq0BCkueF2bznztVfqEw5JyFA6VPUwMalTytlqtx8jKHgRrytZ1xl3erTuv
MW4idnKGRYOxpkFGNOUmy1AjSezM0s43W2WF2Cj5yI0pdhp8MX2Jas4sd1onu2Uyts4wUJUgNnpk
FviNVpyE6n6ibPrJe3oV2eob7UPRjiM3DSN/Uf1mJvInVfbvONXw+s3Q0otmB/yeftkCWKHl1C6T
LyRZGvZN1SGeaRerXp8S23nJHLXXTevQJpSq2mCewO8w7iHw6IxsiHbvjv7pnyG0Tas3bBigISZP
bO2WHVafv7oKbGD+JSxBDlt+QNS9lw5KXDHUr2vkhd2yil0yGM8eOaxt670n49URnyYnbcZIgdGO
FIhSneyS3NPaROAu3WcditsY1ReARxPOq+mxndBihphh2NqRZwbHCLSLmoeSQQbfW5dTNXphutqk
KPEQOiYnC04KbVZ3a7vdg2WXn11PVpmmO7D2MaTp05MnkJctj7EC232cB4OCzQ5ZculAw0jAhiue
cwI6GTcBL2Zb3Welj6GGS7UlNVSl5kUaDpmhcAMzNPexifbXLY++wOta5bYvkorZdEZ9ota+b63+
1u6UG9Br5NhNaJ2vtdZdMcp+U+HpmV2cj2o4miPd4Jh2Sqd9Q3Ig6hFt1Z87CJL4Uk2HP+1Mv7wo
DM6lzgEJnrUxNRr2tXU3GuNLqSOBQUW6TqTvNAa7e09SlFAozkyrXNuA8KRSsBN6vCAOUP1G/Ufr
GtuxE6fRceChNCRD5qzZAC2cGkFzHM5zI4azUafjGQFipa03a3vsI7Pfa406lL1oHjKh5Q8cq6//
//tE3TP/CKeIbVNGsCCjJDaCztb73f9+mQdqatoQa9he/j6FHYA+hC3e//sk2RxnrOOu2thr3zyg
w7QP2MUeGx14x9+nLOJdb1tP3//nAddHFQSYbvlpk/C/T4SQzpT+bGqHv8dhtlb3qiW+/vqsf/8w
W7JPGKikbc1P9ve5XvZDgMPOBuPyf58rUjcwgPpc/h4Bu2vB7ZIhaNv5fBFq+t9/ONvdu6Kab/6/
zwtqA1A6Mw2t/3u80UooFuJEn9S8/e+nC6LVbmMcRn9P+vf5ol6InkrsO84i28Zso7uMTM+nNsI4
VTfzcPP3ofTq/JoBt25SlY1PXhcXR7NFS6zieWTnGNx7MhCCgvGbIagcdZ51Ft+/b106rw9izHqH
vw+zwst2DDaI8D9PHEfziaxCRLPry3YF1Lnc+M9D/17K9ZpXui7i/PdKc0pk4xq5MYIED5/Httxz
nNaCvw9TJk/Ps2c+l63Gz6HrF6s1+se/5zH4TqSMrj39PZFdYeprKy/a/n11yOxgwdPLVE1R3//9
Yxdtt807bi1QWUkSjLKGdTGXffD3ZRzN9T0vmO47MphZxa+PKdM1wXVFU+u/z5P3i+I8UO0QKczt
MFjpBYk92dazKu5owV+dA01zD6LOCes4nR5ykJphD1XhcelaGURM3zxRe3VBPMviZUB9476z59dk
hWfnFLbzVim78gttrD9E1/wSKsu4ZFe9ulNWfqumYmwws36qFSN74db/BkVFUdJTocNRB5PesHCs
+l2kqGj87oRahSW3hEIjZIb9gGhiyp2JR6/1LqEX8ksj4mgNa/tTdM69g8P/K52zd7dKuk+dMwHV
W++9m/Ru/Twrlm3axESjeEZ7T5g8XM3CYQm6Bi7/fS7OG0YqV43iZ2rb+78vGLHhsEhEzebvw78v
dCniUBYXGuUOT/WfxzWx2kgsZuHfh8P1CWrHdDeTciHq/b/XIOu5xj5NH82e2zoJ1s7Rt5plQCG+
Pubv+T16gjvV2tN/ftS/L1R9NO6qnp7W30P+nl9pOj7/KaHfX7f42ZhI369TTlwkLdALaUHlfmzt
jEjQJjlzm2mbQVPZIxCDNOj+h70zWY4bSbf0q6TlulHXMQPXbtYi5oExcQpSGxhFUpjnGU/fH0Cl
KKmqy3rVq97AwgEHSAYjAHf/z/mOrFdf4kg6KnrWutSIL4PleN/yWH9B4G1fW0OxiECusM22ZsSq
ip3vpSRV96bSWismrw3f/1ihLq42T63TPOkpKBdPX+Ie4B80hMMlMTPjuTOUdO667XBry366so0Y
3E5cNjvU/daa1GbnRKxpuVDzUDyiKAwAJnnnXIS3yaAoRzWLAS2oRktpglpgHXr5kQ8OhSI3DY8h
U6e1CmvhEIZatK5zKClRQoErDtv+EOpqtVYTVAWJRvG/1uT4INe9soZs4x5kWzHWfFHMmzDECJBy
w+VbtksQnawzrP0bVQ+8C6MRhnSyaby60Q6uhPFWMQ+flZXb305dfX2QWJX5u2vXlL91VbE53woy
vtdNpXP3rcM71FPBDdln69aBbQptmeWMaR8Lnusmz1pv2RIXusgKQdXPaS+xUpKsHDjDUvGH9jJt
iJc15yo4idXUlMd+coMT11UzfZ1xayO4O2AtG6qPu1X8vPs4zwtYVLYUp9hRBH8bSPMDVMVKP1r/
c5XZYG/wKTEbtDYpKSpoLFvMwPgSLipU4QWinW457WtTy7kwukejD3GTmhD9pn1mqy7aHjzT1Go9
Jz6CKNtMrelC+NPsTUB6HnJmrjFtdE13CG7mO/S5Dz1nQSnXULb1j37UPxYKaLvTtCuzrQSkW7FJ
CyLUuyiqFkJpUVewgFKtpEDjf0ccpLfEjYgfUxpC1rKU8mTyWEAIMO5kbTKcf7TLvADAxzruR8+p
CTifpaZx83mJ6UCqu9XJoKQOc9oCA9OWJ9npxWZauE+kiF+CD+b/YaerG2IjySzxTydOHafNdAAf
KuXg8eRhyJCPh7axdccJaO4V6rFh/efkxjmyFqiBX1g1LCny6OlZyQBV6AN+nLSm4KiayXuipPbF
dzHe2Dnr6dP+2LTvwH2IO3sc7uY5thjJq+mfpPs0gwql96RNO32SL6f9tceMqK2zK1UcEzhRR7xq
QOky1omclb1W2pcmn6bZ9LLqSS5NugaUuS7tp11FEHJ0an+8nPZ+Hm9sjGtRLH37bf/U/G2frljy
Ns7DZWuxhkruVb/3lP77Rojy4tf8rYOGXjz2TP1JDjAfiCzMvlC0e9O1zHiRzOSxkuVqqxmqtrbk
wFvasQr1Awb8o5bKlM9weCSKxf3UleEyFZF/JfGSUGNumKgypGWp9nsLypbTB+oCVTj3v6Q79nke
v/cZUM+6VJ5cvRQoSFOLGXsr7drrRpEbsKKC0v1MtKq7ceKEqXWFtctS4pfMlp/JJ5duAWan+0QB
M+ibA4KErl7lcRZdG0ERrZcieSVh4fpiOHMuEC/ra1O42U7Oi2glMIht09qNH62+37IYmbzIrZri
enKcfew1wa2jud+mHzcoFv/BvEtPZho3R8elytCNJ4y/BwpKaloB2sDEcLU1OMmvAUjSw7RRk64+
5FqNvFa3QBxIzNJzBJIHVfG1bjb1wcs5vkSmjQdO239v/rjE1D3OsmscR+nm89KRiixYk5pqWedY
A7pu2MJtsY9TKwkxoJkN2PupGRSoWJCnblurPJoUBKttyQoI6jDhz9NcKq59Q101SLT82RyoW/td
VL6kUXxF5tG+EtF8qBmPvpeNgSUrcUmwT4dZamETmElM5MflaNvF3xJ3KGQsVxvt9jE+8Qqf8giX
S80cwpwiZzOfaOn11Pw8EEZSTA4yOsuG5e6T/yg1xIirAKlvLMPL7VWZIfFtO6Pcemq9m1rTZuqi
j/2mZj66i7TWZb2sMi9+J6RtYuHrinGpM0tvgCgomK8W/nh46lNIjphHEWuiha7Th8fqK1N6afdx
iiJH80Jx9dNHZ/5PR5lkCb3QzQuGIS7y42d8nN86ccEni59RIinYd1nVruYVOuxbN4yTW2eccvii
QKvzY59V1tUiZAkM6Q5IOJwryrkQlnWTK0Fxg5flypxYvxfYquCNGeesNEHKBujJTT6IN9NBHar9
Ah1IthEZOsGqUbN1YqJ3jSrVffCd1FxmDXAEJejwUWHvJDynwerWxcb9EKGysVNXel9RX3Pek4Yh
qVpU+n3MtZYIZMObTle9RRZEGIhQCtyxmrnsuNZZ1VX9bigcFk5NhRkmJjvm5kDdVa0KZtNRU6XS
2Vemc0N5HsCo70fHrDSKo4lijRJ64X/NzXhXJIH+WKiZiafCBQcyxP41k1hAGDuYv55JLbVkUd3y
vqIX+TjT4I41z/pSOVNbYsXdzKP7NsKhBMDTvwSOAzdKrlJKJJG5bntD2Qc8I5DDxDUV7SC94f5W
rftYmEeN92dphqF6SSPi73whmffdiCyCxzvLc81al7Uz9LN4zGCozV4+UOqMWLiEujXuSlDwH7Jx
89GvKrSUbAvp+xnTkarvSUhuNYcIQszt1LiXKBLrW0OtvbvMgFnhA3pbTs1pQwfNNOpbRvajCwjw
0GeHaR8dZI3lQFZA2q1j1xrJtI27N5KoOLReGy/DOKoeFT94nf7VsvrN11vvLeCzymJ6T9DFeI4F
qmivjedEJmsKRaCVj4M6lg9a511LPs5J7EieKVb8/ZzcQJcSRskeS5W9l6ve3lPypL7VKhQk8iBx
VyHPhoI0bA4l06HfXzIIVhdS7a+iLo9rQgo0fHyk6s5K/nooz+So9y4QhpkuLLbJuONzU0U+AcCo
Xu8HjLTLuiNxvfQ79SZNlHDp64F0xSR/avkUvul+c9bKVr3iW0goi5f/0tWJ69M0dNW87pzZ/veu
v11VGwQZ62kesoz4ohSJ+iCcIrt3m58afvMiN4bycUS2fzry+zmZnbXrsnAQoQx5Q7J4KTqesTj+
KYgKbTm9DGWAAP64yewAwqR1EnC79kU4ztemlwkMWolM1V/3Tm3I8MVuUFmytntpl+juHsuIto4o
Fe+oyku7aT/GdxZPp51y3FlwkcfeFP3sZDb1qg251jdTh3LaO72cNrmlUysz62CWQc743n860svu
l9ouvH3Pff7s8tXYRB0Lc3KcJ2cnkZPz9IpR6GNFMXX3ub9zXHljqRTup1N/7Yva9HvfCnbvDMZB
DXbYcg/TRgf0yeco1pZmHsMuqWq839PLzz5lT7nj9z7TYUPowFoagmV8ZIbuvQT8fZ8klWB9enyp
SCi+plfTpnR5diFP8maf+xrF6vPDZzs0hnAVxHDMppOxOEJq+u06LFdSpClLg9uVRY3sp2swcDLn
Sd8J9DUZXi1wfY3tnwEZJGdXeMk5j3oTj7ijLuxeiX8+sKkaAH6fezNVNRdUWtXFdOK0Aa2cnMtN
MfacdpQt+jCDIccan0ZM0sx1oNx4IAwhn01NrEzpulQhLU1NRcMyKuHVvJmavuEveEAq95mtKOcw
1u6n3a0Pu7XSyJAL+qS/ljKlXqYQ5nY6KuniRJLmcCEoW7srk+Hj0nak1fs2qDN4SpxExaNfwhVi
Pjr+WnIETTDVJfXYkqt0VRySSf71t9XG35ZhmLeiktRdP3/b6ZIhv21cAmjOcemvJxJ6zONiVaUu
uugRlv5BRx956p/NvPRwotlIaKaj04Ghi7izT+1IJM+RHCWbqdXH+Z5bJRafSF7aAWNdbIG+f4bt
1i1K1rOXXWn2SJm8eO4AKjimDIWITnJ0yg8F+Kyp98eJpuqhnc6tMdfDP+tS6Z/Rm7lMLdpLSP7F
DQD5fS111lUo/Pje7nAd2fY5b8KHctyd2PhsipByelWH1rWr1GDOQrx/Mx2tjIBMjD58dGXU05VG
xE7XSta1wDS2SoqgW01nKUrLcmQdBEdbiuzHIbiZfqQlNeIG0isVwPFHOUFAIbdIpPXU7MP+eSB3
FoZVmd2XrrOcfqRdURuTB5Kv6yZSHjVcY6FvHapIpeIhBOZigqwOJGWbhzbXqb0EsuGgC9Xu+j7S
wA39ONxJaBg+TxmGoecmCmJf59Gq6rhOvObO9ermjqAllg4jxKGOSxPkDQEybf/y2UOunYc2UKPD
1J/Uk3KtNhgtp2YxXnCs4o7Xms5pi1ifwxSx17aqr6u6L05dgt+eAQBS+0Li2yqAZNaq4b55l9pr
0jcynGJ0gu6YNaDhth0qC6N/GzzoRvnVVqXkLXQU5C9G/qQqer6sIBPesBppHLJBzslAss0vgZQv
pq65RZ1PaYV1O0Rkw/XC50miF+3tkNnNbPp5BibFqDHyFydDqijlHYMxKdT3JabKZeob1hXhwGHq
WgXKc2MJPIiKIfNLsaIz/Q2p0+Zzk3nU339DyBzq429IY8ZU099Q4Bp68JP8K/LdZuXkobaKRDhs
EAfECwWwx8PUbIowWSieUB60qvx+dLBd9aemCJV8Q9EoXuF2pk6iSsGjICd9IXpRHBHDt9tcDssN
2GQ4opIfLUy4eU9931yRQGvfrHJfRtLwXuXcJoCQBxjKOXuwneJYsp6Z1gAXWjV5aePcW8PLisHf
RW12w8ockVHjq9+aNZBnYoa1as48gN553va4I4iBdqrYOEayunQ6yb+hbGTNI9Zdl9P+3FLQAmF0
Tm5UPV2mVUtkhFtzhmr7BL/YnfVxgXarmhqpWvIYr2ea4kbT0IKOrTxwUfGkRf9xsCk8eVkUDUSC
8cDUZTpqN0q6p4AART+gQAUJbBUVrn7QWN88GONmanpRa+wHwiWn1rR/6iHH1I8o+piQqZMA6/t4
bpuSceTp8coj9WY+Adhxuj5kgP7vfBfBZCmjs5hA6OZQPhi2Fd5RTvc+9meROa9lpfwCbQO3efMG
bZxnGPKXi5tpzsYFHbS2vCi5C1uKHJUkmje1FXMA0PWLgNq0AOMoH0GnkoBWR/6qy6XysRDyg1uE
LUgdgrL6xL7qARkqgWyGN3WWt2SAqD3U/t49M8fAjJ24F2zl7Y2qVMZFHzeagm5RTy994BsjUaw+
IMHc4/9Da1loYbFVBoYVn/3rsvRXomLKNu2bTms8VPi9X8frqTkdEH7xDrZe3312M1FSmWUanzBv
Gpcod8qT1Ujzzw6QZRiaBf3r52VK1czX1YCpbzppOlDXfrcII8/BcsGFpn1ylXSEXfvxdmo2qWOs
Ej9DDSHIxrFd/Woxpdu3NiKAqVn2vbeEVCM2U9MM04eKctcZM5Vzh0N9VVa1fs16FwObfSt3gXag
dAGC3xXfkGGJdVBkTGmmfdPG95PyBs8VtmX6iiFVV85QZNuqSZ7RAmM9tx1lIQsruG37RD9rytea
tQWMM8RVbMGYYXkdD6ZFGt4KzRcLQXVoOe37OOBkz2qvyPupBUpRP9vJ16n7tMfXZbFl0PrzdYIo
FagiKmlZmE2DkbQqn108VB/XYHKBXDsfnjG/WPPCpjIdUPqXxxuQD+/17rPlOB+t6V7VQbn4PNb8
0vpx3nST+9FzOo+aU3untNSqxxvgj54fP288NgJ3/s15dueifnTbrdv24QFnY3jQQ+e2jvtmA44l
PHzun1597Ms7CmYtyga6f+5OCu70s6ldDs1r5CLMJ5/h4MR6epheTZsy72GqKFFNgNjfBxxZ+N1P
bc30N6lw413QkkP5cZnPKzSl1C/lYGT3jdefNtO1GBQ0sz//+K9//s9r99/ue3pOo95Nkz9wK55T
eFrlX38a8p9/ZB+7t29//WmibrQNW7MUVQhMpLpscPz15dZPXHrL/ysRlecEXWa/ikDRjS+d0+FX
GKdezaLIK/Ggo+t+6DGg8XqarLEuZncnxQhxiiO9eHbGIbM3DqPjcUCNzezeZulvF05j7URpGh4w
yGunLtPGinNrnhToffOZ5Lc2AxVCAqKVG4TasRh09WMTD/JR49a6ozbMew0tSTuiys/WkuzWs89+
0wFqbgRopj7I5MxnUVRPNnlitQc9ibvD9Er98WrsATklYRiH7tRjanJwFHlb+XV6yXyktI7W/9Sy
E7HVPbtf/ed3Xrd/f+dNTTUMzbJ11TIV1bJ+fed9vUfH5/rmW0GM68FQ4vTY1iI6km4xvsa9XVLf
GPfkS70nmQzZRgc6ZNx83x0UNtjAvHQOEsXNRawJHeBNV15s3yxAKLCvcwwdOaloPFx9f7ezunjN
o6ImfcZ7zJHrn3yq4Y9CeYzCqn5QMU3dhmi5p71WXQUH2cFiODUjmaJKp0rA88dzdLwHSzcqC8z7
tf6I1iKaD2YS7aejSRr+dP0u++n6kiq2bV1gtHRkUk8dpwLWUTYHVp//8xttq//yRhuy4HNuapaM
5UvTfn2jayuxGLC6yTsrIi28GN6/6R12Y5s3VQdlgbEPWt70Hn8eblOwqGWS7D76eWWNUxiO6M7T
huKGZR38sCEfuNjoa0Izx52NNeqHp5eOo40vTeV7r0w33puccVfuZvYWZpW6bKxqeKmqWV+yHj4Q
ELMSsVJv61iz7nVHPk/HY2Y5rJgrGU5OxzgW4I3nZWMNL04Z3nesMd9zD/jtghHyg1thqwgN510E
t3TQu3Njmt5N3WaHqQUksD9/39+cyXmGwNdkiTNrVMiPyFzUhaN9duHUSks+TlUkrVgMjE82aYDK
wwMdAsLe726Fk9/3nSwT8NawlmRV49/iSk+muexrXTwL6P8bxELGR9Po/WOCh/VOtQgJ8lM9JjCV
s//dVcfTCxUWwvTR+K9fbn/ldDt8TbO+8F2v+q35z8Pd6v5/xjN+9Pi1/z83y9vlf+ywfk+PL/F7
+XunXy7Kj/3+ay1eqpdfGsuk8qv+Ur8X/e17WUfV3/fvsef/7cE/3qer3PfZ+19/vgDOYn2VVFb/
tfrz+6Hxfq9S39d/+vqMP+H74fFP+OvP+/fupfw3Z7y/lNVff0q2+g/WCS1LGLKuqBpusT//aN+n
Q7Iw/mGo6NaFJStolhTuZwncM4+favyDp4xmW3wNbVnIOg+ZEosOhxT9H5aq65qlCcyJli2MP//+
678/vT7+X//+aUax9tfnmS6DdNEUyzYVjV9I1ZTxrvvT80xUElLXNBXb/694+3+ueOtg8hq4+uQ5
GRYN9NddCsV+50dwbClOIrlTXHeOrEY5xMhe92aA8mNsaV1OMtv4Si4MImaFOGA1kEmARlmYpL69
TkOSqmaKVt4IHWJDKanGou+GMbLYlk4UDtyzow7umYrcOsGkfjP0agCQEOKTreeCRR4Cfq2Y6PWp
WacOZk9tFgrfXqkKA3pf97V7symVXWo2GtKmxjswF7i6MPBOwnazFSGwzdyULOc0bQqrl06Zkt41
6tcYtsnGGcwKi0RkMNHEecIqu7LOtJh9VK2WkoOuMfCRCszVOMNJF5YAT/VUdUmekj2oPZi5TT7e
KK1IX2wT07wpqO17UpftdYJBbuw2LciCcbKFj5n+3EEtP/rwzuK+xrNbeXU9L4TSraM2OduGkBAv
9/Vd2ftoYV1iZ2tTr+6SQtcusgDPtPU0uXgQUspGoIMfmLyMDUUvKASmzdmEGSi3gfHQEBvOeN5/
EpEZ7VXRDJgxy+BpIE+WfFKdXKBSfeqQn9w7avXYOGnzFRwWMmHyKS6N4cg7Qi67pYdcb97Vot73
qDgJTZbec0NCstllJLjJJAUhuMEb7kLMTajbKYZ6xO9QHQ3RoisvlLtOSvs3K48Zzmc1jjGeV0gT
vOe0RdQa2esi1GI0J51x67Vh8EV2ZGnWyql11+O5XbrC9FZly0yBnOhhGwWVuyEeyrsMDuZ9P7T0
L4iFt1kTOl8bBR+F1J3srmofSjMdNp7XSSiM1fIJ1hHGLEM56eNgWbSFuu4kVCV237qPYWhpqyxO
cUh0tvsYhyrKLN0V8FY4arfKWsZ0Pw8gFGzCrO6vZilf+1BKz6WGY7fjAb+1HN1FLlwy13+R5My5
RYWuEnKZ74lptI8lRl34soa9jjofjKOsIJPG2njvwVUD76UtoxIoQB5glrWcosS/oDzYikZee+S+
xJKfzwpXG86pLPqDh5R9rsQdKRl82fY5kXi7DrTXaNns7lJ4WXeJomxqnXFdyzrfCi1jdwfBe1hW
fi8vpx5mWdgsgJd4yVmDbcy4v4SF2V10rWoPxJXtPnfxvyRNVvh74kPFrOyS7CoyUr8HWK3Lqdn3
SjfLPAwTMSW1om2iqy6DHACsetGHOnzoU8xVYQso1RpY0/SSexA9RybR7mlqdW7rsjQWuZuQ70TX
d9Y9dyBMYXHv3vR+KK6xwFRMvYbhSlufC91+1IW8MIUR3UJeii5VmgChZElVY64MWSCKDxrpCQcp
bEDE1KDUXSZAs6xT/b2j3GuK2u5Sn4TRFLrNXTYGSRBtkL97NlKxgLXR3IT0KmX2fCD7+kBJrTjx
/wMU2TTeGgNeshF2+uhqUnknJXK8h70kFmSPUNnOMn+TGerJFY3/Zlky0Y5Ceu1WtWxsURX2V4ng
u11tR1Tjx+YibTxtUdS5si1KzXyK+FQhMA2vEArtvTkg9uvj2HpqEYPNBR+vmd/imDANN32qlzzy
oacjsdpHPtQzOau+NRLfJxYyCZSLm0eATRK4LpnkiMbRV7aNjgFQuHNJZD3FtqCmYIhNc2E1uXYm
EwcZIfFqR6Zg6ay242TR1IWzMTQve0QR4s9js/L3HaASBzP3qR2wF3qu6e74lYMHU4+Iio36J4X4
v5UMFuYuFml9sWCAQp3x7vJW417tGBmVghHJGEBPJLjqDE1N4mse1NcCtnXgp8nOoEj60JVMODQz
KbdZ7vtMaJH4+IK/aDoKUJlgOTTw8bB1XYHm1GBF9Kwb8CHdod5/7BubSROkyywWj042VAdr3Eyv
WtaiZ22jk0uDD57VZ6XZT6+w3APQGzJ5EXsOwjYXvXmXcHsSRYn30cdg4ytKRiwnnozYjnOqUO0G
OMQ3WRDpbTeUcCJNTWdAyHkMGtHOTxx3JVsxrHneBD4/FtiB2J7zwWdhIn+GjACR2ycFOBL1lsCh
VQ8MaY25Fl1/gaggw+wjows6KrssLM4oW+KLxF12Vrsh4h/jXR6oNGo8FNaxoGofKmUOFC0DY+yL
u9bxA/TbDq5YFZ6PaVHgSMNsq6r58xiQJ7uNsiS6vN3obfGVm/AAsVSyT26v4TNM6ytAx+DQaLCc
cnuu1Vk9N3WeD3U4eub7O7+JkJw0+PbUquLHYpkyNa3aqeYrqoP7Ici5o6K6k5jClUV3kXVsvmWR
f3MoLNR1gVPQEKxHV/JZqkaYvMKyaNdvAc1iFjdlf1VJeo7lJcg3VmDiPdXKp8GOQVDWmGBEBKsb
Pz9ETABCnodG0s5e3RIIOt/WR6lCjs+3hrk9ICwX76NvP6q58irH0qEyxVESDkBb7dnKvDUxMJc6
JSQOBsW7WaO5Q8EFnNM3HlzgR6Gpr0vDMdZYGgV/+jtiU2OmU46uq+6qO9lrkxq4tQd3z1DDVFvY
cz2YYeiXreddSOauZ/DdWtEs4e3B9ofImLyR3sGHuarndpGVa7d2mrko5HWlaKu+7XFvR3qJ89J9
VULcWCLWL7AUgK68+kHxNGj6YogavOSsEbQ+KU9ytMtb2CyDLl/TStw5Znib1jbyWNzTpvjWMs1t
+0cHhEqmhIvM1TeOIu1AqZ2cQdoVFFj5NC0Hxn9Dc+5KC9xU3PNhlW4bVXoJ2/IiXBKHwnoRSMaG
oOhNyJ14BFLds3jlzlMJ+WHIuufMq8G5YVFN3Q5PYnSbmC0R30O8GCwZaBA6cr79LKpZxqvRglay
FL6SRbDNFb2cqXBjupbQAINw5Ryzo6vlD6mJdt3mWa/u/Cw/5S4a/8Irbxg/hZQ0wRwBBO3k7qgk
LRROrS0XRQNxX1dmNpPetWebp9IGx1eo88RMqHHnvBqNJr7gBhPDzCBV4BjZzbNJLRM8ySuLTtma
db57wfdxURUQIjVT3cTkVrRZDjsg54toYzljIkbx2u7Pct8Kfn2s1RUeLtDEDciI+q4P430MNnWW
WKKY92oGc6CQV3zUvVmNBGxBtPKjSNVjKJAodjbuYZTaz0OO/bBkTacq8R/afrAcbKVjINc8Ymd4
LsfrUMZhyTc6qrXTkj4Ugpf03nON74gqYYIm531W1iWRmw9mbH8xLdR71htPgLNTFPyqGSiDHDhA
aX2z4v6rZiggc/GBiCQuiNSsz2EJi6SPjIVPjnmjWo+9rL03Rvvegx7Vsvey1MQ8TuMbLfG2OkQ5
PrTeq6f7l6qF+pYSOy+nRnpjej2PL4ztgmdRA50Y6qJNEQaAmd5tEF8cGDA/wWu/urV+WxrG0crs
S6T05zRl1b2Pu2dh1QdMhAR6SHuGRgrkFO/Nk1WcgnwAY7IRke2Vq6YOEONkxqkIjX099DAjZgYq
fmyri9QqUWSQI9UWCR+SATcWOIZZK7Wjyu9MdOYXXVBt5vlrSAnRy92QAhesb9xS2+Qgipel789J
vA6K+Nw0xEXXgzkfXFgTVNZOroHGp6IGXxB4iJUCX2GLsMz6oo2RKvkwvNcWLPqCgMPSOEpxsCQM
00HR4lMJR6u7ARVxKkfcsCE3Z6sHHBwVX5AubXFlBiutAQ4eleUq6Xxw801HsgL4XMN3F7KWi02f
65Sb05c0MeqtZnbA/ISkH5nvrzQ3KxhvpAqjJRxhssV7YA8dRgCgAb1demezcO79tPgW9qUKixYg
hxqtHKq2r+5tcGfV6p0BAv8+TNWr4/Bod8tMWkhOu2v0Ml4xyiq3us1HKrHrbjMoyYnclavsaUj4
CnB+jt+Hq7BdYkLOmcptbKk9lHkgbqXo3letgcJAppFgMDrsmxMzPw3bM3cTl1gu2ME+0ZeevZIN
GA15Q4A2y+w4XzQDqrWfLnUrOZG1FKwauy4XwjH3If81FCwruay8Lf4EvI0iOklSqyxy3Tq1KEU3
Ltx/I7ADBi24hDNRDQucjejope6LUcCzYp7IqjKVqMEi3aDQw2c/SJVdEeNbw30Brhd2TxZJ1qK1
cdBnKpxTJcbzJFf5E5jhVVVYyx6r210Ykx7A2uCLooKtc1PufV90SdHmFguRm8pi3mzwz5/lqkB4
ivLS650V01r8xIV1axAWO3MLlcVfg8dlESkwaYivqKxTqSeX3uEGb0YCRZ7ULClpWntb2rc8Xq3Y
rnCFakzQQTIBIOkxGQOtKWz/CWQ8nm69PbSJ+EZ6fMSjzE8A0wO4lHONibWLMrUmPaQwmmxHciA2
zs/2tFO1Ddi/JPNM+9uYnFKj7P+133Q4EP6O2Vi+nk4tKL6krD9vf7vkdFA4jAi1TtxMl5x2tSMC
LzfBEpPAA77TTfbC7FG7xym3ZeRlqr5ti/QY4PNBRvDuxQxmq148seBxAEAoCcQDCINTqCsgnLeA
ZQm+rzCK1cYTsrmvYTa8m0H/noNqmNW9syhtjAxt+z6EDncC4Hs8xFBOQ/IaKahjoKyuABocNOUd
pCtzSm9RZPKBzCjMS2/DkJqrKOIp0OjyTZ4ZC81PElT3KiwDLNfz0qJ+GadVtQvHDQnw31/BcYNV
3ebmXKnNelO3YjEdnDZeVcUrWOYPedgBV1L8l9iLjJ2A7d60GhlFGXkKHUw5wivsWZDa4K00cA9y
Epe7XKk7HtcWQUVTO2OOv8vqTVhFl5T64rokJxeLZgoOA/9kb3veLjSiZKnqjM4GBb20NnirwSSv
KR/AfCde8GWw8Fk3qktKS6MSvzhulB+vDNb/GEq5fIm7ONxDqwy3QOeIiwnuohiycKkeJVN/Uwxc
p+KuUoBFtEh9QijZqJFsvXj1SufB9LuN5/OGd0dAVC0Un1YVS0VKdppcY2AbDqrcphi8lBsXD7JG
2UupxcJPgeF3JHfXUIeZ9PDZYJIyt/llnRQ2epkpy1gbPR/+pcnUZjcWqAxzWdkS2E6XJ4OZHP3O
fst6a+uXzmwcIgBUIbYB9psdXWpZ35tJsavyC7GohyzJj5LvrmzM47KQvlROu8DtyhCf8hDYqrz2
vsiDOKg5zMxyII8L0xyrKUXFYoM4WyTeLLzbBOTZhjLI0e4UXLwgQ4ZohXho36zIdwfyIGU3RJms
odyADc9lnvvKiejhU+h2eOcDmIdF0q6R90F/8GHbQz/xIGlF9ymF6lGtA6ORRbD7HhT1TFOcK3Lp
NREzzC8gSCsnjagKODnVV8fCeVgEDvEgGZ7AYKsK0io0NfsWZhCWI2lH7ktJJEK90w1WBCyykpvO
To8ZN/4ZIL65bqVbJYH0HmVNti31eNlZ2VIiNiePHYJPoYUILTxRSE3naXbqNcDYhfZMqelOQlwy
59EEveqMKCVhGISm39OhX7GKDWazAqEwML4sg1WbxlcHEAGAPgSeBGXMCw8bu7augWzNmpxZAAMO
PvplPcuKu4HhPlGQlQLnjrJlqfUPMFe5j6D7QTb07LHsYA3IPS04NkX5irtqV2kh5nYUxkEaWwus
yqxM9u1CaQ9aGFGThTKmlnw4E+hxWpttKmP0XaL+mKWO94a9vj76GqNHcF1dyGMssuwrbtsCiN7/
Juw8lhuHtiX7RYiAN1M4GomUtxOELDxw4M3X9wKr+9britvRE4VEUSRFAgf77J25cnjM0pGtzLDS
I5pemyL1sr74mUBxKPqyw9361TuNg+Isr0NDtVgZoulQrg+F2qq+s8GgdBCDhiw92RYMej2pj8ky
QB4djCs53RVFel9a8k0szWAplrsRndJB6V91vdtL/ctgpUctgYowNAe50O+zaqk92VLOkzKQ+tGk
5E2MBplQ2klSooAYjpu6QRxRRqci6sgl0haNHsq5K8afZk3f4uxWUxq8FbrwK1FCYKtMLZxMVjRc
CCEWrGsH5ujbIOovxcwPWiddz3BNovjZ5kTURqoQW2s8gR9McWYAHpQiJn7ZppNfdCO7Qn73EKuY
EIqJa3R+RZSm17XWQ5m1B72vP/IGabacgt2pNadz+3x4S3Qn2cG8+Ywycjksm8glJv+PSZKTdit+
ExYKdW1+hdR4ctTfFTJrjqWQthVZtDA/13T+jFgUFKX8tR3l1A/iuFjW+5KJ92F12GNCkddhyQqw
3u6o1GU4KSwr+ZqTWuOqby0Wvr2zro+drTyQA6BHesDZ9VTL0x20w3cRbTPDlLiiCf4sL3A92fO8
d5anoUQ0Fy/1EcAgB4uofntSMmRwDtjCtKeWSwCRSTe6A91dHmpXWSrgXlaIXp3MHZA9XPpCum13
hTITa/KlcgnDd+pxBL9pynmgegP2dK7X6dAT95mN672pU5StdIqxAtoGhtUpv9XriYxIqOhzXx47
A6m1Qwi9AlUo1ayHJjMRFC0HQ5vAnUC51iflbZKd+wTGOzllWA6oDeVYJbujIVrJKvh3CZDi3c4z
+iELFTSINVjD3lrPd9tbPJTi0Skc4ZmsCDmSYbVPviT2Zf4iasqcLS7sDbk9PeWuIpgT6H6XOU/q
rJwmkx8qZQ3atWX1LFeDCOfy1iZEtjOWk54mjosy4hXv/JuGxZ2tlePba/7cxuS3T09QO0C9EDBz
OZH6gkNf/FJ8PJWpVQcx6KYMqXTQ2LeN2WjutDh02wHgepassP9AKUzm/IuFOwFuAzW7BGmWjhSX
yXw9qQr7IjO/ZjzGY41uoW025wmXlYq7YZcM8mcEO0XJk1vgm5+FZbPIO81trJDmp3ZTsNSCs1Ll
DcTAENjbdruGLiLXsXJtig2smDtnPv3DWFWpZ8e0Q6RZhrSm0zbC+MznYewJsCk9ExSNHxlPRoOo
xABdZimAZ2hwjNMvNe7zUDwYQDbCdLH9aDJrn2OrcCMNQSCghQ0takv+MCcxdeRyjFoCRdj0/RqT
KUM6sMN8Xu5jwfMXwziEYtC5oKrqZ2mbjdtNx2wxopMxDE8T8++yk5sz0kWCT7oU1pl8pcLehcnP
RtuZwGBBkqXlSl3a0XyS7Y0j3+Fw9MjAqMMEgADnKVDdVFXeVuUDkekz4lfyFaEkQaNhhWy6NxAM
H6ZGcqSNDdQsRwIyCBkDN1rCNW55eeCE0D3KEEMjrq2kaNB3V3UoXSsE2b6zvMYCGW/poTlAsW8N
0mfGYlBINqSaUDKb7IE+wTaYxLeWlOBzWTAK6TGm0D6xwwnbCTiB5KlFqs2K1YYt5upVXrDv919D
Y+vurK8L51x8YxXOXafSJe21h76ZX4TmbLISXmwjvdKxNWRQbXNSV/tSokUJf5/rLBe0jXqeJgtI
SfAzbPN+1w0z3I7sWZnzMb1HJ9pbXAjgkQT0151DlMLO7PC1I0OFauJVGiE+WzeFy8Y3GLxALy0+
uCTPg1UAtlOse9fs+jFM1Po50Yeg7nkBYyJb7tjSVV6dIVDKOr6WgMoODoe4UtNmUce48ZtS20Fn
MMKejATKm6d4ZZfbrRJS0Q2VWoAGS/qvstXDnmQM4BsphH0FD04Ukbih1WelH56hjc2Ev9zMZcDH
Syox/SRihW6kOtH8ARwi+xTHLdr8yVq3bFSfYmnQz8iM56tRVunSxjWpTiWayQwc2DOuMkgsU+xg
ZiZbxuk+9NVsyBgYjqRsnKoZqqpuI88FskZ7rQtZnhcs++zTmUEd7W4LTZ4f5VycrJg1zyG4VsoT
EgQc8aGrjJOSGMzpTBNr/LGFTFgH+yYlU91JKZ/mKYdF0Gxm/iSD8C/I2pPXoEYRu9TdTyU1Rih1
WqjT51fEM3A9qKCpRTMvTT/F1dyV49EeZWIXdokB+avMSXxe7B/SI+j/M9eraFdL0rYClDrQlSng
paE3bsrWHcfSBPNEfqHA31ipzos58463GH2qYYFL0QeO0iZerw2bWlUOus66Y0P7mETTB+gpC+8b
bEDEO7te1t5acjB3UU8OzTi379BXmU6mQ+Yns0683dBxcVJuDAaFRiSDKbJZ+TSJbHCRhuMMjhdm
YJAzTQnUiEs6JbvYdxYAHdGC4EsLey/WjhrdmP1ylDroUd+TLrODsWRXGbTOhxVp+pmpKP7YZd8N
IzMITNmjRbKHq9IJANVMxIFJE5BnVpkI+CNjLn+WuncjSggu0yiM5UglkYFsTaVdn2MJ5hu4Kdmb
bGKFzMpe/EGevzAEyvA31Ft7AK9oz8eYyYtPY4xb53vU+GtgJQm00/oKF9YeDNnqRqZNjKXS+ksJ
bl8gaCKUYr1fOifyFwUYIqS+PlBtYm2IAtgwOhSTxktkaXf6HAOVSekSIp/yyfF5g8jhOcPzkA2Q
K2qiFYsxUq6AOSmV1YS6OlDbPloCmAjA8eVYrgXGezVMGeub56jgTGbypO0zS4JgFhMeGGmjFg4z
FxlhQgBUcuUnZfPnJTMXWscgQbpmyQafVhaHfFmuk6mb9mWxFkGhm4eJ8FVWw/ZALX1XDwx7sik5
SRrThrSYD2QtMKMr5ENcKOseg98XBh3ds1Swx04XYSsGRgo1Maw6SgS9nUN7BPPWpX3rZSYb8rWT
XuvWOpKhnYdC+F1TX8mxmD05pqGitbZCOFumHsdN3BXlK2tR7XTh0i+fKnLvU4FQmOlZ4cvlfRqT
DdxI1ika8pkhLSdGLAd1neXXVZQ+RMNE4WHzykhPdBt9S8Yj6CKFrJkxnXT7drjfYkIBDTtIQJnU
jpVVHMcKL1F6JKHr1qgYLOBiInreLu6nMXZeov5ID6cWhvRNdw7MrrkrRkLdFi4zutPdEH07+lI2
pjue7yMZBavmOGzMe8bxuqhDbaw+ZYB3dZcREJ1YrLGgZEgV5O2KszPYmCOX0HthmYfRqkrf6MEB
znoNnRocJtFNuunxVzTbrC/0P/hmhjJnVc/sgAhrpj2dGtSkyzNjEUcs6WD+lE/QaN3VIIjCyVsI
4NaTvcjM3KMiv5Ey/AFFKPiX9nEdJwe2JVeSXujMD2iHII045I3qITkiJ14ub5dhvdYs/AsMd1y5
724JSGXUgXNcUa2RqwORwtbYw9kjeoNPmrCPPEF2VmleE1fDrkiFfGdHMaNESXtqnPp+THqyXBtI
uuOI3jhqwlXHIaIzdDyMCkDT1pmClZ5/KHdl70fVegvhRJf6asdxdyJP6oyoAOXH3J5VSCmHhT2c
h01oIyVJHxDCnuxXGvpXhfQ8oTbVarZ7E1AGT3W49JBmOI0zRUHxnFegqekFMXFAzs/mywQF5SJv
gOBSC9K9+SRXbaZytUsz0AnedJlGv2B/Y/xWwUHE4oi4Zd3jfbsbl5jIoxh7Wk7cjqvVJvaGwj4n
jo53TqbaU6vkVLaFdZZy6yrODLBfWk5rbXhL4WVB2yMHVy4jGhV4d5M3uoPsRHoCLkkRzMH1uewo
Kk9HQ8jkQz8XsMAncOBAwveY58HCM1yWPNxcnd+rdLK53BJwhmJIdOOnWeuSa+hN5YN6YW3H51gp
3wqseC+zwPKUmmwHpTOcyp1NQtXUJvtI2mJfcurffBh3mBlIgqaMHVK2VDTlG61SfWaWlc+ezvGc
HBqzkrNikxZH4ULj2zAdrs9RtJy1qrC4ZpdXs1DGMB/ImUZqstet7jfGps+q9asD4/QFn4g9mlpg
NulxQBLDdSC0Ev1zSacb4q2OqpIF0WJxr3R86uvsgTgUAmQm+Djr9LTw36hj/76kH73Rg/hFhxLg
4/ETom9CvaqKoF4wrhI5tH1M2X1PosiuRP+jKMNt5DjAEmwyV7TyIdfn3hVrUuzGGmBhX+ffarKB
KMz6MQJKi2zibWD87nY5C5HTdB8rwRVU0rK1WvsiHpl316RbJurzOoYs5Tw/XVsXU9ezpcynbrGj
EPhEwki7lL2qLr0hLT5g8qisnOqVo8rfkVlR0VL7U9/aj6O5S0bNDOtsul2W5uw4vemiQNojrBkC
QBKCXBW1IyW0+86VKWfzSQVcyFZzNzT6VWoZTlD2ULcsKToWiopffj8yVWFQKGdctKMXBlNtSLOC
zwbeMSlYmZ93UGtLLp46HQ0vnct304YwVW+XJTsh0qRzjtnGqh8KAK7lSFYRV0xjZj8pTAx7ddn9
MIojUllDeBVXDJHo01WLUxxjRTuapEXUE8MuOprAk0YOOB6alSHr9F17ZVoNnQ7deZDwrCC+6L6R
drGJKoiaAS+GNV7TNvifmXAeg/9JKTYV5XmVwTzHsw6SoT60spPf29f2o0LC1lVHNB2+AJN+Z/xg
aj9mkXW3dbbexUPTe3VKzHAyn+fV5RRhx9XlLXo7I3cXc108uTlFawkvvEeSjf+XiAkYLG5DDppH
1uaLYcvyq9kZ960G197IX+NSiXY65PmQVW207g0arDvNybMrpFHktYESZPfT434qWSBznUwVjYGP
bI3glgz7MIuXvFvnQyTM+igbzWfdjc2xFJo3RAOgH5hkKAc03GI0fEQrgbHshR/HBixDoIBLJ+Kg
aXQXlM05WuAWKOOy3ChWdk1eEDzgtJUPJtF/NA7oZmcr4dB+1rAYy8nQ7Htdgc2ZTnLQ06H3uhxT
YDxhFeTLdQ22+jspGbHNjQgy09lJZlTgWewE+B4pGDDnE16V7mYjOksSJLAJETgnd3ZeFvNBqSPt
Xi/qgzMR3DTHykPKLGo/yyRcLn10rA2TgEny3UcG+0fFJhYQQA3mG+VJoUNo6MRJ55EseQSfKEcc
AB+ZoO24tFs6UmkwPATMWSsju5Z+DRR9g1mUgpS2rZvtyCnM0i7xI7v/6Ard2SWsNJWJCXBp6ZBF
Sb/LtRnOcqGjWcuLEQKq0x3QgcgsJe8Yf4VXAiANmb238JMZA/HdwjVMJv62zNl1E6M8FB+j0Sg3
pI4HU/kZEc7wXEQEXxXap1GYQS+IQHCKsaYrHeTwRIZkui84FDAj9K0vXXa/kh9Z8Kra/kVqBidI
zSqMLGInCyK7dg3XZVm032ZcUpg6Vsc+EGRTr3KlHI9TLUDsN/GBdYrdFEmhU4btMdeQ9pVOtJu3
Hed3avfVWU/TN0Eo+g7G4VUqAScpuvxYclDvNVs/yiiTDlpDbT3VpFO3gaVRPi3x+q6xGZ4txq4i
ywO5ZoqR9q+R2pJrlvdvndqCuKGFB163/5laUeyIGEo8p+873yH7kdspkAfMQIFlhaXE8bpOQxca
CEkKGdM5mXKOh50Yj0uVMYawrgSLjVXrK91h+UWmuvfxUD3K+KfcZmsT63Uq/KHuH8vU6UOAJgs9
J0Pz4Z9Dt2NxGmEZHQnIxLLeJU9kVAJdJwHLEyrc/naVqlBOWPnQkjRBrC0fbV/+YuUXCKWs27qV
9Z2JuD8smDtgWhPPOIK5Xq7V8zDxvunaQDqbhZdEbujxqivhIGJ6lMdx3Td+CQGsIDwPGUJHVAcj
qkPixDP/qJ5cOeVccpYb5fHyHf0UxJr//9tUdu9Abf9zx2V7hL8PIyiFPLNJeqC3WdV4lzte7oPV
H6Hd5Wf6+Pbi/X3GKBf86vJzuoCK9i5/8D++/fv4f36DZblT7cP/81X8eZF/npHrXQcE7fKy/9wS
gxzxLYBExZXZahwf2z9zefY/L+TybOBj63L/94lxCFNCXO7aQDFo/7x/fx78cuvfR7l8J1tzy/nA
QXpwxvfY1IcjpKD6gHdJPfTKXLPMpOJ4+S5C+/Dnu7+32euWVff35wyRFV21/9zz8l28rdR/b+ui
wpujTMdhzO1/HuHy2z9//Pe5/v7dPw9jSJusB4Chp5j00QPgWAp1Q3zz94U0qsQE4vJY/+PbuuNY
Df4+WgUDN4RU95SXE1vzMZeX0B5gDEtNdbx8yZa1Yv7Al39u+/vj5buqt66tvHLCf26//P3ltsuD
/P1xpQpl70Mk7eW3f3/x98n+3na5S0Ejiw789tL+eazLbf88zOVHp2/gBncGRJyB2ct//o0//+7l
58tDVYMgrvafh/lzp//2sJe/yVfn6HSD2Jm12R/xLfU+qOGR3Rc/WlHKGG378s+PMgCDAhzS//Vr
8mOy1Q4zZ+u4yO3//qPLX16+/HObXAPT12bdIBLk/zzDP0/z92//ear/dj/FiXhNfx8LfWFzBMFy
ufnyB7qYmAH+86D/4/f/PMnlx39/LTml2C/ZEPzXt+C/va7/+jCXO/59rZf7XG5LUJBhpNJ+hnTQ
PXS+yAgVRmhuNfWMPpQSV/EtUR14oi/L6aQ9Swa5X+spUcXTZTWoaeEdk6yuD7qWE0pIuzInklcF
I0lLkS2bqUnbRSwnC4VsLlwHO6a/7dWCDOnK2L6jW9fqbLFNEYwK+F3+57Oa0zqT7fIR7I68d5Js
ByPqkeQgWo4SLU2rqhgjdqj/yH4NRTTedEp9MlYuHNFAzQzw4HYR47ceRX6eoCfQsp69B3NYeoDN
JtddiOtoUKSpcrQrFRmP+fyoCIeojgZRRDnDzuhb0FZKlAYq/kHC0k4lJGG3Tck/qlaRXJuooE7x
NoepyQmelvJcKmgBGGIbPlHSCAIohZmii0DP++hONMNhlokdIqROvtNtU92vE6/MZLs6Wy+UJmxt
+lxBwk6ho9pdHKb9VokxA4c/vxt4T32grnRsshtdVYgdVRYpiCRCHbZ+DKYWhP7rE7zxQyXECZWu
8NIOHP/UHMlwKEIKqDQwuLZToVwnMROpLKHtxo699rvqsCTDNV0J9hgw8l3C5Ds/zhRX1pgCRL1O
NHzDe4e5eR/ZSfIYM0NchbqFIdqdL9iYd/Zyk4/zb2fxxtij88ZMnfHo6FzHSw7br+BxqgzarRDz
jtnZtTqSxA0NhX1Lm7yQXpBFFJCyTEUwrwY419W1JKIaepXxt9Tau1QnRmmC+eeKbtIDauNnask5
7DDXe0XffVvpLXa+fNMF8rcmreSdJi3LvYoZ3h2g5rVM3ch3zd+70UkCxvflXkg0CMSQtHDYlWmn
Y/O10WgE0KZ6L0bXuM/tuzl12r3d8aLnLXstxgpwlCs+aOIwE8vxmEFqoPFsmbEB51KvsrNPpF/A
rqvfzqftCFIzsz8VyfrDCJsyuWM80OjvPfkJ51odvpqS7AqV089DBkhS6IJUDiKr8HSZ0IwIdw1j
igmAoePqgEf9AvmWpkNrXXMZvXNPYg0NWWY4av+C3xgxv0lGXIXwaiFuL7Z5LhMlmV/16+gN87gc
28FARyeBj+2iu0Xp3bWxP0VR6W4sxx/LuAU/QIOYFOoyRTvRT0iukgp4uZN8S5vyFSQSfe15fXUa
kkZMfa9IPxZ4VFdNtfSgKXLpOZl8t/YR0bwLbvxkfFwUGyK7cz3YVN8Q5eQwH1sXxPNX3ihDuDYU
xjQeBTE+z8lWQRtZCcuOfBBfHyt6IVJ9vXJKexM0eT9VFBIP6U6UTF8H+cNoSH1yFmsESvPQ5c0T
YnpS7beILke8Kf14ZoZWelB94Q6Pz7UcaZ7eEdKN/ZiggZxcu1WZZdeJa/IPsMCCE032AL5l6mTl
3sz0ZymjKQqovSjYI3VlI5NUL46arZDvqAx7RUNwWRTLS+yMH1HcgIRN6+9sfV3VfEKmlnzJacLs
Xn2ym+RpxH1wVaVgZCZSpUPZHJ2Pfh5sn3bVvCDGy7Avumak/lYFemrZfMsmWP3z+kKM87WucrdS
mU4wAUq3hw8djEhaetFdR+hDaE2RmpgkRMuv8AWJAx53RHk95kA9laFiLtQvt3om4eCGkm/SScQk
wdqtMwhrcBsr1UCDtZ38mGPCa+sBdVz2MfImua1ACIPN4iBmLFjYtAibZo+YyNTsFn6frr7SQAyU
RnSHGgXcG/Fw3jZCNufS16qBhUCi41AUZBwORAE5cHi7Lfm268oXYSiaZ/SLX0Bh9ON8Wn2zlWnI
zEzEUNkHnVQ8m5l6N85bc/plNJn6NmlOeACCiFT9rqUc96n61TUaXY4WlbtMGPBglThmBsq1Mso9
YkYNBm5MtZIlflVQKcwlus5pqR/krDk33eKV1XItBhqdHQ0rdeIFJ2pIwLZOA5eE0FkibW2VBbhi
5q61qfuaFbNvjedDTcQXn0iVmyJEL0J7tDdjL1MOLVN14qQxD8E0KXMaWxrUxcb86FIR1LN+m9hF
6etysU8UYi/jqO/9YYrQf9jTsWeyHpuVDmN0UoItvxDl3whiS2J2g7hvQd8AFDHSpC+7YcAXjfNO
S0kaWSY0Spa5Y+r9qCvrzupLfQfbYGes0ylPqqdqlkNI8AjRE+QhS1O8pQaHmURskVxnR7i7CTwX
0dyjAX4sjQLKDoAhve0ek3b9qmfzRa3R1dAaLs0mNOP5tNq+ldNwVTqkrIppnkBdAr8E70dzzYIK
1h3yCIUKIWVTKuEuQan2xtT+3YmLR1MM17NpuJk8IXAt9p1evBEW5RlZ34XqQG2gjdfJioiIIMRA
bmlq5UK9TaWWiGPOT+KHjGLPrhv1IRGIYTqZSOzrhbhK433p5/e4YyZoFUhC7Zo2QcrEt8y/Jit9
0hpSrJv1J2NIO8YaqerpYdDJn6tZRwq5vhfkKAwpoRljTgYf7wfARgQp9ZqOQa5oEA6IeNCd+KOz
u0M8YMuhuxlUJDq6U2/9dHq3+j1XWHfokTBURJpwpeVc0ie3qeTKjzaPUF/dEVLFLglhRIApajeb
zuENHuvWIAMkNTOmx6QWe9Ki126Scm2W1KumGNgvRwjadUvdbzrqRkSVS3AtfKwvucR4JE+vAy/q
IIuXVOSNKy/Fs9NKV6x8D2kbCXcYLN76+KwIygRD3fXZtJ9rQij3HS3kjreFRQKpRIrlyp0YE74n
C4PBwRLn1N7UC30XyN0CIti5zuv6oRgIfmcohEmFs3eyo5+imI+wmwyIm+0LqpBr1elvBzLjrGG6
E338bpSICQaHNlQ2FW+W46A/wOzpdQB+XE2nN7xybOS6bLosYi9Nq0xUNHMAV+GaU3KnD8t6IG0k
qssz3gDUNpiB8MxwugwvZk9bbi3sGeJafVMAWXdx+fBu6ug5tTJ+rM3iR2zGlbIvJqTXw1NKI37f
JkxVEPRYuBbwGKA7r+LxCukWODJiN7HB+Cy5amiWTWiBiNBahwReaGINWbNSkeL5YrSuSegKhu6l
zFGn2rElgRSHnTNqvMkWb6MF5psFndi7QSVqqsPDTp+FyWr5gJ5acMwhZkJD7RqAU+/Jl+wjs3/k
Akcleed8k3I0XCtL7xElZ+ztqH+U9IXdHEHzaH7dZZFS7LLDe9s5BFnYTDXShd8imSto0rRMRYq6
bnxk85w8FGENmsAmZnzGrA9Bapnvy3W0D/ZavFgU9YIr+DAKdODUxguwvKwGk0z8p44fa4ynm9nJ
OFya9F5h+fG7gXMtinLGhM11nNa/VpfSHlcYl+cATTr7jODkU4F1gbezo/TGJBSldsi49zTEzZVJ
sRjTZBud+EwJ4maEH6lp/kyt/Wyb5P4YsYI+Wp2/6EoxbLHH+WxDRIsIhczt4SMWKVdzE+ZIRnvc
bJBug9kVkwfrUL4xxpJpk1nkLpGylmcWepjF6e8YOnp/ZdQKmYjGDD5oBplWTwEe/5nCiqAr4sZW
zxxusaEy7JXyW43eODPXT1pi1Y4x203TrEwx12TcocvVQAP7il09oSD6ZKfceEbeIHtVmPhD4DtJ
v2qkfqR1fohMpoNp0l8J/VwKkiGdBDFxUVKIrkaM4C63PQdTTrYap3ZwHktp+GG0ozn6NfjTAMk7
0G0ElliNgn6Mb7NRJ/i3at7mFgBftd6vGs2ZUbyDEEOt6iAak+vkSehIRmcRPdkTAtpGjqk7iaFB
K4sB3EbLIROagziF8cq6H83FTSvjIxtIeQKv5+mxqYa6tjyqMJ2bjDMw4R3O9TTeJGc/ZI6OftFb
pLQG0OxRgszv63xk7vNUWJylZTk1QanwPumTfo7n8rRgZd42SSrlWHfqcuNFIvpDx0aGXHV8Vbsr
SQlNeWYMYEgPeq2Ho852jEWqxhho4wNdnqE+rvYUBSLPWdgk7UpLujdCBj5VU1rCSB0BKEbB0pP2
vsRF4aUtFaHhcPTX0gLTscXwUCQ5BZXGxQJJX51rvwSmVS5I8h+G2pd1000bQqUXVb5LUde7SWP5
ucPsXnI4SixD/TBs+ydlvoRVsD5o6rQfF9Vh8qDcN4aDdEpxEBVrWOeAjm9/EKSp0fsIsPaznTMY
J8FNQRRpKaNNHZAJT3GQ8CDueM2U5tBG/ZWEQLGpEf11hXjKiupE/O1xbBt/hUpOWrHDDF4BaWQW
m+Uv892a4EhaAa9C/16QJIkSHCgDK3xi3XBnVdOb1U1fKTjJlaG2qSrv6DsNXwD+8aq1IcWuxda3
TgwEOHiE/jDm1t3AMNRdsvI04liSmFG6dea8ZQb6E/RPj1F/P+gyg1C27m7VgrGWrchnqHQqCMYB
vcKpG2/hKzNGDdm6Eew6RlhiPti2W0efntRRepIdkKxxstzjcBt90AZ3ZeQwCM+iA1utV5vEM3rt
iExKC57wZljoMwpsCkzTwpcEoNNfJuOIbMwd22HXWwn6IVzPxVODA/QoZ9GeY9IjsUsL5ox8aOR2
3FVNq0BSTTrPR0LHELl3+PzidA2cAe9pZQVTI79KRXG020HdRfOyI0EjrEcIbzHAPSRV/VfSdP5i
aAfqCzzhFBgTKTVUley+phs5P1BJGwdpU56MqYNCZjR5GpKqC0fC9+G8Vo2GBs/OvhcreSVYNFgW
DMnSOBCU56iIrpaXWk/J8VV3BRgStxqr0gXwGJgZoz19eM0rJuwR004/IqEV4laLFsaZcDsqWDit
PXfLNvGVmT/NM1dvo0bQKiZKjtHsPcfuhMsQoEIk5Bz1+lsQROfmiTj3cRJquZFiep2vRK5+AoLY
R0k2sGlDj9z0X9DKnnJUbKFUk/3acMYHDhGPnuZwKk1Td66W0Clwqy4pMS5d3zD5ihmF1lFMFFqg
F6NwM0x2fhHRC0nT7zoqrmULTRNbMHLKI0O4a0r09Uxiok2d7ba1+j1pmDqKJ4XZ9Q7h27uFmsVa
Z/onTnnINfFdMwMKrbr4zgqsvtM4hQ3hqWuMULXhi9dt83t5vWkTZ2/dzlxNORXPOJU/UnDsqjH+
qoU4Rw4+r5Q1SrHaoBytZ0cBxtRKKDkadvEArG/GVkdXxvTPYnqVO+pO2lrhiViuC0PugyKtyAtF
wGgybHaFmJ45R1GDKAKRy6SbQUtyC3/nlisRfXmWHJRCfsKDKvkp079nXUU7MjXRXZ98O/NLY2sv
6GcerXKg2iRnzEBn4XVEI7mIOlAkoaW02C1Q8HJuotmtIeS2Zqi9yaaK/0N7nstB4g1t72vePJqC
2p1U5Ivf69rrCPdDiafRX9Fq8ck4MSlX+iNxxntl071BGuwohV0qAJMji49DRXPWgBCkD4frcVRv
nSS+Ez8svFGMmK/RroGk3xU6OzWzVdHtTA0SAvk1aTuVSJ76bBQTZPxtMJmkt5k1XmsOOjKbmazO
GNZnE3gN8MqfF+1B+UBK/WHhXO5kDszceLYS80E1Kx9//ilx1l3eY0EplmPXcrbEWKfted9p8uvQ
G5+ShSSE/+uAqSrEjUszJuP6b62p5srqeGiGc96Yp44FwNHT0mt75S3aNq+2FF+vLVoNpb7OVaJx
gOB/iWbetALPxUDyAh1SaGJEyMmygVgk4mihihmq2tmvMm4qgwlyHfWfZBbdiQQSrp0Z7GmGB6sA
u1+anceQgpoKqT2JNTR7MqJS9TL7oQBQGMqQcKVn9VdSJvvMyI8t3mJA2t+J3dKnalvh64USh3O6
Uxdxzs18hppXHMQ44yeRRdDUBujh7tiqTGIdIw1Av5M92mufSVTdtakBSQxFVHJjQUPo1um6kqDf
wNNLyCa+iSbtPuol3BnR71pJj+rmWcOx8yjl7yMaB2NVAbzJgppLRdtZEpTYK1/W0B9UJ32AiBMf
6ir/7kkD440q3hdlfMkrrCqVhtO4q/mfyZhZ8ulUE3iBheKDEuID3miCRmQMDbG8D4IkRVvmQi6V
DvTJtda9VbWQNw+XTuW8m1kyfW2hNSun6hHVOt2E5N3BErTNVK9LQMuooO9Le9JdS5beiGa8lhvn
mDjVSWUJB4qy6+saicFEUjyCRdLmXlNItd5vY4gvQys+IyEiCvj6rpSIgrCIatoyTzViWEOzuVqr
KYiwvZp09IpcEVdaUT4ghnQr4iEgstKoIYOIRnz0ArmSpt4A+WWdrKt0hXgmC8T0Uh3vzKaa/hd1
Z9YcJ7Kt7V/EDoYEksuv5lFVGizJviFky2aeZ379eUB9utzavXfHufwibAKShJJUkLlyrXdYqst6
7MOFbQfRZvTsI1prb5YovgEdv7SJK9EQtc68IS+wHey10mBYneHJIr2tXoZLu2u8ta2kSwMTc8VN
D2ncjtvCNNZmg9IPU56yNuOl1Hm7QFG2O8ysgMqBp+4lFLvpl8oN56G3Sd5gTMiqnIiOpzg9G/Ez
CjJYimXX0q9f/Rbs6/QIYm6qL7Aqg5Fh8aCQy7+D7rclI/7q2vUdmduLW+FZ4Lp6x+ikrc0wP8Yi
eax9/WvSYx+d1T5hLa5W0hnXvqiZGNPgEfQC87BKUobkcb5jNfZYD8lrXoc/WP0+dbKu9zZ8ECMd
3RUKAq+I/+KW9pXwoNn7PiGKS6L+pEixLsFRLQHbR0gx6btSEaT1wsEgZCi8UzIop8zOlTvWmi99
Qm53bOxNmaN0BtKiY00PEAdCDZlxEUe7tDyneMotfW6Aa6Pyg3XvYmjaJxG4cocA6l3Oqhyfiogk
pvQObdCxaFTKjTFUCkbqgO7zwdwOVaIdlBgsczEWHpUIm4Wa9DFBd7UtItHF3lQkcPzBkUsYYMmD
MlRgalDm2M6HH21usgt5LynfrOw4iMAC5zpzVW2yjE+ybeyjV5z2r1IEZwo/zcay4VQVzrDP7CSC
cWB/s8gjaxCoF7bRKMhzK5tRI1BthEumT0uWLG2ex7isti0Retkxh7UlCcigfsz77K3BDJh0D7PP
qHR7obXO1nZ/2faA2EtMaaggbzxWBcbWMDaBvsZf8VipoTAR2lud9hM2MC8NEXbiut+NUCCbY5FC
R1VJOFDkfRUIVmkxLMniAHNkSp4rgDblznbtH76jQ37BqnxgEHYbF4uu4KQKMla1o7840V0DFAGO
8LmYPi6YKjCGpRUARL91jnyWAkUMme4E/JtlO4SnUbUekvySh8gwgKx5TD0Y7hCZ9mUuSGnaFziM
i9KW72Vv4qHsoeRlxvfhVDpwlIS0YV8ehep1sCAM3ggHzftGrQ9NC+6x8Aq8ygcgawDdeK2NfdqK
n45qsnpDPwWceBH5ZEItpIs1O694sgx7oQ8Q75CQupQ48fZJRTjUh9AajeRXF4zVuY7qrUd6WzVZ
KeOnwgSL6ToG9nADffU1GOyz4/0CBRUe1XLiIrDgzAOZMjyGj0n37BrQUlrJGs33gMdmUL/7OgMl
nIHMcFCIRYivW6Ahsw0DVXuJHEbrqMaWNSLFghqUudWCo2jIvlituGON/WSpyUuVyHitlBAMWg0J
Ck9BK0zq+E6BTglBZPIl4kBpqztB5pAkFThN0p4Qf8eYWgmU5lwpDqNi3fXYhW5BBnGVfjSohW1U
ab2NEBKTjlSl21JcaZHRX1aTxlvds4ZTDBSW0lguI8vS1u7YPmlxRqBqFDCLUfpZGCSszPw9Cotr
ieHXLh4mdlEMZ0QX+zqpG6A7FKaqkeSTbUdvDUk+ZptMgWxKxizO/L0XtlMArX81LfivZCu9Lb3L
q4pL07LTgbdNpSf3W0GGBeKSQuxao0g+QBqEUOnF+McSjNy7yLwgMkeys1EVZ9vetcokQZM0+dpJ
zZKYn7KH1XZy3xRk/IKx6aiX8cA4Bm7YpV9iyEDZsi9R5C4SikCVWfHVdNmRvPzZM9FVaMjbIMRJ
foi0JrFUvg9bKDSsprZ+IZAdaAL1XFN2h1HKIGbrNhybADdB9eLkwtgKtSk27ZDtxyKEoBHhdaDj
6TZ6TA6eJ6pjR749klAawqh/tlJ4oGr9haoZ3386IjZHRtYNqvAQZ6TVWbfiLwu+sDTaDfK+5bIr
UCGv0YFdYIQZIDbQK8eSpxgNMOxxa+CeLCBeHSddp+YUf2a1eRzbvRkxksZB9pxao7GDcxYyhGFo
L6qpJlSqyqLREnhbdlQS12JmhCZkuxY+j4XSCf1IvTFBM3zBMssyn5MY2pitpe5SimWqoxJhdkiJ
C17RKpfTK3mJez4iGniFjRibOVwMDVB0xQl+7Utt8bd1tdpCZQ/LVl72YZX0z6XFb1yYfKQeQTDr
PTwnKkoylmxfTMfUgIInJ0lS8uhl9yopFJ4oCt18K2s/qvA1RhJh7fLZGga1RsEQqk1Rlk2tB/lz
kOCh1+4EC/eFqiTKWm9EuqVYbPhmunGAYfp+y+cVbypeHQ8JrlA4or4gx3DKW7tFNSHMwFNCrUgH
SkQjAgJ9MNJJ+SUSDIKxlfqeG1azsmVz8Kihkjh0dKdEwIK0uZW/6zWGarATru3E1JWufI79Vu7g
KbVrr8hxlgaDutKLYtekxzLlSTZdWFO8SCiz5Gcx1Aw3PVK/tg6zk7DC5JkTufbee+abqv/CZ/a9
SYt7Jw/Xpllcx8pSD1UAsbxy38DucbXQLQjdTy7KUqs+Z8jEw+jOUrr2rqPGbMGfCv12XfnKV6cU
EqhCqS4Z74AUCMVex6P84UeCmg5lryXIWGKNkVhkIGJlXbvVM8bKpB+iFdP2PjTc4WBBxVkELH1E
2hDMelm/wYtnG+fBIw606qaUV10oBIbq8Nz2CFRVKlnhvvxSt1RErA7enZdWyAA5yOv08chP7539
qv4aW5TIjF96G1wlq30WwcyKbdu/CJ3lQANfbeFPauvhrsxMH6NGWAmZQdmAWKWrwPNm7VfEI8B0
4xPaRC0WH++dJKGfY63FCKk81SQFMj3Gr05PLZIfxhdcisi2xnWyBgvyprB0L33cBns7QLg8DO8V
gUWRNFG3wYAxW2QO+WutZc2HahzJ/zz9qRrd97pViVisDoPQKttGabbqsvg7jHKXayGXKJKVsW6X
D/xGIU8VvKIyN+Otb2BcPRarSAl3iYq2UOka16JyQvynebaNAn0kuIBD7hx5jtKlVsC18esON0qo
WQL5bNkjneU3b8OQXZhhQ6JgYwGpJMAFPAUHkm+GMKtOMMvI+jthflXH/D2swILUfvioq4679AtS
r36G2btfkDiBQNdcUmsZJMoPcu3dN8XbUX0Fxq6Iu7aizDb26Q+EzTU8yVgaldVdMTFzQk0dtx6q
dpfZ59Qk+5Yojn2Ym+Cp/GhNMg95ZPHbVvIJ4YJ+lwAQX0RAIEgQRRupOCgLlpgN5AXjsJtrTyEO
TjwH6kuV+91KQ/4W29OdtOCMidF58QIfUZmSnHaG9wg62yxkkm4kFlqUfVbg+VY9tXY+bnUISGuc
Eu/6SHjUjqnOoQVSbHl5YBFLKEq1hPurUYkjhGOMtUDZs/LCZ8Yoq+auzeVDnPIHTUf4qrlW3tVO
nS+iAElKrgcAr2AXuyy68IJtJ0l+0owwCr93jYYmqU1ZPmy0Z8MqbNAd3/Iidbd+D8E6Q7qstC8J
FbEVFHbgxCDn3VzZtJRYtVipVhmiZSGkLddqoYZnh6hs+k2SFIiHuXeIkp09i7UKyzJwsDkO6UpE
PkYDD+3kOUFO/5MhFzE2W141o7wv8K3YBBZKHAP1T8G85MX46ShwM932GrqwxgPTaFd1mngbJUb+
rdDkL9ts4R7Wzz0+SjC4CDfsAYRtNTA+G+O76OWuNFBnDX/ZFg/omEy+ayhpqHZN7IdFYY5F87Ez
8i9lBJii5uHSq6c+qo5OCcIHnuYanPkXLULXwHbED9GW8OQNDWk5RzeWrm6fdC9fxNRf1q1n7R0g
P4c87L9oIxQ+L1eotmf8AWzxjm7AtvGVJUyReNO7Mlx1YfyEQgR1UxsmPzByMHjDpTWoHpjC/epf
QaAwqizdDrcfvV4pbXlGeCzeAsvYD617ySsKxDa5iEjrgerY3BMa1EuSmj/LsT8L5A2IUle+6x8h
JKcLnk4FQFC1iQQ8rWiKzqijXKzQh9IdVRA2W2NXmPVeQzGpSfpHZRi1cwMWSM9NpoFghy6FSfBu
/NQjo1mkaEUoGPWS54qYDPi76cUyKQA9ldI/1tTSyLm96aKuT+A/Ge2xZlfq2llVY7Z0BC5XSXAf
YwC19Bjrs3JbCW1vtTFTeaTq61jLv8VWALWuh66kKz89s3nDLPd7XfojT7++7Qq+FxF0S3hQ0cYa
K+RqSUKGYbJWlHCyBYLPp2dIgghYbGQYqNia/JlbMMsAnxhhD2EdfuH7f7C/l/AlVx75AtK0JP0r
R4V3yLLK9H72Vf9Q6fbPPK5f5FA9UoVAhTRUPP7oNXVn2GWFy3JAaBN6hzqqAufaEsgbqZNrbpOM
BUt+laqz7RrHvNC+a26HzFIKTmyqZqW1B/AlloiFpfm+7a1jWx4GY9javEEp6L2Egdu1lFejCX6V
OkxstKz7bYbPYOfCni9/pnb14uCGsAzT7FKIjeYyczKmx+jX7RLRYgKbfoc721E8QYE9AFKnCnxj
CFQxLY3X5kRzYfB5t/WfFDTlGp+ZMwY8IJc08SNOvHvIwv4BDaFDb44zofycIxBG4J6cLIQCo7RI
tvVg4lyekCurSfw0qbXVut47VXWOyXpVPMADW6tmxusfiUPJotSrCwWiPNIDiVPUjPAQycKfPopr
kBbqvZEq/N7IKQqLLA7hLYswy1srQwcFwneOZDaWfZVO8yA+jZiYPfl5eTUwhO0RdeDHCFYdPNqV
JFu+LMn5WQjmLgrK5ctgQEPPNqJTaBX3Hlq3C73PqVj1FDH6JCRZFW+LWkGgJL/Uo6qh2txuYE0g
rxYRlOXVLkuR+mjICQcpyjt1j0mxP54D9KuXrl+kazWvD54M966nAlQHcaQhwLhGv+YlYLEY9/Bd
2ooQoPbQgSPoRwDi3aOgV4QIKzg4pK+UQX+z6uIi1HqXOPGwrjXi3biGHUJcrSzTONsg+XetPeN7
Lo6ewajZB51NOeyXA8YhEyaKla3z0x7qN5JfopDPVFC2fepRK4mOBotS3yOM6D39Yof9xe+AVHcN
aA9tn3txstFID1iJde11yHCkp8ptXqgHdGWQNiv1l6pH76YgYWomyKzULYawqXWXjsaja4QPgjFl
I+1mG5Xj1sm1g8tMLmS4bDIKZBaSSWFINhIKXAhFQi96YwWMkiPpEezk4GIq9IzVOtkHGVLVrbax
65qohGSjk+ILmCvxSfTluxu271FFrSIcF1rxEBdNw0szQIXJXsHdvwe9+bNps7Wr6StDjfOtqvTU
ywaEDAtW7Zb/nZQsBXsIZCTPlIuRjU++aT+Hdr9TdWMPKbNYKbV+CjplkpcFo9MwIZoVXNvTL7DU
68nH2imrctk6YmMWzLBq9x3I+jWOvgtjEjjAdTWK76GE6Xx/2cvoOqsS6QOoTtoXJytBIzlfcYuD
thD4JwWZhAVAuwbgbH8yE/kI14oEdyK/qGV7atzsMkv5/5/sDv4/MivQSGfOv+CHncO/eRX8v/it
it5+Nyv4uOIPrwJNd/6F0InEL8vG9cOaDFY+vAo0W/+XEKqmOrqps1yyMAn4w6rA1v5lCBKMwhbS
NMzfrQpMTpkqXjmGYdiCJ0L8X6wKDJvf5Tfnnenn0XTNpOaqke5RpfHJeUdiaoWHrip+sur7VfZo
U/ujGdy1TRyvnFIb34IQ/QQI1O9Fyvxn+ZpxX4ZVuNdsu93i3rTs/a6/9yYp7oZpHKEgM3ssGW3u
m0nZAjffx3njUXeB+5jAuEP38JFloTg3przatkadu24ddP8itT18dFbkcGgEeaWR9AIsINCihFbe
ecwXLmmX821j57gTSeJ4wBqB4iwrMA2r2+l5b+4z77WtrZxcUCfTTebmVHefSwpoKEgqwMr9QntF
xOQO6dPmJ4HwcdCa5utQwm0Gi4g7HGozh4iJaOuZdfAo1HYEXqS3a+zLmVvVrDyzvi7OonbznZu5
X25Nc/u8ubUVJMcqsAGHuV0JrOrUNfcKnGigb0XeH9NpU6F7dpwPedLinVMm/9YudbBe8NhihGem
3vPm4zjrI87NNwpkty/jrtnZc3/z46o07fepSYxllxSpy6yq7pFTIo4ZFAS+SM4fqT2jQOtHbXKM
Bo/88OddN0iSo2CQ3DtLw47W5WR7ZE1mR/Me6K5oWMiqCsncRev5RF2QKktNtJ/UEIxVGZXFV7IO
Opm81juAr5OvebRETDr/6ri5t+2BXNpob975/ZTOGWzQvhr187Qk9STDRjxrekbFIwf+Qh1wxwTi
beZuk9ZElgnjwQ6t7rfLC68VS3KE6GbZjWmvKHUFBymL68fhbOlkuVR4EpYdWwvQFAGgvFiW7vKC
5C1PRKGA8HbkxdYy52JOG8fSjn6jieOtvfFT92Dr3v3cNG8o1joXCgjtKki6P+4Bvw1pTBAxmyoN
u1MzbVrVbE8waUmh9Txfn07MXW5tVQAEEeALouB2aB8rQ/hb0Jkv81EzTgCxeffzsa/EnMIShvJS
PMEpGspQt55Yjun+ymz1iVLIfecNXjJrl9r5osVW5mHeoKe3LW3FvkvSBgRIrtXkeoIpGxm+T1JG
g+onb0YeIGiVO94Xah4G+oU2yn65P26tHsV5N+zyox14PYLHDlLnaq50X1BBcEvADoly51fwM5Vi
0Hag24PrxyZOkbWItcNvTdNJRRZwgSI0b24nArRBr+963+Nc8ecNkrBy12EaiyWgEfBQdSGxIHSe
Wn6hh3kjdL7nxmLlcmsL3PHkhIpxTpAUeYBN25xUqXxchCq5t7cBAi2GTBcnpxnTU4S74HQQhOBI
P9o/dv2hEqfBIZWBAOofZ0DQilOIuTDZm0mpfTCQxCkr1b+T6HxDpBbnkCjj3MSFf1dP7SDjaHcl
6/p0iMT2o1+Dn9PHeaQz3g2KTEMLZVephfpASnF4sIk12P/YdHq+9aoBDagi0j7aRpvRMXLLUzY1
9V6SkqGNXm8X1T4p0E83JZU89c68FhVrzeBr9NOrjOv1iKgbxHCOPpoiCKwhJi3L+XC2Qp5djv/s
e2s3h7SC9oqijME7jdoLBJZRYGjchSCs/N5MfshspSjx+F2tWf8pTRKdJf4H5878Y1b45w5muELt
w/sHdztN/TzJwj4woOtI/pvC0D9PslllaTDhR/On5aB3WvMXP/VGqZ1002mtjR2byK4n9RdF19Rm
kYg8wtVizAh/+Ss2KJChaWVePDBVD1prZnt1gMCBaYD2MLf5CKct7D71DyAaTEp74T4RZST3aRh+
RwIazzWVWHr03iKdJzRmNXefo7IwH82brt3HVpM8fRzk1M38MbjWfqc8mbUJfMtxGuAOXJxjY7hM
07Lcz4cq8MrKypwFJjrpJY4ncOIIZSmP1fBljNF085PwXVOD1yhqtC+ZFRjYWkZo92nylPgU5/Iu
VK8BRiTbMjaCg1u12llQX12TX02/aNCcFn7VR9shDhBlhyF10CnJA9ZqxYPSsEHxG4m5xHaxMwun
wza+S0YsNqajuZus4mJFXpZ1fWWLh49ue+TNooWvG5gWSiQU+gk75SDJ9cW0ofmjD/XdxYFgwdM1
XkcKEkeEvlz0hvvsu3vX2dokAYam2BjnhD+sku5+CyL/xhJRnz2ibp6IgkcBmyrTRg3HRLHN0T5F
Znao9wloeu+9Q3RvFbdl9IA02XjPcigKdcwwi9bpF2NdXC0JAn5wq3pthD2MuhwcuJ1iTdN5YX80
ipgn4E/Tc2JRBxNIRYNj0LooSP/FDX1u+2Rqfmu7XTtfdjsxH/7HNiJMHak5LO8DPV3nLGrOuYgQ
6DSlu41a0V6BUcilLxTxOtjNo2Pg+1t2HklCw/vR+IlWpgvPME9ItBkH066MQ1eqEirHdOwTIgD1
n1o/dudWqzarre4Hp4/uU8e53dE7BFWDBtVuFB13ha7iwuFS6HXwiV5hlOO8yqy+DMgu/ITev9Va
6mSJYyVAMTv1LtbRverCtsL+LuGwTpBpn3f7uLiEuRWRcqTf3DS4FsrdScg0F9kJU4P5vS8i51Qb
vGsjZsvrKmsxGw7ViKwAG1bxCJBlRAWlyCJ0QpXoXgo/ocJuF9jZ0jb3E0qh7BJJunk+nDek+JVD
Ew6vtybRt8nZHhEk4E++0stO3/EpcPFy0NhRiTJDb1nHeSMMBGvcmPR4Ok3xtxPz3txWBQ0V4b87
3ZQIsqFCrVDq+t8bznu17lHUtSrjDQfc8oTIzU8R99od4BLwWjF6BYYXPCEM1j36Q7ZOQlN5yLH6
OOVUNZcaQoPfLVvsXE/qL/YIysZvvXjfYVvyyOTyY+6gR6D5TbN6BMxU7MUA3Qz8r/JSNnILQ1f7
7rheiEmv012sSOYwy9JxNZ+Itx7kQW/UE0gahrXMXPLI0YD20GDpUCNNX993lQ4U3cApvHDrK6kB
9VwIy0eVQ3GQFsPPcj45b1qlvA6lpp7no1sPKEpcPl315z3mHnqaYsY13aMOPdwh9ERfF9jZkjuN
XHn42A0zTR4U9ONTtK7/3O2vYzcoW7tBsB87deXZbf0R2TZh7gxfKs+qgSOIkMwG81mr7FdkbJVH
P0qVB7JUW3Pq1QLw3f7TsPXX9aStMtGZ8FWkamqOxbqW8z/eHv7XyRVxzR6EfJz+jHSnvWY6eM4u
dKvveQTGNyqpKQDQDpISLLnXnsLahiXXZOJQh8qJkuyYLAOjV8nDkW6aZzcZxcahgi94CBAgczZh
3Q0IdKO5SYquW//3H3+2O/1t0OXHNwxT4BNoYtIp+S3++uMPKHY7o9W770oXnguwVM89BSeszYxX
3Ciafdp5SCMbhngNVVasbVuwoGDB/FRkyX50gYYY0gh2QYbh1nzoNtl7TPn2akC0vMdqFS2d6Wqc
1uAC+/52vjdqX/eVim4ryaTuW9AjAugleXVUS1B8JGbY/Tiu7T/2IjI/yQSIq441FuioNaXtKkPi
rb34MCJg91uLsKEK4Ypmj6kYDMy+jeQxgL33sYEY00FdnI67UAIgz3Vt0SYKKPBp9hOutw7qWr4K
za82vZ71FBzy8pF36H3uUPJ2T/g53OrH2N67WRltKrTuvsamXIrAid6ATmOJ0DPEmWOtfxkdVUUG
iQyr2lq/H4oBnHhoKI+JLbxzqAX+ed6bNz56EMhay2bz6UQwesnhv3/91mTC+unrZ81rqMw8BkWa
+fxvTy/MzkF1+tB6bytZWndmQFastcpzn6gXjDGGB3DMbKjOgFXXfXiyHM4nYqVeh1QnP7p5VYde
iYfyqoWyK2p0e0gCtS7vQyVycSUjnaw2yXObIQAt8Lm6H7QckxePWnAbZ3a4VIHigloJg+18xdwR
25oXxlfzOF8xt1sLJL7lxy1ST8j5rvPp+Yr5rlDWEcqaPndu8wdcYUKzQIdv+mBK4IfCqzaGUZgH
LaojnAHn3Wkz782bTvrmoUM9BxT3tNuE40pFvGnXRFH6D57Emv7vXwOJL6E5Biw2aZA+++tbqAdp
HGHcor/HOXlOhO+iC3JwD44M4oOde9Fl3rRYxV3CwIDDkVPhndvmvvNeWdvGutMc3BKnK24n+qKr
960/vH5qhzoZ3eXd46fmaPp03QtPdTb4x9tt5m4gp4yFHmPdNR/+tjHaaF01ICB/a5t+jgoozE5H
JWHx6QTGcfh8s765td8+DIO0rcSo6zifnNsDgUw1qN+Yek3REvr7bOrJhuXj+PPu3MG14OHCtaPv
b7u/XeYbGXL7/3az6QLqE8rKyhVn1ZS9fbbUWJ7nPZuivmj6sxk2j0HvPRpeKU9Fhg+f7Brk3P2a
GoOe+fI0n7FIQ57mw4H81AbtiWIRhUgWO4rffal07WV0Ku+BDFR/Z2c2ZSdlVL9CiqIsDCPzNHoy
fcpj/Ti3s5hGHL+W+S7xA+2rbj0Melu+WmSp9hSoldXc62/uqqXF+GHk+xcf399tzHVrcsv+6/jh
aIYO7szUmUMYz/764CKSoUVdqyfvJD34hi0XfbSm0eU56vBKcSmDzEdZiJLcyteTeE3GtV7Ojb+d
6cJd78bFeW7C4iNQVwK7WUJQ0a1unfvRcz76VJianAZwFrXvNluMKpuFHjUoMPT1HQxTmIOwiy8W
uvpQ7Zz7uSmtU6yGTDTzRCrlvT5t8tEqN0mIvNfcNveLatksVQBM27mtAz6dMB/vZZmax1TrzOO8
d9vMbXgDpBuGaIwwp362jtP3x+7fXffbaTPqhp1C6W8MXPH5/v/x426fXlRMibBT/64ralr2IeZv
dBzVfsL5pgo4T/aCoHpuIxOlhb+2A074o8fcF3w9rkKZmEIT8si36z/163AjAh4LPOPTCbiXLrin
6a6VB19L8tOiOvxn43xHixQZ9kH2nd+Y4uhGnTiSogqPo3OcZPYqytq0zycl9HkQLUZgfvS7XUH2
7d51Ed6+Nd0um+/pi23gPpLdVU+Sn2WtKnX3XOvmV2NKfUe9hV52Kt6sNgScbvrFFjiac0Wmd11a
sviGsAYsnQEdELspbPQAbHOlCNf66pComZf9VgyPTvHV+LHXu2hnF2G9A/y+6uLCxc1j3OXSzp+V
CsdMat1fEzcrnkMvyk9N0Q7kXDlsAt/eJ1GpIzY79aW+ui2bEQ3l6WxX7hX7lARZsfTTprsafVju
B9UatxD2gkes04EN2LH9rkJOk6jUgTenJKEE44MsRrlvQ4pqZWRMM3ozPuTCBtYYlspubjPDarwO
GFfNF8xNJPubTeoXDcqB4fgwn3A9A1xa5p/nHm2f8QuS4lp7sLSXlhOSJR5KuJwfI15v9i1CR2SB
Bq1gKc9IOW/ms7eR8XYiYm4xdfLSt6ZuvsltQL190q1t7g3g/Y/buzttP8/b3jgyj9cO1e15Xv84
nmb0QTOpaWju+dZ0m/7xIPu3aGDudwsOPt3udi1/Aghf87HQOv8fggXjr1bbuPqZUENNzTRsTbWJ
3T8NuYrmKRC7bOOHZyhoomVA0PMgandRInNgVNOxE/g+qg1YPqIjku0+GmUh83M/otBXDxFi+77h
X0d1xNB5IDcyX4JUDyh3AIlL1s4hSIcE8jMR+cpQrPAyt80bK3asbRUAyJxPmNNZu9S9bStHd+j+
IZ1oTNHPXyYZ1DFNa/qnS5PK4jQJ/RakgtiqSieMMG0pvb1uBfkpzl3UmovwZ48Kt0pRuMpPH7sI
M9e5Yh+YG9QfaH88Zcxbz5qPt5Dbm86xcuzqTEgvVglEuhXGbf7RxtR1oVdWex57w3myEkS1fVW+
plqa7lobllpv+85rLZq33K2sa5x58b3neF9J69//Q0A+GaV/+l01aLi2JBxUNetz5hTmOqwyXU1/
WCEQvzLsrQcXChzKydZ1PsLQXd+mZC6WsTIU6TKxsntP46udzyYdmJZYRwceIV6xiQpYv5E7usd+
KFxwSuzBdL206kgiajqi4mmVi3l33phDtULQVD10nulSlLDcQwE06gjWXt222Fpd/KAnyCAL8ST9
YlI1yMWiKZFu9Cup8Llm4J08HOxOZFKx9Zv25rZR4DbU2O721nTrNvcFu+lBc56uQBmJewVBe+dh
S/iFsBNgqQzSDQ6kyjNEGGx3hVsd5kNhaC+K4piX+QhN36If62enV41rU4z3RKDh7r9/TdrnMjJv
IewEi4BIJZrXtc/JSlfBJyUvTQW+u4lnYKp8M+I2vZ83rtnHFGjCKz+mQ1onSNRzgD53M1jpfYCm
+n3ZeMklQl7SUQqIoDV0wSuuJW3QBiDnmjezU9zLfC9tuqvEkgEuXXl3+wwz4DuVhJjz/eZ2BSyd
p2Gcgn/bPayxhq/fdY6Na2rHLKzHzeSe/RCHuMUEMELfcIxH7T0TvyTguTS25JveocTkmY6Hc/eI
rQ+AyaMaAU1sSxSYockgXflniWgs+FENLfq9RFRaD45jGqe5RDRgJ36OteJvLwqaGomngAvs6YL5
vorsm/P0KbUfa/EyH6LfP8FUimtgdt0yLzIw3UnRnMugvAsitX6Ym3gphnXhG9F6PtRaJ4NXGXt9
tioG2zoJFyRXlGfXzgic+96Qjx1v1WtpVeOm6ZnvMaCxXgu/Obcgah97bNguZSfRU5ja26QP1mKQ
KJG5oF8AnAQrMnfZUYDIs+oO4/c/N0D9/zgs6/6LG7Xk2B99vTWO5LH/2OiuMI4xBt9Qzr1K7GMz
Xs1tc5ehToyjX2E8EqnkCsoQ6179R2m3xotaF8MZjSYK19OhouT9pjQGa2OVgfFSEhIsujb17v64
JvMK8aB5PhLRnV/A8ioEGjMy/lFZZ5R+1G9Bki06S8EuGzfJR2sgvaGG6bdiMDHECBRxsLt6wDqp
3SXUXL4ZVF/WuAAk+6wJgtcQGMLcP0Hdh7czF4SUXA4Vd7r4a2owhpLIbZb/8AZquvp5JuSts815
DnSkLj+qUL/NCyZ29GXSlNl3WbGGM3JpQRdgU4z+ZOenhpu5rWvykmKiCvUNovfp1s+XeXd0Y/dU
dEZ9lCR/QGH12tYbGucFsY91CCnnLUSRYNWp0juJDBi8MaR7T9HLa2paTEiptbf9oLrOTbUIYbKY
GGjd2uYT5mjxAsftGRZgeS1KRAvKJNM2pqqzGEwMYBeUC7qj5ktB4RkcyXzoeXkIU6xE7Ohjd261
rEoHID/1/601z6n5hGEPwJET9bT56D1d7ZTluAhd7FNboZAoVdz8UfR+sENwg8hhSNUHr0SlIB1t
zHJCe9iEVeaf5o1Lx9OADx6wYpGijMuJuW3ek9PZ/9hmRF10dK2nW6+5KzWyAbJv66z8vFIpQTYw
OZUCrXERQ7FrEAfbm9PyzJ0Wb1ZebypXA6IyNQ12nF0UoP9YlMj7ualq0/hAYSL+H77Oa7lxZcmi
X4QIePNKJ3pKlO8XRFt4V/D4+lko9m2e03NnXhAoA6hbIoGqzJ1rYxXkx486ss0XeGKA9uvxsxI4
0puBUW3a0h4/wyg84MpUveB4YJL2w5RMTuMPYy1y3HbPfQ5/mrL2q+xHDYPAfHQCzAK4m86eLp6y
TyuG0lW01IIXySG26nrRjWH40syHDrEk6p7nW0+YGYith3If2sK6JHlWHkKrOegDNDdzPigmf5t0
5tRPmg3hLQzUvYgpBJOj4YS2rlTHcqe4mrUaAbickamIfT2kxUOTJ+1Vn1RvwRbd/9ZTAhw1pv/T
BgVDSlq89zXlIep8URUC+7JhbGzSIKJ6XhcJW0N56oBt3d8OCnn4pTw1VN9/KGPEt8SwK2OlW6ZL
FsrbBujt1IeSWo6Fq2RbmdvJcSYkfSBr+Un8qFne7xDA4KOTBO8sIkDdTl568kN3eiaEe87n0AVm
qNY6aZQBTb8b761hch4pf/WOmqXsZKsqC+dRnrnAEOF22Wc3jchKuMMGSO1c5zI/c91o7LaNHn3K
5y5WHaCc5YBsZ9OwmsaSuqd/P58RvF/7drAWWRyVvKNA8mHz0z85RVysAqFHr6lHordJsvDTLOwf
TqKW3wcU6B2wtQAHqyclmbGDCQ0bhfxZHtzKzo6xb69Vp7OM24CiADpH0PoRgafZ3QaU1tPPZQUz
JPfUoz9OHNxMO8qm26RTi7aBtqjtegts4fE2b+66jco2Xw/1domcx0fsUd5qqNNLJFLsvcKYavFY
7Z7lARsdD9nX1S7IQPlxla56G8GtHAuKsDiVWvcqW9hids+ViL9h/kwZn0HQs3QtVPHzwavieuUi
Q1nf+1obLBBMvE2Q1fbx3u8kzrxr7X7yk5SLrlbsOXmWZ/hWWSAC5045Wc27eCfi/Jw4RbNDCJJ+
jIa3bayM3BdB5ce2jb/J7jgyk4eEWsWNbHZ80BcxD7OLjU3di9dgYjxf3bhOsSeLnqwgUKYfCZUJ
yzGJ+o2rBWx0bbAZuJt7xFJ5EOBn6T2WeYakTPPEV9jSJfQIaA5on5AtGFT/jgMUDXPsMBcCUHqQ
hwRwCtTWP+1BoZg26Ktg1c19mRwO4rI9AI5rDhpi8F2bwsCvYiV/dKibXdZCiX40ADyHZvhOjncA
BBS1lwIoCJnVlndYkjpgK4YnOTPS1beY+t1XSxvR+wON33vUCf/7XoGLASqgvkeq0LVDn8Ldg6XK
qTkkmGvLUxywHsqyDXaq6WoHu/veOvxlas/udk5gV69VpgGgSPtoSzGaeFX9aEYeJvaGZat4LUaX
X2RYA2iYR72s573vW+pKjmKymexqsH5L2YTUou5NDdSUbIYw549txzpFNnP+YA6GQ9dggkVr5l34
0/NQZ/k9ddCqT7AGeNWX2IegFgGZep7qmhp+X/P5bnTFXnHDYAtTX2+pY02cczWW4RrzZv0F1qkG
q6Acv9aNemiFoXxJqHIlJRa82BR3PE7GuGa/HdcwkZJP366zk67E4UuhAr6zWkq2i9zMd6Rgx0Nh
8YYZs6M8aOT7bmey2WoO7rXz4T5Fob51rVk5wa8mGJF6x2sVeedBHoh8NweTEnq0zC70iSZzlQdF
mO3WIGBwkYfCyyL8/pqv9y55Nin4zJtRoW2VDA+cyDTGLxn2NQhxkpfGiaqD7A/m/lhVLkoyPg+d
MA49kh0YnAmVXxQ9ngkoF2d5pjqiwDJm/D0KHrPAYZyDHMWwsQVCIqYPsw7LpT6q1tmwh/pEhbO3
VMq6+tYJBWyunX2OQSs2NWzhHWBF/bk0gq/6xAoYueg29BpxLsZYYHvDmU68b8Um28bWmI0Itkp0
yhHXjknnBZbgcUzffUBePNZWRV32mD/IAdl3u4OlR88OS7QHU6+PHq8xFLrRJe5L8s1wY27NsQ76
W9MnVL+w8d3txYCpxCTGQ1P2FREhJ3mcyq4nAq3yT2e7vLDboX2sGwfTE42S0zKigjDHRpOYZAbr
7t9NfLx7MOyE9bKvvlvwIa5ARKl6EX12hoktYo6iGCKvvRmqxjwUqUo9FM5sDyn4kyfkGsZyqqjd
wtOyeOCbm17Qvb/lUa7ujLklu0g/p5fUaWMwbbGAQ0IqnF8Lw1mIqa2rzb9YUZ3c0g6vwHenh8Z2
1A2S5vYzzFLkZHb7okWdcyzVlCqerOo+G+iRi6GNhlOk29Nzo5snL3PbTx0HGvgqOuKR+XL0O5Qy
5fFTRYWXTNwToHD3MlkvD06Y4/wy5+7lAM7v5PLvc8zUD1e5Va01pTWfdROLd+oI31O+n4cMuRWu
EGHzHht9uelDxb2N8qekKqzqHZaejKoUkuZG5r6YTeU/5hW6PqrBT7BvY6RYhQ/RqI5PhU3+em7J
LnnI889xsI0LVfv+46R45S5JvUdKMKMV3nLFzq/q+k3PLHPRZMI5yGaqD18b0Fpn2cp9fauqVXyV
LVdZB87QPquZjcMv0DujtO1jPfb2cc7R4Q89n8q2PET94C8qUafr+0Q58FezdQoDbRgFHH/ud7/J
X33/7Z5NRQ5U7VsMoVDbXVo9iLaGoNorIrCSrFPWzcvIpJJLTd5Hu8VGpONrZRoz066qL7iHKJ+1
Z4nlZBjBFdyAvel6dTyMaUnkHVbrRhvVZOsPxLkHnMcPVkk6XvAU+RLgWCgCpXyR/VEY/e7PtfRC
FYt/1buvTRaFj9VA2A1utvjWWNWZCpngzfJrFus5ezBMkMY3QfxBToAdNj/9zeESjTGeqFML9icK
6m85yKEBbdoXCr0AncQuVg1h2l/tIY5v93bj+EegZ+XzENTGzmwdCMd8xj8n8Jvy3oZQ/OXQTCXJ
SNM5lwai6nz+V/WpuQ0LHIhIbVIFG6MFlypweZD6bykVl2f3gb/m/dWUkyuM55auPQSr+63k2V/3
u/8MnQU9yrypXEU2tXhWMQ7buhqbT1dsiq4F/W0bSGBT/kyx5iZfCPIsOx9sWlMaExqOqlrLaZjT
Hz2CKC++nUbYD8OAjppRHIbeEYdIpTLz3gTiJg6Jq7QscOZT2b5N/HPJvQ+XZJClCSbq/21y2Iho
KyzAUhr2dVFi8CnQPe2lrePvYWnlJ3NuidG1lmBUp22j+AZG57yyQvA4lD/JgBK/Hmtl2ZTB38NQ
GE4eqsgOb0Em1yPyFtfR+y2CdL/g1qam8FDPk6mGVmdaXrhXOnwg04CKzQjnwtvZ3KeYcfXLpIQL
EYR3NGyHbcl8kM37AYde89DgqzjPkoe/Zk3mYC0hC/fI3Gaj8qK+JrM2bkRLhJyvafeyqTWKyeIS
bKmHVcyLDbgU3ZXyCS7WXVTG5C2jItVOoKnUFaS5/DOtxD5MfPvHODgUGAf9Wx7YgHUFrJAYZ/BT
S0khdtojosgywx3NyVBo+xD/csNWsHXqfh8G08T3il3Lg62lwaMcaJS+uajwcuZZY2zimO2MGMgT
tNtTpb6kolIsDCrvfmrNvgy99FcXhT8j1SVjpeCLgLx9OoUk4/Zi6iWosrwiTQyXEy/ob+mQMoOL
WCM9NqVnf6i1OVewW+OltRGSG4O51iKxCX2vhjg/Nd8qrGlnxXNUUfM9ZFV0tmdVn0ZZzghC5Ana
Z78Abq9/ayblEjaJ/woY0XywVJP1a6KJV9P1r3Vul18Gx3qd1Ky4OkmXX1UH6gXb2/RBNuWAIupt
Rk3GWXYpTkb2nkRgY1B33qJ70MDDJvW7ANrzSmVoszG8YNirUwKgal6/xxGF8mZxwH66+pF1uB03
npY8pb5S7fin1w8eCfOXsMFaT04BLfwANQwwZV/aK6CK/nHydDzReN2t2m5qPgG5buXPJSDOB5U1
6rW0hL2uc78/D/b0+1Ag7zpkAZ6Cf/o9d8CTtotR+Fdsm+AL/Wfyfc7Yky4osIVYtIn1FPlY68ZD
Fb6x1KM6fQiBLMmmW7t4wfGfkM0Jy6BljO3oXjatxIAnD4HkQDAtfLMa9A2VloiTHI0a/4OAtHPm
URq9sQ0+l4PTPt5uRKI9yILkKi/UDHvh90321I4YbsqXd0YKq08gIsqXtuxr+5isqbBP9y7Zj0hu
pu51oMl3bPji5mqKNnxArvkVUD7yUcqnqx1+Cd8RDk/bFhvJS1HxRakKg+TrqM3F0bX3Y5xLJsG5
sXYz6nNLJPlLlFv5Up2q9ur780YQQPnR9vv84BG8eCi1vHkiqq5i9ZDEK/Aa/sr2R7Q8FVrr0rPi
qzx4bbpTUUKdb62oJk5rKzitpcltgqtY04MRQwVyGuD1LTw3cEMnefDBjsxAdNqj99FN8WaqA/+t
wPXr0NcUlZm40bxF+uht9NzBXn1uer3vLPl4eTs5Koz0R5mb7lleauFf1qqEywh8lFcjtW6TIBvo
x9JIYDTOtygCO93iuAY2rAnWvsnSZOpNceyLEcD/WDrVeuDphCNJ7WrsCqP6qMYFVWlyqPAKHDPm
+Yb8E2RjqYHfx5WyZiF00Vq328dG9iRbhRU0l3/3q3oPmFH26SmOb/NcI9Tr2zQ0q/+4h+yXXUM0
9kdCVa+FCuNj3gyRxdLXXUsO3dGz6H3A5lb2Z+qgr+2CMlFv7v/3fNnfYZT7IgK2HLbhH9quRUU+
n+kZOC49pVZHSQiWD6MybQvAyDMJ//ei0zJJbkx9dZBdruN6j/IjK/x9Q4ZvV5UV1nyd6N//z+Wd
HNAb62dZayHron+tJ+9LwTbpNWLPGGzW9gdBk/6TCHi39a3YWztzM8Qnk/goC6E01k9BTapH9huJ
xwdbTLy/VDt/6VjnC/YbgW68KmEWUeRmUl2SwQ1MdOWL8DvrCUplco48wUZg7rddFnJszUsCWh4+
L/Bd9z2IkT0fPQLdf+o2ag2TEGibzVYKXVlvKI8+6F7ZkrUfZayKzdTrA+bhFH9kDsTgKW7rNbXE
MAmE/iggiD3HqVOuLE8A8qCa9JmguXqobLiuMCHMZznlzwUDck62yjESTU/NXga9Xk+6Ez3pcysR
PBOLLH6JlX6CQuPsO3sibJc3g3+GCoXjapA9DpZe7NE5ABNMmwMkigXrh+Y0znI8edDnjVdiOR9+
39U72RXPGzQs5FNKK3hQovgEoSBM9rOTDxROCUYcRYtWg6GIs4BsyvghZOtTVNr6XrbEpPNAdd2K
GjBMfdrBf5YHJJ3vxmBXlBV4/vOUaBAbTMNZi7nZ+qxFzFL5YiYNHoQBjBBWV+OjnFtEngdeu1Vu
dzOiOe7swDQnzao8G3qnP0/fh16FoAu0YHZAibr90PTWxhOevTPjtxx9zi/Vp1bFs5oPWNjBysnt
H3ZUmys9ztheR0lDEsO0z0Ar6yfwR+JJC9tbV5537MfnGQ3G1Gc5KKfNXa4PPsIdyy17PCR0lAO7
RwfapsAUJXpWhVoALAsguemz0EMO32ZW2jStBgPHz39cKSdZQfAj6YE0DYTVrqI2njLTHD8mla0+
4aNuI5vUC3xJeXg91gDA5CytIabmNsjOIzaK84E1DR/GqUM4/KcvD/JwR4a0ooyxwUVXTTERVNH2
DjHL0r6ODj4V8AfZlAdoaTlpJXxMq6KcnZzniQBfwnAjTxM0OPZSnsormw35zXLb1Ha1BTFVX4Mq
pP7WdLofSKM40btvmHAjBhBGfYHq1WOeyuvJ722khZ3yhdRE90PHRttPtKcsVdV9FmRt8NB2Fil0
2L7w4kRI5arJgqprp0ejV/u1LnLjtaOCIYPi+4ghovE60ErmlhzrqbiRY+o8cx4rRaLdxv73dXJM
mzXQf64zPSisXZiEmIdio4GVMhk17Jp3qMz7B14D5XNheEDtZzmTDQsEDsgCt6F1m0Xmtx5dFNTJ
TH9UJlEc+qQq1hp6mC8Va7NyMr7hCMGfXCWW0XVRAoVzduaeBzQ8BG2NHZPo+dKIOjT2kdXwAa2w
rJb3TmMo/wAi3kKNsInea8UWNwDliIgJ7k1gWvu4yqx9nXa/z+DBYojch1ujyGbhzzzlPirP7peF
Jt6w1EHEZ5bri6Ey7I/A0ccHOO6AXL3U/xhAUoa5mX3lNdWsdS1L9jaP5xd+TY82D75FEAIeqWLg
fr4IEaclrQqfWuleFDB0RM4BmMjRTq2pRyQcYeSO3xADqzGFNpKrRXntC3XyBIJVczrc71Q76NXx
eu1emL+gPE0chJ/goIVfBZzvGH6nbNYOf/z50Lm20Szk6W3i3AnU6k3jk/Qg++8HIFNPqO0otS/F
G4/9+peYYw5UNvxgydstQIOnL6XtBAho2/II/UI9mFEcL0tlOCfCGZ46JxufhlSwJEIoILvkwRrw
dg7r9iJbRLCHp9uovCAE6YLgBT/cP/cQHo/vtBqgKnFbeYhMdzx4oXiTrYxHCVj9HpHQXAqMQN05
dHO5cDMf7s1MCd4jtYkeoDxSUSwH0PWrzcacq4dlWx7qxE/QkANCn2/w913/0Y6j4FrppktBupVt
NUTEKw24zZupI8OwG2xr/aDR3joNl4XWGyz4qVq6G+fgeqCjVArzqNikeZi9hjiaPqStreFLCysc
g099Z0OeXo69mr52VhIeQRZioSGbIVVKule8ylaloN71KtEsJy+pDiI2YPzOZ/eDErmkSGQ7Jpfl
3mbWeCUfYsD0i6hstbWttC++Z2WLDMraKyREMMxw/5eyGdtWesj13FpUaja8FuGIUAiq0m2yMyju
sRsAlqS21b/2kYszhmd/z+dWTrjjHMfjmxwDfmtcvKjEJo2fkgSw1IBYHuRYakbWU+XMhmCMFWXp
XP0A0sB8Fy/njdfkP+XQYIYJ/sEEnuNoXMaAbp3MfJHz8rFdxIKIqPzZTm+uSLO7q7CtYTS0dv7q
9+MusUhVUi1QvE4h8cnCq89yzI2RAevxkBzlIF/zbIndRbyXo4oTFSuTFfVWNmeq/jofZueiGMSR
KN1D7pfRqfz3Aae/Tu21o+yeWlESoTYBV8p2rBF4BeGwagNoWyvZB2+AOVMzTVjoiKffTXmhHJdX
x22sbvzQhDtbwmco7V7dsxwg5sQrG0mPlRpHo3UHeNcA6hq4/fyp5s6+EtAkb5PcaLZ6mggu9jq4
nj+HaQjUkw7pfI/CDwIWLTko+5OR+DcV4p54AOIGFG4ezjUK1hf3ScTPI2wr2nlBo/zqStRtpHxn
jLSGh+Bgp0d5CAOE4d1N+yiPbttkt6Gsyq8wYWcex5858hSaVXZ0+GUXzjhckhnfq0dBua/MuH6L
Kt7ug2cFxGNoCr264k4XP8oWtrSryejGZ1YvbDVApAeYRPeiAqykkyCPJsWYn1jmU1gl42aMMowa
vBgOIEudfGV0RQEujM/cMnPItAcqebNbWxPeJczc6ZiZuvkk7+OWvMBz4xEesfkELrw5W6OP5Jwf
IbsouJr2Y9L8kl23/imFWRLC05H/CNnXuQVlvR3G8NCwi43m9SB05l1UMgX1JZioFjV949TMmzMx
H2S/AoIi1FTjJKeaVd+DPsXXWvbdp8mr/syV/Zk7VkdN53PfltH4xQfmqmiF+jFETrMdWpyYY2r7
ZH/g2xhdiKnZWmrVbjwTsjELlfBoVnG/bKrKfGizrruO8FqvobYN3cZ8kj2sUPQtcU4FXqOHs26c
qwDGXKveKYHTXU1EfI8a+//bKIIgio+iEI/D+XZhlvzskBKv7HZM3tqh2g15pj8ZbZpQWIjRCZu0
Zy2L3Nfwq+ysI7d9xrWd5AsX5APhisJuDnLMZr1/8ZTxXY4FhGtPOkwxONqRfnU76y2YxA/dL7qX
uArs59Le1ApQwSW3e1U8XzmZ85id1g6w4aLZyqmda2BxJuqahwWjGYSj45/76GMt7xMnrFf7iNLh
WtMvxrwzqubdUpnjHhD3xkm2ArUhFtQM/VrBqvDZi3xxnufLwWKer9bW3/OJ3/Z4uTHoG5M4w+a9
OFmIaCmFazm5g7u3SytZlH1pXnlJmVdwBXidjV6xAydnXXNNDy5jGW3loJwWaoMJ6Zpw/P0qq38u
KFZ7ktfopdFiBDlay/tFgyaurq/HJ3mNrxTu3p1/sDn/zL9+sGwGcXxMRPRq2512EZaocaIJ/Tdw
Kb88YUw/Q+MFaDI8XyyjnzRXnz6bKADDPRmIj3jNbCphTYek8AmsKWyCChSSTxHEryVGYdabX2Zb
mK/gHwbsrOaDCCCEeQoKmbwAgu+5LCT0yDrKlpzhVJh4eJ7ZgKXiAq/L4iOc82+O6VgFt8WYCFVy
i1LL6XdUA5cLPQmTc+cO+i5zuguKCNwchTxGvhecNPVTzrh1UXqZYDbLFRVZJpRx6kGbu2S/PbE5
yeNqWKlF210weWULkibV51QbYlWpGu4RteG/9+IFVHz5OfWqv+27pl1bUVIRg0wpioHyxiNUUSGp
l+W1mA+m3wBpncJyJ/sMTSPgyzYILP+VQrzi6hOERd0BMFqOyVkloAcKM6qT1XfGxZgPVm51S2xZ
4o3sq7XEuACTMC5OiB1OkOn7e1dltOY50p70mnUBYGsuL5GK84XPlnyjKan5MdmJdZQHxfUIdcnT
ooNbusAhA1Axu6PlfVI9tL+nk++1WIH+pxkG+NySmd1hRv6d58bPAVgPcc9pOmp+GPENLrpnCn4d
0vmq/zW3nQdNN5RfVudtcIeovo22bSyyJrOexzDx1pPi2MfYqLU9biAYWBZN8ARyYR9bATot3DGG
2vkM08zdaLE1PGhzUyF5ByXJencN39nFsMXXRUKSvYCGt0gn39haqWK8e0H+Somh9agPefwCwHUj
u+skjA9KmA8gM5kVGCDS8IY0/9+LjBI0rTUJ1FsEp0sNlFto6auyaQy+DRiNB7jX0Sg/2Fd+miqq
mg4o3rWq/KPsFhp1CaMQ9bqN0uoD70hcIofeJsE8RG9kYm5XD7pOGNHJ2sfUzfYDyZhPQjEQPNAJ
bdJyDD6NMXz0ezR5Co9RKLVQ9WQ/tBsNFq4+BzeD8LOaNn1slR9hrtksNDB+CjErYutiamv0lkfV
J4DSsWM8dZoe4adBdlv0hIDGzogBMorkhffBQaa58RnpNpPbWA8yOU5927InwfPWoHo/jKUAVThn
ww2qf6h7E/nFhOTxNI7Wh7xtVSTZGgQSUqb5p7Rrt/WrzzqFR+XYTbyWmfVu8j/JbPfEPuuaJyr2
U/KmUwmfECdpc1eP3yzMFrG0M8bnOAmNbUlusngIdTfc5tQ8HSeLPELSNt6D2oQmZQ1N15wbzJOj
Ie4PBFfBqf7uK6JTg2dwMc+wzK7bsB5O8GUawY6XGLjUfea9RNWoXCwvPcpWYpjTy8w8mYfcrm8P
RZHBAB1iqoko0TsWgjx91FK/6GumOgNZw4/MxXars5Qfvl8vSVbAw8ReZOP2YvxOpXUKjqK33mDH
RLPAqEKaO3RrzBTF86QMIyitCuTE3OyoTH708MgbNa0hvG2g1swpWFiHhu+fS93tngOkVTzIr1gx
0ugzoMoGkAM5poTlcArNiiJNBsM6YUai/Ui8MTnCUI83/FySWonRLMuO/cVUZealbMFcSxGYPlS/
cnXM4AeQVHNY4OIZjDhMm41f2PS/a6Iut4ZpoXkbDPtTFIRc6/or3+JhnYaUk/NoxfouHKmLqTBF
6uAdrWpj5Amc4EatDc5eHijfQJApT5nIaTHazr6aD3+P/2Pq/Xqjabvf18tOefltWEArDqpcf3Jb
4kZDmXRfHRVZiIMt3iI5uxVsCYTaIfBmJfwKoFtfVJ3pvYiKim+UMOqF8Lj24FExC4FN4EwXYw9m
qHa6F7MTLsip7iH0QlbMA4bgsq9vc2XJZ9nYdDmGllQw8DlM4e/k5VQ9tEieP0Zhf3UhLD2CsnWf
88x4CHlAsFttp2Uy2SiRee7Z63YgSISKoT36et27p7FExuBBhLZwhiBIW/nXBpHEVg31YovuRrmG
Pd+hknXTq5HgsqMZdUZuzRfvUzkMC922kpM1NzGwW1RuEb2C/EFi2jlX2d3kg7dLyixc+awV3nnH
+4jyDWxi5otcz/pFWa53loOySzahZR9MKv7xFuunrdcn7trsW+2TiNip7XzrWc+14OSE9UsyuM6i
ULt4Fjnww3Ut3rTF4K31uYnGTmyFnycUo9KkMEHZKz6ZcABX2LhGJR6mIXF9xfrMi/BdtUbrpa5z
2MFeVqxrfgEvBuhjgDEiXHa1Yr24JCfOZhm/pn3tLfSmh9kujGNrOS1mQyg8cwA1CHzj5DDOIlFo
UsFuStUE9QCjcl7cREscb8STbPWjDg8iQ3LpVt4TIuFyj87OfgyRAvC5rYfvWluxvcizLz5Y4DVr
e5Y3uque2xKjEzmjhCqnFPH3hqjVEkeM8OxPqDoc4eirCbb117p1Fr0Czr6Kjr6o8w8n1kLUYkm7
tww/++hNvLJ5Db22jg3vvgzJIfCL+OhSy1+zEtUfDDEKXD2IjwD9ChaThsSl6MJ1WvExj3TK3BzT
UM4xys79UPKa4ftvveiBhh0r/P4nMw1BsxuKcvJ67fdBTaurBZNjd+9vUF6m5tDsxhzrJIPP2Kcy
QWRH4/zLzxKczdX0ex4R0bMFYieqLpNN17JPVAe1P9gTP1jFX/jalHir6IBbvjmlvol1a/xlBD4o
2F79UuuFWKpj4B0tK4aJDAkcy+hevEVGHu9B84xL2RShjfFwOpv7zKN6ApEjzHxrgz5NvJG4LVaO
hncMZlPizdYJGNlmRXBnHmUxRN1yw18CjynxNqF5LaoyeZJ3KltqEIq6f0GmM76MRjEr3vgBhp5v
/bKwL+0wfEXQ1f7y3Z2pNvVPksGz87hWvtqU06zr0YTPrhHct8IsfxiJ8z6pyCWXY2gVXxNXbKnR
a35llbXrCbR8icNALPNITE+JHlHUrWTNPi/D8QSHugDw0eqvxpyqdSlW/Wm3S9Z/zS8eAT8yO1Hf
mjR1EBN4BZ84auJTim8fBsgNjxisIhONnY1V83tExt/tlRyDFDR9u8ppxAFaTU1Ma3RiUiRmIg7y
IIfuTVuPEFW5cMv+cU2eUlWhVZ6y5fVRnMV8qNGcrDSBnxykyuJMfAkJmxzWajf5x0jEno4VO3Pk
KFUtrx4bgwbPbZd38e1gFfBuXTxgqj5FrzoPYIuHMCOv9U+AWf5sk0JTxLELhRDB6jxFtYDiE3vs
SL7gVUNGXBQLeToG2nw65fVD4Xfn20jV+dGhw245BODN6T/mh+5lJMDy5Jn1JiI68j6pBl6cEaYb
shk1Qb01DB4Omt8F72qrGyuCJtNWjvKmrhZT0fYnOUpSHXKXoj5bY1U9z7ccGk15k7eM2qnBhoem
vGVP9mslmwHLm9stZRM6xINlVs6W76C6rxuiVQHlWEDK1Ghx75NnveNPe6sXA47y8+z7QV53b8qz
ex8Llm3tNScyPCYwgdemzCgINzr3sQ0g67vUcqV2MR3v/eYw6IssRTMhZ7C/dR/TWZXYEIklQ/Wf
S3G5h4qBvc1Czhv2pkFSludz8tCHrXsS85nmxr/PZB9bpd+jf837b6OIEtzb/QpsNuDTrxL80vbN
QD0hJCIqZF3PNM3ZHsPZm+bEqkOe3ibIuSTzsHx1u/p2qewT8np5+o+LSJc4+1LD2XUMnYxCAUVs
ow6hLuYyweOUBQE1GxrLSoFMp8o9ko9/BsbECXDUzZZy2r3fS2DM8rxAbk+o2l3I4cbUT6iK+8N9
nhLr0R7T54/Bspxd43sqZtXqsNcTb9h3lolTqGxPLtaIkVr45vo+bpY543Kq7LzNv7V1M9DRBSIC
hfqEb/sld/Ppa1DYYq2mebPHorx/1rXmQ/b7WFlb4zjUOqX5LPNSPQieslpTHnMXghof9mYlalth
2REa9ZbUowqtbgA6O1WNfUBleZstL2Fx6V2S8kU2yP1xVW8pG48U10n2yYORoi1GwstTRQ39RefW
c/B0rpJd9HVuEuRJPL5ZubLv+oTS1GB8xTqreSpVvXpKy+TNLMvxA2YCdMJNFZbqa/MqfKfDHqcz
ONeTrnuVWuff57YBeDILpgtl2u4ytgt9A9xfZ38FKArJ0k9hYLWuR+nwEgkUmqHK7gkzlOGFpW6w
bVmBr+SoUhfpqZ68b3IwrQyNJdIBXUKKC/skNpoRXIyxQ9FoVt5JHrKWJPfC8sfmoVMAeN/a93F5
5lTtVjVTfd+2iYoFrhL5qzInuurFZXewOmIV+PAp7UG2nblTnv3V56Y6pfREJlmIGSBEdBO9j2tE
x6Zzgkvr9r8PlgMueIinavPXAAUDcK4qjGvuA8T3gktm5vGJz8vyr355Tz8snkdYHTvZGmy9Pwqf
QPJcGySrfSatL3aWWVCr9Z+yH9lvsUmjFO1eSMScncG8e9ftzKV66H472Sfv+Weu7Prr7noYHDCY
qLfmMCUK1czAOiy/3XpJFpdUIrQjabq+KHadm8yntOVZDikVw6joqIclTx+8Gc4gvMyzqeP/hrpq
pXVKebZHHxCxFuXaKsZ+FtH9PGqyfug73OInPiholfnfiTF6H3U+RviIzu4pNHPfKlbAW6oduuH4
3dDin/osbZKDiXXlW+K8Msd/JMH4WGlK9I6W0dvbHThDOSkYKsHjqtJRN3BDvtbpEj1kfZCTh9A/
CdLRT65tk0/jMyG768wSYGnt6PaP0k32csqXm/ShzD//h7OzWLZc19b0EznCDN3JDAtzZceRaGbL
9PT3s2buXOfsulWN6igssCbalsb4AROF5CYhDaxRmjstMHjS2yfSAQz6v1oK7SNOuuQGWLh54CX+
7/M8XqexvnzO0Q+QxaAr44A+gikg0Bwea9Uf7SUAeqBhcwGzsV3hYsN9Ii8FdEVFxKcMwupJHrWy
cZpsNud6G7JzmwfJ/qjR2z/jH6PkCUlGRh2pM6C5/5pEdj9Oip0wOYlDwY7omHii2XZ4uhPgxcTQ
HKz6LA+jPg9gWNE4ckFy04DUANrP6cDYQXTkfxD5RENiXzlGREcWRX4ZvJ8tjkqrOYxYLmTSUWYi
//ekpOwCEFAd5UjFCDdtX+cH0xsQSIGgWukzmrRmf/6QYXvU/3Y3aq/0l7/VIUKnGtsjRNs09I+a
VYrlbF9ZyXHQ4jbYfiq5tcb4eIHYIsty+Vt9zICC0YBcTtZD6pz6u/ZhW5Zxl0Vt6+IcmyFw+5C7
VxfiwRU5dcZvJ4x73qTmPakCGCOKry4/2zzuwasmcUi8zlPJjsKpfayGyTB+tqmq/cVLpvYoZ5Lt
3FdXDfhxaEScaWhFfFOc+vF6sql2zZz0rHiS58QOhNuu1fcReyzI++UAuI/7Ved7eL/0VbzIEezA
wUrvY0q1tkh2zQNGP1gpWPgcgvnEUg6Sh35A4lGL3Wb9uRqr/3ut9q/F2ee4zwXb/3tIkzTtAkCX
2AwdG58JfEMggvrqA2dGbXgu7P4WjNZwEDzm8SSe26rCeSMCa+5lDVO9+pobWnV1vOrnYFWgqv82
yRGjbqQgSaZyN1pIESddqZxRWcWjM+zG93SCTjkIHOOHPrPXaan4Z6/ttJ2pNelBR8D51GDCscVp
p74pptWv4izKXqcJbwuzszCaE0N3VIQKPooEiQtMkwIni+xUVkctj7yT7gd0IhX8p1OO0HUsPk0c
t1Q2xmpqxbdiTiziVeZcXLtby5osFO4Ch9Rof3ZjkOCo20b9tvRwjodhbK8aOzUPTQDZHBMuZWuO
k/vSKTWb1lw/thaYQlLaNy+6OJaVIP9IkfA0vrdI92au015l7dEeeAf2ggqWwWBD4No1X307sg5y
hJqm6d1FfHlB6tramU6gBksIGkASmjrcfs6uZgiB9jmJ88+2okmV9WSk2UpOIycUlRi3pNX5RPOb
suZiyJN2X4ZYAD7egqcarA1s7cVspjFYYmplnMO2236+Z2Eb+a0gfPrfn64fRgRkMkDz89uWw9Fh
f3y6z6a/n/DzHcSmS0okDuzd4yVzthsAVVg+fL5mjKEsbHcycJ+v2kWKv4YK9+cTygnrKP/zCR/f
VhS6SP3On+4xt24FrHf4dHK0nF9+wgbhtM832c+fMGsfv9/ja+lLSODJ8OfTybNVxzoogQsqav4i
5NlFln+N9do6fE7vkHZcDLUSr4DhVc/gjma+q1qeS1u4T6TKnhvd8T4g36Cxl/sALDW/ei+0fFna
SnYpdM9cexNWAq1TXLkxWc+5TkQunHzuMlFC1jM19ZOiGd9kpywqwBiG5Y2P8XUHab4lALqR+dA+
DgW2k8nPz/GeRvyQZz4LTlddCUNhrVfNMu3ZMKya2NWewqDQn9DQOrlDq5zjuTZWTn8IY75a2SmH
2T6S9ay2Q3QwGYL9FXIULpLH8xyy0NtyWGedU/5Hm4+Lj2c7zfXxKmPcEPP39YV8GXlWa0a4gthl
dpDVQRubC+DmR02eNbTIGVU2VnpyhGwLcZuOJs29yaYYwYcdYhIFjkS8N9mGZvjvQk2bo6ylbRye
Hb159MkmtN2Jgw5JSLbvn5OMjyToxOMrAeyP20+cAeM3vg7e2fBzrIoVDQLrGERXeWSlGdSpvi53
supYKUrulQ4CITLbePWv0V6iDvsatuPnBHKELHgFPx//vMJns52UMWT8f17hswOnoj+vUkBCQT+e
9ZDaoZGshtkaKDOhbRYdG91SDCj1QbJnOY+Y9eQNR7LOLun2urp4HlYJgxq2dwN0wYp8jv2ihJiQ
dQbG0laDR7c2GOP3uGjPtdv5v72JXE0eDqwJO7LKLM0CTJR1kFNq+APzxF+tEyhfwgzjMsMQ+asO
r2eVoa96h7rE1tQw1AtvV9vaYeccHaVz917u1vtB4Z9r4Fs927Cw8tL8H1xc4wmoVikWjSxxgT20
RpftZc9geDPjKCeXvNC7bDw9Wh3DWww8CNYgKnJ+gpZfOV9GTUu8X9HSjdBYnmCeNqeztXueNOZT
hf7QNmrKfVRrETFTL7iqHngQ8MUKApRdukz0rD1PmJQ+xWrzKtvdAHO8eKrbA3d3DU6lscpLR/kA
z6ptPN23SSRz+tCfC10gutub4Z5LQ1vLZnaIx74a1Jf4bk2hCw3MTlvEXz14lhuWiQQhyfimx34w
02PTlC0c5flw0lGtcC3t0GtBQXwxXEVuV66nMc9ePZv0mRgwR3AdO30tFWwV7AJ8h6x2AspVXKi/
ZW1SWheFdO8sz0TzxXpCJX2JNjLP4rnAORtkSfsiK31SblFub+/y3CyeXs0gUi+yxidBidgPMdie
z0v72TmPUP2e8IHykrH/3HMplCrunU1ErJ7CGLRoqTq5sZ6i6E/blMHnQuG6AShsEeeTA+NB/6d7
HmiLqTz4YwHe+G97ac2Bhk5NuJFObwluK8Cqq/S9w/4M+X+e/LJqlMQ8cSAPDgEgrXfWAG+qVcU3
6OrTm7BWcpCWe+nVKDv+x8zg6jF8JltjJTCfkroW6XzFByUw944aN8femdyz7J3If4NDCl5H0FV3
y2gvdZtm76bmRsepjWrC8ZxUdFOxscFYbORJVomX8SgiNg84rBxR7/dxioeGKYtY+vJ4ET486WzZ
IxsNsIRER5GCmYK6fo4Ja42J0O8iMWrUlqNkXfAN40BOZz+6/pU846Mmm2rRBxi/jVxC8wiPlPZR
ay0yXkNJAhIh1FdFBDHbBGYiEOztY8gFIJh/4wD7HWUHYD+YPq4S0ylviVlZW9ufZs7cgC6hwiPb
E3YzM6s9rK+98lvjQJ/S5jS6JjCLArr0w/ZxOEuyQn0tQ0yTbVPXCWSb3q5HIWrvKdOMJymjNVqy
xWuTsjXjT9n/IL62esxU5cm+7DsTM0eYCjbE8GfREvVq0yg7G2pB5i4Zgl2kOv41dIxi5WpJ9h7Z
ys/Mcaxf6XB/zIPp1V3BauVDWHj3tlWn3D1UH1b+NOHSNKSvE7ZWLxF+EC9dgxNU4uRPsiluzGkB
awNk9dxZiazaFITT17KXe2Ny6sweiOjcW6Kn/NIeP+ciHzdHtZL2JPsdL8vWwuFPpnzknuhexi5b
VQg4v+OlpQG/iIyFrBql5WzsEMfugf3qOzsxrJySAfrEPNjI/A2Jj+5Z87P6CWrVo3mws/CYFzM6
eh6VFlxz0EeG7agK69grbbowLaU/z/oUK7UJ+6Vpz96fc5ssgCIM53QuprjF4rZGA1N29Ej3jmBX
6ZF1XUWi9bNbtsle5OBAT+X2UW3wlBb95F8aO3DObeEMy9GY3G+E4A7B4E9v5YSBQ+E31RZOZvQl
MCe8JVL3mwKheZXrE147nRbfctI30Hp151uO6bWG+URAZmMR+jlWnlEf3T4Lp/XPDQudI2TGyl0k
rpfssZ4PF3JIGjl/BgcRqsummp8TG2rTwiZUt6istuH6l3V2F5sq4+uJrHy8NQiaHaYeKI9kB3Rj
+qOeUFaSzIGWGpCeEDUnWAWjF/1QbRFdJDtg7mvnkf8f58lZTGvYu1odXdUJqoDSkIj3rcR7Cq3e
e3Ib4COufZcto0rQB5mcdiX7ZJvttpvBa6errKVWkuyaHuWyEBO4fGn7zQ2Z3uEcz5MVvu5uJjDf
kW7ZTyEeK0hoZmxMjNZ+0ovJvacOMBf6ZEtjW8rah8++SosG1cY4idcGBJCzBirbret4GcdJ/aYV
+Z8j2QbNSjyPQ7kEQxF99frfhl3UX5zSzvcOBLe1bPaD6Og5wiTZy90K6xikDLI++hpP6g8o+909
TERxwe/UWcjxTY7vMyuJ/uIZanb3dfOXbLe80mcdUNnI1nCdeW51ku3cW/EmHjKxj60s+BKbJOfn
t6P0Cma5SLBtZZV3Z/19d33vDutifhcozBwr4fx5dx1LqWWv+5sGKZW46otflaNdicgWX6a4sFZY
Rapnv/WqY1Ug9tj3UfI6dUAUiNMUv2CDL5N2MK/C0LOVMA0fqcsAE5D56LPIhDJu7S45ebb4z3Y5
1lTNt8B0w9euMyHe2PoXf6jQIcuT8FxpAnq86hdrPfOd90FPr37kaj9jo3gCFZe9GwEfq68L5Rgb
U39GnQLmqBk2H2Dl9wHr/J+aX37Fmst8VWsl37glwXcjatVLH0zRLJrpf02UYC2HonyEo5NXNi8F
7O9NZ4rgoEJlv6IeNSx1beQiHs0O8fHRB9U2mc7eiL0dG4xEigW9Tzl+5P00pl+tMvpeZo3/nUjC
pUCg41elT2uV23648LozoidFvBA28jcwRhZQPzZmkdW/vFC9YaYmvhtd9GvqQmun2F6/UXEeefYB
7xXlM3IRxXNXV2xAR1/byLZuMusrxLFdXvTFYwRyhcHSS03CGDjMjUX0FOaxdy0jCxTzfAQTv1kJ
3IjXrYucCGbmUO0AmhxrnaQ0j1f2jVaVPD16Wx9eUuy20TpxEC8i3S2Y559THm18q49T5PyhVmjr
eIjaTep2yiJWcBr13V4/piNAuSQo6m9d/Ab+2Pme1sJfIjaunfnB7LOJ0PKynjvE+CODh/wttvt4
HdTsA+wRiEqp9sirJbHzfTJLGBki/FL2SbeJ3FjdK6WlPrlxiGXUPGLo7BcDDuZrlJvBDn1QF/Ce
Xb+KTHuWA5AkyhaI+gE5a5p6qyuRzldAvggoJvC65osDJnunpFm5qTGCcUQSvqH4r+9T0+vX7qBa
X+1RrCInH9/9ejB3rj7b1M7ttfq9HaL0Q2DnthXAj7aaF9lf0yyzvhouEYUhVZ1tJfr0Y0y/y74E
jvOGbTW+1EY0vY9Gs5LtmsVGNW4ynZjXEL4RUN7JlyC+46wiJdoadqosayvE6oy9xFEelXP1s012
mGH9fwzpTc+ETyHM1b/OHUDaH9Cxx9ESiT9Z1DE45Soqjf9oy7O+uPIm4i2ZAryI/g5O5w78CVx0
tq2f/2rXWyi3YdCe/9XuB0V+FiD+u8TGlhrW8rLv+/fcauo7DtL13UXD5/i3CdZ7c8ec5tFElq0m
iAQrVmFbG5qjtipx1LsHhWWsW3NA8KTzvE1pmOXZY6e3gxU7HNWW35O0uL8PbK88ZkXY7RpUPs+W
j6JOm5RkMBRc/BK0kG9h3KAJ4NfBc6Z1KMTGLEZjXb0AAyiutW2oG1vDnT3Prdm0/fFdqOMOjQR2
pradX2WbPPJTzzrADLrImuHFAVJGWVidGxJSUdrn10dbXGdYCGZqugrHUX2GDB4c2qkGwOqbWEIn
ergEAN3fZa+VttXKibAHlVUDE+xTORbfizpTnxuzFhfEFk9p4KPaq+PjboVWspNV09T6RV7G/qM3
6ie8vhP/iexp8NLqAr9qTnIn1i+1yTpeha0I8AutmdGayBP2fnwKa7N9i8x6mYwGcswOkcLJ7MRa
VkWb/IQbP97crEvuOXtPq00BiXqmsS7tqkX3kpMy3KoKMiY7tcDf1bGt5ql2iQKbaXQWs9pt0lrR
uePhL/tkEfRtvRZ6WK9tW5tSgNDiZlq2ug1AkOwxrM6ustDMKlmplY2hnVHkj7aonTLYSkGIC6gN
nHEeLNvkEQzOeqcKEpyfbb4S+ivUXrQFyMNyWnfpQG5k1uDJPJEdYkhN25T6jfOQs+uE4AblvXq6
4f+O0gMPDPdXXPm/dTGob1mtTMCSmvDaFo27QxE+QmvRNi+9Bn+3NMrqTYvLiPxG1f0Cy2sZhvfb
qOOX+CXH1Jwn1Gg/ijZzUKjrsnuVFFia/nd7N3f+q43YBo4rYpFa4e/KChr94oFnhpKhTmsTYMG5
mAwNbGT8C4HzEVWXcTzKo8/CsbRsqyUCFjUubt5chKxDYD3Oh7FRv3Q6GWLp0yabZKEr8PRl22Pw
33Gy93PwUGvVOlVNf6fARttitjqCNrKjd11TFLQDVWsfN0H0HibZt8j2misP7ujdnLPgafMW+M5A
aDh7lqdMVaMfSBn2SzkoZQcL8gu2B1FYnilYuT9NPcwia3CMVzs2tVWWjM011fR0p6lVBn7BsE9V
nKabsB60JweS2LKHTvLRT84TQfYZyM/yi6TVwofJHvksQ0LTqJfQHdsns+EJklWaetLQqj3krhLs
pkqdrmWYj6sRI9O3vmeXXH7hnpOdTKskBRA3PZ7xMFZWwFvTE/b1GVaeUCEXsi4LIHkxCAcx4dGY
/NMj55DD5ZjHObKuKyi29t3H2JjZPZylr7WhL05DXl1lUzw3gUCwznHfbmWTLHpTF1diBQt5zme7
PNJnTexHGyMeQ//OjzTY9jGhmhGny5Lm6oZ5cZLj1SlSNr6FTX0pDG9rEdg6TlVcHdqi9wjBi/Ds
NoaxAd+W3NDFd1dsXMbnYrRaEsZGNT9zS8yZjGDlCnhnZmJqRxRbEDHIZrUQrW6TjWyMtdytHodu
gEKzTzRtPKqjDgRNYz9dBKJ57voUJLjpE6zO1Gyrih5hxKE092NWV/t8jkzGKDJuJq9Ob6UiQ9l6
8GKqRba01ab6go9wiE4oocUOYVLYnDlL5XHrz5uoBcDCdddXSI35hbN13HFhzYCPrlKiAxtw/N7m
qhMKfwFfQjnFada9/R0mHNCF7gBjpgiNP8P8xvYxLWOYx2yyXc5mz8PAtfznMFYhNjiBKT0lbVtv
ldQluZ+M+nNk2/U95A5ut6FVLX0dUkCHIsGh9lL92bFzfVcEFkz+ebCLuc1zDrVnHmqWWbHUwLrt
5FBNbdODUIBry6rptBheepW+6x1SQsgGqc9ZiLKm5VnJWxmw6xGTbn9pYxbD/Pzat2RCSiJstZ9K
3rHmShHaJlaxcAlzxYug3rLNwHQVPM26SbLqriiNuWwEVPM67tBoEhmhQ5IA3yCRn4tQELeI3V1Q
F+5v8nOv/hBXH2VmlUtHqcwnA9DcpkVH9WzHibEXY2bssGDoLnJGpH5yRLl8VLO7IfxWF6xOeXbN
sePHjFUGemee0ey8cjnOIoUmsKi93OP8b7ugf7WREasOYUZoe7J2ISTFuDCHHIedMVtn6A+h0q0Y
ZXaP2rJ4rUT1WvSGfhn9Ln/lXRaAGy0iMnPnpBRI3blGfZC9jmhi9Dutbid7yXpUqDv5Nv6cnEsY
1to0xLqHRlzA0FTg3430w43UkzW7rtgO25PA977kpj3LjUbi4sUNwMxO89metxDCkqpbNIbT/po2
fqCUv+o0HQCIIImllv0H1A7v5Cv1n6IVzbhOi9RY/KvjX1W7bthtQY6U7VNUoB3iYSGYTaZ3ClvC
0Iivs2mNLXb4VTT8ZEWGIPPQ/0b58A1D8fCLl6ETDK+ov8bpYO0aeDlwXdzympEQXiGzbW9tc/SW
PN742udCQDA42pqLjtxgYC8uGwtcUTGWHhMy05bP82uKFpEZmKe+afwXP+jnC0VvMWakmnVeva6F
heXFPBiXAHs7GSZyG3M1FB46zpghP6ZySk9cQkW8ylMndsVPCB4tnXmo3Yp+ydIn2qTsJ+BFBlOy
KlM2noWhDMa7yLj9NCv2DUO4AJI84PwQITpgrcpk7H+ppfack2X85nd2s9Ad23vDwWxc4rmbPatC
jdYITx+9zEEnMBzRbI2nYj+AxEH5RFOKZVt3B5YaLnh2ejXHTLeK5aarIvHz52wuRjILZBruskX1
g5PnTHuVrnMY2t5Z1wprwrcb+rRq+9kKiFCvrmR/PRIRLjr0ihvhn2Pi8svKHNxFHqoviQP7ym74
3UfSTxvbz+ulVBaSwkHxTIBti3K2jgfWqk4N/iqp/uaYfDw30a+yphJCB3n9gqdqc9PQHD7URV6v
gtyxPsau+OlkVnYvvUa5IA9N0tvquY7weZijkXeyyc33LBQ/Lb6zDx4uAu9LYAGxIaIlis033Ob7
SwGJaR25Lkhiz8EyU+ubfR1At/bRmxxxC8JgSJ1OXC1ftYkbJD4gON61XbCxPRCW6L1FPz1+GKNW
tF2ixcqOAOD3sUbYPDMRIK/QQ//DZUEhMtdL590cTX+L1Um+tatS3EO7PKf+qGNDZrD1r7Mfaouy
C0Hn8ObE1b1Xwng/DJF9RMQbRci5sNJrUH4rqrANFkEPX7SIut+9vlENdTtElfclLPx+3RpqfXTZ
QFwD3uIyFiyyDBQcNrhum9d6EsGyJxYJW6iKUYr2wmTRisSB9qleDU1M37TZYhXxFDRFnbLkHzVu
CtV9D9Ha/e66EcoqPYQzHijx1q5RRvFVq3/3bOBatRl2PwJr3NZBReJOGC9dbnqw9JR7YOe71kRs
YXQQHRkTfdm2mEz3WehuEzTJj8XQDDvbVQ7+VORrbfSOU9p0C5WgB4EYMWy6yLA3hS++hE7e4vDu
RosmH6Pv6DLdXKtyfpVcPEg54wGLDPrGU9r2gPTrwYPffGHAbGYOQ+GSj+DSE2AgQxDGd1kgUKYd
lQRV+rkpURRkxTLXWpPb0c69M2pntS+/DG55q+ycaHxRv0AfT68IO6uvhaIh4KU5Fz0um/No1bc+
BspTZnF8jLxfsSryk4rohBcP4z5wUFcB3l+YJ+XiC5iKoZ199KAytmDTkWaaq8poX+fI1pOtd/1F
2C3EdQVQm6nE0apWRXjUPXHWWuGiWT8jDmdgYuhxxBLhZ1KGYKRG5AtkuywgY4Gnl0Nk3Qubryz6
c1S0x9cBN6VrlcavrVY0FwKtXElTT4avb7o31c3jBSSLbFtH3U+XTMgdm2DjPAwO1EYzjJasNooT
R3fZiWh8f+8GB7jylHwnrM+IXrPGvRcl5eJRj3RnWIyNngKqy7t1ObjVW2XEYo0NZrmVVduwefx4
GvqywQT/zSvHZd9CAyXKZuTHx6HDrvXomzD9ljOo4pgE5hOpYGUZ9tguht4hb8ZbNcbW1c1Atfbt
2vSMn+zrqoUat9970+puU5uRdiqQ+ayjj6nmOowVfTmKuPndm8+966Dyk4TeqSLNtECFqlsNCeQZ
EWNFHinC32GNR8CJy/mWoeR5y+cj0tC3TE8rSJw0yc6ugCjV99wrZVXVzeyiaPX3BFRPgdPZS52o
Hc8gZKFk1YmC6Ty6BMt4zr2A+eyfMlEsoUHYL2WhZosImACJ8+E/3eSmuZomBk/d0P72v5nJyRGy
w+PxsDdGXv2vZ52DUvYYpb8rv3QPQ4X2oyvwt4F1k+0iE4YV/EyYyTXaZGy5x41RGtV1cmsHsqUq
iOEEN6+til3BUv2Yu+TlQi7/Hc8QknMFUgoIHk5XRJmLtR9F6pOYEgeXoV59KdN7XbMAne16710X
x7vOxBE+Drz2OkZz8sVL6w/dz89qxZWepANu68CZiHIZS9vBct0QlrkT/qTuwErjZF7o6VqznGqv
2cwGuHt+ZPQVmWnWpbCW17pa27/cMnvWRmyCmkJVsa1R1r0Vl7/Z5V1C7oUfQcc77MOkQKIpErt6
bC8ul9I20d1+O1jueFMdN1ihAa2/qyQodTuLf+f2mUwW0HEu5ps9tM6HE6JzWnVa80SCSWyqtC3A
utRgowljseZqbkVjimXeOMn3qhiWYVGnv9SwxgQhj9JXG2jgpkP65DhNBiotFlje0Os1cvrjWW9N
98X1PI1b9oYoV/UtCi3ona5aHXyzd8AT9r+0IOFG6TpA8a3GBggv4iNSxPGayM14yTy7XHSW9T3W
yuAFKuK40xBO3SJ66r2yR0cqMg9+IGMBgDDPxqcxM3toP7W6qfNOvKOLepAjIrudYK0Rn9P7ptiK
odmpTpDu0YSw9xr5hxO/ZULqr7WvSE94qwgh/7UYCLqPejSecsK+iyHy/BfLNAkH1cNhxp70BgrB
1QBacGjTcwRQD0ZN3a5rC5vqgO9yZeP4uefhoryJeAoXbueS/p57G+HiOGOZL6o6a5H6BYuilgdp
DaTCMLt+LwTR68nV8g8vdX71IE1vlRebt8IIf2LWnn+Q3FqU4KiX8PhQWPBUe4+J1LgduiR/CvQ5
cl2I5oeNeFYWCe0Xu5xflRo5rxXST2tNSz7csS5X5D29WzYXYJZRUiV3tPNtRVfQ92i01VSDWQr9
2rvJgZ5nA82PSWJ/tpXKYBP95cYyzyKHpcSVbu5j7sdkqY25jrgOXU+wWQnCtVuU+VkJGgwIphTh
p85IT6AuvjoAJs+RYa2LsHlGgjpa6pN+mhrvaGbEcR3P1c4lpu7LaQy1ldW2w85LG32PD8l4Leci
2uUjIRdQBtGuDLxoZdpCf7dH9PTrYfgNGW4Ke3bsyFq91sTbF03rFesegSRul2kwHcggLENTsTCK
Ko2dOgJiSytbI1YTODs/UfIlf3muVy39Eno6MjAuJjCGWo6nCbLqMjNIR8e2Max6KyFCr44OlDoh
ukXSimfEgrKdbPssYIX9M6Rx9X7dO72xYDVyNkkVvLtNTxjGMaO3WY1y1WWWcUu80NuEkLP9zNqS
kZpOEIzyXWDheNPrFYo/UXvuayN7RlGBdbWrorWkm8NetmkZ0BfUZYGDKu6NrYDzS9MJQ02zHZn7
FBisknGb+KYqyngIzWI6gMfm2/HJYESQ+k8C7BELweSL0pB26CHhrjsEmHdZNbh3FUNT1dE7Nj04
zcN7JVYasccJI7FMgyw6gRnO99FEwMIF5rGqnElfGaHnI+7SPwVEwz3LJoU/xYp9bkEo+vDV7koR
FHfW0jPbGduIyWbVFIDefbUxAsDcMGSRhxDXKy5fBNET84X/jw1GZ4nCe35zxeykLF4dyMg3Ip/Z
o6jIS68qFMLW4zxKdsRV41/a8oesYO2qrkmYJivHqacbClPewtDagSyLMd0ebaplb/XUNcG/MkR2
sFswrxYQybml7ONkqVoYuLeKqE+D51QnIdI/RylSCyh0I8OI6DUgZTnmccidiP9VqnablCfhubbw
M1ZUq9xmmufDqqTgb+DtResQv8+ns1XbPACy+N5WSsLlz22RFayDBy4K3RibQCGpLecu21q3INDY
IFsauzrbpMYnSUdUF9TfdlLzfFVU40UgB3RTUTZYGn4Y3EPe9ZbQXEq2sEc1P5huLmCiExdd02sr
dAVNHtO+efRKPdu2sfnRhV1yDrufBMHrSyrGcuO5PmoxEQ5EjY/opjxCUxmZHHn4WbTOZaiGkdAp
9iODrdoYTTjoVSvph4/GyVcLe4uFZSrtG/d7bdnGfvBcuTVObXHtX22VP0WUINoTJUdb4EasC4tH
y1yVRY+oByxIrxiKhezSB+LWeb9S+lS/Gc1TJMWZVDvFnocv+KHdpBKO28MKI30xQSph16vPoT4M
3KTAkiyqUGNZENpiowWq8RBwqluB/eqgoy80SzjJcT2+VuhF26ekQEegjIN0JRzNPLQRfH0PMNeL
FtrNE9vphTpkxQvKj2tgksp9Xqj7otHejdSrTnUW+Y+qVWbZMh77eIOACx4reTcoa+xalW0KTPep
MYsfUCfAiOV9f+BaixY9maq7VSTg5bx02lqeD+CqVt5CvK2e+jFbmqJuXoJxrF+KzL2ViAlfykCp
Xzyjt5bdOArusFRdV/O3pCjild/6F6so+3NXjv4lx14efc74Pcjieh+pYQlxI0je7YTYJHHIaCd7
E3jUYORJlcleX8G4Kk+UZ9U11SeeHzvZPDhdfkrDAmQTG00AklOIeAMZTMto0hV8CPvVShMEvHW0
w2FU2a9ZQ+wboJm6cueqNaratix4vCuJY71msJSAhGrpWp6re12wReFbrB/nCpDDPO0NFH4ZzAqv
2RSTH6CTxlRJN0SItsP/klUdk8o1yvzqRg7OezDpJrKjj141SHJCN2G5fZw7DP4KwR91KwcbkClW
dej6j97UbsTKgWa/k4PVqAf01M1pWPm6U6gszbZNtuBGd5bjddcuGJ1NFk3lyU2OBRG6F9y+Ok3t
X2YmzUtWD2/k57xzgbLADoUH1PWNob+KNt1DafeOjqGgxiLbWu1bNcHMejR1Rp9cTJAKvlrqEdKl
uXkkO3Jwe7e/yvF5HaUr9s8Rhu24mzh5zxIvIk+sxikGdeQu/oe182pyW9ei9C9iFXN4VY6dnc4L
y/b1Yc6Zv34+QHazT499Q834AYUdAMpqiSKAtdfKtPF7Xlr917IMdYTRDeueuvT4EMEb1XIc9tBZ
yYdORSrM9nL9xJ56v469MfhUs3W8M+A52Mmo1iD70VYp6iIiWphA+pqifwgi1/jYfW2qLDjoYQFp
+cC2XZzZ9aZRqnoPmpnfLTeYp5OHTIW1jS3nVzcVXVPLKn39JuFN18y0cpeIaq/AekLcNvho89+j
aHnaKNAAfTT4tD36KUJEwlKswbyPg+lJWvGcF3cV6DxpgbGyLgYKPatI8KnPNSRP7jjCdy5mRaDT
2Al2rU1sK8b95Ks/G1M5Ogolh4ubB/7ylPqAKUXS4k9NOBfDKbLX7wJFEKurys+m/ZIsU9iPYK1j
wzX/ejm/Z8Fo1Zr2AWGCHfXd0xd3tv3N3HrDZdJy9arqbHd1OsDBmDVyOEE2EQlFIdlUQlZI9lLD
EjwYCMPODmJC0qe99tJCHDL3yNO+C8hkGYW1F9EPMbMchuZvAI8CRBbbGRD1bdaGvWVgTxxKdSuQ
zJtkmvNT0UQ/G2oD8xM73/lJ9pbAkrcE3uX9FynL9MDNILyX8y/jpLnkLFf6L1LeTbWM/eOr/OPV
llewpLybvgmUXy//j1dapllS3k2zpPxv78cfp/n3V5LD5Puh9RP6jmH0JF3Ly1jMP17ijylL4N1b
/r9Ptfw33k31u1f6LuV3V3vn+//4Sv841b9/pW4Q1jwdGgWivROPdpH4Gsrm39hvQkkTMirnjPA2
6mZ3ZlK8tW8D3gz77RWkU051m+U/5S9XXV61OqBCs10ib2f6T/P9p+uzmGHpPZgxT+fLFW+zvn8f
3nr/X697u+Lb/4m8ejvND1Y19Lvlf7u8qne+xXz/Qv84RAbevPRlChlJxZ/8nU8G/gvff5Hyv0/l
ejXUubXxdVKs6NwpvWBIBGx2Tl8bGUmmqTrpxoN0S4/sNXLAkmv7dXyW4ZoDpKOXIstmDMFTYXTm
OmgsaqtaS3ksohQCtXZ8YRUMka2w0pJKwh58i4jLMXNk2idO3/+Wcen34YnazTWMWNInm2aELcM2
AYG1kO1foIu+h9Qjva9cJT0Orofg80Cdr2sntwaGyvRa5jCQiiwjSVCSk9HIUYCzBerl5pNhPTF/
9ACo2DnroJaRU5XhSJ1zqavbW6IPq+SmsSIXnmSL+pJiRmKHlT04TMRUd2GClqsL341F/fxQ3Zts
GnBuH1PdI8wpcqr7Skure03rjH1gVkDX5ejeaKaDX4FseDPaGT2AyXn3BXJBZpQDG7tElshqH5e5
5NThYDRsagbn23xRVnWXOE+h5f11SZmWj8N41XmwuKWZM0s0Rz94aj1SxIxeUCAU6m9i9dAjU6L+
Rri+U6m/mqdhb/F3OwPKDS5hI7TsfYtB0imHL+EKnIineOYpGzpQFW5ZUXSaw/RROMeycsKb4WmR
BxpG+EvguBBcsXl1GyGdyzDFmZM1hx7t9s2YW2Yz1dshzfLz+4GzNoXHLlYe380lTauwr+x0W0et
sdCqTxFam9UhuIu6LLiTPcBeAbqtdbD3gcxyrk10Cci8wZuT60xlqUhdRt4mMvon101S9k0j8ySb
ma2zE8rI5kn2EEybjpmSrWQwe02Tpm+aQU7BCSMKiqMRm1VWvacCL0NtLIR4rKv0u15RtDvp7RGT
24KpNdYycIuKdNkbZpUtbz24yNwlgxMne6eUUHqA1/iZu0QTLXxGZEhnw/YfQWMuzIOpu18Xvw2e
UIdPKy845fHVvYwsF/PQMARVN0BhIl716+u6mTmlepQaulv5Iiwn0HlH6gyGLdc/ycYqChTrb+3i
HRIbb0FNCLuFIjcD2YLw9YTy3ZwOypsJzKpkwyAdUuU24W3QmwnrEa5XBYaGjQ4z+tkUTRyX3Vma
src073zU6UEby0JsvQT+pwmWYbdr6KO3K6C2y1n41OMlY4mIArKePYRqmD/EVs7qKkZQQgbYb0vQ
oEakVohTwkvrnigFQJxS2mBPfzodK3xBaEHdST/oMe+0jFhyaylsKaeRY5ecd2YZjFRjeO1xVpMv
SpdzklFaMLmZcfIcAVA7ug6bBiqfsE9VbxxkBgVcHmtuL3xwBIw9L6iuK+20BlLlQOEv4CS9gJN0
E6Ceci5tjh5FVzpbEZG9JUcOacadMyLftKRK9+/MSEJUlplSdb7z+3Z6nD3rwWyz4aViwX0qTb3e
TnWafw1MiyMlAFZsnU2QvIkjKDXxP1cWwNWkgn4tblt/pbTTUYKNJQpZNm3j+mvL8rLt4pOw5Zyq
um0GfmstAzd4su/58d5w+ei/AT0HbZ8cYV78dkvsqOJuIhhzEbjyT17leSdWrma+kl3ZwMVuASFo
0LS/eWvKtMdKt3bGkgnZqY8Mp8jh3AiZWNHI4W7VRgAs2RYo7WaEMTSHUF2dgxbZnKi5q0t4n2VP
NuWUUW2bm6A6/OZnIHntpQEgB5iczb1MVg0DOegkhBO1dZr7MU8/xr7nQD6cAjlVUtSwXn0xR1n3
MhCK3p/82Zh/TF/nSPoXti3LS+uVyRXu/+Ta1c6m8dj6hNTrp0sG52qYwZM0WnmEhPaizu40rGRO
M4Cg5twTZfjcS6gPFHNlfdtEe9lNO+uHG+nF/o1PXir+u4QX/CL7Clum42hkEN2Z3ikTzWhrMFIu
tuyhE4wuid0c3vuV3jv9zjdaoX9SEH1C013k3GaVXmnLMbLpJ0pP1jJSVZN64FS5t2ztwTTD8mPL
fnOoAmS309D8wK5Ha3flxyDIVRTUB3D9avFRQ0L+3hrsZzkiLt30Wpc8NJYmu7V2x43GpOT6HOah
f5a9bCj/mgLX3klrmCr/HDRAkvlx/5USv/YW3wDMFIERH/UJEV0Ct8FyHjnju8u1VOts8jYTnPj/
GLck/xwbqahQONFODaNiX81m8KioNSz0lZd+ZvfuizWa2t+Ia3uWydGvG8TPqZO0X7w+4Ugn7sOn
MHa5Z1qxcrZbOz2/m6eD9OscDjV8N3yIL5raOMdBKdl/gnZg1SKec4mQl5iuHayAuz4GegkWwa4/
xYnibVPYulYOG+UcmGbJFt6x7tKJhsO6t83ikymaqm2T2lWOi18OWEyZJn15adiHOfHQavvHlFY5
v73CMt6IOY5os+zBtywKoVLEHRxYyffSTNUyu/Oy9A6AbVKuuxw1iyBEbSs0Wni+RhS4NCMaV5Bq
DRyc/6Mp0OtF79WC23slQ/GgwWMtu2WQoQJbsa32xulXhb01hhiUm9d0u0hLNFFyED7LpjMhkEDr
/lFaQQUBzpIxiLSBjMiZf2Xw1AT+UUPeW6vyZsOxY3CtJUlS1aY8tvvFuJVOqDPD6yQJkVKRJJ1/
zlnGLDmNoF2SgTg2goMKVg8GodL4AFdI4mvlh75Bie6X8StSKZWyy6mOohhG3PeMoNjGUDms5W1w
uSsWE8y4oQgsvtt9VATMyWcjXdxWZbNMtQSWYctUS3KBYBP7tVnOfb2dn6n1H1cuJ+6nOUEvRs+c
gLNWSopSx++qdQNXSdjpT6MIQozhrjsNZLbMHRXbOkeN0LstjL7iWCU6u7Ue3ctoVPIXyTNozKXp
cDJ/ZwajEBJSn+tp21Mf04CkA7Ig5M7dwtj4nR0ec4QuLpkDCxdrojLZyC7E4lOzcguQnZSh1rt2
ysdmVRnqz9RbfBkqe0MkOBgm1irSZJedaqYREF6iFE8u1cZ3fmtoLxOHnmsjccwjqCntJawdF7b7
wEdxuoQqTDWHtS1OXy0kX4+WUX2vZtVluSp8YBoDQGBdfZzFOaxszEAzj1HbfpdWJ85sZW5E6c5v
c8Wcy3DZk/NqhVIfYelKz2MyVNSv8zyl8T7cmzWAGenrNao1W8/39nNVKHcldbrbqe1RmxuDcj02
mXaaZZM2AJwKISe4ko43IREv4Po4BVn/sydT3mQbSfQ5L9T6AHqnPukqxJKvaoNSclCaRVScORYJ
z9LVSlXCJuPozFZzQcH/S59QJtc2lXPKqAM9RrLwzYhRK8+W7QTn2wQysswy59Bdb15fxtQ3HJTP
Qbq2ovIHR6nlMydQ1bOipH9x1t9fTGFpqjUegEwiZSUyykqvnouo20B9Pj/IfK2aESIeKZGSQcWy
m0e9ZeteDJeDfD/VAByh9X27gJtm1yy3qO03ynI9sFWyshOvOMtkUATzUZ+oFJLXRyFCPU4ux5IQ
Vzu98alrauPqKMBjpekEkCrPLVU50qw8p1mpZuJc80BRP/0c0/eacVUyeMb9yjM+LWN4iI0fdB21
vxBOy8hJv2VgcO4L0XCEqd2HemZtR6FeuvhkIDMLdBISVH6kKRuZEprR8wg68bS4ZI+a0dFmc2aZ
h7ND9+TnUP6+Xu6WqVNr7o8eWFfxEmQzOiYM6nm4H3ylPVusPUvYBvT2rI/1wR6C6eBqbQs9La5U
tw2qVqQtu9J7GyOH2w2HiEBxq2YbzuCfu7b4zYBCpeYziZSD1rGEkE3aBz6oK2E3qqLfnJS7/Awv
ie98sxjR2Z33c7AMm0aq7zVw+e+ntlLPzdD2/Me0JaUvB2OCvxFekHSToDjzWeu8gV9aE5FOOyg+
a+4HSJGdjxCd1dcmRjLQGdP8c+5P5dYNKC9niQ3Rc62unELVNp5A5iMFnZ8tgdyUPembAaIDKxYR
2RSvPWlCk0bYs1JoeQbxw1sMR5Vn5gu81N2DFmb9g65Z/mYYULxZfLZaBdem9PfSNVB0CcusoHQ1
Jnc8SqdsYogh9jaADsFz3T0sjf0ct37xADrTYaloUcRZNLUH4J4LVrGtXjMLNBslppsYes1DyWn1
x67hHWpiC8lhocRM/S/V1X7Xnk1hDi0IViqE/YuM2m74dZi86U4OBQF7n9V69SBjrlnuO9NOn2Qs
UtoVCJz0RfM078OA/DAML56tvEQw5T0A2GzOhQ8iVVgZ1Aa3XueliBBofXOUgdEK6gevdrsDTFo8
j4jkJdCFylHVzA7BC9JkLji2YNcFAFOWXDk7InJVEoa30bdYWAPHUAxtqwSBv/OGEB6CNCjuZaNa
SEPNLQK60kTQ+GegKRuoaVQ12C3JuYgiOTFswqSEeu51lmTUivsg1L3t0JUIBL0G5AhrYNcuVhzI
mExlZ0OvfeQ69jHXUI0R5JSqENhDlgutYElrudhLGOFCCC+lPbVtdWhMipfDZN4XnP/D8hT0D76h
83kTPSO5xmgA3nOm/NMT+8Ugdn34A8kEEejLtqaCATApu8VbX0mp0489eAIhoD0OXus8TKKhKhcV
4JrdsVSLnIcws5wHS/OdfTsmzmrxmZqiXahwOkuXHCpzobFZtbkeglFkNhnUgiC6XWbxLZfxeiqO
e7hpzl7o9EcKsylOT8v5k80j9yYzO/YjhenCRkXZvvk49krznJjOPlD1GaxJH5xTEKbrSJqmk2zT
LmgOMhpV49fYF0f1oHM+VHx6ZRbcKhDfsyBEtIKpq0bLd9ByRHtpznEFilILvas0tRrEp5J/yo2w
u+OXKr0NQp8F5mGYGrYyqzQsZVXX4PmlmTsQduoIbpsVH1u7LFBagA7o2JROvuemazxz2MCdHCKB
f0U29NsQ4n+DI3BcO0h937/LNeEJQIuF3DxF5Z3Hxw3Fu96mVWfj3ItG9mQTIUV1dqrQr+BAJ6IA
t1r1RtJCuImZ1M2T4bXxpyFpvfilzLv2U6l2P7Qu2rlOVT2Wg6q/UJYOPLJueFKMQuNlBO2xCazB
38toZLLeR7XEAIBB8oTy9znxgUklIrlmD/GBEvCTDMrxcfU9dVkNSU9Yxl+CWoHhWmQrJcT+Mzzz
qmWpm5Sv2pNsKL5SrfBpsPryiWLOmb0kFbLL2U/StZuyXM1NE2LU1/y2L/ZGaFl3uqP/8DMEycZB
S++Hgjslj5Ow44NGvO9EIwNjntvHYMw+tHb1yyUG5LlbXms7Xt/yOzs4xeF87SRFqSCfl72laX/j
mzLrP+Utw+KYz3+htOPGTIMErLQP485kUjEsak71JtRhDKKRvb7knGQl7XdhsKDRIYz8i/TfZpBD
3uUtvjc5JVwdO74PPzS10nnI4MJvrrQMkb33ryY32Rsaeaxb/TFRzrjMLfOMULG2FXcVmLrRCFgP
LqzSfGqTcmcJbmlpQ20SAR4G0Lj4htFAw+iNLQZ20inHLE3tOvGpLAflEeCg9dw3+XelsIaLtNhy
1XeszaxNz+fmGeGQQ5QU4yXvXA2VHCo1JjvW0TfN9Xvpk02fW5BcunqxlWapzGB3q34+smfL57+r
w4+goSMq1LQOrcAi35ne1F2TpPGoU4mCkyKYX5mUjWsAQuFcB2DQg/Be9iydX5tC62BH/mcAlTF2
j33rk/TbcxZDQyFStPTvZuAgSc6RFW4IOcSoc5tTbBRkqQ29TSxz64kDA/97ijDJOWvT4uyM8WNk
Wtk+fnVJf2XXYbl63x2paMfLG30bLeNvkl5nk74/T1n63q/Z2zLYA3Jyt9rg5dcmjXqIFqg0KKkx
WUV2H/7IgXlSRPQ3f5nPBtxYn2ataDe+5qb3RQGTIOR++mGyK+3e5hltY/dduaZ03+PwoZ0voQk8
e1eHlBI5jTNu3jhlVzZGAEC9bw0fuBaYbbDd+nxZwhMU992q83mb0E3+ugQi6GHRWEPzUs2KJ35t
uR1DRyotKiXMc1PMX6Qlm6E0xYdmqLd6MxVP0qdGEMHUs8uXG5ePaDZHtdFWxkzhgv5E38+K0a0X
X5a17mrqAasvE43JN19Du/w2K+VgJ8rk4pWcQ/pyD25ZPx3jnfTxcBStKz1qD/CM3BflhMQHMktP
vWePV3gzr7GwKJOvniZY+HeQps0bacqGPfwfAOVjdidJSxvLu/c58ZaDpKul2noPs0G/riGGpk54
nECS+UgzjqV+n4KON8s5umuFJf16aJtnnh1O0nLV2QSlqE/V3kFyayWdt6ZR9XtfRyrM6GCak75w
UI07c4pXTVbHW9tTqruotDidhZr3kDqaccf/2wXw7GgfepsDFLU3w39NpbbOIEOhmLs3T7kZFV/D
isJVF1YqyI4UZZvMlXMxYSg5eY1q7h02RR566iE3ULCon6wi+sYJV/23E+9R1Ah23GfqvUP13EPn
6fa6qAJ8dtd5q4Jn80vXeicZtZUExvt04iOO1qh9UMFCHlMkbjaGXtsXyuZ/QKkQUkChIektXEuz
+Gw42g+F2lFvTob0K+NU9nBZ/xpG7eb/y3S/u6r0iVfIukvfBiDla3F82YqmEyevsqHYaBMD+L0s
LpkR6JO263SVP6jIlT45XpoUgj6Bd7eO0lrmpUomhwtkX1AudeqAlQuZ5eyl6lOKRZ2/oLL37htO
2KYmrw6FrkZ3+dBS/WsZ9iO7QShPeT7kSuiQrpDFsP4are55SPgEK2OztgbOOFnln2/8qm+oVmV3
8jJ9W1cmpTKCWVU3LBrZE41MmQU7ayd2raM5+3vWy+meOxo012PYf6NY5VRRVvkpgNxoT315f6gi
P0bGRv1m8Rk75K4D/U7hFB9HCpD2njtPW2k2Y9tvEWrK99L05yHeqJYRH6Xp6YL8CqGL88St8mMA
kxXlRlBvVaqqXNF/BtecQ79Wqa7+YdTyn2Yt9lul6SWeDxVZ/zMqzeyhNLdToP7o59mD+dVWUR1K
TbC+bZ6Ajh5YwdgaiiX8ZzaZ0qtXackmCzNBZKH/iAcjz7ajc9RtNvrZNjAoh1GNW088rFMYUw0c
AlFoJgMmUg63KF81kxIlkZ3Wlr4t9QHu2dewV1lGuZEz3qalsnY15b6ybZGKWfdpX5ysJEMnELnY
zQz+/JtqQcKge38p82BtZy2MTl3t5s9GYnxDxDPbl0EATqcLiqtsXH9sL4N7L42pqapuswQNJdDW
Vo3E0thVwwFCw49+XlFM6NX6ytMd5a4VgiGcBgT3eQrbkqUZb/xllQfmanAhn4zajn0D0uQoGGj7
49yjdMnxRfyl0+GotC33azsE/NAlJTzxPXUZ3dD2cEYU3ldogr5qZV8/m8aUnHhU0rZQPA9fEx6P
U8P7arJTx0ltqYKF1bUnc3Z/yHGsA/j5puzkcaTikfOIzuR3N7JulGTq+GxqtvYXFaVodwIROcql
o2wylkKhU/IzJVaTsokqyj7VtkIgPHdcmIbL2bmWnr2Ri1A3FnJtebDW/Fa9b5JYvS8a/0sdBdpR
WrKRwTjxVwO1cdfFb+i6eelKY66QqlQb76M9G/PV9qNp1auICs6QzG09fXT30swU60OvF2vUWNHE
ELQ1phaHvGt6eJG9ZA6zZiW7QeAmzWoJqW7LoqXWQIYz5E3izy6yfyuztT3YHOfxEosmYBcm39TG
8Nkp7G4vA6hv+UifRMUn28ypOCzrsOFvPYAekt1Q0O7EQtRC/OBcbo1g8rnZt6SOIzcNrS8IsQRm
WqKiG/jcNJafoYPGKLzUClvF6LnO+qEV2j0NcHl+1WPj0Ga6/kHt/Z9RqO/i0zSgDMdzgruili74
NjvJvo5N828Y9o9N3LHJB0kDy0f/aDdO8SA38lO9mldqkIdnaQZaGG4rFWoyN3E+NOOMPlIy/2X7
brlL25HNR8+pPwt/UenTX5TMQsvKR5jjnXUFQupUqGP02XQTyIy95qWbYIHMov6HdLvZEO5LY1xZ
2cFmjXaCuRumZtEz/2lOyjgI+ULCt+4tPQRuhXQ45LmvY97Nc8vWkBfIV8ucgec8OtRB7OvcGS5K
UAwI3iNlZQ3afYeWuYmYLz4ZTdRxuMimqPMXZQycfdLEtn+VPqhBwNDoZb2SIwCZRGxPi1mrfE4O
Guc/JeKvaH1Tk1Smwy55LebiD+jMKxm1ovhL0ajdYW41naoGMSIKW06CSjuiSu81UVaBQeljAzD7
yjI2SaC27HmgKXkIqVsOMfZKndi7Ej4z2K51Td0EQft3WbKVr6QVOoHUvVBZ8Uvsnf8rsu/d8DMg
BeBvPsGQ8S7g5g7Fr8s0MluqxN+E4/85/++mWXw3+fjXEbkFswrfXV5NJF5NJOShZfbyWq1QfwrM
3FhpSlNt2GMoHlAYyx8c0QNfQAGTfS89splDVOTqwXbepHppO7EeOtyGvM4wVlPGbczvtnKknNp0
1f5uYi9LusysD1G8sEy2kaMw3s2xFXgrjd/Va+kOW02aclxWpgXHmaq5UwPKxinz67tLBCJ0eWXy
6tT7ouHnzv1+CXht158bNh1vL8NUhQiYskHI2XnM2HbqPDZKdatyH9PGM6/gXk4ypgpXMTgQdRgT
T0fClIG27IZtrXneRo95Dl+zgvNXDXGhBu3ccvij3tuQ91zkLNwVukfUbJY42L/2CKvL1XGTgxt1
1l1rFSm/rxlHoFqjAtGB2eAunk3rTvbcoDaOQds+3/LkkGBI/5X7+XzI+Gew8c0Ih6/EoW2MaGWL
WWXeMpXAhU5OWZxul9TgyoioytoM4rRx6LuAEryyPEgTrXOEgC1KkaTpZlB91N0zggHuGX0J59a8
M2VA+novjnblFMYwD4L9M+IhXaFvUz+iMVc/RjFnXmapU/E1TDVvMw11Jm99MplfwXaTDrB1SFPm
ybFtzLOHyQbzbey7+ZombPdlQy22hur52Sz6n43XOeeBhwZK4GFaopjqV0BIllcIIUDHacVNUe/g
LodzAprBSquCjZzhTVdOK7NlxIdBhC8a0kizingU4ptIYpYZmvBt7F0omWaTbbBQSy+HTN3cbKpQ
3csta/ICGCzs8NubiCUHFWI8rOcsv6kT5DE85XnFrH3lPFNVyPMVjZWUCjLMnPpB6KNrp2Qso0tE
nSvs88YpztJdwB7nIXYoq5rLyjpxZmsfAnN4UoyBKmtYkVfG3Lc7FlDTXwm7CNSfTp/1AE4EPiHt
rk77mz+36/nmHzL9jV/mz8BJbvlm2ilXVBWhZBmhTxqq6q4W6rppwvK4LafoNAvt3cFBWkBDQG/X
CLFdg4XLgW9UuJHRAGrWi28n/ECJsVU+2Q+qEh06kYv0gXtyA/8jFKbzY2P3xqqpYe2BC24FY7fx
1dA65DGCPoLO3KTEVW/0VRp7yV0flekzikv3FWziX4BZ5Ts7aBQI1rzyi0clM/tHJcV+aLRz4I9q
YnalRLO+Ql2NgFCFCNDg1jdXYIcQFHGSX1+1WmEvLQOeLZNljgxIUzalQx27H6DIE4SC82VJlD1F
UDoXw/dleumWkyy+IYz+6pwv6VjMu9poAm1XzTZFiwrLtQ1CpNWa+2jDY5QIWXFSXcbO4C6eeXG6
YwMpW/1fo8BSxSfDMza3SeR8tyQz6T9pilEfYiOO7pbGLkBRD9N68UCPFN3BY4lWwhxZL2xJBkfp
W1Jkryndee1rmrJZAtrkMoxd02Bv9Rl1h+JiN6fsFjXIDtibNkZqvn0VhsNWXFd2X906GU6BP/Un
T3V+NtInTRlYzDcpcaWkqzf26zTK7JtrH1mttYwug/84lyMurLRleECz+Qi1x7yPRidc1YJCq4XZ
HyoAt9yUimec89CDektSbSWQRl0TznfWkxWx2evXk4rKJWPUgj/KNOtnmQL9QASzEgJMQVBahzF1
HJ4ea+XLMGhHKudg41bDkcMvwV0u/NVc/TASmDqiONTvytY8NWG3G5T+FDdW8S3M3IZfSUP5EMVm
tRkbZXiwVSvaO3BrnF2kJ9ZdOpVI2+mQ37ft16xx4g9GqTgPBYXEOXRvH3zOY16K4CRDsoH6AUiz
2qAbSDbPFY9NY67Q3P1eoRX8kiBui3KFspaWhZjRizPyJXOTbjPxrL1xjJWtRMlzEHb9czJm8cbN
/HafZnb/rBZFfOUO+FEGZTMG/l8uT4sXaUHH4ewbk9rNWGVbaM1krpjMc8Kfk81N2u3ZCL5OXcuB
31zwDCNIfHoYssGcCBPmk63T6vsqhQ0oipSBH+FfSjxSGEdLG4idLfClS6Bqyq/IvDhQLLMLoGQh
p0xj8iCRVqAM76s2Sx4kCEvEGmHJWBDH942aqqup5anDsdqS48JEXYHVL5+cwiyeeJamWCKf8700
ZcAoqBOOY+dOuhqrry9667zc8sWgQBFyqQGLnnTq43Q9mO232Au6s0zhJMO9b2d7vQzQ1HatcpO8
NJq5ShwegpMy6i2oglP/6GXKfVwHCoslgJ93SJb1d9nQcP6vphSt+FB57g2HmgU0iuq972sGb6Lf
rCsr5IhM/JimegK3cYzsj7BkI4OFyFjS/r1v6lHhGxuKexNlW9gu7ISsqV3oRrZTnLnncQyrezRK
qjUqrdn3/5yRMcf4zzk6rUKTxCiCQ5Wk7XMzKZ99XuOlEFadd+FhHkZtrShm82wUY/ucpJ91M02e
pMdCYwQlQ2vYyVg0ec6dOcKTFDTtYxrrwJor8461KcrcWd9/G/jJDi0l/tw6nrFrPCM6Folq33Xc
DOzB9c81P3M15bp0x9lTtm4JABLVdxc6zBmxpbnVP0xQL91Mvbf1D13vO2/MJSqTfzc2Z+/vAOdt
NuvtRTaeCvMBP7oFVI6/fLKndjBesBXscwqSC4DnlCGrq8Isubk5O4EmjTvnkNnGfJpL2LElKXuH
AhK/Sc5Lr83KYeo7oPq5Hn1RK2MN6Wf4DeAkcLDI/aA7MRKJJRicpIfY1YjurEHR7xIYZChu4mty
yYJyewvacesc7UD9FFLSwFGP/7FouEV49tztewRsNoU3Gy9VaDZnjj/6lTR1yMEfoiZBpKdWurVh
fNL0snuWsRqChUSpwjtpaeVUrt27OeJW/gAHjnueEiVZAwBAXmSyp2tfzcYauaXwm2M4O56UrE99
W8IqosOQZU9K+LEUgmAiQY5MhDBJPcLoJEfyaB19mytrl0+O9WkYhnLfJ9swgPp7BjFc/yuq0Dmc
Wk35aPfDt9qqk3tpqfrHpmvVD0DqukcO165pWqD83fmcZOppsJamng/ZHiiwvQWn9zmjPv5Y1XY+
g7JX5kMJ6lpP2RpSRWOFI5xTr70xgymDxcCwkwHZaGVq3/IcCD/OkIatl/FpwyEK8kddAwOEH+6c
HBWt0e1YGddTcud1qs4dM9WeYGoe1knZuLzpc7BqnNqEjssY16UbFGe7qyr31s38sjhrrsUWtFPC
yKh87wzYudlwK5AaGoGBT/xKFcaALE7XDs+6LzTDMzP+nvr+mq3H7u8s7h9MyKi+zBNfGNOoyofW
S8pDP9jsEWqZfmfElboJNQ7s4ez+KgdN7rGEheiHYw3ZKlTz+kPeI7ReO36/qgMUwDkf7GEU5TvX
TGZ9aBO7e2FPQmiNgW2X0boIAw55zO8y6BSB98wbI0OyQe78I/rd3lVaht24a8MdQJyJqaEu/u1c
Mlgps/vPuSIET0xD866mGCznivWXIM3Mjdx2660uRd0oan/u172x+1Fx11kH41Ajnq1bHe6PGT6Y
A1wR1kuqxc6u6vNk24pn7T6uob5VuAP3wlRHY75j15pzXyxFK/XnMXmUA+VkjlUeUfAY+M0jjkBQ
RbVW5p3lXKox/v5KwYcyiPjpMQL/1gR6awEdDZNo1/VNt5IRr69+hqV5y1GzRjuC8zgug+OSlUUA
f9BKmwxuozUYt7Nuo20GjJWzwJT7q3D5gvZcDbUpQpaJ7i07iwDXKlp8mqHIU13ti6WGwIzbzt8N
QTH9ZcxwT/1ydxVMu9KtOr91/yNbTpKLPb1/ZEt3GMf/8gq4jUfV7Q+snKx9Ahv9izkF33u7nr5D
EvKkQED00dRji+IqS6Vys2b5083zSmZAs7gbeo9qTj8sAbR3n4xYG9cGJ/BXniZhXlWVtrhKuwM3
PgheKG/4zqM1sl2F+XcelHfoyrhfBr1G7ahiV9thP3Vfw7NzcppOufS9p2/nYmheIDYf4JVrxu9F
bYgbj/k3G0N7WIdX3f8h7MyW20aydf0qHX29ERtIzCdOnwvOpCiSGi3pBiHbKszzjKc/H5JVlu3u
qL6BkSszQZkDkLnWP2Tu9NgBbEGfRAXjNb9rZgXc4z/E8VC7bYxCffQdtGB70/xzfIhR1Of4z/g8
vpvHezbj5fXlG/rr+M/X9bnOb+Pl3/Pr+P9wffn3V/Pfb4/5eqCA8qi75kegt/23FhXoKU7wh3EW
MOlCBP/NbEfKQHzDP/37EBn2AZHbjgWnae5QD4o2nuONb+i1IcVWKV9sgeZxOccxLx7fUORZGj/i
GUS7a3wePzlGtyN70ixSDFduaiOuqkWSKtZN2es2Bh6dWMkeeZAdn015VtU6U37rzqP20AbDsPuM
j1pvkikL1AdsndFlSmPxWnT1k0NV9Q/0dlPFRm+snfrdgEfNckCGZZMUboW0Hwf8tKqjbMozeVB6
yuW+0dQoofBIUqBoFVNzKw9x4Ta34XyQTc8czCUSL83qM1YZLXls2faVKdrohj8t5Dw5RXaMBaqy
cDor5P1t9bWbdKzeKv8pd8zw2PW2do2PERInQ2Jhp6niSMLewDh1PfIvcZIeSrvFRT0BzbV1M4y7
0W5XjiR64c3ZUJEnfda/y6aHIWR74+Zst+zxAXeQ6cHBuwBKaYf54hyDdjNi7MqCI7Sg+VniArlt
fGgGFwlcYBkoH7tVufQHB0ZBIk6y1wpnnhUosbWmB9NDixDXvBtmMdksdVV3X6Jg/KKhS/hHEl9s
lAz9hWWBj5hmniCy+us2Yd0icmAHndq+CRhu/RbnueCEBNS8xdR7rHxR4hp2qh2ADNAQdlPL4iBb
A6mRszwrz3VXDtdzhWfsyhQJ79kAEAgOP6yh1Id6XsJMvK2yYsi3VTeyZEZQb0lxcrg1oW1laEGh
9KN3X706Xw7FaKB3WyhrX03DQ6z1031tRkjOIiy3G1TTXTtNUG+cAcdYTfGH5yaeBR+bLNiLqB2e
RyfSFmwAM3wY6J3KmCcKBnhGGg64lJQ8MX4cMIH8s8n+KDoobokePVpAJ2hQ3VNtt0vWIlRNIo3b
RuzjiTM34dkjetdlq2jQ+S/p9qyumYMlJgW/topavBTK7CFex+6Zglt1Y4AuwRtK6eBLBsGGizeL
soEdkTmOuJMHFvdnXdWQMvTRLrvGkR0wlOJSg9y+yxOIKaGYkN3+a4oRlj15w+DlMzQh0rlTdRLa
n5ehToqxDU/G69QaYcplMrXZSvMwQq4A49zGk9C/IMVf+mrzJTeFf3IQ81zIsBoLHDQM60VD1ZJ6
v7PBgh3cVExCcaWIGa6sZvsqrlxl1UYVe6Q8MzZTp6VnJ/az6yHF6gRjaCSwLaAopxxk5VbV8WEz
63Y8p35nwb7R7DckmjeF4ecfed+85JU2PBu22q8VEdVHHN76Y97k5aoXbfPYlam3okQe7motnJ7J
LwCj8SvIF702PgdO+6aANYEmSEv1TdY3af9gZI3xqIKd4uOdnjOceS7B5N7LQeX8lYHzoC3sEKVl
kbVbRR3iTWmg3wf3ZXjSO/eo8Nx9txx0MPUBcE4Y4joJJRNduqFv3ssRCl1uJ87dgLLYTa+BAxhB
ar+XJN901y6+oLyf7HzbD7d1Yzavc8lIDsClFw3cMesOVSfEgwjL55a869YnF7CrZuHXxtW0xxlx
tIkrOzxg+gsJEjGrJWZf4uug/FEKZfwOoJS7H3zx+8C1w51ehPrOqT31rvHR9kZ4bPoOfggBLeVb
5TsJuJtaXHwb2+q6s7GcBeqQ5XV0484K0vLgjZN6BPuTbsYZWvEZu545iEw7DV+oa485Dww03mJb
NwjaP67De2NhhIq9Wllkw8GfbFKLv5/KtjwIwxgOKjSSfx+kNopK2dnvh4MZlVwFAGMARgipBBWQ
mR5q3cmvQvOuqIbuErnvkaFjq56kQXb0R+9e9tluY94FRafuqgxMag+lIFrGZmCsu9zSqGHNbR+V
2SW35hzZN4a7BhqPhbNNS1T+xkJou6miJA2Z3WYdrFHxqSfw3xhYdu2lrkNg/2p/ki0Eb9tLYTlk
mLNYrGVMHmY9BbwKtBNGJlxKxhpPvKSa0hyuI8wXkfoHMhQTWqId3K0crAXeMTP+sRT2HdX76Jyo
LiYzgXOX6qV9l6Vmc8BTO1zIpm8P4oybIim8zpnea60/DAKki+LG065RDGPDokN9BYCI/Kmyrwfl
jsxTdzfYZXxwTOEufM//wyjieck3e1ibD1bJ2qShbrYYUFB+EnGUrGqvrHn9BCMAUIK3ds2Cxbah
rKtp5dy0gVpTsc27szfbFSAROz60LSjB0VDSF9/Httm2EaqzLNQF4HnfFV4df8XFz190qYGxR4+k
WuzUAjOICGiG3aWPyMXihdVG9l1L4m89DsAPoY1rm6asYWMAPNhZmdBvOha9e7/jbXTU+R6hWs3O
mPr4Fvo3tyJriM9YLfJYZBdwN85mJqVfTA/Ym6mkRzBkG2zHRHtl0F7wT4hhHPKjthGybQK7/G6o
477IZhF+z4Qx3E5YHKTBuLA6zX6aLOxxw7ZiU+1XMKRFvHJrv3oBgYQzhJ4jPqzb1UuRLNgL+S+j
auVHpESSpRyV2HC+9cTBdmSehOTLykkyZFFF3Z3M2qv4TVsVVqglxl2BCynSJTuRi+7B9JWlOh4D
89QlRYhnzZAdBBZK3/Qi+26qZvSqasAXw8jBV1azqLsmyQRQ1kLqIvWrk7TrEYj225ZTFvpC7evu
7Mw0MsmklYxbsJgdcvjdvTPTcWWoj33UWZJOHFwnKR4muIsHTKa7RVnF3W4AE7fBHkk9x00Yol+h
nWQLpCzAlPmAcmGzjdEn5gnpG9G61HuxUIrUukeORSzGwfLeurY84wLh+AsetdYsaMur3oZZDHOk
zMJNpuc8KXs9VgBHJXi6isiGmNHYt6Sp9GnlQ7hindger82y88SmMRFkcihL8zFE0caJNVU9qHGN
zxYyo4tEeOWtPKRz8abinR+uwTjboV5jHGWnmhqoj5AjW5cmZh6JAyqkMfzolOjpxlKQvh/BgfEz
zo1L1Ln6Jci78gTBEFXXv0L1fNagMOkNo33zGR9ixVhadVdstDD20YnGsHN3vRx3RLA7o3m9lLww
lqPtsa76P7R6Qlt/CPKP9FT3TvOhxGa7MJxyfHCqyeV/avQHdrbuqm/yr6wALFw0KCF3ahZQCYNi
J5ufHdcmxavYrbPb3+KD0aqrCF3tlRz2echzUhhGdpERw0kLZzWMWrsUhputB++gCr+7l4fA4a31
RKfuZROlcg3FX5R4hrq7V/gW3iNzmW19x8Fdfp4lY6hpwl7XIvcgx/UNxJd48jbXCfOwXATZpp68
cSVn9ZXR3VeV+owlaX6UocHBa7aro5OcBHYvx20k2BVUKE5aTyJu1HCu1KueZCyy/Nw9xavip/7G
sHT/QFpZu9cm5F3liMGuv5LdUh9q1an2lVn3G6/BK1jNo32dF6aOyYvwTmUD3791zSOqJEi44iWw
Mo1ZpAprwhUysNWevKXzYvFwCQvbeA5CLTr2YNCWhWc5L3pQcytUq4hddm4+mx72J6kTLJscxLym
OfG+TnXtCD4t3EZR1J/zpinWqI2q92TrraVR19FzWYYa+jIpuvTW+KZgCPGt7qJ9Ees6zzZn3Ibe
5MEr4dAG3JzdbBTsbsjGWx7C+sn46pmJs2wmd7op485+ChNrHRQTcfRXttqEbqqZ6cNrJshKd8i6
emQicCHXKYHM08ccWFhQDMW5Labqzgv6dzm9cIS1Sk1k2QXV6zhMb0k263vXBWreFkN30m07Wwe4
7T6apWZCYc3C99rCPVpueap+H3a99QciB0+mFeevYZ6XS7XWxH02jP5GXrFn63G9oo1u60lJe8yn
Bit/LIfBBNqvhe9m0N2KWLCJ4ooZqIrvGhWv8dvsPaOLwHm1Qp3Po7f0o54GxkPQA8PoE/u114Gy
KKgP7A1UpB9UP2EXiUDBVKgZhl7ZFUXnZ0Z7w52jXUoUHajWdjlmXz2nDDGg8pxlpVVi57s0+y5B
LKnvcU0mXwOGujG2oYJFuOwdYnZoAZDspezVS0jtNtRCvP3MG8UVzgrNYv9rEqx5+Gtfy1ZrMO1K
1aMZ1sl5VIxspqoNjzPCrMjFvqqt8Ym9fnHwRRSsJbDs13g4xyUQ7dd4wXrhP8XleGUoKiqSqblT
k8jfpK4WYEGvR09BpyvbNkb/wPai+KkXSnGwBOaXsjfXEoV9x8gTae51XYGb+pDcTtpcxGnqrxLu
YShdcuh7ZAo+0R8yRr2TcvwP9IcyGMlBxiRARHbUJnWBGnCorSN07OLQdutMOmVkJRKvpcOdvRYW
lifFa4Pj9XM1C+iTBEThbB6afJjxps1BNcpMgTG2xkmeifkMQf/zoEzJQYY+43lmNdv+xyzZQUH8
z6leY/40SwTT92qqjZ3QtOjcprG9yqH7rMwClXUZkwcfasNOFC6uVpB4znXVtSxw4f7B8zKW3RR3
/A9/TMEdbOuWrXNzHSev5XmQJpuZuPJTUFE9a2VP4B1asw6VVWfk1a5C6HaRuHWA4eb8CjGvIK8t
r3OdPb+CUXT2KvU08k56695ZkwbTThuq767+UeTR8NUsMn3J25CeKS2bhwCDsI3AbvccaLGJR1pt
r5XUZWepddmzpXawc0rR7oa5mZkV0suxUx1kL2IOHVCmoD+Oapg9m2365ka9dYLTnT0bEVt5flWH
JuBroya8aj2pxSsYPuSNAiM6RYqbPsAcOsu46eQ5CA1IwxOOSq92X6xG18qesX03boo+/HO6lyIx
FqKiftKt5D9O9wG1vFpTfp2OCLtx49uuWNqpDhpDD71l7JLtifWRvYDTRl/q9sVF1OipqWrl4icU
0lMn+tLqgXMgxdPgaVPEXwZ2rRvVrkFL8ZksXMWqt2L0cJjTq+A0NLizD+hD7+oRiyTFH7tVExTm
8xRafxQJ7hRlcgc1mSX2TMKAr7GIrPzk6MZwlE670o93DvF9x47D/Mui90eoKvEs7NPIA8Jatfsq
Ke8j1KnVLZyA5qcm3jHtHquo+7JV81MQVzAMPTdd6YaBAuJ8SNP2LUEuZT92JcaBYxOlZw3F8WVk
2+1GNuU4de5IR0ERsdKz6wWqoVq5egIKr9PHx8EjixDp9QsOhCUV8tFcgUaaEwoIbqPJndwOPNSe
zSZZxGbcvBi6pR68wVGWcpbvi3aZmthEy171ZUTe74VES3hME5zU4Hg3rN6jdDXWXnGoQ9VakdYM
Nl3CExyNgc6Cx8gOzDaupzlC3TWA3CP4IbIkHdX/OKjTvT7L5KxYezuLpq94vqNRtiT7GD05TQwy
C6/Uj7QGqedZ3yNgCKSN7elBz7ChHQbDvzFM+GxIRYRrxYZzb1Y5fkUT6Waq6egjml977sKUBn2k
LbFN2A5eYe/hblunOnTLlTsm4qUS5lm+kBEGuxguJNZwPEgLdQJqkHvRWZ5ZdfldUQKbQuAv8bJq
XAzscRdPSX3uBoUNZ6ea3bGz6v4oz9os+vPM7k3lRg2BijPgM/zbUNzR+2tv2826KlZBYjKmbBa3
QbpzsbK6ls16PqDbUkQvsrOY4SJ5uBgTJ3mUxS9bMd5ZKmW3sgv/gGwl8LfYyk6WIMn1WmXoKod0
oJwcxMK/YGJnrjBqAtoUwmaXMW8+I+++VlRBuRiXwmu89ES966jeLuSIzwlJiLSUaw8lKM2/LhKm
/ClOiMjP/DIyLmfFnWOs3Bg7ctnx09V5QeMcRmpxx1aifaoz5zYcO5Agc8vR0idFDd2TbNl1/t1L
Z02OMe2ebBzd8ZospqM5NwvwzIvScHqgE8xUEa1ZCt/tDm09dU9xF4zLFJ+8vZxLxhtryciYdnLu
oHLDHvvA2F7/Bg2FEa/DNUHOdShybVpdTTayt489E+jj7K9XYsFZpRYWil1fPHtWtJtUYb9ZhmKt
EsAPkIeC4hH+4OUaR5VjFbOfP6pD1tw7hniXcXmdcKxR53Sb6WJlcK+7ZnLehtbQuNs21TkIY/dk
CdMiDaGhIdikw6oesJUsnaC/wMLsL8pMz694TE6qC+TsR9wUZrCicGmyQmOE7PBNDbOKDAWWOeQX
quIi7DqeM8xKbmQsNeJowR3TXJX7JgL8rbGKX5euGPcxhc3HPp/umqrHJ6ghFzjadfdo2ZARcQg4
9nPrGgpQM6nQnJWtCL4aXuZJfyOboxdlaz8Jxo0Xg0F02tbaZJK5owZeuyjmU8zjN0bVBfMShlg7
s3s0cL3FqokCQDgzDleb4m3qToessJXXhluqmbIiZ2u9Q2SUbxeIyNcmdXeYqOVPPCTqGxRiZ4dd
4mgEfRtxvVG1B7PP8mA1XoKy1G5Cltk3OjwZpyVDLrhpL8x+qO4zJXN3wRgN2yFKxsdUDN9I/Vvf
Iov7CHoJX/LCSDYOyIsDyfTwggQucjJWbH1zsntLHdqvjcDi1/as5ORqgALqGtSrYqfGDdoI9cJj
3cNtjqY8eHFv3MyJGeD+c/CnU1dG9bZMN9SH0Xyc+xtTi5fuvNVkeb/EkMA7kr82nFVvq+EqVBR7
1aaNfcLBu2XPE/FrCYpy1+m6Db6GDt+sAYx25gBJkZv1TgapaDnXbjMIIJu4VrcYUOpatRp6J6pu
Tfd455rb2VgKC6+xSbkbDx+Yu1TYNETTve+y4URk5SRbcgLVQ3U1zFtVVSnalIVtuyyTurrIIR7P
sP2Ua9ZCRw343pwPvkB8w89idy+beucnp0DdwXi+QLknrV89m6gv+AuI8/cqf/Jr4Mcxdklh/qDC
XVmrKRYDBaose9ubgj27Jf+UuCF+SOReHgK/VBb88Ju3rkz+vKKgBvLXFWt0s7bulKlrrELFztBi
NC2qyntBiPmjsvTqEsAkwO7RfZbhUVdJr6STu3XmUYWtb00Rao/stidM34XJZ028Qx93NYDlPuBM
Vb9k6Ur+GybHfrB0trzQ6ey8gIudDD83cbdUFhShrGU6Thgt9UZ1jBQIp5txPu1mKyB5qLXSxjuE
MQUCKM1CBj/H6Cj3bs0iVZdhRtpROgNrYtxlDYWqiN/kwgSj+TTaiaAONMED9nN/3VeN89xY8zco
/4KxmHvy+/CPawvQ5q5mtbcKjDb/MpZpw63Vy/a+p4Qrx/O6jVKCuxYuTl1px5PK67stX9n8JUP0
pJ0TtwYUmFVcxNh/IkR7Z/p2vMDabHpvQZLyBEuTOxHHCeVTH7biD6lGeSYFF6+qjNceNtqscr3N
57gu6tNlaKX6MsObr2+z/jLOh6R0yKP7xUebogEiWzKu+yEs0nJkLYr+8nWYm1TluTBf5KjPcDOy
wDFFnu4+O8qCBFZkA2CUV5OvV6udBt5Vz+L3ovfXBreGU1IP+Fy1Y3ifgeVZCgsU6lgBYOiDvHzT
tOYZ08vwI9OphoqWu66rbbNWK9gCGv5BODWmUor5oY+B/uKWY0AGJx0eRR8Pq6wojUuHBMxG1FF9
2woYJaI3ZkJn360+8fJdMLRLp3Ch6FEwo8LSB/Wt7K7hg+IM03/UbBC3JelgpHjyGJu4/G5qLXx0
NGBcmVKQe48F5m8YTfJph82hBY/3AjNPDo/Is+zjrg6WVd3nO+5SyC7WkbEK5huuPDRNVATXdmxW
WbXQa5jk//zH//6///tt+D/+R34hleLn2T+yNr3kYdbU//qn5fzzH8U1vP/+r38atsZqk/qwq6uu
sE3NUOn/9n4fAjr81z+1/3FYGfcejrZfE43VzZBxf5IH00FaUSj13s+r4VYxdaNfabk23Gp5dKrd
rNl/jpVxtRBPfFHJ3Tsen4tZqhDPBvsRT5RkRwE5Wclmq5nipsJ8h7ecXpAJ3ln3oqNs9bVnP0J7
B2907dVZWSJ5eZYduRigVpU5umYOQl1Gl6zbRi9efCd09s6UNCvZRGswW1ZOGh0Hoyhe2hWI6vQl
1ikGJZOWLOUgNe66lUsqdG9k4VPmZKepGaqLZnjFzvXzbqHpOfRxGcxKB7pa4B1li5Rqdak0ZVxn
tRuvnDKtLrndvf/95yLf998/FweZT8cxNOHYtvj1cxkL1FBIzTZfG5RzwNTld8VYdXe9kj9JU3g9
A1OUTaa1kRbzUac+y1HsJhI20+wIfC37KGbOjDyYndbi6RN/AM2r7vjIiUdxe/gxypwzJT9Cqm8Z
qPKq7bLwo+E5Qbdi8igXyBbYYMgo4XPQJO19NjmQeRnjK159ikyDrMjl798My/63L6mtOUK4uqMJ
zdHV+Uv805dUAHqcOraKX6eqbjaa0aYbg7XhnjRm8hT1+dkxIvU9c1IKLK0Zks8OonPgJspCdhSO
8YS2rvcA3Tg6dKk7ruOhxGavah4wH8WyckqC+66Jkv21GcylA1k/UEnIblslwngmSFo4mD96ZI1h
RM897rEq+6w4yDOh6Pbt51w56/OiPw1mvnxdOeIz7g3AWZEO5PsOlOOmyEb/xoZpnl/bgY6NJe/W
VvZa85DPcQjkBdcZrpzx2Z1EaWYtMZ33/8tdRIj5NvHr19XVbU03hT1vnh3d+vUTqlWtRs8ccnen
hOWmT1UX9yD0fxwXQiVpBvalWKOdIq/qjkXjQtLv8ubFrkV4oydddheaUXanJbh/Jr1r7GXseuhg
fvhBgSHpPE7GELdNyV107VY229HK7vpCOCRRk2Yzyhf3vIKibl52ayghHjIY0JRjQ8+axVAp6DLr
MacliHpSpE69jG2tOLpJAQ/mp9MGweFdNHkXT61Bu0cZ73ifmDt+m9ZxGsp4O/R6eM6jRKyBjfZ3
Eb+IFUaM8aPfkaJil+49K0UPxWyYlNckCL4qKuBzRThH9KanR7hY95WhNbsJYBRpzja+CHKdF3kG
V+Y7F0CZ8UcobxA5jJr02XCnwblOKEofZmYKLvRzftNBK/RIw4UKv8Z8FnybrLyM30mrQEy2EVny
1dJeGmaPz68wof3OZ7E9IdUuT+spdK9B2QRobhyaP8yY2q+/BKsdz+nAZO02ARBmefDjneGMyp7i
ZoyCtVLrS80JsACARH9EAt87JkrT3ZBvhgBPS8Ytv2IN/dMpoOY1auzT4XNM7rJoW8m2JayvkeHX
Wy9v9qFaBE+B2hYrk9z7MZ8M5+RSH17qc7K7TWdDycR84RGTb6geGnsMuamPei31ysoarzB9icwf
PB+LPgcq5wzkHzuXPGsN3Eh2Ar6Nzn0F39/0pmJpVOm4GNUI+6t5sN64lFmz8A2Md3Oc3F49gZb8
85BlGNCw17W37FMnsai7VD1FGrA8ZNs3cpylfahjE5ztJnZuxwxr9sGzgje3h/URjybbja42L/aA
jpub6+Fb1eUQjzwnAR9jKA+UmU5G53lP5GS6hRsdqBGNJ8WrVH/d4R1JWRMYmVsWZ12BN4AkLdbZ
6VTeyFgGlhOtS604k6l46gu0Iyp2oP6aLR6JHbCduxGRYn9dmCzalAxchJwnp8gzN4gg0iT8bz6v
NTkIwif8WNZJkPDGRmDL1sbkBSub5fJaawRPblTjT7Ac8hvTq6xzbQvrPEag6f7+yWHov9+XdF2o
muFqqm5oMLiNX+9LQ+Wljd/b5vvgeWt99lHQ5gOZt5ZtP2cm4nYe2LS/gqUzBKuK8vhPMTm6BR12
E+eKgdrIPFu25VkwICuvTinFp0lHWrBpN2S/E7aQVnyqAm578tANWYRfhjxHVkFVEeJhlGz7lQur
yO9u5BwZvw4BQvSEnpWPok6tqYvczOCz6Rhd//37JJcTv9y/dcvWXce0HFcThiOXiT89Yc0ywt1Y
sYp3xYiypU1WaJuXBd6iAJleOxMFO3TtnnPHaW/IJ6NfMMedCKVEtTCnczIp3sU3je99YY341LJ/
YTlRH0wxqF+isljIeODp4Y5saLGRTS3DIhQExyNZO/1oBEN1vWypFSzIGzU9TWaQbhKh9RgvJOFG
OL7DvTe2v/TIG8UzKPa3eOovjaLN3/wxdtY9xkD7BN3FL6GaXwHGEVql1zhu5u2XhHyyBPr+Nj4j
LgHDbqhE6DjchJWTP8x1yVWRhcZGNpWxyc+wUncx+a4C4WUBwzvo8n3U5sUDBtlUWJr6YxwVbf33
n5bzb+shnrU2hTCTz8sUlDF+/VZXZa07VDGD9y5ocYLW8i+TVXt3UVrapz6v+kVjtv3r0AbgB3zX
gq3saE9o5GywxO5fzW5Itk4rwq1ppM26DkC66OBLbrT54FBZu5FNeSZjgSmo1dj2IRJxdmG9g6SL
ys+mxAv5glggdrEDN5e+VIujp439scAs46kZzXNQRdMZUaL8yRXmB/WO5la2gjlJ2RRBfSObaRv2
y8q1+301zyx9tmr+pNtb2RuCG1/raVVvfFekh2CGnIGBbI/dzCeyZu34dtnUfX0EtQfUUkZk3+eo
shfIiDvsFrIapak26r9z07fm+l4qLOpj5DbveY4VuziqSaYkKimMWGWoHnfz0Lrxd7YHObN2R/vW
RsptWphGbt/mlXGqcnPcl3OH7JVxrbHs//LByw/255+pIEdpaqqtqwabNe33hXCPFHXXu77+Ngq/
WuVWAaLWVPrrIeYLjxqJ+5xXkbVhSxHdWqVj3aUTwrs2AouyRR08OZudARyULfBsKtWtc88IF1kN
rmbskTKTB7SispNjc+/3G0NhMYrnuIPqFKmW4dSxJN7//Zf6327VwtRVvs66ChNW13XttyVkbJil
o2uR9mZr3pcaUvNtw13mp8PQo84H31FjITfZixRx6VtQI/3KyDz3UqYi38Rs7zFSQoPUzHLvUDqh
dVCB0Oy6ZJpuvW6oNgXWzBfoZ/2i18fmpgg1cvFGUe8AXYMSSqa146Xe3gC/d5BnhRp117Psx9l/
6v2MfY6jsBb/l0fav/34helawtEMRzfdefP+2yONBdzEnn2s3qI0/ciyM+l573aIIusUzlgeic8x
RRqvUDwyV58xeRa3jjhqGGxdJ5Ro1CzkaTTNIGK9HDfyAnKw7EDJZs5+eDcjRevxT6h3h8JAGYwB
WitOf3uFf8tTdahnqaYxWffkQMEdQBgVAHrghon6bEsdkzlmh612ex0C6uva1OchPporC7RmR2Rg
6+xS1emjcEzjIM2GcCLOLr5qNjsTEV0IWDTlQY7N0/g6NgXv7yzMMmh3vjJs+kjU0H2dVlu0Q3kL
Ut55C9QEe3oHMB4ZEptNrPliNL77ZvV2s4S5gLqI1juXKkGMVcwdiA2RDs6D7Ayyxj8Xk4fo5tyR
jazxGm/EDNwM8tt2UOf0EB3RVHwxAET+/c/Elr+DX+4BFmsaF2CrbTuAEPXfMwNIViYaWrZv1gBy
vKxDkl+4C6wjpbefS8PrV2ZdW7tgbio9GG5Vb7Jb2cujG/dessJjYZqPGUtMGR4tsFM83L6iBmo/
txr4Dyc31KXsdAU2LB4/FQ5zr5PfBX3/iDtReTJL0741/VAsW5SVvwJzh1Gljy9TXYD6wzVln4V+
8Vgp1Rc5oFOyemG1Y3OH3GN8E/hTsk68QXlvwoUckIvMXRVuMN54RebiE+/x6J8vjZ/eI/sA65FV
jL4bdAU3Mkm8dFKLtJ/f8/kic7RVtai+G+cD9J8/Y1VmVHfygFTKzzE5+HOuEnX1ddxnTEQoJbGm
+OVav1+/tEEFsZ0UVM8fbFs9BXBCXhMde6G4HLJ9Xiv2Sx+hG1/br10Dhy7p1Aq1Js96tUvswKEs
soDvwJVgMILIGXHolVAT6sy6dNmA5nUCNdR1y31XUPhDKCThZ6L72EVD94+gz1Vjf8PCow+e3bx5
cATYF5HXzy4EgdvJaJwH4Gz6uncRdwtxI34Y/arD5g7fowjpiiULFxDmQ3uWY4cJB6+kUjxYq4z1
NYphVT4lC9l7PeTN0nCj6S5h43g0B03fih9CKVLv5Df5k0+RFYy0py1WzJfPkJzw2/zfmr9droXR
typNYS3kXCmz8nm9FMuxg1pgaZTbzbrrc/1iFlpDgYOX1eezYY7JXrVwxfXs78flaIZvXJUamzdj
3C0Jd5enfu496a1lXDvITWtHVyLkZa8zj5ZnxeADTmFcTI1o0iFBTKzFQFGr0Z085F6DmIEXpssZ
TXONNaYx7e1shgvP49r5oDYt/JZYnD+nRnarnMTULvtoFGvUjZ4Mxx3vbHWql1rf1VvZlIch09pF
3znpvmuK6U7GtBR4sALpSbZkvBjdfe4U4+1nqDUj9PPb6JLpZnMxsw9Po1RcJzgakWodX7D1+qDe
6F9cRTPuBy04NaM9vJilpYOmQb0Jh5SfR/UxdxqolacxLcDlwxhcRqOelsvEP3lIm927qjI81H5E
toGS4dbvpuFBlKN+nPmHzv/n7Lx24+aybvtExGEOwMF/QVaOipblG8Kypc2c89P/g5S71ZYb/g6O
LwqMVXIFcu+15hzT6bKS+iQZUOhcUApybJdLNmYUbk5KfK9yj4DLP94yXS7u5SFt16bSq+tldXTi
8DYbS29Zez9iLBVPF6q0xbFMiVFQSwDsZVUbzde1Y6h2jP76bEdMpLUzdLOv98uO5SHpkX1uHEOb
WVZ95S5HL3saSz4HSVHeKQ7w7LIx+nNs2crFbxEkISItXxIAZClYx6c8TbNtBk9xZ8h58Uj01+1y
wLdQFdYhsGophEaHr8Np9PNg2wO1p3G4YoFNL5gB3PcjFEYyRynWTx9HLIeJIiNFzWxQJuuyzWC5
sqkiBESTD8Ywv2dJdVQEEPkgZTUxG3+fZb22htZQQtakoGMNfvqiAdApY3P4SVARwmIiNe+6SYDH
SRtz50fyyLXXtt4PSfjNOab1w6SpvLgrbrIsHffcj1OIFU8tTi9C+gYAgHX+68GZVz+2FanOxzgb
LTco3Bw3oJf7lag+byEHpJUFd09GiBmVuXUNZG7LCzFgGpM7Ky3VU9HzLk9FD/EZauO3yZ4tS4o0
XFKZkp5OmIiqM0lF+e0VjVJ+wzeE+ihwcrw0bfuMNddMsvLbhMh/69dTsV1WE/VQDD7ysGEsd9Oo
15vlZJCQXo7P7amXJPBOfjyul+1BHe6aSDEei0nuDkmvG6vlaZTKusgJ5UI/60EHtHAnE8PUcQv6
w7NOjLFbWktA0TTeEuT+bdmuCLTb6LuXYIPhazwcg/lwtZHknUNg33o5qpCNq16btHxRQJ81s5Ag
dvbD82g0IABKNyZvzetj23g05dZyh6aevjaijkl7CsfvRiTwrVfqTy3KdrRJBCJM6S3HGxlR0LmW
zNgDlzb3ps/T6jUW6a00dNrtJMIMx7Qx3GTI5j0ME/4mjtWZ7Su1/m5Um5yx3hDUaz9K3Ap+4tUx
pMx3NQWHYMVbuokzASU/elYD2WGGVVbS2e8V6TxYcMBitTwumz62L0ty7/f8pxhwftqhB5q0nnix
bTWYJHRN8dVOQrA9uuQ/jpmWoGh2pBsnL8QtMxzb1bBw0Illmyn67GKowS0tylMka/1RGxT9KjfC
uJIXEs9YtvWyaXlIEdoQ0zK0B1qRVLBbhgyOrASPfYzgFulLjIqkDR8hdVjXuCu5XrHT9OPhXmiv
eRmGj4WsVit7TMk8cobmPMwPhRqBd8iqnexnzVm2LR7mpWXnclipa4VnYOJbL9s+HVcmA7GX5gOm
HeVUqfJ07J20JECnjh6mgTa4QHzxGpKb0ej+a2cEoeuDnqLfKqa1QDH2fhIGvnITJYprIJU+Wirg
WAVHWgewUut2kt7cvK9ClddPYw0dxrXWOn67xyYjwKAq+JlERlo9lhgF1wSDBVtbmOVjpoGz5Kpu
kRbDqlrqBInaOdDLeTW0LGsXwJL2llW77coDA8zofRWionPEl4j+aD44nUz5rBbiZ6I++PEkf0cK
/iNCovk81KXvisqwHpJKrVe5bQa3uP/yTdQP8nmQyoEi/ygfkpEPKTELECvk+XimrLY3OGzjncy/
vamMzQVTnrES1agwye5+KkrQv/HTkKokeYsY2bkx0QhfynAM1lWBRPjNztR0FZsJvwA5Mp1TX6o7
Yhb5ARS6+SUrM+1Q+ON4M6+VTcE7JYLsERVw4kqKNgExldNHS+hIooVUHZa9jpLBXIRrjySevWo3
9FDunGmzrNI1jrY9Bb31NGbpIzwq3U1bKT45eR1cVVV542LYPYVBmu8KfDZrEzDlk8gdhbJfIUNl
Ya/TBSc1aPK7JuMKYgjANvNmq9SrI27m5YLaPTXwbtfFUMvbZS9fFij3SZWgz+Ip+35VIVP6ooPR
u1q9/h+viykwXS/naO2wUYlnNOWuviNxLEeaXBLZFZvhRYBaXNlVWj+BS3/CmcT3M+o9Ot7Oiz35
CLXmkwy8J9shMIgKn08KbJRaGrHGT1OQvJ9k2r1nV4X9IvoUQIUV1XdifqVUDf7zlRDB1U9ZJZ5M
SUivadn9xyvh6t1NkulyLTVQic7N+KVFvzxUabP5h0neXOvIl2b9e1eeNpqqyyaFMwRIf9Z52swv
AknGT2FFgQb4s42PapWpX1I1ep5EVF8B/6lfAi1GwVpXD0PJ0Kcf/dVyEF5sYo2RWr+fEjTjIdJR
FS2rs2ByC4VO44PjKexB6lewSbTd8owgIlFZFDFNunnvGEbXmAiaG4VZ+YHqT3jJcz/bBQk5C4zW
AH8YU3gSTpK7QcSUMg8H3KXpQDJWYj4sR4jhCeZbd7/sD4gd4bWby7IWKtyK0lFODqMTfLFrxwSY
ojEbl82tX2nSLCS0T3hLsQfNq7WURbs4jiL0Rqw6STmA13Ss3bKqNybO0KJRj4E93nMh/qLaZnZn
xV12FzPlQIlJJ6Mr+C14IuLHG2bpcdmLYqQ9//0TVLTPnYe5E+o4skGtxsQlZHwqZ0UWV5Oytntm
eMO4pUA4aXRvJy6MfgocqyFMOzq3hqwfzSrjS8X/FaOdT6PZHI0bP3tRZTu6K6o8visJsd7bsdHQ
RowwljuwRGXAxNtaDqX1mBfdV7njxtymWnMVtQ1tpZj2iaR2X6eun3aTgYwzAA73tdQgb0yUwC6m
TkIO+vD307GHNHu75qfTz89WtDhkHdsszz3xJF9G5NnL6XUx5YeCLjoBXBxWznKKTE+rU4r69Mn+
9ZqOU8dH28l0bzlKGAD9FK6Ox+U5YCLR1BxXkh0N3kAl8EaFMHdTEL4guLxdPjY5BpoYbQDatmxb
HnyieDY6dN33U8E5Kye9NJ9kQnRPgnzFXa6l8N7mpY9t/23p78dZkfPr+Zx/L316ljh0jC3SaXqt
8m3dSf42CsLQY4I2zbO06VZJg2RjtF2++tgmlHZada2irZfTlh2drpaenlrd9mObZdgA00a13Bj9
9BMdOHjMWjH45Ql5b2iUsSajh1Rdh/Yd/PfcM7OgfVY74wH9WIAIR1qzAQOTbJcXrezqb3//fv/R
8Nc05gi01Uxc6JRtl/3/0TDKTCY5odoEz4BqwvhgWrtayx4weDWvpt1ujbFWvsnCNrxAtbRrCVN/
XwWTucXsn59y6PdujnDQRWHFl3x+kMD6r8wYJeiyqtbN5e9/sva5a6JZjmFpFDdNzdZt3fhUODMV
WYQBXalv0zisImeqkYjwoCcFmc+W1eyYJsduL/u/tsmDRcQ3eXaumurds5XVR6x9yM0VLFa0ETBP
pWn/LNDru6mRyuceZti9NKZXM5X756LiA1KJlNmlwQrbdCEy9Tw2FaXNQSdfO0+4yZuOrRCbyJ5l
aXlYDkSp0JNbFeb/INXQ7E8XJv7jtmUCUTYtna4ofcbfm0e46FFiZHP8gMkF00jK/ER/RsxB3ixa
80OqivzkF3jOKWDvP21fVpcjPo5dtiVGDqs10cn6m5/k03Efqx/n5g7GHVxNEUxYvb/TgJsfA8N5
xjhADaTWRwIaLGFsbL1m73wITlBvwDl/s2xCrTXsuZJOsGnZuTxJLxPjVNuhvgNHN9zJRdkD07gx
opynlDq+m6JqobbMJyxPIvll4CKfEMflSXCYjZeY6Lhlp1G38doven1plBwTaoQMOZExxPPDstTU
eu6CWW7Xn3ZkKax2dznQ5KfiqQog2aotLHB68eQFWtg9WIk5XnhD7tq0g+41P5TDM46p+P59v0lp
lEFyfVr2IWJRs6w55QmZN2bZwHIVgUJmgyafEqX8tbRsWx7iee+ng5dty9660a29IaDT9JMojrLT
UnwYk1tDKQrq4v96WHZONsD7Ta6PxXFZ/9gtRyCNaRoMNGkd8nalSdpo851XmR9k9CuR0qYXe74P
I6OJz1OTXfv32zAi+Q1hrS06hXnvnOYDgjOjk4iqYnmSrkzlW6PdLPuWo8J0qvZQV0cGKvO9/L+9
qtKN+9DXf71qlA6yZw8Gko10miDoEtCYgNx7rlH84EornCvGTfu6rPbqKD2rPVV8DQDDqRvU7Jpm
zXfyhbULVHn9siyZvs4MkJQMsyx0pokTIpxlR8Q8nxiJulwvqx8PyxkVXNePTTLNB7dVYjApTS+d
EQIBY1MzexPIpnRetn08BKYIPFGEyYHqcXyE4UUC4Ly0PNSSP+buskjXKtnARr1GbZCcIpFBwLKL
bG3zMayqqKjWKZgNqBLwoClyDRjf2jdR5vAz+i67rxvq1v2oyuv31bptbx1ig1RN93PPyCpKL2XR
kUfHwYHTt5csmk4Uf5KzoIcH9tSwXb/RtadhUM11a9TTdlnNCQd09WmMr2VQiy8VIxbFSfSnZBo7
DMu/nWV2NykmGYabTURdQK1f+DUfRsR9T76ZV9u8Z/qT50EB0TK8Ww6A9Da6VuCbN0PodEejyEEI
D07xghp0fgK7kOxVhnDqCFhIvWlHfXKXHUjFbqmUNI+dLwroMgBl4wz1emirh+UAo4RJLVF06Wzy
VAsvTn29e+gdJq0+jDZmztVmNuF8H1aAExFZxRjYGDJrOz9U9S96jTRr3h3ZMWpuk/lK2lfm2g6M
4TCLi/F9gZ6TAulYLsS5QV5lFvCsxZghingf1EWKL9dpjkMufhk21KH7ST+huCUDbbxUZUl7Cgnm
c61PayVspCu8hfFudKgrFWhId3GmDncqlMXbVj8t+5YtlWIVqJMC01tWqV3c6rpuHshUDPZ1qGmb
WFbyr2NWb5b3whzazguaqb6kSUkLbzSM97cXEPMqy/LsWdH4UZPKI++HYCjvDQKfljMzJQaBVhh4
EmqESpIunLUzjME3vBrvH4TqA9nrbRidGlkdVzkpM8+sACNIHcjLTIdtWpf45DC3ls77wrgskCT0
vvDvXaP8/3PMny/B82R1W83Dgo+XkIRq/MNtWf3zrkwylSYjctUtzXQ+35UNQzROarbDo65P9jVO
2ivxHeWz0pKP2cFo2S6rGdgOs1IpmFV0Br2+pQQ59is/F1IX8/ZYhZcBxMMkKEVI4v+1JOmWwyhj
jLbL0vve0vyH1iSYkt+nrfPIirakaRGQi4RI+zznYe5QlwUa6ge96gFvQt2VK03ZWTowzmXpY5vz
X7Ytxzn5ldRQd5RSulIwY5J9SHH60E0llcfE8Q+dWuzHbIq0rTL41mZsufO8r5NOs4FnDBNlSJ67
tklWWl1Zh9IBKGrU95ElJYzKzGwfBmHK5ZnVaOx+kr6o3GBl0jD9hT+Xo6gApGvNJslsWa38BwtJ
y1OBrHLT1XZlXpIhK2HNhcWT2jL+qIOG/Md5NSzyldD86kGkk37L748x3yzQGS2Sl3KHxM2AmZ4d
+8k2gOR07enynix/2CxrY9w612Wpam0Zyhh5erEFftpdNkpm+gxBy99/HLycT5VqI8+nvh+7nJu0
3I2Xjd1A6ngoNFyymuJvRSiXjFX64okSsIUSoEgOy/8kcpw7Opc6xduwe+yajAov/yOTvAIPT/kA
cSuzjOciDb8H0ZT+CKfoWa9ynWH/4PMFtVGAEg75MB8Qcp94DI2SS13vIJmbh0vvi8sYSh1jPlll
bGtP1/gjPgZWldIWvvcxlIJQSuYC7rjt1Orpxg6ncs943H6gTXyraaH2vTD8GGKi0C6aFhQXUdbc
hOYdbTBdCn5Yj46cib0VVt2m7Lng1NGPZT+t52A9JUTS6408ZzP4/Vpj+H9JEsYVveIU31UnesLl
1YH1U40DjVxptWznXfci4oG/zizVbd9a9dYqHOlrALxmOSAhP2qt9lp1gK8ePWQhBZr5CWWhV549
TvYZ97B2rYuOlsy8o/Vp+EKykm5Vv/aPU5qWKzM1nJuox+ECl/RLXeU1+LJCPBrMDQqhjE+dZRWn
sdLhJ43Z+ITNI9w0oZahyGdvWABWlYh+uix7KzxPlp49QVkaLhWxCUxJOCoOp2k7CgkYUhtOT03U
xp5M/M1xOclyxLoF3fYg1b10Y2UkyS4vjO9lbzlBt1pOInQxWTW+be5BmtXnKoLNMo0Two56njWF
kfb4sUpO1K/VsvCrI6Wl/1xd9oYVJYfl3GZOVwpLQUk3pffo6DT+jcA/hKIzfi1y6+vmfOrSPyjY
uKX1H/uWMyTfWGuxKaMJ2ceZ7xtfy6GuQHYAnEOoSsk+pkHTqeY+yWc0nV/I5EpZ0bEYfeM+nuy7
9+2JY1J1Q0lsN4N/y2j6ddleMyTx0hogAKal5CZtisYNZqmJNBLXkga2fjWnsr+gkyUPIgKr27UI
a4Dzrq2ssQ7vi+TVWIdl3acZsyV2E0YON1lgOPo5G8FY1iVRPe/bytI8h/IkHf5DXDNvE8rtiKTd
52LB8BWVWxeFL1Uv7qzID1+7vtySVJwHbpG+pASER27RXpkZG4GbxxFECzG91qN/NSu7fyF95+dU
5cqzOukDVDAAdwNlbxdKPJhd37JACibMIDCwOdyHZB+eZmdT5JoXl4OWpVpryIqy7dRbtkkVlhlX
CniOdHkOOgjhFn7n27L74zy7J3osCKZ83fnp4DpgzvGaxmItmaV+YY4r42ZVlH3mRO0Z3RaYOCOo
76WAsbI9Vd03SHFXX6BWdKWVyLru3d0Uzqamxdm0uJiESJVjMKH8mf1PzUg0hamludtVg4UAjQeK
fdhECjLrHBExEMHMqvL0NxDUuoMI6q/KnM+2PDizk7gV6ZmAeOm4bFoONQOgkD6c09XHsVZA8qBi
BLskqoyVqo7iqqbNRHqVOZJMl+jnJpK7terk2QO5WCreW028aAMSmJoxtNvFxSoG6/MjH+KZwKfo
j04I/HB5pkoov54pnwNaNVNSt6ZUGWdKW7kRBmd7XkkYhp7TfkoAu/VluKktac5FYI+V6BE+RPI5
PZSQVE2iZsdCehrmpUgp05MoqmaXk0D4vhT8e9unvbmo+7WMlR91gHxwqI3ivpkXA1OWD5LBw7K6
PBianZnr94MgGxoqQRscasem4uVKEd50oDcTW0uekPyoB1tv65VqYnWGlwEZLKA6gF0tvbETjRzW
eQc8tGLVO619KEXgfKmS1ktMfSAjBYtE1nfjZllF97UnSc54INsnol2MASyBvt2S58pbzeg7D2v/
G6HtoZfmM6BM0qpNloTZCSwvWmawu9tyEt2t4kyjFwS41+WE5oM2V5jEXGtq+lDf21n19LFpWbLL
Xl+Fc5qhTOCPEqf2iURym0k/vjlIc4anzqvLtuVhKhi5uHgOiYi0gfNBDLqtKIB5Cv0wQLoFKIVl
fZrXh1qgYlrWuYv/a12k1ZMuZzC/MvmrjH44reTsjQki0M7MYL6E0CCIdfMOrbC5CewiPJpWKs6t
PTecpKZ6bPMM+gVk39f2JUni/C1T0ZBWlWo/Slz2EA4kzVn0lXrIrTTeJmVb3jHrBPGRlslLR+Dm
cpbSFVcxcrVCuOd7XFq3f6/8qcbv9iS6hLpjqTJlYccwNJmv0+81L2qUQWfLhf/DyGf8waSJY0qt
Dw/Mm1qL+iWNp/VXowVzHRGw7sXheVSJxlNqbMWSoYTXVh32JCER+Vf6GiOy/BJGVb1vnZVmFeE2
LfLgLsjukri55prQD7JkaAeqBQS65EXihV2LAkbHlMGsSV/l8gj1a0hkLh08HQ5aGJ+b9knRJX3V
jPDbqNs1W+wnlJO1CktNExBroRzMWXxjybinAEp/VRXgWpn2NXpFOavdTPkjYXQOSh8Ixir9TZKj
7OwkK76yTav2UXImgooEDUy89saObmrqYayUjlZ0T9EDqrfa11djJInL77AjhVCkj5Js0XKHkOpm
5LRuUpSpq94nn8oOEs83lHyD1U3e9H6ibSbjR6ur2b6j1LK2qI97BiDTDRXwwbOqgrG30e79KUx2
eHHRykzohmIjd0H0YugkQ00K+ZPrnB5PbMBwTkt3kMPpvgcaHUmkN44B93zsvTBF1Nhao2OS1gjv
is2o2aobBz2t+7gpVzJANpIfYMlIvfo9zkH2dWZWrjPhZ64klekqFWpxF6EGRFKgnoFYq+cGL1is
hC2JDIEH4WY4IDh2jiQYAj6vMZLRMwzuY0yTXjKolBzJdUOEWFZ7OHwreJg086NmP8GxB9ZQuOZA
xSCa2h+pXGon5DMvItC2VsCYySzzKHP9biwPVMNFI9JTqulfhsjUDqKRrVVsgO9l1CK8SHEasiPN
mh7LA7O69ISZPz2VXKTHAOhriyOjivziPtCLB8No0oMR0qr29SPl6ytYLPMr1959YBPuTu64HWTn
XDOjp0pKtorV94RahbWX04681RHTdZXuJoGF+qEICIAjQQ+nbOR2XdecW/MwIYNYzzTPDaG+5zax
p3OQI1CRLLriWNhOhU/KrIxzbWMNunEoyuhLnvr92R8pysYwM2yl8nftqN7azEddLsn2HmwpUGh1
uFeiqr0sD6oFOXEoMyL4ggrRVSlrR22skcpp1qmgG3vtUaKsRjMA328RQ4vY1uv9yW3ksyht4ws2
TdcOgmNJFfsgpdKwH53uOcU/ftbVAW20xseoIXD1VI1gYWb0iBvRT666CkCCP9nqdmAku0pVywsl
7Yfcl2s1VLm9jMNwlrP0psG7SDo9+lpM8uAxRq1ZxVlLEHoarClYONtEWPkKiPLKHMR3U9W6f7is
Kb/XDLiqYQXQDMVADI5F4Q/TJZU1J4/xo/1MwWsdIACaR/QjK1LNIyKCEuhMRIf4boZL1aV46JPD
nRCwrdr4BQ3b+/tF1lF+m/wvfw0p4QBbHUeh9fnZST4gOVc7vt4/HcbEUDjaijjp/LWzg9lCMzar
SXdi14zghtiD/aZJ8Y+2aYZT2zvTPtftbSlbjKApYu0YqQwHXwqQPzWhtVGCEsr5BNuw7YKvKJLk
Sz0Fl7i2FKQGXXhOWzXZtuRCGOtlMk5w4pOUh76rFtFD2Jb3XFOdtSj6lHytxNhWsvYUJsQORjoM
Md2MYZjN5e6odVreLpA4bWnKa0V0+zStVS8w5M4bhVKRHGVhaplXK9NM1nVvHQVGJFIIUjcdyCYE
G/nmNGGwNcLmWc0mQH9FfpfbunNQhXLoQ+keUlX0JeY75Cq285LmoOu0sZWPqET0XSa4nOVSEm0N
X62OkVhXs8q2bd+MUb/y7cSTVSXrsYdmWvlxe1LlpkHh6RAhIBfHpmybc5ISDmyKvPWg58ZuLNsh
VQvlBpS/RDchJDezHqe3v3/+yh/3WL6J8/cRdbquWpb96R6bw+20SkNkPzNLHm66yikIe/L13qPL
cF8HKoP0ghqvOn87izIPbg07+gd/jPJ7AWr5DhqWgVGcOhqhSJ+18bD5MsupnOwnQjz1KR9RGJKm
ZHUSFrXGkihDYOOHqrYufN5ZvTOKN5JkrG3AGI/koPikyHF8iNGdtGE34qPnbvf3t0n942cyN0sR
dfBb0ehBfm6cKpJVD/hkp59KnvwgBq05IXdIwLGlAlknaJWlm6vG1RllxJYpi9gHozKsqQGjF+5z
exMa6gsk//Y8kC4LS2WUjgkm/GjM5FXfd+pp6snR/PufrXyq7fHWguqWcVLaquLMzcNPegYlZv6F
EMj6GVb8PuTY+O60vboiqQ+qhi/KfWaZaEqm5osRrKl276GNa99ye9hzr8MFS3Afd+2iv0hd4VKu
dA61NSZuZAPzh/7vKXytGDvaykNYKvJ6DPIdQCV51dTiqNjAGnwy/8w6XRE4Yu4HMdUrSo32trcp
jvVNApgkJWCTNKOZi508+dKQbawefHFAc/dYordcl74PukSE3ckyRxog9F3x+JLh2eZR7ZbR+JLp
NAMDLIReLI3tehSDtckNO2DilnerOupK7IOjsxGttglyo7rV+ibFlJ9Y64Ggq42v6xG3cIfhnSF6
ymFTg0FMK1eVLhrPLxjpOdF3nHRBXb5Ium6cy4QBmSSRd6vYJG2W+N9dKwpHikf+A94yZ9/r4VvL
QAmbzzLYHMY9zNpiV9QN8lvKFFtuscoB6GwIZfeHrJGDC1FDqzqCqPIm2Jtzc0pnfkpcZEgkY6Dv
614M6x7ml+eYRnbvgDHfOV37asAeTBkFqMpOwUF2U9QM7a4odpgQyQhND/54ctQi3gVlr7hjp4cT
5YXMM8rEG8kKv9EsiRzWEvhjLztB5lLql27D7Gum0/EnukFJjwRUMpjKlJXo36Bzp/d1rps7vasn
r6FmKxvKDUT4ORcI+10+NfU/3Kk+OWjev8o6PAmLerUDp+6Tg6qVfYffpeX/NKswYPjRZW5sSc4m
RrKzUeSwpUvbdRfTNLqLLhQCMSNxzBM881xbNoPe3XdzQh9Wv4eUD+XvvzT1d+3X8tdRQMfho6g0
7y39k7lTkdWkSssieh0IUyQFg5jeXs5v+Z7kxLyP/U61CB4raJ14BeXWTaLUrtYjTl7I+8UEyCoa
yeHQko2mmPUGjQKVvrBJb3M5c9byFKibaZ6eZHEf8vEn2lpPDWLz8uCp4ZLzD/+dP653Fs0Fw0Fw
oJiq9QdgRlP7aYqHPn7tw/aKbFi5Vxzk7hUKY8/nTrka2yq5aaChoZPoPEUdcaQptuI1BhdsSSPV
u66V/NtgtyhoY0tDBBl191b/4OT2yyjG4kHQ8/8nsYjzeTTDG6+pdGI0zXZ0LiS/zxhNJazTmsiC
V0kAvplAKva59dgkEUMF8KUbc1AHN5D8fI9nh/YQsth7aMM3VuIcMsU09stkqpO1s1QP6PWyvdqT
lpW3zHcU8ilcgbrSavr6rCnFPqJwuFVsMQNLMNZATHMOVT/JrubXW6KBfowoxZ612Ea40lTnKPWr
LbXh+CHtKspmXEybdnj6+yf3ScG2fBFtncmbLRsqWlfnk15mSlvICUMcvdqpWq+d2BTcwX1s37V9
q4VFfDQHxVzjlXodJYKi2uEgjbVxTIdqjXsJAHEfnLVBrk5GGhTwrZWvFsH1N5ot7Uks7KRG/4LZ
lzRIzBor1IuhW9ZJ51FUgX0SifIyZf63Vm65RvtMqvC5Pvr4eo5VC4v87/9Xvj9/fN7ofxi0qDZf
UlMxP10Tqj41altk2WtiGPIKJW1/wQ3sELTdCWsfMsy8pmG8QieTnZ1J3OtN8OaXk+rFsmpsEt0R
5+UhdyjtQu4B9mCgrMRuFbVtfMuV198Xdv1MBPNwkij32k26DqXqQqDyAKiC8ijuxovO33ajAxwK
+W7tHF2QaZ9I+s1Au+8SZ8+htec+nZBmSY4DVIPM0VyjsLG7ytpjabZrnx69FuvKkVBytPxNJ0Pa
JSWsRTeTYY8vLG6N1L12vogCryU0xK1FNjc/mGJNd0aauaNuSoSapKBSMOhcwT5kp2amHonUKYmw
BwiOloY/zGilL9KYlCtaFFf0i/lFHR6aZgp3TDkFdXoTU3eaFaQMd4mHEFz1Ju2RISESz7p/bc32
6JQVWT7cfICBuzQV42vCMNqdELSuIxJP3HTm8JtGRVRxmV0YsztH28zDI02s3G1i3dgpgT8cRnt8
G8JWpeuQKQd/TnT11ew1aEtQF9QxXUIDhlNBSodfkkvZwPYbuLJvDEZdWOQoeMjAfeZSqG7MFbiu
s1yiZ45DVwEVi5Ivpl6RaTkn8Ko2NTc0Q3hjlGMdjPVZ795o0DfXhMGQC0ZkD+ut3+p+FX9B6H/w
K2rE+fhiJ5I4cQUvN4OA6l0hrXOjEXYEtXH5aMwPOKRdElqLk/CLFxhFrxU+8J2SGxfAzvqd3rbD
zoKm2sOlvaohksrBSH9kbXXWTaj0jS1uenK2boClerWS3pEckb9Zglu7eaG2bz1lymS6I62HYyar
l8FQ1PtRCbajXcQ3PXNMmGdjs+OyRH27D3oihAKctOj1dmZI6R88KWOLInXWESOTI4r38SxaSlWT
7dQ3gvyzfxjRW3/MKixTMTSDm6HlKOgNP12HO5Ip+dbp7atJfIwXByOjuBRflu20XEMZAV1tu+QL
WW9UstwLNxIAT0xFrAKCGbdmOP1Ih9DYJjHA+cgAPP6Nqoflgsly9nE0V6iYOXE7P5EQiRkEFB6X
OHHGm+HGZtaT/uKbrqphkxb9aK8UMYLvT/vxJNff4iTbaYg+70AE5AQIZu0ZBomxiXLlbaHm4BrZ
kl2i7Y2BHhD4svg5rbtkhXWMu0gbMA3htfo0NDZ4YtQt5gG8oSLMjz1QrXjO+8zqqr1vI1Xxpu4h
pfMFd22I1nIGQimYstfBRmlkDl2zFT4NpXj+CvtVeOmibjyHpnHTTEX1Pof5P79R4+qFIvcjByuG
GKz5tPo/29f88j19rf/vfNa/j/qf31c56deTrr43339bWWdN2Iy37Ws13r3WbdL8C1o3H/n/uvN/
uTuT3rixdNv+lYucs8CePIMaPDbRUApJlmVZ1oSQZZt9e9j/+rcYmVWZ6Spk4k4vYBDqLDEY5Gm+
b++1/+f79bc8re33f/7y9q3K6iCTQ5+9D7/89q1dTq8Ji9H+31S8/Q/89t39Ffzzl//XF2+1fJP/
+X++v8nhn78orviHbVom612Iofou5v7lf+D77d8S5j+YLIRt6zyIFv0G5o266Yf0n78Y9j8sdffp
a6whLPBY/C9J2uj+LeMfqkY8qXD5siDAy/3lXy//N2bfr5f7vzP8dCBof5q9dhIE/yhsoxezSIv4
efbqsk43W33ctZoucaGVKYKkkjdpZj2XppOdgX3AqrTNd2M7ONK3WRieyQXDvsYTC2GIEdteP7q7
ukCUKcBlt/eITqBOpCSfhGZcmmrOzsY2LqFuwFRIsxKHzmVUV4ZpvZoCaFbAr0fnMyKT5SigpqQM
F5hY3Whg87FaznYJUiTfB4pxrldqq3Vgg1yg1eCJK7SvDKpYB+WtWmfoiyp18QYnZ/jXDIyJjfOj
mAz7o4QSMutmgOQivS+t+FTKIQ4ouu3rYXwu+YKxloaxx9uy4N+hhuOs6YNZC/28j7hF9QpgJP3U
tpt943buSp1nxlyIqA/T0faQZ7kWFGDgA/khtefhFpE6Oew0PbgahTg1OBWyIj9nTZ49bHgQM7QN
fqPny73V3AuN9Fna53ko1Eoj6MQm3qmKCZQam++15XyPHaM8MuG9EGdBuWiuYTFtN+u2oZJuahVC
2hR7d9pEvbYZo1YQ2Jv28kLinmfr6F2cfH2eK/0juY5GUFfpZ4EoJmRUMYGeKWil2KYdtvkH8/v9
0McPZV7EQacW6tGcUoofExWEvqpOxUgElT3v7jpV3DvClD6OfW8edXDLpvY5JlstHGq19+MiPsRJ
dqDY1R3I/jlUHeIuU0zsOWfrYmnuAdz4MRduNDVGR9Id6VxLmWPo65fkqBVuBYW2w8610ndJLPHU
WrVFNBBUvWxGKGO3oKLn+rVRi8dGAqSV7WvvjiwFARnfxYrD8mSP19wEHNxVyDs96SKRU7Cz7ZSY
WLV+7ZQTfKvkk8yPTr0FelK/59QLKXY9DuRQu2t+ojrHWshaXlOXfKeSPuJcQTypVO1+hq202q12
GghXUVnSHMqeYRef1zeF/A1By1ZAMCjdJmIC2o2Kzpu5oHtx2UrbI+9uZzVvDmHUTBBFHcQuyTw7
X/hEi+FSNWvh21tMgmwOxzUmChHjrO/g3/aWzvyittn3Te+rgHoOfv7WPMwKazGTmLaypXkAZiNf
lZzTTd4mPbHORfyg5GzdRbW+5IZ+0iv7iKsymDsr8yiViEenmk6G8t3Cwv8oF+t9ykoM53Vyymv5
LU6Z09nmplxQ/YOc3Y8l82T4TGZ4e6g5a2/EHEfXcvaX0X7oib2bG1+TIgPNjBqvK/KbCWIipXNY
0XH6XtAi80zTZfxoyaXRjVeTmDKa9SimG2EftJbym1Y0QW/t63vsn3P92NjzBJcd5O00QpGknFTb
LNEWHuhUL59b1fzSlI5PI5dlXuKJFiXSroWaL7wmZBYXDddDzhPHWosoE/0u7h06XhZ1iFpombdM
RHiUbIl1lLUK242pdD6YigjNZPbXbsxPi9mRWknmFJ35zEvV6l2f6OZgvXzoWIqH0KaeEoVOTaLP
8GTgLlb1HmXRXTcEtA7mev6hGDTqlLL7Yo0IpDYtNJQ+jwgwfZWQ/u5MonziL529EKm1pHZk5nQc
hmw8ZQuBYtpg/QD3Rz20JK46eXTbmHSCuFM+mnqExftbWRO9WOW5GRIgw6MDS7rBBxiqSQfZWqUy
HZeA5wCqLSJ5KVwDDJ3ZcpubLpWtqUcRsxFIU6+Py2Ko+0M5n3EWePkcG5fcVWpeTS8DgoJ8Y0IM
oQ+Wv+KwRtfQxCcnbQjV3HblEcEXjGUZGpZseZ2hnVCh6bEnOl/N7ELq+DfEZwkKgcLbHAyMjSzh
TFHuPfKuLWIrD9WY3xsFqOO1oOtlJ7IPqjhXsBUnniZVsScUR9gREXQXYO76vQ040EDHGxufCkSg
XolGj95AMjfU7FwMQ3YDshNuNoFMLrRsZ/LbcUITIkidQ+eCzVgJZKFMhzzWfXzeU6tcVnXdAiPL
6MYuKBpazY6cCpHOasvyuFjcGc2CGkVeUjchvlhNW5LX+uyw0CY6DusaaoLcPCjD1CpT1LnlnCaH
oaueYzZfTGaLT0xpFhrxbPjLZNvIenM9IHGVRl1fHvRKV94WrSQ1YcerA9FUoSeC71naL1nmuLdi
Hu6WrunCRS4vyliinx1flKGWPqliNJJqxSdxfPPbNHV9Sytsqtn3fZKYpNGsDMq1YfiZThQtOG1f
2ox4LIv7paAwDF0OKQvecsN6dpvkubMVJ+ymHoE0G6AAX4LhkVvfHrLVhWU93pW0q47wPJNgthX8
Lwl05mz+lDf99ry5J0mZOBiNDJZxEU7GTNciH0+6y/UZahDA9nRy13HxzKW7rycgL5aIEkN2kJqc
i90ozIh2FsUursOaQ9FmpzmbM5RF4nmy00/Ikw7wzbzMFkfVJJTKbadbRGWc6pjwzm4UUejbYcJk
2EWXXx6BAvBXdYurU6Je7547l+kFH3cctBs/2G6KQ2JMpRE0RuFr/Yja+d6maOIpDCQsmzPllAHF
oirRQ80avLKI1w9rZb8mHW3FfpnPW6ZRhKAatDT0sXp19WPS69Fy0Uhtx/QS5/ZttlbDrbQmf1Bx
19Yxcuase1vpN+f6TR07WuK15g9hkPuirYcmTeWnFLsrDAvGXIjtC6BfWg+CCgS6JR0F0IU9JoIy
DEaLcYkJLqZDbVM/MXwXMXSQjeKEKfW7GD5XuWX6PR4cX52pzw747MhcOmtgwULFWR+s+3Hlxitg
HNhqgTBwZoKeFTTzDGZB3rd0T5FYFSPJYfoOzAOUydhifu15EAMQFS8T+mt/LUEgjKUdbC+OOryu
jUmKQ+w+NKzebspqpWC8Z5VYhXjVIP8dOt1hBTQXT7miCN/ZZ21cwR2p6aqIci6gg5g+dBIZB0Yl
XzbFUI/0si8OXkd+8qkjseKgVt/1jqClfLWOcHLO8Vy+kRTaBLJlJq2LBDqlw2AlM5mfYJ5g3hEf
6BEtvlWyEszM9fOKQDBwJGLheutKT+0kUDN1WVjoyJVqnH7Oe4XbY9RiP6ZdHuikmvqiW84bu+kw
H9gIm018dp0t8xv88/4mGLtYBY4gr8+LwbterAq3KNIIbwL7LqZsvG0BqQYo3HFeEPgRgG44jUII
aPxEJGog/EpkC37R9Ad6OHfMS0voNMYaJI49cEdyg5Z1/Fk3PXsbn6ZlEn4sZ/VCvyFOc+cw1XkT
gCx5sZyuDWsbwqcriXDf11wFmPl1drnUueSujSOCDnc9Cs3fElMaCNvWcPIzyXbkVqigTzbIemFP
0V7TSBjILSKtcV2YQdyGSpzei3lKmMFWTqlTH7eyPQ1x/5hmAGGtTSPknKBZ0hi9Xg5nHI6f5Tis
Zw1G5CGv43KPR2ApMTuBMnV0B0YxncqB/hVIosDmzfSrxRaILJLyjPWQeNeXkrXLEWPrEOgLtCJn
c141aCkj3aagr5Ov2TaG+hRLT8vd+rgUNbNbudysI8CAlS2HX+nTD00CNsOt14To7ql9zLSpaPLs
yzaT5SZLzRgl2NTMxt38YzbatzW1D11jXMAC0kYv6Vamo/HSufVpLAYzMPMhatFMMLi5APwzNGWN
8Pd6H8qpg5yJ3NE1+C/TSDDinG6P+H+XoKx6osmdJrLk8lRgQg6WFgeDNZh12C+uwa6jgw2qTlgC
neJRNgzvlpJ/3JzJouSLs0UMLMHxf79lqnpfs1jZZ0NaruTxlBTxFrtT/frsfNuRfZYK6wzYFs8J
dX13Bl5QQt6tvm2pUDxraukruO4NO1f1aZ3PVgb4rqn7Q9bId9ZKr6z06gUDatOYY4jWPwD/6oT9
OsoQACHysETzGj2JvQGosJ8qpLHodhdOO1OB2zquaPGpbFsChxCpZFV3B5h9GeMG+vQcv2/23ByA
b3ijUxthnVe2L+WhHAhH0mKs5HhO0sk5uJpR+StBG15VDvem2XnWNrkMcVjiALHeFDyA597Q7+ne
Wli6h88oPioPvcprJWeaaEp7MTYSUytgD55l1TTwRihZTIwfxjW/KKkYCctCKZJg01ZHuiFGv536
1viBovXj1DGU2toFoRNbRCpoUFlEWBbqfSIPauYMVPjkbW3vev/eADeKcnha+9s4i89KoWZHtzOe
E3wDXjfODdgYcGvMoRu7MM+Zbmz9fkpYSySqHhn1YvtJT0juOpBWainv4AnUgaVsLSczlEXVhg03
8sGM46BXSNXNlK/5rCFvtMj7IFyRWFiDNQmbHS0cEWEcdDWJzHBgMz+sKHmQFniyw23Jopb5XEs1
L2Uh5hfYiaggkblcF/QIaY37TKc/XNe5S6VzoAQrjk3RLj40qC+ZqX/W1Hj4KBzlUa1piNKFpOoN
ryb55JAU7BVZPB8StuwERp707tEEBOKLbdoY+AmTS9rV09X2TSv2jL+sEAdbssrKN6LVzRGPZVM8
CWe6hfPTn5rRfFIECva2XwHyeASNPuW54cmFAnE39g2x0+mNOmYFCZiAr4TbPa+rQSt9JfEyyayv
irQ+odTmbddfhFXlQZr3zHssowwNYZFWh/OcZ4HWNusBoFEwlXZUEGcbjJImVGqZeBM1XLjNlwF7
HaG+6nTQ59c5S5ubhqEgAy+K6Vv/uKdylyoCLJMetwqULbNtgyXCgypdJ5g2uppjESzWUJBiTeRD
k7/XSfo5J+/oFi7EZVPoRjNfLtoPofSvyRhH7qAezH7rjhQbM09HPqtXBkpYbbwl1Qp4NcHDdopR
RuMcvRE0LhHwzCguU1QiH+ridR5WINGzbFEN5HeOOn8b6x/6LETQYJb31HFEv1dMvjXPVggExV9s
k8wkQkiCbXAONd0duoj55MnmzrHn+ENM2yV1lj4qdPKuOo3u3Ohe1GwJ2b0pYaWQjGW5yOTjXeJF
GjbZ5S31AZXt6TqCkh7toCmH24GuOGMqNSpJ6g09mSd97pyza2yfK7rtShH7Vc7g0sTapagG/TSw
4rFzLQ+mWWEeTdzd/tTexfu6JInZN5FAfdEsxTwO7qoxnqrP7SQ+9QZPmj08gz0ljN3W3+cm4Qs5
97LZ3c57P3HE7HjBdRVaenKp2uppUhmiMqCPKohTP6nyjwudbnICKcv4eZl8LAHLsRdbL0NHaWho
V4J+VJV80S17KXRVPmop/J68nt826zjLvD2DOHixjcW/DGL4mG3p00bbl3eUASxDgIjnv4nkyHv9
64fXz/PqWwFp8axkQ37qlC1EZ820sx802z3aPHPH62dlojdRp9XD0TXjB7RA/lo56jlOa/RGUJkP
iPXupwxlFRAYomFN7RxrFS9hxUjD3cSHc+keB2pvx1TLGMmK8XTdTLoU+A9lQtZOCkAV5mOHAW7+
URsSP6Jm92Gipw/S0Z9H2SdBixCVWjhLh2laAYiN1vuMiDC1xq9zSVADpgkPkHlNMwb7hDqSpluV
MzrXLHY5s4WBqUOBPiT9u+0sZ1vZKFhYJJe5mhVypetQq1x2zXpxvz+uXipAaykfVQcBoKrOD0bs
XJTZZg2JgyoAOnmGkUcRSCPDL1ZPYC/Wx1ihCN/LcFLL4VGxuneGotpLDBvCXRUVcwn9c77DSkfU
pKL6fZHc6c5Nn5mfZsMtjls2AuBO8fq33NqtW4Wp0DdfVV8zjaEdESDEzNKV3urqjyU6mmBw2i9M
DzeaSjZ7jsKkyrHaEJ2Ntx6roQ2i7di3mgic0r0rBvuLaPWXVlSPXdvS02+n93ERnTc3N1lDLpFp
a+Mx75BN0kPQuekZVjZwkB5LPW5a9WEU/UVbJ2LVG0ejPov+rdZaxFbyzllV42SV9cdNCVmSfZgs
pTg2w6BQZp1eKiMlmXyH4JMMR5jqeC4zJO+dcSD3BLWzRcih221Yx8qC1qNxZxr6LWBr6BST2Uaz
MOgVjukYqM7URvq/D0Zdt5Gx/8j1a3QvJO3dpcaaETfRvFRYG1zlva3AqSFSuZfcSsfrZ3FXfZKV
+zWbqJrQFpYBPi0iSveHxcZiF5mqSySwlL5L9FOEqNyIhkhd+jaqxUxVZnYDKBkvRqlyfpuomPT2
b8IBXgNp2oxU+2kpyzYfs4293+ZoG4UQvjZMa1myKUppwiYGzMHitTG3D4Cs+WOWC7FwP1RF0nBR
/v25xhsF4Sk9X0/xeljrhev26/NMThbldGSOyc1g5OLQJUGvL82eyAIIbVps59DH/SWRer752V7M
YbdJ4Jz7+fowEv4VYCvpT/jxGs6Qq0D46r9++/63cdFTIE3carzp+COlUlfH6yu2nBGR/vU6XD+v
U4FbWV8fLWP8Kib9Zkwpn8zkZB+tERVJ2mUVc+0yk8BgspxiP4aXljNiM5bMkSmG84w776gQnUgX
mzO9jiLXT1E6bT5Ax8Tv91O8nnpvlC8dsxVTzCgjQdQmQXImyihzONVxE7oOw2+K1ICd+fhhkLF5
WKx8z02oqqT0lpUBVxGiPnS1eKRTUUfTatIubqYjazDGhEqI9oQfkbKUVUVrtShHw5b97NOsvFGh
ANxo/ciObEnnUBBNEakJkq2hd0ia3laAOyk2iuj6d7akZy9DShADRzFEDlq9yFJAnytSR5Rq2qpP
cXFtT/sK4zr+Fqk+RKKWgC6vb2FLyb8TrEaLlMZvzuH60fVwveMg9vzYQFEigCIZgMoKBWZXLU+/
PirX52U/6PbKgNk6jr/KoYnG1s3Qyu2DveA/AzyTTtBm+cidb8TI0yHl5KOxS7aJ+WvO4NYIU2ut
71Uy6lFVWnculYIDtoMpuh4I6WhCa+CRd0CZR0bbudzzxuL4ORonpl6ZUO9mtBm2KJMs1dlcNf5Y
xsdiybObhYkt0AZ2PdeH8Xpo9/v5+lGKruE0wDJU+ppwMktkBEp3dvPrYdtvjXea/8yy2tigeG8X
IxrtT2qNfP76PuilW//2jlDNcXXlXZkstoJ29rUj3vWWrd52K01oCRbIlWOibp8W3XICK6tItXaN
CyhT49JlpFUq+kq0YPqsWmzpFlTav35P65Wjldvu2Vka67Ykfd4jIj10WzZMFRWJW9gPz1uZ2cfr
DwBOlDc6aPnr97RqvpV2/GM2B8aMTjlid16PCOVBAM/JZHo4a6ajwYOGr72u7ibTAEAu5ElSDdUm
OKceZsT00lnUIKxlhONT7K+qaQOqVx+pLVDB3UkR+n7Sak+Pq1W2ya9YaFzShW2pMvGpYm5fBSLF
LjfG28ExbyZZnwo8Hnj6KF/UWo3s/kczaumtjcsFiBbrji1di3PW5yeYeSR0Deye53mFScMtriHX
6fTL1I9OAHQ788yivE2LbjuNHYZYYjsOA1ssz3GVL11CHu+YU+Vsqhs3rt2GUJW4C9rF+qAKCdph
qV7blWqPpZYvY7fNodVyM0DVfs/6CrrDnt5K6vxxRCzkq7eZ24LosrNbAsLamxFwsaeDqQ5sTeZs
T9KEviatah9tbXXz+8GBMeEZLoj7Or5Ff74blcQHCrfIQ/BXlDeVBpKT6DXWIMnkjxlT3S45tVYd
65hUdJZCfGSi2lE03T6palkBgnHLXw+OS5FTWCzORuf7sjpZkFrodmDpec2a6BFKeA1tBx91++H6
0e/fSGWrR0tcoxKiY+pfv6GCIUWXblXB7z93/S3XHza17FlSXz90qmJHE7r/SEebSnD8/iEUf+W0
mqSYKtYc9ap//ervh35unF//U91j723gvPnaZLBEW5yoHgYVANk+k1Anj5JYdSMgb8WBtKZTD5Gr
ZEW4YmOFnIBdcuqHrxRXTH4BUZroWcQckyu18sSI1giZCnhfGB4TQ4lUJs5zy6g6rwyblWKWFOVn
23eSYr7RUPma+QznuGIxqcXzeZeP+4NSNAeLUcDD4vBupSRI2/JzNpTfqa74jT28GE3H4+UOOFLl
UwZ1jzKt+DwXbuyXBtwWnirKreBH4vRb2UL9WZySrL+5pfXWh7qs7GsNMzKK8lWbLzmgBKugkjZh
bA0UvXxf1K4LDS5Z2ct34dDzdgeQFMZTLl7MlcJ4Zpk58vX1E1O27jli0P11ptLV9B8dmHEeRisq
JwP77MqpEO4cAQg8pWq5+RQzLJ/tUbg01edS5sDT0QvWxsgky4hnoWySsuUqWJTb6vzBlUhry3Tv
sKVPU/WaVZPLuHZvrARQu2p13+iKGrRVDBtyf9ibUDXLkHGwPWv1QnWoY7Gwpb6WO3BVwUXfubvQ
sLd56nd0n17CDmFdsK/6DaP94SgtzS/nZHf5g7GCo9WhmdJTGb4yM8wHV78vlSWij/+AcuU45+lL
t9JjE+XTQOOUG4snxvb6uX7qHbjDcVaQ99VwBzBSHoWAtcrWARs+gdJ4ae4nqov10nONsPnKtqFi
XCL2DlVC0R0GRfSQlr77uVtoSIVOY/9JDlkfTIb+sDEA8gTHYc8G19c7UrzVTb2g5f4yALLOsy5s
uuq8oI3cwQPQADynSg9N3d2VDd0c5UHRW+yltLxF+aGLg2GEYzrE9Z2tCU9DUZcu4tvk1HddnNNS
mLI3hBvhMoZja0zMaOCj3cIvpBFiw0VBpxk3iuh9ZU2wdTdAOAKqEcHoTkeNkl+TK54p2tAy9VsK
geiCXPUyx9NxnFl+GmpIF+KW8jk2pLvyB4y+E6bST7HVvwPtu7j46Is5uSGE6bm30crat7FjfYOE
U+AL8Kj/fVxQubO5Kc7dIvKbVbGXwLKxy2+ToWE35nD96HrAE6PfrC5jaZXmr+2moe5zWLIV5pYe
ECF81q248fJdG7+INKWznnrVPgTQc+h4xkf16Eqg491JuKzellX0EcYVGYFlwWNw/VxKZwuyhlX3
rA/CK5Zx8XMqjONs7sxXRt45KYwvKWsPrxxWRkrWahCwxhO1Ct7MgWpp1O8HPUVTnrZrztMpe2z8
ZPEqeZAZehcBHewjTbCPzeyaGN99WXg9oGP9IEFCHdqB0rGX7Yu51TXazZfLV9AVRJxUbGKcfccx
Te3JjZ31mLYAvlYBMAkSGwuf/ZvLfS6rMqLi2kbafsAMzgqtUqfBryg1+1VHPKee1ThUeVbqVAeD
DdzUc2qe4ULr0b/aKm88DToPlYM/1aSMMwQLf0qtWacOBhUB+lpNR9eeo2Q/VGx5IvXV2Nfbw6Z8
dGteSa3sU971h/qKhkFq136q530koS5EbNYkMPj9Q9Ad6MH6UCvKOES+Cu+UEEMatT2rRev6on5d
PdIMMkdUGeTiGuPNgjXD08eKUvy+QjUkPkTS3NjP/P55rVlndU6GoyD9uPR+//P5fiI09uh0M7aQ
s85WCN2g3aGTE4raR9evXT+6HhQd3h+PPusjsUQsVZzT4uCnKLcvhikHdq71M+GU2Q1zgUYJjiJT
g1I0qhsD69o44kzOKAlPe7OQ5a+NIDiiFEhypQOrdM0smkAQ+aLrIdl4YBNlOdbUhqPrwUp3TJOS
n4brK5RbUwclSx4qAbnuD4lCGUvLs0PWGp+IKm+1cCkXAvucpg/aXmWcHieFG4C1NnsvthuZnYQS
yOZ+nfliCTkqmgfx8SpB+7+rscM1+Fciu9tmzGT2Vr/9WWV3/V//ktm5/3DxCAhhwmd0bMtGcP67
zE7FscE/JKAa30FL9y+ZHVo6RNvqjhxCI4rv698yO51fuBsP8H5jp1ANLIv/C5kdRoufVXaaYWLa
0rCYacj9fvaNZGs/j02m9efamtDCplIc3X596rbiUFBP823d3rGbhTiuPZ3HpZoP7GRav5sCNe2w
yhb6YXUovQu7uKWwtR7r7rIMo/WBmLpPBLcGop61AC+kEooSUMSAwOUYt+jwKCWcKx5zzxyO3Yg6
zNb7L6VJ5rns9cnPWqULxr4a/f4zHLuUZEqnl5RuEXG3zQu43u1Q54Smwfc65xON2MUa912Is0cW
AgTYTJS/lQyKbnQDUH9HuK/CEz0n0VVvXWmOJxTQTySPDR4FWBZo6sC4ZgI4NDWdIgkp3h3LKq1W
xu+UlNTzmNAbSJEdOiNkvFZZD3nlgESpy7e24heABI+Wbq0OkLsayLfdgs2rx++C8M2d7/tVngCP
wXkVENxBeZ9yEgckWeZa3wY0IEC4w9egC67TLmqWbn8aqd1qhMonU+oJ0+4PlTY5fp3pOP0Vl12M
HYMZd2gju+brWljG3wCwtP+8QUCj6ZQudIN77j/4V/nq9lMzte25NcQT/ZvJvx4oCuKQotXhJeso
/G2He42clEnZcMuc3y7mH56u30Sifwx2/rN/BUWoZpqEOhuY9mzQ7j/rpnVFUxc0Oe15VnqEFG39
xSDbgq6KMj4kegUMoP6e4bn567+q7TaJ38HV1z/rGLpGfAXqVgxMP7kECcDWNpna5Zmkilu1IzCK
GxuRM5GhfTgMen9EzpZhGNhQQvQgvcAK1cd4pnbH830mVfD5r8/oP6WxPKrQH1Q8N4wfqsrI8cfs
4Fyld1LVsjybKRcir2EqSBbyNIKH49I00LVHvG22WdqhnYNVrMvtoJRFREVp9BfaBogXxPdpaQWS
w007iqY8Xn8V3YdwwYjqyzj/dfD/k776j2+esZ/Uz5fRwuvhmjuu1nF/Ur0nPAHQqckjNkW/HTK5
noj9WsNhQqHX57ZGodXKAmPuvtgaXuQu4TnMYpUwHKE2IbENnb3WR0NQ38WD/cFGuJhm3acyNsJu
Yd2CDiTWWZiUXf51aNrcK3VZRFPcQfdR1q9ilHcddbCDomffFmUh+8liUQhm6FF3uyEcS/H012/T
9cb46RULB9656xjqf/FbLQWEr4qu6Rnu7dlQStPrKUQek/lT6m76LT6+EKI0JkQdg6VmbirxrVrs
lZudee3sJKDNKO5PU3VwbCycKDkP2WgE8MhnKr/iaepsrI/x3RgXU2i3DAKiJTm2LuM30bKNsMau
iKxCUw+1Nb51Df4aYqtK5D27bRQIQGLiF47/7nn5s2F5f14sldAGx1QdwfFnVy3ePWetRiM/D70g
4GqcueTbPcEYX8nLGI/dj3ptglrXFFRh8A8SOr1hHzoy2Q5i77sQxoDq0/YrzfpbC9x/OzfOT6fU
Qwq5+bNTue9EiaDYzs/delL7wom2snlpXESDnbSfMCdSTcLseZ0O9ImVkk1uZ50Q7W6UIyVlBHnD
/piP+qt00q87+TMcEvsDt6UMxqlz/Wawcki8/Q+Lcj4IiKdNrBFNIte1Hjrs9idFn0nxzRHIumX1
gP3WDBRYnK3WVnDVstfMjO2/8V/+lyHMUjGdYDaxbeHYP+frFUk+Z7su+bxB6gysMn8w5SZ81Ya2
i/bnQ92RF0jDbR6MGxHzyUZZytO69DGvzOpUZ2P+d+60n+YVk46uaoJVQBK1Mx/MfdT9A2zbzJRZ
A8SVndNY8Kyq272a2vSOqvpcl455TqmDnxJCunQiXmk79XeZMyu+RO7214+ptg88f3hMr2eCKYjb
wXVU07paa/9wJnk1QJBSeEyHLPbJe5UgBc5VmcAcymdgGoxDxZom0UaDPwGgtiNaT0PV4tCaSxv1
kPOpdPWYgv9Gcr1OpIut/805Gn+2DFm/niNwXlwZ19Fkv5p/OMfRLmVvNwtDibTuxKBhpUS0aorm
WYH0/4oMbEtU0P9ZF5/a9KszAWthf6beUT6+Y0H5jQTQzHNbhK2C7bZGv7KfvSl3qwddKWFYEcaE
uBnljrtV002uK5/GMe0o7+nyUi6s9tyeLaxDheVvrv5P08L+yjDfM6dDYdRt9ecnclpBqJJZnp1V
c1VQUw9BCvz1JnPdJBjk3ubZ5W36dVPdsayAFhQS3QcTRjYK5Z45Ir3KKXLlb54Z66fVxn5iuKm5
4LSuWYu7P92gU4LyZ4sxmszwh5xhzT2ZNzlz/fpkqXMOY7KgH1NsjwgXtf0CYrLniMLhsLARZRGK
SIuyFWiiJVbOdAyCBnEalcJVO22lPGy15tu4+e/VifQaZ7KTYMpcDVCZfcpKmJMYTZFBbLny1lQt
hPwJ2ew6fFsKsyV7WkPrYI63swmdkeIVBY2G+keTkZTbFAq6ddwJopn729QdvsVTtd0UI4VFvdDQ
r/I+DsWps9rhzd3yy6JHXOoQY315EhQIRpGIo1JseTA09kYpLK6imBP58Ndv/k8Rzdfb2lLZ3wC2
wIaEd+XPtzXL1XjeHEU5mSw/TvOEArmrUm/beOHlaNkPRjV9iIUd+2480S6jo3PYMJIfbJQa0Dn0
o4TU54lisfCQGghgqvxhddVgnZr2jP7re2OY3cE2EwyiNCt4nt3d8U5tkGWmBzQbJvpg4touYhqY
anvfQgv60sJGjQPJzgmoXFke+k285ElqoyjVM88AtHheJ6OJNmmy7NBVr1Su0u59fFhu5kJFuo3w
DhBGYM3W/yfsTJbbVrYs+kWIQN9MSbAnJaqXPEFIlo2+yUz0X18LdEXd+zx4NWFYEk1RJJF58py9
1yaPiHIOdXSwAHxtzk9KfiZqup+LYVpLn/MCKjqMf0G8ZIUIrBZJu44jmewt0e6Rv0Dpc7U+BBX7
w4k186Gqp3uecYvppMb3XmdHex6PfuME6//+Bv0FH1neIF/n84/ny6FWdf9+g/SgahG/8yqh2iCP
uFL3eVTp+4YBz2oySFgiRrsemGwKv11oCtWzW6Ca95ZETYdEiMIzL7lWF4t/V6H8Uu3m/3mG/4kW
+PMM2cepN0yf278PBalm8iHSVPqnFhZD/1RGcbypdfZ23+cV5zJbpekE86GeMcJQ/8AF/zGllMne
ZDHzaOI92btohmcOYP/Ps6Nf8Nfe4utwYzDYOYszzv/rAz75ylFYa/iUSdPepakeoBMffhSZl28j
s6HzOg7TCVLkdAJQa62dbF8isV/92fQSRur//QlZf070/7ndAU7TPbBxHKV4an/V4YVsaNAK+tGj
VZihg/blEXs7Gl//gCtae+dH2zYBABinIH/K5ldQmM2nVX8YGcDo2rLkTzC+lKpJuR9mPznZ9S/K
me4UIboO08gttuhnr1E5Q+NIhL9FIsF13XNV9AZJKX3xihiMxmVCimU+xleJohK5m2gOvJWXbFTf
dQMvG+91s1ftfI3Mmus87iPA4jS1kpix2Rz01g6R75fMkuQ8OgJUWi37TZBRBRM2fCTX9dpRYRyT
gOfZy3BSNhwRtHqQMWxUE7Y1BntRxaeu4KEypl9b7JJilenxY4BZ8FATCbsGlEZbMSrTY0Nu69qq
53GX9Oo3b7dai6y3tubkf1uMRMH+Sf6okuGKryNyTOZ+j71xbcIyPNVxaoToerJn0//gxU4uVjU8
RsQ6gHNJkEe2OZ4qDtB0jn2D+O/WoZsYD6+RV2xRhNiHoJJhunNjM/TNRp7YUH9o3jA/WKOzwg2J
PpZ0QEZaiXNkJoiNeMqgL9TFB+O18ZQWqAWGlDxzjk3Vce7tj7KyHWq9NMwDxu655l5mxg2n0u+K
FQpgfx/gZwjrroBQmkTJroau+z6bu9w2dzIhi6Atzd/TnJuPXQH9ZZ4G+kCTRm+dwesI/aeju7Vz
B8sO31kE70pDCy5G5oBpaaM7hOEkDOOjWGfjwDvpo0KEMrC3orJBVR61m8YLBnyADFzsWUuujQk7
2LKrfWTaxo7TjblrCfVjE+20w2wzurc0EH5J7b3Ghu6C36nu1DBq29QlW03oo8Iz43747Vyg7Kzo
p6cAbVwmt1A68Il5Q36mB8T4XhSoa7NRPnNsJlWyyz3+54QKTINTFPV8lpOKZCFXDt+D1xO9oeG9
8x0cyXY1xaGqm3uaF3juFcM2j9z5MS/3ME5e7FmIFUVVjBe1CxkftSvFYWrTm5DmisY92YGiLQQK
KJTK25m2vBANklxyF2+GmeXbzgUeZxj0l2MH2bfdEEqFhf0BDFu79aqROrVjbjbX3ZISkDqrIirj
41iK69wtv8IFyl3U+gO6+FPSc2xsTQCmS9Etq2ibBcT4CKPEaepiUcwrY8cRxzzURVOGkTQ2oGzp
vEk4iOhbzI1EWrHzIvIW6Lm8RUbl0UKGWp33QXotkMGvZsX2ZfmvdS/SB2lgIuxymEbAc/tLYJA3
Z0VckIn5Ymrx+Goq2s82Yw90hGMUakliIkyJzW3tIg6O4ujcQfpyG9/dFpbgXEsyajUhdOvODfCQ
faA5884d7ftAczG7lz97fSAe0Y6ccMxBWXjLk05VcG8Uno851WDggPcYw6Og12kxaOwTRPgBRg1W
5Z2wErRy00+3NKB5EAuQ9zNTsKwu19IWKWOFysHZW5ccBo0YwVWPUtbcJ3WWEbBh2RtdYysP9GTf
wlstKlc/98Z4ibDgwndM9AdthKy2/OG1ZBJt9L7cYKcbX/0GSW2UzS+5QVChV2n7pKzkvY9LNMRL
Fr2RVPCqzTpIJS0wLrMvOuSa/eKHxig8zNYrxEwokXXSn3qLUy67YZrkxZrLatugVyTmF0mQl+b2
W2XGbmihcTxNZnzTBOkfAp7vKsvdK/F79o6jO6+TT3/CsNU+zV21MQxzWBuj/xN/QR9Wsc20IWsX
LZ/3CJ83eEJVRKtjwh5kOEzoijbeUam1lJJ3qA02FBoc/cX8bkuWHtH1YVFA9ZXRr7Kna8Cp8dus
hdoK1FwHS2n9fTpLXsIyeOhzRcaENyYMXR1OOFhAu2BEJ4H6lcty73jJczmM8l4nZCO0oYZzHrea
XT5cPODPpQGffZBfXjA6dHuB1BQd61Cv9cwiDf3doJApnVYdhwSUcFkVpyI1d3MhHkAqoD0goS20
AmdkrVfQ8jKlyD0du3Xa7Sw5fFa1/doOenXJs8YMe+lhHrbFEXf1qqEzfnd71FF52VpP/WgDQYhp
sU/SjG38sEfJWjU4TMUKfWdOEn1+pTeXWZkHC/N72FrmSgMJfGzM4HjDsuj9qHCFDxUW5dOcZfJB
TEhWfGUd54WP2nb9kyzdDMWrJdZlIN3tZGRjONfuI4QE4z6hHe4B21wzpShQFEKDTi2pH4yghige
92qlwRHXyOVe+26AQsEtTlPaAA+m6RrVdrDuKjFdhlq+FKQ0RLnVvxfdZ1vSvOHEglrcz+/GBI1j
JnmDU/SeIGmgz8pCblkvBjgwWUpVmd0jDcJ24GbnISmhtKaDibrA5mFykKwlm6Aoa+sp+X3DwGjB
hB0dSGmm1ZuhAiys+n1lWN7eFoRS8ok9FIn5PiMtOScedI88OepeK9DbUgJaAXt0Q6I4x8iu3QdV
fmr85yDh9BBMi9IDC60N6j/UCTNcMRftliOot+mb3gRD0MmTzuzSTaWGXck0sAU0ONiUhtI09wwI
sP5LzvDd68CSBnZynPGPhV3WIBKsY9wt0XSaByV3Wg/yIocH2WeOyzmmQyASj/cFzn50KWpdQmBp
9eyaz9pjYctkg3aUZDxEeGGRw8ny+vwolWPCaJwzci7ng10E9c5jhrNimpJsfTCMK0MfmkOQyVc/
ReWvvY2liycvRePUTWvhR84Tk04w21F+4CrwV2lAZejI6KWBc2OEWkVaqbK4rxnbxtksN76fPqUd
bUYuOay2LMlofsplrDPv0Kns3Lz91FNGz+zEI7lhGv3vFSc/2k4SIXwhtpNfuXShGZAo9zUe4KAL
FTn0zKIHTwTHHCIIEndNw+uHknEaoe22zR1yUcY01E5baWDOsJ0nSmpG1+5w7iptFaelv5163FNJ
V3xNm6jqvppYYpCkGTMp6wPXCmf2qNj7dv4saY2sdK17Z6AfrHq2gQOScQRCragoiatirbDQko9D
2WbmJ4mnHWGlh0cFJqs+E04vpypYjTkSDqYCzt4y9RRT+EYnZn7V633YvA19k7Of5mnYFGzNaWw+
D/O72cFIyuMuDW2rxtuQ2zhr4RLh75y+m8ECPFi434bdvGaDTBi4qWjDpHer+ZQTUddiOK43mGc/
0sTC4IGHAqHPLksd1veI5KcB9UZijmc9GDVMEtq7jT89dadPzvYGJx9/lyiO28UIshuBYJLn+Dgq
U64iC98mBzjKCm/D/bY91sgwTpovw7VOngtrZmKTowGTXHrQ9Cgsdpllt2slknIjMxBhAazWmsHd
HMMdGrX7vNoEM4IgXJkrzytTVNeCl73LnfVYRtchClASk4WUtQUO/hnZQUbnH5NTcm/Fu9FbRRMp
NSMHJ/S852JpBqEm/0y75iImDfpSXp+lVvw0q+kUQFLG68HViJzCgLixonK7Q3vfsl2jKkuir9wv
HoF9PzWu3Lt989LSb1jNtDVC1K3tyq7uZE4kPSnP+yBm4Qtoy6zgTnBhi+xn3uKVH5DzzN1L0iL0
o5dohFaUczTRgoObx0b4Q9Vl9UCoEQG/qNXdvGbpW7qBem/2OygdT/h+khXZC/LCCJBLQoxaOM3y
B8URW3bv5ASXBi9uqrN1GtWu00SFxZGbm0rYryJCTxbpx+3L2w9ud/mjIf4jJEZE8kdE3C96khSZ
zgbh1uftfm45sI/d7h0wPuSfy31uX08CexerEIpL9Mh/7oiXLtgGo37+8+W/ftVNqpL78bwWBB7s
Da1nzRmyXSNK3or/fGSzbcx58++HnZQZ0ohHAfh/T/n2rz//888v+9ejxIH5RDhOsa0B46JaXF4P
3UmxJsQA9/75E/56fv96yL/u89cL9/dL8+dxlj8x7ipwGTSjpvgSOxzXCVUpD45S/T1T4T0ZFJ/V
4I2fAeZTatVuN2qQtRs/mY+a9LodxoV0Pev1xKi01baZQkUYGz3eDp8CPyuH9zLptkmefvZ5dSkk
bVBFmhQuo620AT0A5XkdWox0xKb7G73N21Uq4nZjjP0bocrBxSsLaChDdMD0U7G12TjoS6xvVd5g
IbX6qw4sn9JKKw8ySo6KzLQzon0MmQ1yYNAQVnAYXUK/yeMjhDRQCRFekbFyTf23SoL4MdNJ2SDU
0cxTf19JYgGh4oxb/wB8jIJknD/R5TzkhM7EA6RDfUGepfVa0O2Dp85qinv1UjiAGmA9IlAZ9FMm
rQc5LXOICO+1P56B0gFzLPR93c/eWkwFRym/7XauJ7FNu88Rn5ULWJ61R+LhRgF+2fnatTM7EfJX
h5WF/Q+PKgNya4/RUHuMN5ITG1nHdrQW8FaYdvGigYVnutlNVKrFtdCfUlrdgKW9n35PeGJrBWtL
oSpzwazz0Vl55jepiYNp8Wq0ybA1nEZskCLCL4/aC8IJa+2ZWrqDkCwvNCaoe/oorEvtrhxFcK8B
AS+HC32NT93od7XehZCDML1ju1slYEpXXvuSEdF3ToJym0pePSuYPrDOXB2mSfDRDTq5pbbthxZn
7SAlkPIspUebPzQWCjcvJiV4jKarXbCg2kV8Ssx6ixD0bqic4lBFWOCk9Wb2wA5wJyRH4eU1z5Z2
upWps+REfe/XWBsFRrooPduT5eDgnyFc1L7YRaU9HmOFxY+QDP5vcDBZQJEUjRGiZf0lN8sJz4uW
7ucS22IlmOS4dneExIJ3Od1FBryvSuLUcyd58DtaHgmTzCmoQq9CZ1l27IGThoDO17VsdasXXQ1T
qzYZKizMOgqdOU73jZF+52NVbUvd+o6mLAFiPkByhW1zt4RFGz3PGJ0JlBwPOvbUNVf+NAVpGC88
c+U7LdNpaHi/4DCqUMNlvzLTzlhnjtPtOzjexbAh7QHqr4Yx3UJzaqTjqYLzGvoizp688dvWlX7g
PyWrdizzsOzqzVS7P/peDCfpfWXzk5znYi9mnwa+pS6Tv276VG5mwIor25w/HZtKskqHe3zvz3ls
fzNFsqVHXqY3HXJHO0YJOmZRFtG+R4i+Tmy0bk2M7yqIiERD80W4cl6/j13FR99KfWpmfGFxK+6t
DPcJnaMVk2aAb0a9SSQTAbBabMQSGt8k5Mm0a2OTzV++TuusAupSImKQZl5t9cJ7MxVkPARivPu6
/awUZEfGA7gbR3ZtN91aqXrOVXx2nC/dwitGl+cKjx1ZaUkiDdLLZlVMeL90fWyXnKJ7WZDNVZhg
F30dCpEQzo+q81g07BhGhBOXKw/nBjC+sttYTftu5Mmp9Yxx11nzt56NK0rmJ7PBxfQbX7yxHkdk
4x3YItczfvMBBJg1FtQQmf1qeMM2os5f0hjLTQcTYhtYJqaqedojT+YDiBQFyeO6smjwc0xOVmJa
PMhmQVraFzXG2MYpIFz7OLsF8Ks2CEkWwblsyscAEAEesOm1cKxym6evgW6tGhMri9IJuwWsdam9
cdfPJpiagC6q3R+cKX3W8IqsmSnGoSci8KcaFlr57aTDxq0xIyNTmsMqI5NDKy1v05X9c0bbwhLZ
bzhiD36r80HDwL+eZ0A5j6oUYlsI7Af1VDyUeXmZHIIsGRZYnvHdAgzfqLaF9C3egomAnyxGDdAN
5XMz6+Q3lxnC8IEeeBC17macm+1ASNzWq2fqGZzF0qaZYLQb1+DX5GjlryjW4oum36V69oppj+mE
NXxGyCbg+iCbnzrYH/4cv0KsgmAxRVu1tJ7m2T1mFSWFKkzv0WqTrWetdeJ3No7wLLwl5D1J7Utl
rA+D946NhgML6sdLT+QYTvZXz+iOuvgx6ToaazPqWfwmbL/aVQcFt/MN/Tjni/F99gRp28zOkkh2
O63yX0E8pCehlx8uhZ5odXNrdh4lfES7bBjd53ke9kZkuSvFFZrPQAlc+FN1Wttrsj45z5bMSQHg
7nV81S4WRA700WdiJ/oqt9p+3xX1Je2cHx0N3G3Q5ow+vB1N0ffeaNNTHpi/3JH74lVCL84hMY2C
tWoyQf29RJSmfDIhMk6YfioBh8JCzG9uUfzGKz+dyBnp1JKHeGwjGAVzlEBLabfCx2Sfp/l0JgIC
6SY+300k2kcCFxHU28Wz6raaS2KGxerJUTUlwaOXhwKq4kkmyxFPKZP8hJZMOc71GIPHddc4/cZy
AZ2lNhU/W9VRV9CfIHNzHpQoebMK/SzAhr3Txr8jbyZjg1MPpQjL8sBke1aSQ0Rrd3DdXHqEdKgG
Oyq3Qc3GqSfTaczKfU3EQFP1wCTKFQsn+S5uWMGqxKmQvkQ0MtcEY/hrMx2vpj09V1VPU9hKSVfU
6eaxfA8uRiDR53gtrKOmsAT2Y72HLdpunNImRaVPwn65SPUABge/cYqycse8NaXfhtHPj/d5lpS8
sFmF602jppkwsOtG7GxKhw4IzQrJGGZVMaY7i/hXBU8snKXnA/5r0g09ocesq/xdZzRT6I1Pc21V
3/TFC5Hoa2QWzZHAl/QtzuO3zm6xqWWK4sgQJ21kjI5/IYLmsxayAFwULJh+Vh1X805cRN8OtCfm
Ing7YduP+FHNO20gXgMACEtDb77HRrrFyjKX9p7TDo068HElgAByt5s78tmzO+G5B5nhjKeaH7bK
06uDi6/VRw/c9NkR4E8Nna7UvVNgZpcpKYP9pMPMwuua59pGAapzM9lznAFOnf4wOSOsMAA1Ey8P
SYUr7OqPZRv0obS6Zo0N5VUEw+NUq1eRMM4WifvWNaO5JYGgsyML/VJ70RNKErtsL0j4TnpsXTVI
DEIOHhz75N7l8sdy5N5lIPO52HEs+Eu/U6m3qMPPUU9eaI/2YqhgaxSL2xCBEPSpcd6QtdtxtK56
7KGorttn5gSETWpBSfpG9jgb11aSSmUbKJ5EGxDHO0Vhn/F0OmKpZ02e0QfaGzgzlFxLiJXjirtI
b5KLUw6PndHT+6zpRzJ5N7T7EdVzucifq0UITeuWpnS1yKOzRSj955uLeFosMmpzEVRPi7S61BaV
dYbeOjaZUXWLBFstYmzyIfGOLwLt7qbVDhbZtot+u17U3LcbbxF32wmlU9YOf27caK6JCUcM7iyy
cG+5USjFvRnLs6q0alWjIkfpF62aRVgOO5disW2MEMxtehrcF+I6mBNoKNJR527yRaJuLGL1ZpGt
xxZR6Ddd+3KjLYL325dsV2CqF+n77Xs58rhFFJ8v8vh2Eeeny7+im3reWIT0NYp6e5Ha38ygw+0v
/Odra5HjT4swPy4Xjb6zyPV7PA1/DKAwBGte5kXXb900/u2i9l9k/7SEpsUGcPud1c0b8M+vxyuB
CggLAYyV4YiNFV9BsFgMOrwGN5Ov+mDQvODX+PntTuNiUBhJI17NVsQCDfqCqMt8wGaOp8FdzA2x
h82hWAwP/mJ9kIsJQkK4Bi7i5Fj6occsVolqMU1Ui33if72ui6ni5hDPb0aLu5sLvLw5MGa8GOli
yggWewbtoP2fH/6xbmDiaMev+ebqyBaDh7h5PdrF9sGw++FmGr3dZIs5ZKRttTKlJhhcdRgmlqSg
3LnL3BINatNmIVUcfJwYR8m43OSaQjLDuLzd4/IOy8Wkki52lUHzzY98sbD4gHnRcjtHL48/hSu0
jVXx+W3bctstnrfbDf1sAGUepTI8C0BZoA0yPPZ/fnj7V7F8Kf2GSUobJKixGXom2sQmvvTWvH58
VUXDKEesYmPp4JhJQ3H5UrvWRCut/WCP+2AF/FkNKwRQiGj6wqHwNJEL5B6uUP13XPPtuR8eCv+U
R/qrXZCqQV+DLq/+OnOuXSFZvZqj9WaYBsYLwp8I4FwHxNlFab8le4zsHrM7UBP/qmPq5h+x072L
knGoRVQgY4Tq3tOGBxSYr6ofVsh1XkaXCsTrP/U+4HcbAuOv+PJs+xPx5cMoAUoGjT6u0SwdSr86
aTT51/5Ay9w08XJaLQJ2SrOZgRajPnjhR1almsi46ZwnICxu3/rnRtGPYujQAeCeSDRd7l94Quzw
rmAC4Wd/3TUl3JNh2fKQtx/rXett5Gi//XU/ED/o62/fvN1vVo6/1YV9qfOSqVBVVvsYvAy2Hv23
cIaLXaB2EUH6HjHECzFQAoWYtBePCgADWtAee6mHvnYqs8hfmPXITgv9MkbQjpgLPmjKv48kHjoJ
y0EJCApDzBuy0F7SPnq0rWUS5mjbOA84w0Indyx+pHxGG30qGBu3jffEJWfovwlYa+9h9KQVwXxO
DQSCxePsekd7WDi9eRISfpU9kmiZUdFT3FSwwI/umOHjLsc7J8EsJZfeXVxUzDGa9ksg84T7Q3ay
We5pJJh7rRbPHPs9ajqxcxyb5Q5CjYlGOQTLPG8w75DfJca93cUU3RF7sU+NMbFd7yz3zpLBHpKK
uo4zCFwFECOJzIPEnBM6fiB3mT9ic+JsEiQorhPbszBV65z1W+O3d2PO2HAbciZJmZW9N2NNi4ag
c489fxredMPvjx7J60ZatFvTdX+qwr94rnpoRXF12/jbhtF40hMyQEGws5W/DLmJI0mR0+DDONUp
fie1ax2/J0o0eSmlD0q+ZlBnlNN3rfxX0KbxViyDAFV7d1wdQAoT9AZGjLfO8rd+m3yBWXtHMsOf
WB8gZHCWSJJnOxivHlzCjnn/XIzzusy5ztqh2fa1GJi5zN0Oydcv7Ztz1nDOfPfZcONhgwjVC/FO
POM4aY+OPc1rDZzT2o293009RDs1XyLgkAGTtiNzzDLQ0AXLaOvk85PNYaV0YHAa5ZsF9tlbUmcd
+oJr5mrTZtFCt0xjR4/nY0XpoqUCatIxROr6qNktBm1avVS5HM6tZDNoC2ujO1fjjGdXI+NRs/u1
radXzTJ+eFZyHeL+miEGcAoOlIOdkAUbxRLRmKB1nYcO3nrNXk6aG0BLp6lx72eL4RWpeFvT6Tgn
kxwQGwyBK5l8A1YFbyK0UyUUwiSCjsrxwyZ5dJVYwzWvvQd4xHda6zzqQ/+GZf69SpKL54z7jJ69
kwFhyKbyh++hPwO3tbI0Lgt7wIdWVZ+8+wDA7PjBLZKf1Frz2qmSA3nUZxZ6nbnSt6vqc+cOv0bD
/tUxkmeB/hxxbGYkOjA76a5zRTa50SowuK559srpq1T+7waheYOQIJAS3GprXC31jQbmqzfcH+Zz
26mM9g4L5Szqn5Pu8uon0NtzmmcR8NF4zO6S0vrAv08rwGRmofrXKTBHzkQZYgFw77IAJSosuE8i
+eBzCZRQ92iy19bdFOuvLeTeMEMnTB9e34rlcdCLSIr6GLLtSD6pL58MH9eDYppI66RcO5HSAX8O
iwzQo9bTActW5PTgOsQRMJ8tz2JIzxPPld6Euj08Z6JtMNdVjPrFKenaj7bQK0b/b6mf55uObbU0
Spp9fRSc5IjvXYIz1ohMGy2xMyrQ3AtoakRDblRDEA7GeGf1Ll0w6BZTB/FeirM7MtjgcH2f4Kgf
p/tmsQ3Z4kXS5HVj59xO9K68Zc0yHUUkcXLAU79ymUnRWrN/DpA0kYCIcPKNBBx0R+2rd8/4WB8H
sHCCzuvYMD4hvHRVabR+cfKwWvEBzAwKWP6wvSb9PVfpohM+ZIN66CztMwr8R17hiUqEvb2/TjFL
D1w2bXLDjkBqrWvvuzw61jFJbCadr8HcQE1/pcFExspvxM8V4MctDtbHup6e+nZ+a4aGcswojn1a
nmXBAETj7ekd9I8GDSwDzj0HuMJ6sHIsKl4bfOEmUEuYaLJOBmurUgLCNAf4bZWqXWUR+BYppCSf
MVq6VdBHP+aB9GCD51FwVeKEdiJBHNyMoIZ5ZWd90Zo4zQ4+JWKkfhLG92bT18kaRQrF9Au0JhQk
uG27zHN2Wqtek9R9YWpBE62jg5wWwy8yMtgzDf9BT2NIDh+RDhGbU9adXmqXzJh/+mnwOsaMQpkU
IojbRC1cC5AIr5pkt62D5mecAPai9mPjIR2r9yMDYEcDjBg+iG2rd4ZJ9noAUL3HqoDNq+/RtUHa
wtYxHUyz/45azi95N1+lq7erKCn1JYiaZnn1W6ctyubaP8Qy4qJETTBlYssx+XlWP7UU21GXSz4t
bYtzOuJDhKB/W5RPpTQwjglEbTU5ilgZKIHL/nOKvfQCm+4trghdchX09Jhu6opZ8pfBUGCP+wn4
W1mXh4S1xF4AAAgTylDD6RbOUAHphxu4Vg1aoLNpneuZPqvuTSLsE/0uWGT0pNQeYx9gy+jaT2J6
sqCRA6BGXmGgxnOiNmNO4W74K9H9LO2lznN/RhQ1JzHDiagHvCJkye/mLhZ7i4PYhiTWZFVYMBuj
Bvl6Ta7VWtd1g/Gz+g3gbl8EyJ7SHG5ZYpoN0EbuP0ukVVVXtse09UHy+I0AOhw8R37RPLW3EFRb
9TvKzXQTdB0N6DZPT5UzPQjmeefAbr2zmwpzi7ckQSjm1GejDJowNsxLYBZfce/N5wgfxWFkJjYE
njh3y40PMHkzGry9ePeAXyy+k2ksTvVIi1xviP9JLQ6IJMTSWUIteZQFYJvFhjkVpbGnf3bvZqjn
bjd+N1PMQt8VTrDLHW+CZWOhCaKtH7uDQ2nNJgrrFHBFruiPsZXc3W6MCeWeFqA0t+erz+Aeb/Ow
uBIRfYLuDs5REaEVcUechVmZ7HtUv6ao7fPIZkiCSCdhxY4TEHWlP1Grkld1aBJ9fvKdHJw1gUsn
t6vNVdQy/erLQT638FK2uCKoErPM3PkZH7m4dbQHq34hP8C73r5wY7DBxjLDrzX4JoSM2FwGSAps
E0V3rtR8l8wJ+6pLNdPoFjtdy8tDnrN9Tvrql1pi1i1TuudixlllyHTvMqHDvU34GsTrXQ5N+S7w
RmRzXaRtXJB2dwWd4LXtDfZmxuG/M6FHrghcdVdDL21KS43hetnyaPBvbODhhEvq9Fza4G4kns9q
gC2bemiSGT6xqd/nmTBCuyc52Kv6ce0OLo+5i9LUABXKFqfMHDGjqZHGm48El9odR4ZkPsxTp++j
3jpoARajhHKiyIzstLDjaunus0A8trNFbEtqbIENBAAhB4YYs3YZpdOFfkLt7nYo75DHtCGXmc2S
Gu21MZv5kIoJweimFexMqeI/W3q8dXnJdo1LI15r6CsqRUjT0KO+QDyAidI+RimCSmUpakXvGBf2
te6zg0HjjwpKU7iXXkE7scotht6uIUddj9UaGhn5wlaHP48NdGOTRmnY8XTAfnCBmeFdkmwsdnMr
75vZPs+qJKHbkx95r30H9mCjJS1XXbzIW+qCAwG0Ff4OxIOkgZ7I+wkYTEcQokZWmLn7sqfpbu6r
p7rqc2aeI1hFFfthQg1HnDF+LUwtKQm6jozTjV/CtCh6+3ceDXLf0s1D4jTeeVlERnTETsHum3nD
OhKBeEsQiTHWTORQAAAyn5spne79QeP0yfpvNT54iORDK0g/BXM0GnGEkCVH4QUPhs0VoCezszBN
Wart2jZDBFAwNQCc220HiNuPv4oMlHFgTbQGpnq+ZOnPonKCA2M3GqiuUixSU7OzK2SYYATTteY6
l7wSnIglluw4oAkmSfM0OB6nVtYuvWaDFVRnRua+4ZLJrm08vIuI8iPpOiDmHNhgZZ4DQBCbvrRP
09gtlulgxHA8rFyjrfegLGKqmTbZWyMn66zUsUOW8dYUQ3S0iHBF0QJe0DLMfWZ/R3mQUIOjuB4Z
rZ4Agl07p9cOETPpNjbEmpk+PqUEyHc2+mHtxwiwir7clPQIl8846SwWreE5yMVpag0gaGwY0+gf
kq6RBx3zFdRvhj39/FAYxTURpbuvAhVTc4A+rJxGA8jh3bMfvuhj88ElpB8SQImAgGRwWHjkiDu1
e9OsX02mUJC9268qy4Zj56SPqIoXt8l4njL74napzymY+kJVw6vM5QqML6oTZh6jS3PWjUHy1G2/
htTZbub5h4AjRVvROSsd+4DdcKIyyQFaMUWOsFJmRz5fKb285rrglUbRYf7xGtznlX3oZqQ08UPV
QL/1OufkExDqIFpmKuGA0zFDaNs+DpMeQ3dlfxmzoW2rJWxEMZHYpGMTEi34dbPG316xsmr7TZ7e
E/mrIoUtdH5pHFhPdO0a3zspXtqwkrUKa5sSsTDgs+dUVijMcX+iEKEPTJPCt7OzCpyHvpuomBY7
8c3spw+tc4KWijMGmNeKnKB576Dov2vsx9u9ZCtRaAZ4WsEUIPauqEH6RKGASgQ0Vp9kDKdFiGD6
O28AeY8Ng6og8+8MS9VhIGw4I//D3Zksx41k2/aLUA+NAw5MIxA9I9h3msBEiUTv6NuvvwuhrFtZ
yrIqqze8g5SJSpJBBgD34+fsvbZKzhIQX1c5CEdS4hE9xHHnwmvIf2M1i9pqe7Vm6qH2EU75E2d9
ZmZztGf2ckqNlGITN02RfkRDqO8Nh2ZwQ2RFascfSiBiRdIS/fLaGz0pJAMDXJUjYQp4AsoYdZUz
t2oXbVgdIvCsoAQwgGPSRKanCdLGsm9WSQxEhGx0Q+jJijqw5dpgngvle0Yzbs0J8ykRfEvgTf06
rIJDZvGOo4s65hitVg0O2M5BMxtnT6IaeekUqzE9k70o+7vOouLKGr48ClBLBnW5abyA7JHlM2XK
gfa6pKZ2la9DEbwnffAUtiR2RcyQkK9x2u2mzB887cvqoajnlcrX/cyEJl3CnLGGoLNaz0iMtMr8
yXq6WNjSO6OkF0dyI0lILq+RVkCEI6QQg1kQhtbfxLb1XYJfpaquL0VERa2X2HTB+pEz666RM/Is
2LcaqDifoMCHiptk4qdyG+1pzPCUk9X53nacxZySqY8Wc7FFqW+iKaEw0lCZNaSe884wjEzgX1Hc
NeRjrEcUHjQ4dxJxoZVnpDEY0cd1P5lB6WahOkzJXW/aP6KSo0Pp8SXX9t0CaFw+daSWHFX/Fs1c
O6PQNJyaCjs0IpSYy3cxk1thWGrnlGN+SrzE2NcYCCC6j9ucVClOqJTzbjZoz07UjsfBEPtK1y9z
4zTnesmgLpi558xMDzJV42GpgZ1sqO4yi0UznsR7Fw7iridJRR/NGsNfttEAXN6l7TLhgeXYoH0Y
hjHZq855b8I6O13/0PruWxRp4XHSSnuTFTHR7eS5runM9b7BIeSkZvkaDfBbkY2Y52nU430w4wRn
HX1g2N7vZlN/KO3W2bKW2CerC06IUaiHRvKqOOLvK7f65mWGCXbUuI9gj0HQ1jaDwya53FT6gnWA
XvymSYaJSbu8f7TXwMjhTBPBcRY0Qfktb0bvwLDH2y1n/mmEMo7AST+07l5Cw93R5IdFjL5vjc4P
II1eH6YUx9NVdmt0PaQ0EzpCx9WjMOhXHmXCsJzUzNqEP8MApi0Y/fEghodCj9+SHiVoKnEzUD/e
22l5kWOIpWz2a9w9TS5Rm9Yx99KgXQoqGSQOFE2Zkz6K1lbIcD5x2Lm+YyHANjitryTaIX62cloX
dbWpBuelLV0C0GHYbkPUPaqpXmoq43U1sgZdFyLaKwVwBctblQ3bcQCljof9Y1bLabSTnP3j+Lat
ePolcwlm9xS31aoaYw63ljrkkqk/nTXSIPLbXAdZQtRytdehRFApohchIHrHFJh6z2M17pr+1dAw
XAeUZQIuDKU+I+MWpHJWH3G9oLbt2VSv75PjvGkD2jRBMuBI1M3m+gOX8zivQqotSEfPM4WgT+nK
Xg8DxYAYGzNE30bcAghTjM9pikZSFFggCoEbq0Ms4Q4BRetIIxNXHR0FntUY0CRxAwk9AxYs02Cp
SZH7tO0SzhczdIhKZqbyUKSM8eIyOtYy+ljM/22TfeSKuwkhLWJvQ/PNabGdu/1jaLQvE7cVHiVI
Kn/cgnrN0DvB8x2K7glwUsqKlU6sjwpob3UBKMn+6B5iI3rDRd/4asCIBhWCsoRPKlq5m8gUwa9V
e2t6a586Bna6Za6v1yz5wQU2KmuyM5xpXU9rCQ5mHaP8tENEJugDmtXS9gbPvAnJmeQcf9FCDILS
QDC3rFd9swU7jWrbZX1uJg58KZ8uako+DCK0Ks3kw2um87Wljo3EWuWc4pFJFLTgkskHtnojlz4l
S/u8JeQaykWa35WyO8csMist/4D+VmEj5rcp9XwzK8Gsf96T4BP5Nu1zEkG4jr/WxG44akY6bL0h
+YAtSvoDYDSSk/3Y7K1TBuS8tQdvnY087e50y5kkulRMoWA9d9Nr30cVbpEi3GYynAhaQTM0uEs7
o/uMaejsq9HW74gW+xzHx9ArzG80KlA8q3m+iYWT7G1rrtchZnVfo0FVwJg8FlVxIMi9A7lJlFPP
4c8jMv7cU+Pk2YzOupiCned4PCcBhBTycBO0/dzOgA6dVSUzvuGQ+XHdkIWpqQ9bGQA8Mp7H5Q6p
je5H603PpqnOMAUuQwEOJKh7Ai3Yd/VaHOh9c8jpDMZ69JmH5e6x9YpFiiqR+C+GaB6BAFBKGftA
wG0znjgRut/mbgIMi8+ZyI7XZT3kOUF1IDdlFH9EksjytLpXs3gjduBnljn7aFCsarC8SVmwSUih
hZ868rGivLYGOoQW4Sw+gVkBUeY8RNXICzUFjb2ZxDCMLOVtWMKgRvGzSuHxAWGhyTNPNN90VmSP
hCY/k/vrhh1wttXNE6Y50jFCO/MTBh4diWUns3Y/St09pMSpe8oEYE4sU9mWPwJQq9BzAPV09tPo
MicX+Ro/syJTaUWIysqZEAHPis3X7bm1BYMUNr/kw8FMvQpnb788uybRJ9ucH2fU3KexZbmrdWIm
NK29EJHIUrWUE6MVbAkeaUEW3QZL0JaucEs3tLrtUFwKdHir609e97i0E2e6rVztseuFxjge+xtV
RDl7F3PxBk8zG4ElsW+2HotchNdqlBcSYuf9FUR1fVzCxANvp84a2ml6i1zfEBNC1yXJ2i6XHBnE
8Rg2Xpzln3keRpCfxAo67CoF/loii8DxGEuSirgAZ+ddEJJYk1APvmIxq93y7/qE1IrS1fWzHqkQ
kiEYsFxJwcR0OgsihPzray2f27DAgUciwauEmbMcd0qpm2vT4knq4jOOqKVLz6YTqSZduRYpHybt
EEWKV+uw2JYdN4WLpylzai5ezh7W5dmHmVvHOnWxjy2crCRW+0zSUQzCRWDn8GvPHnHoU36yXfhU
0XK2z7X5nBb2D7vkpBLk7M8RLWgZld4u03TiYQzrpfdITao53HH3r7IMy8DVmuu2AQP0JY7HG9Um
IMGsajiK5xklgnQ9AoZIj2kHDBnaYD1WJhBd5G0Ou3i9tCsiBG4cBZZtk5ujwJM+77BoaJu5wn2W
4tpQ1beCK7dJUu+5wVhjxNp93ABQinOPqanoODJC3gpqoe+MKuYXbZpHMXQvJE7xg9by1PbWhIOC
bdrVsYxGw12Ct9vP5vhjMHnoa+HsOo/oOielrK1wcWBAqvchEn80lmRfVrNHy3i5H4crH6noBT/t
13XtxktHo8FAwT4W+75VE3Ujl2y0rEeXzPqLnMRnln+AMRvfGIPqkyQOSyHEJz/Kx8l8gFM+HSuj
TnE/kwBhy6RcI2tIbxN6D+ssKWnCOBJ0Ue4xAy/cR8Y5azVEps+32GIURh6E+87gCTqIJNsM3vic
dgQagvZGhDPBjWz1Nl7TPBx8JD0bfTCCszazYplyenItNFE8/Lg1ekYrlTfv+6a5IwFtOiUSIdtk
1wcRD9W2nm4bOl4zuiU3CV48ZdSHElsOOhxn14e4BucSngbMCCMmGByeTL1trY49NqQAwtwAtzVS
83as2juwR5hapjR7MCyUNwXLN0aaHlEfSabnhhP82qKJpzRd3Y2cFh9mBJwdepJfqfb/V6GCkmzc
P1n2/xLcyzqkPn+08Y+u/TNV8NeX/QEVlMbfeO6gfzHFcZi5Lsy2P6CC0vqbhAquL85+YUg20/+F
Cgrzb9DiccE5cCuktBbiTlN0S3av0P8GnMCxXcu2pWG6/x1U0JW/M13Y9S3P1GGTGdLW/8J0sc2J
eGHSP/c1J90IIvuaxv2NWLBw5DsTUN22b632ldbWg6uz+ZTF3G5UN1JXJtRByqWtECMmWPeuei0L
cau37pPbu+mRWPfg1FdfY5fd9C7bhtScS1xkZL/Eh0xHGCUT9oGpE3TZQo8P+4BsLzDGaqEZopom
8nxmzs0iysTiYkTa/fUkWVryezOmz9AY6ToRLqmHyCE08L7yTt/Y0Nx8cA00/SV9doMfss7zmwHx
sWV8TwxVkrRIiOT4HIBTQdoo7r3pAT46TjObfi1I4Tn6imrn4tjJRzd4t40TnYc6uBlbyLWcs1Nj
qflQ/6y6jpll2ddvc1Q+oap7AGH23mRQ5vRxg8qgI2lSvggG1J1Mvwg8jNeOXb5xbvwqwpYM+IK3
WTrmvVPap9rGtKd4n9KFYRXK+k0UmxKIvJXTnw6aDTH3l9bDh2oIUjzEpfeSNyJ7d6EB3TWdG90P
1U8KlU29FN46b1vQUIFYfEkSYMFd9hSyBzhbZSna0ulsphrLsMNVFSleO7FKo7xaozmh1dFTEmNp
3+uE8oRAzMbIcTdLDSNG51sg2x+/yrkFXpQl2roY8hMaFZKEAxZu53qnaA3BwfM3w5mJV6pLUrUA
DkKRQAFJYd2n4n6WsKpLcmSXb5wIBEvXqx002k9RkuXM+1ACAdtUo/uadIDjrvs2yRf3TYitfOm9
YBDFVzhTnCn7YA8VHfJx1eBNR1U7XDq1ZFMQ39ItnXWrdLjwc/hM8Qk8dqnPQSp/NdZMsFai9kUc
Qq7i1uG/HWWUvepkYyBVkK916/YnLwt/cKrk7EvRlciaZgVeI6ug7YfhhRAJNLSUN4Bt5q2Anbky
5HSn9cYPs/6BuVB7MEkZNDIO6GGHdtKK/Grh5djBETlTuq2ljPfo/gaX1p7V8LMOtjz0AYToXuEa
XYom2NYMSno2bJyVs/6FtRTR12TdA+wGaql7T9UYvsZzdkljri91Wq7TMYxrKh06mlWrYpTjARnw
OSfGSvFrltswoak2BeV4WKjkfbAu0QT7jjIfvLatVyE6B8JslkLeZKS8dpm5guD7hPwQxflDaVob
Q027TOhfTGvH1UzkIvbFFM0Xop7cti/jlH5dC3rT5F1BSf5qD/uIZnUgUp4E/dWAu8k9Sg1okAwr
6hsxcItIyEDrPOdahXRHV/MQvhmIYX4dqUlQpJho6rchcYwV0q6QQu56AtF46ICW76oyvwkIl6X7
/iQ9aiBcnvvQmBGnf6RVuKVhC8+b97rjp0BxTInBVHrYijl+iudxa6TGHXkD5dqVPDR1j18quopG
8kMlGA1FOb0bS6Yb0IHYtNzkwzKoiVkbXWyIwRtakmnfcQmlkE8mzYqlfsI8Gig6YrHHWWgk2JLG
JmI+zhrhknFkD9nGk82bTHldR1JSstbiA51uQE1dOLkgoSnvVMkKhOiDhjzDu1WZ5h9o/rHattUh
L1lYFAowZsc4Oxp7U4ZYOU0dPwQEiW2dGQ+dyzAqCStiGBvqG/wbyWqoOSl45vLMdiVhS7G8jAmL
ZVHX383C+zLHjAFJk/ngXUc/QAJGMFuwK4R2ops47shZv0Mvd6wjXA5WxS/kRS9Nw3KUymIB11s3
8UBCk1paWlVDg9drxbamYmYzSM/Wcqizc/ccElYdU3x7sfUIbAeuCMhMd6YvueQ4c675soo8QLao
cFBF9uUKGGUU2axh/+HQVkquosl95kS1L5BgrA0Cv2FMwFDjFELQad419FioVvWcGawMu01IsO1u
wJayHvFj9IbS6We4oNWFd2dYYMKsWy3nUmiBujHL4EdqSqyBRupHZUKqWfZoDVyt1H4bWnSqs0zn
bVHW3q6ayo8y1fmdG/upZ/NdOxaJFCJzEc4hHbPEcoRiLSF35x7/bOKHXvtAisAjTZCfgMyfawd1
nktygm854Z1Mf17v8pFjXxox/aEx1zq7QQz0xJsJEqUsbmMLTXqOvitVoj5UFj6264Z1PT+AZ+GK
ak2AK5Vg48DjRJvY8YfVl7fj1H4nrOcrwgKTzN17UXEbGEb2U9d4FnOLsh9y6y4XmAvIqj0g3qEL
D8qDgXJ0qhiAoucjxWe0CZkvt1PQHYAlTuTqOJd5kOdh0NfkfLECL7pevKibLrY3FEfsUzMNIKd9
QQ9CHHY23aPOAo6iqve4myX2KjYjGigs5YzmV3I5z8x9XbM5ZRet4Sx77fHJJP9O9uxrXepHA6dZ
PLJPMu8udf3TFhHHl2D81gYmwxUseBTK38Vy3uvLG3t4xyec+XXNGS8wqiVxF/Hd4LDYeKlz8DCf
rWXbqq1BxkmYx7pfY/uHxsciRXuM6SqLzyC1p6afF5ZCSO+iM5nUIKzvxnE7LwukMyJF7Rt2Yt3S
Mzwgp4p5KMY1qG1LM2voaNlxYAp3k5CrzMBHz3XN9JazPWfy63bIw0O3k4ojW6qvhOTMUTN2fbzY
MELtaZ7atzGdUyz95BmqmsXWFvc6/MHY0KMtgE+i76yz3dJOSxPKBs0uH7WB3yXyzlYD0TQtMtA8
la5uGBCFhRZdltIlLs2zbJijStO4TLP+dr1zPKvglEEWgatNx0hpzkaO6AI6tritUE5KiKogg0Zr
boc+eI1xf2TCRlvMhN9KuZEEWOIR8NoYkR03D2RFJmjmIj3AXF5G2CdxvsXq0x0M5Oy2U0J9C77D
q7Y3tMSABwR0ZpfTzEteUCqloIc6J93aHvKsgo6Hg8Ni2xrigbdc7ZFltqfWHP/4o5qK9oSTEwTV
VBOCWm+csfeOdE13LuJ8dAmwniuHXSJs/abBaE5xTOgJPj2i4LPXTB/9COE23/IBGen3UNrJFiOQ
mTMcmg3smPzx62Od3B1f9RgpzXIOjlGR3ZKrPjIS0B9dt2uO5WQ1R2PJNSjkFmV9ssH1iPxb1N3x
aiq4Ri1dP7z+0S3/I9hOYQOIW3wM/xsWRXJ0QZN1YMgC4/CU5u6tcCZ7C4qFmCiXZCWsqkA9rAa7
SU1+bLt13MHcz6BexkZcjDwydnq8+L/SIPKFqBLcl2nHvMBUu0a06DqvvgpcQS20ouzZrj1UyNf/
UaXccqRmoFDB93ycW4MxSbeJq365nmHIkxTMB6g+OJzq9BSpC8p1fQPXhhinCcOIdNobkqyBiGfo
xOocHyMBDTdaYepoFSyHGFGy1jxhkdMjRgKxGOYq9RjYn86ogsdmtijAvP5HUdT9AhPpb5hKR86F
xgy2gEU9z6swMPpWuiHUscCmTdHDH2k5x1c1N4zb6CPpZoEGJGr5aypNShyHPNLlo7ikCdV1cl4Z
c/J4NSskiwnh+rdMom+VIfAFWZ6SIoZpbsp3pUGPqrhZ15Cp3ySiAXzxhoV8PLWOjk6XgRzbv3+M
kMbcOCr6eTUAkGtJpsuvv4pUrCeZUjsGvI5WlwT/aAESzizyTjkuEp8yh2SKEa5HkZs3VdFrpzoh
TC4EUnP9yBxijlNeyOBjdPsSfUOmna5/NMsn//pwKF8IRAy2Du35DQcVJhh5O5wIjjQ25gBvQZdO
f8r1nrMhscJ+ik/2xgkiiajfFqupDmnb6zYgdc8+Vblyfv0twD/ri5ZG1vXfrp/SVcFRNfORSbDY
XP/FWr7IUYqHt0ZMjnLpbFj2ORiSnkge7VSOOiqUOsDra+vOZQhQmfRe15+GanDOk6bdJDNV+CyG
xxjTyKXN7ZMaSL2pLBQileyMJ61Rnm+CbtldP7Tn6GLlDETkQG1WDrr5RO6gcdMsJoShz6CeGHm5
JUsRvGlsDQSYhDs5yvQ+tc2UgMbxPe9k/lJ2HrNARYGQKpvy3CEFqOPdjqTz9Kf+wt0v8t+fwdzG
72xZTuvCAfLoONwsLvbYf4ZwZh6MJ1HUHUzbRu0A2S5nVSQtDBqU+0Qo7WIy5FjSI1oRMbvX/8/r
C8PVTQdJrqX/xkj00KVNXlt2+0aOz/ZcXWpJMckB0orTnxT7JkaqVecQJmTMu3//2r+jf6+/unRI
aBAGLIvf8YwU/5qIQcjts4lz4nJgpJfKEJsxUSim9Sz0vR41f1Ah/6+2rCxbN7kn/t/fcyb+0rN6
+azzQv1Tv+qPr/lHwwp3g+U5lm6YDuBJ488NK0FJykMuDOcag/GPhpX9N3pc3BiChhbiIrpMf+9X
mXS5PLDBwrZdQ4fL+N+EYPxGEDU9umIQaPkBBdNs8Tsc2zX6bo4L196HjvfD7Vh44vvZwP3OYcb6
D7hjiybbPwFBXccgbYMwW9eCd2v9jitFeoLrAhPSHgBXujXdjgwucHFrZozxhmywWv/ZYJrt0k2l
T2dPuW+VNh6yHI1NTIZWLvNjkRU2II1m8Dka+OkIdFCkITugip9jV38qKYjoz1tQH23PL1Fx+V3d
0CNPXWTq0l1RnN/gQt0PjU5CHI/1ptfquz/dAf9iVZG/kdbF8ouirncXvK8BJ2B5I/5ErGaHy5DG
uVhPQ7G/zo8sIoZ8ynNi5ud1amDKt2Pzh9Czryy2QMrWdzrdHqxbqsSM2m7DIN9Hev6VC8Klsn7A
9RMgd6ztTapMUtSR4uKJBedQoG+qc+M17aLiCKGyy8SBkJZD79CEnkOBaL21zgS3nenFc0SjtdAV
OItNvUC7nrzE6DGP2RxhVIwUvYgywsImiBnPwJYxcvX4STkLAitys/VA8xXg8NJpDNu3qaJiBhu4
j1zjWeHmpqsQ5dSvyT5xkax5lmXzJfGXkUx7VQ53PckIq6ixCDNcAdv4rLLqLtXDL1SpjAfT+JHh
rG8ONKH4tVwgWylnJgRJgdd/7yvQ8jmak/+wAsu/LINcK4mcwLA93eYJ/Q0Jy+y0tPKWwR8yFBpM
VfCUWOk3j2FOr0YdHx4baE1uESqkxPZ7Tv7AVgd/dux9o4Euhku1M7JoERK6CJci5inS2QSDuQC6
hmMZKWdjV+7b2DjZ2hSmAxBp4lSS5OuAjbMu0avjBAm37nRvvCI2hM8cxl924jUItQQDKSTI+A65
76te29TD4G3QpHxkEYwSq67eSJm7wXzqosawE59c0BWuzVNuli/doO7yghsP/S9aAtRNRvqN8c1d
QPbA1j4W/XCYTMc3jeySBNptZ7Y3tmRqnh8tnblu2+Or4BNG2nbxl1C4fpcwRt0YdISCnK2iJLn1
ECZIkT2NTfrlIs/kQj3kHnfMf3im/sXa4UrHM1x3CRMyf9soG2F13SQHbx+jS/NrHTKjG6LRMaDy
tOZjK9K3f/+Cf8E/Lw8xgzTLFuQlADD+7cawe6PJS4NXtEbrVDrO3QwidS2Wh8FR3WsZq4ulpaif
3O4tnbiD44IrTGsG34xyD3Ucfi0nvirc9937v//Z/tU96+lMOUwWU/MvVYvJoVnlWubtpXnjNUW0
k/QN1+xkRFITdgRsj+Prklb2X7+soBdu2dK1EISJ366BV9NtRCLm7nM7+xpt90mnE7Byi+SrqYDB
hWO6Sxv36d+/qKEv3/bP0GYuhG3yz5T6bFN/2aMSLAbewIO7v0q14vA2HEaKwSEjdpuOiSwxGwn0
MmvxHDTyKU3AFl9lBwU+HeZ4p7ynuweDndU/ynESFDRXWGQCPZ12Md8mM0h48mS4UglaZn6QbF2i
pKKVmJMVEaNamOJXVWv3SjhHhbmHw0NIrp8DvY/X3WT08hnNO9ukZFRS63eOVQw+dsUO8W9+8BwE
BKF1UnqBD+dbOOFKkirM11YE4ZesulVVcA503PpHC1uoTAdgd8Mt1pUAdfOY4TCT31o6ijgeWINT
mRLrRFkYeCS+CFcwEOKIQP6Ln8Qtg5ScQWiKQaikcMRfPi0LD0bFG8FxqNCX6S6cEVLEYWi4sDJG
7CNWNj1ZffHcGcvnsrWuvGl6QE5P8CcuZOb53pMIefAAYJFEV1lvzsSIAA3s2p7ouQ0VQkOTQGI3
Svc1EhIs+vhzRIjAqc7/E1icAvX3W4LgH2AhtjQl9E3PXjbgP22wgRkAdZ7rcQ8ejXO9tU1Uf9tN
pLFrjGjWPYmxOjTgyCjPFljlVdTK8zzAsM2q8DCNDKp7lK/E59KoBP/noqB1h26V5Um3zRM2okUm
a2MXGroc3YfeQV8wjecuYXph5mm1xinKgu63UDb8SPQec/4OFKz9I5ZZhY9sSV7NzbXtDqGfZwCO
CgnVGhMSsxGXHSSMtlE+fYEyOkqT7pewvY8Cl0U0PHgF0+q4J+i9aHBSpKI+FzMhFlpjr4NgehpL
uDqsWZuC2wlGVVzOj5Ye3WS2enAr2mbOSAseo5C9Kg3zzesyYsuE3No5jVzMNYS2JJpv48fnEE2J
hd7r0AJNRUc6bTWlYLL12qtDz2Kk375zc+uZkL33oOhsxgP2KzP5RdMUPyaJhtovXFcOIrqE6DE3
S+mxc1Ss5u4A5TD2+1be87oN0BpvH3Y1ZgdatVU0PFpJuYdot3F1pCkOjFqYuZg6eIdkxlslXtoh
a1CR9w8YAL6mKi52OU1QVSJCN0ov8TEX5wcE+PcR+H7oaC0ajtTYph7992w2+Vq8fWNgsjvNI6oG
x88YU651zebdg2QAAdWjn0rxVaaHkdbL2uZr1ya4SEozF5lJvkpauOJUp8ZWGIEPaQW3pxGh9iVl
sQud/hZjW7ztZwgJaVL7BDcXh1EyjlIVtwTxgvi0ahFvh8QiRMfK6WmDx0WibJ5qZeuHctmcrRh3
RxahrhZl5KdG/jbZuDjHKnqZw+wxsatTnJQHsuhp8qYYOpI42udEeGZk1bTBwjSyQcVxM0xKYD7D
dpjYDEJyqFw6SJDAxUfIKfOeZgXTHw39YYO2pzTq55zHlQmRdR/Raj30TXoyGpBdii7Ygm9kK3F2
+Gpe7Mq+OKR/bRpmxixD1k7p7C7VWLEK0m7a6RFTLHvy7SJ+Vul4SgzyOoZCp7Walc+jWUl/9rKG
MF4O1Hln7GRu1nuRspdGKQZ6TwORFQ0rLURT6aqJFWWKID3O8raIy9McWbdT321KTfueF+M9RSsy
TwgJsUU/oh5hVRpB/96b6iHUuf55resnm1ZSI4GX9VSoNtVKYZf5FmT6oxWwMs+KJVaEat/EjHWS
+D5xCV1v3OEB6jK82g5ihtDMG4xzEVYRnurWSPYTFNR1tRrfsd/h+E0hYAcTQtghAXycsETnu6oq
3muU8KsGYgj2U1hsRYAdcsys71AEgqj7WbHaHOqB59gbm11jw4Svqkfl2of77eBFZ/qXTCk0tH5j
vXWSFmVV9JLm/WcloW/3erBnZbs046lzqve26p68xvyWimNazeRWA6si0Jox0ZLw29YKn7IcXjPb
hq0UUHS3OzutLvNI2PmskIAlPcTQCVVsGeXPddZLWFfedyRYWMwBjWcenkvkzcxacodGcN9vM5Z6
BUvjtq1hz019ZG5g+zIGGA2g2SLd0pjzZYZMAebbgBh+GIv5ArYIuYOZvSeKdycSL6U+5Dd5TRyo
5pRYU4fh1TPZTaDWpfcliXZ7WTA+84zqXoSOti04HQA3wuLVYpOcsC1ZYJskAKfIdBibC1qOfM9n
fGIIlK3+ocLPlAge5rIwPUwXLRIHSA1teZtaYEOU2/vJQJoHo+VN1QCKbmb5LDnfQHjMxaocCUUi
vR3ZaL6wTt2OwJQo2xhkBREMkHwP4qe68dr1MLFoRta9CnWdQ1e3cqxdi51oZ0TJk8TANCa1c0w9
cEkYY9t9WUBxblOdALgKFCTjTPTHFrF+LiLEYXguvQlbjtkpMma7IxGP8QBIOIU4EI9cK7TAH1r8
jae8AZY+JMCbvZeu8e5Hg7069NLnpqx3YjS4/DrR3/d6nSMSaPId0mW5sSIyyKKyqlFadFs91290
5luINBcMQEf/frbeSk+8u/hbypxU7IJ9E5Myia7qWFrhDwvAN5P7XBDRllfAaKmmntsyB0KQlYlf
kmVuBs2rrnk/SI/YO+WwcF+1l9TBdSeNAkXauifleUz3nS7e+np6ylleVlPm3iZyVKtWEsXTeyQn
c4xMsyNO0i9clPoKzR8/aF+8DiBkmVsxOlDRpbCityB8a0z8cguLaxEdJ5a3M8pxXLURzq3la4cp
JpSA7a1BnYAFFQCKR2kwQCdfR/Z6rgBpyHB4jZzBZMbCFK1PNFoHUrj7upuftQ4C5NBH+LGyDCZN
slI6a26bftk9oXVoQCCtTcZrMUchXFJ7Y5ImvNEFyAPWOHoROnBv1z2Ntfc1Li82uwWPWpi9RCWi
gAqZxFSFzyjj5EhsA4kj762GmS6Qb2Zo2FDj7pNYf4ByX2802ZL/pKEnZ6RK3Yog5z0ttJ3BnjtM
SbJzenfc2GWG5cAzPqME1FE3fVetczcM2BwwcZgHrRzfWhmCIA2Oveq3ntKidWFrz9NkiMOIVnIa
yn41UvDgaJwFxF40uJ0Ud2l5MlsFwg4kj8bJtRHbwLH1na5FzXIArH/9Yc8IzEWR937r2EQZLWNc
yxrXbjrla4hF9HXGfIkA9ABP8iAeR0gex+vf/vFHuDQocmYmvt71yGZkgMPWZaSnMiI2bLc8Wple
Hp2K+hvW1AUywnyMqnZmjhAnay+bjeW97I5ua8pdl5FuYId74Xqn0M1dpKDtJULrx9qpXmo3j7eq
hukTByY7x7DkWskIj31i7DrLPMOnPesKVe1g4o5rzXNiRtyh+TO3ONuuQGJNIl6En5NqxMY/W2lA
M7GNnGYQsxhQluTS9LOr47thRuPAnvNpG9lZRvdlzNkDHfRdEIxnyqRx7Uk4HEXzjHz2scKMDXvz
sx4INDGFb7jmd7dzvokjA6+3tPfaVZcXn2YW3pkL5QS+5LpAWLdOAD5SZZz7zmFf754Rj31SQ6Ej
W8oUAWFCn9n6aIbhdILs7YJinlIW05ZXmUlN2ZRe/o1zH0F+OlrxAaPrppcwYgvHyBeeGY8rKqtD
r2X9sSx3V2zTL6qwOQYbuyteHCohxkBhwZt8MIC0nMKcR1SLixiDhhscr38oQF5HPU4v1N3B9srk
mjuWsWywofCV1bEmcXpGN1ujl6+LpyRtfzQttcr16l7/dr1XYgAIfjwF1NlW2EXAWHNF+ueS4rX8
DckI5q/KgUsYgSpELOAwufMx+H0gxjEQs0eHuNbfw4Tuz9Crl8ANdmppaCxSiUUhz4EJiDgARY8U
DLMNnz2ri3fI/o5zp9v7eGR3UzpJvUYXHl2ig6EGosWN+xaeg5ceFmUszQKU4xWl21pYLcgxZW9s
c/4ppuFw7WGSD+piGlh7YbOE4jKlh0WynevujVMb5ZEOgcWZz0QaUg/aWyJ/RjxNHE+uDKI2+eoF
DTnb1j7HHuH4dRDfmtrqf7g7r+W4lWzbfhE6kEDCncfyjt5JekFQNPAu4fH1Z6C0426J0qWiX89D
VxeL2kTBJTLXmnNMqxyo708EjUmmmKQKQcF0/Dn6fTTWlf2ezI/1ufR3XiT6cONLu6T3kTXEu8sZ
OcCSe+r42wKyOvSGZk+LFnvBvLnINx+EGNeeC09xLuGdy1xahohKT79VRJvhCIFXp6fxS+0n7xLE
ndOke3tWIcTqMtSxJvTBzPvQ9XAdNfptbBDrgAIR49l4pXXozT3oWVs7FOANGQ9hI+DmjgSxJWRo
tuhrukZMK2F74co2rv2G3hooICpoUfmM2vvOUlhm0AMslZnsHCIbMpt4u6gz9ikl8pMRndIW/13m
w2UCE7+EX9TvUI3ZzXNNkPnZDAPo3l7RBF0Z9mSss3DTCaoHilzEtWUNyK1G1Ec69ojzqcTwgSgk
19P9YHGPt3NZsS9Cj90abgh3fPVtKgJ5Px5LurqzdMFd2DF0QLfcOiOH29KLR9FO9VJWdGpgtx2V
NPxV2vDU7pVcFyaTJmru+SpTDspFjS9FM/caJ0pRH1uCsdfn0xMy0kRh1CxtP/7WcCLW8IMfDZ1H
WUxlsLeKK6yB+UwU6Wda8O0kwfv5EyZeKzEvNRMsiEXhJKqYTRP4davhRloMHlWJWXTjxFQxiKZG
YxLdEEWNVmKWf8x87Ezo3QKTNDs+QPiGcTVNzB9CMGNzISRRXDyTGSCgoeJI/0HHB+TepzHCyXj+
Hau2igtq71qwtdiUGc5L6rkS42SkbSv5kpZI8zy/hOOrv0UQXHN5F3aoNcfQI7mIQxrFVb82sVpS
qBwD7lErj364VAFNMbctmPh0IfifuY6rTcnMA6Fh3BFP0CR32TBcxlgq113BWi6LpLtodTLE0mki
4y4TFylauJxiw8LiQYGccH64NZzXc3E7pxhHZbvfNz0+kYQKj2Zn+bpIWoPMs4z5Qh+vjYHCcAFW
YCeatKHolFA2yqx92/TVoRjjb4GkCiM0snQoSqi4OKSZvPVdInwo3/M4Dp1j1YsQi0WBsa9zN142
OwSBcuw8/y6s62iLvYqbNqJYo3BiFtkKGFiySXtWCpM37EU07pVmfSFP851VQbmucv/QBMn3HrDu
Pmkx7aTu9J7pD818AVvo95eal3yDoom0ZIYh5WwkoW4mlH4Dl3ybmVTn9JiyEs5UvI8tJQsuPOoX
YC6T47knk2rxO+UVTnPv3kepQUKWdVP7XLZMoOqUgAinbJnutDgQ5mtsknm/GmJzI2bVXNQpopza
6qauIcCHBdLDiZEWMLnJUIk2OoNvPSISaoVxNAyprSjY61m1NYzIWw4dwDO9pq6mlTg26frrIafO
K+oX3/cv5iqun5yaarwNu+BJJ9BsOdiGtkq9cul14JYQQzDAd+7exly1Grmf2cP6rSoTtRyj8GiJ
clZMmWIXSwqkXtzvtDMTLZwE9QdabVmAaEZ5pQ8j7Daxh2dVdQcesStfQsgeg5PXgzbSuVHQCzBL
HFjmEDTmb41Guwq8XVZE+6LaKd2oVkOxSWS/Dcqy2NMpeIpkc6PX/a6gIoUBNVhQxG7oulXFVuQh
5+PRhj+BRD3QV739VQnoOEE6PtgTzMzMee5c7UWR+EAeCqpBgxlcZe5twbSQuF5KUZa5VKxvSiN+
KtMwWUbj8M2xgEbUXbLvzPSUZIJ1TY76xkvxenR2fel7Boxd475SmOGm6FKv0ktzjG5afK/rNItI
D0Xa46dq5yk9OFaF/V206ZcmYLEYucg5O3yIccr1CP115esTUSKR9WWOJd/0dXWpebLaUrKNj8QJ
ejB9edY10B+5UIvjMDJNsZubSFLPXETtbpyycW1Y5ps/GUQY6341rbEEQ90C9nU4vwR6BVLm358V
cMu0KvAg1gUoQNwvW1MLbhXf4IDPFHelZAzpBm084kleMJYQ38a4BElOh3sakuC6GG2lH84/Y+i/
QhQ5I49m/Wxm5iefhuyEI5FenYM63e1J+8YlnPf61u5Rro1g2g7E5plcEfPb0oKsdX53fgF0S8eU
Z/c6ndGX5xe/TUPWuKj3mlkr8+8vpjA6UfMf1uQkbwz8nJs4MO+C1oxO0H2qvoJjoCUITiVlEcy5
9CcpmbI0rvdoTlzrqHtsqOCpvfDzWD/8+2J5CF5MqKTrsKhgvkh1OLcG/q9qCYTQZ33J/19LsEkL
Fb0+/+x9+ee/+UdL4Or/YaBwETJZFDUNRAH/WF9c5z+YYWzW+VA+dc+cXSl5oWZ/iyn+gyOGpzE9
Mxu5wOyK+UdKYMj/WLhoaG3pNi01xAn/jZTA+NjeR+KAD1cKi4yGs9rh16I8Q5k+uWXR7qwkbVYV
hZ0rDcfmsS6rq2boyIRJw3AbZVpyItteLFsIS8uiom1RXstyCo8GGb1aw1PPLVnmO8zUTowTyyoN
0Da3eb3nvsRdVbEe1/Nq64W4m3863n/o3H/IPUbsIV08RSQWYeyxaWf9ugtVhQO0ozK21TlVy7pF
269Bo9G4e8Dm42SdQL9QjXh1SHP6y7bFhz7Xj40T6E2DSUpOyYeNKzPuhMgs4i+qcON2xbZKgagS
mrNODfIwiAO4Yi5O/RWHn28CPf983/+4fUQqnknp3LWlOWtFfmqqTGJIyhGr5zZz62tT9pjgekG5
hbJoBqcZfda+ivoVD9Qa/Bt1qL9s/8P1c95/tDO65PI2TDhiv25/YH2UpBYH37KacIkW+zZQM9Zo
tMRClyHLObMJVo4bvaizGAET6iJDkYzkMWNOZpZAST7/Sn/+Rkh05ptLwOj+9Rs16Gh9QhqaLYgA
m6ANZrK5kNXp862ID5YxdpzQAkEry5U29ljnw2bgN5l1V/kk6EwUx8ixw3E02AQQkLqaQDs96EHu
w+JAG2x0Ahqx1l87Sg1LOLnGqQROsU0H2z7GzEr/O5HY+avRctcNNEhckrNv7udrwqo6wwwFeTR1
9er4Aa4MLXyRGCLH0b+PJOVO1hLlX66E3w875D/DQ+LoCikYtX7dqB+ipHahH25jTH3LnAicZal7
xfrzw/6no47ewvNc8oClZc6//+ly193aYNWTsGsB3uXJZTcUcZuQ9eA4fb6pD/3681H8eVMfTrAt
dWQAVtpu3RGbCqG7q6CNX8s4gWXqsMYZcS5F4fiXFHfzgwzpvFmXBqll0iTlAubh8/MejmGCGLnn
hjacOSRFa/Kdl+nHJnKyzVRieu48CEpje1GW/X3jyHg9Vt2OoQHgh0aXuSP7Y93H2hbAlLFLUnz0
QWsQs8O4687FOGptp8piOUtCSUdUW/SuAnPuwRoX/shCMVezBsKeaJtcK5ckqCCxwJHQoThReQua
G9Fq32RlRbvPj/d5qPpJMjDvuamjrBMUAB1EEh8uW9RHtgGau9mmRpNsxBDdmA3m6DBgr7Swu2mo
xcKDwOPdefd1Sk87luN1n3fOahgIirDzu7QmmoMSNin0jliUpAWtzDGGBRThBuq4WIyO5WytJprB
VnHpOhMyLszM0F/EjIKEQES2fP1CZJkGK6KHdfcF/10MyrQ9acyXP99ldAuczd/2mWfXPFhZ/O/D
PscekoXJoruDgJ84mHZCyBu/DQXK1bp/mFjnzf1eDY6ONezykcOh0Vj16kvs1ZtyirVTULzmCf+v
61+NyC5WqhRfWTCKNYhG3EeW2Ngt2Q4mrJ3ATJ17ryV5Vv8eay6E5aGhEe/wnNQqEqUMRrOmy0ZA
pMx79SY7Zl5NjVLjdzLObobOvfGK8qFpTwJCjczHigqGc0HxUuxzimL0EKcAokUIZgb79qFvuxsE
CA+4BkmYVFjciVAq5J2uWw+uld6p2LJ2nq3RgM5b+iquj9v4kCawQZTUnM3klOaqYAmOOS16ZD3j
0mB3wR9NbvBgxhGG0u5KzV2kaCZCjP3LWBrlUivzcS0CIFQT8gAnORjuNVx/OyMArWzvpW7R/dEa
JCmEodQSdlr5QI8FJKhknl506UHqFZGyU0Oao6UMfKDarSgcD+bNS6isl8JR15a8twvMkWAtvxnC
vqfW/sXJKCxrLMkzQdyxP9OFGpc/orr2wQ7mxpWlIsTpJQJluAG0AJqrNBz/clX9PnCxDmfWylAs
PZKPP4wgQx1YrdVzH7Wy2SAs2bpdoi0Jibr3B4qm+LygAuX5X8b/P24VYSstAxQePAh+Hbc8xdXh
TQmPXf2xNnsWhul7q+zLYdIeUHI+JZ795S93z+9zL9fCne4IlLWeLX+TlwUeJNAUKZ+SVO1JbGFs
i+8UkNy1eoZhNBG6etQb1lWlNV1/vvHfb1wEZsY8Pfc83TQ/qkUDCIJx3xXsrlN8KZWxiUdD28sp
0TZlw7qu2Tnaq9bjXvh8u8L8bcRgw9J2meeaaDE/nl2Isxp2BI6zbJ1LjzuMcKwMnlswDnusCFRG
DXtJF6PBFzFd1gyeCzNPn+3uEfyL+Nu3+f2pz7dxBZ0LyxEY+T+cdey8k7BLr94OA7MgfR42ghJW
bkCvAdUId2Zfi0s6+h369OIq8amAplC0srC/J2cy31oYrT4/QsafTg3zYYHSGuG2+Kh4o5WPd5VS
zNYwDXeZptq6RLQNCal7LIPxvashL9Zz7i4q+4DnXvqUmcXt6Pj6qU7FV/rhwWKHzecQ4uhigS9g
e9qwZzivq0YP7kVsXDSRjg8YxcR2LrY2fnZRzX556dPAS/jTn+/SeVrz62MCMSOCb1aEJqLXj3Pa
QGoaeZtmvQWF623zVRO0l8Lxs3XetTyU8YQuiXaslp0pEcCk9GinWlaL1Jpv/IzVWq3bz8bE1MXu
EPYk9aovy2ZlezW61MxcOT0xCjp4fgK7fXPfSmSCRkGsqh1Oc5eAIcw7ebjUdhYMYE7lPiCSbzWk
6S7gGBUREuLPd/mjWozZALvsoReDby4ZzmY12U8zPV8o6D+IArZdQjpGGO5CeB1OqI07XN+nrqnI
lA/lHspcSqpzTiRP+B5HaKRCJvxdK7Ud03Mcpv5gr1gA9guOzYRhcjTgWBdfMliXi3hezDYzLCb9
rrn9gwpT95CClSaObJ7/2OYqK9FlGRYlRssokVN0ycEN+mBd+jUmwmh8hg2L9xPB1zKdoZYwse96
+PWfH43zrO+3C+Cno/HhPqOV0qPLgycctHOiWTqqpTEJIrGcrF+BoszWjAvlEsw/speODqpRG0vH
sR66uLn6/LtYfxrpmYDzkGYUEr8J5d2xk/1otfXWy5xu20t3PEojeWp9b21XYgTH2DmooOnxkOTO
gJCKq2wokivHI9hZzkRcoU7AUDmkRH2xVB2PjkdfVU3atMjmOU6cw6eXyXfQXD4G8eK5EW239wJZ
LvzKhnPUy3v+7L1y23gFyTRd0jUgVBGf6zpzo/c0bxCaOEhdUosshsz+kkGNofuBl9Kc/GELhIH5
OxRWgyEK3Swldd31NoNHyTDSn0zpPwuneIBcxLO99Oh3VU9tAyCmovAWVSYMteDVJcTxR3HsZfif
4K34Qynj9+UNdSLUuhgusCJQ0vj1orcMF4MbIvKtK5PnwIeQo01UQouJOf3nZ/EPg6TNhFt6LJT5
qx9tHXWa2NAE8HmWQf4el8StO+WOofPaJdB8EdLRQUwDcTqX959v+A9TXvYRZIvhSYmB6+PCmWTT
tiRtgeGZ9mnbxbAC3EHuk6Z+MUwHcILrrxwDCpOdJza8LOrL2chK3mdejzS3QFflEiVC93YqB3s5
hopKZoSWgbbW51/1Dxe6rSPXnhXMBlW4+fc/DUHkLFYGXu16m4e4VfrqSArDM2L/6wGmYhZF77UD
Se/zbZ4nLR/udCp+hgckh9Kc/fGJ6nVaPUQRdxcun0ss0ivG/hVMDMwLzilw/Qa1Y11uNM/cUWW4
NXx3b9SAKshJ9hdmIa8HUzXwUZtuo2ZI6xSN95HAv6j9bQo0L4B//6Y8OqH6OPI3aE7UNuAuO8ak
3j2zvB301AmRBLaeRIC64vfPj8wfr1iWSMB+KLdR6fv1bNhenAQZAt6tmV/0qDikZKtGbl8yOAPd
4vpFeDWkK+1vF+zvK/KzNQgb/HxC0Gb/umHkw0FBvnm9zabmqR/ljXBYHWL4TJbhoK5YrixFwPqT
nqmGnx44WWzVK/S4rMN9GqUu8WygzDuE1slhmtBzfn5g/lCK4gs6LB51bmYyHD6MGgjZMHHSv9oa
mnxmVAF1iqpuQ6LyBevGtxARA5h6d2OD5nSd8a6UJLPLCcunMvDxxum7OXIIP/9W8k/nixkyZ4rV
Lca3D9+qCTofPq0OBqgNYhRrY7jXoNOAD45Xw8jktW48pC5RoG+CTg9WTBxRJVBEbGM3ux6zbQ64
7c4chrcWHMBdC7gl9Ov6MsiP0O6nY+WGlxMjzQkOeruikZdvIyaalznPBVi5F40roB94WPqnksdE
3jGFi/SR1Abb657q6gKw9QSmmgrPvm6aZ/Jkv0wkZ+41dBmPRhW8TlW0TjoRbtGrkQkteKyZaipP
RbmqK+YAnx+wPxwvkFa2zWDsMJcWH65vjEzRaOV2BdcMbf9E4EwLJBStHEEjyLjvo7C9sTX1HkOc
/HzL4oMyf55rQeeSDvYUobvuxyI2dl/K/cqpgDOAcYz1Vu4izadX6ZNX7KIZ2vcKeRgZCYfUp75p
mpV1CEfzv19TsZaypG7P3YjfngwlQJemdOkDgqe7UjLrFlWi6+uoh2jrhOJ5AGV9ORb5KZbG36xK
fyikcwzwDkkWMQ61/A93uTH5QQwuoto2DjrONgi3iFi+g8IL5qRaYx0hbV0G07SPu2BThlX4l7v4
D6OMp1Pyk5h7hbS8D6efmVLeeKFFE7SdsiVgPdNf4sjDoRTTC6dP/Lc9Zin0h7Ukc0odL6mHO4hx
/NeRzUVz2QaTYJtdhpXBOHN1kBsOFG1I/VJ3aU6nXQyVd69ZLrlMrf8KjiM8OoNfbYPB965j7ZkG
YrhuZ31UT2jJMunN4Hp2pdUCjnZQtNqyweoEINTUHlwfg9yoSKLU6+SkgcWHjkPchO6Xd0aYPtVj
Rye2VvFzM3gbc6yBXKUZQXtmYfEE1Fn25gNy9abssVxmwS6bU/QSKb93dmite2MgXp010UUg5j+E
A+A5cbRtTN4Q6qRbqjnaPTE71GZ66zHyknhP+cu/8KM0WABRJJxH79TNhFVl0fbmDY2N6qGBteO2
eG46+8k1H9tJxG8ddX01S07b6N5hBXFT9JY289FmK0/OmtsNfe82drwRCOpISFN0PcHyfaxzEaGr
Nb0vfh0TPuHgAEC0J6/Qpz4yk2nJ7Aimy8FACl+29Isb7xuLoOSiFEN8cifYYTwh88dhjO91ImFJ
OJrIMxLN+DVk3paNzfAsCytl7MBa1JB2jjAo7eGHtsVdHDkvBjlzL3oibmDWfW2yCGS/IaOL0YH+
2Q7NaznWPWTtnkAdNyvadVZG0Jkl/fcIIVW6aNJJrSK0P6iPssGGgYMANzXRywL7OdFye2q0uAWS
zE/nj5xwcgkJltnK1J3okid7dNkURXMYKZOcPxJuaR0a19imM0khnl9mx9OPd+fP/GRY1Z3yUVLT
6U5M60Tp0T6d3/370qPJWJc9NTnXwjQAu4nHnlFE0BPG6CKQZJT0wVitA6Crx3AAR7/w4H9CRVDf
Brtg9TL5iEgDZKfnd1OWpes0RYWcdMF0hT6H+FgyLQu/ujp/QudvvIoQPJGTmezIPzk1uW9d//tS
5e2SfCPj0slmHnKdDFD9WJzXY06mr1HKhyExw13jZNu+ISan6X0JfIYl1cHrqseRM7AJHQeEuLD8
O+kWGzHm4kkLi+JYh6xlyLta6GWp3Tal0G6HorrpUgfue5xr1+A9l5MXNVt/0MyVFViw+MOkOiAp
CpbnHzOm+BcjWJa2Hvaq0zISQpykv2aaoPox1RZNTNAabiVHj49GHfo3VeqhcdeGdN+Vlb9EkVls
Yt2ObyShKzcUmLr1MEbTahqhkZV2Fx5NPeqOqNEIDzUd7zEd43RbFqWzbnLDf0Qxpy1z2QBUmtxt
bQ8TjG08GmQFTxe55k+PRpIdNFgIN5mu1GP2LZ0/lMCO92TLczOgVqpYvjwEvjfe2cTXK+jXD9Wo
KpIKg5wauRmTYt7SomNJTK5vZF6d3zF17VlrLBy3jjaib5gjxaOp4F1Pzsapkm9nVorjNvYhC1Ob
6xv4FiFXl2CiiVgQjdpaRJtl7MvDXKNcGIkLc8sKOnxtprjTsxwTWnfdFiUWmondJgvMe+iwFoNd
dKGrJmy4i1pk6aIvL7TRmI5DWW9QxAvVA7WlUn/TdLD2g0F+6dr+CM4pB4ttmJdFzXVSGO6wAvjY
XNQ9Yk+7DF9DnCsLQwYWNQidMIrAIkMFbg8r6ia7m7L2ZiTS6isR6/m6BuW21wat/mINj2A2M7An
cm2WGoXjPO62fla5X9vwUAHH/Eb/d9gMamrwTwfJF8um0T5/bpvMctMSV0o3MKyaLtJnW8IqN5QB
9i2ExqWm+DEfo28MJOk3Uu3558kdYfLq2hWJ/RjGGzOIsseh7dsb040uwvGxlJW4B9RTXLnZQPKS
8h8sOPCXcaO9nH9KZRRd5HWaz8ByY9XnGmeD2usNDxls7rZ/h2/KvxtxGFMXmuQxpQVKsgACOjNv
G6KzvWxXGmJ88Hxbkn9TmvTbivEBEgEkO0f/PvRDBjQmru/aIRQXnoxuVd3Vd838IgbqBwTnGMsg
wMJadBZl59zrD31OTHk1/xi3TXwXkeZg9/o3L1PdtnIHZ0eyyJfBzKHk9jb3opFwjUhUW1iovtdv
nOh+12k9kS29K69922E9bq1ITLAuactli3xI3K1bNbQpegIBGPDsk6W5KFiJT14NUTBeBaQoXZ3f
dXB0wdPhkZu0eDMCN7hW6Civh6wMr+z00auCYJN1FpxzQOxHvTPFkfxu0GIViQW2ZhsH1OK4SmdA
rzdmztGkvpaUIYBhpzgGAkeBLDN9De6EvJQxXraJlWMsMOob7JGY5AbpHCvDLY+ZLblKnSm8Oj/s
Cslvw7hnoY8S7PL8QjrlI4HP+BFqFZykV61dPMR76fvPU9QcSbjI1nH1Vmjdi+0LnjnU2diBI3q+
PTIptWFFTY4Limrkc8FR6LCW4LFj+CiyAxR/7CAxybkyAiDhbU2zfI2S5DZJfMiH6bgJpuhNGxXW
/mFhkRSyzmvJt2De12HYKRyXqDjwe51P+kxYPzWIKn1DvZI+InmOs4BZDo38CoLsVteIOKH8dcN0
fpUPSFKcBEvC2FkoRplDapk8uW3zZIzN9dTPXeXyCqT9/NSls+RLlCRglJzkyTX8nZysF8MItzia
t4NxQBPLsKa942e+HA33dWowy5A5CPYMkFPruD3YKLHEBlIuaYUC7w6Kbu20kO8JOD6wGIoPopge
29G+rsgrgsNZ7hM17c0xvSGNhJgvEgXLfj/EuKXiQWzMfNrWETlXHZyKwF5ZKS1HZ3xjxXlTzo7p
0VFymZWSCmQ2mhw2pqwWu1UC3gdwf+yaDjxS+ZAk1RxLZN3GEiJ2W0vE6J3PrMCiXusTF1hH7ouL
ZW8RRQjdp7S5yT3/FstyRXLfKLZ1zMxEI2SAIqOz7KnGVYV7lcbE+01T3yyhxe+bOj9kpt3Rm9Su
omF4jiZ7YxWTWOlqZIcISs1LMv4S5mmuiyES387E2tOrp9ewjzD9ISmHfSWWPJMIO9AgFigFI2zU
KkCierxCEVIsq9K81pVGyIKVxstOxCAmvxiteznWCH86i0s1ydJyjfGtXldhddk7Wr7RB6E2tKoQ
VWtdsgoK49LSWEfkCj9q3RnecbQZEqTzpgFxIJLIfNdywB6uhf8yATufEDCl1wSXtQJJtW8DSTc0
sqryJtglPrRICv86BE08gF2ktevZSljiN3DCDptOGEIINKE+kcFqiOihmUXQVm4dqAS+ow4sgpzo
pjZ7c+P4ncyjZEEEUkV4lMC01alNAtZkLbv60e7Mb5UoERgosmZv5VWk0YwOPGCpfT+sBtLZF5GB
AcItkYRj3SVfpzl67qZIagJM+za96PxgMxn2MyqOYNFUFthX24Ka0XY8doW9wh3iLqqxOZlwAXC7
DF8soWlbpyf9jzDcFUJQbyGq/oj8dNiUnbPPjEhtfeK6zUCf9qANXnIegHGJRLUZ1VUXpxh8IpKO
86ocjkk/DgTb8o74zpUKvBYjLY+eQUmCn4ISzpZZHCNcgAfqjKiBy2PqSg0pSHj08gpmvO6oNfjS
fFXo1IxdHOVdFqij2wYKlUEdwO+3KMGfP2xjszqWTXAyB/IT6d1UR6GBoetLvVrpc6qYwfoGw2Jf
GttWby+ceYOVHMsfJLVMDBZ3qbsoBkVhvCDu/vzdw2zIybuJX2gNRMc4GKIjYTbEyRGet+pUhxnC
RyIMWLQ+WnMYfJXNsg+FgaOL3MsiIU49UIQZ+dn3LijzNcSZOduzLY7tfBCSmOaClwNr13ytPYaW
M+6KEd8yzfZsMHqCxANqOTwzF9qsInWVnS9MvOQr10OjWyIbwRWkE5Jg1MfzC33BjVMb3g69+nqo
s2ivGksiUcvSfJmG9P8rRTh5ZGlPCi/Dpp5/On/EEvwU5U68nhSM5Vmaih0mP7rD9I04R6LWWoRl
FKIIdrHtCvPuBAwmno9yVZPfJebQSr4eJlGfex7+M5nTPPiRjR+bOdgIBkx6FH24nayw2SV5+8Xt
/GLDT6QJzS/F5DTwHMVjnkKJ15XlkAbB53E6G0vPb3srXlOmc3ZVPgbHMUkAgs7vvHDakV7JKoj4
r1oS9hmV3dZRFRgUsnafwrIeNj9+1EKPmE0dco00LWKhQ1Z5LpIIDWH0+WXUrOg4FE9pEWQ/PnYb
bA25jZW9n8o03zTSrFlr+AgA8UMfVJV8FyxM1zQz3IPZdinjeHdpJjCWQ6e+qKKtCyKTHpre0/Hk
uQa+t8WnYmo7wRlfYBFNdoIVHPQ7HDhTqq2ANrkXKRWri3Qok0Xs6VAptdLgJiceuKgdtQnCt8kV
/pEin1qniVJLlWOHr/SN5Vssrk2X9CicYX2CZUrSe9Aq1qppor/0rdYvMVMQE6t7r6PRbAY3HNYJ
AW193+RL5YlwWtZahS0so+rNeoS3UySxzXAT5wf7/KkXaC4+eXIKD+dPz+42qxLx2vQpVWijWCPs
Dnfnz80wF9wU83+t23CBEZzMf/T8cv7z53d6b0IX9hJcJPNvf2znx+v5Py00/E1ZqxE2cf4K539V
nr/u+e2Pn5UDvKePCR/4f99tOH/5869/fBMsR084y3AYz1/p338Y+qG9Hgb5VIBhYM49/zbRgBpZ
A4/poGwOZybl+V1qQKf898fzu/NnH/4dUg7AGG3+cP78/NIHajY3zX/g/LMT1NamGsKr80dTlE5r
AGvfz/Y928XNlnmOXJ1//PdlillIFxP208X57dnxRxC7tXJT81AI5uJhBR7DgwW9UkV16nRNXqCh
tFflZNUb0nCy7ZDBcCgHbEn63AscMIHhnm3eh1g0ywGHLdZC+4UHUbnQGZy3iQr3ZpZPK4jG5nUD
72iT+vlwYbusxEua3FlGcQb/t9jKssG3jcDKSPo3QKb6dgqx6NjuRP2eVF+6vZH+Ha4BiYWUOlhn
32XOV2Zs4UoxkINxnCCDZCZeWMnYYyfpWz00l8oybhCsIPsconTlh/5TQcUes/ykbfTJ+eY515bQ
N8VQffeHID2QrtWuAcqy+vebhzRmSddCaY47O9rOJpFQTfZW96y7vEFclE/VjqXV9TSam8jDelQH
vr/oKZ6YojmlMKmWLmk3uFyAIc6hZwm5AmZPEzgqvBXJuYpQDoLTs7T6Ht31XYWnAtNcaZrMn4Jr
sxiujbh4b6S1zjItWPD8fOs64W/DhoUHeTCrrpaHeKpYVcR0EQYUFizsKBZRY6EippghNSxKNRKv
wVudMrP8OrRXrZ7fkiTYb1XgAhMmLOIarPn3Lo/DNcyC1zJo7zX8OutW74kiyYcj2R7PWbzRMMdx
ZmdZYitXhgrVOqvarVPkWIEV2oSIuREp5tquNd7s3Be7sHsIkW/dBqBksV/6JzAF3lGM+7ErUCOZ
+snzmnINNiRaRi1mVr3KcihvJN+auMXK10IGxBawBN4IcrYWiVVgg4qEvej0ztl6gcJJluiLFDva
UkA6MGqF/VUXyaWmqWBX+9MbGsfk0pEYaKVyIRkNoBqsrr8xEZ5FWfmkpWV9dDBZ0Otome3IqrhI
I7K1O6njZ4p2lJ4eNb7C0aL0Aa0CvD25AMN6kqncFMTA7mqjfGZ1263o4RTbwDG6K/KR9ZYpX67R
li/bJljmZNauOtqbCNIrOoqZw4KwYO1OCSxbK6oD/CK6Z0EDU4k2ETH0Vn30uxt0TB4zE+YGSA2O
trIfOgMDazLiYkmRuOiruM20/YSgfgndQO4zOy9PeM94EmUl82AyPU0fffdEJRFVVPjViYGuppMZ
rcxYqVNDfYjMHhhQGXl2WGFQp/fw1kSZHtzvcEzUVeVvY1/BwbCMyzagwjBnLu4SvbjUBeqPzsKX
XYfhsIzHLtvYVu1t0b56qzCR33rikpc4y4hoj5jvtzRwWVYsJxE9mQPiUogCFsFULJzCgkmqCnII
SlW60bS0pvoRkb9d9PDiRoDVRdleW0aqsB5Tk6HOtW9biIAYtLhqUnc95sCeUxcDnEFbONElU3sb
PJNfMDCn+vOsASs1iB0aR4d1HRX9dHrPaSVrRfRVK8r3th8kwAhIR8zk7S3AvGc7m0gksLyM24j/
3sOVuNZE+BJG/mbIrWrNlBseROSRVNwDQU/NCKwPAasLa053o+53QudEuhOCbR6dktQrNYw7VRTT
Nm6IyvGN/pXY3/GGERAhTNe2C1UNLcnA5KKOfQfZdcrsvcZqTqD4xpUVXgV2VRxFxwTM1P+XuzNp
jpvJrugvQgfmYema54GkSEobhCiRGBNIzEj8eh/U1251d9jh8NabCg4SRZFVQL777j3XfLVpGNgI
ci370ugIlE8a6MQ+PFZdOoBwT+PndrR+h865hHqSssfReoJnnCPS20Sl1TkuraWYHM5mteClPb+K
Bqsa9tVoXL2oZogLekKHnrd1LYUtk4PyuZofBvqUbOfgFa1HfW1gb7WqphJWZue/Hkyuja0VfIUV
gB2mBHutBwOrPyoV+WJeFZ/KApsKycYlGJK1xwoQcRAQvDNk3bHBOH9koBxXps/+QkQhpQtWAe9H
cKWaT5Pm1qmjPVVHoAGpmV9JrfAhCAzrwvN2lPtpmzqp9u3cPz4WP20DerS0ZMKaHEzEa9MX7ibH
hIW0Bb4p9uNNVNY0wptcrTWVIgwFw87Wu5/UMMd7L+z5WoJCQtqIuK+Yaz669iUxT9lBz/dn8LtO
HptK9qxcFHGycZOo+TWI/pepj0uwuNw1dJBi9VgYnBPVZ2lae0UcW2XKRQulIrrW5AmX87bnBHsz
QMOnzDKLDuvmwuwoSeAe9E6Wzd7QU/A2tek5DllqRINIt+xyNJ5uBD0gHUCLYu+M86pWL03IVRZC
EiwCO/qO2OgsOdzi3TGLhTZOJtucoD4WhCtrc1u0JteojldmwNe0uDxeK358Kr5yTB02sgOIQhoK
mGRmeJsm/YbkTfgoIDtuXYOJzq8UzBqSegLMTw6XYY4K65gs1oOYZ6yZhBDkGhHhbrzFzbFVFEOY
rX/NOAFGOZSO2pK/kizgSQeV7jxmzXtWpQACEF82ZddvHFSzNedkaCQlxjg6r/1NlRnn2GYKKSHg
D+WQHT2W6euci/YqimyqM2syofForhVK/dLB/Xylc2XdWP2TMUX459Iq5hbL6aEnDb9W34l0iKee
BdIqpbiAwseCXjAkr01pY2Dz281pxCO+76Ps92BEcmkBbl3wmmDBk1sfeR6YW3ugjM9C69oZ9RSu
W2+gyaWp9+gyau/MzPGm9sjby3CviWnCFTV+aE5gHanHC+hLDShYxFOJG8tk2TaSmgT23F6QAvRT
BlDJADh/q2xmWBhKVyMoRyCWXZne7sC64d2wXt1FTjrTvg2dMgt3NHckt+qbFT7RbSeeZR6t8jQy
b3gUime88dnGL9p2ZXTf6y6UL06aducxTr7zcqteWtDwR3wmsHvCL7NPxXsCkfaoSw3G9Pwuzjix
al0zO8DCG/dxjsZQeYRKx8H40hJq0WW7rmkPB3HivQsFnAYTICqJx6yqyvHqk8kj3tAyEyAlOWGa
7miOHFaeMUxXix/zwkltsc8LjpCKL7QNtHyjqviHQ1Q/T/3+Lt04urAzvbSjFGShux0SlIEdLf9q
HeB+VldHG1voX1l7TTHxn6rhA0GigT5FTKvNsVbGRQD6BHT8I4ieJrT1Gk3Hq0snvqHB905ZZg04
YLYCUw+7LY6dtEWTee4HliQML0UUJrtHt0/IMYXaXUzI5i84l2tH9TBk88hY20nIgBu2PyD6XlxT
lBc4JtAnRDvunWba00yyGRPCSnSYbjQZu7c+dba2stw9S9td3w5PcGXbi0opaQ9No9/IEpBWJLi7
hlS84N2Lt/Cyg1NecYYdivfajOFCIF7iqiT0LM0Pr9WtfZBa59GaidmjtXYHiCG66voDRK9uYTWP
dlb7JMbok2gdgqhHK2GWTrQOFsM2h8i4b+Ok2EQ5kfGpczsQQBCE4ezl6AmjvbPKDTVa8YI9SnoF
dEWBn+Hck8RxqMQWHoWiKT3cBYqIxgoMo4lau4ltLfWh6XYT4P09Vp79FM+oAD/HVsWVYqjdjYVU
BS5Nl/s6c9TCDdVrXBn0F5NYWAhz7owYBZQtiFAQCxL5bORi3bhIyiXulq10AeewqErAPQmuW8jj
C7NqgN2xeDP0Zs8VacT64fYIH3385FPTrGOrbpzg07DDnmw2ynBjUYmuQOtFQypXJlP2EvwApwWf
26gu6DE07e5sZJraAJwD/cu4fJwYWLG7UmcwOskPE4l1D03nRzSE/Rk+Mcir+BaNhEXyjgYlFu2C
w4WHoiKZ7phoaRnBrG2NVXEaFLx6kx1pSkOkFzvkqJNkiwkTx7k77sOMlqWq8dSGzlHKm7Jbmlbe
pa7g/Rn0jelwBdNaezNGtjIeeCRVhRvNGn8pzoqnomTwRFw7Ufc3rQEjl1t+MeGutt/C0gnXWhJq
P9zhd+gV7puR/pJKhOvAGdXJ9onz1wUNg1iYualn8TkuSMAYdvFNFGNzDtvMeOqHF5mZBCCwJZxj
+M4X0XIlQcrfZhhO7iLukIfyxD33+QXCrHmPfFzTvojAw9B2eYctFn4pKh4vGq0uRu9gXoVDASRK
4/krkRd6B+q9JybSRPNDY0ctpVaTt+DYGFwC/c7a6ySUvovqEu7mNL3IuE1PrCjUUw1oWps0Zo0O
1HDl2O9VM/n3xwOy3S7NzE9ZWizv9NzDhEpxGmd3wkCRepnCdDxzP+if7F4/xGb8Y0AmRrXu2dBQ
20HzXNCcpy4UzAVavcINxI/VKu6llRlLenoHpOGOHfuUW8syx/vsy8Hfc2KQqHJhTTnJqnM2Ad7F
tV1Yau25erHp6Pk6WXEDGc2fjgVC8ToxdUrddDRPXetZ5zismysHrpoKh3uGb2RgSQnM1T+RHR0P
QYR5O5HDZ0JunZ3RZK8rWYwHh4G1TGBhUPxLrFZE1FLFZrQxIJ8MxjHLI/k8VzVXuKUILZ1UTv7D
KuJN7QDuMxOH83sILajVwuiU+AW9TFZC31Y1K6AKMJ58Z/nOVcSmDWxMU8rRk1ZdrVK1S/Yj6cbM
w46Sv7RexoplkOF84EXV9k4s/e1oJAf8BvXx8aDVA2zGkR+MLBNxFwDKgSIbLz2v+EPaN7ROd3p/
UIn/vQijT43wJiXsEKKZmvaYqUpIaxackRkkPmVCrOiJ6lZlbbI5pn1lL9qIpnlRUbwwwZB05JAg
/6PcKTWivcbzjp/KGMfZtGnYbOGVAAFJ/Pepmc55B4WOUpD6OHqJZClSvD+6s5s4SNaxZnwogOYr
pfLh0DITb1PDr1apK+4mIKeL6JPxGoblEbyYuVLCcjYFV6FtMWTUQ7kASIwqflMNdXBWCyvS0jDw
hX7KUSgd6CxCkbg60c/A/Kq83noLygFfn5t/LzXyoaM9pt/R1eUy5Ck22O6ewdrl6k3gb4gh+7WW
VYNcHV6EkQJU5UjhiGTbua0LRzqke7TzUAe2WduDXzGNl4KeMmi3Jjwij44fp/XdTZK13T7NaGtr
A726dEddeJ9Q7DFvViHYbke92K6wAbYAzQOgfQzn4jZR0Poo25a5w8cn0GF4w2rTUpaiuRHr2uk3
qHa5KVmOMz3CWjIbVW1LrV2yn8D4ThikjUq5CVOIGBMkzXxgKsrAPxAh8Qx0LSqH0Ssoc6q7YpUl
xs8qhNQJJp6kx85u5xpcCSczDMqdtGH/iZJOGInPdJuH9KUWUq5Giek9k6vBj9h+0i1vl/bXoO/J
jwDwASQVJtZNM4z+EFbartTzdZYjXJkj+o8bdudaaN9HMf6KTLQQ0UUd+Gk1LuRkG/tSU9ep94Kz
1DLaVUvq3XFTUY9KXBIV1dgUlpmsud/PL11IqqOoN9b4npYmxxTvULUAQj27WtVuVXGrh7RkA3nd
WRynEjWAnijGXWuRkHdDE8slkgxnCfx1clhCqak3okxB7qbxO4helFo0foZU/DxSMcqN/iWvJ3WQ
OvDqUHnHyNkYRoN3nHKT1aOn3nSCdqcFibloy8KidnsuSuEedSid9jd6uL71rYpueCse1gNLtjwr
f7Imc7cqspC1NKI1nILWkRlDQnH1o3CgcIw0mjxViEtqZF/bkV44an0LTalon6oMbmWXRdghOs1+
boufnmnncHjY97VCGasqls6um+d6DWGtp0tlp4j3QlQjteAghZO5TZHRK06OwnuLtcBHXpTFttLp
vK8kcCMRjt6GqyFUuWgk11Azm+iVde0L40D8jhJwWx84y2ISr4nXLAhC2cs4bqyTjStnLwZxC7y2
PBVFivLT1PXF8zhzuu144iIMPizMgmueoIMkaGuwl4BgNu0LJ6iaJ6uFWSZu9lDG05VNsQDLz4gq
zTrYTrrATjEu/Kr0VpTE1dRlTS8Gm7JZkfIOhpnT6d3NKFCfH9wgFeO/S8t6GxovVTa1B65wB1u5
GaGb4Wc3mBQupaW2bCzkvXhth0G8NiuOb1FpfMR5m7PlKH43DO3bURbhUis/i6yJT1js/I3npL8H
MLgYZKJ8lxK5d/yhXJmkCDe2H37Qx34N04dui5CtTPZkTUz4t+NZHVA9vQeyAzAoYP8iSnjGUSu1
Y+OkHGSJFoIKLWyus+KTPS9DluD4Ek4p9+0escjXUoQFOZ6t9gcaxjLlIPLmDXvV1t4hM1qwhk7K
b8ev2IrGgj4IXz8Ek/Wz9lJ9k+gxpWXSbTHyUzYEvnNfFWnHgM6lhHPkvQi/DK8u77rtKNwQfr2m
FD3dunBtuZ+PCzTHgIEag2pAbCQCcoRJMthnOVhKStqPUavusqC3r67kKSdZsEzdcq6lZh72G2xY
g0PFWsl5IMkRg1Rm/woNJBo7a/ktD3QJekO/cB0AdOALrYPjax85QWKdTCtTOowjZitomRb/PXv0
XfIjVQuWza6pek78a6DiHV2RYg7YUgJShdbWY9mSxe4hEjDjBmWUe19zc7r3HELr9nddaT4NcdTu
GcmQUCJ5KRFZaCrKRk27Rwad4IMZ8AwwG17Ief1meeFwINhXbuWku8uS9dNouyz0rUriIpFc9+02
OD4eoBT+lmhraH9JtUG8SPbsZG4w3OxTXFsfnCn1X3lt351Qjy+xqvyNESdnrwf8VUH7XiMJ9Zsi
ZP4hccYvuAlzZk13h96SvKVBSeVfNy5yRLBUzuuxNnppsbNyYMrTg1lQoZk1+SHSo3pfjM7dKrxx
a1ZctKAPsd5bcsuIo36R4/P41XJc62r/DcYSh/OB7rgxs7OlCKidVMr6lnoFhOmGmsome5FIQlvW
ZTg8equ6iK5+4VClAIQKrARF/kotMfJKa+37gCJ3guDr0MsY02RMo18y2DTTIpgqn4B9BSYMbGZ8
qIE+oQqFzIaVQ8C8yRgFJlIYRpQeKoAGJ+rFNrORfV2MkX9v4hLS2Cj1jVLBDw/jGrVQEcHxkewB
0a1umZftrjJLC8JT5CwCZrE2RX7LwCIgNAzGpraYaaZSPweTwX3Qk1sRsYtRmUbrHYPu2Q1g/JYB
ow75cn7H4dMlD3Oo/kEHiaziVd5IE4UmLsKz0MedPtrBIecsve9zUuauhAbmmfklpjR1N0Ybvg/m
ci19UqVX4LdR8SUgMhin5CfMyMi3sHMRe+yx2U/SZlTWzilthEtHt9OVZUxy3xbtsKFH2Fj5dPgR
B+mRNN33nNfKTRiq5qgQ7wscVFchtYtQdb+nsK+5BFEE+kDG+Xluro8peTw4gmpB6hEBIeCFi7NL
3Np0z+fU4WSh5NfTt+a2LnKuVoUOfXa+8Ps906SnSXD+rWnuuXdcEkjsW72SN0rtr0CraJa0+xUA
t/7IL9PjKdRyIZdS38msO6PKV/DBavc5dFlOxLX5XBacUQAiQuDP2Az1ifFRpLK4JV4DWq+COozQ
siQKxLdEvmNdVMJ61ftd23+2srVfKktvb37avhQN/inmYXiHVpS/Onn8Wbpu/1lSGOM6KlhMNX5Y
R2MUTiZ16jXX2jfmmJ19097CupPfuQ1C/wbFsKbJIT50FoXXASUjF7r6ok0YlQI6XLeKjCrfa6zS
w8R8aZLgKRYTTyKd6VyVllwSkFZYFoV1gbUdMpG2zrWf+2RjQAQlUt61mh+UDmI+a+rxBlTRRB/Q
7W8TrnGKLF7JyQXzjAtWY8hvSlrjrhnll5A0DfipV1EboWMostV4GwIjutS6Llg3PBUhky/SjXd0
0DlXPmEG5HuqNU29iNda1HkrRmtnXzV1QgiAbNsEUnKq8dKmc3Fli+Rc2nQGNuagkeONsh+GY1xJ
J2tbYpsxPDBMblzuf3jGRLWoVrb7BNQX7W11tp7MzCVBFTc7m6zTcyamL8nzO/H74sUOOmtXMUcv
qMU5TXqvX4eRy0/qZXhWJ/oxKTgrz6KejS2237FancIjhH+2LFNyItCYXUzjFNUstykwEhhIgnub
R+V1cEtgvT3POhJDzdF3Q/3c20VzMZt8r1fls+VoyM8kc/Z+XXOgaZ2lCe94YQSR9W1UwRNif3vo
feoYiQgsFIVUz3iEX+3Bp0k9q7IjhQb53Wx4wZdWkKw8C3ChQs07B2mJ+GcS0B1jU5zY0TJjyX4n
AqoTurQ17+X4CAU7q6rL3dPoRs2l0yne45qxarrSXOfzXYTqlnHtRgnOO7xNAwssJ59KdMGufYpg
Pt+D+NC4W8JW+a8MeWrpjnpza/pb2QJVBz2rMXhmxjvGRALcRk05JGuGN+bFfjiH0va/W2lLYYLL
TdFA/uF06LFdiiJaKaLuZzGmWBddaR+E0fxgItCPZs09IUistU4c3BtUeWzxk/Nb4eKUAe67DaP1
Uvqc9WwjRiGZH3wWVCA3unvK/ftGDOJuwGN3YYQc7LTBRQR7+NhTrLJsK/JGjTMsGFkHnrU8RC3z
tjYNwy7vum3fZ8a+Cpz0KcQYBwt87XFdpCO3n44uAsZOuRHE/EIcBo1YoAys6LVOkF0j0YQnfusF
CcYKAdrOih95yEEEWEdyF0Vnbhu2o6/strHp3VH2XDu7mgLDnWgP0vfkq+jm6Rm6QN3vNGJDZzvS
v4UsNL9Kq+IW6Dk3t0PpA/bIVw1968JW6J4NHIbgySpQ4nG4KjtxKac+4fzEiE6Rs37W0fqpeuie
WwzK/FyL5C2ukHcqn7zYoOqNTc04E62xdDiE9qKXZ5nl9UrgymQPRReFkTrhrRbuT+o1y23s9s+m
Fl1r6sVeu6wYt6HbMLRRVbKo7fzuKODi7OlLNsFDik6Sh7siB/wDCbi/D6RLBnIH726N8Jllyd0g
bciixITpn7mkPML9jLF3G9P9TXdL5oZriq68y+MhdQzvYke2fobGtIpW1IeN77ld1Uc35wlvZIX+
3tbUJvQi9o/WgL2va2Jvm2u9OFO2infbcbpvMU9uxN7sFTNVukU+ZKSaIm8vm8hYBEMgPxQrIpUY
+ilOQR9IKiwPpjV1DHIu/s6GVb0lrF8+VqFvNF6bnAYcKnQ8v8ZTMYxPSrnlUaPlYEQOekpCeuNl
gVEheOhVBR7TgoIzdjfIV27diJOvvjxPG8eVZeHsBCpjLCHcdduqnVMHSWpRykgZdGL21qEJe+tb
Re3vX++6kvsdtDhFAzhkRJ1q31VejGKvBkVYQEQ/FBDFb7l8CmRQvvZmGD0N1oDnIk3vwRDD7rTS
rYzDF1QddWqsID4KI/DuNI7Fr8ZjF9GN8tCH1ACQ+3yJ8+nU0oWDnJKpl6xEaSNkdqxzTBiMOdZx
8IhERUFdvU8hKyzCBfJANrPf1jWaQ4CbDbBAF2yyjhHawYRdzPbyyanHbSMGn3xJXlwcRQ6ysNjk
Kqzm6x6w4IbtLo5KpynnvvovpAZ/W5k6DgZzsPacyHlJcNgA5s6CP1QalxlOuku9HSEyB8yynK3V
2eXAv5Tl0HO+04xdYNjttZ8YeWUWma907L62nd898Y19qboOVhP2kHWXxcOuwIa2qNssPGH7Bsfr
BixY4VxfMxzFfkZPWRce+4gDr2i6L36dCIRR0/BE6qxNIbL5VmxYNyZd+8ZY2RH5cY5Cc8Z1O5bZ
2n5TjsheqkirXzi/RQtdy+OtIzkfDQUz9jC108UZEcpa5b11lt59w2LLiOsJdWe1Y1ymsFx1mZee
iXA4bCDVj9ptjfPjQesNlj1kINEv+Bhrsl1dBf3WT6Yjv6v8gFvPeAqdQ9J12V02oXUMxcg1zWCs
cT3rZTKe20Az34xfedNd/DGIXmPKzq8QRd5GN5Cr3PFK8m3xcKXqcLgKfzqRgA2DA8ib1F5M6Aab
QnFEnQi+siYu9E1T1c2DaHDUM/CpqdW0S+ppzVtn5z/TAO/lmErrDZ9UjMnuue2ZSFLXiOD39/U5
boqrZ/falYEBE1Dco/FMaX00Iu3QSH7zQFPe3MnodnbvgVD0+u9MFsae4BgtWG4e7cbREJtgJDND
gUixDvCBIpxktjsyqsbe2ozCalWSnSNtVr/GqOK0PhQ/c9uMv03dzW1jsSb4P6ynpvvsZfukpOGv
RrsczpAqDjCaHeBx0bcoqPRjJ1p74ShtWnGf8LeDSQXWI/X6/xZEquvEN/9nDul/5D8/fop/5ZA+
/sp/YUjtv0GPIVsbcFY2DVCZf0Ck/t9szyDED8aHIDnq8x8QqQOI1JspS2TLXZec6D9ApJb+N9OE
GghhETuLDpfm/wIi/fcMss2X8YmvE8MEyzMHcf81i5oa0rQbC2xLK9pgQ7QpZRMWHJlFEUBR/VHC
dk1FOiVqaDAgp8yaqg+z/2MU+vFteLBY6Xej69T8d5joZOBdoHlO21Wk1Cg3Mf0jTo4Pr9F/B0UL
WzcFbdZIjYuczxlJp5cjJoK6+6df3X/DAfn3SP/8bTxoL7ZpBRBWnDm5+0/oCR/XCCXeLL702kbS
Bna3VoZm7rWQZYcHJbp852Z/c5PgHRaMBkG7XUoD6ikRMW3bWH1/GZKi+l8i6oBI5hjyP0Ef+MY8
QLEGfjZcPxZGtn/9xjBGoP56dbjzegIVQu/KrZ1WV6OMMft5ZIlwp9LcFcc4jyeik54aDXwOJuiW
qiE92fcU8DF5uNuQooVelsHJGHNid942G0P/1JjFtMP3RImGaZ/UPx5yiZUtxqGzkogSUJVLGhOD
eLwS0leHhMtqWAnJPEtzAzGl8hwpDTNnqX9qle8ekHCiJzpEuiV+kq2ag4KcY7U9LsGvAGcd0kGj
L6swXTdts/Oq/BwarDOA+lJoVWftWRfN736Enj5hUOS/Tc1TOj37Zc3yUv0Ko3ZpNWm5YbjwImSD
od36HqwSCjyPUbY3fMa4nnJOV1izxHvx0t8BfEU7HeJjnuWIdpSfLKwKt11hDi9h1Kcbv+vcdROw
RRPLFNHylOvUpRgBgqDjQXz0ycli16J/rli5fYMkp3zW2t6qDPO9Hxs7XBbtMuPOXOlir0ls8VYc
fLbzL2QGGgzJm3BctR3bTqymmWfuYunMZm/ngMkTFFW7SrB9DrP/s8IISn0lIHPPXYug+vKK6VZi
Ga2wjqazh3Tsq3v6XGAsxfFGPHD2mqaz6bTs2mvWqMUkE6pg5gQTHaBLx5Lt0qOjnlqRbaNRUeZ2
YO41295Ys8E1rHdegbEfwuuzQRX41jTSfd/FKWErvAUyprhMDN8gFNF4O3totRE3rcRW62KvDb2b
gdk28nDdwjvHf4sRN5gduQSpiUtZ+r3FrOth2jVm9y6BgHRRPxy9s7dXn12+hffdkM/J7P0NZhdw
qn9EPa7gzIFnO4Gcxy2MpKST5BxANmbcjHEUN7O3uJhdxunsN/ZwjYjZgdzNXmR/diXbsz85x6hs
zI7lcfYup5iYFQeupZp9zaUavnLXtJcZig7tf3PFrevOs2glqK1ln2wlERYhWzoc7euTk5GkSyq8
1HJ2VQezvbqznFXs0sKjOTwAU8SG/XhTn23Zfx5EGzP30rMB759PUNnwoWZ/N7l6Ri0s38xGzoYV
Fxr9/KH+YQ1/vP94aDGOG7OD/M8febyVzX/48Tf+fOLxsT/vPt6qZ+d6ilOym73sxcPWjh3yLZqd
7o+P0RCJE3/+rD074m2s8ebDrt/OJvzhL+v8/OnHHzRmZz0jEDWP86cfD+XDgv94k6cMiQF+pPWy
mN36j6/71wf/enz8KcAA/mKa3f6Pd2lM+vtXerw7/T0hMP+b//SdqDlNQMPuum1wq5FgTdePP/7n
P+E/Igl//TuPj6rHN//48nC8+MYeb1aPb5dLSLFMCT3YLqF/moU/OwvkaaPx9NQi42PIMEWaNi+e
yEHLqqPqiEHc3/RpeKOGAfFXD1EP6lU91gQ7xh7yb/NbdNc+VOmr6zIvCIpRwafeiTy/2lb31Y7D
QeYoaIGDM5dWD1pSVSd2FnvkRWON+l7jwr6g72Tev9W7UI+ebGKiayehlaD30qeUKo3Uta5hpmMG
rdq7GfnYcovuB940cogs09ymtlekXJgGIuluKVO/xIUK2Un9gE1yHiXtim0K/5TrN2i9QH62PdyB
wq1p6kiG2aqBq9FJcSXqxnOAtXFb9vKijWFMZxdmY9ISL/ibtqHW/MKGsiYZYq6Zn1EmHAYHL6ru
xdTiegybcSVjG7KDJQMiDLj+dY/iv0TJaDXH4j3T2BOrw+A/6A0eikBflzndatlIw1iifFwmwuTy
CxvAMT4rXr/fq+7qxoTNEwg1m/Z3Rhb55CauZI4o0hVmqG7dtfNNK2Did21yFOxu/abrNmSWiG1u
RKC8BQx+tcrK8Rsxem5nhIo3vUazGze4ZoydmzdFu8FU4cq02fkn3e96EJ/2NH30ev3N0eriSes9
ggI4coOMWx2gU3lFVhCk4xpvqXe06dpfnPeoswGJVraYg0gL0xub9T8bKNYLr56Hai/ByOByH9Vr
8xgzXRoB/QcNr7DayfAQ0hTbTwZ3UmEshJviju1pdg27VZPffJ3lNPg4Ggpl/JWU/UFUBv2O1W94
DwM6u78GMU+o5D1hYb+CPYLZtaI1zCMOMSTWm4vm1SfmERoU9pq8GndaqT0bKL7b3hbkHfC7F4b7
YYrq0x2RlGVSVWtFzwjtJrDsS3k0XLA9Pp4amybDSUMymui2cUy60Gkjlks9DReBzjPArKxN41l7
xJudckyMjgqLQ7nTJ91e8cS+umasNsxn2cp2I0pQITGYJlbnngoGdDqyL5l2KznN7Pvxk6QYEmpI
tREmpg09Uj+SUp9WNh0diyi+54n4xUt83zvuPcnA/nrSobFSrDKv+Ba2BepyWb+4zqXssYA5a39s
n0TY0QpXmz/rniU6pe9r3OTs3v343UrA5+pM1HoxjetAXtOJLqaqL4+WyQ0Kk3EW0JHRa2Z+Suro
ps/OR2d66l3rSYn+fQjn7hx/HI9xiHmXkXxpujdOfvsMW/5yGkvCawgFbjTSlgEt161AVWiT9UXa
i+eWSRzN6rlbimDdS7n1hf5jrGAOxIH8ZRcZvkUPmq7ofOSIhLsYnfFDgMk46ElydtuCJY4lr2Pa
2NyhMMR2Y7A2og5P3J5CrgNFVTffq26NSyvaqNm0HGffx3A4w5J+rTMuTQE1QL12QLmWXLXVbU6/
LyLl38O6WTtGjwbaRzw9YpvLZE6VnRY8eSHCcUj/4zKOuvXoOdyEKcnF3WfupNe/pXrvLIk3MmaT
cu1j4qNZtWkLHOUVLRsuxh4vwuiP8yTGfcYKHZ+opp+K3FqNE72L9fRkTnRs+iYG3CiUP6RFuLKz
jdeUUpTFYFsv3nT0E6h1uDLPup6/qNT99Ef9pxqXmRZ+o3HmAFfygtRDaXv5jGmQ2uMUITfwfxeD
eCslvTp6siM43JWkb4UXr6woyC+0eOLgBTUi6Ch1Lco/COc/PvP42F+fNnKXs5SrUAzlS8VNZpf3
5vvjT4VS1NjLWYwi4TYXjUPMFuloLo3zKU4KDQ0KiygwBQfqZI7IFbFQyEnOmiWEWJOkoH3PDQQg
EJdSkxrUaGlO1ABUAU7UKiQ+kdXYhPQvb8f+SJ2sqPLWaOZPtR3uhWw89uemdx4wcAI/NEhH4gYn
v2Uu3YlbWqizYTe0l8Tz+B/O34mtt9PaJcjKVdXjx9frQGgtIsz1RBS9m42fyRchkuJKsJeHsWYN
2fc/h7juCYAFOb94JVeZP4bnzlPWmS6ZjJDVGbM3/+tWnANpflJpTtOeNv7Q4FLnZrhgRApPaTv6
e6GXN1rH3W1R2OfCyVYV/qmLL7JkrVvyS9MQvjxrPCDsXFmEWtz0WutisF3BOZmfP3TkVv5KuZ/d
rWZJYHtw6rM9GADPRv3ugKHZQ5ERJ6nY/vpaw9+lQAwyCXKkICkV5XGI5Z2FoWpoc/OrPiRX0+9V
DcZVJNS1ju4R6THYt5XsLlkzFBe8PEMRZsQz4ooaTCJhZXQAfklaOx2yA1rPE6Xm6sIq3z4YXsWS
PvuKXb5Htq7UH/DPCJ5ZEMzLy+BkZ5hL8xHceasKrvtOQ0M39UZl631H1aL5oB4hVbiqv5i1vu8z
fcd9SRE6LYDoGSErcGKitsPWZZqwnoSBtoYnqhDXy+qIdWBftP5wyecHRMzPwafCUqDvF+70mgOo
WDi7dGC5gtLUrm0vUxQDhe3Ft5KPIBpJ3YZ+dsI+QcsyFt6Q5j6fvJsTfLjJiqfFcHg89PNbWukp
Y/l4syGZA1Jh/qgVdT43KSY6uqTlXG/4eCuN3RLG9D/ef3zQljU72Meb8ePzDPJ///P/7Qcb+s0z
ayLC0ZV4oGJ+2i6essPjLUqJ6//53ccfqee/8Xjrz999/LU/7z7e+vOlfIzd/8ndmWw5im3Z9ldy
vD4xqItGNlKolkxWm7tbh+ElNRzq4uvfPJhHyMIj4t683ewwECAkkwl0zt5rzYV7G/Xh8kLLCbh/
W0rrHgKF8FEFB9hxWbsu/nGbW5gdg8a/eV7FjR8yPZ4j6tpvRyyHOXpSocSVz1gWeZU3b2tv57q+
VEzY6M8jTertQW8eKkI7VSd5O/7d/tDsPI1UA06aunb/8x0tj5fzdV33WrvEJjJUInOzlK+Zok7V
N8tqBk0kC/XnbKYHA/zzNlKKTEbEZR9sK9+1ZajdDkpD+nA6Nb7OFO+QhNRhIbr0q8IBXUoPsd1A
qryLkvA+HhG+1dA3+GwIc7Bp3dZmmd+AP6yhCeXNtnKD7MbNm3pLDGtDn4mHPTqDm1iB56VE1rgd
xID6tDFeEhUx/GwwlQZri7oB+Qp8GbvbE+6kHVzsmWcnq1ezWj/i2x4iM9l3fZ2dkyjOziKqIx9R
7rbVIqzoQ9PTalWJ7vVAhc/WVJ8B5JerUMXwMnl7h1jW89Qfn5mIz0RCK/N5WXNrnUFC6fFLK3do
coEy7AgdKgG7EP88DKrcfDZsGmaphuQPBV4leCez9SnGKniTxOAl5ok5QZOSISyMYO0SZ79ByOzX
BuCZPkO028qFRu2iSULrkFQo4yJUouvsgnLpRmemcgyLyjjp4V3GDxufESdkOs/Py1yOZ+6m49kK
86dKt1CsyiPqUBnOqUKgwET/gpg6iuaKAyzMcTMqDGP84ui1uJldN2PsBkwZb//XCMnzNujEqvGa
au9GJmY41ZLKv31QMTOcyXBYlR5uZXuMPwcVcW6Asz6iA4p3oVuS1Jy5KuhW1paFMUyYUC0oKHpW
SFhoTAbuSjH4F/Rzqpfr5Sg0cnj5uzzDR+JZJ0yq9gnc+R4PElkGmvPVYzp/dizAjEXYbhT5qJPf
FOYX1ClNG+nNH9sih9LKSLp5PzyIglFvMkOhWb5Yyxoa13CbWOSZdZo+MXBsz+CY7P2iYPeG1tgR
lP5h9kydeDF/TC2NyMXfFe72IIyz2+6hZzPoo8dCzXbYhGo5H1AqH8VUIpMkFH3lWIrDUMsNzrqa
K+dlLcMQzAQspp+Qi5s4Pztt3OzjzlLQgltKAYCt+jB3+rG2hxkN4DCRb96nZ9I307PhtKS27zwT
UM2yNQThs5axkCgC3eTs/HHkcviycNxTYhMC4QEd6aa0xTaUe2tz4pc4lv+iKDcR0cjPsJVf+mWh
dXHpz5om+G0VTASthHT74edCiUMCTpfHb6uKkkxy1l5gnJhflh2dfEqZdOS1vztwWV3OtuxfHjoq
fEAjNchQlM+57ri+6rLt+tBrK2Ntdgx5r9uuLyqMJj9O3QcjcQFi1FGcvnvrIrSZApjY6K7v7/qK
17dXLe8866mcQZ0hdlv+8QNfOM9MpG2eR9fX/uXt/fJwOfiXt7E8dzkOVezXrKtuapJ/d1AHoSoZ
+LIsiGFphymEwOZ1XmMWM4nDvCspOGN5Mj6WSBkvSa0D6KTyA1rOjP3UjawbL0q3g9PMl6CkCa2O
X6H2CB9zM1dDbXXrwsq0Y5np+pni411ozfaeUX00tfNtmHyAJguNMzI2ep1CYRrNjUsaBDcpZrpm
6eIL4uo0Q+qxAlCznFtGry4U2jJzVu7cYD4cxvlo4ofY5a3gG6xDHejcT0ExqTc26YgR85od1Q2m
o8aIlYNYnANvgqzHhuGg5SXuVtHuQgKmb+ageM3Vyf3QR59FG21FLW2yhCzUfb1X6v6+6LnPti0J
YxOTJ3LKcWKkRfopIgKdWdE8nM2KQtLQGV87s/mKtcY8yErHpscPvGrH5NKa/acmcO9yS7W3iolF
Dm5Mon1gnmadsinbzPyPNtzPg00AvmEFMR94IsgppYu8x8BSdb9MJu5EJAuX0VgR4BmeGPcjgrPF
dg4apk6e+cWS0PdKHQ7kM6cPeplaVNDJDwDDghlUhfMphuZ2rNlUlEjpDOo9momFDKcXsIZG/TJU
zWurYlYyJyYWswkKQXycEyt8RIaxgzxub/mS3AwDP/8lduO+0mP4KuOt0geXnozJFZeyeYRED2Se
KZiy6lq7vlc9jIIp1omuV4p9kAXDyYJsMJCI19oNrUkgMOBbz6M7zeuy1CE65h2mv9cksN3z0E/i
qfXiY0v58lD2NHG7gtY+xS+piYQRpYnSvjU7pktlDjLGbOZtjy32QUvCLUkwmH5KG+3foN0EKt53
kZP4SLDBOguQZ1Tx8F0vwglqOhJzxtnTfmyHbkPtDBeWN8/w+nQSPAO86ZDGlAMDknITRMomZUq8
UXO1RYysaNvI7HHATLNyL9A2du7QHWxMcGu07wXuQ6HvSa39QXJbequapbdy+UZRaTMo8uG9m8IO
jXQ/bKMMgk+XDV+Y9QEKszFr4ZYC5OMeUs1u39py/2d7tUSTvWv4rT+3n//re9FiH7p8zr//9//7
nzqey+LPvdrlKT97tZrq/aaatNgIwgKsbkgY8c/QSE2jj6uZNiE7mqQ22zB7fw+NdOjVkvcGfIc+
6p97tdpvhk4inEeEiGZ5mvsftWrtX/NIVAIPHUMjg1JXeUN/SR3MK6dpxtQezq6RdZuY3tVxWYxj
Oh+1WJ+POnUjvxBwsJDUM8BHzXgMlvnEsiYXGM0+FK2NVbdlAr6ahgijiseYc1mzcFQ2efRWwV9K
+0s1fVkMS0tALt7K5stGpSIWztOjg4qZC0/99IT8OJx9TyNAXi20sP6o6vNZxwq3TVyjOF4XWtNQ
5Fwe57PHKgXGD0u3YSnTL1X5iKIeDcW3En7FuDGkH7s2vRi5jlzoFcoZqmU1j6+reuZhK8fHFTZF
yn1Y7u57bsdvRyZ5Mc14T5JpnfSUOOxlSrR8Yu6UVfvUDDfJMo1Ztr3tHqr8BOduVLdDXoijNQXl
sbV7gSHt94dZFmXUzJUIXTYIE1LVjsWcWqg15Go4zLgsl9VlQV5ae3THymSOVXSqP5e4t0vZ3rgu
uKb580N0BSl9Rj55C9gURhXhrDs6asdI2OXR6ROhbgCqghuwQlsr9svm5YDrUUOtv1iDoWxmOoM4
qbHTTEw0DfyVx2UNcsvPNbRAtYqc5E+78ZkH2sYwknyLQOUpcDumcK3gZr8cuDzGKS5njNdd17O/
O2eBT5tntRVROVOu4YLjha6vLt52/7FxOcfbKy2r1yOXJ+Y4fCe+a6mSygmMq72tKaYEHVtZbvjL
6rJ7WVQAUVFsoNmTz7guCFv9+dCqyLspiJZcdl63X4+1Gi0/lsjiFa08joXLJ9+ENcu39WXzdeHI
78rb/mXj3z5+d6plFV8mYQKW8XR9yrL2dp5fT/Hudf+ymnjfjHwoD7++wrszZfZEaGevO0ja5R/z
L17pf/fK1zf97u9+d+7r/mVtWbzb/W512RXbCazdzMBlROiS7nLlX7/ey9o/bnu7Ln7dHWdGsf9l
o1JyMS2XzuSAg/d/eQXRlDU4lRkQ1wqsCxNXbmnX51yP/uW0yw57voeJYx1c9G9HSh3lcVnTCu4d
14e/bCtNjIwrqNjl8S+ry6HLrmVtWSwnWk55fWgBvcwYF3OOfDndskpQHWf+16++HLgslpexzOhJ
gSu0XTbpaWX3H5fVPonwOifNrO3UAcAyVb6jbbniOM0eI/Wky6rjsnFZuJlOZ+ht13LUsrWNB3xf
zow3sKmwbJrgzPvTsmtWE3t+XFZVygrl7bvT6HZIUrjQ0nWehhQD386lGOYqOdU10J40ZmA7ZdoN
6juEtfb4Ja7NT4Cx6YyQ41REue6PdfclzczEB2Iwbvrs2zSoWNCiaJMrTe5PoiC7yo1P9GhBq4yE
+dKp6/Ij7sqvxtwjGOQnaDWkWu4HQGQ3797l258xmfSMpriONp1saV+5csvDf9x2JeC9HSJ/GZbn
/uNDj3IQv6LywOup/xenMVyr25mm+0ble4fwe1tdzrWc5o38d6Xj/d07ydX4SFJquXv/bhqqM0Kf
HpAe8ktGVG1+9PIxPy5rrXzD122/HnPdfT3muk1UNnWg6+O/O63e17+/6vUU/9nLLKe9vsr1NMs2
QnI+YUorjpPHqAvjRC1tZs3b2rJtecgv+J2WqNN2OWLZ3kfNwG+hfNrb6rIrWX5Xl+f8csbloWTt
Zqtl99uRy5NwE/587bf918dv54xMZQ3HMlvPGuGYpHJfLGYRJ019jTDenqI5P5cDiYGazJSAC47S
GfQiGRAYOFOtWZeYGPD2G/jHoJ5DgxJf0t6e1+4EC4nf53ZjR3i4Qyv1dnWO5cPDRN232s4TYMHS
1H01zBAhWYxh79VW3AMk6/wwuBUT2EAn9Mp5gGRCC1FVopXSVF+TuWeCxAiDUNWLa4eUCqCTNWJ0
jym8ZeJHqyfVUcxdVDYfs1j5muTMVyet8zZEd13CQXVRcM1+aH1ovAKxV0wZwRoc30pBO3dIATJ8
uz1pGyu7nTZNFX1NA6T004AbvsEjbAXDJjLTbS6AUfdjNmwLx8StVd3J/N60GIhJwyWH9sI+M0WI
VsHgEXKYpp+nDGiVRaP2FDMiX7u2c6SVROJhOl7yWJzVCbo1Y3fiUZ3HfiiTg1VtPcyP0JUrD6WX
Mm7MdqLbP8QPNoyytR1m6epzD1Z7jdIh4j+pMhMv4+QcDzOlmPgztWNjow2f1OaxC8VdBZslrPZl
DrtZOPI+BwwCoxdlk4lcvVSiwi0XfzZkIWvlzARK3FM+21d2x7cX2qFv4OH2O7d8LQfUL25Lrnle
Au6eIuNeN75l0oqaB5D/MngAbhpND3lrg6OrPllWMK47SjXddB/m4THRxSkR4w+Ra8URbliwsgTa
MWsQ7VZrG9RW0TSvAjBaB7DBZDFM9Q0z7OPQclOtVKPYmmjUMRvCq8t1wDOV9zVB/IipT3fPk5Gv
PRsJuOVJcqOjf+ojmtA1eS5EevkVNMC1EO1OQ58DpN/ZEChI5Rp4FfyWLubPsmfY2wOYiEiHXNOJ
+R4Q7aM6dvBi8c3TU1O+K8iMqkJss0h9Kb253AHnIJg5KvxmNu4MEJAlVAtLOKsRE4PfWqPpEybm
9yKaAWPXhU8HrVoh0N9GRdYcKslGxu4RrTEUO+uo6tdKHDvrIAg3g5VXe8NrP+GJ+YGBFM9FBSgh
T297Fcr1NDXWraWdIvInUy+4CKO1T6AZ/MnLYn8U36AlBNvBy7ZZLlCAQrb1W2JNvEb8KCrzzuoC
bYs+ZDdvohoGIBp0sfPSuypBLEnybuaDJSMnkMqyb+TCw0ocx+um5CfazpjZmDbKEzeE0IAOBSLY
QOlfszlPAEgowfQ8j/c2tZ1NE8/8VEKtWZ4xiShaR+p0U5TNHc4mQX8y28fafGodZ5tzfTRpTpuZ
9IAG30fHaH8lmgynjhYN68DFQwv1+c7TzWNVTtpJT5IAJDOTNTPUvo5WnW1A/YLIDCdxNxb2YRo9
4HuZp66Fa/gjmVP3gqvK72Io4zXAA9/SYkKvYv4TSK4Bqk/u8zz0/IbXKtKFLmi3jhFqO5AwT3o3
VucqaR/xSoKln485YVHmaqrF5GulxYSMIXSVhs2N6pJdEVm70SCzbmD6h31zwt5oPVMVLLYgFPb9
kJaHkWTMvms0WYNrNgLO2Jz0n80aiNo4FOEK6cXsl0qNYwHyc6vXG0sJdp0FhEBPSRLmi/qsdA1w
otYwz0ElAyinV1AuKxv7D/dTkfmKW3J3qzlB3EMcCqm3N2YFzeWU8m08WPW8IlN3DSeT/zdEdHD4
2YcSlKkxUDWHnl2vDRNc8eDBWu3bCv0lMru5IORL1caPbdvnvpUMe8E/l5hv8MN98L0oo5u4n/d2
Mj4GBRqSAKuHi/07UypnC9m8WreKgdKkbJ9KHS9QFAADW6wksEceSUQw13PsHQr4MRtuhdPdkKBs
QWBMLCk33SjK0m2bW+5KlKQl2o7YtoHebct83kGn2lTVeAkM+yPiMhzoaUm91stBcM6f1lOhP1Q4
2bj6EorRtJcGTy1Ix00AlQTbcsBADApUZk6Fp0SvEIo2+kqdit7HI/Qcc5nuOuOzVqKOGNoRMFtF
z53C0yOxTES29JHrTy0qo6R1Vppin9NQewLexhDF68+q9eoBxt0JPdp7LaaZPMhQmdb5oxHkBP7U
aegrBU7WSM12ttdaj5nw+97VTwjcqko5DVxgXGn09RI4SC5+wWoS3arJvZNOVgAKZdclPva+n5Eb
x4JrciC8bVVUiNhH644AhEs1pjWoNr57Q9q56PrTQ9p+qBlFgW+hdc/trm3TVyYIaBpQJ3vkxW3L
ABG5ZQuEWClKsLbGFclI+lBjQez0qblLcZ9PiZncp6G15m4HkgDAHshwDH9ceOsudFR/kGVrM05u
CL4vZ+ACXS9hrI65m/rgZban0gd99zLp6kybtZKK0cxvp+Bz3VmnXi8KuFY0mQio/J7XALEdUm/w
HYWUjZkJrEKhPxJTpSECi6FfOyfdjlQkoQF949HTtm1UpRuMlhVYYP1T5aK182ogAo7Lplqo7n7C
wc0UvvxERS0/zD0jos6Ot4plP4/9tCWX4xm1F7plt9gjCHboGGQDiqv5XLmkfqdW8wQwF4ajMeu+
Z0SX1C0HysZgVCotDvzGhVk5k2FnFMlt/aC2+nihQbR1EmS7ZNFvySEd6I9RyW37z30Xk5qErj/G
c2A4uK2Y4JH3nqrHCn0hVXP9OBDaRt/OxI6fxC9BTjYq8fQX+CJfzH7cRgAPjyoETL4Z3oq4zXpL
SNClrJVsZxIxVdrTOZCftND6C0lTTJYEd76hpWzegtZ0wd+TDvNNaGA7J5OBQoMmEA2ASUu9FLhI
FU/x9V7suqR4cikQddyPj3bobaNGG26KBLxtYOndxkT40kWqvQkNocMYLx8bRg5VZdfrtm3vPANL
atgbftbq4tay9RfEKvjId6PdgewxSGxxEnzb2C3zKn3sUu3MQfzbjPsRmp4/59Cm9P6LoDhvqnRw
ChUhChabY90H1VnTowdzzHq+o+12SKJv6fhio7WZ9PFHNhCcUzmKvipC7dBIyaphps4K/CBBXAhn
/fGHMXEDgcMAccgxn10vIpMQNkXQuzADXDBMcJamFYAXj/YDpALgMsGhYgit1uVZQMHH02A2e8AM
mQNww1GMQxehTehQxvCK2M1A7sZ4H9Ymrv1D5Yxbko+MPfe4DUbH4AYdK6rE/muHAcdMYfDGLh9c
lMXbBFU1I5/uVEW2TcXXPlUCM+sUHzxiTEM8yRbcrtabC8bzlQ/qeiV0Aqo9dGxAaYWvm69DCc6m
0eStM4MNiq5znXc9WQ40lKH58okjDgrdJ2ZspI5Hu7IRu4lmNxOX/GE0Cxein7gJDfVBH/KOyLHi
0eq6b2ED0FYV6ko40ccsQb3gYgY/K2a1UWO925OksJmrkVszILwThiiyNo6T5J/ixPlYx5FHvHxl
b5KU9EdoeJDuXD5uUq260vNWMQMFYUZCukjMXVUBK7Ea9AJEbaxD9RXWwKti9dvQIK5LI2s891xQ
G20e0IAM9x34lbWK7oB73gwmLk7mjdrrt4ld39Eeb7eRoRwWp6JI+osVf6uBDRM+Z3+AF+Jn8VEg
xtyMKbXuOfk+zVCN276WwCULUqw18x2lQa04JhWTDKRfayurwQ1gIwPuXVeDxsUXI6CMU0Ym95o+
lH4S6BdFcI4SPAKCP1LqElgMK8Tlm1bLqDQMiVh1xLvEbRcSZTBviFa7CepI3RZh9iEiP2JX1CCL
OuY/KDXEM0Frpg6vhMuL0QHE4HU2UO4YQZQ0afS5m+InNSztdREMP/QWfYGHQ1Gb+h92+Ew5nj5u
M/0Y8tF4saKqQyAp5MASfOSgORDby6a7sdeJRrZEaAYnpQnPoiXf0+vUECrPTe4NX7yJID0qR9vY
MtCzwQREiwrrYg4PIVXhPTX6z1aJvGZoZ2vVqwc7Cuad43XfhSsm+nCbSI2/9npKxpNpU7TxYtSo
NNCirP1W54EHI388uROUMDqOa83mR0E43ldbydc0/9HvejeW0+zMGn4ZEmW6deG9W6cvsH/3g+Y+
m01PGBOT5JXhTE91UPFf7Z41gj3WWoC41VHTS682Z+7ScO9aSndkH2d6+VKa+ueoHM7I1mAj9Nix
3QKLbjxfIHTD7Ubzs++xBe5qj3+Zot1jzFXuVGlVF/h97qrgZCoe4JBl0wDYtB6z9OZtm+aEqH0g
twHX/P1ZoURJ5vVII1puW3b0YIza2YFV1fZrI5ofm+qxyczhbtCGXQunfMVEFcXhnBLEZycJbyR8
VkQfKquAUWxSdeQd9O24IsfEIt8lpkRw6bUxvG/lYsqC+3rw3SIvT044oIKXC8qRs59MMyNRafpf
toEsrOgWR1zyf2zrZrCBJB3q5HBB5XCtAM8ti44vo0BdzEWhc8tv6+2Y69iP5ILSrNi7E1qq5WHT
RsZdAnPxdqDJumy6bm9s80PM8Pe4bHKVSr/LxDgDjWvKzfVYQw/0A/6nkN8rDnm3wyCHnOHLdQtq
HHTvxJ2STssLLzuCCGCa1xprJqdivWxadsapWpxQVhLxxvu2CG2E7AUcJIySe2qFAPWmu1bT4vuh
Gn+McQU2QDNuVML4zuNokRktF+7MdVW2trW9bsumvtgFDQb/FKujAhsuMM6G0h1TK7XuYrlYDu5i
m3ZOkG5gCjV+Ubj4uYIstBFFQEt8e1wTBrGt0Wr4YtkfCUtnZDTeJY17O3vcQ/q5gu5Wdead56XK
LUknoXwAyuPngqnVJ9DG83EyiR9hFDIDUS4Mfhz+OG4ETLVHvkeOlNzmoKc9oX+9y0XeXQQIsrdv
FGY0hExRu/KyvLktGX3dm4ob3pN+8CiCcDwthy0LqOekLbmF2C8Pl2M1FzOoVQ3qZnnWsk2fdNKn
yxTk4jj6nhp6yNIM7w6553w0DHL8gtq7W7brTt6T5EeGWOICiVkOC7rpIBw9glLDM5kF3qkxfIB4
5vtXTnG7V0KP1C5ROneiiCqYre4scZnO3bJDa5PmoApp85LHLTtCYB8XxNi+kaQtcY5e1G5JrDD8
Hs8kXg/rfD02qogd89IG/oNeYT6c8ALOShDBC7OkS3tKN6C1itB3Wohnhkf1ramq+L6TC7Nt2gM1
pWIVjYAHl974/9Xmv2V5RDv/s1Hb/5zFP8q6iP/U/3971u/9f5r8Gp16/LK2aViWiev69/6/bv5m
qhadfFy4JsLFq1fb1H9TcXB7nqbqxPlior56tfXfLMNAFoA2wDUc9z/zauu/RFWrvC1wmjbFQgNb
OCajP5uAKe+VVM268VIMBorLUuVXYDQJcBHjLhSMpktzLA6dGbvrKubbo9QWiO2W2k4cdI/kKuVP
uZp9pYdyxlMbbQOjuMQ29aeIUhh0vlz1lGNgTq8x2Ya7CFTHYfTMPXj/58F1x9simcZbT9I93/0j
/sZ2bcmQ53fuZvmHmaqnOwRAq6Y0w//5DzOLSaRe1PWXEBD7bgDnorfm19msrX3UhsW5dLBYaHmX
MLjBit11jXuuh1G74CP73kazOHljf1tCuLrRtazYG53Sbl29t2/qVGzUoe7uHGlD8cyBTCXJVqql
4Ddwg2/UE+K9OhYPsC60Jycva1/Tm34TJKI/UX5od+B2f1AqGsixcnUZ8b5RCvISwp6cEKNDg5e2
TeePDpfwhLx1Y4/kL8G3pEasuOsFhIK1xl2R1ROdoo1VKCEcMld5tGdh7AuAM8RZ1vG/+UztX4Kt
l88UNj+yK7zjWOrVXz7T2ImQzU3tBR1bu8XBG2+93uwgRzrhUx+q2GZBeSozozbqKvEOouFrWw7f
XDNsdrFX6WRIUezEUnjb94zS2rIFy2tTY6iSHeZG6zGxs/QBfQdlH1t/hoHFbCywPlKAAb+f2RQH
RV+csFFsQtOdEdslMxlp6gCOhSFuZCePYxZBYs/SkGF5JDSIcLDRUZVGFNyCGmiVh8utdLNb4M5r
tevbZI0LPlxN+qA9GQ6fpTffuei7XyaqDiTsDOvWEtFNqpW3E14ORzC4jqe53Ue69ZDGLihnQF4v
OlUQq6vO6MsfEUYPx+ui9+IROQRk1n/9Hdf+evE6pqE6fMvRG9qGLq+Bd2gBHI7hAB6uuRTWF+YM
5clNa5ykfaKg4CVjibE/BCjoYDdjb8YyUWljB8Wm0qMTtCaJLbQuXWuq55iZvxEBHWvXXlWpL//6
ff4CGgCC6zj04AzMf7AldEN+rd69TUsdQxPEUHFRdaU5JilWZzu3NlY0xLLA6f2bl1vADu8vffl6
noqLyXRtgD3uL5e+4Ps/V3VUXtbAjKNbBUMnGv+VohCgouF7u0wtnNYYJsVjxQVF6FOztj2i8jwV
S1Rnqg/OA5Pz8KU1UKzTr+J25nxhULvK2lh5KaOM+kMdiF0ZqPC7sXnelDPQXKEzfSH/3L75N5+f
fMN//oO41khbMCW4Q/6a/PkDdBwjjoh0jC+Wabw6mUxtj/jyj65Wc7sKKz+0U3XjOFYvo4CVs8Gd
CNdap2+JaXuIyftY9wS7t6QOr4yJu2EjtLtlkZrw6AGyHYyYS3DSZnDNKlXKcS5avwHeq3cUG3qN
vw5KwLAdyCRMgmrAoUcrhJK3dsSMqR3VuCIPr3ayi+pAQoai6nzAy8fENDpOWhBdtKQjWLnNXFS/
rR96c8MtgIjkUBAPGVjpeKMMma8Bdt4Umj5iUcKer4ATwoIdXZQazWOg6eZbupNLUYiOUzrvQztr
TkFZQBEw2+Lyrz93S4JKfvncHfnzaNjU//khkdffuy+uCkqtoO2k3Eyu3xKQRfHVGu5dq/4IPoob
b5/Qxa/dATfw9C2FZv7dQHrEuHP4XKWO5tcQdbCdJOohHeCn44MLHpJJGVexPLZvkEQr07euSy9U
QA+jbievSelOqxyawC29r+muyiAT1FbGnaiwTRJoAmkpfjArsoQzss82EE4weVbTHSLT4Tync7dm
wgUNo9AeBz01t5NemfsIDbE/V2qxVyyyNAtzNHGa2Ah8i2E/znG1Me0iu2A/h6xcf+rTkSBbQ9Qv
pnNf6834wW0swBnav4GQ6J7zl6+2YRrcERBbA5ySRJI/f8R27cZqDbz0hhIKE2EyLEge7LST2oyM
+8NY22Wz7e6XHctidINAoQXBMbUCLWJ7fY4WKF/FLOp3m94dAoxJq1bLya9n65uc1FcHv+DbeZfd
QZbwEu+OnG0wnjQOTILYsD0uTycyFRIHtIR3T1x2vL3k8gajXA22nmm+vG0j35N3cH3xycMxA9+i
Uw9Q/dd/+zddj/55Xu1bHroM+eUntTxjWXv3ZuWOt/e07Hl70U7kt4m2BkbY7azWpQoqD1sOgB9G
wXFZXfYsi2n5+JdV6JDrtIJX6oQ7rSeeJKAgoxjBKZYVGosQHeo1vazc9LKGk8hqTksIlQ+A2Hjp
rfkHAcDpdmqfJ2X40ZcQybvUOCfm/EMdW3vdUy5qKRtlsn4UpeMXkaskenV0ngYHLzR1mM5TxXPQ
OZekwQedNXZI07n4oOPF3tJAvEHpSOdAC3ddkZ/4waeeJStbSaFsmKWDnZZVL7HUvyqGCSklMV3W
xqbxfpC1MjCX2NKB4Q12tx7oS/pzGyirlNSM0KXWpsvgKFcdH4eC2yhGLFxwLuHBKjU6WasjXNjY
5PHRpIjXyGpeQ1nPjr/R+7z0kksWU/bj30Y1n0IgkrjbLvRw60quvtoWUGjQCqydTsFcICuJsqYI
9+AhklXGkAwRLt9XE4VhjuPRmmi/xr0LdkVWKGWtMqFo2S/VS1nHzCloklJWr1JZ4pS1zkZWPT3K
n/NSBzWOqeFcwrCJYPVBEshK3J9Ue/e1bK8WtX62qhAdZZl+TANyf2XFVcvGb4klHnWzJs7A1h+S
sL7xKljyCLIeZlm3FRRwK1nJzfqjUgRPAB9IvKG8VVLyLSj9OpSAa1kLpu7YbkZZHzbMV1QeZHhQ
N24nscByV64sjyt2sYO7qBGhyp0RNqCsPtcyXNQ+1bIqzS/2KZV1aoreVKwpXVuyhg3xjNrp+DWu
sofcKTCXudwlZd1bUABH6Ussn1M1BFHzBaMXAYaiPRN41a2g8R3GiAIZWjLc9e0ehAA/7xEdWmva
4XUNDl2VIOlKCypaLTYsDRoScoGI6XWXMLrJuRWnzjPAWsxBeojJmi5hBqNf0RtQCDMlPVBV5D/0
sCZkcyCXbYKZfoFD3yAbX0x453ZJ03EE/WeZyUNBoNgZBfexlK2HkmbXlmSPTUJXwnCiM8p92rHx
Q8vv/AqG57mgj9GrhBjT1ohx7K+0YdIROe4DhXp9Zr2M+INvB0HhJkKkLGCaEuciq/7980z/JJKN
lA6Q7yasIXHIJksp2y2xbLw4dGB62Yrx6Mn09GYMejSqG4e08WnbdLKB08pWzjQWBNuY3FoBGHyD
UOyudNn6wYU+y1YQ3HJINXSHQMOlK3PATWfMKyEbSCqdJEu2lBDFY5eLdAoZbngcALwWifOlB8DJ
DYtkwSZ9mTolZWYn0NXqxnEKJuD79LHypaElW1uxTSmoRDbidMkmCj7nttJiRUv5Hozultl6e1Qn
sUUGNF36JyfJCImKNio3RPQ6sITnGaF043bDxsJUQ9C5jl6EVlxCT67qmQ9iJz4r5AuuRodLeaSu
NDO+pK5XPjPY2iaJ9zyAyd4WWYn7sSHVXK8+8R0C31S47t5IcxQ9uYCmMGBMnivrk+Ly+Y10zjeC
dBspxgngLeD2GdOzawMydTJ0EmVnPuqMUFFNFMW+V/XY15VKWSee+31oKqr+FukJSuycmA59QbDs
l/KTji3MHaarvCgxnQWAAB96+qRMxUYf8KoHN3BHlN7NKFuqwCOQa9NlTWS7VZWNV0u2YDNmRbNs
ymZ0Z3vZpm3o1yb0bWk3xfwDaOXasqkrZHs3kI1eSJKrUbZ+SYV7xcwy0DT0G9kcztoPEb1iSuOQ
CGX7uJaNZI+O8kQ9eGkwy1ZzsjSdZfs5su/bWXc3hmxMt3SoSW/rVh4960kFyTFmqrEztW7lyMZ2
fzvINncufJyx1mNM/xsgPo1w2RI3ZXNcp0teyHZ5IBvnzIukV6jYadZrR2cd/CKapsJ4shAEwaIn
JpouvLu042VjHiXKoy5b9aNs2uuyfd8bn7nACPbo4ueUGycxY7T6U3r+EaPqWYoA/j9357HcOJBF
2V+ZmD064M1iNvRGJOXdBiFVVSd8wiTs188BVNPd0RGzmO1sEBJFUSRFJPK9d++5GDuhds3xX7Na
YBYKjLNkANIy2KpZRZDqj2gQpo+C8SDK5JjhBJIDDe1BjQaBAcW2RJPQzuIED5VCNcsV2lm4ANqD
2cosZrBRNUDhyLFoI3SQs+RBR/vQzyKIFjWEMRM241kgUc5SCWydz+0snqhmGUU+CyqY0EPLQ2JB
Y+KeIcVTgvZCosHQ0WK0RfrHaBv4Qd1wwFiVrw10GxgzoDzPUo7YRpQUl9FsJ2ov1Sz4sGfph0AA
rZzizZ1FIdMsD+nQibjoRfANVsdo1vfVOxaYuLTsX30MeGgMjXcTvfEWuEsPZDTQrkUj9fVyj+Ww
fAsIX9x0NxrOoTMxkZ1/bf59gzfmF6iumW4zaY9qaIcD4j9vL1KRPMdK/+fyGE0/XjRIDW8V19Md
+W4MwZmh3IhILZij8hiF/9Dlmfp2kzTeSMeIroOSzV3W4ne2glr76OBsLI/lTWQieVzDH0xtIAIh
zPJ9i1T+nED+XE1e9oUgoP5t5sbZjRv1rtlGAVpEk3e0XfqLNkeEBGiSPhFc7Za78tYD60cE8YQq
eqR669NjBMj0AewwQR7Lo3WXZGyyX6ZH4nam6/pNL3ycIBGBgwjGrJewDN6d+Z56m166kNnp2EJC
GnQR3fWtci4i5ZJR2oh9JpExiXOr34M3xxm1VfvElgeuv2ImENKS7zrDeNDb0F4td9PtN8su7W+i
gwiIx8B+G8VMvG9Utev1ejZi+6/LPZ3JviZ5ZL61ggTc2IOejhxaXKNNqtnFxgg67ZOZ0EZWTv3b
FzH6HddKnoK61vbmOJoHj9nOg12ZALvn12LDqqr1ovkecPMx/POjW+vJ4OSOYbqbqQBU8P7z8gYZ
WXXP5ap6y0hd23Ie9OcqJd3E8fpkIxnZfkmJWnF+1NJFEGMjrXos0zA7uNLuDkUbV4+ZBWFpuUvA
bteP/PCLCHfiNgzNvgaWm54JnQV04UvnlZiTp+WuohWPfTK3DSrd39alQ+QLn7trbeVIH93W/iI1
8O8b6WsguqeCSMlwag6+iMqD0Sv9MZQdcJH5ufVIo8rWRxEgeAynyd1Na4zlHVN4+6pGwrAiPZe/
evtNmzLzi+Q8fVN1tX4nyWe4mnQHf+5QaGfyGLLvhKHvhrDjEEC/Fl1HnuM6JHrrVyCpL3vjOydn
Y2PbvbyMdg9LRRqz3I4/McP5+cDprpGQrKemS+gSQY/TPIdBN3rfMHl+nkrd0l1VxA/5qo4vRtk2
BCD5XJMZRd2F3WG5F1s+Z634W1c5aNbdcgcd0+zXqD0uz8cNgTqC7tOvyOrVXdA41qafpuar6+j7
LU8ogvkvJdJFYLQJAF8v2BTK8T89/lnLPehD1Gvfz6sbi6dzjkaiBxQZYZ8NFLDlrzhBn68pOo1b
RjmNwMErGRR34UfEp3J5jKYWJCNA3b8XwKzIEmJpmov7DxfA1nIPgGTBihwT9EsCmsKU6eZ2nnF9
FOC9l78CpclZmdI9xIkWUxtU06mLi2DLh2l8Twa0x/PrUZDIkIC46QNEB3AjXHN3rqsl750ojsvj
ILGecUL18NCYmjiNTP12TsLpxfaAMHL+i6lA4RlzSjxMVWkfTRiHu0S669b0mDRDIwbZN3zFPhHR
jj7G5wpm0qNT6b96LR2+OHl0+gFuePMjdvvQpoy1N/+CbmZ39CWdl8ycuaYuhU0Ymf2n0ZyXXzRJ
2Nkq+honrufZFlVLs3P94mX5YSl9CN5j6cKZ8dV1KJ3851GTdHrse719TurGRbuc2VuJEunL7dnc
uOJLDXW+a/VIHoNMr15MGnzL09dd1a9pa1kXgjOHm5HFSI/np9l1w6cipvmpbSzrFIMR2C63F1FJ
Ean6D3gG7E6KRB36wTFfJ4TYy1OU1iiYuI4GQCBytxzBcHH5TRdJGnu9zH+IE9cErs9a/fMDsOwm
BvN3CF8wI7V62uuBm77rsb1ZHrIboFz6U0zRrtfhgxqxfAQuRZpG7C9TQEMBVa2M+7KJrbtJ9dp6
ee1DGR1p80yvsnCozwxCo5IhmD5Kna09Vsp7xhztyrUZ1w5lbZ4Yr+ZPra99/DyrOTkqJDHipseO
TRwIc4HlB000XVMBo6ybXGJOgpQaF2T7l8JVPv/n26l3tlUTO+ghQI8jaqBHbMrHn3eHRHXoW2XD
Wh56Vydqop9HrY32pacx+gSUO4PAkxEONv8DM+1scqH/9Bnt7iyr4CMzSPfFr2PKU36uGZqxXj5i
LSmWt+VjN0IY/jSTPQyTX0PHpVsYc8CgjWDV4tquQt9byRK1k2ozMjwT9xNfdnkg1a66yEiwNSms
bo5R86D6Mwf3PZzeVddxVW0fA92Rx8Sz4JnpFKuGbex7nYTOOkAbyM7PvyVqeiToyb5I5OG6TxRT
QQXLJebbHRFJmDG8P6uHn0A0t70JBnfcMH759PyS8QwRpVR2vnyRfnCMk54MurCy5livQ11QA8ae
8i6eRVUt7BZNX8zgbTK7Jy2zP2ljAHv1ndfWjMTaNLvuQEieuYs8ztHGKYdt1NXtaVIpqb2ITn8O
IjcB/dFPmv9pWGn9GG/K8uUw22LazjzXQxXt/TjMT/++/b/vt9x5OViz0/bn29aO9qKYzsuvLQ+w
3D4t/pfly3/fyDJOGrPnYJi3E8y3DUJZwkIE5raSpGKtoV3gN+OFx5LrwdWybZcWrxgg6L/EVECE
qKHi9NVrHL3nTLjYEOcZwEUcsU1rlydkAOUpbXX2umXHnr9I+5MRNv2pVzFvrq7hPkDvAzCBRBMX
94I+EkiHJVbWaHQmGwFF12YtF4Eh2fodFPXW/blDN/NDFgttPvtqfxy1Z53m1MEazCdit9YwIZqT
0v9IQt+yFc47jH3zYQwqtBEB/hLRm7ugV9uozUes1N173AgULjEFQIiZ0yPXynaqW+5B90GevV/e
Hs6yZmumKAhkik3B1SgYkqp7WV4c3dHyBCQ710tWjl5OJ2V/p9AazxqVCtaR+MXocO82jXrWk2hY
A+Ep4RbUvFeGDpcmQX8VG1LbLbctPy1mqCmcvk0ENGVOAVxHMPARGnobNgqiVNZ6eWKRlRDbWVLF
gcrkFaMBRWfh7tmOPTcpN+NnuY9AOG2l2V3tJEbfR2kJknu72Gl9HzdvOVrNSQouvLLAsUMOUXgK
0wibiNUg/Jw/Hz+P7qCdPy3f57ERrJPBgbJkq6MRJoeGkeFhMtpiK1iqGLHoiDOZWm9ch5ZDEmca
FEQPy0WXQGlQ9UNrF+1en2EmOAXJ4Wq8OxeeDCKc1EPqXZNb3ZWBtpvq/jW2IUrIyj9IEQQnikWb
aJRTpIPpgpFZn+puoAnZxe7a8Qdj5vsCwikl629C2LARWe4JYumvvml+Jx7UOr8lmFtV1tUm2XFf
S/eWTfhIzKF/XUxui81rcb4tX9WLe63WehBBkd0RvupOkIGsV8Tq7iXM7ly/RRciq+iM1Zv9YVL6
x5ZfvTQ9zoqsCexdXWnU6YljbxMvTjaxEbf70KsPTetCLETHjJo2HfeO0QVbqzNaAm+n5Cim7lU5
LU6JxMrORWOXj9NYpZt4FO7FcaW1SywN/RmokDVDSG+Hj8k6da1hncIBtc04sLeYQd8elwZcApoF
0Qoinw8lA5ZTCFuNnXVZxUjdn4Xdh/cpaKWtlWVgw/VsetQKuoz8HXgqLT3bNEriE5hkVLJONREI
Y5ATlmfmKbKDy6hKb7d4RlMPD8mqrWS2b6z0nFAin5YDgsL7oNHR2kvzzp8XsAj2zH8c0hkT3BMA
xMvRfok0foGOoNZswEIoce2rC2KjSQeGDTREPL1qTrjGGqzwn7iujN04mPeRZVYnr3Eowf3kEFkU
OtuKnT/ndRfD6Up5g0yj3veWvMvVaJKG+H8O0kUjMNUEgWq5/A6JnFoVcizWkev/PP++4QwYusxa
tSXMatJP2tNyoOXUnmLvNZDdgOKsVCelkltMWNguMxF5LzcV//qqCxJ0GJ7zOmHkoKs4jMDrDE5D
NEjNifAcbat7w7tImYnTrSHJLNY5EwVJFti2aAc3M/1p+ZyjSK5ZDbUZ5eBoFqaSScddl45nh4yM
FCY4nMKQzZHHZbTKgvbnsHw7oy0INZ9/gmCZ/zNu8X5+JcshtzRnExbESg5OFJ6m+QBiItuSGYSJ
WIfmWUwSbqr+HNSs8lHIU1gOvu79/Sr811c8mIUhgVl+mqgehILRn5avbOii//Ht8gMd0EGeuOVB
VK48LQdipriuVPmLsGGiRQamx+Xwb47dv2/zAXqukkjYa23hX1jYJiNcgiuYP+WK5eClFS7Gswnb
oc9m75TOxL8IHuAaB9YAOcAbsAFQSRolXNvAz7AHEIW3YepGa9RnbTf1njY0I1BzN/Xy1e4mGjW2
/gBRltyksJTn3sBepEbWCzHPYDVoQXs45AxKea+WA75J+oR6DIt2fkvaPEXKnAV0KedPxfJyUhR8
xKkSjabBxSMEbIjTL72FVeV0YlONRv9j3v0x/3J2biQ9QwYh4T3tNUSwk5VtRdQT8GzbAwAPiaI7
6As4n8CFiWEWxxSLHSUSi3bucaqZBcFpP98HUHBF2GZHk6j6jU5XbW3DVcirABt+DSzMChWWJ5MP
e2sCR808UeyisH1eDOnjfK4sy8Hy1X/dJlw+iMC0mLjyuWiVJM0ZtcEFQBoi25mel8q0uGNWGDQ0
mVFUR6DLJl0Mew+6DtNdijFT2s9Ql6odEBL/NrjmrqXM/WIGk29yEDA0pmG95WHYH/tKw6wRGpd2
iOfUecHtlji43gTYDBXPzEzZxUNUfQa5iYsprJ9zp0Zf3FnZJn2KnGB4LJopuBZoDKRF/HiCvg/h
LbMlm5E4rBKj2Y+wcG99hTXMVRohfr5r0iDEpDjHxzGmmWPCGmQExFuTPZa60X2OtcVn956rTZQL
WsrJXK4giUfx0gP09vTt4FekP2d9/+A5DmWUoYeHyB135qQV9zkGw9F1CRfzq2JtBoxuENDP8Lfy
3Qhs/O7VvFonEJsXZpuBTozMWkvufvhspSBnPPLNTZeL4Dnrkt+1HpaX5Tt68WwBJYsKIv503QSO
/TYU9nrUPOOzhUW+tWwD9YWZx28D4v7ldq/smCKYkXF0rbR+rfN6L2XiPAa9/KhHYW6C1KKnVCn3
YI4IYMzJIT/Tqd9s5vzHEjMEpqGieZPE6W0GUTAUmn+KCZnscVDL0MMLZJWCGIHMiDToqOyjcWHU
b54LMsoPgu/KNvh/WECScpnudV1FtHJ2cU76lbqmxP3dloPVlDHiiSEAdpiilCil8aW0GvFA7jyL
NmwpDNh4NE423pOVRf83eK2U5r+iHI4PZHJfGKSQhCAj817MX5H6m8PVBeFc23ClGdWnpwYP4EOU
1bhlUAwDQCBcGu2X4q1uqvWQJSMyfx2ZG1rfkzexAmXtWBMk6ZiHpsgwPLU63pKyfA26lNlG3NBs
szEGmxaiM9+3ux37BrXSuVZ+d+IpSLuDKC39dfDjE9SgiMxZURHaNGQQX7t6jYKLfrJ+BcLj8CQ8
LiOAu9HINROyv0FdYNkMWzfNcOcmZAhgBGse6ipvz4Mhwz9WihG1aZASbY2mPfZ1Vb7WDDhaOAw3
e0oQfQ3WlfipRyZT5nMcWeoZv0PmJQXyakV+xtA2t4JX4XpjflCWKu6WMz0mIuYcFzsPpqAa+R3+
a1zqisesyNqLZdaX5TvDQ7Sn6RWTGw9DlyWitRVO0e2gDZn95g3Zvp5k/o1XYVyHXSKuXTZ8VEMJ
OdnGXGE4lnf0fMd8cObD1E13TkIfPddtQgio+tZmxYcsSDJ1j/Zp3SKtwKhX95s4dMcHCw7PsYtm
c5MFYVUiFilGBtpmyN4z7Arr3aRZiSxXX3ulEX37pGRrYb1irt1+oLtyN0PTOHCXhHwOSAR03Mr/
FHMrgVZleceACJNzHri7EnwQo49x/AUqc+tP0fQRBB2KqCzKIVaSV1/qsoEbN6onlYNnbasp/jWI
eOOXnvtHS7D7QRfvBbjizAdZo7YsZNEHAkixy/2IlMBWDx7aEcOeM7wtwY+Vo8cMELkQmJFuvjhh
9ffb5adMOBmSOmwVZRNWT+7A4jyM9jsmnGlfhQLJyvxtVQ/vXW2guDP7fzZgN69dhEWvC7LbiBjg
7CeY8S1QZyfHxddM1zJfu7VgVhqP9E1o7+ruL9Db7ImzJHq2QwYBTEnGg9B973Ey9HkMIyECWlP/
XOwdR9j/1FX3jasevlUx4mnVhvyWCXZJcVBoq7yOmeOMacKwAbB/2SUvdjx86KkkrHZI/S+z8R8q
36z+EJvJaCYM4dbLA80f0iAa/GBO6bAsy4wWqZPOHnUBLslz3edwdvQl7Aj2mjeZGwHvbWsNXX+L
M+Mji8V0tKeGrMTJw5ySlK8lK3ue2C+d6/ZPOed8YZHvhi0DhP7oG0c+RLC9HV9uaz3NN23TKpT3
rnMuO/Ukq+zZqCy1TazpExMK2Q6+SV3TqPix0RpjU8PRO5Do3r3xO+9pbQ8rVXFi1IyKsblNuMQV
/a0xKCnRgH68wWv1V3azThvLfbeY8OfFcah040ZS+x6Du76r7BDkHTkbFq2kA22meO24vX0oukKf
r69yq6nU2UYmfRkrzJobU2EKxs4k4CcN1VYWpvdUj5hLGlm4pyy1mOk50jsp4vWOdI8mqDGENad6
9BEJnOdTpn1HhsaMLhmoXQkV2oysyL+a4bc99Mxge6u8WJqNF7TuDEDa7eugzWBwmTt3Sdt81rVR
P2WiLE/h3N90/dr58j8GWYp9oxzjuScbnVzo3HgsuHiuWE0zdr6F9TJN3ldSGhuNaKeVS17HdgpN
cTRMMH2Y0pN9M9GY82WlCBIgmj0hnfEolJ/tGYtwEdPFeIdUhr5CLD0iknV5sdtgWjk2icWItLfM
i8vHsrbqHcZPvC8//0GFh8ES5rObk47h4wf4auJkhxpZ2zs98Rq+nN8V3Xqq0tg66mlWnsuQOa4B
l8PqnOExmgbtaqhuv3znuF3IgDXBaoVhQrpTEa0Ybm0cL7Z+p5P8XTsGEG/++xDSYqKyG++rRxI7
rVK2YmsPo8NVKQYZVTW9NAPCC8OP7Y+geylAu9y5vT8iqGy0i6Xb+RkcwSwl0s8NhN6/h1ruPa39
wyQD7zYZIVScbC2AYZw1Od5lkZG8kB7lIYsao1WEb/I2pm1w46wcEX8bWODRbP0ZHFikSWRPB8ZU
yVOGF6pu/FMNNeMEJuSpsQSfwgbSaOqauK6KFAg8pVhD0tJ6CgF2AtycdmZUmaulmG7yVp3DzCTK
qwmeMkNDABPH922O7GFwg+bKEuVJclZ6yqpyfoXon7RLFbLBqvpt0r9AA8Xy1iX+tVFeTl3ROa91
FO1JECHmMDTKI0NjTEIVBqS44HeVUwUnHu4l1Ymdpah6NQdhgQoptkNYlR/z5PErjqpiYye9ux0b
QkKdnAECrya72GXfEfwZByetH9XeKYtfdHjJI4zNhz4leAZ2frIpG4CwrY+/ycHitVJucyrsqnkl
SOsUixwH53yadE2BfzWuhod0dL71kiAaSvj+AYl9frbZ2q/DyIg3QjZ7nIzzKw9fhDWgLkLH+iuc
d5TacHAxQ8AusdfSf7As3Ct113Xf/ox/IRlsS78oQx5kxPdTN8/vQw2T5dS+aIR8QZSPudQR5+FM
UqyJl4JoWaTJndNYT7bHlMWNtelmEmu96RFhH0QwhLuM2Qcj/OYr7xkCtXX+T3o0TNUML7/rIVCd
TDd+rPwy3gBxkgfH7/o1oZwoAFwnO9u5HPFjk5yq6Zk8NL5h8N7jOV9NWj+t4jlFzo7sTenJ7M0p
dFos9OsLlXLNd1XwrXOx0CORP5XkkdReo2/szg1usWmpPbbW7jzKWBBGKgjVkcxTzZZZltt95LIS
DG/z7Dx4xr4JFNewWLw7wut5wiGqb20jjbK5EJy6zeBO+qvK6op7M3GAdegp8yeDUoiXzZOyXoSC
T5sW4qFMUmPLU88IdWT5yqtEf+QErgfshkxGbZvCz67BUSMVz4uIAGUC4zfu1BGMHkThPgLGs+f6
gSyqNeuzVan6TJrliyPr8SgQ4O/ZcYREzpjZVi+ymtwtWZ9rf6jP1MpXzUWTFar+ZaizC+hH68je
pNgUNtCQKYmsM9ssrm7NR6Sq5H5onYrYTO2SRWZ69VMgKdpoRxc6X8A8Mj0i8gUjeq6aM/b4I9Bx
7Z4AF4O8Mk7ljG7YW02mQ1K0r0rsYiJcrgr25VWrJuOonAivIDflqYGcFsKNWWbjFXPzs4h17xlU
ioG8NHjr4prIl+qtG/YDrZNHMOg0gN3K3INWBrxhp1tf0ifxjIOKJCdMOW06qy72QmOrkzt7k3HF
p+Uy8U2k8+m4bfWYlKz2RCK636SPri0pxFM6ejMzBxuNiD+Ttgt2leMWByXU8KbQJSXFEKzz3CYh
XbObp9ThA8v44+AHoiG13BG0/nKrQu1SPPFu0JSqVXRGCUOoyrdq53LX+hwEvOFkCHGuEsx+iuMU
XDz7HAmffM1epsYL2qIgTwskdp4JyZpg2QAK0y4Z2+EN4wmuXfQUDJi84Y09C0LKsH5sbbKAyDR/
oIaAslDUwdaVZD85NDDm3oG4LId4sHjcwug2ARl3ta285+WQ0todzRpobz689TliqCoRyT4mxk8I
F3Zzr+mnELTIhSR6yEZ42xDkqfSQqUg/wTwwN3nelJ90qu6VFb5rjnagFu/YWrEUJC3lq9/62bX4
NEeWu6QVc0CXL3cN4xwEKZmGbKvL9iPED/6zY/qsJgY1AZVAV2krrlLGNSy1nI69Ta0e589akMqz
Trc2EUi3FQUN1kcSDdsGr2tZl2dTw1YXCx0NeW9bR4Vor1CGcRkbykxQ0xV7kzk8neqUzyR129Bn
D2RLqUvSBXfCxaNrthKRWc7AWUPU4nlos1VZAT2j8R00nGgpScl2GrO7Ji1pSxMzePRJNQgy8dlY
XvDaSg86INsRNKISQMbgFLtXivwCd0tW3BCYbDvP7O/I8NWluAn4Fi9OFOO11PtLZc7TwLwxbrWw
vWPlF+9GHRk3dCxnoLnV0QI9/OIVxqkYqoSBTCW28TgQe+kn8fcwnlSy730zfAb+3j+To0wZkv5m
jqUuGglFD1TAOfO9AL5HqNFeyKXE7JNUF69n8Ko3vYU2q2UEoStvXTRefEjlWK9YPLKDUkHNBoOD
iwt9pazhjDMoJ1KvTg7sgVBFDwPtM0mCjNfrznOk1E0Udv4VmJB8KhNBSi2eSmvK1l2byg+Qtwxw
POePxZjdLQJgNJbDLt4J9lXhJycyyIwLbSr9kjNquSDHU6e+1uDMV9uCttSH1yGsrVQUn8m4f1P0
hA9M8Gj3Ub7Tc76PQT8KIsmfQ2W2DxbZgE5eMKVnH5oDC/oiLRC9ncbMuDV0xG1MTY9ghmkZVbn1
qhOGsotHjfZ/6oC2cJELDEAmn/rcoFXvN7+h8r54JTIdoB8T5WtDljKtjR19vdoww7vG6Pyn3Csv
UZpvaVo5p4EA32SsoX84rHQrmh7s3nRh7cw5K33odEFN0Ly5jbRvy01RBBu9ILXt4JSSniFXzSwG
g8pllVzosqericzybjSdXzYtrbVstbe8moZT2Fb9fWyL4d5wyIQNsAAyuWkRETFNThwf3f+gZ69U
fFesStWmjltsdoFOhA/CywPTd4vOB5Fs8HRuAMEflG+KS49d61HRz8DRqL14MGmnxrF3WNOSnaVZ
xFO18RmBc/noOpxMBXHopgbTzAwyhiIjzUnCo+2Db0RE3YXS3GiZfDGnjJNvyu8rnClb2w5YY33j
xY3j6iBEyobBmDNzxvLAVAwxIozIrQwnccns4O8hDurgRFp2nrNOlV95rrnn5aDh+V7H+AJpuZBc
hBybNoKsnhD7Gw9eK9ODHoP/LUXm5quaOhQBRMyuffDtB+J6IrdWD8l8qAi210Cga15FXiJT1Y0B
y6vX0w+DNBe4u0a3dcfJOCl2K7S6rQQVp5aguSGM3MqTAtZCa2xBzDnreijNW1zjFMftpw6dRttw
7LV+34yDt63ppGLgKXwSByN/B/rmqXU9/0xL2z8H2NQ3TTJVW83F8z6ljbyLtWJ6apJniGDZRhix
v+/yvn5GGkIh3yhzrSnSDEnFvNljNIGMJ3TdyRBruH6TQ3KITkE5q2CKL0KhxGXsZgLRNLa3PubE
DPUXq2vVJUyRXqWVqR01QzwCRfeuA6Cd51FxvscYxX7qarLxJjKlWMUmNHCq/gyqbvoYXGpQJ7SS
3fItApE7V05oxGkRrEi/i07mYNi30oJGYBuTvS6c8t1qlHXf97/73mjvp0ZgZZCogVpasBdqSfiG
Hkk5/ZhRnQbVBj74Ad5p+JbYQ7dLe10/mnF7z4nGJN/Uuw289452RejtjfmjGhFazExnOvVd1WzD
bh5gx6F9HpbDcKXrQ0oQo1VJUodHsnLYntzU1K95H6tN3RevudnjFy9868OtpkM+We5D5WIckPIo
peX+toVAV9wmwyOxbnfsDoJDH+vIbWWavDAODK7xLCf3rfrk1OytfTuwHwvIRyQWrOm0RqecdlRN
BokXJmghrZIIuHFgxm8Wv+NqjpaMm2uW9KA1RNQdDRoqJ6/tVpZtBo/opgHpp5F9WL5F7NVtPKy5
95Nv3A1lgWatg12Y+pwrlqZfUDPLLZ1Sdw0yX79IvdMvGflbqzzhkmgQh/g0tB+5ZsaPptc0T5It
sibMj8LV9ZfY5a0QWvH3q+U2rfNJ2Mmtvac05JOYriDCBhfaKN3HNNLigmmIsMkgX3QgAWYlJEsG
XK0dZtSWEaIYP2mMPll9PTwR2drTRk8xALgIlts+r29OY8arJJus9dR0zovtI9YcpaveeUkMxuJE
frXKf6kF4UKc6vvImegv6uq+nbCfMGahbFehO62daPC/Z5esmXgotCORHTMdzZNeIN6hGxc+2w3a
aZOQOS/KhqulYzaL4mZ2DsjsiMkW+KJuhKd0l1l2f5dkXUFITxt+KSdBG1+6713ieDup3N+9R+fX
IFHiIk0EWORMaI+0kAHaTCRQIFx8Ewwnz8XEQ/RU40dXIU+QgSYeWD+R26fY+DLkRvQoGRWQ9Rg9
LQcN/MVKTIF3AudTbSYvmDZ96cVE13CIWwYcVWR9LR3cCJ2loQlB3Fv7x2SJPFbiXrF6HVJtaA8J
/Vfm6Z2/DV3GzJambSWTNuTVBi7IuEpQsxv5HiUWbqswZ6jbgTGpEO5Q4EH285Wn9nqi0X+yNWfv
Mvs6EPhXrdOaMV4VBZRATCYP/jcetOBB0eBaN5mf7xkHNFuWNGstHRrKIB2cuT1c2b35/zcogRwn
HfPk/52U8PanUf/jFddM/F+whL+/+ZeW4Hn/8BjJEYOkc2kxiLj/Fy3BN//hOox8AhYZF8/O/KO/
aQm2/g/X0g3d8yEpWL7rEaTQyFZF/+t/Wt4/mKByhuMw1FlV3OD/JS7BdIz/ssDbvuV6BNk6OJrx
K1rG7HX+D0so26c+KxIRHXvNAa1hyj85y/PaJFqk8Sh7e/zf26yU+gp9ypdq/fw4ancpl4hrtxsj
2z32ONuggu3jdsKAVEDBcuycuA9im0rX+4oTSDYDvmLpDlSDQgTrtCrDPQ1raEYivMTuuRwndzPq
JxOXMko8aGmU3Smgyumt/3Jtp9xObQU8cjr4bdlvgP4cgPCa6xr3w06ndurgzkxVdaQEl0fbBmrU
jey3zaL/8gQyfNvvsQ5DCDFC8Ckim+644KJdR4NGQXDLEeRRzQP+MvxVxGa7z0zjGCAE3BdhgZLe
qGg8de7WMJ/aKI83Vtp2O93uLvgzpvvBldo2H12WlwacVaMSkBIj8+lSlcF2QE4PQzPK9zYt0ZUU
mr7NYhJrS3N4SlvH31HkIsoBf11U+F7ar3qEhWUT2XFLAp3NmUnwT5mgXB969jzlBawDjpAYio6L
LZeVZWADnqlqI6qKdmQb70AgMvaPSnJ92YxGrP54m/zH3G/WDcppMIcq35hOc0FWsjIOeWk+g6Tq
7/RIe8Y/vB0VfbGof3DsGrquu6tcY+XWwNvYucr4beJCEGP4q3Roi2VwY29x6drgRffKL5vcsK4c
iSKmfYtNvWYT6B/nn1rZ7CCLvBUTy88+IWbYKYRYqzzoVrqB3DuuiTd3VbODIn62hsGA9oYTWiMv
PlXuqRdkmI9WdxKSnpWvdxez09+xa6Z302j6rKCGBEhG9G4FoTk2tZDeARDzIEUPieeg3MwM701o
uGqf2M2OKAlCaBsTvRcf8JVy8maNyto5t4wq37nM1aqYqas1HzghIdDqioj2qae0wn80mmKPjCxe
+8MvlYtnBrvlzvjf3J3JcqTamqVfJe3OuQZ7wwYGd+LgvRp39aEJJikU9H3P09eH8madU5WWg5rW
4LjpKBqFXMD+m7W+xegSoW16Kxqk/IEugXkT2RtYV9I27ssUCWQ9vpO2S9lpJG81yXf3zWqGipfx
gAeVbN6eJUo8Ods+h3dKnN8OBaVC5JBGN601YL+Lo91YGPuUiSHvZH1qhwp27uju5dzPfs2eHHwg
xW0f0rb0/avIGAnDSWMsGOFbwXsn5MT5p5HRWSGUDxrtOgir9u26uY/keBu0zd5oh9HHZGjRHZfb
DLHD1oijx7QliGNe3MHrWsTclU0yU043G7NY7Rh4Mb+jF4mbBwjE2r5khrHRq+V30uUF4iDx23Lq
uyCYd26Ba84wW5wkWZN59oDod0a8xrnXRW+jdQky1R3cKdb8YcHf0AX2IUIcFqdvSfLAajumJKmg
WYgY74N1ZzdJvYtZbzbza2FM3zMh0/toQBigpmNvNGJnG/V6yM07DlWk79NwmeeI7XlpFR6mqm7T
9NjNxv6ApqTeK+hnDJZ2rh5c2+E+EC1x2C7JIxYJtgW4fJkqyShNAD4z7dob2AsyE5ZrPnnvoqXU
D3r7wbTb8oz2Y5r63Ld1svFC/UNf1h9QuEQwVMydHTCzGiIeZUkbHjQHhKoVNl+90DOmPaaJCGY5
1sIVN9mIxEaXwcNUu8FzlGdIkx7zqC63XVx8IGpjqInA4tQWim+mjL4r8k4Md5T38dhCxZT2vQyD
4TRF4wuSRnRk5kugcO6pKdsMo3OM0whPkGRGWmHKQKOM9M9tQqZYqExhNFjbscJZ6ljfKvkTa+ol
W1Y76Axjw0rF99hDL8lhhc9qhk1h6YBichqb9iuM5XjHpCH1Spw8myGH1QvfxncxVRQqXIHCke/S
q2CbBweF8dVh5OvU5bKfiMnZULyFVybHBO3edtq8EqsrfrpNnO8Da/ZV15ArBWITiql+k9pIClN5
nkjWPUdA15vIfM4rPdnIqKpp5Y7Ep8enALm6Q7raVmpddcJFy3rL0HeRCHmPbTxecGxrnUk45tJh
3E9V5XhaUiCz5JREEi6uuUtkjVkV3AX5eGoRAfkGDBDLAtLhig17vW2IXY/3hmRZJBOILAwFB754
bLJm9jKX2R9pb+/KtYdD/gfm3lviACG0s/raztV0NAAZBAXM8Pk+0+/MTCmecDxeuqr3I5NFXoOw
3Ic2QEcXNnupKrIVXDhFcRZifAj0SwbkPbEk1078wllQe4Bq0r2thaw5Inlk81z71K4XmbbOpTRA
O7PmU6ZdvE1sKc/IBxEC2/Gxx9KNe6aj9VXVbYu2Smn3ZseMNVLDHZrj1Wumn8EXPcatJk/loKUX
DQTjRctA82mJImynPViJvTW6/nGx62fLdJ/SgAslTF+jEuDr5IyvrsFlaUy4rKp+PpY24rJayX0e
apTW0j3WcbUcSEHluVrvZtAr8VLfO2M0XFPnDHcDgKPd3LmrQ7hcHECaNr+vWdzdPGAYAU1xZUrT
nKCp/O5nGuEYY+iOW+29asaHvps1xIhc/7TMXl5xYVJzrMm8ApfvLE9YdwVF2pbr994aLWLW0srv
CzfyyxEHu1l9l5bZ78jY/K6hwHiqnh0fdDa7H7OB6zgakJMdNC4zERVt9At551PTOxi7TPMhpACJ
s2TY9K5LGR/MG/gtjkc2GtaY7qYlK4CxeXGOGw1MnJ56HArDrY0iW8SHgPGJn9fzRuXhwZry/F5v
HJarInyvmajuYkNj7jKQX14u0fNQBpY35+I9CuI9A3IOeECDLoNXtZKgRJ0/Gan9avXTjr/YUycC
D4KDRKHB7K8QB0Yo/W7BLnEoDWNAY/dhacv4Bgz8q4yMYt84BDALeVb12HID8Y7pEFU2UrjPBM75
NrOLG6FMlOXhaPjYojnGmPflGXWXUtlH0jGpy7ocz2vYb6yajbymDQ/53L1k/UC8XY0/vewC317q
4xy63U04MVJa7OGZDG+426jivBZnx22ZSP4We6luy8mkiUUEUH3qWBfuJFoHy4YgPMVTcgL+dMzj
6BoblXVOK+ujYhuyNZrlGmugCazQI9r7ba5cnoj1u2q0JySIsDOiAGdqSDJpMGktXOToFr33Gny9
XPHs9OyqEusaOMafPEfWYaoBgvDiHBvKJ68Z7eRYtRETKqZRZfCarhfqmmCLjaM4Uq1kaH4nSiSe
dTHrh13eMnzu2rHaOqFVQs8FtlzPE9dXcxsGdrZbYPqkFd7tMav2IwrDVHySCD54g6hIQhT6ZxuK
dxOj1rHV4vuMU/RsoEzw86VCHXRf6Dyii3GpttpcPAR1fW/YBCNaffKQLHd1SV6AyWC1UzElZWZW
+Hid2DMWZOgV2DQbaXbZMsZjHunrfeNhvpO7ptUfSjZVdx21jx1RorsAYfSR4bMl1od7YgLEXLuG
/sHSR9Ksy+ZqS+vGydcZ2EIi4UCLnIFP2IxBTTS6hgTTtRbyoSdEHDyR+u3SLs2v3KxfKXmp7VrG
GRJnn1dU7aUvZiLtDQ03eBkdK1PWT2nXOdARkv4WqgasdybV3N283yDUNhV/hpXqtDeH/pm15EBZ
jhYqJn59t3T5fGZ8GPumlJt0kuERjD/Y/UT0p0z7wzMmoSbH60q6uV0bJ4JAXhod6VFiU6Sa4m5A
juSZfM+wRkE3GlVznAc5+JNrT5vWwi/h8Fy1DXScoHOdXYtvaNNpdnqfBDpEkqqv32tizDcFw6nD
ApdoI7UQDFZem94QjC9mbO8Xu7id7QQDRpePb0GVfA0M3gPUN/fwpL972UoQG4rxdm5ddJqNG6vn
iYLSHt0uLOsAbWG4/hLXXxmY7VGN8Wcrh7PucI2C/ND8KBOfUXaj5RZfSivjXTTWr7M1f4s6fWDR
jgR43Q31k7hpYbVa+6IubgsDX0zZtqZvJQ1mGhYEth59kt8AjT+p3/O2OTqK9Mjl0iCdb/vqgy7q
qob5ZdTYMDN39QX+96x+77Sxw8XDQCRe3Id8CPdWYGKc7HBGJoDxwww+0IOq3AdrCj8cJ+Qdbhj1
gkcWOlju8CNg1uM2hmeZxg4sB3XceCtSoCkB5GF3WG0czknP7GOcR/FGDGrPsNNXLfv3IPp0jedp
WbYIkHbDVP1CW+AZyn027Qkd1Nad3Kdgdr+oPlma8AwxA93TkDGQsWSm+H9IfOJocfSM3qC4LB2P
Pzu4LKE4M6p9iZm6VixSsRZdGLmjbcjsBytZ/CxaWlol5JJRkqI0T0gDpt8Mh9P6VyVZfoUa5Q9K
now8JZw+QFCLdAJUeHRTjc0lWcRb0ZRE0eP+GQjeC3hCa8E2w8SrF+FdiSWInSPIcJ4LWDHXqZ2q
d1MorqVuvMBHPmSmsUbHw2djwFuWt4uGp5Kx6pNrytukQnxtYycLsm2rfvUVoqe0JFo68OxW86vG
3C5VFd+8NXGR7AypP2EhP/QJT2XjyHoCJmtikq9qvtdl9aS34pYwm7s+3QpNW7V623BK3y3Xot6r
rc8+d2+of4WXMk/cGGb/NdVqN1PipBCkK7SxKdxsD9q1o6ZNTWmnkuLOBgGSt9GXa03XLCC/lVGv
pwv7YjnKl9XwBF7Mq3OGBuuPpgBwYLn5Lm8ObkTzntOOivoxKfGCGCNa2gmshwAvweKUbZM4da7E
RlF5CCZfnaUfvYRn+8iJtL7n2ug8NaW5Z3r8FKAbHqsPcnzjQsybYFDrftv2SSS69GJ8CYfKA2ey
daEs8gjyGIM8U1a8ML3IKKPonrUIBwownTCJiWwdTOvxoVJRcy40owdNkkINytNLOmnxUY7UU0xc
brVUx/lotYz+lvbYDTw0qogKYKGPKnMBqkbzM10d0SCS2AMAJzE1Zu4Ocoiu6E+h7G7Z995PPRMA
Di5UgVV+q0btMS4FMfFxc9AC81J0bePTAVYsgbtpm87BuQgnaF4IOKBAbJuy/kZwRSWHTkxyDy14
UO/bemWsYRCEr7OJyNRmlt+yJEjcHh3KwuAdQaEWHERf0b7q0UdDWRdD3wiIW9/qhnMjw2rP5Ioy
LpT4OBOAEnfKuW1qygJ8xDTz8B5k/WkP8lMbj21DGZeMnBaIWBKPq+dunsn+mWjRUIbFh6UqPyvQ
RMfcrFhluAYarxw5jtteqrCOvE4rX5VKUK9UIDda/bNBgPSkx/eI58ONGxSEUnfWkxk6txx9l0GC
KVa6vQd0+KQG7b6X44toGcGULdMqvXJ3WizubQvUS18u70ZaA1aRkbnrnJm7rT9wXe4EW2ivyoGl
jOg/Yt1x7uLQOAOBinYO4rlmiaOThgN2CNLKK2tAwBnXnYUCGWGLeJcliVNt9WUOXeBNDWTyMrOO
Ureh8Egdm275UQZY8MbOzxb7JnVFeYdao3sq4vQYYHiKoqY7ExhDb6NHpxBnMHszCE6YRGw88BuV
hj67k3NhBO4eVCJ9uzH+zpO2AuyPviBacHJVPDYMRp3bPB1v5DgY2wklhrBoOUrgHNHgU24FyCy7
d7RUyLUobMas8UdTm4+WUZUkVnXnOWLAxuD/beU11Q2hAmMK5t1tW39ppHEwmvGuxD5GP8pwkhyq
io7iTz5wg/Z2TSdpDW+qS+kXxscs0/DKNw0mMBBBG9KwHL6iLc/gn9VOVNq1z0Th87tTVJw0frll
E1+DQENgJyaB0DpwptqbDHmsNwwtXQLFmZtw2I52lxExYB3mSZ0aBO6bOrfZvEJl61rGGzkw+Yep
/13KcfKhcjec3CPTKnlb9yYZYCgsfDTn21JA965wKnUVg8oMx/KYNBd7KvcGo9gNcPRpW2ss6uov
BMkDd3Dye5mU7aU0dESOGl92YH3ntlHsxixge+DYyXmo9MfGbQ+6BjDD7FlMsPYAd3oXOAj+AhcB
nznXlHhjRS049cgcdbVBHnOpMvMrbt3Ed5LhJi5JAjdIExTNeosSN9XYbC7KqtS8MNWOhUCoUmyX
weYvzkAFztldpjO+xK5+zUr51Gslw4EZYoYmpJ/b+qkbbEk3RrhCqGu3cM9koFW7WFe1p1CVt7pM
91Y+IB8nZ6p7KVu203qotpWbsJdOB88UEuJ3zmS0CMWpb7fR2Li/NfTaamEipZIwRbo0LHsGqodg
yA+BTd+Bsg4zUzMVpxAXUhWSqmkbORoIm+J36klXGFwgV8c6uMmMFrl6/dVoptgGXMpry3R1Mzxy
9voStpXAsIexTRntRbLBgZEA+yZNqC1KBJojeoP//KgJ16SCNdLIheF54kahI6TX8S2H2efPSx6x
ep1NoTC91VyAP5/s3Bg1qORWb3lmnlD94ElnYHVMJNa+sDfuGMhYu7Imao8lZOQzmiEsZDX6muuL
DEPsh90QYvzFO0s+ZOiy5nMamo3EOJhzDKElZjVbLcNhzPN5L9c8TjngXP75aOwoapz5mFUcYJmK
jn15zY06TvAeNmfS3mhFfr56tNrQkIT5qijRBjCTh0K5ft2ff8zPR4zECQz+Pz9HFepPCeHfrcUP
cchhuMCyCfwRPoonIuY+jKHFqVDi3y8R8TMem5VX+b9N3+Au3Nn7MXf/zSP+4/OOO86fApdRjR5u
dXiTokNi3J47D+MxmlPSThEKY0ElqmzNK/x56blrtqPQP/76lLBQEBB+tq+xyay5of/1e38sw3/9
b/IT57sG+/71C2PJAgOZYQkDgMfbX17q1U/8YyJ2G4ll+efDOCaCpMGimrjcBeAWEBYJWHvw9k5F
GxKLE4rUBwvyaGdBfluG1MODxmk6MsCu8+AMRk4/OlibMp0YCqM3DF8fcuk3XYOhJnegFh5LY83v
7FtszjQriasB2M9Tbc9JcM0LDv4R3s5DFjR3cUWNlHCWbiaBsp86J76xk9UyhgHNUyIlm2JQ34tA
5lIVw5GewLohU2PfdA6pe0yltOlRhHXn5VS3TCHZTJvOEyDDzDfIAiMVNH+ek3bcm/O4sbkoz4kp
v2LBwUKsDdKDOXkygqy60VZKl2EDhk3FCTH0eggggrPEiBg36C9m5rZnfYnAgs/QbYsCDmEdcN7I
5NAxGvIqOzwt0oUnMpF8uAyk6rg9fLs81Q8FmuZTGQy/ai1/1qdWbAltWMNw2Y1f6RMB0ViVfcxw
QqmxsT0ekpJ90F5Dar/XSoo4EX7S+2aXSjPinQqg5ITQGQpz9Jui+o0U7b7V7zBsHmpJqyLnPRbB
q8qtlxTN+iZt5Dcym8eGpjqrq3OWzdlRzoCg0NR7ZkZglBTPae3OGwQiBG0elQkRj5rMwlEyPbWz
Dar4aRAF8xY53ge9+eA21RGS+J0ez35Vly8M4+n3kTzQShbPs8kTdykX1GPDO/bey/plK8dgVcJa
2VaV7kdx8ruA6DUwwWcRN78Ftb7NA4l0VM8fLdN+NSGy8ssj6YX6G1ZYAgMWsD+NfOv4DqG7IK7E
ICt7gRx2ZoZdisemI1IqVvAHDHtjzu3r+t15JuOG21SpZe8u3Yc9hBdXozgvcUQy2j3hGORtuktC
DDysz2BuPlUB9c/C7ZFVGVERlf5cd9N+EKiEo7j/3Y4d5RV9LhNwzkpxrHRTg+j9JNCO4ujOO55n
zlHU8T4G08GzkVO+zn8UnN+paWZsTIbSL+YNYtnGAynDaWlNqPcAgEljfqoEASuhtZxbnJm3Rj8W
XoqO7l6bAX+7IxKnsoMrqEUNE4e91TOmR3FqeTJ1hkMdxepSMMUECEqsEruMrCyKLXrXHicx3wJy
vt361rEokuB5kTlK7f0uh57mi4AlhN1bb5oa/bBTjwZYeLaU5u0KcUyGTvMCwcw7MBj4BvVto2SM
wHDG3Y+prIkad6OV7a0xO6+wlrBZFNIvSvlrQEFLL8v3XDfDJhvmrxRe3QbsRSiacN+N+PlNzKDK
TBkgzIrCRiJJrNDpjTXxJcyFSXO0bgyGdbhJS/2UdcnnXDjsQtprrNo/dsogdEFHOedk8oUW9K/Y
RcCYsojQ+Sn6EjVuEcn3pXL48biOV5vuzeLWD0Evf4/50JBcw8y1bAmZ6Qo4HXyw/hKpkTUA0fa3
aHUyVswXFXOTBvHA7Vi+NLZxjyd83GH7HLeNieWhfqHJctHfC8cLCXP1zLFJjm4QgqSgpcyxPbJR
N7lIGf66o03nJjWmjfWWRAvwH+1A6UwiZP1L75fat8ABc53wI3Gas2WXr7pm3ZkxNBDGCMSGvLZD
fRTmeN8ZiLg7xVcWjumlcX/URss4DCp6SiICUB0FqDpEZM+1Yu7DEFNah3Gb93Wt3em2XLGfW5S4
hEfRvh+YZr9pkQx3gcNhfk5t46Zp1HtNCdZa2K9HwH9B5TzUrvoEKrPRuGwKiUylXK4VqDxRQnti
DAgYgYkfvwCbgEVwHbytF3wTLdse3otmhkdpaqepxSkW9eY1TW1fm5OPdggPLl4x/ml4ZxWzOHfU
L3PAJIZiQUB/nZ5RhjVekmoPeZrdVMOnFuICdIbuuFgI6evEREWGG8Q0WB6S9SWJElisPtyKyskg
Srl+ILVDquY75lRXeP9r0Oi16DUQIArOqrz/+bpzB5BQTzF5qi7bNTY42lbH64EqwVgouc1ViBgr
eBoUSFRE6bzrTQSn0eSydQ1b1ATzt+Z28FwI4p2YqWD1Z8hmiXqb9A+tzb006FB0naa4dYvgQRG5
Leex2efmh8scd6Ms64tMocs4s7Vt6ucERHnbRHAotTvpDqc44qk4uReHaZLsGBSFHUIltrAfbUYM
wWy/d47zx8k+deJsNuzOngq0DziufL3AHI90uAcfd+DhOjIUZsI66YdlbN4Z49IsOgltZLcveNDC
QPxIwvwBMcV941peVuEe6gbMT0NuL1tqkBuwhyfdNZ8s3Xyt4J6rnG+A2vIYI8n1Xf4tc4iaYV7F
nEgpKtYwG43xKTU51mYM35basg7Efs/IuM+q52SYoII96Fb3hf/raK162hHvHPcJB+0eDdo9FhJ4
i6xsTOJmVm64sTCXdKo13xYYMr5g2viZnViVEBelL4yYS3HrxPF21jFTLvq6vQoIxOtADs/b3p4z
ukR2KTrqLVxE+A1IT+10T8TxvYyaatMl5A51xW/4Oazezf4NWum27drPejbf8xqUT0ZZAPuyxq1i
2gTsDcV0pdYodvSPNgdAPHnZmH5Endy5bCc2jEtxIDefFj/PwJkENwOIgtLYOpmRktj0GCYaEtdS
xxDqC72uyU6f5H0WkM/HSYMNHv2mhxPuVEo/tvmJVkT2bIsx5kqwwNqQjPzGQN9HmASdsEZmrBmA
rmoUAQEHBWsxuVNdfavn7ItN3hjkBEnEhpf9rQh/tZra6XONup3KBwmfSRyrfWbyekExhhU+OiaT
+TEOKVz8+cmZjQ+GZoDsx2GvuWgaZF58rfd3UILpbzvckhOImVx0izeZ6snUbSy/A08fxRZulPON
ZbNpcxrkvkrYM4/S/hDanXXf9ikNqNC+sAmCotFe8DihiAcYoHLqFqsxX5EGHMwChrOujPkI5RRJ
IOW+3f0WivkUWcvNxtWM9Wi+LwbCtgYSJr2lOBlp96WZ/Ctazfhsm9DDC7Rynbl8CBlEyOOJxnKR
dRjHlD930IALxc+pKPodQFWLxuqip0l87tmUyHxdmy1sZEoWpGXw5MbqTY/YCwBnu53T4KXTh7Nq
nXRr1LD7+wjBaVF9z3XBI0Ms1yIhqC1Oc5ww6bmkHWKqsEYVEQViywRVk/0hIa9C57Z8e0pwXrVI
hcG2FLmxNdnwk5yL7SViDAK9W477UrNeMTCPx7qFuZIY7Cft+LUWy31PEbkPyF7YuCK9UgKhUZjt
N4Q3h2aBZEW51XiBjpuwlOy4e3A/OuJ+tOIzw9WhryceGep9YlxBZBbPFX64Jqry6KEGoL011uDv
EWofPooyat/EkhjbcZIIixEmtZDkhbNC1WWx4d3vTxgIuhPbGw9W2W+WQeeqpasoW+uOyDh7L53p
mUuBsLr6IqxxPCL7uWp28gzErGBuzVEL03+VPGLkncgrRB5W+xRrBlUz3zmPqGOBdiiYmfu0Ley0
intlA/KHIs/WEEyB1N5h2asPVXhcljHehEB09Fqynh9ZlxqdCcAqVRd3RhhSWvFtxtxqz85Zx7OS
PliV/MTvA3vROropWIS0uvYkMU9RKI+szDp94UfSkSUxcWAhsyX+NXRwMlcL+Q26tVmqBK0U07yq
z6kjIx0qwvTcMRYaRfHQkYpXD8CM2OG/dC2h5dJ6c6sv1dngvFtAyXCQH/J4eSgkY7qGneXchuND
kF6dEvguMxEYmiMFYnlWPcHr2aL9aeCoHud4BF++YKWCZHW0rP6PcCFrZsG8NxP92dTeM+Jhdbjg
YyGKsyxWMMAQ3yxGSCxhKCzKd7mNSSPFK/BiWlzW2EXYYKAnINYsd7Jip6lI7foqPIxtt0bh4flb
+ZOYUGAnGqCUTfxLIgV8tEg02D2WqUhyhvBTo7ZJjm1P9GjEEJXwPG8p3b2aTJhVhb13phfGM8wI
lWZjAB4+C8FaJq+Cx3Gy3wwxvTCOeO4LwQFXu81ey9XdVIBfaeffRsNENuspaRq2NrgMYi/vA2IS
tCOk7n6fAr+GIR5aPmcol2nWXhKFIzsiFcu302HXFdaxdpnVh07yseBtEX3+NmbIn4L+vY3cXdE1
7OWrgKADZ7xlIX6LQlz5OIPUld2sLYtvVSBKT0lO8rBtJP5I+4nd4tAu9r0Dm5LGeDBgvWGlU4u4
x5RPocWo0yL0vI33A1aTTTUZn+NMZkmaGX4eYj1CPrwvjefeNXOPNTHikywvdlLDtJzll8SKIqqz
4eoW4nGwf7cJce8uYEqq9c+q699U4gVVk99mVkJtw38LkqWVZgQxJ1igX4KIysUagyxMQDThISU2
j0BUZumtfqDr05j7bUcasWbC9pY/xzE8s3zFnJuNBPC7IO6OvKAv/tRFWm7dPsRMGatPE7vUJoVP
tB1i4yEy9e5IcDeP5lm99Z9OCaM6rdkmMWLsbVAk1pwx7ulouciRjwJa2nR8dqAgRlhY946jcPqS
S2/Vz3HQ1ns3Xx4VPrRTzP1LwZeBQBUVVOgJRmeT9WKLSmYvOvxcUYGqHpk5+63HJQyI+w3vrYbJ
uhHEH8oR8XEQwz2kD7bzUz/42QTwHULJ7C+mtXeLwQbTAaxG6TeJRrBfxHgFOWXh9WXTezFR9vBY
DixzsMvM44AE+yCqoV/TnlkgJgMKvYEdblhtYeb//lEf//8aRGco0yFs63/WV5+/i67/Sud//Acf
oHQ9/v7XP/79h/4trXaMfxI0ZwjLtZWlBDlv43fb/esfmuP+07JJkIJOYinTtCQRLf8WVkv3nwTT
ubjXdKmUMHQCcP5LWK3+abqOK11M/YbSDUv9vwirJQrtvyftmJyxBp2h5UrGRYYQ/1eymFSUl9iu
w9M44WnN6myD6NmgAZq0Y1kFt0BNTpa9NKfMNp/yavXCOEUERxTJSXZKtHE68qAZMF8lwY4IImYY
bjmx1UMtw3gpAumRm35X5bqXIf6J0uQx1TpKvImOEg0tz3p6m9HFMDzW4zcCyNjol4+//Ugu/xkc
9B9FnwNUZ2P3r38IU//v3yfvlKU7ulDCJNxvTRz6m3x8ai1yu4Wjjsw8DArUbmVuMUf/IYnpzHtj
Bw1O54a272p6g9KOz4X03xTkLYSwhRvG0F+KgHRSS6/2VWOtLitqL6ARLAEDZJeyP/Xs29dj0TP6
8rHQ9E8zys3Lz0uWMzBULglq2Cx3q6phEuMx1rC12AwXu4KSL1er6HBe0vGMAQ4FoNYfwA/V29me
YHIHYjy7bRrybzc/UolMsElnelq9eXIQH5/U+uLSZZ/yGdt5wWZifWm7UT/NaWkfF+3616ddxKjY
cMJimzDUbV2xHGQsiNlcX6K4w6hvuPiA+qwG/cnLsE7XZRBcp7jE6Wih59wYKgduEMhf+KBs8T2U
JMbOZoirtqGmCuf6DRQap3EETyzqec+KdSQeKl0/VetJQWN4F8MEI1QL5MFJ9tjgQitbvgwTlGdX
XrN0Sk/LanhjBvGgsgFcXZkHJ1PJitCDMkOvy/8une7+7eXncxq8udac7UOFdx7/cnuZ1t/VcvlR
nvQHMUVIaTNGk/TeKyt0JuXB4DcDBJ1BqK1zF44x9KsDdJ/1o3nByNe+poAidt0KK1RW0O1C+o42
W4u3hT5/RucHCwhqXsvt4I8Imza0fsxlyD0j76D+ECmGP85h3pEVDDhL46p3fGrRxY4Gvr9xld3Q
QgyI3NaXSpEVI8MyRtJDnmtfttMurfqXn0/9vIQheb9Dvmg715LXBXV8scl6xuw/L5Xzxyhzzgn2
jYys36uUMEhqOqyYLPj0yfZjDlnWB8saF4CblYMAf/ByjiUav6GW54YwFMDNJess8e4oJkUt3OOI
PnbWgNpRhLGziQ1GJRLeukbTX4GuOHYV803gFuWmYgBaLAlMz/M40/iE9kI8zeAga2ndF1cl+S4o
Ei5VgPtdvtDOJNjlC4CYOxCBT2GCIQ0dGNGMlx5s4qmJ14jYPN7XbohIGogoyYnjhnvjAJNKo16a
RoaRrIRp8DTXJyN73mtddoOtqvF6rSbjrJnHYxGAPOuN3RLQxeO9TVGjl81JNtxDkx7iOahF4ZUT
9X7FCL1yKfgjTa2VxSt/njF62IvTotgzNOwctxGcqUM3W/suskxgctyi+RAZWBnr+SQYiiEj25nu
BI+1Pad1Gfvks7w0cfehwOSc2O5NuPCONORe0dvDuR+jDEdZ/RjiiTuDXq9YZ+1glj7X+eL4SKeJ
cOjMZqNs0zdzZ2uFo7tRWfWLQBXcw7QRdo2KIlhBsJFG+EjIW8RV7JJzhIqV74/ZQafyHbxwekek
kSuOpV5fMveBB8fMPnipsLGXoNrXByUHZn0wc1I1awtF3JRfW7sH7KinjKZYy27z4qnJWgqnyLK9
rkQ5kWLC9zpCjj3WINpOVtk93f8M103Ioxs+R0wWTlNanFlx/3HDdKToPPVpgK9UDN/MIHbjQpgL
63Ws02O00zL3LbIxgxqGsdPD7EWujMuIve8yBxg+0dNu5hVs6UAgoaJRHx3EUuieeDKimpBq0HBP
K+nRqeUzRTvCSkfbd319V/Z4inIn+J7tRzMs3oOOh28Vgp/iMp+z4pTF4IOVk78Xuq5w6YXLKXRN
MkgLe/X7tFzCjWKcvfCvxLCR2GbH9dDnG5j9SAcjwZospN1WJPC14iWINfoHgGO2fGkNZsdDprU7
F8A2e/rsYQBfJgROj4VFKhIN1lBrEBaudSKK9QJdGKa8KNV9FyQnxqKejjXSPTNnU5Ygk/TXGpUf
zkjI9CGu6sXrrX6bEWnikbaJmJ9oB6TI3dHsubwK+ZBN5uRj0rzNI/kL/U+SDLs2rr7VHN2Zjmb4
YZvQ4U310TUK61ZZFQpdJk9t11c+2wB2hfwJOXf2nUHJv5Vx1vmoIxcGGWgGS5IvpDBI/plsexOk
ot7rs/s5JeXuf3F3JsttK2vWfZea4wb6ZlAT9p1ENZZkaYKQZQtI9H0CePpaCbuO7j1x/z+ialiD
w0NRtEyTApC5v73XFloa3s8RrgY90sNN4AxXplxnS0+JFaQBqahs68whVGvoOofWLA7NtJMdHUQJ
tAJCUSHaVAb4FjaIacRAmjCur8hprRrB8iUemh8efXdrKwIPqo1atc21pAO9NszHVHMP8JzwQ0kK
uXSAIkXcGwey5DfgklQOjHIcgietBfvaqtoRZkvA+WhmT9IJ6lUCalWIY8h10BN6n3NexkQMXpRk
twpNu3db9f3EvcW6dDKreU0QdaO5H2EY8f8KnHlLxaLj8nyjg4jlUS59QAncQiiEyOmYLXNizlue
n61lXbyS9L8J5cPIwaw4vpB5/PBOuuwX3ArMkNdvuywjoebbakCn7dSpbGd15XU03fypoHbaTF+o
BmS154IkEiYi6NA0d3OJcFGmJxoddNIJGCVIZklMBRzn/b2OhX+vYZY7M2dzOueZcne2CTbeCEfw
a2nYKXwgOsbWVQBNHNW9FaBSyo6PH54uG3VC77safJWt49qrJwJRhJXMlwwLSvwQEsy5ysh/RZBq
Nu2cw16kS62UO7pGv2dB1TFa05pt31o2rST+vCaX+D0xg2gb9tJgk+cad3SxmHd5zAy2RPgXub+v
Kgn1Ao0IJ8Bnpngfk2gvqa/vYH26K9Y0PeBivBuZQUij9Qr3mFQ51VqfWtrZ5x6jQ9KF+853MJv2
1rYo6I6ahY37qLWYsXWkCoWbBAfE03YFTK7eR1mLX0NjCdyHMJajqLt4Qc0lhNRRjjG9yi+kB258
kzdGJDUmjfboS1xAYyDXQMLl26Tf2HC5nmGgHf2xt/EOadgxMXUmDjwbt/LOHp4IoCg/Wx9Zs52L
75CQV2GFfgd8/6bLDHtVaC1GFuGXJz+1pm3gxaDZV01NGIiNc8kGGpG9XTXYD9kbTpfKC7HEC/CQ
PRvvXO3A6T7Jb7xkXbM1p6H9h6/26j5r96T9yYf+WLKVT9WePmBzb7PJJ8QFyVPt+welAFTGU7us
85AGMiSCUWkFWTD9ANIIyTsluIicUCMruMgLEPeus9Ib8kI31mnKGC4dg2sUFoeSpr9BqRSZ0is8
pVz4SBhkVgylaJAsoJEFkUND7PDdtCFUjf7RIYQwZHwbEUbMOP0+IZSg3L0T3pPrGBSMKhPreMmb
VKkrUd7ewcNE1FPKC52p5PyUGhNiC1LqTEmKgYUDio2ntBsTEaebfk5K04kKTHlK5RmU3pMg/JgI
QCNCUIEgRKabET0SUae0Ik+pRsH4TB3bni4e/2BN4V7EVF0mvULk8pvdHBmZBmuhlCjTQHGjKmVl
KZVKKr2Khb7gcOp2jtKypFK1RiVvIXNFfMq7QilfKRJYVAdbCoOqtYM4BmHlua6rW8+yt6FSz3Sl
o9kIarZS1kalsRmIbXHg/yr7d9maT1xv9pbS5FzEuQqRDoYIv69Kt2uVgsea89NTmh6K5dmSynbq
BjcBsp+W3s9KBWxZjpVKFywQCA2EwqTJoe3r+D9i52MuXquejKfAF9UojbFnYRo51UMMWlTL9Kec
LBBWtQIgLfqkjlBZI1iWLnZKV2mYhVIzmWRjAkbf7JXSiWNlUsonOJ8z1/3qPkxvDdQypZC6SKUS
yZRJsk4RGCpqhZwaKl3VQWA1ldLKDJjzsFJfYyXDKj22jo6j0mfnRalVmu2s1Nta6bgwtXom1BQU
elKSGxVH1MSAiRMsqdC36g0R6nIjIjggA40FZpTwVivlGOXuicZC+KNoyo1xJ1PW4w3/ZqexvD2d
lrdBgxHdLZ2zVpk/Z+I+oVKqIwfNeiQJGroi3ntKz47Ycit921JKd4Xk7SF9jwm/+yjhdc4ipon5
RyuVXFd6OYpwtg2y4M2md/CmZfAwS6TLEjZAll1hCD2beRStBkejNDFiBsr+BkS49qvXDpPFJLYC
R7HvCSUUVWesiYCP7Oy0hzikQXAkUMQQBmDD7GXVumnsbxhEeUs5F7okMdqwIjY0dhuvaANm3Xm/
1gr3CpJYwM5lTdy3za2Px2M99g2KlDDfowLHoGWY14I+HaJmVKhqzlPmWjckiD7CCIpyQtGFC/Rh
a2fQztL0IzEYVAzCeWVIxW9OnKcsrBjsGFi3Cta7erMWzgzklpL5CIhlXRG+Y4Be7tibrTT8oOB0
V3PEyjEyfDTC7jbDXzBpEwrz+Ikz6FWKVK4i03immoH8RXvqY/lRdRSjaNMhsGyxD6SDGZhANyY1
QKmhVIsSg3E8uIYPmtwuQR58lNBJLYwk5A5h+ZT9sZcq6qSm5Tj0Af5YZ69Pjkb5KbN2+qZprDl0
qjlFe7SijhV37jb7JisxUzpyy4D5TnN1oPE6tdtgRFexQ77MmF2ka1XSwfl9whdNUSDyf9PDJ21C
ko0iwX9tCqREfQDvEtDpiWg1rgn20V6j7Gw0OIptOtMj2sXdfhhHQplBc09H0FNhCR+fV4mXLn2o
GCtZLqN59iJ23phbfWd709swYmloE4+DXr5lvf8oGgNXUHqL5shryEivWNRIrTWX6iiL7I3FJWyk
DRGj4fesnQ+tzcYh84q13dSP/GCWTfi3toy0voOoUnw9UOtjM25ANE2rjhjzrutG91x2ryKTBU2w
08mYNDCgoIzZ6rKGji5u6nnbIpxokDWj2569HBZ4Yr5UR24qygPBbLuUHEI/YwCITs3ZHQQvV9kM
RwPNI8Ua8tjGCaphZbo+nWZjLxCtiQVEZAfc3NzCx3TWfdyzBgxxh/NffswonyF1wqA2Lqp01zmv
KIj8utLaSh0rjngWJFM/HwG1fi8pDWQwUJ6BBPnUnymbEFO6EUgRywjG9a1LHU8mwAfnHoe/eiPT
Clv/hcQ1b4bHbMqiT88xQxIEKU21jiKcID2uSIC+2TNwYCg+1CiU1QnXQ82PCD6zOH0EpV3F2S9a
lc41HoIVVs2QTKdz5+hBSTKJeJLrzO7KJP7H2v45KZmKOOETnWzTdgz8b2AWQENS2c7gIrzXai5k
Y5iuHbZFa47waz37P0ONAfH8EGBW7ROiSBN4mloWLi2/Ph6atA1XimSEdQzmbHfQzaFctwiPXBw/
sEyHm9K0sF95TGTb1GQvz3UiAjl2CF3et1AyWU6JKIZtGK7lZE/objU78mrECFjTUDT38LzsxPLW
EsTLPqTcu7KIwQZu9SPAMg0+VjyE6oiMhjbfBlVyBodv7SdazUhrcEFKnqvIfs4Yxe3HoCbBon2A
JOUa270JwEqkgA9lN9w0Dj6Z6YZzyNBrjw5QrRU1Ad+m6FqBZBjzjuzTEPA0iS85vG3GEMEOp27q
W28pFg3qiNNJfrK0IPBKzgaAlO+M8zqsYQCEI+SL1KerCMl/HZwbOe8mizeQVf7TaBS4M2fFjWX+
B4sGxzWfHWaVbNNxEp1DznSCnUAGkhYg7mRsZPjJumq4xaDwUHdhdMjSMD3lQbCptYaiAAI5QQl+
m9V8RvLtEBjzk1WPj2Errp1vY7lziXYTDHfhHmDCdB4crEp2bN8TY7Gc/pkQKj5CF1tYvhpZU3gj
fE8vfewII64HVv1xbj7kzSYNwQ8VOT1fYeSdA5D3zYzdHue7mYWvOGp2GmwxAXUOe8paxN0vzPTs
WnTSR1aOybc/BFp31dWxZhF5bYoXSHxEZUd2XEP3MZca5TJqOM2u/K7r22o7BN23pjCfQuNRc0lr
2aX22XbTjR/58CQ0DLb89oybLM+58jbjRzpXB2/2ovVA5shotPdRUxC3FkqWmVs/WLCtsUXkK4xz
3yG1HadeUPkz9jp2ZnHXUqeTuJ/mkN7CrUIrM6L32AruQnacoqyubmF/alr+WKp/M3GyJ7dMaPzh
RO7rYmV4hkmyyuUUndhAvrPyBCTvxgzIR8VyN9jdT8MesXt65W2l3wATN49WUh1TlqkAl/1w1xSB
sfN0OjDYB++ySsjdiGuX1deJHUhGTQjIg2HTTgIJMfHn08RKssYs7RjT1hQQfuK0046RFjwK9gpW
rXOVTp61EF44KFOI3bPBpiMkmJJP/XHEDr2qQOJFeqor09168HIXPwoN211Yr31s4qOJ8SBjyeyn
EUdp3vD9Ht5GNhuvJcEp8oVpvU+r4lR6eXwQJkmOUWf6CxwZYC4faDrLj7wj6QFRECCogxdHsjd3
c1L7uKZZvers6W6lXT+nO6Oi8dLoDHNHbdyz77Ci0QbdXY9VdlunQbG2tPlHVo0a/h0Q1mIobLgp
GTLGQOxW1PYumNOXNml8xuEPdZhZGxcP/OOonzgRudushTul1KdDXZZvhB2fgqYEATKVoMCQULR7
7Og3RoX9hQyn2MTdMF78uPlJFpU4qLCNfTnBXakB4d6ELPJZa83vI9G3Y5hk9q0984tQ+9NdPtvz
OZDRRqOX7IYiY0z/FJyYE9cQzqB5519jsDFo+h0WGqI0+5LSTSo/IrkOZ2M6kJvLx+5WzB1ammEp
UxAsgA5KhMST2afV3sg+rRgLQNDRGZFNCJUdS0v+3RaiLfbfvhoT1tPIzQE5Ulp/vpk0ljKZzNyd
oQkMiUNyN2lByA5k/CZjD8HBwPqLOk4wwR22nOOg5xb8uUpiCoVrs57doWLWGoxM9J3HwMwhqUb4
mJPkhHdyOrNK5vQ19fa+9ZofYEt/VsgyJ69wTl6V3WUFbo5hxvlbhbqz91xXbsPE+9E4eKg8P3yG
1HbrRf2PEe3nDM5hwk1ptbtRaqugBVsQmhi/Jih1+IPa5IbIwNoFcXBCiX9PCI2tgCgQN0EvurR+
/iuZnGwbWqhSBO6U0dR3sCRk95h87BuXygsb+XqXJka2559y6MasesCzScGhax3FUMtb6o+ew0IT
J7+iDTKp60ujHLY+Fs6NPTpAOkg8wmbTrzGBOeCAiJXABnVjZXUmvXlmjI8ZVM/KSgZnRVbsKmqv
2BdmEnDUeuMBUxjLfdpWbGn26ySxp4epvGpDjFlfr/p7UehbvTGPXCawhOrHuLCdY9F8NpEmL3x4
P2WdkLkrZ4YZ1HkR3L94+iDOnv/dYiayb1OW+B5k35u+dZ6kaZXXoLotwIbbbJx3AUgvnXEC3SjD
lkwBiLu4rehgon48J5SWdSda1jh/O+4FabbdWT7Q1Vavf3r99ICV9KGa4ptuxuDE1UP54eCTOfta
8olComSnPXZ7V/yquxzPgtk/sV2m/sz/HPAjZ2OC16wSNQtgsql6Kk8RTNct9v0ZPG7/YJfRHdKR
3HMqXDlQgR6LQQt3zux/CwNY5GZZyvtWil8ihQjMHgmbIZd4mZbPUsQIXhySBKPfwXv4ezUt3Ag5
OluhB9+FW34zuqK7hmPVAg/g8kfl5fcoZMehp/b9jJeCIUs8MAQzbSokxQt+d7GLppdopt0sQkSd
K++1NyzSyzTCBnh5rYxJvuwd64YVBGTdHDECB5so6vvEIpE1iFxdJ4YDRt3pCD3JI7CEfJloa+yQ
9ioO6drCb7ptzIlGSSO+GeV0cLAIbf2qrdeinNNt5oVQInK6qFNnV3UUqzWZvJXmzDFZ3zonzVZp
nLBu+BVkz2l63qXCBe/ZD63t4d9AAnfVbjJOR1LPlU3w1PPXedz+Irh5n8RJBecoIXOj2zdAUu3N
4M8fMMYBDfnxwQrLcxHU320Jpp+e7aTP3V2pYYGrrTY+2L1758iJeqbJJnptYOIAI6bh1WVVDpR8
RZh9hsa08mBD5Xr4GZZGTqN7fTB6e0KvS2/xJH6wuYr3CdQAzw3eYXEqjHJpIiX2myQSydFrfkG3
Seh3x4Grmxj2qS2giDO8a3LLvuh18ZCSN6NNwuLwTIarH/RvYHQpq5zAEWn+S50P72UsQWUz7d4E
CdNOs0x3Fu8WgSF8ogUBTWCkA3p5eU3ZNhPNCPd+7OobC6rUYGFBqJySNAVMAj688ZvnvKW0igpY
1DvGb/3JcGzqX2I8TUW98wII9JbuuIcoZyxttWT8x0iCA6iKDTSpx14Tz1UvD4FN9w7CItZaMotU
SHWQmZVuP2MEopnM3qUh43oaQtLNa4lU/RIPNn+67Sm2oN5O9Hl0S1si5b0gJxIgmatYulzpZb0N
yVbnhiTmAgTrGNe1sTGFfJBp5B6hO2cpznKgH660cmrEaYro9BiihqGZsFaBV0/BE+XD7WEUEBtq
HXsaUMO9CXvoxJXvg2XDvOl8mi1Nz7pP67DdCOTmlTBYgVQD5OTEyx9STbK4d4CnyRnoA2OxDPxQ
+jOyCwAMHR3lWefxvnjRnUfrJC2VqmA5cdiY3s+57V5nUZkkGki451wNAjHf2mwIOWn368H2vJPt
mR/0B6XwHvxyE5pm9JJ216b/DFmb34PmDG5bbd4Wql9rxvQwpTqWHLPn1+2+9MZHC2sR8R5kORlZ
7bXXKYGepmwrUg0TKuFfVvwXDdI27TddfFNX6cGlaEC3Zf3cQKs0oszcy8K4Fhlwf9O70EuFvB38
SuN36JLHXOdoquza2kZkwrzSPkSSNWBvSHs/mQU0Zx9/op/kcFCBKMU20LmuTHxaqFuFMTN2/Usy
V59F07NE7qBNNtZr4JTFT8vNTw7u6akpb5LYI3Nl9XtvNuo9ecNVXDXZec6NTaXB8Zwdj00R7L1B
QlYefaJxnC5yHDRrbdYVytVHkRYaNYTygVoKnBEY3yNnbNdTi09CWNEPb0owZQ+GCW1uvkm1Fhme
DlagzMPFcaOYypn80veg63w2Dow3xmYzRRrJv344G+m87yl9ufTj94a6CbqmiOd0mtiObgyXKQe4
mufoelXZg7Oz/e4sBy1mS+rxSRH7RDK2TzKf710Ju4BIOr41Xm/TvGc97jXCJUyFaEaJdAHhNysk
OCR7n9oJF7/JyO8ttb4BBoWJuBHbSiZkv5HLw4kLXkKfz3UMZw+NodvXNv2k7oHZ2kcC1WjrwWJb
J+RhTcH2g67yaB34JDhb+yhtJsH89TDpiuxBtPMdjQ3DtSfawNaYjzOp5x+MK28IbSe/Zo+8AmCr
Io62U8y/ggVO+wBo7KKTra0cB0JLiwkA6s/RhUZ+CzCIa988qi2jQT2OtdORim6U0ZxZW3d1XWqE
ZoNDOiWlI/g7Tc4VLdFrRAJSXtDT78wY6cQTGg0JtS8OQ1gdmLozNDZRtYuRBk+6uzdURb4GSXF1
4LltWjD0SZdcstFIHwnazmLMLsuNpiUQxr2QncVgbmLodUznBOV/RstUMiW1GaAQFKrKsSnZzIsc
Alvf+uV59sK1mXnDzqvcN3pdmN3Gs3UX6MScEuaKuAaYRLS1fu5G53sEyyjISHkTALtSR5K/5JSe
Nh3D90Jle6POwUeiJp0G8yroG/gAu5M1XRtGhKeAYqTVFMBOKhHw+cllgVfbhUFbf7P6ydu2VaBt
UOrynk6QFtELHMO+dmC2yaGkIZMOKdwn3sry0vEuNec10dyJLNl4df0M6HxLlWqAxQ+s+5FF3K+x
gNVaomPKvh+2VqDCHBWREN91yi1QHyKOEwuUBoXINuQZXwoptSLfR+aQ3Eaa/5DqOao1MUyWyQHC
XUegaHI73D0jqSOhJofE6NoqJbbgmseA1qjb5Ub3kq0QzpYiHYGx2CY/Z8X6HgQMW2JIGfjCkuYl
ZkXlTkOx10NUnDq2yCD4kDP01robMUFe4pECSQvJ1Rpi9qdhJ1e+NxOwsYILln5M8wUhtIHCKhLq
pcvaaeyYgEw0LxSFCarjGEyRalbNnqPacS5mTFEUk3aqIvXs3XcotMsz4peZH0EqmAJzY8rkhZbi
/ZSl+rYezAu9nQQhqvqoPSc23g2IGcMO3RnEVsvFneZ1DrJ5iPcZ2BmKDsK7aGTlrSBqjKGH+YFU
D0Gx2bpEfeo9Yvz88IlnmvZzZbGsrTT4wbihJ7fPqTn3T73L52OlwV64eU7W2buL2CM0pl9vwd/V
tNJkGrSs6tNKxU+v1v1drUPirjwoJRTXeygoNocAzID9zG9TaTo/MlCVZ5knqJjYzyAoAubCilJQ
nOKn7mshBOpSF9z0+Rw9Ep42kgKSXkJ1U5891UYrbzF/mUm5NbGeMglhR1f4R/b+XGU48TOGhd5A
wxUXEsTCEk86VXTrNk8OlcmH3rJbIHXHQE1g8173NNuYo7vr5uiuZ0CGfDe12r6tsQcWkKy5it02
0p3YbbbnaDbxZXNJ6HW6WJsYDaXqGptFHawG39yTLqIzvR95pURCzHw6MgZkWM3ygDIisWvKh0iE
1GQIYR/0oqf9aSpeXf+bZTAa0of0AkWCeU2BuoGuTuGTYxX5G3W37LbRgIJuemDLHx67hGmMgZt8
gqK3pqCpefB8CoyS9ojaEm2MRPKemc5JlgFSPOMI9sg961t9us4xodkkuyfdx05pjE8xdr495BkU
btlCUZrY9Lr4/fyRYhvDp4pRx96bda8ujOqD7rB+6IV2rR3ZrUKH8y4Fmmi3vrst7Sr+NriS4G41
39tjCxDFCnFhlgMxFadl6TYH57wX4UFJ3mOVkArt7J/BxN4+C4rDIEtjX9jNCbPadEoKg9huku3Y
wE+nQN0s92y9pzQCSgsuR31oSdUxMDVIKqdwxE7LzeLGwJpADCjTR4bQMR6jxkpyVChcSid2HAx8
RMmCNWY/hTuMLA8MTUA9xCr/fH95UjvWREQ1/4mXzsg34RM9BWOB9AmMIFZfLQ9FyNH1EMhDoqxt
dBg8xZlX7uyMGH3DOQMhPu0APLlkQoINJ+X2NKsbPIUYQBJHZx9mseOb+uGEwk3Jr7p5zgiUnnzl
Piu05JvXUF5A8mb+/VCgWCr/xy3QgHT/yW+7ee/e/5idb9/zX//5H+f3ggazfzVAL3/kjwE6sP/h
+IHn4b51KGkwDczMfyzQGHH/oTu2qbu+7TP1cqy/LNCwpXE/K360idn5tzv6ywIdQG0B30EXno/b
2vifWKAxVdv/aoLW+QvQunzLAHTtm/ji/9UcTG7Hz5KIQZERhoijmX7hSNbZJsuRo2SG6iFcAPuI
X1NfD2ehzLA285ds5Tl+dcKWE+PeZCjXuiI7Lo8thtnl3uKa/fqSUtj10DXOYfkm/kNaBQi3K1Ok
wZj7tNyz1L2mp5BpYIv618Nf31sey3C7sf7669sdSvu+stJz45kZU3y/5ooNdt1ZRrfiFW+xsePE
NIQ1KRPHyU9gNnFEqaCu38b8rJ4ENZ4Qqt3AQcWMyerq0AQ6vW25/g0y0ngwbG0jYy0+Z6xBt67r
fg745vbg52L70uTtgRZ2MA65w2JN3bShh0nUz14MyjiBIo8uO2fe7yOmuuV99EIiOh32OxYJ1cnM
9AqYGTd/+3KsrDfsBPq2ncerRxHkyonZfGVzf5O1bncyWnzBsEsYyRfjabnJHBuYr08Rr213FwRw
tv+BQ8O9mTSn5YYVK3vq5a6j99WBBqdtmUftJhxY2n29jOW1zOr1LfeWG15Ht2t1eU9HBpK74oF8
3SyPdWW9AXHYHQqaAg41ncWO4pgkDvzLMquPPu7hLN7aGuMYy/dxvuINaTFxc6NbcmOUyXCgh4Ki
0byKtnNHMRLLjscxEOOpHB3BLhLlrRnhknj1Scn0i/U4RMw2FxO/qokeZ0G9knK2+kF70SEHn0Ru
7aRHKc54jbSBVWqt6HxGMmyLnkmaVRKc14l500AznwTJJyMX3qpQ3dJ2BeKorIOCialgF2TQb1bV
xo+g9C/LOTosh+K03JBHQjb28Syoh0RZ+rhf4xsgTggKkSqIX25C8d/3ygkYoZE9hDOVrxMtkS5H
lZhjlZ02XP+IwMz5eueDAz0UmOMOQdJDHaNdEG8gHZjKoikr5pIpSeTN4kmO/aTBLRl8BjUV1yg7
GewOLNzV72dj86KifXmm3f4a29dwJA+vW4chsbGU6/29jXdmZ3ievjUG82O5MprMNLh6ez2D4U6e
II6rku8ZMEVFkDKvkgqeHZCR5brlTj7HUj0Aj1neBifF/KhX1cPf/u2FNHg/Qi/ed2GjEYgAm4SP
n5OAulnuLcemkxOD/32YIpSs9L5w0HLXuTUER1toPxvgqTstv7jtjAbX+cFatgFTypi5XVtDewkn
CPdzyEUt02QLIaimGbOPqYTvq2/YmOFODx51Fs3wBMpyonIxiKn1Y9iSikNTjrvRDEmIdSQKpBfO
JzfbI8u6R1OxdpbLuru0jpsRvDsfN576JWcMMKqBb4GHgG1ug1/PMgABxM2mHph2ejoQJkPiLbZN
bZ0VnCk69SUEKWM75dF7bo4dPrqqO5lNwFpljH5EE7+g5RDMW1RUdpPCP6SDcDetQypBG1os2Nm4
ZxhHZEHdCMv8c295DLvdgFMi+ViOfr9um1Ndp5wN6DLMt4NLMVtM38YmdBhRwkgAn2wR4AX/Pmz9
Brzn75eUYveuB1Is6hy0PASyulvZhH2x8r4TEZBkGtSexs+GE242m+WZwn2W2DsdmhMLPs7ld+H3
Xbv21mXvDoxTsR4ZafkWFMLaUt7YndIAFHhkHnvoNdkKqyC5GqzZ6Hx0xyXRcBtXnCGYtkysz1iR
Wv5dYFTkypZ3lpkZRKazFDgaJid6culJpqGD7AVOCSYBGx3aM+PD/z71FrF+Jiid/D4v+7HWrcOc
vZwHEvGgG5W2ZzR3r4GwkDEATbuqbkiFtBg9GY/CkEjXLAkYpCCxbfRZIBePjHrgaV4005WAy0VP
bqChOkfdsxKDlCXgHTbCUChLPg7G46zadM7Vy5eh2f+s9RLmcAxVb1J/1QI9cjzr15QiSpTkQ84y
1tMzSjIu/pMTEVcZE5VpWu4uN4x5OFWqG88kvhy6nDYblOH1CFpvFU8C57VthYqkUeKGQZCc9YxW
VKPPMeO71bbUSohqHT4bt4CAWkxEH8Yad06YE1MEc0GAIYyTU42nwcqDk444imNLd3d2mlM232/q
ziq3te/fF7Ih7oxol5e4uqykLY+eR0GNqa4Fy2OTW1Gtnumk6SXneQq6p71ByBcu0nhyWAsbyGB1
vA+DCtWPOIJws5uBvrKDlON86rUBYQx0+hBCs0raidi/5dDDkhpH3/QoVbUj+FHacE6w9p0DXGs1
FEQ2xcZYhTs3KjV9vXw+eaP/+aSWL2MWQnvLG082JYjdTEFV1D+MkzoT29QjgNLoa0JPq66zMjYV
m6zmEFhuGGPRCFYVz70iRgm17MnUAma5KdQ9v8rZkxEI8kKdzcDvb4A6wsDS5dmvZpTX3KvkxTQE
5y9GR6mJaNM2xkNS4mEbveEdpye+JmauVTa8iKh8n1oWb5Zs0rXUepxFk055JKgDXP55FRh7Q1o6
A27vJMJqG47yOXPY+Idun6xT+TKlWbt1+vDSaIwTqELY+oE6pDXOLzFED+aIL/ngwglnOBxrNGf7
8fTDySrkHQ4PDkZyCeKmCx0GfpBfe98298zZadsQwTNxlktHy8fBtawdpK3P1sQnPs3OsQ/N7Tig
JXeGmJ8bUuqYrXHXzwml8k397GJuW4vs2etGejOx51kTKBGRke6mvJP0rnfbpvpFF+WgOgfevBKO
EJTKLTn7ZIv/ltrQIj/QbTSg6yNGs2I8ZLWlEmldh5Ep25Rtqa4D7xXMOmaYtXPsSgXEIGN/GOko
vatj9ykvphN/sxfn1TUE4r9yOnX1Cbi0zAMtF8jfqsIK5GmY9lvCy+0GpyTKuZ1/E6YyEwrMKuM8
Gs8t1yR/0D9dm1lckGkfyqW0GzKSbg1D+3BGJSCtmKD+/DQG/i+wahhGRsa9h60bVfRjFwPhBzW1
COBjbnOIoWUJg3doOeiM6DxWDM3Z1tJhBy1Zz9/G1vo+TdK4H2LKdSsTWxazVhe76Xka32qnjME9
NuhKAl/NApr2vKvZWsXRlhNvbxC+YzA42R0zF89LMJjnEMGsOzcHSJ0KEFSmhVegz72jBVYLIove
oTWje2DkVdPykQwdzm0mYJrjwFDtoiezxvvHLwHBMrpWVp2fHAdImYVNmQyt25C1cK/EMO+xDRfg
jhjBwiva8xKg/+Gqa5B5NzmS18bWhje/77AoxPqzdPCkJ+6DdKr8YJf+a0p6g02MfVswSVwhnSIE
E1RLky2wRnnTu4hGJIy9asIxZfkdLsLgNcNirQW80uFbH92nrjjHKIRrznQMS+KGduYpfqLQB1wL
keyZ3CwmifKuswyaFVK4X7bk6SN608YR7ZvHfzLBkUP8zqlitI7Eg3sYVptqTi6dk7EkbauY8QG0
GWkxgTSH+0n13XkTkKiGgcnoBD/bqOFESPMx/Gwv3VOare81fQSsIw9j6F6HpAw4irF0Z7kNjITW
9w4syh4LL6n/ICXt6OwJA4KGCb1pE0foerJcJdDCZT48lrnzU9OwC1ObiHLv7ywS3FFQvkRj8SOK
mRfM0u/XNbLvqueDYQIa/2CsoxPm6F8N3c5+GJ37PtQMvNku73yj/94EBnsoz2FogFVwihw65RGb
pyrH68lCO8jH/FTVLnumSW3XhjFJdjaXDbZYThWGzNF5wtfN8qSvL4vlT5Zqabk8+Ldv/y8fy0Vz
E2gVcXO4sharo2ihM6orrkEHNrtl9fVyI/66t3wplX/997dd1ow7M/BumrBoTph1mtNyr3P16hjp
EZkE90bL2TMsDy83uXrW11O/HlvuuW7L6u3/+e2vH0Pr75+/bHpMB96brx8E6io6TowXl4e+nvhP
f8HXzxlSyk9Xs60MHctLW75VsnLehxlIKHL0W3j1L4m6xgm1jO/xxm3SxsbPvuy2lweXm6/nfD1W
Tmp3//X1357jDXC6Cq17zVy4n19P+9vPS5cNw9/+LFWMSGp/va6iZ4y2/v3Mf/vK+gBnduoX458n
LX808/WONsUElHeDd6eU3p3hR3JHVydRYfzi/3TjqgXX8lg9wU+QIYwtsay1hkrJKF/f//31v/+e
/ddPWZ6fNnHOcJBiWLKPIWtyXp3LpGfQIeovW2EKw1J5Xe7ONiXh3Vhra3ISrA1Vkmy593UjlLL5
9aVeq8Ss1xy+HlruFRowVrcd5XpRQb++u/z5f/cYR4ygxOOvH//1HD0I7quqnHc6zROnOB+4aYpf
Gka5bV9p/v7/tPLoo8j9/4THza/sXb43v/5Zevz9Z/4oj57zD52uOHQ9ov8WzXVQAf4oj3yLdBhX
WHdpuzPBMnyxF3wLTgMbNdvxdEIFX+wF/x+2bRgs1l3H/C/uziNJclxrs1vpDfAZNci2th64FiEz
Uk9oKSqptebq+wCeVYwOyxq86T+hAaB0pwBw7yc8y9St/ybwaIu3nnY+uAsDUzsd3z1prPcm7pgm
Q5TQodanIS2B2RETX4xBKud5F6DIAYEap92HKNtuEJXz4+qiYe02xvAfjQEB5hz75k3YMhl1jDzc
JiD954TMS4n4wG5ORX0FMZBtkGWIun3VduF1KKK97iFYWKVkTcfS7K5tjpYqnl19yyBCC2F3kwHu
HKSuWtftr7GH8xneQ/rOqKNvuu96x1a40nU3P0s8ROyiQ5tC7omYtIOQkrbT5V9pmS9Hu5VGffxE
bF9xvivaz0DXHoCYx6gtMj7PvtoaiMnA7o8wCbrdPLve1o/Ex9nSw30aBQ8eM/c90aMUZBKy30jl
VMxZgH8WzpHJqPNSJtkVTyGA/L3ToQUaLVdSgsdisY+ViMlEG06wnz1/4+XT2YMcRKihqw92mz6Z
YfgVbVPjxYuBlqXeXZDkzYU4jrHV5/d9SShIE+DHuwgtM8tbsHJPhEB7XYomhPqXBa0gD31gBJad
F5Rzqv1kp+kLGOUvcYWgyz2UJ+K6Hc4pjW38BasNiX1RPRiZCV8G+0DSEO2O/BW9TRt/BX8WhzAT
khT1sDInszhD79qDVMz9rjrkOTlstzvwDP1Kx7KEhYoqTpN0L1VYWRvX4N4fdLP7mJswSpepRfN8
CRmXYdrqhT8dXNkYh6MQZkTmMxnzZydFMtf302g39hEMUOwAD49Raj40KahLPUx/zTbwF3GBCYoo
PfoB9z1pfXAw74MAzLdAuXHbNvMVIB3JtqT+aUh/b6eeBVQ6F75Zkj9FnMi1GALForsnHEq21zSf
+YASCBZ3wdDfo7wOoX4qXoa4i7dxoHtbdCO204iNYJYWcGrC9px64bPp5XflTMof7foqf6rq9DLR
p6JtFqT7JOGmINnw1XeD81y5D+RYlzI9ZxZwoDllDA9HU5SAndD4E16RfURNbSuTat20rayIMA9s
oF0utFOvQ3aJEQqugke6m8fJAqgqmHqAfnrPFcN4cXBObntEvGBZH/JBIqVrwjC9HmL3nJ2sUHKL
JUy9R8V96MKSmRi8rwqQfDmOYJBrceorVM58qZ6CR9IuzBEuNCarQLIawpQAo76pYN7HSfie7CDU
qo6ZW6TnvxLvnY8wQjuSHCbt+Bigv9eFUiG9Ee797L30TTs+EtC/y3UXCE714mpz904LsoNPvKzA
NP4j9Pv9NMa/gEwEeV6cs9EBiLHALHG6+rF1/VMyv4AZbffALjp0x7z3xG1Fhr4dHADEEJqY2BoZ
bN0HKUbS984NUiwvLIh6Sc40UtS1D/jDho7BpyZthvhcfW8yYHLOg5VF3QXQ4oPgo3MAJgCkPV5g
CDKpw/Hw0zzSoYc6NkrSNtIk9juIBOQ8vomb7tIW1tYQTbML3BIkLBHM/ejWz/WcTXfWgqWJ2QHK
q7s53EdW0eyLuLKJrqAla6A2vAzZO6/27VMO4URH4RZqBQqUuJUvBzvSH8nd+wdclscaUeUAF8Ey
qgkvRsULTrhoS3f5L6wdjCN57OIwR4jUxxctJ5w8wnpITsNMZEEiwzUI4caTqDH28OfxYZifTSu5
doVB9teK3G2VBzsv0H8k8RDjPuF8BBv2EofQhgbTFlsiDe7Vhf53TabBOBdQaQYvDw9MbnvAq2V/
rcwlP4xcALKKDekos7mCYkj3nbb8HMBXYssFB3/6mBjMMF2DKengeEeoYt0J6sEzhvTT0TfKATsn
j35DNO7VJNN/rgA8iRwwGR9+05j6K5LmRLwyGdcGr3takCCxY2Tt0iBBpK+r0zsnQ3MxnKNz5g3H
Mh2dY+8BvBkQZNxKjNwOyAs+ziCoN7nV/jJFiwlTsCBfPNfaNc6I04aD+aQVjnMthriCgwCLI8rq
/BplPeJhCafTXJGcMHx6QFO7OGmgzKxp1q+ekTs7/gqMLAHHR7Wf3onC+uTj73q0bOFfCRFXJ3SP
7ssEzmhSzMi+Nba7Ix+O7Jy8ikYuVKlefoFcExdVycn8nXjQbldZgFm9ApmPCXPxLlfmBaQeUja3
Yh27Z6/76PglUhCu9b4EGbXT+ug0I7yERKj5PAFcuaA4jI2ndXGxnrioUgGv72JrRM26hNx0uQy/
codEOBx8WKLJ5yGjFQ4TEr/9Ah4EIyt9tp/Cwka51F/us04K9yNtT9IED7heTMdRW+7rSbc2/6PH
jcK1cAf+d80uSaNsvv0sX48bb/v8HjeqtLRteT5qOa6BfjHD0H8y1v5/6GR1YYHEAnSkv3JDNv6j
G8h16balk56Wo8P/9TpjbZgYIgvHsYSBntf//T8/pv8d/lX+lq9q39Rfy1lxGW8S1p5Aw8T3fYFA
imPjWvD/J6z1PKr0QOPRzeQcSMW0RznjUoFtVbq1qclVoiZaoyr/ed0k52ONmpnJo6zHU5urRSln
daac3yEw89SlvQ3vcsyeo0F0BxW3TdWctm1bQFHwpLaqUQV41aJS09nbRg3zMpQP5ARUbaVivOum
rw63brOuVqWJ4ABjyPHL0CP2uq58c9bRTqSUt5rq/rN4s83tylpN6BsYNTET07+vqzDaT7qcx2tM
6MFbDcdWhisKGYjQ1cR/VEEA1aoWQkUh1noqgw2quhBWMGR8Qe2tmiAMYiP5XpXXDded1y1vm8vT
vjrBn1a/aQsLIigtoRTELEGHEltZj6RKFiEYIWMxkQzVTCpAo4pqkcjGtYoCNfEbJH5+N/Yy+rP4
rbjdyvUuvrmpqlqo+++FEAYQF0LR2K3ALDc2+AmyhPUlsSG2lpOI0QoLJbJCTvbLHNOnxqiAw8kN
VZsq3fZTjzRWPNYB8taDek4RKWZntZrh2bW2IrDQct8MMDoCyTAuXu2riuZoP7m9GPlW/30OdShV
vR1UXiBeAZOhwRgjZ2XHJtZoqqgWMdnEc599U3jTOWzIz+UyI5jKRSGTl6pqC48op1RhiqXwlyiz
qDmpYjcjEh+iMoD9NtY9hFqYkoB7Uou+peNHhqAB8tvHJ+HNe9WOZN3vLfQ0OILg1oF9g0MIJCIh
8ek6N2udRBzAW7f4AhganIVcMDv+XbJU2k8u1AqAJZ+WuYL+IbfwwmRb+YV9ggHMyxRoMi3jwVE5
+o0AqyYDkxI3gkQuQfdXRSt+nlDJREFzqncotbE2knn/XBXpvUG71BO6r/mTG/rOoXb0e/XDgBpw
ClX00E/HITLPxy3UcHzbTWHmjxpcS3wDUUOxZ1/fr5cvDISKzVonpCSf3Tc2LapNmcmoUoojNLgX
fM3l3LqDKgZybbFhQ+vy78lzuzssc/us/gVm0vVFldTZdJDVp4nRWiIBGIx0SMEuSMVExVwzuhbk
RW2Z9w3jmqLjdGQ5Ulym8boUF2aTQpoDo5ObtAhS367LWIgSRQlPaElkFDc3LsqQ94Rp8pbYoXlS
TeoOqXZVwuyxAl8Bq5zMJVKrH6u2CA+3aiaveU4wNmqCkuG4DucrDsJzKJ8+8DAffQm8G+3lnNTl
cFwkgkKtUyXbMPemnWUn7nhDrhbtL1Xyp2oANaFS5mS79obV//S6EZ5cB5vvYqGOx4Mni6oOF/TF
8NLq4EhQoDYwxdmoYpBE9Fiy0WtRcsPC+S6TMTJDQgnSLoTZTBYA7Rq5CMG/QxDhkUbX6TP8OOS4
5EKV1iq+j9UeovMv1dT34RdvgIAZlT2PhJDIGuhRwcEKl/se8W3ci2iKws4EfAseJvU+VXYmFRX/
/rFeYRNCWeuTHkPqRT4KaOrfv/D2M62o5aljWAsn0TDPen4XIlV1WX+lqqrfW9kVALIBT1qvQfgl
I/eto8KCbQ+/XP1coUAUjlqqhrKutq4YTXSq+Iv6SfA9Nxnyv3pe1dNRooGwg30PgFoB1G5vsHyN
fZx3UPUyIOjLl1oubDt/ABriHEyJkIDc/3oRYj+9FQ7wFXVXSokmq/XhCVuF8oKWMrZMMl2rqgma
WeTNZR3ZUuxVlyHZ+zdImYp8y4Xu5Yjv1EgnZjF6WO5g+bvK7KqdkM+8OwXjJRep5B4N47aRMC7V
FhSzzFyiZdI7yVUtXBhDyDvosNQj1EWtxSGpKlEOkxTvUyXhhTykRdpM50a8GCOcC1F4KGzUC1KF
eQ4Uhn6vvQD7b8mrTPDk9Snfh7pEhKUSIaYe8Fsdnk+AYFrE6w2wwq0aXjV1+xt5I9VimT0a63lE
sK3GqSBchAF5SuJclflUh88M9lLkdLoypsfj71MPtyqt1a5xQTLoY7/3MIMTM5NLtQhD45MDKI2w
Bi+7Lj+daiEkemptU9VSgUpUUW2jVq9V1WYlYYSGlssMj0PZ9NApyBcOfSuq1lfHuRU9UENux3cP
BL92aNr6zpTeUdPMy2K2k3PW2+cSxfsdcxHUCI0UoQO0n1BbRelgLFBFw5yuvmRyKNnJgVRrFHw1
bNl4K6r1daQ9BjmQNBApZI9l1zLKTgbuKVepiqpRLSqFWJQLTfcQ9+Ljw6Dyn31UdXi2etBy656q
VVWhNnBMiBWERFsXWJiqqxzKeqQoAEJhxg4GQQxQwluy5VV6RqVT1ryLqr7Ku/z76ly+MLct1Uav
ki+qvqZoXq1+c7hkTSU5flKiYlhd1k1eXeVtw9spiDDBqUKAf9ukdDC4TtPptSOdnqoHpj3swqBr
b21qRS/XqpJaLB69k9pYldZ9VRUjmeiSoSsvt7JDqPy3IvFw+ABqY82W3a0q3lrX46ynokfUgeJk
0VatVedbT69K68avjrge680lvtll3Q5qIRHi+KRwbAqUrhZvgOpr1Zpz5Eqm0ZHEWoZNshtb8Z+q
ZDs5SDdnxjGLQZnex3Tvb8Cib6pqw39tK9HWBTNLlE1tB5+BA6riut/tLH9c3w9OgKlkTYBKXbHs
a9ZrV6VWfaRUcd1G/bQbrP/N5qrqGKEjUcp+NVonchNb9Q+ucMBRk/J/whjzg5a6LwokOeCPTrxD
DvKwUb2PoKYe8N8hLScHbUIN+VR9XdwaG6w6MVqsTTomOS5c11tyz9sh1UFUXa2+Nao6FtLT3sBX
bPSEBkAT06Zq1DUmso1/6aQQMBlg6VkHlNtrknBvo8S17OuKwL9taQ6DW9ntTfYyvkguhJjr9jTY
erLrjQYxFzVYk8O2Xo0lFWLYjCJ+v9cgZDUbegn0ER1hf9Htm6JwhLX1rWTHWE0w1T9Fsvdp5ejC
V6OqpCCc7lsm7OAsJHKpXQ2p65qrEd8UM02KlHC3QjiGshNXja7WajiqE4YthfEOQ5LmkOkwlZBI
wckRGtlxkIrLSna5t8vqHKMpoDCWiZy1qFI+tOckYczQ6H+LSSvUZ9sAuAM19x2YfH8Z5JRoXag2
lxHCDoXZmf+6JcYLfWqPXqJGR7EgtagheWnUyeel8Tzkq2R3jKwsozO5aBeAwCXOU3yCucfyn3Dk
uEr9MaqkFmpFVoUDGDhEIuIcV8nbwswiTAy8Q6C+jQo9myisvALQ34qqVS/iB/Ic/kHliBFI95lr
xPzesJlPbzdWQHu1m1qjSqAH0QpChoSsxasF5mevq2qtaotrXOk0f3J2RVEPN5loN7EL7m80blXb
ukKVJvlXoQKGUJoczav7q0rrQjEM1D1XbaoKZEzOB+QuKwFhWPrnaJl7qNxqtiDXqk3Uzmq7OBQP
HYwLeLp0uQpzzNiwuKxVTXWRkZrstbKjrQ3Z8a6bRjFBcMxb/O2rjTILqBJ+kBGwCXzxIPaeFA/H
E+BifRNhU9KWoLdAE7U7JhgRXrSi3A24x9+pRV+PeNH0Hhk8ZMRQcWPQoRZ9ThwKiL+3GySGX315
6kH6Pa3fsNzQp301EGGHbjhfMkT5RjSDb9BcBdJdq/0ikYtrXZVWIK+qoiOSnf5Hx1hNQ3jweP49
yHpfFt23AqH+1Rfh9z7/BFnt/0gCjyD9bZiWbpMd/zvIarjQggyD7LuNc4IMl/6dnbcJv+qEV3W0
1BzHdj1Cn7+DrLb9H4tssy9IzDuOy0P63wRZTct4k55n2IFfkwwA4+yNNIYnaUOvPAMqUohmEMzR
o0sQIDAa0jtpWZwKJDA3uaafl6IUhySzrnnvJftsiL96rQeQd3KNDdpzW6eOrr1eDIDmSG5hOOLJ
rGaF1pvpde/sqkExcrDhtQ8OzFUNalwHP6+vxcfWwZp2dB79CDN4plue/j6du+8Loo2lSLBCjaOZ
xJr1hczEj8IsjuAlu8csnfXnCApowUcf7VRvg8mnt2HMBYfInuDsY5Q54u5gpU/1snzUnPwTkNH4
WP4C6bYfZ0QEPTyX0MQoDrhYLUfUzPttGGTHkN3IHbtkUeLwc5aBEozF/HOypdMW8lZeYyMrDgFW
RysAxvN8CYdv06Jj7gRvvWduj1xok9wJU1xRmbFP/YKvSdbP4W4ZbfBLfvyz7j1SQFmJhj1698MO
q0X9CFrhWPL128ZI0eck7rdsMR3NCllLBDsvekRaJkJZdWMbgOI8frk99f0dajpV6LgHV8ti9A7w
iu1HZsuAOXeJOT9FYClRtnqsC9SRqtTZdXifoy3gv6DtUWyWRn/qhhKnFw252iWNiD1ULy3PwF4z
HCTF7eyz0aADXZsS5I/8nhVH2CH6aNBHMq4ZeAAEkxYmOyJW7gLgu+j1i+kjblrB0AATskeekmwS
RqaH2G36Y8g/gAQfesmT+Gpkwzt3se2DSUJ1W9jhjM0gCmX4DyBD6M2P9RiR+POyX0mK4e2Ue8y3
cB7rSG7OA8dY0uajqApyVCL3d1GGgmbpTCfLGfYTnuVnkq8oR2QlJFGnljd2etAs9EWTZdxNMbgz
OLXOoZg84xiL/MCbck8S+7sRJv0RwcSvxdIhix+FDIlmqWTwENVECUer+pZ34Aa0riCG0iYPtdGk
TJjxJZ+sOwtDaFwokedpEmjdWY0govnL16PqHOX9Zz3Olj3S4lLVztpPeJvvrMbsiBSH1849teUP
nENyGKvYDrlRWRxty5nvSNVEDGnMZx8XiV3UDMW7CPGkyEdNrm7Bx8fOyPVgJ53kBr2UgfD0tEmm
+B2KErobJfva/uHUxyLq+p3ePArE9Q+hgQwLKmBRzvstjB1SNQAMjGFL+jA9z175CWY2Xb+T7vKY
YXXjo4qCFMy3vAl+dnzAtvqC/Azy6ocYLD8BUDhYs/OXKKZ7S8evvUtGxr41KIIJ2b2dMaQFIjEG
sAMUCw4G8YzBr6qTVgPkIZ4dkoFtyBaiJPm5drzpLCpreWrGCteMotvB+mGsivp/E/vA1vGI2i9F
3u/67MRdI+HKrPWo1w2IFU//Sje8KxUrz0L2DeVA4fzkH8cxojONazo+dV2JHK3Hve2QSdBCpGsK
+zzxzDbhyQpcc4O0vHlN4/EbzpiHsu2nkyPRIYvb5luUR8tNH+fpNkPF75yY0efKjx70EuW1yBMD
2n48cnGKKy9aUNbOK2SS2GZQCN987trwoNvFdKz8fKv1wXjwNVwryuxziNMzNmCTBWMheKx1kPbJ
HrjDfJ4MZDZsXK/1oTuYtvYNK5d3aRZ9c4r4scgth3gxqJoxYEhah/Nz0s/3Eb5QewSpYV0nEnCi
oz4RoriBqT0gm9gDqG9sEO4PTo09b0mekdI9907WPEaJmV46yRYBGU1ssEB1hFGjTM7EMtuT+YQl
RwdFAT/Ur2uT2qJlYMQA/bbPbZ3c8VWd+QJiJQtDocTDnjJdGKaoEhyFp0Vzf1oMoID3G8eVq+PI
YJ6qqkXauDlGEPavblhG2GeCdP/c+o+GTRC0S3GvJ1jDu+CN4WOL9DjW1wMUEYTua0icCx9qqHcC
+pYptIcIwoIOBRxQDGgPRUvyOpOgiSqqRVtBrFj4G7ZqlKgWitCmhodrm9FNBkCxUcrnLuLZoBtF
U6XdRfJLmCzNOwvRNsARw4Es0fvSAy6BcOfD4iynqI2z02z3jwooqRaVdFm3w+jctzns3MZIL7Vz
5blCvt5xySiEn7oAc4oJJaPQmICYhPcejLizJXQGjE0V5qcm/U2Pih0DO88ufMF8uNC3ijLVSto4
pKgRFNeHPJtCGOE7L21npJTik2sSZke/5lvHLLxLrPoKjuYX8RZnr3nQphLRPq4oUwX51MUDk25s
9yytKG8DVSSD/MENTmIG9eKGC+SgCBvsfwa3yovoNsJVRQPhLclXYpJqYWyjNdkeV0ow5hPSu2Oa
i01lQ7hyVahMDcnVNMVK0/RiPwtnerHx2yQDc4lcAdnRxV4kMHRC1e5w5uX8qjNHPSCceI7HOj/o
mZRih3OQjy32bjZT7iFIIc6oJ0B5sXUqcC0DWepM62KdLqk2M+wR9UdtDipTl+ug3Yhj520ybZcK
wVcFo23iCuhUXP+1xhDWQMKbNnrG5gDn/N068Vy6ud3NcYNHNqKe89bGYgd+AAoe9uhO1THH0lLN
4GMZwlYLK0CyBAXNz0U6ZepxUIoBIbLY+1o3f5mzOWznsA/0IjgiyB9H36Ms+oGQkTdvazn7meQ8
yZNh2LWapwO8GrVmwriJCILcMldw/GVomC0J7Jh+b6HWoZN0sIcWrGQ726f1SEMx5DvXtCYoDpwH
kZnfZ7wd5nYKuUaVXp1G1fu8/+CNpHjebKcOc7uc9VTrNqqtDJy9jWRZeMwT8fXNyn+tqhVvjnm7
1Nvp1Ppbg/rPXv2MV0W1VeD1CyOQKZ3uMNQlOSN/5nroV5v/8Zf8ef0fN31zZFUVuQ0xxutRl2Bg
XiMyBxsyia5I404heRDjiJFYc1Irgtmo8JeV2+RhjIIrYj8RqWcWTv5B7yde+ch5EWSRDyG0cXJQ
HhniPxexYI+QfEmQGjNwUyMiMaKZDI8OACNhGQ3pIma/8iiqrhZGVAynJsBdwRiM5lRlXrfDpaTf
2Pjnwko52DYAxao1dZCdWPySegKQmOH6ozKPc4Fl/IagVrODp/EockItMk+rmCMqTauqU6zz5K51
1ajJJ1+V3uxSSub7QNpTk2kFtWhkiE+VzDSZdnbCOECRUNRB0Hvy560qAuQN5q06Pd4utKriq9bR
sz4XDgMSlW+bfd9C47X+4t5SqKC0+kTLzt0geQ2J52v7KTU/xEP0LTTxblIparXo5HuZMBjeOIGf
7M05+14AqvITOHD6AujLhg7W+v0pkl8MYzIvHSrVlVfhXVBiOyJfR6v7mY9aflYHXLPhSFkhgyzO
bjz+XIDM1HngbdTvCAiDBvWYHt7yc/j2ijP7rddnyh5zmJH7W/9FNL4Zn6vkeO4BgAscJDBVnp+R
0ufBwBC1WvPnKtvdWNlnjDqdvY4x04KOGlFMXZvq4+yJM7qm76YmOTIkQBQcEfo8gdQ8SRCM2deo
xsYGENZMIMBzoxalnXSYtQ7qEtR14UMwnTusO6wCiLJtPd82lOQkdT9Vtej7H4kF3nMqS/hMpYQA
qbP0Mr40yPNpa8YwvWlb5KcKgnIGNW2Egp+7xXZ2ugJimi7sk0pvq0TmKKOgPAu/qiiHvS3vqroT
rTr0P1W1AtTEX9kACY201c6JIEFCukYcQKUwPbQxENVEK4u/TN0t9VgDSLUwMANYSRpd/Rq1Ti0U
q2qtqrW3B/of4tWbqtp4/WPWfd8cCibjxNjjXr1y6llTF6OqNwzFWlelW+MSQ+nWSbrc7leo9e5J
X5wb9kKdlrkmb7IqTupVuxXV+62uhpHf3y/gDbexXnJYFd52Ypyo+f37NQMcaeDR9uo1IWyCg0mI
MTletdXRJ+R3Ktso0nFmYJhwKwbyax5vAxXG7+SHQT2pqrQu1rYZCcbDDCKhMtAolO+d+sXrAjlA
unxV99XoRBVvV1+hGeLAsyy7DHem6bGFWXlwJ5S5UFeDde3a3z11IagimQD7zurP9uWHS5XW/35t
E0AKtkWICMO6sTrlWl33VaX1Nq4r1uO92TcuPuA73vIN469RH85eQA1Cbpa6evP4x9Puquq3i18q
YsuxNiK9Lr/e6p6uzxaC0aGmFWf1jMXQKWZeJe5B1PcMZdRT++eiOsTtUzWVc3siz71TiACFRFDf
ElVVJdW2VtfE9n+1ndp4DH6MRlNgVPg3f3FQD+j6+gWefIxvD7Nq9TFGl0y0v3dQpdtWqvi2rna6
HfXVVm9P8HYvtB0waXDfG4uebNVnRnUjqqT2/VPbuolaa6pRoCquC3U/1qoqqf3+9aiVCr2vu6gN
35zqT21vjvrmTKH84ONT2uBZwRxdDu2JJFhDvRxvaA/ZGarS4lmYmSkwyJs1a9uS50wbVB3lA4pv
ESPrpq/WqCLyBMMGfC6fZPlEI+6OWsb6oryq34rqvXrVqupqe/We/d4TbNUUZ9s+XQxCegyO6x/Y
0rmmbj9lC1QmN8RWqaj8Y1cTfPPHD3iwWVu97fUPfE4QeZgq8UxcuMRFCy8GXEfOdm3p6KW785fC
LlBltbQPJtSWJ8gh9c4Mhpc0QbusbCZ/rydpdI4xutFd510xJSY/MCCo12bVHSoBmHuHXXLO7fxu
ETHhRuIk22iGfe8NeX0cBdE6EE1IJsk5+NsffPucYDuNDDuTqiWfdp4igKruVXW06+ItPufW5a69
8brln9pU160OezvDn7a5nWFMffRojroeMfXj1VQLT727ax0DYCYxSh5KNaq6gmjcGv+4/s3uMHPm
nZDgUo1EEVEb+X3LPVEkj2rLIa1bhAjr5xv0Q72Cfy4iFBRuHQx1jLhxEXYH89XOSOaMXU+3acOZ
GKMforjrtYobjex3YotTXHxO88w+xG1zImAnLqNuZVvmUZfB6+yPbRU/GY17503+g1UM32Ivqb56
qKGabY5HUe+8QyfhR2UGaDpItlvM0P+EDhAUm0VgmRcDP1kKLL16LB53Wqi1u7qFxAUTAap/0hHX
JM547LT+2nxFBBdUV8jIsNa8jlM8hSR/T8HYoeQ9lw2eDCg8jBHUUzgYJ4RX9a3hpFeDfvZEF/85
dQHqoo7q7DQt+Oj2/ZcwmjSwGLm5cyA4TMTZiPINRMEIhG9qT0bgA9RcfeHyYkyTRaRgfhiikCiF
i55noeNsHOAGg5Jitp8rSg5SHHY4LuhztijGtkG2L+zyp2b4j7YGQ2NBAtettF+5Ns14TyHgivbG
Js6cj5mLvqggMFdXpXiCYvgtmhEdEfigECbYt2XwCemCZy9Pdl4CJiFz+VcH8GzmdzRRu4d+BnXp
1/rBSZyDaAIsGvLiJxCuM5C7alNG03RgkowBYVo81aXuPzLv+yH8SLvopSAHCQNvMYlfG2Nmn9FZ
hrQl0Sw4wdfQu9vFldZbaGqGXoaHk5btmbYROW+jTY18A7YY9kVDZPCQT/hljWXK8JMkgg84ETOK
qMJzEXcdRNHSkLCFYTc7qyPiqRXWy1jW3tWZaxv3rGLX1O0HfwmsnRChv7c9/yWRArGp3sbPidN/
jqLkmOaT9r4ENQEGx3iPfI2/FaYPDIQpz7U3gvtiaYpDH7oyl431ahTr16JxUKoeDHyLRhvlsPrb
nCNKWS0pmsuT7aFemrd3AqXQo6sVX3rvoUBjBV1dMEOkJAiUG+JDPhvfmH0yq7Qz41C0qJkFTcDP
nQg6F4SZeg0LAGP47o4ZzE+7vOB+6t7V1oggepVu5dc/QgGVwEvHE1cgAYPPES6sd00fHiPb6M8d
DqAb60x2UdujSfDFnkK8kQmw1n1zyh/tDvuQzCVX4RvNl8Vqf+Y+lNrMcN/buPwtyHOKyoi+wzj9
nlTQEJshTS6FUyJeXKIcasbGQzcTKyffsrWb8erjpvgyZsadGJmEodx3KMfwbkJH+jTidjuhPAYu
swyPc/9XKOLiKR3Tn+DmkI71qn3SlCTnOowCG1wE3PHF7PXvi4trIV+KlAgC4hR0Q19SUuMbE4GY
fVPXn9Egt/cxWOuthjfI0KKOI7PbaR99W0DRb3ypsVOiRtEE9ufyYJZoqKRu+xW0bH9I5s/hKBBN
6cw7dzS/al7vo2EUE78d9jqaz9WPonai50TPmw3gnAlb2oZgE2aEg9U0d8Jruq3hjl9M4fKQECOe
Y2StfU38MAKMBgctTx+R+CKUaOGeTQ4ftXnxfg7tfGegFbyHSJttNUTo/ZYvhqnzzCao5Q4yl5hV
yNtWlf8zJ9SWTxguBPNyB+HuWdSoGAIB3gtxTpE7SY3skx/TG+KljWkNttON9uJhbUKkFD0Q4p4Q
yI4Il0AUzYD4xw90f+hAY4xci3PIfdzP9UuJpcUPyIBown8aC0TI4RzgLZwF2HfzR2oGAlLJgJgo
p9uF80fTGT75Y64dshk7K5OPPwPMp9zJr+PEh9TSlhL0IhYeng2C1UAhfNPblsVFOx8Hp9QvdfAJ
ubkdEiZ7K28/2gym0MURI0I25tVrtJQgSPBsBkjUNAFk6b5rd+NSXbFWIEgOzh7nbePeA/RvN9X0
YE9asIvhVUO4oF/KQ+gYiBHOd4xnNvXQ/LJL20WPTLKWY5jSlXccrDRnBm9vO3spzp2EIeVjX5xr
mxmha9o9CU3e8rA0/E1mziPG1ej01ON4H1RwTj2SzIeKpE3sV1AVenh2WC8QX0Hj6Rj1I/lsAruI
7oKQXIRNUnayu53nf6k6cqZmQyoINY9fWtj9CHH8RDDkeRgthHDKIeeFMg+SNL2NMAkq8N66txbz
A34ZEFXnNL32mnWx5m91W2kPmbnwuETZ/ahpKNTkCbQBQUDFGbDpSWw4cnws+TRsRA61dxhwvOia
9uqFAhVz4v2f+D5eXR+afKjzoBaYHfQWHyvTgK2LuvY7IvO7Li/jo84/tkstHw5hGn1NjPIh8UoM
hdpRuumUC+7o5r2pDU9Ll1wxYG528DW/M2NG0JhgrR/fkxQ34T8jVURaj0RoEN6brllt+9p7QNMq
RhQNK65+MMhWudOzEzvRscrQDrbL5QRa2L9ejIpc8MTreNW1D5nBvxsSpt/4gWtvrfiTDgF4n30L
ArL6OJZkhylhYA2F9BTPHwcdvNigPddZGl9w9n2eZutIYi7FE/NA8MjCAXC+81Hx3Naev29nmb2Z
+q9kt3lBcSTelHauneDGb53c+JDOUfccIn+8MfHC8KIRogv/EFalh8afkquhIxumBfumuhun1kd9
GXsJ9L7RY1v2plsAY56QIctLNI2ldq+OPB0Z5awwN0noPM2oqPMZt9IdPdTFhO2+HTPG44OT7gsT
T4eqy6d9gNHbbljilx4j7M2cu4yma0zuZ+zJoFW14d7UXAZpdY1p15NYsocUo46t+GrhzLSdrYHQ
llnvrWiZ9ro7ycAPbnsFriOIcmLgU0+ILvZxf3UGU99W6dXWPs9jKo6hNfLWZzAwhrj9soyAL4EE
vp9m7SlusbPD4G7EPaw0pXM3BjtS8MtzvqDchKFbdR21zIBGDTvfmvLsFA/jRxgnJ0MU9blLmglM
P1D2yDoHAmmS0ov6s+/OOzgODJjjSGwm7Snq8bRi3FRhdW8Z1fIusQ5EhrMIbwWUCB6EFkwPwVgf
/JTkExY/iJ/N34i04UvkRD+rYrmbLBHsydfyT8TGITqXIly4QcPjkuu7yoIkzoepjXGymTo6VKje
mzBtGGBWy4VeiUww3ugovs6bIG8/D6AvdqFTffHA6fm9QBoKvQHfj37lc/oFpAlQSOISeBZ178zZ
8g+RMzinKfS+48H53sHRdQ8gBvMz6FCHNpsYJhnOSyQ+5cx/SEejeNZklbvHlusud+6F9lWEUX3E
YeSSz9pVG5fxbpS5qhm/shbrZlT4GYrxNS2LNHoXD+1VlIs4CykUlqJ9Ec98lGuzznazIcj6jsPW
6CVZ5sm0rOQ8jv1Hb/Z+NWh5Qs5GfP//cXcezY0jaRr+L3vHBICEPeyFBJ1IUZStEi+IkqoE700C
+PX7JKtnuqd3YyP2uodSyZCES/OZ1yiu/BjP9yMwgKxFAdXxwEviNyljLDP9bAAtqV18Ew2E2WEv
9sz2YLoDLofpAPt7Qg+z8+0TyQU5QzFSXb6beFT73Kusrfa9lCaBeuVXRzOhmV54B3ZD6zlhdXC9
Ayv6a4G/gEOZ6qi3l2zS/W1eyM9lsL7CMkStAQhQkgIfKiyMnhHCggK0T5Fy3TZpFThK+Q7M/XyQ
YXjWu9FcRc3BVb3ChH7ngif3DknaNtBjTak36QnKcWoFYvETnbwM03TnEwcRVeW7pZvxaQ0jxr2P
FoWWIao1DSMmP/p+SgvrsVgCQC80QuO9r8Xv5dyeOztqz/hyASWJW+0hj4wtdI6tg3DjGVHOleHp
5TlLpq2FwoXZyWadzt61KEwahAJB4trxGka/9xojPzYTAUxh/ZQifVgZ1s4a+zwYxFRTjO1QqHDk
KS+XTURbMkgd821ujJ+4W+dBjdYkwhMoH9S2KNZ5ke5IG743FXJkA5iDXHc6VMCUkLpk+zQWMMxl
u8Ns20LmbTNx/nfmMrxKQAt3ZXoZdKEidHw5MRX5URbuyU0oAGEog9TlDMpiMOzxCNTbWY3RAYRz
d5Rmv5wxxn4GZPtpe7b8Xnn+twan01Un8p9JqjnoruKzSri7nwTjC+eoNrPNt7x1v3Uge2iQGps+
cjC6KdH4L0W51vpObvUJXBKmUXujxHyytwokCqQdFDmS9AtgpzTRXkuIvygUIyCPcAayL1TRS2P5
hqZ7s9GnfBt7PEvHThk5FUbR7YwB2zTEW4d4oJ3RV/AApq2r6m42Yogc4iwFbmaNyBFBm0ecfycU
OxHzl2YOYBajob0DaWPIp3LVOtg9JRaBjjkhlIT8pRe4baptxujRZL/Zaq6kD5Oz5WZgvgycqClv
AlYxcE41ocDb4cB2BiB5ajoPjRvMjobYzTaS6mfO7n/X4lAlsxr9m74GWY3ywSb3TpmOjVAy9Pa3
gnQpjWjlQ0Xy1nbb5usQCNsyoqvn6X2xF4mN8gptsanF3xnjlDFA+dlaEQc/9GngTDnJBytZnnV3
tjvb2FHmIWniHAbtIuEzxAukJYssefS6XYGxHSTFeT936WPh4FgZ+9OBSV1t0jDhVHr3Af2VcOtN
Qls7jr5263Z8TCEx2yHgrdiFa6i3oNN0304DsnMmHCNwaySs/lFpIwwFRHgbzvmbngqWeTYtGTva
DlN3uiOIIuNz8jTJ7s1LnmKrf0v7CnehCD5V5m3HMnUOPI026hBRTNeaH/HwLG8JMmxJemdA4qbH
fURUeo4Vm/8W1+jW0Pd+NMzIASguy51rNegMpVmAwDcYwcUwHsChA6cLCWaM1kRPCDMZN0YjoxvX
jTb7+Kdlv3AK/4A2sVOneEid4WpT5UJaM39tJ0k1bO73dh/t/AKVDw9SEHo03/Gp3Y6uf0r8bWSL
Icia3j5+NY2W3YVhxBW43pNJCrISEaKJVoThWRgJBD54pLUNv4xdOIq6+DxULqrbE5ZdFIbB4LUD
28DwupjD98KIzHPF3XtAYfusT6jYOFPlUgUpuw2g6HLrt+I59VQP1nGjwOhVDWJ+GJqq3XYGeqFJ
M9WrUhjRBnNmDJKM/v+37AKZqQeE9n+BBP9oZzjQP/8NE/z7TX8V7HJd9LV0S78pdv0LE+z6/7DQ
yxK+bbMJYob8L0iw8P/hgt4FkIwml5LzQq3hn7oL7j8QSgDZ69iu5eru/02w6++AYI6vO56ue+CP
fTZ362+A4FIfEA6NM0zFlkEGA+gq8j2IqHTks1krkMYxsyDLqTWhgEPBaZLhXZ6RpngNetKz89OP
i5NV9kw03HL+civ/EIn4qyiEwVXWVT5HVXn4+Z//gQqEEqXAgcQ2uUwPZPS/o5V7cGesgs68x5Lt
znSxGBcjgEK7RwGvB26AX/bbbOErX4w7o6CiWDui+z1i/02p4q8noZ7C308CqwdTYOUA/to0/6Zo
1tudPlJOmPZzj7SmPqJu1dSslnPNTXHDl5pKQRGJc9g6vz7Sqqw39oitpgbXg1PMQ9wyfeO5cknM
0h6bXS8p1rWeX/P+aml1SBGBc9aQhP/tyfG/nLj930/dcPDs84TlmdxMH9m3v6K9hwGp9nF2WY6E
S6YyfBtdFHwJEPd5GBXrdIKH4RVYXMapHkR6awfIMuMT8p4gJ4xYe36RE4Hl7V4v2UgMTPxhOtjl
cLx9ZldeIGTxSoP+ZTJjwII+OOExfOcmiX1a9Ee35DAk7o+9P8p9PdpkgE22i3RW54K8Z20q26wE
0bEVgG6XFKuYBiyaRDqrdrpA7Thbtl79ZFrCXIfwL7dgiAPEqCXrMvrdPlGR0FEyW3BfLLN7OG+b
UC/wIQzBuBjjvO08M2XvD2H/2cjbDvVzFGkX5NZrLFV4TV44PBkWyDwD9O0m5j5rufgcuPMKF9Or
W1crXLOawB2LHdBlkHELGFnbl3eIzDcB4tPcSfVqIIpsuhdQni6vGZJdSo0A13Ll6U4deW1k0bF2
xcaAeh3EneNB8v+OrWWyj+OGSmBotaglRV9+VBHAFyPhl0cabYYYLkrKYB5mP40a4CEFITg9WARp
vhjXPkV3mdDFL7Kj69SfuW7hrJ16GY4AEQLg9gNvn1d4nLOHmXg0ugV2xAt5iUOra5ukb+hf4MuM
VFjoz8yqSpxcEKHUfOtL48Skwh2qcV4KJNEH+osyN5iuq9EFIvYeLEpgKPvOu17WZPOSyKTGMhqy
O37utfnLcTWwwah1rbBLWc8h6eZtlmpIImvIOFFEvCBucI08+6WxSFk9V37rnPRql/GZxnyg+dkV
O8a1aISLXrv/gtA+1fnYXteuBYYYqP1MHjIrhYS5jXC2c+hXpMDLRPptsrPr7S/sjZiUSHygyUrm
hmfuD8V6WNAm67LFRH1iID0aSRIdDVcf2b1aVCQCxAffEMfcNOjqEXKM+8wqKxCTCHeTSG7dmmnd
wM13a0qmaf5qUkd2NDtexwMYZ8fzSVvaBFwJwqmm2a1cKA1SmxEzZvFoEy0mmWvOoWJKgGrCI4H0
ANw+OsOljm0LmhmSou1A0hbcriBKwJVW5fxsyQlDVZ+RmraECBjVXjL13JfR+pKI7VPZPYlUvsil
oFZpIFAK+R0Kh7OmQrwzapalVuuyJzKVOJyUs5B7KMkaUWdqt6UYdPy76gv+CialPzJhO7zHQoU7
7FllYGXNZqjUwBjdaIMp8oS2STGus7bKSZ2W93SktWTqZgmsgow88UnFJ14fbYZ5aXama9fbsPGm
wCf8GJf8LbUN+86U4sM0THyf5znbRkX12lISZOX4BdCy3mAFIA6plG/lbCPKr9mA2an4Cb2iDB26
XJ1g9CY+7oRlUrz2hcyREueNiHnvW40cq+l8HqkHA++2jFe6DR24MDMAPmG+7mV1QgwS2+WRocRj
duMITzO10TQ+SGAtNDEXebN073OwLWag5Z1aCAZxa0BzyZHcGN4Gg5XNS4G23Z5NPTA+Kj+/zose
BoifViLdNZ0Jcm1gksgELz2gBWhkYGm3MmrjHjeGj7Zgi8jy2dx4zJ1hrluWaqZz+jC6sl8TeOP/
kjG1b09k6FmY0R7fLJP2y57ip3ZijZhLlnaLs57ylGrp3jPqAdUDrq4McWswx57VjU+PZbYrEG+L
S54RAs1fVX0bpg7juOem1FVhYZAQTNXrIuOfFioMi8yuhmhqiA0ciCiFGY10/yDMDYFkssv15K3z
mgeRsr3chgl7g7mJZPS0mKgklAtTY+ygGfs/aDreVU30/TZEFslqRk/vq6uw0c1jRBaXCFVppXRI
BiA5QwggVz8n25JG9mUCwAcUyOYxpBM5uEldGLv6B9suK2pb9qaLMmM1qQeInSfni2KL/xBm47i2
SGoRgAt8tVdoxRz0BmV0odPyTpCfUmNfhLQPSiuvuAau09PJnJaedoa0vnX45LErhIfbwAwxA1on
6EtqoWpjxuUGUyD8EZfuo0d9H/cDZQoyPN9GkfBZVqxo+YGMz0PbehsqEcDRTR4npnji0GU2bnRL
cZpNyBlDE8MMqeDKDIvOUsLYhsQLjcCprmbuo7weZdt2xP+OR+erRmuhluiqxcO4gLOlz0gHQK/g
HPhbXaBCEjWfZewCjE/zdIXhQHiHnS1tRR4s3UTd555q6PqvC5TmYALQKOXI5M7wIbOHQpTXmm1V
dUJx9gxfRp2nYhcaHcZajOwNLMm6zW5Yq42DotO2z5eF1IV9J23SwNAWQPtlvU7S9KcFpwXf++a1
496GnsDCFj/2TWPzY29Gp4qtjxJLAEMFtILiSCa+G9x2bJy3SNv8+Fcad9sOD5mAWg+lC3yArNB+
Hbl6stjieosDtIlxP+lskzyT1VKYrPflmTh0oDQnCWKmbz0WgbT50E6cu+wrq4f32nLpi2g4U/an
uYJHZLC6LGn2VU4v2GU36KaGV21icM14N7BGn8ZqArFusSb7zq6I8HgdahYy5PwOpQ6Qi6glUPdM
6NGPMVG+9GxD1OozMkv4w+xCi04g3bTeJ1rysMNgIHB3YZOxJpnmzmW1AfLKzf0dghi0vEZVsKUB
yO8ZFj2ElLl2/I2bPtQi3AGz3sYx0zySzfPYL2++czcxobPIOous3CQ1jUBLdwlkgQivgdDuLScO
uq73ghYfj9UQolabt4DasvtWnBE4/ElSMjI7mSpD2Gc7cL/H2sKiaLCmb1GO+m2tllX4Vx2xD3en
reqrH7HaNYI3mmdqgFSH4oX1jHsBBAUZoRuQ1FBZPBl9VBBfCZtTSKe7GPOL9W3KmnhkR+Br133G
XIbCwyyGrxd5+kDRgoW0JxVRLDV73dvaLx9vEhqK0z5bGni0oQp11zpVNPojUOYjS3sDz/vlemyt
ts/4qRKtINj4It/Y2tB7gpYteC7N730Ll2EpVrobPXYxdD0i5XmHzgKFKauDWZC/1Fq+IE/JRZZV
tI+H+dCZrMqa7TpBBvugBwEPNI+wKGYBHWfajWkWPVSOXq5uerllV3wiwPqEbyxBGriIQLjc19T+
phFujGI5m8N7p9bbNDVgyZHVW9Mw7wb5lg3CWTXjV5gzdRYIAtTlKfp7rEmx2VMKgPwX5vGXp45f
jIBDM3fl6FIinVVgXplf07S81NpHPimpgxBgQHrbR7E3iGIdbS6GiJNdgaZiEFuxD2kt4l8pvZa0
0s1NMVjHOXGR+5l0WGaM1U6g7NtVhIiY/dyGnz9aON9qQVGNG2dpfuDRuWFSotPGTL/Fc9VUXG5h
UGK+59LArUYtxqnhvdxikNsinnZsrkaqP4aUalmN6B7pWXs1oxCAXP41DAAH2oIdzmCKiNJ7qYvk
MpXdNcXXwTF3ozudp/hVQBfFkjPB2obdGXVXajdd9nmLfV2nNzehxh4utCNCDhDNrKbasx7U6IPl
X3rNWamAO++yd5/0BugSIaSjo2w9JF+JkV3jEN0EsASPTWitJRaXlXVnzO0FzSNMfGb2P49MG89N
6nRZb9GYzq4UCP3VkmX7qAEPzH5EtOHRs3aN93BkCWjbEb4QrugFG6k1O8+5nz2WKfd6TPIrZslY
0LZrQaPegh+oS+RtE/8FjBdrZO8c+9m+3nbHRSNxNZ3hXMjkriEEJ6GAOpfaF/q416QjqqG89JMA
BX8MRjPCUi9mxCWra59kfPKj8UJXiP2ksIg/adt6VfpFlEgawr5nW+DOZy4IlVZeg0c6lQ+CgObU
ds4GOSSd4rz9wyx/DQmLxFI5xzI3L1j8admv29h3HQmrPkx8Wle8Ik8Ci1h5PQ5EMeXQPeMof4/q
EftLthC0JN9VvEAl4SX3SLoBPq5S4UBhVPfGk8t9opmTKpd9VP01a9gwb495iR+zYca0OI2WbWvH
l8jw9pqVnyRw36AZyis1fGqpZrpLRE0bNPGrbd196iGqu4nBYp1+qRSJDpFa0J4lNMHf41jtw42F
TevMaUGiDoqsuIzSO0njcaYkR3BIiDSbwy9CzavlOAMyIfQw7fyrFyPtrXHezBC/to6M8XyPaHyT
8t0l2vSEKRWm2P2p1ovkvqahpyGnT7aGea6zaHtNa96pAL/2uvcj9n3UiKtLjgcOIgSdQozkP0ub
omXKyN0+4NMuiUlekgWQQBbLcWcdNJX86SpLSSo6hqFcw5w1EQ+ZFl95fyCB4IdrB4Xt4BZUqhqA
0ZGuVzaUasuglaeSziraOphvEeYRENLvesvs8LtbzadB1GPgaYQWphO+OmyQIKs0PHbRs94uYFeg
SyS7xhIoWpkzlVbjNNQ+DNaQ4mxjaP6ebi+eUP7XiJvJKpN5kGZ2tvU/gCT2u3Bk1gxRuJ1GHSzi
UJ7YrE+RRyTWLfnBjGS58duFyW4D50pKLJErY/6BX5dHSBG+uO54aMbUXdFrVurq/TOTEf0WJX7y
W0hvglwcVJWGjFNZIPkG468KUixnuQ5lhSYQOZGXMo8rfTMWngHP0znf6Ch/frnJ9+k3doo06Q3U
UZUENzk0XUaAAFx7XyVlvLWa8VWoQ99OIjQJVvY3RsTtl9gooSzpGsnmJpgHT/8BQz5nqysf2JFA
7M61exoJwqXSfKMdDIo2cPuigzhPcnpbf/7q90t+gx5NBY69/ek3dUE3EzLgEOfEZiIE/NfH3L77
88V//uEGoPwbC+L21z9/9xeY5p+Yyz8/4X/63d8+NSlKKlVUav64PETuAS+NNzXHP49zO73OdcOg
7zMMlhQh4/YFrQvA9nNF1VADUnH78AymefHXm+L/rNBABNfRzHdQCGlpO1oGwbqw0o3RCmgkNxC7
GGHhHm/49dvPkes8DrXX4PQLpB8YormT2PY1fTlA7b8OPeqy3EuJRE5UQxIMp3Ue5w4COxY2bHRl
HXivqNjcfnn70jR5HNAX0DB9Q26GKhgmbWGGWm03uXdRnnp3t+9YTrH7AlyLOqext43u0td4PVYz
rFKtReM5piBzF84jDSsfFrRDhtm1zWdG6FuHJByHCCoQJCuyL7fYOEaBJ1ZOP0fq6Y55i3WjTipS
aLKg21HuK3/ch7FYdk4J4iWxaqAqvqXMtfyfw7xJZ3HXtnMTRKnXIblAhxoswcZ2Cmdjpck9VOq3
8uDbC1ZaepjtGgS15zBUMYhWb/Fusvr4bHcgieNSE+zRJv6xnmDSJwQQHVnnaL+k2fgI9sldGV15
1oAmrsvWp+lcbdzkFZzOHZwtbS1CbM9C6RVBh2H8XnjaFqnF+4xOK7p9WKe7zmcXZpdagNE08DFC
f2chpaGraWaYgg/YQCiTrge0Eh/FEMFaxlJCq4b9MpjPgweyR+YJitWNV26F8H6Zs/Xpla4F7U1z
qTsVP/2OFnPX9J9NsRuncdpMDW7fml3vqqS/2Olw7oC+swZOpwhwNG5gLLwNRP96sLwDbYL7spdA
5QC6lkJO9JR+QvUen7quExthhRrZnbtpYk7ZYUB4ubuvQiM/TLYU6z6lgZmL6mEqXFwfDCLAGRRr
0SYwwmsj2xcp2HCnK1c2wjfUdtwyMNv4aSoch6Als466rSBqORikyILiH3dpuZbeMyKgJrHA/N2M
QT+Vo6jpEyAn53XYWvgCdntkUfMtgM0WmrF3U+issjG2uAtiatW7HC96Rz8RoGeHWx9KgutqFPNh
zGmcKz1+qrcY/I1XAKMhFZgxkP6zCVAAmrWJQvwIFCWTp7oX3qavPfSIy2ZfCw+VCIcksw77n5wB
+QrI0F0m6qOdRUE5onTb4KhOahV7K23eWXp8lyGAHURx23MaKZTd7LBESf+S+mZ1zhb3hCVmGdZK
gLH6QT0O23TL24x6bx/8xg3EiJ7i0NWfpIagjc2rxda4y4jEygae1xBmNWkMNcS05VBNsqGcigtp
ZBxj3fPOGILcM4BU11FvuIXJ1tTHPTIngSvBV9gdwLXBNq6enSuytPWgyxD4qUYnrzMwJRTyzenj
C2WEVyf0doNgsXDi5lI5/n1huMrgolq3Xki8mjx0mpxftE7/IHGlpOIAmdWqb0Y8xKAEhkvdTdSy
EEbMrXpcA6nxDqXffOQy3RvSjzH+AzVACfWMtosyE0Q4pW/p1EeozY3ig9LQR7yk96MhjlruMBjK
s3MGQAa4KqJPYsiEzbjeeV14wkKedQYoejlpj12RITyCE2bXRQzbkKKNcS4nELO9Q7kqcuSyKnVU
NojL923jfpsnN38wbW+rqnOlA+2/qZpfhQ9dTuW8C5CwrKSKUICQCv0EuwPky4IldC6tAPrXDGI7
m/FLXxf3fjqlq3lQtUcsKOQ43s8ptsILC7dIMtT+/YWJmofYEHoHD2wWSERc9SROfAN6zt1oIWPJ
CcR2t8N4Qz+VeRrfm3I+pJOWHPoiu4BTr1k7jWEDvKc9PorRsn9Ls6TOuIWzdtF7n2IT2oCbfnbe
bMt+BSDshWQvVTdutKFe96Z8m2f/QiQXQLLHxtW2Zwyhd0vS/QiXe7tIX5rK2rHUvSRSrseF2h/I
cZfmHvpy5rd+pN7b2PveEQBiYKub01qM+LvZ0GWzKsK4QzTPdSFXNa2gcN73CaBmWgVpSI5Y0OuL
E3Nt1uOL5TnBYroXPSTFwSZy7dnTI1KMnwI72SSszjNqIt4AbY8ovgEQpbwjMphujZfvJPLcugV5
Mp6oTTT46vaFf8LU/sNStQyNCiOldTolGmgKUNDheenM+7qqX3rHuJaF+UBvy1l1/SEciw/gZXtb
DWm0XLYnMObxqUcZWutC+vcomYzFqa8rdst3Azz+5IJzq9sHzxL3cZO9QAgnpauq+3QMrNH8iKHM
Inja7kvdeJOR+eg6cJzBbdgCzZrasRt0eQjLuzg5T11zzNKIPsCwB8Vzp+550Vb7ZDG/G1N9wcXg
ZCbywXSoH9guhfalMu8q8KRJXjy6en5qI2I1dIDx+IvSDMQp6BcCcspUVroEXe4+CXIuHEMGmDyo
G8QTkOv2DYPnY0E9orSsN/Vo1Eclrtw3rGwelTGzvU+97xY+bmTs9QoBgffQcz6nxn3pAstHNWya
XFCYyXqY6veZOSSXBYHWVzuMP+zO2fteFIS5TccrTvBjB3C8OHe1hu2eMQRGpiSALHlPDX6FvdTW
owQ+TP1Bm67TPFaBoHSa4+cCPjMAv/6DesrT/DRHOTmjjkciFU8LJtQqV5DbxX/SCjoULEv9Ls8b
UtXjogFnwgdlO+esbIn72HkAlJborq8uHkWdvGsPdtpctXRYKCZpPzqlbpNSWbI85HNBcqQgBnEs
0uxde99P5klqWPqC064BNWdPiHj/oib2jVAFRGD92SZHL2UYlmxXsNS9w1wZGfozx6lA0yCfqIt2
x2VpcJA1AGz7mfc4U+Bw8bQiw5Z7ACRiU2YpvAzDvVgzKJ2BVJKiaHECBwmpzrLB6jZ7JYOhMZml
dexTz92U+Zm4Ogpm7K2xjgyvzdT8qtHxcfrORyc+cgLd2DSFZh/xB9mndclqUPaqywTSyJs+uqz5
cDp2/dJiEOoZLVabonJ9wnBpY1DlxrgVZrd7mjr5FY91scPNbt3ZZrgKy5o0yo7epcZYk6C6w5jw
ABvmjdTGKCg8ewn0oUeq2427FY/joLnpq5jJj5oCj9/JIr2IQRlraIysijZ/s0BCHx2DynGqPVHh
fnQ0AREZv0vbmajRmhlPHhSakRpPM0GSqrxkAfgHCsqkgzFW0fMAolbTcYrJoGmE6adhhG92hKZX
X4/vQymiLfUlnKLA9yoNnRjIipFcqmp5B0ImMUtlTwfNdbJksbM1dmzL2mloL4LxpMOWFt8Gn8Jp
JhzUoBIFlFI0pMG+B9fJmJfD+xzHW8S1aWpV4CQXgA/rEvAZ/snck7x51cb53kni10IHR2iiOTIv
QIl7ORxT095JB22R2XzIQuomrh7VtPAAw8fk0BZ+KL5PXSWw6XWtwMa+NLZ/kYX3alGTE9mHtRBf
E+s5LlWpuSAXzgpoL/DaZWjtLbPGHOLB6Ne2Z3w0C51X/s3gIojXobWYdODk1rHHZ53u+8qrAVv1
SNZulWNroyxvbIsyLIgwhMPU2zz2bvOPvyX4O1mE921OGT2l7+QV644BonMIh49Xn5ZgJdrUxg7Z
gXbEy+iPt5pxzWoEWES9BJGjbIKkxeFAbO7VRwy4a2VhuJ5d6Ed8HJG8+tEUZSCS12W5qM+NGry6
+V+9GFzbbgCkCBswYyXkrCZRvi0ZEm3Zi8LSVhTmqJ2hUQWczFzXsRPUfC/QT7p9r/7GvxqjeJ+R
g+QiJse8hiDVaIZNm1Kw0D8k9u/aSoj49n9Ne5esAjjOrtUYjHh6+bxfvaQ23K36Xk1Hn89JS/++
Hbu9qDBeO5rWA+vQ2qBiN/b6lzqxsp8zWpSUeRP5WIOdF2Lc9rzDAGDPj2PhU8IpmTi7Gns79Qp1
PHhSd8iABepc7a7JN0sRXkXi79XBa6BetwugcS0yBLP6h6kpA/Vx6rzUYTV1OUik3a6dz2iwIiLb
Uu8GGvnQ0sk2CiomvLSV4VrdHnV56hb+81J9zspEzDOibtYsJBNYpSU01hBU3rB+A8dltPG7jg7Y
7BaB+l69Bo95KicfOmmLBcBS56Vd9vvlSYToXRKuQz4u80OgxfBvqGNRoWhid6t+FfHnqvP26iV1
nwTLQIait+y0+af6KB38b2FwNhTd57b9kFV5UR+pXuNX53xBRQmyGudUVr/i8z9PKuKX6oRRijuo
Q3GIe0D0rNTLJu2M2+HUxzly2PMxAkktUpQnf9mjwk70kuKIXp2K9rte0cTyyvIymRQW22i561Gv
hTGQIpnVNsFo0umIRPLlEmwLZlUqNaCZmlPv4kjX2O7ny62BX/fpF9vtizYxXAu72S5x8RKlpn/U
C30/0DE3cfyOnVRnLFGL1kuGohf392kYInmVWl+1j87oRDd7qfRkW+L560i72dutATwkPTXRD+i4
ks3GfCRb+CjGqaDh7j7cYBBWw0AdizObJMUy1RSxmherAjEJ4agL2m7GyMPqSixdEO0t4oOIymdE
A17CBfap2RvkTVJSbsjvump8VP8Kv0HCQMHEFBSsAzRkpt2yRSLS7ehgsYkAMce9IByRBXQ/Nb9v
1q09o2TVInNrU6LWEyrfCxGbLYAbiNZ9xQ/8XZSut3YarBxJGHAGo1F4RSnjOYuIhxabIrtj0m1C
M4oK+0gapx/cqbQPs9qw2tRQKwpFY6cm9vQi/eVW7vYsqulalbiBFrRFgeIDj9NQjoUU7HIsWejH
JGI/a1ay98GuYhDO6icoCs/FfOkHNMXTvLqPkHlcOaplpvcgKLoy+7TapNtUEdmjKTn/8lflVTRr
Rf4OfmKjQ26m6WJQwG2NPYDceWcmerbWQ8Su6m9lbZQnaWX4xQH9bYW1XfCXYH/Htc0a9Oc6p6ZN
M+0aVsizLQ1ye6pJUUVhgl4Puc6tOUnsvC9dagc4X+drE1zfqg/FbgkRdvNztmFEZVaznHcCRTBY
w+NRh6NzqFv92PoUI2aZiLVUzUzbrE63En5+KCpO84a8qoCKrfQa13vmdTJ1VEpDatmGakNLA9xb
Xj1HIUHqbaB7bjwhEOpsWsNHdmkKh21BJjO7Y7IrO5p+ZVF3RFj0nQc15GvNhR4r8de0m5Mz2+Iw
azzVAaizzIgbNc/bl/Ys712iJdoq9oPuwhHU3pZw+ky8xYBPmG5vh24m8BdOpiUQ3Mp4PVpReQDW
Dv6rWQNnAEQyier8k1RQ5ZUuOEYmKzA3BQcry/t0SWTQRd6xSBgXUnfe8slrkdWmcDrk9nb0iVuW
5CGsqnmXzLzTTe21rRNRgQh7EQqZIVmj02TbT5pxQzLsSrt5KUpKzbFEpxuo852wzDyQ6FYOPNvk
mx1WHpxM/xkqDyJR6B/t5PRJxImCYDqbOzANx75bVuFkftcNmhOxzE/kgfZ6npZsC5z5IuLqk353
DCXR9Dcx8u1D2FyGLj4ZTvrl5ffwWTgGTF0ce6g6q7kQDoxtrZhewboM0BRYA4zMWZkjSYSh9yff
OOCFZ25QB+NKcHtxFKTvdztVNRRvKKmi4nwI8qB1J3A0xb1BvO/mQER6SXjUp0SDHUOJsk2MZzs0
FUIjy5G0ukYCvTy5Q212rdpFt6ZBm9OXI/y4ZgRM61AhF9RPulVdwEM/FSAIafbQuGECD7V57gfx
ZqckcKW2Q872mo3VaXSaDdvBVk8dej5yyLYh5PalUsSjCrHoy6QrBzpvDBakuddgnml2cxCJpFGJ
aWNeV9cut5/RSaUVplA8qu8uaZYhE0p1iAkMq4YOmZdvw0L/pfpnN2DOMrIOc9CjLcBNUCu+j+aQ
Pi05mhVngZecyD2oIqk8d4qov4nROzZpdjWN4iJqxgKuHO+ajMtVR1PbHFJ3m0uX+Txt0PPUAztk
w+8Xfzh1PRmoPn2Lo+49VmUgewTJk8R2u/IURgYQCooe1IhKrrCd6omcRMDLjiO27AhgpR8lPwGI
CZqqGDlGlMi0yGEiDGAinFbu5ZDj+dPk/qnQPDgn5snKxqeF1jelQwaIM3IRiXpIUI8JIzAHqJqq
Q7hKPNedr5S4Zxj3w7RyDJAeVWrncMGsB1HZV4gtn/XQfegpPWSxEAOUer9ORh6Bb5FfRGvDdX+3
GZsivotDxOLjYZQBmJ5+DZUrWo2ewmmpNtPQkj1Yg7d16UkVNOdgBbxlk79Lbe5c69LTdvuvMvVe
foOnZPejrL80+ZhUB9xwjlmucLGq5Zcnzv1iGmgtMcw7hfT8L8bOtLlx5UrTf2XCnwdu7EhEtP2B
C0iKWqi1JH1BqEoS9n3Hr+8ns9wzc32n3R2+ES6pShQJIDPPec+7ZLGHh5QBblKPEGq6FtJIVL7L
iR1WzjBwyPLZL0vyLYeCrqhfOnN6zAwfsIZ+Y1x4egGCSYKt3Xuem4cSSaKu2RSucnY2wBKpK/+1
ndbXaWYDwiOWT+/HbMJGHSHBSw//mlUtgwP/idBsuPD7TajVnrDgnf+RFdyaLDQ4sP0xrOFQLIMa
ijL5FSItkaQ7jyvk0GPRASPaWghoRqyrXOrpwEUqNabukh6l92x8Mwe75Co1CU9D1VYXTTIZvYiy
KPS9k/rKCWf5uOfvXBNc2NBemHHv3iwWHQ5BHWk+0L+NjCN9OcBrcL2iAX1YI67bv/7gzp/p5L8/
tuU5Bp/dlxfm18dDUkbd3/5i/G9oXISvpU1/pE075mwc82rc+B7kUY2jGYfkm6z+rpZZ7EyD4N9G
GAgwDMm5qFIWBJ0crADKlQr+3SJpPjFMgD2TpW+KkA+ceSnAcBQWzQjhRASDw9VTpygA2zaDUED8
pXUy4+JxbEMWAhTkUEu+ZdkUy+c0k3yg2eJ+/ObaS4JDiT3GJmyWC1XWG5kO2FGzwxWuSUuE6THh
Askxi8/1V5Osd62W2//NRbPwJf/T08IHNS3MyX2Gu/900YQnMg+lVHfUEgsCXB0+rcwoPVkSqVnu
3D72JmMxRaZU9AimLqfKBo6TRwsNy7VX+YTeONrzWGq3UWMGihyjaE3ryubhuViFGkl+znpElyPK
zW2sx/fApG+/2Wy29TyazHFXWiRJboim5Igd9H0/zhyq8QnD6SgGlJYr8F8/M96fnxnLYdNAhSFg
Mv5JgkBiX2b6SdQddb3D+TjfaSH5sl7MMVFoEfMtMq4UmV43UzBBkZwVSU+zuJVJIUngkk0eLuGd
U6/XVoNqvnKOq8tWV4ynroZiqQqGuVnuMeE5VPJQiezifRFcmdL3n8ochbdnALfAgWD/0c5hMTEj
8vHsloWrk8ZQ5mgr8ppERFxN95NH7mEkYFKlMwwPrO88vTySEaF4SOlky/CJ+oQkEW6hPNvs2PAP
TmKfKknEImaq3ho5YyAL+CihBSfIDPZn9q6HcI+i5TmDmrB66K7U6cq4qqYgzxr45Nxx1Lo7eNwA
YPYJkZO2+9d3BF+YP29g+OEjWrF04WO2r/+TLMRBRF/ny9Qe06pgh6RYPfQC90XThrNTTrfu6lqb
vvc4SpvhynUbEzvp+JszuR4gNpt99LxITl0teVZlU55jv7gRTuRutYof0pLyR4tJvV8yv/q9KXXG
ycbMpBubFHMB80Of1k8vIVleH4KpS55MP/8WGRtHoT0CfHCg4gOgWGUYF+vbrvJuUnt4XwvMYJcG
b1zdfWskj9MOwYZwj0/28ZLvC097Dvt43RT1MN353rzv1/6sNb0eyHB70ZYkChuTc3agu2aZhdsv
Y5KYl74ei5nojbHlO6VxCidzlxQkX4PVHa05xzSCAiGkiNFhk8Od3dUTcGOuF3u2NsQb1bvk4HuN
C9jJhieZYYrOZvUw0B3rU+74bU6NJIs0t82/cz8KesHe5NgcDYpJpf7epJCzWu1eH6PvsiBmLkWi
aXafqqCMivriakww23IgBECuDEncaj3naQ3ba9kXR3Xy6qXtya/CZ3bKd9ma0kVb20ViQ3Hev06+
8xrq9S5zBii9Y4h0xG8PwJDXBACA5GvUCCsh3dFavUliEBX/1tZwx4fD+G2P831TFGdTj12aRDj0
iUUVvvqfSxm9RG1+VEzVPv6oouGnZsrXiukhfHvrSZN2jCln2k1UnxlPyhozsdPJudcyOtGkwcXF
9Z4yDQavZHXJirPLO1OSQfItpPJrkccnETk4Zv/mtw2y7yhHFp1eDDJ8vjkmcEgFIIIXA3VIAp0d
M3bKdNDDkrdrdsUaMHuCe2/XT4MBn79BmyhkK0wlu+8gRgbdYN2LsHoN5S7krfxyvW9eksZ8VQs8
but455TzfZyOMADqCAFMY17qdA6vyHUxmKtIurazS0T7Q0TTxcEWhJYAXwJnSg8OPblAen3yC8o/
g7SLveHpD3NTPdRJdVmkbqJnlNzTHvsdh78eYvia2OGTBnhOIrqxbS0MFlTb3eP+usHhFaNtyntD
0h8rjR9M51OcTNdD9AHSr2nqsY3js2GgVDSZGeWWONeY7MCGt5Jzy0W21xqSRFm+Tpg0NAIhG0Y1
9pnJOLaDlXEeoKc5uPNMU5ZcUnM6LYuYjuRSAvR4hbuZ1jEMEKQBWQzZQ1WOnCcoVw9EL14cessT
WU9IsEOdAaBArb+sP51sMR8xO8isbLzWYrRgKyKW3nsWccN21OK15vUgTtJeRo+LXeuh7q37EkC2
T+ygjDsTqbE17unQxQ6vf0br+cHtiWWakRvvKn+WKGlPp2ozuOslsQeSZnn0OmeviEE9sh60pyl3
Yo/DTXgFq+zKyuomIHT8al0Td9fK8OyZFG0T1PwQj6REYchxKmTU9krmdizDt5HAXLTBQO1v435X
rNlhtVcdQtdrvTR4lzgyVNPpvmeT7zoy4LsyMe+HkmZdeV73jz8xNjQy6dNo6vdYx5kB9LVjreOt
FbvWkyvjxP3+ZZLx4uUKFWVaZOa4+mPPMGgg94JAsBm+IkHqJlnlUB7mYxOSCp3IIPN2/VZfdPI7
6k8o6hiCygD0TEahc44T52GJG0TR9dGWgemhjE4XZKgnMkwdL6V4Y5Gvjsu7w2iKyPWoq24G+p9j
RRp75HnpMZcB7YmMak9kaHsu49urkSB3YETnHI/mBRKdc1DvUr0LyyMCviQLvpKh8KGMh4cyx0hF
RsaHtKG4/VrOoRDjwYwIlsdfgfkOUfO5Cp2X8fM6OfSlrvc4HQOcGwwP95aMq+9gCJ5F8dKQY2/J
QPtMRtvXsggJjQo+3YwTPmKzezvq++PkiAN5sUw3qDsZtMwvfqoH+NjvZtP8tCbSNdPBbM9207fn
OTZ+NZDTg2KuhnNczwM+HwVKdZcw3nk0Tp5dMswBJUT1L2NhI8aG7MWPYSResmRMENnp0FlCREeF
ux1Keki8J87Tcu/0y23ZsVxi37iYGq0FiAn8Qa1Lj/NjVJIBKZKrlTcwrFEJMBQaBLPESKqN/Coa
lv6gFy5dciOjLR0ZaDqEuK+tDFEwVjAuKn8Ygn16SqsQ7jHKBTBCmX5KW5ghMrkS0kIYMqa3U68R
QeUl/cqaya/ELCFP4tsEhjjFChAozViyKSnNyo5sSskAzjqUKFXVw8zSym3bRcDqiPmVhKvqexDg
bPyOXPg6sNau1a5VSm0G9OrPPHaf7WJ9VtVFgdPxjjnZYcI9Yxv1OI1EsB0F4z6Y3Pm7WNimcL7e
6VLP4FQA7andg/LsFTU6n2eiYBBULU4VTG32c4mis6Jnl2bubj0KacZ1LYsR0drkarfwowL1LhVh
WkJEa1hcZjT4LtF4sXFr2NgJMFTZroPP+Kt7UnVSu3B8TFFxwE+S1IrQbwmqoDsDpjEAvPEJXu/l
8ak45IhfYPW37P18ihSU4oHgGyi3XfY+SWqwDu2cMr19WpviXfJhJfvctWCgI2xilDjvOiQBCSLI
sMJtSqLmU4TLIcTYLeEbsjaBmlPl1x2SepAOpDgZc7i62WZNfpWCK26Ggd9DSgGUXkhn2tDQWvEd
JZJZo1rfvCtu/xjTuXtJ4OVgBEU2HYxhelp73HlI7iRD3YpvsKUiHaMLlGZLEYTnFhlBq9OLjvDs
916Dsgwi5bdVR3BK8MPDWoT+tplXgUMYaec9yte0khpU3zzOWnPb6v5T5KzMKs0L3S3aEHd6cmDu
FnnyvTY5a5UR1KA9ZTOIg+uiHWiX91HAUOn1Bh+E5tLgBV0uLkIT56gaaE+yjYfOu4MtcTcVnRWM
HSyu3mtPuULTpB7Q105t2F70HPymiBYkES7oanXV+fVuza3HXAKatVTXaCl4DC5H5ykeKFqsa8eE
N0WnP3YoX/j/ZAKrxCYuJAJwxsqvyYImBEUz5ysrtDIGMqioovBrjDETUk/EGltgkZSRm9Ssbymi
MRGSSjXsmOu9N2JX5feHNGlfkaadIuYr6IqzaaenE0oi3nR3KgboKvZM9VRG1EUuggFrIGkQF4p3
nEPw1dF+qF8QOSGEHvYHq5yJQ3C6Jynasdkf2G2bH7L2VPhBaFOJNE60k/V517SPGaNrRDLUvgWg
TZrS1sdadZ20Wo1liveQL9Zto/U3iQcLOmxhOnet/6RHCaRa5reuz6Xz9RrhTHrrEOclDTLe9cF5
mhwCPaP5h26A6ZgeC6THamkTOZjhtAv/kEjJcqsv3ifgFnz+SYrA8IHnDrlfYsSde3QT/7qXUlQC
9fjlusVbs5nTqRZR4yUwdrgRY/SpRTcVmnPQ6mfdCr9rbcV7HP5khXxnN3sVNfm0XoiVkX1nSvQQ
mXVbe6zucuat7D5IXWZ8c7Top1FyDWWVyoG9dxfvfZ2a92O1+G96UXwbJmIBuW57I753RYH1ff2V
hdnJkABIAfKLrlc/ZUv7OYKcWvI9ztS/Nd4Ru9RfiX/XfJhDJBZvCuLxrta2PhWWCV3MtbHawQpU
Y+n4oS0dOaddPFqIG4fGPmBhTgbXnH4rRETAdIi0sNt6AIE7m6G7+rYWY900Go8iEx/SgBQMai/r
pXgc9vooQsm14gpItV8VvZeOjUJyyEZAvXMm1e+/97KIGz1V6bs/Zx8iir9KDHpAo2uU1EO5C72w
DGYjWGI6eUjibIcdugnc+2dsJRFrHepqoMGRmrtOg9I4NsSnIVqR/bhsSZyF9pqajF9CeloDf2ap
FloFqa9PrQ9szREMSoWH6o/qmFM7imvEM0Q2e6P/pIRTSoFhyIeqWfDAMaEmIadWAJzCrU1ZNXsd
opR+Qn2DoQK80gjJL4WfNIfc2FOZbS0WagYQeRxmA5l9Fv8eACh9jo7OcRPC/iJfECqt7Dpsk/Cw
Lpj0U4sX4k5W9tiR22if713/dlj7Q1GZ5caAe3JKOgMyliuY4iT5VbLEJUfL82C73AznnNrRybBN
Z2t1Xh6kLn5vNsR/RLra7bi6D31dhltHqsq0fgT1tn4tcpfN6EGnnlBfrYV4Tr+GnsytWUTl0Z6D
OobSqieut7etndlzF5UiVk8WTqLS3yOnnXOjI3+cRr/AVmar3oKdsuNOYfNmxzr6dBa3Ntt33Vxy
urIjpQXNYmOj2vcAaPWO4iCb7H0TLhdjMSBgoLoYVr88WbXubTBQZT21xpUSiE7R0XYGWqN+h9RT
K+/UgFM1uSbWQrXl4a2Lr5IP+t4W1ZvVa0FUrbfdxEJVqtvQY17pNPMQWD8Hf37ytQ6PNxuBWjKT
VpXqE5WJ+0lGmRX0mDXVJQTaBbe1oF5061SFP+0qBnvQTZS+xKBJm45l0JYb037JMSwi8mZEWCIR
H6KU0Px1orwGm77yfLQHM1soyUDfVabB//QyFh2Gk3l+SfFIywRVUyUlhkqzrJQn8dqc2NGefLt5
UyO3ZeGsw1XsbfWN61Rf70cZeQ0VHmDMzyRLodw1fvqmYCuUopyr8fDTC9e7Gd72VHlPfTO/2Hm5
9zL3aQrHm7ZyDkL2rwNQBawxNFvS1yGMtGpfSJWXHDe7DWJZ3rzqJzUdv4ZJwyUtrjIgn6SCcE4m
R8d5p06+tG4v3cD0mGlmIBWIanVl1hLYDeaKpQl1KXu2Iz4KDpB4wcGhwzAnl+Vd07M9qyVXyImM
GmrIQdEw/vRcowIB15tDvrzkNr17z8NlpRc8mT7LgXWpaXEwutwSv8DtQCLHwoPrqvvQPuSRLLLo
p5ZK91iu8u+RtNGSvedtXamJGlbtOtScRzXpVfcQqgWz+hTQuWWY39btafCYTXTeE4MmThZZI1U6
O9MgkMvBvz7Nc5FisRR/48P5Ndrjax9O98BhDBwy4hzjY+KyPGoADPU04M1a79W6UBiCxoCFkQ8v
CD55WHTvQdbMkDaznZpcqAFW73yEon9UWiIfafNGg9TorCkJqCJaABLXF0yXoTSEcVBSD4M98l5t
QMNNnmPauUgeRQYE1eQ4WugYmv4GMXuqAgWqzut1JB/IeqB3lrX0YOGnQA960try4gup7WXjNbDU
dTpqpoSwCLblBDFuRVqgPPEElE+k3PlF1mNWNe8KrGukXhBvCIl9yUrLoPRUVzmN7R8TdaeYAXyU
VNF49jBD5l3qzCU7jVMMx36qHSMczosdfctZXxLDT1mb23pMD+q1HDnVXWsmqWnbPNH4f5cakuhZ
864Ed36rhMWF3MfZ9YHtDnmXHBQGNMM6UXjzHBkQTplJyKkL/DN3q1PtMcGtgxTtYTP1ayBHmFDN
mHkJbkvRXpA3vxLCd1wb/xnpAxsCWAaMevOGNDkco1hDjWFMAZlOCFYw+YqqZS96FCbSo0ZK4rCQ
4vEX0UUJaYUU4Es1r6d95oAUm8n0D2hLKDPkyhRj/g5wpK/0wWqnGBhoG8u8zyiU5tSUF+NFjThW
AsdE7T4u8fPw5SxYzM02Z0/o3aLLeS9pqclUZFl0DHmbMv+2vPI9KaZLQnaOq0eGmn/bXtBYcI+V
flITHKpmzclZdOX1Is0ECi8rg3o+2OgBKpu+QT6si4x16yU6JcsWZmTJjnSGQKkKZT2XSCsEq0D+
KhWIijbiEJ6T2ymQccNQG/oUak3taHnV1kUVtC+Jl9yBdLLIWViMfa6c2b43I+ZluobjmY3Yeart
oxVV34owAMWemSkxh5NFlNt722oGjPLikqwDBUrkvqOFOcpLxk73qvtLINuZRGpr7a64xB7VsRx+
y10vrYc9bP+S5iiyNtOcf0oMchqoIZWCm/PjJcJLBycHnmuRIQ3W0frIOr0G+h3Qia6hc5pckWzV
R4jHGdibRPGmil144Y9qglHKZ3MW4ZPytciQWXNGwv7to2OFJwCW/sM2c8x3f6FdyllXSQWeLqL1
YSYfc9OYXG5lGEQbUpvoVaNOcyEDo2mxUZvTQuAHazQPS+42dLw0fwO3xa/Rx0qvTg0hMY+FKlZQ
Ql1KEltKEX/LKyp/W2y1dGRS0UEi1G9MurBNrExX3FCd7LoEQV6dMg8UzK/TmBLb1xafQ57cyMpp
zSjRqG2DPE1QFZc8O4xVXnQDGCZEI1oYE8Z/6w88uDFEAehwZSHhmLaBf8d6VntGJ3XpRIszMkY/
uUHHcg7bOQAW3/N2afQYpv+WxVPZzINH6yzAcg0cllq8+TbVvGLwb+8zJBV0u9IJGucLYCLGO1Lh
QNr2l87AQ8PGZGuObCTFN9RRwN3QOw2GD55CB2ZLwa3Tjzu4ZCkakGyFjTH+ctP0IB93tSdmacKv
G9JAzUNcHdV/7jFSogRTZaYeC6j8zi9RIYEYiuvUjrGIFGV4xUxzOzWau5MYuLIsEIkT0EfdKqsC
Q4ri4wWUt3IQSxXUkGr9xJaHgAOYl3TYwtq3a3Qtay/bYx5aR+vtPGUYVictLD7vmQT6Ghr3swIT
FI6hdQtmiaP5qMwx2nyBbZt1sD3RA40Z26jwY3poy7uK8+reinlyVg4b1xRR0D2tNkd3lqHMKsSA
XON7sTFAImR23jYOJq1MwDelth7nnmegLDnYdX80gio7DtLmpfCqG22w8SBxlw8xfSmVethk0Et8
rvkAViNoUh2cXWOUukKMHAUrui5/MvFShRjQ0xEBw9ekh7KIqhAYMmYfssKG4zrpGSqQgkooMfm1
cvque6CPI+XuPNUvPVuyRFaKCjzGqI8NnZHnQ/qDPPytGuh+7R4ta3gZp9nemtyfLMuTg/JYChmX
aExtJzJJ52mOac8h3040GJ6bfWV1dVpynRLQXTe2J6m+EqiHXfa2JMWHGbNFMJ0bt9Oqs9dB2TI9
yBkaIp2k2ds1RK4pd88JuehQ6uz7QjI+MKK9bVqTRC4zubUFHKyWuM9dIclTdUTx7rAqAWf3I0dL
tLg2MaOgbw0o6U73w52iXPSuoPN0omuXImXb+OzH4frlUdjCzUH1UpITgEMXdZK+Fq+FdAd3WlyA
Wo/Xm1NnxwqF2JW5e0Ueil24dEtEe9phtbi18/x1drCMZqbVGeNH2nfbIeEte+27ZTKQdaDkbuVJ
LmdiynkncRmANA4vqtnat2brewWgcKsbqpIfylwlyZobosMe5bnZwEEHuB/OOFQhI5ctfMp0yDNY
5l2U/6qGH2oLVftZmb4nRHturBoupf0j95NDmIAPuOPcbOa2vfGYvQa0+e9a7OyNor6Pm69RDB91
w1xdpNyz3KRkS2DVbWcPAaaVXXe2JCex0SirEIrxeoObH/jru+zuysg/ioToSIg6VukC8kSHZr02
x1jaA3TgNfCXA7v2z0RlHAoj+6lMOQqNHa6Q0DQaAhzpgSyjUDz5PRVYaFGBCbZziX55mAIoTse0
xleTSF5hHALuzRsFc9aMevAvFQd/9JKjMoZSTK8Jy86Ic0ARB+TwL3Mh0Yoo+4LyRGUUDuHGbrIv
ZSzkuJwofmWR62r9GFL7K+3yZ2lgJI9NvUoRaVTtp6g6vOarTzWug+1HaGz9YxXUQbju1Hi7SN8G
UE7JGRp72JYdk91YLr62r56QaJ7UANjwmNgB0Gxs37/gBXgXQvfDO5O34ERw3vvwUbZP80x5X2HI
xEgSMG/0pIMV1WEhKX6DXdy4mW9u11L7UuCw6Uo58TwCTw1bJiQQWR3uu9HBhCcRAI61NNcZI3gy
zOcQFQ0BgTl08vIhZTA6bp3R3RYdGVkM4h+GGPasvPo83PB6GEAWfX0NTIjjdP6NeuGoaj/Vu1Xa
bVKE+1Uw08zdxEEz4qH/aiE+Qsy2MGiCopscsLI/9Kn7g9xyZCdR+DOWlNrYaPd+ZzIipQ6xWvEg
6GmvkrH+0Rui2THe2fpufwvXDCK8tBKTXRqZN1mA3o8w8+RNYr5jkWMdoAF+Sni96p46G861am96
6TSmxqjDYH46Nqkgg/OZOzOKQmknITsbiY4mnIBlhx+DNXvIEmnZcv7ak/JZSQWxoYako7hbBv2G
WBioAhb9me00V7h1so2W3odcEGkBNc1EVyOraEWAyzoqLW9N3pq7FBfYfSE/aCwrgH64045uW5T4
CgtcQozuXvl3ZSvHdSICePOCDtDEu49x696FGt5VVsxaDrUA89vitwlkPSDcNN0niY6vlfdZau2H
dLSSPSODj2c0Lccmby7SU6RKnOsV0AMQmZpxtpme+o/Ylr6iIkSHyU7Odse+cilW/Ul5H+by7fva
9axr+r7J0BB30o0OJ5HiEFrQdLszIOaHQllIEXa2MQmKnd4+V+D8CE8TaICJtZOXcFmzmrc8PghJ
5qmqkDQaDxIMrZaVly+5rqbqikIpG0+1clfprid7MIU9gVGQeICvl138siR+Kq+yqNebohZXXs24
bnV/FVODTAaKrl58L9LzyLM/zWS+l7fHctwsiBlvst0zDHB5DrkbGiATM5sGO/mBe2o3D0j4ONAZ
48m/NinRZlQam0ZWVvIyq4pYwumqv549Fr1yK5L/esEdDrY4JbPqAHvsFVAeZ+dFbhTyBEdzlPU4
7w1zCkmixhJ6wakfBS9bobZ3iLY60DW8o0t+c7DBBrJyKbjxqeFKrLLUFhK+x+vyzp3Rq0mW5zrA
uG4b8aBOkhGWD3ZHOqU88/20phLhEX1zMSws1uLKDiM829iihpusHN7kXqPOfidcby2IR3t4ovYS
SCu2ATrOxoyS7xAfjI2jJ2ejxtswKevXvnpcLOdJOUjJote11vecaAYUeNJ+0Erw3idhGn/1+K3W
rM/63g4yu3J2bc0NlVWFOmw0gRp0WQIokSKUpapEL8zbDrOEjT2Op7ScTsik7qDov3STP29Q1z+V
00NcMElGEvHUmKbFIBGvdwobVd9qpa1ti3CTdM5z1TbTbzTOMAADHAdloxlZv1mQ//YHe9Tu7//O
17+qemnRTvf/9OXfD1/V7Ufx1f27/Kn/86/+/scv+aF/vOjuo//4wxf7sk/65X74apeHr27Ie/Xr
oq9K/sv/6V/+ry/1Kk9L/fW3v3x8oqXdJV3fJr/6/9dT2DB1HWve/9qImM/SRsnH/+dn/uFDLPS/
Cls3fOy5TMNG3Apravrq+r/9RRPOX13dt6nlPBc+FT3//zUixlL2P42H9b9ChbNd3IqFx/jY/Mt/
ftzLb8/e35eXj/+Pr//gquuZkqX1B3NfCJj8z9FdAzCZ4/qPbExk9SUcFZEfu6L+AmorNtTSYCbf
vuNezRozxMHPnmExXesW4UMx8S8CbP8qh7RJ47vx4nzcY2gI520Go8tD0EFhkgiGmrHmYfL2DHCI
out89Nm474hBuxUT3KyossjDEBZoJzQiy/a+VjB/3dX8c2qNScAcmvC61L7VtJEBEI/0xpjhnSAc
LoMWu04rS7GLLejuJ6cv9mu3xHuLvKjCfJ2MFE0LCrouRXbkVg7GWnBOhgwHdHx8brB2EkGrcbzx
k5zfKVzuKbTI2yrgZWTmZzkzrkpXa9dlx1gn3qLNzNuyst+NdqHrrBBpsmEGS6p/2Hl8CXOyE7qO
JG6/OC0r7pBZOoh9XYm7kbI2yVwP7mC5Z86MAJyG/ZCwV+7SOH4cixGLKkhVwq8aijnxy8cQ0cRB
kvFJWOz6jt0E52Nam9R5QJvM262fKW6m6zU7V+VKBPSEwzwGFJu1WDhXarsgl2IiayDC4QrezL3m
Ll+kTV+n6NMSxyK3KwrMcj0kzFQImCshdNXTyYKUz3/oru8zVz854MpNYTCjW8QF4dWLgGeLbUmD
4e7agiJjItb2TcJ8gxKugTwxtDHe7y5wRWFVjBVhx82m+CzGhOgB7dscMYDRripcTCwzPqAh+EXF
fszL8kcZMXCp3EM0OL8yL5oYQdR3Cx8LIdrFG/ofYWFf10yxKPGinZthu4OZSbttZlrgZLhftQUX
okI8TL39psEYsdvqYNnXFAqfNR1+1g8/hjDFW2WlFiJmzcXteW/51BSdfW0jA9439cycrj1oS/LV
50uAcMbmUcgeTKv+5MzmcEv22PzBW1nWY1UVV31JNzrPOaph08Tw1gexE4a/6/O4DcTYncYGmoCb
d49OaAAILL8s52vhUCO8Qvch26PojuhhspCrnmc9A3Kjv+lquz4tNksmnPKbGl+vwBxCI0D0AWPX
cfFEqpaHNE4L7HXD+GbQ05OdLcNj3gH6Z82RjaW4n5pzb86EuCbz0zxG+VFLFwY/WDUvTG1Pjh++
grxqW7E45mbugryJgQ5TzT4Lc74ZRxCMBB8+J+0iKKZpvrcicLsqSSCRxCbRQQOYMjezQap8wDHP
38O/Iz4npH4UQ3zCSnnBGX96l17DUbnP+objqkHLG7vVTZfp7yWmyHC/jGdUQAZpGi7AQXrVoH+/
TrXkuqp4dmfDXQ/GuL7F1Ez7eGyvy57zVXr1uJhnbHvbvqsyREEebDLSM4djGCbaPlTKYa+7Z5av
H41PjXHzCSzV2Rnm7MqScNxUcbj3lwzjs15+6Hq+iDJFp0v8BF1oc4wK+KGMUg9MlP3DZBjaTh86
uslY+kPBd0CeTlqPFXNp/PhnonV44c7N47wIUst0enHg3ysolfW9Z0Aaq2erw20Ogxq4uDDZwyZw
vddM841bpx4IG0kDLKWc69aJfnV9Nh7CynyZ2sSFD8WFjQcO7SYapDoMcyDLNuChdpMICgtwo6ik
QqtBdB2hyp3N+i0fPCcg6nA4k4Qxt0jq1/kXEoHkyZkpeowWSeWErd5skLZiz6h0kDIjHGKcNWmt
tXFXjc8TEZmiYXDmnYEKICitn6HXtvvGcEcksP5N2o8ePy29YdK8PU66vcWePGazdF962/IwP42C
ERcxpMZZMMPQeKAsPEWZP+/RvFEdT5CTOAvPHdgyIr+4uXNb49hF5bNFYnew+N7BAvk+Ew9M0j2q
Jp0HwV7Dh0TW8IY33+sNiemr5TOSm1vEe+jhJN9uo61l8dKX5QcMnpt0tqc7Q3CgCD/8VaQav78F
hi3b+IaQPi0tOygXa713HWzChWE8m136UrSaFXRlch54+PcdFkUHX5/gB+v1neAxMN2xPE1tvfUt
xzg6yYjCfyyhcjrCD8wFwtgc5cEQhn2gNTr2DwiKGIxcFoyB4kW3A3xZCX7xRUFO5fwWe0N1a3jR
y7j0VxNB2puorZYd8HC8dYD0yJnSHpwVrk8b6XeoOB5i0snp8brp1Ta79RaLvoeR5uFqJoX3YMQh
qiZvincooteT1SXrc6XpF9EU83nOwGKiGROk2l+ZsK2SojPOr3Ft3HCgdUeztZKrpb6UFXlTS2Yb
Rw1wCBoaV8SE+pOtYXcQY9ndxdWJQMpMwmP+ocRxhFTBj8EckhOg6J4oNIrxiUShuDRgMhJnQ0Sa
ZJR28V0YLbd40Kz73hmHXedUPzlr3B/EvT0v5lOOruCct0lJWpf/iDUPsW8wYbM1/zVaoX8VJ6GH
DMk/ruC3LsIVcxUxYz2sJnTvE4cmaZjpvqYxLF2jTm8nuq0r7OL7dTzElo+1va3hTNfZCOaXFVL6
3sJv4aEcU2S4uX8nUBrt6JXSg280xZXgMM7hpN6K1L6hiPav2KpNKpHlVmdUsRu0VnvSWdCAjf1b
6nkgN41eHtoqg1cmFosLG0Wcx8SD+bmn76M11rZeBmSOP627d+rS3xUuvkQDZrocWacldcybuSUI
s9IOIU/VqWXovR21PLmFu3gkl++E0oUyg+PEFJ57nhP8+9y3oooZA1T1m+7nwy2sm+F20ZsPgVjP
wJgPAxeU0uDZDosWM2Jz69oyNpLxByB2l26JK+1J3mMIX/k406x1kR+IinvPtJGNxK3kuZRrm1kM
LuJ1nKrIs4N85bok0q3slrquH/gM8Y+ofRni765/X7CUAljsxkPrNU+RZ/oPKRpd5gX7ufWKA0a+
eBvGJJ602coQesmhYCKOu5MjTqa1pxJLEKS+Vg2vc31BBXI7jClg/DJrRLtVN4YkzLYefMqs8j7i
SBoBxPIeZ3mNru8xafMzzAr0jqY7Y3zEo+nptbF36/yLcsi/6iOCT/UMwkrWcjHW1ODQXE0kCOW4
7/HB3VnkAwZ9z1JhpNG2PfK/2jnVVXKllxi/mjiyG95x7Mr41S5m4+AWCdYH40qNVbn4HYZYNSQO
lmPUleERvR7xb+FUB4NZY4lddr9SYUVHq3bqozk4wUTmTzJ5m2Zwppt8uhX/wd2Z7MbNrFv2XWrO
AzYRQXJQk0xmr0z1suwJYVky+y7Y8+nvos6pe+seoICqaQE/9KdkWZaUzODX7L02IdAXMyy8x/WS
qbNcPk4D4Hij2DW4cAJjVUyqcml2JEifWetzn+oTdQZ7zY15yJ8A1Ha7mOp2BUBdJ5dS357Cw1iz
Y+0t1zjMWZUAKHDRMbDs1GUasI55NN2ufShsXd135EIvVk/vvjgvntO/ZApFtZ5rZIxWA9Asdqej
lTtQRvx0lQ52/o40CbhnfG8HpSpn2/bK5RKoP7qoyi4TWuTVzOljOUf6xA56V5e2fe+rX0XckZWB
1/roFqQyxO30HlX13VzYP/GqkwWBM3ObDkBgsg4RkRl5zCK4SQ/9YtEPl2JX19wKJhNloDfdV0Vp
BmRw/Bpmf2vVBcLqJb2PsO8PFilmUvdEs5UnQqpORgGYIPGfMpKUVcU0NQaI3M/h1ahLFj/i2DRv
jeV/uIgX3LI/9LZ9AjD2EY4gDzoop8lP3+vvWW8eF+KB1Jv2JesGUNPyRBLFYYqcUyL96/cQyxSn
MFQYeYFITHAwAJdH31EXmXF1KCJ6B94BGWN6blE/kaGZrKuc9mAset8ZHbC45U1OLDyr1A5Mh2EM
+TKBtSxH4cgnpw0Zjrnuh+yXwIs64DP1M5/IhniI97Vdk2OsXrjTdpsk+SJEAEDp3P4IkTXqPu4w
eoYX9joHu2MsiZIO3mFvXWsC0Jq39ZPsOnvFrnac5urcpeNTI8I7r5BJUAqiVix9aW2YocRNy03S
cKd1/Es+q0ekVyCa3L+99HcRINptVu9rEjhBLWATx8uzRlQ2i4BnVD93VfRj1I+RXx+4Yl+6CEif
uTcsb7cs0QWKypcSD61DDvT6DzY45KyBvsNfLuTiXeTAkioV+VsjMhR13pmGGlV2ex1d7vHGHLFB
e9YzukMSbfYI4YD9I55DN0vQk+ugevLCXTFC9S0bc32BXEn6xJzPWmBOLi5y56ryaYiBE851ciSl
AFBudYqcCaiGWVnYKbB0dVjq7eRasGL9w+Q1AY4Nv85/G5gUd6XFIKl9H3V7h+RoshqsFsOrgaYh
e3JDy77VYBhnOf1BzHFagNW67o8wjvGrFi9lnzyVWfurFdPNoLpOiuUOW8lBTAj+2+rDmU2S4u2r
grM19viRVZxubHd+LifvRc2lw4jRfnej7KrWqBhij4vhGUvCrqfEoaDHQsyGZnTmLeiVHYvbFznk
x/i+1txcYa/tjcKZ1zEks7YSIBtZaJEBmDVdOfVJ7fFqSLs9WljDLh7akCultikPTWRhnQvBq538
++IsqSndigE1nd5FRHh2FSP40dgYT0O9viDth6a3zwodYcQR0VfZNSZSrkb+YDbRU1uAJK+76bnw
5hcPG6yL8FxlJBR3uL96eRvL7owt5d5s5nttuyT2Vcax85pb4wKypg1TSRIQF3LHaODHIF2GYrA/
RsloUTjnok1+oj56ROjmzlYRoEw/k5v8pIz+HbTKhUOIVNj2y3RwuRjl1VeI45fpxk96x47riB+E
lSFOQte5GbN3k6L5yqYXjc+8WcVvUHiiBVxwe9BEQVPfsXT1PmuiYBzHesCe+mqgqsF4EfiFf8Y5
v50xQFO77dNi1R9yT0Uu8aAn7xg5ML3KzAMUMf8ku/z7yCwJjsf+9LM1zCflxb8RbqqwOKay/1NF
yc5UznPBKHoeqw/TkQA5e2x67YtnH+IsvwdAtjddFj4t7VZRnDyRPJKFuTaMr3yvfy0ZPuJN+AWm
zvemXy4GJ+iCp4WlX9WpF52rzy7GELnY3utQiFfTaj9ZVH1E3Xwu4fZWoYm/xr8j6DRQ45/ILg5m
2tEwcLFEMv1ZpfVvXIW3MRa3onMQkMTvMnzBIgC93tQHPYjT1ERXUdWXehiN7TQixF8kL/u5aB8r
h/2NNf+1iU7duI35A6VyAmxrrYAJHXet967zXotsdWz5t4lioqzl++ig4AXBEtXDrc+cXZ3/7I30
d8lzEvrZM2Eau9Q372aBvy30y0Nv4I4z6dFl/8yBEW0ig4jvetpB8TmTHvugMr0tivjQOs3RJO8z
pbFwUmtj++FzmrIeEeQc2vOV6f41VtNO9g+Tz2B94VtcYOHQEtnGeiwe3aHZxRlWSpJfL4b45d4Y
NN6D8rG3DMfIA03GeDMnuMxwvdd4edY07098lPtmEPdJFgradoHncJJkqnBg5sPR8kqFbT97ajhd
i6KFa8V+bDamzyInAzLW6SHyfIKK1yAcpGpzqTndMuNFc9skt7W+zto+N6azryz3bam5qucVcJaY
e43NprLUrfPBLzWPmUSc09blzxZkE04DmrblYUFebWdQHWbzafQZOjnNPlH6hz9Vj42jGwZfJZ0p
2UlOrpEkzAmxXuN4jIwjE7mFjpiDg+mEmTIinGrodQRZ/rIq9WgRP1wCr0zy+6IrTsowDxahZeVg
3BcS4bvV7qyM1mhqAonYcKxeS1VfYKMAyU5JdI22aVu++/PykhbWs6gnVFrztV4MongBIWycJiX0
mtDctpK7eeoB61Po4UU6VLSBQh07DhOVhoGtKmCQJH9HbA3du6bo3mPnMIHBjCbxJJ3xQbvle1zc
o9dHqMsdl+7P9KczScFHjQ2kd96tvKdMFpeWa8Qx1b4h+jWNYSIN6QuGMS1IykyDYcLjyhB0SdaX
fdWiXMh2MHF+eSq6UgBTaY0Z3LmVvvooddjt1q9FLsZdzJSCbd607RLj0Vao8apPjUMCffR64bsI
aymceFZgwo5SfJl0tFHY/21tQkxbBwJ0tbP9+UdmjY8DP13PjcIqLzDpd9jjvyKC4zeEqcC2XX7o
prxODsGaC3pAZ3hQyuX3ZtQrzQf5b4zTepru1uer6aufgxrefLv7VbT5DR8BebL5AbenSOonu17D
HU1mamrW13L+BA73N8F51ZmEWEPmBifAetx3+qcwoxUWS5oEIIzHtUbcWinq/pLPnumilEDK2Dkh
4ULuczmGj5bdnb0UEjnct4UKq3ru9POCRrqbkRsRoWq7aNPtqT2SRpUfLSJRmWQjLGCpKWGS7sua
8aRmk77KFHGm7BmoAN6U/RW1kbnzSyR6NOjPqfjVSozGhaRgytforfkxX06uD/OpRZWRDcu7Hgg8
d6v6YEYRUtoSiY762dmQFidERrNTfGbtfJ76r6gp1wP8LR+UCJzcQJc6Q/p0fF4bFnPThrAtRHLN
RYfMFXqvtDaarj4gxTwQyr71iMKsbmC70A7Ximv5nEsa9GxqSGUbvLOQIxKGxLwydaaqQ6Y4Yld2
AWbuKrQ6VUp95Hje35yY3k3c2cfWX4Zdb4Tm3cJlpCwqI4Iw98KJ/YdOmMztfI46kDXA6mjh91kd
hRuCruC6YgbmVJtPdAAbiAQdqTN+jkrNatvnqbL1bsQrsJNtxFY2RN0cRy90BB9LjGq8abEv9wMj
c0yqaEpie+N4cXK11+gPqxEvqfKJumjAggvnQY3Iz4nN2viO8UY+geRpjF4WY3oAqfIWSiTCEq0T
ETW9EcRdI0BAZhOYzArDpG1RN7PkJEtnY7l+vFOW9lCst2+AqvwAcfYPm5XtHtj9SXPfwif5Lg2H
8odWL6GWw+MSGTuWp9JAv6frtAvsfg1BK/S+iAhO1S39lGcTsVTU38QV/9CQX8UocwZuNHU3UH2u
D/mrwXk0OK9V/oclw2893gR4nV64r7rGNVgmwJtcnkI0B6ZtGOyxWaxmB/IK1J3vwqxU6w4n8mnG
Szx+DA0y9vikrqNB/x3XcAbnoj8B47Cp32pxynISfdOiOTk56S4Re+6OSOC7dO5dno2+QvAN/yBM
w19ypDyNkhp1Y6vlIUbe1U9cSogT7E2FwIgaysXYPUV4MFRxwYP3TNTJVzqQiZn77d5XfHtaYdzN
1UOsp78FEq+N/EH6Ox1AhT3JeTWIiatiQhPIG39u1ytZa9YinZdwT7RIqMsrD9aLR+hWhP2hKs2F
CLh9nHGxaaBXq3oGlUgc0KnGU7Ebc/2AkvBlsqq3eCas5kEvWFLq8p5EvB0U3ZX1gweoDcefs+V9
LuKgMOioPG4w3ZA1uIgTKVtfvcmEFw0+6kB+gzKqNtlUvtWjRJct51Nvi0vdNR/c4q7mOE9bC7jI
RuixRZ6prxUin9H5Yx18WzwsXv1R2G3Qe0aDMJGDyYvSQxa2T/TXBR1U/ta76+iwthZAnn4QWc5n
XrMPyxHkgfdydpBJE8ArHhSZwg2I6j4IJKsdT0HBC7jw7dPE0kEYxmGc3BekXz9DfLVxgsO/zgAw
yJOKrNcwgTVqG9aJW7bccMXcRq+3NiwMjzYg3XCcPmmrWF31+W+FpzqrYHyOOXgkMyt/Wj7QFHIt
RtN6GtPk0xyJap+b5ygle07PYPYyaq1y+mNO8ph545uT0JS4Lg7p9tUcufv4+g+0bGcQ8YlsafQy
ZG4LXsmMpI1Nx8Buz9UYo4vlh91YHt0Fmr2z5K6YogfAHGd8gJw5t2n9JHW5ZQiyQXJ7Y8n1QzEt
3Cxq+opj/Zgw9Ru9J3YoQWPiTEeNv4JGn6Mpf7ELKKAhsq0UTEoPa6oL67uxM0FsGej1XMRHzKvL
nR0RPW4oTEcTqxCFk34pP8l1O2ZTdKZLClzCgbQ/YtVS9rUZ8t8R9T1UCvk4ZuNhGiAfm8iyTOs0
qfELCt1PGXbvpinvOwMcJQHSz1GyzVQKP+ELjCEnLHWj6Binu/LiFtbV8BWJoytlc8GSM/c3jWyS
H2Q+5nr6bQlIri1pszAo+6A2U1T3g/fcJjHhTvVvZ6LV8s2FOibnolsQGOjxGo3DjBp2VbFY0wGm
xpeR6PPMTlEv9g0PzGPSuT/9wX/FQHpYZI4CqyLN2hwpRjRKEqN48AyBGFV3bxE0AysdDs1rVEz3
qQtvztcxud85xomp+srLhvj68mEo511idWxl4Ra7HVoRpooOW4oEMoNq44Cg++H8/cbXGekO//mu
sb77bx/7t3f/7a99/41/foGkPWQz5pS28ChF1XOSVtbeXPgV6mYgD/M7YwJA4xmihmDFvDyVaQi0
a03xsNc334/+683/xcdAHkeohRiLuCMU/G4goHwmGjxAFkCofFnW5+/Aku833+/6rtud3OVVm/3Q
XdLIJtHcrPgCmCaiQMYFchrQ+cs28Rz6kvXbFVPhLbvvh+QWkN3x/XDprPtQeNM+9BIOZb+YAE6v
b4wErMA/H7VoX1Wojk6On9Ssm5MnYaZzjPBt/vPhdxbH9/v13K0Du3Dj1jrbUsJpwDiVPvfW+K83
3x/7fvf7D1zgNzzv//nH7frIzbOV0iNGyB9eBdhm/WBdvolp6NhoEtLyHcrSCZsbmzmiMCDU88w6
tTl/P/qvN98fK8iEwFf04dXDQ2iMn/h3gfHoKgAqlN15EeM410k+FtY3N8fNZgqAuNslI+4pQnf9
ec02WJBeccR5LbMqe/zK8LTSpfLGo+/J26q51NY8B75vANzlmHRkGeJD1xp1sEVsoVfeAzSYz1rM
R0ubHK7zcMtgxO1c6U5bRFs/J1kHVsRNkG4Zbbr8QWZmfh5oAtJFVje3mFNoJMNMjK5PpK86GXn2
13SbszN54uz343zzpuXJS8fsbIuwu8RVdDbn5kOncXMcCDCht96k7Vje2qbub51ofE5URWgAJz7D
eXKFhpPbDCFmJIt/hmQFXm48mVVRpPuIzSU1qcutyjPaWzUXgSpasqhz2zwZo/nojFZ7G6S+gklA
xl6pU20v1Yk6fENGQp5fTTiiEcnVt8F2iLbrIl79DhQdQ90vTv3XLbJkx1/pb8VqpSnFVSeJIt2y
eki6yTu5lhPeZStGu3aCEPK55TNG8Yi8be2uuJZkkoBccq49FE6X/6feFDItmPmtZj7j3xjmyei3
v8dJY8pyqvLeaJeSsNS/VS+xPOgFugPTxXQws12neFbIQqHENbsFi0BR3mLXLW6m8cJ2abrKJdJB
XOesVBi3AViY9sjtV8Wi7V5zJtJXZqSnKCmf7Gh1bRFqc7dS3s2/DiMCMJMIzhrwoKWNTpJJXgeR
HCc3Q8clwHZPyWgz77dq2s2YNA9rYiFc+vNdsn4n7J5wZ9uUN5ZJoGDoev1hUhHPClD4rV/DBSTg
LL8BMXrnfgfGHJI/BcjOXJ9ENkooTVioFOzk+KwYkgduFuXsvj/2zz/+/hNJxncw9Sv24rIkR0wd
yPPH4ofje5+9Wkh6aKhd0+pZ6IkRmr6FsTqnRvg6kTJlTL9V43yZffoyF9E1K2YUFc1lnKyXZA0r
7oT1Vjm41Qyf1Gd7ZHyzMJVtlifIMP2lyJ1AGOad7KgULYJjKhYwR8JdSOc5105y15bUeWmz72PC
khMHIjgcvE1iDnJbucMPUdnHAcBZkJt2DZe13flx7GxJ62CKYPhPTYTPvkpiga9lYINiDS8+9ypS
8h5HmFsMG+YHFIqQtmzcApA2pooSrJNvYzhevTkD4o6eUNF4mqp9sAqkM5Y+50dW25Qlk78LJT5M
wKmCIIP6vnCvHWvUwQkGH/OWzpLnOgmDvGdsNbhNh7UeVDvD7z9jQxHmFuavvq4PUL793Vg5Q2BY
F4xrPNmL81fS22EjE8VeRtNTmHDyz1PFpC+CY0/tYKmHcIjcrS+TvWFX02XMFm87FcN7r5wnsTwt
MZdNrKOHHhzQXeqj2chX9A3q5HqoLkaCtLA2bmbRTRyEgulKU22bwfgR1mxe7bhkt5sRkCWX32HI
yykb9JNnid2YPkl548RHo44bJnXL11mT8jg7d01jFbteqkfPik9Qmf8I62Ec0E4mUCSCyut+lSg+
MmAo+xmID7XAVwmo8aS7bI0PBwpZ96zUTNu+WNXeAeZ3hDkAw4M+b4+55x4YlcD3wK8hnw8T7Ewz
paJs7VPPImwqLbAJcHkBWQNbm8hYdGhynARssYMpWNbmso2T8VpFF5cqDs2gSUR4QfAyAwpw4kXz
5Ubig2wrSegfs8veYSaZ+s9zm0zHWKJAhhZmXcBBD7Fl/+glAxfZngvXjU5JPznBnBk/LOOGh4A9
LgoUoZvPvCGPphrOVR3/tXADwq8nk0rnD8Sw1QOevn6O0IoZibVBEQ87nAbaiLNtrrkDoyI+r6Vk
65gXUF4ZYwrct0r3KJYnJhHJ3P5OPcLjoxr7Rihpy3w25NGn16qSqPgSqRrND0Eva1AR44SNPXtH
l7zII91u+aTb+hXF1Mcg0q+0/3SEhMULSTdQS4SVkB6l4Je1Iu5tPPL7iY6ffcD06tXwb3KMaczO
um7/25Rlv28YL3dKLLu5IXSl66Z7K576HfGLadB848UyR97J37HhLHtJR8nTfV9HlvwZSuuriZd7
UOT2qVQk+KbENaDf7Tc69s3dMpq8tjtmhcqmbGboAR8vYqPZG5uiC0UQO+QnVLHAOxli8C4Wri4V
NY85refOsDW3XyC/mFnmHQ7wP/ZQHuCYLy/Gkp44keJzZJU3WQFLikzrOZbUzHZRAumoiNhy++YY
d6ubPy+/JiMb4bPMtMOcbIx01TWVSHSq8M70xE1ENco3P2cy1mrB7gztl4wJj7D1r342/YOq9SNj
Wf8IRfQ+YSmlZfyUZ2GyAfZg73wzemJnfWQy5EFOAs7YdrV5wjgHEmvui6NfU7h4Egh7lVfgVAk9
w6n0VzXLWzGWA19bnaWy73o4FW95fx+L9jOahpcG7QGFmg6GEUC2Ds1Dn4YPTFmIOowaps/djJ2/
EIeB2hgnh/UBsH+EO712C436qpgAg8twRwDQ3X4y/U+zQ5M59MZI/WP+CRuDH8GFEFUKIC4dGsci
ZzwR0lInqjH3TXnK+Mm2uvP1bvas8GJEX2XrIq/zMidgMWZfEu67+2xi35SRNnSFr+9d59wIrBFW
krmEYlcRInU0pYtbuXOMowkPHXtAg6ePGKOzi8VjW/Mkuu3VRph0TqOBlNchP8genY45atjgTfaR
Y3c4C1g4Gzw9bUAuWY6TTaU6cDu+ezDXKdKDqDiP1Q/E/Mnlnx9ZP7zotQsASe3wE5Zmj90McdgF
VwK3qqgm56nXzY9/vovm5KCFNR7ncBR7mmyWi2vxN0dsLFbC6PpIMUQ+krK3m1fWWJL7SDi/Hy6a
gXORY4LAGvRWLmTcfX/8+40LpG+flv0773VHc4zRaJj5pQW3d4nXR4lH69IVzmlmnspLEFx3vZSX
um2rIDE09rxwobXvQDlyqChQvT0Ibpcsr407Lb9IGoLhWAFy5HC/xCVubp6gu5qf/kLCdnlpjHDc
x9L48f2hLPaIPijycgueUmSnsS2SU2PInWptbFFRu7fBv8Af4w3ZfuZ2quVquuuPWKOMwNWK06tM
TaLliG7AGZ0G+QRPLhoIA5hJXOAZRw9oIMMq+YQ0JVy4g0p0yYe+uqAtIcqLI5DruviwIm1w68Jq
mHi3Xk8sFwvU9GD6RZCZWXtB7mgGvUYqUCRcPtJEiZdEU3LB+ZrwPaZ/aFu5HlCRXkgKwxU7sbhI
NWgaa2JgolzWU2KuL8wW6ktn9ig6avtgOU5FKeFnkJNIegqYLvhMHgEp2dNITH0X3XUp1VFfRFDY
MI1urTZaT5eIRcj3B11gwVxSDMETn8AK09U7r2y4Y8wxYYiC2c73Pwi+ym3kGV5KdRnWX0I0sTDo
2+TaRH5/0okZfH/vUICmy/ejLuHe2qcUUe2s78uQ/BM98Eqz9B9QDcvJZ+eb24mGd+OeusqE8d2M
l1is0OiaesZY+vuu4BtIzOndZgWP70LDymjx/JsDORn98KvBXEgYH+GhOqKcm231m1/0fhn7/Mpa
uw48b1+hE4oMiVLKY5qkpiiwwmhl64wTUgmAhpr4BfEonsKRWm/2mwOW/F/O0L6l+EF2BlCpokZy
OSxEVdpr6LWb/gtP+/+riwHjwUqb/j+7GK5JWX4Bt/lvPoZ//a3/5WPw/yE8h90QzDhXcXfAN/Av
H4Pv/sN2fEzXnrAcE/0Hjomy0l38P/+H8P/heEIoz3Q9xZTYg/P7L1+DcP4hiOm1feFYlrQdIf5f
jA1K8o/8774G04dL7plCEhXpWPzn/HdfgzlLNBgrcBIfve+ztlEEAc2fKLWW5cJme0F256WmsyXR
lnJwo0P4fK+1LPBM5gZB2V+1FcN2EkQpRG9d79oEFIC6G8Pfll2a2ZeyfexBFaSnY+lVPt4tEpVm
dJTsz9LnMnTh0LbYdd6TzkSt6462qY4U+Hl69NqE1MFJ8VU/7UzjOSjM1AvPLbgZ9lSe3QSkUzNU
WJge4tp3Rj+CMhApdaH7Htn+x0bxIuue+Gg9eh4SbD9EHYQ5gAo9HRGboIbP8o+8zgSmviSyXcZG
NS7eXK3KR6sH3beQ1dtnf2CgFMD3SFqqqGy9DhOAOS1yu7ByehO9nBnbYNDmhiNig9uf5aocKbpi
BBO3l9BHOU7y3MC+oDu12KIYh49LHlq/RdKN+YmTlQUbpnxUwIudK+tEFDMyKAoAWIYko5aoVtwS
sZFqWxS/8Zx+dIOF0HzywyzDBelqD0MicGzQgYXf5uRWCHzAEp2O8bOchzGFy2AM9cZHFuqAcBzc
c127xjkShiJHy2QB9J44mdO/umkTus+M693hUzIkfp36Lv602iTUh7oxWPpWWCGT/SQ719lG0mHp
yAYFdbvqqysREfBh3Dl77UtUJCQwue1uYNKdbo2JTEb4JsZwbimIe3D02sPGWph2tp1lbryKNO6G
/diyU3r0q2yyGNeOVLnRnNQm6bFDYvyFROox2u+EzzKtXZdwSep66W5Ii7jaNK1nAstMyINFppUr
egU3D4sZ5McA6kQu2viLOw8nu+kaHUg/n8gb1E+dwV8QsBBpDualwCtuELoT7wz8igm68K700duk
WfppyoYi2CgrBuQ1Brb86KGnWVim6pCNUY+T8DoBVXWOTVGjfaU46o0WiGeahHdhTD345osxrBmr
VWN3BpMe2mJbD01uoOxLWqeI0KgLSWAeAoBdNJDCmPlefDIR2WxbezaJb4zRzGnd7MqBdaEPdSOw
l6m/J0DhVchWgqfwbCj+LL3oHeVdzFnEYLxKTrElq0DklkWmZUfWp1PN+zX1k3ImdLnF41QFQ/iT
jsk+1BmRKYXZ+wecBVichCDoNEunfWHmwDZxIx0sTV6JtLBki2ESCNTGhiRYSmvkFYQ5uWJxz0vb
9HdjtUJ/i06BsQTJ0A9FTYJbZD37cRcfjDSxzqkTexfwlvIQml0fTB1GXRq5l6HvvAA/h3weDB7F
I+GMdm63B9eUAHRS9Yy+uUCGCPFqM/h1dY/A7Te6ueWTnLlpz8sMS8U4DveMqcNj2RN4V/TdFJTT
FD3MxRQGLAxYUFQ5QrG0zX6PgwjPc4fwkW3owF5YkBNbgDK4oqn1tymNC9l5PdpubXAbVUN2tKI4
QpNM6DrmihS0RpMfjJgwpM3cWvrO5pzd+17Ov9wIImh8290tdcpyyFHWq4poiVwfQaIjvPpp8BZ1
NYphuQAhjgIvXy28Cg8K8YTJRcUi3NdLXh7axXqeR5uV+UIpN08YQBO3+GjnwjwtY6EeClXQSawB
XciRxb2dwSvJ+zjde/5SvOJB0YdcdsllgY1ATkhpvkp+DNY+MrzmhVkcWF7kO77/8imtU7SvZmse
sskgzZmxyjkWVIPU1JZ5mxmdIqGf47euImOTGUW563u8cAM6JgaNKNGkVnDppAQk2I4rWwr4cHNS
zKff26lyd15eAVx2Pf9GA6T+MCxhFlTRxuQ0Cttq8IwL2lxJ/+vNQLM1E4hlcR+YGCePCI6bvSPR
LiQxrJPZMzkbRrjO37gpWRb9jnkqI0appdo1EjNNAcVt67WGfJyLApFRrNidKQKpZ5t4xIGbwj4k
PeSWJOZ4yruYSLB2DvedIDN+NFjRtr7Nzzh6NR2tNA8FIJXthKXsT6xsfW6dRQZxn/pMB6LhTCIW
K9a8YlQZF8ktWjNoS1vMB84rnwa0mQ+lruejdmR8UFM/EOE2ZKfBLeVx7meXa3W0b0ljDpfEkd3B
HS2HAYBsDvTg3jZaJjCGaV8AtPMXTDJuuLUWxFmVO6m9zzZqN9gIRbLCENuk4VZmgyS/x5KrV/qJ
3GnClbasTMWpa5W1jX0DHDRZaPs1/Z0jTNF+ATBkRqTQ1vO1cA5KBI8uLJSqxYXk1mF97KxRAY7T
S9Bl4N7MzBe70GU0VeWOvCJ6rlkZ2OUBSg0RSF6c7mIO5KvVSiKLM9M+5gXXOwN2PCTIWg9+SL8y
sgQggo1FqnSTduvPnN1+X+htajn9gTMfcVMb23vPosrHjVLuw2hEC5ii//Kx5BFZMvlb2c8c4x3U
nNAayGrJcLf07fITcw07CiMEhahHXAIhcXLQBxUyKrDfCfKqYKjniZYPiiB8tDgwJaEBaH4Uk8pB
H9Kx71FQj87eiBjndAmOuwk0RFAILqYacchJVMyYSZUiIaNDCmDRigXtWI1bygJSJTvHJfsFLX4T
MmexHGyadL5w8bJFngTxuLukqCvwhFG7o1y3mEmp/hwDPz+YC9kdfgzRO5tLCiffLd4lBdtRZEbH
Gna0EHUPLImHyVmvUDpdVCmXMM+srTvA4099BEYT6OitQxbQ3jOzccu+etyZ4fLXGfXATd2b71yd
PS+VJNUmi+Jt6gh9cuKx3MVTDox8liLQE7JKUJEV60+aDuK8OYwkhD8fRNmZK5j9bU9QwJDzzCF8
9DecwPO2J6AEhQcgFk19yorMbdADgnwXy7DsmcuQL9whXwlJIdszuXbJ94NLnhmNJoqAIm+wmf+6
oYEDs0WqE/WeOore5epYMC/KiRvzmDO5EyClNpVoLARlKuPnKNytHjwiy9MF0mjbzqhuzG5Xj0hv
hnB2d0B/mDg6jrooFDAHDy/dDlyDHUA1YVsVShjJ6HG2tgL65FD47jtoSMCQsM/Og/qVLKBnBVRZ
mM1OvO9NkxsvAgrcOGO2863SDhAbCHD5Gkh6lDbHqs1RyfZxz2q+pZW3hnEr16/phixhdE9+K9Fk
84nhW4cjQEVBkkl5aFFYcxYSD2X2iOUMfygCtP75pYev9OwJXp2RqmAWDRlGKmlEe4YZaOxKbMt1
yvo9UVx8suclXxmd2PWI7qFhWXEwGC1aWWlG+3kMf7SihzUWWfOK0gFbUM2wdGLLPDLTJqM3q0KA
bLX4SG2b8Gv0X9uQPOijDcni0K9TLuQ1TMZEtSJ9KxaHXhafkw7rb9WlBRvFPDyYk58/jZOUR9H0
LFWXpT6OWjB8bhc+B0/kB+g6+zpg1ztMo2KiNiOPE4ABr906uA5liYuK3exBuMNKEkxJb5jcsXxD
Ypj/rTicGCpqkQYes8HqOpUEg2NWM2sUSWak7HPbuuZZ+FzUJ/ICEkA8btaXL//B3Zk0uW1s2/q/
vPGDA00CCQzehH1XLFZJpW6CUFMCEj0SPX79/UD5WbJ8wyfu9MaJwCFpywJJMJF777W+FdVum+2G
tvEhxBO0doxTc06BPRrdfNbAg7rFc2qWuy4gOsLmmiTTO8SJM8RDWdEhDILwaNMUJ+/iR+7N/9bK
2oIaLP+tsj6Ww9+K6j//wJ9FdWD+YblS3rkA8peC2vvDEzZhURCLA2lTbf8sqJ0/XJz7vgQkQGQX
tfXPghpQgCcD12cZ+1Gj/08KanRq/6io6U8Kx6M0D0xbOs5vFfWUt3BhpfJPtZO+H8mnaDUgpAYq
f7c070kgf+fbk7owB75gNmxg2WN8kZP9GaCd2hqLDjGsSG1M5v5S+Z+wCGM637ArVS+KYO6uyr5P
U4eLYgq+jfJTix/tLIiz66beOMhU2W8dkyUdZsC5MvUFv6V57YaXUJvpMQdvvOsGNDmm6TxNBC9D
bcXAOBQnFSm19goDH12BbRCvDlJeH7cYNd4mJZUz0v4l0kAPdT8e3Sol2bgzANaFomU9cZBHUO1R
7KljkZLOmWXee6zw5mNpo6jInGxbJcDTXAkTwAuRu1XCeaoL75VCOVg3cf+q+H1t6c1eVNCOR+E3
L2DLiSvPmm7lhFjKRUkslUAE0A3tR+IfwQJ1S9sds4Q7hPuwsMaX1IBl4ggosl3+xQm8c9moA7LS
6WkMC/Node3R586+ZmA+g3S3k32I3wUpp0n+AzMkWsNHv64ygDLcrq3qcZjxOYkEsNeoNj0DPAcw
0VmjON/4g80tZXFF6tSBSndkLL8ZmXsyQTsEMWWvo+JtkFbEF8bTF8/I7Av8NnMrIcgxEy2uou+4
H+EsG3XxSegGQ6eC+haKfZPF+d4K3W81e9d1k3nNKawYngz2xOalxwyI6Nk7lumtbZCVM5octtb8
3JFNTtjpNvEmaBLsBPaZkmcn3tp2b64D2qXQsnp4mUJ8d5zi7IRDewboc0lGI7iw1dh579K2iPZz
MD5kIxPjOYu/iKHuN9pmVexTGw+gexVume8Kl+mdKl+JSyRRITJTJgw5qYZJ97Gg3Nqoecq3PZQt
qwDaaNvWecDqeWxklKGXRk7G1pKIQiA0KNkBXPawhUr69VLYA5Cv8JvlqeHgADhapxHO3lRN2Hst
tcjE5JNL6buGaYZQNnJJdff6T4UZk7Yu2oeUPJ1zyLTRocI+5kZ5dFHunmfbI/yOZboM35cTE7Im
evKSg9NjBot1eUq5wPaMhjdu5S/a05kePYpaww6POTYw8rOch74cenwY35naZw8xDn8MP7G51kZY
bhrSMCopNP3roYCnaI6bRJtnNoLdkfjiYul6vafGQC+WoqyMZe5dzPKrMTYavFj+MZpa5ut+hoRM
OzEk/LWN3vRKWOcF6DtdEFWHXHXTR8fPITex217T830cciH5aZOhTeuCaQWWYtrwvXiDqaV4yK0c
aIHnDQc6GACVwS25E4ht4bdyZ0UhUZZEVbdTA7y/rXejzL4UKE2pE9kjqCGL9kGSfmgBAIWyv0Yj
bZvpk8pUgOmbG3TsP+uBhQsFD/6tGrgOsWKIP4j7DrlqkuITfEF1GJJoXMW5s8kJH96aJSgqe/4u
8LX4aX6OFOLngFYgG+xXNPhHvLyUKGEVbkBpHMYk/8p5o51N5WIlhThWN0sL36EkKMvzzMSopCe/
KckPxf33cWRfgNrT2Db5Em83+9vRjF9yFu2VN+GEdLMSMXK7xNc21bR+1mwMcWp1TMTR9l6N56he
GKuFOtpV9iiaod91rve1j2MUtFYSUY3XBa4piFBT2tnHpkVa22YIx73kphuM/0GGc1gM0b5ovXqT
uwTDeoZ/SMSjF2jI8amFia+M0GeFKRMqcMtBTfu1zT9Us053NJPrdZ4geAS5xoRlvjQ2YMiMZOet
MX0j/ivdjFD5VnYU7VDEEn/g6U/eyPUj2IgvpTW45lm+z18JKMz2aYG5Xbc5cxpcEAr1caAcsh5U
8ZXi6AKUM72m0LfZeLYwHHp04mF3VMwKD2WPugS7XkAOhY3R1nYx4xqv5Ed4BOsuGt7R1JRMr6mk
uTeNiHcb5UTvuOeiula3WQdqY7aW3iQTomeYHPusyL8Iz3gxzPBsDQ3KLXdmqgw2rzX69zWjbcMM
1tpKwlOmsdQVgX2OsyZ6E+T9c90X7m4e8UQzVE+3fVc7O9IF5aLfezOFSzxGaSQb2eD4Ydjfv5sc
msZd0gJusKlChsnDfoDiDLO4QJMk22Lt2GiFRMOeO5IFychivoWpbrdBR2BK2HD5uODp50ROt9TK
Sy52zW8jmS8tAD1mujI4YfnKMUWjQ2ECB+U9yABu1HjFRYB6Pkbwi7nuAIbliJ8yx+Xtz5u6Qb5e
xHDYgyZpT307b7zehZLlVaR0e7m9gdgPs3LgnuCP1S6g0+5PQFSNvn6hT29hV23irexHJE8TbL7O
tLnCbaIc25nPTc/o6N2+zNCZTiy+IBYwaT6orrrkXiTO6H70mlCBi9fwM3ERND8OGR7kyLnOVTCc
bNqWTazSc6HyaGurQx9KWJdGa20xXkFfzG0CMIdiT5cNtnNVGhThAEmSweOOPLdrb5G3orICTIS2
2ajrs2yZtBPLvRoVgeW+lsEeQufeyAyFtdjiyk0qdIoxN2CVl+TFCC4EH6FGbPsPHe3Ug35jqMo4
xI6z9Bijt6GMF/r7XO+9sEKlFiPm0R2qqxhaoOtZFzdEnREnifsABlTw1e/qyhgXziAJqr2LxAVf
kkepu5xl/tgotgFBSsxDvY+izHiDLj46mi3mXsPwCKPFGnLpmmk/Aa7BIkY7th5rcIiDBRoVPevJ
z7Kke9OC/5FRZR+iWVrzus8YvEXR5OLXJrg4jAnO0YvqstP+N7udMGXbMD/QYt5fvT/CTlifJBkU
0DmKbdb0b0aqipPfTSPAY8Z6doBeurI9e+3GSbrOucxOXuV8Ssi5WCVFP66cyllpFrGDCcKEgex0
uh/mrLO2rgg+p0sGY+T2X405rFnDFmGqiaZ2a2dLipuqylPuziBjXGPjjVa1EXFEaCp9EbaiKTYs
26/2S01E3oNokbilkvtA6pI0acBFMSNj2lpt+6VlD47UtISctpzkWAyanyNQeCKRBI4cN16PdIBW
TvOic48OTkO739AvYdqmO8Jca+SyPqlAQXNJyina359FlX+x597YJQ4X4qS6mh4yj2xt/Pno/vR+
yAVbrkoFh9/0svenE6Lvo4qWhD51jv2xPJXBsxOaCcFdZIj0rCfEYVtEC6XJuki8CLkn/r2W/evO
EtXtfrqDdHzcoBFy7BBN8V1YvBycoU2YAv/13ItiuY1C7/04zX9KnvsqyopDuPzsR4U/UVPLcG/V
8Ol0ofeNUfMv9prX7g/BfKFjX7Ju7tebab23egtt8aKv7gm+mICz8DBzIY/VM56T+9d6Vxr/EB3/
Ij3G8HGbPdwzzLo+RrVXss/kcH/083DXDGubD0aQbeDRS4UfA1vIlj2C4p70bnc53J/qKX01qwZY
zl8vpSiawZF27LMWRfb9s3DvH8v9s2ps1Eu2Cnf2W0yT84lQaHEKZwEwdqanB+82Pt8PzfKo8b/X
HQI5yuqJ+5moVmlEjVIytDyN/Qj72fMOPwTpf8na7xJ2hhakaQfzSw5W9FTFsQEBeLnmFL9PeAHw
/rrmdD/4PRIBtImvmYlEak3UzLyPGwnepdGIbs0/D/7PRyQzYzOebbEdjfZji5DgdD8sdF9r63s1
4zdivYKuqVnVyUNNCGg4eaq7hlpHwEthV6/CRj8Hcph293/YLz92pwaF3NbI6EQ0N8i9M/pTJk29
zX2d8JYlQi9/2/2RBZQEHOryvG+jdwoADwIRvqP7d3H/ovoUPrxXMOAD34j0CoHzqfaCnVQWguHl
Kv3t+m0GYJdVk4CT+uvClgFVVh8c7a4u5vX9Qv6hxBdT3Rw0GwLkJHwg3Md//byCsUKxTkuGGFwb
uubyEdzf5f2RUPZ8+vkay3YB3CA+5lOPoE+T+WA638oMQ1M8FuKAr+HJoiKWwofBZTMPqBb/njmL
j9jSSJnsvW3bJrtpKl8MGADrZLHx2TPGjMBvX02+FR/f05gN0wedpiywPuESRQFWIdWBs9FQKx9+
Hoguo2dqKayl0wpwSLf1kKQgKzyYEpinrdznnnnPpgseanK17Ci8aY/azYi50YvuFCXIXQ3bO4pG
PJfgLWvGZSXJZZWY6RalbN6tnNjgANNnTzx88dWS1jvCA3pslGj6h0G9z813SZxO6HiqD1FffLAl
WAy6sRV/NLnqGINlKaA9aWDBdbIbxvyiIiwxDFhhD/fOe3AJCOPYvWNVb1B+YvM2ScNFoN4dhnBi
6yP7twnMi3Ok24fWGbDLZ/FLbTGBWDaqpqBxbKZKHi2T+ytI/GPnywKJDqKbabwFOanlzhIlmaqz
/8WgT7BlvMIIwx+e3Y7ctslfhr/iIdNfR/vJn5/xqapdSHTdqs5TsqXHLxQkOWA142p0EcJMQQ5I
JKjWfXi9ac6Y1gvl0sME6u7rN0nkPhbZDaLYt3BSdPunmAU0I4uzY7NiTOa4NjusCi5jklH2Bxcv
k09m61LqgWRaW74H4Llsb6nM2SdguF0Jus7hkD8gPO/Y9fUP5vgulBJ7RuQ9TGwyWg2qiS2kWjUI
2dkzM/6oXvyMe52DPcRM2Ff5qToiBMs3eIVF+rlx+7eN53/q+RDmGE5ZN+Amwq/3Rmfpyc/N5zpr
a7oLGOn1/DVFBLDuEySrydA8iRB9vufFvC9kj1Gm3i2i2LG3X5jaoo4LmHTl7qvWjib2o8YrFxO2
03S3vOq3cbmbBTmVQbLnB/+9UYgXgjaINwso1R7dSw25DqzUuuwQdFu1kluS6PkgzeY5x5C1mg52
MsN0bfF52OlzEkzOeky9h2xiXIGs+iLDe1jJqc2ncyq6XdojduvF+BUQyjXO9cus5ZIy/zEAggBB
CeBHyWjDXBA1Ve3fssUHb2ZXbFyLGRFtsNd9AB74zFmurCXKNbISf1/EFF7AInajg+d/YtRKp6TD
LkXlLkmwNPgaouE2ZhC7x3QL1I6QtZXTe3KnBnzoAieWK1yJIDm4qbH5ME/hSbo4EEPQIjrCrTE0
eIhQzq3xTXaIOyKILmPan21Vq30xGx81RBJSYUtuBceOoocEM4kByKO4rfvPpt2x+Bnd1rWDkT04
y4HX4b6SWXvrGh/kBL7YVCM/jtgro6E4e4X1lmQjQnFrnO8xLe6EdNy1o3umJFrCVKctp/N+OHfL
iMLHqjct2vhGtONaDyCi/R6mZFJ8z5iDrnuv+uALu0JOEGxLy3ptp6DZoJK+Vmyx0JQxhcwyCLod
RKp1xGRoEDH5Aup5SuMJBV2viD7YO1juVlUeBwczRUAokYkkQ21cTDu6xGYRr6LBTG5Vh98n0M6e
8d1zEIM1KZFdbyTDVZGNDNQm7zs7i2jrgN1DdHxDHG6dxvwdsu8n6uL5YgkYhkG+sES6704X1EzE
aEho5/PoanM/a/NjgYkMiI04L9oi4IgLUItE7875JjJsNzMQka0fLZkJ1XpE4akIVHXB0owhkx8x
k+sqEqgbyPTXlVkYtOWLF6WmW1PQjc1Tp9+bmClObGDfcddouKRoBE5kIUcDpZrEOtGZz4Cavnim
UzzYLkSEWRretc3cRxOPAIszPmCVuyvd9pgm+uiYxws1Imc0EfrfCc6EVOEx9msYEWwSqbJ17loM
PqsPDR3rC8vaRo18m26kGU+40w5nE6TXtDqYYfimZg06FUH9Pc6GxXjP7TPXrzFdlFU9fPfRS2+M
4uKbWYvzNntSMRjYtMcO4+bmpdXdo6izb9xiLsxPenzS3N5V+6Hr/Vdu6RDRx4nAaFecLDQDSfIt
dRmDD3M3XDyMtWPCnqwTcLQXyQ169KRBrZ1xS+OH1AAyS7E6SLLk0xKlWNATMk/CaukHN6snEsU1
WGXY1TKdMhl6oABeiEVYSjvtbqrJR4bkdawH6lmnbn71CszyXu6FQNMHSfTBysrk7Uc+lV9VG0MM
OEDEVncPJXBLSL2f9ChJSu67YV/m7sGcX7XPTz63gl1QEvDrWOgFfE6tbHtA0/TP10PTnQiL+Via
ALPmdoMvl8nqUDw6oHHJDUW7hTpo3jpjhDxeYf0WziPqJrXqa8kbxqtQmla2623vGVssOn0/TQ61
e3CcerjAwvwSo/8heZYbrsirVSHeFumsqBpSSbOUBS3qsNL1zrrTjLYU2Cw7H69T1IsHh6tazcN+
RmB6EQ5Wa2Oyu118SnNwEmOD+JhVYm1A1uWjgc85g31S7jZvG6g6HebgqlsJ13qOuPQza+dkcufK
4WvqpG/L7qEpwLv0TBJwzsTosDqbmgmaPzNSOnDQfAqfEXdoqNvU70drNk+0yYpVbwbV2nTdABWp
96SUfcNUhVVbvE/pb6+apWS8HySA/zotwoNVVG8FCxvOZYmeX7Y2HS+aQ1UXlVt6wWqfoBefVMrN
P/qO/qY6o+M293JJJAZ+tiyG48Fwsgduc+s07gICcF1vlY3Fm6T/otpzaNfutmVLhFkydNeh47zo
FpV1hRsLlsfnIOxLNHhKH6as/zhb4xf2TVsryj4x4CbeMPOfwqTcOD37Fq2eQKaE20YO38aY6Lpo
vBi5L7a5BH0cis8IHapTW1QehfJxNimvVItdXchnZNz9qm3ajeskXzB1fAH7x321hSA7CkrNjqvO
940HW/XJtgVnusYQFq35TliG0yKnQcDu3UBKYGUoAYyIxG8s8ksky7NT18la1znEdmfbWtgNvXLY
2RmurXmZipZD/k5bdrntJEarrHWOnkOMcOYS7DUW3in2xKO04nqbQ6zFhhh4m0aV1WObERaYQqai
GmByzjwe9GlaX2JG8qm5qLJk3OyU+7no+2JjEppcteEm4HvMK1QWnWeN28oMPg+owhMSO2uCTWwx
4/Ub0FcvDfPOQjBQX4eZpkWgy7fYFYAQGxO5ERahMy05LuQ5RVWLN4znZh21tJoovd5lDdgopr2L
VU4l4LOX5z8PqoLYaLus9AaAhnGyqn1sYWEFURBvQDI1J8PkP6juNZvP9Rar5KSXv6gYiydmIuOO
DQ9/w/LSz0M/DPMa4VGCpY2/NCHUtUHHqbuTmeAfzT/6tDLAGwXdyZcZRebU9aeiLQCXFT4a0ESR
Uy7LNKIjEEXDCU3dcMIkOVBjqstMkuD+/rrpfUyQ/BwRxuEt6TCY+B0bQbRbFnnGOH0RzgG2aJmM
3J/C0ArWRlmRNra0NtTS2ohNRIWHiu1MVKvkyLirAZePqEAu7RF3OdC5+fWQtabazPYMdWAp7MVi
AR5D59lqM3ZqCljZgAHJHcOBIDAOdVWMpxlcV6I84xAufvAkaQdaWxzuj36+VprDrR3wZ2hp0ZRf
KvAonHqC3a2AJIPl+c8XwciiNcqsAym6Cxm9hWLpVQfDpTiaxyrm7h4ukSwoYVYIpfnil05RXfhA
nuskodUG6RPNTrk1Ev6cB/DrVC2Z2/dHYnl6f7T8GzX+zgMqKLFpWrzzbXzzHQnYoO0I7XTulhUb
7lHiaQFozbBPuWfbp2p51Cd1dJRMPvvGt07wcMhjc0kS2qGBeby/RrY4/9ryT3GW4hbvPBqcRfeK
T2Hckj7PbgJZBA4dYsnT+sv9yf1l0RbtER47UtHCPN0P+q9Hvz1lw9ts08rB7riclYEpgUt2YzW8
YSjSzo/D/WWEiiE0iifkTG6+okxIgf8kpGfHPM2Wk72fccomAfC4YxGCwDmKabZO3nK4P70fPKJg
N7V+TivuxHnG14TV8f73/3ISy+l4vivhVy3ncf8nExeCCtkyxwOUMGJ2RK0fg36q1l1cRdRcqxKs
WB5RrMyyxrgUa+gSI4UXmSDMOEB94uV0dCWucx4gzitpacNRpV0bthfLdpP16Cef0zH7wh4ISgc4
q8nOvQ2S1lfXLV7KlqsEDdQ6Lol6mFOzY9IDzmJO+bjGojyzzaeWMBge9qrBHEyjYudM4txS0bRj
4e7Tnv+cNuLNd3MzUm/ucUUpNicYifgOeAX/h/VSWv2rkfEOID/g5k6AXE1SrpiUcuUiqY6WFGuE
J28MwyJ32yMm/K6E+N+q9XBc/A3/pvV4/5kJAuGZZfFrHMSff+xPxYdleX8EFtkpHkxox3UF6pE/
bRSWLf6QDlYun4vgp+Aj+MPkpgPjwUcRwpE8h//voHD/oMYDoulYthQCk8f/SPCBqOQXA4XAt+FB
q4f8gTgMi6RYgiO+fn7mHTX/7/9Y/5c6tkbc3XlPBGxC9NTpxDAwOraQSNCiodvNl5g7H9dyG1jp
3hvKc4EQjGYg04Km8utdoANct535sCAJfvkkbz/yKf4WXLGITX7GVtzPLghQw5gkZnh8QPhZfj27
iGTHTOKwfCLwlZ13SdslMAhu9w33qDLrqRThswsDblWUSbeZUPWzQFjWoYuYucvcV9s0onxFJQrx
1k0u4Uz8nDlJqmpriB+7UO1ymibljBzMIdL3P5z+31M3/jx9xzRNWrYsTIui59fT1xGZ67q0xBNq
hOqjnsvkWs9JvU7ptqyrGcAwIrXgFhMk4wwfJ7pRt9ayz7kn44sTU1uSanlCrF9cZUncJ/L61m+t
l6DSR1Ua/qbIQ/IB7FofQVM+3z10+DNXZZgnG6cy5SU3sqf/8J6Wj/zvX4m0hW2ZfuAHXIO/vyfb
UVERJJnzxIUO9rrB30FjH3zkENG2KcjeQ6F/gQNk7arU9w9hWRsn14qny4gUdK/8+sUfJwZpubML
ktoit+6trSCc20kqnr1M0w6izTkGUbv991NffjT/PHV+O4JfFL8q57erqSD6Gi9gYD8R0kPlZiTP
k7UfFoxBlquQvWwfnyErAxSY0geIRuMnmMdwPnaua/QHFP60JDRO4BG1MuIhQEw0fNR+iInN4y1g
uLAfDBLE1pNsgpWti/jRh8TUloOJZY4+hpTwNROVBqewJJ2ba4NVXsSEFPmE9DhWM27b3A62tZqB
MpAdvGOewXBxqEooJY8gpYheQb99mEPyPqowxD2NU6EDCXGsp+iKJy54uB9SBsgMYPeux45Tp+bD
NNbq6CpEtRbWd3QLYsUebfoUlMC2fFqzpH52D0RDIG5gh7xvzJDQvsQCEWW2/eP90ZD2tzRp6Uw5
RvPs2HZ5NVEHl1aw9xet8jCgpfXSt94scPOOqbU1LLboEyG8x7Ghp47s/BvsweCIvfKDXWATmcGX
PMVELbp5ow///n3b/92l6jnSXXxrlukI8+8/P3/w2aTK2H4y7O7SS8Sf9Fs1Y3OmfF0mjr60r1gj
/CO5Ay+xch2Cc32I1hElzmyHFjlm1b4LjLWV6vnCxPFpMJBwgLvAXTVvEAY8BG4RvP8Pp72c1u+/
MKJ6AiwELMn8/99PGx6iZAuvracZPyQLd/wcpd4jcJocaXKOK5twKr54ev2+9IsHEVMxGOmbJvhs
Iuk7eyaRX+zGD4MvnGND3ppB1tvWYdCBdp9Z9b+f7uIp/P10Hct3AM/jxsMI+Nuvqg+CIq1xOj3l
oV/fzKkhbiT9hPDmgpEfHS5GVVQ0/omBysWai/RiRcmLIuP8+O8n4vxdubistnTmApNxicnZuPef
/y+3MiTPWL1NvqWu6N/UqSUu+n0WJ96lVM4qpqv5Lu8/pmUh3qg5fYhsRPUtCrjH+0c5EUqM9yG7
asJHNjO1XrQ2zMQ+VjXePN1Y7kYlxgKrJCW8KA79mMsjZfFzT2jXtain0xDStYlCqwFQX5sXwyim
k5FkHxIc6z/2UH+L0/rbffG/uURwZWK8dC3pOv9YyWxhlAGcMvOpGdVX9NHJefBNGwomaRxUGc9L
VrFX+k+GUSeLJYBkTc95IPYEPJiCsQB7sNtPNJaOsbTPEHRMejHGiGquMDa1UUSrf/9uvH/eyO+C
V+4Z/E+69vLd/fLdgFozleH09pNucEDZuer3LNL7WXZfwUbJRx9N6qrOaMd0kg14BwrjnOtEHBvH
3hDodLNiHBeiHL+6fu9fLCJ7Nq5ffhImiXLcgGmV+U56jG0UIDMANJthERTj9x5ZKQczdjTaOJJY
mY3Fh65xTjEy201eNfFOmyAae0vmly6f8gvyIieISjgg4zOGDv9CSkuw9RPySoyRkiHtdwVK9Wvt
90fuCv5jMtKEMwv7VjSR+91AiF6oynoyOnlykG6fysR6YwWR85KP2PTod4iT25QQX/LxIfQc45TH
eiuWN2Vrp9/9++culrXit7VE2vwkTEu4lIv+b0tgksFu9afAegqCBQkm5/4ZuhiKMwlKwgNa/Iza
flgjGcku0zR3DKUnxGtTsO2NXB9yE6sWFtXT7KNHL4wrlii4wQJsXQLR6ZjUMZAFtDlV9NL1DX0s
MlGquqs2ntMRhkDE4qGYxJuoYEDbJ8ljahTeWzpK66ywz7ODEN4vMXzXcBDgMmCFHdIDaUjZG5iH
sPpbscvjrtiN3AfB6UgCUd2UqW1JGOO/f1IWm+1/fFKOQFttYioQrvnbJ2WM0CC8UFhPY1W8xy6n
ViQcfUghUBFbg6TS95bc1QG/f6hyyJXAzuKOFm0qRmDCITE3TjU9EKU+bf79zLzfty0e1ArhUziY
lmv61u9nlreRnZjp1DwNZIWekyFtbsTGMQNLX2Br+BctSZ80GB1g6tIby8NYhxTGRTNZ4XJaLt/K
SZkbTtpdES7jPGifjofqetjWYfAA6stYI+fI9sxdjJ1oU7VLG0LU2w4aZuEcok6Yz4PzfvC4LxoD
jZi58oCjyfazUWTD0QqXRGeMlplbIz1baK5ZhbpoDpgpMc0XyNLcZrn4HbxXZk86eK7IKwoXn4gK
4h3sG8j7IqWRDQNpx/gVlRsaNCzk0zVNP6MG6i7oiquMpZm9R8le3X6XQiDZ9T4pGX1FbFEQociJ
AxGtGxRhDETBzTjkom8kYOj/tP6i0vrtcqFcMvlBOcj4bazx/m8L2uyngazVFD1BfSmvuTH3sDRR
sSOmRUplXFy3/qZCPJNynvxjm6hT4BTx23Y29HFwGYfH8otP3/LqTthSAW3M8wY1FdtGyzxKzNDx
eminFsaTaGjzfEE9SG2T9LSdg8G8ogrfddh14E59bNvaek7D8aXtPZOZ7y0J0keTWcaGD8zcx4n+
qjpvz0iJga3vQpUZaP4TAGCcUiciniQB3kyUxoitfOfzk0Z1rDowy7ylntFSWCbRGlOIueGOk5w7
mqabMXtmEJQxCWaX1HvBwfPBaGN5o2UIjAjLVbE3dQVvgg7TukFOfXG8dITbtTyyu6cxFyfGrs42
UmF4sVSzNdMxfXTrYQuflDmyoeVeZsAuom5B6OKHBKFpHaLUfg5muM0EnXkdadoDcXN18t4apD4k
iD9GHTBvWwjoGiAcqJm52YOsWmW1VI9RjFkRhV6/l0mDn9414Qc2CaMhSN8bLvQa6RdORLOcmFyy
6b3W2YdJW9axK7D5zI0Zbb2R5hnd4EtQAbWCGtYE7Ac0BvGn0Cd120q6BDtpSWpcCO7JGfOvM4PG
A+1D3qcrrqPoLgZWwEcGaSA+HhlC1GgSyOTuHZrBo2RimZttuR0tn1Fb/5rYQ3Y2h+aa95m59/xw
3OhuQs1idE9i4Orh6832kB2/WfDX9jqejIeZsGw3NPtr0gfOrW+TTxg6Pxd+Ee+SNPOgu8MHoFY6
9r53Ezr8AChwvik69AKSzkZbXBCJYMZbNSU56F62c8uGkaUNN1YCucV6Zr7VbXksG3M+87Whl/PR
igWTdXBcJ1pnTXpVBoyVpELjYi4BPaSC3Cp+KuRDBO1DtaH+CfdBEV/8snv1rRInIAjkh8yaZm7g
TrOLmWtfEUU010wHmK87jUbMz88AyLe0M/Awh9xvg5oB+9ygdwir5qFT8E1NsJZPsvEAaeH07Ave
FlPD6dHPbMQkflztlIqLXenCZZFDrrEAdt6mD6nCovkoTQtcIl6rjB/YmMngYJn1NeCcQ7ZcZdSM
D5NDQmHnCpIW4TXrVc0OnAWZ4YGB3671+m4/aEbovKQf4zlqHgUN49XsoK+683h0Vi0iPFFtYmRi
o49CQ/CnLoYJegz2vA9eiPe/cJGbAL/gLMxb1rbmDZjrcEuOWIKBfLV8SAzxgDnkwJpzggiYNqno
WvXhqS2Fe8njBbYCWxFBxAGSovdoZT0e6hLBBZJIdx35c7X2pAPmRwdfJwQUWe98wolt7Jm0hYhh
W2RQkit/O44pci6ylzFstq+yTcZrsBwkc+lV7dMUoraT5zAO030/Zt8A/0W3ucXAgAHhVsIBMoh7
eVsWzYPWYfSgaOWuOkSCB8wL78jatt+goT7HxjRfFcM0eg8r5lvQSrlsv6h5/jaFhtyXcw7auw36
y1xZwBdZKS1Lj+fKfYkraqF0hpGGyxS93ixv971MlKjHZjTUlWC7KzKJ+BBVebhHjY88JSNVzu9r
sWYh8LZx05enQUIaRKRz68oRfA2dfERsb0SKGdj1gEE48wc3pv+a15LQsa4mbRjvzVvo4lUiVyxf
1iPrFFKqKjmgDQScFAO9kClBY15OsLLHqMrCAXiIe+MV+Y1z7HR4c0ryQZugEy+WZb8wox63I6Gt
iIRdFBeMHjXjzr8e3icssO6gkZ2oZtHLLTOW+xTl/tTGk36vc1GeYuJmVZ5399mJy8yHyfDIWv3j
uUmUZ6hIPQyW+Uq9iCTvh3hk8CeRh4wGH2u38Fx/HnRwMhXBWPIukxtZZbfSt7+Fi15OOOyLPBm2
m9SV00ktBxnNE8rMRSlh94fagpC/iIfjoe/3tp0ztERoi1Du84+XmTv9F3dntuSosm3ZX6kf4Bjg
tK/q25CizYx8wSKyoQendeDra8DedWOfY1XX7L7WiyykkKKRwPG11pxj4kJnDtAW3ameb3IRtKcO
DBwdEwyqWZXD17OCjUtJf4iHYcQ7Mk/QlptlLrfM0tos+unkqt5BtmQY6jfj1iz1caeK7DW0wleU
OjUSFNiKfoFqinAudKcjCE4RgdXGU0z+T8HJMtW9vgJT8GxGLNS5mTPGVnCAwT71uCf4J9O/b/7j
7qRQgE4aWFgXkfxWITVfkR72ZmqqYHOA0na5mWaR49ddwoosQsaStT/LG0mtrtDPIlBd7i5fhUqg
YF/uM4fY1QZRjsItbvVgPCfkIxxBTRCwkJH4pVjsNya0xZqQvE3npCRXOOWLYdEH7cMOzFk63vUY
yJnmtee6KrWtayCBda4oJxO0D7ZDTYtMJ/UcyB4octFy4uQZLAcUPOwN2NlELaiEVED/pSVveRdC
Gd6Cl/xQfrOfFHBu1sph1fWpswlIQ3MdDDaRRCkRoUZsRvKSmgy3iMLajyAyArBW6380X/vwyfKO
NZfTM6LCTdvsWCdqW6MjIpgbc2+vMDUn9cVjeHK0ywj3G9f+zDKqQ1x8FFq8Ux5ZCe0EWLOxQ/SM
ZX8xh2yp1TO87NozzPkU925LOzOU9iY3XFLKRXOmNXQoZqxzliuUkvEsd07nGy5fRz+sm/3yUDKr
m5fnLV8tj30996/X/j+//fUT7GgO3+m1CKXRv//OnJBM0LT/9WtkRWq8D8LrHz87XZ5jQhXfG8yW
5Tjykq8fLuddURBVv/ELmdN2+UbJ8jTB9Gn5RCZqveUnLN/5et3ypyx309kKkEKYBrGibeyaIWdW
DLsEVei59GzB2UeB5JXtryQJ9toggAJOCieYHzANd4K4Oy03k2kSdDIjmQiNYsEfjZ059u26MDzU
Bb5hrj07pbyEbnHWndTbpD5BSPTKaYZJ82fEVPcY65F9KohLxuZJbMyqsH3CwtroGUoSZ/Ly7eWm
ow5i5u2na7OSRCUXIgYfMb+aq6B9GpPkXCfJtF+etzy03Cx3cxuNrkaMYzP/kOVxO/P+/kpmRCH1
OiCFrxewk4fuSLW8xl/vHWzI4ImnYd9LUQnbJB7OwmvgbtkEUCSf7APJTSp4tjFXbWk/IVwP7XZa
L18WOXzidSO9mGVt/t5yoxxd6tsF+V3KOWmgErOYjyvAF5r86+6irXcxSaSrrwcXYf3X3a/XLc/+
urt8NYRNtiXcgdVHIUveIGGjibBQzVNLgBRnz/4StiremYu4f2GGf90UlcMw8ev+iPjsL6748th/
3F0ea5u4+MdTwjHykOj9F5n8//YStgP9yjVIEog6eh1/PTvPS//vLycBLwHIy//53U2ctnuQrUfm
9qzyZFP/g3/+9bSvX/qFQ/967D+et0zDvh77xz++fGd53de3yVLQtpO4+kLea9qnrfXXmzR0NDgl
ICn+VBlMTfuMaik/BaC08sPyzkgIXPlh0kFO5K59WD6zr090ueu3JgVYjsyct375enn466nLV8vH
G5d9ONFkmV/wl+0C4NW0FwlGKd1k368mX24bcKwVhXg3rz/1qMiJWY6AYTKT5vsinfeXpcOpqY6M
SlH4IEu3iyI/prP+BWPG3zf14rP5uh/YoUZSSGSvpAFo0p1sKgzWvuWHRvMV1QZLQV8iOGek0axs
rd7Fugcafp4+Lp9LzcZ3Z1bli6SqOy7WD3P+gKf2NYvb7fIG/sfbvzz2j49ILofpX+/615dBKjls
4q774XXhT1eLmWLZcXkeS/T3U+cBIqvc4rEbgvMAWJ7kD3t4KtMU5bCk4tK9HQ55bxcjscPYFaBS
m2eY1ozOcN0u2kq4EcCFCHor2UquEhOODCOI61CZ1Tf7rjmBuHjFY2DY4REO/TEEv47sOAxXXWR8
TkZjPVSljvilx+TZEmCm12c/tx7hL5oHGi2fMcnh9vhguWm2tViCueYxJWrgjpRm5WCii15giYEB
zkjJURVo8Mr7LFmssGgk+iqGz7zVYq71Q+z/qGoStgjrdtGFieCoj9o5wy93bhz9BxZaBzlhMh1a
z3iHEwrnF2FbZ+baugyJeE9hG9VdodaBHgy7QlHQa9b4EU/Dj0KDOI1CVqOJS/HEhMlkb4DPt27Q
5orUJbdclMPRN4afEwPgnco1H/xOE94B/8KuBARePybh+GY7pXscCyzYwNJ2OpA9PF/IsV0d3HcR
xk9ug8VO9skcUNduGQ4TcjGzgsVYQhXOlf1h9jTMhDGF+yaMj4qT4RaWdKtAbPe7CtYGOIBv9mjZ
XGIDfx3nYCp52x+KEeFIXBc/tUIvrr0cEi6NyYE+6J0FqTqj4iUnIM4eksTpj+R6PMJeyF+6nkAW
27I+B5BobzUWN2GTga25LkZJWCueOe47ZBrsXfrkGHjhVo0pl8JkDiUW9Az4PH5O5A2CDLNxWXId
DIZ0x3ToT17Sp0QM56z1psD2Be98dQKdFF3yziveIIesNfGCbdv7yEIgfKHZmQejDLO9i8y4HbpL
6rAo2EZT3c1m7GAWG/usMfxLRQi512pAFwgB3lZlf+tHKMiuMYxPiGIONpoVzbW7R7NFATMIiNFV
7qXnEK4Qh1pCoceFTvPch8kKwiP5GQHToRBiE2lf7WPbJemm6y3vkvXyDaKBAXwIYGwfELE90kPU
sbZv6gCDhdeP9nlQ2o/ukKXW4zik/gXoQLfS8wjIlPGpaRCItZ5xAlDFES01ajR8z/ZROPbev/c+
pEKPXOFYPvg0sbdB6TW/cj+MHxLfeGN+ww6WCn1nQBPi7C4fhooDa1TEAuR1cTbwBERSmJf8Y2Lk
/Nb6n6Ycn8a4CB6N2PohKmu4h0MAj3Ucr4zw8gfbJQ+BvUp/rDEdr8eyeauH2n42q/SamXVyaXQ8
BzU9qrCLcGpowGw7xRzJJ85xYrj+4mnZVukJMq08rQ9FU74p4ckj9ekRUYS+j8Vw6a2R+UXcHyVz
E6cs6nNvADc0zYS/jjcYCKalHbJxek1kVr8ggU4Cc7inYhc6YfPo5Qj2S4fl1c5oFTMVRcXMFgmg
ExELw76OUboytBlgwmfhKtJC/eJFRN+VGfODaiYX+wCNC1sQsI3jD0sxRCqkJ+d28r8NPcx5q5mQ
p5mg3/WJHuGow+0WgSXObLwAcudmcjAqsVZyzlwpQPvkyfdR8ZdT7Wsg0NrvWqncldlnwVVzi99j
S6yedHc8pdgJM+Do1jsCoYeue0J68Gxi1uLIJkAomKRg2jI7LdxPP5uIDZSwgKO0OY5wJnWq4odW
4ioaIxOHmBOfYIjmF8auP029fPGHhmza0duF0j2U9nRNcvkdJM8DifLDXg+YtfrDu96mxqZESrNN
/Bo5OeNHQ/zWk6My/PrD+I5rZ7pqkbat66N0OyIRABKAYjmWvfVDmZ1z6JL+qbWTP3aa1IchY24C
9FBmOUQjatmXhgk1SO2xxlr25AFV2/aD46wtcqGfQf894C/hAxAOhEGqVmIftFfD1A+ue0F+a75E
wtsMjAMudmVigPFwUuQaQHGsTcDkQ/1YRvWut8dvk1U1WygT7YPdFwnJb5W/9d1nkpnqS1i0NPqj
Abd07+1hPiuyJN1wn9CPmgG+xJCpC6YY7Wp3G6vt5DMafFpaxCFEnQLwFBvdJZ8+4R7Ujx7tus5U
z2zlHPK45H4xtYkmvQqRXTD6Rc9+6ER7I0ow+zU1zp9CRa+aCPpHV6cRNsHMHyene+zHn7Fp1Z9a
A7YAdWW8alMOWrqRZOEkCqOaC7Wr7kOSJWUqHyFWuGsvaxD6LZMSXM6HbnrsW0SdyyOBAMoM6+R3
mvjZwbG6dT6Wzh5N3sWzbO0wNeyhzCmONg1E8yt0/30s+T1W0ksgOIT9KltxXnR5Sms4TV5HcoLr
sIzIX8+TWxssCSI5Ew+/5mYobgPO7hMeN+JyBVnajnnucDedQXE3SLPHX47dPox4Y1ZART8wcLrH
sJiXbUKatmNhcX6zqWTrVfu7rB1o3Y+IHrr2MLGHuqPJ3Z+EXtrHwdPcrd5XmJx1S3vOUtyqUFWK
sVNv0k5OqU7KpRWAlGyysISJEO71MpnukZ9+iGgsr01f6OQPCJSgj5rLENDBEZiw0O8Zu1DKQ9es
yPaj351zDaMrinewLx31SmuFwxd4KbQasS5FaJ2wvM57JfVBc17fZwklPBp6/2olPuIh/IX+kA4P
tXoM5Tu/cjoq3oXdaEzfIySwq1GP5DrV+obJvcAOZdEyDXhn1uTpvLZlyvZCs2vgevjQjDT9FmZI
wj1swOg9zWZXE8izETqzXRnM4doNyfAYar5bVvbaK4sdLC1WP6iAH8agAeJoeEltsj/TkAhCpcLb
UNP9TBz+iEQTLslL2UGJ0dvTFqa5MlvSnQ+Gdwa0hm7PG4nQXb0L4m23sLF/hzWTuZI50+MwaGwr
2+ji+vchhJ9tFtlzGXIo9zF4tMZg+WcLw1ExTjdjEskJqDiDIre5TYbdbJ1weIupmukgT/FL4HTX
MMReUNkjclAy0b3AOojE/xVXQ7bXiQLftwiItonbPCARx6KBew+LjPtNt/6wq8sOvqlAN9oFh0sn
fzPMwQRp6r+EFtNI9rGA17bcppgrQWCZjzJzXyNQsh9R6GBuA0zH8QFaAGf8DEZ1CLQ3K23vI+sn
Ek/5xyY8cQnV3/CyfLpSbv24IcwLO/NqtCaNNlvQkScZ+Rfp5DfDcdnXox7Zxhn8qCal0qjZS18o
xTs/dR9hQbHzCrJDBwllnxre41QV9aGd2yX6BKnONGS5y7JK4ix1NlFodbSFcSVGuUIAkcACxSPq
vPvYLLwIL4KdOdVFGf1GqSE86y0KXGh2+qFNKx+Ju7h7BdEvdqH2gUsHI1PxmZHggVY2fRVreq/8
vDxXLAYN45iN0dGGK4VBYyRsg1PViSeynQlfsZ32UGkNu2UnzY4Mq3j1wMAuY7MfZQL/p29eECXQ
L7bg1Sev0p0JGTq4qdYlr23yvbsc/PGUmvr7kGdykxlcUDAtFMXQX9gqkBPChe8g3eFXZRu3ARSh
clirCQM7V6l/RwV6Q0/ubYw5jGFyie/Kmw2mMPdeJeW7NNIz0A3QSIZJCv1EUnTC9G3fKP4ctlUJ
moi2P0ZG/pSMWn/0PUg0g+b9YcMjzlpNiljtW9NxMNTR4dp2Mx2yXSrFrqL3Clq4pAU1DGAsrYtf
bT29kaF+GoaAbZPTTLu4rtLtzOP0yjm6Gk0ZrBrnoYgEho30hy1Hl7yI4MMq32OhD08O1K6sE+8l
0tKb68tvhZ8apxYj7taUmBATcl+ZAsLo04zuXKZKbqMYqV9UGPmVvIy94MKC3LLPH9BinaL5Z+bA
vdbkPVW+8QJb9SC0IGfSNnm45OFqk0dBOkezzcbOPkNJBd84op1DXEhajOzJALAGsuxLmJS5eoqi
gjcLZCwnLskl0hmJszHeSxVc2R41J084xMtAG9Nj1Ab1cO/Tixvm75WljLsZ+dilq0pu7LKcbgOf
xEoK/D8eVtdA4D0wWgEVrL2PrdcdUwKES+vZqTLrCsjCXg+hUZKP2j9mCaALooyvfpBBQkU1tcsM
eQp90D6u50Vwk5BnhnFGyLEGRJX1dU2/pGHIYddMg2xJsEovN/W8GU+14eGzF8xvOjw1i7wEsuna
03X3QY3NTwNOtsWA+gKy8qB7zXTsHCLGeBdI3IwnEDZRvFmOcWSyG6wo8qhi9QcZIhYZ8ocYvjDt
Z1izGkCBbeOZcqpb54rwUOw30wYZjs7mqExPOFJpN+bGE061t8jTLkxpSrhPPzSJUNOjCXlHEA2M
qkIZsdykiF2vVT5+U6nbHdj55ZcJN17uVdRnRZSvrQQlUuZBL7fG/EB5g+WVhIz0e1NbSCV9mPG4
BIOdhW5kqxQ1yDJ2Kk24uSogjSyo3v5uDWSagJKinUseHNILz+sx+KfXyZb+paAeWSUUzpuUiw3x
c94vJv7kRzrduWrSx4o8uXOYOESGJON5FFgPAt3WrpY/G4Aq4pyNQXuy1Pib+ro5aKP9aQ5Ftkm0
IjqoqMRCo1G42/Z3BnzeEXyljyBX/1VOEkbnVGg73bKbc9dBfea8ORAHlTIRgyzBVCXY6NjgyHjo
tgIs9ZZkgfBgYeheg1cDVeMTEEsL2DxWLXcjOVjoCEb9pLl+zNUtLYEIlv06YfCxpyImEJKTa03b
JjsXpQ5DKp/uTpaDaaGP3NX4oAqCh1eGT5wW+gTUV9umx57sggGwy1/6xP5oLNWlpRo7sg//xjHT
nBvx1NLVeExT/0GTdGlaXc+JCdOH+wjeqm0jbOkCdU8YWtaj7Wtn+gu4kZPiigVtV4S5ODhADlmj
vWg3SZ8tQoAz0aTzejITrQOE07CfR9a1C4u8hbkTf2voKV7JFyU1OmxbYt2GeJtFoIGiUU/X6DDV
Hn8F/yyqXzzK69EKOMVgJh+cxkHtVhNsp80Nkqxtfsm4D66DDO9m2N+iOPDfBuBTdBR048x1t10l
EudGTLWoIww8FZbBljSzQHMgFNwKN0MnZwNcCtLqIc/Kat+mAnT9KInJEAmMMeK3tdZ8ssbkd6mY
sYZNMZAta3cXP0/9g82gDK+88UdrdHF18ZpMXV3dlAJ05cTxaeIohffndYfCYXyezsNt0KfGg5aT
uFVGF8nICyEkfBnmQ8OpdH11j6bk5NCf0SJ1U43zKqV2dcRIpocLfACm4BFxx3htEx8CcR52Vxh7
Nxi5+tqZCxLYpclDPnXfpi7auUD8fimAWTkptvgbO/NVsST6rRO/9DXESqt3H6rGrH74eb+rrewn
eRQh9bj5XNlafEgDVBSmLwh1F13+2DnsSADM7AJNBlvIJg07c+nTrCjuyC/FMag5GzLwqmzGGkD7
DoQ/eg+Acv1kg5ZyLhlUF9eMPEmYiJTbX82hQhRVmlv4FsGhloFFL4vBuaqLmbM/Uq3Pm5LEMJJT
KKkRGF8yaZf1oYoQX04xYkcp1IuwwSAGjPkZGATmdkjwYrTpKRhwOJqBt7HMLtgnndExwcDCgFcs
Zn6nf/jsoOyq5j1O5fc+TbVTZ5vJkyEYhsitZ9WEFs+WBM+jeNEtGMi4nIpNH4afMMnwvyVPIcvF
A1SLP/kInUlQknspEJcm8vPt2CO4bDr8n94EEb6m1FszR9F2fRbDCWmIky5UcvHGmzZGc2I46RJO
ZEwg+1+1pPC3qRdrR0bwAjXTBKIgwCjnlczsG1CAp7Qd2abBpdu1ZWwwcLJ2nNEFQklO1JpZXqDd
TIDzBM9Z2zDRu7OeeoRpoW7K7mE7EDE3L7NqtCzMtJHcl331nGauhwj8KhjhH9B55wx8Ldygc39N
b2YoxHSrpT/exolyodayZDcVwbdR1nIbmpi7LIIdb0LduRrFYEfd70sLJnOVBbzKNA7puygzgxku
giBCzjjdJmtgiNjrmyZMu71W/45rG1QmmXp3vKm/7Nw5+1mgtk0Cqd7OlL12B/vZnlmrVWkjm6hG
dgel/9j7xKPDIKJmFcD+VSr/8G8/iip+zYvQ3DS0TNfCBtBVSJvNUU8XRc0SjijQf7QG3kMvTHVk
twD0cjFw7ESFczM7Hdq6tRsmUhIkIm6y3Yppp0VBdTCxg8ImZGcNpix7Mg3AbX385M82sjCMh63V
swFx9D7f6X5p7XCvPwyN252hERY6uLZgPNlS/O6QWFyM3N4MRoJX3Uc9EetY59DfqnWSa8TSpVzh
YnYqmyl2wYJ12Brx6rDB6NE4NtK+QgfPz0ka3FSh7zy3tLHuXs0p8i4ip4+UJ7hP7GT6lWpA7Uh7
4HiqJxgiMRGLRlf+XsTwweB94oBuvq3oVcFesj1YzfyTkMqn5uaoEQLPqz0M6s8kyvVIxYQ4zgKI
YHyy4Ypv7WTS96uH7Cq88t47Mc1GoPC7pESemnI2r+k2r3PVkeStvIsdGsUTfVuoMrFDKosXvbYJ
CA7GzagHYtsDpOq8W1LWhAbikehcK97WWWCS0QoJAQgRigdvYPRROxcCeAlpz9EkJVBB+05nsu0z
2/fD6GVkJIFUF33IbOdNIOoDLBDdodGNy5RJ6xogi4Z1pqzxecwiCZquDne0lez10npMQsLFtfZu
pgNdem2cid/J94pi+JI42lsfMH/x0Hyew1SClpvFi762MQXT00IZ4Un5TwAU3PNyk2kkQUVN/pS5
gUC5af2OqFERDqOeWymt+BgTcm+b8lKkzvANCg+602hbGBH2BrgkL9LynzNOhHPY+Fun8eezOqUZ
N2S0uNKovaGEa26m9ADrg1uhOaV7tF01TDaun/2p/B42rZy4kDXyKtJcPzNkaY8EebMhKaMWg7CP
mUO7VMBBX+MhSR/rT7Op9kVcpq9cnY1LMZKfXld7SzOTZx1l/TY3RkY2+C2vvlGvNQyZe0gGHiKO
etovvQWjfqJEIXNOyXg/xSgMI+YfulfHBx1Hvhadq57VPhXac9Fyz+zszYgj/jrm6VErYxfJfQ0A
yzB/xFXnbY285ozyyK6DzTCLW0iGZ1PrWsUANKqghxWZYAXMak3DJj6MCaBBOzICPN8SuRAJbesR
/su6J9wN5CaRJVpQPeuNGPbKiHZtJNynwh33okWrV3rGA1jlH+00K2h62TwVqUt3TZXITrvkLEvb
OyYFjUIjLlvS3aJ9OZj6LSrKN94CIKETW/BRGHcR8e8XTCghs+c5oY8JVN0CC7NgR7xHo1ufPDos
Ea5ZcgNBCWfap6Z6Z194ctq5ZV3sZPxGOiyRmoEC5QnGlcZqfA2KFDB+1rcXCFcAyYcuf6jTT78s
NrFn5h+AAvuVQL6C4ye8yrRV28IUyc42ElYjJy439oCJgzAB8d0m4ZhWx7e0zIBzNtqLkK18aELW
Ldcygn1VG5to8KfHeiBuJxj+FAzlt31EdUHLZ7w7UZDchjQhfaf4XoOJO5VYxpDm6choYlKE9aBo
r10hzW1vUz+YwBBUb18xHdlXx09/5mGVHUtv1G4M+5/9jNEH7br6gUhFDyIQycL1M9ccUtur3D03
5jZoSHjVcGkeev+JvneKNfdPNrblnplhT3w8pY6S6WWgM3KFTIASBxT2Pk3i6OKk4pZYZXkjRyt/
yJrXv+6QcrkBrsfsNUaw51iFe9YEglWtUNY2toiq5LJTvsSm4iAxwv4iWptQgW6UK1VP7mExXJhQ
c1dmQ0XJqKjcezryxsTxLlXPJdUMtfKixuRbp+jk6YZ+LxlYNVHnbLOhIuZNGjWdKPOwVIr8C6h+
E/DfTcvnm7Dee3aLwNZx90BPZn7kGFCj07wbkuFuh1ScYfBYR8Zw4y9gh+6Nu0wB5k2Dctii+d2X
fFhr9jTGBnWoeyXX9GPKAcgMHRKOKjScnVWn7+G8nhDrOqcTao9h0yfo08fhgI5R27CNJA5rrLYU
1Y9ZIdSVuQHQLTVEjDkYO8qGy76C7O9bElrlvGMl0OuAJCZZyY6LA80ugpbwX5AmAD+wb8qzrjk0
n7gOg9lGkwX9JQmac2V3/raRyOb6Hr8Z/xOaxLbfQ8pEIT0Yb31JWVapnzQw08NojdEOvpe3NmTt
ArlEzi/MVlykMs5k2SY36mRJKRADj4mAMxB7W2IWhapSt7bxQkO/R0xPj/UAyWN8sRIreQxZssJx
RNTijs+qsXmGHnvoygwCeObtWWxsSQS40FzAaJSQ6TmWYHuDukOXg4VmNCLzxSXTukXCm1sm9hpB
m5d4md+OSC1SwqEvF0quacSBUo2JHcKj6DrkBnWiZWHqvLMxL565q3cHnc9Nq2CbyNFh82ekmzoB
hmKWLv27/AwfKMNFC5h+wBgEAJEWIUOsUxlWyb2nn7F2Blq9TZu0J4ncgpmm8yC9FpAEBdeldsxv
gfNjCJ32jQ/rNVaeYl5RE68jOtQFzkDdqUfWLrLM116Un5ZZqYfA25skk1E/UwDJwGf/4eSkKWNI
Hup9AU353XS1rcrj59wkWwQsSnufyvxoAUIpQcKul8lcmnGqSwMyXQuVjuSHGHt+ZRoPppWc3fGl
sxCgj2Xms0Bm462MBgRajnq3PcE/6QcbsxQHjUrpklmfGnLcfdiFG4YSFZfNzt0wwQzXBIdF57aE
U6IZafCWz9GwEe6RwgCeVlST2sZ1TDckRMGcTVa4aUYh90VOC7YF1UXc2v0lRKx0ti1wRMkbWydi
ulLSnu20JnXLmQ5eIBiVaI44mkX+ilR6OPvWoM4jk6KhscWpU2l1rRGskIUzfboiLM66KfLz8lVp
y+JMMs5bWNVyFxDDTJAbN8tXwwSseNDgeSVZc3U1GtsORtvWRidQG/DOTBPZmBeHKKe78klhH2KS
zMdc9BGyxMTXV6Vb4FdIJ+MF1DH0Fhcbex161mooouFaM75f7GUF49XniVxPFdzIbHfeG+qVyDfe
5eB2TyKL5dlVZGe1Sq6ko7lnQQgu9hWagU05XU3o8I8i+YEs0X6Gkre3Rr9HYNYRk3UuJRmiRmma
67T9U8b594id/57xA11d1OtclCcX1Fx+YmTG/iuPyTAYvsMnZZmD4brxPUKAkXl/LPqIIRxpT6u4
uk4WQGuU0qjLVUEj04Ng60X9C2kF5kWLWClpQ310/CEJWr0Vaoo/RmtXK9vmNK51Z9artOfest5y
Y3hCnudviHH/mUCXgtivbUbTNk72BG448GDCt7h3fQvyVzyDUbz+XDMuOvtBfgGHlG6UxMZrley6
Rdth1/BLSLfiNcT3fmKb5Gxaptx0T7k6tED5Fp1sXxMFJUew+bNwudA8MkDjrF1nXU70Fj46kLu+
t2tyuiexEtp6BNlmuvKly7xqC0qfBRXk9xpVAFTMYmzXKTGpq4akKhrNBm1F1QbY0gE+NnnXM9or
bcBPToY+1T4mVzSQwato4J7ZrPZrqH5kyLgZvdFi/EAaXhEkDL1Xc660stj2m9qWSHATQKL7O6/Q
RXHd3JOEgn+jqVC9w/bPEnq6k00CbTGWMMeZLyokCAUclbbqD0Lp+kEjgjZuyn1fxreIhuwKZ0lz
aOCQNQ6xjl3i/lSHpqzhl6nuqTTrmxepelPbWrZRHf1PwBIO+UHkrkapb7DTNo1b1bfXxMK2nJff
c1pqc8qdy/oi5cqUJAOTqXuKXUQTo19U24OftfheHHfYEegyoOjLMyJkup9DYtCXhBUsRhdcJiOS
yk1h1VnQXqw2V9tWwt9jboFFsDQ3jucbVwqUxzog+F7a9Xso9AezbPJ7S2ykiFV4BTBzHzvooULP
AgLP8vE0h0gunBgdw4pO/TdrHtWDZrn6sZ6ap8VPAM7uBYlmeWwJhH6wrOQ5qcv+MBXOW0sWIqW1
O+JS0X7ZiitFHhHTro2+j91GYdNj6rR2MkNcirb9COuqPZMgMgtI7b+Mz/+/gkzmHL7/FmTyUBLe
+r/WHzUpgcW/xdf8/dK/YSau/S/LNh0siY7tmn/l1PwNM/GsfyHkcCxdN6w5pkZgZcT9MmfCCudf
OLINAddaFyYvw6n6N9FEiH/xVMPzTfJkdcO3xf+EaAIG5d8d6Qha8eQJzHn4/rFL0vX8d7Oxmw5V
XmdNcoh129o7g3y1vZFyP6GNLPGeJcKNHsME+X5ucBi2oTHTMsRT0cG7S2kznuyccbIqnCepIXmY
yC7YxROYQjXKaKU4lu59sKIW6e9OB8k1LJJnVCDwBWKVX5pOym+iplxMAVPq04+gow4rfFU9mFDY
zikmeMg7DRVObLiPlT8RO4Ba+NlNOyYfDldvA76VZ2rjrjXhgdhl7J+dvu12Bq4Udo2VvZMD/h+4
BcPP1tfIQzc0/nInO1sFU9sJeOS+N0b1Xa/rTdDEw3tMK1yrWnsrawj5Se6U38aRS0gVuf1RZPjm
6Lq+DiOsIAw48toRF/fa5B7jJIl+h066s3J0I3plm0scRLbP8ik/4zF5GKfHkVRQjGTVh+8ST80c
dW8wYN4tfY7EmaI9m0Tm5FtZtsaDEPE3suqHretEm2rKe9rOTIXS8dzgwUMpWbzpjKIzyc4i8aeX
0oEfp9l9vXEc67dGAgw+GeuoA5LaoCx0V8uGiqiOAvvPAZTY06LbcM1n5RIhGloEvehGs9Msll6q
kgRp4Jt+Th6hXxb3sBu+s5VWu3zIemYQCTKWuisP/j5VYb9r5gxGos4Ow9Abd2von4q6p2DukmHl
5BkzMv4F07loXoaIlZWoLbVi3dY6yODWI4sL0jwrcp284cMm1XUq7hpIaBIxjPIgrV+cR9UhJRTv
AHZev8VsXUn1ES9NqgXMNxocQFFzo8g114BeiVyVyNZq2xz27MkHPHmy3QGZ3Vs6cyTH1+vjUl6F
CWt3kdNU1pKqY16Ns0hjASetQvuDY+9Tavp4GMNKPOok6PaBOBJ37F8oQyQkLsmlOIghl+hOeMKt
iRc6rjLsiTGGwCDx963jFevFWShk4QHO5LqNzP9HPfeNGOgzrpyAHKZ9fIgKlFiL/Y8iXvfx3ucB
wl7Xf5oy17x6dDcQ+dhEo2UWTg9W+zTGnseRdfKINtqoZCSbIvjfjJ3HbuRM1GSfiECSTJLJbTmW
kVRSyWtDdKu76b1L8unnUB9mfmAwi9kI7VtSsdLEjTiRPtKXxPhVuU+YCskuxqikLls4cFnC4Hwa
ONVFQoNb03G8lrCc06hA7sROeTZoRzLkyrJexZaY3CSnkvmtnC3sGettAfpuEzCQ4zXFq5OGRAKs
grmQPbvjwRvqPQCDYfOCO2e46Db+TRaJHAp+1A2zeyB6ab6r8K/CfTRgGjAPmJfbBOaRKa336Imi
3Bbm+uWvI6jSZpCvicLt4In2TGfWgHbI1aQqYRJ05kqcXv0SyZS9cwdpH/1qDcZl5wRK5L0VqTcK
mqtLTldoR0x7M7oRO39lBl7blbi+lHPPe+fd6aOElcukIydfnhY8pifhOTzcSXopwzo+MOSO96g4
+c4ZQheDUFbvaDfxKIYel42Ycy53GCtPQrJMtFXt7qZcWw92whGUplsQmFQ+yaYBl1qlQBC3nX41
fCwJkvBwZaUmx5tWURKc0oZiw0pUCSKrv7yViDFXD8axZ8KzwUMwnsXifygf59CC6XaTOsWniS+0
cqEPNMpgrJ+SLxHegcADpqqiLx9cX+tbTUvyNvdq/DKYvzgJx/1WKtPbuiWRJWkUw7X3WutJZuJq
NX15VZP3tPzo+9USsYAjMDV+SCK08X6vfmdk91NUp2/RhIlZFbXal7sKbsFpxty1QZpOTogClIrQ
pbvPW2SWJEYvTCwjPaa18dtJq+mZi+i1yp2DjO3h3hVI8ylUI3LDdXXntvYTDqt3uk+8JzJWKHnX
mqd/H4tEPHQ+oLlSeRhy9TgEkb9YQLjoXUpG+nxbsiOy8X6RmPbf7HAOH2RrnqnuIqRZhxOmQQOV
NS00dkXDOszC8Q/ukh64UOtH5PLqK3WIKHq28ToLG7yGO7ziQegsnJewRhFtTAQSmov/pVBVDwYw
6M3PQM8pGzYPHDTHIpPzpVHZR56Yz4wBjIsK8SRmefbSzt+kTq9DbKnX1DA+inUYgCq8oysTACxC
CxW1gwX+km9tUXjr5LBpHyyiXtE88pNp/lpE+TW7/MmxKCicbBv/FAHY2VI7Qsdi0idHCtgBE4R+
++QbJ1vafzDS+W9NBL92EdEjxqvVyKfi53TOrO00JzctMvRdFN2yTI37IqbBCVrfzqz98SI7Kz4m
TfkRxtQVTRnW5DrDJEB/cRHoxUiDMayHg9umVuDG1hE+YcUdZLC3ZVfoAEO/f1X2iFqBZ9tr8QA5
oyPufIijG5ooVaAWl3gafFosemKi0oURV7t64ibDl/eYL76I++/M0WWEaVb6nKTm40JXzbaVrnOT
PEPRRHQZaN+5D2mRZYrnBOzUNf3Rhr+bGuufNc+/ioGL9GxeBP3sb3M+3TgY/VrKGFlrRkmXWfca
jX68DsOH7m4hfQKa6xdmhulcGdMHIqZhcgt0G1paO7/O7i1pXv7bSLw5PcWKyMWcegyWmcge2449
cRh6izNAb+6ytsE/Izn5+3nebhbrl9UI5wmflHkiJWXfWWB2D2nDTh1zMQUHUapj2w/UaZpx9QKy
dNn7KLf7wWptbjFze8xtlLIWCfdUFREZ4Ww+izBXR97ueNynbze/5eGCdUmHadCbCh8YvJ9blkN7
6Ef/Yjdcsshfnylmbc+Qs0j2i1vfM6Kqo4s0k3M7V9UJpdjeDJVxGXW4HJhCkFrp6u6p88OLzwJ0
V6H8rU2rWdC1HdaVMj67jYAFXHNH93J076XhVMAtbztMTw0C2+qW1bdIDM99ZzgvrdlDtnUF6baG
2VUf4QOo+rsi/cptmuQUbs5WODCF/bDfxz0u+ESl93qhi7P/cbmSpigDSjmHzahoF+V13uAnLL4m
iV/SEsu2niK1dTF+PSQ5z35V08Uaz1oceKXtvYo+lR91LI00i+3t3ohO05KCr1f+bqTU9zpiEYyp
vr6jpsw8hlPILbqlDVeqRpHxt5CQnerv0OrwUGnz4MZ9zgxWUoI3qfbRNoz3CbPwRTbPvWdUz2nw
c4zIROVuF/OWFqV5EA356IkG0o+x2Q8M/KjffjSd7NtLOXZIq9s1svbuFedCYA91G8QLCArP/yyd
mxHL6SpXhLGMqUpecA413VaYafdkWog/fe9dFED9hsvPnUCmkXl5ycf5HwiC+K6n2GpTRvQ4SS+B
JpP0VIMztb309AANSQjdxKTLrm/T/rHgqKURVpgnD4+cWYu7gu8iyXgNilpGOX1NWYaLlBQt9hHz
kHvuW2GRczKyRRwLvOBbzO7ORo+iv2SMeZENExDgwNpmNb/KDvAWzvQXz2Aq9DP8d9LpGq8FAWu1
WUmzLDRv3vM9n5FrGS/pcGbC3354Tc2/sMP12VxrWe7taHrywfkzDz6bQ0p7R0YKmgGxODsIoOsJ
u0ldhowT9vq2xbgauiP+NVm/waDbZINTn9RYsHfWyy0zcbsm8XxfYV/QkdaPOHe3A4Uyp05DDzPw
3gCQxBxrcAhvp4rwe5eJQ5yXf8qSLTc07OQuKxkdJTOzp7j35EOvRrpFtMu4fyYDCQKv4ZpheIdO
LQyVVotIl43v/+lv62GIz3ftuFb7sa+fO4yG6y3Aui5RvSWZ6t95GTmeIWe61Fr1s6dDusvMJD00
cf6UFTK95/fPOZzLnctYh/EOo9rEwR/E5AVBGlIqyPvVpOFN+i6luoBvCRwIOt59sBrFV1r1xaaF
ZXPXDGlzwtaMJ9FIsjsHFbfkToTpfcY24Tbz3sc4chw0sWh3zPagdvmvNOJfa1Pu8eP6EuyWewcV
jtlvNd1WIsZDi27z85vJqGI+rXqzkBENytCgiMwpbpFv8N5lOY5dGkmqCAMBozhc4xy2ae7DNJJY
Tc6p0j8Z9lrFii4pjBZbCCVjR13wVDaGTILYtpgQqvvSbyfCtA7VdGLcq1lhwhi+RosTlsM9YOM6
xEil/ucphKHOZ0/N++xbWoI3pF0Tp6xr3ioruKyUlElEsEN2ZIRJHVNrvmO7h3hoFOfcH09WBLI8
6XrroarNFHpeE4e4Iy0egdhqdnmUfqQZ2SVa6OiAWZcBXrp9l7+lOC2v3WI55JvoM0Fp2y4x5t6+
mqaj24JcsqzoAYmzfDHr8oMGpDOBRf8YcWDcEWaLqFbU8UVq/VwIdwyqXtApGdpr3SA7nebCInJi
GsWQvCxrmizJ2urgeO7qFqaq0XvGDgB2Eqv0tkY/ZAPHlAYDqg08wxgxoc/vPw7IsEd0ylcWhr8+
lq3FcGCyx3ORZff1XL8zfHB5/EBfUuiYXOpy/qS2kYDLmsNJq9A9qNWYPNHPCCck+xh8ZOjRdykE
HZbuMCr33rGM8uxMFW8UyJAHEhvRWWp66yzZnMzG+WMqmsxpgKWsPgIPA9LIOOoonNhXO5u27irj
RfrPWJCA39uGffGMrZDv+Gj+qzi/7EeKC/dxNH7PdNrQbutjECJm1XP53Mad5IsrGnUcVmODWOfY
CU6KzTRTtt02ntjVGY1VWcZor6IF8zBbCr9sq1Av6/IoTXoSEk94x6y2ONiZ7n3GtPie3nBcX5xW
ZBKKgymHCMCF801IiShgU+2tKbKCGUrY0Q18s4vW9jEKh1m3D6FsfrnO/I1RtOfeScxC+/f1mCXb
qixxa4b4h3TWHVv8r6iYtr6ZlnZ5DWcmECBTdmgdOVoyFG9rwU8Xjl/cXPkDOWiURfXvyhvdU205
/WNbPWJgCtjF+2vIfsTsnyhiU/N9QbQKBkBUC9OYBcsZ6A7eiw5e4INoCfmISNMq0C1/VbqYO90w
uQEfRlfCrO5yauhf3Mi17xJcUgEaLJE87qbsHuUtDtuTjR5/zXOcpCMN8XB9MiT/oju15YOuLHmH
9T4/kSbraPstDcokvE5tMP53e5Puyg1aK8ytMIUPSlsJJ3Wmh7NDTFP09YEY0q4v4vAtps13EDUN
SSkRGdPmtAOAxdn6y93iF0GS1dkDN4I+GPzc2lBnIPYqAQnTz6rdurYltua6BWoSVHehn766ba/v
4K7occ6Oy9w+Uhg9X0BtbxcGmS/uvCk6EHHeWiLBvSNI+1I99lrQlIAlK/XfMs2hS7jKPQ3QtDkT
FSyqsZnvaGlt3qsQ6TrEyTYkS9DgSdxXHe1dSQs0xOOaWZTxdDIW9WQWnQlT5mukXHkQU/UIjOlg
rnNT+DB0H7IdnOCZb9uBZgmcrUcYGPhzLBeEfo1I5UkDBsuUnGbzfuA6fJ9k00feG91boxYEg/J3
bxjJs8yTj595NEaVr58dK83XmrPS25t45Q/VYryOCDGL6bbPccb6Yrf2fWYtAjocA1wWOeu0el2j
+smO+vwttm1Q/95usn2+tnZm3s0EDx6idZ2EZPbYhVFAlVGJci/I3btVd0RrN18Wxj9cRMTRp654
3asffqbE2qCcfillcvLTqQ/s2GtOyRx4mvNeNJkzrVi9swHXoXC8W2hNZvTPXbz5kX7rIyy17oa5
+N6aMbgzv0wNYqc9dQsldsWD0jnalIQ9Xqb/UtmKe4eJq1PEDVNLQFApkCiCORYiRifiB3dPQ546
NRqgh5tuu7AJingyTrSEEx8gk7aNMp+ubcom78uqMo6NGp4raGb05GTiNMIbdCy7DMaYISdJqWrH
nDu5xxdnwYPPcsbTRLd8TWKW6OymkafamboPE9auNFE1wbMsV1no+Eh+iCN+h++qMvx7Uf1Rug80
8c1tu+InY+F/xgbfLYU+g8sFKSBid3vscFKIJaPtZeA2w8lmemy+lFxTx3bb7FrQMJK6qjvGLA4e
/niXduI9Hnv7KzI+wtCg6tR2zr7phidK3qNLqvIzX8x0dTt5QshtA5kqccwT1nl2cWOHGxsxphBP
RspwpU6YkJM2OaX5hJprq+y5HJrAX0oMyk6t92PIM1utYq09dTcnaREzFX10Kcw5ioQsouSyZLEQ
5RtmcQ0bHynF/bbseDqP5CSvUlaokdNLAvnoKqdThIZ+57MvW+YUHp1OF8TNmEnTGg/xxoUNPxYa
B5TCLIdwjopVevwn0L7Pa+Z9G02Z3hpRZBwBC5P4G+boUNLqu61HEhZW32HMq6F3/CgW4zLANZu8
IjCSSm6gWOKriQyMQi2FwTXVMoHHW33B1YMIFD9WxnyrbG7juSsfBj2Mb7PPSZn9+WGS6nt0Kv85
S03/GdfYNtJoE0o+Ti7tJqZJRhzJOWWC6J6MQYAtVDigYkwsPxHtKcreO+ycZ5bLhEFw4z+hj2wr
jR9wWnRBNo6+w4hpItZV+1hm085gQHCezTnaGDZV7gm5DjVZnxaqOY59dz/kffLuejUu2fatcb7H
cYENudBdOQrxz838FMkS+UNFnJwxGJ08N2vOVd08/Iy2ke7yJzg+zy5TUrxSkT7RTvbAUSci+Z/F
1LHHuBaxgdyFuQE+s4JxuDr+T6Nh+fQNMbElIIQWTBouHEmNGpTI0WzH+Yi9Il3LImj3/j3WRHOn
2mDPmc1HXVClqPDlKQPj8pJFQQJBjx0HVJDBkvzDeei1Nx/zlil2zn7kgnBsIm8K0sh7wB/anSn6
0gMcPXKfzGHzm8Hw3s58fTbXDxjgEqTBAgCetSKO+sTBVkdzRx+GX0ajDaCuLJMDbAQO94zuWhRX
osfPRpkK+kXiI1Y2LMYrVqIbxZUTiH0gf0qzQycxwA0GPaydURE8b/Yu2HpE8yHeEKC3NslqCVjc
4Uq3e3/SscImCknBxmqp7Yqek7XsROMvVHzb0G5xCXpt/Mi1YtfiFA/sQj6IyHcOInUfyCdlwbQ0
dNlZXHgxf24M2qj2P58nsdWFr5cEnp1jDRA4Iwy/evUGYh4Shxf8UkAxSh85UrO4VpaDL5RIbyTs
ePv907PprkWY6Ux7UjFnp2btBfn5EHFczyrmo3hSOURC/9zTbjvSaXNwxuy9amnHqqqEtSi6K35w
G2sHjO3k/7xqWPYDfCeuxcpDpyl7uv5gK5LXCybdfGuHzZrBUWVg9mz9zyX8+IGDWIsn6WEM4W3Q
SeKtH6KM/pwonq2dvRagCoMIAhIYyd6V1/HzAcm3x1NNlYvh4xSQTpUF4TDeZVYKuExb076Kp999
7LeHyMqecYEAlIqg88/zOpeQ1UkKtSVTAUsjGrkRmiavdJndyrnFPp6UkHgSsXEH94w6WB2obWrP
S1HczUrbAUddGq94eOd9xiWLlFCGxwW81sEo/d947v4ABA0YHb8saf43FERdGNIzvGGQwS7p8qys
6YTubNpRjD9avP00sFoUh+OKnL/gvY2APXacAvMAltxjp5V5mmsQ5srCIxUzy6aqcaBMW3fIbnBP
mvJV2Cs1RwjyGiSHz0qDWhzYAivn/gen4sq0OMguvFTTAMYOVCIeHCyfrKlvoxyt12ohzxDTvEUq
Lj55jTcQPa9Cginzq5/b9u5nRrJ0FRnlcv2/HmBMzuLBIIH3CYyJ6A+nD8fr6Is1nZcYzO1BGJ59
FuX8ZpGC3IukXyvpHMkYIwoyg8JVZ4jkx+wCsDMpMTZDHJxQBeGAlXRF14xPuMu4aitjUrZdAcfQ
dHSxpxgKhDM6/cqhm9YPc1fDXXPE7b/n0tI9K6i98sjdV5mMdJN6L4X/x+nf2iS+ERXA/jg0vzyf
Du629QcKeNyrKoSzXYbsnxbzjlzvTD6IrLrhC5dqTdjt6+ffdT2NcRnEOaiH9pHUr3WGNHyNgcwj
OPIau2XvrZvxFiYshyIeSsC0aIgHvB8795tjiu/asI6AuyWGvJtyeUNxxJGCQcWgZ1pZ9ZdYe5LK
8jJmHIDdZ909LsTKGEezFABBPCA3fBhl/d59q/ihMF1q4MM70ZGHG4f1Um29tqJ7xsNxhv22oWfo
VmN7Lyy9i9kStiFakDsMO2ESCW8K/zVr4z2ojNd4rSSiVmE/2Wl2dP4rQKoxmACSonotahqb0NXK
yFsLh2a3pHkOao8Z4GUrFhSyplkRqIFmyLx1AXFs1N3Ucx1sTMgzzlw9Ee0wt/TNUuzu4HHbcWEV
G8pcIVdGaHcAFaskuuE4Ro0o17wRcE8JZZsOpHFOnokMzhxfIghbbDuRDfYrtkdGx4svVklDwCUs
N1j5CmhC+k+6kn3KYx33O+B9SAYGYY4whlc72wU+EHmMW8cPIi5EpttPR3um75G0Lr1s/7t8WaTy
PDS1DhzyZEfPsKmBzw9u6kNmn9i36wZzOM/anyLGPWb9NA9jyuOSj/SFPkAHHZSjxffvsed/cCAG
aRs2V7Xy+IYf6pZ2zGPURiA11o6vPJw/mUxwxUhVsnXmiPfGCsNlhhKRhFthYAVBcb9uisMyi7sR
c6XmPImGN4ggsqvz4sThmWRwdNCexL+l9Ts1f+PBVvNbvf61nw5u1fDqdMYTJwSaNPLwKlh/fra7
nw/1urbLJMU16qjHRsQXDY9wb4VVt2klPMXOzgk5OSyxoc2BuIqByspoz1pHf/NicS+k/6tiQr1+
tk3I9z2OYCRg2L7iWsDQFHLoq4boQQj+CT8613K41v1C80vGGz2r5l+KuGyUMEfrafb+b5dey85/
fjTlv8aEEIPXERXSlfHBALPairJ40092iSsTnFldr54pDr41xxnkWbigVtkFedNua0kKu/Bu7Fcr
4q+5+VVKyXAewU8TA0MAkwripfDufW1q2mXHd8srfg0RJlLY/cvWyDn+FhaMVdO3f/vr6cTZ+zbL
s10yVFPS3xkcT2HBm+ocemN5amn1k5ZpB4M5vTkOewbLOR1P1LZjA8xaCmupzyrqRu5zRcGakwM/
zv2QrSufx21sjP45N61/jXRO0kHHxLoY/OzbCFj0b3a/bGG8yERj+OJJwdF3iSIX/qW8dfhwAq/z
Qsyp2YJaxhSBXNl16HIdhOlBC5fhZO0G0m7e5jGNeLzbh6zXFxtF6CJFvJ/tVt7stgCXV4csxa6+
45XsMQJML4ARr5xsn7itqR15mnZPgx59Ekn5zzHXakpa/3whyRwt+bvindQMNYDzcb4HUXnEIC8G
67R0s7ctJ5tXjrrmvRR/u6nh9FQB82GlC4NkRMybqPlsuQJuMtW1VxTRNky4snSUv2AN3fh5rc/T
AIQjp/LRW4U526sIobw0a56yjOMn1okQWREZA9AF5dBnszZZGc2og4w6UW2YSYJ3nlp7Z4vHqhCC
N7ARtHYTBk7W5cfIJEyCYie3lmEchsIRJ0LGxDk75IJCfSbg0E7C5BDjzdeRkcilTRRqAo6bIZmu
fYQJgINJ3g6/wrT8LXiJV4g1fbsmfEz8G/ZmGpuv0rW+jJT6rt65iJqeAZH+JjQ+3lX48akgMKaT
dlaWqEkNRMnNGihADIMIM9904sZjsktusKdC1qYND8c3s10/A/pAecW44+T85hPUOZrDH2Eax860
wpNd44VpSGT6pvOYpnzz6IdsA7PwaJVu0hePge0RRNORHJV5npy/YbWiNQGAOtwlt62Lr9Kv/oFa
zj987KJ1V5ysLs6+/KAhfbBNOUEeJ0kWbrGdv36NGzHtOjJU8wb1PrwkEBc3Lj0t9I7VJ7szK6g2
gr4fF4GMsCDUmNLaMQCFGeDD04VQoAllum88BFtyvvMmxm7J/QhjQEQJ3jqZD/3iSkFIdLT6GwQS
vnIqA+cs4YAHv31VnUX0y147HhmnfJOa8HeCn1AAQDQymoO8Vyy44YDUSJjsYETTGjk5UbG5Zsvh
0YfzFKE0Pbek6KFFLvMWJ0P3AHrgMfI6iolWWLL5B/neeVR4ILlK3fcLSdQxgnIwJch1lNFtGKld
TS7YJPUon4yigAWKHGRVE8OUmC4GgobiT9hOaBO2BvziU/LD8KsOQrqRQoQhVitOKQJe7XKvoF6E
vjfCuZsvWsP0ld68Mdq2A6qGa8uW2MYsWe2qNixpt3CXbe94/dGyvb/j/bLXCfpfW4QjcAxp4lJP
GZYvO70XDNBIhMsvq32xPbs9wWmD3qBTuc6vcP7g/tiLzi1gn0wfFVwmNyufMFeoA3C4loHyWgCs
jhm8b1QH+HCYvn2H3AVTGa7xA0PHfqa7k9SnkZXyosV6W8OhQzlR6uU0zInqwwOpUbiDv2EV9JqR
AUmSxtw6YGpXJBX3hmTY1GXFb39qZ+IzfGJk3otNM893VgmYJOmaBraK9UehBzfiYpDa2Udx9pLX
jQl3z9najcH9bsy6DYGpI0QXWHFyhx2s3cxuvE1TwqFl1KxhTjZpkeP7pwmX6NYuT4b5JHN8QFS5
7B1jWpkf5RbL81OBULCzk/G3B4lr6dtxi8y/q2uQa1dX2QWiKWMjdMctBZon0cYHJXV7rojmuMS7
j7iegXDm1iElyhmlUBFyCZZbZ3zvInO6kUr0tzFPBziuM4PRfNuEdQBb3QyAW50cLeotPstsF3nW
TBjb/Gb0a2/d2rN3XUo72QKcS6Q0a+sbN5z27CQLTZMW2Wm1fDUJ2SeKWXtEL/3hVveR37XMb+Tv
fLIbElGeOAwJ7/OiGj8x/xTrjA58R+5fGAQbQd4We8VfOeRK39pSD5z0NDak9V+ZXCEPDRnvRuJy
6qvcQwo6pbZRP7lF+ZjmvX9mfgO3I5z/VSJeS9Rd8pGUvnOF6Dg4djvbitl4MyKiVhRfs6mhVLqX
xwF7XpGPUKSUuRabN5uSp7Vu6mknjIpBM3OLXURtW4uQsqmnYh8Z0WdrUbtdLq91ESw8UXLiaD1Z
lnnAIV9vO4+9yCkEWq83CdoO/Dt8Y/aOmTiZIBhCY+l+lBA6tqobMLro56hIudw7VrzVJPi3olif
hs5jCg/szIHm1U49kFORvgyu+a4YH4EORF/BJgqungxO+prjQzxg0eCazvOBiczunuxYxRfGVPcE
Vk1abdzk4FvmBfTEe+xX4W7o6RaPNOXpkl6awomPq4rfdy7GmCGytynnf3oidovJxKiYSeJpSfsv
vqxH+jSuoUeC1zR5bBTg/hVGYxwa0gNFO8UPbT1/pg96kN92ztt1rsvXum+Y8o7+VwKj5xD7EPDj
fMYGZ64yZHHJKXHYlyQZKDaqcvqAubydI5vioObSM4pPLPZln1EY5/nkjfg0rAbbgvAfoXMKpz9P
5fpO1JyhWfsIqyURKlIjhrG/1O6r8rz+JNaT+//grf/7qcfFyZ1JoDhJXZ2NuckQOfLNVBTgCu1V
WPj5YP6fH/3//lqRMnfuuXgufi53sUK4DauxpBoV4oTQ3DNndyBA0qpnwZUwI62M26gPwv9TFvvz
o5/G2J8f/c+H/+vXfn76P6Wy/6+/JqXmspBAQeskOSY7adaQbxtfyWuofWSS1RYVKTqIzcvO6JBn
gCXsy7h9lZP8Q7anvSZpMu1Dl1ymbNSlJMFMGEWUB4kdeevyp+SIzbQnj8dZCQ9RfVbWiCA4M3Yd
etTCaUzvePICllhrZQ3gV/FjfZ3WLsW4kBCeZujmVs+kEpnDYVS7kUNyifj9OcZ3jI9lOyykfdrw
68vMiK7K/B9rpt5WgmVu6GZnT/dq4EAi2Vjmryi14bGFXbQryVTRJMoqaVM1zp0Q8d08V6H1qVg6
6ITeldr+Io/xOEchjR9c4dchtjFMv63aNS/AD3ZmzxDUpaA0n4mFZvG19VMbzdBesbU4iixXkQ7h
RAlU/G0o/onOL54n85N81V9yQ/FuEeFr1MBdy2wCjV1fn6GxgE/W+GqW1qJCVwVZPYBVmbjZT7r6
s8zpPWcXtkHRveGHRpdeWApmlT9wXCCbh/EyNr1sD8XuVgALGo0bLiJ7xxf1OrVuwC09WWM+LVml
5LtDoNikM/0q2h+Lo9Wql9KIbd5qBM/NgVJX7ss0uFPVPEzPuuDgQB0nJ57Cz/H0SMSWKLqoeLAD
ehCcs73mr8c1yigr9UKmfODMy41OF5paoszTOyh36qDb9iEfBuPc+N6wDQcy92H/p3F44/YN/2DV
0T9VrdGP+Qkq0Kbx+vZSkalkVr1h0RzaPZH0BBBUFhP384lG6eKJcrTn2Fcd43Vr3LUjqR7D1N7Z
JRqzUXPR7DvQ2aeUcUuWIKdOfh5krIJ8dmjpRTEHfgsDy/etk4r9/DKDJu+zYjrK9Y43VjX4spH8
TkQJzt6v+F6YUWFdpLe8c1FceVPmPvKn+FiHRE/qDM83xTA/X7/ZXm3XQ0LR4oFp+dlaZpebd/Hu
0eThaPsxnfC9xW+EZrOLEsC0Q8aL+PCdG7kRzADITz//kO8Q7uNrMiYk59g1Dj2awUjp7xHfxrwB
BwohxoP7086Kqg3DCgrtT9A7RpABsxPYjpgZWlGKCAEsA39v5w9pmZ6rYuD/HdH0540Xee7WAM/k
NQYPDudhPK7c/jP/wCHvs425C0qvw506waOvOb7lK6szuVeO+d5rh5y1H/7qavPOTt2gz73Ppcw/
dDviadQURk7hp00ZB1PsdHge7XgjFhGfh7jgVsPITNoSyzNNB90QfpjNIA6enSLuJ/NnVtczE3/0
qDGldDRMaaFQIhbPldP8JZ8G+CpLbwNGho1o3G065cGUyeRWxky2hiV/82Cu0wfLeZ3rA7xjCkJm
R6XXIkuPwgjjg1HJ+B6Uin/SJV0ffoHqMsm7SvvGEZQKE8cWWCtBBzze8dUcTK4zv1wrz+5KWmzw
F82Nd9NIORETxxpTx6Gb46d8vUVNXlWhTOFbUEwemDumOwZqLypH58jJWG27depQ1f7vlPQBbq6h
3Jsqn8/W+vj1DlK93/Ftj0pIMIyXL7FFiVUE628rOJFuQ84ZQVh2D0DumFvV6Xta1zZZPHoeSFM0
58Xr2cWKOVpY/SzWP9MttmmEDxjk1YQUvqdyBJbzmlmaUidi+WeXjcfpc/QTfbYHitV/Pvgr4x0e
aLSn2Ou+NKnKMJlEKAh+h7w5lTlQnbC3BGOE+mk0HVp7GWj8fBhqDCqOIA42qvBNQ5DakDug7Mah
R8se9Z9CVHAvfazOzbBcODJV2bqDZD1MmeilLDgokpwgj4xgfXYHgey0fliqEYmwZ7I4rKR200re
lpo/W3Qju5prDRfALFx62j9QuEvEVf4ODgAuVuua5grrn6/gaE2JfJOtJnTnMdBubGaeY3uv8Dd9
QgYiuI3RDJjxe7tOsCtF2Z+YMsjORnwaVS2oMcf97g3yvNKL3/ArFgtYL0zG/ZYmtInbBV1ycIY6
dk3NHECk1bZW1EAgx8WXxfg3o9dzk5AXt0vcq98z0i4Xs/2r6n0JkG+MtqDW2FXsj2lgUCwEZixn
Usk1k80d+nke4MgoOZcN9wWffeuX1S30nN+6s58jGl0/jaq6+N6k/xY2gLVHqOnxZ1sw014MJ2GC
U+NOVmm3Y2r3ZsW0wi7OBN8MBX8mMrCQaN/6Vp18WIP/aU9O+2fu3j2AamCgQNxIl9vS5Oxkaf8L
PcyoaRVBDmtVug9Hi7thiWHLJouyM+MoRvMO/9IghI+afoF4xgYYVUt5T00tpj7YwM/eagH3q1Z9
Qejr6+6xF87NbZKBoocoO3UKmnnRvKJRMbjK17RAsRxwxv1y0kepk/ilbE1k9ISSTIb6vDNY2bwm
/WXl1I87IW7KvrehHHVICE6EqSSrqmeoQAQfRIe/uBNcZ5vbhG1U+vb4rXoC2eTm25c6rs8pJ1tA
bDcK0fu70Fz2zWyWZ/p4Q7wCGLvmpgYSLygc1ryObuzVp0ihwVrzXx98bBmlQZVN8n9xdybLjStZ
tv2VZzlHGgCHoxnUhA3YS5RCoW4CU3Toe8DRfH0tMG5lxL2ZlWk1fWaZvGSIoiQQdPg5Z++1f5h1
dICOHu0p3m0/HjhQXi/kfe8axoGlsN9ZKCw+4fmizsXT9F2Ge2PWqv3MDndDgk1/CiOJY6Y3ro1E
qj02jBUd2z6bfbmDRVZfVCTma2/30Y78H1rAtNsurq0/dMilkS+3xSWsU6arCc1U1ehQiIiVfWvh
x/pxajrE1TOmuN3k1ITH9GWIuupSpEl1yZvY3roV3dWfD2nk7wA+QUlnrwIuc7i6XfQaTXi8cpcJ
T1+Zj4kbwMnzFrhVHVfbTKsXmwiEAWAq60CTDuvdmG7lCLAwDezuAJDw1XHm9BzK5ZhXdG6slCTV
OtU+y55oYvoAxbaLfhgOPnphT8+MgxQ16owe0kItLRkH9wHjJrasFfieFJFrNh/bSAZ3Cj2AyIZj
HE3p1f002CkSInIC1m7ZI5DwxgyUlLFtB+SYmDfYEpsWvaQK0wyQjRb/bOFu3YCQ73+fsCj/HKfK
ptSwJH5GE9ugCcnFXBIYf0sn7cGXxUCfk70NoximVWteVIdt1uy8Bw4X5PE0PpJ4AcWGvs3WBq7H
VZzJ/1xgSmErhZg9m+IMRUvyrPC9cp3PzGOcxnC2B0nkk2sTWjVU4g8rlMjAS5eNk23CqoU2ESfH
iS08ioHMfuoyMnNCrwf3BvTwVIJuppGgz1v6SdHerIK3G4yi9erkYPbinqgIqCf/uHHzot1nYf8U
GjVzLYt9kkIBR+q5PTNfayvADsZj73jBfziM1p8jNG+H0RXGcjQdV3Ao/5KJOEQYImYTKmA3ON8q
FRpvfZOoNfg5d4XpxqbDoeLX+bWaWjQ/TiagQo3iEbUj+NssKw+9lYlH5q8wOazZR7OAgcXKsb/Q
7P7EBxczTu886VOrEYnQrNCXhFdYLDZY3qzdlrb9NTMa0pCNOHogTpyYsCh6zxoCMdU4589GPBYb
q4SQzBINjc9ugzvH6EHPTfUJSei1M/HpWW196Jg7sz9rjWfXYn7+7083ge32t6jR23HyiKOVumlj
k3Wcxb/62+lWiD4oI3QB+96EVlDkamsH7a4aSv7cBOh/PsoE1hTWZaUjZY2Un3AO7AbRxwfaw3dB
4enniAmFM2UNVBh614ns6r0MpbfNmTeuv8kqD+/dbT3OE8Gz8d2oQ5gOUrSMcEvftCRRn7TBOqHh
+fd/Gz/3X/5xNn+gjVzYsP6So1pMuFgLNSN7h9FxQF5K+9QfShG/R1WLBTIsaz5KvBFMryxf1O24
qgjX+OLW8EVUySaYaLy9lchsS+wbyIg2USssU/rnxpPDxmlyWt2cVhBtS8QrTGzvQ6CHv91LZXTn
mKK7m8DBrzQz7b4qlkhbn4oXuwsa390h/hmPuHKNu5kkvE0Y6s5bUOWH3GIaV4wAibvkLTZV/Jnd
Tb/LcMDsLac3AVvBwEGLhBBzmGwk6toLXR/7E1aJdNUnsbVtqDnWJejZdc3cZA+I42AL8MiucTKj
a+Oa8wr8jPuJix45J0wIhjqDmejZ0R3FLAtCgJeySYgVaeviRbW2+q4YdgVW917204TGHSmoKR87
YKjfU0fWK0N21qeKXv6uyseCnO2Rd9nASJrXyPkcYm1f67G8N5pZfmdp3dP9DE62PWKoJXtz1fVu
+ARwO9v2hrTvsNnhuIDliOky5jpBDzLyuW43/qxhURl8SMLtG7Y3hOPtgc8u/t3B685mgsvFUlyO
hqZ6LRwi7jxECmixrGMSSQJsRDPtZIcUUyUmKXllJ7YZ24woKI23f38Win9eiaTjGNIRnglg1vjr
J4wBD2nTeHL3N6KsjnRZ0Nq8OOolU+Y1JpwMSWRjb2kmmqfMSCFGxGm4R0JPxe8OHSg2Zo6xbn7J
JX1ei9ndjkjqB1efJJPeaYK5jL3DbHEK9Iuqfu7cldO1OXB4epDkamwFJMl1F0RvCNsQbdAdXVv5
fNE7npm5g9znzCr/w5/956TgZWFBTYHrzRaWA0fa+MvCoslam3vTiaAqlfdxOpn35hSH4BCIPgxl
f8oLM98XYfFUmh4yeaX3T1Q099oAI2Nq2v7aWngslWMy/ZHhRQsye2lWCmQyeJYrhfo7zBXKwUUI
OY8fBu6/ldBwAIZJ8pkPUbXxmImBeLuzRXQ0S7mnHZ362Rgwn3ZqucnMXPq13EFNpeRlnPUfDgF/
8D+tP7a0LekBjDfoPhpLIvZviyuBBxWO4DraK7NS91MWuhdgsszLzFf44d3DHNoRAKj4q2Oh3bDi
6mWAE9g44ejbjk5DjhTNtyy975TxKZtSVMy5KZ5yJ7SAPmX0fePxJOtGvXjxW4BM4aoG9aUedX1v
1vBME83Sn0VCME1n80lrE/wqU3nfiQD5PmPsqMyeCwZv93PcvGjA8tcxzPFjqzX9J885BkEB5YSO
0KbOx2rf9+U1q/ThvmGEfAYB8+7qLeEmyPbaakIdLu3ndkrkfWda1j3r5WtmxfrGNg1O0y7uHtEP
iTOsgTuz7iWlYY49ZNAuPa6i9RxachsPM1w/RjWbbjIvN20Ja/ahzSj5lT4C4CPI+bGSxqPbk/fT
182jEJ17HhFEPeYUgxByURyjl9wxaz1pQG/o1xUx6CqJm2J2d/3snTq9ZlQw6DFLnvsgDfDsmt3p
66gLre2gIUjFphhWFgp0UCVnU7bEfKDF245Iy3z6H9+cydO3uKnTFRawYj30WXDNcuOejkO2SxRh
CZWLkrgtwgZWC8Z53cjrzeg6iO8MLfVjMy2uetzvkZwi34upy4OZZrc0wnQ1R0NyQtPdQsalaS4j
N9gatWHugK2yFDyzuWL/l9HR0yKMz+0XaVR0vmbymcNZvemOIOQwQoSCM5K9X4/BsSogKaiEuqGZ
ox91Zl7RbV4MJFv3A9jZjYXD1EWYs6opu65NBv/LdshaGScaLvFkpIzW4crnDmqLKdaf8JmXD1k0
xuvB5jujwGavPrvPKMVWwqHuQ2Fqk+4zMeCpAu3zv19ZDPPPede3pcUxHcs2XMuwbM/6yxY5MjQa
Q4owSaapwEWZHd0DeQzWKLrN1TRb3xRF9GNRJcFmMkiNq6AVHofIeFeFQ1TjSONOS+BKlJ43XlvN
jA69x2Utj7wn6bnxvgFZ4CtngEgo7Jeu0NdjNeUXWcr2vps0pHu1ImI9yro7L9DWnnRLCrzrGKUR
eddT/MCGFG+FYTrbuED1GzCcd3UzIdsT9FDeKb4vpJ0yOkXGVUikF5t83LUim2MzYJW+SCtnbF4a
BpPh8oOxOZ1qt7z0EWHBpG1pkIsM587Muprg6Zhs4gEY1mRg3c6n7iUfTOc6kLMrcJstPj0/j465
1rdfnak9xAQQIrS8muYX2hdqr5VMy0sAs2wi7hx2uFxJhmEPPAT9iZ1sBhbkLcFeLUpJWzKXCua9
sMNrVyRIbijBGM0BhM2AoN988BIulU1bj0iueZ/TsSHzZfCesdFe0qmGTmE9FDOaKzbe4hhJDztg
59R77PPAvUKPRBxs2CvCEsR9WrA1R5hEasCwNrSKzQZGryZDGTNgTTrZRaj7yNgXUduihEBcjd5F
PiU4b+h8uTkpymgxk7Sc954LgjpGDzKDrdhaIWY8VJJJmORfvRRhALyqldEE5sl08Creztj/b+k8
BtXAb5/JzUf38f++FyzR091H/v2//naJgYjzv6qK//bHFw7f/utvLOTL9/2B5nHdvxu6ZRgu138G
Ip7Np/gPNI9n/N22LMkHgAvm/zB55N8hNQoge5JXwbno/GLy6H83HBrYNOEZCrLyuP8XJg8j13/a
mkjpoXpx2ZsIz2Km+ufLcuzEtUyrNj1k0K/23tC995Z95+VkclnFGBxdg165pmaKn9TdJ3FxCEd8
bLKLMJybaAisCs8lvpW0Ed3J8+Z7LNPlwdaqjwzZ/jo0+u9jzsi2DOeSoWoK8jYcfqjSLM7tVLFY
0QJ0QkKQW4TlK4joE0KSyWn6LSKuO5G86kCnU9OkQzdSp+gU57shQijViR8NsZf+KLGOD3l2ktc+
nBgLV+17XgM/G/va8SfGUfTwcf18DSNE3Z1L5gLpG+smBmtCTZuSPZXh6eGjnCvcKH2V7uC10Npw
6RLcUAJJykBt1orCTwgd8Nh+3aWaTK+jxKdozYq82THGOprp09HIw69aY3hHK+/EE921xVUcvEUi
ie+8UlEBBWG86Qw9ZhQUTOfEgfnHMB1ZZwyRMF9E8MUizGmANWwx/dP/c0J9n45A65rY4Zer22iL
jXrvkqaCvTfrLmaaXyava9cwwi9TS/FZphUeNIwyWTR/cm1Edkvd/cnVv4yqPKioUN8Bg6/nNngb
aCCvc4+rB8VJv5sIl9jUw6aOYwboJYqjeGT1SG3zuQhczJ/GtPg+GRa1DS+0WCM1xGhloDAHSXVy
hwGqhcMbWologkmbloeZkZOctezsMdouG14YSZbYxmXzIeid3p49ddGdRJh6GmMGdxkACwuFb6Ux
yuAFk5yRg6t7ONaJxIaZliDrqjRvP2E/DTwsPK7gj6TwPVLZRSfHDUN/6OKvKpLJiSiQ5KQvm4nb
TUtR8dvD21dvz7t99V89vH0hsBIdra51vj3SbK4AuQKa2yRsB5nX/uln3F4POA1fud2dc8vz69B+
vH3z7eb2a7Bko1Cb+5datDlC6D+9yO01kWyg/+tqsbl91//6692+9/ZVKxXG1sU/vrp9x68v3B6G
SYi+83b3t9/v5zO1+VnahOWG+ApAYf3jib/dvT3x9mNmWlZaIKv1aAI6hmNC82O5aQ2zQ1fFOMHm
Cn7G1LPUNKiXsSaCevZk6otwZJYBBpcAlV832mQBKFqGSbZGtEiYWc3GW/5tHIDsiYCouOHt9vTb
v/buPKHtIzZZhdZRDu1Lo2fltsae3GxEUrf7SZ0jrb4wdVvgkZxKhp5r54Cd9vl2T0Q54S+BTssK
Efwpc9BDEtlBkjWuiK7W6eiW+Uo39nY+CwxZrgAoxY0nY/OMMD80RbVp++wFIruApsmXTNK09k6r
zoEDJ7PQJIfaNkNfLWM0JKbW+Xavy5D8tdP0SL0He4k3WOPEIrlVIr0hzyXQOYa//s2JmA71enMc
l2fgu/jaeBT6WSrYnAz2qcoL+xQNzMOMCLMjSSP6eR4jUW6Sym3OTLQLwoCCBMNG1YJEmDP68Ldn
3W6g/hk/Hwo3QhA1pK+mLUoWT4LCAyxVIl/Cir2pYCvR703XkxCQ+f+k14D+ECsYocAaXHxNA0p4
UeOeQGJDb9xJQZR2pObUaLTbGgXSVOaI3nq282Iux7ODEu48JRHo8Lx8yotpPJfLzZiYLVaTxtvK
5Rlmcx3UDByHlR4xZXQXXWNYG3TN8GHoaolNi8tDBI/ynCw3CvvxsV3QTujFmetpSOfBHRR0jbcq
xlBkx2l5EcW7DQTxPAOhGxB/Ny2CmaHQ5rNGhNlZD5r5jNQrPcxVcESX88e/z0NYr3TLTfzb05Ll
pL/d+1JbR+GxA6YEHDRySuKQ0bsg+vUMZq7vVtiw7wuLOXPVLRmgbuMbsYrWSjUZLl5+kxC4DRUy
ydndJ0Z8ONVy6zyNM0qAZRAPM5x4IS8V26JCciG0UO4qIZ9vJ1YjNGrlCB9s4wbZpbbK/DK37M5b
a2r820NLa1uflBMqQJ1dPPaqcpnL9qgdWya6UEbiJHzIwvzaYJzblo4L7SlFyZaG4JwFmTAHoC/o
IjXMnRhLjHtH5ruSMMCXGE7DXgDhNu3I2N8caqNkSr2KFlfBOBHPTs1YHKcAlFvYDMqfB+b8dScQ
Fd2cB0NLnvbt3s9//PX49o3JTcN0+/pfnn57aPL2+J7o728/2jGJpapAi9KB5cf/+obfXvrn3SLP
PgO4i3z6Xv/zm9x+3u3H42PiH5E6V+vQZmz92y/x2/MbEuPWZliE61A3ILFoddscbzdkf/5x7/bw
5rn6y7/dvtArC1icFWE73+FPB7Ac6DYyaedO4J/TpmzclgG18GR/ITT3C078eqPn9Rd7dt4NpAWX
HrHTBq4bRff8Ki0dJ12YHbLR5gNkwUq1PGlC4LV2qOrVnqBWZ1MhDE2VWa418Cxb4DaV30I2PuSV
8aJ5DV5ZNGbtTEm8TFwjI1xLp3oEXg87bnrsjIEZ0MBENtSiew0UW58CkJYLLaY0IL+pfKWFYJYw
rxjQv8qYVWJODnkmzzIO0EVihnGCcmMYxJq0A5s0tz7QEdvoFgF7bcfLlzZIDFoiW2aTr0PBlFaL
Egdw1jZvcv3i4HsBEN4+GdYqJRMkUmBsuC53e7sU02aw6nGbzu4dUmo/TRGKMlx+z6tcrfpYLt5U
F2FISkyHNPJN2c7xhiyN/tznXGpZCFc6mD1Awai1E/0AewDjk2q9Q8nt2nNmpKxlcEi7aNmiMDwO
CHuNYhGuTYKJN2Q5B2sRUkqVrjhEAG1X8DlH+hfUrOS60bJqGb3X3lhDKhheskVwFmSS+BThPGi8
D03cJvvAKcjDSUPi5WTLqCqKOAjYOSrVHlIELaAbWuRT33AtRn6uf7IhsW9CqyKkFgO6mbevZMcG
GzuwCOfCqp6ibjgGGdFMVZNmm1jTvCWL96kynXE9zknld7P9TvckPEV60/pI0ZipBfZ1kn1OPkTz
Xjw7Pf1HQix2g1a2a3gUr60dAEkYgbU5erM1x2qTdkt4iT2uBGiwlTsUw8YcCJAKx6Vji9nRbat3
U0eJ7F0cd7jSXwoQxXnZwSDXZh5S/EJphXUAA5zbvcxz8D3qPVgDbb0hxGJNy8g+eLPYc8TEpSnC
caXDKVfZpeN07GJPp1r3KBoyIk9L0DKZrBBl6c1nInrIyoFJVP5wrAapEE6g0xTx9OKjLALE7nq5
byQmEhAK56V7g8gguhCZij6KI4j+aE0EAinusQK92IC1ItPXMpni1YZ4Z7IzPdiCvmqUkhw+cC4h
MN1jngNK2HGCLjqJRlOfcqyyKjYQdNtsn2e6cihbeadwNpI5+tmLtH5LVLFEPg3TFIrjLs7olwue
qNNlWUUJmVw0jVF3huM5HWC8JzbRVpL/Amk2zPCzUTvPVtLwkQrCPWNtse8Hcx8BEzk6ILtl4VzC
qQAgrh8bk9TC0ijvnYnfUap9W8hwRdfJ8vMw6fe9GPYGWleBiUHPLHcjdOYFwfTsye6zLeKPcZl/
jFkK8tw2xS7r72phoW7pWFZknLIDcXGS2fS8N9Mkna2ueZ9RZTwnKYYXVWX0GYGF7bAO2AnHdi6I
6jOHnSyARQRQ1H2GihZxM/e2kcLNYs4Bz7sAEQN2Z7RUSXGU8LEMX4M+0w9DO74OdVlvGRrcEVDg
nvslVgnUoNRdfdtlHdrPgdm/jbLpY4yazC+I8Apw629ypK+rpGoF+dw5mhAPt14S6T7xBs8ygyRv
RsuMocIPYXocH6Y/CG8T0qogD/o6kafEX4QmQpn2smxxMmwQNuldu8IBhlCiJz7GqOKJjCd0SJ/m
DQmO5MxtMGitG8L8fGMRiHRD+BjYnnsq6TkR4LmYmjB3ImKjj2w4N4fWlZT2VTHStBo/MLAXtEld
gsJYQ7TEjNlIoRQzdLbyhVkdUeV5B1f/YQYOwT5O3mwmALkrCwmgX/QJhgroKRDkakKTdkWb5f7k
VAWg0pSlZwgRq1TfQnlOui8ugUora7TTTRGP71Ss48pRRrIuZtYql17dsrUL9nPl4TQJ8AckAlOp
k6zNhPRKXKa8aquLi9HjfPCIXu88uBxDOjxGs/NWKDJwYst1V8x4UszluIe7Onk1iqZD9pgdF53e
jFyD/bcVYV/oAMLkGeYVV2wl3npfaYs+94hpMPhE9xiR2DW3i+AUTKG7mkIiVGlh4J+g6ywSBn2R
fWSlGhgxvQmin5ssokzXsG1oDfN/6Hq9HrE0129NwUXJ6rofeCoxW3KgcdQoc4NimM+jOVzIlFEs
OfFTA+1py+bhKhQ6xljPvwYGV0BP6HTWIBLVRGfvh0KtS9fdOol8gDR1EKnAtz00u0n1GyaV8YqI
YOAOpOCtDNKbOAvOws3vyX94LIb0EuqP4dBf9A05PAxUSXUIm+5UZCwnukWGRvY8SN4Gm9gLb8SJ
noXPclbkuqDi36nisaLyrGUQs9skh6LCOxamLjNtw1oPToCavLDfobN26wXvlBgQXbzoq5mU5aa3
UHR5dXwKHJr+6HpjsHXrOiUbvLevbQvaHYopchoXafRkVP61IiN06zKRLVz9IS34+NGyHzZp0X7L
inCPtcfaoZ38CpVYf7S0726u9n0beo9jLfEWUg3ZI/JNYHiVVK9NwsbCna6DGbLzz8OPouf00lJ8
bHkE14gSp4TgYlakxJcxxhyzyTeMjL8PtfVmd/RNWETGxZ2XAujg6UFAOih9rSw0eRM1hx4pUa5c
GIuNrVh2K1l+dHDVkUP1oI6S6M2J5Yco4mAlRhpbpiieSCjA1oQJYv4WzdBiYXIi/7Xd19mujH0Z
adju5vuy5H2N8NgTba+DQxvfO6zliEmnZI8YuYvGx5jsZyMsvsI0Il4DGkrFqyIFhMLZ1VqKzo+R
BjN5sJTNnXKT+NBGat4AAXWwhEzznQoaco7S8r2gR1Po6SPioHdNVpC3uwoq1dTsuolsYxy5n92E
BvVty2WmyJ5Q/4WoGalOs6X2naVX+7HnooVFymW4fjHIC8IlsqAZYvueVH5tw+RgsOt7acD6gbLa
K2m4N+38gjqoWimbEmjU23XWVd490L0VkTvipAhMiUWKsGzA01c33rwbVeBt2iYAWDneT8MPKbrG
H3PAzUOHbtCda5gnefTS44PH+2eBYdGfp4gpoovTqEt65jilOIXiKIU+HN7TFLm0Zzcc5oaZguWe
zHEosObKHKtW/eotesFcOt+1rvwemiyb8Oe8VRXFcAPaEixXbhJ4F9yVHrjDKafVoaHOYUBB9Qk2
94DN3aqQIJDixjbChbLGhrc7Nw9JSy5RjOJ/A0YK4dkMfa8e2pVTu0QNV7N9qqvo817o5Xtlb8M5
A+k3gFKGSbHVc4/5S7OU7I7clbQ6VjmQPRhVZGOTGguvwwrvBxgDaQWQCVzsp7hHRJfrajXGoWRh
m5B6FjGGqURvz+zrytT4ErFp6ok2ZQLUSD+pHcbdFKX+KrbG+YK9BflD6h5jq6XvwJ8+JaRS9c5L
GhD9CLlPbXpYX9tUnI0s3eSulMdyRovOPCI+AJi/6Fr4uSgBDcjZxR/kZShBbTQtcvrUqTbmSlvr
W+k1bzTD0V6066TzrdT82tOZwd0+x4dOmM8Dkh8GeN7GgNyHV+w+MyyIxUbBVbc/eUnPRVELL11Y
IVtD1QC3kY21LK2tqOqz6Upwu4xIw9nbTCOjvqGcUIii01up+qrM6FH3LELuE5PL1dg96eHZNgqo
GC0q83bE6GMu0y9Tw3/r9Sh4sSOuiQjmmHgjhu/+pQ0wsHfD8lZQ4eC6uXNaOoFDldzbuY4RMmvB
Z8gro7uTzLuLgY6C/jh6VMS1Kye4R39o+nbnvkxjS/4eKRyVNzymlfVci54db+eBTNfSx8zARxlV
ODiyrRHD7UEyNYDdIRBDbdKk3pW2F9Da2E3j8BgnAbNNLbowhXVOc4/2Cth2zgDb3UHc9XXRFgfM
XYMP8J8Y3EYeakMld31fED814lVktUBdTjUnArFv6fJH/qDMVw8vK7THPNpWwrwbC0ykaDsFW+nQ
3Xqa+a2ySV+hCILaQPMfij1gJFmuyQluRl6OmMeTljI6yANI9QihnhW96xcb+eRxFO68BmJe0Fr/
hkG+R4JJSz50d52bPsbIbLdT47jbnIsDCNLvedUPZ0R9ZAL16z6pxo3u5BLtpUvx1WTxdgBEwLtY
5H5ZxOAXuSiCE2BXtLSwur1Ln3xL1WOvU/bEVm7JVW17HfDTch8saV42S0dQqxRHgbkkeN2HDjTg
hHQ0zmRMMePwZGJVbdzWXQdY5XGWaU8OruUNRkuK6RZEJL7quWd31B2GJN/P0XRyS2J7FdaGRS5G
+J/trLTW6tdT2xhU0KZkm0+LNHRnhwj2+WB14Y9AVxlpgg45Tky3RdHbaKfZblizd0QY3qwsmzVY
cS3cej2wp9rrkH6X3RMeYej2EUVPDlzolKvmwKyBMYWOmzIEyICuyCe/8smwAX95dfc4OjF0VQXK
E5QOvTgDFx2/q3LcYgMrDOwogI6+LXwHgIkvoZGsMFXqhqj2jlnUK0A809aJCfGehopLYIV4hNiE
tVoo2T1XyzrLdPQZ8rujm2AYhxBs+N7tFl17ZCV+1Mv3LitZPzJFiRFg73WcjymssrWbAYSHDrrv
m+nOo98MTDGx1lNJHJhFwDFHjNJG2Ay6h70a7ScMukire7iQVaebvmTpr/T8LVxMfUHhPofEYnGM
C7o1nsbAuKd41gv0vH216CSih8qYD+zfGB7pOoyi+h3l/dFon5sMSQCSw/IyxxqO1e41nYB7ho32
paFJYeijoO9d11sqEqcC0Ua49aOWYcOm+47SfqxoA04BbQjruzeHz1O7RH5GY8o4ySSuTQwfKDRy
P9KT57m+C5MuvDTY/q5xltbMuVW3LZrnQtA1QMq5IQYt8zur9mWmc/0YSSFM8wQ4Io6qnRryJxEG
/Xbs2JaaevHSCnrAi9l4TudvlIKzNPVtwdAIrcpDxDtGjzvhOn8VA1voTqcHMWID7j37waqTH+lo
3atcPTVkhW0dm5GH0VXzhk9lQsGltuKjDUbwYbWtLTygcDMLu1lbU/yUUZkdUKY+9jOJyM64Ixfw
0hDjvGP+hxtOp1aNn2ka5T7DyWe6oiUGmO6xWz6k9CM3iBVxnWfWcQCbfxoIlfgyK6yx02DFK2OY
GNOJwPMxhOPO1OJ1H1k7OMZ7dLCgmjUCabyOM9NjpLrTncEfEut5sEMkzLKlKovmH/Mg2m2HGC6o
4VnVX4NQQesbPrkKtm04fsNuPe6iSTs2bv0ajGG/LfCo4Avz6F8F3o+8J7OnquX7LDIDxDPSxjZr
MQ6QEs1p0SFDgMaH1bHCy43mv12ujsQMXnUGsyuv/pIBiGrc6kmQRenHAbrLHrNbAylO160n2P6c
Xi0KNmIZXmrUMn5iFdAcja2jh9TA8xfDKo3tWDeniIwldmyUimGDZCfQi21m2cl5imCWGFiICY+8
rzhF+FxjdMkG6JaVyF4bsmS3UWWINRfbdmWYdG3psZB2W3genNZKXyF1OIYOjK7GYWutb5LQ+gaF
6gmBzH2mmeiE0/GDvMhiZUxEQdli7SRdS7yfs9FCOBBa/km1GHui4VQL8U5SwBZTAByZGCiY0Fv9
YI/f2GMiy7KZNspenWYX4bHCjMLhpigftgrLUiolRVvcs32mC7bqMtUuU9HvM25kB/nZnYmJGvFq
S+eluJoeg+fI0jDVNpB9DFbsylXunSdKYy8T/vxMF9/SkKhYQIXfiOMgF6MmUd2RNkPGHku/xfZy
5bB4rkatVytce/FG6zT6kuQyN4vUlaDti25PzaFs2B+SH7erFmDTiD0uGfqjhzzpoEWF78ZkgiJW
4tSop89T18JXIb/Xnwhj6OI6OcIwwJZmMYMiY3QXkYC2Al+NYAwY3tnSLghumao0+b2VtOepoHnY
OAQ8OrSOj0LRfWkFnM6B7L1CMn+wmzuocawQjMd7jcRlbbhqBNvs+cTQNejSByIguGYOIEjw0mCD
zfErJ8awsoTX7UrDu3aZ/oayUa0BwvtKlR7Ogs9Z7GG0a5fyKHFHAr9ICDbULteLDyqry6wfzFlz
74fauxunCgT2qL13Fb0wRadgN7m5WAvS4zQ7Ctcj7uXtJEHLlZFu4CW5U8U3iNUEgA0LDQOOlSDx
WwHoU571Nbb7fBOVn0R2HXqYV02AKKsKwm5bEScC8s0K1iQEF2sQjpamPbpiP7QwExqUT2wC8w1N
IPrm+tWlW4pTCONkSjqwBrHrElv2k+M0O+l2/a5BwA3ae3aw3WX6HrERFTR5v7Q7VQ8fTlTGQ+FO
J5lkAJZGRx3ibLyYKOA2lUXrUcbQdfSKbrRii07qvIiLhzk1P5hNQeE5mOU0+qTJQixOY7rQg8Sd
rX9pIi98ZG3+4UQBTRSPQX+SmMrPKJQwBCHnc7JrnJdnvAertAuLc9GHxxZV8MGYwZOZQl2Z/EM1
A6e+Iu+SXUNg08jJaFQrcO9aCKNXH9VLVHPQ5i7lAKck2+JgsOmkR8/sRMTG5KRGv7uO6iwGNUNL
ddLeA/gcQWupV2eyd5quhmvcWtkaAoHmA8Kf1iAR43XQOP2udKP5OGgY8xgP9Duu4rQ/2/HD4Uxg
ILHv9EhxfgA8sSwICETOSjFAo5zKz/0yJ+q0ujjefGwyHxg8/np8u9csX/71b7dvcUPNRei9eN9u
j2/3/vKcmCn2epaxzkeBVyiQkZNSDXbO11zz028v8/On/suXdDOBZ39qzc3PJ/1023UVQ+hfP/zn
dzpJQdLjQFZFRfBNFBADDG+bDe/yJ/76/X6+TtHByfd0z//tZZuGUJtaj3d/feXb459PvP0lrSs/
oiFQ29tLR7SeOBT/+Cm/ftTtwN0eRvB6gReT2Hh7+OuIItwtdrEwTnGjfQ6UpNmAAn4dJ9V7ZjYa
iFa73CCuaWjeKWyomUblgv9RjCZcRyvlomsaQO4VRTF75gf0xra+cUfTg0+R7ABXgI8gPZ4dW/85
Y4VLOnNjGeFXSv4QmR8wg//m7jyWXNe27PorCvVRQXigoQ4svXeZHUZaeMI7fr0Gsl4oXr2SVKGu
GpfBk+ceJkkAG2uvNeeY3GJ7N9ZGlvkM6AAkMEi2lvBoYTiPNdX883kx23I+yuhZ1PiYdp8d7jsE
Jhk5H22ync2mkQl+B2sErkqazFp8jquujL+mEUY14lOK22JTyK+PpEY63JbqupcU30RLYlFi6Cps
QmErZwPr/QspnhwHvVN3TUywIdbQ7LGfySyosY5CQFYjzvqe0JpXgYWV1OyXudMClkjcsEBT1VUZ
m0t0z5kbyUpjR3j0mMVb8Ic2Q0ROsKZlDLrxUWMB+HxVfL05Iy650N1gNkAskusL0dIVRlfGNTon
LZblYcGNbS6Qt00jDQ6hNn7I9PLGXrij0xFgrg1rpDk20Q3se41ZagOlhXNS924Yyp5aj2/Ictg5
NN7DAAZggmRVhhpGQV8xMleKa5Zq33kvD05Xjt+wYRs2iAoLt5xDAgu4B4ptk7nd6x4G0jlPKW8L
VjKn62CY5zeIGKi1XmDzRFeSZmRBQQ4F7tc+3KcYm5ZRMUAn17JAd2T45azg9ZLV4xGJTjXSGVBk
mGQteAynI1naanVRxPqDPfIltPeyx3elK8m5f1BXaCAAGPa8vaBk00jTGUdVn6MTtOnnyE3NFZB4
eJgbSMnW+rVeSZiW1FNJi7McCFxH4YgK9UVuUSO45oB4QW3AuMbAPywNbfTs9TgUZAwxI3vlxKdq
154Y+sF4ajZG09JrRo+/ZcwEAtcyWwTlL/Nav4ol+egfGHz2AAvgJYft22yARquKKZiShlSaP80T
LJn/ysT0n0P2VE1SZXlK+aNUQtf3HwV94UMZgerQnAIzj66zE8ylnjBZiMR0n85Qd0TK46wWJdlt
2A6Yz4QPz4Dr6WctQfWCvKgrCT5oKtpgWNuVmAnmQQEdPYR6tks4EXK9PrEUBNY/ySb3MLSC/Pnf
SOrb5xFRw//jv4v/yaDEG8dojDnJUGWNvv9/fOOv6FlBRi6445CuvhA0HDRP2nkog5mctXFDaxC/
WhGl4U6Nw2g5ymb+X72HSe34729tEm3SklE1+h/8N0khDaq8//geojKKtSHMsHO1zbiDE7BIxDgE
VdxhSX3pwjxPewMaxckQSkqGdrbEaxQ+i/9nnwzvQ9EVU8HHhV1C+xdVNzi/kRhsPVi0BQiU0KiU
RQs9vp6xCPZ1fMfHlfs5nkTRCMqNkYjDPKLZ0hWwtzF5bhB9l9DgZat6Gv0mQDDD/Srlji6GPYJf
lmkUoeLmAQz7oahLo+nrTSGQY4WQX3IqgZn0E6eBm0fiBzEj3XzISz8xc3399xBNz5r0df+/nwL/
m3NXJ6ZDAUomGjP4M/8iRm1njRE2XRgsNJGokL4uJqZZMrpioHuFKtmh8qrWXdmzt+xeQMmLBcYq
5vvpi7IdFlQWdPNs1gOkVLNu8VCAo3ZBCC6oeJAb8QolnH39CZef7P298/9fVc0YQUX5n47Nf1I1
L74/wvyf9cz/+Bf/0DOLovhvMzgUHCpFnmmagpPyH3pmUdT/TZJlUVUkU+MK+l+iZsWcRM3mTDcI
m0S7LKKB/kfQqCL+m2lSR8wkGTXypJX7fxE16+K/nkez6SUQZzAdxehItum/eB0T8YGrRn9oW3GM
u3nyzJnxRVxM0kuCcxmltFEw+jbLv4ciaohoDMIjjUyAoiQBAxCbnv49xDV8nDqm4UeZUME25eE1
8YiH6eHvj4Ba2IpyQ5+i7qO5TDW1/HtoJyoYPMF//PHffyYAfKUNtXomAVPUZOLY/qUt/z2TiFdk
tEo7wGZKW9pIexjcgnJD2Dc9hSzOddHpuq3kt1epVVYo0A0pgypdoRVH9xLuH4o5kBZebgGfRL4Z
ZtxvDYXaRC94GWWi1Gpm0HuNkW1C+grPYWAcZmaxJzd0vNunBnLI1Bf1mHyaT/bBwDs7aLFKuxzp
Py+FThS9Uqr3KBbbZTXxbRVBZwMTlMVxDGQw4ZhBIa4ZVPPw1MGcR+UsX8gotEjDUCNHVSFJDsRc
sCmbnhLixVMpnRVLWRwc3NnV/O99CoWWL/+eRVGuLx6NV07+v78H8VWGqPai3dDV+TyqxnkAXWoJ
GrRMhgAn2YMOsNS5ZC4yUdfI9PqIkf2GdFpnTc0WrOgJi+9BEiAV5/sZFkqgnLIsKtGuZP+0vxB7
WbGFoTf+CX0lT0q2YFKW/T37exinihuySHyAQN16yQTb+nv4g2r9PfsDbf09kwxkoikob1PMeKXp
nf896NMf/34mvOAoD9kkRejSqZc1bXrwB3tBgkJsnp4IEZhCxxDPM+6I7fLAZAaPF3kSF0kls9Ye
vquZg1F/NBmG0jnwmg5viAd5lvAz7+EDwKRNbxvjR9PMS+FUSlN83JFnJk1S0tSvE0AAeZTGBg/f
He4WtoDaqqbfL24QMD3vya/ovKzqlm/CyI1VF60GVoIudHI4s/VrJw8npfjOVc9I5tW0EYfrObJj
RnxB8GRn9Xa5GnobRClSAHKZUOwuXp+zS1iAq7EV5O3HGb0oNLIw0JDI43OZLciaQRtHT2hCsSEY
RldLochZ+HS1n3hPV+1RWhK6dIUGswV46Xl6nuTY064aoBFIPbDfCIsh1kix24F6cJmCzZ+AfhNb
dl4OjD7xCcCbskqdcPotSJrim2qXr2/XnaODdiXvwQzcZo1Ik8Sl1NKdAAASnIqSxrKbSJuRAYFi
Rav8ADWphmxsF2+oJNyPZMEweSVsM2ynilW8tTmOVMiE9rOzyJaHNEiDe4ZsDfmzpSxryLWdP0b7
Am4prKcfBgF99UU2kA4sBF9cssjpU39BaE+aI+Ur324jkfOBW8qefUBHgQVepm69HUj7VZBqW4EE
7N9qj/KwokN2kW9ZZYvMINh+xdT2Tn1ApBAEdnEikGfRVS5tRNlAAeppXJugsecEitEyBhk8y5x+
5qYnbY32pLk9P/XL80oA5y7urSlgkYFd9WZGlg7GhgqaAtlGapszqSAChBWp+yIJ2Ewuhk+cCFPo
/Vg6WUMks2OckVrf2XnyYThtlQ/lZzhHqgXSclksmgWDow50peSgvgAhjyGLy+Hhx19ZiQmA/oeT
bSSZlWKuXJMVdEPq1faQ5KduXV6HvfRuZPPqzpQczjAnW7c2ii0Htf3V0qVCCz9Hle1yQqmpJ7Fl
TzkTVggKDM0O3quVGy1ou+dnbeJz2jr7AWi1lpi5otscFLhmv9CHYRRZEuA2V7eTpfZrfoVneVX/
KN+Mpz+ib/PAujPWrnYCI1RYKuTT14UdDZtOCdhivir2tewPKAFuD0CztrlkzNLDCQcRtXvO6efs
Rpqo3A6m8YdVf0gfGQVbOjc4HzJyO9zwu0S/V1mF840+VHa6DVkl2k1Zh8xkGPBsSJZ0JQJ+XTlx
UMk87qgZYjfd9IXNjArIoFOdJ/7qKkK7z97anBu/z5c3XmFePBtXbu61/Mba8RgtwHSD9s1kNdWP
aujypFrPwGB8jLSLlwiEuPWQ3nAe2KW+3OpNZOc8j78JXtRIXLCSeX4UkQLWbv3xOsee+Jn/mCyh
wJHgFXg9+1CWKBRh9/GCQh52PJeBH7jKovdAKEF8Vi/R24usUC9Hemb17x0uvkWxj5u5SODGw+dY
hky2H3QHFsX5sYRR80SDuhe+gJtyfHvB5dBz7T3PYAH5hVIElsca1u318VrgyQcMNhLGJXgGnwNR
f0Wb3xLwHEMnA3XGjY51R1ymZxRkZGIHght80Ieh+hQrN0QCAa0onicPVztweR+yTfwZMj75Co7N
Y6kC1mABkX8YUXp000O62MM97y5xSWKXb54EPLOCx8sgREayNAprXXivR3rag0f2SPUlnpr7g2jz
PysWWYiBE1zx3WY5ho7EKnAEISZXvDzzG/E6FnQnD/Ww02e/IaNU6AYInFhtM/cBeil1s/QHfRK7
eFm0pMNwpyFrhDYfWz+9TkR2SfUPo0HI+XY5OtLUrrA6+KqIwmPmHFq25zWUwLTQuyatx2KhY1MH
70EOLvl1plWbHBknfbyH3U3pHObUD/r8vwiWF3h/B++BTnZAHWAx4/S0ZfgVkB5jnQklOQTpPVE2
0hYQCHi+16Zf2I97BWLfirj1rWall6KvJRg8+Oq0dZzaSbYgYCNqScDxsNm/Zp6Uu2K4J5pBiBjl
b7re5+0htKpHiHoLMd8kjPF3vFmxXTQO5LTAupTPxZB7eNUER6kPOsA3kcT4N3MpL+Ojthrnylbe
vXaPi7HkjEbXthLueuOWLDGJSGyzXdx5CzXa/HqHxjkUvae8LerUSWNXpDUYbZ/SSTIddmMiLLNj
6vZnmveO7LHLRRRL0D0IrOgaNdtkWPfKhnQ//CVu4l3p/HAEyaILvxTYpxIh1pYM3Je+A+kpFeUX
4gEExC/ApkdYNlG9ejDp+myCmNgdW0BlQGidCvtpHsc+uA9aLlLp9/GZhKVW3aAX7xTHSDcImvn/
JTDz6eGZuHB2EgHFolUcWYgu00v1VrZDigMLEwnnovjJSWe6CHul9EXNhlYaazZHCQho/BMloGBQ
dlohM4TRx9BdYDitwW64aovdjPQ0h9x2RqqxvDKTK1NgCTYP3iTRir6UW7Ex3zLDeh74KXqmxypc
DcIWU3piG7eycHhLR2nFWGhcD77xqdxyZ7ZOjyNznWk5bX4F3am2gbnQPNRQrdP5GB19jBXvzUHw
u8PLDfaCuGwX9a5fyW/l/ICa5PlTvQ9bgJPGruA1Xi45h/OnT9MubJ243+CTu8/m0eNc0f8XbWPF
d4Q0D4injlH5hEaOmaZEuQoorl9ATeqSq7wvG6sK7BbFKPa2p1X5s0/zbXZr61uHN/DSJU53yDxU
N/VpXFEr8S58anZ19FvNn4VWukw3NKTig7JKD+Otv1UXvn9+WUTU80HQLJKZMrsbXDtf1Of+TFAh
Z2yBIM5rMDam2+dSv4qX1084MKgAgLF5Xaol24C+cBquQckNvtp98aEAaebWamm0emuHIJ/kYaHi
Co/tIjghhPjmxIGAfpk1QBhs9Qq+X0SWjQ9sEkjcjNcJV+mMd/Ihsp+5prwYDONmXnXHPvTV3J9I
0itd9kTYr4nH9G1d2ZykCJvGzno83+MDlN8SlVnrpnPAiHlLW/IIfqvtfA3yTObhMmo0T/4AV0Pr
SPxw63KXf3OfZlo7Zp58rXAy+HBEXcFvtm2z6ExbelzYVZW75jL7RCVI4rkXzTwGrSKl5wA7YEPo
JkHEWU91u++O1bGSNuRTdUc5981kkbyhF2CMaazKPdr1Fp/fKfniw9Nj64Ha2wSVIvU1o2W5R1bS
DC4sd2bVHbb1mSNEyxZqze5FujaFuuaiFXwelWaBjPOZYuNzOOEhihMrtU12jxvvqB1Jt4mQv+46
8pSfDkIqtk3mr0p5Liz5LIVCzLNfRSe9+Byyefs9JeIRowdMjFDGxYhRZqmKu37Bd47aQ1n3L7l2
ns1kgAmNJ+qtKR+HbZmxVNvYINaMDKSiXcRTPsPfgx4+zSUpaWwtq3e06d2U4QKGsG3/8ezvZ38P
AXjvJYkGVBj0fa20yetV0Wq23Dxip6oBPgxyUlLts11ehhNx+O9ZL8Ix/3uWkSuDRWj6m1SpYyKF
utVgksvu/v31gEyQqMv/079WigJantZTR6pzPTZQqQr3skK2ID2pFNU6LxwhZ5/ZTr9QMtgeRzJf
tRnVfiaOy2eXNnPlNTIzf1ZL81ly2/97KsOjw2yKHV/aayy3U8bNLfjJfyJpBbhmtmGLBjEosSG9
NMwVK5/88Lwjj5M5lYVFAggkZTO7lP7HWDxXFaD5RacvjcJ6fmqiZazZ8RDdJGxn7CQUa/amcqew
JX2dS14dO5D42GBuupmVT3pvz9R8XhTzdrshzcGWTtpJ3oyil8crgYQtHUkLNF43+3nexr3gNtSi
JrHd1PpuccPt8liHdrBp36Q3NkivFZ9+GxN9YAk2fhrLPGCRaD3lrd2U7+w6A/S3IJxRgUzaVUg8
FrP/7lbGjvYWLGd78V07NZ9M3oMfOA980cobo2pY9YnDsSfeJlVd0EzST/c9oQpJuDyqn4ajHkgs
oreXhEd1m7J7+3x6pIEwJ0XSs27WykiVZNe/gmQjwZmPP6EnviM46t/0g+JofHUovLfxN0UxO72e
SIO3+id/L0mamwSHdqj74oovr/yhuAz5Z1BG8PdQu0nX6oSFeZg4HXjeLCh6n4zP20Ptc0Rwk5Wb
zMVzlzqhx+EmSX7cj8xx5uqhWQYb5FPydhRpFblP3cL+gUZj9o32u0V8DdVo18TzYcVv02KWPAe0
7vj0+Ee81OtYOvX94RUPu8mdBgZTQ+gwQ6rR6r1gzVnJjOP5GTORQARxYyiOebK7Ce4Xjh3WsWj9
OOs2TKiFtngR9rF5eNXo1l60lOcgJxhYtn7zKXEIvnnVUoZwaj/nmPWxS5CSYQmnJkRjZydzfnAU
jiUuoY2CYAm1jXBk/yyv6KOIjALYE8Y7gDt0w9WXkzOmMziuNQKJ44wxOhIMBMTfxTy9VQ92+NRU
Fv8H8sOUG/mFcEHRUZbIEdzg8MRYWFLDlwQ20pKDskgTxuJHsJBlXwZyL9uMqhcSwot5e4l3DFnQ
vyzBtRNYssvfw1NSWhhcx2/dlg8MPxGAB5cJT9zbHBdsnkA/MWBZ4Y2A0dlei1zpGyE9YXgi5G3O
YMWqAKRSUp+kRTUfbhwNUh29YvegIfQmoXq9FKKbMX9kREgROI/eyXMw2QgguGsJMJMX4pHi/FAQ
nwRRG8Nh7qD+xKn+mJNWqar4h+cMPHnSEDwwWppyREMy3TgzEmugMx9a8M+nnDH/h75hO5AZv4Ni
y8JGrRg6WOYXxR/bU82n002zDIVEi6/IpZ3fl38dA3oEkc2G7NfI/G7NPpJMxf79tX50H9DUQ8Vm
Ogl2UBF9rbTRc7MZGmuv/VA/IQ6hKaLpQXcy9nTJfQSnZ3pWb97sOiwKMFW+BAFdnCMECzFTBfaT
WQzXOH2w2/MNdX/wIvfeKWbOq3SHT6LbCYMArUm/pbbr9+ksejd+6CIoNGA4McD+cRnSAOKAtwe6
AsKdzbf6yUkS3l8QHNEbvYNHVT/r8ZCl2zD2EN7H9/aHJS58Q7iB4SRPqdVW3b7ekoyoC053K6R5
XLFI8r5oTiy0Q685dLniff+OdJdWhsZcZMIc3xLid8mdL93ZD1ii+n0svJYvrd8g2WJWaaBEiGzj
t6b/lSJ2tLJ3Y4nxQ0HZRtsniJb9BnG4ozv1JwkdM071jUwOwBUDjx/vdEDigCdv2bt5HNVtRmIl
ub6inaaHNDk/WJluAS55tKWVH/SbepjaLCyhGqkAD+69NIeC9UPwpBO5amVsHXMWPTYONB3oE5T0
UNevG/KOZTd/nEan4XDCDTjQ1rIRmXF0q+/kMEUXyicd/DhCHHkuGx5Ub4g3JqEUmkVuxYVwm4NO
J21eEvB3yQ6Mt8tN0V/penEneqj70KRUcLnlVJ+I/bZ00KIVuiJ6aTNr3BQ7nID73ITmCibGhuFB
sZBb2lL2wGywHeXlDlFx5DiW/WK8TCtFbIcnjjyXnHBrN6lxiCCGsMIaXIyf3DXq0Y/RZ8uiPWJ7
SVb5Jdn0e/0d5q6JIcOZ/QwK0e52m6yEz1Z1EtmbhfMRjk9BSCaxrd4Ato4ywtw/qGJwnBTUi4tc
+Pn7vjkwijs7dCwCxhviH+BWPlla6op9NvGpuxp/mgiP2mbxMZn+U4Tkc4AGleSKbD7Rw5ckXMEk
yW3jh1ut0RNq5QvpXYtX3KFYRTmxon4D0Qq4SXPuj9JPw2E+cblpmo1wjZY4vbtYcCTJg/sKW4Bf
qCiE86AVJrmFFRIIvRVuIWWw99cQ4nJZW88P4D8Fk4A7qofsPr73G640FuwZvS54AJ0ViZs0vszU
VYp0b0FyNUltAdI955kv2KHyXQnyhWoB2SagohtOOZSXinCc/KtHmf0t753vWznV/ZzrQsvXU1rv
Sn5XB1d/OmnmFq9F2doJQ/oBTesORbrxHblsjz0oDiLBY5mriWcNAXA1H6Gp127V2rPeYQU5TZ+Z
laV06XVyOlqcYiF/mKufKXWKMh3wR7cJi3mg7+G4js0UQ4OYFSfYVBgJDxsVFdHLqeTi455OFIV2
itekB0gnNU61ticd2qpKF76xjC/j6Zlbll8Lz/EVcQrKCAOKoEmso93/iPUJV2Tdsbvczi7cFGkK
4gPqvvNDHSxyP/Yidc9BkW/KJTgEF/SNlP/bbtVhyrkNVo1Uxgrm5k6cer+O+BXvg1U92OBUsoTM
WVRz04mX+/RFHuiuLjCTBwgrnBK3/ofaCwFxw3DIRkZiwke3q534OXYujcnX58BXQTl3aM7wIozr
iBDDeQXO41CzkEzt6ITdYr6IC8frj/VFW2YfyXHmau9l7mghFEOr+mvot/1CvIH1/DWrOVIj0SN8
x5OfC2H4KvI59Nr5hNmne2ZnF26SL8WbnfhiydXh2q1/qMW72CYxGCVjVmyED27pyRI9xtLYFHcQ
XMEvXlVgAi/j0pBLEsswWXw6NgnH0H4s4QY/+ZEyNVaRTxOVl/9mW/b877rOxI1qTwJiUzglbK8L
oTzXjCuAAg+DJSvVk7Gtna0QJWi/ISuwaaW8jGrRI6VSq/g/LWkJCuKXVXeGXo5cuV2w4ixrTs9v
Bbul9aycgTPBKtbjodFdLMO8AEkchY2YHJrfi+FH/yM74zLel8dgztn6xZt8lF7drGmWFsWOg1wu
HwuF0s1Xk43Etv3duJZbxR1WkT85JQGcWjLCiQdNnfaX2zJREOlZulB6qauETckyXYs79bUnpYy/
ndmyQ3GOzJ5d1ZxMnJQBWe4M6lRmPMRVYKxBaYeR14gA59ds7bpP85OLc0p5vnGySN+Y3/j+rHrT
Xx/L546rt74MtxE9lBU6fH3f7+n5ta5O9YVFEUElxl3pHFEmuNJCeXt9mrdX7Y+XhLChd+5LqrLD
nRuOX9xoKP8fa/n9UTqhtjK+qE6E0H4+/SpehMeM8uGsHgoaOidkAQiRU063tXRGWpXe8Of9pOx7
luku2QyH2R1jcr5IXxY2cUIhwCoyO7Em2z86XczNFPuLwjU3wR4mRjgfXGVH4GHPria+Sp7scu2s
EUrOTe+5hwI0H479XfSNdcWSxGZpO5JAwrHe0RKfIpc9jkZlIWwBSEt1gQlf/CTMsjuxRtbTumGl
n2Jlj92c8j3AtDz1nA1SFdiNsfJRTRZuVfqc4Qp5U2vVN33aBP0ZMBOb6Vnj0tSXSeh7ecaUP0EI
9Wr0KgGen0/YUg7Y9tQCBFgZMoo01MiY8BGqkkHoSLuXbcxxTYzypWBhxSY7dRuWpH4K0jwVXQrE
wu2/xGW1bN77c1d7AHSl+2DDM6E1Zlgt1gU2hzt2fRSmx1y2xXeCXBb5hR3fioEA3hJLv5SsRJt0
W4QLpB30+bCFsNWo32Z0Wln0g3nOJrdxhI/HvL8PvzM+Xm4Jm/IuNF771VxBlpv9PD1gNyQCnCgR
9WqsZp80rrCVKDck76IfHodrX7lq49G6yL9jKiTeFd188rKKGfDYpfbyML5hYqART38oj1yMPm0I
NhLMuMULF4MtrYFKKqjQh3cVgdmavs94Gl9r2dV941TeAzpKjKAoxvURi59d0iY5Ksl7xydCjHOP
+pOqeCZIeU4devNrOulf8xqh1qE5ctjKh2VPhpmH1eKVF5Fuwyi3tDlgQeG7sfVf+crQ4xEA+PdV
RmziHK/DC7ugU3Na2Jh5S+NSt35ReyAqQrbBKam/c3g6Oklw6GZ9BfkagZl45hxsonQUvwoLEfo9
pT+mAAcD1Td9/1HlJLk1HEUk5w8qDYurgD386zju0m2jTU2pfG989dWc/5l9AfJhPXWTDat2ym6H
/d736JH74zFb3OMDWelkprqSVywzLh5KZW4kwUZ1Cy//aK/qZ7OOsbxmTvAxo5VcTctv8ptjD/ht
3oxhulEx69P8elmvwg0z1uBXPse+ea6XvQ0cyR7fld8B/0lkQ79gxxzioJirhseV1i2S40Mg8sBp
y2nG+Xosq9n+9dryiiFB8/fHZKW0GEiiz2KxjltfgBeXYAu0VWUNoY0hHdFHKfJxoOGjFU33rIv4
OXvZgDhF02doKQf+Q3f6zBEM/1XfFRK2XwzdbMZElTW0/jPwpamOYCZqEGeOjtEqjwpFOaYIZnR3
0jSYmmaBlw9OLbjcFurBMT4ojh9bSIYVINFFv6QgYF7Ixg+XsiV8Pd/QCWIUYrV8mgdVBaxwVefV
STS90aCAseKv8GlNtywnmWcfDd3zykpnTsI0ON0x4OhNmtJMP+dsXEpiWKgTYo8Uj9kmeJdYx6ju
XQkq5pyjRwWcHKIEjfz0Dl642g+Ai+l/kuyeedzO3HYT7mJ1U3cL3a24IerYz+zAZ8ne8nGpjOM7
1XJWrJ8DM6J8To1mfugXdPTPa/IdaC6nerbGSeQab3QCdGSvbL1oM2WHYR1sGZ9iC+tsosZN0+/O
7OEZKJpvVc+ZwYvfymTLJd3nfAJX+Om/jDducpIKpM6edXOTYuMdHy23b+5wGWSWnNq23yo/2YGM
mWGhf+XwGNwk9EZp8XisGzYHvnqXHc6JJ3dYriQCi5nqjF5EREHlPEePk3Zaqzn4lL1np6xw8FjM
y3RbF63mixsoaWvf4yU3XAEhYsJXmpE1cu3dASoyhBEmUy9qm7JHIOvGggULOWcfxpXGeQ0v9BJ5
9SkBzCK6CfwSkDXvWGjLfXHJSeAR5gwXmDiI0HUxMWNRivdjfzVJ6cipnVkoKDZ4K177mdDn8TXa
Ow5jQc51xa0344Z4QEuY0zriXKCyK5zuQl92BH1DwXTS96hH1Z205PaoXGWv8uobNK0C+SD+gYsk
goyjb7uevC8JbanObajFTsH1dUKy18rvEZJV3iBjCEZZc4M+eebqDSgjOxJIeOStaQvS0F+VC/FZ
Dt+1rebWy4RvKrarO5iiIr6U03sFywEYwYYHi6lzVPxuxAPLZ7b61tN0h5Yl5QYRri7sMcbGVzoX
LmOsO0Jd7SLuhUW2K8/pkZs6WH9tJTixL38zMEKmHVWWvGDgENmsxaeZsouX/U4DofGwyXG/zW4j
e18K70X59vTjpeS8XLo68gfN7uad/j9ZX4KNj0dagZRxH66waC7RiY+jOA+yJpgPL8JFhMCA5Vq1
w02wGzZPXyKXkqbSNKGLkKVzG8Ixe67OXJrDmZOMBU/CFXeS7wYL925A6LgwIVdJ6y5/A4QuX3Hr
NY3fD7hk4F8zk7V12AL0bn6e8qpKXDzwGbMybtF895Q7GSGu85D9VcPMxSMaRWV5gXefeHmyjI2F
XmzEwAl1pJp+qLut4r8GZhkeKrKMFPOEs98CscD8YZCALxMU45rJLS0oZfRVJ2zFDTcWGK2Mvvj2
9L95XKw6s8BKdObRlvxW/USn7JOEo+cPA+EDL88ZMx0EfJ6W3rPU2dGN4NyfasYpwi3d0tfxpcB0
dsTRxqeTu7/JEq2t0mIESARoR9fvzNHhM9bsPyjDbtKqdfSNtkMmZM9WxpHZIZEa+rcauxAymXfj
a6ShZAEo1Fbdx/iViFyDVvzLnGPRbKvBatDux37fX4N2K8quTJGWuM9DcCdFMqezq290f8ZsZEZt
i39f9V+tA3GZciNjZtewm7XGz+jGpuKR+VXooISoGZ647VLlOkXS82msCmJoD8UFxlnkCQtWh5mH
raDKSdGDJwbOyRJdLoPSKWVqYGUf/IjHkXnzl5HajY0s4pL+4IEtctoSjnTj93Uen52e1aa+zeby
hZGi4OQn4U07Dm9BPBcXkuo3tvRVU6J8tw53ChpxFyFYAMDwmS1e9NFnyahP1TLEn3sLTiwK2mwS
oqmKW7TTJmVrbPo5c4ZCw5Jvcf1PXkvR77+SfcPwTdi3M4szvrjIbwpDnug0+Z0vxufYWCrNn1V7
ZnjyKqfvE9Al5okzr9EcqsPsU1klO5PPWtk1A84/Pcpwfb1XPhwqRq01jQb6oieGzCp8IRf1m3TH
TXcK3zntghOG9cY2dox8SBbL1h8fbKsTOgzzwU+owX703mouJU0hO+QX8R6jk8KCd4ovrxPagCdV
LSs4drJ2AbUQyHX5SbqSZa5/U75Qc536OMpZONEuMBs9ZQ+HsTKDW3RTbvoznjQvPNSrqUIeuPEi
BLCQkFxoWK6abbbTtgLRXUy/cEO0q8irjsXBXKj7xCn3g698ygwMewtZyEqaq3uDFJx7dOPSDZeR
8zykWyimzXwcVrPIRfdCW56y8+CICywunS1B77NGfY4OjzYLjXkSThypmD5Ee2veu63Gp2V8+z21
bAMONVPKlxMSf2uNfM9s10PreVHm6VEL3LX6W4Yrri8NSB+9ugXH+ZteTBi4Qu23qoW8A6Ebpy/C
G7oODBH15Qs49kKDuGQl5RmvwSpj+eTWU645L4tlesmBxH5on/ysxQ72wxLBiSK+xchpqOxv1YaA
Zyq2iIrIKaV93+CbsSbrCQorQLW0RWEjBD6pt0Vp03YmnItTZHauDug+BUZu7KgzuuUfVO+FfO4o
kojllcCsAPK2Zl8lqW6oHnGv2rPWrq79CZYHrxM9p0mwsVJWD4TlH+05O8crzs/JsQhL8A9NnZya
jbBMzu0CFZX2N+Vn13iU1iFktgWVesHSx1vkjskGMZwbN0bYE9RnI77R1/0ZqKrWwfUJEBSTMRai
98e4MHflR7jg0nrRT72jCWFuQ/4fXO21wO0e+ZwLY+SBIhY93LW648PNepg6ZF66w71kukt3ahlc
UXQIa+1AV6ChAf/One6cJEvjgLDsgMz10LyVtxleFCtLveKDFXvi59qdzOkj77iDcKfRlqiGlBIZ
Go1wm0JTLMmQsscDVba+F/HDgXiiPK4O47k+qft+VflpsogUW6eyvVY+C8yOaEthZZ5TFO/bGQIS
7sy0P15fQuQHDqKYVQxrDPGah+aRNgtV70hqGEgH33RYCe6V7gzXKZrlGl/NC5vSBkcwN5tL8D+5
O48lx7ktO79Kh8Z9OuBNh6QBSRB0SaZ3E0SaSnh/YJ9eH1hXt/74byt6rkExyCSZxQRhzt57rW9R
BrH88sJNd3jNgptiiWUjjWw181MXkv6Kker0E7tr9zV5pGAAyGOGPiYay6tvm3PCmoOypiZVzys1
Vspe/i0/qFTj3k/O7jvB8iy1NS4Le4zskbKrKS5jaAbHojonys76sr5SKOJsKjbiybY3ZrpjjB6/
UlN1r8bEOMSzGFwpF5vFbr5Ob4dvRe7Kh2RXnOGhUsHZH+KWK12uX/LwrUbDorNz4fBMCBOfTnLY
ucV9nN0N+o7gwppRKwvTXzXzvxfWEMBvWWYsHApIxlv5FH6BPiHWJ0InQZnDEQRXotxB8a9JIkj9
rnkhH55anUtTTTtNRS27Yy8jW3i0mbvSvGLWBBENQdRNeZT+Onvnd00sq/g5pxbCgqyD/YYvGy7e
J5zstqULYB1Nax2NS0ENbsHIlxPyTCKcyd/s5Vyso+UCHD5MO/lr9LUj2aIlEcj5ynxsX1IkquEu
Kk9OAHB7ExGpreNAuYlRZoQrznyCsT4iPpuiba1+TQfyapbs7GUJS3VD3zIkVNHDT8E+VNwlNM2H
51FebPI9t6h6dB0ZKiGVK8bS25ATDhym6Z54RH081IggrIPWbVmR8IHz7FUNkIxWKyFYiPb7DnAj
FxWGEayttWXz15qXXqphn4tjP97J8j5OL1p+k1c7HFPquEZkOItnMeyH/raYDg7TLmaQwGoJIO1v
dPxa1sFwEIs9Tw7tmmLHsoR1GWuhJZaBr5dmCEt2lt2a58RbzpV8HcCbhvHkCj9AVDettWkX9EDm
IHKtslfj3r1FngTAKiUmm4F1uRMCLMqqqMBCfYTGvh1P5oiG45kTc2zt+yfrs7+9Dva7Zdr/Z85/
fajqnNWtXBW/tQDX10VOuHRHGvRwvAHiTApMuwkG3yRK4fqzKbCMrS3t2z7IAbBBn8s7GmNJy5FQ
CZpy1hzIQxziFb/eA7rWHQYSDPZ1c3IEFtnV9UfXJ7W5QLC5mP6uP1Pngqfd5R3Xx24DJqmuXV8a
6OohgJC3Mcbf6rBo7a8/a5Yn6hSp/fUGWHj9+96fJ66v+/0Wx+gwSIq4B9FnMN66vijPHJ0z3vKL
ri+VIYi3ONHSQ29mzSXs9yNoFqCzCFW6YKfzYVUrdvxmaMstZm1/QgOkJZJMSOISNlbhxU9pN900
4XRHII3chA7fWpmTAGgV8SXLog9Xz+91Q3xoSi+3RmYYa5fxRpxO+xhWUcPx2gWXkYAlH/ocJv/s
FV4PuKUkG7cZero07EeygMi5I+qRIo8Oggtcy8yQxYLuUza2UClpHJsyuUMnmunJWcTpa96Xw74n
ZneN42QhOXPdBADG4Krtxh2gQ6zZkDuUUjsasKM4lneTY3h8K/sEEkiDd37bqo7JPkhrdLjNJUwW
12T6gGPiG/wFDQF9W+FSnchkd5rpHVdIi+uUBQf5UPCFkKSJkIVRFjOyjNF3mqgt2r4OvalD1tgO
XAjTlmbzoIz7rIxeCXE6gLlcLUaSgPFA51bVTjEBD8ZJt2WDFGBLwwLJd43w0q2hI8WIvGZA5FhW
+5vQ0n7hM6M3ABAHru12npmXV9GgrLXZ/sYZ+VG49DOyGMZLuRiEbZQJo4P2paF9k6CmIIaOEkPH
B6yCsMdUqFQOEJ6hoGK95BFiOwSBU/HtjEXiDS2zt/ger7xsUYs1CxIzmcLNaMzDxqyXty9hxHH0
HDcw64ISJFsSaXeqwoXD1M3pRPxm4Rc5yc8K1MJDa36O084sBD4dzoHAYuINm9xrRyTuapzNXpx3
rwGYxn1FJnWC8iFoEKzbYzYQh2ceCM2qe0wPsUrPoSF+8Jzgde3kcq7Jio8YSsVaPSdVjUihdBAt
zJKKPLXfI9uWvhZYn24030xaRlPKUVEeK+Z2Ik0ImPMAmpXephZZ4zk3iQjDmL8j1oZFL4fa3tY7
r+zHcUeQK2ruyKUfzExRt8rnmj3RUweVPiSh25qGODLlZJY42U8zRM2xcqbLPNMTceKJE3TB8REM
0eKKhlCpZKxd7XdOgdWPkYffiQUGp8i4tqUqLSqNXVbSQ9Nq0Z9mZzrYs85RkrAaADXxBvIc8Skd
tFoyIGoMCwImUZor0hc+TOKQPK1JXu2YADUZoHW2qwclpSToRUFfuWeqqtA3DImOYF7kPnQG1BK9
Sgng4VSWVLl5Uan+teE2YEfaBD3NCC0EZVOFqHMz1N/FzyDS7qSCyFqRFLnB/M2KPM5j34KQdiDH
COl/OPrBTN5Ejei21Ax0hkqBej4jNWUdmFxQyz4DaG5aR4sN0Nd0DwnlCTdEMGKJIFACOhQS/7lJ
Tl3MQiVvWfUVVXo3hB9xOx4AozDLQWTAKTbcGaazngzGEHE6fOcZTu80Dl+jcgGh2Jm6KrXUn/S2
W4Man32tI3emdYDVjChVw76g+d/MwDDmLn1p5vnZIEuiYjQlmSGOKUHEasceHDXOKhM0sUoGnzGQ
tDydlDubYIkL9Bw/TscvxVbexpHvujTdCUx06iHL/mxLavtDEGl8tZN+cQxajsJ4LiCdsZpYJEAT
AxfYcOshL9Dgms09lD3jLaXdqOnMKm16wSHxhpkhFvDOWhstLjitIw8Qpt+zjlgjTHRHvY2AMcPL
n82eAekYYksIUInEU33nqnLldEl2LHXGxEnNykGquoKfHBhzIaYLlDqPgBPotU5A2dPoD1mXFYjf
6RnaIyHIKvb4Lagr7Dd2dCnUUDsrWvfaaN1TSTpI2WHIlqNCGW/Tn4igN51hOwO0ZGg/m8rKUPA/
l1Rz9lBV/F7Ob5oI7kUQMqcAo3hAi1hL8wgwF+2uy5DcPQWcIkvnVYFevAnyhAE+DgU1meSuJa5Y
WNmTOy52Bat7x6oa7BWb5fBgfWZW/muS0HfNccDSr9CDz73IsrUNPCuWjloebbC/qZeuRGoOCjjd
OAb1EowXn7gCy5/DDtkE+AA3cp/BFJO4mtGn4DBDKQcSyDGcmQjCcFH6rdsQfw8TZ4jY1p4crj5E
b1goLQnJ8fCsdPfT0D635f3yEQ+BHbFTRZbw9SkASaObC078OXb1aBsVpnrQYmY0TTENjHHQeKgu
nRFHcigCxJRbt2MxXTD46C3RIYFWCEyaxHqOwgAijHlJA1ajtmlAE2jmfadGlWe12V1OnPyuYMwz
OK1vG9pMeMWMsGEeSODOpwChfUaP0Z7MbZ6SDMpYg/MvYO5ko+bNpQjZ5e2k7TfT0qbGUI8ggu/U
VchJVHq0KwJGktXQXK7m3lmLid6XFigMIaT5kik0DXLnNEsxe0aNeqIcWhBszryrqp6w9xEnpRnC
Oy5YQro51r4kpMtfmUG36gOHVF6qsFTEMRM0ShiEJwOShdCha6gDidjazZ2uVsQuAhNmsUxhnxh0
PVqL2q/nCruyGTxFtjvhQMyYYYLpZX6IV6LvIc61lR8WSPiI/zlPcFnRtbpTzywWpB3qUGNNnAbf
TYNRJgWwDbXNBNzJoF0dMwBRCOSbSHshGl1fCfZvT9JQKxMy7jBOPrlZC6zQyRlykkNdA7960Irk
WdThTh05IYddO9CHpxiBe7bpQkwvRZvgW+Jikjf2S5ua2nNunCcdCq9hVztClXGVKfDiCSr5ZotT
sjvui+WYw+vUOV+wxB8AdMznvOvb4xDu9ZF5gGbFw9EEib+yXIr6PqcL1bjOyS3yDzMIiDxQmOKX
CUFhjn3Q5+5pYg9kZ2VZw+quGlofZyutVyaNSaAsWAe4EP0CRC2ZP+WW8ZrnDLIEIrbEDih8wQes
yHLIUKOp33pqPpcNQTYjEQPjMJ3gaiWbnvplY/Yy21Sq4Rcp0oWovZ9tex9bNSgqRA2aWvsObJx1
HuL50UPrXW+HmuoL9HA80sQSxbmCw2c1M4YxhgeQO7auUMWl4/NvpBk253JqziSiv02jE+0sYIXz
Zkpy486Qyi6c6CblGrDT2u69HuopixYm2wZ08XFsk30Qz8Aoh9s6K2O/0CM/iuleqbCf2Vo1NqS4
w6y4lECiybyItcCS8G7E7jkc1Glvd3RfGpATcKTdrVIxpM+iZFMYN5bIk7UVMl4Ft0T8g/pjDvLL
USQvC2+RQU9H1ndssOopyGdnX5/cURoPs0ZmGxkbFcH0x5nFiT8/R+SpbnGAkySmHqqYYY4RsNeq
MxyVyGSYUoPbsNEK2VpDFCJd+rHVauqc2yqECxlOWElbAJuOnNDW5tF6nm10V8PN6HKVGJj9tLUF
cGFCDTl0z7quJ/ssy28RIoxag+ESQX2t8lXHctQ9RTRegdt31du1vZ/s+miMRnhfJekm1OCtNUgV
CeaytkYt3223Gk656x4nl3LFNSu/H98L8wbW5KnFKuwJ22EENMXU0fZLpJoPMhtzEIiOZDMlqAlz
kMEUBI+wpD9jszd3OiCKbVvIe1X24Ql+F5P7KX0zU/ErlWxQcKcw3vt9ZFZvTY3EWADlz7WYuYZS
nuOghiVGwT1w5IJOb1aTlGyF2BQUJRmWJv1ByRXozP0lrOjtqX5NiPrWKcG7SlZOdTGf4Dt823Bp
cDl+BimdnYBoAI/F2LaQ1XTWbfWcR8IA9oFKYWuoFZLjiqZaR9XLyd+t70hWohMcl8QdL8repO72
rl1DktHRf2HYhBtNEyNk7dniEKnN6dkYc8yKTiwxH7eq55r1sVZyr2ydt1LjOjxkwk9VekdlkaIU
amm+TVDvGqwFjwpDsyFu3/IxadeRPqCbHFLbNxHmp0er1yihtf4IVZ4NEWmYTIqcexPaOSXUmw3o
5ZEELAIlY6QaDdihdf+lzDMEaFnwl97JGg/0gKUsUqfQs0zMoaT2IVOcQlJwAkq9WU8fgsiKN1nH
rJZvo1x3Zur1mdJ6as7EiCqafr6TQvFt+r0urFvVrul3tduUlC+BbmLMGQ85DCl0qlQkzPnscdGC
MzDsOZLd+7Y6QZWPpm7puKEV5OBB41TlGzca9nqp+VHQMFaeInlHT+FJQFyB2CrIUOELFGpDD2Ts
3gltTteW4Xis5sW6lcopmJjWKmaOCpJ244RY2rTuLKqhg2reDQoDsWR6htGzc5eMZzsCMZeHgg3G
wa45XjK8mCr0IghjyGrdxS/bPmPuHo9ahd7qYhQF4FpSAusMRqkVm5FP4sFd36tU3mRmrgKd4LC+
ds66Re81BMY7B8tiWWXnZF2KIKe9YT8Hshu6zHfdT6fpYM3L5KiK/jZZANvk6pD/QMEmhhYPe1+f
bSV5T/U09VuTLdTlnPzKApWgnd5r0M29XpdISya2r7J87wF6Ul0NjlrgZi+KFdBmFPKYyMWnmPdM
ICdCrIhZ9jNpMutTmLuMRNB1fJWGZLBhpk12A1sLwUolzk302Y3moZlkenSdlr3DMRjrNCEuHySt
zhJjN+kMrWfctoNu76PkvsyQMYSR/IoUNBUNzQHwaSgSmKuPhtwoNt7+YmDrVjRntiCtEg4vBt4E
sYaQhXBtTdPY7LgKYIBudHS66BGt2hpuohLYCZHaSysDj7eGKC7WoHlao45gddbg+Dbo6zpjLqi2
YazpqMmVABhUh8alQfgIDdnCVNX8EL++Mt1oIn80m9ktGgsRI+qjwTWDjREEw7lNo13fz1D7tPRY
OOj+xrk6AoZqN1UToB0MYs9Mgru0QXwtCGXWl/GOSUDOysjbZyuDuqcQSDC8zGGoHACCPPeGjpir
b23YcyiB+D6jnSFmVDEjI/fCzI/gbDFKSbTTJCfAFhZb3cTXMD3rmYUVdQkyTSqUVaTfrUL2+mEu
le1YRMGGKvgFaUalNNrXXD9EWgwGk7O+zReKwXTdxmeN0B/MA/FdibCj0lAYVlO9a4Fn1aoIHhSI
OKuZuTB/WKZmL5mlb/t5r7d4K4QeH1kW3tExmRFbDH6haD+cKMG51zW4NKq7ohtg9ur5BhSeWDVS
Z7ymgdcqnNKzYpeC1nEfiwlSeGKxo9oMCwdq+IvGyQZzlv01xzGaEITvXatQ7VjDGw4qyZfYNKfJ
5I+NUFTXVTFuRZ0w54DPdDdZnw5hEMRA0JOCt0smrT1o74pkmDIs06Pp1R6oXDKrfYfb164hBQXG
a1DiLcWCdVAkOo+siz6kQlMogRmQlMmGqF2WVeSreG1dv3LI0WAKluAexXhr9G5YqTrCU8UqNGTu
yqduDQ+kTYOSsM5pQ0AFTBTkfCoCsiH9juy4uJ2R6mslo7JyqWNNSjiVNRzAX4JOkWoPtEBGgsYI
7XUezIaByMDwaqL5FeqxerZLdVOa2KjaHqlmWo3Fw6wrn06lRp/UNt9mwCGtWo+Fa9LV1Ntvrm9v
uUXvxZQhq6xLWXfNjnamOZIZHdbxm6EY6LL23cAFNTYw87bEhXecGk45ChcwkaMDfS7W89o3QxYx
NqyGRgcSmwlGE0Z5sIfMWRdq/xloSUUWLKqrgNXJFDQBrut+Rwyluh0dTm/FpH5kgftUzAn+lex6
smL4FIzneMzeHLUd/BnQ26keDYd5lyAuPlZKBDn1Rz8Y/lJmrMvGnL3JMmZiNAlQSFi3QFgvtr0a
3HCiS44OcSOrsCpobjjqY+XW1Ib5SEozVK/U7F65eMV36SgJW3TcB8cOXS+YA1T/dfvkFCQZTLUB
cLzGllrqD8Y14E41mk0WVr4tFOGjUdUq7E+BQ/pHqtDjWSI8i1FpoI701kKsPDRlsQTcQcXL7M4P
BItQByenHhSchXIFPwKrJCUu8clT6vURZxRHGnthQIIWIRj7InF3OmuLQ1gaXzF4sQt0wdtZwdQ5
aPq4dXOqvdnB8ZJDBU8Ny7MScxvUyrafJDNLt5Bn/XNAeJJz4l9TEdZoe0HS2y1Th+BFLwrPmXVE
+j3zjCj5aKrSvnVoR1M1TCurt59dxHc5Vj88L8bkmZX4KYzOHyzHonITF7trvkMab17ZoJUYKn32
XZQYZDqE6xrQuLd07UslL7ehrS+ZTKG9G4Lp7IyjvgpsZqRmMLGQq1kc2AJFcSDQIEwaZwyV/lU4
Q6GLolGs7a6DTS2ek9Imgt2iSo6q4lWb5nynmQsQr1XWUOx2ht4tIkspyabBxy+IQyCrh2az3t42
wgHFEOb0OcLI3LbvneiOTTsxTZoHTB1WA6+g7cj2iES76VW8PMTmtCBKC2b7M+2IkSvcOlHdbJdo
iu3V2oK7G5UvqzPv9TY331yyOhMHBCRwtA9FirPWWCeutbcD3+xzFZiHUdGzdVS0KFZajsE8M7ZJ
8UrcmL0LGjgyAjVDQUYRRv4E6Xs+cPInLhmdIKZw6hGuz1b9lS0JarHqIC8uF5Lnf303mpq7QS6G
KtPMD6Nrlsnl+vKwtp2JQfVSRPTDtKHwLw6/X7S88s/DnMgKzEjL07/vXt/+Xz7/5+1gp/lcfx7b
DhPGwVfF8MN/GeGR0PnEy8313vVGlH1xaJYAmz8Pr/euP7s+++fFf/vZ3x5eXxdAm6n6L7KZvSnF
KuzmY34I0oq/Zlr+xN93rz+9Pp51QnoQkkP70NySGAY+yfWGvQvH7Z/HYg7+72Nj8dnio4lf7Xw2
d+lMqLdQQMMBpJsPWSpn/koh9/DsV1k1Obtg1KHlOExP8742D5EC8HyOAmfjOixprg9lPf/jiXR5
CaBmJg9C3/15w/Vl14eCppBvDRHxY/yi2DSMw6g5ONk6JTXwL8Ptub7u+sz1pswb/nOKzvsk1jFu
WwWGruSf75aaae5L7WsyNBPBsNvjbrXQCsRQxI4sHKBsLbQiu2aYH2Rci+uK6a+RyAeZMKDpm6lZ
W6UlD9cbbZQIIqKymdE3zihEoM7YpfweBVqLwjHpfiZqfEy5gBsNE7OobRkXgpRMgY3t4oXilCyg
qOK6gy8Prz/Lr6Dbzm6aXRPKDZlz2Buuz/Rhoc5eUBW/soGu/J/3ZW3EBXXqrEMA49BPr7/h+rur
cIHhEp985M+J/T//3+//5fprf7/m+tQomaSoQ4Er9J8fKv3nJ7u++vrEX373//PpP7+hcpLWdztS
6v75q/7yf5ZQj+O0OWYqC2CYWZz+nByQgukmmyh0HwYD4aKm4rOzJ3lKaT2Dk4Ke0TsFwzAR07r8
SA213tl1wFSgjPZ2OhV7K0qak4AfO7Qpc3xJ6lnUe4nM9iJEt1KXoLxArGwCQr/6RvmxjIjQ3ZpB
PPERdEFZuVBxmlTZkApIEqQnxsxSC6g83UIfIcDAIOrd1g+YfQhC77yWnLtt6j6yACvP6cApza0V
pLOK4oUyDTZV2NeYlRjW90WD8NOhFjFGoAYtDI8i/wU0WZCZgAaKtcCGcE1CrDvgCgYn5sIqH6XF
AIFILhelD1gXumQbFt3MuyV+xTgzwn09qg+aXVxY3hLMmSkIEchXyLgE73pLJRengMGjUpcpQYyc
ysHPVXa3mVpyMYuD7jyqDJY6JpgkOmA9WNTgWege+nKcNkGKaSsRaInNuZo5tIDi2GiV4X4A8l45
lWhuS2aLxH5GxGhDU3aR0Kjym6w08q9Imdlornoso6FDfhogRm/hyDsYQBTbfUmRVUrmIJswjHEQ
dSh6ipbmvfjoujTbkqr5qdjbNMtIoAIciA8qvW1riu3ErNBQR/h1yadgxhEHR8N8t039Q0s7zLMt
zTRip3amhXY8KhEGlJc+RW5oZ/ULLgMyOhw4J40Mw1Xt0CeFXUtKmdoSJZxyfhBGOe5rm9ohZAab
yrg52gNEYMxLvXysFdbFKpWpLGCYgCReMww+D6l6GkCboh/rEk865Y2Qer0lgesiNOOzqJe+LR9H
sAvTHNEE+PQOZGCBMSYNih87i49ZMGAcD2txExX00LicwRSKBdsk084hlBFd6Zt109IOqJHATFWo
rYtUfVWk/stKxa4IMVfw1hvaARww0XybC+uht5rxlt6jFrJYS00UYJZpE6UIj6amGXIQhjLhmkrT
PWjUwStccbSDh9TozTuZaT+mhos/zp5CFig46gt0u8Zb3yrgUuT8Eu1EqFImzFqyM9JF12vJL4aB
S+E3CBK/qPVkiYlP7zKvgvm71nN1ZrjCmlUvGGkjgSWjjQyz0dW8MrW/wr6JnkvaW0HgVptoiLf1
ALgtoK+7DYghUNJ4TzPzSauNYF+zhYSrC1qdpfmklvKU5S4aOIeTqJEP2OoMc9frkbOTVXBD4nZz
MAzY6H2ZH2gJ3CiYsMa2f6uz5l0hZ8DLK0SwOdDfUr1to5HSj+3dC683WQrq3fRNcJi4aWJ8AlpL
C09EKmoadFhpjAw8MYPXKEZUPRcKTJ2IaK0cDzCM3ZtyJiBS4fiAHiG+KNdQVCj7wsXgG3ZHA4Xd
gLGnbUAqcTrf6gM0vkqQUzkmef2ZW7QNWgiJG90Cvmegb1Np7SF+SdutPRvDQy4bVIYJQhm2LQJm
GYkza3oAfiqi2wkWuR2Ht3bHNTlkLGQYcbgddfXdSVwFNUyB/lJLnyYj7vw2pQxXI9s891HwJWmh
daoJEkND3jV2fK66I6tKVuADZx33bNBxdI99jyxmWrk9nSkzRDTVD8HWXFJHKlsOj105MLYcHslm
UNCWRr80vdPXNc2CrTTR/I6qBjfc5pcyJUbj0i1OxMF11w2e6ayF7V0QpuqJ/sJH1DZaG0gUo0uy
7djWfgGjkjE+SthxKo9FOEjQeahJEXL4sxCmNySYKqAB5SlKY6s1872mAxYyCQsFEEw07JKhAuWx
JyXbkXsZKpd6RhfGsOqpIxGGjsbd0LbzWnPofUyVir1QIXZ8cLqvBFIqjbbie0xAEoLQLlilKc9C
ITpV2g0eJBNSZi2nI9BhjG0dEYVJRwu/1Gnw6PaCASWSRqnHh1Fq6MGNmG6x2MxaNYOQN9eZGeY3
i8iMPdcu+/iUVjNJRnl+ok96EcpVgB4bXplYNWUHKQadRP8/jHN6mBq+aHduz0YYA6ep+oA2wvhm
p2hAsnG8pPTtDwNxLk3uYOMiNxvTcOnulTF9GxC82uP4llkM0xUruelIdkBUitXC0rAwKY2+Dk2k
8ETKnbomyQ71dhryu6xSOacW7kdVtDTzJRZfq3lOHSVGM1M9WAy1ijmGImpxZc6F/W0th6qlMcJJ
IbQPHED07FjtzeNnoNTnQZkqoDlLpgGOd1XBku3kWJDr6FF1W1NFquvWe3Q5eY0QAZYmv46YcAu4
HWNmbFDLz65PzA5svNo2HstWhkc3Ml8J2Am3SaN0B4LIEF4tN+qQYqYIiyfyHKNDlDfuYTLG10gA
qmgLfTqorPaQl3DTCDP0zBw5AZE95TGtC3Vfu/NGW7qHQav541IDKDZ1QU0d6bQlQTQL5PN6o/3z
3vXh74+4vKGNYwZzxCrxwXupsZwbl0/uDOqjSDMgP/YAVh9vObrIl3yUx6qYCp/l40zDaSKzyNEc
7jJIL1elVegbFcb7bmxcv4CJmDdveoj2XyV4masqS/rrjeGwK2jLzfVhJBw66BRsG0M23SEN3kOj
IyLt+qH0th1mT07tXbTs4anB9UAm6byyOFooLikiag10SbncXO/97We943LdtDAYNVpCc3KpnIQg
kJEjokN9mZrnsOso6Irlu/xz0y5rVPKbw7XCxHlt1Aw7d+rCY70iUknio2YpFH9sSRPvl5vENpEy
XR/HC5R1runGuJm+s8h3RFdv9xWKl6A85M19Lx11b9kQi4ja6A9zhpBXyDpbD8qwkKqAxR66CtdZ
U5o3kV1ygrA07TB1pX643msUoR2qwSppZtCKDRdGbA02n7UYCa/Lo+tnuN6zKHU3loGEK4pPlVmr
B9k66gEdex9Zwd6soZloKaLfsIowwRPOM+0j/Z6xSHko1CUjJnGAsrVv88A6j1ovXzM2qPkKSegJ
QoFlx271Q6Wp+qHVk4YEvxp7lYX6YOFwrxZ0MqxL8rCgBUC8yQJoChWC0opp3dQa2lrvqWWYY95W
wPl9NbfZnVxKXk/G4mdY6pjrzTVsQh0CxPSzTmOIL+N6Q3a1s2kyGiJN4xTHolexLwkuaFC9yFBK
xiRG4cwN/dV9KWfVH5mPHubl5rr9rw91WopZTjOHzR0C0Fu+A1Zu/7hxRxgqDlqB9ewKFLgZBZEW
6YhKB7/sULzULHjdBST8Zwe8PpwSPOXlNAebrnUedH14qyo8df28aCWTOSEmWhk/dezxnPft/TBW
x3/Pjb6NDCnGswaMcHb3NHeAbxK6aNCzBj6Z+iXBnx4JbzvlnRxQCoiENqGHvBqeo+c+1p/isTwy
mlIQqaLUXtaCMJcTFsRrHE32KXqa38CLfY8XJhbBU/SYo/XwCbJCZZ7/AFFcDsrRp+3JBLHCl8Qo
YFrphscQBLo1WdGoBOQrAQpuDIKE1EysZfCkmwHQ67ZTfKiOUb9T7ueL/Cp5OCEbXBEAX4I4Ygb4
pnH4qhuEOfKV/8piFof8i8zpe8xoDAlz3OAIb6xT/EmuLOLlihw39kDaT7tSHPFOSVI6MbuPPo4Q
zdhG5hdiGPC2FaDRR/XtDoCVF992jONW2IwRWjwKOqVii+08WUBTzmn6Cm+1E+o0wAUe/liIBETI
Wd8Vl7NsbT1Y3wQ9PYh3/RA80I9nrddix9Jh766C6MSagdOK9pa8TJfge8Qb/jLAwJY+QSDx3sDA
TxIWJ22LQnJr1BvBFAs5+Qn4LIkUMbavV/YDHPAz0wmmRqfsmHziuKzWReCpxjZscBTgiEVvgbEX
wEMnVnXMCGuNPA5Q1HDLSozzBpJ49+6E2sIfP8N6Zd7/ciWBEUjlTxM+b6fmYrgz6p1rP4jM/wuu
/fZf0xQ0B54768IlZeEaZaA4iqmwnDBtB2mqapp/izKo6nFIMl3FqKkcKoFkxUt/xLHcpZ/dIbyH
cpqhW9gqwW1sb6bcp61on5yb+Ys9hHUtGr1sYbtM1kbdNgHLpj2xKTgektCPnH1Q3MLsHCoYqhtd
+MLVmLGzbvA1JH+vEE1QBj7PP9D9tvk2f4PCcYMHdFc993fJff5YPUs6DmuSBn4lB4i1r9kHIZ+6
35+zA9d+dJgKOyzG+p3uE9+p+/YdJzO0BjtkM9ipkU/j29cxNk2+RhrAhqNjDeYNZels4I6Sz/YN
GOaRbvbJWhISt7+a/tt6zE/geKMfjAkYGuwfHFAEBZPFusXPt2aH+UQMqXzTt0b+OjwwWHis+dKx
2sAq5hmOangNAlk/UrI9htngZN6xy0rGj/eIzeoXJBbOudwSTbrFq0tvOGP7HZBEERfMInuXfaLV
34o7/RkK5pbI81/zp4WxW/fJyls4jdorIdbxqdsru8g3zvhCjXdiD7FPeVjv5R0YQATP+QsJiDOu
F5RNHnJnzJEcpzZugM/EW8f7wgTXShzkarosCIBHXVn/AkwW2x6rgw0hNJsdMEtgn0ywIwyEx24x
XhzxKYBT99R7hpVqxErnRIscuvhCb2C3RcZ3njasMjai3kFk2PMnhlv9Vv3O8329Gz8owfmoXMB9
81C/TUf3jbrSZ+W2ZW2+EziGNgto4fxmvqMkRCHqHUg39v6bPf9vOSK/d3xLU1TDsi3X1QwOjK+P
e3IHl9SRfwdk36Lo0oaz5vRnPEvRZjnHsHs92e6rtihMVzG0rndsMyibMBo94UhqF+L3olX+bz4M
QQj/chSqhoHiWSH3618CRcyEYK3G7Qei2OgV8k8qe3KiJzYRiDYcNlw/NvjsCFmnrgovlbyEDHCx
WT7hH4kv14/z/2tMhYsg9C/b+19SKjbx0l37kv9W/vwbQLwu/4w//hpa8fv9/8issK3/ID+LSAiD
fBcWsRrRFP/IrLDt/1DVJZdC0XXLVQ2Fc2VRNjL6X/9Dd4imMFzXccmFIQXA4ql/pFbwlKO4usaT
9Es0jaf+9//8Gv/z/3B3Zs2RIuma/itjc08f9sVs5ib2VRGSQgpJN5iUqWTfd379PI6qKrLV1W1z
bo9VGemA4xAIHPfvexckHv/ooKtv67/b34jT//6k8HTQYev01KpuaKYmfvnvjy0OxxERvl7e0JkC
Gpgl3i9j3OPBs5KJeyoJfaIekl4G3ad8GuTfqvYRX3pCCj9VCfEeGfcmLLQ84SvfnTu6yuBUFy8K
MNM6OP92m/+4+H+6WPvvrlYzTUXTuD2E8L4Z1GSGaea27XG1vbxTfLtCfDU/yxYgcDLPg5MfyOJi
bA2RycL8UX6wmMLk491gt1gNoEaYIHeqq5sxIU7aRQgiuMcgs1edZm4HHTWCDoYvBMuGiJlzsrTP
Kheye3zLXRws74q0ImiG1l+an0VzA0NfV2yjRlR2fNWzH6IOjmuIKQIR5nRApDdYjROqQtOHU9Ve
w/jpYAPeFptEFdFkkStrcQV23q1EU52BQYWN0Gz+A8jTXxdV6Ljjck3iAqcLLhj9yYi0AEgUFx7Q
nFcMgPDNBcF7VBMkyByozzIJF+WCctXBy691Th2tKg9YmS2fRB0/MZelQdSXQ9kt4lVitgaYcwZW
eOGGKB7jjWXXJz3qtypUT+A28wJQtDgaLOBGTtw3s0L3X7QRZCksWiCvSE0VHFuIGcWwBmSA8IZz
FM2p4R70JnlG7NxZjYLuvqB2VqN1Ik7b1fIvFd9SnIPmmn4yqr0Ow50jIvwEgTYAF+e6OHmhWKs/
f6o4XyXheuAoa4DFRdpuxC5d86d/+40hf1SImatFs5x+AO3oOcgM2I/i9ojfLk4ufoPOV69AwFuU
xS10RZl9lYjlZoswushc2qClz7rMZ7/00d6PYfyqHhroGvxZnVdDZThLuc3OoXrBFxEwJY8D3CvH
JSSKxRmrorLgoYBj2wzQaHAlxj+BKBPOGw0TFwyz92K7Swq5BcwXjm8B5xDtVlGLjCVURpoTTaiU
HcaDKZlvcVWmisLdH4faDJQKcspRx2cZPJdLWewrRLPLXOeX0RqBIEGLrx8hcKxwJgcUwN+Zql28
Mp1XRUOOyHQ3eLStWgeX2bDN3hPUWx38V/k6zpOCsXl+UHFzkDV/8d4CZSRm9tBL7sXxQAPGWv4W
VQlTS8Eb1s5uEj93uQk4hEQW2ay1h9lHNVjHooS3iEwOU3wsvdUjaYJmkdoNlH2UwmsYvKptXyKS
1xWijRIALXLyNjROufuR6h5Wx0xxTI8XRlJ8kg8aHCbEIANk7Lr6nrjmPDerJUhD7qB2ohPzvr7E
/61P32b5sPw/4ogfWS7CXn49ddC3tfVndveefFb/sdLxcXX5XuGfGqXb/+OyxBfrn1aWaR3UUIA/
y+Hhs2rirwvgiyFq/v/u/F+fUyuXIf/8v//7/WcSpH9+CH//+Gk6dmq/dev/8vV8qt/9vzngT4sn
Gb8m4OvwEU2+SZrOMOoviyf9HzJmTY6hMKhhYGP99bnU1X/ICl9Cm4AbFm6YL90+l5bwf5I1HCQt
JiXi+/vt8/ifP5f/OsHRHb6SGl9rjS+Q+d3oLiuywM8GeziaioQG+mSnhAcSNNZb0bQEf7ENmmL3
VfxeQY/XGjHVZkXCcEzmmTWeA99AN8HJ6nVqNWBGOue5zYxu1WQYzQwFqGxgrL4F8KlsUCcrpW4H
/FkI1Yy/+kwKILeOOKoMQ7Cu+ihcZaVkziUd5KTZo5KnlSp6l5Z3l4wwPsGnvPrS+OIroTUj/RNs
cl0IQnb9Wk0aZk94ac0dXanWcQECL2kilCKCjmnL9EvsxEmz01SUlAyB9amoJyMS2faYdYvWBYpE
3BL21rRrspr6uhW/NTPt+u0uTbWmjbKJN0tFYKYJ/VZeTmEyJSpMbGBFxMxt6Il03b8YYm3aNC0m
j6PJ9+jvtuldLZCp4hAskP4s6lM0bjpy2vXNNmnadjsNVr8cOK3/S/E/n31q6HYaL8iN7RCUPQ6T
OGzJQgB8KrVidSrddlQRxNnb6lTyDOGrNRVvh9yamQ6ZVn2YrHMZP2HyGjT9rbJimCOQDLHntxa/
tk6HG56wAZuK5GPbsfC/LvbbNd3ON7X17VTTqi8eCpKSJGz++j15rxMLndbBbpBWJFEAcnIgHptO
y2CK9ukhT+dUjEWUz0wKWONltp42fVVMxY5bla82ptpflcTu2+pvu6MJ0NDoxEi/ilOtb81Nq/9+
93SK7naV0HoQ4XCCDE0SfMzI14G4iMRPmWoWE1LC6aQcoifayF/rExxoqjRVn1bxfCPg8TBtnTbc
WhpNYbg7rcei+al0OzKdgBm3Y2wJGakmQdi69KXTRCKvlRQ5BXBoxe6rONHNE0VFm1ls7FOYqLnh
gJqX+JYbCjL+bWPpi06S2kWk3ycGGBclTaqdazfVLg2qgzWggmzV0rAZ0bbNxxRpQFukE76Kisg8
GNxNWLMi4fBVnLb6CBPpwhx9WpsW04FTvdvqb01OG6fdU8XbcdM2VwVxnYUpIg3eiFFQm2Qf7VBg
k4QN3igi53KKLSqTrGDmxvWbLTrxaaFNdnhEfYGtmmIr3DCk0Zm6ISbYo+vmBP1Ox+hvk47Isw3F
3agXl8yIh4U6wbUmKJRpHMqkInQuXNZs8bun0m0xbUtNDd13dUQBU9yPsdQgcCdFSMdealc9ZBA4
sxRz45eFtvb8rt+5HovYVBDzGZVLkPTMWWyvknduy/DKNO4r4BXzvKxrDLeIZgVdAdlLrCZlMSOn
gqxQi2LX0AOsCtWuZnZhI1kRkRwEeE+QPxfJE6uEzw/oF4pTgbxr82xo7bvG0GuVVF6BYkQDYLvC
Z8Bxar4QsuauegWXHqCrZt6gzFGMFf4LRbUzJOuPUmWX+sZC1RKwJPc6EJriJjy5QeRLYpEkqXIb
8PhUvG0MWvmkdf6IeAdv0LTwRUrjtjqVsFhWVhokslbkaqZF5JfwAMmNOVYMJdM3ZXkneacCNOHa
LE2iSXnHKzAkhGBMj9AHDuOLtGzOKsGTrwdRE3+52+M3laZt5O5RUWxReYlBdEkZYChbvAX5oPGb
SwfK4W19KhVq03MyB9NAW4sXktX2AI4t8ReGmYz4sM+ofFr3bXb1hctfhXzOPNWtGry0i8DUAIpy
1tgd+nTyqPe7r2JNOLep1K0/jtjEApf1SjRHvVw2Z57HCyhsMyLhojEtYNnowlrDbDDZqIXdRiWM
NwJhwZHVwo2jHzHmsLwVGpTCnIUXGYp8z4hmowz3VbgaHqFmaihNPPZvtr8W6pfIDyHZ8Yw38i9M
7j1tUQDMVdH4nUc/US6Izki45B6Ab9palPJmaF6WP7T8DlK1Xm0IkMn+sgUQt7RwWENAwgBUgkxS
irLMeOfJSNssC/1n475D8aDpsJxrDviiZdwvahFtQyNV9t8TDR41ppjIM+4bexN7ILZg2S7M7MUf
tsn4qaoYBnZYAe6CDrzAFgyoDEoO2z3YPDaqXPqTqUO03mravvWu1qeZbwfjyXBg/i5LZVOGx8x8
9lEfiw+uv7TRQBz2enRI/WMpb5EmtUuEMqDTz3V/PZIEaepFrq0rbifYm4oOR+eygqNS4NiyleCk
oyf8q89RjSAS10E07hcA72jRzU9+MktS8kFzqTkM9kMar7vmmkgVrgDnvP5ptutyZ+8tdKkQyG7X
RgDIb271mOhufcmY2/YGAACukl70QLa/0eeufOe1O9PeICjh2hvtvYOjlGZr0tB5tFWjQ1JtAY5l
8h3SW1WL++Ey1i6B9kxSNzkTPhwQm0BBk+DsL/gH8kv5bEvAcDfaLwLSCuO1k3JMqoUUb1yCEj6U
mVnm4IE7b59D3FOW3clD6PapPgao3AJVm0dA2jWwTtvB3PZEbf0t8Amj/KwtHIL2XobLME5tmwxN
u/Fgqx/hyJCablLoIWNdfw8jIDPXdrn2x12JoHezD4NdO/JegMkQQv5wor1nvToCWxv3ZP+43+jG
InQR8tvMGRhsDyIxsoxY4mD64O/QZPG0pckfsF1DSjF+8c7qBoicJRKwhUr8Y6f8ykqsqLY5sCJZ
3DDuE7wJQgc7nk7V2hT2NpSEoiySVtAeaax+y5q9QaQb47R0hVaCRGrGmachds5gn+YdAk2o4OIb
12MYlT8YEjmfixPvRnmDzFa1TTC8Q2ca2E22R0yiKxk6HKwOC74SgTfY2vjpjNEwW/ZvhJbLGRpy
WCKCpSJlQD6wbQ+I6Q7hql/zMz3i8AZeRvW2G/f4Mimf4ZspcamooFdr7IE69aFDP8lcyRcV6zHp
VU6PgXUKXiChgicw250Cs1GfJ68OSV5eBQ/XGpiSJBSDh5GA1YgeGW8t6Sw5INHlL8hgkQOzhnmM
uGK3V9FAgFekIK6zo0zeatCIcsxq6RCWH3WyjjDKCJVLY58gzpbhJsGGfZiTjCPy8gQu01hqd7gB
oJBE9D8jA4cQHhgTfdW9RvibWOBPiZJBlF0zLcpeCAhBeoUcqpkLuVjQSiWtQ/RY4gX3/I6HmdzN
nbZP1ilymUukioFd280MMSPMVQAHzHtrzpWQpwMO29ZPTJwIvuT75sXQXopmI/KFm+ZB/elqy6jc
cGnWOMtBicb2XZmvuSYXS5fkoJJf0mYOpiH5FTYqcgyas4/3MlE0nKXUxxQ7FhmZGBJP3aHtDqa8
8j+a4G50Fg1qd+8xf66CuNYgraEdtQhD4EiBGf1Tek2OkAdPOinienxA2ht6q4q3hQZIctEgYoVg
tKEskS5oi7UWH5UegsyxdPdkCZP8achWhb20EAaL74EQ9ACe7wNCwPpGgrCGhF28qc/ONeH+/8ie
rX2sb/qNviyF4D4G4N79uI9gKyjL/oo5gT2sZQJ9cBuRnuVdhrjzIgvV5mUAyb11NlXMt27uBnPH
X4DfkBgF8/YdcukCXLoZL/q4G4b7jklp9e7IhxpWUysUuBESyDHGRck1JCU6Jw2uZ4+Xxr8M485G
8gZ9nyBEJG1pmeu0efRCAAOvrfB0RUA98K9JRXy2Pqq4WJF4kllBy7GdQ4SO7QcsDuICt8SD2W9a
epZgl8uLoHjv8oMi7atozR0iv4dCBiSYoCdWJQRqoe6Brxspwyr8idR9ODv5L4G+p/Voz4TGB52A
Wj1ydBfE5tbdA2I7CtKk9ZLwFL6RKfPshYZZDWo0H4qFmr9frrEsuciQ8+YAC+ZIrqzIBpaLH/ha
5FcgeOYZVcatfq9FK0gaC8KDZ7Ncoqm+Qbwd8Ja15EmzlhH+Ez9zuoNn70IqT3607oj9ceVE9QCA
XHsHd8oNokVYD5ztn0Cmjt7xs7ySXDYQoJkpqLy5c0hLkHKfWJGWGDORVK4WPck1rFxmyDLPFYTR
jYcfs8982fwAN7rYggVUz9pdulGFXRHS4NGT3ok3Jr2GVxmPNBAVV+MB0iR+Pwn8oHzpXuCL8a8f
H6lKnhNpYrNeRGvsdlxkWpat+oTrhh2u62qOCpAhovwztClw8GQIhYcRcmLdEmmKGdw/H/TuW4XR
RrCEdifLxBQfmC6hdOfCoCxXmB3s9EU7F5LIBrJSqza9G3ca0Utl8eHMkKWFl7JEEl25krxfdG8u
3M/DsBR4kBk+MD/kZ9BXyPBV7wizLJNddm9sknv5ycMdC48S+IIJPlDhXYtMwhNGD1zVOri3XwlP
s0+5IolfZPPxw+Kql7jUwB7ws22G/eccVXmWbANzvAjuK0AyaLRy268ybxhhImZPT8pFxWLmUX2u
7lKUu9uzceiRzz5DZUb7n4d9hY+Jzk2b4yl1qO7ac7l1129AYcbDeCjuNCS75t4GqObB8ZdHXu8E
FWGkng/wh8oLwhTIRqxGBghD+kgNIDQzZjoHY+W/1lsDldT3YWnv3N1b9d4fkrt+IUwk1ow+Duou
PfgICq5wNZjjv7KMF84MwMIsPBLqnlFlkR0BAqzUeXiut6Y9zy/RXX6RXoKHftG8o9U5Cy/WTP5V
oL2co3qcL2CU1K/eFTQroPgL6nEm6HBsv3h6yMwLuMBHfaUn49HhDuO4BHSDASJAVk/04d15fCgP
uInm2+hO2hgL62BchKuOO0/XzhlYy8p6xUhSQvDuaJbz8ZUMwbzHhoweCj0j2LOvUEcwY+Hj8kq0
fb5GRnqFEMqex+E5vNSH7ld0Z+PsU0DJg0I3t17kXy/JXfAAnuOX/5r+REOEO0EfY+yNfXN00DMB
/I9LdHMEJ79q3uSn4N7M5qApeax4qYLZRf5McX+dy8g8P2Hz1c8uzgcqMPBiltG+uE9w1tCfytfh
jo6QDlJ/L1/DH7Bz77BU7h+jfbRXn8x5ey7u9adoSbYeb1P1yHI+LkhIzT6EUTQGE/g8L4gVGgfA
VFjn+i/iodtI154c3+RYQg9XvJHVa44Bsi3iSnDx2aQnPok7bM3gTj1Bft6O+3BVPY17jz6mvoJK
yo58naLP6bmvrwD2gcbzdeEtWvR7iMpkFzFGqLHymYxXcpwh0jnvc/BZj4v6yj5eJqL+JhZczFG4
NToUawy05tAkUHnqP8aP8BHXFlIEoKrxzoFgrg9rZFtqhLifpA8s8RBtmRurfot7Bm/L2dx5m37b
8wcZ7rArfwW9CmwCYZlZeukYkv9Aqwfw/rN0wrpjJQBGpECUDcAU+bnTXqK1vPW2wRZbYwRqihUS
0zvpqB1rTAisByR5GNpVaAH+hAGA+Fei8snsz9HVtpAlQXl2eJDX1mk8NMN9dCz3DCkMNJ4rvCIy
1NTRNjx/Bvcdt7pHohg3pkXHUHkXnoL78dpPHeDUSyAAT6dSkLN5yj6BKtGp4AXygXQP/+Nqk9F/
8Bn86I4mHcFzvU3xx1GYqr3Xp2LnfCQwCmE5PzjIIL9TKl/9F+PQnkwkY5A4PKA3VoFMnDclcMdZ
+2hd5afyFMGlHNdovDM+eFM+Cqw9ZkJABtWXT+C445UPYvsBRYnLk1LRGdOxMUTojtiiLVCLIk02
G3bD8qPdMMJjrvmg3dkL8mT0FWhyLssTfSmfybcxOXbDunqKT3R58ak7cl+jDRayS4kE9UxB6dzn
DWUINFfe5C0KMeYBMXpcKWZ6zkY0NhcY8tLdmGvnBOTsLtvAZTQu3rVc5bixQOnw6caevc2Hv8iX
xhrtVHfT35uHdoaU5Tw8cd19sVToJOV5v2I2dgWr5n1YP8fXGs7NT+XVONl8u3FauUuv+d7c1ntf
uBypKMxZSxgZfNLUM8NB4jA8tE/9RqN7LrfdvFxIe+URh6M1I1RaXp+xIXxgTIEto/j13q7dZ+sR
t5OWfmKDHvgcytgmXIWPsG3vjT0+fg8rcPvKVRVpO4zMFupTy5t5zzvrPhNb5A+of2poEgdL+Xl4
H97zM5LlD8ldfQB6eWf9cE7+xXpUTugZjVt3Z+K9aGMTTb7/9QMTxod+3/I6axvxnwn+DxNfSGnP
6jsG1vinILMUbxBFqtu59CLHG1wXsFpgPhvMXmz/yJdGfq7cAxomjIt35o5U85okZb5lvoCDmALO
Xzy16hP6gvGKfhrVw/7i7fQtSOY0XCEbMVqf8oD5h3cfmajPnkY8aS71xXEW3k6IlpS8sdmDc+Ui
Prw1A/xQJEynaGvLwMpULY25EfOjKexGgpBnSwB7p8XXtgqFV1tFjlnEn+wpOyBKighRTdu+olG2
gkZXF94zCyEIhRLBH4spEnVbnUre0AHV6mB9TVGo6XpsORZQ73zRWcpj1I09fh8dTKIu32p5B60C
sKeCJEnaBvtKemsJ5ihjuyKlQpZaDcgKZ97O5q0Wlx9I3QYqULaRZe+kEpNfl7HHBFgsmLqYsoRS
fwH4tBShvKkEGQzovIbjS0+svwpFVF8hAyoCQCBPp2JUY0Mz+mAbzbjKtqmPolJgE8G0nxDHTJaj
R6a+S9OHbCyQGEg1Jrwwz5Eu1opzqRMbDEwiDorY1Hd+u/N9pVqQzf9QapPoC0Ck0GdEncNEQ6UQ
8G9AIKKP4uOQmwyDxBUT1SIjIIcAU40oIJHs5iAZx+xO1TQ63EI6EaMFEV0izihxTRrSLEhPXPvW
AuQWDVgcOiKXYon0yFRsepOQRqBjLjWFdKcY7xTXnUrWlKzrimKfuF6yDjXC39NiEPk7VSCbb9ty
qQk2pe+tvHRoCakoHWY6hVHC5mMxrU4LOSdw1XbMwKY46LTIJQmx2qlouu593STtaorLfsVq1REc
rVoELDt00zZBHmPtIRD8E5Z/+KtkCM/Zadu0+LY61ZsOiyZYe5IObzCtCXRXn5Fcfcq9PSe3SgcQ
Nbyq4MtRyMv2Sg2e3Cnv4jrnd/UEKXeDI5e7QtEQ/s/Q2cL9p/HAtDQaPZFQYc1FFqcXSq5TKbKd
/Zj6EdiE/pwh4KAs3YIoY1I0VgvLrzk1pPNXrWQWOygm6L8SVSdGaj5bqt1sv9amHY4MQD3wiNn/
tnE67mt9KrY9QokWrnEjMVeDDl8tCSLXXkn8uDIE9P6rPG2eFim5yh0aCNjtiqrT6m1vAUWwL9p4
/W37Vysa4if4x/x1sNml93Zj1aussABvywE2K4NsHAOHLOgMiha2IUQ23V4Hpykcfl3h9SvprYp2
Rf+axfjyZo6+ve2bSp4AjNvjyG+YDtDMopKX065pUagSfzQ0IaFX5FhqTJWmg4heo1KgTGlEcb4e
RDp+UFNTt61f69MB06FTo6EV8Rmeirf2vmpOG2+H3475av579d7wkGgv28dvh0wn7KCJzLuSmPat
mVu971f22/rfXtnt1IURxWtV6FTcfuxvV//br/sqTke6t3v825m+ilOFrx/oNMwzzZio7e2a/+09
mX6MJSg0X7V/O/Ptd377MVOz/3IFt1OMb2OtP5Gme50IKBMfZRSc+2nxbdu31b+rQg6AuNa3ZpQp
aXWrPpVudaZms0KIF9zq3Hb/3bbvp5ma+NbsVx1LGx9q8m2rRiRt7CkX64VDti6q8ItaM7E8pr0T
0+a2ak0ZTvrnPzg49pRVnfZ/Faf6GbEm1Taa9d81MdWYFrdmvs5yu5p/e9ztSv5zM1O9W5Wpvdu2
XmTB/kfjbRXdlgFy/tefuJx/gQyhshekWVD9Dhv646A/YEO29Q8dLI4GmlY2f4PYOso/DNk0TDbb
3yC2YIbYxXZdMS2uQMCJ/oTYgtk1LcvmEFOdWvzvYIYMW/lGioDAxjjTMWTZ0WGDw2z6Z5BtYAZ6
GCuVjz/uU5U5znZwGagPFdJxL4NeojCZ6CrSPHAtYVESU5VBpdmFbK/0KPhp9vmvsagJWpAERnMU
SW7Pledd4JyHqiW3HJOSaZgotxKEwVxPyJNU3SwJGgynvX2uhMYz0xdb+eFpnfXYF8ZhlBgFIJU0
PnQVk6ssgQehKrAyjGZAs0z110kRM44ssMwtywGxpZHgmlYxkY5fuiwv4CVBA2rVQx9H8pL+aa10
4dUZHKRnbW9YxHEO28vQi6UnI1mAZjPQ/gAdstwwDlUYP9uDN+5lbWulqcrQf9PVTJlSlPJeOnMn
NZBYhjQtz2qSzgdDc7ByGLeJW8P36YCzhJoG3l+k4uNGxeSv0s51art4EuJr7iJ7agxtuvZwS4mc
sLzKPSr+WT8NWX15reUI8jSGBt0V+7/RCpc2+sV306I21S0ifMMykkuugbsRq91qaGBRRFC8cfkK
tWUSwj4hW4rLTSA96EjX3hmcryrzcW0o3T4viZAEAzRJZXSX5OQz5Kk9MjRIO2Mv1wC1JCI6pKOy
ifThs+yGLZDvbhlXYCfsOFubWX/ShaJSrPK5t6L+XMatNQs7ad63GRjOVoLgGmL6FCHXC3nW2Y3Q
oANmz6puLfO8uiSd8FHv8cRM0eMJYMmufBMPDq3L3N3onGD8qWWq4R+KAlKSQTXWDXMTZgmB+Hq0
+QtCIjPC5Br43smO/XaRefm+l4hqYR8adZV+L3W4qcFLE7x2VzubKhyH1LLfXMPvVqkm4V8Z5/vA
sQIinTC0kiBsdprT4Thp5jGuKVJ1jDIU6pD0W6Ro4td9QDKjqbHy7M34a8FPMwY/fmyDGP4xvNGq
zJC3yE+emr4iVbTIepcxv1qQQ7CZD3ZuvkkKO9jYAfpBmg9FKFUbsPMtfBmrkpllY05ZiVxfFBVH
T1YeLOJ9qj/WJ5swlqKpwTFCr7LyNAXFcY04lgR/3BrAzhXJVooi/BO1zP6IYCGZaXhIwJA+DKCy
CfkkHnQXQvkqWUEl/DSZBqeu8qH7GcKYLsw1CbH7E+Pgs1Qgswf/fViMMoZsNTIA88YM3IXco6lq
Ors0Ce4RWyJY3xAQbGvlh514OBYiziRHBsz+nly746BLKTUQXpyAYDwpQG/fV/NMz5R558YtWvNh
Ng/aMVqONcR3PSxX0QA0xVaiGnsN354XuIYNXoSQEjKDTrvryL+Po/rDKKNL1tQS1vMpR5fkIobc
voYtZKYic6O5r9tbO/RJwBQjzCAlBTIOSW3Is7PcERFJtQLZr8CZZxGc32yCf1vWGi1WpHWWBbq1
SpCs3D5AaDLh7x5JJ99EIiofuqc2SwlMMz+YSxU/0STuALdmYaqgZcBAfqha9qzC9yYUWG+gsDLk
0kWGS+qF70lR3UFDvdOIUhXxjhknzzZ2q11kMuPOtIQA+0fpv1q62a8+zURV5536M0UwDwuAmX6u
a8KaPZPyqCpeBnsMl7Hd4oQzRtkKQbec4Z1P3KlKYRkS4jFSfzyDJfpVeN0j/PcC8bBFUsBZLWB5
2m6/C7Smh6NNMrTR/I8YpUZuXvRRxsXWy4m2q3X3C5GOYCFH2Y86zmvgO6hKlyX4DnrNhYbWJoFG
BEfHIF03joU6WoIRdAahM/QV1Nncx8SLf7WtxlH6AOVXIQE5ZuU5Hce11BXn2Ln4NnFw3xivji6h
rBu7qFyrm4LnbaiaOzOvnoK4eEv74FzFLpLNpuTBVQa/lY8V+VW7eUsQAd3lmL3ZhjrA0iV408L1
BQVB7NYiw96nFrgHQFFpu6tJ1yYE5Jsy/5l++p13jv2436mDfGfWBi9yr+3DxD6qFqGQBMlcHVHR
0DfIsMfwCtScHL0lk0cybe2quvFbHJMttLzhZx6AtCCrN+TIQBSt9uJFuYoPXHDtZeXO9xtjrbzk
MsnHovTUBZYg/jwJkKsuAosIqVldgyzcu43bQchEMruQEfDUqvFxTNtfCNMWqDbPNaboAokMYhF1
RPVXNvqZUIawN3kdZien8qylGY+Q9n0SdvaLGpvhIbOQduFdd1a9D6wBydWT7NzZNf5IpoqUrjSk
yzYvf6L02ZP7D8tlzblmdbMMBFqtDez3IAiOrQIIQnGRgqZveZLK6lHt+LK6Yf2pG+XeLkNUYSxp
1TveyTN2bgE9Pk/puUPcMfYAezddWuIqptouvs/yHjlH9vF+5FGCv+rARQa/gsp41xubsF6gPxUq
KYWIxHfiEHmqkrYUDk2y/jB4hX5sfJJP7ZDtBil4pOuxK1qvzCLCmSJY1nG/T53xabAyPLMwWKoG
8+R09rshtc+mjKWDpn8C9iKgF0fLDgo9EimIiw64K2nSIo8GYqGqso1NUCaVprwxjMi2TXi1AhKQ
BYj6ZVoAchks9TVx2/yOyyMyog0Lx+LDgZbWwdKwIUG3DQk20Yd3zfCk82Is0NCuveQnr+q4lfyO
b7GOAyV/4gFaA6lea+2UHTFiTOwYLe2RgQJL16afnRZvnQIOaBMIlIIpv1Su8YAEDN7Suf6j6O/d
AiDBaALzbhJ4cwGjKK8y/H1jwYkfTeuQNyMYCxDZ/mkYdZIRnoybqUbXFSqfTcKnNDeVGSk6TfGX
eYDKkt5Yc79IPlQnPtWGdkQz9EOtjTeveu5bRGcDBWi4ukQAOwQBdnGjDZpRTy1eFcuGHEkK5iGt
ozkPOgyiFE+R5GiV4EK78n0UuJ2iPzux/qAU3hGq/k+1MLdVMezUGu7/ECJEnF+VAR6oySMmF+iK
FQShgmCVy6O/bmUNOAzjdJB/9kfa/Kp9jIuzCtBS0pUwheLsR+/uhugHooFrP0LOWvGslypF/sYz
fuJJgJO3a30GGEd3rXSsx5Z4bwhSJDacV2QYXFSGuGOoruRlbmw6Q/IQe0rPQwwUSHKttyDN96mG
JA8DhKOXGwiZRA6xrBLbKctRTz7InoqhHw8sAMeP0YlXaN/cW6X34bX1kxlKO1uMK+VC22HcrqE+
rvBYE4GE3gMBFYNDfhOSk1CpxlDV50olbTN68EzCdVXyV0HyIuURVsQNQp54h9ibrB0WSoEFPBjG
HiQNClCP6FRlZM3lp1oZwJwkdC19Il+aodwWtrmFeYO3Wn8dEyBMDE7djY2JDa6/Kro90NZH01Dm
Qe2sFScckc/rUtzpyNCgNo3ac0YeYbRlcG+Y17u+co1LCbXjFnNvR8dqrF3XuvrmRPUx9KQPy7cf
DAWDvFQhEw1MtPRGFM80fdvmZEuqzN6M0aMakfbUTOOilGk+78Iaqmp1VKsQ+lTMnx8dp02qp9sy
oqPTA2x0A8BGpsZ3MMnDblnJ8IHDylvzyICkTcVHRg4JhopAn18IfOVUNOzGWQj5bkTy2M0Uvfhj
z7QeFEBz7QZ3gan2tJh2qNx7LO9Fa7fFtOe2aqn+ylWGYPNt+2+nnypPF/atThSFe01tUgAXaa0s
p3p8YREXn4r0+1iw3E5VGArozc5nsO7ujKx5zKwoB6PHT5oWioia3lanEsozv29rSs3fFSSVXXeA
JW6/J9M5plr6P1f92qbvZMapTJNJOlQCqD6h1cekIVAfCC9EVwYfP22c6kwLQwQ5oQEn88q8ZP7o
zb8df1ttI/BXTY0eH3Bj4J+3PUpmAnrhDk1A8kmG0i+I2ytCYmPaBog1mncxksRRH7irCmmWXhMy
j76AEvtJTyR2KjaSd05x7UuaddH5B+lY6Xd8rUbjyHwiDJ/QCDdxTJu5S77UO3za+tfuXnsEY3HK
5gX+yntGLoCxnoBouWBgxisjUuDs2Q9kF5HinzOS3gUXBRwe7hP2AeuREGEOZkFzfDM/w5NzR0py
vDbHPrfu44t91vpx9gM6v4oH9XDAOSaZI0Alz1osUyHefPL+MlfBBlrF0O8N3HSwz0AMWpvgnSwx
qvNysiZnhn4Kma5kXf9IjTkIPNS3EK/J2jdM2NEL8Pm0LLSP6kjksyLXrl3pSgjBrchPoZxHqg7w
w57cs+JDjBTG6UhhSI+QBho+aUdQxfVKuej6zkenBHSgvjRhmCfe/Byf7DP+3iQWo3XdrGQFyC+T
WV8kUB88YtMPwrYZj0qUYQGoAvwY/a2qvoA66JFjgyfXS0eWII5ssKmfQLVGE+kOmmlJj4ukfEB2
knxqJW1Qt2DKiuUIprVg9uhHSa8j/qYBM8oY1jUy9CHAEvrFBYZw6R9Ccu/vZ3QMa3cxbgyyv/v4
MXmjg47PwUwBShEDfSjufcBNCO0KjskCcM1MZZA7A9Xx7qxeLOeEoyWITHdAuM7dxaukWTjmDoQc
PLtZpALvhdA7Z4oJpG8RvmOytymXw4t+ypc/mJh6B+dYd4vhhXSM9P+4Oqvl1tV1TV+RqsRwapFl
iO1wfKIKDTGzrr4fZfbuXdVVa2WOJI4t6acPXrijeHWK5J12e5tt+ZLvEmBluxmhBPpqquKQHkKG
sq8NdlN707mCCObHWzOZr0hXC7Z6DX/MYERRoN+ruJ6bAcAQX78mZz3Qf8ov/kuPFPgUuJCv5AVX
j/BHAEIPkN9hqobXyAUSTKt7ewAKsCvmVYyDDAyDne78ildAfLZ+5VSEOaIHAiCKimTUSe7hxzew
x6t5RWhx0yJ1ZzUIowMk1EzGNf1KEcnAscBDRjnf+RvSko66W70Azbj3gu2JmaM49+rhEj2+a2jv
oo9jHw0s8i7AmfKqcTQ6vHTJdlW4Q7jAxOLVngFHrb70CIAreUF04uFXeXxMxkCwf/vabb9qQEmQ
YEFYIQFpACh7eU6dAQmuI8hHUloW3m2O/fyjVZyCtVTaVHO6CYxDNpIcCb/Rrbwsbn+qEdHerfvs
ZUKv8piw4/jrkVb4yt3nwEQQ3gyql55i0h00xP/8lIKGFx3wpQNhtZSPQ8UK8BoldToeb3RYV6d5
4X3TS+M3v0BGmMt2v0dxsZwAr9Wv3YkMRbZeVZ86C7Uee/1msn2f09Pstc7oydoueRjO7QVJVlrb
yXIxz7PKHH9NQI8AVvB+1aDdY/mcW05CY9r9b6b8gg2y7JwcdWcsTvv2nfntHvmOZ2o+nN9lD6CU
Sykwn3YWDNXOwgOy+MIOqi5Vu205M5jMsiOeS9Fhe5jdbyDx6wkET4Y0THmpy3MYBQY1jkNUHMWD
9i0Aq7KzYL2BbA33UH1WfT83QfIQX8E3W4ZdnedddKdIgoTHG/oadNyze+JmB0CHyYE8p7oRMPHk
Kr82d2Nx8+gMGl9oyQIbOq9BHB+9SvfQkC4e7lV9lW/DvxKnseXSCt6AZyuQV1sv3NbiqVWW3Xx2
G/SJljyr15nau/wDBlaUXol0KWU1I2AA6pOrI9WSzUKudbq8J2gNlvo5/oCfKftzg/fDDHTsjo8T
zax/iXhJld0X0js6Ej+O8KA1XvYSOvNbMzhmwk9AFGhlQNuVSlS/iy8g6SqbNVH8Vn4rAH+10fD+
LbVgBduHnpS5S9xk15yZLLDJ3AicDVC75SV+H26TPxoXns56pH1sg21tv0wHUC+5kVzaiukhEMr7
M9OxOlDHj+osMUSdnb5nkEjwGUfTfgf43kXytJpxVzyxRoBilI/KHnPmF8mh46Gapx55wceUeo3k
bcgo4IJIVfvYjM0M/fQLAhDwJyfGk/LFYckR2NjzEcMCNgd8j6o7aFRs7SKXZ9D40S3hoPfmr4VI
FXlLyEUcf7hAbWO/YWU/6R0Bv8LRUfxRcPNjopxjDyzONvdqGDDDa+GP4TbsCSFeKj9SuMyf7zDb
8S695U+Yr18euUTxt33ihrebPrP1zGGQxHvWW5AiMhN03hQ560O/H3f//T+agvUL1A7IMABiM7Ba
Y4dDkZs9II9qh7fyCkryZQM/qntwXDyJEj5EZWMuN+t+/i0CDjd/V1QACHZ94AMAJBFIB6HauF1l
446CFU9mp4IvdwxD8cvJwDbyBhZKwkgSRQW0ei7Mc4638NDsRBcJiD3TKv0x/+mdp6HTC6fk6DGF
OtZK43NAeZyk3OAf1u0LMz2Y8670Jf8i68d2nlvfBvAFZAGoz6EelD7harRql+QQqBxEHhqyAMEO
fD3oje+AU8T1Dqk6A3Ae9lnRLrytQfKrDZgDdzVKWA+Qf8Ajv8bPFkJbzIGH7JnEG2Cj+MJC/Y0d
oI3RQTk299RpbDZP9gzEroF4fhnHCfhmtPOi4/CpH+qAZfAefYZ34YiZzhEuj0MBAFCCxxF7qLpr
05GP7/Kr/Bkd0R0C14+Gp+H+bUwOm5MzGx7GC/nrFUs9QGy7Rt6hKfPA4HQvGEzyCO0FyTF8ezky
gHI5z9s0bfyRqhHAeHPTpHbZHTfJ9F2P3tcnKsIrex0gYA8sfIoflm1e6yOCnjZJA+wtrNjC17W6
A4sm4NnkyYDoFVd1zI8q55eQoWft6OEJVJqseFKxN4Ynw/Tr6Ql5dtDdAPSA5jG0ehpoKlQQT3pE
OcD+9cFUCfujI/qIJmHabVlghzwEwnprh9coQ66AJt8N9/YSe6l1rfeGC7yTapYTeih3AsacHhUn
gSDlTrf5Ek6XqPnKQQt/N8IzuBt7/lHIJmXFOguoIooH1DiFZCNRXaWhRvyvcBHcB8ai28zlDbaJ
fxEMFeTK9r3xmZtMjiGokXBGtx/0e527YoBgMccVZaoZlBZzKTwhsQTwE+mr8lt+bhe713coUsqo
kJqbTG54Bss93lV0pVhA0YFtR9rnXnlJUajaK1/sbZwnBNKSUezY2lj+AyNX3ACyt5ZHuNK84IbT
zBTGAgJVFt6FnScGkXIYfhu7eQG8imFQzcbhEIISUNcjm8djpwJea7CvYN/WgAMRQbrf64Z9XwEc
bvg0R9L8sQPU7K7yC060RNaZC9gV/kV5A8mM0/LTWu9rT/1Vf4UauJv+O/mKSRjxUV9Y58Zb5vaB
CGA/oGIi44TJ9aw7qiu74lHCQ3Ky496lSNwirSH5WUsFGvSeM0c4ULBX2BU24uxirHhgvsi5IeBH
vCNjGEcvgkoQmlYlHChAOHDv1AsllTVHctcTHkFxR7NNs+JuvIcqHooPM4ollIB/cNT473mw96GV
OCApwzVDYyJXD3ja+UUg8Th2aVA/EbpQfhSnAMgm7b96RNOEsXRZ/kP2mh1SeHVofWOkxr00u2d1
2mvRCVUA2dbPy0F0x8HFIabKrvMR54R4G7EefE2OZv2voJ7SxC1K555AF4PlQVgkuyE+bjv6/ZzP
75uKyEN7XV5wdJ1kT6weRxgHWJBnDkUV8aVL9kIP5hTxNYK0QNHPSve0CK/h/GEmdhVtmwuEquLe
Qz5Jd289FWZC8BjNEltG1g8Fb8szLA/bJAKMxY+GCwHqCqMGNGeuXSg0GoeBU0AkxEgdALzNOdye
HlMJ7PCTkD3T1DkA8jSnQPvqOAmma+4teBhmG75RRrq4dqT9WO/b4qbHhxmL7/A5T3EbI4UDvzzT
dNtVCruZ/AeA7aqvTZpXzJHR9nLlOkgXwhnOx74+sNkBtPydcIymJNs66eJZht+oXoaZYl49x3gI
xoJXa1hv2GLtqjyaC03aCOdNg73NnqqdgtFZdoDsYxTHBrGR1JmHf+QJoPjMJ2oheDFRagT0Ro9O
wf5Io/gNrtERaz/PvNByF+GE7egMtdNwysi/bNNvb11wSCwtn3ZMVjjadx0/pkFp7CVPR9MtPS0L
FrgOKCOUPen0LLeo8fL4RDm6tMhbT9mGP+lELL4ewbs5OOqgpY85KCDNAlMGILf4lRBrMwDrF9Fg
skO/Mss4l5vsWmAgOzgbhBdkcHaM2QfVT9O4tog5iweObEm2a/VruqvUtr5qTBrIZX45leBQ/Mq4
blfuMuzFK+Q/ml8nPGvZvSKG6kDle/llsxFRM0+9SfE4pmkdw7tRATcSLwsvmtcXXmztwcyWb63k
FvFPCOfglyMJmcsqSOZnLpo9B1Cxgl4BtRCOIgIm9ro1vwGAHZ85Hjifdv2FdWMeFFrY3kXi10Hc
UA/3iDv6J7C07OgNbIboM/vsT/c6qHb3+kfZz2/fYHF1rEfs/mejGZGnkZQmnwkb03JmEN4MYhqm
6CtlgW7XXsll98m5uAGGhZNEu3wgvfsUnv7g92BmrU8485dZd9Nvwi50ODjGjNNz7dWCg55782IG
7df4xl6KWtLGt6LFTsWw9buR1IhuEl1kolS+lpfinB24oV3/pO234gHW5nDwCNFs6ysVPLYbMr3s
UF7Kej89zj8AtwlpEnmEibfHnkqjGMGsbtyiu8/MSig3lWfJ1D1Md0YcnZmJoNYL/cPtO0Ql1SAx
Txn93GvsNBOMjfIyP7G2+CQyd7/Z4MbVbfBZcFhsXXBHM9mzTuUTi5cVmXv0yqkXsKdDOBp28iY8
tI9tyGQA0U/QpJhlyy8i1z8F579D9GGEDpYp2ZbI2s0/SC43ljufUpA0XHuMCn4Q8CuAxxc3A3g0
EGsYUue/64nGS/oturBZgJaSOBLk1/U+v4TDpUw/VuPQyXCjyb3BoxfYxKUPFSUEwuKtYTq8QFi2
rbf0nZzc8CToZXv5lwKT8JW5YfFt1M5wk10iHTbI0sOgj3Eo5ytTq7+QqUpvhJe63X/gNQzFV/Eu
YsCIGz6A+QPuWSaVp8QrG1ckouXhJDSkbOmbwlECH010KVbT0c9DEhcsjkwPvCbbbHLXP7raY9VA
4pbRQT0TNGnW8+8fZ0h+mSePpH1UcJR18D/0JQfJ1iogzRAzV8kurX5Jin8IM73x4f3kIeoCAwLa
D7CQFOEpJFkjV3wWkBDbqgcYafbXyNgNj9NDHntyELbxjmhWVa74hYsfOrUP/QoBpvtlAkEm4h6Q
FYMgc+GEkdcAUYjP9gQhsX7Gv0/4DvEjU+wC4MLoogZ+HWniQEKm8tI40UkvvbfmG6O80/QcH8O3
9mXiwCTphPyFb5C5i282DOGn1nhDWBiFgs/5kGJdyKlTeE61OCMhhIOceOZw2DeIeH+G/8anyjph
oyDVe8pcWfIEg7DRHVZipT8nlmP0VO1P9fg+fXKe8TH3wodI1vQfb/W/oqf5Qb2JnE0V/tUdTVU7
u+dPz5WtRKfuRjQy3HWO68qW5SPiuvxlWe1BXFBm7IljqQ50v3BJYmQddxg8IOsg/ipH33okNj8W
LhkmfVFnoIYpf6D86TGQYvYQPSxTANVskY+wC9P1BFRE9kgmOJ7LJ2KB4o56z7NBN4yZCjVtS+gI
wrZ9epdQffa2Ysdv2kLkyZ3uvGQ+PxXlI8zNBNYLDY3uLK7Umt301MHxgqlmvNShO6lXXDbrN2q+
Nf6CbDzEoWZ3LF7N/jK3j4z6WaQBPByzkVu9WC2RQP5VcRDAQbXTqEZe91gYJ3F5p0JX6kiOn8IS
/f0v/kdFxgKCs/3nQQmPBUaCU/1iGbe5O0LngXmcXPGx3NfV/hk/HDP+gRs8Ckc+Y6Di74f/yguz
/pvaiKX68x4+oGm4beiwoZ3I8bf6CNzqfQjsnI0V15Nq3z0a4RE7DJiGIa5YH9TpCOFRJngj4iVb
omBZH2ALIT1Nu2fXvIQwQqDcvvVv/GeruO21N+uxAeNOxRlLKv1jEPYkXg/M+55gxR+RaHf7tz92
Ru0ShrFrXMg0zPJTnHDZnW2z5AacOUfjzuFjKF+TtbGYIXV2hL+J1240jj/OjDW98mZf0hd2m0yM
brhE5OsUdOUjRE8ogiSfb8IDx1DlsKlCh9Rp/BBE1a4c7QuqNr6cPSQZDiHevN8eyJ0r6iY2Uhph
GweHLJoTEXQYXqOYo/ztgMWZ7faJXL1+Kshq9PRh/uJpjW/EWmxriOriI73NPjY94tLwY3iJv0ld
iIup5bJBJh7bkrFHv4/E4viLS3X4kahPhJiwsBJ6Qh39xy92t/m9kPyR1+iYrR5Rvu7OiLGlTxQ1
WFoPRO150EVnDBkHGA2c0m8bY+9LooltKzWlmVDyMj8gtd/BfApnX4Sz+SYivksWdsyMjSeI5UWS
uUJy6RBNeeAhJ42dUitU0Qx3h/P0orrLoWl2xNUei0z56p/Akp0oeDRUawhAzQ+i+5y6sGRT/ScV
IqSQqFkRI+iMwWu08UwazgFgLMpeSi8DqCn4jN2/3PKIqDLdpuSOKcPkYnDZ+IQlICNS7I6pKv1O
2htEI5BWULiCd+GJmihbhp/FB0pKXBYDpPrj9BtRzvmncig2qAtXHgRCwqopxXV5Y4FlpEjZgSQp
/Fims/JWXjKXs+2DxyambyFxFvm3SYUGxQ5kTcSveWd+JPcsCtgauBqoR1+8E9sKRrvUpTjhpwHy
XjU/w6OB1ohzXnVSvlT5KLPB3eMnxGM3/pmbvYYpSYIbntMMzS+fN8u7J3YtmSdDbvGk7Men4pVO
sracGnt6hcR15/V1dIJb2H9hWmc9YfPKIqbL7oKzOzPBqTSZHD5VTUXR5YGwdxWEWJlLor6lI2A3
Jtcyd6lFS8kXs1etfSsWn1YbzVDy1+yZ11LYaQguMleGlMrmZ3kj+pWTC2eLjgX14sS4xkR8jcvf
TYNDgL6HkkgmMfGYWp+3ssoAdbRKe6M7Y+KL8lEJ/3rQMQsUTgAtB2rts34vLU+P0EgLiJw75Vho
bwJbP9cshMjF+Eu0z1t/Fpdt8iRQ76BMMmbEJiRXkPfgwUEcZxxUdB8vsHq4oljA2NThaM+fCExw
p1P+pJq5eq6Vd+YfisR8pp7O6DYUSJvt2XC/vfLCB7KT8TxqtpT5md8Wrd1pTim7VBP5NylX9QJp
VJWeUy1HymJPY71iecc/9fzDQx2mD/6cz9nSFTzTdjjWEmcpRx4rd8R94XUE2wciA7RXLkmiX08L
jF+vwGu2fo4xXjkLeeI8LxUXIMtLMYdA2Zr8CgqGY2DWOlDsIS+uGUVKlHdmJ++Jry/nHqr/lfjO
XecUG5vslbI/33D5VNb7LRzR+JVM3ZqdkpOPlFrCRp1upuaQokD/xJyHvhzGRMUtRPueBUtUBmMX
FwwumoIG4suseDreQFtqj1GHqMZdMbegzVmhw9VzjQzRxvIW7FBjh7sJ3RPK+H5zt5DR9NJviO3W
xwjTSvinUrY/m9EejinXT52EUuVgutukNV1demeu8C0lV1nb3vu/T+YTMKfiElTSapBuO+6MOUl6
Uiu7lok6ISuz3esCIgg9lMyfa3iqUNptDv7yCVkDHit/T2d8G9DI5o+49zRB18bjdpj0istVsYj4
DS9hOCaojLSGt9vmbmU8tDczG4dHxyPgGrET4/5XnI4jmzvnj7heJsE2SDiOorEJsg0jqB1mKCSN
8da+EZfuFCIYRf+Os4coiUKLbQ7Ocp7ufPD4RJdAIGPy+Fxuh/+t3RNvqFPm0R4YHurCGVmzqiIX
eGFVaGrAki+UY68FA10BDd4mTWDRAf/GIPJm28JIbBZqozlDQ7PuGYkw8h/TY2BZIHwGL2TYuUNu
c/PKdEbdb26RvIfQ2qzuWtwwHuFFsK7hWPNc8afXuWlrX9T2imYVXV3LkZ71/EjxRMgoJjwx5/nw
ENSzsKkyLMY17e1cdPDz5H4mphLx4N5YTwwDr4WsuM1FgCmUn3H0IzkF+krFnXCHuQqs82X6he8D
bpSnzFXwOoYBNSaGYaWkgGuBcY5BTCov/EEsnibrRL+O+cFQzoiYF36DOjBtQNOJcwJutN5Y6jQB
reO0rT6DtI+r4rKh9lP14aSv7X44Msn66/BIgxSljG0t4m30jL8IVY+6d+OGsAWUDvzVGYKtBafN
UeJPPHe4OtaxFrtEjvPgoeEuQqctJLTeg0eESNhOrOE29h+oMFkdXCTsdNQzkDZR9kx918nnnrdf
PbxhKjGgNW4pLoixTHIjzRO1N8aYy0SujLVndE98y+1uCK7aBsNBXB5KewMRAsGREGjoaHNtDxbj
HCA6skvyBMJxrYO/x78rXCo4pYLmLu7pL+oc/PeEAWwL/R5MJc8nKx1y4Qz6ER6tr0guMhMKe0HG
lmqwiCMW5uE+C67cuk52e1VfqeHxNDBmq7I9Sh3MQjAFBv5PyPJEftnt48Jj6HhQdK0VVPJXLwfw
yYNlB+L7VnO3RKp0a64bGi5LEXYLBC2VQGObHCzIbtPb9qjJ/XB/jCvTMqRvp271ySk/Wl/NLeSe
SJyYjMmBB0uaxyVx/xsgyABcZMe6G1LM30XVlpuCj0ywyi1eVgj4AB+YBCOlTHtkPGck8kGc+CpV
TrKyHZ0LuXRnC/ceSmq7YVx2k9XYPrunDae3wGR9ekz0dxajdYy/QakWj9t8RQeEJNVErwmv1TvZ
A5OMBJccWCVrq6bnDLL5fBLn0G0ElD6OjBzLzlQ9fdyeNKRYdjKqfPg1tT6hhdIBhXNq5lgZJJrf
QYiW3O2BI79MR8qytdeY3IG9HHgXHUbQU87ColiOo3ID0t88U2cDyWGZR0kogUZRIboZeeizDLb1
o9oNHhGyUwO/u2IoVA0nfsBQw/hssegeHTjJLMnpIXzliYryGWRXuul1OayAij1E3lndXtfgP+xb
82ub18qNsaTQKtIQpe3Z4JFAoR7Qi5B7rKyh8wBcUsllByopkwLnKlD8MeATmAf2YVm22P1J8XGg
B9+PpZ1lY5hcjHtN9QskTyKX7blSD0xD7gL/dhJogUCdBdqiX2brd9LdJg2s+KGPAIB7kcjicfvU
h0rBSgORaaZBNX0K3yBW2MbU3+YgWPvZfCwqt+OZEt5Y70Z7qzsHDOI2k/CpFm3MnzWCFLQpsG8+
tutRiR7o7CH4N8bHpXS08R0rwq3rRSkhduOEGMHO2wN7lUzJCVkmoMnoeYkoUVBGsGjT+HWzZ2Iy
FExZEP+UpMrEXx5YgUijM+n5MUukjF44jLAEZrbTxJvMI79ia99iDoTmbsIX35txwFtFyOhwC3XA
qHGSlyKn/UHIHnN6Zst2F7yyqu3tW91B2bsFGImxK2BrYzfDBiOSZt0LYD8/qIjw8UbnsPJ4500t
2kY7CJPLSmY20vRftg1kO7NzKmkBOwkA5RVOfekxbQbtxrIEnB52rw0bfefV40HmrfCoSjDp/GbC
0wMJlRtLt0/Y7BwmVJw+ztwQYAdWBe7Ia+Pooi/1B7glu3VkwMDADEdF20fTXlg8kdJ55NT4d9CI
wc5wPKrrnkIOj1sob8jZILPLJsVmxGKtr/kHc4YlxZWxE63jNti8iMnMZsTOwRAhHS7mAYPGzlMA
WkEEj4XMTSZO9wkghA2K807QAl6OQzV5M/EyPptg1lArli5sY0Nybk1wxsTmTiTahA18GJ/K2Uex
jG95hgRnrBYRUeHsSgdHsyjbb00GhpW/KiKIOWDGz5bEYQclJ53xU1dfMbCkn7nFe7wVIUjms4Xk
K9qxm7dYmlEdHpn9EcpGQ8CaoZ6WK5+PYAJoyRCJcffGN5v8ldooyTr56nZ8gzyh/AmyKEcPB5hB
34H6C0BaUEzmcG6pMIVE5K3dC5LpmTN+4HaHaePOEtk8/ojkf/x0pelnHubGMRfakm7RqOkpb88G
+0ftHtpGBiWMkvisTw8Ij+I1UvYGFGWKTUo6OkUGknOZxMSvdfWW1LNywAdVOVgNekJiCoiqVIsA
wto97aFRFP0iHzKBOSU2WSBOMY1uAVJLoreIzrXZdAhFYzxEA+T13STLrKRJEaEks4nPFoWzVpcm
7PiyS53ogietjEg3qS+TPuV2FHYGxIp5c2FWFfy/nmF2k0j9PykEY9V+2iL6nEIOmVrhdI7Xwh8M
NyWuiSITGjmg6d3UW3h8Imwwm0qFUh8Sy39KCqGuL16YmZe/H7WZUhDkiE9/vyuKbNnPVG7KjRZU
yjMCpZ3eH5Ar5ZEN4ymRwVRm/++LHK0AMf++72MDMKhc40bZsHBbFTZ5lMX/80XpfE2rOEoQuSTc
EB//9wWpnn6biz64fwqkf1/acUEp4H+///vXiNMFwp9F8KdCmvxZuf0nSCpWABqFqk4xf1yPQgOy
U8jaxZnVGTEKw2CNJOD9nT5U/+/VmgKI0LbJUKv/++ffLfz3h9tfg+zkN//7wzoLg7ElB+s7aj2t
ARLy75P/vqTbyGR/l/P3z78fanXzZol0EmckErDiQN9uUDnp6u3B/n2Ztm//v5/9/eLvZ/IQ75VU
R4nOmE6FkUteOUYNUJemdjePZCOOBHaA5rUV5Q7H69hwevobctRNjjhqmi3roMytE3KiuqvlRuV3
OK9PVGZWwGKauZW3UyoD5fwPL9GWzC/8wqEOM4GxOVSh1btTo9EYWcG0pZTQUmMEQDCW0aUUAMoo
6krqtxHp4o6aZ22mhOQdzCYDHD+uuLtsGTZ7yOla9xzIo6jZyK9vSn8LKVH+0M4bm9BUM6cbzXVv
zeZX0T21GgVBrZXKZ5FWSEK6LibF5OESnPqaXNMIoUiitvptkaVrI8JIVlSAr80U7vqZ8GQBc+hr
LSZzWMHppATU56rFU+IcEVeVI60ah8cOXGVN1crMMBqpiwHZLPQQJYUmXNs44TzQNTTJtSwNk4p8
og5Vq64Fuc8tZp50tOCGhGRNi0+n0xqnLJIQLsuan3kQOKAjwiCdaltU00xHIZtuPYcQ3EPDpquA
5GJKVijQlVnzukPcr+ChjqYzjdRHLVHx6glESCGRYRRV8lqJfQCePtEnGrQp+XNlGEkgrWCQKqrM
JgVCfcJaOkyH+1jx0NpmUqm8vioWuUM5E22izk8kNTtjAaNtvsMPxAPPGEH8K2jgxe/Ngt9aPMSR
bSBr7+cVBmdUgDQp0/azInB45QSPcUkDZqBYpYf0o1ZqO2KyTmDa0ghK01Cei0Z+kresCypEYFJC
BOoFg9YAeWRhX4cbdjsKhi/G00c1cMWCkAEKFMzT0M/ag8jZZQzxoZyjlcAesGcdZx9GTzQqal9W
ammnaOCAKzSIpnUSvUk6mSE4ZtQX5eU4xCMyoKjEHy1lhCiBe8ZoaJWTS1t4L1UhxjJlfoYONlXT
iJnZqKDuVd/WaQAhRaMXCsp6lAztvZEVwuJR8OshwS5yMrEX9XM5im5TeemwDHpLthKi5lqTYh6L
uQzSpOqDodZwjKmroya0Z8PQpn3W9Hc90iRvmhqwKixeuxGM2yAlnHvJkjh5ZCbbJCLPSYyRao7x
U9brtFsnuG2pqv40AuFchINurxOPCGNZ2mZiAGYouhKDU/GI8YAWTCBp03UpQCpNkPfS4SNLBLpA
a595qcT5u6g/RmRM+6mF2Aft40EZM/mgoDONlDbR/xJ+YkIEnSNDDWqMkJN9LhrDG1XJOrV1c4JP
0x/hreBILf1Tlg4CTU3hjCOAXgOApF47apqU+kI6yixXty+kBsGYx16HPNt1LbpzgCOg+QXmaIBi
kxeSpDrN7TbXuwMMKTx3Qu1HxIrbL5CNDaWck6DtXqa2vE96DqVtkPxVyR+2mQ5T1xJdTcjlkxEv
X2ZWJ5jAoPkbQ3mboKg0+CPMxN+qtRcUaT8l+OaKOlSb0gLr0a4TNpOcI1Y/oqoTQvaeyIo30CIw
EKOBAdtoRiAMxFuaXImeHBmHoh45WIxwcbIhbmxIw4EkCmswKeVyU+N4n9Ya2qlR8ZWH8tksAa/3
1fwiFeRxAzQ3faKzNnWUDeP2Q+0Q6DR74bgmwDRwF4cANq94p5ndyyLmc4DPxalhaCg5gv6OYste
BuVXm8hvYFxN1ASIiiQJkTT6u1OUkggl2nrRVOWttVD2sVDRCNpEISasKES1S09OCAlLrzG3Fdpx
DioJCaEqpouM0WIoKU6lQNMRG/1pgf96WCJ18pPQQupZLlE/J5DR8woJ51q5DU36HEpW47EZo02c
vugRusTIAZ2saFWOMv0sPUvk5x7F+b0CFKtr8cmbjDviNT84eGL6OyX/lrjYAVGPXyoHX6QpqMy7
kKzjyaqrM/I0uY9VWgJ7QERYFYiEGNLPMuv2JNY1fsdS/FrqI3kenYwll86SsLJtmuOEMrYRu1JR
vzJL7boRauy7e9LzEYNcwdIQN+0EuoCR9qQKrZuvmo5Sdf2bzuEp7WQFOG2B6FZN2FlNCfbhZLt5
RtulUWkDmZmkH4dwfO5TuQsiGDo0HrYSCdzhqE2Tc5I1nmoU/zpDgh8gfYeQ1CGBTlPQKUnmarr8
1hdoYcaqNvvTWOs4eoxBoy0ctaqse9pEemQgelmI+as0KmA0uuUmGBFNMWVc3cIsHKuqSoiPVn+S
ZxyzG7aWAf0abxLl4STXxRWb5o+56i+o3FMjyGYFZ+bxpCZ15PdJjPa+Pj2pVA0vqWHz8CpfkIsE
tcbIcAxdKyl1LkBcBARdQzkM5HnMSS2E9tBrEJI6naJC08v5M/Sfy7SgVTsi3JjqFm4gBSwIAvqm
xr9Vgyy5k5A2jVOh/CnTys1TzSV+Vz9DEe4zk/2xVCVK5YYZJIjS74sIWIceDydhsR4laMhR2Vq0
TMwSALcjVF26r8fuBacZtnb8KnaSTrK1RuZ3shJtVuYAVEanTtXKUaCLlDSz0tDw8XAXy8tmkkNp
BGrSxyBNq57anNmwZkRp8FWjAmWejmdYj3NW/oO4vxt4Fp/1+t60o2lHSYhY3sj96zBe1tVKzkuM
4FUBtmH4wAwaMOtCNiAflzU99k07n1qs0MAN/0SaTmAetf1rLDxOGnj0zOoabMXHn2RRQxQ8QVNW
yYCcgGmeo2j8jjoj9IVA0eo9plyozPYzZYC1QoqJkD6TimPcFupNy7pvqUdqXCbcaEyK4K25vich
QIwGljBOGizju9F1rhqtvatJI+1mCUczYc0epPm8KEl8GmpaqGaqeJNk0SA0SHJIwzEZJ+HNYsSV
qwoV2dj4aBMrmOThgwPnUTdlZCU3RYnan1inLnbA2qm28iNOAz1s863GJFZPM0YbQQoObslnblKG
4KtRoFdw2IOYpsB/1hu3bU5aIq8XA1WvM8IElPUXAhYqBGY8dq401xcFlbJTZtF6nSHiZDHuiFO6
on4rZ19mFaanNhxAB6WZr+saJddZQ+FhEqv9ZDix7JAjaUdpFpDoXqQ3Rc8u6zDpZylvX6Gtc06a
oDcxdDjIMlvOvFDcW0rrmukMJUIRoJpkBcdLhJtDcULwVLpRMevzAkPGvimQCSjPpdqlVMB7anV6
rbl51B3ScWxeO2CLXk1/HXWHR11vKV+oNUOWE9CNIl36RiopDbdqCXmveurTgXRYg3AHoyvA114O
MCO8dg1O6QM+llvwTeXM6MZnUtPa76BhAwfm28LMezfPtPuC4aUTq+1xgmRM0VK6t2pzKTZr+WFd
e3tbPHq24BYf8XA1Xd0wuYSkQuGV+rx4+FBo8LEJI7BBCPIBA3tE5Qgu1XtF7OsqhfhbtFjQzeKE
uC/u9sek2RsWi7SWI7YxhQke0q7Np0EKwrFAtrMq4LuxTZYTTAvFhCsbds+KmJvnZqSyW8nVvko2
GgKAz1LSpOMcrg+iOEp7GXGIPfm0Mq1bVAB0PYtEb1ZX4IwAwkioD1LWZrchsVI/HmiuZxstsqrw
Dln1RTmJYeZLxahTNcPNzdLmQJ+gH5nGQNKHGgLWM2PMeZVRk8LbRpVWhfDExwYCHWJ5iV5NbQRv
mpVwxyrpPXrPDSj4KUE9CrdrduosyinNVHLmyWL4f7g7j+XIebbJ3svs+QVBB3Kr8iWVSl5qbRhS
G3pPkASu/j/s9/cRs5jtbCrad0lFgsCTmSfvtSzWvADySeyXr7bNXCTwhHhoQ8KwHlubGy+pzG4Z
QpLyLiwIjzIHbID5oY1NDRu5uSXH+LvTMjtHpsmYnAyfiqoDY9UDI4dy3ptGnOMe53Ykh/rcM0ar
E75YO0yuo8uHOxjW57XBMPBpx51DGxuZxpth5ba/b+rhw7JoinYd8Et5m/enXmNH5xTByCnD9T8a
0IHkX4bx3nKm5BLa+dXxZuuF467Ls/On6YcO0tntFGRMbEK0RmU9NbWkBJiDglSomnbM47scUdFr
ec9haFsX7s+5SAN8zRmoQa+qkR0M/q3xY4qXN8YOPsenkFXOH44NDScEKOiMjBVYROh7p4LD/VmC
47vxqDkaUPqt3o4PRVdMZCL5OIk0HyxT1Tfj7K+nUHs668HFOJmgGSq2znWJM1S4pE/EXJ1kNboP
3jydJsYjUxJnl1RbWNujDvxyCK63y12zzX2btTMc2W4H1i+HZMFtKLKPJeOxaqfcjVwt3NBsYYkP
LQDWBGhsbK+DYBnVAazaNvFC/kD/o3Fndzfq/tOefaiIWcYt2raM/syHyOzXNEcqNBOyfBjNMfZ/
pP5Ya4NA3X2mWSeo+kgQKfGaDy32/7RD/UhhpJqmKu6XzH225Dwd7EhLdA9zE37PCfZrnbZYNayg
YvPQl7s+fSyNfjNGEyGLGACrprqvh+HVpPXRKpPkufTfh2n6ueQRJtqUo2TLmGPL24Xix+zWocxm
WCrSIThIRLPgVwjPU1hc0v7OFfZnb0AyVGDzJbSBm8gPQry309MQVdNjYc+/3ZkYSeiTCpmyyL8Z
ZFE8+1n5EcxvbdP4v4z3XGfFY7X03UnVBhkoX1bRGSVoiBi3Ft5l4YG0Yxr1Z+qi6ThGaHlwa2C4
1yY6QFCiwVfgaITf8mUZlAURzLtJkz2z8PDtRPHOgrU2N8Y4JWvW93bKfmZN+auVScdUF1qmiNVd
jZdy4qkqTfgrGmyxC1Y0SDaaty8ViuXeVtYuqvgmwa2AiObG+AB2fZk5D6KfjrKgVamex33NCr5R
YrmbpsQ9OYnLhj+9mIoS5miSSBetOS7QNTaL1sQOFOCIDByns85c1mDi3DPE0GPLQJyGmXQ2bKac
9krGF+mi495NO++jjqLfbmU1+1wN33XAJ+5kcXvQJri6pWAinVPBabErkpzt2pAoDeWZ3BR1R0Qf
w/jiQQKJyG3xqXP7rJ0Wi8TrUfiMCiZo4S63541V6Ph+itpfGTLlOFZ//JjOdBWQQe0xMLPSxJH9
ZVXYiURCUbou0ZEzxDgL0CJ1RN+1IAUVh3s9dM2p9xqWV4+jXDyl72oYPpbJmGvpP0QVSeNCUYAO
86PGuwhUybLYMQ/M0iP+DascHseiT/fpPKib/6/5bC5ncmoY/+98tresT7L6f5Yg//tf+nc+m/T/
xUSD8AsnjygM6UH+P/9R6xi6/4K15kkvkj698ZELCu4/WpCjf3m+74m1vzEIHGFH/x3RxrtyQ1sG
MnT+n1uQveB/1Xd7If+/KyX/Jm/Dhgr3PxFt4RQ0TaMTcRxN9whKDjB5Uec7KPEjoZExQTSNYATI
rqPNRt6OM4HASRwC4B9U46wgXJ1DvZ2F5g6U981Ep4mz4GlboO02bV8cGYXsonVUX7XW69BnO86t
r0Yo1mmFAyeCheyWxM1t6Gls/GKxPMmMEhUVwgoYngPn1YQDuOoar7QkFyuYYsv0vvhjTP/OkPEj
li1VFhGLt06Wz3l4yN56f6BhZWY9YKIqnfYzH5JvOlRJjXDYT9rgKXMC2ukHnMMB83/rpOHC9FtP
BvE+GVZ5Q8pJH+HubbLCkefZxp8IeQuJvg6uPI6d89B47pGNzhYoVUBVTrpwWvXCk/G4JQPJGpK0
BlaLNlurrv8wIPfJAQdAsCKATZEgna26r3wBmj8V+VNvv5XRLxeXs5tNlzyLXhfBprJa9YFy1Qf4
+J6yeALUsZJ6s/Wl8m+qVTuz/YUAatXiK1PULHsj/UqQD0CO27W2N06B/mPZJHiW6Bx4ktKovvY+
cmtO9ibPDqOJ8btkvH9YwwERI/fHP0DKv/BGq/Yvbq+Aq8DdW+HGynIZT67NWW392mreWpRgJQ9S
weLkJbdTttCd20WkyYHvnfrF4u8BmG0wUKQafTgRnypWDdU1qDjV4Lz5GW11AcrNOVv66LQER6hK
+NJKe50TMy7LS6Yz0csMCmBOGjBCFnI0Jv7ZKeadHWtMT+j7JeCFAStF7buHOqzv+pVS7IgaelUa
nkMCKZnByLJu1wgiFU+NEO6+SBAeraqa16ftxp695rTo9LboPRJXfSk4zlfPrcmHfSP097I48y5f
tZkIpSYJpgJWE9e2T0Aaawqmf3eFVfx96atFYagJyV6tTO1AD84259/nEVqMNA/y4ilgc0gNx2ht
W1vKH1kf/fDs6i7ufQv5HKLD+LMIMWWMBYnuHvLa4AEJrnrG5HXPKMjxyz9/+XJ/r5FsSO64nzO+
0c2vUlbvfWXHMAZ2ieoI3HQ+6PxG2qc5xpOz1tP9fYmt8kQ/43zwB7jFwyoyFdjJXCjzVdwgs2MO
z1MLH/4ULseoBfS2fmOsqrvkVf9a5CM2xoV9aeEPu3wKzDmuc3r5KtwZAJnKmyZLhtvGHh57BVbD
5MF9GOTBfiz8+67zqaSjjchq8wfZ9aRL/JSMEjiIMUkAHbrNfHa8bFeOpcGGGFEkzsAeKeua5vg2
WofU/tRi+9Iz5ebl3O/6wWqOUlkg2wev20yrBpRPobvv6dPruplUf5Dg6UH9+ed9Zv4zVIV5PzWg
g2ubT8htJiKBi7VL5/QrhPizH/hDQk4tLhPkuxmrrfllFxEAiPUlNkjK1FXO47iZlU3Ny7ip1yJA
V4b3LaPhg08JEcy/6rSwU2YHoI9ivVA6S5TbKh7gMpKWjOYe9pcFE86qv+YK1VBp8ZAwYKXBCcWw
r4dvaFCgiRoS9oMiqT+J7tEX3NoR2nDY6lPMKn/mweZiwPHUt1nXt9BKxdlUvn1WSfcHrzv+QUHM
0HLvGstDqwi5DztP3OvWT56l5VGHk/ApBFoD/1rYv0dDWN4XEcI2gOvlmBtpDtmcYVXLBvVMELfo
UnFl8hJs9WLE1gki6/r3hXia8uVtnXU/ea8l/kXDOSN2q/5cOZiZehUSDEvqjXLr+FEOINXqRbr7
fDDrT7OOqJj3NPTx3cgc/tWHkXmqKUyy0oxg36yC10Cl5T6772IoH2XpTPeQnjIqKtrxtESgDhhV
k4/VXvJItzOOdIe5bW8De2p045EfxRzkT2V2kCCsN6mbmEdl+cOp6oZfoiKJxPpebj3RVi9Mq1G7
+1a+5tYlKompOax6p0rbNj7ItsOTNv8MCjJRhRtS2ZBP5TOc7PvPwST+dxYDngr2temsxw4F4rZP
q7ckpu8vXUOqCyaPMA7oDcwLcvVZI+6XSl3yYHx2wzz5ZaqMtvXYYXuWMs30p4dWp69hmZUnsmlU
ORL4zclOUB2Mq0YMqP2N/K7aMjiOg6ICoq7CB+U+dumk4EbY5sMVKRmcyrq3p2y8zvZYHuY6lfgD
Oh5VdtNfJhcpxR18MpilI8hOipJvmA6vkc8q0PSIad6Kaprb0iMLkRevmcsc387qH002LSj9wbMj
MOg1VdW9xAgmN8UyBSxN1qaZOv1lGjS5qs/6a62TnzqYY/pTWw8f8hDcsnTS4PS/fzg3eXD790V0
+sWUlIz91y/9/cP1+pf//loarf/C35///R0vk78y4XwpF8egiCv/4JE1n5L8DXn/xpM/C+VSjQPD
k268FDZN5MtNU1nuBVTjtrOa4tk05iLGYbhaXXgWMPHeE5uI2d8O6DqY9b5DjMJxk/cPbkAgyaEP
keWE4dp/vjhJ5dzCHkIjFPW1UQ1h8kAAwmoVbjGmtNtxtJYnhsY6mNqnoOn1U+am8UEmignT+lNE
j2o7cFd3CycOu8df4Bc9LmRgDzIW2PeXajmOlCeQeVKPzLBoV51z+4gihk8/GHDQyX7T9kpiPeHd
NOFIbNwlbiRYFMLhRUea8NLIBDgoo2Frc1TZObaPZlAwfhnd8jisKYTRzz+Vx+9VotY0a6KMp4k6
pQSjtUkxHOU40wHIbcvYguDzWkJyXRp9V3cltIbIZYg8cByKivQt6MvuLinptHRST+7rHDv691wk
y+NisN+YafqFZvuSNsojHOAfXdTznc6weNnRb79cHAx01U9VB99MSSlt8/EeOYYMTNy2I020QF8k
O4K19UIeLe9KR8MzX9WHN1ToI9ltyJ7tsTbU4PXTmYdaCrWDBrZi0rt0vO+cWpM3MCA0OkWhS+dV
T5UbnqIm0SdL5hxC1Ztgn7MTNKmf/LS5+oNFOMqa4QegtwMiDcPHhvL0IXJOiY9Lihf8nIT7u1Y+
pzkJyXLaWzOtilL2CJ0TzsKeitAFXemaZewfvEln+4Q9HXrlofD4hmlWRfyT/Y9AVjS9Fl6yS7HY
cQGapxps4TLlRMZ79Er1oYd84lGt9nOPp5xfy0FI4M+xavzS1r5EVN8nBRy3ZGwJVY4ZExLKNlLG
hBvAgfU2rlhPa4Nky6eAGS5gqZnEV8eZe/fgyOV9mgkty6XxjpZy+qMyOKTKWd8XaYiYU1YBuKdy
pMVNtY8xILbbwKb13bHCW8Qj9OW+zX446XRyq6D8rDR5NGlBC8y69FJFLmZQyTI3LKu236X4yHt2
XMOihquw2WeFfEnbII1/0ZKLytRjmvQQ58A3Vvlpykfi/sZ9GCwXXSe0qu3isr2xo0EdTc4XHGQW
415fD9uiFumx52rqGh4d0mMS2v6uEp7uAoOI8DBPdpxcHrxEzYe57EfcXS6UF2TCC/pJu5Mar9AY
0hhjIgwDyaWsQR5oBu5usILBtGdfHfr2stJubvMQhrKrKmrdycbbAeZ95T1nM3w8lKDbnqbMKfJf
mhWryqiX60U3ZGjBGn92cqwe/YqLEoUmSNp9OeOOC5m73ahBXLEzSnUe8mLa0KqrbxLSEJOGg0j5
S6UL8lEBo+ShcYE2FNx3AYbInufbprG4qpo2+7Ym+n6i7l0o775T+gtS8WefqEMfgzJd+vraz67a
tmh3JqJCrJzcV767oGJI2fhO+2OJvWOxcHiE6msqz91IuaaCQvfiG2qE3eLbx5xYha+9D30ixOHo
YJpg2sFxLgmGPx4Q8RtEkl24jvPLmKFZrR2CxWw5HP/ABuCWcyBbH66+m9qGRpSlr8msMSJ0r2np
JZQZWq91OdE52imYU0UL2SZNuc3UD1e7ax3nRWb1zCZ1xlIBEHA/RWhwCwjoGasVp7jmHXtqYFHa
4c9Y0vV0p2oAOGLhb7WN+eFkD2m6EAksP7gWP70K4+JUuwlsn+HHmFJ16Qg8tnH+s1gKElCWfdtq
AkxxKoEVL+SDBQZRcADG0R5oN/HkazZkDqOaIFjmbVFi1VwvWi8tHgvrSYqu5a247Kr68i3ReHHK
tG639YLXva+cg6fb6CYJ81evGU5OCbaQE2JPfJNAAEh4jujWslMD8fhGOzzG+fhsssKK/f9N4QXo
GpML85UvdqzMnxIHSYFnhEodxrvLLmzvgpBZHyE21BYaQAegipxPvoGqfkv6l9qaFGjRwvzW2gZa
YCEPid2AU4JACyZchu4bzEm/Yfh9mmDAMrAQ2G/Ke4xUcpcs3i0DKYcmFhl1R+Eh/HsVXnLkAIUm
jFRU2+xf5UNT4K6a+tXAN87HcPbpOG+GT3x3j1IwurZNF+9FNKz62EbI4uhF526e6GYT4alJMDNF
ebMGeW/7tv2ZyGgbGMCPfTfVFyFvo9l822W1Go7YVtk5uYI5+0a5H05FCEK3ch9yW4vTXCXhzUQO
zVOsTaF07wJ+i4d/so2h4ZJJGH7HnT9fTQ9GQiQ/Z8ebPoIwQbOT9QVrymGO5zfJDnzjWUnKgRbS
aePyre1bhIi5Vd1nEeNUVZYsriOs0htExnAf8rXhskjIMHGixZjFlT2509Zp+xPNQQT7clIjcxK6
NN8490kh6WtmgGC56i3sxDmYTrJT1aftMrGsrD9W7uCWM1xxMIqTk++6N7NFVMIe6XrOwyXemxrA
qpZrTHwiGxkty6Frh4dISoyZTnk3ujiSnZKNUzPl6lJiCETZd7sXv0lPi7B4WtQayBt/x5uQZ4ph
AqWVtuOh9rp3ezD9j5wW9Z1e8DbEvnG3vjUQy4+BG1ZWsMJDFnW0CkPGsRovoevfRXX7GCX0mKsH
y8QRSYW5OwiJh2awK4KuUagRvbvTgPuqXqb6vm71U7CM7t6QjXBXUDIHjMdgBsvaVFj3gLpWEf7g
pARrls6htXMsTtBdYz24zT1tBk8MiRvOa83VzOWTsWHC5XNBBua+6sGtMQ70tikE9NshT6HlJOz6
J/MZO/a3coBr9wuGZYbN3yw3YoyxB9gwlNzhO5lFCYXpkk2orSnbjr1MfNiJw9wC3ewQ32PIG1GQ
ysPA9ZeXCah4u6xPNXsCGtijvTe/pzrm4xsSoCkmP7kzJWJj3XO51+C2+/hPnJk/uvCQtxHmb6J8
ecRwAziu4KEgMfp7mAdvZMYaYJsauE1vvcjuc2l5MPgm+UihGAcDHANQwEBziXE5zhe6q39bZdZD
XQyncWlQ/Wwxbj1Q5gJe8H3ktN9cERWIn4m92MVDSkIdFMWljthFcISCjGTG1xnW/Y1WZrxzyxbX
VbSdxxCGFe4FsCn9Wx6NT0FHxC/smHJV6IxMegDkBBCWSpw+nLzfdENT5mI6sVWZdvZTr4M72Y5b
M8pXdF4yMXFD2t1uyDRkzq1r5weedfXBtSI8edX8UdqfDTv/vdulw1F3tdp32hJHY9AxGXMhRZwU
/tQSspZTyPdwbl40CvgujoblfZ7BdxpmhnFGuZ3zSeeAv2lN+iqmLr3JhVUceynh8WQOSL+e9NxS
VVdZEWl2lhs+iBA2eXqss4+JreQlh8WjLR96FDGtoeTAG4f9nakQNwW7uqjVN1Xsql3nWgopMuZ/
cJ4s1sh91RGAjGOeR219TuLgrNNOMCRdaABcyGd4/E+t0gGl9A1YOOjQTfBrbquVbYtEAbkejvHi
bfOuor6K7xjSu5s4zOeo8K6YFR1Vg5HBX3CWTQZOWNxaTGfU0+jYn5o3t48nmF6enH9VQYpVuLL1
YzDKx2lg3eoWbDy9z0MsUOuwY6Z/S2DI1rd26iicp81Vq/4cI0/t++IUMMs8enV4ig0h3mB2Dgmz
NVBNpB58AtltThuImNV71JO182iGHUj1jIt8mUzz6ozqOcjlLmuHY1IEx6RCoUwmu3hoJ6t4yNkO
nn07ek5aiOGhpy4IqdO9z7LauIF1ZbYVtJeqHxvoWzxkbcyhMrUoBeBkd8uAv/6oLRYmnJNeMYQw
LLsHttfddk7dU2gl4t4q7JVLwLOKE3zhu85dpSKSUrH9wD3Mxhc/guFBg+2+ZXfRYMoOFozUPllc
YLYs58A/Z9sOtn57H9bzdeZQc8ODVbfI7WX3CP2etK7XfaifWWVPx9oEn37kZxzEYbLaqnzWazJz
Rhv2CoqGrdUNqxye5A3wLBEwFza7Ymb43mmKEMJV6K1ym2Codh57kWFuA8YfTUWIxj4dQouPB3Ut
jl4Kb1EMQpIbqM72fo4JFPVle2avTwKd1EaWR+kZ/H/hxauDGXtCl3qvSZQxMVCsGQUxKfx2jU2B
psXEs8ux27OT2zJkLJmmsNSl/nrQiIr+ojFzDcnjOK5re5aag70AMIycfis0JDj4AozhKNVeHTbp
+J23QmDhrvfNgrPXCFboRgzz/Rx9T/gLia7plwCSNR3nM/hNiEVe4fwuNdvYwjB+TK3gzc//qNz9
PZv+rpV4OZaStFGY1CSNWuw+wN1XZvaCO1rIRyygJw1RojIQCKLure65LEd3fJOtII7mA8gTLdXp
WeVeSVlguoh/FdJZDT2+dcK56m7xcH6pqmh2nf8kBOvoMMevoQmflrjXDM5t564Nl5MTzOSlxAS1
t29+GpVzbDBFcpxkKDAYjYDhcBzFbHeHyE53mVq+JhFgz4IV28qvBRfBZii/IqGPNERFN6XkeywZ
bm0n5YLayExLHYlwN65Lv2ljUeZcURnvEMLrp2tox9Bpkj1lfg9+6gC+K0Adqnjbz7iT4oQkGtcv
6ZhleiBa10BGCzWb6najIoCXup9xV7v3WjfyIEP12yreO1C3NKgQig/ce1NgE1KmwQGSAUBwH1uR
fohuM8SSAyW2g3DJrG1UBvyv/kMdjunHYvp5x6xE3WBnZhDNkf7Q16BpjJn3Y9be54v5ZTUQcGw9
/+IL8m9sV1mHtH9q4FJGj8Yk8+sUjXtEdSyNo3/vAwvQhU+C0OMQC7L6qahkuKs56XqsQxRrdnRK
FpAnXYpmu/7KNBYfz5g+iQxbR2dRde4upIN8eR5TpKUqz5GOoxJf8fAek9fxptUEqviADHuSLQIH
AdR2ZRUxf0/xnzexOVQBDhaKIRCqZcJhfwluKI/Yx02JvSjAJMwwh+BAQOK16+ejBQxRa6e7Tk36
MSNM7bLssykiC91KXsvYf+yEc2fZ7pOCbs3+vbz4CTKFcBjqqCp5iZafVZVkDBQddJe43IiSEyAW
0XHrRuTwWsH9VvM4slZyttt+FKnGnYxYyN6Vej41zNOuYTdMMKEnbW9GIkawr9xOtdtUzrCcsVKx
IwvircRUAYyEiE86NXsGJeGW015xF6f6YwjHS1MTB+0qOjUTkiIlWOYkowlWcOzylgWJqaS/MRiH
vcr6+UYI715R44ARHBvE6rGgixx3T8rhiYIagNDytWcEu8QIfQUJmT5UPDWX6IbSyq/1d7N5uXg9
7FMruuXgtbOg4ybiLeedY0C5adfegjkAPdXjLIHDMQ5vtiN2JrVemnGa78rWebGPA8lxXMgXgS9r
OxSAFrCWAboMnqiqWV7ikihtijEfNTHfdx0s37AC7JLAIm6TiSDeRFzPGgVR55w3KHV7MWrBcccW
2JHJto6xVXM019cpSL0bQkrAy7ONq8keBMzZlB/ux2V6XgSbpCTyKIGxoQsJOygP5bA2MxR5tGs9
NMKhYDLO5Hj92GxvJxjo7ximmIciURc518AKMqJxjvPsI+uQt+Cx1sQweNMhPSxMhE+rwboSoPqQ
YuoJxXEumqsti4hHCma9BPirEwMs4TPBzDTvwySt7tx6/po1eTjfYwgzhEtzmsLmZBSWRzfcuW4E
3ILOUCoi6uNQFtxngITDgnLMCABM8iMulncVU6rh5h4Z4XAE0t2fy1QBPJpvkzrEbxSR3JfMTNe7
FhvYWuu+2PUuz+PrWPtf9sDH4GeU7ayHBt3hQuvxb020kmh7Ck491fQ97TDgunq7ggfWfy2isEFN
LtjGvaLHiJ1cVY5LMYzL3x6+1L1nL79SkHkTRzUSb9GhTDgju+2kHqFWtIigx8bR8S4X5RFfyGZq
eoUXlA52YrurIxh8TWCjKupNXE/yyfb8Q8aOa5uqLOdPt9PWxiG1Mf54xR2QnZw4Y/MdEtVkfu4y
D+POf3bcdXSD5cgdx1tFknagK2w3LSn3idMCaK9J6uQN70w6VoFKZ57zmPRx0L0qA6nUJjzAkzc/
FBp40qBfo8p/zR1GhDofD4Eut5Nc/YcTWeZBfkWNkx6n71EHH3qu15py5Lk5E09llZOK0sxFoiz4
TsMS7m/WNTvVIEGVm8XyFgAti7stfbbsHacR2VSvw8JDNqeoY9eF5CDHZLCPKjKnMgt2NcocO63a
+F84l/SOTlDyI2VdM59dPMZfRGRqfO9rl1fslvVHQTanrfNfNcWR/ZygbASACCM2gQuPq4HZJ+G9
4tSwXXzT3WXo9fTppz4By8LGt3BiLxbx48nQGddcGGPfeQzXjyZ6rqPm0VXOcEcMAbsgX4CXNFBV
EpfDZ7QMHJIlPRmKy4ltFzNn2qG+egsATAP3xWf1OlkZ7XXunzzMvVv7Z835dIvvyT/5LU6IoKIY
KKtKiBQ5Wm3hmH2S+v0dzjS2MuJPhihHjZR6obyO8UEgP5QHj64KxIOwlHhgOidupoRhsKv8jyrx
zCZO2DQwMu93C7UF9Kn5H3YGzpPwpZ1w5E5rHlKz/6MS2Xwtncclugfp4rzznODrzsn3Zy5EIN8o
ZiqhQ84ftbTIoGp6Y3dT2kBqqObatAUzWDEoTksRCxm6Mg7f3H0bp89Ykd4xNqV5elGPWaAqIrYp
4eD4rsRwyGlhHdISwBvaB6q7gl3YEyfvON/dFH32LluYHWP12i/VdWQ+vK/x8tU8ZnZpn+DqCMZd
pvMLH0H3XIbhg441aLsyZXdaPukgvExd/WOUIcSBCCqC7wybsVjqXUDcz3ICAFgai8nYlhoqLlit
Ftm7iiWohv4n1X3Ug+gN2/CzP/gQU0TKJNVYj9RAsIVso9fe0AG8NC48Qmp+vKAEEtesJwNqaw81
dAAu72VH4Z7kmbotO+QatkLwJWKDZ60SR9uDazYiau0sm3VP+0ctK4hNacxm1fEZKivW1AlVbDPK
5nvigX82IQQLCz4EljuadJz6vWBdZKYdX90kB8xgp/rI1GDoq2OZdvXxbyC1CJhnBFHIxj4/icY6
p9F4pQ+PLhqDu093JJajuNoXcfBdpVN3KBwXWAf1Q3uPb7fbM25yOKhvjMT72aZBiiMnl/cRG6jQ
AAEqWihtOmw7MuzcgjryLnUObVJGgFamgJXApwejq37Ha285J+nF/tGn5oL5ccGc8kQd43Tby348
WaU49ihnBLANJjqXz9gtzSaJQu9Y4jvWDHDzqdk25CG2fm02U5D79+k4YVJgjsYjlQMcedaFy47q
LS5LXL67aVCcxkZ2LgYBTC/5EyEpzl1D/OoMX4JS1H8MNmWpWwCGpNeGbMIi6LFZQSOny112YJxX
Tb/OslPmkaeyc/GbkFixSzD+k+yncp0CJKhWwXyyWlgvVZ/ed6VFUpPQK7Rbu38pIwdynQVctKdN
hhfLOU8YBJIlLs52t2yLKe54gowggcouPfkRHYgeqV+jaPzB15xtl/TNy56lACKm2vjJVWW3/2vh
qDuyLvHgHP0Ql+fiOczkVzMFT4KrZxp/H4XFOcCofGDevYBzzS6MnhmujO0LIbXmPOlRHFN72PrM
LmVA6IsYAqb0YZztc+9rxujA+P++nTiQzCT56bbIn+eefmy0G29bST3e/GOnMqsfLJvGJ4bd3d5a
+54tp6fOaoqxn04k8jb0hlU4UUwMxchXjypuNYlUNjbkaLoOQoIdrbdmxacakBbYBCJiJL4G0pOa
sGRodVdPJfh07OxnG5JOmLk5AsunwS7NRjbQQ7eLIkqxpm6v0cADERznPGMwSe2ZKbgQh6p6UjyH
aYVeTSPNmiO2ZP3V2BWe+jCFujF50daEU04Vqf5hCAwi0cgXY5PErSrcGhvRJ95B+s1RpRWIFmN9
CiYQyCv1I55PfxuJUe64bS8Yu/Cgps4n1lr7jE7ESzdDe4U33qbNAKOIPUzkGEHHX8HGyw+3gfNU
2C2wII8iIcTCf146mGrccMuB1L0+z0X2EdT+cxrAmgiy21kz11YJDMlMQCSv0eeAEib80s7Nlmsf
pq9GfrlhMp3+uoFKmIOun+Ou9vxTIZw/iTVFPGbx6xZRjKW+JAONJ4nwf9t5u670qBvhfH6j42Lc
6dABdeRjy8IL8eY6woXoBWhDTsQ4mbuf4yIOMa6FW1PjKApdITbMpFavTKqD79JxvF1cYp5NNZfE
mMD5dMb2iyPue7iIZaMreeEBCGTYVvrclIk5h03u7buxe8IaNe+ySj5FHAd8TiTVPB4YzsdgCphq
al3eMnnuQDRx91kcbZ4pYH4zqddANbY+gmHBTpzF+InKr7/OIMnu4x8vk2aIevDy6JGDA5sn/eUX
q9tuNMWh8dSVPkqQz/a+VpRlZhwzGWIC42MvnCS0urRxDUa7mkG7o0ZHfG61gUTtcycoHtHIW4Lw
HKPM1vf7fe/iGllvcrHCB2YnHXatnd5aXvzg8m/v/l6Wf11Nf18MLuagjK/Jgq9wtB5lh3GTibiN
/bKr9k6o30oRTXs2He+z9OCSYdvfaz+NuQMb/hNlH+aBNh/1b9ydWY/cyLad/4pxn02DU0SQBs5L
zpmVWZOqVFK9ECWpRDI4B2f+en+sc2H4XNgXMPzmBlroVreyMplkROy91/pW5K8DmyvLNsKj9d2a
ChJss94pNp6yO3+Ok52t6Y2DeFh3h/ln4njtBas1L0E+VFcHXFq1YhDGqHkQC+UKkZk/0FPcIqnT
k8eaJIfiGdtecUDIDNggTyw+3xB/huXIPmcwO88eQ+dRFodB0lTT7oq0W+9u7V+ylQOACbmmpo79
kztT7EuGP6MPT13E0bFBSlPNXgEihlLJ4rrbEWjiJkE5B3eKDCnTT39okLPvi5IRIxv61wMYeywJ
ljsyybRoVqcx8KhhXeTc7FvvYJdlfN1m972Dt7udJ5zfafw8ZAxUwyEHCtAcVAtcOKxbHje/Sgqw
WNSo/18rqDkH+giO/88K6ttHWn7+S7z1P//Ev8unJYHUDFx9diH6LmhfUSePn233j3+zlPPfbOKz
ncAh61CGwkNZ/e/yaV8hn8blFKjQRqvq2sRStyS2Jv/4N9/7b7bAG26rVbrhu6H6v0m4diTi6Cqf
46o8//nHvwmUlgpsBy8UBjQ/aJT+q3i6U9q2uonYyR6K20q1QrJCyK4N8vm3czHv/Yt1Jg1Eb/CQ
x/8U0/+e/nv8SSrv10/5L2VfPFZp2bX/+DeHD/gffnjgSKTjThjyaYTzH354VYqqkXa4oByj1KUq
7O7y8b4AQ9IdSblizw/kpzP+v/5Y8a+fufcjMWBWXE7mB2eohPGAddz3OWZB6Ot3oj5gh/lfbon/
zSdFCP+fftD1W/j98YxWb70s/zXjtB6haFhO8HH65YnUrrRl+91g8O/09//8Z/lq1d3/649DCRT4
BA+6CDscx/0P17XNUaLGQ2NOcTdGF2RSCAO9h6lDqO6VQXNLW/R3HhKpjQxjnFxepm9hAW45UbAx
Kze7qQK/mrZwY3DnojuYC8xRTQ133hSkRAVez0nT7g+Lst8iNThgJxz7QB+GU7z/B+fNZuKLx9Oo
ylMZZ97OeEV3pK+9ibIm2id6fIhoj+wKPd58Sbgysmb42FNb7ugIHgb+2rX2GbebffYr97mP0Tku
iBKmCUWNWQSoNlncR7iVL1FFO883b0g30fym06sX1BhOZvVtoinx7danDKbcOuU0tdj7SCEeiMlE
QDnonKT5YCXkzvM+khkrXlXOr8KWAE+Qqfm5uLRyoNjxWnpJkKOFuJTAJEa3++1V4b0b4aQjLPlT
oHJM6+ado+jrONfU5e3NEuPb7I5qqzqu7KKZDrV0DDMHFcNoUeu3E81dMexz+Yt+KrvKTIduGZh3
B/0Iyl1TdtT4wWIK5gRuYZlah3nGml5UCnT6FOCuqk5N9tsp3U/P4s+NHt+Ei1KNsGU+ckzvIMAy
h4H0qcLEXY9YFk1PliqX7WQ1RKtZF1llRKl0i9z1FKcFDPsydegUVune96v3VcSu8aWj1vvMluk1
kQy0Ye6mZnqdx5SQGZxEA77QTaaWT88rXmMyg4v2o2+bnPopYI7AfGrbg4vPdLFXY/0ekfZgKcAr
JRAtTw6voi4+MWPvoe/ku/V1Cm96tWfxMFePsgkx9LboS9D/pTWnLrS/m0Amz7FguarNtB7D+F9w
ffl0MxZ82FtV5OOut2pQdRLyS+4hKSharlpQY/aV9t/W5TOeie/MNkVFaAm9KCheKyoQZnZmPUbu
CDpMp3/bjE9QtJwrEqu7ZnjYsK8xI3Bz80ODlUGM3v4JqwCwUKJQpGTZpcj4v9Gef1IPofch0yZy
KfxCQviAjNTotngjDRqV7VIuUOuGGHKmdm95qE4NybzbpOE9q7Z8Ch3z7C/cJrnjXCsdxtvBwo7o
2QzYcis5d7m9L13HP4wN90+TdSOsM7j+MxFNEZLOhOBqbhn+AAXw1xcdMmGdm+gjCINHXiveVh1r
PIYVDmnmWFu+zU/vdk4yktPqPmEy/eftWwIT2ERN9dvRzNjofz/FM4kJQwyZq/OD58zQZ59yPl1k
OfWmWiCVe4IZuZLZeb1vprl8yYrxnjEevNy8e3ca7IKtRae9qgXdTfr7FhiKzeDCtp9olJSi/8yt
tZZP6GT1BYiU5U65iiRuGwBKjc1jyMxjWk7Ose3bW1B3r1Zp8Gn3XL6vO89GkMS6C0Y7rt9dl8cw
T5viSAN1n5ooprXHY4KZgBvmaNPGDgcbR9vMM9v4rmY0Q1fZrfcZlvtN0DEjZkIlOHfjb3Y6gp31
fYZNZPF5Up31F5xVjEB71njfrDIH5jGKa0zH+h19FnHvoDeZ5pNjEM6gxZix8TjP2+E7nhgSaMSo
VklADf6b1irrJ1I9UtZwrp/X2ymorGE3uyxm8cqjq9PX3PtuGpJn7aBGU1TIJ1FZB2a9xyEBkzdX
8/eurvHd2TziSbSgfWHJ/1qOoPzNrZNRi3S3XhCI0dN6ZgS+plU3G1vyQ3Tsf3YtC9VAN3mXByz+
yGpKN3oOai6F5kv1F/fTINfbeGF4Wjz5nHjzUfLGuonfXBuMqZ8+mWE89qZ8tVxY/waoDd1U8/Xn
p4VplareQnd8bYb51YQFCJvowUafsbVTMjdiPb0y0znEKv3WL82eRRVu9eh/uhXvsx/XNcYQ8JmK
14YwmLiGGmO8z0rPr67gbmQtO9uT98Th+smxi6cibP6Gi0Ix56KiX59jn290mbhcLQRZFD39xg4Y
OYtmzUhS85H+Pt6I9tbbXAokyYwAAfEnXFZ8NIoeMGuQWmOAOc1vxCqcj2EWbFL2n62Zp5vJLXbN
kCmFa9zPVFmsnTp9ybuHAVTx0n2fsxN6cuDHIR8NxRuaRAsUYmje10syN2wxiK30JuZpKrKcPKRh
+fqAjpXjwweH9HXDi7p7b1p9KUOFG3ShbOfOmx320RSemmq7n+zIcP1cCKeaLzyMaOPbbfGk/PbG
1v6ObeAHQcEr6xGp4Opcn9nGe4A5TphGx5A02F3nevve5L8WR5IPsa5qSABo0Tkr5sQQV5wvHWFe
Ywqsng7+OGZPwWjmEzUrHb86gqOj2ic9lyBGQmJiAiOPTiIgCJFf7CSkYuG9fjIlDwUOvEdqkPs+
gjvJdHmzphHn686XdPnNQwnrW1W/R5X1jT36jq8QTPFAbbTi1oPxFRN0cfCFS3qDZj7RTeHfLi6P
hWEHSAq73jklstGAj9AlabVLaE4iSBNbiyf2EqQlop6OwQHBuuDV7D2rLLSnuiDiPqUsS+cIn+qd
GV+WmDDZVdPmrvBOic6HVOgfBs8EawcRRokg0kgN+3XWzSSMFAYGAiSECV6KTfVPKwiAL/xHrZnD
pd10zfi76kgnn6PuVLuD+zYCHAckckSUBo8VER9Ejf5Oy4a7FKlnWbhID1b/Xk+UcJpiGKIHLhW3
clMBnbQnVDyABFu6+2UCvb0yS38eAGtUeOiR9E1PCQNA1lj/Y4poV2c5XhaE2zQdmEzQ4OBDJWXA
5cypaHWYraIUAnxpxBLqlv/CU0BsEsJDuOJxtUl6sivmhKQjWgAa74GHmin2CXHhHQ1jd9ZN6cEK
HSVc1adeRr/8GS1w1lnvVoc4MrFmrsY84KAju6pBO1eMxOi46IKA15oQQh+9ZLIuoGmV1nRQmgMc
H4WoSDPOpBQtwcnyzdVdmgdvlOUdvIPvMaS/wzABAfYAZ9U+45DBPgWY1g6IndF7pjQYFQNz2SJn
bRycC84i0tMQjL8XhQJJeyh0BxIMB4EYvRtegg4CfOBaO3YHcLWJTeoJZvfZY0834BD2S/uH1W68
k8N0jb3F2XfTipQY+xcNmmObiuijatiA/vkm0IfTjRcnfyY4gyScKX13ijCFV4YGwPfykeeDSj2p
yOzy0hC6ehoftGW/WTG4ibSrTwx47dNSdzmEuJr8NMIgXN2ZY0URStiX/wLO5dlLFGV9N8QX4/ol
iFZkrV4YlbgmOP7UgwcMfwrufUC/ZepdDHuvbiJaepqxIMyrqVK/osCHzG6h0q0RrizTn0HxUJFp
Xt9SnZ9ZgDkUdBGN9A71QxLX9qlzq2cEbpySmvZ3y6NJfMCftOCGSIbkt+9maDIXBUc0t9Ft0B4N
OfGS7NVFK5g0E9OfBdjHfkIFzUGrYt1eCLlcl1wm3avmmTf/dUexUKQKZFogoltaSb0Lp0OkMKDT
1cljoqLHGqxVv1LSGDWcuBLgiWXhbBKHRowG9HCdrOgxF3/inC+7lZXeixKJa7bke7/nTmtRGk3M
HukTRg39x/RX1mGZmIqUCkRjwQkl1n908BuKW042wephLztoOY006CFbdnqnJRHRtbEaWZtVELzP
qb4Y9DTqCOLkoygwEWOCXwIzPBbpzDIgEC/SGwIBwsijhSfhjd3fybARj1OGp5PWpuOC76WfyVm4
IAbAAw5c1zE7+sxIIRj1Dq1DSekjDqWNYdV1m22Hg29nMNRsnepepRnJHQnc7jRCxQ9a77m2SUTQ
0L6zqk+OWKsh8uK/27hY9A8MLYYtPO4wyVgVi0HT3/VwfWW/khK4bEM3X7kY3PCz0bv37yX8hp6C
dauaPDwa4XaEN7Pp+4oMKfdviTqanjxH27rShFG6fK/Sb2E2yOYsxWqasLVmltm/YbJ+VjWRz04F
z1hEyTkOSN7L3ah7Msm8TncBaCl9b8X9X2FgDYkaGEc161eYMgjnXXBbnFHvRZmD0sBKlK7wU8cd
mruWo0XnHCwbaNY0ZRrAhkHeUSPP1W1PsUGecCJ7LI92dpBz2h5jFR08M6248+BHlzliZ3yyQmr1
7NYYczOraI+5t8jNiA7GT2pOzchIG9NyiJ1rRhKa4EeR3jwRfYtwWQjx3GYV/N0IP0M5EC5IC9Gu
SJNEEI7RixTXSomdWDoCMPTySy3EGTkMZcZw8BlZMn5MZs1qM8C9fMMY2X1MefhNenN35mSF0n5C
G8tVkzsdrjycUVw5CAPdm3iuwzFEnYewO6VlkPTjjFjWMCTyAjQZtvsiXP/BQiXvm3zeKcY+fR7f
6zEcz2SL76Jcjseinn4FQoQsijxnTmvjoaV9TEIRZEuuLrc7xK1Ka8T0TAjAbxVUdL7BrC8nqri2
u07d+rhp5EASRcRSDOgzZlSpVJvcnmGGRjU2h1EJi/yV9U7LfXh3wj56YDb42YcxoWI0q7p8ZLUE
1yY4UCKT7KcBUg5n/aRB0cVXlVRQAKVzKgMbOLei99DSbyhJpRlgZ1oMbjqMhicmTXfVWN865mmb
UM5HN1pFxjVwZX8xOMYQpU42mG/vZ4l5xjhDdhmKHDNB8j7qfZb+xup88TnV0CFvPipU8qwkziVz
fBgB0bV3C0YqRIoOjaJHUjyh/P/M5vkMLQ1+gcGJkCDVZ/1f471s7yTb8qdNN3tblQ5T/voJk8hH
HZPYxTkbCLyNr4DErnJA6CA55mxaGT53CTSlB6cC7csE9I89IvQp65xeQelASEibw5Ip5jT9FMIF
fO4FlWzUwfdyq+yX9ogTtksfco1fw0unq1yigz5ly3yKov0QBD5TGs+5Riq4M6V9HMR3a1LlcZEi
OUROce8GtMDSmfszYoJZlKnYrwYOxHoHXBifRVs/o9L7psroe6kBi6MMpWRPSrmJcxZVRR6uLaxd
kfjmnIrqjZGkiwBDVocI1CT9KFSMMEnCFS6eBctdvRDMFvMOuLrXyXhPberfPEx6jCkr4nlq59Dn
3kTkL+8ml8HJF/41RKF7qmJ9syI6KfArGf5juaqtnHcZzxbCLZRYs+UffSoUWuTFocCoY5f0TyZI
bdFEogCuAB+SdvGIf5uVmW7Sfq4p77qBpMeeg/0GhnN4RHLM7H547Dy8La1kEe9t+V1ySDo4JaAc
g75f+b28A6dxTh8tO4CZjVIEbWv/Vyay2emjKonsLmsul9vGnJFUH+zyJYix8esjxRFkxMaJLnlE
NBLj8bzIGKGDv9rSfYZ9kIaHtb7LRGP2c/Pm0sHYgvtCeMbypjUUextetJ/wCZr6vlc8jslMaGWu
Of7MvnWpbPc5H9sfqoTCs4qItkOBW06ZkAUFuo2XyiPQq+WQCH/XO0grx7addzOyTAY4a7qC3+68
JIM5Ng23qZsIU0kTBvC0BEkQnsfDDEgITCeBFR7/VuW199Zrde2bEdYVJO+jzzD4rsqmvdR41Twb
Ifcg9LOKreJcueLJazzvjnwfxAAs9ZmtLjbkBWvSLc8cEoMESQwTETq/HnxO8Hcx1kx7anfz4v1K
WvMytvWDq4Ane5FhEjjPdzk2zIOr8NXVIryNxWLO/ZifoQc+5A0wuYmICT9uxmNdsLtir96agTFt
0Nyx4FDYr3u17MN8O1Km6YSqKQzZsEWbcNSNsKVmyk5249K8VVC7ix4gepCwsk8LJbxj+mHrSkiP
SkWPOFB3xdiS1gds91DjYTFQsSvUaw/TOL5FmqQH6UKGyGeGrKHFYVl55tyMX+uifh3WNw/MI7pI
TIGtqWLMPNglB7eACOXTam3WjKXFI40m2hpp/tSF9TPPuM/abMovS8aukItwP64X0BXm7LQcK5wq
ONSo/+Ns9ndjiFSoxFG8HVh7nQSaV1uGoNNaCwkd1xTfRbsXAbL/gETXyb/ks7mTonhKLLqGLchS
DjoVJ5Zsp+m0cWXKA5ohHp9sAqwInK0KW4+RqiXBSc7rdJzx83p/db2XHm0fD41TNDlUbIVUB9Lf
3P6WTKUZ5LrfQ8SCaV7u2zhFfW1iSqOfEvbGlTFxPk/HyZgz5g/70o00H6FC8aw4+d9SSibKie4P
QMuJ4O7JTmkd7nlu7umOju8f0Tc0BXPembH8W+5ZD4M2BzlN17J0EF5DZ330a4sMOVLVUAe6dv0R
GntAd2jyE1uRc4nfpfUXzACYWKCBaBEQJCRVEh6FjgGkDgwVSGnE1HjMYR3cHGQyVcs9x0fhlNWP
T6lXXi2fAiJcHJIuwuxPObG+zyFMufK1WqZ9oepoOwhEXo1qCPedOLEx44aiKyYUjBgPW1VcRZjQ
nhPcf4El74VqYGG7JeaaEi1+6o1i29kJSuAIjZsyCPCNpBMUVusCFENpK1GSrK9sd8FLG8AzxQO7
y9zs9ziiEgnn4inFTd+C6aOLcpMW3psE5OS6i6YW5h2mq3gMF2dT9CJEYr82ARd649XYPIAyhBo+
SpwdY0UYJbmDsWEcEDnsEg6mthBgGvg1+TBaNKA7+5wjri2G4sX6gzAaA2ZHIDh4INQ+CIxxI3W1
B/3F8g9iSA5NXZ97v/loxHk2pKIlDSV5K6JfMkKyr4N7DldEdJr9EgpEgKmDd1EGb97k3Umsi4MC
tVZ2ztWStLFJby9anveRTxFU5iPDH01HkOWU3ijZsPvKDH9Cl5Zy6oAzzhJiH0i0IXR83lfPk7x6
crZo8cP26ETBERGf/6Yz0erVvMY1GQpB77xYNdScoEVbtBYZJLTvbJE8xWVyFqZy6AyAxbAz7y1C
Q+03zUfgzgxteuuJE+pH7aIh7ec3HQdX5gRPLfByd7QuNTJPxskISbOZkBlCGyXqOCA51QeNwbd0
8l4Wy38ZQVqm3UgaC/ifzAvxwdYac6dTfADp+uZb5U/f8BuZZe6wLtu7WTCwtsJ6j0X1Oa8TkpLY
LLNFWPt5AkQyOz+6piOxPA2vBfcCvpbqt2fhhepQJG6Nxy/z98Jx3psZt1vnu3ummlSJGQgcVbGS
94AxmgYcYWkU0mfWBZNSA8MeBrN9AizELtIQHRNgrdnEU3IbwmjvUNbmzId2Ra4Q//rPlfTDbxCj
NjG+curEdFtGDbD5NsiOhhycTjBmkdqQrda5cLvPM48keWUR5D3bBBicCrWttR6fQEeclJreXU0M
Xeo9tPSX0MQE/raW0yOFpKJ/fioB0OxSV96yFmbD3Ko3aMQ/bIl82i04OiXJql0sEYuNA3u0IQhS
r2Fjcc+hE7OvzNhmEtnrzVeRl8d0EXyUpZ2tD4mV/jLZPN23gmU/tTAMF/HKFKf2W+am3XVK1biY
q2/O4AWwZOnozfGkkc7P9dl16wb7RBc+jcXRLj7HIfyFJfrRcnnMcVv/BAyHgQl51BC8WGbi5yGM
2OQh+eMiRlPKwWihM50H2zHlrvf0TE95LWw77yQiHIw4sO5zD+C+Kp7Q2/MVahbIKSGfIiOnLOw5
ligHg5QTP5ump4E6wF2Ya0I1+C9NQ4sIA1oOa/2pLbXZWY16nHRZXUcmDk/SPuM5+l6MeINaY0vw
R+mb7pv4As6mPWSzd7AqJCsVs7qNbeSrAJl/yv1H2gIp1nFJKCpnFzQuBEHWLhbh7HlQQ3Mvg/5c
YeE4Lm2sj75z1MFi3bLKe0nm6Q+GZWZDNP3vOOyZOwGgyJqKEJkHI5iIar6fEKeKtmLTjfkiXNT+
X9csUBVi7MG8GPFaWGl89nwRn6y3Bgmm09EqMOiSavpXzXpO/doLY4sX0O4zCgB2g0nex4ItO+iz
e7x2fNk0Vfe5uDVeAPpTlCQt1eoFQDjZ2BOx3CIMD2lERPCCBSSw+fK+FnoUC4QkjtFTJ+rVC5X+
+rp1yS+lxLdzkuCyZj2BJrT9Rutv7pCR5HukooFusR3oT0U23KegzBvY04wDI1Rs9fDuT+o+GGwa
CutzTr3y1zN8767+ZVKIbnlT/+3xFQcRLxu2id7qukLgOicENHA3DHn4Eq7vsVqPW0227LqA1kVT
rSci+oi4shBYlhUzsZlG6Kq2r1fyqvBPU1rxkjW7WaKJVALreeidQG5TR7gXV4cf0GGsSxr5+zoP
5pPOOAFohS8X9+m6EGmYEj79jnyInmAeeDQWL6paaNCtKns+Y5qj3qE7nGztYB8u7MoL3KO1WUnJ
bv3VwzhfnDlFJ10iC1SKZ9ArSKrCZi5d6g13GZEPIcMNG8onai9OjraFhcj+ixvLIVsjVJdBXZxO
/lnaJLx4bWyT9u57uFW66f7rn/oWcSk3qsNAnzjWMErBnq7I2ZyjQIp9GlbVMJ58DxbVyOl4W3sB
oXpz/Sq6LDs72UlNT67FM6u7QkBhwEFbTnN1mQNW69h5Ayl5x7wyvziDxZOc0KZwQ9t5qG182MQp
ECVKkGCiY6oe9scT8OtH8kUwy4dF+tDZ+Wfus8tM0vS0FNAJRm7+o9Ee3pvw6OX+zypLpqcFyDKO
jseEzswhXtDF24oxqRswtQFR7/fRuxgsxbjfC7Z18T6PcU8rGz2xVrcSk+LShxtLdhqhL/EjzYIF
Lk6btzKL6EZRTFkXmwCOXeLoHzPvnGey13fCUNvVcbhLM4pWNu1rJegsuA1a3r6p4S5V8vfIAF5g
HN8iNahwisSIu3X+U1WYKdcNbREPXm1sNjz0YQnmij1jsHLjpPPfvhvudIfZEF3E40AdsUr/fpZl
c6T1/yeq0xv+XmeXe2jZ3ATbQ4GmcpPGRB6pOHoDcWO9Q81WgJWpgKBsoAODl4MeTU47C3uHT7+3
7hQifo9Wi68xZs+MVne+TmGYKfHuwte+2BkJVwC5E/gozYMDt6ousZzPxdCemzq7L+rGPQI+7TmQ
oFFFbXZ0ouHDGsvyhTwUjOpZfqSv9VpiFcBAQVoeJ9bt5GW490Pmn6mHFhHMMl/PcK+yWZ+EFyO6
j2kOBeEEgR7n7r4f92XtI2OmPKsHX2ysKHlxfADFbHxYhsvZP0f8XZnynun4JZI2abtKh4hog9vs
oCIi8PAj73o6eHkOb4+7cZdz85JnBFO4UgOJtUTqzX6ZXb1s/usyENn1aOEvuNuyI/jIH2XCsDN0
J5pDTPkPyXQYIow5bhOeCYuJjlJ0nI5c9zhpi5tvWfBHSYgtTkzYqrZ6G7UJjpc6XrUTDoGZikbp
XI7fsEZgCxRsoRxsiHxh1hcQ1/Os/H3SNxLibvg4ujQ65TJRhAfyVFpeduj08JD5o3OpF3jZdFz3
JbkUp5R6KG6wSzm5eqhV7FB2kLVz+fqlYhe/eE4J2gilwf/8R9fmBnNanxTwuvbloSnb+3/+UeaH
/Kev/7fpzOL9+HqF1MaH7RLVsqyVRVpeOn9IN4bvkX48L6sLtN2ejl7Bm0BxKW8vJV6jh3yETOKU
sXekssH2PbghCpQFWT5PwNarnXkzJXV4ciDvW3irJh0/hImxPp7lArKmbcMVls3NUrq/SOH6zJ7m
2MKu1eXFgYzfh7od77IkXB75DOnFroFGkh6ggpSoDHsIH2wXfDLs7f0cu+lTmTI9zvuEANn+E3Lp
QofMVwjbMub7/LxvDhs6UMZvpGx7WR5erdE/l6IDmlvXP9FIdnQSxp+aJM1iioabLZPhOAZ+gToA
rXweerfY+N1hzvkOvXR5neqxx0FO69TrUwLki+kY4j7ZFXVB8VKI4dZg5kTRMhGiTq3ncmQqNJD3
0LszIPo5WWfPBcwA8iqq18lFmLHq8Rd0X6zNGOCdon/rqugqs5rYUxSoiLQfpYG4MsoRzUlLwk0J
LL6HOrXv8kGglYXclDiZf/bQ/W2FPa0VFtmXkIszVf2ltcghXeRvUAR2RaoOuC9rvt4LtBw6pc2m
cvSdXaxPuo88L/Sm9LkEKDGMSm0SOod7J27DC1P8c2MzXR7Jwu5MSOkDlV0XBSN3G3G+nNmFQ6Rg
I3yggwLZcN8vnKBigOKe7RZHwhPM2kYLjy1jNboPon9FpUMg+jIfktStzzQA04fEDk8EoXVUpJfK
mj/nMsjeEFRsgtK5DElMnGiL9iNNmDY3JRm9s6CXVw7dsJeh2x8yvJkb1FobzIfNXd8mjL6gVO1l
hKW8t3j+8YD8WRJPHeokeK7rkc5EzRSXMJJHX68ypCERaIonccgLA6DAlcUubce/rh4h1eDGCJnd
qaX6qz3xXYzzb4JhkBWl/lUoccfsDZCnTTPS8Zq1s/SGLA/PUV++cBOLe392CKwyuTl10PW+ycfA
SvEUrHh0lyDfwnY0BpGF5JIqwjXojOpcFpIBNqL9nOnWxaBH5VEZ1C0K8ekKldM0oyA/ma4I7jTt
IiBnVngZhig8N16bXECPS0J/cugCofTgXcKYKKPQJS4XI++Uud5NR3VwyLxB3FcRE3adYILxo3v0
UO7euNp+VE5EqGvjlaeFaQ8KFwMIoGrjZ4c+5E44YnimAwsOwBLWs4dhdkDiT+RgMX3rfEbrxupS
suzWWCPT2C992MxgIFXximTHbBtVcQBOCPwJGZSfAeAppqM9VooyMt9HyphtoTPzPYSrtRUircET
cjad7L783jUMkepJkpsSBESzj8yFbVPnW9qX+nu7vqgLuwLAQYNozsni7xH2pW3HIfV1KhER5DoM
XlmYaMi3tXpFXlVtHRTsj1EWYtyqXDrcyKMCgyLx6191srj3Iqrs/ZT+6HOJI2Fkth6FwAXaxnpM
9BriILH0R7E/3IMrw9xf1t61T5hjrr/fNSQPgS4ZmFMpcWud7s5odXJ6GXzvsuAVHPcqI/uVT2O6
67N1vGA5GSkw8U+9dALfCIkSfoz9B0C5w1XS04HYGrNve0AvwcAXYU0VlAGd/mZeOR9SYwRtakgB
TcVs1NjOfHM5l9AYyTzg/8WHNS9X23aqRxL5xuNS34+Yco5I8tXjwju2tLyWsb6E5GU8F4LlmAlw
Qe81ZD0bSnRRvP8oM+ouG13w6y0TQb9GKeGXYhXsEBFQJYYGuLU3aSLRBajhJvyB6cmI7wLRjrcr
DZiOmBgVUy3Hph2Z1ojs0aRkYBgSG6ZV8xUtLPLDwDx58vJrVMGb6cC6Norc3SzlZMdxik2gey/t
ajkxZGv3xUygb6RpuGX37rpqx3lNSkJBxEVfFtRHRjAbXetapiTbETkoizuLSDm018awNUDpYeon
j0uMEAshWI1AgMDYIPHCPSpKUj2rlgN7Ti4RLr7l6gkpb5rDJkVTeAgwQN85/ujDB4vUg6o0oJTh
rjUGb2YUVMQXpe6ZBWE6cfuBvy0erGFqELEuB8AzNM/VDIZmxpLgq4VTWp6IUy8lNf1U7jDFOiQ7
D1QOmsGir19b6TSP8TwBcKcpxrK9HL2qmS+UQm6ckgIwLM8xbYSratC2lJjRbi002a1nEjgIdnhB
ErctK1hBUZKzlMRYEvtGgU+lJ8CHxPKadMujWhzsQAs5EU523wbyMI+9f83TgXMeFtOLT04EfDxc
r6sDc4ittS5zH5gKIlT1vDdL159zbl4ThMzcWfODrBmWT8LxbtbCipsQSIDdMctPmJVpWlb0anuj
CfZoaQpovMAEyz0gtJgUy3Foy+LC3h/tZ5mUW3se3qqJ+chsEyqT9qVhvuOPd35E6eGqh87viQdM
GNj0tVtcrGSwWfX764S87BzMw7jRQdVcOZndx0tEbgD3G6P1DAheUr1Q1jmojeSdmcLpgsPX0Lsf
2mPt48aYOyiGaCIuQpEzNc4o8ar4p2XjQw9oGR9haz/OU8HWYBz/xB76A2fRzyrxgrX5A4XHgCWy
iOtdEyXKJsiPUebhD4sQV3UyvvRBweZZm6fWowIeVmZA0cMJscrE2y0TtlU3sq+cbGZuxuGqVHcY
p9zcTa18+CocuZIbU0gYE81yUnkR0y5AQTCII5pU+WRJEnybnsCsns9zyF11Ewo5bl5itM9s6ujG
dlGGW/E9IKH62sId3VseIXQFbF9UHiFdQsR4YMjQjQ9af/fiKL9kS0k0kyvvQtldZy26k6/1o6jw
gJV5LLde4/dnlY7UQl1MfEFc9c7dMjAfrNfN/+v3vn4Z1v8a/Q/Kzmu5cW27ov/id1Qhh1cwgVGi
SImUXlCKyDnj6z0gu8rnsOWW/XC7+rZON0FgY4e15hxztJClaeVAsTqZyNnY/JxSh6OjGSLohRw6
k16GS9UtkrXSD+I2mH7w/Ts5pc2fWgCsir4mB3tvlkv12NaTpW+caG+2vgkI36V5fWxBVdjKGbPQ
GlfzfXo1X9p3ayfRLvQvkrAEAUlhN5mrTxwX1GPBQFAX3dEc9u6rEpKqcMS/bqElJHWSssoASYds
SVt69tplvgod0cGBu9Df+YO77KTzV5HRg7IleDZ5ko9BdRifDZzaERHaM5AiIBspXz8au2A57gVx
KThPmKyykCK3Pd7BorPOtAjFN2MtH0IoKafoTTeWagbM0xZXYCzJ4vnIzxGFtmJv5HetP9eP3pOa
OFUBfGbPhADDhkhreHtIrKSKPAdbkeeNt4xDuyFRnmqiTdmaYWaZsIM4McTLcEfuC1IY+aF4y0S7
cZJ4bxrkhL3z1RHnLZXHqMbISKC43X0Ua4QlNa3IV9gZ/YGErxze6wbCUHROTuy61XQ9SAsRuSJz
xxEPSbNOn8In4QUpAaUkbA+LbNVoC+VJxZYH7sBW+tnof9Z75RE/IEPVgRqjGo5HM9FutwXYuyWg
ifClfU1aWzn6c/OeLzfM1HfC2C55v2mv/rl5knC4zZDa7omEAXcynFjVkBCtOHFKC+Qi7YEY0XxG
ogq92vRRzOaoSYRzKMBktPt2AYrErQ/jHSmsIfg3+jk0fChX2rE2g79VbcZT52B/yZY0e4RwQXdr
C5+OZzNs0l3yJN1p53RyaB8b2QG95u5VmHV2C2eEPsRJPBpneYC6tAqFNegHtpfXZoM3YKQ2HM6E
XbI19xSOOUiew3XcTyPA48QxON6Fhl27TD/LffEsHPtNjEJ/lazHhbp9RDi5AGLKl7ngTERQQzX5
vWLL+4rt/iAepA9IJAiRSfGYR3cEP9Yv2CEuTMCJss7yhRSs8O+jxKhZVA/W2kd8Xc0gDiW2qKzD
R1OcNZxk+41BkZlXdd6ci2V64ByOlmAgQmTjP8WTrhpaElggOjzzaifb4cY79Y/CKjzAmlhDSEnv
tWCtgy705hfpKN+7a/amwOfTS01yyGe5TWZMgxXFEmqrS09l3bGrZ/K9r+XWpQx4aZbqXHgIbFyQ
/I3agbWJmsQ/9K/xptwb9/nqtQdMtFNW+QJVbjE35/0lesEQcjKOaFyyq2pn1KJhv0bLAJqtOau/
wi+gMYgn8JYjQjyIyn3tSFuKPt0LU5nyRp9vEtSjAF9R/Y6R5R0UbgxKTSc9WW9Efxcv2aMwo2WS
r9RzvTU75A6O9Fa9iNGCRqu1EPbFWpyMurY162fmtVibJ0z+AL3tbF6umrvkNDl6kOKOwLeiUwxt
50ytKKx5pJSDxLO6lN+ra/jq0qZaGCvtOGKav5B3aZ44J45fIE3hEic78aQcraNPjH1lu/id58KB
O8RhPdxEpl29Ceq8XrHdIPJr1ukbf5Pd6dduaby4u3LrrVIn/6qWvjsL32DCDFD8ki2wWTaeqL9I
mxFtN3Po020b4yEmksgOlqRgxI/U7a8iOMq7EK4fmyacNk7CBIR5BjXQlyfuVfS6BOXR9flAxzkM
GGAOHdIaZQYPqzzjWShYaxg0MnIwG8Yo0keS7DAAu8qaO2/nT/6rYOA1mlXvnFj7Bdg41Ik0Y2He
LipHuvdRH0NvnpPzuAtKHjaDKZWAN8yUSftgm3f5kUgtM5uDZUmDrdCtDGBVFXiUmb6oNu6jms9U
qGblA4LIfrwXTjJ9x4fwET23QCkYyDCA64W0H4D62lhEqYrPmHXfvYO5z8M5DJVFvRNO/b21G+8E
mqjsGPbWztP27mdnzsKdsOSUiA9DObMiAvFMr9rZuDeevRNLwrOxVj6EXeXw/oUc6ikYJPjRZr5T
PoGgAZKBUnQm3lkLzAwz/1n/8rbIxD2ar7b8LFHo7wgFslt6pI50sDw7WNHItTaVh05hhgBYVMhE
WZinMpmXX6K3EDbhi8gjfZDW0l3RvIa75OIytNmDo1fubPJ7ghkymWzO/8lqyB2T+NkpmA/FbqWu
K4JR18mwDL+s+kkgu2qukYBQE/XEtUy2kbmnwf3Ar8WPmudkXQH/x0hc2gbjfC3sacGish7mCmIZ
GiDOePTTlUjY68Kb190M9APS7KMy2PKyfrL2krjKt5ggNcMuVv1OXxESe5buhGu0gNdFW/U++PT2
YTY3P0Qc58yp94Nko11o5kayQifMJkh9Tx1w5GiS+YrFY1sT7jCT01m/RebrL7JD+mxd2aNLuwJQ
uzGjDSi8UudHjgv7+RB1tnwfqXbpwuER7frNEtHpITDely7Twlw46ievPer9ZtzG82pFQD0GoFWx
9+z2Lb3I5+Ga0EZ5o/Tjb8xtekjURfXsP+XDonrnlQNXWW+VN+GBu7skLc6fc8MMGAnsDopZUM2D
c+Q7lnUMO5uQPpk2Wk1Zk6fEO20rFzHYANDt11q0A9LikLyLSONaOySgWibef1v/cEGe9HMSGMQt
fARj337VouNS+yJCJFmlTxWCwVn7KDyTJYcLDsBdcmduA4V+0yIdHuJtnG5dBygKsoGd76hvqnVs
7hAmZv0wI1373V0rwsyCNP0QalDDltWjgAODJDMXA42dcPO2GBQHiGW0n53uTmt2ur/CjUEo8FfG
2A5sTbONPT157diw3AtABucIibWn8tghk39L0VwuSPTs74Wlh6QGZa2BMtlWswUvZrrKV6aT1E5J
LhWh4/dJvgYw7oszGlbIH5ptXJMHaw/pRn7gvzcEO8Vt0C6Gh77dGtFy0lYSKIhnkmhKf6mkS1Pb
cGYP9CM7hTB71NU9EeKVeeYgKTR7Nmz5Z/lQW6RAOi7b0BfCOKQjExTyJzl4pCiYPlR3wV2Kp3LT
FQvv1FzAu0U0XjTmKIxDc2NtsnHJ30WDnIiZ96Td9Qo+lSWnYpQBoCWzQxFtKM6xnUOFFBy8V/NF
3jNJxJ/hsX0xqN057UJ5yXbF2t802/pZfcjB4dARRlN6UjLfJhcHDxTASxzk+aIwHOulTlYmiqJk
C0x4SO9SY44F0Ic7deeNp+wjf8mBLOLeRPNgsjX/9DTC0mxiVqVVon7iLRuueBexYcXQS1CAalgY
gYfa9dK4KwmU3lAmPaeg6LbViW6newHMAJPmK9vpp+wKaNR1zLPH9muTPuFBnSnQg/Dm7XNtnvOw
sI7os4KXlafEYDsWEB1QoMziR/Zxdfrq+XZGaXTfU9e7cJ2YQzEPsHxtoikF1TYf6Li5+UVrj8J9
csIpA8yJ7Tjd6xCp6Btiz/GTha3AGLH12ErYprsVL+hWThWnjo1Aeii99oPpVAimqSuOM+1IZhHd
tqdh6bJHfWPgC4BVNuxbMfzMKZinL0ExLz+bXQXndIFhBOXzgCD/iYQQYeM67FvmyTHaKuUcLNgm
XhKiuzd3OV4wk13wzNj7d+wcvBfemZj4hA3BcKgaa9HOTwTg5OFy8ttGKNgXpXWGAouaTtI22sEg
2nNLXZ06heq4OPjyJbxHOp75ifYvVFgmLHZU4RxjSbqNSEZ/ciW41h/Pwkvev4jZEexjcaXq7Alr
iMysPiskCgip2Z715blXi5X50OQLF9LDkWjmgL0PXIIPHgarasQ2ngPNWraFfXLuH4mRb18sY15u
VN+myv4xaLZ2xtBCd1JS5+N9SctvCZvZ4TG6Dy6Soo71buuz8ZOXFIJN2QEgwsSCcnypbpKjt0Jk
azJ/buJ1vMteW9P2tvHZOwBNJgKquMCpCz8pBDyob/RnOIiyYQX3xeS3Q7HskcDL0Aju0wcuW7oX
X8SjcqaYwcfijuKM8IzXp0WRjJx9m815uMI2fqF2x0Eh/qzcLQKSqct+JjIFyI+wQVFVH8wLht23
8Kt0gPGZayht7+7OxKzpcuZjj2xne+sBLyN1vXzXkUo10+bVwv8g7ZXjtkgWoo1K5lpuQvBHNuOl
uVIqYL1urpQ+gH2UGFvm8ty7Ux+E52QpvovDEtpnxat6HzEfIvzkltevkH/U9/KLVYvI8nqcAXrp
1n47Vxbuu7utLl65DRHzrqE0zo1Ngs3Nnxet3ZhrcVk8WzozEW8oN/sLCb1APOMGH4iBVmLu9ktt
ZR3LY/2ImPMCFi7D/4jwk3cVRehy2Pmv7KrDL2Y/CFQTK/BtoMDn2Z9tjspyybYJfTarfH1pjr6y
iz+0K6PzIXglxNex3HkfzAmfPEj4Cz/oLSC6sMYnnwLmAqTMjNn4RdiJDqRjZWENdjCf8py3tE7m
/p5hRbptuAbzggX+XjpNk80kEuMMZ6yl+3w6xBKtma6o53mH4VG6XkGUTxjpKdDTxnPOwli8xGjZ
Z/1SPTBweEj+Ud76n9hfzQfgk8FXeG7fWQSEk7RMn9PzkKxIntaP7qpfGyfmKF4K44Ou207ZDZsQ
o/Az9C4iVccT/1j/TKh9M65VUi5h6YUzf82O2P1EOc5xHe1t+Ak+JWFnRJIJVqs99ioy2Q6eZ/fY
LfYhHphzdshekaNbu6m+KdD1WbgP3snnfbLdS/zJGG6vbKFh1xQz8RiQbz2XmXKwnNm0u6oLGc7P
1YXp0X8QtxgJ7otld+HsCkFrJy2N7To6igvjWvK2FQhKsyWTJ5Ol9sze+rF96Ry6MZf8EYGaMB/Q
kW6AY2G3u3JgdwO7gmMLq2ReLUVafjT7nqwNo+mtPBYCZZlZhCgsnXdn8zr0W2veHtz3rr8QfiYk
K02EdcPZ0kbV7xiHiNI/rw0OHw5xJOFKtvg8vUD9oei2+Ze71GRnJGmdHUCzFEn/XPEfZittOxzy
O2ZBNIfWZuBiyxXAr02/4g6IO2VR0RB8xGPs2xH1oPQJAn5GXYiFkubWYdo+4yV8S9mW+Yt+IX4U
5iqqFkzgF0IN0km4YOeOsc9fqyt2CpmDp3QUHgNt5mk1hOOW9BgDEXRnxQBwaM1svn8X9USTAPWx
5tUohnPQY8UM8T6GphcP0A2RYFE3UmgIpGCLV9YXo23w/ecRIixCNQuGihVtK6mFzlSyjuN5cudB
iGFKGeOrECvEY9ca31uvgHyJWspvPTPa4Dik4xfiLgnYe6FSRiHaNfeRGBKakXI9ft5idR54Gbrp
lxDZDeRVYtJT+PjI4KqdKvVsl/rsv3/pzXLfqLm+ioga2fQdYONaZUMJGbfYWJ/WZ1ZZ7c4SGhP8
aZZRhEWfsCCdkZPK9y/6+EhAk7eiuUARE4FxvqjLgO2Db14QWZaOn7MxR/eIBZHCs4r3FCUHJdqB
TDQtPEPV9qhYdLkHqDaSsD6Xh06VP+RIJLUu5DCnm0eX77sJCtp/EF7nWcGZyxU4f1u4uwtv+FRy
d+/W7pRiBp1Qba6hLle8KiL+Yx5Eo8oOeuXEhnjL8tgfjaohWg6rBZUZGmdu/qRWl2GKZJh+H5g9
CNSg+hDC8GzF+ansq4eapHbmSHUGt/CVYHFKqMNlyAVlVauiQ2V9KQ3GfTR4Ti7IB4WDp9W6D6mk
ngyXw5EhA2bUB04speLIsXt0ae4sutp8yptRI1gQNZDbj4/dKN/xONjAZKpLnSj/gDDk20ZLWIfY
v5uyJmws18fRRyCdUu6qtK/WDS4r5pk4XhMRzKTVO504+IdSwHSCGWMgnq5ZtSKk3kCdupiVsTdj
q9+2KZtMq6UYWIAJloRRXVmWTLIWKRlkpLg2UYv93JNc/KOXsdG+1A7ho+Dy1kVTOHzMdqERCczz
1ENY+JyGJfO/IEb/O7nmj8xRE/GSoemWijuTD70BuuiQY9NWMEunU+FDZBaYgpb1AprpukqI006K
VamGm5wcMhAVw+N//A9h6P+Ck/n+dEsizlGnQ6Te8F2MXuuJhjJKR4y6LxfGvVh5lA5CqhjCJFCC
5km1S8Qr/ffPlcAO3YBlZMRUimGZGs0tVZ7AM//g2IiVnvdyL5V0WhLXLnGKlfoqMLp7CIFTzQQ1
fVLuseHtdQs9J+1kTraZsiZhbfPLpUzf8V/gIu6BJBskUZBvzxXdPAGyW8QBeWjpuCJYhLAQwEII
n35mooq8I7Qipz85AWEYvj3ds/ZRcwvygSdArjf8MhyMH65FltCiKqaqydbttWiBK8lCFtArL4i9
T0MW+AkrAHnx1ceL5gqm+suTUH4agDIWDwOLiair+s2TiOjYjXkulI6eUu4zuuTRUDR0kuy0ALch
3uT2G1L9kucuwBjCmXCiFj1be+QAuExi8j0BXAPJs0WstNBZ2eurGn/JjZbYbnFcleWTiQYkH1Cm
ggNFddLQAi8gR3AgQhy2CMz6+PeH+tMzlRXFwCJrTtSrm3ENbzFnVfIqx0xYCHXwMLZedL+8PN+D
9HbkKDLvjibC3zIM+d+DuMfpPNQw95221M6waY5tYmw74iy9mjcmpwQLN/o45i04BovfdOa6D7U9
/g8ykbr4qPuMqLjK77udq5o7nv0qN9VPq56YJflLXJT7cQCgkevFSqzce7Hxv7IyKZd/v1nyH/Qs
3gBF1jVZtEzJktRpiPzjZbQ0FT62rHAcsNiaekYGrUBH40SrZUh4pmMZJE5iKOse2pM4lZXN5Xfa
ktQhcIwgjOj9p2fJn2ZUPlYTc0EB0GuPnXfvJmb5yzvy49yhqDTuJuaYrH///B+Xq1SWnhkBl8vI
mjUSVBsMV7Nxwk5JSfsY0VKfPP0vvbYNFWqXHgI4ajJ2bIr1b9fy09tDnLIpqijqEYbeDAEPYYkk
mEPpRBrdE6OIhvlEGxl8akIFcQCexvtUt7TYPdoYnZ98/P3Z/fj6EqktqyKcN52BePPs8Jv81xjs
ERTNS0mmyNwGiESHR7MJQ1KMM7ua3jx8WQR5TZQYpZVPoUldacLJ9NjksLH3n+BMedKI/Wc18Nba
iCi4evs8zmH3xJyyrRp7/3BuffcNTsQWGyUF05BwQChL9YSh+vsXk36+s6ZOlIQiq+Yf8xIaVAaQ
WDoV4X8NJXZdwRWIam3Zg5qpQ7TEo2TBwubUBPnl75/+J/dMBgYvT8QzEeCecrMmqCS1NWrCmjBM
nB6B0kQ30k1tu3AlecZjqKUUSLr6l+/806ylihCTVPg+kOxucHJR36TtQGqvM/Y8SwQ3L7qZvfz9
m/32GTffLNBqGZ8oAxaR337UAXmayS+T749jkpdBUizeC5rct2PSCmG1yDUvxZSz09ECGJhFLAI9
aHGnx/4bE0SMsVY0e/wyR0xNNOPRD8fxLnaLbVC2+1bEH2rK0rwbYrpUBhUDf/BfArI26goFcKsw
khthePRz1uZhAkZ5xkMeuG8TcMx0UWn8/cZJ06v879leEUXNVEzmHgvJ/s2aomp5owjAghwPcbpd
s4zbapwsZERQszDhNSP77RF3Ny0HcDeeUNA1ydn65lY6//ulEHn/55UYpsVmVZMl43bSKXRDNIdc
KZwi/RI8mu2+TP3aqOHR6sOxL2sXuHs495Xt3z/3z90JqkkTYZ2hm7Jift+hf0y8lifVYxnFBQFQ
kMpl3smKm000YosfjUm3dH/bD00j/uae8/1MzcA4rynq7e7YqoJgHAb4xawF8CNQZrOVveZl+PT3
b/bj56iyKPGAmc3V6Zv/45vpnOEUqzQyx6R2M7rySoDTGxTuL3tN889tryIZ//icm80WNGXdRTiS
OSApasEiUwpn26IidL1HFiBlKn3FhzjIwPCHPfN2/qyG5NKFZ74+tYa2IRLVmjRXSkJ4pr6QFF9c
huyE4E8nXHE6mPwM8kGHgq1QAdw0HjUj1eqx3+diuoIfSqyFJqLohe7TWCaiCtc7ecmUbOFyzA+J
ay0qbzm2yywhn6JT6dBJrZHB8weZHxJ/5WfjOz5zYd1xoMQz2SGPpJefN++tSYKnEfkeB2L8YgBF
XjtjzvGUVpvX1+jVzGfJQCkB9hECet3V82yNDEk642PckIfx3CW6iHAVuo7Wq0cv979EmHjziIxs
UohNapijZCxLDV7/Ug7Hew7NxcqlwppZNMBbHbtNGCEeMEGBB+N49oK7v48U6YeFiQ2loTEZACVW
tNvdUhyPgsIxLXPCBCCA7HenNk6PSiefzNJ6oxpB2OIQHbHzXKwkvK8sXwXS1GH132WBthlS9YR5
/QrwmOyT/HEU4hdJB7MtK3VpZ7G8Ggefwk6hzwPReypbkv6AizczTImr3hU/ygp/tREdsbXRpVL9
p6yldUrm6kyx3uKuO2m1dRjr5iRHlFxbd6mGcK6FxDqUhb9QsRHWKn8hhLGukHZDeIuXhsdEVnd4
SY5y3Z6wzHnlRzika0WRPgZPWrmCcYAHE9lKSWB0Kq3yntZjwG13XbpYQUDWQbIoyhFxBZ4FQgrF
D1ntonllNMC3pY/vv9fquyoj+N5FbkEgtiAj56tja0P0rKPRFmxK8bUildftmdMk9arI6RqfxSYO
0v3oy/eept55EWwIv3wUxmyP2wXmju8/+l0EMj8fdzVMetn1hIc6rfZqY3xYGmEoqlle4GIT5dJa
eLfSe6xx2QNnUMaUi+HqlxHyw0LB7kGSKD5pqDKNm8nETaCWyuWAOhoMWeaVw6aGXDrTLeqQCcEq
QWJ9BFNQttiUyFlEHntU9TRBXaVzfrmWaTm/mUAV2VDBTViwPKzbIwpVlrbt8iRzwIEgT99EghBM
RrVkYaKXa3TCuBDeizMh74jCqt+lTDxVJcoa3zfVRdbmdBMJbiOAsP9lEZP+PHUonNBEXZclEyrm
7dxeekMrkFKTEkRnUA8WchOpLI0XxOXe1u3LZ9JYoBMa8pSuDWfLF7p104juL4vaBEe+vUXwbVnP
TFPjf7dnxXqIzM4dGvCyJlH2frLC/5cIi29uCKYOuw/7YZvGiBOVbE12NUEsk+dcbcmtC+IQR6P+
riXbGDsBZfn+Ht7fuM9cAfkTxhJZjWayhXLWJb1u1MnNbGO+S1CTfJLB1lKzcek2OrG/VMx/efh/
bqEVzkcKSAaN2oYs3+zDqoj8jghPFYTW5lDLFq338hUGFUz38lx06TluBqQ/yggsJnv9+4f/uYNW
p9VUMkBCk2Sh3ewzozbH3SSF2FFM2k34leb9MJyp1i0Dvdh1cvIwCoiH/v6hP4wpdu3grg2DjZEi
6jffOK+yrPHaJnayCMknWsI8ql5HvQH6Ed5pLjrpFI9c/5qExhEV9cffP/57C/jvt00VFb62LKmS
rmu3GzMviPNUjYvYGbVapbdIkJKpk/KGQYrS6l0Y68cWcwDtbdITUgG0RUd1omhVuxfNS9ko52b6
sRlEhAri5c97k4pJ9joMZFnswfhtyCriDSl/e1p/ThNcOIcONu2axuVPU9o/9j+FRt1abxIuHNO9
r+AGHs2PEBM+CMpfTgc/DQyFoh9h2jI7Ie3mo3ykwlNIVeREEVwDA4eHZ6wSjYwtdN5YxjhR1tbl
7w/mzw0zXw9iugLkfJpsbrddag5Yk9AslED881b+mg3SGSTDXMylx+9bHrnJQpWNX8bjn9tKVeRI
rojTZp0PvnkJtIoiRu0Stiw0zWaIW0dVo7uAWKu/fz3pp3uqiZS7FBKVua03RxO2XX0Q8G87Xqod
9ZYzfMaLRsGNpTJ7LgRlF6nyMhQJBoEtoFbMsqWC06oZ1gGiQCBVGhy40bgI7m8j64ftEveAQDWJ
tVAkR+fmlewFuU/DENtviQ9oDPyTovXMAe6uDojkap8lN0TkE8KIkn4batq00t6+j9PUZ2hAwlhp
bj6bBaS2oBxFjqUBl1Ax+lEBgbUgGhnzetata5huNgZNcA2QSIgpZ5UmUVpOvDsfE7zdte5ICEyw
/wbemhJGQPJOZoqE97hPIog1rAQeoRapSsFMkksilxEjKnmTLt0qfYhVTOT9RJD5ho7VuYqBHjcJ
PrF4crSdv1kGAtGFWge86Ps/B4hnwU4C+oSJnFIrOLiue6krbVMSh4NCR5xM8d7SN4mnhH0MkiN4
o66H8q0H7idkrQOIy5rJUvEK4HmZT8eAXwbc9JL+cWNNayrNSKal3g44Yj792FeZ6IZOeHFD9HK+
ttCHTVKiRisAorgakTEpJBJMUx+4cxZKXt3//SJ+fLmIHDAsyZIJ87yZSBK1YPPgZbGDpxNJFV9b
jKSzadS/HNp+qDcygi2dcy+Tuk6t79+TI243Jc2LNHY6haYT2kSzAdnBPF0V7YYt1BnmAXpwnk2t
aEe/kXel2+46c/ztQv7cqUwVeok2kUnxk7v/7wsZQxEbMWhWR6rgXjT8Mu/LVeW9Rslw1SYrZ1XF
b2WhkbtCKpj59v+/4dwFlQVdNYnYvZlFeQ10Mj6YzYbI/Zjud4m+LCndXyZr+c9DMkUwZkb6DJTv
5du3tq+iVBozZgw9osVgwfm34zxGnWWQOEM0ns6cFSq1E7S6ZXc1oxzyvN2iMZFLKOIRhgdODiTT
seWd2neBal0SmDky8dD2lH9bSQicfp+Gf5ptiKFQOeFbP5RlTL00Qfi1EcrOZiN09UbI81duJSm0
8m4Qf531f7xPsgLrDuyF+UfnJuYmGTrVL2fo7wSpAYkcEQ5E2RQkpImyJg7emvhNBfzSCeCqOnak
OlleKQKYvw8MY3oDbqcDHhRNXlVSCCe5WeesRgbw5BWRg8kYlw6gfxPwAwTKAmplgPYLk1RWV/c+
uwm2BEfLrFai+WyY6jlBW5N99h7WlSBpnYrtUsgCCWqaxOSRX1pLQtnea3vNcvdDLZ/NnmJGzmAQ
lfxVraMnwoJOCZGCVi/uckD1doVyUi2fS1NbFB7h3dgoXylVU4K0zqNUPCjQmnKL/EFZ/wwymu2+
mSiLTNZ3eIwfWgUETG6UW79RwFuISzr8c9cwAJ7qlzTgmMuwF1Gc9iJYS3nnMxzsSAtg7bx8/97Q
k8X3Xc4LKip+9haKv62q6o/P3qDCyvyHt+92a1+61VRSSFjZinKTAlsyo3bT0eScTy9E2XXog0i7
06Sm5ADzpnOnQ0s6h2X6GnrlO+nq61FUz0LALrPumLCLsjjB4rgf1bJjW2rNotJ/D98kC+RI4yNK
0Id7HF5OBossmjhTRqxPEUv6R8vgMnOtmrUKusdpLlYMfiRCwAcvlePWaXESZN5DXdHPMoRfloGf
NhiSqHKMxOBtTce4f8+K5DX3IcGgHHFryZb69IHAuI0YLiSveMzK4VXM0eq48dEiqerv417+YQmS
mAynTTPNWuV2vy9LvNUq9m1ndKUPcG1XYP9PhuQvCis9hflLIymO4gyf+mQs0xDu+FcxM3aZq7ya
bX1KC4B6Zk7XL58qVauqR0Ahu+lyCpOzRas++WW8/uWafxg51LQknf0++7E/jt0ttNW+9DJCpUIU
bUa6LhrqO0l3KqN0PeZE7XXGUvFxaKHSHFIuDh2J3YnNKa5RRxg+1hn/LjbG97BXr4kpfoyw4ELz
UUqG16gSfzlT/fh4JYm2JL0YznS3q68qWGFQmlXmYKc7FHpXIhp68up8K4rB0WOzlcb9YggJaDa1
X3OFfthY89lT5VmWNIu5+t9jiymvqyu1YGwRnjKTGc1Sr+54a1ZaNteE8ISzfuOP4kceix/UqZcQ
21ZEcR40uTlhzbej2kTGDHxaEdP935/kT4ddLo7jjMIejJPbzaybuKUKcJ4nOdbZFdzYchi1a6gx
XXq+YXM+3YkptSVvSuj0rI3ae0+/XMEP5yqejGgpps4By7zdBuaGGtQJKeBOMbSn6fl0uuV4FRDz
+qpa7UkUo6cs0Xd9ZB4C/GToPLJQuYbV+FEb3lFI1esUUE+a2wZP8S9v5w/LsaSgqrEUlTXpj+58
C98yHalDo4RuOFdnn5pWnOOKARR4xdFs0t+awT8NFoWYLVmTZCQltxMRI8PNiIVPHaoDy9JDDQ/P
xIa8Sjimfwr9gT/sf3mdp2d8s/LSrxc1RaEDrcrWNEP94+Cej11fEuqWTo7lC8mLyKx1EiT2xHb9
Vvg2fnra//ysm/FmCWEUqupUKLPgY1UByZ+hBKmLE44UvBY9yYGBiaxRVVa+WBzGPDMw4Zhbc7B4
afU5lvXzRPRNVIMA38Eu82EtZuoFUH1CJ590EnBL8bjKpSYAwyOuKyE/Y4n1QegrNcVaKBJbY5s3
5fmbfIxEM6H9CJsv/1RTyRkU9oVaC3YlHNeVL62L1FikWXs3BB+ebCysKkVJZ2xMPNiUXOQ+c+ps
WImFtc3L9kC088IQhlU5VgehK84RAJ9GwGqKATRu90k7rJUGl1rRfIVhfW4rrtJLD30KwYQczpMW
0ymRLSKNMkzas8AAYRP3o52/mWs/4niWqRbMF1e8EmXzHFW6U4IsEwZlmAHStvp5KxKSo0CkWRb4
0b4JlxZfZamiksSNp250NEFG6BXLpEcpLSavOdIsKosVOVj1dvSGGBZqyjqiFyT5ZIxA8AIrVRll
oEhesOENxglKq2UVeh3CzbqDTQcoqhtCAiKa6KFJ2CQqdMYnfH7MPzFR95ElwkogR7Y3/BVkISTj
VLBtQhiuboHOOrSUVUoskCnkRzB6eHQY9aOZHkGdz5Wc/Zgh9usqZSnUoMZF+IVbsoOs6NPCHmQE
1dl0za1mlp9tkB29Mj0KVY2WwkXzpGJpz94rU7rIMb7FNMqewn4Ny9A2dHC3NA4uBnAk4om3FpBi
y3d8jX8rcvcioVYN4ADF15a1sJ6GRK8XR2swtqY+YCLlIqd5AEj6Cn3rSongHrr+rguaa2Z4/Txt
htXfp8sf3x/JMCQmBwXZys2BVS+qgmRwJiS5cuelzozsd/dDTuIFKiF10BfNaG35ir/Mgz9tUqh/
cHpFTIFW6eZjNX+AoeINuMho/0iidUijhHp++stM9ONypLHDpMNJyRnwzb+nIhVxEPB6K3UIWXWa
rsETBQk+wa1LNSVDTgd00z9apbwPiMUppN93Cj/N+Cyqhs49pgp7e3C08qRI8k6jo4CHIy5QnDbo
3ztB3/HHB4QCHPpM2/XGByb/hR+geAWJuBNLAMkmxceGQJ66Lu8jmUgtU9+6iUwHSwOW7BJE00HO
tBMp5RWsXMeL04/Mqx8a39vAFd9aQwtMgbSpVitxKKRU8z2CQgi9XyddMx8y/aw0YOCi/yTtzJYb
x7Is+ytp8Y4szINZZT4QAMGZIqn5BSaXS5jnGV/fC4roighP74gy6xd3URQJEri499xz9lmb6bKb
lhphKthyDa00nJZOJ3F6U/J5k88Y7oSGLVnGKQtFhPzf5SZBmNPTgI+vF3610bUqL7VZoGFXaRoQ
2/ltuZoFZDD6v8bEMWP9ka1UkulAGybwWfGlhrcEuZdI5NUXBoQLS8UuZN5Q4Og5UhCRqOnjo0mQ
ildBDE6BLFSTGa0jx31AlgGMowRCOPUjD8sPXAgQqLdp+UEjFWBSETb32IPlRxgxBNiPZq16X44D
3sJo/o2yDcA7WHRoS3AoqD0avb5rRJoo0zpYdSM9tn38OCcl9I1sEYnT8xn5HGDBCv71Pfiz9VJX
2KJb6N0Yqss9+of1MhIbLcuTPod+SI1JfsA6fT8NopdI2NX8fx3qxy1aX8IbLkA+bkIDkmIOXzgn
xw4m0R5a4W++1k+jZJ19FboU5Ghs5/78vcRKLotKrfleyaYJcdPD0zUci/USt8fS9CIF2IvRyQ5u
+G++5s+iHrI0pKQItdiH/RAi6zWygjxlehkp+0JAzzJaXtr2ZITWXiq5vjz+6xP78yNqZPIXY9P/
yDYAp0bdAsdwU8c1DWD1PVSZN8mfnoq0/mhZQ6A6uX99yK+p48c4a9HHkutErWz8KP6ZmxKqPw4K
m3hMQ1vF5LBH40izpYXRqFiv5la/NbCZ8IIb0ptp3lcJFMd6Ikaoh6XUV9Bj3l7w+t43NLvSZ5q1
RKTR7FkY9K40oYA6gfOIkWn7BNEbiS6fprh5q5eGbs/17AV+2dqGyf020JWG1wC57X0PR9fhXtlH
EXwpireNLfm3OqUxroUJl1nKpsjkh9Gq7vD/nVY+mVgEzU7YhtCELSFxZPwTyM0OdB0v3edVAzQJ
ASAmYYXN7jO34fi/xCbUCQ043l+f1Z+OWsasQimI0jQa1D+P2mH08UoLrWwzVOVHOj1a0EYSf96C
rzvhfd12Tky/4/x3icyfDSB4QCQySeiq/7EzaHphCktZzzYQqj/imctnzc3blLZv2aLBwJ39Avfn
/q+/7M9WfypPKN7F5Z+v6PoPM49o1QmCZMiHCUtIAa7GttBpLUt/XWi72JTOaVHdL/HJXx/3ZzPe
H4774/45ntW0LzQxo7F59MyUMRabzWmQpae66E9/fSzrJxlqXIh1RGJsS5kVfkiVt4OJoQemTBsl
j6/j2A9OhGw9IBsr12mLjUv5qWHmRvVp9iYxpJfdhJlB3lDiQvt+Y6y0ZqME39MC+pGuj+c4UC6w
KsfMB3CqpIj8BOl7oNOL1ajA8nztJUYj6coysrwR270GxmAYA87R5oe2A2kyJzfmRti9kKfWYb4l
pqUtmm6Thm5tnNuevppLdDMWsX2i7c46JQXdSJXAfkMCf71i50XCuCDWF/J7bDYaWkLIO/uShyU2
Hndtg5sexpBIqdxcG176WR0wgWPbI7Wah9zr5OsBJOcB+CWeJizBLYyJxA5kGMKJMl7UNNwtcXNV
K08mEfHYMDawVHCDcHxSgxkbrPY+LroTdg+layTCfkw0dwA/GwnhpzDXk6uF7Q6P2fak1SFuUTS/
4tD7N0vMz24aazGgpvDA3fqjqDNNywbdZUlevWR3VShPPTiKVlSftFLbU/B9arEo+5uZXv7Z4LXQ
ZNANYVAq/nE8sb8M8C1kgtBT4yQDvEd268uO1NgVJNxocYeSlhJcE1kb3Y+xNMz80xjF8SaIs1vd
UdYsZcq+Ga4dcvyZ++UzenvMrfp5QUske1i88BI6gOpgs9y0pwVY0qBB/PV98ZNOAZUeC3QeMtMN
ucof7otAmFI0lSnMIx87+Vyiw10k4z3W0knN+Fb4b5WriKY+YYK/ngghZnuWhTB7KsiQBzQiClbr
9R2zcJvfcNVDv0Wrk4drAZ248Nux9Egfe2Xt6wrw+BLiZStgQJGKizW0iO9r1Iebv/5S/+n4DfoR
0YC0BFMm6Z9lxPxhRrP0ycxaWUk3oxy7FUl1UGrmfVtgZVHL41qy/NIpMtDhmSzdh/AV2MPntPcG
eIO0eeJFCdsAqJVmaP7NPPQzIQaibUpHS5Rg/EdiNhi1ufR7JtvSDA9dlL4JaXUJCxqjNZVG5BaP
kxqOd6ON98Afz+HYHjVKX6veZ+fZNsbjsM7C/KNNuFBQ6pG5ZR8TbgXGwFt0ubnHtAa1jyp8/s05
FX8yg6KNQCqAwI3Czo9VTTH2A520UYY+u8ZIKaHfr5uYNnxxh/MzGhHO7jgX0XYId9YAeqCIk/lo
ibAbhvC7OFXymQIa1e0UYpDiL/6cXYXqTZregpnbZUq/4Q+Zu0PenqGjwj3BWdEqyXHkOneLFvWC
E8NVxbeTm22COq6Z0ZXJCkBlXhibNLFU3HZz9lKmsitkHHKUkLzwUvmCmxLuAKgB6UtJUPT9wjX1
P+hTvD41lRKiNbQEV6xKlKeCcjW16ClHhrRSOlVaDSWxkimYh8R6NwamYD3uvgea6Pga0UzebxCy
OZX+CrH0I/CD3RjAfgpizQmU4rKsJ73xgA3m6xIUtqny1NT1vdR132VqfdTNn/pIlqj+88aK2N6H
xPzD0G+tsqVAHu6h1vdOEA2fR19UTharQaDGiUe2kJb0usIyxTIu2CGzfYQIyBTbw/wq282cLtzR
SXzNi+n9b8bCz4YCgjRFRLTCpvbHqtpEMSFtWiXbjHGRgoVUVuB9r1nQjB77Oc5PZF16VcDEc5m/
6LNJMulvlCU/CVpoTzTRmWvLiv5jghe766rKlgDNKrh8Q1o+6gaI4d6qODfISTfWVLkzfaSrCNby
393FP5n9SZVQ0yGNS4T4Y/Y9p8beDVmUb5IOE8kyjzdqAcPMAHTvKBXtVQXNSAdTu2ncA+vMD4GH
Nhu/LPB9DlvTk/P45HeVvFWmxQKwt4AQ4sslatu+G/0jtEwHw6T7yMQ4lNjCI6ohJqzrX1ex//pT
k2fz7//m8XtRYrwahO0PD//tfRSnt+yj+e/lVf/zV//+80Ne9NubOm/t258euDlymOnSfdTT9aPp
0vbrcMFHsfzl//bJf3x8vcv9VH7865e375w5IMJ0K7+3v/z21Pb7v35h3jEJxP/rj0f47enlK/zr
l23+PXrLyUL9+nZ/eM3HW9P+6xeaEP9pUJMmGWQtHSC04P3yj+Hj16fMfy6CQBVxoEnf59dTeVG3
4b9+UaV/GtRYRBHxnqTq9FP98o+m6JanFOOfBk/QD0mhm8FomL/830939+su7dfzzfn47fE/8i67
K6K8bXg1mzaWpj9t59hzsF3VLTR6X5vXPy9dncweeQ6RsAOXntXOS9lb080UZWeMIDAQA5KEjbVx
QoUf4QU2IqEnUtUmKbukaiw7yohpW4qoMRSjRXud6zvwrVCrdJh79RsxIdSYRP6mG+XkkJu+1EQG
uz4hTU4BbU15dkkHm+1+0SvipEbFOc6KAMJZKB4aIXLnQqBFMm+abTs+tx10JDEhM94pPemKYBeZ
SI2SrPJXaNCJUbPiYKU5XoRTf+hJra7FgjoHDW9UzXUZh9Ac8EkVf5tkWvkFdQS6N7K/BKFvl213
FeqlB1clD4OmwvEzTSJHZSFnwfvAlztab0Ifax3jtRDGcD1lEuKkOt1XdH3xJ5VXBIOHeyyalF4q
jsgu6xoITKzm31lVX+I0sw2MksGjl5/9E7uytQZqdN8VMXZPamI5WBHAncsMb2IqsXWBnDEYY07x
qAO5krTNgMVzag1wQTQWlaLMtmL/FnbWR0LzeCUbhyxNvD6XzmKAgL7SZ7zUh+pRq3KnLJMN91N4
xJu+Palxd6g7CtJRFN5lNXZ9cgE1RQ3bc6jqtFgkeoVnn3gTblkoBeuoUeGuZ1Sx27zbmaHkTnJu
nSx/FC9LIaA9o7sNnoYRnAwNiImDIve9IwjcDeR6lKoFJGNFoBqAl2SzcZ2iElOvTNXPVXpJ4qWn
g1lIT9IBn20juGvS1thmrXAVFEhwVZF81yu0ov2Mf5+lAXSNhSGgUTq7Fj0YkFCSgCNFMXSgyofe
YygXHLvw4tBj0enL9N0vrHQXG6Wn5wAqpGGQncYQmk1kgoHIfRczBeUShmnHpYN6Ek1Bvu91PnRe
kYh8LMZCh9k1XVsF1w+lGJqtb0io2fTyII01JRXMvQSlou4EElXWMCmexCE45Uzrboeq2m1F/TYk
RfkEkWRqSE6mQecQHmChINJv3KOGs/MWvtUc0sNpwEk1VXhAuOXgVBI9JmVxa2ZYsf4YDFu5Ab6R
Go2NiETf0Bku21KSV2v4GEigaZjGj2YXZipFm3A+6dqrMajjfcdKYflAS+dAnrYxaCizE7CKkgW0
U8CtsqI6s/YRV+WlSQq1qm20BgepSNb0NwPXydLBGcQsPJA+fItm/alrsOET4GsaVvdKhvQcT4qP
bJd1EM31VTAD7UDAaQw4DyVxCBcxTul964Fp9PgPBFG8HRZn3rmXPUk1sPBtg28CqKCkwYfGmrN3
IUlO6HAnLx/rjcz1dmUyzRj+TLRa1xomJex+6LZecqamJFG1kWLdHScV45dhWjom9bspF8NNoRba
qgfju6ZNbYAVDZatfY6nak/UEG5SXFw7c37P4bw7UacfwTTjIzWW5XoI2kundR+JGFh4dLbqYnDl
GBq+877RQUcj35zqhnqtjgqnS8VCYNXn6E1mBcRUe5Dl5hRIIoCpCfg4WWRUpmsxw+bT8E2HJiL8
LEomIOyHTFcy5w0pq6OgyGCh9TJkL9btJOQVq1IqBIhRcMa64UDv1rQd83ETB3QnC4EO9zQntM+N
ye7ZYK3AP6FFUo5qytSOBQJ2NHHo9JJyFUvjRfM7fxVk2X4QnlLA3OusS54EVcZpKgp7exqmHGis
ehGsil2CMgXPCR3s1liCgW2JmEO9uMct4DlEkOTmUl86s9yb3lhXb0Eln/ooHNyeIhXtecam6bEY
DTHJrIfoA3eEAcOKfEkemvdZL9CXI7TAMCEVBlE2AMymW3rurmOUzbQsY3Ur1e1AjA/gt8srJxlj
eJZ05FvmZyBFPrF391C2mXrRog8TjzJPBy9D+aNyY2HUvBhMyJxlq2bWn60yPhZiehVG8dqK1XfV
BA0W9RnQs4G+85QlL5q6doeQTBKbtSmJ5S4oaaxG8dC7pklpN+y8ACzD0mzmlOJpaKLy3EnGQx5K
ALkl4L1zGQq45r7kohphWShgiGIJ8Lzmt7GKS2+Wwg9lLsZDbHxKc7AQU7e5gIWrqSvbCfehPJa6
i6GkaJHms+LH81X1mUPlxHe7sZM5C/EEIY8UYdVEhRcN2vmrX10zgA2IKe3XMzoRt4GeHKjkokfj
FgzQ5ARRPKPCRqGpgd2jq539PkKOUJyrQ2POb3SgQl8rE0JbcThZpbYNSirOWjmW12yMFp166qkq
s4Hui9Q+gWPWVX4ZZJDyWSOyH7SgeeU1MqhGLD9o9xQPdSIz+0dQ6WW9e9OxutxNGs0AmRwfKx88
q2/Knad12LinANji1m/W1CsmsrdWgTft8G1WtBPYG+FR0QHKqNa3nqKk21am5hmxXK61bLGxKPI7
QdN3tGsVO1KK35O++xZPUH0aNaZS3ebTnkkJgInCOp6FWJdqtymm1iz4YumoHUtFN0uDM7XVvZgQ
4giZ3ruaMrulFEGpCvHwlfP5HiiO4HZteldmrIXC1OhruRB92Cn3OK8shjRMZ205xseaOkqsC/p2
rDMsjVE92PRgYC0Qt5kzSp8y2VXPLPWjAcQx6AzdmSR2j3NbrpKMBbraYC45bRIFh7m81Im+UMB5
MWEiqhYcDNPWPJPKnm1pem7qIHNa6FMxxjBHDV5uRvy0nwwRGD3u2vLcqycs1aet0ctvPm2NbGs7
4xj0aNPURpA8zUgsW1Tb71KgjYcqw/pASylYkAI6gq+qrJKkev19NLpiXUgLR7F6bUt0BknDMhIg
PHFbwE1Fm94i1FEOs6EpsSMshewpjKjCGz0U7Ckt12GPnd0ojszZJX6LsjB/ixoawiRS3SSAdVZ3
+nelSH2UWwmYXBkRv617q34s70Rf8AqTch4+9SzypaSuTWpjqxi3+C4A7InvwHs4QKKVifRWKfCj
mOY/p8RcbENLym5AFumVk4hX2yy9CF2LaSk+IysrCUj8pykILmQ4VgQerF2aQCXmNQntZiHQSdD1
4jkdq3VaKOaKJQKOsBYNGEDAtO1EwE0CMUgxx4+mUonnODuGgnWLkqXoHgGZ0qXJVasBHGizz7Cw
27VT1GOf1TvZiLzTmh5nJvoR9vloFcPaTDHOliSghEIsr+siFtZmQRRojNW2rdnLtWzciqw8Jar4
GkZlsZuI8qF1IlmM8e+Z9n6oAVuF8ZwY+U02sGMfczNClVi3xc6Y/GJHq1wpumWZU7HJwNoJkMH0
tIbN1Pn3kRreRz7VzKmveycNkgA8l1oXLu7VC20x6nZ4dXY7rdDbHe7u9W+Pv35JjC1tk/qqDBZ4
9Fo1yx2ck3LHa2M3MPi+0F0UmIzqiGhyGDHAWZ7Oo1Zca50I01Ytd6wi1e7rp589/Nnvxh7ur5VE
BixdXgvcCrx5Bsz4//kuX3/nV5I82/rYkYPrBLxtlqN//aNhT4Y9zf88bonhndCEn/yHZ/7w49df
fr1noMOarCgEO7+/WsAvaBUEhYxvHcHUr+/7v/2WUhCy8yoH3eYWeKUtVnJ/P9qv3+DrrRIELODB
Yfj+/jTGXvqK/hvTbtSE666xp2oLbCG/hkKtgGL9eqJYRsDXT01aZU7gs5z9/kRdM92gN4HDo0LQ
lNolgy/NDCkoZyAMSXYWu69//DjfFwTzIAW5qstU94d/vn5nKWDsg5y8YpbHs9fSqianZr7rhCrf
JekIJJzeQGJ0hFCQG7E4TrP0geJJbYcZI7RtsM2ysjGDmqZlv/70w+8glWzEGEu1ySBuwWhMw5HU
ynfqhPRg0EoIjX3AgF/uHVlLYBmJX81AuUzXZ1bYfYTTilwEvf11nN//mZYjFoP022G/nih0a40W
VPNwZc939J7kO9wmhbU/JAcShPnu99/3/WihB0AwvdhPdUbJjjvjmF8vskL9GpJgXAOjscDlBBVE
569nFKNzFLmHT7R84HI5118//fBQniYYveqeEY2/cIR5J5+A9FnkCRW95Ykc17uvn0xu2V8fApND
GLVUi/RmqqgbGfyjlhXu1Tz89XeMOweVlpds76b1vCPlsLqL4bZmqPvV9ZNorbx0IMgKrxhvrJMD
6pDjE2zYVbCd1qAFHc3rISUbm6GzY219N++ehrVHpWFFy+eEESRoxcNiEDtv/ZvXg706wNDzqOG6
2gW9xvqAB4DdOYC7p5U37xpHX9Xuy3KwA5NzVazuktp5gkt7GO1k+wQP98kU1vp5eucXncMB05V/
00hzFN+lzBWSGze2lx2e/Fubkj5ABdXZC8Z1F22Jgi98NskjBLh4vDdj+7MBsFs50o6alNNCQEFC
4OBKVFo30ECUiIFvKDbfbniOqqOanzkt+Iw3812hvXN6pkR0Z2pY2jMmVuPrOJ1za3DnCKasvKsa
F2lsMa3FxeQGqi+ozHM13+nGlkL6OG/pEiHIOXFs/5i22IYQqaNXo2N2JWELpiA8PqQ0XACS/AR3
SM7CSB1A9aLkmJAiMy85dKbHxwDvWINDR56y1lkUtvHA15ppFVCAIAAncPmBh5a6prpFFztUfrRv
LU2B54XwPaDvsTE85CIQEujWEVxg965oLLhrskCyvpFee9/lt5CIymExDKiT29DSc63AkN9F6drI
TwT/y8Ew0sQNhJalZ5CQzB9JZ3P0onEFWv4XuwEw9krqiOeZde3YBa6FhuhAuNHZ+US7KPMTvsGN
a97MM2B+85z6d6xYLv+pT9RCPeY7+QKHREO4lDpz6yWP02RHj8oZemtp+zYoG/WaH2XJ7o/hTuCb
0iO/Gu7ZYUrYEZnfILZ2G41zbXrhN/EOvwFOWP9RYej4ytnJpkf/yqy4suRTGr517rwO77H+hS/4
bdPci2t36UU6FNuoPraCa2UfaA5kYZvZyjWxUwBCxxjP0ix5xKgTUSymRUfxCrzfiRzwvJ/+O8Gi
xvWa7VN5DOV9e8of0vIgbD8BeUHYfOm3I0BfeWNAqdhqzBj4jhv2yIjuQfpVeHBmioLIDp7pTvkc
P7HHpep+iN8YAp0mrEVjq0qzE7vdrT9l30tcnB+leGu2XqbYsM25TvGjXl4sLJCS8l7KPLSCTf7C
yxdJNdj/wVHPv1pHcNUl9tiZO46vQuoguWI8csk6+wkrzHePJ7tnciWvUrzp0YexWbGhdDKQUgRf
nxaMZ3turpBks/zMseOJAemkn1z+EgYf9w08MOmilkcGV0AVxXCWgcaVNW/5fAwf+XK8JTdEyIU1
mms7uRWUduwNYGQLawb+PB9z7Jppy+BNcc6iMV3FSiaBU/4p9OzluzdGclNvAe5YwiEMjgzK1EC+
aWs4OUhON2FokO8xyEu/zlKeYM/wUJX3VvneKd/DyvasBQCBlyZSVVAdNCmvecsIaGL9DWKFyhto
5k2p15l86Anue0jngCSkYcKD7E3x73oQOtzyWUWXV2UzV1T5iwixKy3u5PJo3mZpV9HhIXBFBvi2
3N8SipY43vbsxUPJ4y3C4vsT7rbFY9O4QU0g5nDvkQvUEOE48Ojw1zS2EMWpVL2b0mpaJ/W2m++s
V/PMFQbkxnnt7TdM5M7t6hSFV82b3rmDkQowPXGbMC2AZwLLaGwymIWq+6Zc8O6AP2QzlSe4bDF7
8hOXw/D6Hf4szMHMsS8MJY7hSbvunXl1ZFM0ubxo3uWfGg9cPsohfyTPRBMb0RiUUiQ41lsZ2vJN
+KhJ1L1yqwAVm97FdemWq6beUOBLi9O0Vm/6GQT319QUdYttABO9smMQ8knG3fTc4jjCOSDvRhbD
m9XnjsbgwPXP03rASvGemTM6cOEAA3C2jO6Bj6DyxxpmTy5YjmdzXE9rcMjTO7MPU+nIvdY58LiT
rb+RdpK3rBxq4PRuZINSz9z8kcmyc9jco3BmfwaWg+9geGZ00M/4G8w7Rr3woLYeBKPXgsVdWPc7
LhZpHPmsS44auNnWMohLV1n8+qLehOPH6LviO6euc/gU9DZzJ3E7Lm8fP5FJYdpFbDn73Pk2zzJV
fx1eoahu2MUBaeab8YoX3Up4MC5YVTybK+sVDABLl8pH4wSFb8M7P3iDgyEMq0gSIddctysI/GsW
dswcvlZC1WF2kHbCQw93fsXYUPI7mmSw64gNh8VsvsxcUYYWnxXXSDs7sLFnONQrk8uhcLoIJZPt
8pVt8f2NkcdyYdhYNO6qA+uXeeYq4W5KPpSVuFnPdnIwaLTcQv/VvCfjlW3YAbmAHQ4Of86koHji
WTgKDwg0mTSn1VP8ONrvS/v3bcSzz+E0aUfOOD/y/flaDH6WUOyluU+1femG4AhW0oXlRdMdrXhM
H+Ubl7E4sDz7N+PYuoxohTnKs2KmLM6VcWT105BrszTxtvEbgHaZ62fL2HRMG444eyxlWDjAlPYG
izHDYGFPyiuZKsmzIgtaNc8vvJgYJWNIY93CVBlskcFGBy48k0/6yDQo7bjzqJcc+GbMAc8s7trx
hW+hvPJt6L5mDeXM4vniNsKaQxmvL3VziFhQX/mHjCfmLYET3DPssy3Ub+PSCQzoEuc0LpCCP9Zb
ru0b1sktXA+HWZLBSs2HD2CgUcVg21EuzP+8alwGqT6uGWbpJx+LxZ9DsBWfMQzclP5d885t7WN4
w5w9b1myp4SwweXQ1rF3Ber2TisceOWkb0bztoxSSOOSJzPQD4oIynZL0ngkWEDCf5d+kos3ifaC
q4EI2Jvm8Ub+ICTx2j2wbqIHMavXWsCYTBvuFjr0IbpDBtMMXofuYtuvsCHF/aLbLjl9Rn1rOarM
laR1w86MGseco3AFvwIUhlOs4QpsNQeSHz25krBp+LsaD6Ne36dhtJkVtvDbdkF5OhWev80dbRut
fl9SPkhlWM+SrR3fzBub9FWprZga6MzCClPCRWgYT4HxcDdVz3nm0ZwavWLlOotkA5B0KasENw2w
1Enbbg0wHcvJxwFjCdHW0XB7wsdGqdaETaXLsmr2e/kmS3hsnZmi4Iethvdxh5WTFS1JgBK8SvzC
ckpvDJBqJA5xv6pZ1cbK9XG0P5bFowZXdldyESmI0P7mr/P8ZI1AXZZhYBbHsl5yw/ZD0OB1ZZ7C
ej1Nd0TmIhTt4hgyXImI1T0ECRpHv+BHxCCYHB61wlWyfZh90PclPLK0QgtkR7k0G7gK92ngUPoh
plkG2AFOHAe/vTNmWc6Jsxm7lPstZ7ir1XXzglcVYP1WQ4nmpcChn6duK2J0wIXuuk0MClFdswbm
+R4JTcvDy2iepC+DF0hHuuJ6nsck19ZX4aGu14y04pn5ihEwirBbV+K47qxjRjgUOFF5VEHau4lX
DEiFv6aVyZ5JgMlbioLsMIhWRmD3ZuQpoiuI90O/5wOz42BseSFqGvY7LK/EbitQOOZ9jgMYWwMC
4I7lE4eftAZ5tEqJUwiEBxYoWzmO00bGy/jQvI/NZ5ZT/LtQ3QN2Nl9b+k7upVecAVzV8OBMQVkP
6z3qNpPQmAlZ3SmwFHyy7KkId4eMdOurG+ObVUts+MOXSoa784ZEHdeDNLJuabzT2sfE44UBW1RA
TNcZl0KSutvsFaPx0dipmhPXbojVaGtndpTuZ4AdF8EltnQ1BteGwLZ2GYAtUvcsOogEJMqxeVmQ
rXjRmDZRa3vVN5QsUh2Viw0o94SP1Tu3HHh4buLYWFFdzmwA8DH3I2UGAjnsnfItmS8wnU/kmyby
8QEQ1VX13n6yTBl7K3dxtBKOTCaLew/mGsmxiJ1A2KT0FB2HI8lHip3NRYwgob5S3K12VFqonoRr
kQQioUu2QO1XYu+CqgjtqXZ1SmID6Vp9OwmrblgJsMkp1J5M5U4EGrJiCI3cyrTWd99NzGruKgwc
gdhjkMYvwjuoNnn3OFDpRr+KpxHDpqYl5yhUNLvuJnbejwDVtdMEC0NxVGb+ZhWNzyOmh3Jr08DU
uY31oevMQi+dZkuYzBU7zF1gG7SxDUFDpFGhu7Th2RLfKKjzVfTIQ4EYED3rjlG4urhObPP+atl4
gJ2+AhM8etgc4aDGjWNcLc3LPoKH6Y4FD/toM9qrGAmQ2YWmnQQbYDAQyHaZgG1ofogVwhBPsKfv
AUn6a6c6yT5nGVzlT0K3tjD2uvc3bLpB+HehUjiFnu7E2MCFrR0o9ly0a0NiGKZf5WUtd1KLcLR6
xR+bpHEPALMFF52FqKsW/yurtrWrf0FlqnxPFTt79F9VgSkDTJy5im/BkfyudrWwyKZ/rKSwti0r
b6AYeZMwcuodpjEJDzTr2mIxQ5ddwrCk/S2m++2Vy6z228gz5QP2Fv5t3DH/MBQwPSFUBYSrbCrj
gFy0ptBe76f+Eml3wXAPm1/FhCWcvDB8UfgAZHTxnFqB2lgpOFSaB6mx8WN/RzzZXfKX4bVK2co7
rMDMkvtxxf71gHWMj5lBc2BVxqaqb1f1N/6nZfgsP7R3FGIamssx7UJm0Z+tHlmr7auL6xayyyDG
ei6Tnah1F+dkhAdvzBio02NxpYOqIkXbgFNwcSQ5lFvdm3acuwFxuv86r8eDdgiZ3bA0CyRmwt7J
CQ/eTO8YbOb7xE1AP1gYyQWckX6LkXGgv6JecCoI1MZuE2PKOLHfw9HmrRHMO9Hgniq3EPFfrbW0
Zs5kMXerx8DEwFN/IMniyqSGxaOqscPYyYzap7Zf+7htUGkncUcd1VqL+Dqyv9qEa4kYxXd0YVWn
xyghuY8rMAG9dRb2+ynbUsbQL8EeZPCD3G2q2Em8JHZobwzPzKbqS3Ic95jiKJsscWmlc7KrhXA9
PIRMZw5yMGGvnSWHjDezApy+zXgocmqdb8oKwEGf2/Vzvs0p/jj+CzRpnLtUr4A8iQmmeui22PFV
dzf6lp3wYJwFUgor41y4xV6cVuMt2nSCGxKFyofsc2R7d65GZ7yP3HStD3YwP+svwWv30IqOGO5i
p3pQOeMbPnFjx1g8o0fAdg6PxmP5JF3p0i6OU3Iq5H2BIVBz40LTU8jsscpsjBLzCGLhCgezukCJ
QbDlFccB1wfmRCCUzPmnsl3JW8NtnuMnZlHxhQpZ4EmcZWUbIemq91hzoOepepwYXsvoHncX7mLp
Wqm0260kYzWrW1P6JOqCu0+MINbbOLJzou4Mo1uyoeLqha0T0SERAkx4YtGsQPRRj7ZASXj5v9Cw
0yQocuKD6ea72Q2wAdvWdp0wZ+7DEX76TuCzYDenK2znVzOGXXZ3GJ4NJAjEtOZTdojgXpl2F9Fz
+rSo2XB5TO0e4yO3FPYUs9hVUdKh1GYiDFpN2HtdVNOZjrK1mLQVuE3AEMzdsd3m3QZOeG14g8Td
Gj8QbrJDn54T2cG3jFAf4bh1N0sXUv3iNl/27ChJ8BVx2Kex/pPNEI7T+o1RgBkSYW/mUbaZ4lcg
0alNr9wp3AzfKf2xa8pXiUHdZBU8pJgc3Qy3fbL0HRKLVfTY0dmbb9QjPL+XZfYOHiBGMF+tx+fk
M3rqvmGAWJB+d6R3jeyJY9HognGO7dMJ3ByS6bX5TEu4uSgmmMetI2a3WYVnTfCpYwWCXRYpuhXe
LxWizBUFKLk5kA6QSaPAXFilW8pM6INIH6AAIkJglkfRUaJofS5vYWI33kAFY2NuCfJvc7Vr7Owa
MTLiNc2mqEihWpSIcfbon0gOWafwrA40CWzSJ5A/zWCbGpjdlf89ziU32cIBOjRA1WxOI56X4y56
wQOdTJGy7F7Cx17yOtnRZju+4lBG0/FkVS/lIynV9za+EGkJWJLdda2DvYSFwxQY2BF3ETzEmTqS
ndUDRcQHcjucpCfzpRNWXuWxvT9wSyrr/tY+6S9A7leUxNe0BtisStqI7v0u+T/cnddy40i2rl/o
oANI+Ft6I5Hy7gYhqaSE9yaBpz8f2L2nuqt7z8Tc7otiUGLRQUDmWv/6TQd7jWhlOvcvjgBd4Hd2
ErP+nWNqXZl3inri0UU43V8n74K+V64nTpFiYWyQMi+Des2QoGC8/Fx+lB/Fp39tH2o6e3CNM3QB
2AJmdZ9yQXdqiepvTanyFaN4RrUd3fgn88jZEe1IEvK2pMKVtxJ84dAedOMb16+P6LF8LtdzVXYO
HlAFy/YsK0IzsVYgCjP4qhqLq2VeDNiS0miTi0ePqKuvFl33ctpJAsMyd42eW1uTRkWLPv9ZaBm3
/Ue7IKidy4dXDRm6HRXRZQouAqaky37HSiJvKW+v/VNVLR7KTXFK3JcJGG2jk+6V9wvIG/d3/km+
Ma8K58jHV/0ejO3pnQGQM6+2T+EzJVTMX5m3dcmvffRuSH4tqAEkORmL/tk94QwBLn42WckhXwN+
LuKNoI/fZtf2s/ohAH7fzLviMdhjj+U+Rwf1wJn4VcU3fY6hV/xkyYN792BpfLdPIhQfjYV7CmA3
NEvtlBy0U8eOzKkQ3KRkZq2qLXLTYinfMiiLizNhi71YC/1lOjpL50BxBrqRiNt2CHYJhmf+g1to
V60mb+Q8T5GZove/3B3MeRZUj9SQeG5t5FBg3N32CTMj5j5jpxGWZGOikw1MgC6/86voWMLj2ZL7
kx/CccoZjc6sLlEDScbTgB7jX49k872fP1qyh/egP7R6nmFIy3Tu8vzLzeW/tlbMK42JHcK2rFgH
/vr8RNTGXg6HSGewgw1N9fuNnH+8/C4oB0r00LPf8U4CNqcddrvwT//1l2deXsMumBX9fLWiDopN
mjT3sKMh/9XhmkHtLqgYD11uZDW/x+WuzcCeeKv5Ic9NGlSvyCK3jQqPP/97/6+P+fN3Pkbhf7zE
5ZeX/5Mh09qx1Wx+/r/L73/++Pu9EInw8pdHEis0YciwNf18wDNb3uTyczFQl+Fj568uL/Gnt798
bRihkl555LIihdUTXNNZ6ZM0ObBzVjOGi8f0pi/JXqvJaor7CudeN9ww2de3wqyuZcbMi6gnZHvm
g5Fo1KNEExoowkvav8S09lrf2iuMFRa1Q4Bzy9buhN5dJLUPL2mvG0sQwdducZ757FodGE3z4dWa
z4jLh6XJyAKZ1iw3AP8ZNcxV4fLmS93HJyGKvW2fGQaIcW9t+t7Y6TW0giRwfawHoMmGyTNiaLV0
GnvfjjUcPP2hvHB9kh4bQEs9oq1lFSzi+2GYjllAeaZXa0z5V7GxE7G/Vha1ZZXcxNmLlNQpoBwD
zRum4nutUZSKcQYqN0dLo7Mrw+gcNtkGNTJrlylvpneETge3I93Yjsniy+rHMtLedWfChiDZBPJj
6E1mQTl9MwuOL85TjQIajgpRm4Ut1k7XXrudAQA6AeoE7puCLrpUXn4D1UziO1HaNEewI+kAmL6y
i9j+q5SQ9UoLQKcYeu06TE9D4H6NrRKrpBQ/YJJc69J9kQkUVtFNW5V8GsZBDulnPpAfPeQTRUDY
wF/tvsPc+2CMnB873ey3hT7hCBFFm1LbTRXURNumnUYStA7a/NklNM5ojUNdjQfIJPssY84yBVcq
EndN3d+MoyCzt4YdlR/GhIlQTXy53m6yNlnWg0MtxnJPABEHXTx2/rb3HhxrDld0xbqzpy0q6KME
82ztNw7TRwPpz/DTsyHiD/S56KzRT02GXAtrOZSgHhnHzCTaooy7j0YijFITRhc6e3wNyYUjNjru
Vesa9UKr7fAYTmg9WsPi18zq/Mp0VqW6rWRpfU6IrurAvstawnHLGhzU70BTzRSeUf5lSGw6wg5d
RlOs8PdFvlC5W4UIamF39FTWPKemsIxjbdyHVfyjIJVTuPpKZsMjeiUWvdYmxL5HKNwn8ZWCDzQr
lVaNVpeLTE/LU9TorxPCtlUlPA0lMv1kJp5UZxSERk1viTOxpAgDrkxTr6ABaCu4ga/0+kyf5NJI
YV5GdbzBOeeLM2ltGO1TMHjvuFOcA6bSkwtVY9LVIwrOY59G69qpYO72OMkZ+vXoyns3zA+ZYbYg
VsAfeJ/fqac6A9BJ/V7sY2aZpWiJK4usR7Pz1KKyxXv1qZv+d5Vk/T4pOFwKE4TQHY/Y6QSbAdfk
lT+ObF59cGyRIS20Sk3r0D4YoXaa9GADw5fEYs4wP26/cCgT5Dk292npPMImryFiwr4dK3k99fY7
xpDQeQvqaCZiU+ZXa414saU7Fj/iMVuPOAGeE73wlsl0gvx8NiriV4169DeWDL7x4Y6vhu7FNljm
Kl0d7NSZvfaZboej4cFG9/Nlmn3XbrBs/YFd3PNwNW8oMnIK8v7baqZ72M5oRiVtYRBEivCq+Og4
zXPU0V1kYiDWG0YvE2uGHalXJevyKTUye9va06nUtKeQa5Oja79Ejl+SXQYiE+l7T47MKh0sJLr4
bRyMZ/RVE9ttK7e6RscchTbihJHQtgSf96AZ9mbjXNuecXQigcXrqOMqkVKpEs1TfPV1+SNomfPY
DCCzg4mR1aqyIgJ9Xbl0RYA/uNusBfb2TAnEXBIycQnG6OB73VsxMf20SSNYaKw9uzoNQMxUdBOm
1ZtdNo9VPpw45qepFruKglZ1MVNTTX+WHqAXLjDBUN1kE97TZXkTWbj3azkbQ+1OhN9l0beliABW
+FKYDuKIIrwRlplADU5B5PVkiZsdVu8wTJea3cPocnSkfQlpun36qRXEGgRT+205wFtVWu2llXwk
LN7L1gw/vHqK91CD1dENaPlZv9MKfX6ZWJARocK57T3ePt9tJMYbo+XsnyRsdZLHgCDYBaE9FJvM
I2QnSrt4HTfVS6LKYYmm8WzeINWbtBIGS/ZlZ0IsfzgW44IqfE3bD/KeuNR1MRAQSzqkkU1riPoH
kd1qQX2SqmpOsKtnVimAulEQnCwCYsmGlGlNmz3hlv6B/UNJ9MY86pqxOosglCxNl0ORa2zPwyMy
rIbq1D9D+8T/BOJcydyzHCGwi7WWlgdNue4W1yXGwIlG5CGIedkCgnhwexVRZ2bO7AsqLkGJwfCs
qzm71PL2dRFgv6NEA6faftZrnYpdzzlruxYgpE4e9El8FnMeedMd0B4rCVhb2lRPBCXi+5HAIBhx
JDNjkPSW7jMEEVsXWQzfKEj7fW4VxnJolqZ50LorElQZN+mMGWTgwzVR6Y6YtuBaAjn6GaRP1xw/
/RR0Sm+AjLIMiBYzUEbSp6wrglXYdz6fljlJnquRSscAaC/zuw4F8aa39AkPOSAAj+zJABcpI1Jq
FQXoCWtC6SPIYeumKz+NxPldMvt/VQmG4d6c7fO/K8HO+Mv9WQb2xxP+Rwam/3Zxi9XnuAwDqRUC
x/+RgVm/eYYr8JJ1Zltoc5a5/pSB+awmjo+P0GwjZJs/ZWDeb0QYoBzDdtgxZv+P/0YGZvFCfxGB
ubMnN8pGbDRxD77ozf6sXw4GTfYh/k/7nJhtBCDjOfDxoukZjGSZtD/MbsTI9MPrjbvSL+ipfStZ
9Y33UvlejoQJxUg7yGBdA7aS0smojMcvjl2J19+kRQamjcXFoXBdAAquMduvb0vDYanpQVGMIWOX
DdjFzYyE9Sj091N8KloBiyY1kOLqr0mih2s39xggPOSIG8cp3GUGVN2pEeAFnfgPNid/s97lkMwm
3TZHBf20M/9Z/nxI/M6rA7ZWaz9pFM1SRCS7p9opLcGoCk1DRSQEc0GqFzWZJ12GOzL/3jTDYWyC
S2o98k3b0qcq9zGTjOXVRVncxD5LdeFsPLxCoTU4L6PrlP/Jf4rP+ssf1EON7iEdtB0d9wnM0P/6
6YNQUA10UcWcOXhBHAeTx8xuM8XekLV+wfTUOOcDHq5uuxxLZleVWw17q/ZIB8HMwMCzjwRo5jbD
kFa09xTcsFO6Nlk7CoQ7dpE4NRHIRPXRlyXsGMHgFWMrQj5A/Bo7PZoptV8GsRMa4m1kVFBctPor
sxMGqUF7rNIoXZeFAnKXz6TiXCcDrJxQeS+il4/4JNFBRMZeR0qx6J29kcTR0fFuZIiGpym7bhP5
yeN0leJKTqCH2GdaAGXKo9rVmnVvoWw34fYn2P/ok/VRh1O1CJ3+c4RfWnnWMpvdzIfw7GlGvW6k
BlFkFsU6LSLpEI8AADYvBoqTKeyyUGS71HKeq3mKajRIvIoE0bH2VFats+yF9tl27CCh29pnSqid
K9yR3Re4ow1C0MFOv6oGzpYh7JlOw7sZLechF6R81yojZI4XwRQWfKOzbq0s/5RBiH3e0CNvyFME
BcZ7Mj6onhEWG/e7F+4NjxohqNqbCHMNSy9BiWrUPEnWHBPiXWUav06Ts/aRsyCUtiwYvCObV9Zc
V9ZkbvRw9tmZxNbN83d8272lY2c6bWqFT1z9Uto1f8shmjnTSkETYSAP2NrW4THzp2mZtXm+smMH
14nUM88CXTGT0ZUZGFdYVHS3iXZPdFiyS2uBlNGbifZikfbqgInWB9kfCzucpkUL4y+M8nfcRRQv
SThSoPf4vRYTIBl6rrEcX4kwrHsgzLTKn8rReqvb5sNNUfUg6HE9EiH6Nv/RxNGtCOkHjCg61wn7
YtT1z05VvuLGip8mU0h35hdpINNet6J0PpYTSfBKt17cKFqrQlxXOvO6IhbbaMRdhUabWZMht25p
ZJw/c7ZT4c30BLDZsMKTlqqtxUwRZnEo2quwqPGYQNOihn2T1J+uuDX9/tD52WNjBOla6updM3Bg
7rpDginFBLpaePgSFxMjBfghSgKbeaP7FhIwuKK42WPNhZ9BgURKt569xH1Ik+hgadNVTJondlYM
0rEr03eY7S+7DJpdVNzFTvOO6+ZrmPZbSxLay5WE0Vb31nqY0JDki0c2vkberjGMjrIzMBY6wLwL
59bNnYeJugbO6Efjed8Bn6VOx0Nume9agxxRgEutXMr6Rvk3UW+/xPw9jTg8J0F0TKp4iyDhUYH4
VL28cW37M7D5Arn1bo1DvaXoWQV5cOfF5XXsw2/QZQz5yCYUoF63VkaslmCqKucibcr6bSaNr5wr
D0oyAVa9lT52ybhxdADD2CGs2NaZGomJFGqT8S4tIMGObnHntunGSFDGTG1KQqEz0uyn5rnInVUB
Zswr346udxOp5DZ2xhOKuF3p+qhIPLjHNuxScjdYrv014s7TGNEHObKwlmYh9g28kbgOG4r+D2Fn
V1oe3vtjWy+dUT1iiMVwIbCR6g76ze/vm4BHBk6xgWC+kxNky8RFVGjdjg1ocs2lVGfRPoAAYMb6
2gBNmiz52lcEyU29+kozcOAqAMDXTHBw4yYojdv5gdh3mS5TtCn/Q7REyDvpqhnwQ4gCKkbPe/OU
eSW9Y5Ds3cafUbP+ZdqPOoNIKj9mAMG2SCdF6aovw6prGC4xltNJBS9EgOjZqS+dU7XpnJC2xDZ2
cdTtsTwjqKd1GC4jBDas4YyH0z5vjWfTXlsxCofEdU+EuT1Lvz4mkf3SpixhHp6zK+ddd/NoVUXq
aopykHS/XuedXKKH8lZu3uAd0nnI+Vr3ASiEDgy22TDSlgy+5yxdtrelXUQQdc0nM0LDkxrDWuVi
2OB1e07L+ikgaMhxsceXuftkNBh2Js2PMHIr7D7MH2bDmKUFtsi5UwcRI3ya88tDzCDuSsu/ysGU
xtKDyhiab8QKIN9Lc2ZnchX6U8oSojGQzQpkMEyunWSiOJ76b2V2tw4tg5LZh6Mr/aDqeNhFjnPl
D+ghZKQwgDf7ciNG+yxbmAZjlu2LtHtQGlwAqY+sL+w9o8F3ToxPtLb9wgyKlZv0Ht6G9muiGnMV
B+K91ILnOuyu8TBh5GMW+UZJfWsi8aHzuM7cqFgIYcNSqEcNtTq0T3+0rgFFtsPo3cfgJZrn4k8N
J7zL/HD1FpfRO3G26w6h3btNIRK34aZG2LoILEa7ZdTmoI3uyfIY606A7FXZOjeTxxfUTYlAq2Rl
GRLk1lhEWpEzg1XQeyKgea800YYKejov88trJ4/0Y9vIH5OnPxDgAUelA4yaT3itaejbMJrp9GJF
6kS6GpziK9JL1F7Yt8Glb9bZGG8l0aatZLCdtSa8cvuhlZG86oO9q1LITJl7oyNwh68+/JiiGYcR
41aM4jGsG9QeGr5VhsBlxXUfBocdVHoH0fYnYpuxPDs4hW0yW+LTsm7RJ78Db0xbm1PimtDz+HoI
uueJkETWYkRnmrgaWus+VfbKbZP2dT50bRBLFnA8VGz7RVbdj0njIgaNfhlcKB9aTq9suc/SyO4z
F3pQ1xrrpjBe3BrpIq7RzKHSH5i66CuM4xdtdFF/VXi4ajdD179ZbIgo+MlfCfJHJx8ZMyHPWlQV
ylo5rQYzPYVOte9G504Twzku62kRJQ+Un3SP6iEI0S7aFsPCYPL39H4Nz0L9bT9evh3b49IamXum
Y7rHGo+wTDjOiX+PceYXjg+c88p9Kt3otucbOlazHhJr5wUnZ6zOml/zwWeLLyi+QepDB/eijfL9
9KbrPyb8Thcy6Zpt3WxJpDHXTkngtQ0Q02aji5mDA/t4yG7NwkFxBA9zFOsqLx+HdnydKrfDRsLY
KRwalmYKFoGivljmA5AMNh4HVUzIpSMt3mkOlY9fE+7iWPXGm6K1VWa4SfhQBl1Bp18wP61y0axK
AeG0DkExMqiiXV8SBZQ+GK3XI+Wlg0ks89NrY+M4ZAr4bBq2U5Q9Cg2kUmlRugot7yFO4O/mE/Pn
tmuXQQIHBSlCHuXYMcTbrpBc/sawpy7pdlj4fUUS/mQ+YTvlxRx4jAWhhYgJvLmpoXKUEc6EAB5q
7PQ7GnQ2QhndVhnzUPAceD5EU7Jgdc2yhNeQNnslG2+lpZhWBDMlwwMyU8KY1jrgHtp8fV+5zOIt
u12NvTYtcsl4Nw2yazer7kMCS1b1hMFAH4bHLp1F/zaXB2gZzKfJgZsQhOkOsIe5iDlG2apoZg7X
gHarn290DzHRzx8v94zROdbOEBFiwYODBiVLy9FoXx78/QnmTVpP2B7P8r6fL3G5N+qEa7q9dnMR
qmEM56/GikGuwDdbTs5e61xjQoYVVoewLGK09xCHtPmEudyI+T0vL3T5sVTihoClfoMqOj+ovoZj
drmb6AH9RYBkwPNe1TzDy0PSTfGogwwQo8YoQYizGtIR8v1qG6nc2ru4gCxo4OSB7ePetXBnjcfg
wbJx8rq8/Pwyl3uXt5CYbxEqPf8ynQVsnmUAUwPsIQpNqmw3OmCgRgZhV1UDhFzp7nt3gNoj4aaD
MWFtp+vHYGY5ARNNp9ifOybTLrdA2jsvsqYjp0x4rjUjPCvcNzbayNy6qpp8nZYQn6TRxCfCEtK1
GnBEKaXvc1VO94NiU1BBK+5cKYnFjrtwQwVDNZfCCkEWbq8spyhXhmbZt7YwIkC4BFcTq8KdA80u
0JphrudwjKwYNdL8vIq6fciXTRLrzFg15onFG/VIsbekH11FYf3UEjVPlZivq5TINyND0tKa042W
UTyQtr0OJ+BlzSiJBDZ4fxB9eTX09iv4wicGn/AJMqrUpg4QA27SJi33UcYcwNJKC2lcfPBHhgy2
PUGhb1gf8pKtoiX3hOGMnb5NbEheDBU2LfsaL0HWWcvrzXUl69vMsuqjMGp3bQz1vWUIdT1MNFN6
NjabFju6owPUETq1PBsqolfP7T09vrUnPTS+bX0sEBgiYXbu5h99ezUlmn8oLDawRsvyY25QicWV
bB7lyJwe9S/VpauxUIR9+uLi80/exezSHqtNEfXyYZjyb7Ni/R4a2KWqbvf+EJiHsR9emQ6orTu4
0zWnCDwr0eY041LuHNFTY2IePziaewTU9e34bmxLwJM0fwGFod0rEY9ZTn+TJNjfJZ38sIt23Jf4
u6RYlx+ToE/WyoGlivd3fGqDNjppJuh9IFW96oQDFFyND5qjGaskJ4DbTsWdjcPRg9SanLFlly0L
MSukGueGpA5z6SXl1C/6mIo1jyHblfNNr8MyGux+GfpGsranVjxGrnOTlEO2izp13ZCJcuP7wWmI
jXTHZLY5SjU8pm6KOpmp7DS5Nx500C6+q8l/wfXZ2YUSvwJak7txREUe1/C0h9JiNIDASc+SfjMQ
7bcPlUTW4Eixzn12Vb16CahGVmxi5r6xY7LSe5KBs7o8lbOnDMFA1t5JFbxrE/Zfou+0poNk66ct
tiAI74YHowF4mCzn2ilCeSbqtFngr1NsVY8FkZXnmzALfkARKO8MpWPE0ePgw2SWsZvNATOm175W
yS5qtxhPFPsuT45mj4e/zZmL/ybiafMxi/pDGNrm3h1Us2Gu9BxMRnKHq9HKYL5zHEpaUJ14YhJ5
cFqbMPToMjggoDIQaY0EDnweDCdbgZd4jrqNRgM+hg1ZorISewcsPauzSnvVNoJgNy3UjoF1bHsP
jVddyqXsuq8Ye6BzpzwSR82nnpwYRoP1thzGGmM5CHiVzLBYKFZTN5l7I2w2ZR+SxztOFEdWIMAh
ojczKvq7SiJ+aJNDneXyNh7LE7HFaGLyNqcBYTI8pSsz146lN/LtzIwovulp0iGQYH6Ub6M4PYCW
Ar20rgJQWMhibI+k6HZHDGPzGqOPDKHfRIpA4Flq64wNxo+dWW5DQgiOoTaeqafjDapnb49lwJR0
/lnXS6z98lRDfj6egmQShzq1YM1lwt9Gre+cbGdglanzcavr6LQ6J3+0teGl7Zn11c9VrUUP+G+s
EGV1N0EI9U5RMGa6fadLSM2TTK11biHKhoCWuFTnbV3gWOEQ/puZjSBsOshWjfJ+yCwbt9PQVUeV
TvjITJgcMPABK92U0gNac6zH0c/aXW/3tEcgcCqN/V2po2TAfQlPjcdaxNdujzRUQmeBrEk0X3nM
ihKuc4rSuWj0WzDLhddwciI8GUy6gsr3D+58c7kXoZyp2JK1SnNpjea78PBpgQN2x1A7yD7Gv77P
drGPQivQwZK0Wvn2MtVy6J9EQy0zrdQOaVh95xocuUbXxCEGL4aj73frKBkDCGVdYR5+vxuVygRR
IHo3Q6uZD3pwFmlqQjoaW+oPrrWujTckZU8HiwgDxFNxtk5tdzyEjYXUDz8bOgzI9/OvLjdj4zPq
BepI2mKAAxiJ6dC7AqnB5W5SVNFeh7ajZ7Z+GOebyz1hq4k+sB3++Llljr/SZ13/hZRjzZL4y72c
PpwKf6bkOORy0e/kv9N4ukh6y0LFUD+62SjA6ZG3x46/0gtUwJffBZfS5efDDnv/WjbJG8u8s7QT
2HM/H7y8wOXml9/9/FHX4wy5Xx2LZS3pQX8+pXKpZ2XOKOfn/748Sn4fT/nTXaMEsrVDpkY/n/2n
/3T5JemPuP80FdKdX77B5eFf3oIwHljgMoTuOR+IEEeXRSuUu/z5Br88459e5ed/MVBFZzCLNuVc
LbIQwt+eDSKCi1eE5mAb0cwGEpeHq9lUQlz8JeIa2gw5Kc5sRXG5cWdnCsBT9cfPWGe0B9WQJpUE
KePwcaR5czLMWhyy5JkYavdpDq/CR/fPFLmg0A0+fSCftV2Mhb7mFMfaYD4VWknY8SKo8ZT3RHrv
t9MhC1S11cwsHI9pUwMKzBYJFypZjDeHQv5U98OPMMPVA1MnRwbXncDrInPRBvfQ88MRemtCoMGC
s2gRpdTpdv9oJegl66S8x9L8OyzKs4+MWZr+TWHId6dAAGH0yQkk9rvuVk0f3VS4kOBEErnE7ER7
2u6XHifdBaMCJqzmB+EpagZ8Woi92nsH0dnBaA12WkkssvpMsoxMzZIBYKh11tKVOADX7XhtFtp3
4FAA+8Z9PliPcYI8uhrLdSe8m8sEIQ8iEN50+DQHTEgxMlw6onyurS9PgeTaXn/O9H4nEGHpIEB6
PcSrMGxJqtGW4Tx7DpNjpsmtMKAbzt9ZY1yBZlcY3tG144ACMeTdkItR/8Wd2qiusJdS5vdakh8H
5S9b3J2glixy2zoLu3uKAMNCwPS0eupH+w4uW7IocNFrI+1H41n6ym+is6jUvWdMj0nRK4KKcpJg
fWR+dbMrtfqQUrslSZAcyjaQSFzHu3I22+6Db5fI3FUy2w2HAw1ygDSscczrSqJUj5yWujM1IUIE
CAqsKVwMBt2Anz4qE+5zNUwb71hTbOEF5MH6BYfwq8lcuqxJqLMo/2HBoWR4HJNx+Ba0pgzSEs98
G7VhU6lgb3TBqbKHnd/7120OeR1rQsrzk+7FD5bh6wu38O9dhbbiurItDOX6a5ySsIwYV3771g8N
yqdBQ2dVXSW9AQdUWk9l/FSK+FkFIYLuoDNxJSIko2swIRiwdgNEuPOECPCnggNrQgz3G3/ds5Bs
zdh0l2NnRtBWHHvD2TMsBgFHkWk102aGSWhY/GVXMoTITNI94ImpnWlwFXqesbEKCnk5NzJOwbC6
yn7UeLMvcRIrlrifp8QJhrPDUZY0wWKKOYDlkIM/jfSCdOrkF/nL8c7XIiR4k/cDz7yz5cJtEIoZ
fTD7lxTBragDqAp5gqckFSwhCuPatYPHqHC3ud480ZTt6SWcRdbzt7N0H6WEZd9EJl+4VDaklXo6
FmH6VUSbJEzui9T/9gbIcH1RHnxCTIgLxmEg8MUbQR4ObkpqNSWICi0Q1aUgN2BynQrZhqVWLvi9
mMMZACUzFyAojZhINMgsdVXhrKgKwqBLvNuYPymrg7A9VcfB5bj5MnkZfX3fKdjHNqjpxCEoc81e
qfwtZZPbEC6M9t/JaFoOpW2c5n/4gEdLjO1sAE5zjaQw3mh2/cAJz0rjhJxas0lV0nmrugCyq1JQ
hnpicyxQ21s1Gm+lw1+NYixnQnhhxHisIuyJmd44CmtrecoYFbCbuS4VgrwyBzhifr7SR02sU8nO
nQ5oLdrXBrjn2BRJuJk8c+Tb1mpVJMhfpmZY117yUgOPIBes7aVJ/GKQusg0rPScNBNwk/aSKZcB
1cB15bgAds6bKPyAz8uBNGISrCY7O9GtMNUK7nsL8rztf9bgIfw1jDdvK2sl1kEWIE5VXy1zSBII
7iK/WLsDQrXAkY/zQJppV7Vo2hDZI9yaeqiitZOhq3WTsUda4+H2F1DSG8mkYAHByRuHeG96YbTK
MxQKfjt//daNVl5FpV6jCla+u02JvtyEFv2gwiPLpT9ZNrZ+02oaHGun+hRV2GxjgRi3IueLQVqd
okSQwmLmZ333Ht1wZR/tXjurGbBv5ysy7/Z5WkhIipGzzNEDhr72KcL4KkmLz3rG00UPBwyeaXG8
JvBqafc+GWWmFm1dZ+erttwHAj0/V1AN7KwZxlMfAd1gSPUaqG+ljeUyyc1VU9SnwWC8qwF9Y6U9
6UCnuvMNPwjArWR0ACKzbAkDCW3S3uic6mVGM4MzjVcgmQwzggjAYBddZL9GBlPjOPk0U5Gu7XQC
EYxLzJrkcDvV3mfCGlpq9qObGMds4moQhjhrWa/WnWHhI4snNtc3KtuGz5QWHHTNjJZB7pzjBH2q
k0PC8lS74mrn6DukTVNBxNXlT2E9MFjD7sOvMxaqkRMi0LFf8LU7j8sSXi+GY21PXkAe+Ftl+gnK
5F2K20CKrKuSTHZwylBsopJrQFVPSUpEhT+txmkQixrSv1mK665DB6BKd510Jx3DIhhBI/z7Dkvy
kYUvpkiqJooDkcr/42Qa3Z4ZKP87meb6vWneP8Ou+Wrb5i+smt+f+QerxvF/g83mQX6xXJgOgriv
P0g1rvmbrTuO6dquCRNnpsf8i1QjfsNJ3IUV4TkwOy7UiD+8lbFdFqZHdA85ko5PmKDz35Bq/h7B
Zbj4lZMKYFvYRP4aAuabo6MlsC6hXg8nMCI4mlQFYUnQnIc/aOThl/ing/QPbs7/9I5C1y1sAB3o
3+YvlJU0t4jJUUa5G9ZNYPaotctH4VxBrGBTDujT//3b/d2T3HB5I3J3yQS1LG9OW/t8v4tyidO0
8f9kqwVTXSblzkg3VlrkS80dn8opeXeq6em/fisoA8IixGA2Ofw1c6h3U8MvaurUsUm+kzT5DrTo
OzLXXiI//v07zR/6L3bYnE4m7uYw0TkH/vZXayEmAiKqckc4GIoVD3lME0J1SBTuGP/+rf4hTZ0c
OsO3SMDBx9sw5gP85wNY6pnFtlruzKQWZAbrT14Fcus5CLFxcHMqnRXJ2xt1S/U6VgDl7smUuMyL
/xSg+je6EN/aEQJ/ebhmv/uN//mTuH3madB3yx1BSBudzEBQ0DsClZ4MbXxSpbprLPcrQIj9H47A
P5xCeJoSJe+Sme379i9HAFJEYbpGwSmkJftYb/fCxTOzGO6qVt3VHWLkXF7F+fQUexh8F1r0XjPk
Ac74/9ydx27kyramX6XRcx4Eg2SQbOBOlN7IpUqqKk2ILCN67/n0/UXWufdsh73R054kVCpJyaSJ
WOtfv+H5scFaJ099SlT6D/lEtxP/x5sA0pQDxU5HlPzx0UUN3sssKqp9Z7cA+Bnls8u7sb+n2A13
P3px3zc130ggZwoFl7bMniHuM1/vhxePocm89FvwR5zj/2cV/IsH/C8vE17yLE94wLO8/P6GWfqk
n2McH/dGXzf7apDluukHsilGHnCbJwI2lyu7r1iw/FOwufnnCAZukd+8t/7/39ysHgkdg9Fn1X5y
rMdRUF30IQyJcDIgXU9vk/A5Fcm0H5X6FsevRQMJ+u8//V/eLL85gj8sb2OaR5jqcQRLJBkRudMb
XLQr9vDZCk/pj79/MyluAXi/vwuQQ3ke9yUW/iC6f7g5CTohBAGD9X0pmNTW7omW+2MUVEKzGOhd
aqRnBYEa8Supxs7dHAH0Z954cRpr3/nIw3oxnzx+Z87mk48J353FtGAa/W3VircqjPGpHB5C0V9s
q7+UCV4W5WcSSz78OLkqs7XABqa3Jdv6RXmuwl0PWrFaSv6O/vleIQNGIyPHclfO1ss8w5EoMbFs
vXNYLCemCniJpPyQ04EKWP1DscDrgp7KveKsymDAhoEHahrGi22rwyDVKjIhWJhwJCILzYDwi3s3
inMYECb6vvk6tkx1antlhNYxKKdD6XOMhSCULS2eAGpJYIxo6XM0SgiZdN0a7tEXbNtkeetqsbfb
H2kPFcYVJ0xtmf76WzzvMUgZh430k4/cyT5Kson0/SR9bmGTuM67uHi2nPa7p5difWZEOspVJIGe
AWvdSX43wEExc4gwiIl32JXfY9YS3I18LnNS+3EaPmVdv3Gcdt1wPm+LR6emU9R0aBWbiunYnF9N
3pO8ixpcfH4bfVIAxnm+mLHHxe6vo8GH85aeDEikpAMOvIHLfTAyEFqViDXvcpfLUk4FJI/y2Acs
YPr0MxP+wAkfY33jk9OhizZKpBJ5iyYq+iD2+V5aLpXhjB9FgltvMFTffWBle+KjGiNLj7MICvOB
aeDPCWYFUMr4Fo3sE3KhWPdZFyv/WEfmY4VLvCZvpNgpL89ADdywy5vvDRffX/Y5UXpROvD7unF/
TmnE7lQVXjHarYk+qNdF/KMeJqiE2VW/RbGMl2jUN1rcb/X7xXP93sJz8I3sai3i5OgzRfHzMFXq
wU3FmzHCWyMDKC3Tq5nk18FlrGJNb5TfIz50d14ZMuiH7j835iXxcCMTHfdU6DAbC/vnlMSHO99q
c1Qg3J822VCbrDwPBcwu0sROtsow8KO8WDiiVRF12xq52KqtkysTeWPF7viowuGnp4O3pMXFarDE
39VI63/m5sZ8ctwOgQrZFDxX59vRuymfbzKHi953kxrz9/gqkUgvdX0dsQ8fZ/vsd25GojMtPPRw
5rLiTd/Ko96cLaEejB6F1BKAkJtcm5g9dmfXOIUHw5vVJBUmcmV7SJP51WRkcbYnjq0nS4MX/FvS
DxU01bYW2BXK0sJ8zEoeb7dj7YQfiX5wl5z7ADPtL5YMn92ukNptHiGtXkqw8f0Y1fTmZzwr5Z7l
Fh/EEf879inTYC2m64QpsMxbIBDIqn507QbqCABMHk7ynOeZNAFqwtuyNeitPurlapy4harQxjM8
U9CC5jdTXyhoveI78pohdp/FgvFL7/aXVZ9GgGEVanPB0tc1EOiq9NVt0qtR2/s67t6d+DjMPAMD
t4sZpleCkQEfBQObni3LHymBJw+7grE2rN3tB3zM1WskQb07vHn6g3YGhzUpDp0mi7/CuwTsQ2sw
tIfWq42VN5+muTtXC/xGIHDXxnWzmU6iiY01JMd70XNu/MXod6PYOwg4p8aV64KY1u1Iat6dQR70
1mmme8/py/U8yTeV6aeLoTh/CElmx0TYqXjSyX7NV42Jbwf9oo8ANliXNbaSwf3iEHOQGpyYyvMw
iiOJoLRHLFq1IDMaj5ZVH9yOVZTJLNtkCWvRELytEsYnnq14h0/4djYM3Co7SLozKjYvQg2MxO4l
GpgkGVPlM+dPXqeQ6YZT2EBziKRgSgk87nmusohzBUf7TegYptsNeSteVJ986O2AScCHE6o9vflJ
sMR1YIeAFeJHHQgC2XEnEebzGPinuU+22TiUsBcxoPl1iebuM2RWhHvh8XbzE45drr2j1RvenRFz
QxVJcTWJn9uYWQmkPafbmTSrlcNtHU2MWsu5/9kHgw+Wrl7qwp8PY5BAR7IKnIdQOWUzWbdYTrdb
K2xea2ShOwxBtl6dnzsftXVTm99UT65GsKQ4ivgpvsAdrC6V1HItNP/RCg3CTkAF5okhmSONjecC
Z8fVIlcV2SnkLKIlH3l8HILlUPTAggkzC1LHUq4r+A9yXvbJYuKfL1o8vUz4gBjsH+KiQGLbYfKR
uxHyGB7CRpX3+LHjeDdQtnvzz9rrHmTPujWzZ94Fw08lIDnkNSdpSHETyIDQkP5VW8vhzQYW8zqx
IPzGmMumENtu167MeIYGlFqF/dY2/eM0cbt0eQP44strGs3eOhUxJD9Y2rLx8H/KuOyua175RSJC
23hXuOPetkOYrromsuX03U8cmiQ/gVZjaI9zq8O6QAtHwW4ZBNFfRCN+RDkpvL2uZYM+wm7o5yTg
ZDNpKws+VGKXl6JTb8XEIxAF/ctSjM9Sr+WOQo3o4JWG/AKHAuuLW3TIe/US5PTA+Anmi1EV8CzL
VczeVrXO2+R6P7FQJ6XDE6/QGwRuA2jprKUSEP598uVHvuKqoOj38KGnPdhC6DrSaHZryw7lCqN2
mBo9LFfJKDssPnWqijduQESqSvJmY7MvYvWhyv0SnluUNzzhFAY9z/K6qCfn3BeEpOAOA/HrpagV
J6ps7+XifZ/z8dl0vfFbwnQvSnHyCGf1Hm564W7bzhiJnrTPw2BVe5rveJ2M8RevHQSs+GQ8Gx5x
tXEWkF6R4DQ97Oqgiu/DGjaAj0HzqpNwsUiFm5lMlN9j0sLYashVK4iBi803n6AQNcMnlVP2GrOV
rkW8daelPsw1fD9fZDtRL9jzVAtz5UlH2+cePMCG+BYV1zNyvXlTpurQRNa9aCWTGrQe7vutJ7e5
7Uckal3v7rwWWx68DhCoWucCkdxd48gnZ2qKNcEcj6nCJ9oxvH0VVahQ4fBEGR5v8ey9mfFcHrq0
WteQm1dh3j8Jc+CHYdrmsg1Pdl6farvX3GE9WurmAfYFkH1Sdz+MUT2QBE4Whey2sRWDslX5yfHt
mocivfj4cTv5mzeGULZ1ydBM7KipaA1Ee8zpolJt8mDw1iZlnuN+7ya2DwFBcNvBCUDl/thY5jlw
SSiKDbzBCRISHvXWMNlfbAMi3ByykhthSqGFZfCqtjoefcXzP/v2fshTDIlK7IMs3tCvHZ8xmIPL
KWE920GSSDXGXrFKcPpMsIX0CcKDwOTt3DnGRhQEP2xSse6ZQdPzYcPTJMLZR/B/R3eu8WFqj+Uc
9uxIeMzN7bDz/OYxHZlLOyW6vqLDtAgKB9bYM4a4w/CVCM8ONQbDpWzAVMHyMMTz4nTnEx7repVY
u27U7MchYeROmFU7VoCoTbwbewe3tSBYNeww6y4K5rWqhE1UDuGsIZWfaQTfhpa5oc9JXdn63VXX
IbQF6XZU9GE1LtkZQ7a77XQwjWky7XjVqRaexQRHRpOzdiE4AcuZvwuK4iJrW+6WPMISiwF571tr
9N7EwBi4TE4yuveZbVhB+JoxjdnOQ/stq8l7mUPcv4iUfy+zzt9Y2ZdaodoUjLtSs6Uo6uJQU3fv
PCwV4dXFW7o3tQ3i4R6mx6vvoZUkZgNJT4zZHtLVtZDUBkvv7b1Je0MXlOkm0srC5CaAJULxbsph
N/T+yaF9uPN8860gTgXRBWW6QZnsxBq8r7Kr3jB/oUsd4TMlzqfUP0nJ7cOzbt8hxxgcSc4F9Cel
i4LUhfhkLsapNGr2d0mdpWAwalmbGHFmSFCzYTRL2ZpGFonTcB3M9nPWzeywdDPJ0FXbJsex0lft
CreRnWFOHKnFBRoNCKPMWW7nZLG8T2VRPrEmfUZo9XArdbuENhNqGJKrOHmTHsVbGnYX864p5c9u
5nMjT7361U5XymUg33T0lS0h+6hCDLtYMD+Jja8omqlBaZqmgLB08lbwt3T2vuRDpw0WTVpcNEQJ
fmFZ8Eg4Ez58Bd+qxtJb53W/lZR2TUGhgbxrbdYejh1ri8nCOfI2KI+CLY4guFEyThpsHLItqgti
d1g2AmODQooHF3K+YdabzOAyktlDoayxll6fhciD7cRM+xVV+belFG9O0hjYQuDXY3P+R/hNeU6f
Zig/OdZcMRIa4MrSkZB6yMktsyd3QHztOi+5px4YFn5UWh+WdJvBqx/KQD9izvLmsE9Dfa/XZVK1
zDTrF0e3IfBRPlWg+YzIM+QlXkusVEswzVCcDdfOtyFzoU0QF19n+8GR9JcuHpVpQK9HuxJ6tKaW
PrOGnmD+Kqm64tlNWOcKmi/Yrqgl22DlL2youi1Vnf8uu70BMxzujvnrDg17BtiNv5zggKy9KsDg
Kuda68PuGcreQQhYDSbdwiBIUbBI+Rlx5SNbNVsx+BXM+tyXOMNiqmKnNvPhYuX+CEnd3IfWSEQH
2TgNxXEPY11X9jRo2zyOP+AvTpukHy4pBOpVnoWY5JQw4FAEOO1wWqR8u12DPs4RsmBWG/X6GPS6
WpS6t9D9sYjmz7aarz16ZISh8bzxAh8jHwsNwK1LtrSbpms8CIdSSwnAagQYV3PIuLn0QUjMI3zd
2hYqv9fFFOeJQlw3q1WynHpGRomPnqBEryTlWdU8ExCXn2ujOLsujIy0Q6RmQURdjsSd50y2+An9
pzX+4YTDt7F8tRU5If2c4e6pHgorevKB9NDe7svee6+IebmrzOlsLhS7sxtf8eGp77BthVn8+Qa/
3Q7e1HtOZXO/yhygImGTMmP50aliPZb8ppGicx18LGh9oftdcthabvg0Vg9BDpZiTicvN58nU0sq
rOneStgxDefRGJhk5/gksWD0BcHN+JoKVht3QvkfW5ji6rbNqGl0vKw9U2hQBNPr9R6VVf1yQ5Pr
kJWucd4NTwGeSdrL1J5Pel+W2nlzKX42A8+0buoHAvX00I3qsvTPNqZ+neqiVRdAB6xJKKPEwNKR
Tpg7mN8IrXiT4zqHq8TtqV00Okaa8Y+q6xyGq7QRuCeeql8P2tYjE6Jv31Ny9VBe8DCiQh1+NPVw
0UuJvqrR0u8RZlwnDPUT83tCYmPYKtzys4JlxnicLXnPmH5eL0i5mLiph6Hl6Qmn6eK4n9I+YrC5
XQpQlUZJVDbWgaRaLD/1ORmC52mZvuiPqQyNKbMoIm55cDzATNfg2mvgsm+lNlfRG8mr5OmA28BK
Y9uwZnN2rttsACMhDNA6RsZBYBElaS5vtdF+TFV2qf1yu4zT2o94/HGVorknb32qsULVA4zEnMO7
Bt1yIgC9huLLrBLIHxl9hwZ8nDD6mG1QDTVy1FFrHBj17EyKRFff2reXuNHgFJJO7ENqEUNxnaO9
ytTDhB4JXIQBEwMLRLvTk6uyGc8PcK7oU+bg2hBID0royI0XxjTgnZ8jL+AGN+dtCSGPsj766HvT
pDIDZ09BPTBh+oV4WH5+LZr+YYDXPYCdKEf31tyVcsp3raF2cQs4N93gs2SHsUSK7VRwP+IJO7es
6j4nh1H3Wn/EqRm/AR5u6mbcZD1Uwd6k8MvNXPMt72/PAx62XEIULWVMQzUbHuYt6gdEYnqhWntr
pt02nNah430mAnvvdQu3+O3xa91PVjDQG+pWO8C4c7KyownGOJT0bDOiy5XkhtbtPfv9UOOqRyYR
1sOIokbaIsXYvRn7SzZOu7nCxse4DfdNG+EaBkmVrqgdUNhbpxVqqCybWBkKjOG6LoeurfdHBi53
N4w0N9h1Y0C3wjmPBu1RErEaqJDqrSBDeqhCwKmIC+JAFrirF8lCCnIHnYwKp9rTnhokUY0lyGC0
q/uBHtTvfDhr8Uuran+HWM6Kim2TZsbapEEW5EBHimoS9o9xF7QPMuFv1yyvQ/LahSXK/pYlJnOy
H0UzmA+33rNAMYxvVLSGwca5cfNXyF/nMUHCMAc9Jr5dbkJTcq+umVMxPISW/WBP+ccNpTEMPnQD
jbKuFLW/8PC7g5TjRGxtBdDkbbOjVEw3NZZPsUNr7DvSx/mH8nR2f7iRhxGshuRyTbGIEu+nhzB5
3eT4y1UR+Q0aEKsq0OjG4txBzQZ2okZGT/iE1ZS71UvJrPveymeGRIDOZyJTP/oJXoYHpacERYit
6COpnvKZLSRZQJSW8ku7dI+YzABDlilNVOawoLK9WSHmsDR5p1vPXGDrs7rtbamijO5chTUffl4a
rF40NCW1G1xhpS4V4yMowx3DamK7237dhCgdWgoS6WCIZff5tcEuxZu3keH197dnuTUkPWq1PN6q
udsHpfSa15VjszbT5IHM5r6+6BYqO2UbuwFq73No1pfWq775DBghmdybs/gaOJTbFUMAdCDvblx5
awuhC5ADViz63KDgIs2yPpRFiL0md/2UXuoUJ0rDy3gqa2zaivmrEVCrIPp6WPzn0Q1NLgCKfUvr
zjolUdDD3Md6dwjws4mL/Jjw0Y72dBBeRVPQzD8QORAlWVRb2vMdEiMWNyQbq9rPvyCZJ08x3+KA
Nkwet5ZTZNu8gAJZf68yQ20j5xHd68EQ6LdDD3IZ6tFd0LXn1g6rQ5G6BhSjZFg7c3YaZSzvJzH0
L7PIX2H/YxoMvQy/Facy/O3iTNhVoFBxge9WsTCqu36usIcsjeatXbbL5BzLAEFVuVj12bSy5DEo
bcgn2bqfZL8VQ/0wkEd7Z2ToOFM5eFvVe9amCvForuus3WYmZUPST49tbImzLLDtGqJlKzwmc1UQ
DHhQjp+a3sLyC0riSLlNe3Qt4DGtAw+zJmJVc1S3bWW8dyXyXDMMk/1Sef6mEunnvE7t3agTj81g
lDvbKZ6K0QtNXB7FRdV9ty1goB/zFmZrql+cxcEzf0hgD2HgfXsJTL7qv5bFYOJqhHXxrxendI9d
MlP+C98A6CgsdzvM1TN8F3W8vRA4ro4OTw6aE7y0woo/nxWPWUxcBtqyDZxEPoyJFrmJwItVxEpj
1mEHQshqF6SYUqmSBM02y77fmOF9Lr4WFQOFLInNTR7Bt7wlaN1e4jT46mM6tcE4zzmib/rty+17
Ccz4TVSn3+KyIGSknA+cTfvY5aN9vH31h39aETxGmDvHuKyLk2330wb7KJDUIhHH/7xUIwxv06+S
zVAHQDj1FLeHpGgoDKqNg9JlbxkpHmBRjS/XHX5QcB3PaWi95GPkbUe/307WNG1EFJ/xQJPH20sf
pdaxafVzBeC/+c9/JAFvlKUgGqZhkRaiX4D7cTDRX/VpijHDor90R41NCknyQR3XT74BwbGsxKVN
TXEp6yTcpgXQYBSoQ1QU7jmV8aulmprsWUTpoxHneyMTITZA+Gt2IXZUonoRqjnz39ODMvHbslLy
a3yyZQEii3ilPJy8PJ2B7JiGfI4jUqpVglqSpNZi3ZlOu7WpCFh0cIZm+OvhZ3f7J0B7/TTyHrd/
TaNjbkD4jfXoF96u7zmcEK+oy0J09GW2kdJ6JTjF7XsubVjn9+rJhtyGCdnzUj8Ais1bd4m/oqrK
HuP1RGuoLCCgAXR/sVOyd/V5bnuMI+5uXzpF9MOc0Ppg0YXAAGzuePtq0FfhN98TCsej0P7ijQuB
Jih716N0vxrC7RCtpvXJLtzwlGvSXjwdB/1y+2oaoheAswVVFTu422KChur+I2HQvkkZGx5v37q9
iNT/9z+rpiN/KKtgjxF/eJDMGSSY5NGJ3jnA53TgLpdlh/Q7sx/mZ78LBqZNvHjz/J3tSPMcoTLO
kgiC5sUxUGY35bzHDmgj9VPs6qezgxC66+2EtM425PZDHY1x2BbE/Uw+O9+RoaT+d8Smmx7cvsHN
1wIOtxoc12OWmnVU6/q02cydGR4b/Yi3cYO8HZ71aoyFebDj5zxOeuLalYdTv15tMr3QlAGps2hq
EKET87gK0yBCXos0VtBT7rJJPkResmGUKPdBt63c1MP3vj3xs4qCDqOVVP8pJRxnm+TeY4/+/JRm
SD3jhYDdYTEERUTxnQzJ/jjv7F5wCDbxkqU+mFCm1Bi3LzGRHLSkOdkARSAEDGJMJRdhH29f3V4C
u/n3P2OnknD+PHbO/jC71bzLihrJlbJ5E7xZfn11+54TviKkWw6gx/hPBBPweBRr88cqRmsfeN1G
Gg46O7N9n01Oa+yyRc/DEz6XX9DDwD5HRxdVDYFOYfcqEQMdHWw15xkXT25mgIcxPAcxUvTewoSz
C6pz5TuAdCo82LQ8RQbtO67EN9RNu8Q9tYnYR+X07tfV2+J0n9OJitGcrf1IXUrnK5PjLCnhyXp9
dZKR+Rymhqwk0aMowDBawwD3sN+FhKs4DO2PmqK8a7J+l4Wy2nxYFQ67JuER4+g5h2iWWPy50Miw
7fAUPtBlCpndd3EZd/JvrfK+0Zhg1IAGDteMb1MdXGebvAPytooQhUa5OMxDpm1oRAf9AbB521GX
oa2mGbIQY1HrJTPFbQ/PnCrZ/dSR3wPIssJXYBuzIDcJIoSg9lem5RKrxmrXqPc4s742C3+kWaIP
b2KbG3uc5yKgRtPJP4dVWDLT8D5JP/xmud03i0yttn6OU1zzspAKDnEuNlN58wWZ8nmxjktNupOQ
zHtV3mwhsNLMzh3G7mX8hVXoHsupBu0e4ym3roil6Z9kXeXYvPTzHrnSHYphe2MN+GaMMdKnpYxx
Epd4EjxPSIs3VLPNeVEg4IyiPhI5TL9QHtvoseMXJ/0xIt0IZMmnwcVfFEIiFXV2m9cFPqaRSblH
Hf5siuHQu7RPN0Qv8cMPDQVNt4ZKgLAgqV11MjgaQ4ptvDO+NT7+No6o7hLoFqJDNGBZK4dGBzE7
sEBSA5C4zVNajxtLpVfMQF4sikWwQ3pmL+9WMYowbwAXcG4QElSCHlgIy6arrD3jbm/X/vHv+Ta2
DX/od2wbX9AVQGvC5kxapv0HflG7YC3Yt8BXVunsi5lepTKx/DKJIpyYkbhV/o1KD++XOmM7y8En
NNTkM1DrManwo8TZtFTdABSxNjilM7idSu2sg3lRZo2HUNLOUvJoWLh9QLzFlNmhuewD+m1tXzvM
H8riJugTakLh7uMS0fEI2lMmyty29VflySuKAIPAew0dZJDZ8VUKSR/Je+OsoLH8/UkxNaHrTycF
Dqnp2shW5e2k/YZ05Ybo3ZGrZPsmN9966ERNSsuqDymevHvTPS3jHsuV9TRB4f/795Z/8d6mgBRo
oxrBYEz8wUKstQcnB+rP9pWeeMPzB4Ektjp6wwL0wZAOqQXzRcEWmSfzzXMl0uXxqLswxqKXwMcF
rrHFHXUEI+XuviHjfLKBfP7+KNWfSGG+MIXr+J4nfMtiaPh7WlrRoHqwyZndWx5HGXU0iF7bjncs
wzSTs4bXCjNdYYbmY7cGrwrKWD2mH5rMEcdcxRxhF4wMD0E2GtZeXi3dy3kZ7E+3LK5Jk18zoELu
ia0tKcrCJHpH9k9xi1UnrXwodN+u4cCuth/qL4lWsyA//jdPgzbhg0EwGS3oJ+VAIy/TjHgXNtxw
mU6pPkrcvOSqHRjFTU12T7g9ukss43NnuMx59DMuxsevvsouumED57mqZrxkTUt03/RZapAxRkHu
FNS30RVfjGHXWDMmJdEvlvn36f+EP8u/YB+a1p/IsZxsx5SWo1xXqD8RVqspLg0P6AObmxT/f2Fv
4KjS/Wq+SaNXMtxemTTm1QGMBl1JMefrBHOkBxMXaqWFz4EHouy5MZVxRiJv0cU6L8bYZXrnnkfw
nCXP3PwYheAnjT9c7IABcGWW56X18+0glo98MQYWt67cqhr/bQ02oz+krAkjMmWuYWtAhDPBq2Mu
nR4oFjEgWaItBht6FAFH5c7KqbokgKiVyH3lgr4BM5QNcJtiC90k3dMYMZhKzRHT7xLp/kJHzEz7
mktcBuIFj5yZlafBdxrbaapC/f9Rxstt3tobP7NkrLZgDobZVZuk6L6jy9FwfZ5LKgWLtK14F4ni
2kttFmuJnYfsxDYEgYHhIFbIqvRoJA63YyFeKfTAq0B8bKC5VDZnA5ALDgOf2vG7yw1rr4zywXbT
Q1QZP0vJ7VMUobkuA+erOVDuBfbCYCSlwRLwytqQ9BrGvbgijTuih/H2Tepqy7gERUdSHaqrtJIZ
a3sIpWnmvDn8JxOCY1iO3+wRlZgiyMju763KPVSaJKBiRg2Nr/ZWY7yHOc+5PlTcZsvoJ4quS4/I
7nFWmXdnEskQD/30ZgUOZA10HunYIbcr29e/XxrMv9hRTAd3TIESwPEdrQH4LWM17OGY2Eab7i39
kfVu4PI9ajj/h9GdCtKIVIQ9H4wcfJRKPbzTA7NSM+lszWGou+wf+Lt/Znz7ls8m4fAcYSqJbdbv
DwlX6VFVsRnvMyf8WuXJE+XzQUPf2UgUUjMfAs04K8fhTVOvci+7BqL+bHnOP5ybv1jcLR++tUQi
YUOJ/CP1vMciL1BFGe+7aKpg3vBUoUFLcKGA2YJ+zpffG1q1YXG+q4b5SwjlvNX4htL8MfgUq5aM
g3UeeJ9EH3+SdoRXNnXsCpH3PzBxfetPmyBGwJZmyPsmztJ/5OFSYNuMwcdoP6VoQdGgE1GCXnvA
jc4LpB5m09YvmXI3DpftpPX/MhiPrsBcTvKLANTnOY3HTR97pNUtWAhJjUbFiKM9i6Q3cFbSgFuI
eWXvv921jCQ3YsxpHovSwKHUbw9jOr1iRoVR1QIrVuZNCMRhExDr+G/YacZSXGSDHDUjS0xj4qER
s/s0y16mFu5bPXLJEWAt+1w5Hc6IddGjDoqjLY8FgqYkfFW53KLde1DEPtz7+GTFM3MLdKI4sVTq
mDQ8NlZdFYhiTfz9feNzU7XoTaHvcgeLL3MGWdcgtgvM8UYVLcDUPN/4FDHAFewRkYxu1nTwbYoX
P4IbFVr5jDGBcfCF84Ql24dTin6nrH2QZM2+bD0AbTTu21o1aJaXmoy+qrpk2ndDpaxWOcb5+yaO
f3ZjXP6qPv6/tQc24R/8ZnlaX7vr//rJ7tXND9f853/97/v4O4v1tfidmOnXL/23RbD8l21K3/2P
EfD/qJl88S9bcPc7NgoJFFAKXcB/WwR7/zI9X0gfk2AlQFg4iv+omVCZC8vVWhZWHdf5f1EzmfpN
fluLIjqgS7AtV9lo4mxh6UrsN7VoPRkT0RmteTIC86Vr6vI+WAYAVMvZlqP/bcLX4Cj6MqLSIayi
lPHy2NRzdPIXBgz6X3jye8c885/nrLGf8yj/UpfLeLr9y5kyMHAzyrdmFX63c/ETx65nfHbtcwQm
tVrMCpNBGvqjHNWmZ4p7ClOFFWxNfW9owvns5Obeqov6Mk3D1ypL1clVA/EKbfgoKfpfg4TpEO4r
7VHiHXrAMOKRc/0EsWu6FLh1bJUKmIz4AnfOps+x3kfN4EA0f7QlA8JA7MBTwmfTuSkuyNCInRbu
3jJSkHX1PudJ3FoRPm7Uw8VLnSYRcxNPbm5uUpBxGFe5lv28sF5izKSehkAaL3niUHBi1jGBb5xi
x+Cg6++qDMcXLM1xIEuyfp2gBy1rOb+HWJis/J6lxU1wBrFz1VCUTqdORkTZgcyQUyWGlzys9tAS
fLKXdD5qlOaHADewPZeP8ZRFS+3NQ4epTOusbEw8z6AojxVj3qbAJcjsDJLoaN8rOyx+zmbvnvux
9V88vHV7ieXNMDDnuLk/4Rmp1qNmxcYDNPcwboez6tSLElGwk/h6UnebxWNBLGjq5or8hpl1JfbO
KAm0BRdQvAOoXvLjDwQGD0bYPDEvLxbTQByR2DihGBYa6shgthCqJ7VwWSInfEZ/nWJ8OFyWQLgX
ZyQkRcnuAfb1tDEsiAMGbnzPMGR3g5Mk91FnvOMYnWy6Do+7YPYY19VvYd6VJ3PA0Ras8zLW/rhy
3LK7m4fUO02p68DFo60ZvBADLmluvAQ/ansW5lPrT+MK/hUUsALT1Nni3q7Gf+iI/1gs4KnJc+ax
JDAuuJlQ//6B89oefnJDLOeoKAaHgCYCDtzZ6iaMH/r4vhV9dHCs+KWLQvNQxO1XO0habOoSaAch
jIzfLFh/Uf4jr9WP+G/aUY7IFqbuRVE0Kp+V4PdHhAkeSBEmdyc/jMZDlubJ1mHSssqqkQovtw/o
0HOeyZYgql6956YwnoPKOTWDeVf7VoO5NHzLoDZJ8My9pzrzQfzyIHwf7fGs6Lxzm3AOl+t211pJ
+Mn/Dio2r23Dn09Dz/zMRLh3Z+NGv8NlityQlvRXRpyroeM3sMu9ZwROrrM/wxDlF0NVDWuM0HA1
kPgOWpD67myXfq9z+uWRVJZ7nKz2WIG4h3qAXVhUjyZGz6dogNIgzA5hURNOD7Y4YD2ZfzMoh9Yi
MNydMqJ7zB2ST5gvnWczcslPcL2VJwYw4dS0Drap7lPDDO8pT0mhqeDW9lXU3ecNxNPZeB/pjy9e
Y22cRrylMrHPpdUelTTsp6UJdlGACypAnrf1/WHdYRrwCb/WMkWIkEziYIbjZcKxYU+Tgm1uktkH
O5oOpkFk7jB+5IHV7YBOX81G8XDHZArWljGsWz8igRS9Tu9iPcWo6aySBPpd/jXPu3CDqRturpnf
rZn0EhXVIhBiKIx/WP/ZVQCac5ei0htxDcv97GB0mIC6FcB/1EVrI2+XzbzkJ7tFAuSFUAeb1Bqe
C5e4uP9L2Zn1xo2kWfQXEWCQEVxeM5n7otRm2XohbMvmvu/89XOY/TBd8qCMQQOCy10lpTLJYMT9
7j3XyA+8pGIfTvCQmOsy9oWGp+Bpn8cZdLvPjI/oXEWRL0BQQ/QftjvQghxjmGjDeS1EIDdGtlC1
Nfscqrg4sSPcO3bTkGtxYJ+o5CCWASvjhm9sJPWdZiEhp4Fl7SSDW69tZ22toBN6JdM/vGjcI7Wi
q0fHrNP401sP025FVgFgryR2yImrwMzqZswfaP+YmHikLhb8lnk7pwMpT8j5L/xOD7PtP0skbaDU
2BMbYV3TmeRF2o20/ErkiA5HvO06OlvtFoHQldHW8HFrCuNLX014a7g71gB67a1d62uLwcEauEF7
CnV9Xzhgz5RvM82PE6oJ8VM4aQb2z3dJeSl418LVVq3zCsVMHlJ3Arpr+t+VS+VsQOy/LkW44xBr
Ab151jpOxmloVxfJMQ8SbPKkaCO18DfmbuHu3LEvyUXUgkoVp9+NstoUZfPStGJ8cmzGGRpPAL/R
psuE4J7LEbCZZN48lurZHIV8IPNYCrhgjUkoqzIAA4ED2yWR/8Ku/kuhAMJrZr5DNY02VVwU54m0
qyBW31TjLZW4UqYkv5bY+zzf0N2Nn0dfDIFe11sltwOpPy+Op3Fjh6gMzUSeqSRBUyxZjLDJAFn2
EcRXg72Aw0a5daj7APsRwspkURhr9RzUbGwx6RAYSh/Zk1BXLui7c6OKmeY0uhunKV6DfvohSyrM
JT1VMVLqqsVhs1scNyODsl0l03fEdEjRy8pDov891J1i04faojDXX/rcfW3ABaxEOZOZyDXpDcv7
UNTqpONt9BJ6kOIU/LryX+zuKypHvFbi1uqayxZoxEPQQa8bTVwurtVuYpwteFKicwHcEJFBo0Oe
5qUyYnJk/sxmo2DPkHldNWylEr+HKONaxHahmvAjwuaxcZebMff9G1jDvcjBoZo96gPHj/V9jaPt
hZtBsslobPNcjn17mlqOqCMu/Uyo6iiH+r0AO7HXsrVVEjSo9fa9zIrKqx36pOcqp6e3N3bJhDTq
ThDs4uXONeTEVMKaN+VAdMwfKIrInhTegG2nN/aK6fu1HXIq1Jc7MoPlEE5hcbXt+lg2bKhqJOp9
j9momIvysa/9dSDn+lwChudoPlUYwgMKk6v2V4ahibaTbivsTtv7BrC5Wjg3PHbuzXEmjH3B0Kzk
QKFZb3ZniHMVrw0i7nLEqxgsTGALHd9MnqxJO8lyak5pwBa2iEJaAimAtDF9rSpqBtZsm1/81LT2
OR4GjIv2Gd0AS4vh2TEs9TzIjYs/YWohW8U4JdSYazkx/ZiE5vJkUNups38PA/df2CazJ51IP/W5
+ctaBv8JhoiNFJSnWW5gb9XAv8GuxF/H0NSPKWS4tdkFH4mb5I/ghwSqRfFN92V8rM3usbATVA0W
k2udKuMUdUDCiFuJM6eHQypHit50rKkNulYe4ItdrH9FfiVUEh8a5gVmlh6b1PA3g5yKUyvJUTGq
+q7N3bSVFnmVbraDmx24lwkrxUFPrea8zGDQhVseRg95SL9M2BjUsurkdyC6AkzEFEob+EQCSJTX
AXj+BTiDXDfB8L1rpeHh9KauoW2NjQqwI0ZOe6Z5xt06/RATc0qGtd5Pw7bBAOJlTrg0vUNMIhXC
76ZxM0qtUge7rsF0x8h5uc/sU4uHR60AgnX/pyHRmrW0y2jHo4ZBNo/Y59QI92qe9X2lCDCABFz1
WTCuuMYSdAXWchGMhxhp7hGdTOmwth3Hf8tKHOVTj4+9HfUHXcc7N8d4mGblkGll1Nvj8t/UdPtg
ryIhAXz3darfS0Y5m2JZYKNlqe2CmMH6rKjv4VYC5zR9NbM5PBuOT4dsKbZDQ1VEEDc0gFYdj/ia
yEgYPrWt8ytJeW4nhiZeGuwcHcjrc8qWln1L/SEoGmS+AvfHFC+8nHifJ9EvwNQtx351MJOQT3C0
6GQNqtemFHj1JC1oEjTsbqhwNYPNKU4Rlpor1sUvydDRroS6jW6Crdu9tpV2WGKWVE/9jnQyMGEI
JpFrFdGSgVcYYsJMeBjM4ifjcWz2TrVD195o3GTchB4vdMQ4wps7xSTM7FyD24RKOAksl/Sys+zu
5YykkY3kNeowtQ/Kzb5BqYXhGlmPc1jlTyXcHiAvHQyrjNaJpSA3Uu74FOmwIgUiydVMEfoTzcLj
H9RbRoHmKxmgjVsPHryf9kbwBeeRFUfbcPGF3L90uf5RxNQxGQsT066D6RRSRZv02SnuAB5OfIe1
MTOEa6t6rY3SX+wIvbsfiRPt2galpbVUcf7PAbKO7PkJU1MUKcJKHc9lqHsZrj7iwxG7QY+RbIM2
ZMrF+z7uw5lKenCpdLD77UNaY+Qrh7b10Klh4JRUgWeT1e7RxX/5Pgh+re8H/lXMTlYQygOZf+YG
oNvdqCu/3a9KKDXTrR/Cc6KrB7esytvC7aS6QUGjV+OPkBPSOm5hZhe1bmBiYeddyqlkUF+9GZzu
GP7HjGgbVR6diDaqPrfkd14ZL68tUaTY03udlWS7uJ+we6YTWCcTxW1Z+lsHInHQLXMXIyEiPlgc
Q0svHAef55ZZnIrchHmZl9Sxh8Vypc97V8t++LrbXLEpdrbFCubQWZBUGzNha85k5AlyUYy7IaXm
0P05doZ+lHX0C0/lD464klloZe+Fwbmhd5xNXDLgHOsYojz5ia0bmsn7MMfrdAKEFxi6zUOOW5m/
t3Z1SxDD8juBfQ9bTqWQ6gLjYPa9OPed8UNM7HIC6a7NCZh4R3MIgXRMTznmVg/ifQVMWxI+0Nlb
qQUFVVgWInIP4qgKnUdf2gFPHsKTDaC/s3onHjpch1w8IUofNYEDLvXzYKvD+UhVUXyh6wDMVK4T
LK5tkxQgYYB0Yz4WreXsp4xSygJ3BQYOhtka2AxZrxbAMuo82w+eFebxpy1G/Zr2QehJt7K83GJt
p83yEOlsrmFdfasyp35OWuO5dSYcOlVKb8tgn03erA0HfIOUe0Bt2+KCsoOYIbqUv/lUomNVQobO
CjMk8XSQsxi2Rceg1mia4qDC7LGr4i9+VFhro8f5HdMWiVJJ/7QULAAuXUF+0phn1eH8b6R9otRn
urb7Ps+dSzpAPStC1wSXozVnhP1L0fnJiRf23R9n+1H5RkaIbxlFGkq/6Oy5t0nF3jqQt7ZI3FUE
HnujKm5vM4vkF3a5z+m06m2jPox5e2UPkJwdNZAJbR4mYYY4DZPppiPkCBsmKREVqtioe1tzbXL+
Ty8qq8vToIBBZS6F85VUF6rXmv/s5nLDxwwWB5fUt/Wtsjg5EDxrVy17902mm4C2oJOedRJnQ0zp
4P0LcPoaE/mDHxLbheSJ2bgt1o5d6Hsr51AbG8NHYnAnEZgGZcDealSh9jTkXXEaGPjtmkV2i8pF
+JrdlL0C4o1bo2ez4TkQgOhPdSEBmjlJwTplhadopDfp/qdKZJ7fR+nRlS39nViKsWYXFTR6LixT
iIeIFuAn9Mn8gUEXJzQWgjU1LdPK4O+IGnTfTT9ObtwryW3EGeGZHYdHWia2jKnLhwpH1dk3Wrp+
ejGyF9XCFNChTE45dsV17cTNWuizD3NXuOuBnLPDFj3+OVuxLHHlZU8IoGIvpk5sjHapcB3WUYWx
V+b+N79rSQKHy52VQ1mVXewcO8UxorercS1rQ3sZkvyNnW6HL2nhzoKYJeRKEbRb+BtgAdMDHYP1
EmCK8BdV2SlBewhM/K9aAaksNRMqnt16xE8sTk5oZA/DInppo3ntRxorutwKdlEXRC8B5o4jgVhs
oZEevrBKz+epCD7gLEX2s17Z9nNYMZ7TRI45b1L1urZbY8djPH4spmQdGWZ/0ouUk0rN2jjF3mKc
o0QSV3KkoGWXVl/scPAZt86BZseJHd+dG+9BB5AfGAvtkCT0ti+/dGwmFJ5j3Jtq40LiSlzu10or
xIHTMHluo7yVJH5XdxGyNKzkNCNleKCaP3yrh+8pnHRP0czD7G8oYhxunL5WwZw0RxFTdhUNzsR+
2Y49xEC2wY1+CavX2a7nc40acKk168mHpLCulFjJQtO3onLlubq07a94DotzNLAs2cAeEPcMHrx1
Fu9qtl6UNkb2qVB+DfHh0Ck3uMBhAIGaJWfboJg4cRJ/PXZj6VGSSYQ74FdayglXbsEn1TjNC1lj
xg9j0u6beqZ8piGdnPrDhUkWpRZGFV21hmxYinn7Yupx6engAjzQFqD6Ity4c+8/ZYyEaIGQ9T5l
QedpC5ognCkfghZ+aoaU0oeIY1LaC20HF5M2SDc7pWPrI7vCdBsY/p7uX2RhtBCdh2fVG0DZBx2r
fTZ2+/sGxAEnOgc17OdmxDQpWn74LA5MaYN1k+spNN6C9cJAiYmFh3XlV+nmT6MN+hHG3ZoV9Tt8
aciLaOMbgyfU1m0d8oTBvkH0WMke4rmm0H7g79hc3T11zKaqmONcyY01MCKq17qEWUSf3WueXSA/
MkEXMfTGXIiL0shXjpq955Fh4MZnBa2SxrktLUrsd53HziZR7QI8ObvwTJUTmaeqLh/qUBWnsWq+
mqXg/naHy30KfA+KKgnEWRUvPgDA+0GyaDLOjR3hDgdBp2k43GpZgaERrH2Q8Os3E0oqzQ7fo2b+
VRD627rNmzbi+YQedTDN6OIHerWdCHmAoQSWGsc0tcyFZtER2IX7uTjeM653JoQ59odS081zofWP
bR5GFxXkX8MIhmpqu9/VcsTL0jUVGOJlzHtSSlHGRCGm3tf3fJ7yx/zUqAFNIeasLisDvcnnos0C
a82RFzGPUc2WhQYLOMs4MKqW/HPE1N1WRrXjHGdsHezs3gBtvGOn/Brjx8P9GAI6NfWXQOF8bcqc
KXwJW/j++bN1g5iqzS4u/fJNo0JkB+aFo1Dax1t85uybzS/4QdqHKUuvPSro2bUdTveBcZ5TxgvT
FMlNmTbmZcqdregGudPcXHKoQMisE4VmQrgW7wDpsaVKgpHtkEBS4n00D+wEx1uTc6NrdYmJ32q9
zJp+D4ZVXRpWpqZziq1A6SR8gOEu1Ad1zODdSCeL92hJEH0HFsK6s1kq6V7o6rz2NJUT4XB6SvJ8
hMoyMl+sgePMWNoULGlhCHPermjlMAjLhDuOCQOJdjxoKonrfTTx4qYCGzRlao2f8y4EqJjsdKLj
xhR6cBh686uT6PO1ltZTniU1el7wRYUKSLnhEjzWUPda/M+gh/yPhNQA5+HFW5/V+xHzzxqg8rjy
c2SuFWK7tk5im+euhbzkoAz/tnNRnbU00J47hjtWgT/9LqZ0fvWVscdTOSb9Zu7Tfo/hbAV8gGiR
lcfH7AsBRXkIeJdWZs3WSlrFh0ltDUXf/bYzOV3kmmYfVdVmngjBruFZXVRQXJ6Bj5usELepoqnJ
yhy2/5HEUtvMK9tCtrEk+g76ewdgImy8DiDuRrPekwHvc1Ow7mBqzh/7odoGpTqy85Lb1I/7jd5n
AzFxpKAY1vEGWzkOtu9h2w/vbqteClaOOWcQFfsXk9g/mJfAI+xANjapXI6ZovzmGEvBs5sPmxxK
lNf3AZsp46UtaWgKZBudRlplEXpm+iOy8CvVbVqECnpX7k2ua1tW1dVso6fG4qDtztmtaDnmugVM
7DDy3S+961zrZObs4BP/7+tBO3VFQ1HjcjTtTNZwO2a35cS4+4x0IAPP/CsI3uKosfY2BPcVZQAo
3jMwGKLU0b6Xpn8ExXV2WL7QuKzwGVeMszIrk3y6H5Qry+zC52aSBeUa8GCVKMuTvXzB03vBQd+S
a2TTEhrjo1002tZNMYkbXDqtcAh+O7QRb+/VKzUH3hOFPptFEyCp5VrJQfGPmmtkZ7pGs3NOYySY
Y5taAComBWiVa1G52y5kqW5bTOEiCb3G/A2Kz9zndv8OC8VBzZCcnip73gytMa1SmmNOyKQ3f5B0
3CRldW6w7+hTGRzn2HrXtaDaFUUZox6M/mMzRG88/38UVes+J6xczEsq25PsKPfJLBtYSmP6wnB/
rZE+Ws9xvshHrrErmZsCjOWF1nZvvoVz+zNpOHyzKxJHI7YCTxJB3o1JN2zcMV9lDrTirBUNz3Er
28h6qrx4LLKXWc+OleFkh1YjhteOHfNfnxFrUhbqlS3Qvif+shn63t/MKT09cVejzxjRke9srjvX
mV8ah01/7DI2INq1x5Tk3No4e6/LYRs6uvFSyY/G0bHYBbZ+m+Pq3sC2rYwow19hFms5oIKZc/tq
qdzfmnWJ2CEG8ySM4lWniGDjmjMTzc53yJDOX9PKajam+mqC0+CROlCBAwpuI4aRDPTEBsXts13G
MPCo45eJ0TVNAwhH0TKOZEp7nl15Cyze6jTVxzecor/pmuA4iOp2dvpxq7OUfs1L4ymI0W6SvAw3
88CDhY9I20Vl1Nx6XO3IB2fuDnGJI/zCvt8mW4hA1WGOnG6VLsCVPHSexsAFh93rwRZXdbmNR/yo
cRx+1dqlXg7DoCfSFPtjY2rHPrVrxDhWSbdlh0k1m7Md/ar8VmJ/BFA3D3CM+X95ZjIX1dfImPnZ
0orEKxg+rsuZ84TsVgMA54cu45AWd8WuUtMNakx/wOxtXHpMjrE1DTfuw2jHrQ6xiuAA7NDu1Q+/
V9qEt0hQp+M7iCaciXDJo7BepJrQqV328l0eEogi6v+mio8pDGJmbQUiuC8H1ogqpO4krHj2Z+Np
pPIB6ILzyPENEZYR4FxPZF6zWV5yq4ViBP4aM6/G3UiPoDfW2XnCTcTIBr9PNMdsSKq6eRjg3p91
8dtwQRfdS41idvhu0r3Qi1M/O8MbNtkbbbqMNllGvClyfvZpi/odzc4Ky1H7PJLCPCHm3LRp/hi6
vH0KzA0CvkvdaIVve6a5shfxb8JFlldX5vfc0F+swKI2XneTrTdKfIqTq1XrKZgAKo/mA0CfLS2K
Ol0owUOsumdp9IeYw8eGmDZufC5zy9I+/GDpxtAEWOqOowRk+G2hNZeWsy3vZbMV2h5/nE3zAbdP
qIsT55uIt42UR0H8zMmzZgc2qPb7RzuJWywAoAlo/fgQugiYPayXUYol5mErcmf0gKW/txpbc4bv
znqMJ276qGd8oKUZmniHmw8jbVq+a2VkcMuwdZE01JeKbt2hOtPQ41/C0HIv9z8FgXZOmoF+P4vm
AvqLTFoCBuvrEDjkL1AJlOkzEqvCgNE+X+5/un/R5kY/9oa2z8c6uAZ5hjusDT8q0yT+2qRVeC39
4dAU/YRBZfk7SlTC69D00E4kzwmmrdj/LEsQHLFL8IjswK/3L1jRgm2HH+c/f+fPk9jWLRMSW44x
Pc9OfGXrPx+CILuRYY+v//v39z8JHVbN3Nd0UNlbgE3IKV3pxEdlFWdJXcZlKKpfPMhZYit7WvaQ
ybrVcs2L+1Hf8v0psuw7/MwIwh7FzT0aS6IfSXm+G9S8YP9KqrWOJbzXElpznLzwjLmqN2JB++nR
NG/ACxPBwgL3nCBNnqmA8ITuPlFsGKwnGcV7gxXBb9H70OJvGe/smpbCTeOk1yhHITPBqw+cvFZl
Eb3CvvxN694XE/8dJ/8jenLLUGLi8Fwh5bSTids4Qn6v5UlQY4ehrCXh1R7tImM8PXzk+TfL6r8L
hn9dUIv9UO0MQWgytd9SoRirUSJUL7V5E2IxZzt2bVZXr8I8eGqYoybKpiHAreL1jHK2EpzibGos
C8z7k+YS9FXhukj079CpmlX43okfNvMiTlLyWAyjvckrnalNH8BLi5OraYB7lz1kpLxLAZfGKsNn
YojV2O+lLMYHWRP3kNa3WaRHumJJ44kMS4VjP6ZWyoi3rK+KyjqOrRgogaugrUk/Yxztagffp6u6
W5ToUHWPPpI4pTxLuUfaXbX9iCH7jT43G98K+4OYTSMxL3S8Nj3bId8QD8O3nLCIPuUNy2614aGx
RjpWgGf4nnq6nAqbfaJNlJkWP9JeweZSYD76OW89zbcAFG14Hcozly4oewIp8yMZXQqoi3DZSBcQ
wIQlaEFIkG22TK3YD2cUDhtg5Q3meRxyzI958EEeyBmzunp2qfaO5uhjFOTRlvui1sM1RBvKAUr7
5wwMlBREku5CB0d6CW0x8x+ZHVeYlQ1i6MlYba3aPxkmxL0ucDeNdKY19puJGLh6cRgTuXaLxEOO
dG2H6pebQAi1mZo2wSLoUVqEdhx5UOP2WWBOnunnO4ssOeT9ptjoXXvk334eehJXIHFPRkzFaZM3
Necu+RySDl4Jq9E3ZUy1qgEJaVT1m1Eku1EN0Zpnxy9l63u27XRe6lAI2+TACo8YH27xuvIJ5AKO
21zh7VTVNpvV1sFrSiOf/ejaAxOFgHBUD7Ez6ANqeu85RPPW1aiP0s8puArbja5ajFfRL3thuTTA
ohhWQuccY69zm8BrfZ3suV3vDJU/EGpcm9ZoMaWnxrtN9HeGkt94X6PywRw1LnAcy+sCcNlGbxnQ
d9qGqTXPmAIZpWzkEnNiV6/x+fhYIjYdZdajkTSHsG32nDlzpmyKIUyJaJ/0tHXlA097cizDFN8a
iKA8/5RYl3REeShoPHCMBTdrNvWzZbBtbvptHku4OVHB3FA2Xt6ATJwzjEnwOeshqBnQW/QOjDwq
Ars6Q6Ui8Q9wjvB0tNLJNFQ0VuKp20TYmzaxQ+udljwWTizXPvAFWrqJXUSMdaZOkyyEObOyHH3L
FeaVcSgJPEGT+2KiXg2u/qNNE4JrFVv7pE4ZCBMh08oPfLrmOisR7Wcw7xRsvhausU8ztJQafqTH
wP2Z+BClV9uskD/peGK6Mn3H2fQ9YUVb2aoKViGGGkgI1nbw9fdqQvJBwVhVo/kF7Fi4sl+yTpBW
wAcPdmlv2+2lyBjV+hZCHERXMkaFp5b9phxUe4isngAom3jdGZJdX77XWF7WQwsgqZqb52mIKKzP
cVIWMBZVxIdq6dZWNsmBg91bHCc/RAj/QbEY5/W0caMh3OmO+zKNp8r0vxmsRB4okhG6inzSkevp
kNx00uHkGyVfCYWEoKeMn2URfFngirFLUipORjbqxfyeudkvu2/KXVnAoHUOQVl/y6wu8CA1MWqY
z0UNYwZxCDGC3o4ua9W21/qbaGChxJofQWPRf2R+3HqpZG5exgWQPesDd8B7UPTDwWqd3/3s/gJP
QDtaqm2H2tH/kgS6W9b/aU6zbZP/3dNKJoGgf5rTqiIznTgt6YxMyE5OzltplaQXcqxX4RCYOwNE
BrKEIVn7/U2SkqdLtAuda51HupfaWNgOmCWtcBewO/p375z4hOY3aCiwlVKOYWHytaX7iV0t/Tm0
Q2YJR6Jl5qFe5C/LjVpa/uQGiR49P3UvrtlFi6IFmsEJ7e0crTOLwawm2JcNs88RJRPntsOJakxP
f3mBn/De9xdo2bw8QgEshfona18PYa9r3IDWO455AVkYdhM5/vQ5gqvJC4dDM9Bu4TNxvBNGU2tN
jK+4/vvL+MNjzNtk6zqpTszGEMU/fYaCBKAWYD084qZhSDEnMCEpb8/Ue2Gx6UyXD7MEXekXafoX
e+Pyrf95+ZAgc/hkHFOnq/Uzir4KXLvEHQwgYRlJN4wL4yhyNmogejMvTNXAwkVPzfxfg3bLZ//p
JwvF+smVq1tSfY6wCaeIC5rmFCOoqHrA9kX1mOa5fiP2VF3vpmGBzjbjSz47v0Hc1p5DreZ9t5eR
+lsSd9lIY9hEauBc5yNU/Lk7pXHdX5QqvmcWm3i8Dn+zp34Og3HF8E45umMbpuSS+ewHn+jMbKkP
kmBga/QVbT4Oi0xTMHTwElP2N1OsmRTUewx6EsDG2jfmFJwrI3Ra6actrsR4MIozUMYTHaktputm
2pNueizbsj118Ae6Gv+ebWo75saYyOePbHDA+DYxAwdGE6sMw8WZ3DleOdtaI0VTH9jExo7R9IWN
t3j5/16djrI4kDm6TXM0vo9/rjBFLiudd9o6dujGq4YbGNJOtan67mtjshOMagRgYcdvtZXo23//
2X9ab/nZtlAuZxJlYAn+589OfWPA/d5YRwEyKZ8pCMWkSYjE9j17kU3//af9uVw5ynaFo5RFSuiP
6JTVmkaFW9I6Rob2ayjKVzze/8l4JSIDceX/+vefZyzLy6d7ANinqRNl4rJCE/jnr0dDcoXyUahj
4vv2hl5vSLP1TjSUV1IRhtixjAiiAtk/0J7Kss6xedHg7BcOIuAyHq0APx/MoHy6m0az0qUkiYJR
byAxVCi5TViw5jZQD0FTHdlDu39ZPow/F1DHUixfvGHS5E+fPiAYZv40pJY8hrFmA3pHvo+b+iY6
JziOtkvDnNC+mgzCLJeXi6GqW7nZiMa22BEHB4dICX3Hp+UolZPLOMO6QMv+YkRl8DLnr76q5t2/
v+l/LraOa9D3IXjbed5/fs9dA8TDXCrjiNSAwK+Ydiinyvc4AA/CL4SXL9USSOFBpp/+/UeL/2PN
40q2LRMBmoqNz89DG/GWn50ZxztptMrnaSUcnDs9kAphMs336366iNYpiau3zLoWT2096uMKj1//
l6v9c8x6WcoIyEiHyh9FVtBcXu1/RVt6PYL451rimFr0atzdQ/Pi+blx/YW7uXzlVL7UQxffNVsr
/nJn3/Nr/7z2XVI6CkOdzcDmz2VlAVzqeagfS13/hiZY4hwxp6/K2WVm+jRHjKBNRXdZ5i8jHD2G
FJwuQf3QercjABupJn7Uwt7PtCI+9OYR5R68R13S9b6wOYAlbSMGlw+jFDeI79GOPutj4HbiBIak
P9J9t+qMXt+1Kqe8M2TkVuKpvQZRsKH3q1kRGFHbDEwbnlsL7DkFeF4ss6fepLG1cvMTQ4kl/qkm
A7gcK9hekkgDJ0cg1wqhvdHgTRq6FjzLRP4e68ETtOVmC8hAHgbh74MFECiFF9nBeA5iw9oNSy40
KDWgTP30Pg7mXoO+O2hZ8lQvdFA2teemp0sRPybDzoYTVdxRgCqd3jnndvrcBsmta0LB6SwXf7lc
jD8vXqLNHFmpyzE4QNwXs/+6XHLwZdGk+eoYDNI5zYna4TT4EYeN89i3+skJsGEkE54BMOxE0FW7
8NFpDvbVQZ9rhsuIrEGFr9jo0h1wWnQCvIwMS8r60FXqFRIFeI1uNv7ywtWfdzzdVqyypFBdx3Q+
JymDtMe2wh7weLeJKjwmszb97oJA/ciy+t3R6NWlWPeSzLNP9CllJp13t9aVEKVKHqdYaOBbMsjD
+XD2YTajPpu4B+sRrLhmHpKAvKQVfwmYVm16pnw7MspEjkpmDQ1jLeF+NWPgRCuhZRKgGJN8C5v6
UYzl7b6zorLUPWe3MadttHRHOgSNCA2Z2TJ0afNx1JiFpPXPmtjnyRtTKiBgtHb7CgWvHpZO+XfH
LAmlZJHp4cPi92N3b/IOP9DQCpiZNNi+aPF5KWP49pcl7VNMlUUERoIiHceCyk18j9z+11WhV004
9w6PsNTZu4g918Zuqw12NvJF7hJSb4lbisU1mhSyALJli/UYYopIXMpd6uQvq/vn+LNBsRLvvhRE
iFjb5OfXU0UNg8t6mqGYq+FgN1gqaGkcC72+RhIloX1M2rxY2yW+R+hQ23DGqZ7bDN6AKjfnLhKh
95e36I8bh5dEqskkkO3ytPy8gXJmA0824uHRCCMTmykIQvQKn7YBQAgCecbAXmdb+nRB759oZCca
r/fGCT6G+ZcyIfHHfn95LXiNhW4um1e1vNb/+rgy0jlwd/XpqAKxIHSoaW/aahcxBoQrw4fmGwbW
V+aeXmtpwrM7Xps2lA9BkgIgq7Ibc32f/6aTXsVpl8NkFJ/mcX7/y5v259OJKiprOZQQbuKA8Plo
BvA2Gq3SHo5aDVCS7KR+yAL9jDsWvCRjxz0CLBxEPP8Pvu/uNXdXFdzabpSFZy16MmdCKIOtXsOg
rg/QB7tVXTvZOZ2GS7gdMfo+ldWYLZnvK7ze8pkVIjsxsSRwNJQbo2MZpqqz9CaZ1Ju5cL/5efuL
GqRs6R3yaXukfRcrbu56YY4hXMUScXExVtMGDbLBUTgLrWZn4tSXja0OqjLhF0+ZvWmNqqExIyhO
KkTaxpm2hVlr77oGZGov7HyPWGBiD7KA+VFJ6tELMD1wT+eoksMRbdTH3khrRgEb7zSajIXvX8p2
arf9VMjd/QBSMNDD/Wq255m0JOkQOiNnuIJev8k623gVE9v5OAleoTt8SxuOuEGUbjTZigMJzt+1
jh+kN2cHpEJ9CUJQsFZHn/x9EY0RDU+60z/TCf9NL2ayEdpmwGl1joT21BjQ9ANKKTNbBpegfGPg
H5M5oIPdAg51P0lHfv17zHGwxy6VTCVPgnU+B+Iq0ohnXObvG6nGv+w5/rz4leCkT97YVSb4lOW0
8V8Xf5STkMHN1dDMbnJagxi37KHLYeOQAd4CMmcuMv3/734luO0p4GVIYf+BamkD3Wj7MayPTgLn
QyvkJe169xRreQq00Iq82TF3bQsbZHFlZYR5/uNXUJ3lnP/9pjI+HXCACLDVMngSEgZT+h/3VE70
Q1S1koymtZfKdvIzNxGPYIVgi+13R3xDHqzQv2iym7wlrzGTrj+ATXS/xIm2DeuBUZkzXKIo/8FG
BOHYoKsAo+OoZeydXEb5c/hoMv7zCpzZ9Hb9D3dn1ts2217rv7LRc36b8wC0+4CiRImSZXmI7eSE
cN4knOfhIfnr90X67ec0LVD0tAhAUJInKeQz3Pda14IwlXX7aprU/26kt/8sL+m8F1MzTY33AimB
Fex//P/UczqVOqLtIJ4a4melWAmWNe6+ABxGmPD6GMsiaa/rISvzXVfPyUlY4RKkxBZQ+l5P7RDJ
k5vbRX6YNekFpvQSbIeEVTwS94mFZ0vg8Pq8QZQV3aeKlUFDALo6ZTQU+h56E1L0QW40wrMxUNwP
M3yLhWZKampBYqRwVuJ6+uepjDJFgtxFmEOlBWlsz3vD7H4Rty0Bblwm5vdu2BGZFRowDMlBhuqL
bCnXiqNuZMdUqulrp3oY5Mi1Q+Lgl2KCvN+vpzNmIRoSQbketjNSv9lQyqXMEXcyi1VNfiiNHrNM
mz5BG8YtHRJaxl40P06m7qu2jMxmip+agUmLUQzFXPNc9AVCY4lZIFYX34q/xEVk+FaDnY1eAnpx
ySReuY2fN2fmh/0KvSCWO7IJjAk/0DDTlqlzvblBIFfAn4RaAfpQh6DXtwQTadi0IFJUBI+H0Ewn
tCQqzY3HVBmV5zIm7R0ty56Qa1oFOQ1WZdbbs4MnyM8ZpXdzYdsXqyDZRRjA93UIOus4Oov6pqfg
1eoIIF+u9/Gxxyi2/ZX0wO9Keu8nyHEk51ql8dQDlfScjKuB7QudeSRCnknYzEXSquGSIn5ic1Ej
uVdhy7Q9taa+HG9h2MjPaSQ7foR2uNWd8AnP/y5ruIdkqdGYl7pa8mKoOaj99LsIFO19kyKYrcAX
7wCkmKfNrsO0JbmRoHUltSNiCtK7MOlhl8etdeQajOCCxYhXNan046llv9CxnXaMqDp03V94Z48g
m5VnoQP2zppIwgNKSX6ujIJESWVVOxkXI0N5BnQv9iE8pj7OLZIyevZPTgMCLAvNZwRj6j5FXeNX
BX7IDIZ9bycS/Z/ohRrRPVYrylCKfrTzWDmphX6M2OyjUV/UPXzpYE7EjtZHVjbKW1kYL3pZvNld
hLB0iPGV4oo/qUN7kAhMO2qRgpUP2qopY/GvY1x97ai+Ipxl7Vzm+l60enLs4r3gl6ZDO934M93e
xB7/UaGUM2SHdgsgFJU6RrLHzZg6r7LcqXGeVfRdNGGoZRos/S7lNNxXCiyjUiLawRbIqwgzfEUJ
2/ijzWW0uYtDFLY3HWz2TkrM5K82fpejxfSdTsl9EaPvm+UcUDpEa2ytbNdxGXC9LurDgjLmWaAR
h2+fx4iTeJg3wx1GHoXRVjbRjVBdsAZ4xAu0+1vSsurXRkBbxDmkx66RL44hlUdtxPcMRgrNHoa/
vQ7DHxd2qD2iF+DXLy2YzNzyZDiXKTELO920czdl5t3ZGS3P6qTPZv0EmSHa1W0z0DzR85220GEt
81V/hPWWsBRCzLCcIiDIj3pUOYiGonXqnSPEtjISyDa+UCyJwTMyCnUyNwTRztKh1bLO61GNeCMN
rDtTBfML7u/sAOq941IY+QM0FHo4C87Cn7Of5BhFZ7R99UVOklWZguEkR1h5ccg5VER/odSb7ylA
OrvGSrUDQWLWLpeq6GSPHatMM2qeWdfuKrvUH1gxYVlxuruyH5Sro0kpnohHjDuFixmKMabrgBmP
vUNBRZ/EmfcfQ7WBjSXb0y01yvmGgirmCgDnLKzmYOixfZOiTrmvuZkatrO7CDFmkOCDXwu4Ihgb
6ZKCCgwjmmSD/FbVEzW5UjxnqhMyU86z19cRwe22/ZRlfzEx0GHtNBtSL7sedpJNpGLbRMyr+z0m
izEcEULdnEnpiHoxlIPczOC+4zIPpjw6F1MAu8fCWtK/g55p/aTQol1UZ6C1kSWdq8p+BMkKuNd5
j4fo5OCTCTIHEdyM+P2Q0NZ2zVyBZNiOKyL6y9Bpuwm31TlBTX4cxzqgy5ieJYMprnWMEA9Ija7R
0llW1gwpj1IWHWpg3+TUOvdVTxbU1MqtH2bpg15S6utrbvyqLnVPkvGkDSjMT+Dq5VM0F1+Y8hmo
0Kjyaa9pRk43YEhC37ZjTexgQZpGL6cZ7EcDAWjgtbZualqjItLt7lzjwU1cOKtSQwgv1aurk2q/
ssj0Zo0UFnQBuKSNydgnqKbKiH43wtnqPBcsl5vQM0v9W9jMqgsNQT30tsG6Oc/uUd3z35ASJNRB
eqADLHB+SX6UYxTALbZcaUlSaAN15BEG6hxibMt7XDGFHy4NXgkH5Gkr36mDrF3ZtqBVg09zL1oN
Jz+yVrRJAPOJq6z8qW89chTsCwK6YV8ZVXxAuiUT7sZH3+cEDjTZdDK0Bs/5+qNpCic7ZaW1IN2B
cGZNTxuIzWIItRmDnho1SiG9DRPiiZtuaMZTw1BZkB9zW+aq9MXYi93SmhhOxgyLTzjYJCHKyp5P
EiCtZeClJIkAy0hygT2HKm8BCCg7L2Z2JaPH+mrC2+hgTOLXqnQ3ncT4hEptt2l/qyyhzRIb74Vl
oipM8/jkSP2+CSX9rij1ed+O7Y0t5Q81aY42bMqTIns6Syk2RtMP5By4D4vuARwXeQ2VYhz1Abpp
Fl1Vatz3ajeTIVOHXh7lF7WTnaPaFvJu0ZDagpgkly0Sis8SbT8ki3nsME+4FqVLanHsOmJymsyZ
MkPfjXDwZPNUZA38t0Z/2toyQ69lJ1NqiTtLy2+ajIKjH80LKYBnfRVbT5EGzCa7VKnentRsoJ0c
Rhitx15HmCemo8ZvUYpanIFi+UkUKxdjNM+Lnf9o+tS5hsiCNAo8fr+0t2bSMt5GOBMzuwxBooRe
vJzL2amv6MuQFOu1dKLzDORFbsHs8XEkQBooBUEQmNPHiszPOwP7hDIr9qVpTc8mkAjcnnjfnOVw
l1y7KeJ9u3QX0vdsgk0hyDg98cdrM6SvNckdxsxrGkXxJqSt+wmaLgsOR93Tz0fTKguSOevYswvl
oaY6kg5/ycahkbIHvQ2J/UNT4sYhqEBDxnCvl1jvzRrru1gtjDhE8Qm3Go26+DvS4ulY99oNRWvp
zWlbIwIYwoBNHjp5rNE7pbFbaL9D7Seq8Z6EmnZnLN1qVEpPqpy/hZPQD/RDFTcu8NxbeH0SuezP
rWU+OXm9y/RUCsI1DNSs2IFmtXgqtU4+D3rk0USdd/2slxSLu6OC7Vdlaf5Ibe+5mFX5nC/oVUSY
nYC3GrS3x3EPWCy+Iic5iAV7M4AS66IMPcYTMSYB9UeFCD1GX8qCBRtm42ZKyQvDeBsIikf3ZP1y
A5rVSbNjBpA+uw6L4dxTOjETBJQJHUEElrT9mm78RvWvfjAfNsBJlFnTbVuHIpo+5I4WX1jvawzj
SLqlpm/3Enc+fLcF0rQVoSkcuDgXQvP0fjgh8ui8SLPHB8kRJxlf810/SB1KeAPKkGESpBdb96ms
t75UEOQULgjvYBYgVOmS79aYLadJDDhWneKxVTImtEJ6kmGr+anWOQz3MCAXQ2AGT8KTMzX1Y0nQ
nqYQm8jMGR3Dmt81jdnrqHVPTUH2tCLCR6pF6KHqTL0fMVlTHgIwM6cdYr7MLo5dxq4FbxPWvHE5
J5283KsD4AHivqRvs5bf40QaTMn6FcZAjdFWvbMflrxW7S9JS3e0WaiC9plyarOS9Y3OtZGvpioc
YF2N82g0O3HR8Icezcb+Dh1AxTl2bnq6ZEs4F0FWNfVeNxwN4wZ0pw8RcAecAPEo7VTMRS4ITRHA
8fnSGOo+dmqiqcCcn5LYnmgFDA+2VljvghvMWbAFDXlXBhHiyMd6zQ1kNDklkY39eBpSDOrhOmew
1ZqKOEj1N7ORWA+WHZLkuqsVr0eyFnR1k5ziYr5FzVIddH0J38wYtc1kuqJKx1s0Ev9hpJ12tRZm
5Rbp95zE6i3U9HvHgEanCC2/EK8OtSN3nkGnnhPkfXdDo1O/mNsHo6u7h3FEETnWCxhz9g/bdSsE
KkXRwnDpBpS/g6VNj5NolWs6aM4Ls4+zN2b08Bh9DnMNkGBEH+u11tB6jphPi8Q+jx32i+4I/SwV
MgZLWS19/mdeyU406NGttM0UTr+DOrRsi+hhRcrUAGrdOZt0AE3a9FT0QAtENpLVg7GbsqH9lNtf
w8UAgKI4TwL8ygdXhNu63XULyT5bu2BQsT1xtWFerELaiCXglk5fyaJZ61I4Q3NVTqdC7pknWx1E
zQhteo2irQbWA3lD1JSdZ4vvrFxbQlr1C1PNDB9CRYBUl78oZTh7uipwaNuCzCl1Il9BwRURToZ2
SBHp3RG7ckDMk50Lmk2n3uov6hQ3wUSTxTbaGz8O8W86I2HOstrvHaQak9xLfjvPvV+F8lNJD+A8
U5DeyltLF/9VjvRwHZyvbjGE6QWLNUOzaj7Tgn8W5XxtJVxdOiu4uexSHI/gmKUuRqHe4vVUfBIO
OoJqYCJ0qQHNFw9O0+XdPlxdTVj1u/u6GTu/jBx8VopNCEQ/+vir7YNK8ctLhu5d7QcNJNm40E1A
ueOO0TqGlbP0RUa+HBnsDMxZ9nJbvdIsm77mBhaU+VDkucnSlkiJUCBvj2oCvvSyu4q+zwJwyUHR
59XZJq0i6hvottGEo0OnC1Zp9MM2RFKPfnaPbIs0s4xwEkpQV5g4h9Lo2gctZSEZpu33OXZmltro
sgiLBUxZ4P1U6buYyUQCMg2G8xj1WlAkBgWzygCQX9nJxSgI21qiu6mJxQETgOO2tEqQgIM5MWmy
GjGfYQnzeUfdArvZJE6D1ZrHJJyuEYLL46Sqv6x2Nu4K2b7MNr6ITseT0sypOMbIMj1Z0r7pKI73
JjsKNk3jshv5/I5W+yJshgZVY1ofhHjcQFCsjWRufMdVILNtmAmk5so1nBN3bOL2TjKGZ7KxAPX0
LYBO2yR1qiG9aoyUnCCoQyiq6SKMKbDZQwQ1CLABZd0exW8GVctsz1aq3ivC7h7Zn3N5rgbZIrmO
dhHYmaPf48s9V0M+IbrVoxv1+zWDt9lbUSR7vYWscpbi5tI2NUmibXOvkAP3OhzQlLu1HLX3HUJ0
+KY7a1w6YhSMczTG/M+DhziERvVNtHzhZj00BEjUaSjvM6xCnhKhvmxwVbiZ3b80g/Y8YkPGZjQD
O9F3VhqCCYNBtGPk/15IMR60XG3uBL8TlLbxIlXON9YqbqPbuY+tlmUuRQ0/b0sMNHl613Rgz9dd
ZlvOH4XSvDa1UwkvuVNovS4Gc5e8Vi1J9Lw2asyCd8ifQu2nAowLezihsfZiHAmSU1/t8B2K4vdo
wjOjWyLcxyoRWbnCtn9SNXuPzVLxwq6PDjjbjhHumGzRur0+wo6JnfgO5+APwNBYNygMuKbSGESj
4QhCMI1bTX3ONEpiijKYPxaiJ79JixbdVXHJbsdWnh2ixrvI/KqNxnivJvmpla38nDbFY9Sy8dI1
He5LOD0QyS6hwJIIsiWPYtcltX1KevXcDdG874RmvI9KYuyl2TiZWandsxe9cMlXZjedUKOonkRK
j7ut4CpGVyWhe5GgOuYtOV5uAmG0xhJNSR/5i2z9ihXqUbgyMXoPyALEzL1K4NIutti/VoJhx+m0
t45r3Y2juT9pyzjhrJLKvSPPe4aJ5JD04qzOtEBHpbl+gCBXARnwp8lLQ5mcZI2qxJTquWcZVN5D
AgjHcUBnXFbYWQiQkYv0ySHZErIOwkHUvr7dEA6M/q3eaVJImnoSmhhm0jtcY2TghUsJegeL0LJM
Py0TON8ipw4VwSlevYLrgN79qNOkPcISwXo+Lt8lHy4Pjh/nKtRBBKZQxW7S4tHb8F1QBWAnTcj2
I7WvA6FSrN1EkzSKs8CkeOlmBkAXI5p83WqpwrKts8u683XBstvJ2U4xBZkjet4SY7nbj9lejaoy
GPvsfejN5I6lPDn3psbcxbrpFFf9g+gd7aR1FlPKLG9FUyp563NyO1+UQok8zSjHQyTGr0Jv+4Po
85KMMEICwa+3e8cWbPSm1aLSC4Q2cScftxl/6CFJVNV4aNltNRq+MK5JbKhA7aa8EG9mp54SHdez
JV8x0crGROYUSXoMEeDFsGoAN51uSDwt12rplMrtfhpUAgYZZEni7M6LLD8sdqZcRQsghNhBHNtC
cO+wEbXXzU7eh99bATXBbgeu5gbIhm10lSs7Ig100F+7xTb9fG0mynjz2EYJ5PRV49M/0U419iB3
gZhxDBeMVUrYfOM1zC/qsO+TRLl0ormqYjJP0owBnFr6zQmq+x3EFpNqEcGmAqfLKc3kzuuUmqBK
s3uqc7V7zNtUPxV6TylRKm7t1RSG/mBk0aW1q79kO7f39ag3vo04gUKFPRyo+CrPDVPVqaTrUbXV
LTdguYkEN1/IhIDB/ISkeX5McvAWhLmt+o3kLn3MG3KWzCFXPIaPm2XO4AJEE+3UlCF6iWfzwkp0
nO+pIXtaC8MjhXb6gGaVJl1jzuQTio67MZvvNVxuGIcJ3cMHqT1INoOtrnb2MQQyQ5wnjkb2ygat
iPXKbaDCYPUdfOCnALqMMqIR3um7iikXH7YgqGlSLRKIB+Y1SaVc7STmVzH/sGPcWRJ5XteUdO6r
DFc+dMpvg0HRZM6fu0JVv6jjgtsU/SNYj/qsGuMP9vyxh2mqoGexxPfMVp5OetqlA1Ry0HBtu5S1
YSpE+mNrGPuFgfOpYjCaYzswWDSR46N/r8n4e0Fv8GYrNZksTvvToN4ZZV/s0tYuwyDHdzoDsoKm
7KIOtA9syi1Ho1x+wmSOsTaQPIeKW38Jw6/siJ4LKkaPVQSUOomz+37IZToZyXxY4hiDqUhA+0fg
WUvK6VIazk9tLXP79LOBx7sZSLoUJJ8t1KRiM+oe8Hi9qCyB7rT6IqmJ7CsEdxCmE2cD3aDmJTOG
jrTwtvlqr1aEUNTTfdNU8oNQyjf8dPVtrrpf5QCNTBVp7mdCsl6XWV0JdYt0rWa8H5lY9IPK1uvY
DQ7J9ZrUXaPpNkBBqnwrDz3NStdwmQxXuwgZqwhOyjAmNdmlRT0dhMlCAZDEqAWLDH4eZLLE3+kU
uhyykGO1fBLp9BpW0nSIQeheyFk8a2tpxJzHkdU2m7miaucrOrr5qjKUedI0UdUd5i/ZEOm3ceYH
uzp/WtMIVrt5TxN6aManGMvm0Rxlbo714VyHw5PsnHQzl+9zwsYrq1K+RLHYW6pcfG3prvg5mIpD
Wyn9F6spTiz8vdHE7e7uQ7zKXI8QakBFSu9KPX8V8D9eYgcbuO3YewJijbzPLsWCjMwpjJPVQ59i
F2+b/ZkoXuDD/G4cIKQ10JJO8TuArxvMvf/Iv58/b6NLeN4u4x/z9R6tpQ+36kyOz81+zl/NH1SD
1dolWEOQS1ZCcqFt5PWsIBIv2cFQN/YOozB0gPkI3ri9CPs+EU/o2GtYxa2HatbXvf3+ur9+veIs
c99JAtgRPrWf9urBCJpTcktu44v9pv0Ce8OqtzYBC1LO2eER5WH62PT7waD1sc+Kg/19ol11lE/5
eb6Jm/rcfYXITjMywxNF/Ea7o3AdEtNeEdx5GIRPLR/3KkoQHCTyNZ6LmYjA+Dke6kMHEA23FI3K
obbrIyDE0Q/TQceK3zoEMczSyRblFdtddbWH+Kuoiokb1dzTt9a+ZywEXJazEmjQzDpGZXXJs1G8
VzUwgGGSqrsZyd1tEPLLEpWHToz5KycpyqQqYo2Z5K9UkndGiwQhM+IGb7muv2qjScUsZbmZlmcN
w0fJH/H0ClzexWMzH2698HBkBrcMcFX4dLMe8FU2tTA9o5ubYDs0et0EDbjPj4dWnFJHrHH9pGra
BhbUtiBsujbYHm5nWcelMRTFRaGdFtD5ukjxpaBye2jUqQqc2qzol3P2x8OW7shxMUYvJRMwqAoL
kkccNRwV+mWHKbcft1eW0DR2idFSIVaKMghT7WLRIDxsL4bVWAbNGFXB+hcIoUq/PV+XFkU4PDil
UIpgO0RpWHBzc/h8bjsDa7MO+8zZOa5lZf2dXcl8HS5hs+y2P91IavaV9HR3kVJjwxnqIOyiyp97
YlXOcq0OfgXebTGMv3961yXlx+/547m0AeCktHm7o0/6ZSmb+NBaKkamLk56jwkNIpTUlAE7n5LM
uhzOTLr46BhVhh41xiFEo1rN5d8P23OR1eaU9KqztH7q24F+LLXTxMk4TuYE7kZCIqHJjPrkU0PZ
avsqyNZfJGjvf2gH/7cC+TUquWg+/u//+9ePeJv/BOR/nasiKaPfefx/f8/fPH7Ar/+QDQ0+Bop/
1nMaknXxs+v/7V8kRVF4CWavtsrZUL9+4viNf2BeQc/MP1nHTIKq7N9x/PI/SNywEPjZmiwjO1H/
Jzj+PwQ8+C4Myi/aKuFBN+xs5ozfBDzKonZZ6zTiqjVvMVVv6o6NdCgn19BvKD5++2RuH1Lk/1MO
4DaSsu/+7V82K8dvCuX/9Nv+kAs1kSbX7ADENbybfzH5mS/VxBbEDR8MTHREjb1W2Tm60/zqOUGw
/Vbvk5/Qsk76AU15C+FsF1/Ei3KZPOskuyT8iZhwun0PFvS/E5ab8h8iV9lWbJv/N1XTUDjxn/eH
lWBW6ExDQ1burE6mfkrdOCjXgyO0KXd1yeoCQEfWjhofHu/y2eqW6SSR3gcboyEvtFdEu5bBGRkj
B2vn1GKwVw3Fa/SSygb0/fN2GJUlJQQHcyClt0CKxATaaRG7Iq2r3fZcGaJwVMy59poUR2UGjRfr
SzMSG1bUH+PCNjjYXcxYWS4jfm4Spl3wjGWQyFXM3W5kVbA9BikK4Wh9WMvjrbTB/WaRWgXmeutX
6zBG9E4TfB4GWC94mFPzEC1UwTHAg9TgULSh4tdGdPx8Cmk2a+jFgiLAh0TXbx3/5XVUGqyazIBh
qNlzT6AMk/VXGpZQj2UDF2MJGUeJnaM5sh23JyhOosPRiTmOc4WChw3QHJ7ioVonJH3U60BKKRxu
Z856tj3s2guqc/W0zV2FFnfAGNbJazts05gySbUHCBkG2DZ5gWsLrFIf8t8eV/DL9/kUvjY5UBW8
3/6oZD3vue8DmKt3csIksj0FEBxCOBoxcx/ayVcb/W4Q9RnpZWmzN9dH21Pb4fOh0qRvBktVl4ZF
RewT799YD2kPOWS3vfPtf8Vuo4u1Iq8+3+V2Fo4atNntVLazGk9x+vT5DtVMav5+21YvKBvI2vCj
jmlzbPOzPdVcpJ9vfjtT9BxYACKVWRogSspg5LezpKlGf9SXkz01aBgsCkrra3kSRnQPoOuo+IXN
1XzC9rYJ6Lfzqx2VCo89VC8fD7V1Pp/9bX76nKm2qwN7lHoUAGS257en+B9HJQbwE7/+Okd9LBXC
nPhnhQQG3M8j0pAI7hEmMMPVScLxKLyB1dCGCeahsDiNSsjORG2i7lkTWPExTPjKrB3Q7OVorbPl
dtmiYv37ch6X4aEw6Cj9dr3WqcVVu/1RpALY4IPbu+2vqf65evlcB3wua8IO3BGqMwNNCBdNaDNU
FBVXzvZwO0zrC58P//iSXKdhSGVB8vSKlZU8c4VGRdajNyet1zdJCsID2Abbq8t69sfDMqRZ7yBT
8/R0NLwuxwGvaSHhE9u3wOGwIHwNb58/fjvrWZ4ch3z8+CqICtx105zuWp3PS4DDCOb1sJ1tz831
xPBdtpQ6sjEGZLB+4aIMyCTYFu0/Xv7tK3v5pzRKxSld1zIZyU/Bdjbpad2+badzVCoL+hte3w7s
8d9jpox9F0nEbXy+sH03cqx/f/Lzp21fI9GQdfPSXiFYfPLZPz9+E343t536CP9FnBrmWQLN6OcE
kbEOUTBQnSNbRcp761sj6evv97u9aRUNke9E8vnjVd1cGO/ieR31Pl6P6YMkrfZazQBWTBam4Uyc
1PpDPr52+6rtcaWof//k7eH2wvbcx4/77XtKiX4jnrCz0qqWr8nSYUrXm+y/+jGfz6lCs5ed2vY/
rK6qPY18z3hdrtqCzr+SW+/bo3R9Sl6v1zxe2CusD4XC0nw7+zz8+RxlQMZqQkN8iU+jkCTUgNvX
lISRgsAv9//l927f9vlKtX3f5+Pt7M9f9R//JLqGMWpcnx7PuIM6/Iu83no/rtOsFit7a0JxKZXy
mx5SwU3XaW47iHXWayjrWDk9qdofwUrgzu/dDJ/0vFuSdnTlfl7lbsQDbwccVo9aSqCrts5DnwfZ
Quvz+XA7Q+r2kzJyvZ/X3yPXFa7BDvpkuk5zpegLopMpirooTlpvWC/u7aCuE/Tnw9+eW2e9NoNj
lFX5eoVboUxSAh9yKTrFG+aGBpuxHFMBRZy23cnO2SBlbf+Nj2Ncs2YvqYnvJjEtSKTMLXIxMqaP
TzQxsiz7+J3juhmxtjuo0aEzTRmJEPYEvSwx+HjaNtvPBjzkMknIKe6RaYXrfDkWAC0/TmOFgWk7
tH1srLWcxbNndmpiDo/1+Nf22RgIK6tjVdYL2uYrQcEVowifkrnOd5nV3afOgm6p64x9IQwCMrXm
PCS5O0/2O14Ykgut6OhkeHqd0iP7KaK6+SVOuXm7dYWF2KkNHGtA4jLWdNKrsTlsz62Xg6bqZJ5O
a5JxBxHxJNSLIJeIcqkFjSXMHkzFeelZ685zRC9fnKu1pz92hekbUXxq/hmprkgaUmh9oHdsZkiO
YIxnlX2t0Qij3X1uCNQ5pLTKR4FzVGGBUylW6xl0HdqwtB4Qw9Q7tZ/Azqx7we2wDrYB1s2/H368
QIQAQYklmsl1W7odPq6A7TQx4fHamRhJKwbUrVrS1YrxF8odbm6kOxcRCvB4KkzvfulIHBLRfT+B
VCUCgPUyRUf6dta9ueSTX8sGxVVK4L+6ibRIdV2qbQdlXa8ZTvL3w1IbFX8xbb+s9B/1pNyoVoxB
ZktjsJ01ILRchU6gF1fchAXvgDLqwv/Mb49JHmsCqirr0xlV9I/XbIaO0WB/+vnU9hUfP6MYwBfh
jiaukj01m+91bqGJVeMtszV24OspqeVUExNSqCx9YEUkg8jmm9aX6oz3sX3RdjatM9d29vnC9nUf
37JMyQ8QnN2KlqkDq2lokLQkF9TUIUFXDbghabyi3eGUi11xlaWkVraEfbA9Z0k6L9f0LWaFttH6
ZduLcST+PqsQAO6g/jPUDhSZ8C7vWxHap3IwblNo6geuFKZ0NT7lCJR8YUaUIj+e69ufkR2RQliz
Mt+eIqRM8mSNamG/ftfnC58PBdJL19FplmKhQ5UJ9pzeBHZK1/IR211zPyKlBnodggV7L17Ln7ZS
3AkvrJgd/c4zn/Mr245H8kMdNXa9sSBFFoGFjwqKEzU8Nya3hDe3j8hH2gSmlQsuMI2CeXwh/3ak
ZRZnPgX/DElI9qKn90rqF92ukM5Veo9Mule5Z3wLTjKGFSnk/r7AwWqmyzBdYL2EDjlV556KFb1l
4yGi5eZ4UXIihiybq92a38j7OphBeQHGtDBj7/q/oE2S6PELFlXb+0O8s6RvLbwT3v9TTxIA8jd5
vqcRW2SvWOY0bAde/MVEovpdIUUg3Y3q8xDvcanrSAldnAqaClbrYBJ3rfkIjMyC8h4JZYcMxax+
T1U+/dICvZG/53fyoXYv4BeoSabXCcmNS0N+twRaAMT823zpvPQX5dJ3ujQIKjzpZjAS0QX55viI
LE7qD+UBoOYpe5O9+qXxbG8C6OnG99pxPOL9dJObRUPBNW9sOltXPtlecacc6+8JG8v+ijYVy28G
vCc5hCh7CFO9aJCZiDNhhd17WCpD7zs23PvyZBwWYI07fZ89SNfo5/wjfql/VZfmAhiZ+LZ98VYa
rsk2+0tfehRvn7s33ftJeMD5NHxD14SGxF98JJYP3HNk990CDXaNT7Vo1vdytCcRlhw2kFOaXxZ7
s3nrkaLFj4ImFnyf9mDSUzrADXBzCIjwoR1rZz6hMNb7nfxDrx6gE81fEeBL8t7UvGX2MF3CqhcD
+kL+04iId0m/YF1PtDg88AVdpkILs/3Wni8wlXhb5cnclU8mvf5xrUOfFAHa6lVbjhVN2XnPCLlw
cXwZDkt4iY/Og+qVd9Fh+tY7u+6HinvYRdmROcco8erJm58AY2AegxRN7IkITymZVuYjFebyXavP
8nL4CoE1VR/K7FhXV3GQ/6olIkL39L/X5sAK+3fn79YP8tBHQafonNH4k88hS2Gx0+4VxO0v6FbP
xjPRwtIZo4VXvRo/YuZBAHMdV9IlfERmYH2lszxDMAG26kna+qKOHuU4fpufnfqi6kf5wtrrIf+m
/AQIRWVC/g72KA/Gd0h0sP4UAIz+6JeZRwJgdMpZo5h0OIFpuQksCrKlX0u/J+2MevuL+X18KG72
W3OakHC4NTKk8sLtL40noHKU5RHcEHP+A7jnzzWEQ9mXJDtVpHsf8lWU5fMX8uNzwaZ/p9xpgfaA
xgC5i1McyWVJfsp34l36K7+Rw7Fjk/asvhFL89zARwLXO+xwsezCa/bavFZn+YHqQHSI98MZ+Q6R
M0fidoFsnvTry/xoPElH7Zb+JDDYinaEzBCw9ispPTOYDtW+6V0GmvZL748P6lE/y6cMZPkLddPx
nd0xpitvcvW99IYayzqEHs4jb3hGdcVYqOCM4bvdEbw22rMY++uJi156GL8VJ7RsWClTEyO5K18i
jzH1VccZ5UZPVejx1qt94Y4gm9j9gpp1sVUcywfnK7DaF6Qf3nLMvhU+UoN6l9j3GvpV1IE7Bk0v
CoA6C8+EZ+VWF243kCRX7UiegvHKdYgGwyXock9JYg3pg0DnL9c03tnTwfCnh78ww1/YeR7LI2xr
H06ffetpc4B+GkHdOhAu3WIF1btE5zzxmZ768+TCO1KrHeG8c3REDR0hKZe9lNv65rw1cDwnt4p2
DeoC00UH9v+5O5PluJEsi34R0jA6gG0AgZg4T6K4gYkShXme8fV9HFIms7Or2qy2tYFFBGcGAPf3
3r3nlvquubGZDXsO5+EhpL1ziPaZ1xzSr9N11T5Te5HjFPEd3cD6oo1exblXeMYVDJxTcxUGxVm8
mPzOBzKujriAbu3Csy9ERNdHgzXFM1nV8QQEZegN6f5juQWZ+s28y55xRBzi91LzrBs5bfc+lz+n
RLkl91yUA9w2ijHvjzSPziqSgkNshDeaw8amlxUOOYg0nWRthMCIEXwnhn2iO68iRRKCphr9ws6o
a3zfdMDOo/yS7VEkC5Lt0WQZPbYS+WEgYgm2kXy8ZGaXHhL5OflW3fz7rwaIzC6m0ylKeiv1q0F4
WV91FwfJSAV8YDcxljsPfx3SVh3OpFKOpPjyaPtA14HIrFQS5xsiQNyphciwrkGcZfqpo3PlTAr0
nNXkTrk9nFV6j+SxNL4tmFnvu5gNJ2jZCnj2OJ/j2iY+oyjjlPsuPYh0ex7afMg2ch9F3nIUrct2
WgX4eXYdWkXbox6sE22fv563NB0PSayi10CTUuct8Q9yVqPKA3EnbHrlo8/XNHecDkU7oHsHza1x
8ouFN5jyhEq3KXFP46kCnh/dRkJVz46dswcRpXZK47bD6Mteejv0mXXT4MMFRUd34fOA+4R36a/X
9CnmvzSqt1uXbZb1yPaorR1uuZ8vmoKAQRu45B6QX30W+uCp5moet3ZwL1uC2yPEt9IDq2NRwYCs
Ce0xVxEFOS6tKTAoqElqlgmA8A2GB00LTIP78fCCdGo6TckUKNbsHj4bSKpTDsgfMQcgIx6KXSKt
kcVKJ8boW5mqTdpLrLPzHMbEny1Sa7en6sTECr/8vTuSCBdBNgUlixOTJIKnunWagBnAfGYOMJ9d
bTYORuIco1W+461pfSmWmvlvPlcg8WW/Dr/biCDIqX1HjtS2Udvn4fO1cVSXkx5ebUMzbWwx5JlD
tWDzbp7UjtEjVY9BUO1xlI24rUUnQ4k9C8+Mh5KM1kgnWy2/msefzWRdH98sy+bGisUXYz1mz3KB
57Q0wOJE805uBBrLaejjoOqML2PnaFRuHJA67Up1Ii+yBRO3tVW3N3g7fD51+irhj6QwVNmTb2+v
Jkt7ZbE1CqOGwKZ6AQ614HHmFNymoNtBdpOtuuXFKCLGxkV2bDRElisrSZ+7rcO6zUJ/PXdU6Hjb
HOW/doZmqDqjrX8/Q3v6KMuPrvv4+F9TtF9f9WeqtfaHsDC0mL/nZL8naCRa41UmS1rHy2w4HP8a
oRniD+EAsXIgVgBngIz21wjNMP9g5gZgidGb5cjZ238yQmMs9I8pmgzXherjmszsmCP9H2SgvbSG
ApWvPMWajVBOltJb03gyjf7Uq6ASqYyR7NbYcAA3ehjjsU7LF7ePbIdfk6PPodGsUCZ/fnj7wPZa
iSEFKUiOa8fud9sIupPjbjWK6Mltz389dAwcOMSwHkrB1ZebIc0jpt62vPF+zroHjJYZmy3UyLhq
b7dLX+s6hZu/vAtMYeXSj5UPt6E6HpKCq8Oo9V1lKXInnwzneFJOjSmQXs1Rhps7e7FydmJNQQVq
SWXyeiFydD9zf4c7ZudsvkMgeLNe0pAui4vWLA37bYSkCbe2lHlokMXRN23u2YvM9XOrIUnsM/u7
cmuY6ldyzOKbRYeFHOM+ydD+H2OILl4xmF1Q1/ltz2RrMuNsD5ui8hYtlLq71sedTe0dEc80EsuI
Vfug6lFytMyWyI85ufQgZN1pCH0oSq91a1yWmRIZzpjMpFmv7ShPLoox3M85phuTZCrzMBPHhubo
OYvHOCjYmA7TbNKFQIhUmPC+UXVN/Yq8Gwxtgr+1KGebpktxv3RJ5nU2mkFTqdFpuo9OpNFDWllh
Vs15LaH21Ij+9xbyBryx7tWCBIj2tAOIe6nSfcLS71WDy0qHR4D1X6ZSH9JKXZ8VKq0+/ZrThS2l
mN3MOwTEqgZOb9QCdx0m33ZNL40lAtVBMDLY05UeWY8FF+BRTdjUOsltFg5mYKNd3UVIEHIt70DO
uuUOs8212dXz0TS1nwCnSQbDt3du8vrOQKJ1D8/eYhXYL1i8ibHATw1LKHCKiUCgRQcNo2mDVyvr
AxLfNohJeVMWB2B97l6i3kbK0zK+GYz5q0SW0f9MtGDWZOJOKN4n+V3Ecp2l82sZNv2xTthd0+h+
S0I9CYhSIE+BHtP62OVV4S/6fKeWNZUzqZA0twkCMGPze9Sj/hsNG2+ZzWkTpmgzk1I/LEV7gN6f
e70OH8/MDq10nCvq9MCIBWhlQ0zL1EgvCjphvKjBHAPeF0QMHaMRp2IvmNUQmmO102kVE0W6mK8S
JhF+eO/q2clyRr90UIOJ1nrUk/E9H8j6XNbqvu8hzmrrjEJY5/rR6CS0+nKKSbjTMnWvhXWDSldH
EZV0D2U7DYTDAx7GTAVqwmKb3XEh9kci2ojbQxEJnsfy0DJqFyXKnloV53CiaNSpR1RBPxIdW0CR
FdZRVOqV1keImUw13s3JuJD7W71zdpSkx06EVyeCGFzAz36Jan9HsqxuwEbmLPaTpH0drSG6mPlh
05Xg6tuFWQm/G6nz0BO3qeEm3lXVjDJV2sN1uAi6k+1hcx6S1T3mKHUVBlwHoeZuwAl0j0Buh9r6
FZa73JRgBF3kL9bQe/QGI+phYUQd6tKnQiOqxA7rQAsSS/Vpg7+JDkZvCd525wKf3RnBdG0Y9gfq
yv4oMBPwdsBSNnWz8tus+5Jzmh1tY+wQ7a7coeg1Mje4kC/DrKkgRtq9BvPG20PnYezppFmA+NSq
PsTM1XyGCOnBbdnz2pP2o1lOUdG+ZtFgeVptpEduIIfc5NKI6SQ1cXkr5A+pmgK5FuI+lN+9HzJF
hl/lGSQK3w2q+UMiACqci0My381j0t8sEPy8sW0ZtLqP4exGL2BviFhckvm4auWp5RxTh0UEa45n
JtaVBo9TtBxGpGurlFO4metPo/pdz3hWqNG3SPGY1aEUzxI/bEsPRMfoh/HDEoXKQY/zWwyKBEgI
gA2kBUZdzdkYG9g3STtzTfFizCrXQQKyYo4ifDlOqRPhx/g7GgpPKe0osEu7IoaigdWrO3QqKNKT
ZgovJEKN5WTTiSahYZycD5P0zWDEanrEzhl5NSyLMXvLRXlCILsrnbZ4tcyfStH0oJ1JM+vz5BRW
CXlu9U+nKnUIj5DPW204RlP+NEMN3s1K29LZoFLHUivuLGLb0hJ9cqaEp1UGGDAEb6IVybPx4i42
wvSMph/BAaVflTg6OavHgK5gBOmChLflZNsIzugkKuHggeuiILeQ0uuOMp3Yila7QitGOpXva41P
NDN66xISsyP0N3xjb0abGrREpHJ1MEgcz2IFw1z5PrvTt3kJ6kJmeivzbTHKGlMF6Rs33cVwb4lX
lE6lLD/ZeoigE4spibWsMvjDwyI+WJZOWmpfYuc3VqZd+RIiF42PCK0Jg42Iw4FmQuPHMnch+P59
gYuEADkx0CVkVDJfOo1L0piJqGrj9H6ZkTd3L20xRoFC8x5cbj+i31gO5NXNZ4CRBRWje2QWhgei
AaFotIT0IlesspjJB2vRqhPKmav0djMY/6RB/bQwwzPOMXJCTxfbS9WBevQLmo0jiuzreqBT6CzL
gUnEF0eVnsJmgPlMzWslmMhcgcPdalvIweAaSxaVqKNrm61PSHH7IBMphgzUsqvWNCAKDfMh0hKG
xit9NQzC3KdvEijkAYbwl5ay6rCo4gamwdgx+FA69TZJ29jrx2bdGxXXRFfiyBWmeFAU6+ham74b
9hTbl3O1AEYFzZSI5UbCTLhyXlGxL+emrmdoazGzJyry7ZCxkci61EGJ+1BbBJOZWeNb8cT2YbRm
7gO4edIGzkczVaeCuf25kgfSbd+INk591XGuQ623942K2HzN8vuY/oPnxO7bGBc4mjKAJZFlUAWr
M/c6s6FpV1hPKjp+TMbLV/hRKbHLrq84MuO7Vgt9HznltzpJ6RfIyeaY0UDY9UXxoBJjFZBHj/5W
RKekto4YoNHuVE0Quj8QQDd7SyNgNiHnw5snh17tXB4nRXnnnt8FZIzcRv1oBRGhY0CBTBB8k0t3
TJisWS5q+7ZxMLcv8BZzIkT0ZDmkVndfYn3Hfpaf4PRuEyhV3r9T2LC7Vooq9JL5XdO1D4acQJEr
hgCkGMeeIY9t+JPB1jozHkRqRb5ClACLBGIgNUaMUvIzO5g8eOYkiUjhyjsIa7pNsCjQvNDgB7OJ
RVrzZKQaTck2uZ5kRWobOiH1XXqORGwF04zE3qim80KmEDycvmEUl+tHLLBeLys/dEIU0khRS7KZ
T0byuMQvUYsmVh1GhhLy1xHM2jlP4pPtFkmQj2Gz05rZj+Hs0LpBTi10nVo2hsutaOwJXT0PlL5+
Sje5y8JOOkDxe726mXUqBn3ivkc+gty7R3Uc71Sygwgp1j5A6/aomAWDSlFC+WhkWJMWold1rV2f
jI2vJp3NnHMAH7mJc8DxnovwjRSz53Rls9yZBQ6Y5gWe7kPRG+1xitUXYJVASqPdGDOqRZcQMm+m
CZHZZk/m17BfR0ruvhWvjmwxoImd/NglaajNo/VckRKzJ/DircB6fFjzEr08TSKbfVQP+Ib4vDdE
7EXqYCzgfhGr1Q1Zqcqh0kkUbYznmcZz1mRPSaPoDHQZNQLaIDogFd/cBLrIasUhfSfeeXUhNDeZ
0AlWXE5alL+ssEj5xeH9F+4r+8A4cPX0iqRPpjWVGuT6+DFmobKnMRRGhE0uavyzn9FVDDCjavWp
RsV1wge5nE1ZRJgVfC7RkQHn1LhpSUVlNwqVpnQrQonLJ8scon2psgdTa/ItyplhSmM1B6sYmaip
zVGRyrIwrzqPTV/tEdO3nAr3gWRv+1zLwxR9zwENnFYi5AO9KV8McObFTl019xATy5hASPKUKG49
p7Eg31G4mVNsBHZef2VHgQOz4GZjm35PAsiuqSGXtsVKe3UunxtutgHDk7gmzRUg+CNBzvmhGuzx
ojj0+1cHKt1wtLHpnLuk/8bu4SVvqoTLqruQhe25Q4ruMgtUkvbO8EtVCZhsfGLG4H5iLdJYyI6d
Ncz70h7wDRe5flayyj7Z1ZdEEfM+517+66I2p+Jeb3Q4bPi4dqk8C/WWUaZAdnCYc3sB41JpWEzf
bDnXD2t604WqtMT65Vdon7l1CAU5oatXu2hraTkppvOef1HY0z91iVI6tmASigGpHJXVdRJOpOTd
FVY+kI7AtyN15KlaIhH0aR9fhmIVp36VW75UPYciLQI3tl8icPLY8uBJzLJTaDVAKtb03JQ4IBJ+
9lCbIFCgLUSEle6qzn1pEJbtIg1B3HaaL7FaEqDUZXtXfLUT/S0G5uCNS31FOMxFGMawN9r1kkcW
GyHm8knN4D5dV+vcqmypbYtZWD1dNVk+nmLzrShdElWqYvQb52cxDMp5O6hqzA4M6Nj9VKyco7J2
hTX0+5DXw8tYdXMwKdbvlxqBlhcnXr3fDqGw212ZwzwHP7pt0vfQQe5ZSIlrRRRzNrADYHhovlnG
6hIIngBFV9DrsiyBICyB/SbCHM5ABByapaI6TrQkRAF2Mc7RrOQK2tT+S8LN6BySSHgmf9f69Yho
aBjcDXdr1qESp0JHIEQJRQSRU8WeJAavxcQcaJOJYqalrIRt5paAtVSBFGUlh9qW1MNRfuzzsL2W
p0xqIgU5kCs/hSCH8CzS9KHUBKydpcrORnKvm8XCTwyX7ybNFW8ZHOucVhkLKFCPm0aJmCzIBnPl
QkTvG71A3YZ+zGzJA0fy8TrJnu8ibToTaTgeLikUynVoEH5Gr6DIHMIhSDjnZHace0qx5kwLivhz
eQjlKklMYwSSgYbudgBctx7LQfeNjrg7y8F7MkuG3nZQ1nuwZOK0LWufL+s9pAquoUWi+VR5WIea
HFuTwacD/2RJzG8hvKBAg/Z+WW1OKow6zX7lHD1GRXVa12y6lGIsqmAAKQzUJsduL/LALUcC2BQI
TYxs3FlldcEVYMSFebcdCkV9h7D3aPVwYHtXe27ImmDhDBG9ueAJCImuWouRFxbPQ9uxynUJihWN
5LjysLAgiKw+aqEamMl6yofn+imuHNPbJESbuGhwI1vaP1i/5c1TYScA+izDKqx2QWgMeH0AHeP1
57LNRgFrsB16ksrSp+0l1rDlfNfkzE22w7IMTEsm5oE5SFjUQ/QGNq1YL5tvChZaF9lR5rhdYCwy
JUIbOH2J3gpSREaZvOLakdtcRMy3snXB5WHRWzKRItr28pm+NcsgdT4TnBKBBKCHvB02oZgjmqDq
m9zDVMktOr7jH0K7fNOQSQlzx7YaVRf6Ge54MF6EDkTA27RRm1RqO+hz55MRS7WnopTAaNoWO4vK
D6Exfy9y09+Pci3NA8KGXrYdasV21C5i7TDPWnmcy+YoNO0HEJn4UCfFqRgFkFdRuxcdfAteVho9
kEO9UNMpk5cyPdYRq/o454LdiTsc+fMoZofDQLLUToQx77tyN2vAl8dQYl+o8zD4io9xmbXLYjoX
xyGGuAylRpJufF49xBFkSW0az3x3InHDDBECEozVpuuX6LTtjVBjYFI1t2nDzxobso54u+4iPQr3
YyhQCS9TeF2XRJHleCTZrep+vFeyZN86eCOdfk+MKWwGJGSRk3PmMYaj7J98t2bpjaO7wbDvUtAg
+yFjWtvo+slO7YcsSn/SjMgOvN/ZPAd1jB8X4g0qhHp8zlIi6cwm2i/OgBUJPduu5S3YtcqS7ZOl
1PdOpy1Bmz7nifExLDA14O5VuymCcSfRlTiaMzejQu+QF7ckCug0hUhqGQMom8KzuxniCRGYmnFE
ip3u6AqNBEeGzKSloBlyONegs5R+DWYVsXxT+HaXubveSIbAQAE9yfBpknuG1X4vM/fUu/lVwWyJ
VjR/vrt+sSb7nJKgBH7nFmEuvRXSIfy6ixsAUn5Nc87nJ7MoARM79UTY7qp1ZdSiZQd4xY+zhq+A
TUe6T4Euep0R7UCBIDcAj4DCJtVuq4VJCORSXCvJlcE/R2jmLBsJU0AbehdlbnMt6HHlSvoxq/Ti
JhexCX1c3AbFWzK51lEvwgWqYO6v/XqjdcplQTa+a3rlkQbtI3Qs+ua19jp2tOsWAt/K6ZtKVYQN
Te0eijV5jVjNHnAsTbTWU7qefUGjkGU8yaNHNnCpcd0vTMujJH7sVgztZsidCh+WB5HsSejRtc1e
Zuz6+HqWb3TDAOvKRmtSRcz3hf7dbpw1sPuXUnIG8sJ+pmX/Ypmdto8HtA52n19PNiWsK1NpaRPe
NBHUmQG3sm+lGs770AZygBinDLXrPI3ocsgExIEg2nb+AkzGRri5AOXLwdEvLlNTEqGrsb1qkHAT
iTcdMwMEMEOQOhg0om5x1h5zSzwgaW3QJxgh0ptpv2riWtBC6TqVdndRo8lDC1QWeSjNfQOi/t2q
tyT70e1WYWb7izDhTZEZSTANUgQrGz1V66GR0KIvQMD7uvGhuP0PQ49vdIzPjOSrnA3N1yi+A5UX
npYIvaHuAF81MrSGMem+oYWU1BKLx8/GZ4+ISutwqBYTltx2bfhnwWqCb+Io7ZvVmj/n7yXTHfII
ymtlUa2rIoq/lOl3KoyYpksvSQ2c3X3uq0Jnq43hNzGM3erSbTDRQxdd/dSR7KnY62NjqQ77XKCl
kVmiJH2rhp4rbRKht4rXVJsmyjoj6DvCO4E1o8fNBcJA4SPbXYJxopQzY/LasMljt6c8bhv+lCKF
p/RapWQ/p5nxbPb6e2KQKtZMKgrwtXopyYv3NFw96GjiCyyOKuhnmD0ZXaBy0Z5IPG/aJYhCrrl6
MJ/CxIWdYI/wVrKnzBxMz03BfkBeIq3ZdYI4XWJuFOW3SEPlVltYMuN29Qw63gwnH2wK2imF5QKt
IRBlXmGpec5M2vpJfVzLavQdW3lQ1bB/jE0dPbr7tcxALPLLwVbjlt7F4kYPk59RiuptIdhqh8wR
xm+a0usvWY1imCFphJqicwoGwbB+yG2Iz11OL3ivZ8ppQJgbuIzl98KoEqJKrBYNuCvZm3CEIMW8
d0p3sMLQr7UuCpCa1+izNXOPsJKh+niILeU7F7sftypvY0leXazqFEUx7DL91iguo8aV1qTPDfvq
nSDi/FCpNJm7SHuBn5AcqHVOq1NfRaV1MuHx0HjJKjwT7VXmrv1hyom6XW47NPk4K4WnGtANRQs5
NGPyrGWPTW381NuVxAuASIo9fZ0AFO1CFBenosmv4yeCirkbXsj7pXPfkL1mI16lMK6b6xBtb6fk
byqMGCIX+i80f/G0G/ptSlPnlFbKpbFQ6ZjA/D0DlFKe97dkOVak360FNs+KZK59bcHurE1d8bnq
2zYWcIhKYz+XoORxuAdj7n7vUap48VqL6yhdT6O8oDpq+5CAdURxO7up2cZZ5AZmrBOdoEVXsl4S
TRAh6IIL2SyACMxMtfeOcHzifwjME/SKCWQdcvuNrtT3piqRBeG5A+Fj4yV5SiqbNn5us/dDpBgZ
3xNG76gu1RMhof46Fyeh0tuHXrt3fqAnLZFf59IdS74GpT7SzwKBV6xiUdfTb0xGGhgmROLRdbV8
U0kfW0KRd5A/HkYsJTvikFwPsJXh9+tS7oHAZ6BuYXOCXHky7epMrEQaOM08+3PM5CiGOVl0EhmS
xtxUbTLlrQXiruOt9PvPUWsHuU26LfCrM2F+kPXn4phH2muTW5yaOtmCzahdJwymprz8Zn5Prdy4
0evxqzK0SMOsyjxZaEjXyRZ7RsmCHFGCImEuC/Ac3U/uMbbX4M70ynm8EBJCQ5x7xkEb6ZjF67B3
Cve9orVAzNa8T6eWKt25YQYnAk22fKrRRNePzs6MD5tg4POwGao3/cA/Xvt8+ktYoEE89pqy07BC
o20peyP67fP7Zfmj+ms8Wu810BaiCXesbL8tgH/7fBIwmFtiOa63L98+528Pt8/cDpUsAoXO5bFZ
kB1juNVWbWX6ws/eDtvXfj799Uv8siDKz/nbt/7Hp//6eUCl1X2kEYo6h1ITufmPZRX+S7ljpUyk
tx+tiVg7wicYdkWkP5vPs9ufUg0hsvZN0VcaBNKU4E5SpPTPh2WDaKlxACf1AzpWWWFs3rftkDri
T1ccQ15X22+vElaI9G17CKw3PRfAD8PRPFWgeaUb4m8f377f34yEufxp2ydtB6Gnf36nXy+aK1tC
gfGiZun8/LzPX+vX9/p8/q8+51+9Ziq9A4ry8Gnan+jswCZcjF++/ljHub/ZBS1p898eba99Pt1e
277B9ujzk//xtf94un1eMVQT2y3eC1z5/ubK3OQzEX8tLZe/rJr/fNHYRDWfH9+MnsnnF23Ptw8L
+AbR4Jwm2altB85ExoM8DCt7+f1w+9B2sBKfjoRy+vzyf/yI7amhIgL8r9bp6Bou8P9Pp3ONpgDO
X/J3mc7vL/pTpuP+oboEsNm6sIQU/fyp07H+sG0Xei/k5b8UOqb6BwWnJlTddoiKxFv6qdARfxAd
qas2n4DP/T9U6Oj6FlLzd+e5C+iaca1FBJ1hE6sjFTx/87m3mkiboYniM6A+zzGj+1or+8Om89uk
c0uWk76UMcWSurrtwG0Grp7KMHfJ6tOo/dikNdvBgWUFmEiKPNUWkpdKxZIljPnNGGU8u6tj6lRv
vRrGzOPK9kpjnBMbxYfo0FkmoFexBe8SGgvBUtBpbdmo8+XpVThH9G51aC2DdguolT4kmO4rpsl0
obA3lPRk98hZyFKjKsNpkh1qWafJgk3I0o0eirVrZDkHoh7zVMN+gEKv3Uo+Wfxl2V5QCzayKFRn
DO1USwPVYkXVGJbhe1cLASU4vKLv18nyUshCU8iSs5LFpy7LUGcrSGVpqssilbzqcT8rFPJ95BrH
+DS2DCEmWdpKd7muJO7OUDMvkeVvLgvhkYpYozKeqZA1WSqjxSm9uVY/DP0JftGCL4SyupMFdidL
bV0W3ausyipZiOdU5CuVOQMuxnih1e4dfQlk8gii1QPBZj+FrOpleU+P2E9kwd9T+ed0ABw6Ab2W
zlQSeD6BsXgmY1dNH8YDUbedbCOg89kjfZDNBeZyl0a2G4RsPEyyBRHLZkTa2He2Ymu7su8RCGTd
basI4mIB5+4ARrMrk42NjA7HKlsdiWx6JHQ/iorshWH91unU/tMH3uTwRNwwMnMUAWBHc7y6qkWv
JH+0cLvUDktGVXZsYPoh3rkR++DMreb9aoNsc9oUEXWPdTFRpvkUK/l5ne+JpYmPeZ3jbbTNJ7do
2QJhojFH57poa+XEv+Zik8xyYZL4wVYUrYZs39DYNDzFUu6SUa5yGsorehIqf12bkzFutx3AcaYH
1PJjegxNYm+iGm4mEJoFXfmS7LNWu19XEhGqVI+fHIXQdHibni5jeppc7XdF3yu3qs4/M8uik6WO
X+fBIowbER8zFoyKmsD/svj61FG+mHiWIyWvDiPBGTQSyx9Jfr/EuctvgIdnncyBEth6HiuX3163
zmpKwmkFCM8f5/6k6JrXG0b7IKIUxZfOHK/nOnPwXJ0Ky1pAz/be4CC7CLXijcAK9HiQkIuzSZtn
p43ZlamtOjatp2gtv2rlQDGYJNB8knANuuohQoYBiqA7ukYJXFGB+0MimpTHHNIY+qEVZ8ahsH0Q
crx7sQIHVx1j342rcKcstN3j4TImtDySvCbvnIunaVHKLZ1yQLM2todhje4Y0ge6JQK67atXsFvc
9aXJFa7H6oEEoGNt63RZKFvZEBNDAK0QNC2Y+bzwxoE0Dd0A1pTH2bWuJbf4Xqs99WFiTDfF8tzj
iDygY0W44dB8UaJHg0+/Tp30hi7OV3t08BDRTdYU+6qiATwXnMhF4Y6XWrfeVQDDyYocRjA8966S
eky9hMeUyqpL7tFzMnXDbsjaOIhglYfaAAGV1E0JqmJngM+nxMmCACo/hDjbd4V1t4zrejt23asy
xl9SM6OFYVbLfu2a6tSGTkBz1q+t6r3Fb4HwM0f24uz1CDdPVIoBbZJKrQxkEeRpkag7M8Ru1PXF
z5j5/ODWP8JsCW90Z+XexGiTXpcV79qZwNd6WWNfV+nJhYuJ/AX09E56tOBGeybFit/XoNtze7ru
FeSCa0rSfK5d1lXcGklYHypBZZsN3btZkOpYue5H0pivA2EkJ70kEjPR61taDnAsZoon3EA1KG1c
aaaZ+iW3Nhr24hSnpEAsy/JtYZtGmhoyldHujmpREdKexNdGZFymMTJYiearKiHLtMFYHDhZwSwN
qBkDqrtW37dGeExB2R7qnklqR+wEoMXlBlVlv77YMwarsANj76zOj4mBZkXnqEMfeYXH/q6xo+aY
VpDYx+R7ineeFO94IAceQmK8fEEGQSG9YOuwnJkHcJpNa/3WJi3XS4tLuSNF8VBjM97Vembt2iSn
ZaVOP5e5qvZaZl5PnbtQB8LBTefGG0vYLeXcNieWlnvVfGyqyvphTy8iyV97O8sep4RBtmuxapKi
EXm5On30bjHel+n4AJPQgVo+L7vScC/dSvMRGfBb0oIMy67TMjyrwGVmVDrtXKz+EGpnDYVqX+c1
O/jI9W0NiCfSIwgq4/i9sL5ERRQ9qnF5rLqOu0pxsxDceFBXdpSzy1i8ux/ACO4F7gVUEbgA52hZ
d+47qsOdhp4IC8U0HmhMPapVkd3occyNucmOfT3bUkhJc5xGO6NYxEVV86aAMN4b1KIeXPwwUMc6
8yBNGftYzM8iXl8Ts2YekCS+NtFZ4fzA3E0gQqX2X3tBcscqaEz2mj2hjUphtVYBLOqSi190O0sj
fEaLu4LBf9cTe5+8GraeXiyh/LAc+mmZhdUIhdLqm449epbbABZdFMZaETnsE/AGa8LlxUDlrtKm
4sSQju4HtnNY0wwjUsSTAnWYyDqSP8013dtjSrOLPtWhoL+cNzjskAeEB9baW0ppTLQtwQDAaM6q
np+UwZj8OcKyVtv01xKrOzZtBHqTZlxgV0im1fHVwFJTLghEVQPE3pwxiqoy4zuWFR8F5Y3SMY51
dIjttZbDLOd+Dt/rZA/Kg3AQAHMaeRYYrrbjMk465Tudd8OclCdXTW8jA9j32vU3JOnm/dqfmXIu
QAvo2HbL+prVXLymDrwrijB/Mbp/ZdWxgnJpQ392WMxsC5Vjq66MoVf00wbTHW6b0W0VJbuuxpRM
lgRJe7MlIxqoznNMgUrZIXmrT+3cvQGWx+K/2Mm5tbSPpGefAXOVJKomPVg01kBta4inHPVkRcW6
t4qKVhg4V882Ne0OQDqVlJU/z6gug9XOsMroanjTTuW6710n8myJL4Qnl/lw1GA/vCqa8cpvuXgd
fnvaXwpyQviQe9s9mAy+DwPVr2ir0qttNWbwZ6VnLi9aCipqGqtayWvHiGWxWvtdUXAHAxxpFiGw
VYBERy4kBVpaxo500rP7qtbPUitHUrkbZIUGoAbWausKcSjh73WEVnSjoR0pSchbSPSLOoe5P1nm
j9Zxq6PokHpa7FgG64nzU99XE3ORRagZ3b3irIyF4xXToJ1YvDkzjN4n0KPfQzAs2ZqR9KPGF9cg
C7kYmCO1CkPaDMywVI2aPVFqc4vjr8zgf0SzH5WjtUsnE01eRuaTidh1ViJrz2Su2yf8P4FL7kA0
cuvMbZfBZHdr1ObbrHOuJORlrS7N4SKz3kon70lF6ManXiXTQB9YHrenzUh4LIFEBYu8ygriunfp
wOZ0saxTz8XhDyksxDSvHtXWLIPCTtarSZX379wlPcasxwOs4Ii7YPXQMPDp9Yw5HyLDlyLqzoQ6
WnurobvGdgTaq1pepz0bdsuKO29p/Ka5R8PMxKy0Y7LjVrxulCmdaFLkDfadRo3h0UxMGDmx80u5
cxd1EnISVi/Y1cX1GiY0Y9cvtYJiqNIUBL6TH2EcdLrq6ED53dvComWbZjJ3mt0w+PqrVc/e53TF
qRqnGVbiqfBzV7+Y/8PdmWy3jWzb9lfeuH2cAQTqxu2wLkRStS13MGTJRl0DgeLr30Q4TyrfGff+
wOsgSTptkSKA2LH3WnMZnQPvvbr5kWy3hp872GqntdlnOw+F0sWJxXxr67twdGryPMw9HW32H+gy
2XO03wAXUFXn0Br9mKJAL5+wBQVbIyJ0pBuKM8lczt2QzuMWrNneImfMJ+tYeOIRsO1bG/tHEblv
U1lGix7TRNRjm6tSMJAfuI2Ohk8SLVlJkkCP2Ywj3ukFdnxKOg0fxKNta4czp1nbbufwB8qa6YSR
iTkmTV1v/t54VrJvBcuqABDPrfGDdAjrITPyc5OjGKBeOpodEZlNVTgny64O4Slq3WAfhfLDRjBw
MVjY10uKQzJZwRNjwM/Mb+FZ2CjwY+1Rhk33GtlOjrXus9VGfQdQGq88CQfMgCBE48cf61Xav/mI
kG5sZcjeiS9ujeVY0q+mdkWR09CQrufvkm/tfWI6UY9p8TvcokS48J1Pa0c3+r1fzzeyIbimI69e
CSnELhtnshX9XT9sOZVAg+rYSbNGhAiR40PloYbiC4cVHnofwkGeOWiCSZCzzL1l+xJWbXKwq01o
cJFGRcNcaeI8mn3auf1dEcInJamCdcD1aNUY057gokfGoeWiGrLe88TelglsEnIeP0UCu14aXNpV
XVPhomSec65k9sDbcEiv40QAdBjfmk5kz6ChuUEvLI7K0Bqc6uByNREcibKzt02hUyvze1kLru7N
rFe4iuGV71N3besT6H9neOrjiCUSO8KeAfxdkELhb2k/r6eSlv4wv5kVWcO66O+kJcUuFh31LEDg
rCyWwqqFBc6EzWZNZqgEdgyu0oOQ5rAu9Ow1dxfMBJv70RLOrrGnDj2VPI6ycnaxZY970v6GreOI
b4x7022EceaoZYvoyfggGyvjOs1/J2m9ixAhXgwpb4LNNlVmSnQNQIsjwVjPfmo458ZaZi0pa/xo
uoAU2u6uEAPFGLOONXQoSssyvFRV+6tyNGdbRt3WztynmMkk3TwtQydBDtFU0QHwCyYgNX5jki9e
GzeMtz73gd1IHP3O0Omse4zHO5C1svbLdVcAB8NqscVBhc82/tY4ZAMSE4yhQBdPUQddAaYXvDGk
hDNDhGiJd4xdiPoh742vTULXMV7akaBv2CpmE571gKCiDhvJnq4xg5hok0luJpXf2/tepI/WZJ2F
NdW7IW6hmzCgWTvBFAHzKvCSpygSp54Qu5Q2clwa9VpLJ1a+TgA1Kl5EGf+aBf9cbk5sjwmXyMbs
J5XvuxDExHRBdxcOnNtFydWm5z4C36ayroy+sFUGB2dynVVB8Va7pHHpLh+hCLGSV7X+jckD4yN0
a4jC1nbd3DQPo3kKqyjw8Hwa/b1Sh9a6hme8LF30R4talEx27I9KN7ocqnwV9CBGPKeVWJse6gb5
sL+EcqoDKkTjVC4H9ZSbN7hfMWRrpsDLX+YQZYPFctREV8dxkj3WDIbhmX/P7Bqx/PLT2uUtqENl
QrGDufb1JvQO2IcN7nurVEnyb8XS//S0xbNTFlp7dJc3qPRKrfte6ph31RP1MnCaESpD80tvDIQO
rs7We5opnJY3qx6ZMr4BvNfQxgbog9RrGsxCTns4BstvhVhMFEfLIzMprLUh0B1ZfeKdnK6X1CIQ
nnFN3yuxpNthRZrIHD70TbGtufGcyuWgHvkLtk89avia1P/RUQCIrWiCeOMMFt6sRRWmxGBmG/Yr
qRO5pvUkTawJKOxP5vL3xhGcTMfXZAW+fmhkiM0A7dw8RH8dRmVh/XpRsqJwliD/Z697rzUpHW3d
hdy0PPKXw9drBdU6spRk7YzBcOqIEfpzyDQc/qkXP6Pvp93mGo9Koa3E1TJCi14tpmFF+vk6KOYP
RTbAHB8ksKeHLfo2B2wGyhy/01BtKQFxtgjaXGp0TuiKbMMGEWeRI3ih8Or/PNVSjGZ+T8iUEq8k
uUMwEFfi0XDeiIIaMH6HRAtE8Z2SWculba9e98o0RGUco0MqyZNYl6SKUwEvCi6lrleCLl9LkTzP
+ZuRXBSlKx3trMUGhsBdc72EWIwBaG5YdaevQyZGCHDOBApiLB7U6/z85ERwSaLPBK98CTirQo/o
4jEKmCajInrUPZk202Iivnq0DA68hb8PxfJDWwJNUKgvL96bi9JZCSiVlLJe3kU/ZQgE1HP0Qpig
MrdZB035zLScWtXC56SNAJVdbpPuoo7Q2SYVBY5+LxzLXdS9+kNFue4DZ4gM64ccF5hFOtAXmZ0P
UdOddRPzOKTaJZDt0WvcCJQOqIaZaM6VraXzeijrdi3t4M1zywfExHupo9vvE+OpNv1vU14MW8JR
CAqAJV4n9wCcyLUz6u4SdRhKcsf5TLQnPJk1Bk7c7Y7tvU52eGeSNrHrqdaJRRj8XT595qTJ7D2u
Y7ALUDFEds00y94lCEMOyLLSTcGm4UDKrtg43klD8LUtzew19JBJEEDpp1m+63qfVNocRYnVZE9l
RbBXmHe/Kel68rupSrX0NU4Zp4NpwIu/l9nEQNnmFMSJSsYIqJW5BMaFRLy/JSX/rKfhQ5jD8kJU
WbHGe5Hukoac9WxYkG+kJfbmJyIKgmEJ2Moc8lESob1ZOudFuYi0O7T1ZjAGGznU5gpg77uWvba5
O2/sxsHSk7HhEpgCe4c853JgHO0n9slLGkDcqA4ubtEc8Vq8oq28yKacEKayPbP4ZKusrfv7FkpR
q5kvNSzxsqdYJtXrG1mfzyhi570HBr6hV7Y3tACllwQ/TWRN+Sb9vFuZLnPuU14032KEzid69/Q2
NDRthvHWm6yqGKfdbVmM4hgOrwmC2mc6WStUWQjSkKv42bBsO7MHXCXuhuyVHcmGybqGDrB1jR57
n0e5V9OA6px3BjbZT0f2b4U7YkR1o5/d7OKTmzEF4pMn7CnsMTAOxU9+4d9Elmy9DD9tJyDJEOEY
SvEpc/kUD5hV0QeEYXA/By5on56+p2/Y+86nAUJbYoFSx/sGK2iaW5CdGG9QyZQLd8e5FcMh0EfE
MDLQ92bpgmMkH2TdhA2OuzH8RRwm1CEKcmYLS3dNPsy1Nh8Mka7numdnp1eMsNEvTVZSI7r1X9gh
kOU+ssXsqBHi9ge9gh/DmFib0F4Qw3QYGYWwlERxeT8VSDrSihgQ02MaMkUvsgGE0roNjSr6q1iJ
onNu3DePs+CDpyR7U4K/zabX7ZxqMtiQShqh9cYZy8WfmBImKSTJ1BcuLc4u27omE7Dj0LbfLBxi
SIMfy5wkpNEcX3Ujt3ah7H4EWp9tNFvP2NtzmrUJxKo4ofBZHAtR8QbUIWYfbm/KMLJ2SafTtmHH
2HrJsSmg6xTTnCEiWoZQefBMUALGTaTHO8NNEgSO0YWLa7WMMjK37/CjTtla5u7RNLNql2HbWLk5
QW3WfQV2fmO6QGlobUULBPek19576GErXTjsbM/tWyUqAFxJAEydVt/kaMTWQsOyPLIIKxzTAMka
NHkg7TLjAW0wAJb0B41tFO5hSaJ4daw8Izxzb90WZUe2Mh+26cDmj2ztIoKjsTiMGNhluEdvgwVS
NM8RgxW2Jp+axn+DxcEoR80md67etLrp7LxM+7CtfEaFpP9uBox982i8lvEAFET4KRRIFIFk8jFV
k3QKgrTfupbv7PJghIMj6T/73Iapp8lDoNG9Ivmnuo0awNHpVEXOy5B24l5Hxb5tS8487Lv2sSxb
7Mya846S5KUgkSV1ybpMazPfhV59qG0Lm0EK/R5J6aGfubGLLEy2RehtzZDlNB64g/eR3HnddEd6
+5UbFhD+mM2NIEEYfdHWYXN5jbJXW8Y2JuP6VcxJcNJMuat9WJetEc+vg/RKMjlxO06zfSQljXgM
kxat2FUEBBwyI76zYv81rWLCD4Ar7GHu4qwMQZBO8UWmiIoayk8rQ8wVTT9DrZ33hCqlq0w6zxSe
3/TI1GhjjXvyq4dTGTVb2XUSJWJIyH3TbnX/W09A9truMgRE4/BKPCbdZPfEAJ7NSEUgmzu5pI0a
23nS9wSeo9NjHsOGz8Z9G5bvZSa/1UwOwA4Cmnble1wOpKA0xmM7kirTCQ2LXYCErQyHO6n3tzbP
ftEMtCQ6qkVSgj4NNUlAH7ctA1JsltfUH6hDvPA580V/Qsb5K33NZIfAbzipQ11TnPbcdL0ca689
Fbh0HOs6EBiCnOQxR++4D0Go1cMpk02/d0oqA3UIdPx36tEUdGSHRkYcQBQ2NtW49Yj9iSvBaKXX
5HkKrHDvMZjwjJkcdXhqMT1JxnRWsGH8Wa8CRn4hSIKTaxGAmwXpJc9YeHy/ukUjy7ifGB7+wAHm
MeHwx1TXgS8jkDth2am5vVZik5XUryySMCYWFLHjgkBJ2vKoXq/nTOyx2rOp9x5q2vfbuWc8GaeP
Q9A5O93M/RN8DQprSTCSHZ9IOqBTmMNX9RllHd2FA+S0EEOzDtpsoZW4ZnUdPKqe5WeTsNfzbPQ5
phWcW+w81+GkELpO5xPrjHXdd5jNIIUHZB7CznWWg3qkDnCz2VKph8UCX0ImF+npuYhpDI2paTAf
Nn6hsaxOk8e1TbA9GiiDIDi6ZZ+hjval0xwYLljPT+opWz2QYlp3aCbyntR35JKz+ufbIq5t2FsJ
MtzRBconfAgfTZKir3TJMA7AOPhs/uB38aOssaB3jp9+5teRhMODnsfa3rSc/JAE8E0nHDZfB7PA
a9OKmFaueqj+ZEIqh/1CP6RplJ+jLiQSr4ivRVS9qUyGSYc5sU5j4u7wU+/+8VrntJcFJs+Fys7P
mUFwj0IyUOXsVsop9Yh5dHfsi9chcUx4TyOpfzLkSkhX2qJnsBbbpTooggnoKLBrRNBsfDOnN7NY
NL84ReqpnYxiZWDg3LRDG5+F1PZJQZ8aj625MunnnVCBFuRinFC80sszIWCIqsY5xEknT6RxgC9z
G86xpdRXBzfu/Z0I3SteanHqYu9XuVB/WNaPLqP53owowynhUAwG63Ipw6EduWxbRtoGC2CWgR0Y
JwX86SsX4oYzOX8QP4rzow6+p2cHI2QLWxDYs+L3mm/nWPttLbaML4XQF1neXJBApss5aneRtwN3
fk1N+J9/1CJ9vSWcpjpspmh2deKx4Jp34Nu+uPG+jbtsCunjqi9C6dqyeULN0Taus/EYX9P56AaG
+JTkVTmyojaFfa5N49wxAqJBmY/aHsU6RtBkpp/qV4fI7Zi8hRWQ9n6yDoqBlcPBDXy/+IuBpdR/
gxLQtW1gYaMZHjpvZpyzCN7zoKTxa3W8WWkdPPAjw7KNqTTb3UoMT4otYyqpCxSNteW7f/GhvoJW
FB3Gwie1hzJ97JZNnsRruwlMHWbnbHGjNBe1iK8g7VbPDqSdmQxFDJ48SVPY7H86YnpMSKrBWssu
VAHaSbRGLqaej6Gk59nE/C5k2Z/drI6PFW0FJcEZCcj6C3yjuOx/x8iotx7V33E2NUdFrykzmsNr
U3SEOvAVSmUvVvCKOiOmrvZ3IT+k1CfzGDkH9a9PRMD89a+r53oa//nZjKr+QseLduFXfT2X0iQA
1poftD79EYXm3hkib9/KidNMLGcXZwiIqWjWDsG43FyW1xrLgV3IFGKjPrHlLjhb9XuA7vF9tgxv
k0DnVHT66A4btXlyCV46dS3mnSE1/1yb6i3KiYgt4tCY0y3b8ib3fgZT+YLhj4ZOPYV7om1u6hnR
mZ9yxK+qEggCxocAUoJ2rUBY6q2qS0U9VYd5MS4NfdRvpE/PXb3zEe/AzjTFHV6qa2gheq35dhPX
Xr4VROyVuUtjNoFy6I8yzwn7M7nkcxLa6aB/ZwXTICjm2b5Kmwct22V19WT2Hl6YtL8akN8gOmKV
YE+zGem1rDq/uchYv6eCoBnJnUtk+AIamQmmrUSNmw7t69qIuAa1kyj5raLr/ajoa65KP3/0KvE9
6Zw3J0OQWxk+kObUgr1GlJdr23cZbsx9lcD31PUOzFd5JjzwDcQa8w5bf9TwexATjyoH+7a+avMf
oS/mdS9Fjmo5XhfRkjNMZ1GaXrqvY+uln85mHVzKjO2ksIcN8JUrPOofZZtxn7Uu/ZAXBD+VH7Tj
20dJrxIGGzPraHrMAv3QUY95IRAMqsKjW2sgET0dcEPmQA/p7z3SP1fug+EG47ay0onFPb6NGZVx
XHXF1gPHago2xhSpFCrdcKya8oMrcgbgTVEmYjJZhd6O7CGwu3st8gemBcV5qm2ClM3iOBV1/7PU
7203sD6iAD4L+xNW+ZIaVWIe9wb9NbS0m0/jYpsYKeHwQ/fb8Knr60g+jHVrrttS83fqYqTpTAQn
FoOxaHQQx95e3UX8RhCbrR6mYyiO8FSQIXBfmzrjZmR4XP2o8E9j7urH/78lmpbtgDj731FqN0jQ
ZfH/CDT//JV/pxEZzr8sB7O2CfLGFqb1jzQiYf3LdmzbcXXDYcazANMWEF/03/9lOf8SCDpJ+DaF
cG3T5z2gBFV/ZCxxRBa5Rp5judYSo/PvrKS/EoHa/3j+f/6REGT4Dm+AzFQQQsXx87//y4ZKYvIW
bEHuh4lLXik5/6HUTFu2PkPvx/dF8EOFpqjQHSebx3U7TIcpC3dB2b9GXFSn2ffwKTXpiwe9O9QZ
d3oxu6gvSqF6pFCFS0jY6JC+k43mvRKgq0NjpucOGtu/b1cLk37sKndHSMxF3SLVoVwc7nOeiE1X
kgoq2ciiXC23XUTjKMmYajvj7CFIj9xdm8Larto8PfSmPAcm5oJMC+7rPut2HRHh6GrIyMEq4gTu
veNvmnCY7umXxg9kvR+Dzroao+fdiTa/2OinjoRb/4yd6EQUs3YOrQEZAE2WXW14eNBVMUAXFszC
Uhao5d8R42uFVGhTlwiUZFHt7cwmdpoSWYvQWSKx+qSf9cFGDTxu5k3bsiq5YSydWssbDeRRSDeb
gOhilCfnajn4kkLRzN6HPGzoGEEibiz4QSGfRoPDtpQHqkZQV7l6qh4ZYBLGtEv5ynDKFhhGDx2J
BLIOw3OK+mIz95CLColNdMFbqM+ARsA5TDNO+9Sj+FUfjrE4pCuQi6CDuhj5TPY8mMldEumMgicB
DgtpzEo0qXtii2xvel3cGM2jXbN26RL9YiC5YzAp6Ji0EfoUWqAtIj+kLABSGe6TIRB3Dr5+j1qV
kBX2lh0Vrd07Ak+M25xhBomNC5mCL5nc7zx093TmjaPp//NX/x/fxNe3g8IJvnDT/zatYq9XxCPg
UqDXsoRXNMuIQB3G0ULKSngn2tMJnu5AlJCTIAVc3MrOMpRQj74OCggosjLYW5O9M/nxJ3VQH+g/
nsYsBKdmDqx1I+BNR5Q97COWIubPw3kU90OW4lQ2xJvaASiQ4deG4ItrODOzPMCO+iOBVkWX+s6/
DupkUE/naURDaDOn+roY3bmgzRotPBb1ojo7hsT+buaxuVUheepX93X4es2MWATS5A/L9R81tDKM
fG1zsnkINl61UKaXDYFSen9hXRUFFEIJlV2bRjFGpChm4V3KMFQffPnKxP31PEt3ztQ9WG07zFtv
wddGTDdmbGXvyIL6UydLiwG9N8KVx9lvsnE/2ctBPVUH4VNTWGFFb8J+SwyyVo1gX0mA4YwJzI2H
Ro5EB4+9oMoG8pqGhzUK2n0xdmdUq988dL99KYCAx/iUCZV7nph67wa6zwjClzcFM4FiFeEbF5t6
wVhYj+pg/v1IPfXb0oBfpu/BamJoVz72oGXTzwyZBQJrNNO5tAsJXM4ZR2k6+cPASGY+Nwdd0yZo
LUO8Q2/wPc5hMcRaFJ2s+YXfLFokqkB5CkwOcsEXT1zwuyCyv1ckf58bZMleQttLvcV6QfdGeN8p
XUQOzZbbmPoDGSd5/d3VfZqGQ+0YV2NInqepm7miQfqk80PrI+4pB6va9rK9JvP4s2tIhzY1jKvM
6eMQPPey0q2FCD7hGGXHmYoPrhMm2qB5yjy0OGHav+pWfUCmSz+38N/zCsH8DLCEzrffZKc41+8G
+py7oub/qOMOZG6JnnBIUMhP2aXy3GIZerwhBNgYY/pGY8Y/miPUxjZHGThW7NTEciqM481sUOga
vf4WoOLflkYuIHn2V9gi4a5MvBT8ERPjWMbtPuTTIaivLHpjTrh0sm9pVNxl1Zxzi5B06XBrzi5n
U5hf0LEw4K3mc2wT8pBa8XHqxAXo0JMXYRAb7ACPXY54aUB3tJ161jc0nPQcwUMkjCurhTtBzdme
/XR6HZsIyHwCMROaxWdqWuYKR/SHpofWaa4Md2t6mcfuGg9ELR8CT4u2wpcv8Vyj/kqmm5Z43TGc
BrmLR4RPFRTOtaNFN9NMzLPb2kTSEmW/QnoSghBhKJ07YC5RD9m0nBNhAdhAdq8RfM3cuEZ5MbY1
YMYUVh4Wgq2N+HUTDijtErG1LWpj04KI2sQB+HOkbYRYEhRDS3SdJZ7BPbw04TKRig5+xQR5l/6a
jFnfh/703GfTjRnN8JwtrMHZ1HZdabrbsezMnU7LDcWZ3OC/7w8iATZY055Dk5fddwxhVnzx41kU
qYbcJOIvh5/RlDlXesug4gPyoYsgfxmrjrm2mxg7o7R+lAlUsmHWToUJezNyuvB+yqqz2Xn6bqYx
oGmNdmWQpK/CwWvXfY4yTTKfeBqSpt0BHJqYhpHw4vVILGieb3Kctawiev0zA3gGEI33FS9qKhEN
Yo0Z5ttAaGJ/Ln29Ws2FOJbkset6/JmGKHuHPCBfwtUu7F8wRRNAIFnPD93IBSSL6K2FTbdhQupu
JFPpIw0ntlcE44nU0S68mU8XvtdKCkPbGpT51vxpFOa9mwcPReVe0ozfqaNjhPHbN5wgKxCGF1Jv
T5bLdZuKGvdcEl4HM0J/nrkHikvoOylXZxRFkAJRJbe5Yb/gdUAZjWxe2CH2haJ6SUHwIOg59Q1J
A46lwY7Tk51ImOgMEVqn3opewbl84D1lOdGhNJODqV2RbvXg6mgvO1yTBhzbCPf2ForsglHs733U
BVvps/Mx5PARLnkvaRYkh5n91LqjI2B8G1pdbBDCvY0ObFwsT0jbXro4m5EMWr/TxrUfiua5maK7
yg8ZooVdemwYPW+oS9EmEBjvWLj2WxP0ZWCnMN0AFwGTvBep/8QbvY/jsGccONSXxGQmMoXHNnd+
JZP5fa5CwZBTvzP1ABaNLsEjmRX529a1N6gtpUMUQZczCWhgJ13ygLmEB7FWN+vfVckS0aCK3JUZ
M8vEgB9kmoRn5kx1m8b9OdrBLdF8pGZ6DTwJPW8pMSPDpLjr+vFqgqtF+Zs+CBy7jU6eQCu7Zwtu
YRvdcGI354hM7MYlQCq0y5FxtGT6abQzpwqjiMZjFsWtnwQpD/VzjemAgUz7jWYMkv5bXKZ0XR1c
TmjfDcSf2R4CkXbxbPPdtn+YUxycm6BmnA3cE0UY9k08OSy16f3gUsroVggkksq7aH/KZdDlztr7
jNY26ovvURhTic9ES2cI/og+/4agDccRbiTUcnjTI3BDfaWftTHFrUF/a0t64mcx08riF4FULLlV
NtPpSmvuCdxkwLqO3MS+ZA4atLliOdJifM+EdSGZGLGzZCFoojFmKlOxuWbFPk/GsOX21F9ZS0Fd
9vfA2IEFBLG2EcUiqZ6Y0i86uVyPy4MbJ2xzdLlNEQAEi1syYidOL2WpR9Rz9ShM+RP1dFgiQiaN
kmzZvqgDtSnQob+fsiTSDWyL19FiVibzIiHpm4gXfUiKTbLYc9VBpaT9x9OyH+1jiFVMUO+ZrCab
ep6eMNbQ40hA6zI9i89u73qbqmb6ppA4lQwzdknofwlVIHcBls5YZC8mjbWd5rfTtk6pvGqjanZ9
Fn0o+UX8N0RLkbTodVEBe5RBiFyCTb54aV2LmATRxhAUF5deoZqvy8GwieWLkZQo/F4xyfc01CY6
H/kxHqTcq5fhy69DV8hDjrjCLOuJscI8ndhjTISkArayTbxQCjvkeeJzyuZ266lYUAM64lHqp37B
B30duqUqF2HuLts6lKvsgdShWprkeVV4jDHwLyj5jaIZdpY9oVZbgIl+Fkzoot2bAkPlqtOpHioR
zhc3ylDp1DsltGGoGOtrsRT53Lvob+kUhv3A2Lucr1MLuza2jCfbLF+DLJUHVhFEx6NOWIasL7MF
NdcKA5R83r1GJuIR2Zt2S9z4s49MWlUDjv+pJUXOq2CYBV0yXr3lEETdrznDbZPZ7nTSBqLsjIb9
0Rz1/oDoDnYfpIgfcUH5ZDgf8GerrTWBu8tj117byynC4LwmwDB3bgax7kFBvVBEzntfWjZsk4AG
ehxeC1pwTJlNsUo1yGCOM4AnbMT7yJbLHTBc3bE0VE+g06EmNt+MLgmfHUxmq66K7Q27cfJn7MJ+
ARNEh1EQj2LJ3xOGiktnIOtrs4pwkmW/qBMKt7VskJK+azQ3CCbNbXDgc4562e+bxD5z5nncV7ll
OiRRcFWWRCPGDshJS4vGi/CnBQF+IVD7yhfhH0qgAveW8ctsm/Rq1cekQGM9RJWzMYsEJgZL/Kqe
nXyXty4Cc38CjV7FE6CIaAD1EqxlirWpLcfxIe8xpYixvsghZ//PCQMoDo52VWNg691xS1xlDtQ5
b45j422Cwmqu0O/aa1+OsM9jyXo+xskF16S304fmlz3RNPDDYO+uu3ruLl1LBtI4Wfdt7JVnM2Pm
wKx23uYtb902lwY/t+DQ51ymvl+jdJjPgAOOrfT058kllgvZnzg6ZftZiznbJRA3Dhr+FUxbpPig
q8LNJLnKjel+8N3vrmcBiRmN47TQrQfbfkiAYGBbGt8B9v3Qism876ZaXgtI3IVbaBeb5Iy934Op
BtC3Ly3dAiym9w+mDr1kssdNTtWyp3y4SqPIzoUtqecAMejEQCO8LGhbIt8yUu5UCdQ1jOFGfcvX
oePGty7u7uypR2QhtLPek2ZijfkHNkFnO/kZwArwJ1jEsnBd9Nn4AKiuONCSpZuSb9k1T3fuKIjL
ZCIrScBmDmgYxyb7jjKU7QkzqlVmj4B+evRJ/YDMKWqTdtPxieCqtC4nF0r+KPJ85tO8m5gKvuA2
s29nLF96GvBJG+IXUzasgqbDAQvZt9JhI4uY685ZVeCCHqxQf6zp0hz4ZxEuMhlllQfYpTUuEX0p
wijCUo0Ur6+IW2QhQXDnBaNJZJt1co32IdVH0tqAdt6pR2xRBKqERN84TlPsIROSIE2Zyr4Hw9Uw
wf0Ffa9FIekv2SOz8HCDRiM5S1JQN1qZhGsWI8Smk9xZiNcvflIjsnXcAQvvFpAD2iEkhSvh+Ccr
r52nNO2jRyMcV9/q1N77XfmReZm+T5c9jhYmt96/jd2woLHlC8BU/VEv3vqO6wvN/q6WuX6VThls
ubum66L5iQ+GqavTdLvC112AOfl8HNoc7YTsqcmIer21WZjfvCpKr1n7E1cF2GpIp8eoc8Pnag5P
WlZ7x7rhn8iS8nMw7jLpASksIndN3LPcZWFTXnXL3icYrldRU3dnZufvAHjMO/zYM6DMxtokhs23
miFloNfRH+xS+2TyOO16oMZ4HZ3XtCnlwbaSp54BxtWI7PLYW8azutG2c/uIAks/YjsZrkaSs72f
IGMustoOFg9+sulk6ZBY5z6aN51n3FvoqHDHiJ1Ztvl9ZOpXVqM35AQNcM7xwfV84xJjYI46wg/6
inG63eUDOHW6EES0aKspG6ud6/ov3GiyozGJI1vgj8pusssU+iMiJZeAvaxz98fZL+pt4lbeBp3F
SSww6sxrK6oVz+WbjXFBl99Ti81uIzsgAsK4xSkyjiSV5oauMbYtQLc7DNI5/teh2VSiuTH46h+X
bioChj5xPzpn2Hets+WaapFUMOAfyng5h5GOFT+tQde5HOQBFL1xGo2flBiYC4upPGD6X+VJVIDc
9+JN0eOXKNIaYGU87ou6PPiZ+yuhbH+BsrPta3aRkaY5F8Nm+p3Xh6mY3ol5tteBw6XkAK9bWy0a
qa4SwQvCCt8+JrGTXZmF2g+U18QlNai24mFJfNERiKEI+N3OzLcKBwFZ44H1ZZSzBFcxWwkwWG57
o3iuYaZN86RBcx5SdrTC23W5Y23HOG7XLeYl7HxU84gr0eAODfT6RlxVKQana14VNp6Cvmxfu8yD
Kt+USLttNIPcp62ux1xQ9i6thnAA0BcS5aqXdzKMwzt7GM8pis5TQLHedfSt7QD9jzPbl1nYxkkE
Gnnyc76HtPoxNlDHCLB/RBz9iqK6O5uYffyk75CLYxTNZ3ztYOCOHnKu517vYRoP79YwR2cAI9yf
JkK+mI/mNzlXGyNkuuXnSySg8Kg5SQjVjRTNin8u9LK5GO21kqVL4Ytck2iE6Sk03T387OEgghYn
te+SkthCnicFL7pmNrW3a83pjqitz5rhW2MAiuqr/HejY/lfeXDV7aZ6jNMq39qL/zBGAU2g7aJw
w9uO4w3vkJVEF2ARNBx8/a6PZ5hp6M+PM+UP1kyfXasg1k78lrM+kryO2o8d44JHFL+RMtI2ARE8
zFgSJw3VLgJF1oySoNmORkePl5cpXDxCZGBk1ZDyaWJ2eWl0fbzhIrg51nuXJP03ROmsbHPWrDqv
/fDSjDxR7pJXrYvoRBW2fQYVvDN1S6Ls1yds+QXTX8NC/po2hIJXDe3P1ngsWOjCOvfvQhzTU+YT
KF3bMb4bDm5Q1uec8IRWWlhrWGf0C5sj1sMxK4klJLWo7DPtLsSHv0qI4jjkxnCoiIHf4XUvns1G
bFILuK9TjRfLx5aeFtV3vfaau3JIImbwDbIwZMu9k0OsoG12yObgPQ+r6mXiQoylx00WiOijVg97
eHvhUxIAEAclD0KW+QcEazagrVfubRxGsd/1myHHK5+xtd0SVmDjs9ATDC/NyMjCClfpIM3DgIz2
HDUwt1jmtU3QmeISLz+lpXMLQWBmIS0p5j00f2kOR7HpbOPZjMMIySUETY9hDduHuj/FyWPpFP62
4IciQ2gF1n4q1P/L3XlkR45k6XorvQHUgRZT106nlhGc4AQZDGitsfr3mXlmgsmOrNc1rQmOGZTD
IUzc+wsUIa7dAF+52jrVSe1D2UtTZCTSO03BqQuLNQX3lNbaDIHCFKjz6ACYYq/dSemOEcr8ITY8
VwQm9oPpKYe+0puTMeTtzmwgWPbgs0gFOdqxtYt33WJQpPUuqEbF8q9tj5BEWmnBgVHRzhgC7sjc
AHiZXULHel8ercJlvlbU9YYYZL9xBgWB51zJ9/JGA4dbG5o2XSuVD87GV08ObCaN6VlPTzTn0Q7M
qwvQI7tETb2+08CFDuTFD9FgEep6VUwP7TC3eFTJgh+swFBAwHmrfgIvUWTD9z6dNVpZCK7+aBJR
zLpZ3zFWJkDaJN/MakRPIJuNSx+VgH01ZW9tlsCKnTwH1X81JR6Zkzkx8svIZnDhE17dmGMdn9Dv
3ml4FhD6JmN5TJwS0qtK0gmbWPrk4OS2fnqFvjCSTElx3artzuCf7UuA81llBfc+sc2rHBG5aPgW
5dFw6SYtgC7fqACvtvYFtE0maYVyj/+rc5ILt0Yq31Nq/GANM7uxyjLZIVNNcx4whKwyt95Hg+Nc
6ZGdX/G33S5SbszY/m5ZnXf0Ra114u8A6uoTk3r0KkbagsGwXzJHya+rDmFzhK7vy2CsT3HU9gAG
9HbrJOTp4b3d52Ixeg1Uuu7e65mp5mNc31Tmc+l43cm0Chxv4lq/VNCVBLpcWMSi4uo0R1p8LLxk
2OSpdqujK/GgziHv+jTHm2icjb1mavoKeUlvHTalA9MaP8NINXelRcKyn+toH7mMXT3arnXV+fFF
ks03Y8P3i1PLm9lX0UHnoV7nAayoDMynh9ISsBBN46zd+zBa5l3Ma+jRJT/0PhpWqXqtoN99zZz3
OKsOkzob4k0/MzhPj2ZhNTdYvSJvVzrqKm+6GwKE1WkIoon4tplAQmXYiKrCOp28DubYplIMOgOm
pqu0hDSQWPWxzGiEMxyFrjwwXjERp1u35SUyelzKoZtC4qmuHEKHkTUAbiyNx8HST2VduXslxjMY
JU6AIhXSA0hFI4MzwY50gv4iJRzYJB7CtV4RHbMsJ06DCc4ACXgFxx3I7GSuSGACcafxBIBFiqeF
fbjVCmT6LBtxhjzz+K57+xeAtw81tqu9l7tvIYDWoemz66JNcVmKm25d+VW3ter5ujbgn84eBMCQ
4PSqJD+8n8ax3ZspXX3MtGk3ZMhFoD9R7iKl3LuVA8oZxavnzKovO8U2joZDvnmeHBjGmYZHXjqE
Jytt71W3K9d90XKtI8P00u0eS99zLwngPgYafUnqo62HGLG3tTvI8pBtmqo82pNlHJlz83J0zN4m
q9tnFrFdba5q+rVMYfbo3rUj4anBSqCYKAr0qcZi1NMRUaq05sMIxuKUVw4cR6s4RMhKGyqdTNM1
L7ldfFchS679afjRdYxs3THeyv/RuZW1N2bnZQhzXuAoSA+D1j2Fbt9tQ8TvSbvdzP6zPZrBrleq
mSYQpZzQI3PrkHi6KFrzsUxOaD+N30yLfmeoTcgsVifst8nlC9G7L3m/ZV3gd49hlec7orkEezMR
SwI2g1cGYn8YQVXAl8317PbhmuRTvlG8LqUliFem0gOL1AR3FAF/MAiyHgPFImmFuLmw9Zi8gSCr
3froN4QM301zvIhR5t1GZtSvXDW4C1C7XrUhgqMyb9+KND5jqOGg1SF2EhHQBDX7kRluR1hWOXj1
TVwDVQiEwJ0E6WGbhFylYGIh8zRcBDqW5BUayqtYwAjlIkzja79FK1MhVHPRTGa/NUde7ows1slP
gGgypLnjY6lXvV09W/OgM2eJQiGSAfgpTjXgilmQbVTPJYxha2V5mvhCnDCZjimwPoLQc7GOhaKc
IwTxvJmeV5+xiCYO+qTFCgZgEOlh39H9+RWQ2yjEooEpiH/W55N/xxOHSsE8WZULxdDjHZqTT1/y
0L7BKClhNmIJ5pv857JUlPn4qSo3OOWEcKtBJonpIaNgSaQTJfevktwgcZeFrj/ObXUdVsJ/oATC
S8OebidhOTFI34kcV7vUUKxNL81UxMIS7hMzai5YkgJfdYWJjQS2lkKFXC5kddYZjMbQWFZmNl72
bjKdmmBWGQdwM8QVzSKmSTxfEuYkSCGhdSaqTtKYbAUD3tiomfch392U6jcEZZRtKIKmisoC2Wri
pYxBkBx0rOcO2OquJrN8kQnymywlohTmqbVr2vhGriKRiG6U84x9RHchgbRy0ZYoFQ0oCp9FIyVS
JoCylRWQZDOlxD/Yrt56l6BZbgdg+9tJv1gWcPouO10D5okGEvy5PmJeJSLCJAeRVTTi5KD0NmFE
IpnRaN5iGKjt/rtxXYatA4T6Z1zXtQBi/c/mR1K0P/6G7jof+Ae6y7NBcBmeJbTuDMsybe8vBT5N
Nf+lmrbrqbrlMvtXP6G7EO1T0eFgM3ArlEsRx/sT3WX9yzM01XA4zJUaff8RussxnL+hu0zXc0zD
sQ2dK7RcUzOQ/Pusw2d6btnYo6NfGmdgr8S6kkAyMO4zcJRXHX2vCwi6BOWe8blLXa6Eekz2SMmR
IRG2l3hv5mjxoeufmdoRQyWYHWnt+2s4ksaKlCnBTeTUCOY6AgJRJ9GIb59yI5tcuRgGV80OkdF7
R/JQEkcS1E2VH+R7L+uW7p+MsQr3HSJBx4rxAmzQ+7xHOWIOs+e0cF/DybgnuKQe8v56LMn341y4
tSfNOvpk7pV8ZDjH/Nmuyie++8cMg9rLAWEdZdC3XsLXbSMzuMNcUds4eDYBoXDvhig+mT6JWtTk
CmhnkPW8Cec4nt529M1DC5ZjE0yExIuMPiXMq3dBiSMm49yWhv2tcpN7WBh3k9q+pFblbHQLGyMD
al7vog/kkD3eKxH5FNvyL5GSxeIo8n7ZhFhxPlyNFtoLgO8J75SMu7p4g7DgFb6XyhanrRf4ijdI
vNxpRvRqlXa6IZYs8r5AFfz0MKv3Nsa9O7d7JaPKRNjUheAPiuKogqDYQyQ6bF5GC9AIBKYJDD5m
NnQTyYCiU0NufpdFpbfHEWXGDL5naJ3fFwqEYL8gTya6YAB9YZu/lgF3dXQCJJVtPFENbT6FUf0d
5sqjP1UPWsVIsXGevFB7blynIrEeHzxUTTwAGF4SQzOv7nQFdFmDCKPZI5lfnoahJoobVD+rFu06
uJg/XXM1FpjoMcXdCo+6dhjeh4G5uyHnQe0uSPZg6xArS/FjsGA0R7tRKZnDR+PGQ409cWz0SkyA
toK01OcW8A+z+qUTGIV6AOY47FAnCO48Ryehqn2gvAAQvHzMerQdWwTEV2Fo/ULHl5SKfYpbWECd
gy0hyhHAQPjTSmxtvFTjXjodL14doqpf0U+DJNvVOngGB4nwKiXeMnhvpYXOfj3g45Z/G6DzkN2E
7qXxPoAoLB60l0TnVoHNYvaHG5Xa+5fGiEUj71OpFodCde8CDcpTqqLPThrgNkqP+aDcJMjwIsMA
Fdu+0VF2Xhuo+KxMODADRmpgraafszZepzYZ2IBOqHNVhOwSMt2dxZFadlcjdL+q1OQZDckXI/eu
2w4zuE5F5C2CwTdkgmNa6j/NVr1V4H20Gs5XCWj60kVdxIBsZ7pobI+ORiKrfLIG+ydhs3qTZDq0
Ux8NFGjFrmrOKOHER28Gk+MSWKITr9C5j5AWGtZVZTurrjFvcxwmkS70r620OmRB8lJ5OXqZyaE2
kPeAJYCKZXRVu+3jkBDVS70MGXPeZEJnhOzs9LlsA4we4FCDpWGqgVJXGR/qBzh4PGSELgjmw8+x
rqy5ArICqmI1WAHDbOM0p+op7NYkf27UXFfXbgJJMy2nX/zA9ywyb5UQBmJSR28MJ44q+Qm/qR9w
MnqjjALVYB9c2I+rMeZ6jySGkp3BPAmE/H0IlbnbD32Bu4D4P4zieVC6O/CRJuNaJ06/tlClyyZG
gUke3zQaxqVB9StuFTJDZOrqx7ZW770AxbJW45vuY+O2C6/SmrFPlDZ3thE9DybziAbf26rtjoMC
bBWJhFs9n+6dDm9Mw+H1il+ByceCPf+rcVvQrG3CaFEZT3aqPnigyYXwZ7Vx2uFDta59b8L+ziWg
H334GjjVMh3uCeWHXGT7qBVGtzInPdl4cw5FlFCyO9OlhJ3/0If9e2MU92rZv44lF2nM+TXEQlwl
FW/PP4fMRZrKy49DPORbp8t+KGP9hAzAptfNp4KJAOAWd012pdJylAFTFYLNAHt0+oVbyuMwVHsz
in+NQX6Kx3mn6CVQk4DeBK0Jm+kYFvIIzqVdu9IwM4urcqsXRGkiSEkW5otd/qRyet114q3qa8BO
DPWQgooChLuH7eW9I1/7S+/C29i13ueJsNwYupwkYnaOGeHWymn/5jl3ESMzr9E7PQVpfkhi88WP
1A/H1y+KwmS4OJvMqkzn0tdhyI/DCbVkso/ZfAs44TSC4DeZ/3NNSNpmRN309AcZSlUN7lUfYGjW
XhrGcUyyW3S/Cu4ZkjqkFrZ1B/4Ph1a91fZpmt+lffqB6ObVbGPwC3L4h4tvqEA43vYVauXi64Jr
szOEZKwWhh+zNYPrJdUJL5JpN2EhUqYbQ3m1MVPEn9PDmlBg4fCqSBIILYxXrt3cf0dAMF83GiiL
fH5r9eB5HKP7wIVG3zNubrvKIJEA56ZxVNyCWxc/SLisijsdR9TVUEjrj4CQLkcluZ1ChhMD8mYO
jXyu+JuQdIRqzfda1mF/GveHwq/W+PlyXoQM1XwkINsme1h0h3IAU2g5LyO4ubV42z291PaN6yNd
gKs2gr7fgwHj0qAx3jKjvuthwAdRvPeyb3moHpxp/PDGdqsQw0oH4wn84UM+asHKGbvvMdpt+9ll
mkNgs+sITRVKcw/NJRRNw7H1DlqDQ+k4FndGod+bhOJdryUDB+UKcQiC0PathmrJWmcnN3/0oDg1
ZULQHn61HcXP5cyLqALFK+3s1ChqhwlZSXuHbp1SONW+IKdI4B+tu9zivemFaJ1PNKubMbRw0+qb
NWRo4FisL1XeXJy1/EuGFKhOqPRuvCGGWZPBSQ92aYJhNi96mwsuo/mJSM6pBr3JE/8eaX10jGf7
Z5joexvFHCwhlTd4B8ifWTdWHHpgioyrFl/XVVOlr/Dh1H1RxnsXjbA+AeSmouWzG4IqRTIs1wFC
6puuw7OtjPJHu+QTt7Pqh2HGjznZWsjC1QegpgRPgScjUb1tXML2ztP0smwZD/m4N4yq8VT0fK5h
6T47xcYq3aeoF441jv+SJHYIcKz+TrL4ZrKBigdFfG9nPlb3tbpVCAmNDhy9enqxW/cCZIZPEA7F
ImVAtiEb34yyRLMwUK9L420uEBAa0kdYM5B5vmfXvQk2K9Cwtq5TWsTMbB5dxELXaaa+KAp6IkbP
m+CrhEQaDlEL9wXtAVAtmrNSe0KftJgEHEZSRt3Q42yWrTOjf9Dc8t3ybg1PfR0s92cTIvYHovky
aVx95Znx1RRmG70onjBBhlEfqrdwn5h2om/oGiEqzOTogAyZGyUZgcUjdqiHh85Mj50aMT5Kgu+p
kbzFVfCjSubr0IjvCZVdky6+AnGHv0OmnoxGW7VNtqnnghdR12Ko8+PzlJMizubqYXaNVxzFT4VF
NlVL0wekZi4Ljf+IRxKUUmWXxcPtUAQvoMymbZ4Q9KoM2l20J2n+NkpuPiqI464UUms4LTV4k4/f
LKFDl7Xlrc/Amr+CkvJEyngz4JPshUg2Wshpjdne0w9WmvzEoLxdYWUJsodOy53eYxRA1IBQWe3k
6NQJXGhjnRiRK2aGA6tV7MR3jtXCY9Q47dptwVr6YXSlEjkFJ2Mh59rfFQZRj7ihgUPD+J54P7/d
BvyAlc+rpPd/BGb4aJONx5PQNzC6yunOmuIlIbq8s6t3RKDvEYcktJuGP0Z3+OaE/c+paz90wCmM
tN8ibPJWpcq9Cv34vlMQC0677KL2+n1vtjG2a929pkPjtzAQqf0T+u2+oKO+YufqMu6odxGqZwWQ
jzg+YEb0TY+zk19Vv3AN5qK19HXQibloJBBGBvSzntxpHaEnt3bfw5YUk5oPV5qaEOztHeJD9htC
6Gsfc8jtnIgOb1zTjxed6uK4XSM9YWdH11awXVcruv/uwSzcNyP2keLFGoMGF9nWlY4kxSpRTcb/
XeOsJnd8p8G5x5UEl++7oQS7EKCj1sZbHzu+LdGLRLA07ojWeWvDK+pDiHKHFT+NZv44BQHdP+rA
Vrom1SIySliGhyp5HCU2TwwIdjUmLqvKGo+RO5sASXVE9JybwVdvdBIlGziVx7YiH0amGsZ3tusR
fauK4UGvh1DYnoA01Deu6r2bwXTfGKl1qLvqdhq0Z7V0v/tlfKnEUEp8lQ/M7d2NnSOK2ti8vEMG
X1E/9hHfVJvYP8nv3SWKu69HnMmTOboMc1qoynvWNR+wOFoeW/RRAYE55k1NsDhptefECbe2a+0r
vwflN0A6d7IT+U/ELa2VnYpRrQnq147pAKNhZSnRVdeg0BwZY7c2ivFgTLRRnteSuP7uDxpE8Qx4
cRAi2PeoqDY0HTQrgL27OCtml8YA3tPHCMsww2cXgQ/Ub66BVKwCXIvbIv3odAgGVY/M3Avpq48o
9H8G8/CNANVbF9rwBhlvoyLA/PvWLJ1fVVKCJndHIrvlfgxLf90wQgo9wO2a9R7r+VFD+7iObkaN
/hJFtb1beESf/L1mdPBfGSyMGdixbpjQCbTzeBUU+EJV5UUb2xbe1ExqPbWq17OT/sgqQekKR9j8
Y/g9rG/MBKvXoKSbRzTtso2Se31GM9Sbwo/YNXdd8GjR7+n29r0TXKXRjBycvMj/CoieXCQyzCCL
sWC12zau1LKaZdU+LHnXxzmbEHUph3XgT/OhEyHfXjAgvOAmjKrh2OJ/TKCs/CmPQ9FGSI1VwYbk
MyEMubIQP5/7HtIxiIJ+Wjciw7AHzRWC4+5gGYsLc0XQowelN+FpmoIf0+sfCJ7jgCsWA18aqRPk
1nM7xrOnGhCdmCsgK1PoNltFkEoCLyKkEKrBaz9g0eI1IYx1UMxoNSXNQy/UBezEvRm6fgTDLoMx
KEUcrQHvJBGgwd4Vcc4QBcvmr3+bi/9lWU2wAb2RwWHmDshSKVltsuhlY3Zhhbp/MHhpPUFR8SwT
3pCEmMp6oQT5JlFg+2JnlEtut/xbaaOY8/ZTUe7tkJae+WohvJyLc9pvbdyBBYSEB9o0I+LYYlj3
AhfqfOfOd4kczKqw0mkjb6m8K4mghzWtRtRF3Gb5TOS9liW57vw6yLpcgJxPGeuHhwpXlBb0i3zw
kSTwy1uzvA1ySz0OzD7Rl9rIWyEvUu8B7zAULnRG24Q7Jqt6a5GZc4UtlzyJmSNYsVVMY5d5vsVb
Rwgkh46Bg2UuiCstRHsaWJyExSKLbWc/B/MuCCoeq8ocCH5LAwmF0E7xv3740zXIopMi0q/poX7e
8/z0ImGCC2tRx7ROCKsIeHFXK0LV19iM92maROebOxLuw+dp+Wpc3fEn/Lb//kGdb14VXhfR3lVm
rDpD8vzb2A1flQ446nKH+UQuMBvBalQ8UHnXCrW/zWqoKPJasOK+Se1Z3ZWqhc1mk/GhD0gKnncV
35U8Up7xH9ch/Q3Kku5mI9+EHs9N/iIqruK69dGGyeDrK/kyyNdH7GALSjxGbOTbg+kg3+CxswbQ
Rxayikj3O4SlfFd8af/4u5jnHP0QmKSXAyaSv728e3N85TJ0Y2hY2PXx/CaJuy/fJFld1hVIcYoW
ydJnZ+s7eHSETnrrBAotjNxfLpav9dMrei7K7TNh0IMn4iDiZp8PaUNrrzy3TY7htgi55lXQ7PWg
Pi5fuPx78hC5TlYD8RaqfU9iAguW0Ilw56NFMOXLLvdYjv/6Csq6fGqydD5G1s/FL9tl9cu682tb
VjaKaXJTkTGKslDOCUpMDHB/RzBsWqs90BH5P3XPQqJLx5sZI4cYBo5rNcyGZIsqFNds5yaf2zsU
kQlXQuVNGQbi8dEOyV2OsMFQdycJ4SfWeJdnJ8yaUdD3dJTIi0StD4aiAqbHq1eZyNjIReEVZHG0
2lbXsu6kro4wKn6PG6dwWkZjvrZ2cxKViV2xRe7/+2LuwmQaXP0hgUt2TO1HMIEAuMTCjwZ6AVn3
dRvXOVnsdED4EVzBwRiHYAc/JsDeld2DgI7CJjsJNANrCPH5yAWmJn+UvqxDxIxbLDefi3K7K1/7
3+76dfty5mh0ioOJbsB4aY31vFsO/3S6c9ERl/Np7fmnP62Qxy6nXk71Zd2XKnTy19yv3WBvYCL8
ZeNyzvPP6eLlWM4sS3Od49URtU+y9unmfNnv06Uup2kJga0GWOIbubf8eYRYDkh5fifJB37yzO1d
igjW4LueAentkBKUQiIy/SKFfuRCrpMluUFWmzHZdb6q7ElIR4yfQL1fVILhIBdndZQggc6EOm+w
JWhONyKZvVIV5lMd9L69JlDFIFS2+5LxLReefAEC0XwipVTvCkO7k5kZKxvo72VeXKWD21oNkxqy
hjRrCJsxFnMM4rS0FO5QxRdg7ET5TIxvkz44mBhWMF8mI5Q3Yahuz4lM0R+p0KSKKLcPUvgkNX04
+RImIOtqnpdn1MDk1a8ZuYPtwgiWJUYS+yGcayKVUYBE/hztAqY26Qo9aXMFzBvGppCTdQVpu/yr
9GVdXasOs1Aw+JjPoEol+CVyMQhC+nldrOIeDC5JFYx4sUOPasg+rBhLiucpWd2yJNOpy7po0HkH
LLAh0xTnx6ZGBI0hF/DSEcH6P3R1ZN2u9We/AFQt02sy24bcKDdEPuEl+zaVdYJwNgQ7mXirxOBO
luST/rIOUh/+El31fhbyOGfgzmX5oPucmFrremv5OOUjlk9PLmzZFZ3rcnw5M/TK2+ogk3GfnAU/
ORsmUfXRR8JiVOA+zoCM5YnKlXFeEJtlrNopKndgDoUhOa28FHsyJbuqF0QrWQ8mdN8qnBGtBou8
tG+L4VQWaGdN9vf/qyUfEZiDEjXaXubpZXJeLtqcMEDjGMl2WTdViIHFAdFlD21rVCHI3c/Rm4FH
xpEYpLUFTfQNCXG+QfmcAvmIZLGjCfH1INxpTcO7vjwJ+WCWpxOCmMXmdJowteVbWxaOaJyW6vmj
BKC4TabkQz4G+YB+96g68XyGQkfLnnCXfD4llg9mmdno4PGlnR+R/PLcuMdsGa3QVRM6Fd8wEfXJ
mQ6Jn6OOIyEkYnR+tADqGoxCSSYk5btPJmEr4S4SFQL+GSCJrJ+LOMaDOg6ZP8tbqIr7eL7foiSr
UIGYO+K0Kr+WKMYQtkncF9lAyi/Gm0ZwnLJ4/paE9rFdED9DphU7dmBfOO8WOHeLliFUsPDEHNVn
VqQnOKsP27OGmNwqJZL8fFS29lw+y3epMkugRGKxVGVJrrMUhcQDAwj5poUCSaMI+t5/OSJCggP+
DSLiY/ifq48xei/+joeQh/2pdqMawkfQtgD4qLZtCtDDH46EmgrqwTJQ7VQJneJXuOAhDEccpJoO
RzkeXL8FD2Fo/zJ0T7NdQ/OQINdM9z/BQ7geeIy/id14gC4AQsDjsvBGskz173CICgnleQjy+BLG
wRpiICLxRtnBbkrHy09+pKE0IbW9htieo8ESz3j1ItRFq9B6N7NQQcENVDY6J7g6kysQCwMc+oWv
u8iOZNNrpiH+YZQAbuBy8GHJYu56PdB1sbbz8/q8XVYThzCIknikbEUrLxU+SqO6rbIOYo+YQcvF
ub2RxdJz8mOU/QRR9Ieoh1T2kC2LLMlFlxkBBoZKuPLFoEzqe8jWppDzflkkg4UkTIYy8LlXEA3M
0gbJ9kZu8DTwkyKIsvTqsvlZFhY88H1nWqcFACixf1IRBJC8spuj5lKuKn1rJBjqRigaCJk22O8s
bQnr64viPtVIZfmyd/jUUTidPhyT8R4XtZJ7KjoK+anLhazGAgepoSpYK243nDB/ZKzeOJiu08iN
JwcuRhrCExEu2XPZ/2yzibQ23kj2nMOe9TJgEt1NHRPqnxocCml+Vo4Csbam0Yf52T/iFrLX/Fo9
aG722IVg6suwvkaZ3sJ7ptqqZRzchvDGW4xq8qQ+oZdQnwjr4aunaT98DCEdQ4m2JGL6nZFADEIy
PGNOPac0lmgboQkqewb5bEC3PqVA5Pz5KtfNZ/n8gpnBT9KYbt3emsVgb7AyZOo3dLG/8rFhWBeq
/dFiYri1haYmQD+ENUXJ+6u0rDPKASDmUpf7LNXlOLlO9dAYIUEPyn/qysOy3//nNF83y9MGemjx
yMWVnbcnp3qmLV5+05IXt9SX3/vP19UlYpJJjoCwPFYushopmaW6rOvB4+8Vy9vhGS7XLrflfAuW
+pfNsjrmMXmbDrklWQ0HlO1r6O+piABF4vuSi/yvaiJjfEtdbq7zGO1EeYzcct5pOdJkSDy1cPDA
McLn+M1pv6xbfh7bA2YNXzbL6rLPcjUMBMniAmZEKZlrlxt+t99yPpTJvV2deJfLquXQZd3y35Z1
SaPf1LYNWVveE6YcT+CAgh3s3uJCKViUTUHGr9OYEtW6gk/j16LuCjzbFNzEnabtdLtq1K2q4RSB
FDaSH+Icy9m+VOW5EkeMxuUWj48NPVbx45MfgwDz0/Pv/e44ue58sDyPvJDzGZa6LMk9v6wrMmTj
k1otjsOAYUXpv5pbtAoJptsMTiIvHcGuiHqUIn4GSPjvRWtiGE6uimb066ayOwBvh+3HbO0cUJry
wYN+hQbjEnWqZZfwaadARkplAEZGaZZdZbWzTW03Jda1ZM9LpwrJqJcLpK9poTUUuHbz1NzJdQvL
3pICnktdHrxUl9MMYsolq6FKhpJEM+E7cXeyvxt7WOQl1pULPOHThraxNhF45lWnobhMC/158bt1
BMPI3wUrGbmT8UtZktFbWUqkeqzcEmjjoTR7LFshKzBwxjEU9WPX3WmIB3/d+XycXKvI17qdXZjc
aXiQdh1y0fV4ImVlAEZGDNZt0bnJRSQGqLIkN2ioZRCJKl7UeuyPqhI2F3KhYw8FHECMtS0v+DaK
W2U0yP2UjaEguwxLeXSbaAVIFJQayhMI9dD8SVOPZSHXhQV+o0AitqZQE14sZqB+a/sc1wtp6ZEI
Dw5ZIvkCbK0oj1PnWqiVsiBhNO3tzr4I1WxQ136v17vAnO9rv4B0HRdoBQklNPl80e9kwufPvDBy
ZSffHSiP2QW61WmACINvoJaZQI1b+5gqANATt0jeGN90D6aWO3t/BuvgdZ55IUuhVf9RmuyOiVVX
wCzMhPCHlIbQZ6GzzAiQ0MRYlxd6WCCda6pgLsk5HvSxAe1uzsODlOjADRl7zRJhY8uqjXmLlBwa
4RmiLigctHgxwypp5si7SJGD2UaugnQwaB0UkGf4kApiJGJUh5oZs8VEjOZkXWZrzitlXW6RC/gM
7FnqqS6yhIixyvqy/dNO8iSynqYK5rVQx86nnBkZgoSEfjwrxoOLpyQAyXaeSWDSnBhiXiUXY4R/
azkQyMoOthZYR11slwtDTNFlqZEqbbIuD1r2aeXU/svuyz61XcEsnVUfp4c/9TpmGdiSdd4yRGul
gMdvt8NSV1dFgQXql33k3v+HdXKX86/IQ4i4/kSeocZV9M/LkaXlr/Yj5DwTn/C1/FPybi1/90tV
/lESYtZ814oOaVloohNaqoHoQXzR9Witj3DgaPPCiq6lkL3ZsqMsjUDX8O7965hl8/m0EWkgwMh/
/qBc6TQiXPjlZ+U+/7jOJl4AOtnY2WpQoOYIdUcuWkSZCViJ+qeirOeK9sdOXzc3ltAf/uftn870
dddP9XPx07nxqeKrU0iQyVP/r+1y1zkqUMzQfn76jd8Xf/9Ly0Unk/Y4eSXaVl/+/LLLp1PInb7W
5cpPh5+3f7ocA8RUQ+geSwT90yL9q5oVyPBXynSQeyzrlwMcU0WSYU5fl1W+2eoXupXCpJFFuaVL
Xe38EwW2QxdZtJ8YucKUYjESakX9nQWwRSAPsihXys0pnBT4LX/tKUshxGlkKSDlxMtmu/OEPLPY
89PpoEY1iGqUJQo6oii3n39J1uN6fpxLD5OUrvM01ED+PFyWPp1zuSR5drmZx32vaHB8NQTatz3x
VPmtLF+ErJqBreWH83dho52EFJD4ouReagZw3o/I39GdElCTma9QjoDQTMmgH/25cPM2JAPYqWtn
rPBn8j2NuGGBm4NcKP1M+kcWszmxCKuJTd5H3WHTMKLJRKcmvhlTDM9GMWZbqtm4ixFzdUUCVRCJ
QBa+MtghgjDBNXKb7gPplJ8+HXmKoM+YFAFwoIcgI1ZddD2ApFV2ippJ27UYVYWT6W3l3DrhNIV3
8loDERXx7+T0fVnIKf0c1SFmD3QzSpdjYorEX50EDHAFhcg26Mzt1gGAG4PUV0Evm/YTWqUEtMcT
FlxgVBmE8e5oEBe2rt3hLmht4jq5WeauMhQhZ7HZiClFZUMp9wZIcf/dcTbdFSyhfxdne6t/NMnf
WUfng/5kHVn/MjToi4AvLBv95q+sIzyjbMNxURKVobQ/NaVFaA5UuQphyTZd01iibITBvmhG/1sN
ad35GlZzTejhUKCI0RlYJgmR688sI2iJijr5IcAjkG+IM0K9ra/ko5dhJ1laFv/5OvlSnbNW//40
tRniCUZmCIUYzcjinfytQmaa5ZEgPRFQdCJzKjNM7tM7X1hypcKcy8GlC7UF2MdD/RgOz4Vb6DBL
B2wZhLWXi8dXBmCMc4GgFfZfIE9fhLiis4tLZsgmTFsFqzAkSC1gVIbd9XsBO5uNntyVVz76bvit
FIZjNc5jLQ5kLU5kWYMlGVBXY1ULm7JBGJb5OJelcf/s4mSWCkszL8Z1qhU2ZyW2MzpCw7vQByNT
FkIczFfg/KMOFGTPDm5pgOONlSkM1IAvr0thqWapjMETXNYyYbeWCeM1Yl6rqTN+ajiyZWBWc34H
500dVr6wbWNAcOUJI7dEWLr5LuZuqrB5a6MZ5hSzCoQocVDWmGI1O0dYw8XCJK4t82c9Dg6NbXVH
ckK/BjPE12vIHxI17kHHYjYHsj3bIfAXChu6UvjR8aC2jnuRCKO6wsCybhTmdRqpnFVpKZiAD/l1
LizuPLzuAJim+3z66QsTvN7FDs8UxngzDnkOTnlewMitsN2KbuExx0uvDTx1bWIucDVFKFoNRXpb
h4JZ1u5mYcUHWfWlj7WH2S6snWmW+8bJ7mbAg32BjZ8pDP1g5osAIBg/T9r9MQMa8f9DU/doCENA
4trvfVRN22HkPYhojGNhH+gPGAmm9jM+S8WuEBaDporZYCdsB0OEPGIYXoqDeU2uXRNQvGxSAXI3
Z7Q6S7IjU7VOULkZS1SnVO9Hb2MSl5ehvsNbgsmI4Dmr70XfC0HBH4oTNruUXg3dNAhOdVJdun2a
bQiewoFIANl3aCq3UVHelJlnbxBFV3ilwwrcnnmDAYp9kVkYfRgZHt6tcewisFD94BbbwC6e88LB
lRMTmV3X9wOO98iCZih9VvBvqooszWzdj4iCrQIo5ExrzZVhTXwCY00uts7WyFM1vG1oMXYC1p/Z
6IyoengNKXoCdqwcNDvu1lxquNEq5y2tszcUQzYQtnomls593KYfqgqkLrSw0intrW1NhHjMH7mD
aDM9vLXt9enSG6wjxk0/4370twby0WCikJMsUOhN3TstGVZ6kL4m4FZVbXwDjfY9HKv6gEU3sPU2
/3/cnddy41q2ZX+lfwA34M0rDL0R5aUXhJSS4L3H1/cAsqry1Lm3q6Nf+4VBKpWSSIJ777XWnGN+
mJiXnaZVbUFRnkxa1E438F4JckVcbHsUrM9RKh+W9dUm6MHiTcNK3OdnyMzjDt+UY/pyD3RNFbf5
6JfH1o9+YDDdszx6sxXE2wJOOMwMC5u93jpDiFx+8NROeZTz8hFUsU9LlS7lUiH+vjEEgjvUlyib
OjeO5Lu41m8JHhoX2S6moYb0LQlP10GXt7EvRHdG0i8YFPKBdBF0hUUYCQzhsVgYtvGYuHVuahAE
YJ0mj7CVfsV8ulRh3rAAKJp0LxSdrXSI15nEHCumHHP0os3kVsxtAyihGtApNukxzdLajQ7BLHdY
PCiXxHiYTvGSrMKKMge9ekZyfxkjn0tDruBIqU7QjncVtTzhIo2xMxbcgpE8TUKJAckoFTeytHNg
mJ9EfYBL03ajmcQ70UeDHOvmfRHBswhSGQoNwAOtm0GIK1e8fqYd9zoxzwlUfZAufMRmwp6jfsiv
fgWjuXVLsSKrUo7fVIu2UalAphOmyRbxPsbtpDkIvDBJmkSDmTgspPm7zLQdsYvDthmN3JNV9b30
yULozvVE1n2tuCX5Vi5I+dQJMw2DOP2lGpgRBjpHRpWJ607LLkod3Uuci6rJhIHc1RoSfOGzU03i
rkvGmbJKL4Y0q8iFnBa5pWkRwOD6vRDAyMBhyeEtBL8ErkaYdC9Em43GFCdVKG7kOWxdpVMVmNH+
ZvlojXM3nFJNn7wk/pIzce9rKuh5PCiSnuMdKYTvauhfWZD4aowVqZNORVh8lcVwZTM41YHJGTZk
0Q3V9GaJKWrf4mTFU4Fp8SeSOeHmWf0dErtnt/7AVtn+TP5EGmsSPsZtU+76rnILCV1jq7c/8diO
jmCagNMM9RRp5WuuSV5iEAmHbr2DfCdxlceoY0F2/cxtptg5AnMgttB3256mGIQx3FpotAArdal2
FQ1BvyicyZ1pDItzqEqfwyjf19N0wqbU7cN+yk+9vwF5C/lATp+lFkhenij9ts1JxI6j6c7086dK
zAXbj8HuaHFla7MOT8dH9q5j6pwG/0w0hd3AMDT9gfQrjZDKdkSyl31bUQ4CvRI4O8hkO89gumCI
eqDf3lCZiVu/Vj78yndUiiGop91PaaHVJgPuVLT6fIIqdJuyZ1MOQPch/VPnCghBCiFz0n8w/xgb
JqB22cu962OYdFrNuOdHbiuQiQs0Ob6LRHyOkhyckqESTn0XHsXSWsA5oYXsZgQuJW/5Zpz/VTUB
8LnHp4oxCydmz6gQlAtaWJHPE7wy2HRR0V+6yWrcUpK+q94iKVwuIYOVr/B9IqeP8x9GlQSAiNW2
5UjnzBqYQfwTu75pJhdO9XCcosgRa2yrag0aOZFr05GEzIUDmbpm1fSOzsIWZNExCojJjBLadhrQ
/yXSVkn6O86Rja2NYUS4OTwdZREHN9GARmX8wJeGXL9ojE2vDN8gA6XC2DV5YrnFLLzBnY62Y2N0
cJ5M3W5TgPR9bVk8GaV1q1EtnDSpPqV0OeKZ7c4HhHeiTYXuz7xOrTw4M4F6bocX1NAFye0y9MGq
xTSF5NudgjFlAnm0QOLguSbYlE0VKvcU4wdd/Gy8frETm9V317FgKEphop83yEYSysnOJimEDKhw
oVQAilVFiLetkQFFxdsp0ae0u4W6LZIaSGRR9m1MSnJCAsFatBOH6AuhNuhSeeJ8lQ17g9boZkgx
60BVm06DAafO1IISJwEZHHg5PBji2naYF8pxYHhxnOBX4fdapICh/ADNJ+JmxWmXp26rYrvVRvEm
NEppq1XYbmoYyNs+Du9zpEYnDZ8vRgcODKrenbkGOIOk+2oWE7CXQE7KvP8ymuRrjsXPpjYe/HBM
nRKiFMq37r0KZ9NbG8B1zNB1Yn/3NG16EsiK3ul5Np5rX3m05qF0i2KSnFJiCNt/qaPlCS0+KBb1
BqMnN9C88ZTJAz06ADdK90tuA+1qkUSXkYG11UvhMcvM8kZybuRrewjXxGPmdb4JLPNcFVEBuo2N
fA7K3lXMXOTtDkCbg1fUY7FyqsbAHFxFwjGlG0wuOzSqXBy2mkFW/DSEmVPPnOmDWegfyTy9Qv+6
QIwLdpKiQj9MVYsuuyOLPmnRWNBZENvoEhdgRWYCp5w1XV0XMjQypcSHt4A8nYScbBQ9VJw4x8Ej
0XI8wdDrCUSrvkUrqY5NrFTH9R4j7quiidJeFsBRFwbIudEgJXFYfE1BMbwIU4a9O5lOqtZpl9Dg
g62RkjDFE75ftk07hk+6jcVegAscX8YsUQiIXI7thiWAKeMoJxfQjIXAP08STMG4L7UNeXV2TJNi
x0ZxqrFVHSEmR7vGn29T3Pu7MfENexANxgGtYidkIhLCYdynfQmZKlKTvR9X4nNmKnexpDqjNBEb
jkTKk2MDAUIF1ExUjqCL4nPlm+eMhaSTilNTzOIdnAcwaiDciVB+awm9s0XV93fQuB+rZjaPWVk9
aFbpzmJu7OTsvhHN+W5GAuhVc1ZtzDyDLGAV+TZCdULCuA/OyZyJnteFB6YPkeNTWWxyqCioLKWX
VvZ6Tm6wM7Phgi2zIOP4FEBvBzzE4XRNh//LFGmZNv3tawAE4S5z4vBpB5Pl0LMtBp0PJuNPXDyx
x25WsJ6VJZScNTNeTHMwen8e4xtH9AREXrFklIx9NqFLz4Of3xnp89IRWm+KLJgWC6J8DCrlI2qV
zgGfRMtOWOg+lpUtdwlDPfx+3FYfQcmQYh0Z/Z4Wqey1yDZCt/7baAmzt9AHHabCMeyPLOTaTkNE
bYwZqe7pEuSSrVLN9W5PEg9z1+ZldRisdoY/N+ucZH04CcKtUrG3dQ2pq12QB2Dbl9nk8uPWG5GF
nQLEgH77zy/9/gV1hUG5D4nUWAbN60/zVznpevfPFy012hHMMm3/DCc5a2FlWAeTcI7nfSCdsj9G
h7+4eVaLADz0cTNBJVnHJxQeAqHiDU15SCVMnhlsWZ2PazIUZkrUXhKdNWaenHjqjTVnvvCRpBtL
MF+44KHWG2F5OvopqXDReKD2WfFEa5Ms8ztreavWe2OmzJIXCYRmjwETbJr460RqvffbJqGOxmvH
Cu6tcPIVUVqgUip25M/gYyKrdB2ZhTiOD8mqN14fr6RyziczgnbFGRdJ64pMX++R2tXtNKNzu0XT
2iw36720bkmxkce3flHE+qLbtll4+AOHX+9FyG+5QMd8giJJGMF6tQWcdSSISDx73qTlQiwXhhsi
y3Uwt47oOksby91A2GAYSwgUF4T+erPK8ctFoTcgjIASnG9/K/RnnL8WZSiMgSdtlQOtM5YVrU+6
1T+GVsCrAdkq3ReJZu0GRssNckjAGXZRQMZiwSTi991VEbkQvxIrAxi6dEOtVey6DrPXx+vN+nAW
fCIu69zKT11GGb5al8S5O1HE+Zv1whEoGUBkZq9hiD3EXkH36xNan8t43xVScqjWadm0Spr+DJHw
0+XrSLRa5MmGYDSHmql+vTPVBd0s32sq+GR7jQdem8jp0klO+KC4dREDhVnG9+vN2rJe702r9OfP
4/WL4vpFWs8DZjpq5H/9Px3L9uytj1sYc/XrevfP/54bJds34vdYjjy3Sl20y+tdFVcUq3jH2WT5
YtyTupjVEev8n+/sG+a543Kz3lu/sR/Zh+neIIBdUoDluPNKjWze9ZG4tPzXe5ZSv1Zdu5Ds+K46
odXmiQGmpmEuNdI/8ggGZy9jteFDtH6Pttz720Oa/VtLZ1UZTIpU0qH/+eMVpQG6q5bJ79d2fVn/
JDGvr/ewZDKv99abv31LWMzarl9QO6t+mzYTl2GBz9oTghpJOw1PymyolkXI4jlK1UD/DCrpbzGf
oXVcmb9FwhPwVCPWYUHcFZPW71f1nr9aDVe9nrnepY1buXPFntAWN2F9N1dB3l/urkows6aSjsJ+
C82NRj5bOLcgRtRdgnl9Vdsqem96pSC+rAaDP3/++jBaRvDrvfUmLKs3INEK4UL/JyCUP5AQbnbC
9o/meb2Xs36Ovbw4+6Qa6pHY/X7C6z9qTT3ahI3mIFyXfBXsiatemA9QuPiFoamNZF3h84fshzn3
Hwy1eLm3PhyDmgo0W3KH24WQIfX7Pzw4Eo911iYVldsgCRc5tP9+ES7X5JpovV6TGv23jTSod3+5
vte7LYF0OJR101kflkqYbFNJOv7l+9YrW2xhz2uCsvnLxb9+z5/fQdKGiP2+RAcIL34B8PF5yscl
Sxlazu8/cP0vjb6EwmFhKwEUkmcVr+qQNR99TUUPl33wbw/XfyCa2XD+/x6kKKIF7ew/DVKG/7Uj
PqwBP/X975rl9X/+Y5piiP9FWIUpLWplWfuXXtmQ/4tPwwJ3k3VFNySTcck/JynMX/Beaxb7EHMY
UqT/8Nvk/0JWDO5NUQx0xrKo/L9MVjTl3+XKqgkPniwEUwXLZDK54W/461xFFfQxqExj3lnY+pJI
p60WEofnCU/VKd0RWA8PuDJQHRME4XaP7Yf6K3hsn9XCznN3srZknqAUM4SXtjx2uLYJWsq3FCBa
DT1gZ8VuJoB7tcOnpCX6bk+MdbqFSLHJP5iSKIoHLiIDzfIkfVVHeDp7wntj+y/vyT8SSf8tgXSR
XP8lf/T3c7QYimkaH3Dd+huhrvblSZJJRdiJs/GMYO8+RI9dLXXEoP7qSHAEfTqwfERvWiTd/+df
Du7uf/jtKu+UgRbcQJ/+t99eZP5YxRA1d+aTNRzFn+IeY3roiO/tJvthl8t9u/sxHtT7wnfVI62L
5EHYmGfrwTSc+QpXSL1JoNVPrKMf2WXeJ7eEZJFLRArJrSudxosu0wcws4mDxYMRb4EGF7vxV/Ec
npQ7cVua34Gm6/BL5ufkmw1bv1PfyMjEFFjYdAG1c7uGztn0gSmxn7KnvnEEZa/RpTc8w3KV2ZZK
B0IbDSWY7M0pOwEQ+oJGoOxawzaBGhvgQ2zTrR+qC2gG6dhszQOwqffiSRLt8Ff8yNPZjC/5D5LX
e6TF0dnf6R15YXb/EZi74dRd6dajV/uedpnbufPkRfDVSvtHPjIhaWGqxsJehDz7OQ9MN2zBzT7p
245wS/b1O9CFTPbqJ5MkJ6RAsscKHTwu4YtPfrNN49t0NwPvPwdEoJqPxS35DmCbUEqdi0dtO99D
EMlfsuERIk4Ru7wcwWl6zT/0DQAwnzbwT0wr7azreybLSeBRmgcUl+ZmwPJP7jEkPAPOHLS/1x5G
D5Akzlip5OXiTRU3sM+MW/0+HPXP4s6/tsVFfqDgZhoHWgKEUNg61j0s1wuKgEuAg2YX3OnHvnAm
V8dbrjjlR3qoTNgtdngrXOUn9oINXfEMDDe96k84GUm/CanJdZfEg1e5IWf+Lnpsw7N5JHrcgKVB
yeq1Xn6ct+qGkTykaNIOyN56k778cwkr8Dy/YnmF4n71nfQ9PMtnheyOfVOCX3FmiURCm1g5YtZO
MLryeEv778WCzQ4wGLX7d30j33q8kNCjXsU3ufe0+2Bv1IygbJrwGNsHybEee14JyB8tlKYTQyx5
F390+9rJrvI9ieDmU/CpX7rm2Ap29OI/mTc68FzaoI9bt9NsWMaX7DrsEcNlysm4NWgYUq/c5Z/D
Ji+deFft0lfLZT2xdlDW4rN1Zz3PFUT8rVE6o9c6GZ8OO/3uLyqv5lGOH2EhVtdir4MfY7iHnJoD
gG0kh+FVXt40tXFptcs2YS2p137oO/LGKhvaKaRnrxGcYmPdtAM8mPAMZpGwNG3YL4JGW/9VO5xA
5J2+gTy274FWzLyQtjRsAfLs/HKnGnbt1Jcsc2gsn5PYkVTWQFqLk+j0PUW/0+luH3BataWv9Cn0
0p3yBng93co2xLQ7ZBL6dgFG7eOn9n1yd9MufEI5wsCWWji4Gq0btLb26H80PwIRs4B+zn2/n144
bnt0l6xb59sj2L3tVO/FyB63Y0A30javSvdk3fpz+xYeYh1y0XQvvohuRtfeFu+laz38XxZntr9/
X5tNSdYWiKgkSWxzGp6dv+4/cjqbAP2Y4DRB6+Z0SOXMeDGjxv3Py/B/W4SXX6NZ6AqQD5iy/jdX
Tl0LUweGrdpp0vC4/ArsYfspGL9pm9OXz1oa7hVb/L/OAv/DviNDrvvvz06VRcxARKKY+JLYxv/6
7JSgUnWI8M2OtvXLEnrnaWMe70qOm8AEwaGRLGPTN9/45TN4dxQF5gfj6dz19cbpmUjs1XJ6LHy/
382wANyUwc2mIxASvKp4SrrxOgZCjSyZKElEt9oCpFI9c4kiIduo3MxzMdhJ1VzakSUjnVPXKlTi
stIYN7tSndRhMl0lNg6JvvGrpnmWy05jlkrqWy92lpPmBSM6c75vSWiCMsZGD+tAVnqwPcUTI4Tu
IdAa+Wyl+bHCIutmycJUAm+8t1p8OEaOHixgI/PF8s3q8Z1oV7J7DJLHfnVQfioymWgRg/rALi8U
2aao8PdlibRVxHlvdPm80RO64vRet4Lud4gXaqe0hAjkZcpnI+/vIuBfpDewLAgkmOZWs6lqSTgU
IshDM7Re5JJ0h9pa0kvq6Ker2+Qir6yiQnxIdF89Rz360XzWYd3IABkLQigZ9e20qr7hBE5gQiJr
jZhNkEWm8EeaP/JjKPmsqXkICBS+BZmnLTCxQIKAK8zqViVrALx3vhFkuOpKLBpkdBln5u65i4Sa
jQ/AD5Bb5MuC+jlYo3qxWk9dZo8+A7hd38voLVqt2TPp8MYhvlMK4Zcl85fl2vyoyR8Bf69dmNlX
Xaj+DlQr+9ksX2OyekKBEVZb6NpGjvTnLgLEpzJxH3xYpKnOIaGHTSTV6mzPuv6gzcGDWNZIK6SL
aIbgCbQ7afyqRu2efA9lC/PoZdTLZ8jZH+G1E8PMa8bmfgxzoj+CR7J8vmJzrOyZCxgSIVym5mW5
rxJYNUSmN0dCvNEysHnjTG6rKPAUE3VHNumQW6DzZ52MOVV2VTnrvCyOiXUlPzQstSd04WeM3h3p
ZbzTJrhDJN0gz1VhVxMxFPd0U8G80cvvhue8zBzRHAq6BUR5C+P3xKUuCukj/Jwvn5C7YcohIRKQ
YIvJVkgAAFI2URl2+h3wZHJ82BnaC5kN9gTlJ+XVSeezNDGEJd21Gx7ovTgtzScTGGXZpa7KACGH
rLe8ZyJZpmP6bRFjb6hAlwgrH3LDI+zZac1qp97pBOZleAt6A6FHUTllUsHdhQQq+fYwMn6G7lFH
ztpHlt61XnAMohgTDl659h2HH/P4MPeaq4z9kwnbzVLCvWmIGHKXAfeMLBy8Lkc0Air1Y2bU+lEJ
AnUbZdl1CgH+2oFvyB7R8mwadUeWh9CZsC6My6zQ9JiGvdYu0R+lhoUtl6q9rOcIQ7Nu1xBfxiBI
GjtCAGpG92TOqUUQIHaIa6fQiG0Kmlk6lKx89DDNxjXBJ++mvj9IsFbtBIWQQzPaMyUxOkxFtDEa
QT6sN/okwxePas5sMnTDbdWad0AIcycXNIA9ePNQSCulN4Rk3I/qkBwM/SNOFmHK+qXIfMl7BKdF
lKXH9StaaCW/7/XyLz4R8ZFEX4YlRCQ4WYXhOKhxloVtyvI5EtZ4CDv5uwpAxchyH3l3EWEVtnid
74mU4bjIEaDcmW5zLm4WfbptbxAVAUNLfpp38ltceo1bn9PzeJY+UgzaxyZxdMu17mYGII2TvE0P
fPar0wik8afeSh7DSvBaF/PNLm6haYtvArO7a/jRnNTNeO5E278Un9mRI7sIp8SWX3mP9Ffz2DyE
O4LIVbC/rPNX0iEMhC6ak0lutmSULQIE+H114xgX8Q7tlcTxFBmGfuA428OSInLT2Es30+WAD8ig
fpMaZzJOTLT4b1gyDYehlPZp3plfhKZ9R/0beWRJ7KpkIHT8x/6nIhbjeTjJHfM+W4D6l3DqgU7m
phdwzs/FIwf54M60x2djC/TlGm2N2jHYxHIOGspP+j7H29wxP+f3eLaNbdV4hcxJm0kYx2a8hW57
bHdSRamy6Y/yeCgQKED3EQHRxReatbW21aXjkHgBs/QB3cZG4XQ1eEpDSMSeGd3Ep609Wr4jnmtC
6cmTRtKP8aiyS9RHdIZAjiK58Qb9TpOckad3q1ibjpk3YKXYhAJuFRYE9hOnzh3C7UlfDUoveEnb
bQkl0jYvJKFBplD2xFnXr3K5VSQ0Y04xQfElIdDB/qpdAUxFe24wUiK6t0lD0ExolLbuDq+8xgmf
r2nbknKl7GReD/00dhtGxcxpsx5sgN2i7PKiG/klOafLb1h+Sn2sPwtkBJ/8mAbUV2KPLONXSz8A
rqUK0fP7od+P1ptwYQmzLpp20N8EhtU7LotMIGYdNQzJEA/GRf0iH5NBKyVZi0ijD2FPODNnRvPR
uBCJ2cQXMzrqX5on3OZn/0r91LzVGVX7ffs4kvSV2ME7R9/X/FTu+y9qshzx2reyiS76OSP6E4ir
3b4MTxGhjrpjXfjYJF5b7EyiwnOneCo39UNIqcWo+Y1PAORUirXYRQRASpsFLZIL/KkKPNXVLsmT
xlF1dmXpqMfA0zzfrV9gEJIQB76SoFiqn+4sx0sZxxFK8ABjGqKNwgnUsw3ktHrCNksrkKfJj+77
u0J6LQqikAigJSAL15ZHI5UX0aCQvCS1o52kyjOO/sGkAjWpa3inNvyMKnF5g3JX9J+75DmYt5nu
6LTtuqPwqeYedFoJQqCjWVsodNXFuk6ZJ84w0c/jvofDSeDEhitXtdFQVlt8uslmPNB0PxO7uMz7
vybLiV9F65SeyNKitiU8FNOcmO+Lz7qyEeEXdsjZBHjsK9cV82RyiHtUV7AqdzJrRveJln+XN1Tm
4S4fbWJ7k9d02+oOhwEKMExZzxHU5yuRVJkjDG4CehMNGZRvwJSmA7vBoGbQveEEihKt33y2uGoo
UekLeOl7LVC4OCMyphsVObKx5LHfcsqzHkF9dC8Ejyjj1nSUfeNIr5ght8i4tzRz3jIRHZKt7dNz
tFGecvoKnnE6kqw2PwyZh1ZLtKu79EY989Zu4j1aD/WcsIwFbunipDW+wsgOdtlF5ef2r+rWfOc5
3Kh0zXwXHkBgzlAJedZoEPFL7QtEeFcsmBPhigz/io148e+xrbZOR1WH9MSlLG/vm6vwVh01MKR2
+2reEHe+h/vmCJjQ45hw80fPIl2RVbt/gABqbhnS+HtrY33KXvbMFtreLSqZ07gpLsGl/kUs7IQK
55wAWbwyEwNSpz6Vn52rnRfNwKNyiZ6SI9wa+RAoSPQ9nyiVCe3CLk0A0+5L8U6/qWfjoXhGLsYB
k6D7PEDBiuRyV39RGqCwOtZ76ZVhznylpLuww9AKoUaMPlviweG8Aunhw2q4RuekqpNlbukfeN3R
Zr5WR2K1S8ipr5LiKYzVr+ZFI9NQ2hjClqF7KOwIXOd98sMNz6VIboTkFepejh2KVOAefrfJz7RV
BjQPxYmqUvpqqk9OFRZyrPak3sBI2oppA2e/yVvrQQpdzIOQawNsGQmgeAcnemcTHCejKLPHU7SL
OBFYl+oCg1RUL5XuIOs0f/raRUVA+t3L/Cu7rMuc6gWH7J3uysDQ9p2JPsciy5vusi0JQLcgOijS
J4GBsXkLhnMEAdcdsPMxk2RK2B7NEtCXfmbx7yZGgkd/eOyIvgmEH5QzW9PwiviO9cdCqpdaj8mh
f5i88Jf0gvaRimA4p290IJRX6UoDpCdU55ru5011k8h84Tx3C97Zl1gMFOXD6jeoWa7FfYTe6BfJ
AfDhXwB5mpYL3ctarPjkxFx4csibJPZhXfLSp7F8AiU/686SmsreUmzYVCRWu7f4fTFGXGXOpbfx
1fcfkCkT89fuFa7YWHa12oXA2tn+O/nrCSgkySs/q6fivfBP6nMZ3cd3Znm0mLTv4rfl4Ik46mNE
xswUI3IReieH+Doru5mN4kXalRt12zlTBgHPqXbiFrQgeQznCK1eva0ID/o2NbfNyYEHGY8S0+7e
zAdxvvgPeF88/637hk9ccgp4BIsOhUeBzY/z8SJ62ZOBneWuuKHOvC9PKAyTD4Tu1Y+y6Yh58IKf
6ZB9yMotiwCDOsPMy96T1cAlbcP0x3N+s5zprhe3WrRvD5E3vRN6WT2xqqOyzPmp9MYuuPofMBSy
iyg781mnTUn6wZWG0oeyEb95ICFgCvbI1eHkq+PWR4dSeSnBE49MwfKjdl/SLAk3YXrLvpWZU6yX
fWuGnSe32ToSZINTJt8oxgUYb3/X63ufbXES31XaLan62c8ixYloq8HrrDPRT9igyE1uEGTTwaKw
Ra1rVwNc2w5VEEegimCGCGUYqtAGogKwB9lWzxMF+mueO/65Vn6a+heBUfUdz4kIYmg4/j745gyT
X5F3RzcQjT5ZvpwSiEvw6prYC6d8Y/bJG6d+g1VmCK1B8ufSfwLayXUcPvYntFW/hncUrAkZJ5/V
N1Uj+ryidvyfRmfWxNGamvlAL1l7Ic6XPUvMHWlrHObz5GanbJtxunQH3R4u5HG/1aWXq1uEd1Lv
okTu7eoSeYiAcAupX+KeI2K0RZkdHNVztaPhx/JSecElfcv38TZE7/rZgXairflYoZsjmdhmp7ia
2+pimkdxO3733+aFq1IInOxxPofn/Jf1GFzbc0ZUyKe1j57rU89V4NvV8zhtpvxHmu8mxMeE66Ei
jveAl6J6M/4yzG3JmMKilLEDkwtdaNwxwsbWm4HsqOOEkFlWeZ1HkgcPM1VsSHIvcXapdBzXf5DQ
9vdZCzGtmWqvTdltmbhKx/Vm/b713vrfjAGBaJ4kJDUXnXS0xght0vrPhTGXB3+6S4MWwUIc3hpR
cgNtVNCQiXYUss60VaO6pljLHiILCO4ksG2zEkpvPGac5U3H0OJrEI58sDP0j0R0Rq5mJLfICo+o
OPjbUFC6QKzFTU98yG42RMv280p1yWEge6FPMvpHMouHXmwQUXCiIo0Qvb/oNcbiTKlFmlGWRp/T
DwOvjds3KYGLXnXN8CChF44yeNmVTIddtDhwtwy23MqPRyrh+qFpFAKFffNDRuTLsRqE+qQQklAH
blCnskv+a+0NKUkso+xnGyUaw+co2miVqiKiJ98jCtra6RW/3qARRR+AVsktqqK9rzgdASx3LQsi
cD0GFGujSrnWDEe1Y18vk5lGijkcwzi9CT4BC70o+eewUd50dUZdzvoQd0m4zyc6maoQ3yNMPpil
cTTYnFC6H3tFdKU5bTk/ckIeCv+WRvARlKQ5tID1+2KkfI5Z/5pZ22B0WHluslHsk+BIfX3XlmLq
yippKZOcQQGLMiqRiUNF1gKdHKynMAOkEaO2DHvz0BjByS/HVz3JAUQPAnOyVr/z44+0qxG7WNK3
WhJervXm6PVgy7aivygUhG0MnP1NNSlW/KS30JOVApj1tkbnPN7PwS3Lc+01614boRCdUWzf8o4Y
RmlwI/J9K+1HEsoaElf63Icp+2pFOshQWz9VbhylBp2lIPh0TiAH+ehMPZSuHohwgdJ3fhFaE77b
CBewEsOfGeCgVFMNmeSIh0Mf7nx6eVU3P1UGhvkuFhqnEuDyB/rAhCEYXqbll8ky1SmiRdkivXEc
U0zvs+XpKEVVyRLI2pNFUGLyTixpT0eKtZ0TxLZJjiq2lo/d/II2+QWUzwWFt9dbqGDrvnhpW4qx
9f9msfYjmvtEKlmsB+p3+mmRgQ1oTAlo0cUK7af42Irqaz4m2AY8BPSCyvG+YteZZuuZVTm0OzPg
LzB+SX7zUmjDIcwoiMucI6pStE95JaRsPuQIGYP1WY+uFPmfqs7ROOoxuBQcmMuMCYKKUkJ9I8Hn
te6goye4E5s2GpYYq1PRd5sA5wopDoxQ4ioyvChNt5gdg/19qC1qayB/mP/Ja5AiiplGtOXKuFmT
AYBsoGwyas7T4ltSDp/xyE5DfAbeW/pBWbtHrYnuq8sZ9PRYzeMnKATolRSWlFSkWg6btHDDCEVa
pkxeNcntziTEA/pFpB96iQ2AJPVuhLVkkMVAXRq3PQI1QbyR5bNpGqt1hGjhFH1okBHoPhmJZ7bt
XiYtAHQmjotUthBh9/QthAD+G+DDpyhigsgS6SlTZdnkoLiiwrwt6MqraeW3aCCepZqWNtlkguMn
Hklq762hQVAuDk8ZwHsbIQaVDNEDttwwtvBbJx4KxsmiEezKiRasLmxKieAMXlquTjnf1SpHWkAN
CH+T7gVaIeeRlFkMa3h2sqpnxaREk/L4zWgtxlexP13UPHPiwHzsh/g0E0rpyyqhEjnhFAW19Nij
vIPvNrlxMsnXkjmgIBb9Rrdw5KWG4iQWuHT08g8IuGkppNYHNCPDLsLsaQTiEPW8V9i5ahKy2tlR
k+pS0mZoWx/zg+oqffcClQ6TEDxWAO9x7JUTgzVypiAzHsxGfg9HDrJl+ybqx0AqL8w1dqWBlcFs
G1JHGNxnjSuiyya09lxMEJ8IODs794Wp7bOqeiD1kTQzRNkD2URRKw77rK6/yvRgTeJHEMAhoyuP
cyuaYxK0UppNRvqWCJsmYfpba2QCLUIpZgkceChxprcPfbImRyNkNmqwDOU9fVJFkE9tR1ekFpZa
1RzuIzPn4BFHN7EOHC3Vsp1SMfYdC4y9hfUQ1NDH044AKgKtd00zk6LYH/y4Fo9F/b+5O4/lyJVs
y/5K25ujGlq09XsDhlbUZCZzAiMzmdDSAXcAX98L4L1FVlqZdb9pT2AhQUYE4HA/Z++1NewVen4/
yO5F1rgqmoKQ5ciEO+oyJypKohg07XUgX3SMrZtIliekEzdqCCJ+jR48RcpSkiAsX0OhncNSW9kO
d0m5bvch1orYY01cYuxgHkVIVxUUT9WgeKimrNYqeUKb/aR7w1pUcgVT3tjhU8pprSqqv9LcCUaz
K9cHvNVJ69qYzOdcju4OzTKU4PzokAfxOjnJCfeKdkh14w4z0Fxwrp/UkLOIdruHwaKCGyrvruc4
BdLLAG8GO8sW2drvgQ0P9Fojm2WV9JydAPebNRbu8npvWdouqSn0wSIniccoD1Zen6SfPGh8/ueE
4nlWZd9hBsVciWNmi1zIjNIihZe434MtdUThGmwGq6CEnFqMU62dbOOahb0nWhaYoctlH/7IIU1Z
d0zJbN1Mky0WUlLw0JbK1PfWrookP0mwjieycyz6Ovj1WQAnBMUb7vhqZ0G6UrD8V1WdHSbd2BeV
f7DTrt/4mqFdxX2WURx3oaQNa4ViY03C6iqbTLESRGGs3HACEs66zEDEsgpT7Xa0u+Lg1DbaRZ9g
jb6otk3lIUtX5m/VSMq4uVipR4nfDfu4i00qZemAyUqYOEJ6GW8mu0Tv2j2Iwqeu2bVkQPv73Euo
QbTOnSq45NYTCeBDcJ3xFWEF8M61G2rrOuJiQ9Mqz5OHZhScMcL5Zg41brCseMlC/Um18bhzXIdG
XfDN0yMKfbD0cbKRGROI4iAj97uN4nQlUm3tkCBFkwbnhmFj0+lzta0M8zvCYSIeXGoC/lyzdsz8
ftK0U1xPD21GB4KB3bE3Rs1pXNjq0S8JVYh841df9O3FTgGhliNRzihgtzLs7iNxqHLvzTUTfS0w
Y0bF+Jsk7ngLfZNwCL6hyrY3/UB9DahSRMk5NlcovFfNwFntNT+9BnOS4XJIxALlMox6d53BR8ia
lSlLY1WaxlOo9xHWIRYKNuqIKuzlKk+TB2Lb+y0NGqD/PqqghlZ2JpFATNskD4P1QEdjVNQ1oo54
bouZAQPbxdPJDeyDu5BwxFU3EqiXlPJGWlvNxwNpxr21A7dsHwVp78fl1h93h7waDyTiAOHJ3hI6
QxvDaqAH+fHXzfKY347BJiEQYfGBL5tGcgYwYBmbombWFhrmi95XFnG05U+n0sU2yAJzLeeokYVI
6sSSCt8chBsZLGRnhOJ6wCGBqIqaZs7Kbea/yiiqDiRTU+MHXZQ1+V+bfqzvtMLytnB43KNIR/y0
plN5YIMs92NTluhPupfAGDzsSn9vEuQFNt6pw6eYccmHdZC7bj1Hvy+UT1XMcspbPVTmTvZOds6b
zN4t3e7/+XP4X9F79Ve7+8O0/7OqxzaJ4u6Pu/+1e6+uX4t38b/nd/3zVf/1r3d50187Xb92r/9y
Z1OigBzv+vd2vH8Xfd79zQyYX/n/+uT/eF/28jjW7//5H6+/Cgpmieja5Gf3rwo9w/i/avuO7614
H//N2/4W9ln/CHT4cIFtW5YDWvSLuM9B3MfjPt1LmB488be0D96oa3ieb85yBM+aSQZ/RbNa/j8C
9qbDGTN129AN978j7TNMb4YifBW+BXP0q+MbM/HUsxkZ/1V+QBJaWVi90+7FMKwYkbQLLltOh4Cu
VNq2UJ8jJmhla3UbXH6PWuuGBCAUBacUmpssbB6joLvvo0Zfp12anUuh6lWimA9itcMT6gtq14Qg
bgXxqFd+7/4guTCEOa9ft9XgbI1xso6h4x4MXWSHJnDpm3yHjd2eAlGNVxXODzZ4U41OFlvE/sXa
Muc+RmKNDw2hJulb61cpWh+TAZI6fVlM6ly12bPJqpBwnaA55UKGa2akNQONBrRAaRSz8voWqEp3
jUH90a8pXzhS7Fg2igMOX5ws+jOiTMLzsiBZxcP4OykxMWIdb9Cfm6gz4PjZx86mgdT0SMiiobiR
SRA+9qX9U1Ppj4Ycoh2RmfK2IZ0INEN16HJGUc24mpB3H72MUVs3k3R1aYvqqjKt9JK2WrIWekuX
FE8S/ibkDmMVIWCzy8d0MrxtY2fFxmFmGNoNCSFkbO/aSD2NfUu+jNrhGC13pmLPRLMqZnUc+WNC
4mFV6Udcvd+jmmI1l+zH1qW0H3uPVZPiF1TJuWDEPtIY0co4wd3WbovepttCZPyqrqaObnr46Bg0
FjWF4LDsHbgLZCFoLbKKGCedxHmxgc1Gz1NS0c2jUnIpNX/YCYk8ulWu+jHdd8rmRsM0XXRdv/K5
/Fapuuq8odh6NTvPw+yUzwasoC93lkW2UFfdV3rC91ZIayVa2W1kxKWj0OnPz+9QrqdtsJ3jhk/R
iAUpjxVDJdaII267btzrJl9HGyA4FQOqEGlH66l91rWBH4VrCtE768U+OQT2fuqn5zIGAedMAGWw
kQAk8tqHDgOwSsKLMXnu2c86InyNakvspFqPDmIAy2CdnWXqaGa4iZG07EbJ1yuLJ9Mb7oO2dbfp
WFO4z6DzBbOLyug2k+LUqDnoMLecsRAlGwu72dT4SNlIoJ+ezYFDrbXzHcfwsAXDFq5CNB+Tf+yK
FG/01BwssOzpEPi7iGSrLWsnuvNMuj1KPiY+U6r97cpVlnYzJtn3crqpEMKecB0OK6/LsTJPA2oM
1vgDU90swPfUqIRjXqo31/1ep4Z86LVv4MeZQEl7Otq9xo/qUmJoU//M2iTHYBR/75mhHC01TSyc
I/RILNk2hVnhtjGr58bLtrjtMTUlqtwPFT+B25TOgUDfB2Tp3dlH+EOHGmYhU/k7k6ZF0Rpy5xbd
XdX25i40Q4mMU6RXXtFNF4Jk/KvY1dcItmocz3SZrGFlJFm2q8LK2gU0C1TNwQMVQkoc4KYx7dui
Ps+2mlhSH8sJtaXC1yYbaAnrugr22H7XSMJ+GJ1z10If2STExTLbiM78K94quqUe2K9qvxQPPiEs
3thin/QIiQ/7kbBjflJWU/27WzFRSX1WncrhZXh8nW2muSig6S1NLMnyKGeePJDwF+YxEsuENLxB
0FIxJIpou74bPES3kMUD4jnzt0SyDCnG9FcVof+zo+YxE6gwQocS1KTz86atopA85cQ3YvcnhWDQ
mECupGb0e/t35COnCBW/sx9M+3EwjpNHYd/B7nMeu1k26sWsWj35kOcET+ZWTSBna1vkkfjPmqs4
RH1jusvKjVLae6ZnT4Ay/LWhyYNV0CiOBUhTmIdRU737Vbmvw9I5mTqV8Dh506BMkfKX7ykqmgdX
GCwfquytFZAJiRNRMrHW+OklB7QhV07NCdSa2U3VgcS245DzdCgQTPX+FpPciYzZYuPOLyIKlqJQ
OecVYdj3mzzYZY6xZuXI2l6l9ibFHH5V/jAtlgURE8CrYWRJgKLs0Z+1YsoaUcdwKJTVRjuQp0U1
DzsEIX9Nf8mM4NovWJIrFaJuqOpw25deQmaEgqFSCTTRSfSeamBI+nlQTX5FsbxQSJDQuXW5xiG+
ET6m0xL6NlVwHNVisHedJIU1i3qGLVL+WMJE15mOdMctHWfrJv7vxGMt7Fam3E2l+yJq3T03hjC3
eUH3crBCHYpFw0qvIFyhIJtydHPjHCYAcHpL5tvC7Jpbc6Q/UkIxidr6DvVYfeNJLTmXebSLRWFR
GhIdIbne3dDr8qB48uxHzbEw2uyuFTUSI64qWqWRaRtp4Z3sxuvASmmDekm2LRP/F+6YY6SZ2HW7
eIAJYP6ezNQ5k6sHG8ekEmkmjbg0gsLglDE0dZye4KJZlSSJtWn8/iSq4UWfQ76zyZkPg30Rd1Qg
6W8UsiTCeb5u9bRRglRc25Q+KFjyurFhrGM6qyEIiCv3OnaJcCNaFjlM/MbVXq7SeXdDIR+G9lXq
NF5kRn3FlwPdZZ041L4djJVXJffB1M26lEs/Ru2OqRkfOImfREMYXgGIBH8YzMzlZJzQUsu6A0em
ws1QoeJz/GhTZ/a0t+WAkhpHgzsYL7kZBTs3D669kP5C0D6bQiNsO0B0ho9/VbUMNZjIsHMmc49l
uO4xbwKaCX/Cp9evECZSL1Q+En8laELZHinlDtwJL9X3lMbuO420QKt/8AZvZ7uQODuVILoJnNfJ
9Ekgpq9SdjNEyVcsWHvIRL5Ng58cFFJzCRNaNyVJ874wfnNhtg1jhJM7augp++siNfYjYYUUeGgQ
G0X7YlkdBwajbRbWZ2Fk4xa8N9noo/FWhNm3Cjv8OWRaOF/KSOPqjibCGa1mguQARFkPXM094jsR
MJq70nLDoxFjAlEdMh9whpSL6DGmLyLRcRintJQhTz0GtrhG9RpvFf7JFUHEw2pRcE0V5bO8tr/V
GqsXpVUORkjHOQz+TUst+1IZDtZZ86jH8UowyDE3oULBwLCJA7Pf5PXBMNeujbAzpnfDtTBZpS7V
oLp2qzMwE37QXg0r3UW5hPZYHbgoIp7Gt3/TCjOkeDUG96z8f5II+eDWobw1nHTbitS/L8qHqkOL
wzJZ0PpL1ElRzgp6YPxcmwuujfcoZ/mKMoJ6aZZYu6jbJnoaoB33ktvabnp6zRMjarTy7bZemy59
59a3Aky71q80LKeHrDqPg9Af+uFI0pR8XDaQnJ5GzIzXyhPy0QaXtOKCK/ch+bcbVzfJc5tC7Bwt
qvUkRpXksqfOrss7TeNCXyGiRPRpMAYmfBFNaR3CunMweehctJ3wkUtidY3pXd9GEiYTJWbvUY9M
75DZRD75aUYnbeq8gwUMEEjJ9OIOTrAxylHbCNIR75krk2NWOI+6M6JCyLKtXhoCbdz8UBBjBlB6
eRqpODhxZz9mESeHaCpCP+OSgoNqSAWlaorhuKejHHfDEwl/lA/ycBaI8hHiwf7pjESwxYof18QG
UDc/BUz1tTmY5aXUa4S2tZugKzKPrQOVx5vQ1xyTCZuGOyDAUHoGcgMRtGzoieuIJCti8/jdrs6N
H/v3hjEpwBPyKc/pfVRWO5IAYmxp8d2NXnbj9VRntEmDgNbiKY0MIGMAb1aT6h4xca2CWSDtDom3
arODWwZEmPSEoU99DVWnTJ7zaGzRedBvhSwT77nEJVtkygYoFOOb0unMxqrZ0SejpNxXtH7CfKNZ
c6FLmvvO3LUTiv4II2PaU/QPTiV5bgNXrYMRlE/qSiM0iKpgVMd7p3dRHvANGUwX9iWV/msWHHcl
ZabCIK62CaSOiKlA/IJL1aafnda9t40TQi9Tm/ofXIXHYqCTpxK4QlMH+9Epoi1m4ZEQKOONIBS0
3HaH88MSFSoK+9Rz3nTAaK7QHtfbkqaJzzcCZYfCTPo96elrt1WPK6ju6PImunY14HMch75bg24i
hW2Qv9Ifwp2KO+YiSEs4mP2sPTvWo+sE4uTR2Vx38wxFavW5Nb3Hsgiam2bCth07b0zOkUhPgNbc
oT9mgXoTWW3dMdyc2oYE58xUFsFlqBQCI2rPrKYGAFXMe0xrLzUT9wcKvMDLfhcxwuHB5RRwm+xB
T82d6Yy4ZFEK+QFltsjy3x2Xc0NnNVmIAbRJgxBUo8xfqDvyDYv9YHLq0lJKYjjX9vfIsbHLJGJH
mFy17gRinWicgDHpEJ7L9AGd7He/5hcpiJjeSKA9lj/rwWR0KaeB6aLMH8JKnrU2/OG7sF6SQTxI
YsjW+Fh/RVx3IQT6qw6yJ54AhKENC9SspqpE2BzS3zjO9on0fow1EhqJ0P9A5XDaODZGIq3r10Fe
qJVPAC2yPFYReu7rZwL8aj5dRG8Fy/Q5mSQIPc07CH+bR5F1D4BgvgyiN1M+c9ko+V1H1dYUk9w1
SUiGJf2jOv7lecrZdTnCOsLrhn3q2nLv8R8j6uTSHWYx3Kuu1K9WQ84yzUY9TknL26iAaB/wB0/Z
7A2QWXsYJvQWCeG9p3ZIeQqUjclF4pFAoV2IX2E9O0j2oSzWqg6QtkT12TWK7kZV9otvWuSex+a1
TYNmD8L0hrgPzEuiu1CORHfrjt7anulDXeBhIZrcG/TtCQdK9cr04GfmoVPC3xYHGK2HaiJArD7p
nniMMpp1TOEIr1+kHlnfrSLH4JS3tWendGCkcHKhGmC4IOOXK36BkcRusRKkjYG+0GCQFPS9tQh1
cFkn2c7I0Lm7BgSY1KPWOZnmBao3YJz2zfX67mTH/cVq/GOSYtApTTe+Ls0epatdNIcgYXzom8k/
9AqmCqUlMFkhU2q/0WBVMMvLugteikvM9ejAERlyhBqXUPPowRvuoTdIJSkNQGxwhDhH++AJ4CY2
cEd7L9P6bdKG7MAA7K5Mzth1LJmFKaLTV30Kp7cI9Een+em3tKXCqS/39JIo1mMT1Gr+OfLVdpVw
aSv1sENYyNgTXbZowg5WGgGYWuSkjrLMbRZzKY96Zo12aFun0ha3kdkbq6bNX0gDBSZZrbS2qrZu
tDb9+7EX7t7WvWqTtyii63iAT4YGEMofDrpJkENrM8+eInDDclM3iAJGccozhnJmYYZOmTCKAU2v
AbZBbqIF6+WCrjIh4cxTiNeuhHGhDGvcXYtxoNfaPnPl+i1hr11R4L1rLKzfKdYwyqvVOox6SlSK
OtWACFFUgbXpVIGGVrcfihZJjmczJZ/02FiZw7c81nUgkMPOMKigtR3dSH16t03UvYmb/ABncyq1
MtgxHXkljEysHIsL+11ahZgA8Mv6Jdol4NkTElefUWOyf0rW4X3atxvLrQURWW+2AXTChAC/7jWm
aD4yhY0lku3UMTVk6bcB7UKmdX8ze3W6tiLdbiA4fEEY2QIvneHcTgP6LeCamBGb9DkRrGV6pgZX
fZmhI8wo5lfeD5Qk7Ut2U9rgA8MKcVLuznxLjaBwylIi+gG7KFoFzPNRL1drQyHvCqzp1iuxZ0pE
A1gYGKFNl8UBuWLooul3pJSzCHoJNuXg2FtWlGhIJyZNltBpFmnaJsrTtwkM5wxDQg1XpafS7YJV
ATplrq9RRqvDx9EBRYXg4tuyiksb5LuadR1yMSMHF6yhg1Ld5ntelhK+CNkrM8a4eepafdgOlRds
VDQc4+lOmZRtQBRqK4GZaITMWAganVEK4I/ZRLuzMfDX87y/TieOoiY8sTxztmHH6QsT1ZpraDqR
yVcFpZrCK+t9pefIWLn0b0SjDHqOrjyIzn5LNcnyXulHO2aNXJpVgeD24OUPmuF8h0+FnNpjSVw2
uBJccx3NpcpRtghTAT/sp8J9CLoM6ISiGRvljbGP7OZx9L3o1KfFbTiCmcvjWYkpZmJnHd7kLJwu
shrLXRRGP1Xex8dQ5A92P+aYIdO7zsWHS3MbNBPSrY6F94YqCR6UgaJLkMXjPUTFbz28TGteauSi
PgnoiKfKRS07Vo3a9kZ/DMN6hhYinLbr4SEB2EVf56dIAZ5EI4hT33BO/583HnSLbsA/jYRza+Ov
lsXcO/nP/7h+l6+//pXNbC1v+TsBzbD/oWPZ91xWjLarB1T9/05AM6nw/91nMIEx+5ZLDwJCDSam
T4SA5fCU4/Kob5um7/w3+wyOTePka59Bn/sZHjXlwAJManp/mjiZ7w+ybGvrEtMETmXrbMDIofwh
oxteK63gRFOgfBGE1zEIYwRJXRY757ZRHjG37VNYQb+VTgQ+TQt3ZWfi1Uqvai4DwB6NadW1lG0q
Js4U2IdXI8bvDExr0/fCWKnZyaYTaSW1aZ/3RrmtBu+pLcJxE6TUGwOjvKWB6OwMH+5LJC505plb
OB6F4npkzZOk6Byno7Bif9+m3YPVDw14UPuRaiCN/j6EAd+ymtOVBH9nEohCIMXRqJ1qa/SDeIa7
/+hY/XOb69U3K1A0v4frwA/FIegVmmY5r0RBxKKrbG5ij2n06LT5BrvgT09Duh2GlI0S5RknhCbH
XO+LW40ymGfECndh7596t2Gwm3VtNsmpWdGuS1P/1s9QaGNC5ZvvqzCqX6pKgHAcL1Mdx2slGy4L
JRI3wgdRQSJtGHTKferFIQ0LIaQrQJspKuyTcR9EUl0t73CjjtqKCxrY9EHiwJVBwRznxcoTQKW7
AUd6m8p5ZnfrTEm96yqqVtYWq9/OKHLQfo3Nl13/7nvj2FaY9+ghQl9NSrTlZbgN7F+uhmtN+NjM
Y8vF0xOE1wndfeNEhg+SDb0rNmV2Q6JZjwxlHIAmqt+eUC+DUzR7LUQynCYePEcEbf3greE0IpNN
58prmYvDFNpbJ0Pk5QDrW3mzO85BssGK0kYZj6G10jvvCrh8KbKNiZ7tSK863SXMWa+sTo/X6WT1
LECM27pV2cUa23Tjt8HFzUf9SkMlsskjVoIY3MLbKNWSS54x556/m2pKtUeAyXWOC3QibXqbK8l5
4I/9LqpKcK6emee3daOfQgfdvPeAlTDaR6KCXdz/dloZXhqjeisRjeyEXsqtmQIBzv1YHcNa/xbZ
IkC8qmy+nvA06UF1qBVmOI2VhJSoTiyB2qGI2pPFlK6alPUtw0+VRB45zw4WOkSoOSiQUwo5Cs2s
Pa0NGzuXnURPgaskazmLw7bT63VY6DBuBkFp0Sw2ZBLLCzVEeiR9sIsTUnKklg1raiv5npn5wVW4
rULR+rf813vfpTcfqdzZjHMrJ8/Kb1WSirNfVSU0g0crj/uXpi8f6CE9scaS60rmzj5gzbOehtMg
VXRqESkyEW2B7CUha0ja6c9uksCqiFrtVbOSi6GEWud6AOvAYAzx8UcbmkYpw6LzmADWDScNJQVT
AnMmYxYmoXw1IGtMdKmzy8MYI17hn2Nsp/t5uCohRlvtJopgf+q5cel0v39v+ro6e3p4nnNutsBk
HRRpYXwSOt/BSJwPDtOuuiSaj4IorF5Mpw7h5yXDRg0CjZPImmPogzJ0R4RdzK7zmzDIxB57dXhI
aju/WMxTmWVJn2W/kMxTNNAJQpjMvaueOAMsE2GLlVSTLBN1A91RK4NwnRaKmWYYPnednT4ifFlV
je+upAkuKytcH/Mz+CSsmbd8zm5EVOCbmBwSaU7Y7opzDMf3Y4O87FI64UGgVWxKfnLNpVlk0OG9
ofHyDtbLecjoEa+XnlQ9ylNfUlxzMJA1uvuDdQS2nKg4MfYj0bLDdqWh4lwbcxzHsrHmW32MFgfN
ETeX+8staoisKkIfBOHH8+McFLLcX57/vPvxyuVBrw3Y0/LUl5vLUwOlGhouxu2yi+Uly+N/7LEH
a3S0MvMJkfKcn7MkpH2JYPu4uYSnLZFsnzFqf2SpfUlwI/MKsfLn7j7f8/nY8u7lCS/HTRP2uPsQ
1uEcWx789/+BtuT3LC/4kvn25ebH25a/8nHTCtITpzswPEqhxz93vdxf/pPl6T8/68f9Pz7n8p6B
UK3V4GG+/9zv5+to3D6MTkRt/zPKbnnbxwf8/Oifb1lu/fny5cEvn27Zx5f/9PPtH+/8svvlK6AT
iaLy8z+sa4lXBqkr0uF/pvgtO7GXxL5l/1/+ieWp5cHlVh3Yhzp32h1D4EvkSJNaIl/qx6sGGzUj
1XRI9tnazTpiuFozdC5phRIKj7QNfADVUDPUdwWdo6M3h7OkdS7w75U+h8vy6OdTHfyxHdqy4x+P
L3eX4L1lD5/PfuxFLDlKX/aIlP0qrWfeWQPzVembdAbeJdKn773c1BpS3z7uj4mGIZr2z/rLgyW6
8kNWfft4yfLE8r4QHQCeXHUTZknAOKC5cBaLADsfiWcM/RRucz84NZleH4HjEZs632rtGWTXWzhF
uzxdm8Uxq6ZrpBTD7vMUrZehoDavzQ5TONDWE7wGLlcZZwdz4PIw60yEkO+eeGckR7FSjj9yrSZg
koSSks4nm3FOqV02Lgj8f3v383XL2/g1EBNjOa89r98PQ30ahPAgblDZ04e3Mg7abbtkrAcTXF3b
Ui8hy64KdDQRCKL9EipGwY3UyBm02QxUgFyW+qPaWUxxjv6s80Jh6R4DLxWrcKA+0keROi4bMd/y
q4yFflHM8fZVxBfTE3zj5fKoz7eWu3U3GTvpVweN0uVp2agqC1ZEmtOIknN7hCtweRK5W1E34Cdd
eKbLxkP1barQ28sZ9bYgTpdNT4ZtbTgKh2k9w5JCAhzdwb1tlUhOozWZq1EbmtVQ06XKQ22f0xrT
nKk82HYwkww0h46eW2VrOTHZ7CzUodSOraPnCeuowSVBepLq64UhmrYmhAZFlc2VzQuaxQttO+yw
8/eWDveFYaPUq+Pc3FiZjeqx6UJwxG540PGej5NxDDRoA0QGeLYiLhfFFf7IGcQ581CXW8qFf4/W
Y7+gYwcTi1hu6PDTWbcci6g3uWIBH1huBS7gPdYEF1lb8rj8BhzZTbdHswDDPDfG1fL9e/OPoDrf
ODT5/cIHZU1eA9acM5fC3NrrjYDpM/8PoyDKLPPmgDI131zu5xOq8Zhp3gIANecwVgc2cbGHaDqt
6JxGq25GZwbFUHzZRGPs05oo7GullRg1HcAVdG85vh1aisTrmSME+zhY2f9MmFsOwCVm7o/Hxg5a
RTxEpATOo2Hg4bvXou2XtL0FH/rlvuvFiCcyFNNlMoe0LWTdj48zf9AFo7t85KDGlokgK/xg6S4f
bzngiiXD8uN3mA85PzzYsacfFnTu8oGXW5+b5TGqGeZG+db3hYIaz9mMrB/Lo7YAK/05z355kCxF
Ijs60ayXD70cQsutz83yHSx3uZowXSVV1ZmBkwsFN5oTGZfN590x119UFOHqGPVbLBrOtFoiQT9u
WhDEr6TvzEUmWIsLBDedybjL5o+70M23RGKHO+pCLYOZ+roZ5yzN5bHI9Jsdh8XRVxYNmUyZ752O
t6y0Qtzt8yaORb0ZQn4v0TTh3rYp3Aio/0lmbxaW7PL9feKJ/8hOxeBwFGZrzEEN7q53XEjggPi0
yTLXI5j3k9u75tVQpzX9GZNCEZVtgYEE62/Lv2VzSjuVgShCnyUXgkXglRGZWJy0EfW/0Q5HU5u7
SbQcdPPGDz17bUrPJXfYNhFWAY8nuDI/DVZ6jpKUbnaXbCJR5xujpTX/wcbN/GiimMiADrJpv3ye
j1NB09cSHwGNWnQNqokoannDVRuN2n45OoiuwEYf549LhsnHLz1HmnweDFTj0qP9UNI0XlGY1df4
50jKzl8HAw1v0KJm8eaNxmJQazrANTPvtVuuaoFKjnlNBzAIji5T632ix1sZ9899HWhbnGwRFmcL
1beM0SOYhnMGczrsqFOmp84uAY6J+q7JADPZk0etN8m1K8exq/XY9P261fUc6AIjiPSqciMmM9vH
erI3anGwUrAj/SwRIk6GVDWbIc4OZ/Lqct8I6ZRTisvWASxq0qF0uUL22awCn2m0Pk+wlyw7z4Ss
mPfaswWWuDTldV7AP/FEcOunLf75tn1U7o5GcbT62LuNppLrbQg6YP670P6tVaOfkaSvIw8KQYFg
1Og6ZjoUwQuB/RyXa30UilzT2JizFzrjXBu6PhHowGPLs7guUJ2K7jHuMQVPU/QUhnm4TbuoIuDt
jSbKeDRFZJzwc3oJuxtKVHZJI6EywyKLipmMmCMn1LNJbJZ/DFKxIIPCPFcBrXzqAqAWPNDkv2PB
TuNGfjdENG585E1hpMyt9PEuDAGojHmkXDalps2sXP3dFpyL/iyBoBUPlj3Ztx95ewuad8EjL6Re
zHjdkexd9+DJG88f0k0aA5grGVA2ZZsTXbW8gLP3kLmvnmz7bZeSWCP1cC27xJ8jZtTHZ4trKDL6
AHGhcbmOiHkDxIYNRZZ13jPMjNO3aqQHQY4qi+0JQocH0s5zs+cudiEkZ0T4Wl4yXlKasWur9ujs
cXVYvp1iydzGcmFfTVpFlVyRAcliszgut3w/8ehN//PBYH5GE+Op0PR4tzxuzqPscutzs7zM/Xzv
cn/Za5aU8Y54j9Py4i+vW24inM42juv+/njv8liRqkNS6jTDnJ+ZTiusyvMGFiWeVWLltbVw0oey
oE4dTEZ2P7bhtE/VfdoGUMhM6BcIuSihaePWCjGqRPpw5YzBW6SK5wmX1GbKcfz1g6RGPyHGnyYq
19CrvkXoTQsfO6OVQ0LAaoKajv5GYyEdpuF+gh7e/gwHgf28Dn5A7PRx31FTCmXjrWzkD+RzUJPU
9Gw4KjnBsDQBBaS7wbfsH3heKeRHKrzx4qi9hIaGFSJLxlevTc7TULlPJrWvuS3a45R25I9MOy3P
KyuHxmmo/EhYQPjQGP0TqdvDqx2LeJUUoXdNF1ZclwIf31xyeY3N6r5EQ3mOcnAgtUicQzcpgqnm
J/EHAmrKXgUWpm0/ufUhjbzyqY2n62WvfGsc6gm96iAhk8ehLny1PNH52kuc2sWDqlvz6NhhtilG
0Ak6IY63FdQX/C/TS2OQIIO3tN83ApIoopjD8iHGTuFCF4l1rkVj3LL64YRgvn7ruy3D/IjZLdTb
8M6bEuzSQzxSXeO/nagpTIGbfS+0dtp5Q2fsDDoS3x1Elst/1Y/IsuLUNU/KI1nLyXy4isu3gy8B
VVNi3cpoNM6lNUYfuxw9uGKDYz6PJUkn1VjBxRedeinoJS/vjAn5BcFvYeHAMv1A2NqP5XEaNIiy
onC4MccCeqfbKUzh/BBGXF37uU6fSI8Jfx3aYmtobvTqgNScf2C74XBKWgEYVOn9Y5JN98sOVQ2C
TTp+dx2PtXtNuHD88QM6fvlk6sSoNcSFIavpsyPCIxy+81eii1MQm+rHhIoBoj96YWyNzhPZn+dl
r9P/4e5MlhxHsuj6KzKthTZ3zFhow3lmzJGRG1jkUJhnx/j1OkBWK6urZd17bZgEE0SAIAi4v3fv
uaGD0G0+xVrf9u/Labe80azEd6rR+pMpxugcumTYLLufA7tQOJTfogLERkara6xK8xg6hfcYBxRY
vdHIv+eteTLjUH8f3KmCGkg6VBDXw2MwAKha1iBf4WjZWvxFi8wYYXRdnUouSI+NNvvpRVZ8j9BB
+lY0fmmj3NuGBskd4VwdlYV98AxOtGU7JIztBjMNPxht6VuQuO5Jen7zMCqX0ua8HSsqtnGvdR8p
XP6t5lgZ44c8fKhrDN/LGgG60UB0/kfjOeU2KbP+zMRA3ikToyiYP0894BgrRvU1GHW+btRMZwcl
zF2QevRrG7Yze2Qt9+tUgbfFuRBf8oI6dBqiWVj+Soudjk5r8+k2Foy01FSXjGi/m+XTl1z+ysA1
ACv6J2raYYMy17g0dljeMMzhwZo/itcdbPR3l2UFUbbNxsGjclXK8a7cIvxfazn9qoxH51vXAo7w
bKe5Ji4y6MmWMSX8Jv2e/rlDBVgVKGjGlaZ/cU35W5uk7uU36pq/9qcS7rpFRnnzkZFcogjdR2WY
6bdMOy/7I6fSWOfc2m6oRMSl9UOx8adU/+zM92UFut/juhaVeVNw7y5mk8HlCpS4FS1fTwdogdI9
QJq5iip6JZ6cICy5t03NIZvy7mlyYSh30q5+NMQo0hw2PysjI4Qdi+mt4vyEISfcbRdH2pumgqdf
W/PC59ItrDdfS5EWE4KJc1Mzb5xMxMmFrv8Jmnq1rJoYCi9DG1VPaN1QlaGeOhhFYT0VsxJ3WSUv
hnVOcfbTdDBIQ9mrb7o0+3NiNRDnu7J6F2mFJoaPwa/npRW1eqO0QmghP4kTwooQPYlnMvLJm28G
kjZUH/UPg0ntyla29ijHUT8weNL2YAvjZyegJJ0zyv+RcVYKr9MIS8ZKHmxSrQFi6AzmWQUY+KOM
nxdkgNtyeGzdfUPIGr3Rfq92Q4B0W8d/ch8aDWKOWc4jo/dlzan1zVXbSfk4+J136Ec1G0zr84BP
5bl36PAuq41BukW+OX7V4rLZdK2yrqRdhNDFBD0y3wm/TG1yXT4LRokvomuNVyfUut2Uu4CohBB3
6aCNjSjbfJcdEhI+dcVMDvnGVD92TZ8ciQAAXZYE1nPU0RBfVvHtYOfSrvrqk0G6cXWvvzq6Vlx8
U+ZbK2rUF7QJ52VVKnWfETrAlcrIQnX8NNtLsodmFZ37iCRsXIWlAYs7q7e6V2sfSWv4G9whzYVY
t/BmxQkC2CxV3zL3cWwz6/ugpdwUPUe7G5nQiYA0wx0aqva97sfrsi3Ux39ocRC/0F9wCNprBzBd
3LqdABM2e22Rp+kdhtGXXzxr6raTHQ7neMqDe9aATvi1jXmnlsU28LSbKziZ5HxpWt42v39ZzQj+
Pw8cNqRNd/k/tbT7//HBFOJvTrr5Tf900sl/uJbUXSi5kgTZxTD3Z1Pb8f7h2AJ0vumZkn9mgv4/
e9w0sqXlWkKAzzdc24Gt/qeXzhT/MD0PU5404O96szXvn2bCf/Ey/vY2/gtCnj37a4fbdC3bMB0L
lx/mPNzCf3PSyc6ukENh3RxFkN474guffKI1Y5TkPUEum0n6RJlx7WgD/w/LpuSzjEX/ctD+3Kt/
2Yu/+/nmvXA9KThMHIslMOCvOOGuERoWIizeeepVu9Lynzsvu07dKG8WgXM7fC/X2kZRF87EDYl8
xiJFcSjDfWjh5mcMW/8XfLP+t9b/fGBMgYrAEY5J///vFsNaM3SndKHV6cgPmYZoaiNapi0obH9k
KhYP6cCQsWgUhq/gm2kRSkstwt5IV4duqj35OXpAZrzt3rAsmO/pPBn0JmYIYk46Q7O/L41qVvir
YDsHpm4Kpz5ofXPodelTZhxe/8tBnonTfzVN8olwTXK2uZxQrjT/lohQaaLBYVbnR+FN4mw4g8Tz
AnG2jOAx0hM46H4d7Ztk0Jmym3sEfSvsNnahygtxwy9R4ej3XHfffV142/+yb5zq/7ZvnOiGOSfA
Et3wtywB1ShcQa6THZlvPPk9YElDpEck3uM+ELSLGw/d0GhUQL9akk0snfJEXx0ZLwxrw0+me6bd
A4He6r/s17+dmLbkR8hembaHVuXvApAYw12p4zwkJ/JYqdxZGwJRkKWBGy5lflEWaX2h8rYTpI29
HvRvDNyKDZlnZFdbk7xmVGv/8y5Z/0b8xtts4OsiQ4PvUnfnXf7++RTlQfO//6f8X/BDxMSYvjsY
sex3FibCs12DZoRmA646qp9T/8ooO3gE5RC/5NLejkRFrifTjmDrdwNY33K45WaBUrzDa9ENqXka
jQCq1CS4zSAkZNp2nYwUVjBgibWVmC82RqyL3SHqas1dLmNyG4Z7vFgbZpPDVOoT6l5sL+5gEBE3
fivo/q5dzRt2TVEw6HK6VU0dyDKKj3B2bmAgI0sgluRtYaXoSeUuinq8EXTjjthW40rfCjwzm8EB
vu2Ysztk9onYXh0xv0Lu3uc92FHsJP/58OomIqG/nYuOJSWv87sn6IiQ2n89wKizXRyqqj3o2Ppt
PStuVD3PVe55yMmM+hhX8EKSCo/s4JPUm5vTeUry/CEO8weNmSBjKg0IBTi8s9fVP+vMgeFVcYDG
9kcfQojF2+WfE3/yz6HvfC8rIjmjaPQ4vnT1bLPf2I5WfvjU7sLQhVU+6A0uQd05ofZ4SFz9xRvD
7hg2jrhpNQ/Ls8QLgpOy24fOAxRnhCTfNpoM78tDGno3RLLFsSd6aUtv4+w0+RNfY3tL1TAcGmXJ
lw7ZxGPo36H/tA+5yuSe+pR8mRqQuE0d3r0Y9gwhRtqWk2faNAFmhoIARYXQpBRWvZYSfgTlxmpH
aA+RKHlMR2VKrsork6tufRtbHXLAIIOrjoJ0N01teuQGtxF4o3b8uMlE1WtqhmNjXsBubOJLIlGU
2NDOb6pKmXZBsMj0ABhU/D5qTXvg1tagXZjGc1538sacnCrueMOK/uBalbbpyhrrn557lz6sauwi
cAdSMcCjKEp55MaOMl/As+rNsThLd6Znh1FzaRmkx2oaT1poDmSLo3nJWuOAj/ETNsirWxbuafmO
bFKY1lVoSJApjdoZhviA1gw9ukrT1dBb1iXGQc1s4QYigcgELXXmeLSjVznRo6PIZ4RTdAllEj36
WgdCJvbCVSEqIpBxLmhaJZ+x8jFh9l2CmAdzJ3U7uFgln7Fy85E2CmeLjuuMeuJ40Z0YuQNyyUfP
juIjPhBUuqX6Gqkgv6AgmHNt2mbdOiayR2s4jQ4EW2PkLh9rQbZ1OxMuxpDGF5wU8aUZhXHw+/CW
TA4KJ6lCAjkll1l3eIr7nP6FJaP7IMJgF3dQxKcWC2lu1yloWuSxMALFgw/VKIri6FiN7edQV+ND
iyPmoVPZGynv56lVsBrlYDDDr7R7BLd5WTJM8YKDgIMsC7izyCsRBXsnK52OjFed+/KAZiY6ei7V
rGVx8nL3138kFp9DdT0g5Pk1EuxmNV4Jb04vpsuysuEJ8HJubm69DE5y5lBvLoMmeERPFjym2SxF
t6FkLItjxcW0NsLhigIe4zprmLSFg3UvEddhQQA8FO51VE/P4LxwliYEVnCB0Z6WBxFbp5C41JuY
1wiZWBxSV/krAxBIY9gPywMkNpq85vh9Wcpqd7rx8ZgZS67NDQ2DLgrT5+VhoEjgTk6+G7lorxpk
2P5Ki4VcOcAZ6xTIwTRU5YOX9rAfB089BwhtuMFOF60kEKs1vDcZCYd6KeQ7o+g2sgjeyjxzaDA6
46G1YrUq7KbFZwwTGimSRngJvJ920pFK+FX54eIcjewffZREr2rkJKaTsjZT643QB9DWRQaW26TN
RnY5DD19+J4WrfdQu+i09K9uZoCaXJmYkN/gA51Nm7ZCSJiZHZPzlWMMGxXdVFB9m7j1CEz34+PA
72KrAV7H/ZYeYSxV26ZXFvNP69LWWJUiFBz7xEQVHjhTvx5dIMIky4/7lJrrLuipp3a4Fo6ijP7Q
ubTtaPGZXLkQVKc914laR2Yk99j30PiCN8nqwX+kM/RVGW24M7n4HjLYqHndureCyN2N5oO4FF22
F2UM4m/UX2NlM9kjNvjBDmF+if7FHzTYw4HnwhgO/ROujJycCy/c+m5wTRFR/DqaMPm14wT3WVq6
ccSs2a+i+N1qW/UglA1BDeDbcn2aUtd4ocO1qpsvrtDKR+5UNxIx+zOWbHiW7vDs2AgWW+s8MA/Z
TymvMnS3t7UxlKe+H76ajTntzKi5tTpKq7bnImGTNY79CB1CSaXJjKdD6LrVQRqU9tjAR5BOzzay
j0sUNMjZc6PYJ1AiKfZ7W+FFGvSFdQjVfu2FMjvz/T24AeZCFTgPTgnNKiFTFhBboqEbcQ5WWmBf
lZR0GArvcz/PV6brz3JAY9xNGZlLA5HXMJxzOiya/Ca0vGa8SvZhjB6gz9viHHcGmMVIUQcw5FmF
bn8xg60h8+km2+6cF7H2PuEc96DI93o4AoBLk4MRlbdptukyIUv3TpVHO1MLT1M/EjHUvUcFRWSC
ol+EkcDxE7M6bNyYLd4XTkftLWgDl25zsffazgGfEEwPbvVYW7FEax6Rj1AOJX8eHZpQ+PHibjq7
A266cKQHOpBNeReZi1KC8IUIBlrgh/0xqTKLBFxKA+VMdRvx9F/CeRyQEbug6LHagWmdpmZurQR5
XHwX6Ck2Aj/lwWjLa5XqxU14P8OeVr/vw/MlKeaYWPXPCJ4itR7bOGrKu8vWcOivT7Rg7cyajQc9
NG5jeIIfKc+5Y3I7djGJ0a6Dca+G+oEqHm7k3DY/caCWH5ETvhGIaZ0MlBjrnnSGTZtSALOlYRzN
FoMKLbvarsu92yAldKMuOYrKvlV05spopqmDRNEaUB+J/SDjrAANQfxEWQBOweZFjQrkQxzH4Pz9
+rjsPHW05rFsvWsRlNpJVBFhVRg+16qNxNXLEuwPmdyF3kvXVTWXgS7CuT1w93dNTITYdauZCaMg
4Jl8slGr1Z1SMCRxM6LyGg7uxsOHBMe2W1ctcV+eUd3TuqsPQwMEEJFm0ZUdRfeftZUX175w+83k
13+UE2inPuAGHlvlOgNlIeOKTDPiYg9pQf2dm1q+NfnyUGc31PWDvFqFiePAceFS2PrDO9U6Yx2O
fIQEHs0mwbt+1GPOpnkbCsn0OieqYs8ZdERdRIF5ig3mt4GCs4HtqE+s7YCWec11xdv1qU0rs0Jp
XWqXtFMp0m8Lq2jjbDlN9I1S4Lzsn6kZoZhUWz1ynKOuAG/USMNTc3RPbdkCVIncWSqMq7DDS9h4
sGXaHtsNUQJBWSO26jdOERovdQsLBxBvBu7v3Z/6cgcE7EVv4RJEk79pe9A17A4oRi+voW+58Ws7
ij9q6IUrf3TipxqTUduMxmeHpn09ScTEEqXpmpodHGnVlecU6+ELDD2wri2xAlLFN7txGJsaWXzQ
woFG7bzY0uMA6s43bnfuGS22dussyIRtlh0Tzdt2VW9f3Tzsz6Vtdat0tP0rw1QdrXKSfZGh/wDs
pvtpOM2R2sPVrUsAnohR1nWW22cdvyQgn7bdik4H1i/5gfBK1Pf22dWxrVQTXLM4jSCOLv9TLu9q
yzMqViCsMw81zaP+UrdBuWkFhOs8UwSlOWOAc41pklnrLGr+D0/qeFX7UuwiK/taMyE7d0EUXJZn
y4MD/QOtgkOqSlAgPaqEqZ29mPgCvTPRovOOBkLLUAHxHSbvD0fpEcqF8aZZsXGyNVv/9ZBjIaCx
XyHxwl8MBh+5KcikeGOJIr27U/QhgOqAfLzJQYNrXT0MqW0/aESKw4wtn0SqW4eKCs5K68byaXmt
tQZaD3Xn7pvS0BhKazDw0Tc/FUlI+1ZVD8sShDF5sl0c8cticLByvOWcxvmmsrNoa7tWueWUMR4T
WzcexwThfJISHBNOI4B1qi3HysAiONhyuFGiv2Diqp6JDsacaTyhmQpOxVhlKEnYnbqW1cX1klcJ
dPAilXt0zR6bpCDvhuKxfFKJFE+hLel/soO+8sxd0QtmYHqwpTTVr/R2/vm4+Rbn4YHpRnFxuf6u
Lc/C6adpd9l44jROQsxyAsBEy7JTAkZwQNJtXFiGMROksza67lrP0nHdUEQ7mVrwZLRuvZ8MzEX4
/fpTx8AOP/90Wh6I3G6zvyyHI8lGLvlCW53jzC1ztH9GshlprR4wZdH9q6zHtERJ5/AjOjMuBwdM
NkuWld6Gd8Tnuam2H5rqpvsT2XqR9UUTMINTR+SkH/ZHvPjxFk1dum2DjBiU9Etd2N98TCFnjXBl
4cU2W4suHSwjvtjgUfTxzZuiW40JwVb6CyO8QyxbQB/s6ihNtp1hE6ABfFHcBUhA01bxOHyt0pD8
Cj1+x0+4kpMw1vgbXuycqVdtHA3GaJ1vm2v0ZRE/Qe87vrdPZ3IOvdu9gnZq191E6oI9bew8Arz9
EpbEF3YqLva0qJgBuuDie4h+sukPsakeGZy8h/MdJjX7PbAblO0V4KSDLmNAWQiBwockt5EyQasU
SDXQcCNU9HuQeukYXDRzPEIrwCCNVLERn0X7xDjf3/owEVcTHVRctY48xiAF1lY3HDoTb0OKu+KQ
2vymKhmdIwF+fBbbm5rT7mwr+RySqVxhZ3rXC1sdcxApPiN0IMP2kVIbFriU2AyZn5z5crk8ZNbG
rkP7IGPvZzPxOeO22ePbPEpXiS32qEebFvZKkQ2iF1CktLx0YTOIXd/hs0kMDaBjTBqhrT1pBs3Z
osLoQzz1t8EDdF/N5Z2MxN7EfRM6QgTfphVdNQONanjBhHljlS4iiIbcOkEPMB0qMvmHz6Eue580
DRLDNppkIKCS6jP5MOIyeygF6WRBBRhrriDn5aR+cOG4cxkKV6Whe3dXg/2Y0+M5GFnxR28NJsxL
S9/JwbPeAtu4eRWUpUh5VEBtecrT0GR+FRqvtldCG47SU4RB/GJCWV6HHiBbvSKiqCod6DHz6Cuv
v0Z5Ub7zlVy11H+rqw5WfV192i2Cm9Supn3TW9CcuhRzUgjS3uIawqQ9OQOgGiBSGhTMHCO8aam3
wSRc3xTo1F2jtLeOy08eMWuPxzkZuuT25folmc3SADVf++FBpRrmSQGy5daWUbFvnLJ8jCIqhtAP
sjaxV6btOEzKbXiFclyVhZ9durSEg9u+CqnERfQGujVTIU3LKw6ijrarUvW5BKm1sdK6WkuYPUfP
Ul9zCkcrXOynQh9CBL2S65cl7kYqnYeQAnWu2ciiiHsGf1uiAl1PgWOe49QjBEvkXyvGUntglY9i
IibT1yPiGsgTcGUoV2nnAYHqwZalL7hgnIMWxd2GKjWxklX07JjJRpt898K3hiXcop7kkxu8dRNK
yjHcYgedxtlM+PUfnSGpkIcQ3LjcN2DxvHqjZRwZKFyQB5Pa0rD3qRk/unbvvxYxPrdyfMPR05MX
ovcrtMIVheq6QOQR5xvZJ49SI+czH5DYSnxQskRyqvdkija+v245p+GAV/euaG6JlpXrMOb/k5Ex
bSR8n2lRdeibSl9jT3NX1CZ6lQCEwVm0CcrBOMmZhWlnTrHznel1UUtalK7/FE42MkJw3uDRjlT5
FaQpcZPipci9nZb0JtFTjUtuGJaxU1gypyxRD6bVN3dKv+EUdWHw+/AVOt1yT8syGjaCj6LwuEhc
F6F1Pautl8Vfslc5zVrVWeb1//pvf7ZD/F67d8gJHPsQE1a+lyVBhJ394SRVu26I4bO34P922Zgn
h67KvEM9rzDDOycUJNxNRohzdbpRoVOdlocuRhs//giZgxswjxisXfy0jY6pRqCofUc2WO3aqHvM
Qe/AwXVPYBnTdVpmn2MG6VszGpfTvtVOZPg1mdcy09TcrZPM0Tt22O8CDNNPfgV0y/EnRCh98Ojs
ayCsz5HTvdbYQPe/daBD4K2GGlj6KKeNQRZz7zy3NW0Vr3PfxZAVLx4pai+TM2eFwljv+iO+BlJP
DXdEsBJVG8shICEpMO7BLufQpCc6vOIQKPIu+gZHIofmOJm+RkVbZfAUBy07uYYOZS4wnwcuXGWZ
IN6dfvBlO1yyNeuIL5yQFz1WeJHHL3qvvFsfTsY+BQrJRBEw/sTduG4KZoCjuekKl7JuSmWlTYPi
bsXNdXaQnXGO7T3O5I0mco+1YBwYA257Ot26OyVf7Ay4pJ9TbPCjJt809MsuSZrfDESKbyUBATuH
McIxVUH36BGJPLcf1PchAXQ+KRKFlPnsOGGx5yeQH/wwzN+K3D/neax90owv16Yru9uQhemNWzQT
JSAwJYPxz6CkxtOSdUvT/6MLwkfbj5yfsEaQAMJ45xpzT32ju+QB+OpajIfKbOxvWU5wjqmgjjiC
QjoCqCdvoKHTtRR5mVCDog4AZ+paD8EhA08Fb2YCI8alY4QLwL1FgaymMFkgxd6LathT4mhOTQ5P
T5FteAsqAlIoJsiNZrfaxam1YDM2HhETUfqHUTUHJpT2ESsfZl0nvyeyky8U204BBQXGKN54tpjB
jUYRPtfKJ6+RJTDAJHZlyrkp3ZArkgFIZDRb6Cxj/hIyR1jHLbPgoCbTJXa7Ym8KBRFijGHzFNrj
EFzH2CINswaCKTSyct1mPFpf8wFeJ0lNchjAkltCP5cGTgzHk+axj2HfIft2rn2dXd04jy5w1VPa
g8OZ7iSuiG68djJuH/XM/kwgVJI/kW0KKr4PsSCqVw+5Sclh1l22T23DzbgJhAvEYfrRVFl3AEWB
LJ7iKsqAMN/ZggZuDTgsroFHOEPUXOHE9wilW2YJRJz0CagfMHEfYagYove1vC1lKc8y9rSN7Ccp
UL+YcHKKgluYcr/YJRZQHA4GoYcTWKay3LU6fHofa9UqCaa3aKzygz72z3xb4yyMYA6UdBP0tZbs
P5cgN89p9X0SiGknOcG4RKQk9xEBkVAdBkVBPIhRv3sKmlNHG6kaRXvuUoUEsbKIbf5w2uyeW039
GE7gsnOsvlctA6dpckur+2bYW+PH6PU3L/dQGCaE6HF4T2OUfyGjtz8DtznHemzf8rF/D0A8PLSV
f3FCOCVGbxOTOtCySUb77pXk0iQ69qgpaO4IETm16NiYfQuVoqjCs4rap8lOqKRbPzCdwhUlhakP
NAbbMQFZjZHPM3VFZVJzGR9n27Y3nL1tW8Fm6NV30Y/hedIsYKrdUByQAtUq2mfF0F4RAOvASamk
adO1r1xrj4MXFGFZkmk/Vw6aDFWTrwhz9QJoHE6fH7sEQH3kAlAYEw6HaZq3KHOdj/qVFILM8tV9
1Lv6NHbJczDo0Q1Amn5OlMQAa4otcmuLkIayALOylpjjT56OlF2bCeojE8+Qgl7ftmI/NUz/KRWX
71ztGYWLGEt0nH9V03GMolNrmNHN1ug1M0gioBXJJDmKASMhh87TQ9hwOTRqpV2gyLJRPXjoLYoB
Qz1dXdMngQ5oByhuZokBXYm1PXH8GNjaZ0SP7bktvNceGfS+0mufKPccARDR4Fx4eBOUMHKRWq+j
oxLr58GPf3ZGau/IHyFvtn2C8dB+6UbxpVXcYZ0cIFMo+YrN1JT7sp5Ckn5AtYf058eM1piMbWNf
4JOBxyU6xKf0gEmY9WNlXqagdI7eULyZMg4vVqPPUFPdg+jmG1A7m4CTUEseXTaxidxhgkof+3vU
ye0UAI3Ey8z8/9woTG6WN9rngjGjrygcJZ2u9sxwq6tFZuxpwN+TY1+4RqH9JjKzha9lvNGqwPBG
AmsD84uhhaxp+OpuQ31J5+zTXVJkvbEnSxcQ35a7g6ZomiQUTnzMV9x6T2irp1NpJt3ejMaLZEBx
MeaHSOeKXActGWOMCEtBchViPHx2Ns3mMpIvKIyJ30MTidXuTCU1O5OKIRHLa3+kPmDepvXLFwNS
112DdWq5HwtlrYHI/DJR9Fd98hGJTl0dnBcXq0VO3JNSA7vVP3FEgAUzT1Rjad2qaqKfB+2JcIAs
O2epmZ1DeCfrvMaTWMkqPw8afLWcgEItZsgXihkKatkQhfQg+mnHFfLh0DJPNqAoUpzfsqCgcyBj
f207CRxDmxs75VadpzghplOUlMQzUrJY2Q0XjMUa8ssv4jU4BruAop8Tj+YaaWl3jKkL1X3l1wc0
kdXG76yB0LlBByTJ/WXSfXTZpir7W2i5chenNOK7XL3qBkTJHHDnSEebFlOaG/01ACrjcUlOGude
V3VzV/PDctlJ+QWjQ0kOznCnaclYvVJufnPmNrU5yOZqofYNrPDgxlzh4QCl9M9kcg/nZ04EEbVg
0p2r3j5AcKM36nWbrk55zc+vdtE1FzNO9y7D2HMNKG9bTkl6DAE2J10Y0mV1mIF6xiv+AG6TphBb
zfRj7tyBfe0VAB6gQddkUCevybOz1xNMVIkU2J8PptXwpE0xNmv2pH1/hg4uMeFm3nMro2uuavHh
GwRJh72d436QD23DxD/LWiLoOZDEqFX53qwLMHYi/dpLPYQR453L3Mrnrrnz5uUYJjJcbMIIXmol
KdgN4zmwWmznsYMq2HC/E5JU73Gs9lst1M8hfaMPsDMbpNH2qmZIepNl4F/NIQ4YDndbkwLKqWOo
J51Cfkv6ajdFGd0DBqG5S/Uva7Wa3qZOZWffGTpq66rxXmKQPF6o1ghdo8uQUk/oIPtJWUN9E8Wd
Ev02SfSSXA/x0wra71aRFwffa8aXkvI0pYWXqDSiQ68oLi3nw3JmABzemww5tiVcMgynmX9MAwBx
nNyc8U3yatYVyXyUM/ZNbtaPZHxsYE0CXzZgVFaUyuhDfe1CwlEl940Vzfj6EsTyhQa42KR4c9Cw
zujuib+R0u5ct1HzRK6WeawAWs/UtGTVgT9/yz3rp9ZMvJSmBNhNiujgllFrPukTQT9chI2CrlIE
wHdvDep7jyzlmtWNADBdYRbK6WzWsa5hE3Os69Q4b2FRqJccIswVU+VbUj3a9P+f7cSKXrxaUqHO
IwmY2UMm4In6ZPZlKSgL8HRZNmaL0/IM/mV9WhbD0URmFUXwKy3FLSGKvaOx+DuTFhPv8pDn/Tsk
2XQzIMEwZyNd65R07kUq/vk0oa19RHpJsRkP7PxgzVMxb552Lc9EO3vkC0UBnJ88AXyzXQtLHd4V
GqE4eX89J38IWlJtxBYShfTozxaVfHasLA/e4kKxq7NUlTg2RvsjUVm1jRe/YT9bDZVG8t3yTCaF
zTXcfo8XU2Y3mzJ/PR3mp9HsZawcrkZhY5EglOPCgfpcYibmYVn8/WDNlshqtkRGs+l02cCywV+b
+r+v1aa3mZygOGRMwKZ1mqT+1hr6t2W1ZHlt2UAiCnyiyy78bYNJiTgLMeNbRY30VNg9RlstDnFT
L8vzQxBq+FQQZWzyDl+1m+Jwa2YfLb274rQ8+73ohxoD1UAxVmKN368vh/9vr/1e/L0eVBHMZ7+3
nAZWSu0gbxna8wWGv7/FZVlbTNlRE5w4+QWNy8g8+WYN1gYzr7FWVoYgw0v2fe96lA6flxU085un
N+VxcIYSD8Ri9Jy360w5Z8fyJ5D24pKd/2d5JkO32YpYff/90vI6nI4/12g8FzMj6Wy/N7es8Wub
xUDhzyzRzy1RGVTwFCRWm8ys+dnysPxHGzEDx4ZurqPyGdvMeCQDngpuhxPL0/hZpWQtnRgXrfQA
EsryNYfL6fb7ayUqrpt/VMsvaZj9o8tDNz8z7ZEwzCkKt1rQD6eqzHFVUp6nqMfi74fltSycmBlq
VM0TBYFRpVmxXT7I78gScPYAcpJ6QC6C1YTwL6RO6AWIj8ln3mkNjNzfgtAzknrn2MR0jRHlPk9g
mcucPZBTFFvui+a2NUwVex9n0D78zt7B+iNoI3yVef5kJJRg+2E70spfUTrHZxVIZAfjngGafnah
rUUyIYeXGd6K1uFrGun3TI/dnT4mP1yP+Q6N8Fe74A9mau4s4krT8uLdHY1jlzcmdJow2OPTuQLT
Y6pUIdQLwI5RBX3TK+uu9Di4BGawI2qIYnPkX/zEDk8OO7giuHhsvlGLo1dOY3SFAAxCHN8MG0ST
sQIKOWIKofo/VibVTeINUvBGJSPto28bV9/EnGq012HuDbeKOAU7vgvHO5vE/Kyp1nWqokfawiNv
2nczrR+omO0hWUoRSGjELk6cdwXkbV0o79gEyXeu1hgtej5PEO1jzUWvVY3fp4nuPWEZJzI6tu7o
obUvrVe9dz41QchkFq8HBzyxos8yeo6GyZR+gd8kE8h4OjihzmSB23hEomto4Q+LWoKwNF9sW1y0
18CPvlYRVva+BT8r9eEIhJfg2AD6KHNL33+IXPqJANn2YU4Gh1PCsPc2uOPaNd0cCjIEiuxw/h5N
hQsIPQr5A4VUSB1cePL2ShocuYaZ2MkHiKUFQLvpK4Q7HPz0zz35Udh73WOaZWQM8cva35HS8Rip
/8PdeTU3jqRZ9BehA0j4V3ojypdUVS8IqQy89/j1ezLV3ayumZjded2HZtBIbIpFApn3u/fc24JC
sm2ZwwP3e6DRrGs2HUx79rRZ6yUbll8MAukltUxjH2C2Aa5Zg7u3UCWFiC9+Yz7NnfDXgUPDBN6I
RySqC397u6rmGEcx5MudS+3G1PjGKrEBmFZO8cK386fRbboFnTQh9ikX+Ecr5MNlGOIQLBYzDDPa
L0Ms+wD1dzYQEOuOwmg2fLaTDetD+EEIXBOkv+p17uhfrcr4Pa7GeYUneoNDMtiCMIUilRuPs2t/
J6K1oTiwSjXyxx3vcd8QegoEUQewNMG+mayDJbHHugQg6xKF3EVAkYXEI08SlMwqGdK2hCc3EqOc
gKUEnt9ZzxOM5VzCloFY4gaQAOZFoZhhMi8SzqzuAhi4aiS4WZcIZ3sC5txCdRYS70xhpHt0JfI5
kfDnRWKgQwmE1nq4uKaERDNXxNAJN3qSAGlfoqSBtPEFJTWMeABo2pLI6YC/oIWY8WBJHHVELKmU
gGpthu6LhrPsfImvriXI2mSMhjIB3HqSmGuK3D5xohie1UU3naaJHC4V07FEZCewsmsJzYamPj67
EqSdwGDTkuVHFsc9iZkxvo9NzVuN9IhWgeBYlfkHV7IuglaLH8PIPUWWeVMymPVIXZ7rxWZG0PWU
ZbmPZme6j5MR7+ZsGe71XjzVRfMt0nOfh2a0apJkd47VNWzUjfHoGZC/uqDBbFMa1D3mVN/mfrMv
rZa6N3Z2Q1l0Z4zfb6x30l2CjIjuN8UsF63xxk1e8iqhSbwYm23QTnwKxmeMHt1KDJROGp7P0qli
WZjpl9rxrIstZutSCOyKJC8TmHgzrRd9AneT4hdkf3dNOZNxYxnWQz1A1ySTOFECzOe61F5N4q8X
s/NuJnxXByKw8SbPJeIe2XTTkAvDrZ5HlJx3P+ZMPOGsiJ465Pko6PJPzniel9YHWexwXElfc2Me
bwJ/ri6JBgJcum7qBlUypnEmXJrD4PC//8/OYkNGKf7hv/dwXbkmjGVhwDX/PWqxDCLxY9esDqnh
pQcgatW2ywNthWfwk4dp8WnK2wa68ryzpbljcrr4f3kJ4l/SHp7ncUDVIWqBSNRNaX3+xTvuB1HX
EwCvDrmG3SnoxZ1LbddGGymO40T2JROszzEEVDvicNGtRc+gL3JjrcEYW7fE3nDGhdFZmk31waA7
yAufO4bLR7ar+q10gSo16j+/cUIarn974zxZHuU4+PAtXO//fNWkGTIzKSfeOL9ztplteMdwCG4N
c8H2XmbW3gYgs5kG4zg4c7Rn25R+WcyDYVGORiNp0Fr+2wRQzYveHaG/lIg5iD/2DwwqNjk0KlXQ
iYN7uClgUSnz/Ag9/aM/7Nd0i8zx/Mvrl8VXjuc7/BnKcP7Luz63CZkZwyk51BUs3S0osnHX8kfY
DUO2WT/iyijWWJ5IrmXu58GJOTxYBOH9bluK0tri7b8ZvXc7TZoDKdrPvlRA6qT6wjfvPpmqak/H
NaVXeQS0OrFuQRL1a/WP8P+2Bc3GKfLLx+xfYKT3P4qinbPhrYjf/pHe+vjFv9Jb1h8OzWVEZqyP
uBUfvT/TW57+h234hsHDwkH+Nois/JXeEn9wl8SQMicAHWr7f6e3TDJfCOakujyDpItFeuO/SW8R
jP79s+XKijbXIKfgGgYH0X9+NzIw9kteMXeZsuppTMZlG+TJkzXP5ZrSi6p1/F2oGXdFxkpE6A6B
f2G1u9zTZe0KeEJ2io+VgAaMvXWh6GpP20izdWIslbkT0vU74ep2UKtuSrd9GNnPbHOtqzaY6JqN
x3A+uskHhyaaIIf01POfGbJUx144jVOJbfy1CMIEzW7RVowt5HOlNDOa2i0ZgO5k3daZHdyX70mD
h69J4ara+HyX0Y8OcRQ6W4uIDy3JlGG2NYMGikc9tj/0cdHa+uoz615lmt2fcArHyG9Ocu7b7lMS
PcYJfsTZH/ZRlwwH1gFfkIKbvdG167kNf46tw8JV7hnmep3NlX9jleAoUsGMRsuyU7ag/Co3bT7Q
rFs7JsbACSyzXgQSulEgxyc4foLemDeLRIuTFEqPrmje6QX5GQU4WUtT++S4Q71dEn1Y9TNSBMvM
I5EgC8yWuJAWDWj+YkQfW+Sjzcs4daDOLZI40UDBCjWmLAdpDe0t1ztOqYjWrt/Xx0Xo47bx0/h2
jjilJ8BcSme4xKHVnQ3nnWVgemMO1sXUTPfCsTOnrAY7d8Psct9kdEpQH0K/40TFldmKreUEw9ql
r2Y9V3Sq+t2QsG4F/25JEDyglVdL2Gw4JlSkUk754ipqAXFifF9gyaPIn4dmXA5+5R0iknKeTSeC
1n0LoNA3Ekc/waXvJaAeXz5TNgdoPVL2ACGquywSaA/04c6WiHs3Zv3vQ72foN+7EoMP//VmkmB8
JLSNL1H5moTmj9DzTYnRDyRQv4Wsn0gtcJaw/RHqfibx+wG7l0nG59mRudtWQvpnaP27QoL7NYnw
FxLmj7bOUFgC/nNPkKWV0H9P4v/r6HuD0tbIWoCcUvq94eY7u9B+0DHZrtOJNTg7agAL1ApQBBbJ
moGEvoFGUDxQyAqCYJyqnS5rj/gVYDayqoCIMHR7WV/g0GNAIH/ZjhPVBgvx9U1C20Enaw90WYCQ
4XRhbYvbc+n0zxP6FChM4cFwqC+6W38fZZVCMrVPvixXCNvga66NN7lePC2RwSeuiC+WF1qsJFnZ
yooGXeh0wQ/mZ6b8T+2ityjjFDr0NDs0AWelJqtIGs3OpXyLF+zsgyyDmMXTLMshwmJksuztdKM+
9I6gPmLOwz1d8s8hRVseFnSq/0Y2CrROGIlAJU2fZllHkXd6u8bZ9DOHxYPa1+HrC/DcVgEFoyA8
Za0FTIkCfI9BlL/luDUX7ZkXiyFwWt7jZDyRJgE+wgFpmwn3vXYpKZQlGqZPJyCDg7ZB63dk0Ybj
5925Sz/5NHCMrNUtWcnRkcR+SL8CfP3O+ZYXMfXdZqbFg0IBDTQKxR6kb2U/CWUfi6z9CGQBSGh7
a8ypshaklwUhA2Jq7ljngOHvKu8mZsTU5wE/st6B6S8no452xTTU+9HFsx0EXbazhf9cMHCA5xdT
OJVS36Fb8YgLizpoxiNxbVBoEsMlX7Jhp5eyyS0cbqspyg+4/rBJWO5+XOJDy54znPfTStCZkonW
P5a0qFT+OaVTJcJdpOkcH2x/b3lCHBoZxwuSfIuj/rONmr8ZM5PuFYz7tW6+lhmtlt3M3LIf5ugw
mii7eH8Q1Kb0ZYiBx0DKo/i5SMbt0B4Z4LprTM3tCyHCNQbM5w4mKQ3llMkbC4eLJY/OcJkZpJg5
U0XrwR3YZZfjjP5QETNM5k9VRt9TTOTp8fOSYQ5Ig37ZErOZhw50j2tDf083eIWwB5hgdDz9ZCaZ
flPgQ7NMsgtpcrvMpGZ6Zu2X1IlhONjf0GMp0utNUBE56Kjc/ab59kHIbagmN6SD3JrCpIdoJber
znjS2L0u7GItdrO63Nb2zK62mPkAQC0Ye9n7LnITDO/jtdti/yJa4xYbNJBkY7JrpjPaOzKkYi+t
y011x+5ak9vsqgJUX3oWtMH+qEXMRO1k4QjTbUz26DV79VRu2ungM1Ym1tYFa/PO8AJj1ds6DkZ2
+wG7flHOfBSUEIAiYKIMwK2hi1yKBZqUDViI7AcpJJAH3VTQ7TZLz4ZhXuszq/OypvCgQoUopRyR
dLcd6kSNSmFJucKUwkXl7Et0jFoKGpOUNuCYYxFA7aAxfT5FgpJHVuKrEUVEl9JILkUSCL5s2tBN
FimgQGfiVCxFlQBTGBJLLMWW0Cn3dcrCwwnISxnLsRARE5TqYSK3VeJtXM2yPZuavK+DEnM0IJ5S
3oml0MNAKVthHMSbY97mfnFgpLGsIfJDnZZCkS8lI38cv3lDnawbby+S4C2cXdxkiEwmalNoIzvp
6E8pOlQqBalOSlMaGpWBVtWhWY2+S7ALEau2X2M0LTvKjU3fvLQelSdpd29YWACGZUbKau+05IaD
AmNlVDLUxruAF9hhmFlb/UWTcpqGrlZLgS2WUpuLclRI8Q0EyYpzm5TjEOZYbeyZAh/j4Wg3NTwY
baT0Ey0Pr6EU9jQp8YkGL11VsxxB/eulDAh+9Q4iyUs6M5pjUn0JOz5cHdphKUXEhNjpmqn2MSzL
10YKjQ1HN8LkLsWc7SdfipEmqqSYag/Vxbyr0CsXKVwmUsLEPojSiagZdvOeDzf+OuTOuqr4d2dY
yagU3nf2WKCMFiikGkppKiVTH+009BFRM++ZOjcUVtTVAJUVMxf1dhGfPgsFloK1irVVJYXZXEq0
vRRrA1RbHfU29DA5Uv9Fj0YpJyDqgjgX3mcp/aZKBR7Rg/ugZlIiFeNGCsjXC3Wfg3/24z4+ACw5
nYGCOznayf6+8GwgrY3OVxYy5KwGJXKkESslW93my4n2jM6dS8E7kNL3IkXwXsrhgRTGk+opl0L5
ICXzQjDabKWWri5SKa2ra+oBWwrv6g/5QDsqop9CPSq+I6Wtx9aCRaju95To//eF+om2r7/ZCUts
9RPqrutzfDzn9ekMmivbczWnALHq9wVnwakcnsJY948oEOm+0tLbKCzoJqHv3TqpH3CXGac72Mpf
0Juemkao51UozoAaFqz2sPwUg1CRB8kwM8lSV9Wd14vf7lPP8Nt9GNZA65nN4bf7rze9IKZFIVno
1UVC3URyEESxaA1lV86FUsZElZoYqdvgLF4yOU668kivyFS6CphAqduZmkupf2aHWVUuh1aFuk+X
oyxUASxjcngmPxPq2m9P2MjBmKKGmnKKdr3Q1ShNXqj7Yjloa+TI7d8SUz/gqWHgvAo5uvtA1Mpx
nrqWqhlfJsd9hA2/K7ujn0XGZhlpVU2cwp3Xs23nABuzY2i0DBDdhNaZj3+2MKzliFH9E6r3PpE9
k6UNyVcv4EhSiMZ4TBlH1bVfnKLdBcqUfhSLBbFRn4AbflwNJUY083Cs1MTYG7d7VV8jdeGSMF7W
lfxGFXKq6sn5qkGV3ZoCMwavEtQ4yxGsuqmuAWVgYDskzKbVbZ8gJjtROIaF6xzMqvyiAXnE8AKa
auKemaz5PXeviWE19COeioZDiejmr20d7NN5mR4NTApzkz56sb23m+BzEzQZGQisLTVL6V2KW2JX
uUGyjbvTWFjVc1Ga2Jm9/KEwZUI9hNUQlTOny95M5fGSzZwTz1v4B6w8BHNBy2YKHPUs0GovSw7t
4nxjUEFJK9W7ZpqS+Vhc82QnAKAYRGz82PTWUCKSozGxighTDbIzpsnWadPz2JvRyhiC/FaIkjOk
s7B2AdaDHx5zauDOq8kOqzvdpnpAugP7afgyCJlPrLJugwGhJWokzE0dzunJGYuffMOf8YRXx8Zn
X6ZpcXToQW9Sfc30JhuZNXTtfdfqHMAcJzzOGqIrtR1rn7PCKgqH+FaYrAiNpsE+HjllfkiFzP8l
bDVh7xUfnETC6znmsIZTi7qqUIjq2m8/o+5TEMTrz1GY9aVpvGrdmD5YPmbdWe04Kf3nXF0Gr6fL
RNwHkjq+SFi9IS/UzY8LtiVrP6M+uOmt6pSwnWHoDPTwGOl7pwLXzEnIJzzEN1Ab/HsaQJDO5HO0
I59jda2RHM+0WaajM91fHyNxWkus3rhS99UyMKtjuFK/2Mvfvj7F9WbR4o0Wc5xv2lhwKkuDKDvM
dI8oPGVF4y33ScDo9SKTRM/RGTEGwbOy7MLc4KlrTopoOmcEA9mCGh/3XR9Q19SFoxoBwDlWexAA
H/hT9UCYzm+iTZRFr/m4v2ora22wzltV8v1S70tSuYzlAutcEfbmE+1YNxnBW4ZI/BOofwfiHjyg
/l3DvPTntbqqSJmgUF5JdzIWkGhpdTFLW7yIiL0PzeKtQVSR+Mv504j3idOYVBDEWDgpT8S/80lc
77ME+V8xCvqnSwtOJczoUyFPvz71eRkA1uZcu06c4L16KNFjj9oC9zJmEYkP48O7gNL8YWUY8pyQ
tzYeQokttpxqRgwWJDencNvw1VixycGeoV7Vog6IhCX+NHI0I0DfsqAcRf3fJ2e2mUGYsBcwuCWg
zo7e8HWW1tixn/c4TsRejdqFEzc7y/Meru6BJknD7qxuTxlNe5S7klBIpjCm+MvOAXuH0CSYqk5H
L/2hvBzqAonXyg/wKIuTDjCyPYfJTMZYzz6sHsrv0XZpsmpc3m5DfsKuRhCS+hyq6FjjDPDhFOnT
hno7khWrX37qb/eIuk/9v66Okn93n9dGPOP1Ga4/c71PPY26eb24vrzrfQlAyFUQopm1TIuC6zOr
H3bzESPEx2u//k5ENwxUCLG93vXxI5pwUU3sDvOixJsTDhxO1RDi6GzSOyE9O+Xsxtue5R1bfL7K
mnTpIF5F5UG5e9Sd5TJ9GruOWD8W8cMiG0cWKgzKsIw3VoPx+8PRoxw+6kN7vZhc77YJYrFrlqTS
t+NDAhv+5LnA1AnR4eBb3HKzFDlGtKLUsKrL83CVUIyB+5vXo16E3gxPo3CKnefN9Ima+cHR3PZE
pZq78XBqsi0w4hN/Avbf7mTmdXzEtJa4aw2X4FHZN+LZuGc6R3Eap+xVZ6RwfOVzcBZfwLQvdrdv
jOxUZdGwj7v8ZyN9pf+/5wEWDK//NA+4S7O3qMz/OQv4+KU/ZwG+9QfDecO1/xL1r7MAQzcpHnMQ
mFyhC8haPPTnLMB05SOu4ToeWDPLdRi5/UlyM80/oEvZtucIi4mA7Xr/zSxAGDpjhV/nTNxhur7w
fYOXYZj/QlFrhtQryMjWJy12z1kJznycsUO6cFNpBnoZcW5V06KtK2ypxLufUmYU65Laj03EkkZF
lDHRORQgWNl6mvlU1RhF9MSyjn6gkcO3gHFbFisyjGzbXhyjsYjPvbmvdBsX9xBY67Hp3qcajPbS
llSkwvQnOQUC2Tj4ROx2ULbIQJm5f2q9cNjA0abhvXRclvf2C3BZAtgtRwROOM5paCdXnnqcXy40
a41VHfO+xLe4PvkM+bhgWUwDn7xajxB+0jwk7KilL342i1M1c35SF2FbiRM5PWzRzGlX6maa5wSW
cP2y3vjrh9UD6iKWv6GuXZ8AbbJdUai7NSYGG3kDonvEy+blyLR6llNhxYVu9JQHLYFzYD+3dWaB
f77lVPpxrYM1nhISn5cUMCvFxkfUMArhl+yMH1aHXeJrD0Rl3F0Z3FjeYmyGFknGM8PifL1IDKYE
rKookkrR+tiuDvZmwHi6EraozhgOb+pgWLbtbe5A9q1bkeyLtIxXSZPfi9H7RnQDVjttaVt2e4Qh
cgoVYkJtMqntz+5DMNJ8AYXLYx8iKzjKApNsKI9S2pfeY4NsDtluYJdAQGBaDqWT38DEZVGJILFB
pBaIFsK4TCNgGypcA9620NHJniQHPZrTowZNwSV9i1rQGxH95j+xjheXgZXfhldzGdsCUoV1bhKz
vwnmHkFLwMRGs48nQAUF87dLrXHTIMOzMe3SvFSNvRBQB0QeZ8PTXDKoSv0ZznDvbxu71ZBf7OhC
7oFPZ7cQvc98gHsWORMIOLdWJFfIQNL25hgOJJXTAYZOA0fGqknXW5TwePCOViIfb8AyWXjkYeWM
Uwvso7Rv4C07e9dbXtRjIGZ499C4cqxEK/UDTsLGiRaCvcGffpnxhV0M+aq7FsKGJmZ6qqOdeoyY
nHlxYqmmUugX6csnB3jxvpPB0DktlpuG5vmb0Yl5P+xs7wvtGzmvcLfMtXEasc+TN+gvTi/dmq2E
7ScJbVnsR/5x39h8aaL0Fj6U9HRG+VkTvn4Al7ETJPRPjV8ib/A/Z1Emr6o7rxf4FrZabrN51J0O
6Vmu4y3+z0lHukreEvKcl2LTYQTk0rXCqh5nV7Ctm4fFDj8xTiMvQqvCmSoIwpzNCf+sYBbv3Gd4
ziDtzYR9M22XooibqT+depsItd81NDLUsSAVWVjG0Zvu00h0J5woYjt4+Velm4yySqT0KfhULRtK
Y/q4KiOZDSZaEL9Vtqy/ZR6nb6snji/kxZi9WTb/cp5vdh96T64MlANW0zSbDkrp8Zs6wWJF9wAL
hmbLIQGNSwp7cSVpDY4RrvQSpFZTpxSV06/enFLBUiFzkm/pNAxbbM5/tmzM0i+ZyJvqvskb9kma
2fvW0DDpBZ4NEss55J0TH6rBX7ZW1dakJf03s/Gz3VV8WvLwzYgbAzyIfCd70h4gnLU1+3+W14SH
Y3MaD3ju6o2ATIjxzmqALrCAn/hg4w+PxFrv4LmZYSkYUMkmGKVzKImj09l8OejIMidCi59+6hJW
LoQXdrodHuKC/vfej3a5RlnZkHSfzGXmaOx5006UxbMjWzTioe5oh6KlXA+MESuVTklE2fPP2Jn+
ZowdaBqzCR65XRCTIZYNzFPsWPtemIN/jO210Rf2QbO1lRJJHLV4VFdBldAJIi/UNQJSmNdiqoNK
WQCgmjfUB0DpKOoaUMLHTu+rndLXYunKdWysH2ulg9Fiz8krC2BQBwlJMhepI046xgcNRQ5WYfW0
FzfTJuzM+SQG8U24rr4lvWLtzKV9YD0YcCZqzUPfo/9+sdsfoUFzVZ2HM30RGmdRdy1svqmFT43L
ZFDCFHnOTzAsqNjyJ7OSeRZzz/Ljp1MnmzdBUDJRTPqtmyf0to8iPthmt2vmI32S3jHO4cmvOBzi
upw14tnWq8gex3oajr/97ermoHaFREoucxt5H29Dmwxr6oiXjyoS9c4oTcmenJtMzO9jYTCckEKj
NZBlsysaOEuUnpPI8c4lNTwO2Teayg9oarMSnpm9NQJ6U1BDaYXy4p+W28mly8jRjF3bFf3JI4Qw
2iX4BKGRSQA/t+39xNgEhsZ0zLF6XMuUaBBITkg1nXR9VzFTxuzPKkAfoiedyP2uz2UnczISyJpo
vNLtYUNciDdcXrDo5wDGPo+0oZ1hEJPhwuoYDaCHpDiWM/MDwxzAbuBcUGHIU3LZVSlT19R97dI/
6GHT7dTh7dq8c72pdLQ81vpVGLrNJipDzq09ziX57Q9J+KMTyKvqAqgMXRaBazPj6m5AOnurSjeA
3UllW110BsQH0QYndQzKFw7pUQdXgY6OVSvIVFXOsiWG8/VDv5PHW/Vafru50LSyh/60c6Qg7vpr
I+i8Y5BWSDJDPeO38LLX1rZIpnejflIXrZZZmzbnHSl16F8G6di96OyfOeuv7RRp0RnCHZudamLg
9qwFTqpDueGTyQgD19LAd+lDy1R7Pstpcogwcbdm8pOfxqDWjpW9SobI2Ikx/JLVAHX4RfKK466l
UXRZ12ZKvq9N90omFXLv+9G/pK5C8f618kvdZ+QHoD0wqf5+TN2tfh8lpDq6w1dTbhOhqNuHMeBY
J28pZVNNDq43P64h0B3NkUN7DXR4q+4DWVByxJLvYwX3YDgnNUHgAtyayV9cCOYUBKj0Gyb5C3k2
/zhUmrcP3XymUKH4EecDbV+aaeCJL8m7+v6DUp5V+dSHGi3zGx8FVVc1+foz/+4+t53GdamFKdYW
9OzrBTU3zcGo4aT+ff9vv68euBZh9VOtrTXNZCYnv3ogLuLxTl2tG4dYnzcJuWBXLm5r02PwqQM9
O0xmyWHx71Po9aa6NixYL1bqYXVbnWavN3NqXXNmbifQYwAkDX3aqlOOqu9qhpnNs7pNE0V1sC06
1/MWmSiSspG68HQMtny4eg+qwbgGoNHfqIvJZTs+c0aW8i4jWqOaVmBUPc7Icsuu+ueCpQzaA8iy
YC/1vL4+WLLQ0Kng7qzVVRAXnArRzmgs+u2hX34q7hM6CSfZeaN+qsCwXlbHhVT+slUZn1ZKq9fI
T5/r7Z+PVKmzNGf1ELsWQEbq6iK/KIbSZ9XV2Zz4ul6fRbQ2Bi93GrJzWNKcVCqF1VCK7ceT/3rP
9SlV9Eg9o7pvaoV37LEr/J1IUo+pm5Hqa/vlqvq/f7wQ9cvqdly7Hn3TapSnXsP1qfSEAlrhUxt4
dt2ZA4T8oevzX1/Fx8u+Pnx99v/DfWV+TtwaXWXHRoiq5JnG5RQrMclMZ4O1ozKXA7PtZ2amExCR
UWwmo761En3ZdIBMacQoXpLYo7HXr15SpCUWswtujUa39kbg3rfpVH1mK/yTJfpb52JpWSKS3QRS
YZUIftworRAwLeUocRt9mmys7X2SBif6pldW1FPvENjmpm2deZvFfrfrSLuZZcyZhjEBKZOmg2M2
PC8jnLm+1l+dku7vzgAOPrhnphVUgcTNKhEF9Vnyz7QmdgFj3+7oiuQE4+46XC3bmvUpNo2k4bvQ
tZukLUA4NlW2r4ruR+BEMV/fMVhH+vBF4OHeOs5nL8Fx5lZJCvKGxq2m2cF5/mpqWb0adgPJcxba
HmYFRzOPLnWPOV8XMLjpKdJ437LWOhPcg3Aex18iHDy3UfR9nN8zP9gnVAPB3KSMISyi127QIR6Y
0dGq2ZBSZ3EKTXNvdtUdeUsgdSGAgjbsvzsBg2fdt/ciQJFg+EUpGTu3vuleNdf5bkPqdKSAkc+c
W/lVTDTzYzoFOzPd2Q2t0W0FAgHPIOkX850mjQcfaeJlyN8xnG17llx3c5+95Q1r3ZqgmRnr9/XM
CKaMCUFwrVlnY8GOwyJ1GjpfF58MhFX47bFMM+pBMsx5iUkRC7vsveTZrnJHy6kSoz48s0h9et2b
vrRUmjThCySl5JxqabFGOOk2FdvHbWEMe9rOndUEinGC6bPDTQe70/TeEj7pJ4rdef0WeAQ9ip+X
yfgUuAINUWiqvueUkxQrbMfYT11wIioBGwFmzWEMjSdvbKy9mZXHKK+tx9jynqhGvR3BjjKWTBF0
jfCub5N9V0/QDIW29RE2NsQ5sn3s+HttrKttmONci5OAiX9LarWt1w3TLll9hg8q5gAn59frhcnY
IWZthV9mk5QJKU8LGsei3/lxox+RwpuT7iZYxOf5zif3fsy17LaqyZ+3fF4N2t7WFj6Uoa6Bz2bt
1hpnPpz9YhJfxx7W++O9gHRigTI+tV33LuRu0tPdiTjBq2Z5HFaHcp2ZJFwTy0Ngx+RWFJ198RZY
DdmA2in8NDlbYjD3QK8eqRZLZn2nZUZAfD79XJv2u93aj5an65+rtnytOETBcwEH5dW9vobJ1uzF
Mg4XXb/ErYUXdPIYogigXvNA6Rs+woDYxC1IVwC2RH1T48Ep+/Z+Ln7qS/xUzi0zJeExWI049j27
N7Xup4+NhF6GE0xfXfu+GMZLEQe7LIoww/nEzBMPvnXodPs0w5LAJDReF0P7nWGTvQks0gsuZJP6
3CetRRSYatPaqdsVffEWp/9sXDlWwNcNZiiqFss8bztqgGbyIYBhTanDGPQ/WOTSlzABV4K4QkJ1
aLf01+7j3tXXOYzl3IumXWknt3WAEcgJ069lqs/rwJ82LZahtVly5HNrFqFAzslUAXpMo+A1D7CB
NU5C3WB2iEb9qXK14JR16Y7YoL/tauucYll80CbLxIIypjsi99+B5eCG4BiFe4nONMqvDpU1sYvu
2lu8Z/fhYDq73tkD4Hwee8YgvlN0G0/o3/HPnu3ZFMyR4rcF9pPlRfo6EGTeWz5fu8IfLoFoXszG
Jmimz9CSB95o8TIMGU2TsDnJ67kH7MbS5Gpb1RsyBX/ToPPuGOkXenxx2pfPRuQWq7ZMv/clnYLl
EmX7BL7nigRO/kQj+Y6h6obIRX8P2Zv8Ca7iMnukt4K2HEZu4H+7bNuBAtvRZsQooCKXZyzVNp7e
+nD8OsmKw2X81EGzQb8CFdtm5DGB3s1yNCdSLFrRmbZaihec96HYdbik1rGbnPzBMbc1vZelO8J7
0X+OUaVvRmP4SY3GIY0GENS+O+ygWpzdGBMeUiaAXPkGFV6U7jJ4dxF06JWXWsFWM3J/3adVQRis
oEyV9dFm6uP3atx6WUkQuR/wR/UMXgARrEK2nh6nqgzIUX/JTNqPTB9mQRVjctUL4/vM1BKy1mfL
qsnmlxbW73Z4x5kNzwgvbyugFMZkJWV4dyO+Dq6kcVWpe0CHUkkTSpZuwzbeBjST8NkAWDK7a6dr
iKPkIFkWLfpikRzPg9upoqcqGst4D1H6i2WmWEVnb9eM9rknT3JrFNGl0eH6hb5F133m3aI3ezv4
/hNbNL/Y9MjDq3im1zIDqwhPdut31H+6Mc1KCZ2FUQJnkUTodnCg18Nk7FfjAEIqHlPwe3QftGjs
pOXfLGHpBOrkEi17oZ2OeKEmfojyPrSRoaxyHsF5zxwKX5xUnNu3Kko+wbp5Y4xDdBZz+hovZXpk
u3o7B1QCLmF0Zw7GxYqMYm9Xd3lh3HtL020KP6l3gzZtF19mHbvQOM4WB+MoAMY1mJ+gwOAujTgv
IyA8WhpMlIADZBpX+kMVFv2+KRITmUd7xPO+bPMeX/qAL4JUKHyhEojjlOAzjXzgLjgJSN2uhBvL
D8RygxH4nuAcYjX/ZDk42TmcOTrgBdwarnvWijA6lmVlH6wm2wXJ2g+y9I6VX7cOXfdTxWi3p/bM
jYH2lYP1bhVYI6rmVFpxvI47mg6htABESzziijmTQ0MvDnEXfDOi6bmnV4+gHLzpLMDIxnkMQLsP
5MSvWcEO4tGw8WSEGEXhmwrN7GiQcCFHt0m4gcqysYbiPSvHcmfXzQgVDlil3w74lb03rGkxIipL
QNNv76irzSmQJb4JngfSE87CMvzBngMV3wp7/7XRike/CoeVAS0FSbi612OcJuV+LNzsJJKY5ZNO
SQo1HLuqHx/Z5XKi5lvXGBpHOJtw34w3Z7JCirGM+Zk24qdSYNsfY2M7kmTINQoviKVcIrkNWfJH
2K/ZJtUh4nqUSM5m9QDD3Thr3bCqCgiwDJJhUlb9Wsf6Jfshqwd/aNCaKYdcQhOrPmy7NXnLM5J4
hGeI1a3LTlH7DJ4Snh17r3UKT2Rdpt4Otam4D2NA+3MMibr0v3I4wtjNYn5XdQZUm34ybocmPTe6
fvJ9zuCxEU6caYtp22cxE5hx60rIXynmx0rCqlxTJ6ul4aBFA48hS1Q4ZVEmD5aT4IPtDyJE+iry
8jy36U/XXgAick7a6H3xrUys77HGWitze1pqWVphTtWnu3Eat+n4XLAk3IuyAm6X9cdq1KM1ZY0L
sUz6vUfD1x8Ak9xEaS3uFs8+OhT7ehmwC5ZJGvTOlAKHgHOfDS3QgkhT8LQrisdHmrIrssx6G8O5
ijdJbDXH0WiSvek02brLqnjvYtnJTIsywtjZYUjXOXe84y+tyHFxVI5F6xGnDm6SUnpxgugnvK2E
4uuc8yvLyOCANeDRdJ5ggRnPQWMAixrbne/hqDXTjV3XX9oB4bzvxIslWNz7rvmQh/ZrZVKHFusP
hke7HunVbjsZCxCp1sf2VS6PpSDeN+Um1C/e8TnSOhSfUF8lFSy26Tz04PyBYCEmT4+9M+prrRyB
Nk6n/+HuTHZbZ9Ys+yqFnPOCXbAZ1ESiesuS5d4Twi2DfRvsnj4Xf2QCVQnkIKc5+XGBe46PJZLB
iP3tvbarZLLGK3ztGHSuO338FoVHs6U3xGvyu/zBUAMo0swvNDlxLggptrZo3bBDnHKD1n6oiMkc
GLsucCuCQxNzMTzUOa0oNFDzthm67IkypxEyR/5jFfiu89x1OI95GJJiTSeLayLb/Zoy77a1CMeg
SxXVyz4wrKUH3WU6mMqy2ht4Q9cJeM1NhtOCU469uPdBT+WUCPIvZ6Ug+d2SvB6si654aY12uqni
OQnS2ICME6sP/FLR2lIxhbQpfqUuUSx43obeZgpCGvXpjN1TqnxYyKjq9YzGYDRgmeZNAwUSe+34
ORVQAnPTf+1zWJy6q9MzUWNcnWHDJFC+ubMhzWS0u3uYwBgxIekjAOVAItJGWz4ldcACa3G1c3t9
N7R5fyxPfRx/CXjc+NctHN/mC7muv2bmrUTaeetE/a9NnUSeLheQOlSuGcc2IlFZ3kzbwS+fvZr3
x5T7r+kMycrtf1VOAFtGhzKyd2zrP8NUTofIZ7Nc+M5Nb4uz1ManNMHzT9HVsRNqV5RiIrq7Fame
rwR86FU52pClrREoO4GMMKyJ8n+aM/b0Chr5Zq5MyG6Q7V8i0jKg30oDUDOJH8epx1Nn3zMaojKG
qpyVnPNnPcXMPy+pMyu3gimbAJeWKEFCO8H+61iFfeQavVMvM50D95xSzDTsV6TdiL5P4UAZg72d
JKiMbPqTCqxxOyM8RvRMQwN6ZpX4AcwDsyq3dkYf1TwYlId1Pqt2KGD5z2N019N4N/uRFyRM1ldR
x2jBh/rja/WLQxnndulF8W48PYOoUk4puPonj4FeFv/oswSinYv3ErzzNMN2ANYU+PGX2whEP+7J
1l0s84yrIVHi4SxmEFkGYmLblH9yrpdyn2lP8vjLKDoTGGVyCMPlF9D7Ym/IBvB1sU5r7U1FoyI+
4t6zR3gl3/3YmP3VKrQHj/oVP+Eq5QmB/yQfvi2AO3XH+4mDfK2wb4GefY5cQgZ0C2ytKPWOcoKL
4WiSE7KMrr5ZwtXJJfs+CAVrBSN8Q/NawQ7cRmFmVZsMcz0WHkqpT8DfZPeuxoIvJOQVCYyIimPR
rceI2Q1JOnOlT6VaxaQp71IUhlgsBiV3+ITI+O4pDWS+A5izauUqG5KXyaD513iPctj/XSvAdk68
nTugJL3R3hseiDjqp8zROZuQYzCy8Va2wfJhp5gZ959Qn1KiEX62z1q9vu+zEWu+eo4nEZ6bAQ+r
w3vYNL9KhVk/Vb3aahzj+V/DbarcLbhdfdOn6Z/fMJ/Wah0zZhFtASZEG+lm7DWtYeIT4ebJOwMl
keBappXlVonbWGrPavjzJaq3YzwPAsJq5nkfmnh2XYe3nEWvKBVbe+JeNNB3DLoXG6gb8e83WULK
hWY5Wbn3otIB85YRhb9Tzx9ip1onNjsHkjBjWcUL0pp+5s5d5157lRpDQbJkLA/J1QdKEBFEMaIQ
phW/AiErVj5+Z2l55aZmZm6wHW18/bycUVcUTq2M0Kh5IPlIoz6+KoWn3dHBkWmmuQYbwfYbZuaq
8q5xB/JbG7JA+VG1MWb/GV/uX7cwm9nvijy+9EVprDiphFzjto5f5OB7gRl76zTO2J1rb1Ys/ZXC
OXl242+wlVd4buJQz429ytl39rOFp7K2znAsn9sJGvLoFEXQkwozXvIQDzpHARZjkGBGJ781uPjb
Ot2PnO7XXV498dI8W9X84EbcnvnGWq6TkcKNHHqLz5jxBfa12bCPXrjQksifG5ubiLxgr0NDGIz3
EhYyCdUxAKldJU5C9Yv7KBGgV7AKUoHFIAsLgEryih43rMSQXl3B+BSbRd0OT86UPFEaehvH+CGK
pwNA4PuuzSEx34vUfC/5CGGPu6z+BvZOdYN2bcXM7aXdjTE2r2ImC8bBdKa2kweXDW1kXKw0+jRD
63k2FTmhWe1UUv8l0gXCzSmhz8kZCu3ZA+FcCf3cK9JETUxxbRnycUXtfNhz/2BytazQ3oxsB6X9
6M3zUw3SbG+8Y4W0MjaInErXbtLn2y7njmnsgsijIN00+5tYbz5m1/1w8hoJwTjrRv6nWv/DUuqr
KL6GNiRMyIAj12HDhN1DrdXr3Cn+TH7ZbK7+Ipk+ZqJ8guE0r1Es8UoXLhykdKkWVO8FG+zVHLMk
QYsBwNSVn1lC/LCBmQTa3bMzhILxYE905ZjVoxDJCXDYq2u0FMPmWzkyKi698AGGIspy3/ylXvrg
Ry+DrS5mq90R9z0oPfuudKZKjaudMk1tsYwsHSrS3jZwj9ei9avANOpXLb5Wc/yedu1vHt1bbYOV
iSAXX493xie6KpW8hLjPa806u734E0beriN7EatM677vKURihoaKxE5bQnNw42PYvVp2u5fRWzNG
2iHvpgctXEgzOg60+DbHu//VPjzLsBcuxn/fqPpYqk7+n/VnU2Zx8f+58f7jr/5nMt/7l+BH4adj
fRL/dKf+ZzDf+peFl86xMcMRRvP+n2C+Jf5l6gQZuTqWY+OcoVsRh0En/++/Wea/yDQT+aPj0cDi
Z/+PgvmmZf4XMx4kOaEL3Xb5oY4FPOC/FKuq2EyLJonLfUPBJ2OE3r2La/UEldZDTHxtgAPeEFhR
WPGDBNI26IqbTj2axkoJx9td3NwvsRmTG0A3C5HTAn/m/V5qBoC7aAxsGQKJmu6npoJXovvfSZJR
zjHTaeeMGvlxsP2UrzGMH5yRcvF7L8+SRz/VN/qC6JvCzAvy0dK2BlDyANrIRkypteuQXAIRUV2R
NV60tZEskdRQ7XU3j1aEuZI9rX8+Y3h/y+uSohRBJ6tdM9c2gLzyi66wm5Ybn7jWoQzjozeOY9As
/HmrifxdUcWbdLJ9gEMRNo/BuW8RZtq2yh5dIyMvhua3r9N5H2t9GdSxUZ10ii2seiA6z6t9Z8rx
2ZceOhYLx50mdmr04lM1mg5lV0P7rlnjyCbL2kVJApU9i2nd7hZ7HPfLkp/4aVIK5YoST0dfmsay
KgkqqUjkGo4gDh+3b1kZ3029Jl+6rNjTVIHTLa6tnV+DTuKuYiztGpDfrK+GHcjaa+viYEQHNzbE
E14fe1PGNeFH9qdFLvO7iIOeQprEHcXrINxA9J0+ZwT23HqmVMQ/WVppbJJwuFnMy+jXtZGCYZSy
5Kyi3o3pT89vYYcBJtVa+4JjKj+0fsRGRuK4DCNXPwmlnVJnyiDodpB8e3/csH1+7nELbC011QEo
NnGXVRQxScnxHUU4bBsMy+yjOZkM22YhRkLCeqWyob7TG/dlLFHiLZGqAOSReyMdGWS9BlWiVpC2
APitqcJKNtOA7cNBh2JNp+2cbQY8GAvhIbqxTlrbOkvWXg2muM6Lq84h+GQ5MMDZFqccTJ35NC21
GISLHxrXQiBv2SX7iy2bF2ylgcKmbKXjCMVuO+sTJ5grvH1pCu1ESyOL8dAPVUk+ApXjXm3e/tDg
3qvcqD4nJP+7LOyLB61fxs9626/ZOTuvMmb2n0xiX1TUoJQuWFQEjw0zvoj73sGqV0/nXLq8rvsn
jgHVSY75zSvMTay6RxpZ5+PUgF2WgHAqw7nzKQM4xtpAO45rYZqssEyYeXSgUmSv7Lq5i0cUBauz
rYOcKQ3Jaqr1PAAcUPUaLCmqPXXa/AAKK93Pflqf5p+ENoKjG+stN1D+yDEUWEY8PZRR+JPTbxCY
Lj4Yi0z6MjQrtrL2Q/b/ACaNGHW9HlC3bXMM6Psb9pqBTmSGJ0P7cCf/qaYL45KGnBlqseNCyYEO
vCnx7jSfjWZpYJH0eN2TnEmf4QuvNWpo74irXPQlAudZ6jKaY3YpdtE9G91T6YzJabQ8jRkeu2k7
MY8K7hNHKHgJbFCHLWCHYzhWapf2idy0o9lchnnElldvfauQT435goLD7hYdt9CN+B7jjLFOfI4d
huYuGaEnliD3OgwKp61FlKII23VckhR18sm5W2ZgOaVagJ9IXAH9he5Xc3Ty0pK5mlPfE8Jw74DW
hTvabOkGjDPY++CyYCOoW17VwzGJHRl4w1Ssh0hZGyRGDqSVH/P9mB8GAJY19hR/p0v10zrpNsKs
sdMiSuUSC99fZze/rpqyzcgQaOlAkpsh8fJrwDjJOw2N9pwlobmNrZQsNXC1oHBQD8oJSjyh2+ss
k2kzj3LxBHp/tk9liSUB9xkFFROaY+9Kqk4VrI+l4yapQ+i03njhq2UgN+W3uviFwKyeG/aLHNCZ
h5GA1wH5beyCrRfDu9EbYAvRJwZINd9oIdu/QehjwCRkXFLeAZPbLHCn37Aq2KPV7kiWWM7brq1f
E2EwSO8bJ8BnFfhF8UY6p6aoDVmeLeVz4eqcixZsSStCekyxUTOU/J69+qjIjgdaMXznRpSvzbQ7
qCahEW5CYSqzbGMZVLfmmbEzoOisFDPndVzjzzC6iJ3wBFORRF4q9ZdqYt5aAmekZIy5QYRVcsuv
vh992MJe6t7ZNpWiniEhOcyHsXF0KK4IbsXCsWX+Q8w9GnKWeaZks40Pp9Ve7Th6nuC54GHzrcPk
w6eYhi8x5iMIA4+2AafND9Zcv5vR/OXJLHxoGnJkdn9r0f+nVDx4YBzQSA3Cf10PXd1JRDAt9ZFU
zD00Ejl7nHg0G3A4gZqpzE0BsoRUSPSF62+NNFqycYC18LVClu5QQ22/3cxZTs04hWS9mC+dmxTr
qCr0vVckXzOWWeRMFILZ3misdLtSJxHv1hMGdVHc5wxbOBflM9bJBfwAoYNMCdquKBKxgRRDRmSm
Ks61p72f2gxRrAY5wZF7s4thKRZxsaHW9RNJBRMBUcZ5TsVCzhABIAruEm6wrDZZYN0FPlFdHSfB
w5trMGEXQ0Q0E5O0fyZaJs5zIimBszBrGtS0557xVLR7vaR5zR2qW95Hr2U9fxdWGG2YMDBImLDz
l6K91Cv8vtYBGu8/gQNDNe+ek9b7OqMoBkN1H4SC+kS3dZ2d7875o2F2hzTUGIKyfi+CIalCPoCF
7k0JrrNJCi1+w2oOJSXcQ8ZIN6Zr6Fv6pMOjoCngNe05IMXjQ1sY8q03gYwIZIwqUeLJC7VnliXU
JtlxAIl+pE3PqZOm7b0bK8yz7GAYv5T6PiUyG6Sdyh5he5TIy0xpap01TweZtk5kG76RLvswJ5og
DFgJUM3vnMi0P3sd8WlwhxDAgHHv1bF+kkxPgXN27qeQ3ltYhZ8YsIeDbuf2U6GwPJQRo0aJHPjU
u81rbxO2YLTfEyeqo5tw/GHVSOgh80QbaheTmMAjlGKdHm923vdnq6dj25y1au9EzNtC+csJjsOt
0ySPGCbUrmecSR7BEpdk4PsQduls/caUe6uW1JMO9h8UIJbG7A6P9S99tnQluNWBaQzserQEZg/R
bpDphBDAuL1hFnrUOO+7k6LLubileTOsaC87+sQhn/7BOgjf6r/Hkrocp77FHm4uJPn2gMy3gcZD
/SjK89TGSJ1EpLcOVTF3+G+jk1cnn3HkOkyjPMVFEUHZGNS8jLF8cpLrss/qc7hXGdgCVxa0Mub1
M+/erdNE6cGtYwWUU9xU1ZKHOIRl4314IRJXi97xCNzI2kjkh3PMdpW1Gvd/htBnxyHCbSTXdldS
sFVYdLYsN07aeMkmLeEoaG6ObFtYf0k7UEHQ2fi3C/3qUWE/t6/2IJofS/nvoVnFbzqoqDWFerzg
EjtIZzFsLdBTTlS+jCRIqUCq8KpQCrGBnQrkTszyPbwWVnwO3WH8jaryJG05v0+t9QhN+6v1i/KG
YZqRoDqzHrGCeBaDWrumUtuLLwa35WpUQ7dzhjcxILLlgl1pufYr8s9G8xsuWTEX6e/i9fZplrnG
3ObPArR0onJaQatcMJgE6hlNOy1TvxQZlhrqVUb3DSpnGF8dO8ijWHvxlH1kH4ch3qv0Sxlq8sDk
/6fy0jRoB2PalxRi1mW7qSuNvC+lY+9p35zDml8/wVG9X1qzxth+CT2voxPF/BuWsS37HsYLijYE
K06LLccEJgkUzTqmOhVtjwi5KIVQVV/+MaBy9ED/KeFHieXv/PMXB7tRUDRzJj05f5Yd+mPF+CKY
S+CinLGSbD4RoH4p9NJd2/34Q6yF+AlTJtZA6MCDF744ZDtWbDz6o4oQxP/5D+szEeXqAVaDHpTZ
nBxlfGBUAiI4ce5Lo+93bMDO8J6iDUR8vAaLafKf/wyLo5nOoneDKhHUHoPRhC7A3/g2TUMN42c8
lmnk0AffmznzPBSpYormQHfpRueZxyJNYKcIaC2wQHkkrwbxoq3q6nutJQpsiLFYyxRTXGzSYEXd
0SlyaQMXEsYsziiC7UvgwiTHSGOSKjY03i3bZueLQavGlJgEIvW18aoPu6ca0GnQejFnOooFIzOD
h4SDLOgm+VAL14FgqWD75Le5dm9lj2cd9GLap3fdj+z9iPNDcsmFEusuHmDeGkyD4eQfKF6y70ac
meBud2nn+IeosuXZ0ELASmmyn4WXXEBFUlspE8xKibuCuemf+zl7KWVZw2Oy41s6ZDujBsmqAMO0
Mk1uBpSSStS/PjLgo5aEWGGIzm6yglY6olOY++f+XRs0pKG50MmbeG+FyRC37BYgnqCTkUeyTVp5
TBhYd4PVPc4JlclMB94Tqlqmppd7vcjeVOa+24mz6yrjzh3klxRUMEPQf9Was7RHuhrQw2BL4bNP
eGn14XxR3fTepf4WGtdKHzKgrqhNQeSER29Z2aQ+LSOBAweTU1okZIjvs1isQialFAAHttCn3cCp
uJF9vy/Ane2VZu7ayQtRs5k6I7my3eUMSK6auKuqq3UmnWWMql9sh4RdKO76fLCPlqo/+2RWzGbF
TWvBufg6GVcR5ukpli/p4DEPs648u9dCpa+hVVFn3OFQHfV72yGYy8b+nx9EvtbY11W6pwvjaLcV
L47KMrBygERy51czys1TWPIcy8bjWNh34XooK4xDy+2n0nzgFIR8ABHpFPq+eaCOkqeUmPeUW/us
zsgDDn62S1Pt0g8j6PWCeOIEPsNd0uiRyWdiajqvjMzsgxhcekCD3ONSGxcrUgtJvlRkUncX9A3H
kY01IIsP+SUGXEP8ulxNl2pMjANsJe2o6ig6EXAPaVL+0RiVrhvfpZRCUWk2ofN6I16TOGUOTN9Z
t/rn8+eaoTj1LI4lTxxtqxYADGZx9CVJScHPqyo8a3YEb15fMj7Tsqb5ani05/w9c7qLqbDJq2GY
glJjH8Ve5smooTQQFiFtA3xmBQHom91Qw74e240txU43xfMwhpCweu1WhOvEUDcDuu8mpWFl1bs5
rK3sXp+xIEZzlax5vb7owFJhGMkz9sWf3AOl6PWFTQPsTtPZKzNwxuqSQWJ27ZQclxp3dg8gSEf4
dYdYBqAPf4fivQXa9Giav87sv+S0d2/NFH9DX0cMWiwU3skzd5m85BODCWKwuGC08qCyNgjlaGDc
7b4MOooKyZZpNt1dZ3rXJDI+lBG0haJfTenvHRrgsfTI4i2Jkk6pZE9AZw7biGYPS0Hm+vRRJFai
7nZdO1FyTVJr1Uz1uI7M30qr/fO9mnz/w0Qpw2NXqxxRGGUs8qKT0y6G8JbpS212WN8mnVFWZBPu
gQ6WWsOlGyX9l8CWtiL0dmOcUzrJVn/dNW200TPG031L9NzeMBVZYf7GrCSMn2HM8J03yxkAZYT7
0jmFWoQPazGUlJZRXwb+VCLKZ73qks1SJ0Uf+By0JAmxE/bjOsPABS0WG5DbMvT0rCENemWqAK0/
XqVlaa21mEJSnxNwzW29bzIot3NGtWl96Mbyt+asi5mGeJbbe2stGy/Vs3S73TAi2cvmxdeYi2Uy
u7aLhaONP0xJZkoXGdYz2tlF7j7LjgWtRAqZzXue6y0lUcd8zH+rjtvBtOqTTScq7ZYDA2QabfIw
DUYTIia2/ZVdFZ86lq26dh5rPYH8Bc8kDS0SBDYzFmEr5ueUp1q85XyrhUpCHjDnGOc6YqN189ll
6FeOJXsWC6si54/Y/vES+YNuCCD8ccStukktiwvUvKVO+g5t47ftDnbDlTPqamu7aidC8YCJBpm1
zz6pyzn3I/yAAs5YFtI9KbWD24X7SC9+vKY+jOVYbLJOHEErrfVEUubNTnmV606/7jv9YFNQcMeh
6qQn2pXyzhVqzyVqljlQ9ejJiv7Uzt8m7G/YHN14Rrqoeiji/tcx6SlsDQe6GKZRhy8HiaJJqhsC
0zE2ta84tCgHzextlSZHemOxkrDMY+7aw75vjToHNI+0atnWtekcDMgjK25vS3atr7PffM+D/QtA
6Tm3HQw/4ybxhpeW+LFfjN9xmGK0baazFltf2lg/zkAx+yT+6XXj5tJ7qfuA3dLivc8MXNcl+pFI
ccbhlB61CiToMP4YXUl2ouPx4TpwULm3TWRTjgkHP3boRY6MZ8sRh6lKD1FMgHkpUaq697IWTwOn
gKFMthmLeVam+7a3cZ+BdZPaDvdHIN0S1VXsIR5oFhcUK0laGcka0uePR78d6ihueDJgyDbZC6Eb
fsewvbmcQnTSy6vO02qGRS1w/+oLGfgqD3b+UzLH1JrmbDUDL1Y9JUo3TDxU9nQuu/qrM+E4iols
HBx1aGovQHgYwRlMp1L2ZZ2O7llmv5N9KLSQOzxbTjdevp/sHWaVnyYc3u2e7GtisH8sC/xqVXGp
YaFq1hUzHOiKl4LPXgKV87mnIkaUAMtDEpDkrbmwaUgzFHnKZTjZMaxjloVxocV1SEEsmUw7kyu8
li2oe/bWUmiPheQUFCb2S2o9p0zyfYH+UfLXZzToriBQFzXjHx1eHKNS/7mhxHiVezPGfAhygmql
g5Xo6wRPGhdU/rWFdd8JjAk1qrby1MYEDR5YYPnPdfk7oYM5BT5VS1q7Qnna3lG3eqYLCDeIROPA
dJ1OWCKWK6JurU83W+b14aHz5TlMW8mpPNtmc1hstDi+YEFmY4qYU9RxtY01ll4Q5Q7BnmHX9Lp1
MGTfYCcav4B9fRRg85pYniinYSIYIqoYMFO9qTkSTFAnOr8yuberut/1tFlyVqR6IsempTXIUnbF
U6cpnMF6QrbC543ntQgljWTOGk8KqSosp7ulUsLMakxaeY0mC+2Trl77AAaaMoRcsfHEw6IVyacj
o+Ew6vg1cj/GzlTzcIxM/T2XpLsZC+duTHcWDYxY6jUE8xyB3z3mscceSOFi68VzZPAtD/d0C3wW
2TeZfOvZk0wIGsIfZqgnJ6bfBjBdASyojAq8ucDXKODGPdQ3xPpN9hgGuqRlb2TBTqvoE2vbmkwT
EwW83be7Q0Sb77qOe07qkbaRFHzC5akgrjXqXlxm9a1X+NToK6cpkvXZFpLcnTaVwUDuZKLlYaVp
t7licN66SBK668uNxJaRAuBksDNANypx90CO2PFetPfmqLTA7tI28MXiVguLF1zK1yaKnio/EysJ
NjjtGtSnwb70LFq+QekDOYOrXtu4qhn9mp6Mz/Rb476NMip0enHDqtkcJmlzbEn7r0ZGTx2uuZXd
Rqw7EbpqaTYbvW0fvazzWA18N8CSURcrDpOHDtcxU2yeq4QOr1WFUA+nhafT80HTtrbOXsSS/tUu
2q0w2K1NmII67oO7xp/xeHbmPu3Iqpue91ckfr4uWKuc2Sg2fe3sZV2S4Etem0mrrjYN3QaN7FlX
RIvhsd3oOcZuMgmxr2N/Mpu1W7np0UQTYQeSfatSAzVkPkepWx+WMlkSRjm+tGj+aEXucF9jcepl
s82z+plEaLuloSJbiwlTfzFUgZaHn5WaAR9Te7bqLR/b54QjCofxKu05b9f9C2q/Cgb1m7TTcbRy
zPV90JolblDNeafF4jID5nbKCpumRSSkn9+KNoVv5xePo8svpT94LpECGGzseEn92R+mOzx6BRKG
bxD9qASCQoTNQCvmesupoiYllNMJGthq4KuO8Es0k07HebxN7CLbG2O7N1zFg69pK7ub4H+GUNIe
QySdGD8dHDsOcDrRfbrVmZK7j60VAonm2R0xIiBjApJOKIjlGfdbc+CsmTAMSxEUmEPcpoYWaojQ
+JR02C78YdDZf/n0I6bm7OqhiQ+RsR9QppsZbwwfJEJk73IaOqq8+WiGjjs2exdsd51xvAM2vkb/
XVca4GXhuDGrcn9Nl7OBhVdlys5d/uqMTA7xCrLn0utfiL0cU3JOKchd1i7VaWkdh1emixtwh0Fj
ukfNV38zX0kv7F9vzOBBVPyUIdrn3Hux9WmF7cZM8x8opGPkP4BeHtfGAsn2hztTd5i+ht0m752H
RmDOaNO1H6Ub14nOddx+tG66acr2hV2evY2Vd69G96w5SRARBPKxfmZPvereKhEel5/ViPRclPaJ
Heuus95qv1kzseCwNR4N3q2xPezAMJ6i/FK7xZtvTtdBd26+aoHe7gBlv5mme8eVhNEVmBTsiCQM
WnjbdszqY8FAMHYmSySWNxU0pdhkLFJNt5xP9Jl+ppmjTjXh2GGpjHPiStNMQ0rxNiJ0dGBsR7e/
y53qZA3lc2Y/8a0FPKUH7CgbxTykGf2LGNRluV6KRFGSJxf+yXuIfXrpPIRd+zFUqFpzghuG+ADC
ERH+JUenhftwGPZg2ZOVmTW8WnLejDbaemVRpz5O9QPG4dfaA+rVtLwBzJvpeCuNYpjEma8OmfzG
KreMs98TYVFFktQPrf9QGM59PclD401bh1gIvZO0f9fiJabnBpDfMVTFuW4UbqpUI3pIxs8HGJWg
VGn4alalxEqcZcnLqI0/TBVxb7bduuqiq6XSG5xUmGcUJ450v9sZc4NWs8H0hPaq6u1LbUZ0w8uf
MmPgKuvKQyZ7QXuWrIQNNjITRyEVJBfnPrQ/ELZO2URTLfDLDfjFve5Hu2Iw9yWnZCo2B5ZHW10j
Z9x03COaMZ1j29jFiTyoRD6ZCRtvzdrOoGLTtqLKUcMUSu8pXD2vopasGpkqkdj3wohCLvUYIgIv
uGCW3d1oE7FhUbwzy3iTx8XjcuN3WvJZZqgevNPK/n7Ado5lK8Ds+gaF5NRo/n2Wik3bec8M2t+G
lJSZGE+csFmuav3VGDyBL++PkmmYkXn7MPHIrwwH4nrZD/TSGsWJrcdd3dsHU292eWuQ3QqfTNSH
iv1LmZv3YxwTMao+GV+/t6O3N5KO2bhJuePwXdgFIQsqAbQ5aNi4UAF29DrtazbaH5Xbz5PpPYNF
4dSVOT9F5zxNsNU1zTw4Xf3CHPNjZq+owg9dhLQZt39pDUaXRtpUpA/MnA9DPq/TiUEr/gq/oIaL
TGBZPzlSBQyptrGffZk6c2DHeiyixUVJRWSIog+zXKWfjabfmqx9pwF1qxXVHfbfN7Ma3ocOs2QE
N6InSEMA7DozgqXgGnnTxA6a8gLKsXnBXpIuhQxue/Cc6Nm0jGvJNbE872cJkdSDXMuWBiAcukzS
QNCsaiOnZOSJ+dJvOHn3dWTet1n6kdEhGbnJPpPRXTyP9x6+fksrzrMFsceqfuMemlPan4Sm3iwe
KgdWrjMZeRAzM031h6yN37FPH7PGRM/jgKtYTHjAXoUm7mBxBOToVpVbr2AS3UvX31s9wxS9Gy7W
XF0Gszl2s3Wv5RTUa7wvvejYhumdMoYnxKXHhnfKamYiUhr4LycoCSW3NqunoF4WE+8xxOWuKs5P
t0IM2oqACjyRtaO6Ezk+Tl9Ns8mgSbsXMZnYSMkYctCe5Hq5WUIzv4bR1QibrSR/tIrRr1hnIL65
LdmAsEC0wo0Y5taEe6Lalk1DAOli99ne74onAGKb3iJTWApr1RGv6vTqkgGMVu6jlQwHgm2YE1D4
I/NNTIW1y0ckIHd6dJ1FjRngL4vmMvdUxEzmFbfyF1Xx+4jCC5nPdyFT1HZe/OHtR67iW5k/+VKC
g3bd18n7oPToMIrxu9QqJimGiWUxvYVrb6HiGfXnoLZ9094Nbfsm7endxRCcp/6L9HjkCnuV2W33
PZkUC6CCMxYB/VUyxTTZTllNeRg7M4i1aJ+6bs5ojMkGvhgMlKeBmtk4ZxidludEzrswZY/EirFx
LC7TgB3SHR13hefG3Cij2NZss9aF/WhoUxT0rvHMdOvs42rHHXDkjLOnIO7F7nnshznip88nHfmB
XMS+MBpuP4QnYV/Z8/5O/P+h4W18f9qOxsWp86cya3aR9TDO8SvJ1kdHCFygbNV1hVxOeoSyN/aQ
W02TCNSkF51/5+7MmuO2tiz9Vyr6HW4MB1NE1X3IeWYySaUoviBSlIh5PJh/fX2gfG+JtK/U3Y/t
CNuiLTFBDAf77L3WtzTxOn0uIeD3quHugzI4Qh4wYZsg1Zk+MBXaA2LwcIHk9dD7zcUNCAGV3ClB
+ElP9VXd5ld7DhT9aGoApLwei4GEzpeYDuZu5s/Tb+rT8nNj+2z3wu+6DGr05dZjrhf3TbCCFoZn
M8mzBwdJiWjGRZy6X0GD4MsxzIs6jrzJCelkAzfz8ojOMB5xaY3XSUQamXJVKOTCos61BE0RCE8x
U/mixihFg1nGyhFnPuR00iDwv2wqu72D9U2bUGy9Tt4Nin0cfGPrY3uORmMrntqGJvbw2KJq78MB
O2BzJ8Iv/tTK7PLvUed8pdtK2jszUKS3lk9oAxJiS9/4XvLdE87RC7CHDVa5dVR5A5R2Ibdm2TXB
1sno4DTGnA+Avi+TxTCyRAK1X9PCmzeD/QxgUV2YTMiTJN9pccephNC9HHlrze3MVhY2Y9V5VGPH
JwR9xgQqm+MMpLZN9S/TkunL/gl9azZn+oOlTN5ZDmF9bqSSC5tvXByuHqqJo0k2Aukx7S5T/j+n
J9rWFLr171WblyD/9v0/tjK5Zd/epSn9+IP/1Gxqf2gTH9EySEfSHVCC/0pTsrU/HFcI1QWmb7F1
/hc/UaDLRDgoHMvRLKZNU7jWn5JNwbdjvsGDxuvD/L9hJ1r232SzOYYqDI6B4zJswpx+DkYriTiv
UtfNN2A0sxku2WeiECz1cXBqfa16+RkRcr0cjIo+YAYUsXN7HF9ZBINZ01aMfU7RvPHTs1O2j04+
7kPdfHJIZ2b7cXDkZIvWuEnjGw3So52rq04RMyc6Bmm+lVMcYXhPxsapA0w0N7t+3WoV5RPwuZIg
5TUB7Zewt8h1L+6ZSK1SAocYVdLYx9W18VNGQip4strJQf8ZRBEgn2Qe26jXhiZq5YDe6htm6orY
xUYy4KGk/6Ia6azVzNe6VPeZgssbjXpCh0ZhUOlmLAwlAc9E5SDUxmWBOA0vuh69RgN1tSPtE8Up
e/heO8dJsqmF/a3FHlG5U1qB7Kg+pdi4RnrUwTvEulgYSremGn6sBZ/NXJs8oO/dMFwUghsQj3wf
zIVtkAHjmVPthK4lVHjdEfgBPO8Ye/nel5xNu1cWWdbed2pyDOvkmGdi05B7PzPJoyjVrdIN57Cy
TwpCilAd97mrnl1PvQaKuTGy4Yx4cdaBb021a0XRQBm7lOS7hlZyrOrwVUPr6irhZ08SEOc0j3pg
PjUxSViUFnJp587JNnrexvHRiqObZqJe7Pgx44zVs70EqrfV/a0b12DSmhWOvSOY3LNA1htZ3dqt
4h1D3l0VATAbo2OIBNAk+bzQAFbgh8eeAt5vEWIa0ZNubdbxDlf2qaPrl9vWUznIla0MZ3W0jvXw
WU3IbHFF8MqYFj2/le97+oGepe092jMdfYkhomRR8OjAQtM2DZ+cSw8VZa+RPlfgqTCeCLy9MYc6
+N3SdbRzEZibop6GnBKrj79Tq/g4XWHN666NpNMwxl+Bxb+afvBa1v1lOo2FMl5RYR1tMTKlWlex
+jKoDa5e+oFqvx4mZKSjkRcZb8u4mWNFvbgZ1RAARgrcAgUwDQ1puLte6879yIRyCHepMYs185SP
5kkPOINFv9cCsfH9gVFk8ur4tPBV3A1hbxCnEx8NE0Mi9+RYon1T1bkwEeJT4ziFfnScZR/3FNfD
pSvEU4BDfOy0uVHExwr5yNtnUFZPyZhnIuYnnwZB0KX/6kmHrN2Mhlef3Gy131tCLml5UT7T0mip
Trj/6uHcTsE2avhkNtFrFUsWiXqV4tBX6RmA+tgZPOcInDZeDqOnGq6TcSElXbKPxjOKtmPc4XSM
uFeV6iHOl23Ur6uyvYikeayU9MiME0nO1z4Yr+7YXDoDAVB/0bkklZXcZPvFRdlVd+PVLsfrdAUb
ddgrSYxvPL1NJ2a6HzW/u9hhRyt9vKJgW7S4bdpu0m2TNcEArTcJB7bFxtS5NEo5njupnmu9W+eM
8/p06xsV369auPw8MVMpQstmXWc+yV4uQeVQjTlfXVqYAWuCJ5qHRgnYvYfHOO7307ElPmtZ19aP
odbDOSXUNMqO0aRNb4Jxb5nNYvSmcB/GcqlMXnshlmH4hER+qYX9I5E0q+lmQlu9gvt4RXe10NNr
zZkyWvupL2j1Y4a8UqxIxX3wC0mzI9opUbXK0Qvl2Xi2q/4cmP1jqtJIyZZF2p+VZrjaUbdG1MIq
k4c3x1c+I064P8jePIlKfQkAU4Q0l1vdZ2ujWifD7l9c0/vEjgGjYPRKu3CvN9q85GZW2KnVAxhp
mANLv1DOXpcfjLxdWB07FCYn5RhPlrSTMCH9lOoZBzRwPn5pwvEb98ZXK4rv1Tza1ZWxKfXkmJZv
mHxiuQNuCc60RRJd9SyN6q5pxr1b1I9Skl+M6j/y+j05Dsfpb/rtqxwGsMHtRU2NFEPbl2whpdef
+wkYKJrHUucRi0Sx9gLcrDZ2fRarUPJYjUAW0V8mU2b847RgC3L+fOQaLm+2OhqvWpTe6rL8pHtX
XKWPhoeZNhT9ix58lyGCjd46TY/ktCaorn0KIq4dD5HUecY0DV1ki7qiaQomABlvGlc8lY254Z1I
X1OtL5bgmWehoq15xstzq/mMJGN1c5tjQG+SdpzFo5beIrfj+QgOVUDyenxMdfv09sRpPZQLpo6e
Ip5rRQEA4U3O8+COABecj9GEDhsmgxXte7RV0a5XcOcBnsQZ7Xtz1STvIipvmJVb2L3aS+SToVBS
7DMnLA7G5KrUO2uHVNI/4KJNluEwqEtsjUZsTyji+lMSjsMmagk9CUqJbTp+Svv+7ObxsB9AVdWa
hLBE8KjhOTVpNwovvQzxMe/ZWkF+2LtwZkhPStTHvgvanRZBoA8p23/86u2/DWOI7CNFU2tb92HA
aPoNy/g/QS9vXzLe/TP3RUwsf4RRUz7HWwBB/xZFYPvoBwekwEZ9wPrt7Uh7JhdeSbw5DPWQkrga
td3bP7oJLJtGol55o/lZc8iLGBo0Jk626vMEUT2pNX7tdTsHMMI2Ze/fJG25GtTwqtlagBYIlEgw
soQ06gYJFdlXynLM2kU7xstMKJT+pFczaMiVJ0e+WhWJQ7AgB0R70VAvkM7Y5WKw+S+1flCKoKPH
CoKqbGhuFUNe//hHw0Z0z8GxGbJRaQZVv6IoYpwHjCoAZpAowZkeaL6k/ro6MyYVt9F0N6j8zGUZ
OLcqY6dYNq2zC7PmmdileaagWgfTN0P/xBbR6nkbJ+KKcgaiU9Flc4incB1MTIu1WaO95cYeI/0l
UeJdm5knR6DXmGgsyAM3eTE8ga6HTs9jHlUsHjwC2YAM3R0vfjWQ7AdM1qPQgRHxJWGocKdGSxSd
QJzk0mH56/XSQ39sP9mKdTLT7lGvhsdY5KfEIuQMecJohrdQbJSOtiHxIj8V9ecfkbs/J9lqfy2T
XR1XlSWcN2D5xyTbMOI2jOjHgWWOX8sYHkLymNndo+f0J6zxozLsS+qo3i6Xv/nkvyYXQzZn92CY
QhVwDT7YqVzRNZk12Bm5UdoZ/gW5hIm1TRYWnADiN5BVyHlPnibmEdqycvWbj2e38zNaXTjgfgGB
2ByBqrvYK97vDzrb7okILnLE0hTxrDXoVVZKWZDVcIm17mIZ4U3mqC7uQxPwt2BVo7BF2v/D7vdv
s4Q1HGp/PRAHOwtFmzv9+/2B+KSCBo70ss108c2+vSDlx+O4RxV3NxQUBkl9sWEWOaXJDprM+qS5
kEoGeIy3D6rGwRXQesWysD//+hRNe7S/HplLZ9u2md3aYjryn1KOixgydzQ42YaRQcZSs2d0fK9I
Rrh911GEmoS5xs3Xt9u7kNTnyYBqQXv05Rne1E11+xcjYAF4Kw8dczz7a91SPsNovta8ugB4zS0m
O1Nth/GDeMl+PZUgCJ7XMTjPgAdgqtJV6AFO0l/SINo5qXoekaFXXIuOsSaAAVz37SVCva2Jp8RR
VyUvP88Bd9AM68qRl3LoNghAgKFglobEErTApKwK3RUyVQMvQepfFZ98uVFlHCROYJ3mtlGdHQRX
XpG+lm7Dt4/wNzKWpEoktvetH48PXmWil7D/w/8VIylsH4MKt/evr8Lf3R7YInWG55pq6vqH+xSb
kJvmusg2gS4JslfPBOPu0uTrW2XdX7W62v76AzXj7647Y/Fp1+4InpEP193tNIe9KU+mbw17icUw
gjMbGdco7y6SF9/KEfFt6FnUxokd0rSPbHd3pUh3zIL2SWtutfEhkNk2yyE6tRfXxfqtZ3eGPd0M
eBUxfg1ng3Zu5eh3Ut+HtTPOrIwRcsOro8sOI+thQyk2fV+kxiu4J2ZrbQQF6LQrQMKG+A6lot7v
iSmfD/Z4bdlVpVhD3AgKf/psSZqYTbdmf78G33pEsrMKJc6PjjIFC5xrEXjYazHOq2ITDjopXswg
thF2jIUooMqTAqsXcAqZrVWOd6Sz2UxiqBetbiaK9qMOXC9t/Lss7q+d7T2GYUNvlMIDG+uTnlAd
VznJ5saXiu0o1tjbVLTWRUfrLjmlg/xcNcNLq1OOZSFb9uBSVltEYGbjb8m6ATEVHeF0HANHPOk5
/rZ2x5Dr0CsRzMoCuI65cPxmRcDvTUu8na0vauMM4WgT4IMjIGrf1s6T1WrnabtHxbIflgqPq2n/
2Cfl1kZvRpbdYFdm90hsTtPPAe/85Fr+qTPyOXPeha21+85RXzxHnGyNNsGv77SPhtppCRa2w0RX
dWzddD7c2qPNjASYFQZJtm/Tlq7nsmtX2ys+Tz9yZhWb7Der7d+t+qZKyYmK2MbHOv3/n5a0Cg+S
jWCIxTZmQybZmOa/f6X+zSNrW5AzyAbRdFefskN+/pAwmBjxKpwrgfwSa5akiZOMjxWyktKHhk4r
6D5Wy8s4Uhs4EtQP5Isgfp2qbJQL+wg2WWhguTPxIOi0IxT9FLPtaXXxZLMQ2lmyiwL+DOxCGUVf
HYuPKdv46FDRCei600Icp/218cHjRSzVVRWTcTAuiyE9SstFEtBcDK5/48U33R32dV3v84zDZF9m
G+M1cMUpLgQYYEpyWDKmfRm7fmOy0ZkO0qQOgQt7Ggy62TQtCDVuneITuBiKRdRL8PuN6Oh2DTMO
88lP+71jRcesMo6B7i8ZvqH4sU41ahHGMUR3VAduj/3o3zkerQ9Jv0DHnjKjuzfr2/yz1jAz8pDu
NT2ll6qHryavC2VgTxLGyP+QZeBiQoi2cxID0orYTB+nTiOaNjKfMguTtqyWcWk/qZlKFHZ9mdRN
Csfied3jtIIL9mu/vrkxXf719ckt5mIXp7wQwvzQgcz0AsnmkMJ+SXh9Zmk7z8uoAsTCvqmyhUVc
mLrPofPMtYBrpPQhuCAw5r3yoOMJWAB+OFVs81q2ho2wTo1wYGdeTcKoSnbo09atbc8y7S+B4h+k
ox9KJ/riTnmxGXpJouxIFWRAFN8ijByMkDmlXdZssbsAuY1eM7OZNTprXkkLoOXJpxqdioqmgiHl
madpVS3H9gWc8gTN2ode94Jw+AYs5wbx/SgKPmlwdoowKT76tUZzge6dp/QX12kvWoMXx+xXaf48
bVJtVJCV0q/NsV4VNEek0awxqlymrphV9NcyUM9s8PoOKSHNsqka8+J24bOZA6h0yuqVrzU75vm4
zbqXAbHqVASZcmpZEH8N384y+Nuz103eXS2Tn7jxeSQM776gRVc7X2MTPl5R14tfX+i/WcUo3Ka/
NMOls/3hMnd+aSd1B+Knc7KFRMcjCpu+ZtfhTqXBUPdnYTFS939zf+kmaUcfyzOH8pk3tKbpIM0/
LJ+lMMBliibb1IF5TavkOL3nHDwISbPsVC5Gkh69bnIfsleJMNoZYlNR8GC/XE8dTp0HxZB4IUaE
BA0tK4rsmLZmpTJ0oRYjed6ikSLyajbVSw6NUpvgPbobWew8ta5cdWW0m5aMLjw2irKWLT6JkB+d
/VCCadVLhxdCMk8BWYeC5l7EcK8skqOZqtdp3Y246aKMFmKGmA96bgPZOUqPg4vcJO4uPkUP9cRk
LJxiwuyMqxkJTE+od2qULyDTIP1f+mTYpzbrxvQM+0Z8m35mY1Svo6ZeoxHxI4IlGX9V7OQ42b4a
/mwcIu6yq6WO36knanIqdOxe3dfc9pKd6wgKvUxONWA503uiHzhFpTpPU4fCb9VZHaBINMSpGNPX
qR3itOA8qcyRqLrrNu2PaGsXGoSvJALknB4tQdUxjONLqi4Nj5UoVuZWhta7P5EMzd6Qsm40s9uo
MlPohjs/8FDlC9BSQanNRtgMku0uISK7QRUzDHrHIqETG9kIhOIbA7TT1LXW6NdN3aah9FckRC6n
Jhx7r5fph8aO96jH2rlUQkC+dNMi3ASc1JBno2vNk+8N5+nrQh/2Krwn2kVVEx4z2skttKZAYjGe
AJhhjHPXwztTJ2Izrb5TZw1g6aOo2zsNRuC0iR2aR2foXrQ8QpcMwqdRH5TdtOpCBzuqXnTUGR2Q
aHMTYXTUsobNZnATgqNSTFZouq9pS0SqFxHx6e/J23qaOm0pKr+KpzdTzSde4fso4fVBdVkED1Fp
HaaCSUuGK4rrpwhlYQ7JTovHlzbgVUc10WbpTmmxb7n0EV3ycKwRgiUpb+hu6LXVdUJ7sVwSI0t1
uyuKgVwmbniGHlMZGfIa7jvOJ6uXoCsgMoTkvAUTgE8uInh6iAx8O1SvYpOJmh2keWpli9nvRQXg
AaqT7HG6rxEv1aInIF2W1c7tU0YQtBek3V6TkQlPAPCsLVn8R5SwJV1nluOpTzgW3vdfr1qaYf/d
8mGbJrxsi0VE/VDlJ4MB8VOYJCzYwwsuu0uBKdXwPtHnouHRMAefNqNOkx5oYzKjQTHKgzT1nqcb
SwYu8VWYjQGw0SLOu+SCwudt2X77Brb+tYwocKvwlSDKlwhFN9/vxMsbYIm7UC2EPkkXVwf6Qd1S
3scKkUpqjsk6VGBytrxzMgTPuDFQWfXNgFe1SEH7NefUZpOOfxRbQ0HJ7Ixo4MInbeoiWSOPSW+l
6Gz18lZUbrDwI+TuYEgeq5xeaJ3T21SNopudMponcwQ6s16H8glM1KXLjWTo6qJPadtXFcULeOD0
dVpfAibkOTblrlARRVsnS9T7pc7iNK05D76intQSRVwV3FSHKqTtrobaX/pIbGp0JIG2a3NEb7zD
k7BmHSbLzMIc01HqTe/dJjkS5Lqanj9puw+a8dAy10gi9Tx9t6lMwgPF1jjcxXdKZS9zZgLTXRHb
4jR9E5d+f0V7eeoMKIwTYr3fTTsNAe5Ciwksy4cXEI1LRJ3XFCcezafVBi3/xc2biwrExlYX2tCt
W+LZJ4m4X8pXCASPBnqw6YGu7X+W/v/7XdtD/uM/+fqFHliFIqT+8OU/1t/z0y39Lv9z+lP/+l3/
eP8lf+jPb7q41bd3Xywz0kWG++Z7NVy+yyap3z7O/55Pv/P/9H/+x/e37/I4FN//63/dviFYW9AV
r8KX+uept2FZUxX/78fln0P5kmfkPfzNn/pzVu5YfwAOYh9vstVh1/PTrNzV/3AYhuv0xo0pUdCk
B5QRBgnFSNh/qA6vcYL7IHzYtsFh/HNarv8hoBgCz7eErjouR/jPM3D+0fn7ccY5I39+/a4T+L6c
YEiOrts0VIB/fLtpov9+10I6YQA3J7D2bxRX26v7OxYyU8uqjYk7lLZrG5xADxAEz9OAi7mfZ+TE
h4Bg1zgajj+dvr87nKl6+XHU22/82G+HY+uW6sJJUh0EOe8PhzxyvdCL1KQHoMMzKYJiRROWkTTB
ytnNLTzm6k5K2dwiHUPB+pvG6Puq7s+Px+WoUtehlPvYdnERiko6pwjfeu9L7rTNgwn0x6pltu9o
+yw7q04XbVEfpAlo+Dc/+3SqP/zs3CrcK6CrQIxCrnq3gayCLvCbWBN7vJPmLfeGeG0NBoZcyC5R
FeqPSuTvxxTHmD3y1oq+WWmCziUiNUOKem3IsJr5AdjctJPj5jcH97479HZmuFdN7jcHpYb9sWPc
lXEL674S+wTg0BLhwRczwZpVgpdn1BcqAALRQ/nCXyigZhdKmK6Txod13OoPSa4MW2bRZdc7q18f
11s38sNJ42nQXN206CaTzPn+pDGzkKndh2JPg0+sSVGHb19DUM8891WNY/+TUCH9IrBfRKPoFpI+
FRnWqbnjQQzXmJgioVMPt8CSS+Y6Q21jnIT412FLusOtiHpjqmKrByOHJzHYYhJBhdq+s/pvVlBZ
903+xSqlPbE4NgyMykUQ+vmzVbuflEgXFyUuzjxk8dEFJa/WkXZvqVio6DLtGpdlzvdw8MBs8nIs
e6F0IPlE9hfF0j+rQPcOvz5b2vvN6XQVLZXHylIdgkxtoX94+0da4DWJT5h0mCNe8T0pyOGF7xJz
Gmcy8ULydssIKo+Ffzmr2ARifPh/PZApg9XQeNJ5oD7sYvzIUBMY7GJvOsSxNWpwhENoXEY2eIVe
P+B4X5vFILElim1dp1u8Yf3jr0/G+37Nj3OBHkmYEJLZRn3cqKOdqBQkomLfAnRW9I2ws3FOzbEV
LuaSMMIOX/xuefvraovD1dLZOPJvXgkf7la1jYRd63CEDdXc9KjrF4rUH3LfOedeqqwiF63LBJXW
a9Su8WgfVQESoNSMa1WZv3l09L+uN5ZqgEnRKQS5EB8bvo5ngINTNGOPue2Qx51xMNz66BDZhcnT
Rbo+vJi2Ei5In4IaHXZEs7fZEcDauJVjFuIxK7QjQkvM+YNp0rFliOpaCfSzzNzmA66tsiLHx6nz
Q0o7dBXnLN4aPFUet+Y3TcUPmL4fV5NyFiwgi6fQP97ZHjt0j+wyse/EkO8zSue7qvINqs8gXfeR
ylDNdQ6IJ5V5aSZim0iTOLvBejYoxS9yHGdUed2saCBROKMNV78jVwYJabttOmPfmrpySvAJeypO
RivVmEWTWbNE1mqvEtuA3WLFGE4K7GuRK6vfLL/vq/Y/f7pJ1eZOt+tfxlZx4lp9Smtub8RmucHM
iYBa5XBp7MAPaCe2cL789ePx1sF4v7JavI0IetVsyhD94/PRF06VV3Zp7EPTZQyDaOdchNVZK0p6
f2YFcZWMkTX5PM7+7R+OPhfWt7hkx/WbI3n/7uFFPwkKsaoJKhT7r09qERBnWZaFsqu9WMFCpz6I
BHIA/hngy32IgbmLyBN00PmkPohPXUrehKADIQXJZu0m/sL3K/+B0J7qNy9t8/2KOh0byG9bpVTk
kaYpMz1kP7WWi3gUuoUYclfiNLOUxF5qZh3N4zY1eVG4sAmbCIGu4xwh+ss9c4RFkXrO3fRe8btE
X+rU4TO/NZR9Z4Zwu3viIFuIeJpb7mPPdNdVzm2cZabNVhT5M1UZG3XpLonYgQQ/mALRg7fvtcY8
9PCVjqRKgCAKrXIz1I5LVoVH1iH0Ix+cWyZNZCkFcOTIUdd9oJKT40PvJzM2XKdxvyqrnN2p6gL1
G0N9EUX5UiPucSP8Qj13m1DL8991tLQ3Ueb/3Gkmpa/NO5wHF8WmYVH9vT+HmcOWCcq92Pk+cjNp
Wp8mKvcqD+FbWFl6B2EfCnTZEMuhkJs7cuzzHGzVnAoNW4Q3hXlGEe+RUsWiGzpkrqs5PC1k+xiM
FNRfJFLswrqLVpRdzyncxTGKiY7A1fKWu7QbIsIwXTQYfaeG6yTGTyewtCywF87jGANYhvhzjS8d
10RERJjfooxEYgp7xh9gSSCBHtHs/BkPH6XZQOjcFHb0FhffRwmpYS7TXLaXvGSKCSTjjYTwjBgX
lKRtl11h5GjiDIh/YeXu6Lp7TTecMgx5sJzSPdmK2bzWrXpFecAt1MX7uuyN+Tg4G9aN8N6qDWVd
GoATw+xzUsQYwYPskjsmajk12ExlUZW0zwOhj0MSyIeASdasDVR96ZZKPy8sy7uLTXQ5wALPNWvo
XafQzsKXHSwttei21P/rEgTWIZUODjDTt7F4J8PMHqR7qH38WLlLuoA02YYKpFh0qxMxt3uyaFRi
MHYGozlaD0+2CtIh9BtCG9v+JnkJPyTJc5RFTwx4k1HD4oc9fGG3YX+QogO11Kmf89b3t41m3hrg
XEvspcSq4Hqd5URQraWdZNjOVMwfQEd36MTQkQlCbLZme0K9bh0lpsGxJ+QRq+48qV37ofNHCGgE
4ZZOXa9ddOu7YRw+RVnYHfrI2OimGmCRtr5nBPmuaHuUy8SWAJ5zVFlCw2FtB1i8WgDnjELDjZHI
4DnOhjvB4Bz5TnuxaX/KzqCQr5vLGzPHg1NDUxsrdTkRXuM8eBRMJ+4D/Cdzx6fwSNMKqINV098o
CfrNkldpSf+itN6rp+resjPjdNkGiUtsWE0xaya0QfxrXLhEr7DWhISynGoasEx9HOepK4jYQKBX
Rp299wJkYhSqzTyGOLXUkhY6zTBUj/DUJ8grbjyPkHcUs04arM086E+Kac2NNDRpROHis7itt5qL
Y6y2FW3pFCe9HDNaNSYqnSAzEEU21DMa18ZwCdkK9MzhUUq6Rek3xY87vMrUZZ163Kkuv9JK75Wk
MbnPx/yb6/MOduFnnzsnP7GS6bDsRxeDx6S6luqwcxsLloj8qvBofPKMLwStXdw41A8j3Jm5wU56
XQQi2ndZe1QaMsHLocSK6q99iP/nmt5LRFAKywcuTdf6HoKfAvUBYl8qgTZ34zbfpj4jCkD32Aqj
YGWNkX8/ICITBhbYCtr0RvrJzZPRjAXDPbVClMimO1J6osreerp3g/vIXA26uiLa7ug3mrrwcsOZ
q1xVvEhN+Oib3GFZuCN6gral91DpIXdF09jf6oM5tgGhH1KdFRjL5wJBwp3M0Ihb5IAl9EjnVvnK
oF45Jqa8yaQu7yZZQtqMXyFfdDvED3Jpxka+jsPqKVS3SVLanxkYPkNwW8jcDO6gLuCjIkcIyoIb
Y00iaLOzyduRfCCs2HSOkDxcjyUNgLhJGD9Vw1pVuFpqSo9sIi/NsWZEh7xUrhXb4bXZ2VA5EgnZ
zc1fUkqKWUzjONW04oyYRG5bJz6keegxeiD4Uh+zB7UPvJUFsbFVxucAm9QSiDhZHTTrt5j9wCu0
zxXZHk0q124mbXJNZpVfz6Juzim1DiFC6EF6x8jt5b3hrjLPwatZtw2K4QqgVYfKqpI121DAwAib
Nn5t+4+NZgBQSNJPlYj6g6LF3rUU4ruv9sPMGYeYbTRH0maNcZ8UWDFTq3OvjRuj6/dYkSKyRhdZ
oIJ+xB4Hi4UYvCqBT+SVn3sqNEKE/GpTNU1/SFv3kRiFkOcN616vibspqKEXqbMoe4nEMDOHR//Q
qy3VNURb8gTUU5i78TMBF9geI39FIpEyS3tzKyURu21NE9+DclAK0gCkdI7KeGQ2AUdo2iVm7IxX
ek2YW1RVgPE1J8zXIGvseaePxLoqDyMOchy9oty6rE73ZHbUOSE/WuqYE7n3nNUVp0zP2lWahnjz
I/lIc4zQynRKIIjdZy+18ks6gsGK6qhbWl2Ho13vDYSHWstojyxhhcXJGGPeELr8Pg5AfbIOAlzm
Yf1X2A0xEweZO6UrsWdYBNjSlrkV99wk+r3PeHhuQUqcuTqQMNoN5hLbAPqmLHkkgCM5GBKUc6Vs
3LxsFuRDoiFvxoLdYtGfpYOoRBB9BaHRPBCy+MmtNDHzFLxkoJXMdd8UbOPjKS4KljzgZNYUC+N/
Tw7Drldt404nFm0WMyPRy859KuXw1CZhtelTbFa6W35RSspsn3wuKGeptVT9OF1kpeptsJbTHJs2
F47o5Lch0vFBw/zdxzn20aana1SK7BUnOXZ3xTQOZWDf19jX7hyp4cKuC4aljXNo27q6pw4nA8l1
ScH2zFVSVMGecM5y4WtVvlMIQbF7IIwB+xdjWJoqQYtWHijJLDMCyahOXcJrtLbwUdhdGvVCuEq7
DpmIrfq4mJPZh3O6xiTfVlG0rCMc0VYHvC3oc3b/gv6NhnuaebKyM/u+2IetTh7m2HY71mGVPMmV
aw82+/G2W1g5HGnNte4QSJXzNo9CdMhBvR3QM+31NqG/XX0rdWN4Dv2pANMhmw3KsYeqDd65OcG0
AaOixe6yat1TVBo0+sYiX/eZQZZdTctLp5fKy19nmIbrehEPLIs+KF4E+Gm/bNMcIarUq4mbASrC
SL1VajBZGhIaDrOyVMzl2ydGZUCAmjWRlswvia91h8hzSYbk5lqMemQegrElqIso0YMgvC8ltgQ5
OPi/ABiM11jxsX+LRrUkAorKUYn9UFa8GQn4Gt3vdu28BpiVt9IRz21mfSuKiO2uUJeZF9ULUqu+
xooXsiVJwScq7ZnoB1yKZM4HgQ58fZrMetV4UI32hGKBjYqov+iKiwJxrwzc3yCwvwtTezZcoL+G
bsHq6aO1NtnEPUF7vQuWok2fGnw/G7w9LNPwPQAUXWDg9ivPMUnOzYJny9pPzbA+MIK1DU+TXcpr
nxFWAYPwq2M3n00JSBO6gBX27qLIU58izlyNXejPqlE+9DyyS2lnIcOQZ+kUMe4ZWKADNiG/7Ott
4voeivRsUQ1NOvfgM4my8oATyaOiOz1QvVXWMDN2HtuOYUzVG1dIvzNsxN6qq4dnUCzWKgz6rWMC
HEtMTNx+m9/UdLg1WoSZRHsxl62GFi9Qk4d26PxFwVgYSozYpNUVsDL02RiUX2hKY16Z3/TEzOYy
rpJlpIGoaGBh9VyMHPUPIBGcwHmhZzMy6E9DC8+zK+uCwjg2EUpJAmwihctSjnM87WIe+Nl9q5bk
NQ7Nf3N3JtuNKlu3fpX7AuxBXXQlVLq201l1GFltaggICIqnv1/gPOl9zj1/4+/eDgNhS7YkCCLW
mvObB4s8usQxrDgUhPgupG6AGcr6vKS13N12M/hrAH1Aoqa0j5uKvKLaj1sJ4KUyXRlPeXtPEBp9
QXUMbLCd/Ty8jIJmIVBedSGyMSf7y6WpKy2Z7typekwHVR3VOp8tf2HeqwCJ+ql3yDzBYmeQ58Uu
uckmGD6URzQWGcMsg7VrWkh3hx+eYLQ5ia3cMg4s+lpQjcxlgZoVUU5e8frQlffgi7+MpfkVzH14
BCfo7wFrA8FpHoygP40JuX90/tOYlRoOc0lcpoS5GroWQZL5L1a8ZxIAh0Pv4rJXvfuRG8Mjc1Gc
6D4abRywRYrwjnnnFLtG8BTibTjZ0j2Cde6ItuyeqwY+i9M03aEMsyMz9B3t0kvdYm4bMQdRsT+D
f8NdxhLDacsTw+Yn2E3gljVuyaHDPqSGhaXGfjEzRotapyGuQXvjQhTa1075wqoCw5BsDwE6mT3/
6KlJsXVDwEfoKsiFkw5aZJkiKRqDGmMzzCrv1zR73DMcMzjKpTgtc/AhB5SGqCjjRlCACKozJ/bT
9Na0nO7oDDQoVahI8KmTp1qU93k4PQsmwSeH8YY1ZfRDGQyVqqdMT9sHbgDqldD4MWtup/JenAnS
hTklr1Pv/HQEdEhnpHBek+PZgwWKO9zFUXlIkI2SNtQyc2y5/cjBhxE+fneax7XC/zdFhheXwSE1
fFhBRK2WntPGtcLu0rbfKwOoG8QbeS7tn6WasP60yttVK1kyRnewlkbetjRqp8H6omyv3/sD1jIm
gnuyk89gr1tk7QIjcTVnn9bT0Mn7MPHUPpmiFC6XfLJtXtNI4Arwj1xAHrRAWH1kWQpdNy+3EuDp
iv6+9nFdhMFTozIZ+yCXNOsEnPMXr8fcD7B4fljUOSlsi8xCQrkLpdngAZ8xp27I51/e2yqtDz0O
Y0Ka6JG6tXvFton7yvqef21nKGDuPH+r8oxbPSKdOrS5u4xOtPP2zSCZ53t1sTex0iC0Dlhxpc+u
jy1fILzbJQsmdpn6t0XP3bW2POJ8g0+OBW+lO6m0t842aPbAV996tAk2YMmoZHoyXPUtzAYbHqcE
a0snJ/Av750TWN7bvB9XWKAIGoyxvLpTdiaNAzyt+NtKGZ6RujHJjVgOe+F+gPSYcpeDUpDty8h/
NIYFUWwF8pvy9Dnw13QP8el5IoAcrZm6pQQ6vZAGR3xHDinBjqgSAT/vD17YQIgCNn6wzOrsWFYJ
8BUTdhK5X6l4mtc+cUgjt8MkztQI8ScNA0pYs3kcjcaIqyUpwYsFyxFepH2a2+6Xh8/wzvfbW8Uw
DHeGiXYcBUdT9T5O9NY/hAQV3fM6Bc4J9qq5Ke4zjLXOkq2EbPzruBygohnrYjHqtDkrKjPcWTbX
xfZw27Ao0c18nzsuXADsuQiedrNUw0lVXXYvYASgzWnVcu2S6TLoY5obAB1iyH5mJHecW0Lk8F8a
4AGleQ26jMwDvfH+7EEvIMchRak0p+GrM/mf3cpRZ2wiFJ0qOUWXLDVu6fnwMJi621Joom+5F5FF
nwAvG4mElfhaHVsxChAvFZRPGMAsE4m8bQKojbButFbE/MqqeEZiu07HSMCU9fkKrfSQ1+KnhPdO
jG8x7GWinsIJ5h/rn6AFoyXg9bSabQB7zSJak/u36QdX3pJCHzN65QLwSN7BezpmaijiiuYhA2ft
xoFv/PSQWq5uJsnyoz7mcZspPVQPRfow4hQ+uW125GUfKMqk+3xlNRdZUbXb0aUtj3mByLJXywfZ
Od+WXPqgq4q/EY9VSJ47LiBdY8wcZv9dRugfVeo9JVEK6X3QX6S7Zs+hpW6l7WSPIxgyK8/uJhee
TE5F1JG+utUjJQZihzt3yrSWSFsseJNHQUSaF/S6btyusoY5GYU3xE8M2LA74hnH5kGu+Xov0qo9
cZOaTzlBobukyI1nb7Qwwk12zCLavkhz9m6qev25AFF5oXtxB1YnuwVEYSCHIPRsXpLowR93jSf7
J7MMonPP1GK31lbwYnncTLCqqNjIyvoGyNeD9Dxu1mk1nYt6qc9lucBomgZUQ1g6dovgEs06TLe5
VcChBH9ohC4j9IovTmb5ieyS9tGkVIYct90TDiRvkwKquj19gplJdIlverdYol78rnsgHq68bXst
HAr8u0nk2TG0+Zeb1A5P3Denk989NqYMQMVByveyZ5KRu8OU5OknJev7UFjZ91YcB8J7drmfB7Ho
PCc27EEduFq+ABavzuROaDsxKarBUvXQhF6BuTK8E55+p3P/Sgtq0sx9IB3z/qUqLpXttjde1v7A
jyEfXFJ2zitKYEqB3F1tb/4aqeDjatuYvXoLo9yaZSdR2+owz+m1nZwrE9XyhJ8d5Fjk+jdz0xwD
FrelG6V3OL/t1Qm4Gqf0QEsSFZvwsQhLK9nTEZxIqOiXZ8H0fkjH7qZNW2TjtYmHuMJ+GJTGbdg1
L9FSHiOE5sfQ5/6PzKu+bWvqJylRN8McpZ96gPxGaONBacNndHT9LYKLV6vyrBtrBsboU6O7itV4
NZesfbYc58JyO4zbznL32+LTbrv0Mij/jkpR+jhKArnrJmGgdtLuVFM/vBOmMu8qt7DuAJu1O/qx
KPqkuRKAqw9uvzM1nroLX0j3xuLty6fMNbOXaSolcEWf+vvCFGAP92K3NPXwpCIQgdwKKyJC8MDE
Y+t6t8DXnUPtE8IX1W6jdmqmE+CME9WRJj0FEGeEAcC5oIyxEnLZNgDwOpY/52nyP0SJE527vl7i
AMEnRLP1JKYu2oU2PXD+S/pa9mSSqsfyuUrsfeaV0F1k9kwEzmdz/lyQRR87kPP2gDlupWkqvgNi
q7EwGWC1kyx2iP3LGbBM1qGHHntyztXIf8sgZ9cItRJmdmFOkg954HWb/cwduKDBEmN+uaOdj7k2
95pj7Ubx2MMyGXGOzkul0xOzH46fEYtsGIuOftmPmR+dQ6mFZPboX8z0o1Djct02XEfPq1v8cI2Q
kTScyZwzKbWsITX6cerFddsjeIUavijwQDbUDXbFkLY3Jov+OCLzgwsW7hEVbj6VKqSkmcFuuKrK
2DMbuwKVym+U0k051v3okD1ggSTuWjtvUha9oBn8tWoKFhjUT0KHCAWuDZOh2UyN+Rhl1qV2MqjI
UVVdZM8ixF78l2Xyf8g0wDzpb+Or9WHqZu+kIEhM/UI4MMP1Yfbmh7xIqUkpwsMlH7OjCkC7qJ5Q
0/axdCZW/yMqSEcyx3NwVmXjr5rgl0vgyhtjBWTqM1WP/dq7lCXV6C5t//b60rhh9D9ThRM7ZyRv
pAxPJB6q3eI7aLVxyVxDEb2KNcif8iDZhV76a3Q7/9ou/MezZxQHNTA6siTbmeQ83FlwZHaiBo5R
YOpGsA6mu24T58wqNq3wZXaMnDuRJ0A7uhnNK/JmCk0lZrCaySGliJ0JxMhRhn0zVcbL3Ju6ArIL
jNQ/RAHFfZACKX2y6MEsKVBFVf9VsZa8FDmFdatiiEJnSdOMAFpAM+MMpGKVJpjKqubzBqu6TGWH
qIUy2GJDMYd16C74+x0LJMUsT1T5T6nvPgtaWjDmkS4bJCno5EdvyKPDWCDULVw/O9UGfQxPkOPD
nMQEULi3AuTFieF8yfEmnqCC3g1uX180xoHmbXLKRHWipRDus5oIbHv+QWnOYLVGSc9nGkp9EaIQ
sJG1+2lSJKqrgBJup0s+s2ZWim9BaWf32fy0Zot7Xkvz0UrFcEI5I2kTh/d5TXBVa2dJPBrjzmin
cd+2PW1sqzgIjNYHiiFqR3Yjkbom2cX+yHsLEUiiwN41wv+F02s8ktv8RNRNxMKn2BOiinfO64+g
jjjRMQF4yRfSs6dDZ0UkNNUKPxVRGLuWcWm/CnJ65iAG1IeVwYVS5JQ2IR+ifVJlkhwt8V1SDD9j
BDy3GUlYtY8YXFUxQWQ/e9/45aVOdVAJlG8mfl9z9Dy4RJlcuxWttC5gHZRnwdXsBEEWVHkzq34x
7TA9wOD/MtX+GhdKu5x7qgSTRNdQMuyf+oY+zVAH58okeqpxPiZp+iXqSVoXzgK6CsUqgbG5FbcR
eFCC05sMLHJVJjRTnQQEXkfQWIPDmdw0mhOOfR8sxcchc+h4lP1z0Y8/1nngVPx7IuYJeEAEbHYS
N0kjAkaKY6iF5GRSrObntc8p4eddx8uTCicAEq6RymHr+XGQgu9nAU9eB8R4XeKgIx1PxP8UfVeD
nUuZpud7vzBPdIS541U6Rsdabi1KFEdkZK/ERoAdlWB+/V7EOTOrHUYMuiqiI9m49ru4rPynFTPG
Yiqf8SC0ry1ZQouPzTqyHTBfUk5g0FwGC0ef3sbfXrGYcd931cFfXO9EcZqSB5QCN4F15iw6Ubn7
iUSMyyOUP81E2vE8oCodCiJvAS4cS4si0MR6PAqYgK+KQoYZHlG3vhp1+xSt4SkiM/csh8m8dkJ1
hy2EXpk3hZ5IUvzCWpDn9EipatOImwFmphZEcZbwNwT4OGjnYO1h4XaigjmpH0FYtqoiZlj1CD/p
3KuXA3pzu/VLkA7DKxGB3oOfqYdRAySgcp0jbyo/VPuQxmqf9P7tVDEmJIYoTsjZi+NkMonHoodj
jrmdTZ7WcawvCC3FrexOTeS9NiGBCxVJ5+ESnLGIBQ+CaOWIOv1xhWRwNCsWFrXN8smS1UO+qpsa
NsFLTcsQasnwYU2NhGiYJgQWRhwjV/3kkIGGVBtoW8BESdSko5cUQKnfszqqhc252B1a6dPO17pf
+gacf6P1Cil9Pkhoqw05AIZy0xdvzX+NBkJiFs2NNrTee2M4nRaI8AdQXT+aVbHEKKQ8O0b4DckW
4DbhmB+J00rI/IC3QFz2WUCDGEuywmpnfmyYcF0zSA+uG31qdbMjsdOvztx+qqee6KkAaiqz0h82
QR8HIkUUKMOaltG6ytNQBM0BxTZsFN96JCLBPDVBPcfMAIdzLoi4VIcqK/NjE7lYo1N3XzciIsCw
Ic49b01awXSJSG/oP3gpvoxg/AFNqDwNiXXntX546+TqXKImufShQOftYOTNWudkW9V0cDzu0PSQ
QlTuImA2IVJE/aw18L1U+2ZMnf1khhAK+9HCtex8px897GkPPoWMxScnJCFx8cnlMGWP/rABV1D4
y31dGREJSsAreqqXuUfCkprdp9SqT77DIrTGh0UlPvZyRrfRZfKzJDWzLbcj5DjqQIku1mnMo+ex
1zDSFJdNOof+AWHqXnb1HUL69LQsOAaCDhsBmUVgzEfakvTDrQwcY5Ry08W8ERyd3P6SKL65DHFE
Zc8CnUF5MRk59yEo15iCbukN1WVVnO2AFqAYUIVkDk1FMJaFPCedkV2dQ1txO6efWcxd9lGMHZR1
piItnZu9iS6VROiSekGgFm41vnPxmhRItdnjlF2RR0Xggm6irLgpg+HSqP5zH9TNSeneoGtO4d5L
ir+XfCFCbHK+z8TWn8dwxeC4sEInxiMecNZ2aVfd9nCCd+EMgS+A+nsxjNJ4SbpTWHpxn8Nepxxd
P0Bh7/fNr8AgQGkWLgGCgI6RqLg7EsVOpe/ZZ9EeG76lB4PUasvpuXmjntmDycEDEuR0zyaKrVNE
9prYDVJiPfdJ5mmzgWmhBEZrGgP6CgutWcfyWvrJ2WnD8VJg9wkMlkWpTUscn9+8pzbOAgEc+jEn
b61PA/dg9wTHhRSMHxFRfTBRpe3a3L6vJtc4hgMzuAJSxIlkjYP/GYIPse7MVW5d+uvGXHxhlR1y
d43MY9J7f5PrRP5oiGTQys/kIaV0QHJ92wCpL6Lpyg2UcPXh5LIsffAk7CLDkrd23/f7yk+R0I7i
Vvn9neoS4kbb5cZVbXXfrVBX5WoFVA4wfg9oyeFDzwBx1EzCVCozbl4L3FjVvQYLl0poVK/CHMUx
Sybq5XgIV5nZcYsuI/YIxLsf+eTQ0wxXN+BPCwkcfY3CNU6WlKZaPpLYJ84pqB0nAjbud4a1pyDR
03pg7Vr0Ja5GF55plCK70qp5KOV0UBZgMQXwQ4BZAcxjz2TSCfvpEI7dLaqFATrJ+mj4jTw4rML2
ti0QNgSDZlK79X0vrOWkFtI7epsYmKEgqZ08zASP5Mdi70sgvEFrgDcmceUYzChIMkWQwdg5R9ul
7L7M2mMHKeQIpv85RSr4Ukf2TdnzuXVWAWHFjPZiHkktVJ9yPj5yrL11JyCpFGl0M83Rq7cW360R
VCE6AW69xT832zH17z/YjhmV2XFHwAQZmqVxcAXNaDm0pJ3b7bWA/oIvWO9uB7dNF4TFXkoycMa+
ARCLRDPpZH8t7AIw/2oNAE/14/eDgWH2107bm5lps7v9pkw4z7KBJnsdBKy/J0aLXVL2C917nl03
K+lA3CZLs+V/2P5ytv07265ZN/UF7wE3EOJI3zcdhO7qHweDhXlo7hc/wLd01463d10987kHY3N0
vdY7GbY8bT97/wWzw0c32CLcS1oyb/+tla4SGKh+i9sm03vBqG5Vl4NvljBta3tmoz/2icu/Ihbh
HKxJS1aq+dKVTn309KOoRLvn+5RC9aPt0BSClZap++LWBDaWXgrHjWTbS06FdaAIv9anFmr1WSW0
Wbs6/eav3s/t6aX+ZkgR6k9W80G6DtWTmckxEa7BftNQ/n/rvCFeHL32/+y8eeGyzv5P/K1sh2//
Zr55e+Jv803k/+XiodG2BcfzXOwBf0CVlun+BREgRPpM8Bp9U4Sb/zLfeH8hNTVDADnoTenCoNL+
h/km9Gw/8J3IQsLNs/5X5pvg3/0uHrJWVOAmWnCfhZiJ1PbfpY+RKZsh4bZ6UxisH0SWiAMTRsK7
8KgSLFxeqCvRNJHyM5bUZW8uybWY5ee1Nh6pygco6sxlX0z9zlUgwmxFlRFpDMNR5cKITqfHdIxZ
WDO2uuKa9CFJGibgIVSIsQEz4Nhm6SGzCuKQIm/ZjRQw6f0+Sx/UM/OxlMRKgksalpXNqevCR0vT
V00oSxentyCHI/NDBPDF7IMXoJuv5GPdMw7A6yPKqHLB8NbcRBqo28mMQaK59UoLnkYW3JWat2La
5TPtyO9OQSdjBZWMVLMz5TM6RHi2XR4cxJjRjvdaInaqAzMW79YiMUEClQ5rfLLKaP7OqupkujOO
hmMj1GGV4+M4I6+zK5qic0j1tv17yvjlvMq5f7vu6zgxhx7Lj0aghbUO79lLkONNkuBssmPKkcy5
KLV/rJYLpQoPb9nZz12Fw8/3XliJMKUV2mk/RnHYG18HT30QXfNtiJXCHUSf8GIhw9nbToIDtF0P
xty/Uq7Hkj0B/6eI742KW0rOAJz6d0YQDDtr/mgW6k6hbdkZWIe9mrdb8ilI0iAArKlH8lTbvbCJ
UKAIfC7Ni1+I54HYpXAliN4ay9u18OZ9OCXVzrDzbyDt1c5YcmJlwhK+/GOZeg+k+b24Y3r0dSG5
HPGgjnnexxMhhzZlKVrujF0FsLWkJHA49+bvfV3eGhlos66q8iN0qyp/Fv4P5GxUo6vpOvAhLKKd
n5eZhPVFlYfoe1jmN4bozb0Ykw/evD7CadvbzM9PU64uHq4cZm1dcLHcEloLTaneAjmaVdnr6Ezh
OeuHuxJZz40I1Ic2hGyYVePZWr3yqAKM5p6UR8mXSRkSGdNSWJ/qaqYJ62BgTZGa+fAWjjTphDs/
yYz8CqRt9w4VM8iIoJAz1XyuQ/G5zNDrN+ZHNyg/iVJU9LtctcMu8bFsmh+LgnqHWb4ujyHT/13n
rvbO8gNCg+ejGNqXdvKf1zq8tJmbU+2crn1qxtKvRyKRkkffIwaruaculVP99J7pRM/QBc/eGgG0
ZgVBRWtFTIqKd9YQy8EBfvlnI/2crkfDW6xD+tHwZlmGV9PymRA8iJ5k8IXDr7Hknl8y48MpThD7
0tWvQvAV2cqnMp7urdX90umAkSFTuGqDrIlFBZBCOU/VoIBwmgaIV6KZOtRAcbOoOOoBj3oDQWfw
MsjkJCAdxM36tvd+zMCcziqlqsIGEhWb0S3btz3WltwTGYzRuoWff/+QhEbOnpqKBp27P/vGKry4
HnsKudvP/vFyNStfV5hw2eAcXGfa0GdOzLdHZc/HRHuzWGLH1pjcOSGEi/54QPtmiPYuMO5rOOY/
0LIQojZi0EWzSXQsomfCW2m65wmcuELT5CPsuFehG7YpJZq3vckRjyymyGD6c2j7jaK37/M5D47v
vw8r//czF+4l8epRoqRU015tXVQWDjW6NUD2lNv0K7djpv7B9ivbpkkT75JSC9RPen/m9ls54Axm
bi35HGDUrtuxt1cattfbDqi8eE4jBaSh5+z2VPsiR7KoyiZ3P0y1gZuNYj6AW7SMQWVLhpvQ+TK1
r8k6Wruoy8NT1wbdo6Xh4zSw3BtyhU9jNyChVe0HmnL93Whn9tm3mntfT3fGgfJsT7z4BUpbA9ab
/Nz12wyJKyfCxV6RzZO7cnRq7fruivu1TsgBXdSHmgbxoVHoFZJgNYgtrkLWq3Z3ttP2Veo4d/yk
4ADFiCxNBIcqp02TDSj8yBUh1iJE7XlN1s80dokXML6sDkKs1ejX0zwXw31L3aik7UzDRn7rpBWc
DTgR53ppv7szmvqBTu85Y8HzmkfJvvaD8kyiso9WJqwvRph+6ZbxV5ON8tnXjGhbwUsi3S8wsEOv
zZhf17aBmjMb2DMGXfMsD/WSPdcFMlZD+kz8M79AHmV+VgNQ/DLtQvCq3HClNcbZz1HMPQDcp56z
6zjBCNy1SyevVkP46tKMHQ3GoYwpf3MZC0qpaZ1eXNbWJ99OCA3hEis8Lqyslx10If04VPvCUdFl
nkKzPm/xuNuGIuSDUsRLMptA2JibQbkb0DmQneXqBBMFsMCVkqswCJR1qYqrP0c6xSJ0mus65n7s
zbR+e3tur9smEZybRaRPxvfHizDtkwC0hnDQXvf2TP9k28BsCZUgB4/JtU/tj1VHtvMNo7kIPXMn
E6y79n/2tmPvD4NVfDQaImrNgNdACyTIj+XuTutrOuTMFSDq0GTIDcvebz91Bd3V3IaIWVOKwsSO
Fl80S36pxqq7bhsPfzVpz/oxKBXBXN775PsqPCz52F09ZgW2q1C1dyniIL0hn4sv5s9DED2o2dJA
7WtwSyxjjFFe33YzC9H99tiYXHUoSvHD3RYZPvERBZ8nZyQfQ5U00F6rJVjO04qmQ69I2mVC51oo
ujr6e11rPTjSWWPsFLV/6vzouH3LLGtjPmFxVsvaXN+/5dHomqvUm21v+0G1lL+8xaRUS34NTVbr
92Y7Ed4fbntrN4LyEDO1CP29Y3T5vcn1w+2YqANmLxQ80yOl4dftu3etNf99GljMG5CRG/IzAYso
dQNTXMz8u6TjwEI3IQA7bQjq2z5H/ZGtejMETnkY6ZFy5f7r2PZ5p4W0Tt5MFUWvLt83hslH/P5w
29uOrf6Xri0GrIUT0WTbZ7qdbtseueQ+acBhuN/Ot/fN+zn4fiKCBbuYXFgnZZhaGF+FD2XTUpbf
Vn56g1WX78VQNAa3g6htBONT92vSy+y37+7tGt0WuttuDonpbJeYv/58cUFqULP5b9+hM0bM4IOR
KFS+NLVds29X7tu+V4gfgW5Jbl/M+1e0fW3/cSxoIrXvgHTv369WPxft1d++u+1q3n5iG1lyAL70
0arMf128veQT2B5LtO7cfVRAf4pZCEYUkqm3S2a7lDLH/n19vR+zUoqi0iZVMW17MOtUdMdm7wUS
ZLA10X/uDYYD/bO3X9DH2hQCv/LGICaGS15NI5PX4M/efxwz+g5vOXP3HZDPVd8bh/wYVOhTQWr3
N1GOcHobOBQrnW0POQbd4aj/un2Flh5Qtm9we1i7CWPa9ljkjY8P3Hi7BLdLspVZZh6wozFSemV4
GEuVnnsrZDh9G2fvI01B2vYdP3Do5BSUY/Ul6SOk3lHKzw7bxemTRvP7ScKxnpD4ALPWX3QDSg0j
pb5at00Scs/H60vtohyRBaHJa8iGdHn29k3/4zFAc3CFlcnEs5kprrx9w/prFnrgNreDtRoMsrdp
MPwZnj3tSNsebnvbZhu3t2NJi7a46aLz+3BZJSsR49vI+bbL639pojTD4Ih6E6lqTeYbb8ZfSoKN
w+0tzM6s39j2Mzvt18P2G7PF/Oi87W4/Yh72+7nbw9Q2ibCEE/pdCZFl35OhrE+pfksKw/F123vf
/LdjjWEwir7/Dvw5Ppr/9hIza5UD2Qt/by9Tbc9LUhPkkJOf/vG0//bc/zhWZnTNV+lwOur/dfup
WQXfggm8zfaoxUHoy1aQ2zr8tCZ9O2rA1FxdxCtvGyW5O70fmwp9sdmmcTSpRJ7mqbqpjbFGQKq/
i+1p6ZKzuz1le/J28D9eZnv4j+dEC/Xbwrlt9JvPeueTldmkF+m//fZyb7+rBEQFOivmDWaZ8rT9
fNv4+v99+6mi8WrWnCiGKxgmpJZPCMs0V+5uHUp4XyxUqVsMRMoqyYrSPsk8A8VMme+06msUJrm4
ztvNXTgFow6EHnD+L62eG7wX8tLM559Jk/pzb7reIdFXxJINyTEUE6FgaQtgzSafts6T5nYxkn7H
INNc6cn+3mwPwcEz8m4HSYO0GC5IH6T/SY1022zD9rYrBodTKFyGJ+h+8M2c8WeNTvWwlSdNPX5s
VbvtobvdEYrmNQzQKC8s8GJXjzzKTGlmMFvd3st26L08mRaWDymsOg2RN2Mm05OBrRIJTqU8QNzO
iK3gFpjquQVtuUjHrbOLHx8O99ws+yzMGfsyPUtZ9E1025NDnV1HTkQ9gHqV+cUDZQZXzWMg1ptt
z/JoKuVyPA966J31r257ve+SZ5Ss51EPzrke2svJ5hS09Ii9PZ7ciqISpFV38Mz2nOvpVKCnU0iY
XEbJ5POg1om6pZ4srnq4edszvfSqFbu1g/RnK7uCvv5dgO14Yzg+xrui85DZ2jokiwtIv/Ft44+k
qDUJ7RChJxUkBfG+TT2haFnLE4KSGStK3qRGuM0ybsqMY0YF8LRWU2oePH01Lkb62HktLohtKLXq
hnptw3ga6d1ksDktXNLlcB5eVs+rryb1rGW/7Y5Af66NbS7IXArcncy5J30v3/b4jrgvvB800SXH
Y9+hb9Rv4n1Th0VwWmUA0Oxfx7eK8ZAScTpIWt4Cw9oRF9LT9mpKTym2vfdNqk9SWPOfxjoND9sL
Vdu9a9sFC8AH72Jncnrl0TpgMXaTqHQ8ZyTxeXoOvm0wHXGqecixigo3RmnwBW8/MFpiMcOh+/ZW
89dnWxjV4+8egNe47GaDM/LlOt9sZd80dbowGdAn37YhngUWb92kf1Ps6xAd2yYvjWh0JSP40olm
vkbpNF9NEKIs9v88JkBwOpcijN/t2292bqsjLvjN1J3T2z+EXvMDY4C6knimriDryHHSD/+fY0VP
5XxC7T/dKrtpHzoawfdj0qO+BApXmRSKcPrAaUmOa42PYPCNFxWuxTU3k+CY2b6/D6O2QcdJ9i+Q
P029X/NDb4bro1U/LyZGQjdCay26FyHX8KaY2w+rmyRniXZ1Nzj+F9tastupy/Z9u8JsHq32tqLd
nYR3TLcLYmRMB6c+LOKC7A3SiQ4E3g6HHE1hFTqPEdXcj2HulpdSYZuWKnimxaqrMHTElRlcJ6y7
u7lQyblPVkx8NBVw9MLMn2hkODQe8c1paY93zHE1Yhs17saA5ccii+7sB0SjGpNDDvgsif6S1X2T
ICmh29Cc3IUz2u/88TKM4zlKoX2nnQchMFhvi3w0KAUvnxAe0AMPpgUH6ORg15zbI0JH64JG8IHK
VnfTFw55h3pvLLtf0qnV0eskcQvZNsmtnX1pzODZqHOiB9JxyiNJTI0HwbbRKjcjIUEbPEd+X1U1
hU9W40eERjjJ0dg6bnsuSCk8N31/v6qAoDI5fXDGPCSXg7QkKAzFzm3M6YQ4t34gA22f2b0ug6Qy
9goMPH0wHxcnHW/tUBNhxahix0U0Idqc/GWtSCbSBikq6ekZtRkXiROlwidPGB+qyBlOYYDsZaCQ
WjtEOeaYMyIbsdOSncaKzEXS3OQuGbI6dubo4CbqZ2vtkFta+5BovLhLnA8e8aJ3iUC+73rL62za
2aErQPDOY+hd8TuHh2Icv7a6lzY2wBB6KutLYX73JUXcRv0kEdmiaWhS4Y/O65yve8cf7xr4T8Ae
dSKSY1IJrornzrf6k9Npnqp0MDQhbniiz7nrJ2RAq9nYMTRqWvvcKfYlSAk1pLbGd9K8b1Ma7Yt3
8gz74Bo2DE4vxd1vLs6xrNv1Nl3Scecz9T86pEFcxGov+3pOd5jFfpKMOADBdkpdkDaKX2jbM+Jg
qHGaVqOj8lDHB3V75zhGQamJP0xPl6iKxcruwZoszGUDj2J0G8bDSDMDI/yvwdPzTQcXUckCc0e6
cTyWED56O+VuPuBNojGO/HsYzinhtTAzothpKztOcuvgdBIGBifovpHhQ2LWNxFBD3gch7NZiRq5
Y/ddwIHYtxi74v+vm26Ws3XB/uem2/nb9C3P/9lu+/2U3+02y3M17I6OluPC83jvtfnmX7bru7o3
B2vcdICo/O612fZfJJMGdkTcgOv6hMn96bVZ4V8RlLvQtLFXgbqNrP9dr02zld4pI24UgrJxEXHb
0K8gyoSaMvMPUovpRxUtEm0QE4VxrhaaCkbVLgASLMiwpfGp0ipsokA0pMV9DVfdnY765VrWAr6r
ReKSxPZHQWc6uLlpkWvqQlw063goaeCZJipQH6PuCadcsp8HEEFiGC7TyPyw6bz0eQqN5tYp5Ydc
hEdzyM+BOxjXpdR5LQmYBANP1xAZgi4wadGjlRrnRJnEsUx4/KzZ/xpGxMFXtCz3VST+L3Nn1tvG
kbXhvxLMfRO9LxffAJ9IcRGpXZbt3BCypPS+7/3r5ylSzoi042TSBkIgMGJbLpLF6lNneRcG/nar
Lf1KzkSHzFpqCcoSTlMON6RgSI0Ihi4qDtjV2vVtDvB9OsiVOq9bqJBVGXAl1YA+S/MD/FDItuV9
nnZL3WQCOUiVsXZhYHe1uxwCbeBCsMQMAb4kMiUKBJw5Z6mYyrgqwZO0Qqh9COR6OibxJTrNJWog
Up+Brgwy9J6ztl60kvmlMvqPNmJnV61r3ap6kV03VWHz8MMRzMMY+1/ARyj9AxgNHP2MAl+olwQz
Pbeqj3C8f8uJ2Gdm6MTzTjMltHKj7NyvzWkOeCkENL9UnRqkuVImyy7Avbxp6ytDdy/jbtusAoxn
lMjUL9K0+y3Fde+6raVPOMzdlHQx7+Cu9KDYwG0kfjGvLBy8PfAGl01BlFEz+kRBIjNJ1Ft0WuTn
oMKgpIBGicVkkM1cmeiTD8ND3lnuFPO1ZJGJ3nosjNbfDbq/o5FoCmnpo4MsuPc8HLIMzcoWkkTv
DnI86MxRtqV5nyDVFiJWh+9UDUQJydJzeHjblaFkGBL5IImjAPPiBIwtaFsb1sEFuXZ53TjUo1Kq
WHhaMZQLG+XWSjpjVg6NdpODvXPcByUFn4q6jHthZc2tH8rNYsAG5Tzq6rmqJIiW18pVpIQZrV1j
6kgV7ea+m7ptbi3sAmKxkltIhEnZsGlQrOApw7ypLK9SKE0QwTtMsGrwqlX0bGXhkwUy7GOJIJ8z
WI8oWRt3XgbUaWh/VcksZ03JUXVcIP6lll4HSn9X6naFLmwKb8Ft1YcCNgSjXDk/Q5HCuf/xhmOi
frzjOhIABCG0D2Uk3b+xRLFBAW9Bet5bOSYSHiKB6LP2523jaZca/quQ9T8mrudeRxuI9s066CVc
GZpfK1mSZqGfdbOctANxseLZqJOCaQzC4ZoSo4OLyzjKrZc+I615YKsBzAJ+cXPXnyrC7rjMWoWR
P4SoAkYGIH7tRgnSVe2VFNTdFzdBtjjKmo9Yv9pkR/5N7kF9k33Lmw12/FiA2Grdzv+gZqmyZpeS
jaRqC7tGBDlCDgGySndj2NtHV++YVeUIk5iZ0k7DpG2YlQ1MF63scyuXmyjKkgVKI9JCtzdlJkys
kVA8z50umEL++ezLpX1jtvqFY9rxEmmCF/jsm7ZQlaVFcOuRp1zEMLinOaj/x95tN6CEZ4iCW+eV
LqHdrSGjYoNa9hgATbUAgqzupg7ZWzytWznEkjfVzqLY00HwKLjNIqsrnKWV3uC6r4yFp7ar2Lem
CmOmeZHBNS0D55OFlH46+Fh8adtNpn+Iy9S/N3QocBUgsKhEzQn18IWXendoDNrTQXBJQfY66Lu5
8jJ2cN2F1l5WSbGBaAVaK5Ku4KtCxQsGY52ZygczGa6RQs3nchl2s77LSaRKH36fZ+Nv7DOWdjwL
3Z6hX8tDoU5VH4xpluVLMAX6FZx/q+jxnfNsbpKGR3pokKHOfRmYAVWjZWYzu3UR8AcAgMxEO23w
0JvnQAshmjJxc5UMVIehG/cAR5Y7tgsZ72XTGPGCB/0FYTqVXKlBolN1fMyaw+fEA9EbY9hN6TOL
qkq+5FxNbQNfFIZ4G3oGMy+Qs3VNMFEzkMEtvmbzHofULQjMeV4O4XXX32oeWlFbaCZTCnUofcZw
XvdGtjAdK7vc/WIlmAXkdI56PhmmWiHeHrGRoB9XXcIn6mdDa/+qqb47l+sihAJgLnkIQrxA45nT
G0C7tphVJ63aLQNZc9ATcMFyl8a0VV1toQ8Q6mm9cD2F7gb5VC5sO0Ppp3yuUVP9Ew0+tDYOwoAh
y7bqIF+haUj+a6rqCHXHd4FXdZvt1m0s6S6ICtRMPAWuKw3TM8cKnBnAxtXgoOQZMvzrGczNCoui
Z6innmT5Kx4WPI2AvaxJ2g2KYx6vOGkeXZg+U4XrfdW43cvgysa9H18wI8mEkExpbBFDYHiVSOZC
KkAsxhndEOaSU4jnFY552acOM8dZPnT1qjU4yZgaIdKA4NnGcSP/3LQW3rVcWdY5vdgpX7mySX2Y
mGlZVuexSv2na8mriXnkGvVZ+8xD2R9thG2zhsBnMkag6eQmiJZ0OfbnSHfp3pb1Owa0hoyDwHYK
7PcL6m3uMpZ1LLOQFK1hp4HdtC9ohaqXeUPsR/rCnxqa0W+otWDsV9QWPQ/WRssUUHIyyqMBsl/c
PZG+qAAxz+quiudAIoIzLZGMdd7Lj03s/dpk/hdTcp0FzO8pCiHuOsZYJWtc5bw2emNdWvD1K3MA
Ip7boOUNFfI10khFOUyDLMiQf8Jly3RUkOwNpGd/CznDVyr9sk2ok+weKYHY6cnLDFTofZevt+oC
9E66KCAAhIsSHLMHhWOJHFR4CZpYnRVphAW124Yb26VMQzx3kWM8KzneXLcMaSprUnkHu6jeRLn5
oCXTLTDvjYI8Voq8+aYeLPdm98uya+rffnx5meJQ/jdbEIdWI3m2hOorysK2dYQwa3OllNyh2N7h
G+nMnAaw6dbMnDUWBOUSJc3HrIiXkjR0d43xHAxOjzPXXJHUdKr5Q/6EKutCSqLwXJKRHWvUrpz5
aqrOPeTGN1jWIsU83Ek0GC46+ikL3PFuJSPqP9tJWdFOkb07RonJ1HcQldIrECd5GZ8bttpMM6MA
um8XtCVFUZynxDLNKjDChMq5UV0EHFBg2i54G18ASynrygiH864czqtSw//lNtla9gb8R4l8eW2d
SZUu3xlbcMKVw5dmFvKjA9tpsAZl2WpDNSUTNDf05SHnVDcBg5dZuo2shWWUs5wWx/zHG68fqVaK
jddFbYPeq4wR9c7I4120SFBCKhTPte4ic6jOuwBDyzwjen6iTbC9STpnANrhuTM0+pBAoX6XvHWK
rMYmM+gH9boU3MUp/nSGdJ5XUT/v/dCk8M0e5a1srJvclaaFjnaOVGVn3Csg0m3sB5IC3D/mumuF
zGC1TV3w2ISMKV6c1jLFVW6WGk22xgcgfFBk4zoK7c9F4tG3bTwPZ2g66WZoo0Iol/cVAsH0CiKM
JXw8mXW62j/eI+Ruvj2duqVbiqLiRwhQ+iiktnHhF9DFjTtyRG7MIFSvfeW2HOT6osBtccFrfjJV
odYErfVCroeOciVgxtko+gq/CJ+Wn5EswrJGlcXoIJ1tY9JanVlhZmXY5YWOAphbWaPFOQhIVw0f
JS4Ewthc2ZnfXISVf2nlwce0lvVlWm68uNnIFpyAMoOS2dIpYhyCpbMZOwtwuV96LzYQfuiHBwt1
iaLTnBWMmPVglz4aTvFMgbd1VsjBMEc0L5mpNvwVxQ76K7q2JA0+5CXJLxGZ7qlwnFS/yCu4PTEm
CNjetfWqT3qMucOrwPW9T5Ji4Lvif2ykutj4NcS2OvQuQae6s7r39AdZgaOmhYO5hqOpnZFIEEiQ
0fTBh/gx9ZUKlspr2nahdnMdKtUUdIw0dbLAPqty45Mp5C5bap3zDibyWWF7jFfT0l3Cl1NmQYIN
dbpSEY04cx1TWkokTTeK3sJJg8A0k6BVX0JDnaqe5yMvZ27SGjMCf5DnUkWnMq9y82pIt9Ys8GUP
grX/qdZKwkbZCRGXL2rXVU92qE594QSXG1sb6UQNNLts3Wwb7aVBU66jDVj122iWxBDPlBqG1+4G
0r3khllIvknl/Apq0HWEf911kUugobwoPdfV2ZBE5ZVutKtcluCkOso0tVKFgf40NSQfuqcl0XKD
KJwU7qMWCsFWeCe3fu5dFKYHm7CXP8aVrXxoO2cVRkU5A53SU3XCR+hV2ICNEF+oJDtZB7Z1U2Uf
YjUOrnP0UFIUBmiNOojll0Qel/aU2mjrskvO4ryp163uQwqK2lcLl6sZehnuHG1dJCsAHD5o/oXn
44ibI806z0oG8LvfIoiwsOLgGX50uuo7sjgeKcpegF2NjTSfHbLteqRuyJZAqrTVvUZ/bu71SAFZ
FTjCvnPlSzbX/hPtZYLZ8VOMoxvlqGIbxq5hc1SRAkKM6zJs8jvDJDnoYieYZYz1L0o6KldcSncD
4nxnRpHo1xD07yGhGuB7S3AULVIq/ZaGuQIF5hyVmutOM4q1FujA/rc3Upzc0qBNHjD5NdVquJXV
wFv6aJfQbPDUDwAi9alvIzloN3KyACvzUAW2sZBL7u1dnNUKMAY+Eh4rb9vzTbh1e22H2xdUeu7k
SHMeXDeZp3zNV5BQkUcDuos0K8Qn7kz7HHJqNlUbG9uprSHP6M4I6qwSzcu2BLEl0XLfKhniMp6J
eKW0rXA3seaF1Nuwqm37apunLvzpHMFUM094YTe5NmoULnof+AVql2eQo+rPVjasgiAcHkwlh+Hm
ynSFOxWJmuy2SSpoKlLqfUDJJV+GPq8bQf15iLf3piN+Wh6QVYMVu3Jo6a9giqF+tiW6yZZ72yix
fInc2TCLZQ3hM9M/a+2CzoehfSxN+sse4lEbMyfPbzwdOn4vfGpr6zlO3eTOrVFgQ7PCXVsaInO4
piY0mZkMk864gY6OQe9Ys0zQgAxSprtKYQRMD2FROl115hvcXNjvrrSQgg61MLJ5X8rnUdQsEpK9
s9iKt2iIpg4+Y9AxPTmgw+6BCK0qKbkqu5C+Ris9+k3aoKYGF7DoIVlZZk2ZQdKRprjHJeqDLHv5
2hAKRtst4jrbNDDOa9Ob+chwIOLRmmdN7bjzbeKjW9uaBUcnz6tzG+GbJbJlKIq5wUcvcBlOdbI2
i2qE3mCswauKHGrYcrtp4PEBJfaZp4XPrREp9yBHEahPNffCz5Ly2mQMbuFPPAUtHj8j98iNi7xE
WkKGqXgiXaWNVmEq+JLOdr3VYyEM5V+kIC0+RIrxhYaNcpmL31W5s2YeeZfnkXYR0czENLsKz11F
15Fme4xRN7gu5VK72XqC+lmE0dwuZZynZbDIjeeEdzb0JWDnlN96+Nu2aL+YuW3eBo+qJjGNBQo4
7zCR09JbX3rxUXWbVkUhFLyZYLlWoi36xrBnipzaH/QhgqOYVpDcA0RWAMgbU66BR6lE0QxN7nIT
upo52yYyUvDcv125E56N/YeoV7Mpqn3ByjWSD5mb1otaYIoz+aHRClKeVPM/2w10aFjwg5tuBtew
51UKQkIL7HUfq8XcqnpczOF6uornX8n4udy2brUCiWXOXV1KCK9Z/xhuOXYkRx5svE/4lXB4wiZB
iEZJpj1RfBMDhkKc7HPWxdYU5w9rKTT/mNSnNxZaMGimddFNphf3dYUnVOTk0jw1nOgSbn9z5sCY
OGv8jpwMfcoLtw4+Jr5qnNvkUNOaOekiTloIom4Dh0BVvE9IxqDf2TbWTWBk9ByKF/oUKsJHGUMI
34dID2IEFcXIXAANgKbtK4zqKvsBpqmh3ZGtrKQEmShb9z4E20o6h4MaoeC2xM42oA2GJzHoCtJA
6qezWtK3y1iCkqoUaM1pgdLcKdk8lo0UeHnpzSK46sNZXGxvOigHUESSCIXbpprVura9YByLTpoB
gMpSUKPB5kYl6rTNrMpRkUqj6FK1+26hwRGP4wiSp0ibe+OpQpZyRfF+PyAyNO17tJUTqQce7c8i
B8RxHTxHuLNDbLbljQp/dpBgGoIk9xAcKKeu2W83UpvDFGmwp4R+zmxT10lmZcVeDor22WLOqpTl
Z0SS1KUc993KUUgSwDKZEGmt9koJ8l8HmsXnMsJvZw0Sa8wQHDbNQcc0BGAg1+1VlHUlvSbttyh3
4bV2Sv8RB9Brt4DDDMyEmIYe6F2IP7njPCrMQD/Z9M5nVWTIQETqcmmSu+9vyn+ahfXOKgldkkN3
pN/NgIQ90g2E/eoBpPXf+aGvRKfvL/TXHJXIDxjwHEyYdu9pZ+f0oyWiJ95y/YJbk2ZNqGOBEzFZ
VnUxU/rXL1GauG9/jZCsMzFxFqH0Elbf2PjsXvDdHv3RLvz4A35rNvXtOj/6BK+7TRcuR5phizc9
ahcwiNIpmuil6oyyVF0lJTvYBVWeIKgPZsGCnY2+PmU/L3hCu8BUT6NkHrULmjPBcYGpIlJkJkaH
354Fc2JC/FNky8T0RtD1TmwXFCiI1MTjdsGaGKql0pZUNeyNsbU/PAu2MaEBRBfC4KyIR4LJ6Gmd
BUyARh8FfUJDFpMQjU8KWFSmk3DwQCjKxDR1E7szzcFmV97HoRN6IBROwjHn9X8Njro8UURz2tof
hB3h9f0u2M5EoQdImgPn1MH0h7DxjxyF57RGUhwHP9dPD9zzCOl/7XE4WuHdBeFgkGcQDGD24gNk
CKuy93vggCvACMsGBwAoQOZI/EN78Ie+gwoNMY7vqKCg6xON9iotSLATOvkP2/p+FxRFJzQ6uiAe
A1GV9ZO7IGBoj42MpjZRLOS+aUwwMSfIHAcFQ5tY9Lj3VyQz9X0UOqGgQBYjOOHjjgJBQaPxz5Qa
OROgOUSZ90fB4iRYpiP2mxka9cjJ7QLZ3tjnQVMn5ACkjDAD8QvEYPJwE2xzYuuyRhNL12QuCoEB
+Eci4x9HBUeYT406CRr4LJwtVRIl8gVTEy5p708CjqScDk4JYrombd3TyxREEjP2KOgqlyBukQYW
owqwNOEZ+X4XLGUiNsBRSZ93d+TJPQ80+PfHEwvdN+fb/zVT0LgFHQBxqkVs5KoUmLz3m8DsZ2Lo
wvkNJ1bSS3F/nNbzQKo7Ol3im7Y0ToFhE/945o+qKIugoaHvohM/Fbihp/c82Ex3xwYFZ8KsUmFA
KfRHDL7yw5NgGRP6YoinCB87KG4n9zQoQDL2eezffxxUm6RRBWz6+1d9uAk2kdFSVRVDddw22IeT
Sxo1jY7I2KNgcAlqtFbe9U7eBwUuSdIHmUKFMgoY7wlmCojp7CPV3z8LpApCGIg0AJywsOU+igq2
hqqQjg+nwmVKA+oEUwUKm9FZozoBkm3yCem7CvEkTvz7s+CwC+QSprNrP51kXMAbfWwFoRsTDTw7
B/4tLzwKjqYzAd3BHux7CjvU+2ldk7QV7LHRkT4bkv8kzmRF2OiRSB+eBeKCiqM0nun0s06ygDAp
AscGR64IPjtTe0Y5/N9xGUVfgdqCxBo2A3fJzk/5xI6Co9pjk2dNniBvR//d4oPKsDaOSwhlQmLt
yEC4VMsQ5eSp5Y00nt+64X//itC1iUlQJHkmd4QEIxAR74OjKCEsCxMULomdgtzJZc8qt/jYK0LU
EIZqkBbRXNCIg0fB0TLprvDgcYeKPTrBJ0JlWjS2kqLTZlMp0miiYvxO/kz7nRqDxNHhnhAt15NL
oJEKFzXwqNYCu8Ag5m3YtO+kvX8gaDxbHAFyCYYU9FyFEuNpBUfRFBl7T+oiP0Zq0nrXWn6/C44+
4Rql/WTb1m5Gsb+TTqnfSDgbuwuEBb5qh8SZJjuW7eK7PtgFUUthcU0rjuhxklcEnaHRu0DvgM9O
QiBKavHQv98DngdRWAAQRoiOntbpDSHEexudPctMqUVbgY+owgAVQ7eDXWCPCAiKY9FWwF799Oaz
dEnV0aGRWT3UVtImEJK7K+BwF+hu02HBpdSRmcZAOznB2GgJYu64C8KawJxBjZcvGuIi+rnHu8Aj
oRuyLdN8PckigrOgjC4i6KoynzVUBm+iEX8cGy0GtLZBriCTqouMah+GTumGUOmVjj0LpMeUSUwm
LdmiWjieyznOxFZEW89WOQ/UGKd3T8IBG31D6BNuR41DQDrkfDuHQBN4osj0MEwGUm/TyxPLmaj3
xz4RTGPAK/A102in9fi99jOcO9FmOtlsgcg9uqwmLtBgd8iKVHnXXjiMjg4YHyhcKpclP3eScUFn
pjY2LmicBZtsSTDVgO6JWcP7fAFnLFBt6M3RztmlTScHWlBJ6saeBUA8hAOmDPRYYJyzEYe7YFkT
tCxAONKe3R+GU6ulGKkJQOK4fAF9fj6jTDPtu1kTszkYjcRFrggavSfYeVXpk47OHRWajjYXpcZp
AKJxDGai0YQeAS3qfY/+BKdzGnX12DpCIy5wP/BB6SeJIeRRRWmLJwbgH8NQUUud6C7s0/oRTUfy
BVJQAW6DVEqBfRQXRB1BzWYwt+Lv8LQ4udYrENXxQE9OvElrmdCgqTr542FwJHXUyCNAgsrswymO
7DXe/tieowA+0zpg3oAAzPfQGwLtatFhIWZgdHSCXXjN0EYHR6gAdKv+i2s7Thcse0JGRbcfrYY9
tO3kLkpQ2WPDAu02U6ee1GXwz7tu0+ETQXA0ab9Tb+7A3yd4UWrILYydRYgywgGVQA8JNgD9dh6x
g9RR5rCA+KLgYiQhcF1//Sz8her7d5rN1POjlx3Bxn8td7SWPXHkT3/gK/vk2wXeWCWCOiLQ0Qc/
+NBnr/ul9/wS8ft/H0AId5yPd3/5lQOye523f/72Ab996YPX+vqpvv7h0n8tnopnhI521Ja3t3n1
FMPS+f/o6ctT/HSgFbcDcf73nfzfvw7e57t08U8WLsOjdcWUf/S6hY+Jw+HCO1bC+IXDp6R8Kr++
RfE10vGgVBq78vQp8n9Li8Q/eNd7itXotdMoLZ5e0q/vUrzrPepw/MpJ8vpc+c91dbD4Ds03dvHZ
a4RGYfH6fuU9RG70yn5ZFf5z9Uv62y9TiLnxl8Ntd4grX19VPFV/73TP2XX/5eD7fEO3jX3/i9e0
cA/fMjW0wEqNXfmPVSF3YeHvb8bq5ck7OIBvvIixb1h4FiSpf/hE7sk3o5dOXvynoyiyx9+MXjlt
D4/FHuI1dtn1t7FpD5UZvTAL1M9h//V87cLenuw2dmlURPzym23eY1vGrn355CcH0YN57c+4Xi6f
ij56Sl7eb8cbBGP8Wy7Lp2cYya84+Ryuv8PKj17ff0bi4emQpbXHTYxfmrugPLJwfBvEj1+7LH3+
w/TsYFP2o92fsXpaF8dLi3HN6KXTpDqKIUBoxPxt7MpXr1+Kp6PsCYac6COMX7p5Ory36EQIfu/4
hdtflk9xVnr+4bXO+gLG9TPWv3gtytf+61q7PHtPu/oZi1++dv7zwTVGL0/Mjn7G4p/TIvy60tv7
Fk340Uuj3On9Mn1CuM4/vM3eZqA/5wW+tW99G7ePXf7a8w93fI9lGL1sGJGRHFY1wCTE8Gf00sWr
e0yE3c1Txi5885okZR81T0dlwtugYuzyd1768vrLqvzmbtv3vscuf7+z+f3eQXxrK/+cF/j2IIrl
acyMXf6B3X8ty9eDlOKNqTF+7e6wqnzrro5d90P15H395CKmvPUrxy77+FrE3GwHK+/HRKNX9qls
jo73W3tx7NIfn7h3Erc6fDTfBDxGL/5aVr88fu/N77uCo9f3y+cU2Z6DzO0N6zl67T6N2ZiDb3Pf
xfvxyt/rNP0uS/Jt/+mr6Mr3/tlhc038xHP0+lT8+z8AAAD//w==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Sheet2!$S$5:$S$53</cx:f>
        <cx:nf>Sheet2!$S$4</cx:nf>
        <cx:lvl ptCount="49" name="state">
          <cx:pt idx="0"/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Sheet2!$T$5:$T$53</cx:f>
        <cx:nf>Sheet2!$T$4</cx:nf>
        <cx:lvl ptCount="49" formatCode="General" name="acres">
          <cx:pt idx="3">280</cx:pt>
          <cx:pt idx="4">460</cx:pt>
          <cx:pt idx="5">620</cx:pt>
          <cx:pt idx="6">5</cx:pt>
          <cx:pt idx="7">3</cx:pt>
          <cx:pt idx="10">720</cx:pt>
          <cx:pt idx="11">870</cx:pt>
          <cx:pt idx="12">265</cx:pt>
          <cx:pt idx="13">270</cx:pt>
          <cx:pt idx="14">490</cx:pt>
          <cx:pt idx="15">95</cx:pt>
          <cx:pt idx="17">4</cx:pt>
          <cx:pt idx="18">35</cx:pt>
          <cx:pt idx="19">10</cx:pt>
          <cx:pt idx="20">550</cx:pt>
          <cx:pt idx="21">760</cx:pt>
          <cx:pt idx="22">285</cx:pt>
          <cx:pt idx="24">1400</cx:pt>
          <cx:pt idx="25">9</cx:pt>
          <cx:pt idx="26">1290</cx:pt>
          <cx:pt idx="27">865</cx:pt>
          <cx:pt idx="28">5</cx:pt>
          <cx:pt idx="29">11</cx:pt>
          <cx:pt idx="30">115</cx:pt>
          <cx:pt idx="31">215</cx:pt>
          <cx:pt idx="32">210</cx:pt>
          <cx:pt idx="33">320</cx:pt>
          <cx:pt idx="34">235</cx:pt>
          <cx:pt idx="35">350</cx:pt>
          <cx:pt idx="36">230</cx:pt>
          <cx:pt idx="37">1</cx:pt>
          <cx:pt idx="39">1490</cx:pt>
          <cx:pt idx="40">15</cx:pt>
          <cx:pt idx="41">100</cx:pt>
          <cx:pt idx="42">480</cx:pt>
          <cx:pt idx="43">35</cx:pt>
          <cx:pt idx="44">13</cx:pt>
          <cx:pt idx="45">340</cx:pt>
          <cx:pt idx="46">710</cx:pt>
          <cx:pt idx="47">15</cx:pt>
          <cx:pt idx="48">500</cx:pt>
        </cx:lvl>
      </cx:numDim>
    </cx:data>
  </cx:chartData>
  <cx:chart>
    <cx:plotArea>
      <cx:plotAreaRegion>
        <cx:series layoutId="regionMap" uniqueId="{6999F00D-265C-4BDC-A12E-914C40F19F87}">
          <cx:tx>
            <cx:txData>
              <cx:f>Sheet2!$T$4</cx:f>
              <cx:v>acres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Sheet2!$V$5:$V$53</cx:f>
        <cx:nf>Sheet2!$V$4</cx:nf>
        <cx:lvl ptCount="49" name="state">
          <cx:pt idx="0"/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Sheet2!$W$5:$W$53</cx:f>
        <cx:nf>Sheet2!$W$4</cx:nf>
        <cx:lvl ptCount="49" formatCode="0" name="% change">
          <cx:pt idx="3">3.7037037037037037</cx:pt>
          <cx:pt idx="4">-4.166666666666667</cx:pt>
          <cx:pt idx="5">-8.1481481481481488</cx:pt>
          <cx:pt idx="6">0</cx:pt>
          <cx:pt idx="7">0</cx:pt>
          <cx:pt idx="10">0</cx:pt>
          <cx:pt idx="11">-7.4468085106382977</cx:pt>
          <cx:pt idx="12">1.9230769230769231</cx:pt>
          <cx:pt idx="13">12.5</cx:pt>
          <cx:pt idx="14">-15.517241379310345</cx:pt>
          <cx:pt idx="15">-5</cx:pt>
          <cx:pt idx="17">33.333333333333336</cx:pt>
          <cx:pt idx="18">-12.5</cx:pt>
          <cx:pt idx="19">25</cx:pt>
          <cx:pt idx="20">0</cx:pt>
          <cx:pt idx="21">11.764705882352942</cx:pt>
          <cx:pt idx="22">11.764705882352942</cx:pt>
          <cx:pt idx="24">-6.666666666666667</cx:pt>
          <cx:pt idx="25">12.5</cx:pt>
          <cx:pt idx="26">37.234042553191486</cx:pt>
          <cx:pt idx="27">6.7901234567901234</cx:pt>
          <cx:pt idx="28">0</cx:pt>
          <cx:pt idx="29">-8.3333333333333339</cx:pt>
          <cx:pt idx="30">-23.333333333333332</cx:pt>
          <cx:pt idx="31">-2.2727272727272729</cx:pt>
          <cx:pt idx="32">-16</cx:pt>
          <cx:pt idx="33">10.344827586206897</cx:pt>
          <cx:pt idx="34">-9.615384615384615</cx:pt>
          <cx:pt idx="35">6.0606060606060606</cx:pt>
          <cx:pt idx="36">-14.814814814814815</cx:pt>
          <cx:pt idx="37">0</cx:pt>
          <cx:pt idx="39">2.7586206896551726</cx:pt>
          <cx:pt idx="40">0</cx:pt>
          <cx:pt idx="41">-9.0909090909090917</cx:pt>
          <cx:pt idx="42">-7.6923076923076925</cx:pt>
          <cx:pt idx="43">16.666666666666668</cx:pt>
          <cx:pt idx="44">-13.333333333333334</cx:pt>
          <cx:pt idx="45">0</cx:pt>
          <cx:pt idx="46">-14.457831325301205</cx:pt>
          <cx:pt idx="47">114.28571428571429</cx:pt>
          <cx:pt idx="48">13.636363636363637</cx:pt>
        </cx:lvl>
      </cx:numDim>
    </cx:data>
  </cx:chartData>
  <cx:chart>
    <cx:plotArea>
      <cx:plotAreaRegion>
        <cx:series layoutId="regionMap" uniqueId="{687949C7-10CA-4924-B493-22D3E3CD242E}">
          <cx:tx>
            <cx:txData>
              <cx:f>Sheet2!$W$4</cx:f>
              <cx:v>% 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Sheet2!$AE$5:$AE$53</cx:f>
        <cx:nf>Sheet2!$AE$4</cx:nf>
        <cx:lvl ptCount="49" name="state">
          <cx:pt idx="0"/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Sheet2!$AF$5:$AF$53</cx:f>
        <cx:nf>Sheet2!$AF$4</cx:nf>
        <cx:lvl ptCount="49" formatCode="General" name="seedings">
          <cx:pt idx="3">45</cx:pt>
          <cx:pt idx="4">60</cx:pt>
          <cx:pt idx="5">50</cx:pt>
          <cx:pt idx="6">1</cx:pt>
          <cx:pt idx="7">1</cx:pt>
          <cx:pt idx="10">70</cx:pt>
          <cx:pt idx="11">110</cx:pt>
          <cx:pt idx="12">25</cx:pt>
          <cx:pt idx="13">35</cx:pt>
          <cx:pt idx="14">30</cx:pt>
          <cx:pt idx="15">10</cx:pt>
          <cx:pt idx="17">1</cx:pt>
          <cx:pt idx="18">7</cx:pt>
          <cx:pt idx="19">1</cx:pt>
          <cx:pt idx="20">80</cx:pt>
          <cx:pt idx="21">130</cx:pt>
          <cx:pt idx="22">35</cx:pt>
          <cx:pt idx="24">130</cx:pt>
          <cx:pt idx="25">1</cx:pt>
          <cx:pt idx="26">50</cx:pt>
          <cx:pt idx="27">80</cx:pt>
          <cx:pt idx="28">1</cx:pt>
          <cx:pt idx="29">2</cx:pt>
          <cx:pt idx="30">10</cx:pt>
          <cx:pt idx="31">30</cx:pt>
          <cx:pt idx="32">60</cx:pt>
          <cx:pt idx="33">60</cx:pt>
          <cx:pt idx="34">30</cx:pt>
          <cx:pt idx="35">20</cx:pt>
          <cx:pt idx="36">55</cx:pt>
          <cx:pt idx="39">95</cx:pt>
          <cx:pt idx="40">1</cx:pt>
          <cx:pt idx="41">20</cx:pt>
          <cx:pt idx="42">60</cx:pt>
          <cx:pt idx="43">5</cx:pt>
          <cx:pt idx="44">2</cx:pt>
          <cx:pt idx="45">40</cx:pt>
          <cx:pt idx="46">210</cx:pt>
          <cx:pt idx="47">2</cx:pt>
          <cx:pt idx="48">25</cx:pt>
        </cx:lvl>
      </cx:numDim>
    </cx:data>
  </cx:chartData>
  <cx:chart>
    <cx:plotArea>
      <cx:plotAreaRegion>
        <cx:series layoutId="regionMap" uniqueId="{D7C94005-DA4E-4E38-899B-479666354A15}">
          <cx:tx>
            <cx:txData>
              <cx:f>Sheet2!$AF$4</cx:f>
              <cx:v>seedings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Sheet2!$AH$5:$AH$53</cx:f>
        <cx:nf>Sheet2!$AH$4</cx:nf>
        <cx:lvl ptCount="49" name="state">
          <cx:pt idx="0"/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Sheet2!$AI$5:$AI$53</cx:f>
        <cx:nf>Sheet2!$AI$4</cx:nf>
        <cx:lvl ptCount="49" formatCode="0" name="% change">
          <cx:pt idx="3">12.5</cx:pt>
          <cx:pt idx="4">-29.411764705882351</cx:pt>
          <cx:pt idx="5">-50</cx:pt>
          <cx:pt idx="6">0</cx:pt>
          <cx:pt idx="7">0</cx:pt>
          <cx:pt idx="10">-12.5</cx:pt>
          <cx:pt idx="11">-4.3478260869565215</cx:pt>
          <cx:pt idx="12">-28.571428571428573</cx:pt>
          <cx:pt idx="13">16.666666666666668</cx:pt>
          <cx:pt idx="14">-40</cx:pt>
          <cx:pt idx="15">11.111111111111111</cx:pt>
          <cx:pt idx="17">0</cx:pt>
          <cx:pt idx="18">-12.5</cx:pt>
          <cx:pt idx="19">-50</cx:pt>
          <cx:pt idx="20">33.333333333333336</cx:pt>
          <cx:pt idx="21">0</cx:pt>
          <cx:pt idx="22">16.666666666666668</cx:pt>
          <cx:pt idx="24">4</cx:pt>
          <cx:pt idx="25">0</cx:pt>
          <cx:pt idx="26">0</cx:pt>
          <cx:pt idx="27">-11.111111111111111</cx:pt>
          <cx:pt idx="28">0</cx:pt>
          <cx:pt idx="29">0</cx:pt>
          <cx:pt idx="30">0</cx:pt>
          <cx:pt idx="31">25</cx:pt>
          <cx:pt idx="32">-40</cx:pt>
          <cx:pt idx="33">50</cx:pt>
          <cx:pt idx="34">0</cx:pt>
          <cx:pt idx="35">0</cx:pt>
          <cx:pt idx="36">10</cx:pt>
          <cx:pt idx="39">-13.636363636363637</cx:pt>
          <cx:pt idx="40">0</cx:pt>
          <cx:pt idx="41">100</cx:pt>
          <cx:pt idx="42">0</cx:pt>
          <cx:pt idx="43">-16.666666666666668</cx:pt>
          <cx:pt idx="44">0</cx:pt>
          <cx:pt idx="45">-38.46153846153846</cx:pt>
          <cx:pt idx="46">-12.5</cx:pt>
          <cx:pt idx="47">100</cx:pt>
          <cx:pt idx="48">-28.571428571428573</cx:pt>
        </cx:lvl>
      </cx:numDim>
    </cx:data>
  </cx:chartData>
  <cx:chart>
    <cx:plotArea>
      <cx:plotAreaRegion>
        <cx:series layoutId="regionMap" uniqueId="{BCAE6339-3590-4FCE-ACE3-91490D7847D0}">
          <cx:tx>
            <cx:txData>
              <cx:f>Sheet2!$AI$4</cx:f>
              <cx:v>% 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7DE6-D57A-4F92-AF78-712CD3D5819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1556-0DEB-44C6-959F-425DB6C7B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5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8A2C6A-2CA5-4152-B1B1-7E5AB451FD5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3E050-C307-44C5-9D02-A859818C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0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3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8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7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0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6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14/relationships/chartEx" Target="../charts/chartEx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14/relationships/chartEx" Target="../charts/chartEx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microsoft.com/office/2014/relationships/chartEx" Target="../charts/chartEx3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14/relationships/chartEx" Target="../charts/chartEx4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14/relationships/chartEx" Target="../charts/chartEx5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14/relationships/chartEx" Target="../charts/chartEx6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14/relationships/chartEx" Target="../charts/chartEx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14/relationships/chartEx" Target="../charts/chartEx8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2069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2025 ALL HAY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Acres)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B4CE3-C6C9-4E84-D23D-B91843C8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3" name="Chart 132">
                <a:extLst>
                  <a:ext uri="{FF2B5EF4-FFF2-40B4-BE49-F238E27FC236}">
                    <a16:creationId xmlns:a16="http://schemas.microsoft.com/office/drawing/2014/main" id="{1BEAFCB3-D8BA-4425-A873-EA3CB26311B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74639874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33" name="Chart 132">
                <a:extLst>
                  <a:ext uri="{FF2B5EF4-FFF2-40B4-BE49-F238E27FC236}">
                    <a16:creationId xmlns:a16="http://schemas.microsoft.com/office/drawing/2014/main" id="{1BEAFCB3-D8BA-4425-A873-EA3CB26311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B571A23-6185-8D7F-2023-3F959125729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79988" y="5487988"/>
            <a:ext cx="1403350" cy="23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18CD38-FA20-64E9-F9E9-5F9A2603AFA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81988" y="1536700"/>
            <a:ext cx="990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8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380999"/>
            <a:ext cx="8229600" cy="106253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ALL HAY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2E7ED4-D7F0-5D8D-2740-673B54C4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F862F-357A-7556-0FC3-5FEBF3AFF3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43513" y="5487988"/>
            <a:ext cx="1333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260" name="Chart 259">
                <a:extLst>
                  <a:ext uri="{FF2B5EF4-FFF2-40B4-BE49-F238E27FC236}">
                    <a16:creationId xmlns:a16="http://schemas.microsoft.com/office/drawing/2014/main" id="{1BEAFCB3-D8BA-4425-A873-EA3CB26311B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19370021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260" name="Chart 259">
                <a:extLst>
                  <a:ext uri="{FF2B5EF4-FFF2-40B4-BE49-F238E27FC236}">
                    <a16:creationId xmlns:a16="http://schemas.microsoft.com/office/drawing/2014/main" id="{1BEAFCB3-D8BA-4425-A873-EA3CB26311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7D8893B-44D0-2316-4381-32F9983CA34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356600" y="1687513"/>
            <a:ext cx="660400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2025 OTHER HAY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Acres)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992A1-A541-3109-EAE2-0C479DC5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4" name="Chart 133">
                <a:extLst>
                  <a:ext uri="{FF2B5EF4-FFF2-40B4-BE49-F238E27FC236}">
                    <a16:creationId xmlns:a16="http://schemas.microsoft.com/office/drawing/2014/main" id="{4FA2A693-336F-41D5-A462-7E40338E46E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15180939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4" name="Chart 133">
                <a:extLst>
                  <a:ext uri="{FF2B5EF4-FFF2-40B4-BE49-F238E27FC236}">
                    <a16:creationId xmlns:a16="http://schemas.microsoft.com/office/drawing/2014/main" id="{4FA2A693-336F-41D5-A462-7E40338E46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D56824E-B0B9-E9BC-05CB-C3F971B2FE1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964113" y="5564188"/>
            <a:ext cx="1435100" cy="23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05E5C2-F749-1455-5F08-A18E94C0AF6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329613" y="1449388"/>
            <a:ext cx="62865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1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OTHER HAY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FA029-7F35-8B60-16A8-1D12B06E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C64EA-66E7-84D4-B94A-7D178209E30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91113" y="5487988"/>
            <a:ext cx="1333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5" name="Chart 134">
                <a:extLst>
                  <a:ext uri="{FF2B5EF4-FFF2-40B4-BE49-F238E27FC236}">
                    <a16:creationId xmlns:a16="http://schemas.microsoft.com/office/drawing/2014/main" id="{25EDABD9-D252-4FC4-B76A-45429DF79CF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40429180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5" name="Chart 134">
                <a:extLst>
                  <a:ext uri="{FF2B5EF4-FFF2-40B4-BE49-F238E27FC236}">
                    <a16:creationId xmlns:a16="http://schemas.microsoft.com/office/drawing/2014/main" id="{25EDABD9-D252-4FC4-B76A-45429DF79C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9E50774-D2BD-A70E-4CBF-FC889EEE0EE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99450" y="1611313"/>
            <a:ext cx="660400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2025 ALFALFA HAY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Acres)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0E761-2023-8C2F-79D6-3DC7A024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B4D83E-77F7-7233-F4A1-F4F8C811112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56213" y="5335588"/>
            <a:ext cx="1460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1" name="Chart 130">
                <a:extLst>
                  <a:ext uri="{FF2B5EF4-FFF2-40B4-BE49-F238E27FC236}">
                    <a16:creationId xmlns:a16="http://schemas.microsoft.com/office/drawing/2014/main" id="{1E80002C-F1FC-406F-809E-814358DF45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75870661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1" name="Chart 130">
                <a:extLst>
                  <a:ext uri="{FF2B5EF4-FFF2-40B4-BE49-F238E27FC236}">
                    <a16:creationId xmlns:a16="http://schemas.microsoft.com/office/drawing/2014/main" id="{1E80002C-F1FC-406F-809E-814358DF45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B9F7AB7-7C1D-98F8-4CFE-D8DC547BF7B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421688" y="1687513"/>
            <a:ext cx="628650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59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ALFALFA HAY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42A4C-DB0F-7201-9E4D-CE2A7112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C8E281-FF7B-69C8-A73B-2AA8D5A6901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32363" y="5564188"/>
            <a:ext cx="163195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1" name="Chart 130">
                <a:extLst>
                  <a:ext uri="{FF2B5EF4-FFF2-40B4-BE49-F238E27FC236}">
                    <a16:creationId xmlns:a16="http://schemas.microsoft.com/office/drawing/2014/main" id="{393340F3-4051-4AAA-9F6E-C303F234B4B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57460794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1" name="Chart 130">
                <a:extLst>
                  <a:ext uri="{FF2B5EF4-FFF2-40B4-BE49-F238E27FC236}">
                    <a16:creationId xmlns:a16="http://schemas.microsoft.com/office/drawing/2014/main" id="{393340F3-4051-4AAA-9F6E-C303F234B4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41FCAE0-7F86-5129-264E-A76B363E126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356600" y="1536700"/>
            <a:ext cx="660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2025 NEW SEEDINGS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Acres)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95EBD-9B1D-3D3B-288F-362CD88B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931FC7-B7DE-74C4-9284-B3FF101838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91113" y="5564188"/>
            <a:ext cx="1333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25" name="Chart 124">
                <a:extLst>
                  <a:ext uri="{FF2B5EF4-FFF2-40B4-BE49-F238E27FC236}">
                    <a16:creationId xmlns:a16="http://schemas.microsoft.com/office/drawing/2014/main" id="{1057AA40-DF3A-4DED-82EB-B0A04069C4D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36339482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25" name="Chart 124">
                <a:extLst>
                  <a:ext uri="{FF2B5EF4-FFF2-40B4-BE49-F238E27FC236}">
                    <a16:creationId xmlns:a16="http://schemas.microsoft.com/office/drawing/2014/main" id="{1057AA40-DF3A-4DED-82EB-B0A04069C4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C99EC7B-7C4D-F5E0-FB99-747D2152473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359775" y="1762125"/>
            <a:ext cx="628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0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NEW SEEDINGS ACRES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64EE31-8172-C6D0-244D-D54C16C1E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4AB43-BFEA-7E8D-A978-FBA32B64A3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14913" y="5564188"/>
            <a:ext cx="1333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28" name="Chart 127">
                <a:extLst>
                  <a:ext uri="{FF2B5EF4-FFF2-40B4-BE49-F238E27FC236}">
                    <a16:creationId xmlns:a16="http://schemas.microsoft.com/office/drawing/2014/main" id="{63925195-43B1-492E-9FC8-080A7EB1D84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53098387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28" name="Chart 127">
                <a:extLst>
                  <a:ext uri="{FF2B5EF4-FFF2-40B4-BE49-F238E27FC236}">
                    <a16:creationId xmlns:a16="http://schemas.microsoft.com/office/drawing/2014/main" id="{63925195-43B1-492E-9FC8-080A7EB1D8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0DC82A3-AB4A-9F5F-E2EE-B2465FD9371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99450" y="1430338"/>
            <a:ext cx="660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292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2122</TotalTime>
  <Words>144</Words>
  <Application>Microsoft Office PowerPoint</Application>
  <PresentationFormat>On-screen Show (4:3)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2025 ALL HAY ACRES (1000 Acres)</vt:lpstr>
      <vt:lpstr>PERCENT CHANGE ALL HAY ACRES (2024-2025)</vt:lpstr>
      <vt:lpstr>2025 OTHER HAY ACRES (1000 Acres)</vt:lpstr>
      <vt:lpstr>PERCENT CHANGE OTHER HAY ACRES (2024-2025)</vt:lpstr>
      <vt:lpstr>2025 ALFALFA HAY ACRES (1000 Acres)</vt:lpstr>
      <vt:lpstr>PERCENT CHANGE ALFALFA HAY ACRES (2024-2025)</vt:lpstr>
      <vt:lpstr>2025 NEW SEEDINGS ACRES (1000 Acres)</vt:lpstr>
      <vt:lpstr>PERCENT CHANGE NEW SEEDINGS ACRES (2024-2025)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1 TOTAL HOGS AND PIGS 2011 (1000 Head)</dc:title>
  <dc:creator>Katelyn McCullock</dc:creator>
  <cp:lastModifiedBy>Cozzens,Tyler</cp:lastModifiedBy>
  <cp:revision>140</cp:revision>
  <cp:lastPrinted>2012-01-17T23:06:03Z</cp:lastPrinted>
  <dcterms:created xsi:type="dcterms:W3CDTF">2012-01-17T21:49:54Z</dcterms:created>
  <dcterms:modified xsi:type="dcterms:W3CDTF">2026-05-12T22:05:33Z</dcterms:modified>
</cp:coreProperties>
</file>