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ANNUAL AVERAGE HOG PRICES</a:t>
            </a:r>
          </a:p>
          <a:p>
            <a:pPr>
              <a:defRPr/>
            </a:pPr>
            <a:r>
              <a:rPr lang="en-US" sz="2000" b="0" dirty="0"/>
              <a:t>National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59997"/>
          <c:w val="0.87998936555344398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Slaughter Hog ($/cwt)</c:v>
                </c:pt>
              </c:strCache>
            </c:strRef>
          </c:tx>
          <c:spPr>
            <a:ln w="8255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43.230011261261261</c:v>
                </c:pt>
                <c:pt idx="1">
                  <c:v>44.47949808558559</c:v>
                </c:pt>
                <c:pt idx="2">
                  <c:v>59.441608333333342</c:v>
                </c:pt>
                <c:pt idx="3">
                  <c:v>61.494471623440695</c:v>
                </c:pt>
                <c:pt idx="4">
                  <c:v>47.281960784313732</c:v>
                </c:pt>
                <c:pt idx="5">
                  <c:v>52.839490196078451</c:v>
                </c:pt>
                <c:pt idx="6">
                  <c:v>67.502812499999976</c:v>
                </c:pt>
                <c:pt idx="7">
                  <c:v>65.370000000000047</c:v>
                </c:pt>
                <c:pt idx="8">
                  <c:v>61.766338582677164</c:v>
                </c:pt>
                <c:pt idx="9">
                  <c:v>62.660551181102385</c:v>
                </c:pt>
                <c:pt idx="10">
                  <c:v>64.843515624999995</c:v>
                </c:pt>
                <c:pt idx="11">
                  <c:v>56.898398437500006</c:v>
                </c:pt>
                <c:pt idx="12">
                  <c:v>72.158274509803903</c:v>
                </c:pt>
                <c:pt idx="13">
                  <c:v>86.535236220472441</c:v>
                </c:pt>
                <c:pt idx="14">
                  <c:v>83.800157480315008</c:v>
                </c:pt>
                <c:pt idx="15">
                  <c:v>87.201129707112997</c:v>
                </c:pt>
                <c:pt idx="16">
                  <c:v>101.01639215686285</c:v>
                </c:pt>
                <c:pt idx="17">
                  <c:v>69.646901960784319</c:v>
                </c:pt>
                <c:pt idx="18">
                  <c:v>64.309843137254902</c:v>
                </c:pt>
                <c:pt idx="19">
                  <c:v>69.514763779527485</c:v>
                </c:pt>
                <c:pt idx="20">
                  <c:v>64.746929133858245</c:v>
                </c:pt>
                <c:pt idx="21">
                  <c:v>67.610511811023656</c:v>
                </c:pt>
                <c:pt idx="22">
                  <c:v>61.54635294117643</c:v>
                </c:pt>
                <c:pt idx="23">
                  <c:v>89.702274509803843</c:v>
                </c:pt>
                <c:pt idx="24">
                  <c:v>96.024803149606214</c:v>
                </c:pt>
                <c:pt idx="25">
                  <c:v>81.706692913385808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2A-4940-8C9C-8369F6BB569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40 Lb Feeder Pig ($/Hd)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26.57</c:v>
                </c:pt>
                <c:pt idx="1">
                  <c:v>32.200000000000003</c:v>
                </c:pt>
                <c:pt idx="2">
                  <c:v>50.61</c:v>
                </c:pt>
                <c:pt idx="3">
                  <c:v>50.25</c:v>
                </c:pt>
                <c:pt idx="4">
                  <c:v>38.159999999999997</c:v>
                </c:pt>
                <c:pt idx="5">
                  <c:v>42.16</c:v>
                </c:pt>
                <c:pt idx="6">
                  <c:v>51.06</c:v>
                </c:pt>
                <c:pt idx="7">
                  <c:v>61.5</c:v>
                </c:pt>
                <c:pt idx="8">
                  <c:v>54.67</c:v>
                </c:pt>
                <c:pt idx="9">
                  <c:v>50.15</c:v>
                </c:pt>
                <c:pt idx="10">
                  <c:v>39.07</c:v>
                </c:pt>
                <c:pt idx="11">
                  <c:v>40.93</c:v>
                </c:pt>
                <c:pt idx="12">
                  <c:v>64.05</c:v>
                </c:pt>
                <c:pt idx="13">
                  <c:v>58.84</c:v>
                </c:pt>
                <c:pt idx="14">
                  <c:v>51.84</c:v>
                </c:pt>
                <c:pt idx="15">
                  <c:v>63.74</c:v>
                </c:pt>
                <c:pt idx="16">
                  <c:v>102.82</c:v>
                </c:pt>
                <c:pt idx="17">
                  <c:v>54.95</c:v>
                </c:pt>
                <c:pt idx="18">
                  <c:v>51.93</c:v>
                </c:pt>
                <c:pt idx="19">
                  <c:v>57.48</c:v>
                </c:pt>
                <c:pt idx="20">
                  <c:v>54.43</c:v>
                </c:pt>
                <c:pt idx="21">
                  <c:v>60.58</c:v>
                </c:pt>
                <c:pt idx="22">
                  <c:v>38.18</c:v>
                </c:pt>
                <c:pt idx="23">
                  <c:v>75.37</c:v>
                </c:pt>
                <c:pt idx="24">
                  <c:v>79.14</c:v>
                </c:pt>
                <c:pt idx="25">
                  <c:v>52.86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2A-4940-8C9C-8369F6BB56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10-12 Lb Feeder Pig ($/Hd)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#N/A</c:v>
                </c:pt>
                <c:pt idx="1">
                  <c:v>#N/A</c:v>
                </c:pt>
                <c:pt idx="2">
                  <c:v>34.08</c:v>
                </c:pt>
                <c:pt idx="3">
                  <c:v>33.950000000000003</c:v>
                </c:pt>
                <c:pt idx="4">
                  <c:v>27.92</c:v>
                </c:pt>
                <c:pt idx="5">
                  <c:v>30.2</c:v>
                </c:pt>
                <c:pt idx="6">
                  <c:v>33.130000000000003</c:v>
                </c:pt>
                <c:pt idx="7">
                  <c:v>37.78</c:v>
                </c:pt>
                <c:pt idx="8">
                  <c:v>35.32</c:v>
                </c:pt>
                <c:pt idx="9">
                  <c:v>36.049999999999997</c:v>
                </c:pt>
                <c:pt idx="10">
                  <c:v>34.159999999999997</c:v>
                </c:pt>
                <c:pt idx="11">
                  <c:v>32.119999999999997</c:v>
                </c:pt>
                <c:pt idx="12">
                  <c:v>41.77</c:v>
                </c:pt>
                <c:pt idx="13">
                  <c:v>38.090000000000003</c:v>
                </c:pt>
                <c:pt idx="14">
                  <c:v>38.450000000000003</c:v>
                </c:pt>
                <c:pt idx="15">
                  <c:v>42.42</c:v>
                </c:pt>
                <c:pt idx="16">
                  <c:v>59.4</c:v>
                </c:pt>
                <c:pt idx="17">
                  <c:v>37.74</c:v>
                </c:pt>
                <c:pt idx="18">
                  <c:v>36.39</c:v>
                </c:pt>
                <c:pt idx="19">
                  <c:v>38.729999999999997</c:v>
                </c:pt>
                <c:pt idx="20">
                  <c:v>39.92</c:v>
                </c:pt>
                <c:pt idx="21">
                  <c:v>43.51</c:v>
                </c:pt>
                <c:pt idx="22">
                  <c:v>30.96</c:v>
                </c:pt>
                <c:pt idx="23">
                  <c:v>49.02</c:v>
                </c:pt>
                <c:pt idx="24">
                  <c:v>50.34</c:v>
                </c:pt>
                <c:pt idx="25">
                  <c:v>32.17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2A-4940-8C9C-8369F6BB5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449672"/>
        <c:axId val="155339736"/>
      </c:lineChart>
      <c:catAx>
        <c:axId val="22544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339736"/>
        <c:crosses val="autoZero"/>
        <c:auto val="1"/>
        <c:lblAlgn val="ctr"/>
        <c:lblOffset val="100"/>
        <c:tickLblSkip val="2"/>
        <c:noMultiLvlLbl val="0"/>
      </c:catAx>
      <c:valAx>
        <c:axId val="155339736"/>
        <c:scaling>
          <c:orientation val="minMax"/>
          <c:min val="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Dollars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54496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 PRICE-QUANTITY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Annual, Retail Weight, Deflated Choice Retail Price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64E-2"/>
          <c:y val="0.18519648072159997"/>
          <c:w val="0.8933894470087792"/>
          <c:h val="0.6737390484640125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51.53658042162099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3.4611629277846703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A73-405A-997E-A6D5EBBFDAE1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52.60337352023592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3.3952884340444274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A73-405A-997E-A6D5EBBFDAE1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51.2205070912987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3.5505141039392023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A73-405A-997E-A6D5EBBFDAE1}"/>
            </c:ext>
          </c:extLst>
        </c:ser>
        <c:ser>
          <c:idx val="3"/>
          <c:order val="3"/>
          <c:tx>
            <c:strRef>
              <c:f>Sheet1!$D$5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50.313837755852482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3.622847196073157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A73-405A-997E-A6D5EBBFDAE1}"/>
            </c:ext>
          </c:extLst>
        </c:ser>
        <c:ser>
          <c:idx val="4"/>
          <c:order val="4"/>
          <c:tx>
            <c:strRef>
              <c:f>Sheet1!$D$6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51.586497568908037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3.5191902960023569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A73-405A-997E-A6D5EBBFDAE1}"/>
            </c:ext>
          </c:extLst>
        </c:ser>
        <c:ser>
          <c:idx val="5"/>
          <c:order val="5"/>
          <c:tx>
            <c:strRef>
              <c:f>Sheet1!$D$7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51.913344005549042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3.4516215536260306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A73-405A-997E-A6D5EBBFDAE1}"/>
            </c:ext>
          </c:extLst>
        </c:ser>
        <c:ser>
          <c:idx val="6"/>
          <c:order val="6"/>
          <c:tx>
            <c:strRef>
              <c:f>Sheet1!$D$8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51.450491696366541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3.5303785957583522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A73-405A-997E-A6D5EBBFDAE1}"/>
            </c:ext>
          </c:extLst>
        </c:ser>
        <c:ser>
          <c:idx val="7"/>
          <c:order val="7"/>
          <c:tx>
            <c:strRef>
              <c:f>Sheet1!$D$9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50.053300068741407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3.4662544201030507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A73-405A-997E-A6D5EBBFDAE1}"/>
            </c:ext>
          </c:extLst>
        </c:ser>
        <c:ser>
          <c:idx val="8"/>
          <c:order val="8"/>
          <c:tx>
            <c:strRef>
              <c:f>Sheet1!$D$10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49.484197228662602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3.3391847760717344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A73-405A-997E-A6D5EBBFDAE1}"/>
            </c:ext>
          </c:extLst>
        </c:ser>
        <c:ser>
          <c:idx val="9"/>
          <c:order val="9"/>
          <c:tx>
            <c:strRef>
              <c:f>Sheet1!$D$11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50.833835138245838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3.3243126637205469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7A73-405A-997E-A6D5EBBFDAE1}"/>
            </c:ext>
          </c:extLst>
        </c:ser>
        <c:ser>
          <c:idx val="10"/>
          <c:order val="10"/>
          <c:tx>
            <c:strRef>
              <c:f>Sheet1!$D$12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49.512977202998641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3.3364406728081248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7A73-405A-997E-A6D5EBBFDAE1}"/>
            </c:ext>
          </c:extLst>
        </c:ser>
        <c:ser>
          <c:idx val="11"/>
          <c:order val="11"/>
          <c:tx>
            <c:strRef>
              <c:f>Sheet1!$D$13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50.182646894923053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3.2970514114017555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7A73-405A-997E-A6D5EBBFDAE1}"/>
            </c:ext>
          </c:extLst>
        </c:ser>
        <c:ser>
          <c:idx val="12"/>
          <c:order val="12"/>
          <c:tx>
            <c:strRef>
              <c:f>Sheet1!$D$14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47.780299439754636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3.4736159814970247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7A73-405A-997E-A6D5EBBFDAE1}"/>
            </c:ext>
          </c:extLst>
        </c:ser>
        <c:ser>
          <c:idx val="13"/>
          <c:order val="13"/>
          <c:tx>
            <c:strRef>
              <c:f>Sheet1!$D$15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45.717199939909442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3.7532726044056446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7A73-405A-997E-A6D5EBBFDAE1}"/>
            </c:ext>
          </c:extLst>
        </c:ser>
        <c:ser>
          <c:idx val="14"/>
          <c:order val="14"/>
          <c:tx>
            <c:strRef>
              <c:f>Sheet1!$D$16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45.953901798719599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3.7203031612529056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7A73-405A-997E-A6D5EBBFDAE1}"/>
            </c:ext>
          </c:extLst>
        </c:ser>
        <c:ser>
          <c:idx val="15"/>
          <c:order val="15"/>
          <c:tx>
            <c:strRef>
              <c:f>Sheet1!$D$17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46.860221215852349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3.8449626317398753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7A73-405A-997E-A6D5EBBFDAE1}"/>
            </c:ext>
          </c:extLst>
        </c:ser>
        <c:ser>
          <c:idx val="16"/>
          <c:order val="16"/>
          <c:tx>
            <c:strRef>
              <c:f>Sheet1!$D$18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A73-405A-997E-A6D5EBBFDA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45.874443395219359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4.1679332855922242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7A73-405A-997E-A6D5EBBFDAE1}"/>
            </c:ext>
          </c:extLst>
        </c:ser>
        <c:ser>
          <c:idx val="17"/>
          <c:order val="17"/>
          <c:tx>
            <c:strRef>
              <c:f>Sheet1!$D$19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49.792130236459592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3.9587529286037246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7A73-405A-997E-A6D5EBBFDAE1}"/>
            </c:ext>
          </c:extLst>
        </c:ser>
        <c:ser>
          <c:idx val="18"/>
          <c:order val="18"/>
          <c:tx>
            <c:strRef>
              <c:f>Sheet1!$D$20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50.163196853007243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3.8137505386413695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7A73-405A-997E-A6D5EBBFDAE1}"/>
            </c:ext>
          </c:extLst>
        </c:ser>
        <c:ser>
          <c:idx val="19"/>
          <c:order val="19"/>
          <c:tx>
            <c:strRef>
              <c:f>Sheet1!$D$21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50.19395187711357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3.7841666666666671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7A73-405A-997E-A6D5EBBFDAE1}"/>
            </c:ext>
          </c:extLst>
        </c:ser>
        <c:ser>
          <c:idx val="20"/>
          <c:order val="20"/>
          <c:tx>
            <c:strRef>
              <c:f>Sheet1!$D$22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51.009479489508969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3.6606348554613799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7A73-405A-997E-A6D5EBBFDAE1}"/>
            </c:ext>
          </c:extLst>
        </c:ser>
        <c:ser>
          <c:idx val="21"/>
          <c:order val="21"/>
          <c:tx>
            <c:strRef>
              <c:f>Sheet1!$D$23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52.364169131276171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3.6951484501192216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7A73-405A-997E-A6D5EBBFDAE1}"/>
            </c:ext>
          </c:extLst>
        </c:ser>
        <c:ser>
          <c:idx val="22"/>
          <c:order val="22"/>
          <c:tx>
            <c:strRef>
              <c:f>Sheet1!$D$24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51.937591800747967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3.8235070838196639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7A73-405A-997E-A6D5EBBFDAE1}"/>
            </c:ext>
          </c:extLst>
        </c:ser>
        <c:ser>
          <c:idx val="23"/>
          <c:order val="23"/>
          <c:tx>
            <c:strRef>
              <c:f>Sheet1!$D$25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numFmt formatCode="[$-409]mmmmm;@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51.009630677335821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4.0858005256488195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7A73-405A-997E-A6D5EBBFDAE1}"/>
            </c:ext>
          </c:extLst>
        </c:ser>
        <c:ser>
          <c:idx val="24"/>
          <c:order val="24"/>
          <c:tx>
            <c:strRef>
              <c:f>Sheet1!$D$26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50.872757125336555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4.1510204312286136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7A73-405A-997E-A6D5EBBFDAE1}"/>
            </c:ext>
          </c:extLst>
        </c:ser>
        <c:ser>
          <c:idx val="25"/>
          <c:order val="25"/>
          <c:tx>
            <c:strRef>
              <c:f>Sheet1!$D$27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49.902267161782582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3.9327979194098459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7A73-405A-997E-A6D5EBBFDA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55337776"/>
        <c:axId val="155344440"/>
      </c:scatterChart>
      <c:valAx>
        <c:axId val="155337776"/>
        <c:scaling>
          <c:orientation val="minMax"/>
          <c:max val="53"/>
          <c:min val="4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Pounds Per Capita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344440"/>
        <c:crosses val="autoZero"/>
        <c:crossBetween val="midCat"/>
      </c:valAx>
      <c:valAx>
        <c:axId val="155344440"/>
        <c:scaling>
          <c:orientation val="minMax"/>
          <c:min val="3.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337776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U.S.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BREEDING HOG INVENTORY</a:t>
            </a:r>
          </a:p>
          <a:p>
            <a:pPr>
              <a:defRPr/>
            </a:pP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FI SOW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59997"/>
          <c:w val="0.882195673816635"/>
          <c:h val="0.673739048464012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 Breeding Hog Inventory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6682</c:v>
                </c:pt>
                <c:pt idx="1">
                  <c:v>6233</c:v>
                </c:pt>
                <c:pt idx="2">
                  <c:v>6267</c:v>
                </c:pt>
                <c:pt idx="3">
                  <c:v>6201</c:v>
                </c:pt>
                <c:pt idx="4">
                  <c:v>6058</c:v>
                </c:pt>
                <c:pt idx="5">
                  <c:v>6019</c:v>
                </c:pt>
                <c:pt idx="6">
                  <c:v>5980</c:v>
                </c:pt>
                <c:pt idx="7">
                  <c:v>6031</c:v>
                </c:pt>
                <c:pt idx="8">
                  <c:v>6116</c:v>
                </c:pt>
                <c:pt idx="9">
                  <c:v>6233</c:v>
                </c:pt>
                <c:pt idx="10">
                  <c:v>6062</c:v>
                </c:pt>
                <c:pt idx="11">
                  <c:v>5850</c:v>
                </c:pt>
                <c:pt idx="12">
                  <c:v>5778</c:v>
                </c:pt>
                <c:pt idx="13">
                  <c:v>5803</c:v>
                </c:pt>
                <c:pt idx="14">
                  <c:v>5819</c:v>
                </c:pt>
                <c:pt idx="15">
                  <c:v>5757</c:v>
                </c:pt>
                <c:pt idx="16">
                  <c:v>5939</c:v>
                </c:pt>
                <c:pt idx="17">
                  <c:v>6002</c:v>
                </c:pt>
                <c:pt idx="18">
                  <c:v>6110</c:v>
                </c:pt>
                <c:pt idx="19">
                  <c:v>6179</c:v>
                </c:pt>
                <c:pt idx="20">
                  <c:v>6325.60009765625</c:v>
                </c:pt>
                <c:pt idx="21">
                  <c:v>6491.10009765625</c:v>
                </c:pt>
                <c:pt idx="22">
                  <c:v>6175.89990234375</c:v>
                </c:pt>
                <c:pt idx="23">
                  <c:v>6174.7998046875</c:v>
                </c:pt>
                <c:pt idx="24">
                  <c:v>6203.5</c:v>
                </c:pt>
                <c:pt idx="25">
                  <c:v>5998.7001953125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F-43E5-A98C-FA5F0ABC7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45224"/>
        <c:axId val="15311367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FI Sow Slaughter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3436</c:v>
                </c:pt>
                <c:pt idx="1">
                  <c:v>3335</c:v>
                </c:pt>
                <c:pt idx="2">
                  <c:v>3006</c:v>
                </c:pt>
                <c:pt idx="3">
                  <c:v>3008</c:v>
                </c:pt>
                <c:pt idx="4">
                  <c:v>3184</c:v>
                </c:pt>
                <c:pt idx="5">
                  <c:v>3216</c:v>
                </c:pt>
                <c:pt idx="6">
                  <c:v>3272</c:v>
                </c:pt>
                <c:pt idx="7">
                  <c:v>3114</c:v>
                </c:pt>
                <c:pt idx="8">
                  <c:v>3227</c:v>
                </c:pt>
                <c:pt idx="9">
                  <c:v>3308.9999999999995</c:v>
                </c:pt>
                <c:pt idx="10">
                  <c:v>3501.9</c:v>
                </c:pt>
                <c:pt idx="11">
                  <c:v>3243</c:v>
                </c:pt>
                <c:pt idx="12">
                  <c:v>2965.4999999999995</c:v>
                </c:pt>
                <c:pt idx="13">
                  <c:v>3026.7</c:v>
                </c:pt>
                <c:pt idx="14">
                  <c:v>3008.7999999999997</c:v>
                </c:pt>
                <c:pt idx="15">
                  <c:v>2931.5</c:v>
                </c:pt>
                <c:pt idx="16">
                  <c:v>2787.4000000000005</c:v>
                </c:pt>
                <c:pt idx="17">
                  <c:v>2851.4</c:v>
                </c:pt>
                <c:pt idx="18">
                  <c:v>2884.6000000000008</c:v>
                </c:pt>
                <c:pt idx="19">
                  <c:v>2951.7</c:v>
                </c:pt>
                <c:pt idx="20">
                  <c:v>3014.4</c:v>
                </c:pt>
                <c:pt idx="21">
                  <c:v>3011.8999999999996</c:v>
                </c:pt>
                <c:pt idx="22">
                  <c:v>3320.9999999999995</c:v>
                </c:pt>
                <c:pt idx="23">
                  <c:v>3114.3999938964844</c:v>
                </c:pt>
                <c:pt idx="24">
                  <c:v>3066.8000183105469</c:v>
                </c:pt>
                <c:pt idx="25">
                  <c:v>3183.7999572753906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DF-43E5-A98C-FA5F0ABC7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112496"/>
        <c:axId val="153112888"/>
      </c:lineChart>
      <c:catAx>
        <c:axId val="155345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113672"/>
        <c:crosses val="autoZero"/>
        <c:auto val="1"/>
        <c:lblAlgn val="ctr"/>
        <c:lblOffset val="100"/>
        <c:tickLblSkip val="2"/>
        <c:noMultiLvlLbl val="0"/>
      </c:catAx>
      <c:valAx>
        <c:axId val="153113672"/>
        <c:scaling>
          <c:orientation val="minMax"/>
          <c:max val="7100"/>
          <c:min val="5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5345224"/>
        <c:crosses val="autoZero"/>
        <c:crossBetween val="between"/>
        <c:majorUnit val="400"/>
        <c:dispUnits>
          <c:builtInUnit val="thousands"/>
          <c:dispUnitsLbl/>
        </c:dispUnits>
      </c:valAx>
      <c:valAx>
        <c:axId val="153112888"/>
        <c:scaling>
          <c:orientation val="minMax"/>
          <c:max val="3800"/>
          <c:min val="26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0.87946115033034666"/>
              <c:y val="9.95600901999926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3112496"/>
        <c:crosses val="max"/>
        <c:crossBetween val="between"/>
        <c:majorUnit val="300"/>
        <c:dispUnits>
          <c:builtInUnit val="thousands"/>
          <c:dispUnitsLbl/>
        </c:dispUnits>
      </c:valAx>
      <c:catAx>
        <c:axId val="15311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3112888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U.S.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BREEDING HOG INVENTORY CHANGE</a:t>
            </a:r>
          </a:p>
          <a:p>
            <a:pPr>
              <a:defRPr/>
            </a:pP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FI SOW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As</a:t>
            </a:r>
            <a:r>
              <a:rPr lang="en-US" sz="2000" b="0" baseline="0" dirty="0"/>
              <a:t> a Percent of the Breeding Hog Inventory, Annual</a:t>
            </a:r>
            <a:endParaRPr lang="en-US" sz="2000" b="0" dirty="0"/>
          </a:p>
        </c:rich>
      </c:tx>
      <c:layout>
        <c:manualLayout>
          <c:xMode val="edge"/>
          <c:yMode val="edge"/>
          <c:x val="0.1981214363290795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818829758349171E-2"/>
          <c:y val="0.18519648072159997"/>
          <c:w val="0.88080923612996664"/>
          <c:h val="0.673739048464012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Change in Breeding Hog Inventory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-275</c:v>
                </c:pt>
                <c:pt idx="1">
                  <c:v>-449</c:v>
                </c:pt>
                <c:pt idx="2">
                  <c:v>34</c:v>
                </c:pt>
                <c:pt idx="3">
                  <c:v>-66</c:v>
                </c:pt>
                <c:pt idx="4">
                  <c:v>-143</c:v>
                </c:pt>
                <c:pt idx="5">
                  <c:v>-39</c:v>
                </c:pt>
                <c:pt idx="6">
                  <c:v>-39</c:v>
                </c:pt>
                <c:pt idx="7">
                  <c:v>51</c:v>
                </c:pt>
                <c:pt idx="8">
                  <c:v>85</c:v>
                </c:pt>
                <c:pt idx="9">
                  <c:v>117</c:v>
                </c:pt>
                <c:pt idx="10">
                  <c:v>-171</c:v>
                </c:pt>
                <c:pt idx="11">
                  <c:v>-212</c:v>
                </c:pt>
                <c:pt idx="12">
                  <c:v>-72</c:v>
                </c:pt>
                <c:pt idx="13">
                  <c:v>25</c:v>
                </c:pt>
                <c:pt idx="14">
                  <c:v>16</c:v>
                </c:pt>
                <c:pt idx="15">
                  <c:v>-62</c:v>
                </c:pt>
                <c:pt idx="16">
                  <c:v>182</c:v>
                </c:pt>
                <c:pt idx="17">
                  <c:v>63</c:v>
                </c:pt>
                <c:pt idx="18">
                  <c:v>108</c:v>
                </c:pt>
                <c:pt idx="19">
                  <c:v>69</c:v>
                </c:pt>
                <c:pt idx="20">
                  <c:v>146.60009765625</c:v>
                </c:pt>
                <c:pt idx="21">
                  <c:v>165.5</c:v>
                </c:pt>
                <c:pt idx="22">
                  <c:v>-315.2001953125</c:v>
                </c:pt>
                <c:pt idx="23">
                  <c:v>-1.10009765625</c:v>
                </c:pt>
                <c:pt idx="24">
                  <c:v>28.7001953125</c:v>
                </c:pt>
                <c:pt idx="25">
                  <c:v>-204.7998046875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06-4B00-811D-56B2E1E2E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14456"/>
        <c:axId val="153119944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Slaughter as % of Inventory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51.421730020951806</c:v>
                </c:pt>
                <c:pt idx="1">
                  <c:v>53.505535055350549</c:v>
                </c:pt>
                <c:pt idx="2">
                  <c:v>47.965533748204884</c:v>
                </c:pt>
                <c:pt idx="3">
                  <c:v>48.508305112078695</c:v>
                </c:pt>
                <c:pt idx="4">
                  <c:v>52.55860019808518</c:v>
                </c:pt>
                <c:pt idx="5">
                  <c:v>53.430802458880208</c:v>
                </c:pt>
                <c:pt idx="6">
                  <c:v>54.715719063545151</c:v>
                </c:pt>
                <c:pt idx="7">
                  <c:v>51.633228320344884</c:v>
                </c:pt>
                <c:pt idx="8">
                  <c:v>52.763243950294317</c:v>
                </c:pt>
                <c:pt idx="9">
                  <c:v>53.088400449221872</c:v>
                </c:pt>
                <c:pt idx="10">
                  <c:v>57.768063345430555</c:v>
                </c:pt>
                <c:pt idx="11">
                  <c:v>55.435897435897438</c:v>
                </c:pt>
                <c:pt idx="12">
                  <c:v>51.323987538940806</c:v>
                </c:pt>
                <c:pt idx="13">
                  <c:v>52.157504738928139</c:v>
                </c:pt>
                <c:pt idx="14">
                  <c:v>51.70647877642206</c:v>
                </c:pt>
                <c:pt idx="15">
                  <c:v>50.920618377627235</c:v>
                </c:pt>
                <c:pt idx="16">
                  <c:v>46.933827243643719</c:v>
                </c:pt>
                <c:pt idx="17">
                  <c:v>47.507497500833054</c:v>
                </c:pt>
                <c:pt idx="18">
                  <c:v>47.21112929623569</c:v>
                </c:pt>
                <c:pt idx="19">
                  <c:v>47.769865674057286</c:v>
                </c:pt>
                <c:pt idx="20">
                  <c:v>47.653976752607079</c:v>
                </c:pt>
                <c:pt idx="21">
                  <c:v>46.400455310918872</c:v>
                </c:pt>
                <c:pt idx="22">
                  <c:v>53.773539929617101</c:v>
                </c:pt>
                <c:pt idx="23">
                  <c:v>50.437262622380693</c:v>
                </c:pt>
                <c:pt idx="24">
                  <c:v>49.436608661409636</c:v>
                </c:pt>
                <c:pt idx="25">
                  <c:v>53.074830440155573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06-4B00-811D-56B2E1E2E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117984"/>
        <c:axId val="153118376"/>
      </c:lineChart>
      <c:catAx>
        <c:axId val="153114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119944"/>
        <c:crosses val="autoZero"/>
        <c:auto val="1"/>
        <c:lblAlgn val="ctr"/>
        <c:lblOffset val="100"/>
        <c:tickLblSkip val="2"/>
        <c:noMultiLvlLbl val="0"/>
      </c:catAx>
      <c:valAx>
        <c:axId val="1531199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3114456"/>
        <c:crosses val="autoZero"/>
        <c:crossBetween val="between"/>
        <c:majorUnit val="250"/>
        <c:dispUnits>
          <c:builtInUnit val="thousands"/>
          <c:dispUnitsLbl/>
        </c:dispUnits>
      </c:valAx>
      <c:valAx>
        <c:axId val="153118376"/>
        <c:scaling>
          <c:orientation val="minMax"/>
          <c:max val="58"/>
          <c:min val="46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87946115033034666"/>
              <c:y val="9.95600901999926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3117984"/>
        <c:crosses val="max"/>
        <c:crossBetween val="between"/>
      </c:valAx>
      <c:catAx>
        <c:axId val="153117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311837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72B6F-E8B9-49D9-B862-C5028BE71E1B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B343B-D8B4-4B38-8BB1-C936ED6D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7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5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65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27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3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1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3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4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94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7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9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6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5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7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87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7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DC558-0802-8C07-3F7C-0FF82B85D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9185" y="6347780"/>
            <a:ext cx="6191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02478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6816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EB741E-D91F-71BA-BA3D-93DDC8BF3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0780" y="6206430"/>
            <a:ext cx="7048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45259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799" y="6172200"/>
            <a:ext cx="6686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96950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639F39-AA40-ED74-A344-736F9CF9E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21820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0260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17E352-E44C-286F-838B-BAFD8CA5F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804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25914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735219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114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40</cp:revision>
  <dcterms:created xsi:type="dcterms:W3CDTF">2013-08-19T19:39:21Z</dcterms:created>
  <dcterms:modified xsi:type="dcterms:W3CDTF">2024-04-26T16:58:27Z</dcterms:modified>
</cp:coreProperties>
</file>