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notesSlides/notesSlide18.xml" ContentType="application/vnd.openxmlformats-officedocument.presentationml.notesSl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notesSlides/notesSlide19.xml" ContentType="application/vnd.openxmlformats-officedocument.presentationml.notesSl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notesSlides/notesSlide20.xml" ContentType="application/vnd.openxmlformats-officedocument.presentationml.notesSl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notesSlides/notesSlide21.xml" ContentType="application/vnd.openxmlformats-officedocument.presentationml.notesSl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notesSlides/notesSlide22.xml" ContentType="application/vnd.openxmlformats-officedocument.presentationml.notesSl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notesSlides/notesSlide23.xml" ContentType="application/vnd.openxmlformats-officedocument.presentationml.notesSl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notesSlides/notesSlide24.xml" ContentType="application/vnd.openxmlformats-officedocument.presentationml.notesSl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notesSlides/notesSlide25.xml" ContentType="application/vnd.openxmlformats-officedocument.presentationml.notesSl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notesSlides/notesSlide26.xml" ContentType="application/vnd.openxmlformats-officedocument.presentationml.notesSlide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notesSlides/notesSlide27.xml" ContentType="application/vnd.openxmlformats-officedocument.presentationml.notesSl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notesSlides/notesSlide28.xml" ContentType="application/vnd.openxmlformats-officedocument.presentationml.notesSlide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notesSlides/notesSlide29.xml" ContentType="application/vnd.openxmlformats-officedocument.presentationml.notesSlide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notesSlides/notesSlide30.xml" ContentType="application/vnd.openxmlformats-officedocument.presentationml.notesSlide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7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4.xlsx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5.xlsx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7.xlsx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8.xlsx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9.xlsx"/><Relationship Id="rId1" Type="http://schemas.openxmlformats.org/officeDocument/2006/relationships/themeOverride" Target="../theme/themeOverride30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MARCH 1 ALL HOGS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AND PIGS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 Inventory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60189</c:v>
                </c:pt>
                <c:pt idx="1">
                  <c:v>57776</c:v>
                </c:pt>
                <c:pt idx="2">
                  <c:v>57546</c:v>
                </c:pt>
                <c:pt idx="3">
                  <c:v>59256</c:v>
                </c:pt>
                <c:pt idx="4">
                  <c:v>58193</c:v>
                </c:pt>
                <c:pt idx="5">
                  <c:v>59529</c:v>
                </c:pt>
                <c:pt idx="6">
                  <c:v>59711</c:v>
                </c:pt>
                <c:pt idx="7">
                  <c:v>60340</c:v>
                </c:pt>
                <c:pt idx="8">
                  <c:v>61895</c:v>
                </c:pt>
                <c:pt idx="9">
                  <c:v>66718</c:v>
                </c:pt>
                <c:pt idx="10">
                  <c:v>65520</c:v>
                </c:pt>
                <c:pt idx="11">
                  <c:v>63618</c:v>
                </c:pt>
                <c:pt idx="12">
                  <c:v>63759</c:v>
                </c:pt>
                <c:pt idx="13">
                  <c:v>64777</c:v>
                </c:pt>
                <c:pt idx="14">
                  <c:v>65072</c:v>
                </c:pt>
                <c:pt idx="15">
                  <c:v>61344</c:v>
                </c:pt>
                <c:pt idx="16">
                  <c:v>67300</c:v>
                </c:pt>
                <c:pt idx="17">
                  <c:v>68274</c:v>
                </c:pt>
                <c:pt idx="18">
                  <c:v>70916</c:v>
                </c:pt>
                <c:pt idx="19">
                  <c:v>72454.8984375</c:v>
                </c:pt>
                <c:pt idx="20">
                  <c:v>74561.203125</c:v>
                </c:pt>
                <c:pt idx="21">
                  <c:v>76103.6015625</c:v>
                </c:pt>
                <c:pt idx="22">
                  <c:v>74203</c:v>
                </c:pt>
                <c:pt idx="23">
                  <c:v>73249.1015625</c:v>
                </c:pt>
                <c:pt idx="24">
                  <c:v>74135.5</c:v>
                </c:pt>
                <c:pt idx="25">
                  <c:v>74571.296875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6A-4B2F-9D1A-9137116AE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40912"/>
        <c:axId val="154314696"/>
      </c:barChart>
      <c:catAx>
        <c:axId val="15534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4314696"/>
        <c:crosses val="autoZero"/>
        <c:auto val="1"/>
        <c:lblAlgn val="ctr"/>
        <c:lblOffset val="100"/>
        <c:tickLblSkip val="3"/>
        <c:noMultiLvlLbl val="0"/>
      </c:catAx>
      <c:valAx>
        <c:axId val="154314696"/>
        <c:scaling>
          <c:orientation val="minMax"/>
          <c:max val="80000"/>
          <c:min val="5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534091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SEPTEMBER 1 ALL HOGS AND PIGS</a:t>
            </a: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 Inventory 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63488</c:v>
                </c:pt>
                <c:pt idx="1">
                  <c:v>60774</c:v>
                </c:pt>
                <c:pt idx="2">
                  <c:v>59489</c:v>
                </c:pt>
                <c:pt idx="3">
                  <c:v>59699</c:v>
                </c:pt>
                <c:pt idx="4">
                  <c:v>60753</c:v>
                </c:pt>
                <c:pt idx="5">
                  <c:v>61019</c:v>
                </c:pt>
                <c:pt idx="6">
                  <c:v>61525</c:v>
                </c:pt>
                <c:pt idx="7">
                  <c:v>61858</c:v>
                </c:pt>
                <c:pt idx="8">
                  <c:v>62928</c:v>
                </c:pt>
                <c:pt idx="9">
                  <c:v>67274</c:v>
                </c:pt>
                <c:pt idx="10">
                  <c:v>68196</c:v>
                </c:pt>
                <c:pt idx="11">
                  <c:v>66717</c:v>
                </c:pt>
                <c:pt idx="12">
                  <c:v>65971</c:v>
                </c:pt>
                <c:pt idx="13">
                  <c:v>67234</c:v>
                </c:pt>
                <c:pt idx="14">
                  <c:v>68032</c:v>
                </c:pt>
                <c:pt idx="15">
                  <c:v>66906</c:v>
                </c:pt>
                <c:pt idx="16">
                  <c:v>65854</c:v>
                </c:pt>
                <c:pt idx="17">
                  <c:v>69186</c:v>
                </c:pt>
                <c:pt idx="18">
                  <c:v>71586</c:v>
                </c:pt>
                <c:pt idx="19">
                  <c:v>73309</c:v>
                </c:pt>
                <c:pt idx="20">
                  <c:v>75175.8984375</c:v>
                </c:pt>
                <c:pt idx="21">
                  <c:v>78963.203125</c:v>
                </c:pt>
                <c:pt idx="22">
                  <c:v>78053.6015625</c:v>
                </c:pt>
                <c:pt idx="23">
                  <c:v>75102</c:v>
                </c:pt>
                <c:pt idx="24">
                  <c:v>74525.1015625</c:v>
                </c:pt>
                <c:pt idx="25">
                  <c:v>76132.5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2F-4281-AB8D-AA7D44C26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1668064"/>
        <c:axId val="521668456"/>
      </c:barChart>
      <c:catAx>
        <c:axId val="52166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1668456"/>
        <c:crosses val="autoZero"/>
        <c:auto val="1"/>
        <c:lblAlgn val="ctr"/>
        <c:lblOffset val="100"/>
        <c:tickLblSkip val="3"/>
        <c:noMultiLvlLbl val="0"/>
      </c:catAx>
      <c:valAx>
        <c:axId val="521668456"/>
        <c:scaling>
          <c:orientation val="minMax"/>
          <c:max val="80000"/>
          <c:min val="5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1668064"/>
        <c:crosses val="autoZero"/>
        <c:crossBetween val="between"/>
        <c:majorUnit val="5000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SEPTEMBER 1 HOG BREEDING HERD</a:t>
            </a: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 Inventory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9261245361571183E-2"/>
          <c:y val="0.18519648072159994"/>
          <c:w val="0.92627635985157031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6875</c:v>
                </c:pt>
                <c:pt idx="1">
                  <c:v>6301</c:v>
                </c:pt>
                <c:pt idx="2">
                  <c:v>6245</c:v>
                </c:pt>
                <c:pt idx="3">
                  <c:v>6155</c:v>
                </c:pt>
                <c:pt idx="4">
                  <c:v>6051</c:v>
                </c:pt>
                <c:pt idx="5">
                  <c:v>5948</c:v>
                </c:pt>
                <c:pt idx="6">
                  <c:v>5972</c:v>
                </c:pt>
                <c:pt idx="7">
                  <c:v>5993</c:v>
                </c:pt>
                <c:pt idx="8">
                  <c:v>6099</c:v>
                </c:pt>
                <c:pt idx="9">
                  <c:v>6208</c:v>
                </c:pt>
                <c:pt idx="10">
                  <c:v>6061</c:v>
                </c:pt>
                <c:pt idx="11">
                  <c:v>5875</c:v>
                </c:pt>
                <c:pt idx="12">
                  <c:v>5770</c:v>
                </c:pt>
                <c:pt idx="13">
                  <c:v>5806</c:v>
                </c:pt>
                <c:pt idx="14">
                  <c:v>5788</c:v>
                </c:pt>
                <c:pt idx="15">
                  <c:v>5816</c:v>
                </c:pt>
                <c:pt idx="16">
                  <c:v>5920</c:v>
                </c:pt>
                <c:pt idx="17">
                  <c:v>5986</c:v>
                </c:pt>
                <c:pt idx="18">
                  <c:v>6016</c:v>
                </c:pt>
                <c:pt idx="19">
                  <c:v>6117</c:v>
                </c:pt>
                <c:pt idx="20">
                  <c:v>6310</c:v>
                </c:pt>
                <c:pt idx="21">
                  <c:v>6460.60009765625</c:v>
                </c:pt>
                <c:pt idx="22">
                  <c:v>6383.10009765625</c:v>
                </c:pt>
                <c:pt idx="23">
                  <c:v>6289.89990234375</c:v>
                </c:pt>
                <c:pt idx="24">
                  <c:v>6251.7998046875</c:v>
                </c:pt>
                <c:pt idx="25">
                  <c:v>6178.5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24-4285-B882-DDCDB6E1E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1669240"/>
        <c:axId val="521669632"/>
      </c:barChart>
      <c:catAx>
        <c:axId val="521669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1669632"/>
        <c:crosses val="autoZero"/>
        <c:auto val="1"/>
        <c:lblAlgn val="ctr"/>
        <c:lblOffset val="100"/>
        <c:tickLblSkip val="3"/>
        <c:noMultiLvlLbl val="0"/>
      </c:catAx>
      <c:valAx>
        <c:axId val="521669632"/>
        <c:scaling>
          <c:orientation val="minMax"/>
          <c:min val="5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166924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DECEMBER – FEBRUARY PIG CROP</a:t>
            </a:r>
          </a:p>
          <a:p>
            <a:pPr>
              <a:defRPr/>
            </a:pPr>
            <a:r>
              <a:rPr lang="en-US" sz="2000" b="0" dirty="0"/>
              <a:t>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25245</c:v>
                </c:pt>
                <c:pt idx="1">
                  <c:v>24521</c:v>
                </c:pt>
                <c:pt idx="2">
                  <c:v>23970</c:v>
                </c:pt>
                <c:pt idx="3">
                  <c:v>24857</c:v>
                </c:pt>
                <c:pt idx="4">
                  <c:v>24393</c:v>
                </c:pt>
                <c:pt idx="5">
                  <c:v>25109</c:v>
                </c:pt>
                <c:pt idx="6">
                  <c:v>25348</c:v>
                </c:pt>
                <c:pt idx="7">
                  <c:v>25660</c:v>
                </c:pt>
                <c:pt idx="8">
                  <c:v>26395</c:v>
                </c:pt>
                <c:pt idx="9">
                  <c:v>28139</c:v>
                </c:pt>
                <c:pt idx="10">
                  <c:v>28302</c:v>
                </c:pt>
                <c:pt idx="11">
                  <c:v>27345</c:v>
                </c:pt>
                <c:pt idx="12">
                  <c:v>27516</c:v>
                </c:pt>
                <c:pt idx="13">
                  <c:v>28037</c:v>
                </c:pt>
                <c:pt idx="14">
                  <c:v>28099</c:v>
                </c:pt>
                <c:pt idx="15">
                  <c:v>26326</c:v>
                </c:pt>
                <c:pt idx="16">
                  <c:v>29627</c:v>
                </c:pt>
                <c:pt idx="17">
                  <c:v>30159</c:v>
                </c:pt>
                <c:pt idx="18">
                  <c:v>31187</c:v>
                </c:pt>
                <c:pt idx="19">
                  <c:v>32143.5</c:v>
                </c:pt>
                <c:pt idx="20">
                  <c:v>33386</c:v>
                </c:pt>
                <c:pt idx="21">
                  <c:v>34919.19921875</c:v>
                </c:pt>
                <c:pt idx="22">
                  <c:v>32059.400390625</c:v>
                </c:pt>
                <c:pt idx="23">
                  <c:v>31947.099609375</c:v>
                </c:pt>
                <c:pt idx="24">
                  <c:v>32536.80078125</c:v>
                </c:pt>
                <c:pt idx="25">
                  <c:v>33147.6015625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15-471B-8B28-266A05071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1242552"/>
        <c:axId val="521242944"/>
      </c:barChart>
      <c:catAx>
        <c:axId val="521242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1242944"/>
        <c:crosses val="autoZero"/>
        <c:auto val="1"/>
        <c:lblAlgn val="ctr"/>
        <c:lblOffset val="100"/>
        <c:tickLblSkip val="3"/>
        <c:noMultiLvlLbl val="0"/>
      </c:catAx>
      <c:valAx>
        <c:axId val="521242944"/>
        <c:scaling>
          <c:orientation val="minMax"/>
          <c:min val="2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124255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JUNE 1 HOG BREEDING HERD</a:t>
            </a:r>
          </a:p>
          <a:p>
            <a:pPr>
              <a:defRPr/>
            </a:pPr>
            <a:r>
              <a:rPr lang="en-US" sz="2000" b="0" dirty="0"/>
              <a:t>U.S. Inventory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9261245361571183E-2"/>
          <c:y val="0.18519648072159994"/>
          <c:w val="0.92627635985157031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6958</c:v>
                </c:pt>
                <c:pt idx="1">
                  <c:v>6515</c:v>
                </c:pt>
                <c:pt idx="2">
                  <c:v>6233</c:v>
                </c:pt>
                <c:pt idx="3">
                  <c:v>6178</c:v>
                </c:pt>
                <c:pt idx="4">
                  <c:v>6208</c:v>
                </c:pt>
                <c:pt idx="5">
                  <c:v>6036</c:v>
                </c:pt>
                <c:pt idx="6">
                  <c:v>5947</c:v>
                </c:pt>
                <c:pt idx="7">
                  <c:v>5988</c:v>
                </c:pt>
                <c:pt idx="8">
                  <c:v>6080</c:v>
                </c:pt>
                <c:pt idx="9">
                  <c:v>6169</c:v>
                </c:pt>
                <c:pt idx="10">
                  <c:v>6131</c:v>
                </c:pt>
                <c:pt idx="11">
                  <c:v>5968</c:v>
                </c:pt>
                <c:pt idx="12">
                  <c:v>5788</c:v>
                </c:pt>
                <c:pt idx="13">
                  <c:v>5803</c:v>
                </c:pt>
                <c:pt idx="14">
                  <c:v>5862</c:v>
                </c:pt>
                <c:pt idx="15">
                  <c:v>5884</c:v>
                </c:pt>
                <c:pt idx="16">
                  <c:v>5855</c:v>
                </c:pt>
                <c:pt idx="17">
                  <c:v>5926</c:v>
                </c:pt>
                <c:pt idx="18">
                  <c:v>5979</c:v>
                </c:pt>
                <c:pt idx="19">
                  <c:v>6109</c:v>
                </c:pt>
                <c:pt idx="20">
                  <c:v>6320</c:v>
                </c:pt>
                <c:pt idx="21">
                  <c:v>6409.60009765625</c:v>
                </c:pt>
                <c:pt idx="22">
                  <c:v>6476.10009765625</c:v>
                </c:pt>
                <c:pt idx="23">
                  <c:v>6369.89990234375</c:v>
                </c:pt>
                <c:pt idx="24">
                  <c:v>6217.7998046875</c:v>
                </c:pt>
                <c:pt idx="25">
                  <c:v>6205.5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D-4A87-8FAE-7010BC23AC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1243728"/>
        <c:axId val="521244120"/>
      </c:barChart>
      <c:catAx>
        <c:axId val="52124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1244120"/>
        <c:crosses val="autoZero"/>
        <c:auto val="1"/>
        <c:lblAlgn val="ctr"/>
        <c:lblOffset val="100"/>
        <c:tickLblSkip val="3"/>
        <c:noMultiLvlLbl val="0"/>
      </c:catAx>
      <c:valAx>
        <c:axId val="521244120"/>
        <c:scaling>
          <c:orientation val="minMax"/>
          <c:min val="5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124372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MARCH – MAY PIG CROP</a:t>
            </a:r>
          </a:p>
          <a:p>
            <a:pPr>
              <a:defRPr/>
            </a:pPr>
            <a:r>
              <a:rPr lang="en-US" sz="2000" b="0" dirty="0"/>
              <a:t>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26989</c:v>
                </c:pt>
                <c:pt idx="1">
                  <c:v>26271</c:v>
                </c:pt>
                <c:pt idx="2">
                  <c:v>25565</c:v>
                </c:pt>
                <c:pt idx="3">
                  <c:v>25507</c:v>
                </c:pt>
                <c:pt idx="4">
                  <c:v>26001</c:v>
                </c:pt>
                <c:pt idx="5">
                  <c:v>25630</c:v>
                </c:pt>
                <c:pt idx="6">
                  <c:v>25639</c:v>
                </c:pt>
                <c:pt idx="7">
                  <c:v>25991</c:v>
                </c:pt>
                <c:pt idx="8">
                  <c:v>26599</c:v>
                </c:pt>
                <c:pt idx="9">
                  <c:v>27870</c:v>
                </c:pt>
                <c:pt idx="10">
                  <c:v>28444</c:v>
                </c:pt>
                <c:pt idx="11">
                  <c:v>28809</c:v>
                </c:pt>
                <c:pt idx="12">
                  <c:v>28425</c:v>
                </c:pt>
                <c:pt idx="13">
                  <c:v>28954</c:v>
                </c:pt>
                <c:pt idx="14">
                  <c:v>29712</c:v>
                </c:pt>
                <c:pt idx="15">
                  <c:v>28921</c:v>
                </c:pt>
                <c:pt idx="16">
                  <c:v>27495</c:v>
                </c:pt>
                <c:pt idx="17">
                  <c:v>29593</c:v>
                </c:pt>
                <c:pt idx="18">
                  <c:v>31097</c:v>
                </c:pt>
                <c:pt idx="19">
                  <c:v>31839</c:v>
                </c:pt>
                <c:pt idx="20">
                  <c:v>32685.900390625</c:v>
                </c:pt>
                <c:pt idx="21">
                  <c:v>34594.80078125</c:v>
                </c:pt>
                <c:pt idx="22">
                  <c:v>34327.80078125</c:v>
                </c:pt>
                <c:pt idx="23">
                  <c:v>33127.8984375</c:v>
                </c:pt>
                <c:pt idx="24">
                  <c:v>32635</c:v>
                </c:pt>
                <c:pt idx="25">
                  <c:v>33413.8984375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62-482A-A90D-54F631AD3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1244904"/>
        <c:axId val="521245296"/>
      </c:barChart>
      <c:catAx>
        <c:axId val="521244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1245296"/>
        <c:crosses val="autoZero"/>
        <c:auto val="1"/>
        <c:lblAlgn val="ctr"/>
        <c:lblOffset val="100"/>
        <c:tickLblSkip val="3"/>
        <c:noMultiLvlLbl val="0"/>
      </c:catAx>
      <c:valAx>
        <c:axId val="521245296"/>
        <c:scaling>
          <c:orientation val="minMax"/>
          <c:min val="22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124490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JUNE – AUGUST PIG CROP</a:t>
            </a:r>
          </a:p>
          <a:p>
            <a:pPr>
              <a:defRPr/>
            </a:pPr>
            <a:r>
              <a:rPr lang="en-US" sz="2000" b="0" dirty="0"/>
              <a:t>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26634</c:v>
                </c:pt>
                <c:pt idx="1">
                  <c:v>25863</c:v>
                </c:pt>
                <c:pt idx="2">
                  <c:v>25546</c:v>
                </c:pt>
                <c:pt idx="3">
                  <c:v>25587</c:v>
                </c:pt>
                <c:pt idx="4">
                  <c:v>25725</c:v>
                </c:pt>
                <c:pt idx="5">
                  <c:v>25974</c:v>
                </c:pt>
                <c:pt idx="6">
                  <c:v>26165</c:v>
                </c:pt>
                <c:pt idx="7">
                  <c:v>26446</c:v>
                </c:pt>
                <c:pt idx="8">
                  <c:v>26519</c:v>
                </c:pt>
                <c:pt idx="9">
                  <c:v>29095</c:v>
                </c:pt>
                <c:pt idx="10">
                  <c:v>29240</c:v>
                </c:pt>
                <c:pt idx="11">
                  <c:v>28717</c:v>
                </c:pt>
                <c:pt idx="12">
                  <c:v>28870</c:v>
                </c:pt>
                <c:pt idx="13">
                  <c:v>29355</c:v>
                </c:pt>
                <c:pt idx="14">
                  <c:v>29587</c:v>
                </c:pt>
                <c:pt idx="15">
                  <c:v>29862</c:v>
                </c:pt>
                <c:pt idx="16">
                  <c:v>30402</c:v>
                </c:pt>
                <c:pt idx="17">
                  <c:v>31343</c:v>
                </c:pt>
                <c:pt idx="18">
                  <c:v>32331</c:v>
                </c:pt>
                <c:pt idx="19">
                  <c:v>33075</c:v>
                </c:pt>
                <c:pt idx="20">
                  <c:v>34397.19921875</c:v>
                </c:pt>
                <c:pt idx="21">
                  <c:v>36370.30078125</c:v>
                </c:pt>
                <c:pt idx="22">
                  <c:v>36014.30078125</c:v>
                </c:pt>
                <c:pt idx="23">
                  <c:v>34156.3984375</c:v>
                </c:pt>
                <c:pt idx="24">
                  <c:v>34318.5</c:v>
                </c:pt>
                <c:pt idx="25">
                  <c:v>35295.1015625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6E-4FB3-A594-606666C31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329704"/>
        <c:axId val="522330096"/>
      </c:barChart>
      <c:catAx>
        <c:axId val="522329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2330096"/>
        <c:crosses val="autoZero"/>
        <c:auto val="1"/>
        <c:lblAlgn val="ctr"/>
        <c:lblOffset val="100"/>
        <c:tickLblSkip val="3"/>
        <c:noMultiLvlLbl val="0"/>
      </c:catAx>
      <c:valAx>
        <c:axId val="522330096"/>
        <c:scaling>
          <c:orientation val="minMax"/>
          <c:max val="38000"/>
          <c:min val="2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2329704"/>
        <c:crosses val="autoZero"/>
        <c:crossBetween val="between"/>
        <c:minorUnit val="1000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SEPTEMBER – NOVEMBER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PIG CROP</a:t>
            </a:r>
          </a:p>
          <a:p>
            <a:pPr>
              <a:defRPr/>
            </a:pPr>
            <a:r>
              <a:rPr lang="en-US" sz="2000" b="0" dirty="0"/>
              <a:t>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25902</c:v>
                </c:pt>
                <c:pt idx="1">
                  <c:v>24973</c:v>
                </c:pt>
                <c:pt idx="2">
                  <c:v>25110</c:v>
                </c:pt>
                <c:pt idx="3">
                  <c:v>25553</c:v>
                </c:pt>
                <c:pt idx="4">
                  <c:v>25094</c:v>
                </c:pt>
                <c:pt idx="5">
                  <c:v>25484</c:v>
                </c:pt>
                <c:pt idx="6">
                  <c:v>25874</c:v>
                </c:pt>
                <c:pt idx="7">
                  <c:v>26190</c:v>
                </c:pt>
                <c:pt idx="8">
                  <c:v>26855</c:v>
                </c:pt>
                <c:pt idx="9">
                  <c:v>29513</c:v>
                </c:pt>
                <c:pt idx="10">
                  <c:v>28770</c:v>
                </c:pt>
                <c:pt idx="11">
                  <c:v>28260</c:v>
                </c:pt>
                <c:pt idx="12">
                  <c:v>28488</c:v>
                </c:pt>
                <c:pt idx="13">
                  <c:v>29261</c:v>
                </c:pt>
                <c:pt idx="14">
                  <c:v>29319</c:v>
                </c:pt>
                <c:pt idx="15">
                  <c:v>28253</c:v>
                </c:pt>
                <c:pt idx="16">
                  <c:v>30531</c:v>
                </c:pt>
                <c:pt idx="17">
                  <c:v>30878</c:v>
                </c:pt>
                <c:pt idx="18">
                  <c:v>32320</c:v>
                </c:pt>
                <c:pt idx="19">
                  <c:v>33328</c:v>
                </c:pt>
                <c:pt idx="20">
                  <c:v>34172.5</c:v>
                </c:pt>
                <c:pt idx="21">
                  <c:v>34351.6015625</c:v>
                </c:pt>
                <c:pt idx="22">
                  <c:v>34987.30078125</c:v>
                </c:pt>
                <c:pt idx="23">
                  <c:v>34122.6015625</c:v>
                </c:pt>
                <c:pt idx="24">
                  <c:v>34700.69921875</c:v>
                </c:pt>
                <c:pt idx="25">
                  <c:v>34791.6015625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92-4756-B690-2A9189FC5C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330880"/>
        <c:axId val="522331272"/>
      </c:barChart>
      <c:catAx>
        <c:axId val="52233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2331272"/>
        <c:crosses val="autoZero"/>
        <c:auto val="1"/>
        <c:lblAlgn val="ctr"/>
        <c:lblOffset val="100"/>
        <c:tickLblSkip val="3"/>
        <c:noMultiLvlLbl val="0"/>
      </c:catAx>
      <c:valAx>
        <c:axId val="522331272"/>
        <c:scaling>
          <c:orientation val="minMax"/>
          <c:min val="2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233088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JUNE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– AUGUST SOWS FARROWING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2920</c:v>
                </c:pt>
                <c:pt idx="1">
                  <c:v>2889</c:v>
                </c:pt>
                <c:pt idx="2">
                  <c:v>2878</c:v>
                </c:pt>
                <c:pt idx="3">
                  <c:v>2883</c:v>
                </c:pt>
                <c:pt idx="4">
                  <c:v>2917</c:v>
                </c:pt>
                <c:pt idx="5">
                  <c:v>2905</c:v>
                </c:pt>
                <c:pt idx="6">
                  <c:v>2917</c:v>
                </c:pt>
                <c:pt idx="7">
                  <c:v>2912</c:v>
                </c:pt>
                <c:pt idx="8">
                  <c:v>3133</c:v>
                </c:pt>
                <c:pt idx="9">
                  <c:v>3075</c:v>
                </c:pt>
                <c:pt idx="10">
                  <c:v>2959</c:v>
                </c:pt>
                <c:pt idx="11">
                  <c:v>2944</c:v>
                </c:pt>
                <c:pt idx="12">
                  <c:v>2927</c:v>
                </c:pt>
                <c:pt idx="13">
                  <c:v>2921</c:v>
                </c:pt>
                <c:pt idx="14">
                  <c:v>2890</c:v>
                </c:pt>
                <c:pt idx="15">
                  <c:v>2991</c:v>
                </c:pt>
                <c:pt idx="16">
                  <c:v>3017</c:v>
                </c:pt>
                <c:pt idx="17">
                  <c:v>3057</c:v>
                </c:pt>
                <c:pt idx="18">
                  <c:v>3106</c:v>
                </c:pt>
                <c:pt idx="19">
                  <c:v>3207.3798828125</c:v>
                </c:pt>
                <c:pt idx="20">
                  <c:v>3274.199951171875</c:v>
                </c:pt>
                <c:pt idx="21">
                  <c:v>3256.090087890625</c:v>
                </c:pt>
                <c:pt idx="22">
                  <c:v>3068.5</c:v>
                </c:pt>
                <c:pt idx="23">
                  <c:v>3082.10009765625</c:v>
                </c:pt>
                <c:pt idx="24">
                  <c:v>3040</c:v>
                </c:pt>
                <c:pt idx="25">
                  <c:v>2986.89990234375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B-4378-AF3F-285DEBC73B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331664"/>
        <c:axId val="522332056"/>
      </c:barChart>
      <c:catAx>
        <c:axId val="52233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2332056"/>
        <c:crosses val="autoZero"/>
        <c:auto val="1"/>
        <c:lblAlgn val="ctr"/>
        <c:lblOffset val="100"/>
        <c:tickLblSkip val="3"/>
        <c:noMultiLvlLbl val="0"/>
      </c:catAx>
      <c:valAx>
        <c:axId val="522332056"/>
        <c:scaling>
          <c:orientation val="minMax"/>
          <c:min val="2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233166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SEPTEMBER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– NOVEMBER SOWS FARROWING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2993</c:v>
                </c:pt>
                <c:pt idx="1">
                  <c:v>2844</c:v>
                </c:pt>
                <c:pt idx="2">
                  <c:v>2837</c:v>
                </c:pt>
                <c:pt idx="3">
                  <c:v>2889</c:v>
                </c:pt>
                <c:pt idx="4">
                  <c:v>2833</c:v>
                </c:pt>
                <c:pt idx="5">
                  <c:v>2854</c:v>
                </c:pt>
                <c:pt idx="6">
                  <c:v>2887</c:v>
                </c:pt>
                <c:pt idx="7">
                  <c:v>2900</c:v>
                </c:pt>
                <c:pt idx="8">
                  <c:v>2949</c:v>
                </c:pt>
                <c:pt idx="9">
                  <c:v>3180</c:v>
                </c:pt>
                <c:pt idx="10">
                  <c:v>3028</c:v>
                </c:pt>
                <c:pt idx="11">
                  <c:v>2915</c:v>
                </c:pt>
                <c:pt idx="12">
                  <c:v>2881</c:v>
                </c:pt>
                <c:pt idx="13">
                  <c:v>2919</c:v>
                </c:pt>
                <c:pt idx="14">
                  <c:v>2888</c:v>
                </c:pt>
                <c:pt idx="15">
                  <c:v>2780</c:v>
                </c:pt>
                <c:pt idx="16">
                  <c:v>2984</c:v>
                </c:pt>
                <c:pt idx="17">
                  <c:v>2932</c:v>
                </c:pt>
                <c:pt idx="18">
                  <c:v>3041</c:v>
                </c:pt>
                <c:pt idx="19">
                  <c:v>3103</c:v>
                </c:pt>
                <c:pt idx="20">
                  <c:v>3174.760009765625</c:v>
                </c:pt>
                <c:pt idx="21">
                  <c:v>3097.590087890625</c:v>
                </c:pt>
                <c:pt idx="22">
                  <c:v>3165</c:v>
                </c:pt>
                <c:pt idx="23">
                  <c:v>3048.89990234375</c:v>
                </c:pt>
                <c:pt idx="24">
                  <c:v>3092</c:v>
                </c:pt>
                <c:pt idx="25">
                  <c:v>2982.60009765625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1-4CAB-9B0A-E9F7F300D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332840"/>
        <c:axId val="522333232"/>
      </c:barChart>
      <c:catAx>
        <c:axId val="522332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2333232"/>
        <c:crosses val="autoZero"/>
        <c:auto val="1"/>
        <c:lblAlgn val="ctr"/>
        <c:lblOffset val="100"/>
        <c:tickLblSkip val="3"/>
        <c:noMultiLvlLbl val="0"/>
      </c:catAx>
      <c:valAx>
        <c:axId val="522333232"/>
        <c:scaling>
          <c:orientation val="minMax"/>
          <c:min val="2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233284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DECEMBER – FEBRUARY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SOWS FARROWING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2891</c:v>
                </c:pt>
                <c:pt idx="1">
                  <c:v>2798</c:v>
                </c:pt>
                <c:pt idx="2">
                  <c:v>2748</c:v>
                </c:pt>
                <c:pt idx="3">
                  <c:v>2835</c:v>
                </c:pt>
                <c:pt idx="4">
                  <c:v>2768</c:v>
                </c:pt>
                <c:pt idx="5">
                  <c:v>2836</c:v>
                </c:pt>
                <c:pt idx="6">
                  <c:v>2834</c:v>
                </c:pt>
                <c:pt idx="7">
                  <c:v>2840</c:v>
                </c:pt>
                <c:pt idx="8">
                  <c:v>2905</c:v>
                </c:pt>
                <c:pt idx="9">
                  <c:v>3044</c:v>
                </c:pt>
                <c:pt idx="10">
                  <c:v>2985</c:v>
                </c:pt>
                <c:pt idx="11">
                  <c:v>2846</c:v>
                </c:pt>
                <c:pt idx="12">
                  <c:v>2807</c:v>
                </c:pt>
                <c:pt idx="13">
                  <c:v>2813</c:v>
                </c:pt>
                <c:pt idx="14">
                  <c:v>2788</c:v>
                </c:pt>
                <c:pt idx="15">
                  <c:v>2763</c:v>
                </c:pt>
                <c:pt idx="16">
                  <c:v>2895</c:v>
                </c:pt>
                <c:pt idx="17">
                  <c:v>2929</c:v>
                </c:pt>
                <c:pt idx="18">
                  <c:v>2990</c:v>
                </c:pt>
                <c:pt idx="19">
                  <c:v>3038.27001953125</c:v>
                </c:pt>
                <c:pt idx="20">
                  <c:v>3119.27001953125</c:v>
                </c:pt>
                <c:pt idx="21">
                  <c:v>3173.989990234375</c:v>
                </c:pt>
                <c:pt idx="22">
                  <c:v>2929.300048828125</c:v>
                </c:pt>
                <c:pt idx="23">
                  <c:v>2918.800048828125</c:v>
                </c:pt>
                <c:pt idx="24">
                  <c:v>2951.800048828125</c:v>
                </c:pt>
                <c:pt idx="25">
                  <c:v>2875.39990234375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64-4CD6-93A8-621A8E3FE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843704"/>
        <c:axId val="522844096"/>
      </c:barChart>
      <c:catAx>
        <c:axId val="522843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2844096"/>
        <c:crosses val="autoZero"/>
        <c:auto val="1"/>
        <c:lblAlgn val="ctr"/>
        <c:lblOffset val="100"/>
        <c:tickLblSkip val="3"/>
        <c:noMultiLvlLbl val="0"/>
      </c:catAx>
      <c:valAx>
        <c:axId val="522844096"/>
        <c:scaling>
          <c:orientation val="minMax"/>
          <c:min val="2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284370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MARCH 1 HOG BREEDING HERD</a:t>
            </a: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 Inventory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570843515250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6527</c:v>
                </c:pt>
                <c:pt idx="1">
                  <c:v>6189</c:v>
                </c:pt>
                <c:pt idx="2">
                  <c:v>6224</c:v>
                </c:pt>
                <c:pt idx="3">
                  <c:v>6230</c:v>
                </c:pt>
                <c:pt idx="4">
                  <c:v>6037</c:v>
                </c:pt>
                <c:pt idx="5">
                  <c:v>5971</c:v>
                </c:pt>
                <c:pt idx="6">
                  <c:v>5952</c:v>
                </c:pt>
                <c:pt idx="7">
                  <c:v>6045</c:v>
                </c:pt>
                <c:pt idx="8">
                  <c:v>6149</c:v>
                </c:pt>
                <c:pt idx="9">
                  <c:v>6200</c:v>
                </c:pt>
                <c:pt idx="10">
                  <c:v>5992</c:v>
                </c:pt>
                <c:pt idx="11">
                  <c:v>5760</c:v>
                </c:pt>
                <c:pt idx="12">
                  <c:v>5788</c:v>
                </c:pt>
                <c:pt idx="13">
                  <c:v>5820</c:v>
                </c:pt>
                <c:pt idx="14">
                  <c:v>5836</c:v>
                </c:pt>
                <c:pt idx="15">
                  <c:v>5851</c:v>
                </c:pt>
                <c:pt idx="16">
                  <c:v>5982</c:v>
                </c:pt>
                <c:pt idx="17">
                  <c:v>5980</c:v>
                </c:pt>
                <c:pt idx="18">
                  <c:v>6098</c:v>
                </c:pt>
                <c:pt idx="19">
                  <c:v>6210</c:v>
                </c:pt>
                <c:pt idx="20">
                  <c:v>6348.60009765625</c:v>
                </c:pt>
                <c:pt idx="21">
                  <c:v>6475.10009765625</c:v>
                </c:pt>
                <c:pt idx="22">
                  <c:v>6214.89990234375</c:v>
                </c:pt>
                <c:pt idx="23">
                  <c:v>6147.7998046875</c:v>
                </c:pt>
                <c:pt idx="24">
                  <c:v>6145.5</c:v>
                </c:pt>
                <c:pt idx="25">
                  <c:v>6015.7001953125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1-4B35-B203-DB42033FBE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192192"/>
        <c:axId val="226525696"/>
      </c:barChart>
      <c:catAx>
        <c:axId val="22819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6525696"/>
        <c:crosses val="autoZero"/>
        <c:auto val="1"/>
        <c:lblAlgn val="ctr"/>
        <c:lblOffset val="100"/>
        <c:tickLblSkip val="3"/>
        <c:noMultiLvlLbl val="0"/>
      </c:catAx>
      <c:valAx>
        <c:axId val="226525696"/>
        <c:scaling>
          <c:orientation val="minMax"/>
          <c:min val="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819219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MARCH – MAY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SOWS FARROWING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2986</c:v>
                </c:pt>
                <c:pt idx="1">
                  <c:v>2885</c:v>
                </c:pt>
                <c:pt idx="2">
                  <c:v>2870</c:v>
                </c:pt>
                <c:pt idx="3">
                  <c:v>2941</c:v>
                </c:pt>
                <c:pt idx="4">
                  <c:v>2885</c:v>
                </c:pt>
                <c:pt idx="5">
                  <c:v>2870</c:v>
                </c:pt>
                <c:pt idx="6">
                  <c:v>2881</c:v>
                </c:pt>
                <c:pt idx="7">
                  <c:v>2929</c:v>
                </c:pt>
                <c:pt idx="8">
                  <c:v>3030</c:v>
                </c:pt>
                <c:pt idx="9">
                  <c:v>3033</c:v>
                </c:pt>
                <c:pt idx="10">
                  <c:v>2997</c:v>
                </c:pt>
                <c:pt idx="11">
                  <c:v>2898</c:v>
                </c:pt>
                <c:pt idx="12">
                  <c:v>2887</c:v>
                </c:pt>
                <c:pt idx="13">
                  <c:v>2945</c:v>
                </c:pt>
                <c:pt idx="14">
                  <c:v>2806</c:v>
                </c:pt>
                <c:pt idx="15">
                  <c:v>2810</c:v>
                </c:pt>
                <c:pt idx="16">
                  <c:v>2854</c:v>
                </c:pt>
                <c:pt idx="17">
                  <c:v>2968</c:v>
                </c:pt>
                <c:pt idx="18">
                  <c:v>3018</c:v>
                </c:pt>
                <c:pt idx="19">
                  <c:v>3075.77001953125</c:v>
                </c:pt>
                <c:pt idx="20">
                  <c:v>3145.389892578125</c:v>
                </c:pt>
                <c:pt idx="21">
                  <c:v>3120.7900390625</c:v>
                </c:pt>
                <c:pt idx="22">
                  <c:v>3024.199951171875</c:v>
                </c:pt>
                <c:pt idx="23">
                  <c:v>2967.199951171875</c:v>
                </c:pt>
                <c:pt idx="24">
                  <c:v>2940.699951171875</c:v>
                </c:pt>
                <c:pt idx="25">
                  <c:v>2915.39990234375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47-4E10-B5DF-A4E2A6D336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844488"/>
        <c:axId val="522844880"/>
      </c:barChart>
      <c:catAx>
        <c:axId val="522844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2844880"/>
        <c:crosses val="autoZero"/>
        <c:auto val="1"/>
        <c:lblAlgn val="ctr"/>
        <c:lblOffset val="100"/>
        <c:tickLblSkip val="3"/>
        <c:noMultiLvlLbl val="0"/>
      </c:catAx>
      <c:valAx>
        <c:axId val="522844880"/>
        <c:scaling>
          <c:orientation val="minMax"/>
          <c:min val="27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284448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DECEMBER – MAY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SOWS FARROWING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5877</c:v>
                </c:pt>
                <c:pt idx="1">
                  <c:v>5683</c:v>
                </c:pt>
                <c:pt idx="2">
                  <c:v>5618</c:v>
                </c:pt>
                <c:pt idx="3">
                  <c:v>5776</c:v>
                </c:pt>
                <c:pt idx="4">
                  <c:v>5654</c:v>
                </c:pt>
                <c:pt idx="5">
                  <c:v>5706</c:v>
                </c:pt>
                <c:pt idx="6">
                  <c:v>5715</c:v>
                </c:pt>
                <c:pt idx="7">
                  <c:v>5769</c:v>
                </c:pt>
                <c:pt idx="8">
                  <c:v>5935</c:v>
                </c:pt>
                <c:pt idx="9">
                  <c:v>6077</c:v>
                </c:pt>
                <c:pt idx="10">
                  <c:v>5982</c:v>
                </c:pt>
                <c:pt idx="11">
                  <c:v>5744</c:v>
                </c:pt>
                <c:pt idx="12">
                  <c:v>5694</c:v>
                </c:pt>
                <c:pt idx="13">
                  <c:v>5759</c:v>
                </c:pt>
                <c:pt idx="14">
                  <c:v>5595</c:v>
                </c:pt>
                <c:pt idx="15">
                  <c:v>5573</c:v>
                </c:pt>
                <c:pt idx="16">
                  <c:v>5749</c:v>
                </c:pt>
                <c:pt idx="17">
                  <c:v>5898</c:v>
                </c:pt>
                <c:pt idx="18">
                  <c:v>6007</c:v>
                </c:pt>
                <c:pt idx="19">
                  <c:v>6114.0400390625</c:v>
                </c:pt>
                <c:pt idx="20">
                  <c:v>6264.66015625</c:v>
                </c:pt>
                <c:pt idx="21">
                  <c:v>6294.77978515625</c:v>
                </c:pt>
                <c:pt idx="22">
                  <c:v>5953.5</c:v>
                </c:pt>
                <c:pt idx="23">
                  <c:v>5886</c:v>
                </c:pt>
                <c:pt idx="24">
                  <c:v>5892.5</c:v>
                </c:pt>
                <c:pt idx="25">
                  <c:v>5807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19-413F-BAA8-AFB555FA60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845664"/>
        <c:axId val="522846056"/>
      </c:barChart>
      <c:catAx>
        <c:axId val="52284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2846056"/>
        <c:crosses val="autoZero"/>
        <c:auto val="1"/>
        <c:lblAlgn val="ctr"/>
        <c:lblOffset val="100"/>
        <c:tickLblSkip val="3"/>
        <c:noMultiLvlLbl val="0"/>
      </c:catAx>
      <c:valAx>
        <c:axId val="522846056"/>
        <c:scaling>
          <c:orientation val="minMax"/>
          <c:min val="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284566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DECEMBER – MAY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PIG CROP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52469</c:v>
                </c:pt>
                <c:pt idx="1">
                  <c:v>51516</c:v>
                </c:pt>
                <c:pt idx="2">
                  <c:v>50086</c:v>
                </c:pt>
                <c:pt idx="3">
                  <c:v>49477</c:v>
                </c:pt>
                <c:pt idx="4">
                  <c:v>50858</c:v>
                </c:pt>
                <c:pt idx="5">
                  <c:v>50023</c:v>
                </c:pt>
                <c:pt idx="6">
                  <c:v>50748</c:v>
                </c:pt>
                <c:pt idx="7">
                  <c:v>51339</c:v>
                </c:pt>
                <c:pt idx="8">
                  <c:v>52259</c:v>
                </c:pt>
                <c:pt idx="9">
                  <c:v>54265</c:v>
                </c:pt>
                <c:pt idx="10">
                  <c:v>56583</c:v>
                </c:pt>
                <c:pt idx="11">
                  <c:v>57111</c:v>
                </c:pt>
                <c:pt idx="12">
                  <c:v>55770</c:v>
                </c:pt>
                <c:pt idx="13">
                  <c:v>56470</c:v>
                </c:pt>
                <c:pt idx="14">
                  <c:v>57749</c:v>
                </c:pt>
                <c:pt idx="15">
                  <c:v>57020</c:v>
                </c:pt>
                <c:pt idx="16">
                  <c:v>53821</c:v>
                </c:pt>
                <c:pt idx="17">
                  <c:v>59220</c:v>
                </c:pt>
                <c:pt idx="18">
                  <c:v>61256</c:v>
                </c:pt>
                <c:pt idx="19">
                  <c:v>63026</c:v>
                </c:pt>
                <c:pt idx="20">
                  <c:v>64829.3984375</c:v>
                </c:pt>
                <c:pt idx="21">
                  <c:v>67980.796875</c:v>
                </c:pt>
                <c:pt idx="22">
                  <c:v>69247</c:v>
                </c:pt>
                <c:pt idx="23">
                  <c:v>65187.30078125</c:v>
                </c:pt>
                <c:pt idx="24">
                  <c:v>64582.1015625</c:v>
                </c:pt>
                <c:pt idx="25">
                  <c:v>65950.703125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E1-410A-A178-70D59956E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846840"/>
        <c:axId val="522847232"/>
      </c:barChart>
      <c:catAx>
        <c:axId val="522846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2847232"/>
        <c:crosses val="autoZero"/>
        <c:auto val="1"/>
        <c:lblAlgn val="ctr"/>
        <c:lblOffset val="100"/>
        <c:tickLblSkip val="3"/>
        <c:noMultiLvlLbl val="0"/>
      </c:catAx>
      <c:valAx>
        <c:axId val="522847232"/>
        <c:scaling>
          <c:orientation val="minMax"/>
          <c:max val="70000"/>
          <c:min val="4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284684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JUNE – NOVEMBER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SOWS FARROWING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6046</c:v>
                </c:pt>
                <c:pt idx="1">
                  <c:v>5764</c:v>
                </c:pt>
                <c:pt idx="2">
                  <c:v>5726</c:v>
                </c:pt>
                <c:pt idx="3">
                  <c:v>5767</c:v>
                </c:pt>
                <c:pt idx="4">
                  <c:v>5716</c:v>
                </c:pt>
                <c:pt idx="5">
                  <c:v>5771</c:v>
                </c:pt>
                <c:pt idx="6">
                  <c:v>5791</c:v>
                </c:pt>
                <c:pt idx="7">
                  <c:v>5817</c:v>
                </c:pt>
                <c:pt idx="8">
                  <c:v>5861</c:v>
                </c:pt>
                <c:pt idx="9">
                  <c:v>6312</c:v>
                </c:pt>
                <c:pt idx="10">
                  <c:v>6103</c:v>
                </c:pt>
                <c:pt idx="11">
                  <c:v>5874</c:v>
                </c:pt>
                <c:pt idx="12">
                  <c:v>5824</c:v>
                </c:pt>
                <c:pt idx="13">
                  <c:v>5846</c:v>
                </c:pt>
                <c:pt idx="14">
                  <c:v>5810</c:v>
                </c:pt>
                <c:pt idx="15">
                  <c:v>5670</c:v>
                </c:pt>
                <c:pt idx="16">
                  <c:v>5975</c:v>
                </c:pt>
                <c:pt idx="17">
                  <c:v>5949</c:v>
                </c:pt>
                <c:pt idx="18">
                  <c:v>6098</c:v>
                </c:pt>
                <c:pt idx="19">
                  <c:v>6211</c:v>
                </c:pt>
                <c:pt idx="20">
                  <c:v>6382.14013671875</c:v>
                </c:pt>
                <c:pt idx="21">
                  <c:v>6371.7900390625</c:v>
                </c:pt>
                <c:pt idx="22">
                  <c:v>6421.08984375</c:v>
                </c:pt>
                <c:pt idx="23">
                  <c:v>6117.39990234375</c:v>
                </c:pt>
                <c:pt idx="24">
                  <c:v>6174.10009765625</c:v>
                </c:pt>
                <c:pt idx="25">
                  <c:v>6022.60009765625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8A-4E45-A954-B0571C140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3378704"/>
        <c:axId val="523379096"/>
      </c:barChart>
      <c:catAx>
        <c:axId val="52337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3379096"/>
        <c:crosses val="autoZero"/>
        <c:auto val="1"/>
        <c:lblAlgn val="ctr"/>
        <c:lblOffset val="100"/>
        <c:tickLblSkip val="3"/>
        <c:noMultiLvlLbl val="0"/>
      </c:catAx>
      <c:valAx>
        <c:axId val="523379096"/>
        <c:scaling>
          <c:orientation val="minMax"/>
          <c:min val="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337870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JUNE – NOVEMBER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PIG CROP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52535</c:v>
                </c:pt>
                <c:pt idx="1">
                  <c:v>50836</c:v>
                </c:pt>
                <c:pt idx="2">
                  <c:v>50656</c:v>
                </c:pt>
                <c:pt idx="3">
                  <c:v>51140</c:v>
                </c:pt>
                <c:pt idx="4">
                  <c:v>50819</c:v>
                </c:pt>
                <c:pt idx="5">
                  <c:v>51458</c:v>
                </c:pt>
                <c:pt idx="6">
                  <c:v>52039</c:v>
                </c:pt>
                <c:pt idx="7">
                  <c:v>52636</c:v>
                </c:pt>
                <c:pt idx="8">
                  <c:v>53374</c:v>
                </c:pt>
                <c:pt idx="9">
                  <c:v>58608</c:v>
                </c:pt>
                <c:pt idx="10">
                  <c:v>58010</c:v>
                </c:pt>
                <c:pt idx="11">
                  <c:v>56977</c:v>
                </c:pt>
                <c:pt idx="12">
                  <c:v>57358</c:v>
                </c:pt>
                <c:pt idx="13">
                  <c:v>58616</c:v>
                </c:pt>
                <c:pt idx="14">
                  <c:v>58906</c:v>
                </c:pt>
                <c:pt idx="15">
                  <c:v>58115</c:v>
                </c:pt>
                <c:pt idx="16">
                  <c:v>60933</c:v>
                </c:pt>
                <c:pt idx="17">
                  <c:v>62221</c:v>
                </c:pt>
                <c:pt idx="18">
                  <c:v>64651</c:v>
                </c:pt>
                <c:pt idx="19">
                  <c:v>66402</c:v>
                </c:pt>
                <c:pt idx="20">
                  <c:v>68569.703125</c:v>
                </c:pt>
                <c:pt idx="21">
                  <c:v>70721.8984375</c:v>
                </c:pt>
                <c:pt idx="22">
                  <c:v>71001.6015625</c:v>
                </c:pt>
                <c:pt idx="23">
                  <c:v>68279</c:v>
                </c:pt>
                <c:pt idx="24">
                  <c:v>69019.203125</c:v>
                </c:pt>
                <c:pt idx="25">
                  <c:v>70086.703125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D-4E8E-84C9-89C352902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3379880"/>
        <c:axId val="523380272"/>
      </c:barChart>
      <c:catAx>
        <c:axId val="523379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3380272"/>
        <c:crosses val="autoZero"/>
        <c:auto val="1"/>
        <c:lblAlgn val="ctr"/>
        <c:lblOffset val="100"/>
        <c:tickLblSkip val="3"/>
        <c:noMultiLvlLbl val="0"/>
      </c:catAx>
      <c:valAx>
        <c:axId val="523380272"/>
        <c:scaling>
          <c:orientation val="minMax"/>
          <c:max val="75000"/>
          <c:min val="4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337988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ANNUAL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PIG CROP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63028328355521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105004</c:v>
                </c:pt>
                <c:pt idx="1">
                  <c:v>102352</c:v>
                </c:pt>
                <c:pt idx="2">
                  <c:v>100742</c:v>
                </c:pt>
                <c:pt idx="3">
                  <c:v>100617</c:v>
                </c:pt>
                <c:pt idx="4">
                  <c:v>101677</c:v>
                </c:pt>
                <c:pt idx="5">
                  <c:v>101481</c:v>
                </c:pt>
                <c:pt idx="6">
                  <c:v>102787</c:v>
                </c:pt>
                <c:pt idx="7">
                  <c:v>103975</c:v>
                </c:pt>
                <c:pt idx="8">
                  <c:v>105633</c:v>
                </c:pt>
                <c:pt idx="9">
                  <c:v>112873</c:v>
                </c:pt>
                <c:pt idx="10">
                  <c:v>114593</c:v>
                </c:pt>
                <c:pt idx="11">
                  <c:v>114088</c:v>
                </c:pt>
                <c:pt idx="12">
                  <c:v>113128</c:v>
                </c:pt>
                <c:pt idx="13">
                  <c:v>115086</c:v>
                </c:pt>
                <c:pt idx="14">
                  <c:v>116655</c:v>
                </c:pt>
                <c:pt idx="15">
                  <c:v>115135</c:v>
                </c:pt>
                <c:pt idx="16">
                  <c:v>114754</c:v>
                </c:pt>
                <c:pt idx="17">
                  <c:v>121441</c:v>
                </c:pt>
                <c:pt idx="18">
                  <c:v>125907</c:v>
                </c:pt>
                <c:pt idx="19">
                  <c:v>129428</c:v>
                </c:pt>
                <c:pt idx="20">
                  <c:v>132568</c:v>
                </c:pt>
                <c:pt idx="21">
                  <c:v>139449</c:v>
                </c:pt>
                <c:pt idx="22">
                  <c:v>140681</c:v>
                </c:pt>
                <c:pt idx="23">
                  <c:v>133359</c:v>
                </c:pt>
                <c:pt idx="24">
                  <c:v>133378</c:v>
                </c:pt>
                <c:pt idx="25">
                  <c:v>135164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0-419C-B65B-B28107E0CA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3381056"/>
        <c:axId val="523381448"/>
      </c:barChart>
      <c:catAx>
        <c:axId val="52338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3381448"/>
        <c:crosses val="autoZero"/>
        <c:auto val="1"/>
        <c:lblAlgn val="ctr"/>
        <c:lblOffset val="100"/>
        <c:tickLblSkip val="3"/>
        <c:noMultiLvlLbl val="0"/>
      </c:catAx>
      <c:valAx>
        <c:axId val="523381448"/>
        <c:scaling>
          <c:orientation val="minMax"/>
          <c:min val="8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3381056"/>
        <c:crosses val="autoZero"/>
        <c:crossBetween val="between"/>
        <c:majorUnit val="5000"/>
        <c:minorUnit val="2500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HOGS KEPT FOR BREEDING</a:t>
            </a:r>
          </a:p>
          <a:p>
            <a:pPr>
              <a:defRPr/>
            </a:pPr>
            <a:r>
              <a:rPr lang="en-US" sz="2000" b="0" dirty="0"/>
              <a:t>Quarterly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34152411982982"/>
          <c:h val="0.75824609071753346"/>
        </c:manualLayout>
      </c:layout>
      <c:lineChart>
        <c:grouping val="standard"/>
        <c:varyColors val="0"/>
        <c:ser>
          <c:idx val="1"/>
          <c:order val="0"/>
          <c:spPr>
            <a:ln w="635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Sheet1!$A$2:$A$105</c:f>
              <c:numCache>
                <c:formatCode>General</c:formatCode>
                <c:ptCount val="104"/>
                <c:pt idx="0">
                  <c:v>1999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2000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2001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2002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2003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2004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2005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2006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2007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2008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2009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2010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2012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2013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2014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2015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2016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2017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2018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2019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2021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2022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2024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</c:numCache>
            </c:numRef>
          </c:cat>
          <c:val>
            <c:numRef>
              <c:f>Sheet1!$B$2:$B$105</c:f>
              <c:numCache>
                <c:formatCode>General</c:formatCode>
                <c:ptCount val="104"/>
                <c:pt idx="0">
                  <c:v>6527</c:v>
                </c:pt>
                <c:pt idx="1">
                  <c:v>6515</c:v>
                </c:pt>
                <c:pt idx="2">
                  <c:v>6301</c:v>
                </c:pt>
                <c:pt idx="3">
                  <c:v>6233</c:v>
                </c:pt>
                <c:pt idx="4">
                  <c:v>6189</c:v>
                </c:pt>
                <c:pt idx="5">
                  <c:v>6233</c:v>
                </c:pt>
                <c:pt idx="6">
                  <c:v>6245</c:v>
                </c:pt>
                <c:pt idx="7">
                  <c:v>6267</c:v>
                </c:pt>
                <c:pt idx="8">
                  <c:v>6224</c:v>
                </c:pt>
                <c:pt idx="9">
                  <c:v>6178</c:v>
                </c:pt>
                <c:pt idx="10">
                  <c:v>6155</c:v>
                </c:pt>
                <c:pt idx="11">
                  <c:v>6201</c:v>
                </c:pt>
                <c:pt idx="12">
                  <c:v>6230</c:v>
                </c:pt>
                <c:pt idx="13">
                  <c:v>6208</c:v>
                </c:pt>
                <c:pt idx="14">
                  <c:v>6051</c:v>
                </c:pt>
                <c:pt idx="15">
                  <c:v>6058</c:v>
                </c:pt>
                <c:pt idx="16">
                  <c:v>6037</c:v>
                </c:pt>
                <c:pt idx="17">
                  <c:v>6036</c:v>
                </c:pt>
                <c:pt idx="18">
                  <c:v>5948</c:v>
                </c:pt>
                <c:pt idx="19">
                  <c:v>6019</c:v>
                </c:pt>
                <c:pt idx="20">
                  <c:v>5971</c:v>
                </c:pt>
                <c:pt idx="21">
                  <c:v>5947</c:v>
                </c:pt>
                <c:pt idx="22">
                  <c:v>5972</c:v>
                </c:pt>
                <c:pt idx="23">
                  <c:v>5980</c:v>
                </c:pt>
                <c:pt idx="24">
                  <c:v>5952</c:v>
                </c:pt>
                <c:pt idx="25">
                  <c:v>5988</c:v>
                </c:pt>
                <c:pt idx="26">
                  <c:v>5993</c:v>
                </c:pt>
                <c:pt idx="27">
                  <c:v>6031</c:v>
                </c:pt>
                <c:pt idx="28">
                  <c:v>6045</c:v>
                </c:pt>
                <c:pt idx="29">
                  <c:v>6080</c:v>
                </c:pt>
                <c:pt idx="30">
                  <c:v>6099</c:v>
                </c:pt>
                <c:pt idx="31">
                  <c:v>6116</c:v>
                </c:pt>
                <c:pt idx="32">
                  <c:v>6149</c:v>
                </c:pt>
                <c:pt idx="33">
                  <c:v>6169</c:v>
                </c:pt>
                <c:pt idx="34">
                  <c:v>6208</c:v>
                </c:pt>
                <c:pt idx="35">
                  <c:v>6233</c:v>
                </c:pt>
                <c:pt idx="36">
                  <c:v>6200</c:v>
                </c:pt>
                <c:pt idx="37">
                  <c:v>6131</c:v>
                </c:pt>
                <c:pt idx="38">
                  <c:v>6061</c:v>
                </c:pt>
                <c:pt idx="39">
                  <c:v>6062</c:v>
                </c:pt>
                <c:pt idx="40">
                  <c:v>5992</c:v>
                </c:pt>
                <c:pt idx="41">
                  <c:v>5968</c:v>
                </c:pt>
                <c:pt idx="42">
                  <c:v>5875</c:v>
                </c:pt>
                <c:pt idx="43">
                  <c:v>5850</c:v>
                </c:pt>
                <c:pt idx="44">
                  <c:v>5760</c:v>
                </c:pt>
                <c:pt idx="45">
                  <c:v>5788</c:v>
                </c:pt>
                <c:pt idx="46">
                  <c:v>5770</c:v>
                </c:pt>
                <c:pt idx="47">
                  <c:v>5778</c:v>
                </c:pt>
                <c:pt idx="48">
                  <c:v>5788</c:v>
                </c:pt>
                <c:pt idx="49">
                  <c:v>5803</c:v>
                </c:pt>
                <c:pt idx="50">
                  <c:v>5806</c:v>
                </c:pt>
                <c:pt idx="51">
                  <c:v>5803</c:v>
                </c:pt>
                <c:pt idx="52">
                  <c:v>5820</c:v>
                </c:pt>
                <c:pt idx="53">
                  <c:v>5862</c:v>
                </c:pt>
                <c:pt idx="54">
                  <c:v>5788</c:v>
                </c:pt>
                <c:pt idx="55">
                  <c:v>5819</c:v>
                </c:pt>
                <c:pt idx="56">
                  <c:v>5836</c:v>
                </c:pt>
                <c:pt idx="57">
                  <c:v>5884</c:v>
                </c:pt>
                <c:pt idx="58">
                  <c:v>5816</c:v>
                </c:pt>
                <c:pt idx="59">
                  <c:v>5757</c:v>
                </c:pt>
                <c:pt idx="60">
                  <c:v>5851</c:v>
                </c:pt>
                <c:pt idx="61">
                  <c:v>5855</c:v>
                </c:pt>
                <c:pt idx="62">
                  <c:v>5920</c:v>
                </c:pt>
                <c:pt idx="63">
                  <c:v>5939</c:v>
                </c:pt>
                <c:pt idx="64">
                  <c:v>5982</c:v>
                </c:pt>
                <c:pt idx="65">
                  <c:v>5926</c:v>
                </c:pt>
                <c:pt idx="66">
                  <c:v>5986</c:v>
                </c:pt>
                <c:pt idx="67">
                  <c:v>6002</c:v>
                </c:pt>
                <c:pt idx="68">
                  <c:v>5980</c:v>
                </c:pt>
                <c:pt idx="69">
                  <c:v>5979</c:v>
                </c:pt>
                <c:pt idx="70">
                  <c:v>6016</c:v>
                </c:pt>
                <c:pt idx="71">
                  <c:v>6110</c:v>
                </c:pt>
                <c:pt idx="72">
                  <c:v>6098</c:v>
                </c:pt>
                <c:pt idx="73">
                  <c:v>6109</c:v>
                </c:pt>
                <c:pt idx="74">
                  <c:v>6117</c:v>
                </c:pt>
                <c:pt idx="75">
                  <c:v>6179</c:v>
                </c:pt>
                <c:pt idx="76">
                  <c:v>6210</c:v>
                </c:pt>
                <c:pt idx="77">
                  <c:v>6320</c:v>
                </c:pt>
                <c:pt idx="78">
                  <c:v>6310</c:v>
                </c:pt>
                <c:pt idx="79">
                  <c:v>6325.60009765625</c:v>
                </c:pt>
                <c:pt idx="80">
                  <c:v>6348.60009765625</c:v>
                </c:pt>
                <c:pt idx="81">
                  <c:v>6409.60009765625</c:v>
                </c:pt>
                <c:pt idx="82">
                  <c:v>6460.60009765625</c:v>
                </c:pt>
                <c:pt idx="83">
                  <c:v>6491.10009765625</c:v>
                </c:pt>
                <c:pt idx="84">
                  <c:v>6475.10009765625</c:v>
                </c:pt>
                <c:pt idx="85">
                  <c:v>6476.10009765625</c:v>
                </c:pt>
                <c:pt idx="86">
                  <c:v>6383.10009765625</c:v>
                </c:pt>
                <c:pt idx="87">
                  <c:v>6175.89990234375</c:v>
                </c:pt>
                <c:pt idx="88">
                  <c:v>6214.89990234375</c:v>
                </c:pt>
                <c:pt idx="89">
                  <c:v>6369.89990234375</c:v>
                </c:pt>
                <c:pt idx="90">
                  <c:v>6289.89990234375</c:v>
                </c:pt>
                <c:pt idx="91">
                  <c:v>6174.7998046875</c:v>
                </c:pt>
                <c:pt idx="92">
                  <c:v>6147.7998046875</c:v>
                </c:pt>
                <c:pt idx="93">
                  <c:v>6217.7998046875</c:v>
                </c:pt>
                <c:pt idx="94">
                  <c:v>6251.7998046875</c:v>
                </c:pt>
                <c:pt idx="95">
                  <c:v>6203.5</c:v>
                </c:pt>
                <c:pt idx="96">
                  <c:v>6145.5</c:v>
                </c:pt>
                <c:pt idx="97">
                  <c:v>6205.5</c:v>
                </c:pt>
                <c:pt idx="98">
                  <c:v>6178.5</c:v>
                </c:pt>
                <c:pt idx="99">
                  <c:v>5998.7001953125</c:v>
                </c:pt>
                <c:pt idx="100">
                  <c:v>6015.7001953125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CB-4A27-BA49-F2956B613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693728"/>
        <c:axId val="523694120"/>
      </c:lineChart>
      <c:catAx>
        <c:axId val="52369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3694120"/>
        <c:crosses val="autoZero"/>
        <c:auto val="1"/>
        <c:lblAlgn val="ctr"/>
        <c:lblOffset val="100"/>
        <c:tickLblSkip val="12"/>
        <c:noMultiLvlLbl val="0"/>
      </c:catAx>
      <c:valAx>
        <c:axId val="523694120"/>
        <c:scaling>
          <c:orientation val="minMax"/>
          <c:min val="56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369372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SOWS FARROWED</a:t>
            </a:r>
          </a:p>
          <a:p>
            <a:pPr>
              <a:defRPr/>
            </a:pPr>
            <a:r>
              <a:rPr lang="en-US" sz="2000" b="0" dirty="0"/>
              <a:t>Quarterly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8519648072159994"/>
          <c:w val="0.8932308353697167"/>
          <c:h val="0.75824609071753346"/>
        </c:manualLayout>
      </c:layout>
      <c:lineChart>
        <c:grouping val="standard"/>
        <c:varyColors val="0"/>
        <c:ser>
          <c:idx val="1"/>
          <c:order val="0"/>
          <c:spPr>
            <a:ln w="635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Sheet1!$A$2:$A$105</c:f>
              <c:numCache>
                <c:formatCode>General</c:formatCode>
                <c:ptCount val="104"/>
                <c:pt idx="0">
                  <c:v>1999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2000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2001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2002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2003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2004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2005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2006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2007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2008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2009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2010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2012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2013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2014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2015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2016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2017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2018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2019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2021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2022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2024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</c:numCache>
            </c:numRef>
          </c:cat>
          <c:val>
            <c:numRef>
              <c:f>Sheet1!$B$2:$B$105</c:f>
              <c:numCache>
                <c:formatCode>General</c:formatCode>
                <c:ptCount val="104"/>
                <c:pt idx="0">
                  <c:v>2891</c:v>
                </c:pt>
                <c:pt idx="1">
                  <c:v>2986</c:v>
                </c:pt>
                <c:pt idx="2">
                  <c:v>2920</c:v>
                </c:pt>
                <c:pt idx="3">
                  <c:v>2844</c:v>
                </c:pt>
                <c:pt idx="4">
                  <c:v>2798</c:v>
                </c:pt>
                <c:pt idx="5">
                  <c:v>2885</c:v>
                </c:pt>
                <c:pt idx="6">
                  <c:v>2889</c:v>
                </c:pt>
                <c:pt idx="7">
                  <c:v>2837</c:v>
                </c:pt>
                <c:pt idx="8">
                  <c:v>2748</c:v>
                </c:pt>
                <c:pt idx="9">
                  <c:v>2870</c:v>
                </c:pt>
                <c:pt idx="10">
                  <c:v>2878</c:v>
                </c:pt>
                <c:pt idx="11">
                  <c:v>2889</c:v>
                </c:pt>
                <c:pt idx="12">
                  <c:v>2835</c:v>
                </c:pt>
                <c:pt idx="13">
                  <c:v>2941</c:v>
                </c:pt>
                <c:pt idx="14">
                  <c:v>2883</c:v>
                </c:pt>
                <c:pt idx="15">
                  <c:v>2833</c:v>
                </c:pt>
                <c:pt idx="16">
                  <c:v>2768</c:v>
                </c:pt>
                <c:pt idx="17">
                  <c:v>2885</c:v>
                </c:pt>
                <c:pt idx="18">
                  <c:v>2917</c:v>
                </c:pt>
                <c:pt idx="19">
                  <c:v>2854</c:v>
                </c:pt>
                <c:pt idx="20">
                  <c:v>2836</c:v>
                </c:pt>
                <c:pt idx="21">
                  <c:v>2870</c:v>
                </c:pt>
                <c:pt idx="22">
                  <c:v>2905</c:v>
                </c:pt>
                <c:pt idx="23">
                  <c:v>2887</c:v>
                </c:pt>
                <c:pt idx="24">
                  <c:v>2834</c:v>
                </c:pt>
                <c:pt idx="25">
                  <c:v>2881</c:v>
                </c:pt>
                <c:pt idx="26">
                  <c:v>2917</c:v>
                </c:pt>
                <c:pt idx="27">
                  <c:v>2900</c:v>
                </c:pt>
                <c:pt idx="28">
                  <c:v>2840</c:v>
                </c:pt>
                <c:pt idx="29">
                  <c:v>2929</c:v>
                </c:pt>
                <c:pt idx="30">
                  <c:v>2912</c:v>
                </c:pt>
                <c:pt idx="31">
                  <c:v>2949</c:v>
                </c:pt>
                <c:pt idx="32">
                  <c:v>2905</c:v>
                </c:pt>
                <c:pt idx="33">
                  <c:v>3030</c:v>
                </c:pt>
                <c:pt idx="34">
                  <c:v>3133</c:v>
                </c:pt>
                <c:pt idx="35">
                  <c:v>3180</c:v>
                </c:pt>
                <c:pt idx="36">
                  <c:v>3044</c:v>
                </c:pt>
                <c:pt idx="37">
                  <c:v>3033</c:v>
                </c:pt>
                <c:pt idx="38">
                  <c:v>3075</c:v>
                </c:pt>
                <c:pt idx="39">
                  <c:v>3028</c:v>
                </c:pt>
                <c:pt idx="40">
                  <c:v>2985</c:v>
                </c:pt>
                <c:pt idx="41">
                  <c:v>2997</c:v>
                </c:pt>
                <c:pt idx="42">
                  <c:v>2959</c:v>
                </c:pt>
                <c:pt idx="43">
                  <c:v>2915</c:v>
                </c:pt>
                <c:pt idx="44">
                  <c:v>2846</c:v>
                </c:pt>
                <c:pt idx="45">
                  <c:v>2898</c:v>
                </c:pt>
                <c:pt idx="46">
                  <c:v>2944</c:v>
                </c:pt>
                <c:pt idx="47">
                  <c:v>2881</c:v>
                </c:pt>
                <c:pt idx="48">
                  <c:v>2807</c:v>
                </c:pt>
                <c:pt idx="49">
                  <c:v>2887</c:v>
                </c:pt>
                <c:pt idx="50">
                  <c:v>2927</c:v>
                </c:pt>
                <c:pt idx="51">
                  <c:v>2919</c:v>
                </c:pt>
                <c:pt idx="52">
                  <c:v>2813</c:v>
                </c:pt>
                <c:pt idx="53">
                  <c:v>2945</c:v>
                </c:pt>
                <c:pt idx="54">
                  <c:v>2921</c:v>
                </c:pt>
                <c:pt idx="55">
                  <c:v>2888</c:v>
                </c:pt>
                <c:pt idx="56">
                  <c:v>2788</c:v>
                </c:pt>
                <c:pt idx="57">
                  <c:v>2806</c:v>
                </c:pt>
                <c:pt idx="58">
                  <c:v>2890</c:v>
                </c:pt>
                <c:pt idx="59">
                  <c:v>2780</c:v>
                </c:pt>
                <c:pt idx="60">
                  <c:v>2763</c:v>
                </c:pt>
                <c:pt idx="61">
                  <c:v>2810</c:v>
                </c:pt>
                <c:pt idx="62">
                  <c:v>2991</c:v>
                </c:pt>
                <c:pt idx="63">
                  <c:v>2984</c:v>
                </c:pt>
                <c:pt idx="64">
                  <c:v>2895</c:v>
                </c:pt>
                <c:pt idx="65">
                  <c:v>2854</c:v>
                </c:pt>
                <c:pt idx="66">
                  <c:v>3017</c:v>
                </c:pt>
                <c:pt idx="67">
                  <c:v>2932</c:v>
                </c:pt>
                <c:pt idx="68">
                  <c:v>2929</c:v>
                </c:pt>
                <c:pt idx="69">
                  <c:v>2968</c:v>
                </c:pt>
                <c:pt idx="70">
                  <c:v>3057</c:v>
                </c:pt>
                <c:pt idx="71">
                  <c:v>3041</c:v>
                </c:pt>
                <c:pt idx="72">
                  <c:v>2990</c:v>
                </c:pt>
                <c:pt idx="73">
                  <c:v>3018</c:v>
                </c:pt>
                <c:pt idx="74">
                  <c:v>3106</c:v>
                </c:pt>
                <c:pt idx="75">
                  <c:v>3103</c:v>
                </c:pt>
                <c:pt idx="76">
                  <c:v>3038.27001953125</c:v>
                </c:pt>
                <c:pt idx="77">
                  <c:v>3075.77001953125</c:v>
                </c:pt>
                <c:pt idx="78">
                  <c:v>3207.3798828125</c:v>
                </c:pt>
                <c:pt idx="79">
                  <c:v>3174.760009765625</c:v>
                </c:pt>
                <c:pt idx="80">
                  <c:v>3119.27001953125</c:v>
                </c:pt>
                <c:pt idx="81">
                  <c:v>3145.389892578125</c:v>
                </c:pt>
                <c:pt idx="82">
                  <c:v>3274.199951171875</c:v>
                </c:pt>
                <c:pt idx="83">
                  <c:v>3097.590087890625</c:v>
                </c:pt>
                <c:pt idx="84">
                  <c:v>3173.989990234375</c:v>
                </c:pt>
                <c:pt idx="85">
                  <c:v>3120.7900390625</c:v>
                </c:pt>
                <c:pt idx="86">
                  <c:v>3256.090087890625</c:v>
                </c:pt>
                <c:pt idx="87">
                  <c:v>3165</c:v>
                </c:pt>
                <c:pt idx="88">
                  <c:v>2929.300048828125</c:v>
                </c:pt>
                <c:pt idx="89">
                  <c:v>3024.199951171875</c:v>
                </c:pt>
                <c:pt idx="90">
                  <c:v>3068.5</c:v>
                </c:pt>
                <c:pt idx="91">
                  <c:v>3048.89990234375</c:v>
                </c:pt>
                <c:pt idx="92">
                  <c:v>2918.800048828125</c:v>
                </c:pt>
                <c:pt idx="93">
                  <c:v>2967.199951171875</c:v>
                </c:pt>
                <c:pt idx="94">
                  <c:v>3082.10009765625</c:v>
                </c:pt>
                <c:pt idx="95">
                  <c:v>3092</c:v>
                </c:pt>
                <c:pt idx="96">
                  <c:v>2951.800048828125</c:v>
                </c:pt>
                <c:pt idx="97">
                  <c:v>2940.699951171875</c:v>
                </c:pt>
                <c:pt idx="98">
                  <c:v>3040</c:v>
                </c:pt>
                <c:pt idx="99">
                  <c:v>2982.60009765625</c:v>
                </c:pt>
                <c:pt idx="100">
                  <c:v>2875.39990234375</c:v>
                </c:pt>
                <c:pt idx="101">
                  <c:v>2915.39990234375</c:v>
                </c:pt>
                <c:pt idx="102">
                  <c:v>2986.89990234375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2C-4F49-82CE-411AE328B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694904"/>
        <c:axId val="523695296"/>
      </c:lineChart>
      <c:catAx>
        <c:axId val="523694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3695296"/>
        <c:crosses val="autoZero"/>
        <c:auto val="1"/>
        <c:lblAlgn val="ctr"/>
        <c:lblOffset val="100"/>
        <c:tickLblSkip val="12"/>
        <c:noMultiLvlLbl val="0"/>
      </c:catAx>
      <c:valAx>
        <c:axId val="523695296"/>
        <c:scaling>
          <c:orientation val="minMax"/>
          <c:min val="26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369490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PIG CROP</a:t>
            </a:r>
          </a:p>
          <a:p>
            <a:pPr>
              <a:defRPr/>
            </a:pPr>
            <a:r>
              <a:rPr lang="en-US" sz="2000" b="0" dirty="0"/>
              <a:t>Quarterly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87175309982793"/>
          <c:h val="0.75824609071753346"/>
        </c:manualLayout>
      </c:layout>
      <c:lineChart>
        <c:grouping val="standard"/>
        <c:varyColors val="0"/>
        <c:ser>
          <c:idx val="1"/>
          <c:order val="0"/>
          <c:spPr>
            <a:ln w="635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Sheet1!$A$2:$A$105</c:f>
              <c:numCache>
                <c:formatCode>General</c:formatCode>
                <c:ptCount val="104"/>
                <c:pt idx="0">
                  <c:v>1999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2000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2001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2002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2003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2004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2005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2006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2007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2008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2009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2010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2012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2013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2014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2015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2016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2017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2018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2019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2021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2022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2024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</c:numCache>
            </c:numRef>
          </c:cat>
          <c:val>
            <c:numRef>
              <c:f>Sheet1!$B$2:$B$105</c:f>
              <c:numCache>
                <c:formatCode>General</c:formatCode>
                <c:ptCount val="104"/>
                <c:pt idx="0">
                  <c:v>25245</c:v>
                </c:pt>
                <c:pt idx="1">
                  <c:v>26271</c:v>
                </c:pt>
                <c:pt idx="2">
                  <c:v>25863</c:v>
                </c:pt>
                <c:pt idx="3">
                  <c:v>24973</c:v>
                </c:pt>
                <c:pt idx="4">
                  <c:v>24521</c:v>
                </c:pt>
                <c:pt idx="5">
                  <c:v>25565</c:v>
                </c:pt>
                <c:pt idx="6">
                  <c:v>25546</c:v>
                </c:pt>
                <c:pt idx="7">
                  <c:v>25110</c:v>
                </c:pt>
                <c:pt idx="8">
                  <c:v>23970</c:v>
                </c:pt>
                <c:pt idx="9">
                  <c:v>25507</c:v>
                </c:pt>
                <c:pt idx="10">
                  <c:v>25587</c:v>
                </c:pt>
                <c:pt idx="11">
                  <c:v>25553</c:v>
                </c:pt>
                <c:pt idx="12">
                  <c:v>24857</c:v>
                </c:pt>
                <c:pt idx="13">
                  <c:v>26001</c:v>
                </c:pt>
                <c:pt idx="14">
                  <c:v>25725</c:v>
                </c:pt>
                <c:pt idx="15">
                  <c:v>25094</c:v>
                </c:pt>
                <c:pt idx="16">
                  <c:v>24393</c:v>
                </c:pt>
                <c:pt idx="17">
                  <c:v>25630</c:v>
                </c:pt>
                <c:pt idx="18">
                  <c:v>25974</c:v>
                </c:pt>
                <c:pt idx="19">
                  <c:v>25484</c:v>
                </c:pt>
                <c:pt idx="20">
                  <c:v>25109</c:v>
                </c:pt>
                <c:pt idx="21">
                  <c:v>25639</c:v>
                </c:pt>
                <c:pt idx="22">
                  <c:v>26165</c:v>
                </c:pt>
                <c:pt idx="23">
                  <c:v>25874</c:v>
                </c:pt>
                <c:pt idx="24">
                  <c:v>25348</c:v>
                </c:pt>
                <c:pt idx="25">
                  <c:v>25991</c:v>
                </c:pt>
                <c:pt idx="26">
                  <c:v>26446</c:v>
                </c:pt>
                <c:pt idx="27">
                  <c:v>26190</c:v>
                </c:pt>
                <c:pt idx="28">
                  <c:v>25660</c:v>
                </c:pt>
                <c:pt idx="29">
                  <c:v>26599</c:v>
                </c:pt>
                <c:pt idx="30">
                  <c:v>26519</c:v>
                </c:pt>
                <c:pt idx="31">
                  <c:v>26855</c:v>
                </c:pt>
                <c:pt idx="32">
                  <c:v>26395</c:v>
                </c:pt>
                <c:pt idx="33">
                  <c:v>27870</c:v>
                </c:pt>
                <c:pt idx="34">
                  <c:v>29095</c:v>
                </c:pt>
                <c:pt idx="35">
                  <c:v>29513</c:v>
                </c:pt>
                <c:pt idx="36">
                  <c:v>28139</c:v>
                </c:pt>
                <c:pt idx="37">
                  <c:v>28444</c:v>
                </c:pt>
                <c:pt idx="38">
                  <c:v>29240</c:v>
                </c:pt>
                <c:pt idx="39">
                  <c:v>28770</c:v>
                </c:pt>
                <c:pt idx="40">
                  <c:v>28302</c:v>
                </c:pt>
                <c:pt idx="41">
                  <c:v>28809</c:v>
                </c:pt>
                <c:pt idx="42">
                  <c:v>28717</c:v>
                </c:pt>
                <c:pt idx="43">
                  <c:v>28260</c:v>
                </c:pt>
                <c:pt idx="44">
                  <c:v>27345</c:v>
                </c:pt>
                <c:pt idx="45">
                  <c:v>28425</c:v>
                </c:pt>
                <c:pt idx="46">
                  <c:v>28870</c:v>
                </c:pt>
                <c:pt idx="47">
                  <c:v>28488</c:v>
                </c:pt>
                <c:pt idx="48">
                  <c:v>27516</c:v>
                </c:pt>
                <c:pt idx="49">
                  <c:v>28954</c:v>
                </c:pt>
                <c:pt idx="50">
                  <c:v>29355</c:v>
                </c:pt>
                <c:pt idx="51">
                  <c:v>29261</c:v>
                </c:pt>
                <c:pt idx="52">
                  <c:v>28037</c:v>
                </c:pt>
                <c:pt idx="53">
                  <c:v>29712</c:v>
                </c:pt>
                <c:pt idx="54">
                  <c:v>29587</c:v>
                </c:pt>
                <c:pt idx="55">
                  <c:v>29319</c:v>
                </c:pt>
                <c:pt idx="56">
                  <c:v>28099</c:v>
                </c:pt>
                <c:pt idx="57">
                  <c:v>28921</c:v>
                </c:pt>
                <c:pt idx="58">
                  <c:v>29862</c:v>
                </c:pt>
                <c:pt idx="59">
                  <c:v>28253</c:v>
                </c:pt>
                <c:pt idx="60">
                  <c:v>26326</c:v>
                </c:pt>
                <c:pt idx="61">
                  <c:v>27495</c:v>
                </c:pt>
                <c:pt idx="62">
                  <c:v>30402</c:v>
                </c:pt>
                <c:pt idx="63">
                  <c:v>30531</c:v>
                </c:pt>
                <c:pt idx="64">
                  <c:v>29627</c:v>
                </c:pt>
                <c:pt idx="65">
                  <c:v>29593</c:v>
                </c:pt>
                <c:pt idx="66">
                  <c:v>31343</c:v>
                </c:pt>
                <c:pt idx="67">
                  <c:v>30878</c:v>
                </c:pt>
                <c:pt idx="68">
                  <c:v>30159</c:v>
                </c:pt>
                <c:pt idx="69">
                  <c:v>31097</c:v>
                </c:pt>
                <c:pt idx="70">
                  <c:v>32331</c:v>
                </c:pt>
                <c:pt idx="71">
                  <c:v>32320</c:v>
                </c:pt>
                <c:pt idx="72">
                  <c:v>31187</c:v>
                </c:pt>
                <c:pt idx="73">
                  <c:v>31839</c:v>
                </c:pt>
                <c:pt idx="74">
                  <c:v>33075</c:v>
                </c:pt>
                <c:pt idx="75">
                  <c:v>33328</c:v>
                </c:pt>
                <c:pt idx="76">
                  <c:v>32143.5</c:v>
                </c:pt>
                <c:pt idx="77">
                  <c:v>32685.900390625</c:v>
                </c:pt>
                <c:pt idx="78">
                  <c:v>34397.19921875</c:v>
                </c:pt>
                <c:pt idx="79">
                  <c:v>34172.5</c:v>
                </c:pt>
                <c:pt idx="80">
                  <c:v>33386</c:v>
                </c:pt>
                <c:pt idx="81">
                  <c:v>34594.80078125</c:v>
                </c:pt>
                <c:pt idx="82">
                  <c:v>36370.30078125</c:v>
                </c:pt>
                <c:pt idx="83">
                  <c:v>34351.6015625</c:v>
                </c:pt>
                <c:pt idx="84">
                  <c:v>34919.19921875</c:v>
                </c:pt>
                <c:pt idx="85">
                  <c:v>34327.80078125</c:v>
                </c:pt>
                <c:pt idx="86">
                  <c:v>36014.30078125</c:v>
                </c:pt>
                <c:pt idx="87">
                  <c:v>34987.30078125</c:v>
                </c:pt>
                <c:pt idx="88">
                  <c:v>32059.400390625</c:v>
                </c:pt>
                <c:pt idx="89">
                  <c:v>33127.8984375</c:v>
                </c:pt>
                <c:pt idx="90">
                  <c:v>34156.3984375</c:v>
                </c:pt>
                <c:pt idx="91">
                  <c:v>34122.6015625</c:v>
                </c:pt>
                <c:pt idx="92">
                  <c:v>31947.099609375</c:v>
                </c:pt>
                <c:pt idx="93">
                  <c:v>32635</c:v>
                </c:pt>
                <c:pt idx="94">
                  <c:v>34318.5</c:v>
                </c:pt>
                <c:pt idx="95">
                  <c:v>34700.69921875</c:v>
                </c:pt>
                <c:pt idx="96">
                  <c:v>32536.80078125</c:v>
                </c:pt>
                <c:pt idx="97">
                  <c:v>33413.8984375</c:v>
                </c:pt>
                <c:pt idx="98">
                  <c:v>35295.1015625</c:v>
                </c:pt>
                <c:pt idx="99">
                  <c:v>34791.6015625</c:v>
                </c:pt>
                <c:pt idx="100">
                  <c:v>33147.6015625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C4-4759-B0B2-17A08090A0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696080"/>
        <c:axId val="523696472"/>
      </c:lineChart>
      <c:catAx>
        <c:axId val="52369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3696472"/>
        <c:crosses val="autoZero"/>
        <c:auto val="1"/>
        <c:lblAlgn val="ctr"/>
        <c:lblOffset val="100"/>
        <c:tickLblSkip val="12"/>
        <c:noMultiLvlLbl val="0"/>
      </c:catAx>
      <c:valAx>
        <c:axId val="523696472"/>
        <c:scaling>
          <c:orientation val="minMax"/>
          <c:min val="22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369608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PIGS PER LITTER</a:t>
            </a:r>
          </a:p>
          <a:p>
            <a:pPr>
              <a:defRPr/>
            </a:pPr>
            <a:r>
              <a:rPr lang="en-US" sz="2000" b="0" dirty="0"/>
              <a:t>Quarterly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8519648072159994"/>
          <c:w val="0.8932308353697167"/>
          <c:h val="0.75824609071753346"/>
        </c:manualLayout>
      </c:layout>
      <c:lineChart>
        <c:grouping val="standard"/>
        <c:varyColors val="0"/>
        <c:ser>
          <c:idx val="1"/>
          <c:order val="0"/>
          <c:spPr>
            <a:ln w="635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Sheet1!$A$2:$A$105</c:f>
              <c:numCache>
                <c:formatCode>General</c:formatCode>
                <c:ptCount val="104"/>
                <c:pt idx="0">
                  <c:v>1999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2000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2001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2002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2003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2004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2005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2006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2007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2008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2009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2010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2012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2013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2014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2015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2016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2017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2018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2019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2021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2022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2024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</c:numCache>
            </c:numRef>
          </c:cat>
          <c:val>
            <c:numRef>
              <c:f>Sheet1!$B$2:$B$105</c:f>
              <c:numCache>
                <c:formatCode>General</c:formatCode>
                <c:ptCount val="104"/>
                <c:pt idx="0">
                  <c:v>8.7322725700449677</c:v>
                </c:pt>
                <c:pt idx="1">
                  <c:v>8.7980576021433361</c:v>
                </c:pt>
                <c:pt idx="2">
                  <c:v>8.8571917808219176</c:v>
                </c:pt>
                <c:pt idx="3">
                  <c:v>8.7809423347398035</c:v>
                </c:pt>
                <c:pt idx="4">
                  <c:v>8.763759828448892</c:v>
                </c:pt>
                <c:pt idx="5">
                  <c:v>8.8613518197573651</c:v>
                </c:pt>
                <c:pt idx="6">
                  <c:v>8.8425060574593282</c:v>
                </c:pt>
                <c:pt idx="7">
                  <c:v>8.8508988367994359</c:v>
                </c:pt>
                <c:pt idx="8">
                  <c:v>8.7227074235807862</c:v>
                </c:pt>
                <c:pt idx="9">
                  <c:v>8.8874564459930312</c:v>
                </c:pt>
                <c:pt idx="10">
                  <c:v>8.8905489923558019</c:v>
                </c:pt>
                <c:pt idx="11">
                  <c:v>8.8449290411907242</c:v>
                </c:pt>
                <c:pt idx="12">
                  <c:v>8.7679012345679013</c:v>
                </c:pt>
                <c:pt idx="13">
                  <c:v>8.8408704522271329</c:v>
                </c:pt>
                <c:pt idx="14">
                  <c:v>8.922996878251821</c:v>
                </c:pt>
                <c:pt idx="15">
                  <c:v>8.8577479703494522</c:v>
                </c:pt>
                <c:pt idx="16">
                  <c:v>8.8125</c:v>
                </c:pt>
                <c:pt idx="17">
                  <c:v>8.8838821490467943</c:v>
                </c:pt>
                <c:pt idx="18">
                  <c:v>8.9043537881384989</c:v>
                </c:pt>
                <c:pt idx="19">
                  <c:v>8.9292221443587945</c:v>
                </c:pt>
                <c:pt idx="20">
                  <c:v>8.8536671368124118</c:v>
                </c:pt>
                <c:pt idx="21">
                  <c:v>8.9334494773519157</c:v>
                </c:pt>
                <c:pt idx="22">
                  <c:v>9.0068846815834771</c:v>
                </c:pt>
                <c:pt idx="23">
                  <c:v>8.962244544509872</c:v>
                </c:pt>
                <c:pt idx="24">
                  <c:v>8.9442484121383199</c:v>
                </c:pt>
                <c:pt idx="25">
                  <c:v>9.0215203054494975</c:v>
                </c:pt>
                <c:pt idx="26">
                  <c:v>9.0661638669866296</c:v>
                </c:pt>
                <c:pt idx="27">
                  <c:v>9.0310344827586206</c:v>
                </c:pt>
                <c:pt idx="28">
                  <c:v>9.035211267605634</c:v>
                </c:pt>
                <c:pt idx="29">
                  <c:v>9.0812564015022197</c:v>
                </c:pt>
                <c:pt idx="30">
                  <c:v>9.1067994505494507</c:v>
                </c:pt>
                <c:pt idx="31">
                  <c:v>9.1064767717870456</c:v>
                </c:pt>
                <c:pt idx="32">
                  <c:v>9.0860585197934594</c:v>
                </c:pt>
                <c:pt idx="33">
                  <c:v>9.1980198019801982</c:v>
                </c:pt>
                <c:pt idx="34">
                  <c:v>9.2866262368337065</c:v>
                </c:pt>
                <c:pt idx="35">
                  <c:v>9.2808176100628934</c:v>
                </c:pt>
                <c:pt idx="36">
                  <c:v>9.2440867279894867</c:v>
                </c:pt>
                <c:pt idx="37">
                  <c:v>9.3781734256511697</c:v>
                </c:pt>
                <c:pt idx="38">
                  <c:v>9.5089430894308951</c:v>
                </c:pt>
                <c:pt idx="39">
                  <c:v>9.501321003963012</c:v>
                </c:pt>
                <c:pt idx="40">
                  <c:v>9.481407035175879</c:v>
                </c:pt>
                <c:pt idx="41">
                  <c:v>9.6126126126126135</c:v>
                </c:pt>
                <c:pt idx="42">
                  <c:v>9.7049678945589726</c:v>
                </c:pt>
                <c:pt idx="43">
                  <c:v>9.694682675814752</c:v>
                </c:pt>
                <c:pt idx="44">
                  <c:v>9.6082220660576247</c:v>
                </c:pt>
                <c:pt idx="45">
                  <c:v>9.8084886128364381</c:v>
                </c:pt>
                <c:pt idx="46">
                  <c:v>9.8063858695652169</c:v>
                </c:pt>
                <c:pt idx="47">
                  <c:v>9.8882332523429373</c:v>
                </c:pt>
                <c:pt idx="48">
                  <c:v>9.8026362664766662</c:v>
                </c:pt>
                <c:pt idx="49">
                  <c:v>10.029095947350191</c:v>
                </c:pt>
                <c:pt idx="50">
                  <c:v>10.029039972668262</c:v>
                </c:pt>
                <c:pt idx="51">
                  <c:v>10.024323398424118</c:v>
                </c:pt>
                <c:pt idx="52">
                  <c:v>9.9669392108069683</c:v>
                </c:pt>
                <c:pt idx="53">
                  <c:v>10.088964346349746</c:v>
                </c:pt>
                <c:pt idx="54">
                  <c:v>10.129065388565559</c:v>
                </c:pt>
                <c:pt idx="55">
                  <c:v>10.152008310249307</c:v>
                </c:pt>
                <c:pt idx="56">
                  <c:v>10.078550932568149</c:v>
                </c:pt>
                <c:pt idx="57">
                  <c:v>10.306842480399144</c:v>
                </c:pt>
                <c:pt idx="58">
                  <c:v>10.332871972318339</c:v>
                </c:pt>
                <c:pt idx="59">
                  <c:v>10.162949640287771</c:v>
                </c:pt>
                <c:pt idx="60">
                  <c:v>9.5280492218602966</c:v>
                </c:pt>
                <c:pt idx="61">
                  <c:v>9.784697508896798</c:v>
                </c:pt>
                <c:pt idx="62">
                  <c:v>10.164493480441324</c:v>
                </c:pt>
                <c:pt idx="63">
                  <c:v>10.23156836461126</c:v>
                </c:pt>
                <c:pt idx="64">
                  <c:v>10.233851468048359</c:v>
                </c:pt>
                <c:pt idx="65">
                  <c:v>10.36895585143658</c:v>
                </c:pt>
                <c:pt idx="66">
                  <c:v>10.388796818031157</c:v>
                </c:pt>
                <c:pt idx="67">
                  <c:v>10.531377899045021</c:v>
                </c:pt>
                <c:pt idx="68">
                  <c:v>10.296688289518608</c:v>
                </c:pt>
                <c:pt idx="69">
                  <c:v>10.477425876010782</c:v>
                </c:pt>
                <c:pt idx="70">
                  <c:v>10.576054955839059</c:v>
                </c:pt>
                <c:pt idx="71">
                  <c:v>10.628082867477803</c:v>
                </c:pt>
                <c:pt idx="72">
                  <c:v>10.430434782608696</c:v>
                </c:pt>
                <c:pt idx="73">
                  <c:v>10.549701789264413</c:v>
                </c:pt>
                <c:pt idx="74">
                  <c:v>10.648744365743722</c:v>
                </c:pt>
                <c:pt idx="75">
                  <c:v>10.740573638414437</c:v>
                </c:pt>
                <c:pt idx="76">
                  <c:v>10.579540262507399</c:v>
                </c:pt>
                <c:pt idx="77">
                  <c:v>10.626899990268569</c:v>
                </c:pt>
                <c:pt idx="78">
                  <c:v>10.724392019503361</c:v>
                </c:pt>
                <c:pt idx="79">
                  <c:v>10.763805734885381</c:v>
                </c:pt>
                <c:pt idx="80">
                  <c:v>10.703145220181066</c:v>
                </c:pt>
                <c:pt idx="81">
                  <c:v>10.998573138064707</c:v>
                </c:pt>
                <c:pt idx="82">
                  <c:v>11.108148959635967</c:v>
                </c:pt>
                <c:pt idx="83">
                  <c:v>11.089782891800416</c:v>
                </c:pt>
                <c:pt idx="84">
                  <c:v>11.001672760843043</c:v>
                </c:pt>
                <c:pt idx="85">
                  <c:v>10.999714928455179</c:v>
                </c:pt>
                <c:pt idx="86">
                  <c:v>11.060597160744084</c:v>
                </c:pt>
                <c:pt idx="87">
                  <c:v>11.054439425355451</c:v>
                </c:pt>
                <c:pt idx="88">
                  <c:v>10.944389395497554</c:v>
                </c:pt>
                <c:pt idx="89">
                  <c:v>10.954268557759537</c:v>
                </c:pt>
                <c:pt idx="90">
                  <c:v>11.131301429851719</c:v>
                </c:pt>
                <c:pt idx="91">
                  <c:v>11.191774953408368</c:v>
                </c:pt>
                <c:pt idx="92">
                  <c:v>10.945285416930668</c:v>
                </c:pt>
                <c:pt idx="93">
                  <c:v>10.998584705122765</c:v>
                </c:pt>
                <c:pt idx="94">
                  <c:v>11.134777882813454</c:v>
                </c:pt>
                <c:pt idx="95">
                  <c:v>11.222735840475421</c:v>
                </c:pt>
                <c:pt idx="96">
                  <c:v>11.022698097104248</c:v>
                </c:pt>
                <c:pt idx="97">
                  <c:v>11.362566393142044</c:v>
                </c:pt>
                <c:pt idx="98">
                  <c:v>11.610230777138158</c:v>
                </c:pt>
                <c:pt idx="99">
                  <c:v>11.664856307702633</c:v>
                </c:pt>
                <c:pt idx="100">
                  <c:v>11.527997039813926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D0-49DE-A15D-B5E6415ED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697256"/>
        <c:axId val="521989720"/>
      </c:lineChart>
      <c:catAx>
        <c:axId val="523697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1989720"/>
        <c:crosses val="autoZero"/>
        <c:auto val="1"/>
        <c:lblAlgn val="ctr"/>
        <c:lblOffset val="100"/>
        <c:tickLblSkip val="12"/>
        <c:noMultiLvlLbl val="0"/>
      </c:catAx>
      <c:valAx>
        <c:axId val="521989720"/>
        <c:scaling>
          <c:orientation val="minMax"/>
          <c:min val="8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baseline="0" dirty="0"/>
                  <a:t>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369725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MARCH 1 MARKET HOGS</a:t>
            </a: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 Inventory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53662</c:v>
                </c:pt>
                <c:pt idx="1">
                  <c:v>51587</c:v>
                </c:pt>
                <c:pt idx="2">
                  <c:v>51322</c:v>
                </c:pt>
                <c:pt idx="3">
                  <c:v>53026</c:v>
                </c:pt>
                <c:pt idx="4">
                  <c:v>52156</c:v>
                </c:pt>
                <c:pt idx="5">
                  <c:v>53558</c:v>
                </c:pt>
                <c:pt idx="6">
                  <c:v>53759</c:v>
                </c:pt>
                <c:pt idx="7">
                  <c:v>54295</c:v>
                </c:pt>
                <c:pt idx="8">
                  <c:v>55746</c:v>
                </c:pt>
                <c:pt idx="9">
                  <c:v>60518</c:v>
                </c:pt>
                <c:pt idx="10">
                  <c:v>59528</c:v>
                </c:pt>
                <c:pt idx="11">
                  <c:v>57858</c:v>
                </c:pt>
                <c:pt idx="12">
                  <c:v>57971</c:v>
                </c:pt>
                <c:pt idx="13">
                  <c:v>58957</c:v>
                </c:pt>
                <c:pt idx="14">
                  <c:v>59236</c:v>
                </c:pt>
                <c:pt idx="15">
                  <c:v>55493</c:v>
                </c:pt>
                <c:pt idx="16">
                  <c:v>61318</c:v>
                </c:pt>
                <c:pt idx="17">
                  <c:v>62294</c:v>
                </c:pt>
                <c:pt idx="18">
                  <c:v>64818</c:v>
                </c:pt>
                <c:pt idx="19">
                  <c:v>66244.8984375</c:v>
                </c:pt>
                <c:pt idx="20">
                  <c:v>68212.6015625</c:v>
                </c:pt>
                <c:pt idx="21">
                  <c:v>69628.5</c:v>
                </c:pt>
                <c:pt idx="22">
                  <c:v>67988.1015625</c:v>
                </c:pt>
                <c:pt idx="23">
                  <c:v>67101.296875</c:v>
                </c:pt>
                <c:pt idx="24">
                  <c:v>67990</c:v>
                </c:pt>
                <c:pt idx="25">
                  <c:v>68555.6015625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71-4259-861B-4C49F15BE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526480"/>
        <c:axId val="226526872"/>
      </c:barChart>
      <c:catAx>
        <c:axId val="22652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6526872"/>
        <c:crosses val="autoZero"/>
        <c:auto val="1"/>
        <c:lblAlgn val="ctr"/>
        <c:lblOffset val="100"/>
        <c:tickLblSkip val="3"/>
        <c:noMultiLvlLbl val="0"/>
      </c:catAx>
      <c:valAx>
        <c:axId val="226526872"/>
        <c:scaling>
          <c:orientation val="minMax"/>
          <c:min val="4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652648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LITTERS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PER BREEDING ANIMAL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Annualized, Quarterly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34152411982982"/>
          <c:h val="0.75824609071753346"/>
        </c:manualLayout>
      </c:layout>
      <c:lineChart>
        <c:grouping val="standard"/>
        <c:varyColors val="0"/>
        <c:ser>
          <c:idx val="1"/>
          <c:order val="0"/>
          <c:spPr>
            <a:ln w="635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Sheet1!$A$2:$A$105</c:f>
              <c:numCache>
                <c:formatCode>General</c:formatCode>
                <c:ptCount val="104"/>
                <c:pt idx="0">
                  <c:v>1999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2000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2001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2002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2003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2004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2005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2006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2007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2008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2009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2010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2012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2013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2014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2015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2016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2017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2018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2019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2021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2022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2024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</c:numCache>
            </c:numRef>
          </c:cat>
          <c:val>
            <c:numRef>
              <c:f>Sheet1!$B$2:$B$105</c:f>
              <c:numCache>
                <c:formatCode>General</c:formatCode>
                <c:ptCount val="104"/>
                <c:pt idx="0">
                  <c:v>1.7306195749775517</c:v>
                </c:pt>
                <c:pt idx="1">
                  <c:v>1.8299371840049028</c:v>
                </c:pt>
                <c:pt idx="2">
                  <c:v>1.792785878741366</c:v>
                </c:pt>
                <c:pt idx="3">
                  <c:v>1.8054277098873195</c:v>
                </c:pt>
                <c:pt idx="4">
                  <c:v>1.7956040429969518</c:v>
                </c:pt>
                <c:pt idx="5">
                  <c:v>1.8645984811762806</c:v>
                </c:pt>
                <c:pt idx="6">
                  <c:v>1.8540028878549655</c:v>
                </c:pt>
                <c:pt idx="7">
                  <c:v>1.8171337069655724</c:v>
                </c:pt>
                <c:pt idx="8">
                  <c:v>1.7539492580181906</c:v>
                </c:pt>
                <c:pt idx="9">
                  <c:v>1.8444730077120823</c:v>
                </c:pt>
                <c:pt idx="10">
                  <c:v>1.863386209129168</c:v>
                </c:pt>
                <c:pt idx="11">
                  <c:v>1.877497969130788</c:v>
                </c:pt>
                <c:pt idx="12">
                  <c:v>1.8287373004354137</c:v>
                </c:pt>
                <c:pt idx="13">
                  <c:v>1.888282504012841</c:v>
                </c:pt>
                <c:pt idx="14">
                  <c:v>1.8576030927835052</c:v>
                </c:pt>
                <c:pt idx="15">
                  <c:v>1.8727483060651131</c:v>
                </c:pt>
                <c:pt idx="16">
                  <c:v>1.8276658963354242</c:v>
                </c:pt>
                <c:pt idx="17">
                  <c:v>1.9115454696041081</c:v>
                </c:pt>
                <c:pt idx="18">
                  <c:v>1.9330682571239231</c:v>
                </c:pt>
                <c:pt idx="19">
                  <c:v>1.9193006052454606</c:v>
                </c:pt>
                <c:pt idx="20">
                  <c:v>1.8846984548928394</c:v>
                </c:pt>
                <c:pt idx="21">
                  <c:v>1.9226260257913248</c:v>
                </c:pt>
                <c:pt idx="22">
                  <c:v>1.9539263494198755</c:v>
                </c:pt>
                <c:pt idx="23">
                  <c:v>1.9336905559276625</c:v>
                </c:pt>
                <c:pt idx="24">
                  <c:v>1.8956521739130434</c:v>
                </c:pt>
                <c:pt idx="25">
                  <c:v>1.9361559139784945</c:v>
                </c:pt>
                <c:pt idx="26">
                  <c:v>1.948563794255177</c:v>
                </c:pt>
                <c:pt idx="27">
                  <c:v>1.935591523444018</c:v>
                </c:pt>
                <c:pt idx="28">
                  <c:v>1.8836013928038469</c:v>
                </c:pt>
                <c:pt idx="29">
                  <c:v>1.9381306865177832</c:v>
                </c:pt>
                <c:pt idx="30">
                  <c:v>1.9157894736842105</c:v>
                </c:pt>
                <c:pt idx="31">
                  <c:v>1.9340875553369405</c:v>
                </c:pt>
                <c:pt idx="32">
                  <c:v>1.8999345977763245</c:v>
                </c:pt>
                <c:pt idx="33">
                  <c:v>1.9710522036103431</c:v>
                </c:pt>
                <c:pt idx="34">
                  <c:v>2.0314475603825581</c:v>
                </c:pt>
                <c:pt idx="35">
                  <c:v>2.0489690721649483</c:v>
                </c:pt>
                <c:pt idx="36">
                  <c:v>1.9534734477779561</c:v>
                </c:pt>
                <c:pt idx="37">
                  <c:v>1.9567741935483871</c:v>
                </c:pt>
                <c:pt idx="38">
                  <c:v>2.0061980101125427</c:v>
                </c:pt>
                <c:pt idx="39">
                  <c:v>1.9983501072430292</c:v>
                </c:pt>
                <c:pt idx="40">
                  <c:v>1.9696469811943254</c:v>
                </c:pt>
                <c:pt idx="41">
                  <c:v>2.0006675567423229</c:v>
                </c:pt>
                <c:pt idx="42">
                  <c:v>1.9832439678284182</c:v>
                </c:pt>
                <c:pt idx="43">
                  <c:v>1.9846808510638299</c:v>
                </c:pt>
                <c:pt idx="44">
                  <c:v>1.9459829059829059</c:v>
                </c:pt>
                <c:pt idx="45">
                  <c:v>2.0125000000000002</c:v>
                </c:pt>
                <c:pt idx="46">
                  <c:v>2.0345542501727714</c:v>
                </c:pt>
                <c:pt idx="47">
                  <c:v>1.9972270363951472</c:v>
                </c:pt>
                <c:pt idx="48">
                  <c:v>1.9432329525787471</c:v>
                </c:pt>
                <c:pt idx="49">
                  <c:v>1.9951624049758121</c:v>
                </c:pt>
                <c:pt idx="50">
                  <c:v>2.0175771152851971</c:v>
                </c:pt>
                <c:pt idx="51">
                  <c:v>2.0110230795728556</c:v>
                </c:pt>
                <c:pt idx="52">
                  <c:v>1.9389970704807857</c:v>
                </c:pt>
                <c:pt idx="53">
                  <c:v>2.0240549828178693</c:v>
                </c:pt>
                <c:pt idx="54">
                  <c:v>1.9931763903104742</c:v>
                </c:pt>
                <c:pt idx="55">
                  <c:v>1.9958534899792675</c:v>
                </c:pt>
                <c:pt idx="56">
                  <c:v>1.9164804949304004</c:v>
                </c:pt>
                <c:pt idx="57">
                  <c:v>1.9232350925291295</c:v>
                </c:pt>
                <c:pt idx="58">
                  <c:v>1.9646498980285521</c:v>
                </c:pt>
                <c:pt idx="59">
                  <c:v>1.9119669876203575</c:v>
                </c:pt>
                <c:pt idx="60">
                  <c:v>1.9197498697238145</c:v>
                </c:pt>
                <c:pt idx="61">
                  <c:v>1.9210391386087848</c:v>
                </c:pt>
                <c:pt idx="62">
                  <c:v>2.0433817250213493</c:v>
                </c:pt>
                <c:pt idx="63">
                  <c:v>2.0162162162162161</c:v>
                </c:pt>
                <c:pt idx="64">
                  <c:v>1.9498232025593534</c:v>
                </c:pt>
                <c:pt idx="65">
                  <c:v>1.9083918421932464</c:v>
                </c:pt>
                <c:pt idx="66">
                  <c:v>2.0364495443806954</c:v>
                </c:pt>
                <c:pt idx="67">
                  <c:v>1.9592382225192115</c:v>
                </c:pt>
                <c:pt idx="68">
                  <c:v>1.9520159946684439</c:v>
                </c:pt>
                <c:pt idx="69">
                  <c:v>1.9852842809364548</c:v>
                </c:pt>
                <c:pt idx="70">
                  <c:v>2.0451580531861517</c:v>
                </c:pt>
                <c:pt idx="71">
                  <c:v>2.0219414893617023</c:v>
                </c:pt>
                <c:pt idx="72">
                  <c:v>1.9574468085106382</c:v>
                </c:pt>
                <c:pt idx="73">
                  <c:v>1.9796654640865858</c:v>
                </c:pt>
                <c:pt idx="74">
                  <c:v>2.0337207398919626</c:v>
                </c:pt>
                <c:pt idx="75">
                  <c:v>2.0290992316495013</c:v>
                </c:pt>
                <c:pt idx="76">
                  <c:v>1.9668360702581325</c:v>
                </c:pt>
                <c:pt idx="77">
                  <c:v>1.9811723153180354</c:v>
                </c:pt>
                <c:pt idx="78">
                  <c:v>2.0299872676028481</c:v>
                </c:pt>
                <c:pt idx="79">
                  <c:v>2.0125261551604594</c:v>
                </c:pt>
                <c:pt idx="80">
                  <c:v>1.9724737393291722</c:v>
                </c:pt>
                <c:pt idx="81">
                  <c:v>1.9817848622970138</c:v>
                </c:pt>
                <c:pt idx="82">
                  <c:v>2.0433099733439701</c:v>
                </c:pt>
                <c:pt idx="83">
                  <c:v>1.9178342823072154</c:v>
                </c:pt>
                <c:pt idx="84">
                  <c:v>1.9559026620960054</c:v>
                </c:pt>
                <c:pt idx="85">
                  <c:v>1.9278713792808313</c:v>
                </c:pt>
                <c:pt idx="86">
                  <c:v>2.0111425325677277</c:v>
                </c:pt>
                <c:pt idx="87">
                  <c:v>1.9833622857721604</c:v>
                </c:pt>
                <c:pt idx="88">
                  <c:v>1.8972458071844445</c:v>
                </c:pt>
                <c:pt idx="89">
                  <c:v>1.9464190887653041</c:v>
                </c:pt>
                <c:pt idx="90">
                  <c:v>1.926874862740604</c:v>
                </c:pt>
                <c:pt idx="91">
                  <c:v>1.9389179158209913</c:v>
                </c:pt>
                <c:pt idx="92">
                  <c:v>1.8907819791095835</c:v>
                </c:pt>
                <c:pt idx="93">
                  <c:v>1.9305768212617986</c:v>
                </c:pt>
                <c:pt idx="94">
                  <c:v>1.9827593003767692</c:v>
                </c:pt>
                <c:pt idx="95">
                  <c:v>1.9783103084533626</c:v>
                </c:pt>
                <c:pt idx="96">
                  <c:v>1.9033126775711291</c:v>
                </c:pt>
                <c:pt idx="97">
                  <c:v>1.9140508997945651</c:v>
                </c:pt>
                <c:pt idx="98">
                  <c:v>1.9595520103134316</c:v>
                </c:pt>
                <c:pt idx="99">
                  <c:v>1.930954178299749</c:v>
                </c:pt>
                <c:pt idx="100">
                  <c:v>1.9173486313522672</c:v>
                </c:pt>
                <c:pt idx="101">
                  <c:v>1.9385273917842261</c:v>
                </c:pt>
                <c:pt idx="102">
                  <c:v>#N/A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67-4F54-BDAF-43E372205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1990504"/>
        <c:axId val="521990896"/>
      </c:lineChart>
      <c:catAx>
        <c:axId val="521990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1990896"/>
        <c:crosses val="autoZero"/>
        <c:auto val="1"/>
        <c:lblAlgn val="ctr"/>
        <c:lblOffset val="100"/>
        <c:tickLblSkip val="12"/>
        <c:noMultiLvlLbl val="0"/>
      </c:catAx>
      <c:valAx>
        <c:axId val="521990896"/>
        <c:scaling>
          <c:orientation val="minMax"/>
          <c:min val="1.6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baseline="0" dirty="0"/>
                  <a:t>Litters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199050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DECEMBER 1 ALL HOGS AND PIGS</a:t>
            </a: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 Inventory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3453253688116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62204</c:v>
                </c:pt>
                <c:pt idx="1">
                  <c:v>59335</c:v>
                </c:pt>
                <c:pt idx="2">
                  <c:v>59110</c:v>
                </c:pt>
                <c:pt idx="3">
                  <c:v>59722</c:v>
                </c:pt>
                <c:pt idx="4">
                  <c:v>59554</c:v>
                </c:pt>
                <c:pt idx="5">
                  <c:v>60453</c:v>
                </c:pt>
                <c:pt idx="6">
                  <c:v>60982</c:v>
                </c:pt>
                <c:pt idx="7">
                  <c:v>61463</c:v>
                </c:pt>
                <c:pt idx="8">
                  <c:v>62515</c:v>
                </c:pt>
                <c:pt idx="9">
                  <c:v>68177</c:v>
                </c:pt>
                <c:pt idx="10">
                  <c:v>67049</c:v>
                </c:pt>
                <c:pt idx="11">
                  <c:v>64687</c:v>
                </c:pt>
                <c:pt idx="12">
                  <c:v>64725</c:v>
                </c:pt>
                <c:pt idx="13">
                  <c:v>66259</c:v>
                </c:pt>
                <c:pt idx="14">
                  <c:v>66224</c:v>
                </c:pt>
                <c:pt idx="15">
                  <c:v>64775</c:v>
                </c:pt>
                <c:pt idx="16">
                  <c:v>67627</c:v>
                </c:pt>
                <c:pt idx="17">
                  <c:v>69019</c:v>
                </c:pt>
                <c:pt idx="18">
                  <c:v>71345</c:v>
                </c:pt>
                <c:pt idx="19">
                  <c:v>73145</c:v>
                </c:pt>
                <c:pt idx="20">
                  <c:v>75055.203125</c:v>
                </c:pt>
                <c:pt idx="21">
                  <c:v>77322.6015625</c:v>
                </c:pt>
                <c:pt idx="22">
                  <c:v>77022</c:v>
                </c:pt>
                <c:pt idx="23">
                  <c:v>74606.1015625</c:v>
                </c:pt>
                <c:pt idx="24">
                  <c:v>74955.5</c:v>
                </c:pt>
                <c:pt idx="25">
                  <c:v>75816.296875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C-47AD-AD2B-8C7CC9FA1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527656"/>
        <c:axId val="226528048"/>
      </c:barChart>
      <c:catAx>
        <c:axId val="226527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6528048"/>
        <c:crosses val="autoZero"/>
        <c:auto val="1"/>
        <c:lblAlgn val="ctr"/>
        <c:lblOffset val="100"/>
        <c:tickLblSkip val="3"/>
        <c:noMultiLvlLbl val="0"/>
      </c:catAx>
      <c:valAx>
        <c:axId val="226528048"/>
        <c:scaling>
          <c:orientation val="minMax"/>
          <c:max val="80000"/>
          <c:min val="5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6527656"/>
        <c:crosses val="autoZero"/>
        <c:crossBetween val="between"/>
        <c:majorUnit val="5000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DECEMBER 1 HOG BREEDING HERD</a:t>
            </a: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 Inventory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6682</c:v>
                </c:pt>
                <c:pt idx="1">
                  <c:v>6233</c:v>
                </c:pt>
                <c:pt idx="2">
                  <c:v>6267</c:v>
                </c:pt>
                <c:pt idx="3">
                  <c:v>6201</c:v>
                </c:pt>
                <c:pt idx="4">
                  <c:v>6058</c:v>
                </c:pt>
                <c:pt idx="5">
                  <c:v>6019</c:v>
                </c:pt>
                <c:pt idx="6">
                  <c:v>5980</c:v>
                </c:pt>
                <c:pt idx="7">
                  <c:v>6031</c:v>
                </c:pt>
                <c:pt idx="8">
                  <c:v>6116</c:v>
                </c:pt>
                <c:pt idx="9">
                  <c:v>6233</c:v>
                </c:pt>
                <c:pt idx="10">
                  <c:v>6062</c:v>
                </c:pt>
                <c:pt idx="11">
                  <c:v>5850</c:v>
                </c:pt>
                <c:pt idx="12">
                  <c:v>5778</c:v>
                </c:pt>
                <c:pt idx="13">
                  <c:v>5803</c:v>
                </c:pt>
                <c:pt idx="14">
                  <c:v>5819</c:v>
                </c:pt>
                <c:pt idx="15">
                  <c:v>5757</c:v>
                </c:pt>
                <c:pt idx="16">
                  <c:v>5939</c:v>
                </c:pt>
                <c:pt idx="17">
                  <c:v>6002</c:v>
                </c:pt>
                <c:pt idx="18">
                  <c:v>6110</c:v>
                </c:pt>
                <c:pt idx="19">
                  <c:v>6179</c:v>
                </c:pt>
                <c:pt idx="20">
                  <c:v>6325.60009765625</c:v>
                </c:pt>
                <c:pt idx="21">
                  <c:v>6491.10009765625</c:v>
                </c:pt>
                <c:pt idx="22">
                  <c:v>6175.89990234375</c:v>
                </c:pt>
                <c:pt idx="23">
                  <c:v>6174.7998046875</c:v>
                </c:pt>
                <c:pt idx="24">
                  <c:v>6203.5</c:v>
                </c:pt>
                <c:pt idx="25">
                  <c:v>5998.7001953125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05-4C84-A4B6-ACE89DEFEE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528832"/>
        <c:axId val="226529224"/>
      </c:barChart>
      <c:catAx>
        <c:axId val="22652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6529224"/>
        <c:crosses val="autoZero"/>
        <c:auto val="1"/>
        <c:lblAlgn val="ctr"/>
        <c:lblOffset val="100"/>
        <c:tickLblSkip val="3"/>
        <c:noMultiLvlLbl val="0"/>
      </c:catAx>
      <c:valAx>
        <c:axId val="226529224"/>
        <c:scaling>
          <c:orientation val="minMax"/>
          <c:max val="7500"/>
          <c:min val="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652883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DECEMBER 1 MARKET HOGS</a:t>
            </a: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 Inventory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72409267807042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55522</c:v>
                </c:pt>
                <c:pt idx="1">
                  <c:v>53103</c:v>
                </c:pt>
                <c:pt idx="2">
                  <c:v>52843</c:v>
                </c:pt>
                <c:pt idx="3">
                  <c:v>53521</c:v>
                </c:pt>
                <c:pt idx="4">
                  <c:v>53496</c:v>
                </c:pt>
                <c:pt idx="5">
                  <c:v>54434</c:v>
                </c:pt>
                <c:pt idx="6">
                  <c:v>55002</c:v>
                </c:pt>
                <c:pt idx="7">
                  <c:v>55432</c:v>
                </c:pt>
                <c:pt idx="8">
                  <c:v>56399</c:v>
                </c:pt>
                <c:pt idx="9">
                  <c:v>61944</c:v>
                </c:pt>
                <c:pt idx="10">
                  <c:v>60987</c:v>
                </c:pt>
                <c:pt idx="11">
                  <c:v>58837</c:v>
                </c:pt>
                <c:pt idx="12">
                  <c:v>58947</c:v>
                </c:pt>
                <c:pt idx="13">
                  <c:v>60456</c:v>
                </c:pt>
                <c:pt idx="14">
                  <c:v>60405</c:v>
                </c:pt>
                <c:pt idx="15">
                  <c:v>59018</c:v>
                </c:pt>
                <c:pt idx="16">
                  <c:v>61688</c:v>
                </c:pt>
                <c:pt idx="17">
                  <c:v>63017</c:v>
                </c:pt>
                <c:pt idx="18">
                  <c:v>65235</c:v>
                </c:pt>
                <c:pt idx="19">
                  <c:v>66966</c:v>
                </c:pt>
                <c:pt idx="20">
                  <c:v>68729.6015625</c:v>
                </c:pt>
                <c:pt idx="21">
                  <c:v>70831.5</c:v>
                </c:pt>
                <c:pt idx="22">
                  <c:v>70846.1015625</c:v>
                </c:pt>
                <c:pt idx="23">
                  <c:v>68431.296875</c:v>
                </c:pt>
                <c:pt idx="24">
                  <c:v>68752</c:v>
                </c:pt>
                <c:pt idx="25">
                  <c:v>69817.6015625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EE-49AE-98DA-7AE7D737D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0677416"/>
        <c:axId val="520677808"/>
      </c:barChart>
      <c:catAx>
        <c:axId val="520677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0677808"/>
        <c:crosses val="autoZero"/>
        <c:auto val="1"/>
        <c:lblAlgn val="ctr"/>
        <c:lblOffset val="100"/>
        <c:tickLblSkip val="3"/>
        <c:noMultiLvlLbl val="0"/>
      </c:catAx>
      <c:valAx>
        <c:axId val="520677808"/>
        <c:scaling>
          <c:orientation val="minMax"/>
          <c:max val="75000"/>
          <c:min val="4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0677416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JUNE 1 ALL HOGS AND PIGS</a:t>
            </a: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 Inventory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62213</c:v>
                </c:pt>
                <c:pt idx="1">
                  <c:v>60894</c:v>
                </c:pt>
                <c:pt idx="2">
                  <c:v>59111</c:v>
                </c:pt>
                <c:pt idx="3">
                  <c:v>58525</c:v>
                </c:pt>
                <c:pt idx="4">
                  <c:v>60391</c:v>
                </c:pt>
                <c:pt idx="5">
                  <c:v>59609</c:v>
                </c:pt>
                <c:pt idx="6">
                  <c:v>60707</c:v>
                </c:pt>
                <c:pt idx="7">
                  <c:v>60744</c:v>
                </c:pt>
                <c:pt idx="8">
                  <c:v>61701</c:v>
                </c:pt>
                <c:pt idx="9">
                  <c:v>63946</c:v>
                </c:pt>
                <c:pt idx="10">
                  <c:v>67100</c:v>
                </c:pt>
                <c:pt idx="11">
                  <c:v>66710</c:v>
                </c:pt>
                <c:pt idx="12">
                  <c:v>64650</c:v>
                </c:pt>
                <c:pt idx="13">
                  <c:v>65320</c:v>
                </c:pt>
                <c:pt idx="14">
                  <c:v>66469</c:v>
                </c:pt>
                <c:pt idx="15">
                  <c:v>65188</c:v>
                </c:pt>
                <c:pt idx="16">
                  <c:v>61468</c:v>
                </c:pt>
                <c:pt idx="17">
                  <c:v>67066</c:v>
                </c:pt>
                <c:pt idx="18">
                  <c:v>69281</c:v>
                </c:pt>
                <c:pt idx="19">
                  <c:v>71210</c:v>
                </c:pt>
                <c:pt idx="20">
                  <c:v>73000.8984375</c:v>
                </c:pt>
                <c:pt idx="21">
                  <c:v>76095.203125</c:v>
                </c:pt>
                <c:pt idx="22">
                  <c:v>77513.6015625</c:v>
                </c:pt>
                <c:pt idx="23">
                  <c:v>73303</c:v>
                </c:pt>
                <c:pt idx="24">
                  <c:v>72654.1015625</c:v>
                </c:pt>
                <c:pt idx="25">
                  <c:v>73550.5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4B-48F2-9318-BF02011FE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0678592"/>
        <c:axId val="520678984"/>
      </c:barChart>
      <c:catAx>
        <c:axId val="52067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0678984"/>
        <c:crosses val="autoZero"/>
        <c:auto val="1"/>
        <c:lblAlgn val="ctr"/>
        <c:lblOffset val="100"/>
        <c:tickLblSkip val="3"/>
        <c:noMultiLvlLbl val="0"/>
      </c:catAx>
      <c:valAx>
        <c:axId val="520678984"/>
        <c:scaling>
          <c:orientation val="minMax"/>
          <c:min val="5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067859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JUNE 1 MARKET HOGS</a:t>
            </a: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 Inventory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55254</c:v>
                </c:pt>
                <c:pt idx="1">
                  <c:v>54379</c:v>
                </c:pt>
                <c:pt idx="2">
                  <c:v>52878</c:v>
                </c:pt>
                <c:pt idx="3">
                  <c:v>52347</c:v>
                </c:pt>
                <c:pt idx="4">
                  <c:v>54183</c:v>
                </c:pt>
                <c:pt idx="5">
                  <c:v>53573</c:v>
                </c:pt>
                <c:pt idx="6">
                  <c:v>54760</c:v>
                </c:pt>
                <c:pt idx="7">
                  <c:v>54756</c:v>
                </c:pt>
                <c:pt idx="8">
                  <c:v>55621</c:v>
                </c:pt>
                <c:pt idx="9">
                  <c:v>57777</c:v>
                </c:pt>
                <c:pt idx="10">
                  <c:v>60969</c:v>
                </c:pt>
                <c:pt idx="11">
                  <c:v>60742</c:v>
                </c:pt>
                <c:pt idx="12">
                  <c:v>58862</c:v>
                </c:pt>
                <c:pt idx="13">
                  <c:v>59517</c:v>
                </c:pt>
                <c:pt idx="14">
                  <c:v>60607</c:v>
                </c:pt>
                <c:pt idx="15">
                  <c:v>59304</c:v>
                </c:pt>
                <c:pt idx="16">
                  <c:v>55613</c:v>
                </c:pt>
                <c:pt idx="17">
                  <c:v>61140</c:v>
                </c:pt>
                <c:pt idx="18">
                  <c:v>63302</c:v>
                </c:pt>
                <c:pt idx="19">
                  <c:v>65101</c:v>
                </c:pt>
                <c:pt idx="20">
                  <c:v>66680.8984375</c:v>
                </c:pt>
                <c:pt idx="21">
                  <c:v>69685.6015625</c:v>
                </c:pt>
                <c:pt idx="22">
                  <c:v>71037.5</c:v>
                </c:pt>
                <c:pt idx="23">
                  <c:v>66933.1015625</c:v>
                </c:pt>
                <c:pt idx="24">
                  <c:v>66436.296875</c:v>
                </c:pt>
                <c:pt idx="25">
                  <c:v>67345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9-433C-9B3C-602C7C81E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0680160"/>
        <c:axId val="520680552"/>
      </c:barChart>
      <c:catAx>
        <c:axId val="52068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0680552"/>
        <c:crosses val="autoZero"/>
        <c:auto val="1"/>
        <c:lblAlgn val="ctr"/>
        <c:lblOffset val="100"/>
        <c:tickLblSkip val="3"/>
        <c:noMultiLvlLbl val="0"/>
      </c:catAx>
      <c:valAx>
        <c:axId val="520680552"/>
        <c:scaling>
          <c:orientation val="minMax"/>
          <c:min val="4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068016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SEPTEMBER 1 MARKET HOGS</a:t>
            </a: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 Inventory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56612</c:v>
                </c:pt>
                <c:pt idx="1">
                  <c:v>54473</c:v>
                </c:pt>
                <c:pt idx="2">
                  <c:v>53244</c:v>
                </c:pt>
                <c:pt idx="3">
                  <c:v>53544</c:v>
                </c:pt>
                <c:pt idx="4">
                  <c:v>54702</c:v>
                </c:pt>
                <c:pt idx="5">
                  <c:v>55071</c:v>
                </c:pt>
                <c:pt idx="6">
                  <c:v>55553</c:v>
                </c:pt>
                <c:pt idx="7">
                  <c:v>55865</c:v>
                </c:pt>
                <c:pt idx="8">
                  <c:v>56829</c:v>
                </c:pt>
                <c:pt idx="9">
                  <c:v>61066</c:v>
                </c:pt>
                <c:pt idx="10">
                  <c:v>62135</c:v>
                </c:pt>
                <c:pt idx="11">
                  <c:v>60842</c:v>
                </c:pt>
                <c:pt idx="12">
                  <c:v>60201</c:v>
                </c:pt>
                <c:pt idx="13">
                  <c:v>61428</c:v>
                </c:pt>
                <c:pt idx="14">
                  <c:v>62244</c:v>
                </c:pt>
                <c:pt idx="15">
                  <c:v>61090</c:v>
                </c:pt>
                <c:pt idx="16">
                  <c:v>59934</c:v>
                </c:pt>
                <c:pt idx="17">
                  <c:v>63200</c:v>
                </c:pt>
                <c:pt idx="18">
                  <c:v>65570</c:v>
                </c:pt>
                <c:pt idx="19">
                  <c:v>67192</c:v>
                </c:pt>
                <c:pt idx="20">
                  <c:v>68865.8984375</c:v>
                </c:pt>
                <c:pt idx="21">
                  <c:v>72502.6015625</c:v>
                </c:pt>
                <c:pt idx="22">
                  <c:v>71670.5</c:v>
                </c:pt>
                <c:pt idx="23">
                  <c:v>68812.1015625</c:v>
                </c:pt>
                <c:pt idx="24">
                  <c:v>68273.296875</c:v>
                </c:pt>
                <c:pt idx="25">
                  <c:v>69954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12-4B66-BBF7-6D8632F66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1666888"/>
        <c:axId val="521667280"/>
      </c:barChart>
      <c:catAx>
        <c:axId val="521666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1667280"/>
        <c:crosses val="autoZero"/>
        <c:auto val="1"/>
        <c:lblAlgn val="ctr"/>
        <c:lblOffset val="100"/>
        <c:tickLblSkip val="3"/>
        <c:noMultiLvlLbl val="0"/>
      </c:catAx>
      <c:valAx>
        <c:axId val="521667280"/>
        <c:scaling>
          <c:orientation val="minMax"/>
          <c:max val="75000"/>
          <c:min val="4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166688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8D2C3-BFAE-4B3F-92F1-8670353397A3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46B13-0631-4051-B187-C22D2DF1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41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48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49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11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77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19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550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878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260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926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10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366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104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6782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7426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228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376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334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587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702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1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786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418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504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29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080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62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300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54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1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17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71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7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3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06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33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15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66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4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6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2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91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297C0A-0A91-5173-51D4-81FB21215C9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59663" y="6229350"/>
            <a:ext cx="86360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4016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937417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2BF7C-BDEA-40C2-D146-7434DAF9FCC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76519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422959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67B7DC-CBB9-36DB-EC55-A95B4C2415C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08481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187596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8E4CF0-F65D-954E-1AFE-9DAD25DB551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9578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176685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916866-3E24-BAF1-30CF-581276A35D9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50962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772783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20EE64-2A10-586B-881E-48F3C0FCD76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2907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234338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4F76BC-D9BC-A347-685E-1B85047B65F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65144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581901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76C9DA-1936-4A77-B22B-13B154170A3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99235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4847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78DA2C-F7EA-A61D-8C37-0ACC610D0A1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58731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928732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30E441-D6C9-6EBF-3BF9-0941B1DBA28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41490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894608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8C8A93-0A88-7952-5F9E-1F4BDE0E9E4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1103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7749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80BD6B-897F-46CC-365C-8B95CB0E35A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12063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35151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128393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590417-CE3A-CA84-6C03-0D499EC2110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78903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528780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1A112F-265F-4E9F-8B6F-A8BB17F4F11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98783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353273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386201-2AEE-B64C-9737-4E066D8631A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30874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182183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DDD964-B856-2667-8A9A-13D1AFC4D13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42128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395995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6AD796-FBA3-8878-476A-C4DF736AC7B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753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950402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C6A750-C2F1-3C8E-AF2B-AFD16FA9BA0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04140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213329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3A783F-A549-B3FC-81EB-CFF4026CE63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28723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105180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210F2C-D537-FE97-C1CD-9A6E12C529E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67641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713770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CD0E58-7208-5F4C-4F8A-00EE35F70A5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8970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931085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4A4303-77DE-6492-CB10-13C688C883E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00853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31583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68F641-EF25-0E51-8FA9-DF376E5C77E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03964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8539522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8E24BB-E4E8-A0C2-FBD3-6E129C16A11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63840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63035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7B71EA-FBCE-9F8A-BAAA-1C6C9A3D262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36319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63118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C8D691-2CCA-6F3D-7C1A-1E3EE72EA46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20585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99911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720E9A-712B-53C7-EA2B-A0E4170BD96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11695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86222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BB07AB-DEE6-FCE9-3930-25B3F9185EB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90701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706557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158764-14CA-F2AF-9AD7-4E978BF59A2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40315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8656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B78C9F-2039-BCD6-52D7-C4E60A8ECDA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15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0527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6379771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613</Words>
  <Application>Microsoft Office PowerPoint</Application>
  <PresentationFormat>On-screen Show (4:3)</PresentationFormat>
  <Paragraphs>180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Cozzens,Tyler</cp:lastModifiedBy>
  <cp:revision>102</cp:revision>
  <dcterms:created xsi:type="dcterms:W3CDTF">2013-08-19T17:09:41Z</dcterms:created>
  <dcterms:modified xsi:type="dcterms:W3CDTF">2024-03-28T19:58:08Z</dcterms:modified>
</cp:coreProperties>
</file>