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8" r:id="rId3"/>
    <p:sldId id="258" r:id="rId4"/>
    <p:sldId id="259" r:id="rId5"/>
    <p:sldId id="261" r:id="rId6"/>
    <p:sldId id="263" r:id="rId7"/>
    <p:sldId id="265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215A69"/>
    <a:srgbClr val="996633"/>
    <a:srgbClr val="AE8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NULL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Sheet2!$A$10:$A$59</cx:f>
        <cx:nf>Sheet2!$A$9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Sheet2!$B$10:$B$59</cx:f>
        <cx:nf>Sheet2!$B$9</cx:nf>
        <cx:lvl ptCount="50" formatCode="General" name="Inventory">
          <cx:pt idx="5">540</cx:pt>
          <cx:pt idx="12">5600</cx:pt>
          <cx:pt idx="13">4450</cx:pt>
          <cx:pt idx="14">24600</cx:pt>
          <cx:pt idx="15">2010</cx:pt>
          <cx:pt idx="16">465</cx:pt>
          <cx:pt idx="21">1170</cx:pt>
          <cx:pt idx="22">9500</cx:pt>
          <cx:pt idx="24">3500</cx:pt>
          <cx:pt idx="26">3650</cx:pt>
          <cx:pt idx="32">8200</cx:pt>
          <cx:pt idx="34">2700</cx:pt>
          <cx:pt idx="35">2140</cx:pt>
          <cx:pt idx="37">1520</cx:pt>
          <cx:pt idx="40">2240</cx:pt>
          <cx:pt idx="42">1170</cx:pt>
        </cx:lvl>
      </cx:numDim>
    </cx:data>
  </cx:chartData>
  <cx:chart>
    <cx:plotArea>
      <cx:plotAreaRegion>
        <cx:series layoutId="regionMap" uniqueId="{E3D78BA1-DB77-414F-8FF6-5B445C346968}">
          <cx:tx>
            <cx:txData>
              <cx:f>Sheet2!$B$9</cx:f>
              <cx:v>Inventory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0"/>
            <cx:dataLabelHidden idx="8"/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chemeClr val="accent5">
                <a:lumMod val="20000"/>
                <a:lumOff val="80000"/>
              </a:schemeClr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80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Sheet2!$C$10:$C$59</cx:f>
        <cx:nf>Sheet2!$C$9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Sheet2!$D$10:$D$59</cx:f>
        <cx:nf>Sheet2!$D$9</cx:nf>
        <cx:lvl ptCount="50" formatCode="0" name="% Change">
          <cx:pt idx="5">90</cx:pt>
          <cx:pt idx="12">102</cx:pt>
          <cx:pt idx="13">99</cx:pt>
          <cx:pt idx="14">98</cx:pt>
          <cx:pt idx="15">102</cx:pt>
          <cx:pt idx="16">98</cx:pt>
          <cx:pt idx="21">91</cx:pt>
          <cx:pt idx="22">102</cx:pt>
          <cx:pt idx="24">113</cx:pt>
          <cx:pt idx="26">96</cx:pt>
          <cx:pt idx="32">104</cx:pt>
          <cx:pt idx="34">104</cx:pt>
          <cx:pt idx="35">101</cx:pt>
          <cx:pt idx="37">104</cx:pt>
          <cx:pt idx="40">97</cx:pt>
          <cx:pt idx="42">103</cx:pt>
        </cx:lvl>
      </cx:numDim>
    </cx:data>
  </cx:chartData>
  <cx:chart>
    <cx:plotArea>
      <cx:plotAreaRegion>
        <cx:series layoutId="regionMap" uniqueId="{8B354288-EDE4-4BA1-8BE5-FB8F35AC8621}">
          <cx:tx>
            <cx:txData>
              <cx:f>Sheet2!$D$9</cx:f>
              <cx:v>% 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0"/>
            <cx:dataLabelHidden idx="8"/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1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Sheet2!$E$10:$E$59</cx:f>
        <cx:nf>Sheet2!$E$9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Sheet2!$F$10:$F$59</cx:f>
        <cx:nf>Sheet2!$F$9</cx:nf>
        <cx:lvl ptCount="50" formatCode="0" name="Inventory">
          <cx:pt idx="5">145</cx:pt>
          <cx:pt idx="12">630</cx:pt>
          <cx:pt idx="13">250</cx:pt>
          <cx:pt idx="14">830</cx:pt>
          <cx:pt idx="15">165</cx:pt>
          <cx:pt idx="16">50</cx:pt>
          <cx:pt idx="21">105</cx:pt>
          <cx:pt idx="22">480</cx:pt>
          <cx:pt idx="24">440</cx:pt>
          <cx:pt idx="26">430</cx:pt>
          <cx:pt idx="32">770</cx:pt>
          <cx:pt idx="34">200</cx:pt>
          <cx:pt idx="35">450</cx:pt>
          <cx:pt idx="37">160</cx:pt>
          <cx:pt idx="40">320</cx:pt>
          <cx:pt idx="42">150</cx:pt>
        </cx:lvl>
      </cx:numDim>
    </cx:data>
  </cx:chartData>
  <cx:chart>
    <cx:plotArea>
      <cx:plotAreaRegion>
        <cx:series layoutId="regionMap" uniqueId="{50868B13-B29E-468D-A0C7-1206C645C49D}">
          <cx:tx>
            <cx:txData>
              <cx:f>Sheet2!$F$9</cx:f>
              <cx:v>Inventory</cx:v>
            </cx:txData>
          </cx:tx>
          <cx:spPr>
            <a:ln>
              <a:solidFill>
                <a:schemeClr val="tx1"/>
              </a:solidFill>
            </a:ln>
          </cx:spPr>
          <cx:dataLabels>
            <cx:numFmt formatCode="General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Hidden idx="0"/>
            <cx:dataLabelHidden idx="8"/>
            <cx:dataLabelHidden idx="28"/>
            <cx:dataLabelHidden idx="44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chemeClr val="accent5">
                <a:lumMod val="20000"/>
                <a:lumOff val="80000"/>
              </a:schemeClr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Sheet2!$G$10:$G$59</cx:f>
        <cx:nf>Sheet2!$G$9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Sheet2!$H$10:$H$59</cx:f>
        <cx:nf>Sheet2!$H$9</cx:nf>
        <cx:lvl ptCount="50" formatCode="0" name="% Change">
          <cx:pt idx="5">104</cx:pt>
          <cx:pt idx="12">100</cx:pt>
          <cx:pt idx="13">93</cx:pt>
          <cx:pt idx="14">111</cx:pt>
          <cx:pt idx="15">97</cx:pt>
          <cx:pt idx="16">100</cx:pt>
          <cx:pt idx="21">91</cx:pt>
          <cx:pt idx="22">94</cx:pt>
          <cx:pt idx="24">102</cx:pt>
          <cx:pt idx="26">108</cx:pt>
          <cx:pt idx="32">99</cx:pt>
          <cx:pt idx="34">105</cx:pt>
          <cx:pt idx="35">93</cx:pt>
          <cx:pt idx="37">100</cx:pt>
          <cx:pt idx="40">93</cx:pt>
          <cx:pt idx="42">100</cx:pt>
        </cx:lvl>
      </cx:numDim>
    </cx:data>
  </cx:chartData>
  <cx:chart>
    <cx:plotArea>
      <cx:plotAreaRegion>
        <cx:series layoutId="regionMap" uniqueId="{5FC04C8B-1A66-475C-836A-FF77EADCAFBC}">
          <cx:tx>
            <cx:txData>
              <cx:f>Sheet2!$H$9</cx:f>
              <cx:v>% 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0"/>
            <cx:dataLabelHidden idx="8"/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1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Sheet2!$I$10:$I$59</cx:f>
        <cx:nf>Sheet2!$I$9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Sheet2!$J$10:$J$59</cx:f>
        <cx:nf>Sheet2!$J$9</cx:nf>
        <cx:lvl ptCount="50" formatCode="0" name="Change">
          <cx:pt idx="5">-5</cx:pt>
          <cx:pt idx="12">130</cx:pt>
          <cx:pt idx="13">-40</cx:pt>
          <cx:pt idx="14">-180</cx:pt>
          <cx:pt idx="15">-15</cx:pt>
          <cx:pt idx="16">15</cx:pt>
          <cx:pt idx="21">-5</cx:pt>
          <cx:pt idx="22">-80</cx:pt>
          <cx:pt idx="24">40</cx:pt>
          <cx:pt idx="26">30</cx:pt>
          <cx:pt idx="32">-110</cx:pt>
          <cx:pt idx="34">30</cx:pt>
          <cx:pt idx="35">10</cx:pt>
          <cx:pt idx="37">60</cx:pt>
          <cx:pt idx="40">160</cx:pt>
          <cx:pt idx="42">50</cx:pt>
        </cx:lvl>
      </cx:numDim>
    </cx:data>
  </cx:chartData>
  <cx:chart>
    <cx:plotArea>
      <cx:plotAreaRegion>
        <cx:series layoutId="regionMap" uniqueId="{1E90711A-CD67-4473-8F3A-327FD62754CA}">
          <cx:tx>
            <cx:txData>
              <cx:f>Sheet2!$J$9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numFmt formatCode="General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Hidden idx="0"/>
            <cx:dataLabelHidden idx="8"/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Sheet2!$K$10:$K$59</cx:f>
        <cx:nf>Sheet2!$K$9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Sheet2!$L$10:$L$59</cx:f>
        <cx:nf>Sheet2!$L$9</cx:nf>
        <cx:lvl ptCount="50" formatCode="0" name="Inventory">
          <cx:pt idx="5">395</cx:pt>
          <cx:pt idx="12">4970</cx:pt>
          <cx:pt idx="13">4200</cx:pt>
          <cx:pt idx="14">23770</cx:pt>
          <cx:pt idx="15">1845</cx:pt>
          <cx:pt idx="16">415</cx:pt>
          <cx:pt idx="21">1065</cx:pt>
          <cx:pt idx="22">9020</cx:pt>
          <cx:pt idx="24">3060</cx:pt>
          <cx:pt idx="26">3220</cx:pt>
          <cx:pt idx="32">7430</cx:pt>
          <cx:pt idx="34">2500</cx:pt>
          <cx:pt idx="35">1690</cx:pt>
          <cx:pt idx="37">1360</cx:pt>
          <cx:pt idx="40">1920</cx:pt>
          <cx:pt idx="42">1020</cx:pt>
        </cx:lvl>
      </cx:numDim>
    </cx:data>
  </cx:chartData>
  <cx:chart>
    <cx:plotArea>
      <cx:plotAreaRegion>
        <cx:series layoutId="regionMap" uniqueId="{FC533716-BD37-4FD5-A89A-33883D461758}">
          <cx:tx>
            <cx:txData>
              <cx:f>Sheet2!$L$9</cx:f>
              <cx:v>Inventory</cx:v>
            </cx:txData>
          </cx:tx>
          <cx:spPr>
            <a:ln>
              <a:solidFill>
                <a:schemeClr val="tx1"/>
              </a:solidFill>
            </a:ln>
          </cx:spPr>
          <cx:dataLabels>
            <cx:numFmt formatCode="General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Hidden idx="0"/>
            <cx:dataLabelHidden idx="8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45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Sheet2!$O$10:$O$59</cx:f>
        <cx:nf>Sheet2!$O$9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Sheet2!$P$10:$P$59</cx:f>
        <cx:nf>Sheet2!$P$9</cx:nf>
        <cx:lvl ptCount="50" formatCode="0" name="Change">
          <cx:pt idx="5">-155</cx:pt>
          <cx:pt idx="12">770</cx:pt>
          <cx:pt idx="13">790</cx:pt>
          <cx:pt idx="14">3480</cx:pt>
          <cx:pt idx="15">185</cx:pt>
          <cx:pt idx="16">110</cx:pt>
          <cx:pt idx="21">5</cx:pt>
          <cx:pt idx="22">1480</cx:pt>
          <cx:pt idx="24">610</cx:pt>
          <cx:pt idx="26">420</cx:pt>
          <cx:pt idx="32">-490</cx:pt>
          <cx:pt idx="34">440</cx:pt>
          <cx:pt idx="35">10</cx:pt>
          <cx:pt idx="37">320</cx:pt>
          <cx:pt idx="40">810</cx:pt>
          <cx:pt idx="42">310</cx:pt>
        </cx:lvl>
      </cx:numDim>
    </cx:data>
  </cx:chartData>
  <cx:chart>
    <cx:plotArea>
      <cx:plotAreaRegion>
        <cx:series layoutId="regionMap" uniqueId="{3E9ADB1D-D8DE-496D-A3FC-59CED4DBAB97}">
          <cx:tx>
            <cx:txData>
              <cx:f>Sheet2!$P$9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numFmt formatCode="General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Hidden idx="0"/>
            <cx:dataLabelHidden idx="8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Sheet2!$M$10:$M$59</cx:f>
        <cx:nf>Sheet2!$M$9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Sheet2!$N$10:$N$59</cx:f>
        <cx:nf>Sheet2!$N$9</cx:nf>
        <cx:lvl ptCount="50" formatCode="0" name="% Change">
          <cx:pt idx="5">86</cx:pt>
          <cx:pt idx="12">102</cx:pt>
          <cx:pt idx="13">99</cx:pt>
          <cx:pt idx="14">98</cx:pt>
          <cx:pt idx="15">103</cx:pt>
          <cx:pt idx="16">98</cx:pt>
          <cx:pt idx="21">91</cx:pt>
          <cx:pt idx="22">103</cx:pt>
          <cx:pt idx="24">115</cx:pt>
          <cx:pt idx="26">95</cx:pt>
          <cx:pt idx="32">104</cx:pt>
          <cx:pt idx="34">104</cx:pt>
          <cx:pt idx="35">103</cx:pt>
          <cx:pt idx="37">105</cx:pt>
          <cx:pt idx="40">98</cx:pt>
          <cx:pt idx="42">103</cx:pt>
        </cx:lvl>
      </cx:numDim>
    </cx:data>
  </cx:chartData>
  <cx:chart>
    <cx:plotArea>
      <cx:plotAreaRegion>
        <cx:series layoutId="regionMap" uniqueId="{C6577653-A79B-43B0-8450-0310927C65BD}">
          <cx:tx>
            <cx:txData>
              <cx:f>Sheet2!$N$9</cx:f>
              <cx:v>% 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 idx="4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endParaRPr lang="en-US" sz="1050" b="0" i="0" u="none" strike="noStrike" baseline="0">
                    <a:solidFill>
                      <a:schemeClr val="tx1"/>
                    </a:solidFill>
                    <a:latin typeface="Calibri"/>
                  </a:endParaRPr>
                </a:p>
              </cx:txPr>
            </cx:dataLabel>
            <cx:dataLabelHidden idx="0"/>
            <cx:dataLabelHidden idx="8"/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1HxpT+TI0u5fafXna8a5p4/eeaVJu1Z2Gujli1VN096dttP7r79hGLrBw3APCOmqpFFNU0VQjnwy
Ip5YMv/npv/PTXq7qz70WZqb/9z0f34M67r4zx9/mJvwNtuZgyy6qbTRP+uDG539oX/+jG5u//hR
7booD/7ANqJ/3IS7qr7tP/7v/8BfC271kb7Z1ZHOz5vbari4NU1amxc+e/ajD7sfWZR7kamr6KZG
f370Fh8/3OZ1VA+XQ3H758cnn3/88Mf8r/zjGz+k8FB18wNkiXNg2xJhRmyGBBMSffyQ6jz4+2NL
sAPKBeUScySQFOzhq092GYh7t+mu21W3D+8+90B3j7P78aO6NQZ0ufv/Y8knj3+v3Y1u8npasADW
7s+PV3lU3/748Kne1bfm44fIaPf+F1w96XD16U7pP54u+f/+z+wNWIbZO49Qma/Z/+ujf4Dy19FL
a/BKUPCB4JzZmEibCGQ79Ckokh9IahPbQZTYnFObP3z3PSp/pbvvu2z38OZ/D8ovwRkmk3J7iMnJ
OxoKRQcMCywQFrZgyGHkKSaOcyARQjaR2Ja2fWdI90Z6j8nJ7fdqZ5I3gPJbcobKpN4eorJ5R0uh
9gFCxCGCCOFgh0v5FBXpHCAmBRfCtifMEH4wintUNmka5ToCp/LvDvV5//VbcobKpN4eovLX4Utr
8Dr/xckBEhRhJBnn0qFzW0GMHAibYkk5FwDaPKqAG3qTpTzIzRCZVNtDRI5P3w8RIg/ItNSMOxJT
AGZmJw4+oEJICRGHARdw5hHlODJGN1X00hM9bye/JWeoTOrtISp/fXtpDV5nJ4QeYIfYAvwXx9gW
9iymQDw5gPDOHSaIAyTMdh6+++84X0Wjzt8QUv56EJxhMim3h5h8/uthXZ6jOq/DhIoDitAUSiil
k61AxHhMiBG2DxjjGDzXvfsSD999j8nnnQkhHah1/vD+c8/0vK08lp0hM6m4h8j8dfHSKrwOGbAW
6TgORhQJTDjBz/gwIiX4OI44vmfNjxnYX1Wyy83uDbH+t+QMlUm9PUTFfd/I4jiSUSwg2FMI9Whm
LzY7YBToMKGIAYMmkMs8RsXVqa52P/TDu/+9tfyWnKEyqbePqLyjFyPiADOGbBtDFkkpmMwMFeQc
QELPMEEOIcwhYEtPUNml0U9d5dHu4f1X4PJIdo4MqLiHyJx4L63C67zYFF8oh/jCHXRHjefI2DZU
XByKHRtxyG0mL/cYmRNd1eEHb5fo+g3YPJWeoTOpuYfouJcPK/TcHn0lOpDlC8JsSBoBHyiszKK/
gMoMkcSmiEgkwXD+4c3y/Pamjm6a+qWHej78u/qR8AybSck9xOb4PSsw7IAghuWvstfMcrhzgG3i
UHlPlck8qzzeRfkbCpV/i83wmBTbQzyW71h7wfKAOpjJ38bwNMbIKafEGCMiKENQPZ5lL0sI/NGP
NzixX4IzTCbl9hCTk+uXXMXr/BeU8wnQMCQhV+QIPNjMRhDiB5wximwoMHNwc7PK8cltu3sLJA9y
M0Qm1fYQkdVf74gIPuBUEqjTS0kFJCeziCIJ8AHKGDRXHAeI2rzysrrVVfAWGvZLcIbJpNweYrLe
vB8mQH4Z5CwQwAUEeggacythkLNA8ZJB32seRdbQ74reUAd7kJuhMam1h2hsvPdDg9IDIh2bQAqJ
MIWmF3CqJxUXRMFngW2AQ5MCuNes4rL5sQvfkD7+LTbDY1JsH/E4eT88IIY4sNI2gfUmk8+CGPEY
D+g+YomE4xA0tR4xe/jqv1sq+Y9o95ai5OZBcA4J6LaPkLxjEKH4wIb6LwQI+94tAZV6DIkDQQRK
Y5A23lf3505ro7vdA0rPJUnP5yP3UnM09jN8HH56Sf9XkiwgvmAXmDkMipGSTsWTJ2hAs0XaUKQU
2AGGfNdseZzCH76xDPkgN0NkUm0P7eP6He0Dyl0MGvOSQ/UX4sdd6vcYESEPoPFlO5COODbkiHOS
dR0Bx3pTseu35AyVSb09ROXw6zvaCaACNkCg637fnofA/RgVySCQQOfLZsCApyokBP4ndgI/NDfJ
8PDuf++5Dn9JzlCZ1NtDVI7e01bsAyg+Qm1YgIOyGUyqPEXFQQdAjR0biDEWz7SCj3QTmbdF+Eei
M1wmBfcQl+N3pMHQood4wqBgAo148s+kRHCYmYCZCsghEfTy/xFVjnfVkO7yH6+3lt+SM1Qm9fYR
lXe0FmBeUCQB0oWgKEwhkwcf9diHCSgYQ7/RwdARvpsvmrHh450xu5uwMbd1/YbO40x8js+eWs3m
pT36Oi4GyaOEpYdxI4DgmflViDFQz4cSpAOV4Wn+a45PdBNGwe4NzfrjX5JzVEC9PbSak+P3QwVa
9TBkRID6QtXL+afVIJsfIBtmWDmMr/49IPY48p/cdh+Ob/vo5g15/WPZGTKTinuIzPE7JveUHxDq
ECa4TYERQ0751J859AByf6iLSSnuJpLQw664z+6PI+hRmTf1Hh+JznCZFNxHXN4zp4TGIpgLZI3T
DP7kpR5HGRhjnSrHFHg0mAyUJQG1x/YyDdlN/xVF9PDBf0+WnwjPkdnP3PL48qVleGWEEQc2IVQi
5oi75BEs4jE2MGgEFX4GQ99ABJ6phx3rvH5TPeyX4BwTUG4PreVk/Y6YkAMO5XnI+KGFNbHhWVNl
YmVCTDV+gYSAmSNgbY/tZYoR611WwKjeW86uzMRn+EyK7gE+Lz/i/WrdO5Env/n680XUYdCIpMzB
GGj0rJjsQNYDjS84XvQ7Hj1Ganb0598f6/kS5kz8iSb7ca7oZPuwdZ/z6K90ZXBagkhILx/qZLPU
X0CjRcDci03vi2Rzsjzt++1tZW6Hl57peSQey84NBlTcR2S+vrQKr0QGH8AQOMQQGC4if58eehxk
4BgeB9IM9f3n5/On1f2qq+SlJ/p3XO4l56iAevuIivvSGrwOFQJtYDhcxDD0HqfB4/mpCQGniySD
3NLG9xUbCEOPndf9tJ27qzScMto9fPacHf8LNnezfr/l5wiBqnuI0Ol7EgEYlkTT0VVgxRjfn5B4
bDcwgyRgmh85Ahr5zjR+8YDCfTpzGkZvSDHvpWZoTGrtIxrveO5rsheI5A6cI8L2XWvsKVV2oCFg
Q7kGALkfu5jZy2mSQiv/LQdXf0vOUdnPs1+nFw/79Dlv8TovRgnEFglJJUyESxj1nprDj23k/kSL
hIlX+NeUXc7mK06r2+Atp1ke5OaIgGp7aCdnUGt9zD6faPVKUgynVqEqBjOR0IOR0gZQniIixIEE
ngb5DeUP80mP48rZbZ6bIW13b2pZPpV+osefHyc19xCdi807ooOgvS9hFokAPkCG5ykLJJeUURhF
/pcJsYsQbiX4sDFva8Y8lZ6hM6m5h+h8ek9OBt4MWDIAAN2w6UqKWQ4jJ9uC85QS0Htufu+TbuD8
xG9O9e82/Twnm8vPEJpU3UeEvHe0Hyj+w+zYlPYLNB06nnk3OJV0gIGzwUQsfCbgJOXDd99zsvsV
fusJl6fSc3RAzT1E5/IdGwDA0WBiCQ6GPTr59ZgNwHQfDNDYFKZlGBxI/kfD7BJiD1zkcnv7ANpz
BOV503kkOsNlUnAPcbmGSuy/+49XsjQKI34MaDMMuj53LgxOHnFodEoHrhdxAMH5iN/1bZVBpfml
B3oelV+CM0wm5fYQk8svLy3B6zAhEOk5DMEALARTuPflKU2DK18IVGvgAL8Nvuyf80uXt/1bThv/
LTaDY9JrD+G4ekcTmQ63QAcMZisdORWU/zG2P12XIOAOC2Bt7Jkpv6t6F760OZ63j3upGRqTWnuI
xufrl/R/pXHATCWFyhi14QqLu7blU+sAIsahNQOVs7vZvn84rM+3pv7we3zy3/3o87DMxGf4TIru
Iz7vmcZAMR9uSnh8x86TOO/AYAzc7AYkGsgYHHQBHv04x/wcmRudmyh/ePu/j/OPROew7Gf+8vnr
S4vwOrOBgTKY1If5CwZNGBtGk4D9PsYFck64XwTOuUJZE93NlD189z07/jxouA0weHjzFag8CM4x
AeX+f5jKv9/F9+u+Qm9X7xZ3Fx0+uo7v5U/vnAVcvDgTfYmm3e/6zQ+4DJERTh/VcqY/8sQo5u7q
kdDtztR/fpzuS7y7VsGBcY2pDjrdp9iBp4OP4KQf3ENGYVINGMVUiAOLy6cK/90tjHAEEE5lQt8N
WB6MFHz8YKZEFT7i0IPgEPPgEjMoq07Z0oOOZzodoDL3a0H+/vlD3mRnOspr8+fHqST+8UNx/4vT
0zKYYHSm29Lgb8JjwN2PoHBxs7uAPQW/j/6PbLnWegjQuh7Lc2gGloomebwQR6yOjKqDOHedJl+J
slylozisOzehLVrxjNFUZcSvt0PcNdsODWSDxYluAw/hvlujviq2uqiSdZvghWOLdpsV1pWposXQ
WlcjairFmsZznFClJO3dxh68lLeej/oLEWkVNHJb2uYTx1ejNK0yeRYooY9TxJuFCE+Sn+NYfS78
/osvCntJHJSqIei/deYsuq6YQarqDseotZTAxbfYBN/7qCm3Wei4QcEvIsyPpDHIk5wsWmsz/IxM
5cHxJ38ZmDxJlRDtsBbScaMEi21nB9oNcB4oP+enOhd4azQlaykaL2E+TxUNe0vB+ZDNCBc+KC6i
UAXFOHjOMHpWnv8Umc3cDITLymkUrHTnDU25i/vUV20SX1T2der8AFp5SaL2OI6cqx6uulMZ7utt
ani9BfguIr+tlgHB5TaaXjKmMismymZ9tqiyIljoJmgUrS3p6nC0FLbzwXZxEkbKsn3q9c6WUxF6
VZXTL7HVBcsxjlb16FM3ieD5YXqfL6C79VWa0E9UbZX51srZMamaepk4Z0MXttvGIkaNZKRekV8V
AzyaE/TG5SFqYAGCwzbqMXJLp1NVL9Gm6i2Qa9OVdjwaDi2ghL41fqOVXyXdNjP4mkV5uOR2abZR
Xzmbnq8jAestUzvwMhmshji9ZZ1z2YVo1QX6xyit7+Ho62WHk25h+4NUFV3EaaG3pnCHnJFVLvOj
CnXVFqNcL6NQbuHkp4pGw7xsqGDJ8+RCw4UbyyRoubKyrPOILV27o3rTD+FhUlGj2ipFrubZp2KM
zVKj4Xvf424R47jaOk17FPA2WUGi0G5ZTzsvx3GtSCrz7d1LlfWNN1rSKJznxZYPBnsx/H3VoqTe
1tMLbSyVdTFbOyjLt336Naqcr9TOjvyKWap2FM3qm0TKVVAnpYqrvPYMlcLLqt6ovLLHBWbpzyyK
m/s9EpngCOw5goXWP1KRfa4y21/66SJoSrPoSxarWAt70/lMcUuY7d2Lb6WbaBi7FTNDuTWhKLeJ
skYSun3ma09YnLlxaFkqaWW/dgrhkWlhrKw8jrPqKonrdVz1qWsnzCzilo9bP4/trZ8FetHlVap0
FJhDbZvzquHJaoz5ieQxX9YJOylLZq24k3pWEZ+JskqUYaFxuzoC5xN0247obotptEjrdNzU2lnW
gV1vBt6chrFTugWMyam26EM1dJm9SLtqURlLr0VjVS43tHRbWjXbuJVkWbX2aVl2sYp4gFzRhOv7
54zYpygIu2Wrm9HNbUCI6Hbll721CLtwJ0PTLA38EhJtsa2yZFh3UemOP+zE6bd4evFHomR3kXR1
7XaNTRSq3bwczZYIeVIEApaW526i42zTp8Q1vRjWaNoopYVSL/PNoJqm2DpdFayEhZWw8l2XkWzZ
DOgs6KJCNUXE3So33weBo2WhxeCZBjPYS+U5Q2DaTlspWQwbH7z8FgIbwW5Am+/j5N+kFaLtmDF7
2wTlz17W2s0Qv+0scqQt2riOBDssKToZChZ8EhYt1kEAKPBhCLXb+9GxY2R6kjhZ5do879fxKMZV
1EWWC4OIzacQu0kZotPEMdwb+hF5QGWs07uX3OsbJg7zqLyBZ021y8eqVj7Jqm2Gx2JTNdKziyB3
G5L758Jg3817QZaxGacfo/IoN/TCVP5R3dXdFbOacpP34ZEVRpnbdA2/4k2YLqOT0h9DuKYTtyeo
DKIFz4t60zvj4PZ1UCl7oMH5RKVUgEnmVjarDvWgqQtnyPwVa9NoJWg2uiEJxvPGYmaTleYHykqu
wL+nHkVFdom13btlVYir2Dp20iQDPUO0yQbbXnBUlKsadTc8iQuVEJms7bhNP5WCnHwzY8C+Rz7f
GL7Mx9I6L7sxPqzC7Drwg9ANR7omvQw30ueNm8TJcEQjjU76rDmOef2JyDj4MWbRNbV9fF4n4aKj
rD0rhvBKplG6wW4xZCZxRVw7yyaGEOcjw44sLb5nRcrXtWn0us4zedaQ8zJsGzXk9viFoNAoO7NO
7DaqTzu7TlddHopDCC0QqmxdHbckql1imL1oU4yWtkYpLNggTx0GXkBXNllSp8vdrkjpkT3EyVVE
4lVuR/lXHbX9quD8E/R/E09nWXnpj3Wikr7l4JosV7flsBu1hK+qouo0H4KbgXf+eowKqorB8ENw
nUX1j392OuaHdy+oHC7HtCpWv9+6k8sn4bv3Qmf6C3c/331CI/EjQnjXkHE8Qn7GVnQ8Sdogvg7H
TFFxkzREeH5OgDWwsG0VUHdXZxY55jTzSksnn0Y9HqPamFOrlFtU1PHnwOaKZWPaHua8G5ZlV9ab
QMTVGaTDLtzHFa7AneBD9usFBxk+bBPkQsU8P9WNFmqEbuy6Lxq65IEVeXVt9RdZpAbeFhdcw93Y
EQn9lQia2r37UTRD5hmw6rKvXGJX2dJhSeXJsbJc4SPuZn3Wr+vB1m4aNOe9MKMLgcZeBzJaGcqN
G3JRuUXVCJVTeBot68M4Ih7SCJyCNJeDM7SLoLZ8xVPHeHYb4gWc3YsWeZIVy5qkayMcFdcs/tZQ
+CxD+bDlTefZYdBsQkO9YQzdhMVsVdpJ5KW+RRf8KrXcvtfDUV6m6bJ3iFaJEdx1kvCaV2l5FKRd
6OGQimUeI1V875KgP+9Hlrlj2/5AfXsZ6oau4oStSVeyxRDR29J2blna41WGspsm59/RWKfrmunc
w6Ofu35R1Fu4rllBA6mrFNzZLNYWPQ2R+QRafaEm6zY6OpTA2c7zca1N1W4hqIUKLhG2j5J2WIT1
SYnz4bMfjGwzlg3xhpJmFxmRG0cHw8YS8VHbNtcIeM4CeiFkw0J9yoxVH1pWh1VVoXwx1lKeaytU
xsGbgJn6Bl68sUjAeRbiUxgTT6Tt0urCfCFEpQ9Z2xm3wqHXF0lwGkXAH2g7RMsAOB23zCqhsGAD
eEXX59VXLrJMhQkNFiGhCjbgeJFb0ae+jaU7VJa/ar4MJm4hVDfLrkKFB+/FC2CxxrXyYmlby5RH
3TJIGJDvuqhVXUfjwkr0OsRt7WZApDw/A3+aj530AIXM7Tm4mhbtyjHTizMs+s9tpxMlek3XVoOr
dTPaLiA6nCShTCyVZrxVKK0HjzfFuW+0POS2aFxsyUPLYb0HvjX6isN2QzKefsuGYEGFhVQTleFx
5pBoKwW4OdOXgTuWIYF1BcZl+sacwvkSoySo5PHQ/8ESnbpjxTOXVgOkKFYWb9q4Ps/lSM6MRYhb
SivzegL0xnZMsx5jUJhHlu31bDBekqNwXcFuKjWEDkFVR4rbLIDojoLSQ9S0XgmZyxkNmm7VpVW9
tmrSKduJ2DHcxFMsxNCIRS3xLh0dVZXBcZqn/WpozYLwMFXhQO1TnPhHUWrrw1jmK0Oa7JKNLRgz
j5ZNQz9FndSqrPFhFTWL1mGXuhx9L9v2sF8GnSZgwfm3UtTZOctgU/qQdATFMu362pWtk6rGoFPH
8kSzNXHSun3pDyoIE7cdgmNsfJUNSadqmDNURpPctRKwO+5AaIT45moLdpUuou9W27nMKT+jhp6U
zbDrI/ytCppV5TOj+io/rTrSeMUIrsepvTBtyRWsblsBDTpluPja+3Sd9JA8ZtH5mFHiCpFHKpfk
mI2DEiT5zoTqM3lVMeeskOElxx1Ryp/SuYCbnzTikdI6XEg7KFTq2za4c3zac6AcmK2AABxCHgjU
B3afyu3aAyO+CrrhOE/LqzClgacj6ypPWwcIWRNCLlT0agxDMLPmKxlI4LXsWER5ByS1iyAV5WzZ
OlGi+jj73OFCQhanPzO64laRKtZlq3Joj5o8lAr1IFXo8SuOzsKwL1SRfoG9+I1mdg/5BQmWBTdf
65BGK4z8a8ePb5I+oavEsg+LoenWfijczu8VlFWVZZLEG/FAFY7RBRuAkOEEtiTvOy9JBTBCWFYa
JueJdSFQWcCjEGBVVXodDFyrNMwLL+9p41UZXtGhcFQg4yuqzQanKUR5BnGi0dboQasPUnSrXzTG
Kl09YAjjAJ+dx18b4P8qodxXY0vcugNl62z8mVryKAlGD/da5ahfyOKIywVKGABDi2YtTFopyE++
N7L/LqwC0sJaqqTICzUM9rrKLHaI0MKggHuiNo5bQrZY9eUtj/xvIzejV/UJ4JSeNLEUi6Cnh0G3
wE61FU65RpQdYprFLh2ToybAiWJAXoC/ijOdxEDvKwoJfN2tZcdCb9Tmm5/Ic4GSVtlj6S+RYw4H
qC8gkaypsy27NlloJDc6oJHrxBoDhT2siuImEI7HxyhaVmWbHyNx6HTjdzvNLM8EQKvsuDlkXfQ9
oJ3ZJLJzgZ+fxfaANl0WSNX6sUcb8E1wZ80Rh48g+AeeH2riJoW59UvWnY5VrDIU3HSYtl+4DGJw
Lfkxi8Sq87trAQzcpVYQQkI7xkoTWNqq6Jnqiqb8lvj2qBpLJKf1IIkqrVEuJeimnDpQNYOMdnDA
AgC41sNFtelHjRWLaam6QBIXrl8/CRKRHOVQQLBIcy1LtOXtRpRN9s0mVuxl1k8rxs22GWHHpT0J
NowQ1Vlx5Nl1NoCT6v3lmFe5GgRqFWubq9Dp+1VZmDNHiFBFOD2qiSW3OAXipNu4OU5r2AglJeUl
0+GmRxZEi3zIlAYZ2mrkJqZt3Cgs6lVOy8+2GauvMS+axdC31tpnI/GYZQxkICWsnMVzVbR9s7aS
kSonq4+hC3fk5MW5ExjkNmfW6DsetrpyhYQJlLGzUJWOHBQPy40JA0gs2vwkL4YL3tdkOTZAnaoA
e5BgnPMuADeTXdpjlanMkRHELVqosJPWAluQQZfaOiP6BJnwIsSFhnxNn45dejHadbGIuyRx45Os
yko1XUnhhVyGhyYOT4MyANbfjt98bH9vcNHBzq9bN4S9Be4G1b5eWXbaKWK+Bx1Kl214HLXNFMjb
YSkCpl1jumKRmjJYlD6plg4PxcrA/ovTID3K7TTf5MAJZGOcJe0+h4MP8Jlg0TZjvCHdELl1XsF2
z1uFK/+nH40/h4TSczjg3Cgn7s+TBrKAKIGgIIhZUz5oJSLwAfaYU49V1qUov/UFBAY2Bl9CFkBW
Xai+7M/RIMuFwXjHq4AdZpF1lidmU/c63qY2qj2aQ0HML8mJg4vvsCMyBBUV4GLH1AKyDWd5kuPc
ARYBKVSg8rG+6toIanjNWB+RtNh0teN1tbTcIipHL9PVdezUF7zU3JUlVLmyOlNQ6amV4DB7lSah
gsz7etB8VP1YIq+JBrxsq4EfiaL2xlpcmdJGKvF1veC2NusqwofEjlcQ6/IVsZzvjs66L6n9TQPz
X5IyNOuhzJtlOVhoPY5tCK7J+Oty0/DOTYtuiRPxWXb6cuh8vfAd03/uutjtR6gZ+tFqzPC3TvvM
LcbwCrVlqGJkJetKCLOMIhx8Q5Vc8D7LTkUWrKHOpwAI6Q1VuM6jLy1QyePYid3BYoM38vTQpJDw
+rI6GjN7UyBgdU4xqMwnzaIkVqM66cM34AsLfOQyK9Fl7PsQj4p8G/h8O4QlgiJpXy2LPgWbhG8q
moG7Ra9vc0abpeY/uiIrVFbQ0NOJpT3UUy8us9OmhBWrB0UCDPW5Aagg1IrWjcaBy/rGtduxh8co
LKjONBc1tr8N8HBLvxVQFBXdj4yH1dbK7OGc1+K8NeC3yr5c0opBEOPNVOzoqpMUCVcOh3aIm/MB
69OhqbZ+DL9XJRsOtcw1zeXGH9no8Q6vAqituV2QDRtmimURt9kWdc1np4qlovjamHZQdS8u21Ff
4br5xGOxiAqzDhK+DrIu2wStnZwVrZWcxUAHt8x2PgVFax9K2hwnIW9PGLhVTbh1CrUtXhxnVa2P
2hqCrC2ijQitUg2Q2R1CgT//klvgmBA478TIsz4rz4Bel14Xko20AnRiJXayigqIVZDBJ4zgo6xx
FhXz7TOwYSC+JcQtCDSuoQWwC50qwnvp1WzwFatqcOdZ43UwdOCx4kTm3WkHSY2CwDoU/Yan5XlL
7MTtafmluYkyu13nI/8GtxVFkIhng2s36acBM1i3yIbifl8srLaVXoMhkmuOFVzr5fXjIumg+F4O
TruVY5arLLZdnw34vELRMs6jAApMiXRp1q6kBfCYNfedy4T2DRRCApVVjb3sfF+JKi22wPXRoiEQ
E2In3FbxJqF+4aWFHasypFeBE0HFoAGfkZDDWAD1soej0YKKZxlrqJaK3oMiYwrVFHB1IZsSDSep
jodlBm79HG5WAN8ehePK7svj0cGVhwYM3ilaQhkuBO4OGzOsv8cFQp4I86XuO1uNCDy0RqY76Zzv
bRFAoXIcLrmGjRKQrlNtk8Pi4Nt0ABqbjFB+DC1+zeKfTUxuu7E6KgSniz6NioUM8gCUaTNXRhXk
pXGvyg6JcxGIzRBAV2QMSuWU13kF27Im9bUoULvtGTuNUBGoIsrIqZONC9L5PxKBa0VzZm1KSxCv
75JdkyV6UbILhMCPms6/kqO86P1qgMK5jY8K2W8w7ygku23qoUrfjE0MacOYBOsWDhO7Oa5XRUcA
DaC7xrHDRdT0uxZxD7VF5hVi14uGuTCw6qBhLVnjqFTAGgsobnltQ0q3icZCiQYRl5CIedqKT9os
dB1sxkXVnkrbP4cVXHLfP2MhLldtUq/bxveqboTKXoByF/Zv4gV9e9Y5pfZyJgcg1YXbOAleDlW3
QSM5GQYtVkI2t1byuSwgOAtZLCtOTsakjxbNqD1ookSqJecFCr+g0jW+gITSQDmzjyzPSTl8KzvL
ZR1+6ceqW/xfyr5su21ci/KL2M156Id+4KBZliXHjlMvWM5QAAFwJsDh63uTTpUS3+q63WslWMRA
SjJJ4Jy99zkAVqLiXrYAouHSb9tygJc4D5s+rx/4OH83Ko7XZhq+4wd5sekoY8vaW2WWt+g6z3R4
1lG/AU9bn/3ee8AWafEkPJ2ELpxYj5CbKIIwK+HpupiHYsabIbVFs8Xjc/ab9gI0tklJz25WTs9h
Y3Sx5Yx1guD7Q89ALRWcZ3YeyT0S6nwmYZi52h22ucINmmGTpCA4tr2u55iVwN/ZPMcVmbeFH9BN
KIFETQGFsz/6MS8wu1ayyyy/CTOAOTGHADbum3bYGcMMo9tuLrpirwOIqSzP/6hEZIC3Ci6SeNfG
sk+G6dxUI2BkuvLsUdAUlg1QRxX0UzR+KwqaA1C0wbsQmVgSHqBv6j51Ir9MawvvW4nlyJgS1Tv1
q2CTd1zIQtiuEmZRN+isgjUcG1O7UXgitq1pqtRpVJ2yYLC2Yyjh1zCfpEEw6LhnfkyYrjYASsIU
3p44ETa9dmGPiOhBHptCHUbay1j2/oHm1o5bcLvccQTFJKuj5ffdRuXtEFuW+6CKSMd+SWky8qhK
WNn9oRicJxYVcSuD5xYQ7EhA9IkJK0uosGqOUWzW5dvSmw/j2W2DS2NERzhemSHzmFovHN/cd8a4
9oFEDP7GddvEY8N17LsXxL1kMzM+Vb0eTrK2P5m7ThRYyduz5VSA6ERU7hXvEt75tygvxk9EGpnF
BE/BJvJN07ANDQsdU1o1aU01j31Ng9joLSMtOb5gMNXnWY1DtpjAdkDTkug8hWs+XbTP3Ligbw2c
68SZFAOCkUrlhZt+1E+jBSOJIodg5pqyiRFPKLey89rEEjzKahccYSeAjAM5Xm6b6WYWAP0MYMr8
KKg6B0OpNyRneWrbTx5onYzWWNYqUp4J69h2BCK8z2F2FVYY26BiSg3GcRDVxQxEhCVlgush55NN
xqPAPUm8cNiElBUnpxzehsnoY88FCNOFY7XXYbWflZ0CN88cJ6o3rtHYiWOVu04KvGftzghFkObR
XGf0CxHjZ0WkyBzuGrCJ+ijx24Nkyscqd6RleGZTNMK7Ama6vLWJG/Sg/EazzDgnl7703swOt8HL
jXhenIap0TxpvU2lOx5Ppvb3bSZEqx5868Ras9jnYfs2WsKM4a/LTLiiPdomvShedElI5A93mvnG
NcfvrMZ7DVfN4TraSgof2am1uvrGrgYJuqvsiWTckjs+uomuWpVg65gkDyRJhOEMGRJ1gFWcElLq
4Ga63jaHxZUylXOMrnWKzRvzZPb6C9QB+d4mOYzvcEp74OcO8DC8+U+2s0A3rNw5fX9UTrjtpLIz
PTK8J3btplUpecYrfLPANgRYuvmJk67Z+s2zmsspNacgxsrLt2LqzmY3PUeF98xtQIQT77f+JFON
TQpjqacm7oK3qLLZTn/tJ/91Gsomzl3Qc0Nu3WTB/cybgItEuf+VhdJK87ypMlWBgpLJaLhjKsvR
SaUHk72BNxJUxXM3YpHlZzvMmtAykp525k5F817mflaCmYOlVc7em+DjlBlYJA5cliXw2dEF/FWe
i5LBvcT7RBxZvgpRJ3XJv5decWgHCmbDn9IyghE4YrnCHlduBp94X8FcfJmac9dO+g+PeQOYTBO6
hT1ssQjHek5GrzoDxj65ANd3c/RURtXVUXZ3svvqQFr8AJdWIomoA+czGjs4yUG4qxQeJ5hdwJyn
unprjbyJq9bOPMxeeyOPtsr5k4fcPZrfSvinqQniae/VUEL4hc2SvJAKkwC4WmHPG8q89sQaAVPG
+jMHKZdaufpkmQTwgR+8Kldt88K3Hi1DWY9A56xYU4DBjvJeC+rOCaEwGgCZt9k4yD4Ztfdq5nrT
VLFpUrjcrMQiNXhfCisfLtK+jtFD3pf2Z6wT+N3cH+PcofHkzQqYSmhnNABbKvJqyNy+iaU5bUWF
+1oLYLBWp+AtRZjIwCvPseTOS6//IKqujrPZyu00qmvuq2I7jCwNOnKSRgvjNFhA2gYN9WOuZz8L
217HDfy7WLT556BOLKMvntuxuPTAhzflQDYllpmMtRSqDr/P8omfcQuaJxmGjxOZmiSSDNapvE1+
eNZN+aUPQpn4UQtmwu6SXoxl5jcwiW1/3HkTJCZ9Lae4c5yU1KC9CxKINGi/dVymRE8JzPCD13ke
JgYGJHU2rnoUMCHr6LmdmUjHytl4fTEkri/zxK4Wz8Dt5LYUEQysYsw60gRYU1PZgK6BKRQlNZnP
c1FYO9OVDG9egwfbxLw3ebspKOZ9wQiMVdsDqKwwp2qwYkkfVF81FvzDHIaxNKI8VhzwrmuXnwXm
RWDa5OJQXsWDyaYdUIOuLXaSNeXOh2ziIHzgGQjchGHP91ZlHFjUX8wO74QzlyAHGy+6RqTYCOJ/
LZhutgIq27gtNOZl/LmdFnCTDUc9mQOjS2vmMyhyePAQwYAK564B+FfX6RTWTTIxvIJT5J5LXu+r
IPJS6C0wE3jGuWuKH4RzvYEnPZpfWjafx2IeIU65eWrSxzZo+70hrV0L5iwBw+YnmNuy3JFzQiGK
30kNthkALtdVWnnaSr1yTrTPvQfWa4gUgKNhSYUDV4J2x2MXyxGPZdHLTHcK3lgPy2UGATaN/FaX
Bfyujjzb3ZvVGj8FNlJOdTznXZB2uW5S5sJYAUdO4jpoeFovnH6Z5/vclSozufVjngqRUWfR/nBS
HCbgVA1Izb1R996+aNlDIw1/A0UUl3Frtp9kZMuNNCwbhDSel9Y07IOGQICORBzMZkyFJg1WkD7f
SNmwvRf1SePWzWFWukqMBuDcyF7c/Alhz/Ne1eTmKNlsVglH2dSJJJ2988KxgXtoA5NfxBRYCS7u
XHmbKBQH7Kult8C7xwPesDOgZ4Arff2p07Q66Km3dszsUg/YZeBb3ZYQAOBx1w/mofUmwOiE7tev
Q/wAmCSqqeBPQ2vWB3A3bloEUx+/y6nmRQ+W6/4GsLvZGLVfHQy7rWNTEzPVeh7mxAGmByXKTERq
eOqqSD1tPRgBEw+SpgmrxIyWV7PAXfUnlifIwwdIPMrrAy1tbxMazcVVFDodM/9Wh9VuGPBy+IaX
J5LlPQzorsmi6LvudLOZwIH7lr8beA5gsuPJLPAgdkVxU1iHZdwvopFq0dUYQflWmYWdkZB5MtZu
lM6h5hkl05dZlyUomuDTbKowLgqoNRKrpe428KqdYkWRdbPxhwUEAvRKefWF56WR1QcZXtszhF0c
TKf9RzlH5gE8EYpmqPZ5Y8c1q7rUpbBhInu2YuIKGF5emPr2TZh1mHG3BRUm4asvRSPYAS/cuJ1D
OR0Gkb/6pffE/OnB8PPjMAHXVnQ88NzajF4Jfs4hR4qmzMnHSxuy5zl4c0Kq96saSEbu1vG4j4nL
2wvL/pMaOsIyO+lERMRKXMlxm8OQAwNr3KyRbgEzU8CQJKLPptCuYteDLAtaiBfHtpxtg0kuCnS5
58DdD0SQEMK1MJ1LKIoQt2clwKQWrQyb/K/Stt2MyLJJ2IRHoqf+mNh9/QYX93M4WmMyFcEZC2Ae
u6aaDpWk8yGsuLtp+uYGadSQ5UVwi+AOePBIiqHfApwniSyBak6TPAJ5bjYeYMbWgGvz1I3Vy8zc
Khkq49XvRhu+L4GeSL6tyqAA1se7lmkCiLp1eXSF4wDjaXrzxKK262exrVx1MaKIHmZzUyr6ADVW
GQPEbBIOW5jSOY9rUo4JWGb3UIKNjnDLytneII9Bs1FYokFvWakRAcqsPa/dtA5UI8tLbhGgIYPN
uqw22dFwyaODa2frY7mqmtZibitQ9ORCR+gKe+MaNBBuAhE3Ib9sio0dTi/SivQGRsfnIXBpjKWH
biaPEbyBFT5EmduhK6yDIu5C2JwwbUN4tHzbtjKbuFmeFJOY/OhOlKUmBzY++sOyOkxfmOV0B6Oh
uIQHDWkd4k8bLEvMQJqLN8NdaSryCj3Fmfg83zmYk3xd3KSN8y06d5iTmYHfp+mPqBywzrUcNoYD
0nnwi432Aapx29j1zfJ0c/cgKL6yucjpekbdnT3B2fdB/gyuBGBGybaBlKaanGIfwZ4CMDcmJlEw
LxmUc4ccvPChVeN3AORY970SFCMW9PUFpA6mBMMewGQaAKtz6iZUL5OcLZ6UpTJIQmQnHpTlqaSb
xmgDTOymBQjVSEua2s0m6EYzjuoOr5tbsSINBHzUVV/8U/z8m4L3W1VPLWRnP3eI/7v6v7GTx6L9
7tbty+/Nv1fvu5svquW/tzr/oIN+34L+LwHx/0/n/5uCekkd9G8C6r926L1rrt/P+Kmexr6b/wMR
odh7a93oYQ1KeFdPI5s69kkxoYy2PXvZ6RkK6Z/iacRjO9hhBftCuKEHQf2S4+OneNpDF5DcZf8V
bEK0bi3x12//7U8Pwfg/iKcRYfybdnoJklhSVyw7USB1ohk6+KTftNNQCGPON90fc9f/2Y4TPbHZ
yx+0kjKNWmt+yzGLCqvn30Ej2MA8LOfa8g4mF8TF26qFtI4N45UyPWdKwTiMPK96alvdXVVuxySU
9dNaQPbjJUpCrsToVD/RpnbPcPMfg8DiddIDt4o7YerD+2AjnA7KhQ8CUAtyrVrWG0iK6RmgHulk
db4XQa2rc8h6NsZTDnKuG5oivXevR+uY9UjrwDiR7v0ia3Npk5c2KNTGpcYAOVJjvcrAevCaVv2w
xHicLKW+TO1Ypnr0/AdJhTwI0ym2FIDRkwvmANa9rbNgLn2Q9xCcFTZpzm5P6h2pyPO9aW1fi3tb
E8qsg6kKphwnGbnfnQZ1NZzKx4SPCeMIC2g8AuMYj2sVT5rcRW3xH+0hYLx4qGqgJOvotXivV6NA
33qhPBz2rRzAd6/jkalhOassxz1YKDivLUTqbdV1VzoAf3IngyUF1sajoRUUNeDziqOYKLj6j4ck
L4qjW8P0iRInEFlbhkAUy2I8r0czJDVTDK06Py69a0ffVHRben0IWhqCola0zZd8JjZ8FE0PbkTD
V8iKaBHVXyJS0+0IrjWI1PjAxgKwzBTUX7CGQhIBlfMx5Mp9sewqCYa6+TLafrkLwItu1mHwXq8V
lO63gPvDL6c3VLuJ4VC2rYEmB5hqLahzwubxvUpy4T74BDRJQXy99UtYtrEbXnzfJnhBgGTosTHS
BllJL4FVRRdvKSCdOTJlucd7u2IlOQQ2va5Na6HmObq4Uug0L4af12ARBV5Kx2LTlXyAPgOFNj0N
sgyKLGPE8/WhYx1yb+vyAqAN66qsDnhw7BzI9qyu+bzW1Oz2ECIuHR/rzJDoUrIPjlIWENMp1wHG
/tfIsoUjn3ra/nnm2pP3U0YaKmLd5/1tLUwJnDQwgoeiVP1N1VZ/xHac16aI+HdtdQ+TyYo3p86t
WNYRfZ66wknzKrAvdg0ixB+t4kj4UB+DnI5br4rUkZq1MTyzXpE2IzZEnqwzy9hoJms3QkT2+F7I
EpIAaR1+aVo6jRAKUE/QKLt35HATHr/b48h+nrsMLHgHPKuUbsLtqoAtDESaW9EnjR90WwvXxn1W
QCqze1tO5lPEoaos1NjfWnhPJzM03k8iOaf7IAcFNVW2e4qASZ1EsV0rOUdAx3v7+yGbOvc0RbCI
aev87BmW02A0MB27jIzZ5FjwXTuTPYQTLUxwn2cO7+kMR4k99Eu7Ry20kxC2UQlufPs+Ts3kZ3/R
md8dGEiTZv3W6F0TcmQ53YJ0PX4vBrve0m5aPBVh3da2OcDsKEh7qpamkRblqQ/E6/0k0AJe8uGi
5P0CFdWXhloObiMrH4GYZ7NpqzMkzuXje5NQ3YYPgU7WqrS68jGa7OI+9t4OwUy3KQwDLBHe6UMx
Q4E1u5qcB25HCRu94ltYpYYhoXfp/SY1QEGdw0ligPdzVfjvAzwOUNqj8S/2wD8ssoh5+rDIRggo
tS0/xH9k+bA/LrJV51tV383eDySPULsef/3T6LTWCfuxaH8TADzcNkX/bCCMCpoAtxYZZIvVtl7+
5io0IEe3vQtVuGmW9qq9OZUuBHnoXNsYtSAgGEt2mAdo9yzoBAu3FeG+5PyrnD2WGGa7rWf6Jmw8
oVJD91BP5WatrcWg9xJI1qf3Sp2fTDbnjz0bjE9eD4fRjCJ1Wjvrgg5JWbbtfq2aTRl3fhXFAfR/
Fyk94+DMk5HV0uSfZ9k8Airn3y0zB4yprOfKzx3YnCLYTFZ4AioD7h6C3secu8G2ldBGkk5bZ2jY
68wnZvlslTX0K90otpPMVcqVLQ72UPYx1A3uzVAoQBdqiDIDsgcEslS1fAB7eVpr67Cwkw24Tnz0
1AXu7X3YXlkQyDHo6B+hFHa3o8+NbdTnwTNySFygBtFfCRVWjKdrfpybdj6qiJI0LMbqK3kYAljT
VgFMZYaIYoSc3Uc+iP/5wVL7LazNhvlX36PakBA5WIK+AxeBdQiWi5aoyl8ts4DbYwEZL/0+IG1M
KnUrbppa89WhmeC2Fkmj4VvDR3v0w6nYTKTrwSWMkP/URX8K4MaBu+Dj0WkknoDZJUfMJ8YRtmgU
k8Kw4NVocrx3rEdr2zpurX5ou5/7oeOfBt/bYGHCHx0DAOB2mdW5651rVxh7pFQDt6Fd/VhAiJ4w
13Bfp0A9Rc7g/gmsO647h34DBmFBsUWhkxqYgM4h6JwD8JmwiNc6g4lQINQNre+Hayvoz25rs/z0
Pnw5cW2P7GGMRa7kaeA+3zW22e1rUtSXiDuIYhFO9BpW/WWyKvIjN8otRC/1voigwrWiwXyQtpqz
gesu6XSBKrSFdrwejrK58NoXh3Xc2jQRv8q8AppoPPIFlgbv69iICAozvGtzVTAol7WTEW6KK4XA
4mrWvYk2WAWtW4mrA23HNXRZsRV50CRr2zoOxJKxK0INYGo5bS0G0LUHxafXe5M76uIczM7ewZ8c
/NNg7zCcQ/ApnGfR1hDY+/5xLaBvG4BZWAg0WNb9e8d6tLZ1uYJG9Z+6VSvseLSZkX44r7dp18Z+
57zNCGo6+RH94coRMSGh8l4C8BLUofknC7z1E5uqrOCecatNozrVkUMTq2fWV8R77wgN7c8BYn82
TFO5Hygzn7C4fFsH2EL+AOTQPUEs0uxdiJI3teEYn1sVbt16sL5GhPLEsaPh4gvIPrH6QEC6dMgt
LcWWznaRlEj/k4Cqpmcxlew8+TawK+gC9kNnU9Doij01pH/MK2aeG9dnTwCcox0PNEvWzrXQRvs4
tZZ5Xmv3EQ2wVIAhOOvva6wjEFFH3q/Rcwp5tg2AriHNXMbhgi+9H654k+GEaP3lcHycQT5uA+hT
ILNQxgvRbE7hxiGigIXGC9J/QwoSYjVYe/12TI0gNJ6YKI3bUKitt4zSCOPZ/rdp6/dZC/l1FncS
6Y+B/EQIGEY+xF9nLcIgfDCELH8IO9KPla3reAA197UWDOEi7cRi8WDlgJHB7OgT7wP7OVSVe+i5
cWISsp0kd0YTxIWsNuvqFgrpHLqJSSCvJULneI/4lDlAdKsvyiH796+/pAj4ddLF18euTa67pLJD
vjr8it+//iSLJpr9kXw3Bn5uorJ6GSeEdcnQee0gZt1DjwEEE8nVX7kJj1XrBg4FHOZPTVUA9a3d
V6TDzXd5BQ54rSJG9Lt0OgTShAZwLYSmvZ9dl8HG7RnbrtduQMV15tnN1aEc/shHIIkUub6PZmsD
vF8P3+t90B3XI+E1dbHxEBF0hGTNyKqp1CnCJrm+sAjojgeUnysPX8JVexF6iKwbIX465jII3gs+
dggkWesDDxsEcdig2wpoItbVzyU0y/s+fHURYbUZ7WpEmEjdPuEd+r4OaPF2x4FphLd5lsGeIJfv
phuj7ov0QFbnkcA+MkxsECvlZN7cIwQ6MoEudrWTgZz+tepOPo25YzwVgPbO3MoRKLEcrQUDzB6H
Yag2HzrymRZIw/xvi+4SGv/x9sPndZCCHRtG+Njm4/fbbzkIS4lG7gNgD1v/wcuhPtB+C07HvHR5
Pt2cqEcRRFDH5jbbgMuYbmuHNHoQXP70PoxC87RnVAKgH2SMjHx7CTmEHV65IchVtCw6mqp4QcQS
ubrzQK6TVYutRyMr0bIKeGKWA0TXgBu36xnrwJnSz5iwveN6xtruQzqNq64NJXXD9aprbT1jvWph
IbTxfhU2tU7CvSZH2Bg+OAea2IBwcJzGOyCcV7gQTC2HS7EercUA4uAw+LD/odHEoeKQ27eOt1NC
lJt/vwuW/Z+3AcCXC+rDBZ7hAD77/TbYOaSwde7Z32XdtRCiNuJStPIGRbM8BDUVl7XQkyUuiPfi
SVVDdrW2rWPXo7YPnGwAaJx86Bibod9ryHM+tE9jKx7q4elDs1g+3ab81FcIqb5ffx3WLZHrtnSM
909f294LBxL9TvWIZPv7+/48A9FZdr/kAfi9o+yoOIOm+OWE+4cZVr0NS8s4riet7bnbFwcWgogu
ykbD9EdUO2ITI2j31vrHw3UAAd8k44+Hv5zGnKqxkv+42HLx3qiN1K+NKFXtGJx9U4bn9SgoEttV
49nj6ikf6ZND2/DUVKBQw0FVG4/1CJi3Kxae1h7sOBGe1uoEfGrTIw45FjwUcWSw4bmzrc9z1NEb
EKjxIUCgN7S1s/lFFlGXWAg4PM00LD/V0j6u7XCm+QYS63pXsNz6Yvu3ydbtqw+UCgLjFrFDy9n/
cFULsc3pvz+4yF32H/NHhD2CkBAYCbYB6K6O4C+ZKHhVWWLQdvEdoAfusE9GBDwoOzyLod30yBVw
XGsVt5mZMruQGRDXPlkbf+kZ+G4ksjmvTQiAzM3UtcMIJigi9O+Dx5lG72O6WhSniRMo0YjamgPm
LVtAS2GN/YOFULdr5Iewf4IAJFYZXdemsi+7A1guDu0mgvrspahnv90UHIqmtW0dJ/oQAmnfV9u1
bYDct8B6vA/b0juW1uAd16N7sbb5DKpVTNEUAW0YF9gNAmw+jLlXf+kG7TbtDEhu55y4H6//f/24
+6WaDkvi5Kf/NDTq++Ag8TeCgmM0TlVQGqf1CHGJL1p4xvZD+7gMu7dBNNDGUeUupglw5Pv5H8YN
Lq2TdvC99ENHVTVEx+sFwd6oNMS3TX5pXK/oAyLbRcDRmPLcIxGDewRExY9zdKSdaLuN0aN97QxH
kbdxAYXr+7j7GUDfroRA0HJvup+2XpO525w8Ad0FW4bvkpkIl3vpbe+Ls0DfYvTTHjjDmw9pAtRa
rEEyATd6HKnMWj9s/gincE7l1MLDUE1wYl3gpaD3/C8RgJrV7fclq2ODmfIJCSfEDmqDfldylg6y
IRebzLs6DOoXxMbQSy37L0jT0LxwKuqTaqBoXqsqZ8G+EC2Cw9exhbK3LYJCMkRANC9Di6DVU5FX
YFpLNTw6I2/3k+nP29pD1OhQAdIuAxl8N6MvCP3pgKhboCSMfL6FzRxCqBMq4M7OsqKr+Va7QRD7
vDV2a5uH6P3HKQ/fT1ibAParTckalVKK0NT1SoQ616iu2HkdoccKPxAQF7j1BprTiAMlnlrapu8z
3uiNOg4IUKDJauDKY6Zci7X3PjPeOwTWFs8GLn1vGtaL3CfU+yfd29bR1t+XJzuEeC3rNp1nrON9
JMp4Xdff60vPZHngNCxyvjfdl/9/sgbWcXfj4MPl7ufiTyB/fpprDey/GAtLhrzfTTbPwcY5FvYs
QJ4p2O4fLHbDokZQycD5Rh3j6GPfghDqdKF3ogjr+L0e5Yw9dogXQUBkX+3eG8MGImlorrOgn0QY
M+awx9mcocZBqEy6ntILiyRtNbsJfGd+QbS0TktY5Klj+Pyytq0Fgsv9bZebdbx2eEtv0EJ7rMOZ
TMN/gROdxfr5BRjCDqdwrvzlH3afAbO4LEK/LDLIW9K1ERfdN7elkNHnNUS7xN6ohv8Y2wgMvtd0
9en9kEaf+9oIkOCImN+oQT5VWLdeLOaYGRm96NhFQXeGSQ+dS1vZaYsUGEeo5v3Y7nx9nkcn+gQZ
H3LPmOFraZUl5Pmun40QI7/2rnqrSec/yorKK4RyXwDrX/99RV040I+/1cIuusgp7i5pqz8ip1Yk
QntEBqBv/iI2bfno3yC+iGfEtzyuNaSDsrclkItEGoh0Sgq/ulILt3btLYZFU2sXLYJxA3cjGo5w
fjKT4zg15Lge1c5wgdgVQNTSDsbTbxFfhcO1WAKp/XkyDwNdUmyAlkO6E90ee9GbW131PTZWGGFk
AIX4FDKEdKsImR9UWyIhRhca+Fwvp1DDogCSakCygqO1bXZtvlcB2d6b7sPWsQpJHTqw+zjDaJdr
5bl+oFPePMPs9DZBmJdIfdQYL/1UmIl0SXdYq65jfTYQin5Za6adNuPcv0Sj6TyqZr52Rsl3/36b
rI80Mp5JbK+7JHM1Yc3b1kewkhiWOdbI9/M1N7x6q0rjD0fq8roWxBsR5Cf5I75mBFgH8T3nHOpA
hG6V19zjJVLq0OIivCKJjIbQpCfUf8zDROc6n8Aqv3mDAS3gckEo+UtAYgpUgts+3D/Dy3FPQ5iY
6/XWdiNvnxHHkfYQnl5VTRVuP4mOinjWseL9vJEEUiTJERWSDxpqbijFClm5f4Zy2JbSD9/swUcI
shfRp4nP/UZbJTmaIugz3bZh6vrVw50OcmdoHpVjiV8pohZ6+chzECsFimiKSkSTWs0/npSr3pRJ
jhMgL3RA+4F6MkIEJi2f0jOJnCX1JH79BM9oHnNvGJIaoW03pCZRZ6QgeciF2d/WJrwUU4YEAyJb
q5aOqg1gFDpWCJEK/JNL2h+lqKvHwcmj6+iETwPeqtcWwcwbNWK9L4nyXxumzlpH/GksmESgfAgx
6NKuCwS4uFMo9yWZppgLiRhbo6qO7iQ3ULMYCED5q2Cm/7Pa9uMzERoYO/LtaARO/V3YxHWO0P1H
DaJvOncvPZmubeuQqS+cIwT71laYwApaXqnP9rc20M5ns2+mc9GYIK6XqmHUI9RHk7/x29z53MIk
iAdd0oef51S0cW8WZf4WaZGah9BBwLLEz/jW+efZrM0/8gKKU9/QJ92q6gl5YhAdy5GkYEIII7T2
7iEY+ukZ4oddAc7lDwfsS2Y4othjk+n8lUOGsI4vmBXg7axdmJQ4PfIg5jLcL6WDORRArnoX1Xwb
/9c/CzksyzY/roR46wJsfo01ENLl8J2F+mVd8OhQt4Vqq69hBx/OqUP/Yi1FM7Mx6QuTb9a2QdUt
yETT3rXITXO6j2NhPRyJJKdmcPpjCPAnVsFobemkos8a4ez8//B1XstxK8u2/SJEwJvX9r6bntQL
QhbeF+zX34FqbXEt7X3uCwJlAEpkN1CVOefITp++xl7W4ORzg5NZ+OPBGPN9gArylls2L6TcxlgY
NTfZJRCbbbtZxf3ZJwcsdNG4Bbuz73MlMLkIYW6hbSxVZzOYGcguSBf0Ry10se926EhkMwgwIPJO
H/FHyFPZa9szb+kfE+RpWZLzieNhL1tivtt99ny1V9fTIvYT+9iZqJtNxS+fzCGM8L24rBzw5j8G
tS0w9DpiacXOCMmpCE/y4DPxNJao+0hk5KvPPnnmzqP/Z5+R9MnRt58/Z8mp5MjGpat23iosG5UU
JNwNRalUeAGpUy1a29f31rw98+fNm12KTeNrSFTmrtFJi6uSTStjbsmupsvTA4mJFDu7H4M06Xnt
sxE1imb8qOo02JnoyzdtaaN9i8KjzgISS08C/SjEOSen8YexFrmbRJc+941HAAWPsh81TL+usXHt
ZVNnTxdP2YeFZxUBE17sIjnGVoNJegzDZzEfOo0EvCee7j1hZiyCdCgPoV1b1yTPymNoiaM+tDV/
Ag6Kyd8mDfv4MGl2/YSlAKFujO1ajoZTh7pBHcu9QnnL1RgH0QWZSn1ohrTYijxpH/VJxQ7l2v43
IEbLSJj+T9uu3shp129901uo/7ioQrK3tAM73qRBhG9SrxO2hvLUydkl3g8KefilPEWI7W9LEHEL
YtiVsdIt0yUL5e0CUyTqFvgX6BYl28ncTt6RcbTQOW1l4kfNcuA8yXhwUeW8sYjAOTJ5KRYkd3oi
hHvJ59BF4OfWOhHKsDInN4bGNzm30BTeScNZKVsVyLSbPHNhInlqAYMujchKuMMmUUd/WshnrhuN
3U7o0Yd87lq57/0ekO1ZnT6NpX786/kcWcZj34JqyGK8hp2a+evQK/oHp4iLVVDr0UvqkegVSRZ+
mBitHUS836EgHTo384OF1z+ANOiWbULDFp1/kQe3srNTjIVPdTrLuA8oiuVfilx7jyaDZLYcUFpP
v5RVt/VycEX+OHFwMw0yAk0XbF6LtoF23djNrnLK233e3HUflW2+Hur9EjmPj9hN3mpo0mtUp9jB
w9jE7Kp2T/KAudZD9gWdigyUH1fpqreTGpEmE4IiLM6l1r3IVouZ6amq429WGqpLzSDoWbqWf5UH
r4qblYsMZf3Z19qJcu19bxNkjY3h9T9zncSZd63dT34SdDm1Ys/JszxbjoOlbWSnnKzmXbyv4/yS
OIXYIwRJ30fDAwiVkfsiqHxr2/ib7I4jM8EhJtqNbHZ80BcxD7OrnfvusyeUlewXrlMcyKInK6rC
pe/JEGrLMQGW5GoBG1270L4USukRS+VBkA8jJJscEgQR1PqrjxcCS1kYPKB9QraA65d/b9fjpMDH
N/ggouQh0W0DrsKf9qBM+TLoK/wNc18mh4O4bDHT6eKoYZDet6murKtYyW+Op+Afx2D0Q0xLZxDD
d3K8w9L0o/Za4D0ks9ryDoMk8woY7EHOjHT1Ne4998XSxnGjpH568EL1r3sFrglvyC5vTj9pxx6b
PkLX+dQcEqNayNMBwk1ZtsGeOhLa0e6+t1RhhXI180UCu3qpMmgQdtpHu45N44vqR2Ld8wbZsGyt
X4px9gWGjbaWox7C4+0ExXAlRx0XAEBj5wBK58lNxiPN1ECVymbYqfmp7VinyGbOH8xJTfsxgA5F
aK4Lf3oe6iy/xzKOhPlELsT5EvuYESPNzZ+mBheg5Ws+340OQ4IbBrteW+otDp3EuVRjCWnPK/Rn
MxfaQjjlCPZXPba1oXxJdHNPSix4tpvQvU3GCKpKxehZKMmHbzfZWVfi8BkvQre2EHkvi9zM96Rg
x2Nh8YYZs5M8aOT77mey2WpOdsJM/ntU9ik+XlTNAuAxiWDcaOB5VeSdR3kg8i2OZhiT6hKuTUIr
c5WtUpvtziBgcJWHwsuifUdd4s8ueTYptbaZQYM7+KdiFZnG+CXTvStCnORZOFF1lP3B3B+rylVJ
RnBitXHskeys6iDxUemHxYWAcnGRZyrYsgvOwN+j49yUfXLUS5HC9H49gVzDFqSPqnUx7KE516S8
lgrS/G8d/LqptLOPMWhxLelZhx+u0p9KI/iqT6yAkYvucCvVl2KM64s804n3rdhk20tiZfydFJdh
OQJllHRegOVNNj8H5MVjY+GtccZ8Kwdk3/0Olo6jhiXa1sTh5/EaQ6EbXeO+JGddQdORzbEJ+nvT
J1SP0aQ89fXgH4qpHo+i7HGGwxy6TWXXE4FW+aezXV7Y7dDeGuHEq0SLLMItsfGSu1ZFTBKab/3v
plLb/cYfCetlX3234ENcZcazqhfRR2eYAzhhFMWmSO3NUAnzWKRqc/TaMdqmrlo+INcwwKTZBMCj
sNjyzU2vnWe+5lGu7o25JbtgYqZXCADx0m7jepNbpML5tTCchUm1drX5F1tXZ7e08bb33bQVtqNu
kDS3H2GWIiezsSFGnXMqVfCeelZ1uOxSZTG00XCOdHt6Erp59jK3/dDzItsMkY54ZL4c/c5C6fL4
oVLirUzcS3eITNbLA/gGrCd/bCOFzPB/zjFTP1zlVrXG82g+6Wa86dJOvKV8P48Zcqulb4biLTb6
ctOHinsf5U+pLZqqd05yVM2bZW5k7jMuRv+WV+j64lE9FypwPBLp/o20bHwubPLXc0t2yUOef4yD
bVxNhIK3SfHKfZJ6NxVD2KrSs2LvV03zqsPJXoisdo6ymerDVzH21kW2cl/fqWoVP8oWoKHAGdon
NbOjZVxVKwN65qkZe/s05+gwQs6nsi0PuNX9RVU36fpzohz4q9k6hYE2rPzH/T5v8tfc/3VPUZED
VXuccypqOzAHAT6OGkNVRGAlWaesm5eRGWdrNXkb7db+ITq+VqYRBQuCadcqSpWPxsN3PhlG8NjP
n9auV0egXCWR96LXNtqoJjsf9sVu0PLsaJWk42ueIl8CK77WgVI+y36s6L/7cy29WqyTHvXuq8ii
8FYNhN1wQNXfhFVdnHgIXi2/YbGeswdrRiwwNfEHOUGx0/npbw5XzKLayZ5w95tR0HzLcUQPaNO+
AJoy15Bk8MaEaQ8rKo7v93bj+EcAKOFpCBpjb7ZOumn4jH9MRbeU9zbgD4KbnUqSkaZzKQ1E1fn8
r+pTcxcCmFuQ2oSMAK/mKFXg8iD131IqLs8+B/6a91dTTq4iDCiuPQSrz1vJs7/u9/kzdBb0KPOm
EtaCmmysYhx2TTWKD7fG/t4mXxrbQAKb8meKNTf5QpBn2fnOSCzUmNBwVBV4B6ZlhTiBO+yfgZ9H
Bxw+0LXFWB+H3qmPkZo0x89mN/clrtKywJlPZfs+8c8ln30lwJZFkdQ+OJT/nhyKOtrVFiwkrSjg
Vhl8CnRPe8Zq/T0srfxszq16hCub9Na0g2BqLJSIV1a4KETmLGVAiV+PtbIA0P0j5ARW5FhFdngP
Mrkekbe4id7uEaTPC+7tWAmOzTxZnUp1xVc6PCiduiTDB4Yh0qffZ3OfYsbVL9Mol4ggvBNVONiW
zAfZ/DwUAcJ3of387Plr1mQO1hKyaY/MrV2UddE8JrM2bkRLhJxPtAfZ1IRisrgEwQCZN3+GD5Cj
u1I+4p7wfmXMdKoi1c4KNIOVUnj5R4qPOMTq+2McnFfDDvrXPLCttVk3+jHOHPUMflNdNVQfAEWX
KQcdXtUeHzwYRwNAkm12vw+DabqLnl3L1tbS4CYHhNJjLW43sjHGpg+NA9vzhqDdoQFvlc9wZiNQ
k5+aOJShl/7qovBnpLpkt5SEXQEglHNIMu5QT32Gw7EvH5EmhliPzeJbCoxBXsQa6SZKz35XGzNe
ebk1XlsbIbkxgLWI6k0InmsVKpP4VnUbqXiOKteBb15FF3tW9WnYcsZiKh6gmPQL3cz1b2JSrqFI
/BdNRObWUk3Wr4lWv5iu/9jkdvllcKyXSc2KRyfp8kfVcVkoVEa6lU05oNTNLsOTcZFdipORvScR
KIw3dsvoHrTyh5Y0UNp9zC5OIzaGh1FTnZLpytZwWMbRkH83i6M7JdWPrKtIUnta8gBLt4JPHTVb
j4T5cyjiaCGnNKO9NTBefmDlsFdB5fgnAEnuqed1t2q7SXxYXbaTP5eAOB9U1qiPpVXb6yb3+8tg
T78PBfKuYxZgif3T77lDTDApRuFfsW3CA/ifyZ9zxp50QTFq/qJNrIcI0+AWhlf4ylJPXQFpz+Be
zE23cTHl8p+QzUmjykTsp9NBNq0E9E7XqN6RYFr4agn0DZUGAEqORsJ/JyDtXHiURq9sgy8lPKPb
/UYk2oMsSB7lhZQjWvg9fNR2HJb393ZGCqsHTrWQL23Z1/YxWdPaPn92yX5Ecn1FNFnYwZ4NXywe
zboNt8g1v2qiQz5ajWm1L9LpO8LhadeqTXYtKr4oVWFUrziB40WSNN6PkSSzTjEW1m5Gc2mJJH+J
citfAqdsH31/3giCMj/Zfp8fPYIX21LLxQNRdXWpIjhdpZML09Yf0fJUaK1Lz4of5cFr0z1knexy
b4H+v9S2srenNLlPcBVr2sIhaZeOmOtp6AfFSoazPPi6wEstT0fvvQNeMjWB/1r4TnjsG0xlZjJ5
r5E+ehs9d8KNPje93neWfLy8vRzFp/qjzE33Ii+1YBS1KuEyAh/lo5Fa90nglGBWGQmAjPkWRWCn
uzzLcZSKYO2bLE2m3qxPfTF62mYsnWo98HQCn9K4GrvCqDmpcYErTQ4VXqEt5HxD/gmysdRWQZrB
8GQhdNVatzvERvYgW4UViOu/+1W9Hy3WfsyFitrLuUaoN/dpaFb/cQ/ZL7uGaOxPhKpesIGv5WaI
LBZElZYcuqNn0dswUWBBbp7UQV9TUKXee3P/v+fL/q4uiuc6YMthY8JuoWYd5ZmeIS/XU7w6SkKw
fBgVONTVxIPpz6LTMkluTH11lF0upUlu8iNb+wdBhm9flZVSk17p3/7P5Z0c0IX1s2y0kHXRv9aT
n0vBNgHT1Fltumjsd4Im/QcR8A4eJ9wgZ26GEEKIj7IQSmP9HDSkemS/Ae1oqdYT7zbKBDx3rPNr
9huBbrwoYRZhcjNxl2Sq8pHoypfa76wHwzOSS+TVbATmfttlIcfWvCSg5XVrvehsaq94Pn5ih0D3
H99GoznpMk1GsZNCV9Ybys3XKz7lGD2k96OM1Xoz9fqwkn2ZY+nrKW6hZlXdTLDQb/VQW09x6pQr
y6urLb9eTPOuqR4r20hAeijmk5zy54IBOSdbZciLpqdmz4PerCfdiR70uZXUPBOLLH6mrMq0aBrn
QCEMwna5GPxL5mQ+NqPsNlj4l9E5HPI0FccusMFsluI8znI8edDnjVdiOe9+3zV72RXPG7RwPtgE
tZYoPhMSNKTw4J3CL1ICDP550WoHwx/O96aMH5pJeY5KWz/IVj3pPFBdt8ID5m9ZBPlP8oCk880Y
7Apbgec/TYkGmM40nHU9N1ufFYtZKl/MRICLD8pyw+pqvMm5ReR5y3hqlfvdjGiOOzug1UizKk+A
JfSn6TvsPbteKmOhLmwz6g6D6CFP1J69N+PXHH3OL9XHq+JZ4j0Iy2Dl5PYPO4Ier8cZ2+soESQx
TPuianHzQNWa+kEL23tXnnfsx+cZYhDORQ7KaXOX68O3dcdyxw4QCR12YPfkAJKsV5EWPam1WuxY
0EyI62ahhxy+z6y0aQIMbsAz+7xSTrKC4EfStwDsCas91o3xkJnm+D6pbPUJH3Ub2cQv8CXl4XVr
ouk+SxPE1FyB7DxiozgfWNPwYZwginz25UEe7smQVtgYhaks1HRadCra3iFmWdoDKfbBrR9lUx6m
Ag87+hAg4UXJUlh2aqkC21qeJmhw7KU8lVeKDfnNcicauwIF0zWPQRXivzWd7kfQ8IY19e6bCrh1
yfa5uQq/7Q+BxuvJ722khZ3yhdRE90OPdRAO2kOWYpzPgqwNtm1nkUKPyPa7eR3iXDVZUIGfvRm9
Cse5zo2XDgdDllrqzcpV42WglcwtOdbjuJFj6jxzHivrRLuP/fd1ckybNdB/rjM9gHJdmEA7BLW8
NIacjNrot3tU5v2W10D5VBiQkotZzmQrwcIkJkhZjXWbRea3Hl0U0NlMBx8Mc79PQFRp6GG+VKzN
ysn4RkUl/uQqsYyui5ILMlN9KQc0CuTYGluhuudLUzehAWBA8AGtHF6F873TuL8O1HN4DTXCJnqv
FTtNJMoJEVPCote0DnGVWYcm7X6fDXax8ykAsIMdNwt/5imfo/Ls87LQLFX8ZH58Ybm+GCrDfg8c
fdyWSTJsBy/134dMgyZoZl95TYm1rmUAX3g8P/Nrutk8+ODB+8Bg46l79usQcVoCxdMble5ZiZOB
yHmTL+Vopzb4EQlHGLnjg6ABQdS3RvJoYa99xidPIFg1p+PnnRoHvXox35j5oPeM+lj7SXvKPJgt
UO6g+spm4/DHnw+da8O/kKf3iXNnosSvGp+krez/PFQTGFB9ttqX9SuP/eZXPccccDb8YMnbLTow
i8/lTE60wrY8NUOkHs0ojpelMlyS2hkeOicbH4YUMC0I27PskgcLVA7AjfYqW0Swh4f7qLwgrFkh
dKpYft6j9nh8p9XMz+G28hCZ7nj0wvpVtjIeJRet7BEJzVZgBOrOsZvtwmI+fDYzJXiLVBFtA+ko
lgPo+lWxMWf3sGzLQ5PABmrjailv8Pdd/9GOAVRUuuliSLeynYaIeKU5ivpq6sgwbKFR4igQ2itV
eUB+eoN1qCYt3Y9zcD2gktw6zKNikwJUewkdb9qmLdym0M7Tlziv9D1U32Y59mr60llJeLJzAwKM
bIa4lHSveJGtCrjvxqtqsZy8pDrWsVEd5dnnQYlcUiSyHZPLcu8zG0pWHWMhqNZUttraVtpn37Ng
cweif4mauDlQXSxZymZsW+kx13NrUanZ8FKEI0Ih08QPOk92BgD23ZDCGrGt/qWPXOsMUuJ7Prdy
wh2XOIaRMrdElcJmjcqbvDAJfOMG8+Qox1Izgp7pKBs5VpSl8+gHkAbm67ycN57I5xIR/csApv8F
PFgTxNEIBGaXO5n5LOflY7uIocU9yZ/t9ACWY1C/YQvF2Gjt/MXvxz0FOJwbboHiZQrFm1p4zUWO
uTEyYD0ekpMc5GueLTOvjg9yVKFo3spkRb2TzaIjTpAPg7oxqaNi16V7zP0yOpf/PozjqlN77SS7
AaKXRKjN6fe0WIPXA8Jh1QaRDudrvlSNFeZMYpp2qV4//G7KC+W4vDpuY3Xjh4CBiMh4h9Lu1QPL
AWJOvLKR9FipcTJad1gqJNNXwjcg18jOvqp9dKdykhuhpFYngou9Pp0/D9MQqJCqzPSAwm+vzS05
KPuTkfg3DnGv3vaTGS5kJ0ULEMV+TiJ+Hq2bGvw7i7xfXYm6jZQvSt1eo1LRYKcneQgDhOHdXfso
j24rsvtQVuWP0ejMPI4/c+SposTZyeGXXTjjcE0coEl6FJSHyoyb16ji7T54VkA8hmatV49TosY3
2TLbdDUZ3fjE6oWtRkHJhQpUQw0/19dJkEeTYsxPLPMBBuC4GaMsWMEHD2P4kyi1jK4oNonJZ26Z
OWTaA5W82b2t1d41zNzplJm6+SDv45a8wHPjRvUk86GII3EBNo3knB8huzBcTYcxEb9k172fAkfb
IqRajPxHyD6ondh6O+iBYacVYAF7eD3zLiqZguYawAUH/GycAdU113o+yH4FBEWoqcZZTjWrvgdw
6Pzu+5wmr/ozV/Zn7lidKCdF4S/4p198MNiKVqjvQ+SI3dBCn4vx9sl+mOfTu1tPYmepVbvxzApG
XmeFJ7OK+6WoKnPbZl33CGKvfwzhnLnCfJA9rFD0HXFOSkBNHgDcOKfmiOJSEUwJnO7RRMR309j/
30cRBGE+iqiDIy8Os+Rnh5QY4taYvLZDtR/yTH+AypZgLLQxrvCg0LLIfQm/ys4mctununNIvnBB
PhCuKGxxlGM2631KuIxvciwgXHvW9Qa4lIj0R7ezXoOp/qH7RfccU2XgqbQ3FByCEMftXhTPV87m
PGanDWj1pBA7OZVCeNMWWAl8sXk0A396+nMffWzkfeKE9WofYR1uNP1qzDsjCk1ZT2VuPGlxb5xl
K1AFsSABm1ahjNyTF/n1ZZ4vB4t5vtpYf88nftuv5aBvTPXFGU349yGipRRm8OQO7sEurWRR9qX5
yEvKfARXYC3i0Sv2og6tx1zTg+tYRjs5KKeFM6m+CQjHf15l9U8FZrUHeY1eGu12SkZr+XnRoNWP
rq/HZ3mNrxRUiJx/sDn/zL9+sGwGcXwCkvdi2512ra2amlhJ6L+CS/nl1cb0MzSeC8WAhV7iPNZc
ffoQUdCiVjEQH/Ga2VS1NR2TwiewprAJKlBIPkQQ8pa941qvfpntgrwD/zBkT818qIMezwn0+G1e
pNmT57KQ0CPrJFtyhlM1zsLzTLGXV3ldFp/q0fsGlZ7CEb1TsGVOqhalltPvcQOXC0qBJpfOHfR9
5nRXFBEgq2p5jHwvOGvqh5xx78J6mVxkuyLLhDJOPWpzl+y3JzYneQyjUC3a7loYUITjNKk+IHTX
q0rVxkPTGP5bXz+7mV5+TL3q7/pOtGsrSipikCmmmGRqeIQqKtVCy/KxmA+mL9RFOIXlXvYZmkbA
l21Q6waPGACLR58gLOqOolvIMTmrBPSAMaM6W31nXI35YOWwu3tLxBvZ12iJcQUmYVyd0Hlg46If
Prsqg+pGkfagN6wLFvLyEqk4X/hsyTcaS82PCXjfSR4UF4AbBdtoU8KO08IMxlXG7mj5OakZ2t/T
yfdarED/05yLow1kZvcm5YB4bvwcgPUQ95T16MKIb3DRPWH4hcELZ/1rbjtbKnYrv6zO2yiBWn0b
bdtYUPvCehrDxFtPimOfYqPRDoB3QTkWIngAuXCIrQCdlrUyhsb5CFOQ4VpsDVttbiok76AkWW+u
4Tv7uNNA0CUk2QsAoYt08o2dlSrGmxfkL1gMrZs+5PHzRHZVdjdJGB+VELKabAYG/OSsy8z/70VG
meQg+mGzDwSnAbp/s0NLX5VCGHwbxuAKU5+CY0ZJ/Q31w6QSzK0zLeuxqqj7OHfXFPTZjXXdrNso
rd7zBB5tOfQ2CeYheiUTc7960ClTyDO9vaUupbJIxnwQioHggU5ok5ZjQM2n8Ob3aPIUHqNXwviw
a+d+aDcUAx70ObgZhB/VtKEua/ke5prNQmOKqXg2+GxdTG2N3vKk+gRQOnaM507To6UyZ7frnhDQ
2BnxGeVs8szr5SjT3HUUdpvJFdZWJsfxty17sjyvAtX7cSxrIHlzNtzA/YPvrc6vJiSPh3G03uVt
qyLJ1iCQkDLNP6Vdu61ffTQpPCrHFvFaZta7yf8gs90T+2wanqgT4L75plNJOUELdcC+Gb9ZnRqP
C80Yn+IkNHZUaBqKbai7VBzB83SaLPIISSu8rUrVKmwNohMX0WFhGOL+SHCVEnq/+4roLCh1APac
pYNJuRTWw8lesUflWJcFHK0+854jKqdcLS89yVZimNPzzDyZh9yOwl3U2xFz2AI3ERa9U1GTp49a
/Iu+ZoLcT0HYZ673vews5YfvU6YuJvGzECx03L4ev8MZAQwc9dYr7JhoFhhVSHOHbt1HQ/00KRCi
a4yK92aHM/nmqeFq1DRBeNtArZljWFiHhu9fSt1FtYa0igf5YzT0NPqsgkYO5ECOKWE5nEOzwqTJ
YNgkzEi0H4k3JqcES8GGn0tSKzHEsuzYX0xVZl7LlnozUgSmD9WvXB0z+AEk1RwWuCvZr3XDJmfT
/6bVTbkzTAvN22DYH3VByLVpvvItHtYpXFWKGye/dMD4+GIq6sd18I5WjTHyBE6o7awNzkEesG8g
yJSnTOS0GG3nAIP2v8f/MfXzekO03e/rZae8/D5cC+IFVa4/uC1xo6FMuq+OiizEUYsZTOBWsCUQ
aofXyFPCrzpM1kUFLfW5rnB8o4RRr9RF07YejlkIbHVzVOImXBhg6Q91ZvkPIKe6beiFrJgH4T/I
vr7NlSWfZWPT5VTZnGsRHNsU/k5eTtW2RfL8Ptb2VxfC0g2QqfuUZ8Y25AHBbnWmU082SmSee/a6
HQgSoWJoT77e9O55LJExeGG/skYSkDnaj0eBSGJHAZpih+5GeaREUwXtoxAvRgLhXjOoKWHgQ32b
yoGabbaVnK25qVBcATpt9ALyB4lp5zzKbpEP3j4ps3Dls1aAvEkaR/eNbidHXc/6hS3Xu8hB2SWb
ouiPJo7/l2Hop53XJ5SJ6Fvtg4jYue1860nPteDshM1zMrjOolC7eBY58MN1Ld60xeCt9bmJxq7e
1X6eYEaliTFBOSg+mXAAV9GLEZXBRQuJ6yvWR16Eb6o1Ws9Nk+sbtGLFuuEX8Gz4s5LWqeFcN4r1
7JKcuJhl/JL2jbfQRT9slNo4tZbTPnWzwjMHUIPAN06O46wBhSYV7KeUyjRyVM6LBYxjFoAPstWP
OjyIDMmlW3kPiITLAzo7+xYiBeBz2wzftbZie5FnX3wzDtes7Vne6K56aUu4wHJGCVWOuh7fBVGr
ZeOSj6d2mnZyakdfTR7Ypga+c69MF7uKKKrd5O9OrIWoxZL2YBl+9t6bLrVo2HG1jt1d+jIkh8Av
4r1LLX/NSlTfGvVYL8KA+AjQr2BB5Xr7R0ExqLTiYx5R2W/pmIZyiVF2HoaS1wzff+tZDyhqBe60
fIDqHe8yQ1HOXq/9PlCQ4dGCybH/7BcoL1NzoLR13gM95jP2oUzFtUXj/MvPklVtq+n3PCKiZ9eI
nXBdJpuuZZ+oDmp/tCd+sKpn9qModeDcgFu+OaW+iXVr/GUE/mEkGvOl0QsKOI+Bd7IsOKsKFQ4W
Kvbq18jI4wNoHqoFzc06tG3KWoKmlU19rsoQZr61QZ9Wv5K4pSi4Bt+eCpL1q60TMLLNiuDOPMpi
CN+y4C+hEJx4ndC8FlWZPMg7lS0ehKLpn5HpjM8j1V/lNbqh5zu/LOxrOwxfEXS1v3x3b6qi+Uky
OFsMiVa+2Nhp1s1oAvnXCO5bYZZvR+K8DypyyeUYWsXXxK13ePTEr6yy9j2Bli9xGNTLPKqnh0SP
MHUrmTjkZTieTZUqO5Pf6i/GnKp1Mav+pPYy6z/xi0cAVasS9VWkqYOYwCv4xOGJB8HtbwfIDTfL
QwGsx87Gavg9IuPvDkr+jGhUi/aVI+ojtBqqpE2jE5MimatFyIMc+mzaeoSoyoVb9o9r8hRXhVZ5
FIxo1eJCXaXi0qA5WWl1T2k/wtMX4ktI2OSw1lBo53MkYk/Hip05chRXy4vHTkIM+8LlXXw/WEXA
6qgXm6pP0avOA33lI8zIG/0DYJa/b2WzjmMXCiGC1XmKagEzJ/bYkXzRoiMZcbjD8nQMtPl0yptt
4XeX+0jV+dGxg14ebuTpP+aH7nUkwPLgmRRCIzryNqlGfianiKRsbkYUfdgZBg8Hze+CN7XVjRVB
k2knR3lTV4upaPuzHCWpDrlLUZ+ssaqe5lsOQlNe5S2jlnpEsilv2ZP9WslmwPLmfkvZhA6xtczK
2fEdVA8Sbx5gxwJSplKF/k+fPOsdfzpYfT1k9xHZ+dec/9XHgmXXeOJMhscEJvAiygxDuNG5tzZw
3JuLoSu1i+n02W8Og07lAjQTcgb7W/eWzqpEQSSWDNV/LtVrfjW63fULOW84mAZJWZ7PybYPW/dc
z2eaG/8+k31slX6P/jXvf40iSnDv9wO3ffahuSaJ7hzEgJ8QEhEOWdczTcqZzKemObHqkKf3CXIu
yTx9EbodlXXnS+WhltfL039cRLrEOZSaJVZj6GQYBZR6F3UIdbO0Dm5TFgR4NjSWlTUynSr3SD7+
GRgTJ7hgn1/KaZ/9XgJjlucFcntC1e5CDgtTP6Mq7o+f86h/GR2aaHwfLMvZC99TYTqrw0FPvOHQ
WWYOKm1uS8x6pBa+uf4cN8uccTlVdt7n39u6GejoAhGBQn1axOo1d/Ppa1DY9Zr6jeIQRlH/pGvi
Xfb7YPGtcRwaHWs+y7xUD4KHrNGor+hCUOPDLlZ1Y0NPr0IqNpJ6pCxNMACdnSphH1FZ3mfLS1hc
etekfJYNcn9c1VvKxiPFdZZ98mAAxF4g4eWpooZUynGbOXg6u2QX/f/j7DyW5Na1Nf1EjKA30/S2
MrOsShOGTIneE3RPfz8itVX76J7u6OgJgjBEWpLAWr9pckTeUUThysqVQ9cjZI/Uz4tvZO2tVPXq
lpbJq1mW4xc0E1An3FRhqb60eC053UvjdwbHetJ1LxLr/PvYNhCezILpAk3bXcZ2oW96o9TZXyEU
BWTpozaEc9KjdHiO6tk5SmX3FMX+8MxSN9jhlAgXY+5VmiI9N5P3XXamlaGxRDqCS0gxFp3qjWYE
F2PsQDSalXeWRSZIci8sf2y3neLhqiTrn/3yyKnEDkMO/SBEooptq0T+qsyJrnpx2R2tjljFwvcV
cZR1Z26UR3+1uakOlZ7IJAsxAwkR3QTv4xrRCYMK7IPc/ndhOcgFD/FUbf7qgDCAzlXlqovPDuJ7
wSUz8/jM/2X5V7ucE9/ZpxGtjr2sYZbcn2qsriWhR7J9Jg2nAcss4Gr9Q/uR7RabNKhon0QixuwN
xn023Y9c2EOf08k2OeefsbLpr9n1MMCwq8JldJgSBTYzYh2WL3ZeksVYi0RiJE3XF7MdVDIfUpdH
OUqpCyONTnpYcvdxfOMBCS/zwdSnAA2hcaV1Svlgjz5CxFqUa6tYiXNA93Ovyfqh77xFM/FHAavM
p6vH6G3ESmuXm122ltXct4oV4i3VHtxw/GZo8Yc+Q5tkZ2I9cpU4L4zxryQYr5WmRG9gGb2D3SFn
KAcFQ4WPgVvpoBuYn8s6XYKHbI5y8BD655p09M21bfJp/Cdkc5NZNbK0WFzLk3STvZzy9Q59KPP3
KrGTq4Q0sEZpbrTA4Emvn0gHMOh/tRTaO27fyRWwcHPHS/yf57m/TmN9+ZyjHyCLQVc+CBwTigWB
5vBYqz5GoQDogYbNBczGdpVPKfeJvBTQFRURnzIIqyd5hEkmjdM0u/bobcjOba7L/qjR29/j76Pk
CUlGRh2pM6C5f00iu+8nxU6I/fOhYEd0TDzRbDvhPRPgVY6hOVj1WR5GfR7AsKJx5ILkpgGpAbSf
04Gxg+jI/wBj1pUV+8oxIjqyKPKHwfvZung3z2HEciGTjjIT+d+TkrILQEB1lCMVI9y0fZ0fTG9A
IAWCaqXPaNKa/fldge1e/9PdqL3SP/ypDhE61Zi2ItqmoX/UrNIEW9PKSo6DFrfB9lPJrTXG+wvE
FlmWhz/V+wwoGA3I5WQ9pM6pv2nvtmUZN1nUti7OMU6lI0ZImIiFjbKPHDyOu1wYt7xJzVtSBTBG
FF/FnPmfNo97MOZ1DonXeSrZUTizy7ROhvGzTVXtLx52mUc5k2znvoqnWwpaaT7T0Ir4qjj1/fVk
U+2aOelZ8SjPiR0It12r7yP2WJD3y+FktNyvOh/PiqrH9S5HsANTIr2PKdXaItk1Dxhxm1HKeDgE
84mlHCQP/YDEIxa0zfpzIVbPq7jP6v/Dgu3/PqRJGuzrgL9sho6NzwS+IRBBffGBM6M2PBd2fw1G
azgIHvMWwDTaqsJ5JQJr7mXNSerZtk2rLvic/xysClT1nyY5YtSxohEo+u5GCynipCuVMyqr0WyY
OL6lE3RKjMzax6HP7HVaKv7ZazttZ2pNesD3g8CbOwVbo2jrq2Ja/SrOouxlmjCYMTvLfU3F0B0V
oYKPIkHiAtOkCLIhO5XVUcsjD+++gE6kgn93yhG6PsYnUw8XKhtjNbXiazEnFuMIByjXxv1xrslC
4S5wSI32ZzcGSQwMNeq3pVdhmWf79qqxU/PQBJDNgyhUtljouc+dUrNpzfVja4EpJKV99aIHx7IS
5B8pEp7Gtxbp3sx12ous3dsD78BeUDmRgJhmrh0u8HZkHeQINU3Tm4v48oLUtbUznUANlhA0gCQ0
dbj9nF3NEALtcxLnn21Fg1/jZKTZSk4jJxSVGDGD0fhE85uy5mLIk3ZfhmGxuL8FTzVYG9jas9lM
I57ZKFOcw7bbfr5nYRv5tSB8+p+frh9GBGQyQPPz25bD0WG/f7rPpj+f8PMdxKZLSiQO7N39JXO2
GwBVWD58vmbsOCjw5GTgPl+1ixR/DRXu9yeUE9ZR/vsT3r+tKHSR+p0/3X1u3QpY7/Dp5Gg5v/yE
DcJpn2+ynz9h1t5/v/vX0peQwJPh96eTZ6uOdVACF1TU/EXIs4ss/xrrtXX4nN4h7bgYaozqgeFV
T+COZr6rWp5LW7iPpMqeGt3x3iHfoLGX+wAssR5/K/CiLW0leyh0z1x7E1YCWKdduDFZT7lORC6c
fO4yUULWMzUxRtWMb7JTFhVgDMPyxvv4uoM03xIA3ch8aB+HAquc5OfneE8jfsgznwWnq66EobDW
q2aZ9mwYVk3sao9hUOiPaGid3KFVzvFcGyunP4QxX63slMNsH8l6VtshOpgMwVQWOQoXyeN5Dlno
bTmss84p/9XmJ83Gs53mcn+VMW6I+fv6Qr6MPKs1sQaa7DI7yOqgjc0D4OZ7TZ41tMgZVXaFHOmf
9xvqPegDzb3KphjBhx0KErirzu9NtqEZ/qtQ0wbHe95g2sbh2dGbe59sQtudOOiQhGT7/jnJeE+C
Tty/EsD+5VaNM2D8xtfBOxt+nj80igaBdQyiizyyMJRcgCYqd7LqWClK7pUOAiEycdL6a7SXqMO+
hu34OYEcIQtewc/H36/w2WwnZQwZ/59X+OxIK6zx5KsUkFDQj2c9pHZoJKthtgbKTGibRcdGtxQD
Sn2Q7FnOI2Y9ecORrLNLur2uMMfDKmFQw/aG/2m1Ip9jPyuhGyw7Ix++WE0fLrTBGL/HRXuu3c7/
5eH2p+XhwJqwI6vM0gzvJlcHPqWGPxxT+2idQPkSZp6LHpnIX3R4PViueeYN6hJbU8NQH3i72tYO
O+foKJ2793K33g8K/1yjcKQNCysvzf/BxTWegGqVYtHIUmPJ3xpdtpc9g+HNjKOcXPJC77LxdG91
DG8x8CBYg6jI+QlafmXMTJuWeL+ipRuhsTxZVvmcztZuedKYjxX6Q9uoKfcRvuLETL3gonrgQcAX
KwhQduky0bP2PDW2+hirzYtsd4PEWMVT3R64u2twKo1VXjrKO3hWbePpvk0imdOH/lzoAtHd3gz3
XBraWjazQzz21aA+xzdrCl1oYDZWwqTN4VluWCYShCTjmx77wUyPTVO2cJTnw0lHtcK1tEOvBQXx
xXAVuV25nsY8e/Fs0mdiwBzBxZ3ypVSwVbCxi1/IaiegXMWF+kvWJqV1UUj3zvJMNF+sR1TSl2gj
8yyeCzffgSxpn2WlT8otyu3tTZ6bxdOLGUTqg6zxSVAi9sP4JIemPSBAQah+T/hAec7Yf+75k5YY
aZZNRKyewhjwi1Wd3FhPUfS7bcrgc6Fw3QAUtgj7yYHxoP/TPQ+0xVQe/LEAb/ynvbTmQEOnJtxI
p9cEtxVg1VX61imjjvw/T35ZNUpinhjzBocAkNYba4BX1ariK3T16VVYKzlIy730YpQd/2NmcPUY
PpOtsRKYT0ldi3S+4oMSmHtHjZtj70zuWfZO5L/BIQUvI+iqm2W0D3WbZm+m5kZHfNtrwvGcVHRT
sbHBWGzkSVapKqB8IzYPOKwcUe/3N0ECDVMWsfTl8SJ8eNLZskc2GmAJiY4iBTMFdf0UE9YaE6Hf
RGLUqC1HyRozuWgjO/vR9S+kHe812VQL7MfzdOQSmk/3SGkftdYi4zWUJCARQn1RRBCzTWAmAsHe
PoZcAIL5l2Y131F2APYTzTRx0ymviVlZW9ufZs7cgOyhwiPbE3bz1Oqmt0Dau/zWONCntDmNruHu
LoAu/bD9qlwkWaG+YNFJqsXUdQLZprfrUYjae8o040nKaI2WbPHSpGzN+FP2P4ivre4zVXmyL/vO
/JaYMBVsiOFPoiXq1aZRdjbUgsxdMgS7SHX8S+gYxcrVkuwtspWfmeNYH+lwu8+D6dVNwWrlXVh9
C/iqU24eqg8rf5pwaRrSlwlbq+cIP4jnrsEJKnHyR9kUN+a0gLUBsnrurERWbQrC6WvZy70xOXVm
D0R07i3RU35uj59zkY+bo1pJe5L9jocho3D4kynvuSe657HLVhUCzm/CcrWT5kd4WM5Vo7ScjR2K
CunutnljJ4aVUzJAn5C9mb8h8dE9aX5WP0KtujcPdhYe82JGR8+j0oJrDvrIsB1VYR17BQdz01L6
86xPsVKbcLaInfAbn9tkARRhOKdzMcWtvcLSiSFzb4907wh2lR5Z11UkWj+7ZZvsRQ4O9FRuH9Um
jZd4r/sPjR0457ZwME40JvcbIbgD3qLTazlh4FD42D7DyYy+4A+Mt0TqflMgNK9yfTJPUafFV2wK
NWi9uvMtj8c3DfOJgMzGIvTzHlxjH10/Cxy2zw0LnSNkxspdJK6X7CfFDhdySBo5vwcHEarLppqf
MaEt/IVNqG5RWW3D9S/r7C42VcbXE1n5eG0QNDtMPVAeyQ7oxvRHPaGsJJkDLTUgPSFqTrAKRi/6
odoiepDsgLkPd8bo4f/jPDmLaQ17V6ujizpBFVAaEvG+lXiP2EN7j24DfMS1b7JlVAn6IJPTrmSf
bLPddjN47XSRtdRKkl3To1yGVS5LUttvrsj0Dud4nqzwdXcz4SIV6Zb9GOKxgoRmxsbEaO1HvZjc
W+oAc6FPtjS2pax9+OyrtGhQbYyTeG1AADlroLLduo6XcZzUr1qR/z6SbdCsxNM4lEswFNFXr/9l
2EX9xSntfO9AcFvLZj+Ijp4jTJK93K2wjkHKIOujr/Gk/oCy393CRBQPo4FDuBzf5AZSEYXTP3iG
mt183fyQ7ZZX+qwDKhvZGq4zz61Osp17a4t2Zib2sZUFX2KT5Pz8dpRewZseCbatrPLurD/vDhfX
YV3M7wKFmWMlnN/vDjf3cNnr/qZBSiXGOPWjcrQLEdniy4S7+cpOBvXst151rArEHvs+Sl6mDogC
cZriAzb4MsE0/CIMPVsJ0/CRugwwAZmPPotMKOPW7pKTZ4t/t8uxpmq+Bib2qV1nHrXU1r/4Q4UO
WZ6EZ+zMocerfrHWsZB+G/T04keu9jM2ikdQcdmbEfCx+rpQjrEx9WfUKWCOmmHzDlZ+H7CM/qn5
5VesucwXtVbyjVsSfDeiVn3ocRSdRTP9r4kSrOVQ5JBwdPLK5rmA/b3psME9qFDZL6hH4Z+qjVzE
o9khPj76oNom09kbsbdjg5FIsaC3Ka/bRT+N6VerjL6XWeN/J5LwUCDQ8VHp01rlth8uvO6M6EkR
L4SN/A2MkQXUj41ZZPWHF6pXzNTEd6OLPqYutHaK7fUbFeeRJx/wXlE+IRdRPHV1xQZ09LWNbOsm
s75AHNvlRV/cRyBXGODabRLGwGFuLKLHMI+9SxlZoJjnI5j4zUqkRbRuXeRE1iGKY/wC3rHWSUrz
eGXfaFXJ47239eElxW4b4fSOeBHpbsE8/5xyb+NbvZ8i5w+1QlvHQ9RuUrdTFrGSKhff7fVjOgKU
S4Ki/tbFr+CPne9pLfwlYuPamR/MPpsILS/ruUOMPzJ4yN9iu8cpuGYfYI9AVEq1R14tiZ3vk1nC
yBDhl7JPuk3kxioe0Zb66MYhllHziKGznw04mC9RbgY79EFdwHt2/SIy7UkOQJIoWyDqB+Ssaeqt
rkQ6XwH5IqCYwOuaLw6Y7J2SZuWmxgjGEUn4iuK/vk9Nr1+7g2p9tUexipx8fPPrwdy5Or4hsr1W
v7dDlL4L7Ny2AvjRVvMi+2uaZdZXwyWiMKSqs61En76P6XfZl8Bx3rCtNnZYtkxvo9GsZLtmsVGN
m0wn5oVVNQHlnXwJ4jvOKlKirWGnyrK2QqzO2Esc5VE5Vz/bZIcZ1v9rSG96JnwKYa7+OncAaX9A
xx5HSyT+ZFHH4JSrqDT+1ZZnfXHhTcRbMgV4Ef0ZnM4d+BO46GxbP/9q11sot2HQnv9q94MiP2Nc
vuwSe1w2sJaXfd+/5VZT36qZueii4XP80wTrvblhTnNvIstWE0SCFauwrQ3NUVuVOOrdgsIy1q05
IHjSed6mNMzy7LHT28GKHY5qy+9JWtzfB7ZXHrMi7HYNKp9ny0dRp01KMhgKLn6Y3bvXMG7QBPDr
4CnTOhRiYxajsa4+AAMoLrVtqBtb6/xFnlsYAcvGhpv+Do0Edqa2nV9kmzzyU886wAx6kDXDiwOk
jLKwOjckpKK0zy/3trjOsBDM1HQV4iz8BBk8OLRTDYDVN8eKvV64BADd32SvlbbVyomwB5VVI3H7
UzkW34s6U58asxYPiC2e0sBHtVePIzK6VrKTVdPU+kVexv69N+qnrekl/iPZ0+C51cVKjnIn1i+1
yToer3UESdl7HUdrIk/Y+/EprM32NTLrZTIayDE7RAonsxNrWRVt8hNu/Hh1sy655ew9rTYFJOqZ
xrq0qxbdS07KcKsqyJjs1AJ/V8e2msfaJQpsptFZzKq0SWtF546Hv+yTRdC39VroYb22bW1KAUKL
q2nZ6jYAQbLPIz+7yEIzq2SlVjaGdkaR39uidspgKwUhLqA2cMZ5sGyTRzA4650qSHB+tvlK6K9Q
e9EWIA/Lad2lA7mRWYMn80R2iCE1bVPqV85Dzq4TghuU9+Lphv8rSg88MNyPuPJ/6WJQX7NamYAl
NeGlLRp3hyJ8hNaibT70Gvzd0iirVy0uI/IbVfcBltcyDO+XUcfP8XNeqyZPqNG+F23moFDXZbcq
KbA0/c/2bu78q43YBjYrYpFa4a/KChr9wQPPDCVDndYmwIJzMRka2Mj4A4HzEVWXcTzKo8/CsbRs
qyUCFjX2bt5chKxDYD3Oh7FRP3c6GeJPozfZrivw9GXbffCfcbL3c/BQa9U6VU1/p8BG22K2OoI2
sqM3XVMUtANVax83QfQWJtm3yPaaCw/u6M2cs+Bp8xr4zkBoOHuSp0xVox9IGfZLOShlBwvyC7YH
UVieKSOPjamHWWQNjvFix6a2ypKxuaSanu40tcrALxj2qYrTdBPWg/boQBJb9tBJ3vvJeSTIPgP5
WX6RtFr4MNkjn2VIaBr1Erpj+2g2PEGySlNPGlq1h9xVgt1UqdOlDPNxNWJk+tr37JLLL9xzspNp
laQA4qZfEOBSkxXw1vQUzDQpT0CFXMi6LIDkxSAcxIRHY/JPj5xDDpdj7ufIuq6g2Np372NjZrdw
lr7Whr44DXl1kU3x3AQCwTrHfbuVTbLoTV1ciBUs5Dmf7fJInzWx722MuA/9Mz/SYNv7hGpGnC5L
mosb5sVJjlenSNn41tQAxDK8rUVg6zhVcXVoi94jBC/Cs9sYxgZMXHJFF99dsXEZn4rRakkYG9X8
zC0xZzKClSvgnZmJqR1RbEHEIJvVQrS6TTayMdZyt7ofugEKzT7RtPGojjoQNI39dBGI5qnrU5Dg
pk+wOlOzrSp6hBGH0tyPWV3t8zkyGaPIuJm8Or2Wigxl68GzqRbZ0lab6gs+wiE6oYQWO4RJYXPm
LJXHrT9vohYAC9ddXyE15hfO1nHHhTUDPrpKiQ5swPF7m6tOKPwFfAnlFKdZ9/pnmHBAF7oDjJki
NH4P8xvbx7SMYR6zyXY5mz0PA9fy72GsQmxwAlN6Stq23iqpS3I/GfWnyLbrW8gd3G5Dq1r6OqSA
DkWCQ+2l+pNj5/quCCyY/PNgF3ObpxxqzzzULLNiqYF128mhmtqmB6EA15ZV02kxvPQqfdc7pISQ
DVKfshBlTcuzktcyYNcjJt3+0sYshvn5tW/JhJRE2Go/lbxjzZUitE2sYuES5ooXQb1lm4HpKnia
dZNk1U1RGnPZCKjmddyh0SQyQockAb5BIj8XoSBuEbu7oC7cX+TnXvwhrt7LzCqXjlKZjwYouU2L
jurZjhNjL8bM2GHB0D3IGZH6yRHl8lHN7obwW12wOuXZNceO7zNWGeideUaz88rlOIsUmsCi9nKP
8992QX+1kRGrDmFGaHuydiEkxbgwhxyHnTFbZ+gPodKtGGV2i9qyeKlE9VL0hv4w+l3+wrssADda
RGTmzkkpkLpzjfogex3RxOh3Wt1O9pL1qFB38m38OTmXMKy1aYh1D414AENTgX830nc3Uk/W7Lpi
O2xPAt/7kpv2LDcaiQcvbgBmdprP9ryFEJZU3aIxnPZj2viBUn7UaToAEEESSy37d6gd3slX6t9F
K5pxnRapsfir46+qXTfstiBHyvYpKtAO8bAQzCbTO4UtYWjE19m0xhY7/CoafrIiQ5B56H+hfPiK
oXj4xcvQCYZX1F/idLB2DbwcuC5ueclICK+Q2ba3tjl6Sx5vfO1zISAYHG3NRUduMLAXl40FrqgY
S48JmWnL5/k1RYvIDMxT3zT+sx/084WitxgzUs06r17XwsLyYh6MS4C9nQwTuY25GgoPHWfMkO9T
OaUnHkJFvMhTJ3bFjwgeLZ15qN2KfsnSJ9qk7CfgRQZTsipTNp6FoQzGm8i4/TQr9g1DuACSPOD8
ECE6YK3KZOw/1FJ7yskyfvM7u1noju294mA2LvHczZ5UoUZrhKePXuagExiOaLbGU7EfQOKgfKIp
xbKtuwNLDRc8O72aY6ZbxXLTVZH4+VM2FyOZBTINN9mi+sHJc6a9Stc5DG3vrGuFNeHbDX1atf1s
BUSoV1eyvx6JCBcdesWN8M8xcfllZQ7uIg/V58SBfWUjybAdST9tbD+vl1JZSAoHxTMBti3K2Toe
WKs6NfirpPqrY/Lx3ES/yJpKCB3k9TOeqs1VQ3P4UBd5vQpyx3ofu+Knk1nZrfQa5QF5aJLeVs91
hM/DHI28kU1uvmeh+Gnxnb3zcBF4XwILiA0RLVFsvuI23z8UkJjWkeuCJPYcLDO1vtnXAXRrH73J
EbcgDIbU6cTV8lWbuEHiA4LjXdsFG9sDYYneW/TT44cxakXbJVqs7AgAfh9rhM0zEwHyCj3031wW
FCJzvXTezNH0t1id5Fu7KsUttMtz6o86NmQGW/86+6G2KLsQdA6vTlzdeiWM98MQ2UdEvFGEnAsr
vQTlt6IK22AR9PBFi6j71esb1VC3Q1R5X8LC79etodZHlw3EJeAtLmPBIstAwWGD67Z5qScRLHti
kbCFqhilaC9MFq1IHGif6sXQxPRNmy1WEU/JF75Tlvyjxk2hum8hWrvfXTdCWaWHcMYDJd7aNcoo
vmr1b54NXKs2w+5HYI3bOqhI3AnjuctND5aecgvsfNeaiC2MDqIjY6Iv2xaT6T4L3W2CJvmxGJph
Z7vKwZ+KfK2N3nFKm26hEvQgECOGTRcZ9qbwxZfQyVsc3t1o0eRj9B1dpqtrVc5HycWDlDMesMig
bzylbQ9Ivx48+M0PDJjNzGEoPOQjuPQEGMgQhPFNFgiUaUclQZV+bkoUBVmxzLXW5Ha0c++M2lnt
yy+DW14rOycaX9TP0MfTC8LO6kuhaAh4ac6DHpfNebTqax8D5SmzOD5G3kesivykIjrhxcO4DxwU
UID3F+ZJefAFTMXQzt57UBlbsOlIM81VZbQvc2Tr0da7/kHYLcR1BVCbqcTRqlZFeNQ9cdZa4aJZ
PyMOZ2Bi6HHEEuFnUoZgpEbkC2S7LCBjgaeXQ2TdC5uvLPpzVLTHlwE3pUuVxi+tVjQPBFq5kqae
DF/fdK+qm8cLSBbZto66ny6ZkBs2wcZ5GByojWYYLVltFCeObrIT0fj+1g0OcOUp+U5YnxG9Zo17
L0rKxb0e6c6wGBs9BVSXd+tycKvXyojFGhvMciurtmHz+PE09GWDCf6bV47LvoUGSpTNyI/3Q4dd
69E3YfotZ1DFMQnMR1LByjLssV0MvUPejNdqjK2Lm4Fq7du16Rk/2ddVCzVuv/em1V2nNiPtVCDz
WUfvU811GCv6chRx86s3n3rXQeUnCb1TRZppgQpVtxoSyDMixoo8UoS/wxqPgBOX8zVDyfOaz0ek
oa+ZnlaQOGmSnV0BUarvuVfKqqqb2YOi1d8TUD0FTmfPdaJ2PIOQhZJVJwqm8+gSLOM59wzms3/M
RLGEBmE/l4WaLSJgAiTOh3+7yU1zNU0Mnrqh/e2/mcnJEbLD4/GwN0Ze/Y9nnYNS9hilvyq/dA9D
hfajK/C3gXWT7SIThhX8TJjJNdpkbLnHjVEa1WVyaweypSqI4QRXr62KXcFS/Zi75OVCLv8dzxCS
cwVSCggeThdEmYu1H0Xqo5gSB5ehXn0u01tdswCd7XpvXRfHu87EET4OvPYyRnPyxUvrd93Pz2rF
lZ6kA27rwJmIchlL28Fy3RCWuRP+pO7ASuNkXugp6uBOtddsZgPcPT8y+orMNOtSWMprXa3tD7fM
nrQRm6CmUNVrbyjr3orLX+zyHkLuhe9Bxzvsw6RAoikSu3psH1wupW2iu/12sNzxqjpusEIDWn9T
SVDqdhb/yu0zmSyg41zMV3tonXcnROe06rTmkQST2FRpW4B1qcFGE8ZizdVci8YUy7xxku9VMSzD
ok4/1LDGBCGP0hcbaOCmQ/rkOE0GKi0WWN7Q6zVy+uNZb0332fU8jVv2hihX9S0KLeidrlodfLN3
wBP2H1qQcKN0HaD4VmMDhBfxESnieE3kZnzIPLtcdJb1PdbK4Bkq4rjTEE7dInrqvbBHRyoyD34g
YwGAMM/GxzEze2g/tbqp8068oYt6kCMiu51grRGf0/um2Iqh2alOkO7RhLD3GvmHE79lQuqvtS9I
T3irCCH/tRgIuo96NJ5ywr6LIfL8Z8s0CQfVw2HGnvQGCsHVAFpwaNNzBFAPRk3drmsLm+qA73Jl
4/i55+GivIp4Chdu55L+nnsb4eI4Y5nPqjprkfoFi6KWB2kNpMIwu34vBNHrydXydy91PnqQptfK
i81rYYQ/MWvPIUB7ixIc9RIeHwoLnmrvMZEat0OX5I+BPkeuC9H8sBHPyiKhfbDL+ajUyHmpkH5a
a1ry7o51uSLv6V2zuQCzjJIquaOdbyu6guZHo62mGsxS6NfeVQ70PBtofkwS+7OtVAab6C83lnkW
OSwlrnR173PfJ0ttzHXEZeh6gs1KEK7doszPStBgQDClCD91RnoCdfHVATB5jgxrXYTNExLU0VKf
9NPUeEczI47reK52LjF1X05jqK2sth12Xtroe3xIxks5F9EuHwm5gDKIdmXgRSvTFvqbPaKnXw/D
L8hwU9izY0fW6qUm3r5oWq9Y9wgkcbtMg+lABmEZmoqFUVRp7NQREFta2RqxmsDZ+YmSL/nLc71q
6ZfQ05GBcTGBMdRyPE2QVZeZQTo6to1h1VsJEXp1dKDUCdEtklY8IRaU7WTbZwEr7J8hjav3697p
jQWrkbNJquDNbXrCMI4Zvc5qlKsus4xr4oXeJoSc7WfWlozUdIJglO8CC8ebXq9Q/Inac18b2ROK
CqyrcdkDe2UOe9mmZUBfUJcFDqq4V7YCzoemE4aaZjsy9zEwWCXjNvFNVZTxEJrFdACPzbfjk8GI
IPWfBNgjFoLJF6Uh7dBDwl13CDDvsmpwbyqGpqqjd2x6cJqH90qsNGKPE0ZimQZZdAIznO+jiYCF
C8xjVTmTvjJCz0fcpX8MiIZ7lk0Kf4oV+9yCUPThq92UIihurKVntjO2EZPNqikAvftiYwSAuWHI
Ii9t6xdcvgiiJ+Yz/x8bjM4Shff86orZSVm8OJCRr0Q+s3tRkZdeVSiErcd5lOyIq8Z/aMsfsoK1
q7omYZqsHKeerihMeQtDaweyLMZ0vbeplr3VU9cE/8oQ2cFuwbxYQCTnlrKPk6VqYeDeKqI+DZ5T
nYRIfx+lSC2g0I0MI6LXgJTlmPshdyL+V6nabVKehOfaws9YUa1ym2meD6uSgr+BtxetQ/w+n85W
bfMAyOJbWykJlz+3RVawDh64KHRjbAKFpLacm2xr3YJAY4NsaezqbJManyQdUV1Qf9tJzfNVUY0P
Ajmgq4qywdLww+AW8q63hOZSsoU9qvnBdHUBE5246JpeW6EraPKY9s2jV+rZto3N9y7sknPY/SQI
Xj+kYiw3nuujFhPhQNT4iG7KIzSVkcmRh59F6zwM1TASOsV+ZLBVG6MJB71qJX33UUX5amFvsbBM
pX3lfq8t29gPniq3xqktrv2LrfKniBJEe6LkaAvciHVh8WiZq7LoEfWABekVQ7GQXfpA3DrvV0qf
6lejeYykOJNqp9jz8AXftZtUwnF7WGGkLyZIJex69TnUh4GbFFiSRRVqLAtCW2y0QDXuAk51K7Bf
HXT0hWYJJzmux9cKvWj7lBToCJRxkK6Eo5mH/2HtvJrjRpYo/YsQAW9e2zuyaWXmBSHN1cB7j1+/
X1VLBIc7uiZ29VBRlZlVaJFNAFV58pw2ol7fA8z1ooV288R2eqWOWfEC8+MWmKTyKF7U/a7RPhup
V13qLPJvQ6vMsnU8DfEOAhc0VvJ+VLbItSr7FJjuU2MWf1I6AUYsH4YTf2vRaiBT9WgVCXg5L533
lucDuKqVTyHaVk/DlK3Nrm5egmmqX4rMfSghE74vA6V+8YzBWvfT1HGHZei6mr8nRRFv/Na/t4py
uOvLyb/PkZeHnzP+HGRxfYzUsKRwI0g+2wlnk5xDRgfpTaijBiNPqkx6fQXhqjxRnlXXVJ94fhyk
eXT6/JKGBcgmNpoAJOcQ8gYymJbRpBvqIexXK00g8NbhDqeiyn7NGs6+AZqpG1cMrUnV9mXB411J
HOs1o0oJSKiWbuVc3euDPQzf3fY2twM5zNPegOGXYN7wml0x+wE8aSyV9GMEaTv1X3KoI1K5hZlf
3cngfACTbkI7evOqQZJzdBOW+9vccfQ3EP6oexlsUEyxqUPXv3lTu+k2DmX2BxmsRgOgp16kYeV1
51BZm22b7MGNHizH6699MDm7LJrLi5ucC07oqLFb95o6vIhKmpesHj+Rn/PuCpgFDjA8wK5vjMO1
a9MjJe3e2TEU2FikrdW+VTOVWTdTbwzJvQlSwVdLPYK6NDfPZEdO7uAOVxmf11G6Yf8cIdiOuomT
D7ziReSJ1ThFto7cRaaNf+al1X8ry1BHGN2wrtSlx4cI3qiWdNhDZyWvnYpUmO3l+okz9X4de2Pw
ueboeGfAc7CTXq1B9qOtUtRFhLcwgfQ1Rf8QRK7xqfvWVFlw0MMC0vKBY7s4s+tNo1T1HjQzzy03
mKeTh0yFtY0t51c3FV1Tyyp9/S7gXdfMtHKXiGqvwHpC3Db4ZPPfo2h52ijQAH0y+LY9+ilCRGKk
WIN5jYPpSY7iOS/uK9B5cgTGyroYKPSsIsGnPteQPLnjCN+5WBWBTmMn2LU2sa0Y18lXfzamcnQU
Sg4XMy/85Sn1AVOKoMWemnAuhlNkrz84iiBWV5WfTfslWIZwHsFex4Zr/u1yfs+G0ao17RVhgh31
3dNXd7b9zdx6w2XScvVO1Tnu6nSAgzF75HCCbCISikKyqYSskOylhiV4MBCGnR0UhaRNe+ulhUgy
98jTfnDIYOmFtRfRD7GynIbmbwCPAkQW2xkQ9W3VhrNlYE8kpboVSOZNMs35qWiinw21gfmJk+/8
JHuLY4lbHB/i/ouQZXngZhDey/WXeXK4xCxX+i9CPiy1zP3tp/zt1ZZPsIR8WL4JlF8f/7dXWpZZ
Qj4ss4T8bz+P3y7z768kp8mfh9ZP6DuG0ZM0LR9jGf72Er8NWRwffuT/+1LLf+PDUv/0ST+E/NPV
Ptj+P37S3y717z+pG4Q1b4dGgWjvxKtdJP4MZfNvxu9cSRMyKydHeJt1G3dmUrwf3ya8m/aPV5BG
udRtlf8Uv1x1+dTqgArNdvG8X+k/rfefrs9mhq33YMa8nS9XvK368efw3vr/et3bFd//T+TV22l+
sKqh3y3/2+VTfbAtw48f9LdTpOPdR1+WkJ5U/Mo/2KTjv7D9FyH/+1KuV0OdWxvfJsWKzp3SC4ZE
wGbn9K2RnmSaqpNuPEiztMheIycssbZfx2fprkkgHb0UWTZjCJ4KozPXQWNRW9VaymMRpRCoteML
u2CIbMUoLakk7MG3CL+cM0emfSL7/pf0S7sPT9RurmHEkjbZNCNsGbYJCKyFbP8CXfQVUo/0WrlK
ehxcD8HngTpf105uDQyV6V2Zw0AqoowkQUlOeiNHAc4WqJebTbr1xPzRA6Di5KyDWkYuVYYjdc6l
rm5vgT6skpvGilx4ki3qS4oZiR129uAwEVPdhQlari58Nxb180N1NTk0IG8fU90jhlPkVNdKS6ur
pnXGPjAroOtydm8008GvQDa8m+2MHsDkvPsKuSAryomNXSJLZLWPy1py6XAwGg41g/NtvSirukuc
p9Dy/rqkDMvHYbzTebG4hZkzWzRHP3hqPVLEjF5QIBTqb2L10CNTov5OuL5Tqb+ap2Fv8Xs7A8oN
LmEjtOx9i0nSKKcv7gqciKd45ikbOlAVbllRdJrD9FE4x7JywtvA0yIPNIywl8BxIbji8Oo2QxqX
aYozJ2uSHu323ZxbZDPV2yHN8vPHibM2hccuVh4/rCWHVmHfcdJtHbXGQqs+RWhtVofgPuqy4F72
AHsF6LbWwd4HMkteG+/ikHGDNyd3M5WlInSZeVvI6J9cN0k5N43Mk2xmjs5OKCObJ9lDMG06Zkq2
ks7sLUwOfdMMcgpOmFFQHI3YrLLqPRV4GWpjIcRjXaXf94qi3Utrj5jcFkytsZaOm1eEy94wqxx5
68FFxi4RZJzsnVJC6QFe42fs4k208BmRIZ0D2785jbkwD6buflvsNnhCHT6tvCDL46t76Vku5qFh
CKpugMJEfOq3z3Ub5pTqUWrobuWHsJxA5ydSZzBsuf5JNlZRoFh/axfrkNhYC2pCOC0UsRnIFoSv
J5Tv5nRQ3i1gViUHBumQKrcFb5PeLViPcL0qMDRsdJjRz6Zo4rjsznIoe0vzwUadHrSxbMTWi+N/
WmCZdruGPnq7Amq7nI1PPV4ytogoIOvZQ6iG+UNs5eyuYgQlpIPztgQNakRqhTglvLTuiVKAOV/J
MdjTn0bHCl8QWlB30g56zDstM5bYWgpbymXk3CXmw7AMRqoxvPY4q8lXpcvJZJQWTG5mnDxHANSO
rsOhgco37HPVGwcZQQGXx57bCx8cAWPPC6rrSjutgVQ5UPgLOEkv4CTdBKinnEub1KPoSmMrPLK3
xMgpzbhzRuSbllBp/qdhJCEqy0qpOt/7fTs9zp71YLbZ8FKx4T6Vpl5vpzrNvwWmRUoJgBVHZxMk
byIFpSb+l8oCuJpU0K/FbeuvlHY6SrCxRCHLpm1cf21ZXrZdbBK2nFNVt83Ab62l4wZP9j0/3hsu
X/13oOeg7ZMjzIvfb4EdVdxNBGMuAlf+yas878TO1cxXsisbuNgtIAQNmvY3a00V9Fjp1s5YIiE7
9ZHhFDHkjZCJFY2c7lZtBMCSY4HSbkYYQ3MI1dU5aJHNiZr7uoT3WfZkU04Z1ba5CarDb346krde
GgBygMnZ3Mtg1TCQg05COFFbp7mOefop9j0H8uEUyKmSTuiG/LLFpLKu0hGK3u/s2Zh/St/WSPoX
ji3LS+uVyR3c/8ldVzubxuPoE1KvnybpnKthBk/SaOUREtqLOrvTsJIxzQCCmrwnyvC5l1AfKNbK
+raJ9rKbdtYPN9KL/TubvFT8Vwkv+EX2FY5Mx9HIILozvVMmmtHWYKRcxrKHTjC6JHZz+GhXeu/0
T7bRCv2TgugTmu4i5raqtMqxnCObfqL0ZC09VTWpB7LKvWVrD6YZlp9azptDFSC7nYbmK6cerd2V
n4IgV1FQH8D1q8UnDQn5qzXYz3JGXLrpXV3y0lianNbaHTcak5Lrc5iH/ln2sqH8YwpceydHw1T5
56ABkszD/VdI/NZbbAMwU9RwfNQnhHdx3CbLdeSKHy7XUq2zydtMcOL/bd4S/HNupKJC4UQ7NYyK
fTWbwaOi1rDQV176hdO7r9Zoan8hru1ZJqlfN4ifUydpv3p9Qkon7sOnMHa5Z1qxcrZbOz1/WKeD
9OscDjV8N3yJL5raOMdBKTl/gnZg1SKec4mQl5juOlgBd30M9BIsgl1/jhPF26awda0cDspJmGbJ
djDK7tKJhmTd+2axyRBN1bZJ7SrHxS4nLEMZJm15adiHOfHQavvbklY5v7/CMt+ISUe0WfbgWxaF
UCniDg6s5Hs5TNUyu/ey9B6AbVKuuxw1iyBEbSs0Wni+RhS4NCMaV5BqDSTO/9YU6PWi92rB7Q0n
E6540OCxlt0yyFCBrThWe2f0q8LeGkMMys1rul2kJZooOQifZdOZEEigdf8oR0EFAc4SMYiwgYjI
mX9F8NYE/lFD3lur8mZD2jG4qyVJUtWmvLb7xbiVRqgzw7tJEiKlIkgafx+zzFliGkG7JB1xbAQH
FaweDEKl8QpXSOJr5WvfoET3a/DLUymVssupjqIYRtz3jKDYxlA5rOVtcLkrFhPMuKFwLLbbfVQ4
zMnnIF3cVmWzLLU4lmnLUktwgWAT57VZzn29nZ+p9R9XLhn305ygF6NnTkCulZKi1PG7at3AVRJ2
+tMonBBjuOtOA5ktY0fFts5RI/RuC6OvSKtEZ7fWo6v0RiW/kTyDxlwOHTLz92YwnhEOUp/radtT
H9OApAOyIOTO3cLY+J0dHnOELi6ZAwsXe6Iy2cguxOJTs3ILkJ2Uoda7dsrHZlUZ6s/Qm3+ZKntD
JDgYJvYqcsgpO9VMIyC8RCmeXKqN7/3W0F4mkp5rI3HMI6gp7SWsHRe2+8BHcbqEKkw1h7Utsq8W
kq9Hy6j+rGbVZbsqbGAaA0BgXX2cRR5WNmagmceobf+Uo07kbGVsROnOP8aKNZfpsifX1QqlPsLS
lZ7HZKioX+d9SuPncDVrADPS1mtUa7ae7+3nqlDuS+p0t1PbozY3BuV6bDLtNMsmbQA4FUJOcCUN
71zCX8D1cQqy/mdPhryLNpLoS16o9QH0Tn3SVYgl39QGpeSgHBZRcSYtEp6lqZWqhE1G6sxWc0HB
/0ufUAbXNpVzyqgDPUay8N2MUSvPlu0E59sC0rOsMufQXW/ePsbUNyTK5yBdW1H5g1Rq+UwGqnpW
lPQPcv39xRQjTbXGA5BJpKxERFnp1XMRdRuoz+cHGa9VM0LEIyVS0qlYdvOotxzdi+lyku+nGoAj
tL5vF3DT7C7LLWr7jbJcDxyVrOzEK84yGBTBfNQnKoXk9VGIUI+TS1oS4mqnNz53TW3cOQrwWDl0
AkiV55aqHDmsPKdZqWbi3OWBon7+OafvNeNOyeAZ9yvP+LzM4SU2ftB11P5COC0jJ/2egcG5FqIh
haldQz2ztqNQL11s0pGZBToJCSo/cigbGRKa0fMIOvG0mGSPmtHR5nBmWYfcoXvycyh/3y53i9Sp
NfdHD6yr+AiyGR0TBvU83A++0p4t9p4lbAN6e9bH+mAPwXRwtbaFnhZTqtsGVStyLLvSepsjp9sN
SUSguFWzDWfwz11b/MOEQqXmM4mUg9axhZBN2gc+qCsxblRFvxkpd/npXgI/2GYxo7M77+dk6TaN
VN9r4PI/Lm2lnpuh7fm3ZUtKXw7GBH8jvCDpJkFx5ovWeQNPWhORTjsovmjuK6TIzieozeq7JkYy
0BnT/EvuT+XWDSgvZ4sN0XOtrpxC1TaeQOYjBZ2fLYHclD1pmwGiAysWHtkUbz05hCYNt2el0PIM
4sFbDEeVd+YLvNTdgxZm/YOuWf5mGFC8WWy2WgV3TenvpWmg6BKWWUHpakzueJRG2cQQQ+xtAB2C
57p7WBr7OW794gF0psNW0aKIs2hqD8A9F6xiW73LLNBslJhuYug1DyXZ6k9dw0+oiS0kh4USM/W/
VFf7XXs2xXBoQbBSIexfpNd2w2/D5E33cioI2GtW69WD9Llmue9MO32SvkhpVyBw0hfN07zXAflh
GF48W3mJYMp7ALDZnAsfRKoYZVAb3HqdlyJCoPXNUTpGK6gfvNrtDjBp8T4ighdHFypHVTM7BC8I
k7Hg2IJdFwBMWWLl6ojIVUkY3mbffGENHEMxtK0SBP7OG0J4CNKguMpGtZCGmlsEdOUQQeOfjqZs
oKZR1WC3BOfCi+TEsAmTEuq5t1WSUSuuQah726ErEQh6c8gZ1sCpXaw4kDGZys6GafvIdexjrqEa
I8gpVSG1hywXWsGS1nIZL26ECyG8lOOpbatDY1K8HCbzviD/D8tT0D/4hs73TfSM5C5GA/BKTvmn
JfaLQZz68AuSAcLRl21NBQNgUk6Lt76SUqcfe/AEQkB7HLzWeZhEQ1UuKsA1p2OpFjkPYWY5D5bm
O/t2TJzVYjM1RbtQ4XSWJjlVxkJjs2pzPQSjyGrSqQVBdLvMYlsu4/VUHPdw05y90OmPFGZTnJ6W
82ebV+5NZnacR4qhCxsVZfvm49grzXNiOvtA1WewJn1wTkGYriM5NJ1km3ZBc5DeqBq/xb5I1YPO
ea349soouFUgvmdDiGgFS1eNlu+g5Yj2cjjHFShKLfTu5FCrQXwq+efcCLt7nlTpbRL6LDAPw9Sw
lVGlYSmrugbPL4e5A2GnjuC2WfG1tcsCpQXogI5N6eR7brrGM8kG7uQQCfwrsqHfhhD/OxyB49pB
6vv6IdaEJwAtFmLzFJV3Xh83FO96m1adjXMvGtmTTYQU1dmpQr+CAx2PAtxq1RtJC+Emw6Rungyv
jT8PSevFL2XetZ9LtfuhddHOdarqsRxU/YWydOCRdcObYhQaLyNoj01gDf5eeiOT/T6qJQYADIIn
lL/PiQ9MKhHBNWeID5SAn6RTzo+rP1OX3ZC0hGX8NagVGK5FtFJC7D9DLK9alrpJ+VN7kg3FV6oV
Pg1WXz5RzDlzlqRCdjn7Sbp2U7aruWlCjPoW3/bF3ggt61539B9+hiDZOGjpdSi4U/I6CTs+aMRr
JxrpGPPcPgZj9tra1S+TmJDnbnlX2/H6Ft/ZwSkO57tOUpS2SCXK3tK0/2CbMus/xS3T4pjvf6G0
48ZMgwSstA/jzmRSMSxqTvUm1GEMopG9viRPspLjD26woNEhjPyLtN9WkFM+xC22dzElXB07/h5+
aGql85LBhd9daZkiex8/TW5yNjTyWrf6baBccVlbxhmhYm0r7iowdaMRsB5cWKX51iblzhLc0nIM
tUkEeBhA42IbRgMNo3djMbGTRjlnaWrXiU9lOSiPAAet577J/1QKa7jIEUeu+o69mbXp+d48Ixxy
iJJivOSdq6GSQ6XGZMc6+qa5fpU22fS5BcmlqxdbOSyVGexu1c9Hzmz5/nd1+Ak0dESFmtahFVjk
O9OburskaTzqVKLgpAjmVxbl4BqAUDjXARj0ILzKnqXztCm0DnbkvztQGeP02Lc+S7s9ZzE0FCJE
S/9qBhJJco2scEPIIUad25xioyBLbehtYRlbTyQM/D9ThEnOWZsWZ2eMHyPTyvbxm0naK7sOy9XH
7khFO1Z+0LfZ0v8u6G01afv9kqXv/Vq9LYM9ICd3qw1eftekUQ/RApUGJTUmq8juwx85ME+KiP7i
N/PFgBvr86wV7cbX3PRaFDAJQu6nHya70q4272gbu+/KNaX7HsmHdr6EJvDsXR1SSuQ0zrh5Z5Rd
2RgBAPW+NXzgWmC2wXbr82VxT1Dcd6vO58eEbvK3xRFBD4sSG5qXalY88bTldgwdqRxRKWGem2L+
KkeyGUpTfGmGeqs3U/EkbWoEEUw9u/xxY/IRzSZVG22lzxQm6E/0/awY3XqxZVnrrqYesPqy0Jh8
9zW0y2+rUg52okwuXsk1pC334Jb10zHeSRsvR9G60qP2AM/ItSgnJD6QWXrqPXu8gzfzLhYjyuSr
pwkW/h2kafNGDmXDGf4PgPIxp5OEpY3lXX0y3nKSNLVUW+9hNujXNcTQ1AmPE0gyH2nGsdSvKeh4
s5yj+1aMpF0PbfPMu8NJjlx1NkEp6lO1d5DcWknjrWlU/errSIUZHUxz0hYOqnFvTvGqyep4a3tK
dR+VFtlZqHkPqaMZ9/y/XQDPjvba2yRQ1N4M/zWV2jqDDIVi7t485WZUfAsrClddWKkgO1KUbTJX
zsWEoeTkNaq5dzgUeeiph9xAwaJ+toroOxmu+i8n3qOoEey4z9R7h+q5h87T7XVRBdjsrvNWBe/m
l671TtJrKwmM9+nEVxytUfuggoU8pkjcbAy9ti+Uzf+AUiGkgEJD0luYlmax2XC0Hwq1o96cCGlX
xqns4bL+NY3azf+X5f7pqtImPiH7Ln0bgJSvRfqyFU0nMq+yodhoEwP4vSwmGRHok7brdJVfqIiV
NjlfDikEfQLvbh3laFmXKpkcLpB9QbnUqQNWLmSWs5eqTykWdf6Ayt67NmTYpiavDoWuRvf50FL9
axn2I6dBKE95PuRK6JCukMWw/hit7nlI+AYrY7O2BnKc7PLPN37Vd1Srsjt5mb6tK5NSGcGsqhsW
jeyJRobMgp21E6fW0Zz9NevldOWOBs31GPbfKVY5VZRVfg4gN9pTX94fqsiPkbFRv1t8xw6560C/
UzjFp5ECpL3nztNWDpux7bcINeV7OfTnId6olhEf5dDTBfkVQhfniVvlpwAmK8qNoN6qVFW5Q/8Z
XHMO/VqluvrrqOU/h7U4b5VDL/F8qMj6n145zB5KczsF6o9+nj2YX20V1aHUBOvb5gno6IEdjK2h
WMJ/ZpMpvXonR7LJwkwQWeg/4sHIs+3oHHWbg36ODQzKYVTj1hMv6xTGVANJIArNpMPUc/Pm5U/N
pERJRKe1pW9LfYB79s3tVZZRbuSKt2WprF1Nua9sW6Ri1n3aFycrydAJRC52M4M//65akDDo3h/K
PFjbWQujU1e7+bORGN8R8cz2ZRCA0+mC4k42rj+2l8G9ysHUVFW3WZyGEmhrq0Ziaeyq4QCh4Sc/
rygm9Gp95emOct8KwRCyAcE1T2FbsjTjnb2s8sBcDS7kk1HbcW5AmJwFA21/nHuULklfxF87HY5K
23K/tUPAgy4p4YnvqcvohraHM6LwvkET9E0r+/rZNKbkxKuStoXiefiW8HqcGt43k5M6MrWlChZW
157M2f0h57EP4PFN2cnjSMUj+YjO5LkbWTdKMnV8NjVb+4OKUrQ7gYgc5dZRNhlbodApeUyJ3aRs
ooqyT7WtEAjPHRem4XJ27krP3shNqBsLubY8WGt+q16bJFavReN/raNAO8qRbKQzTvzVQG3c3WI3
dN28dKUxV0hVqo33yZ6N+c72o2nVq4gKzpDMbT19dPdymCnWK6rOa9RY0cQQtDWmFof81PTwInvJ
HGbNSnaDwE2a1eJS3ZZNS62BDGfKu8CfXWT/VmZre7A5zuMlFk3AKUy+qY3hi1PY3V46UN/ykT6J
is+2mVNxWNZhw+96AD0ku6Gg3YmFqIV44FxujWDyuY1vQR0pNw2tLwixBGZaoqIb+Nw0tp+hg8Yo
vNQKR8Xouc76oRXaPQ1weZ7qsXFoM11/VXv/pxfqu/g0DSjD8Z7grqilC77PTrKvY9P8C4b9YxN3
HPJB0sD20T/ajVM8yIP8VK/mlRrk4VkOAy0Mt5UKNZmbOK/NOKOPlMx/2L5b7tJ25PDRc+ovwl5U
+vQHJbPQsvIVJr2zrkBInQp1jL6YbgKZsde8dBMskFnU/5BmNxvCfWmMKys72OzRTjB3w9Qseubf
h5MyDkK+EPetewsPgVshHQ557tucD+vcojXkBfLVsmbgOY8OdRD7OneGixIUA4L3SFlZg3bt0DI3
EfPFJr2JOg4X2RR1/qKMgbNPmtj276QNahAwNHpZr+QMQCYRx9Ni1Sqfk4NG/qdE/BWtb2qSynTY
JW/FXPwCnXklvVYUfy0atTvMraZT1SBmRGFLJqi0I6r03gJlFRiUPjYAs29sY5MEasueF5qSl5C6
JYmxV+rE3pXwmcF2rWvqJgjav8qSo3wlrdAJpO6FyopfYu/8X5F974afDikAf7MJhowPDjd3KH5d
lpHRUiX+Jhz/9/X/aZnFdpOPf5uRWzCr8LfLp4nEp4mEPLSMXj6rFepPgZkbK01pqg1nDMUDCmP5
gyN64AsoYLKv0iKbOURFrh5s512ol7YT+6HDbcrbCmM1ZdzG/G4rZ8qlTVft7yfOsqTJzPoQxQvL
5Bg5CuPdHFuBt9J4rt6V7rDV5FDOy8q0IJ2pmjs1oGycMr++u0QgQpdPJq9Ova/DDX/u94vDa7v+
3HDoePsYpipEwJQNQs7OY8axU+dxUKpblfuYNp55B+7lJH2qMBWDA1GHMfF2JIbS0ZbdsK01z9vo
Me/ha3Zw/qrBL9SgnVsMv9SrDXnPRa7CXaF7RM1m8YP9a4+wutw5bnJwo866b60i5fmakQLVGhWI
DswG9/FsWvey5wa1cQza9vkWJ6cEQ/qv3M/nQ8Y/g4NvZjj8SRzaxohWtlhVxi1LCVzo5JTF6XZJ
Da6MiKqszSCyjUPfBZTgleVBDtE6RwjYohRJDt0Mqo+6e0YwwD2jL+Hcmg9D6ZC23oujXTmFMcyD
YP+MeEhX6NvUj2jM1Y9RTM7LLHUqvoap5sdMQ53Je5sM5inYbtIBtg45lHFybhvz7mFywHyb+2G9
pgnbfdlQi62hen42i/5n43XOeeClgRJ4mJYopvrlEJLlFUII0HFacVPUO7jL4ZyAZrDSqmAjV3jX
lcvKaOnxYRDhDw1ppFlFPArxTSQxywxN+Db2LpRMc8g2WKill0Ombm5jqlDdyy1q8gIYLOzw+zuP
JScVYj6s52y/qRPkNTzlfcWsfeU8U1XI+xWNlZQKMsxk/SD00bVTMpbRJaLOFfZ54xRn6S7gjPMQ
O5RVzWVlncjZ2ofAHJ4UY6DKGlbklTH37Y4N1PRHwikC9afTFz2AE4FvSLur0/5mz+16vtmHTH9n
l/EzcJJbvJl2yh2qilCyjNAnDVV1Xwt13TRhe9yWU3Sahfbu4CAtoCGgt2uE2K7BxuXAX1S4kd4A
ataLbyc8oMTcKp/sB1WJDp2IRfrAPbmB/wkK0/mxsXtj1dSw9sAFt4Kx2/hmaB3yGEEfQWduUuKq
N/oqjb3kvo/K9BnFpWsFm/hXYFb5zg4aBYI1r/zqUcnM+VFJsR8a7ST8UU3M7ijRrO+grkZAqEIE
aHDrmymwQwiKyOTXd1qtcJaWAc+WwTJGOuRQNqVDHbsfoMgThILzZQmUPUVQOhfDn8vy0iwXWWxD
GP3ROV/TsZh3tdEE2q6abYoWFbZrG4RIqzX30YbXKOGy4qS6jJ3BXTzz4nTHAVK2+r9mgaWKT4Zn
bG6LyPVuQWbSf9YUoz7ERhzdL41dgKIepvVigR4puofHEq2EObJeOJIMjtK2hMheU7rz2tc0ZbM4
tMllGqemwd7qM+oOxcVuRtktapAdsDdtjNR8/ykMh6O4ruy+uXUynAJ/6k+e6vxspE0OpWMZvguJ
KyVdvRu/LaPMvrn2kdVaS+8y+bdrOeLCSluGBzSbj1B7zPtodMJVLSi0Wpj9oQJwy02peMY5Dz2o
tyTVVgJp1F1Cfmc9WRGHvX49qahcMkct+KVMs36WIdAPRDArIcAUBKV1GFPH4e2xVr4Og3akcg42
bjUcSX4J7nJhr+bqh5HA1BHFoX5ftuapCbvdoPSnuLGK72HmNjwlDeU1is1qMzbK8GCrVrR34NY4
u0hPrLt0KpG20yG/b9tvWePEr0apOA8FhcQ5dG+vPvmYlyI4SZdsoH4A0qw26AYSzXvFY9OYKzR3
/6zQCn5JDJ3np6Gs5chCzOjFGfkjc5NuM/GuvXGMla1EyXMQdv1zMmbxxs38dp9mdv+sFkV8xx3w
k3TKZgz8P1zeFi9yBB2Hs29MajdjlWOhNYu5YjHPCX8uNjdpt+cg+G7qWhJ+c8E7jCDx6WHIBnMi
hjCfbJ1W31cpbEBRpAw8hH8p8UhhHC1tIHa2wJcujqopvyHz4kCxzCmAkoVkmcbkQSKtQBleqzZL
HiQIS/gaMZK+II6vjZqqq6nlrcOx2pJ0YaKuwOqXT05hFk+8S1Mskc/5Xg6lwyioE45j516aGquv
L3rrvNzixaRAEXKpAZuedOrjdD2Y7ffYC7qzDCGT4V7b2V4vEzS1XavcJC+NZq4Sh5fgpIx6C6rg
1D96mXKN60BhswTw8x7Jsv4+Gxry/2pK0YoPlefecKhZQKOo3vu+ZvBD9Jt1ZYWkyMTDNNUTuI1j
ZH/ESDbSWYiIJezf26YeFb6xobg3UbaF7cJOyJ7ahW5kO8WZex7HsLqiUVKtUWnN/vzPERlrjH9f
o9MqNEmMIjhUSdo+N5PyxeczXgoxqvMuPMzDqK0VxWyejWJsn5P0i26myZO0WGiMoGRoDTvpiybP
uTdHeJKCpn1MYx1Yc2XeszdFmTvr++8Dj+zQUuIvreMZu8YzomORqPZ9x83AHlz/XPOYqynXpTvO
nrJ1SwCQqL670GHOiC3Nrf46Qb10G+q9rb92ve+8Gy5eGfxPc3PO/g5w3maz3l5k46kwH/DQLaBy
/GWTPbWD8YKjYJ8sSC4AnlOGrK4Ks+TmZuwEmjTunENmG/NpLmHHlqTsHQpIPJOcl16blcPUd0D1
cz36qlbGGtLP8DvASeBgkfuqOzESiSUYnKSH2NWI7q1B0e8TGGQobuLP5JIF5fbmtOPWOdqB+jmk
pIFUj/+paLhFePbc7XsEbDaFNxsvVWg2Z9If/UoOdcjBH6ImQaSnVrq1YXzW9LJ7lr4agoVEqcJ7
OdLKqVy793PErfwBDhz3PCVKsgYAgLzIZE93fTUba+SWwu+O4ex4U7I+920Jq4gOQ5Y9KeGnUgiC
iQA5MxHCJPUIo5Ocyat19H2urF0+OdbnYRjKfZ9swwDq7xnEcP2vqELncGo15ZPdD99rq06ucqTq
n5quVV+B1HWPJNfu0rRA+bvzyWTqabCWQz0fsj1QYHsLTu9LRn38sartfAZlr8yHEtS1nnI0pIrG
Ckc4p956YwZTBpuBYScdstHK1L7FORB+nCENWy/z04YkCvJHXQMDhB/unBwVrdHt2BnXU3LvdarO
HTPVnmBqHtZJ2bj80Odg1Ti1CR2XMa5LNyjOdldV7q2b+WVx1lyLI2inhJFR+bMzYOfmwK1AamgE
Bj7xlCqMAVmcrh2edV9ohmdm/Gfq+2uOHru/srh/MCGj+j+EnUdz3ErWpv/KF70exMAlzMT0LMpX
sQy9SG4QlIP3Hr9+HmTpipL6xu0NhDyZiaLKAJnnvOZ1GvnBmEZZ3DZuXOy63iJHqKX62YhKdRVo
FOzR7H6Xk0ZnX6BC9M0WfboI1Kx6yjqM1ivb6xaVjwM49cEORVF+c/VoVrsmttpHchKz1xjYdtlb
5YFPkcf8Ijvt3HcfeGNklzxgd/6Mf7d7ki3Dqp2l4fQgzuZLI138t9eSnaUyOb9fK8TwxDQ092TO
k+W1Iv3RT1JzJdNunWgT3I3C5ke+7pd2NyjOMm1RHKrntXWjo/0xoQezQytCPCZaZG/KLovXzbzW
7qIK6VuFO3A3N9XBmM5kran70lK0Qn8Y4js5UV7MFsUeB4+eZx79GASVsLVS90ZeSzWGv38l/6nw
Qx49hu9dD77eCKCjQRxu2q5uF7LH7cof3bJ5HaOmtbYH57H/mBwV7Cx89IMW2mhwG63AuN3oFt5m
wFipBSbcX+eQN8ueq4E2htgycXodnYaAaxUtOkxI5KmO9irUAJhx03qb3s/HN2NCe+qvcFuitCvD
qv234d9Gy4tkc07vt9EyHETRVzdH23hQnW7HzklsY9ToH83R/9JZ1fgFkZB7BQGiZ1OPBOQqocLc
rNj+tNO0kCOQWdz0nQub0wsKAO3tJyPShqVBBf7EahLlVVVp8pNst+DG+1kXyu2/sLTGtis3v2d+
ccZXxnnt9Qq3o5Kstk0+dVuhs3Ow61Y5dp2rr6e8rx8RNu/RlauHL3llzDce8zuJoS2qw4s2c6fH
DmAL+iQqGK/5XRMVcI+/ieOhdmrMQn30HbRgeyF+jA8xivoY/xGfx3fzeM9mvLy+fEN/H//xuj7X
+WO8/Ht+H/8315d/fzX//faYrwcKKI+GK74FRtt/aVGBnuIEfxhnAZMuRPBfZDtSBvoX/NO/DpFp
HxC57VhwCrFDPSjaeI43vqHXhhRbpXyydTSPyzmOefH4hiLP0vwZzyDaXePz+Mkxux3Zk2aRYrhy
U5txVS2SVLFuyt6wMfDo9JXskQfZ8dGUZ1VtMOWP7jxqD20wDLuP+Kj1gkxZoD5g64wuUxrrr0VX
PzlUVb+jt5sqNnpj7dTvBjxqlgMyLJukcCuk/Tjgp1UdZVOeyYPSUy73zaZGCYVHkgJFq5iakzzE
hducwvkgm54YxBKJl2b1EavMljy2bPvKFG0M058Wcp6cIjvGAlVZOJ0V8v62+tpNBlZvlf+UOyI8
dr2tXeNjhMTJkFjYaao4krA3MM9dj/xLnKSH0m5xUU9Ac23dDONutNuVI4leeHM2VOTJmPXvsulh
CNneuDnbLXt8wB1kenDwLoBS2mG+OMeg3YwYu7LgCC1ofpZ+C7ltfGgGFwlcYBkoH7tVufQHB0ZB
op9lrxXOPCtQYmvNCKaHFiGueTfMYrJZGqrhvkTB+ElDl/B7Et/aKBn6C8sCHzHNPEFk9ddtwrpF
z4EddGr7psNw67c4zwVnJKDmLabRY+WLEtewU+0AZICGsJtaFgfZGkiNXORZeam7crieKzxjV0JP
eM8GgEBw+GENpT7U8xJm4qnKiiHfVt3IkhlBvSXFyeEkoG1laEGh9GN0n706Xw7FaKJ3WyhrX03D
Q6z1030tIiRnEZbbDapw104T1BtnwDFWU/zhuYlnwccmC/Z61A7PoxNpCzaAGT4M9E5lzBMFAzwz
DQdcSkqeGD8PmED+aLI/ig6KW6JHjxbQGRpU91Tb7ZK1CFWTSOO2Eft44sxNePaI3nXZKhoM/kuG
Patr5mCJScGvraLWXwpl9hCvY/dCwa26MUGX4A2ldPAlg2DDxZtF2cCOyBxHv5MHFvcXQ9WQMvTR
LrvGkR0wleK2Brl9lycQU0J9Qnb7rylmWPbkDYOXj9CESOdONUhof1yGOinGNjwZr1NrhCmXydRm
K83DCLkCjHOKJ934hBR/6avNp1zo/tlBzHMhw2qs46BhWi8aqpbU+50NFuzgpmISiitFn+HKarav
4spVVm1UsUfKM3MzdVp6cWI/ux5SrE4whkYC2wKKcs5BVm5VAx82UbfjJfU7C/aNZr8h0bwpTD//
lvfNS15pw7Npq/1a0aP6iMNbf8ybvFz1ets8dmXqrSiRh7taC6dn8gvAaPwK8kWvjc+B074pYE2g
CdJSfcH6Ju0fzKwxH1WwU3y803OGM89tMLn3clA5f2XgPGgLO0RpWc/araIO8aY00e+D+zI8GZ17
VHjuvlsOOpjGADgnDHGdhJKJLt3QN+/lCIUutxPnbkBZ7KbXwAGMILXfS5JvhmsXn1DeT3a+7Yfb
uhHN61wykgNw6UUDd8y6Q9Xp+oMels8tedetTy5gV83Cr42raY8z4mgTV3Z4wPQXEiRiVkvMvvTP
g/K91JXxK4BS7n7wxe8D1w53RhEaO6f21LvGR9sb4bHpK/ghBLSUL5XvJOBuav3Wt7Gtrjsby1mg
DlleRzfurCAtD944qUewP+lmnKEVH7HrmYPItNPwhbr2iHlgoPEW24ZJ0P55Hd4bCyNU7NXKIhsO
/mSTWvzzVLblQTfN4aBCI/nPQWqjqJSd/X44iKjkKgAYAzBCSCWogMyMUOvOfhWKu6IautvIfY9M
A1v1JA2yoz9697LPdhtxFxSduqsyMKk9lIJoGYvAXHe5pVHDmts+KrNLbs05sm8Md000Hgtnm5ao
/I2Fru2mipI0ZHabdbBGxaeewH9jYNm1t3UdAvtX+7NsIXjb3haWQ4Y5i/W1jMnDrKeAV4F2xsiE
S8lY4+kvqaY0h+sI8aKn/oEMxYSWaAd3KwdrgXfMjH8sdfuO6n10SVQXk5nAuUuN0r7LUtEc8NQO
F7Lp24N+wU2RFF7nTO+11h8GHaSL4sbTrlFMc8OiQ30FgIj8qbKvB+WOzFN3N9hlfHCE7i58z/9u
FvG85Js9rMWDVbI2aaibLQYUlJ/0OEpWtVfWvH6CEQAowZNds2CxbSjralo5N22g1lRs8+7izXYF
SMSOD20LSnA0lfTF97Fttm2E6iwLdQF43neFV8efcfHzF11qYuzRI6kWO7WOGUQENMPu0kfkYvHC
aiP7riXxtx4H4IfQxrVNU9awMQAe7KxMN246Fr17v+NtdNT5HqFazc6c+vgE/ZtbkTXEF6wWeSyy
C7gbZzOT0i+mB+zNVNIjGLINtiPQXhm0F/wTYhiH/KhthGybwC6/muq4L7JZhN8TMIbbCYuDNBgX
VqfZT5OFPW7YVmyq/QqGtB6v3NqvXkAg4Qxh5IgPG3b1UiQL9kL+y6ha+REpkWQpRyU2nG8jcbAd
mSch+bJykgxZVL3uzqL2Kn7TVoUVaqk8O4ELKdIlO5Hr3YPwlaU6HgNx7pIixLNmyA46FkpfjCL7
KlQRvaoa8MUwcvCV1SzqrkkyAZS1kLpI/eos7Xp0RPttyykLY6H2dXdxZhqZZNJKxi1YzA45/O7e
mem4MtTHPuosSacfXCcpHia4iwdMprtFWcXdbgATt8EeSb3ETRiiX6GdZQukLMCU+YByYbON0Sfm
Cemb0bo0en2hFKl1jxyLvhgHy3vr2vKCC4TjL3jUWrOgLa96CrMY5kiZhZvMyHlS9kasAI5K8HTV
IxtiRmOfSFMZ08qHcMU6sT1em2Xn6ZtGIMjkUJbmY4iijRNrqnpQ4xqfLWRGF4nulSd5SOfiTcU7
P1yDcbZDvcY8yk41NVEfIUe2LgVmHokDKqQx/eicGOnGUpC+H8GB8TPOzduoc43bIO/KMwRDVF3/
CtXzWYPCpDeM9s1HfIgVc2nVXbHRwthHJxrDzt31ctwRwe6M4nopeWEsR9tjXfXftXpCW38I8m/p
ue6d5psSi3ZhOuX44FSTy//U7A/sbN1V3+SfWQFYuGhQQu7ULKASBsVONj86rk2KV7FbZ6c/4oPZ
qqsIXe2VHPZxyHNSGGZ2KyOmkxbOahi1dqmbbrYevIOq+929PAQOb62nd+peNlEq11D8RYlnqLt7
hW/hPTKX2dZ3HNzl51kyhpom7HUtcg9yXN9AfIknb3OdMA/L9SDb1JM3ruSsvjK7+6pSn7EkzY8y
NDh4zXZ1dJaTwO7luI0Eu4IKxVnrScSNGs6VRtWTjEWWn7un/qr4qb8xLcM/kFbW7rUJeVc5YrDr
z2S31Idadap9Jep+4zV4Bat5tK/zQhiYvOjeuWzg+7euOKJKgoQrXgIrYc4iVVgTrpCBrfbkLZ0X
i4dLWNjmcxBq0bEHg7YsPMt5MYKaW6FaReyyc/EsPOxPUidYNjmIeU1z4n2dGtoRfFq4jaKov+RN
U6xRG1XvydZbS7Ouo+eyDDX0ZVJ06a3xTcEQ4kvdRfsiNgyebc64Db3Jg1fCoQ24ObvZqLO7IRtv
eQjrJ+OrJxJn2UzudFPGnf0UJtY6KCbi6K9stQndVJEZw2umk5XukHX1yETgQm5QApmnjzmwsKAY
iktbTNWdF/Tvcnrh6NYqFciy61Sv4zA9kWw29q4L1Lwthu5s2Ha2DnDbfRSlJqCwZuF7beEeLbc8
Vb8Pu976jsjBk7Di/DXM83Kp1pp+nw2jv5FX7Nl6XK9oo9t6VtIe86nByh/LYRBA+7XwXQTdSY91
NlFcMQNV8VWj4jV+mb1nDD1wXq3Q4PPoLeNopIH5EPTAMPrEfu0NoCwK6gN7ExXpB9VP2EUiUDAV
aoahV3ZF0fmZ2d5w52iXEkUHqrVdjtlnzylDDKg8Z1lplb7zXZp9lyCW1Pe4JpOvAUPdmNtQwSJc
9g4xO7QASPZS9holpHYbaiHefuJGcXVnhWax/zkJ1jz8tc9lqzWYdqXqUYR1chkVM5upasPjjDAr
cn1f1db4xF6/OPh6FKwlsOz3eDjHJRDt93jBeuHv4nK8MhQVFclU7NQk8jepqwVY0BvRU9AZyraN
0T+wvSh+6nWlOFg65peyN9cShX3HyBNp7nVdHTf1ITlN2lzEaerPEu5hKl1y6HtkCj7QHzJGvZNy
/E/0hzKYyUHGJEBEdtSCukANONQ2EDp2cWg7OZNBGVmJ9NfS4c5e6xaWJ8Vrg+P1czUL6JMEROFs
Hpp8E/GmzUE1ykyBObbmWZ7p8xmC/pdBmZKDDH3E88xqtv3PWbKDgviPqV4jfpmlB9PXaqrNna5p
0aVNY3uVQ/dZiQKVdRmTBx9qw04vXFytIPFc6qprWeDC/YPnZS67Ke74H/6cgjvY1i1b5+Y6Tl7L
8yBNNjNx5ZegonrWyp7AO7SiDpVVZ+bVrkLodpG4dYDh5vwKMa8gry2vc509v4JZdPYq9TTyTkbr
3lmTBtNOG6qvrvGtyKPhsygyY8nbkF4oLYtDgEHYRsdu9xJoscAjrbbXSuqys9S67NlSO9g5pd7u
hrmZiQrp5dipDrIXMYcOKFPQH0c1zJ5Fm765UW+d4XRnz2bEVp5f1aEJ+NqoCa9aT2rxCoYPeaPA
jM6R4qYPMIcuMi6cPAehAWl4wlHp1e6L1eha2TO27+ZN0Yc/pnspEmMhKupnw0r+droPqOXVmvLr
dETYzRvfdvWlnRqgMYzQW8Yu2Z7YGNkLOG30qW5fXESNnpqqVm79hEJ66kSfWiNwDqR4GjxtivjT
wK51o9o1aCk+k4WrWPVWHz0c5owqOA8N7uwD+tC7esQiSfHHbtUEhXieQut7keBOUSZ3UJNZYs8k
DPgai8jKz45hDkfptCv9eOcQ33fsOMRfFr0/Q1WJZ2GfRh4Q1qrdV0l5H6FOrW7hBDS/NPGOafdY
Rd2XrZqfg7iCYei56cowTRQQ50Oatm8Jcin7sSsxDhybKL1oKI4vI9tuN7Ipx6lzRzrqFBErI7te
oBqqlWskoPA6Y3wcPLIIkVG/4EBYUiEfxQo00pxQQHAbTe7kNPBQexZNsohF3LyYhqUevMFRlnKW
7+vtMhXYRMte9WVE3u+FREt4TBOc1OB4N6zeo3Q11l5xqEPVWpHWDDZdwhMcjYHOgsfIDsw2r6c5
Qt01gNwj+CGyJB3V/zio070xy+SsWHs7i6aveL6jUbYk+xg9OU0MMguv1G9pDVLPs75GwBBIG9vT
g5FhQzsMpn9jCvhsSEWEa8WGcy+qHL+iiXQz1XT0EcXnnrswpUEfaUtsE7aDV9h7uNvWuQ7dcuWO
if5S6eIiX8gMg10MFxJrOB6khToBNci96CLPrLr8qiiBTSHwt3hZNS4G9riLp6Q+d4PChrNTRXfs
rLo/yrM2i36c2b1QbtQQqDgDPsJ/DMUdvb/2tt2sq2IVJCZjymZxG6Q7Fyura9ms5wM6lXr0IjuL
GS6Sh4sxcZJHWfyyFfOdpVJ2kl34B2QrHX+LrexkCZJcr1WGrnJIB8rJQaz7t5jYiRVGTUCbQtjs
MubNZ+Td14qqUy7GpfAaLz293nVUbxdyxMeEJERayrWHEpTmXxcJU/4UJ0TkZ34ZGZez4s4xV26M
Hbns+OXqvKB5CSO1uGMr0T7VmXMKxw4kyNxytPRJUUP3LFt2nX/10lmTY0y7JxtHd7wmi+ko5mYB
nnlRmk4PdIKZKqI1S913u0NbT91T3AXjMsUnby/nkvHGWjIyp52cO6jcsMc+MLfXv0FDYcTrcE2Q
cx2KXJvWUJON7O1jTwB9nP31Siw4q9TCQrHri2fPinaTqttvlqlYqwTwA+ShoHiEP3h7jaPKsYrZ
zx/VIWvuHVN/l3F5nXCsUed0m+nWyuBed83kvA2tqXG3bapLEMbu2dKFRRpCQ0OwSYdVPWArWTpB
fwsLs79VZnp+xWNyUl0gZz/jQhfBisKlYIXGCNnhCw2zigwFljnkF6riIuw6XjLMSm5kLDXjaMEd
U6zKfRMB/tZYxa9LVx/3MYXNxz6f7pqqxyeoIRc42nX3aNmQEXEIOPZz6xoKUDOp0JyVrQi+Gl7m
SX8jm6MXZWs/CcaNF4NBdNrW2mSSuaMGXrso5lPM4zdm1QXzEoZYO7N7NHC9xaqJAkA4Mw5Xm+Jt
6k6HrLCV14ZbqkhZkbO13iEyyrcLRORrk7o7TNTyJx4S9Q0KsbPDLnE0gr6MuN6o2oPoszxYjbdB
WWo3IcvsGwOejNOSIde5aS9EP1T3mZK5u2CMhu0QJeNjqg9fSP1bXyKL+wh6CZ/ywkw2DsiLA8n0
8BYJXORkrNj64mT3ljq0nxsdi1/bs5KzqwEKqGtQr4qdmjdoI9QLj3UPtzma8uDFvXkzJ2aA+8/B
X05dGTXaMt1QH0bzce5vhBYv3XmryfJ+iSGBdyR/bTqr3lbDVago9qpNG/uMg3fLnifi1xIU5a4z
DBt8DR2+qAGMdmKApMjNeieDVLSca7cIAsgmrtUtBpS6Vq2G3olqWNM93rliOxtLYeE1Nil34+Eb
5i4VNg3RdO+7bDgRWTnLlpxA9VBdDfNWVVWKNmVh2y7LpK5u5RCPZ9h+yjVrYaAGfC/mg68jvuFn
sbuXTaPzk3Og7mA830K5J61fPQvUF/wFxPl7lT/5NfDjGLukMH9Q4a6s1RSLgQJVlr3tTcGe3ZJ/
TtwQPyRyLw+BXyoLfvjNW1cmP66oUwP564o1ullbd8rUNVah+s7UYjQtqsp7QYj5W2UZ1W0AkwC7
R/dZhkdDJb2STu7WmUcVtrEVeqg9stueMH3XBZ818Q593NUAlvuAM1X9kqUr+W+YHPvBMtjyQqez
8wIudjL82sTdUllQhLKW6ThhtNSb1TFSIJxuxvm0m62A5KHWShvvEMYUCKA0Cxn8GGOg3LsVRaou
w4y0o3QG1vRxlzUUqiJ+kwsBRvNptBOdOtAED9jP/XVfNc5zY83foPwTxmLu2e/D79cWoM1dzWpv
FZht/mks04Zbq5ftfU8JV47ndRulBHetuzh1pR1PKq/vtnxl85cM0ZN2TtyaUGBWcRFj/4kQ7Z3w
7XiBtdn03oIk5QmWJnd6HCeUT33Yij+lGuWZFFy8qjJee9hos8r1Nh/juqhPl6GVGssMb76+zfrb
cT4kpUMe3S++tSkaILIl44YfwiItR9ai6C9fh7lJVV4K8SJHfYSbkQWO0PN099FRFiSwIhsAo7ya
fL1a7TTwrkYWvxe9vza5NZyTesDnqh3D+wwsz1K3QKGOFQCGPsjLN01rnjG9DL9lBtVQveWu62rb
rNUKtoCmf9CdGlMpRXwzxsB4ccsxIIOTDo96Hw+rrCjN2w4JmI1eR/Wp1WGU6L05Ezr7bvWBl++C
oV06hQtFj4IZFZY+qE+yu4YPijNM/61mg7gtSQcjxZPH2MTld1Nr4aOjAePKlILce6xj/obRJJ92
2Bxa8HgvMPPk8Ig8yz7u6mBZ1X2+4y6F7GIdmatgvuHKQ9NERXBtx6LKqoVRwyT/1//87//3f78M
/8f/lt+SSvHz7H+yNr3Nw6yp//0vy/nX/xTX8P7rv/9l2hqrTerDrqG6ui00U6X/y/t9COjw3//S
/pfDyrj3cLT9nGisboaM+5M8CAdpRV2p935eDSdFGGa/0nJtOGl5dK7drNl/jJVxtdCf+KKSu3c8
PhdRqhDPBvsRT5RkRwE5Wclmqwn9psJ8h7ecXpAJ3sXwoqNs9bVnP0J7B2907TVYWSJ5eZEduT5A
rSpzdM0chLrMLlm3jVG8+E7o7J0paVayidZgtqycNDoOZlG8tCsQ1elLbFAMSiYtWcpBatx1K5dU
6N7MwqfMyc5TM1S3mukVO9fPu4Vm5NDHZTArHehqgXeULVKq1W2lKeM6q9145ZRpdZvb3fs/fy7y
ff/zc3GQ+XQcU9Md29Z//1zGAjUUUrPN5wblHDB1+V0xVt1dr+RP0hTeyMAUZZOwNtJiPurUZzmK
3UTCZpodga9l34qZMyMPotNaPH3ib0Dzqjs+cuJR3B5+jhJzpuRnSPUtE1VetV0WfjQ8J+hWTB7l
AtkCGwwZJXwOmqS9zyYHMi9jfMWrz5EwyYrc/vObYdn/8SW1NUfXXcPRdM0x1PlL/MuXVAf0OHVs
FT9PVd1sNLNNNyZrwz1pzOQp6vOLY0bqe+akFFhaEZLPDqJL4CbKQnYUjvmEtq73AN04OnSpO67j
ocRmr2oeMB/FsnJKgvuuiZL9tRnMpQNZP1BJyG5bJcJ4JkhaOJg/e2SNYUTPPe6xKvuoOMgzXTHs
08dcOevjor8MZr58XTniI+4NwFmRDuT7DpTjpshG/8aGaZ5f24GBjSXv1lb2WvOQj3EI5AXXGa6c
8dGdRGlmLTGd9//LXUTX59vE719X17A1Q+j2vHl2DOv3T6hWtRo9c8jdnRKWmz5VXdyD0P9xXAiV
pBnYl2KNdo68qjsWjQtJv8ubF7vWwxsj6bK7UETZnZbg/pn0rrmXseuhg/nhBwWGpPM4GUPcNiV3
0bVb2WxHK7vrC90hiZo0m1G+uOcVFHXzsltDCfGQwYCmHJtG1iyGSkGX2Yg5LUHUkyJ16mVsa8XR
TQp4ML+cNggO76LJu/XUGrR7lPGO94nY8du0jtNQxtuhN8JLHiX6Gthofxfxi1hhxBg/+h0pKnbp
3rNS9FDMhkl5TYLgs6ICPld054je9PQIF+u+MrVmNwGMIs3Zxrc6uc5beQZX5isXQJnxZyhvEDmM
mvTZdKfBuU4oSh9mZgou9GN+00Er9EjDhQq/xnwWfJusvIzfSatATLYRWfLV0l6aosfnVxfQfuez
2J6Qapen9RS616BsAjQ3D813EVP79ZdgteM5HZis3SYAwiwPfrwznVHZU9yMUbBWamOpOQEWAJDo
j0jge8dEabob8s0Q4GnJuOVXrKF/OQXUvEaNfTp8jMldFm0r2bZ063Nk+vXWy5t9qBbBU6C2xUqQ
ez/mk+mcXerDS2NOdrfpbCiZiBceMfmG6qG5x5Cb+qjXUq+srPEK05fI/MHzsehzoHLOQP6xc8mz
1sCNZCfg2+jSV/D9hTcVS7NKx8WoRthfzYONxqXMmoVvYLyb4+T26hm05I9DlmFAw17X3rJPnfRF
3aXqOdKA5SHbvpHjLO2bOjbBxW5i5zRmWLMPnhW8uT2sj3gUbDe6WtzaAzpubm6Eb1WXQzzynAR8
jKk8UGY6m53nPZGT6RZudKBGNJ4Vr1L9dYd3JGVNYGRuWVwMBd4AkrRYZ6dTeSNjGVhOtC614kKm
4qkv0I6o2IH6a7Z4JHbAdu5GRIr9dSFYtCkZuAg5T06RZ24QQaRJ+N98XGtyEIRP+LGskyDhjY3A
lq3NyQtWNsvltdboPLlRjT/DcshvhFdZl9rWrcsYgab75yeHafx5XzIMXdVMV1MNU4PBbf5+Xxoq
L2383hbvg+etjdlHQZsPZN5atv2cCcTtPLBpfwVLZwhWFeXxX2JydAs67CbOFRO1kXm2bMuzYEBW
Xp1Sik+TgbRg027IfidsIa34XAXc9uShG7IIvwx5jqyCqiLEwyjZ9isXVpHf3cg5Mn4dAoToCT0r
H0WdWlMXucjgsxkYXf/z+ySXE7/dvw3LNlxHWI6r6aYjl4m/PGFFGeFurFjFu2JG2dImK7TNywJv
UYBMr51AwQ5du+fccdob8snoF8xxJ0IpUS3EdEkmxbv1hfm1L6wRn1r2Lywn6oPQB/VTVBYLGQ88
I9yRDS02sqllWISC4Hgka2cczWCorpcttYIFeaOm50kE6SbRtR7jhSTc6I7vcO+N7U898kbxDIr9
I576S7No8zd/jJ11jzHQPkF38VOo5leAcYRW6TWOm3n7KSGfLIG+f4zPiEvAsBsqEToON2Hl5A9z
XXJVZKG5kU1lbPILrNRdTL6rQHhZh+EddPk+avPiAYNsKixN/W0cFW39z5+W8x/rIZ61NoUwwecl
dMoYv3+rq7I2HKqYwXsXtDhBa/mnyaq9uygt7XOfV/2iEW3/OrQB+AHftWArO9oTGjkbLLH7V9EN
ydZp9XArzLRZ1wFIFwN8yY02HxwqazeyKc9kLBA6tRrbPkR6nN2y3kHSReVnU+KFfItYIHaxAzeX
vlSLo6eN/bHALOOpGcUlqKLpgihR/uTq4hv1juYkW8GcpGyKoL6RzbQN+2Xl2v2+mmeWPls1fzLs
rewNwY2vjbSqN76rp4dghpyBgWyP3cwnsmbt+HbZ1H19BLUH1FJGZN/HqLLXkRF32C1kNUpTbdR/
5aZvzfW9VLeoj5HbvOc5VuziqCaZkqikMGKVoUbczUPrxt/ZHuTM2h3tk42U27QQZm6f8so8V7kY
9+XcIXtlXGss+7988PKD/fVnqpOjFJpqG6rJZk37cyHcI0Xd9a5vvI26X61yqwBRK5T+eoj5wqNG
4j7nVWRt2FJEJ6t0rLt0QnjXRmBRtqiDJxfRmcBB2QLPplLdOvfMcJHV4GrGHikzeUArKjs7Nvd+
vzEVFqN4jjuoTpFqGc4dS+L9P3+p/+NWrQtD5etsqDBhDcPQ/lhCxqYoHUOLtDdb8z7VkJpPDXeZ
Xw5DjzoffEeNhdxkL1LEpU+gRvqVmXnubZnq+SZme4+REhqkIsu9Q+mE1kEFQrPrkmk6ed1QbQqs
mW+hn/WL3hibmyLUyMWbRb0DdA1KKJnWjpd6exP83kGeFWrUXc+yn2d/1/sR+xhHYS3+L4+0//jx
68K1dEczHUO48+b9j0caC7iJPftYvUVp+i3LLqTnvdMQRdY5nLE8Ep8j9DReoXgkVh8xeRa3jn7U
MNi6TijRqFnI02iaQcRGOW7kBeRg2YGSzZz98G5GitbjD6h3h8JAGYwBWitOf7rCv+WpOtSzVNOY
rHtyoOAOIIzqAHrghun1xZY6JnPMDlvtdB0C6uvaNOYhPporC7RmR2Rg6+y2qtNH3RHmQZoN4USc
3fqqaHYCEV0IWDTlQY7N0/g6NgXv7yxEGbQ7Xxk2faTX0H2dVlu0Q3kCKe+8BWqCPb0DGI8Mic0m
VryYje++Wb3dLGEuoC6i9c5tlSDGqs8diA2RDs6D7AKyxr8Uk4fo5tyRjazxGm/EDFwE+akd1Dk9
REc0FZ9MAJH//DOx5e/gt3uAxZrGBdhq2w4gROPPzACSlYmGlu2bNYAcL+uQ5BfuAutI6e3n0vT6
lahraxfMTaUHw60aTXaSvTy6ce8lKzwWQjxmLDFleLTATvFw+4waqP3cauA/nNxUl7LT1bFh8fip
cJh7nfwu6PtH3InKsyiFfRJ+qC9blJU/A3OHUWWML1NdgPrDNWWfhX7xWCnVJzmgU7J6YbVjc4fc
Y3wT+FOyTrxBeW/ChRyQ65m7KtxgvPGKzMUn3uPRP18aP71H9gHWI6sYYzcYCm5kknjppBZpP7/n
80XmaKtqUX03zgfoPz9iVWZWd/KAVMqvMTn4Y67y/zk7rx05tW0NPxESTPItVI6dg2+QQ5ucM09/
Pmjv3cvtLS/p+AIxA1S7CmYY4w9RV7/3+6gTEUpJrCl+u9fn+5cmqCC2k4Ls+b1pypcATshromIv
FJdDts9ryXzpI3Tja/O1a+DQJZ1codbkGa9miR04lEUW8B24EgxGEDmjHnol1IQ6M266bEDzOoEa
atvlvitI/CEUkvCaqD520dD9I+hz1YiFSZv3wZOdN/eWAPsi8vrJhiBwnrTGugfOpq57G3G3EDfi
+9GvOmzu8D2KkK5wWbiAMB/a69J3mHDwSirJg7VKX18hGVblU+Isre+HvHE1O5puEzaOJ31Q1K34
r1DKonfySf7kQ2QFI+1pixXzzUfVcsGn6z8VP92uhdG3KnVhOMu1i8zKx/1SLMcOcoGlUW42667P
1Ru9UBoSHHysOp8Nc93SKhe2eD/7e78czfCNLZNj82aMu7HA3ZdTP/ce1dbQ3huITSsne0HIL63W
3Hs5KwYfcAr9YnJEkwoJYmItBopajm6XQ+41iBl4YerOaJr3ukbXpr2ZzXDhuV87H+Smhd8Si+vH
pZHZShcxtW4fjWKNutGjZtnjrSlPtav0Xb1disthyJTW6Tsr3XdNMd0udUoKPFiC9LSUlvpitPe5
VYznj6pWj9DPb6ObTNWbGz178xRSxXWCoxGh1vEFW6838o3+jS0p2t2gBJdmNIcXvTRU0DSoN+GQ
8s9efcxIA7XyMqYFuHwYg240qmnpJv7FQ9rszpal4b72I6INpAy3fjcN96Ic1dPMP7TsLiuJT+IB
Bc4FpCB9u1yyIKMwOSnxvWCOQJd/vGW7XNzLQ9quDaUX66U42nF4m42lu5Tee4yl4mq+kLYwlgkx
+sQSEPYyq43qaeoxFB2rvz7bYRNp7nTN6Ov90rAckh7Y58bW1VnLqq+cpffS0pjyOUiK8k6xEc8u
G70/x6alXLwWQBIg0vJbggBZiqzjc56m2TZDT3Gny3nxiPXX7dLhSyh88xCYtRSiRgevw26082BZ
A7GncbhCgU0vkAGc9x4KK5mjFGunjx5LN7/IcFEzGpDJmmyxWK4soggB1uSDPszfWVIdFR8R+SCl
mBiNt8+yXl2j1lCirElAxxy89JuKgE4ZG8MPjIoAFmOpeddNPvI4aWPsvEgeGXst871LwjtnG+Z3
g6Tywq64ybJ03DMfpyhWPLcwvTDpGxAArPNfB3suftQVqcbPOBMtNyDcbCcgl/uCVZ+7KAeklYnu
ngwQMypz8xrITMuLYsA0JndmWopT0fMtT0WP4jOqjV8ma6YsKdJwSWVCehpmIkJjkwry2y0apfwC
bwj0UWDncGna9hVqrpFk5ZcJkP/Wq6diuxQTcSgGD3jYMJa7adTqzXIxkpBuDs/tuZck5J28eFwv
9UEd7ppI0R+LSe4OSa/pq+U2SmVe5IRwoZf1SAe06E4muqHBFvSGVw0bY6c0F4OiabzFyP3LUq/4
YLfBdy/GBsNLPByDubtoJHlnY9i3XnoVsn7VaoOULwjos2oUEoqd/fA66g0SAKUT47fm9rGlPxpy
azpDU08vjV/HuD2F41c98uGtV+KHGmU70iQ+IEzpZw43MiKgcy3ZsQcOae5Nn6fVW+ynt9LQqbeT
H2YwpvXhJgM270KY8DZxLGZtX6n1dqNoctZ6Q1CvvShxKvQTr7YuZZ6jKjAEK77STZz5qORHryKQ
bXZYZSWdvV6RzoOJDlgsyuNS9VG/nMm91/OfYsH5qUELVGk98WHbajBw6Jriq5WEyPZokvc4ZmoC
otmWbuy88G/Z4ViOCoWDTCx1ht9nF10Et6QoT5Gs9kd1ULSr3Pj6Fb+QeJZlWy9VyyEFaINNy9Ae
SEUSwW5ZMtiyEjz2MYBboC8xKJI2fESpw7zGXcl4RaPhxcO9r77lZRg+FrKoVtaY4nlkD815mA+F
iJB3yKqd7GXNWbZMDvPZ0rh0KzW1cHVIfOul7lO/MhmwvTQeIO0op0rI07G30xIDnTp6mAbS4D7g
i7cQ34xG8946PQgdD+kp8q3+tPZBjL1fBIGv3ESJ4uhApY+mQDhWgZHWIVipdjtJa27ei6jKa6ex
Rh3GMdcafLvHJsPAoCp4TSI9rR5LiIJrjMGCreUb5WOmImfJqG7iFkNRlBpGolaO6OVcDE3T3AVo
SbtL0Wq78sACM3ovoqhoH+Elgj+aO6eTIZ9F4f9IxIMXT/JXoODfIyCar0Ndeo5f6eZDUol6lVtG
cAv7L99E/SCfB6kcCPKP8iEZ+ZESo0BiBT8f15BFewPDNt7J/NsbythcIOXpK78aFTbZ3Q9FCfqf
vBpSlSQ/I1Z2Tow1wlMZjsG6KoAI/7Qyka5iI+ENkCPDPvWl2GGzyAtQaMZTVmbqofDG8WYulU3B
N+UH2SMo4MSRFHVCxFROH01fAxLtS9VhabWVDM1FdO2BxNMquqFH5c6eNkuRrHG07QnoracxSx/R
o9KctJXik53XwVUI5SeDYfccBmm+K+DZrA2EKZ/93FYI+xUyqiy02l1wEkGT3zUZI4juI2wzV5ul
Vh1hMy8DavfcoHe7LoZa3i6tPCyo3CdVAj6LW/b9qgKm9KQho3c1e+0fnwspMF0v16jtsBHYMxpy
V9/hOJYDTS6x7IqN8OIjtbiyqrR+Ri79GWYSz2fUu2S87W/W5AHUmi/S4Z5sh0DHKny+KLBAaqnY
Gj9PQfJ+kWH1rlUV1je/TxGoMKP6zp8/KRXBPz8JEFz9nFX+syH50ltadv/4JFi9u0kyHMZSHZTo
nIxfUvTLoUqbzb9s8uZYR74k69+z8qTRhCYbBM4AIP0Z52kzrwgkGT6FGQUqwp9tfBRVJp5SEb1O
flRfEf4TT4Eag2Ctq4ehZOnTj95q6QQXG1tjoNbvlwTNeIg0UEVLcQZMblGhU/nhuIU1SP0KbRJ1
t9wRiUhQFkVMkm5uHcPoGmNBc6OwKz8Q/Qkvee5luyDBZ4HVGsIf+hSefDvJnSBiS5mHA+zSdMAZ
KzEelh7+8IzmW3e/tAfYjvDZzWUphQpTUTrKyWG0gyertg0EU1R247Kx9SpVmoGE1gluKfSguVhL
WbSL4ygCb0TRTsoBeU3b3C1FrTFghhaNOAbWeM9A/CQsI7sz4y67i9lygMQkk9EVvAuuH/Hyhll6
XFpBjLTnv/+Civo58zBnQm1b1onVGLCE9E/hrMhkNClrq2eHN4xbAoSTSvZ2YmD0UsSxGsy0o3Or
y9rRqDIeKv6vEO08Es3GqN942TchW9FdUeXxXYmJ9d6K9YY0YgSx3EZLVEaYeFvLobQe86J7kTsm
5jZVm6tfW6itFNM+kUT3MnX9tJt0YJwB4nAvpYryxkQI7GJoOOSAD3+/HHpIs7dqXp1+vlvRwpC1
LaM899iTPI3As5fL62LKDwVZdAy46FbOcIpMS6tTCvr02fr1mbZdx0fLzjR36eXrCPopjI7H5R5o
IpHUHFeSFQ3uQCTwRqAwd1NgvuAzvF0+qmwdTIw6INq21C0HDyuejYa67vulyDkrJ600nmVMdE8+
/oq7XE3Re5vPPur+19nf+5mR/et+9n/PPt0lDm19C3SaXKt8W3eSt42CMHTZoE3zLm26VdIg2eht
l68+6nylnVZdq6jr5bKlodNE6Wqp2W0/6kzdQjBtFOVG76cf4MCRx6wVnTfPl/e6Shhr0nuUquvQ
ukP/PXeNLGhfRac/gB8LAOFIayogMMlWeVHLrv7y9+f7j4S/qrJHIK1mwEInbLu0/yNhlBlsckLR
BK8I1YTxwTB3tZo9QPBq3gyr3epjrXyRfUt3A2Gq1xJN/X0VTMYWsn9+ylG/d3KAgw4IKx7y+SAh
678yYpCgS1HUzeXvf7L6OWuimrZuqgQ3DdXSLE3/FDgzFNkPA7JSX6ZxWEX2VAMR4aAlBZ7Pptns
2CbHTi97v+rkwcTiGz87R6Ra92pm9RFqH3BzBYoVaQTIU2nav/rg9Z1UT+Vzj2bYvTSmVyOV+9ei
4gcSWMrs0mAFbbrwM3Eem4rQ5qDhr50nTPKGbSnYJtKynC2HpSNIhR7fqjD/F6iGan0amPiPW6aB
iLJhamRFyTP+njyCRQ8SI5vtBwwGTD0p8xP5GX828ubUnA+p8POTV8A5J4C9/1S/FJceH32XukTP
0WpNNLz+5pt86vdR/Lg2tyHuwGqK0ITV+jsVcfNjoNuvEAeIgdTaiEGD6esbS6tpnbvABHUHmPM3
SxVorWHPSDqhTUvjcpNexsaptkJthxzdcCcXZY+Yxo0e5dxS6ng2/apFtWW+YLmJ5JWBA3zCPy43
gWE2XmKs45ZGvW7jtVf02pIoOSbECFlyAmOI58Ny1tRa7iCz3K4/NWQpWu3O0tHgVXGFgpBs1RYm
cnrx5AZq2D2YiTFe+ELu2rRD3Ws+lMMrjKn4/r3dIDTKIrk+LW2AWESWNac8wfPGKBu0XP1AwbNB
lU+JUv46W+qWQzy3fuq81C2tdaOZe91Hnaaf/OIo2y3BhzG51ZWiIC7+n8PSOFkI3m9ybSyOS/mj
WY6QNCZpMJCktfHblSZpo84zrzIfZPArkdKmF2ueh4HRxOepya79+zQMSH6DWWsLTmFund18kODM
yCSCqlhu0pWpfKu3m6Vt6RWmU7VHdXVkoTLP5f/rU5Vu3Iee9utTo3SQXWvQgWyk04SCLgaNCZJ7
rzWIH1hphX2FuGldl2IvRulV9ETxVQQYTt0gsmuaNV/xF1YvqMprl+XM8DR2gLhkGGWhsU2cAOEs
DRH7fGwk6nK9FD8OyxUVuq4fVTLJB6dVYmRSml46AwRCjE1k1iaQDem81H0cAsMPXL8IkwPR4/iI
hhcOgPPZcqglb8yd5ZSsVbJBG/UatUFyivwMBSyryNYWP8OqiopqnSKzgaoEetAEuQaIb+1Pv8zR
z+i77L5uiFv3o5DX78W6bW9tbIOEqnm5q2cVoZey6PCjo3Ng9+0li6YTwZ/k7JPDQ/ZUtxyv0dTn
YRDGutXrabsUc8wBHW0a42sZ1P5TxYpFsRPtOZnGDsLyb1cZ3U0KSYblZhMRFxD1N97mwwi479kz
8mqb92x/8jwoULQM75YOKL2Njhl4xs0Q2t1RL3IkhAe7+AYadL6BVUjWKgM4dURYSNy0ozY5SwNQ
sVsiJc1j5/kF6jIIysYZ6PXQEoelg16iSS0RdOks/FQLN049rXvobTatHhpt7JyrzUzC+TqsEE4E
ZBVDYGPJrO68UGhPWg00a26OrBg0t8F+Je0rY20F+nCYwcXwvpCekwLpWC6Kc4O8ykzEsxZihl/E
+6AuUni5dnMccv8XYUMM3Q/yCcUtHmjjpSpL0lNAMF9rbVorYSNd0VsY70abuFIBhnQXZ2K4E6gs
3rbaaWlbairFLEAnBYa7FIld3GqaZhzwVAz2daiqm1hW8pcxqzfLd2EMbecGzVRf0qQkhTfq+vvX
ixDzKsvy7FVRealx5ZH3QzCU9zqGT8uVmRIjgVbocBJqgEqS5ttrexiDL3A13n8I4SGy11todKp4
dVzlpMxco0IYQeqQvMw0tE3rEp4c5NbSfj8ZlxOchN5P/ts0yv+fPn9+BPfJ6raalwUfHyH5Qv+X
aVn8OSvjTKXKgFw1UzXsz7OyrvuNnRrt8Khpk3WNk/aKfUf5qrT4Y3ZotGyXYoZsh1EJAmYVmUG3
bwlBjv3Ky32pi/l6zMLNEMSDJChFQOL/cyZpps0qY4y2y9l7a2n8S2oSmZLft63zyoq0pGFikAuE
SP2852HvUJcFGOoHreoR3kR1V65UZWdqiHEuZx919v+oW/rZ+RXXUGeUUrJSaMYk+5Dg9KGbSiKP
ie0dOlHsx2yK1K0yeOZmbJl53su402zQM0YTZUheu7ZJVmpdmYfSRlBUr+8jU0pYlRnZPgzClOGZ
YjR2P3BfVG6gMqmQ/sIfSy8iAOlatXAyW4qV92ACaXkugFVuutqqjEsyZCVac2HxLFrWH3XQ4P84
F8MiX/mqVz346aTd8v6x5psBOqOJ81Ju47gZsNOzYi/ZBig5XXuyvCfTGzZLaYxb+7qcVa0lozKG
n15sIj/tLJWSkb6ioOXtPzov1xOl2sjzpe99l2uTltl4qewGXMdDX4Ulqyre1g/lkrVKXzwTAjZB
AhTJYfmfRLZ9R+ZSI3gbdo9dkxHh5X9k4FfgwikfUNzKTP21SMOvQTSl38MpetWqXGPZP3g8oBYI
UMwhH+YOIfPEY6iXDHW9DWRuXi69ny5rKDHG/LLK2NaupvJHfCysKqUtPPdjKYVCKZ4LsOO2U6ul
Gyucyj3rceuBNPGtqobq10L3YhQTffWiqkFx8cuaSWhuaIPpUvBiPdpy5u/NsOo2Zc+AU0ffl3ZS
z8F6SrCk1xp59mbw+rXK8v+SJKwresUuvgo7eobl1SHrJ/QDiVxptdTzrbsR9sAvs5bqtm/NemsW
tvQSIF6zdEjwj1qLXq0O6KtHD1lIgGa+oexrlWuNk3WGPaxe66IjJTM3tB4JX5SspFvh1d5xStNy
ZaS6fRP1MFzQJX2qq7xGvqzwH3X2BoWvjM+daRansdLQTxqz8RmaR7hpQjUDkU9rWCCsKmH9dFla
KzhPppY9o7I0XCpsE9iS0CsOp2k7+hJiSG04PTdRG7sy9jfH5SLT9tct0m0PUt1LN2aGk+zywfBe
9qYddKvlIkwXk1XjWcYeSbP6XEVos0zjBLCjnndNYaQ+fhTxifpVLAuvOhJa+mdxaQ0rQg7Ltc3s
rhSWPiHdlNyjrZH41wPvEPqd/uuUqa+b/alL76BA45bWf7QtV0ievlZjQwYTso8zz9NfyqGukOxA
cA6gKiH7mARNJ4x9ks/SdF4h4ytlRsdi9PT7eLLu3usT2yDqBpLYagbvltX021JfsyRx0xpBAEhL
yU3aFI0TzFATacSuJQ0s7WpMZX8BJ4sfRISsbtcCrEGcd21mjXl4P8WvxjwsZY9kzBbbTTRymGQR
w9HO2YiMZV1i1fNeV5bGOZQn6fAPcM1c5yu3I5B2j8GC5Ssoty4Kv1W9f2dGXvjW9eUWp+I8cIr0
W4pBeOQU7ZWdsR44eRyhaOFPb/XoXY3K6r/hvvNjqnLlVUzagCoYAncDYW8HlXhkdj3TRFIwYQcB
gc1mHpI99DQ7iyDXfLp0Ws5qtcEryrJSd6mTKigzjhRwj3S5BxmEcIt+58+l+eM6q8d6LAimfN15
6eDYyJzDNY39tWSU2oU9rgybVVH2mR21Z3BbyMTpQX0vBayVranqvqAUd/V80IqOtPKzrntnN4Uz
qWlhNi0sJt9PlWMwgfyZ+U/NiDWFoaa501WDCQCNA8E+aCIFnnW2H7EQgcwquP0NCmrdwQ/qF2X2
Z1sO9swkbv30jEG8dFyqlq5GgCikh87p6qOvGeA8qOjBLokqfSXE6F9F2ky4VxkjznSJdm4iuVsL
O88e8MUScG9V/5s6AIGpWUM7XVysYmR9vudDPCvwKdqjHSJ+uNyp8pVfd8png1bVkMTWkCr9TGgr
18PgbM2FhGXoOe2nBGG3vgw3tSnNvgi0mIkWwUPEn9MFCUnUJGp2nKSnYT6LlDI9+UXV7HIcCN/P
gv/WfWrN/bpfy1D5QQfIB5vYKOyb+TQwZPkg6RyW4nLQVSsz1u+dUDbUBUYbdLViQ3FzpQhvOqQ3
E0tNnoH8iIOltfVKGFCd0ctAGSwgOgBdLb2xEhUf1rkBPbRi1dutdSj9wH6qktZNDG3AIwWKRNZ3
42Ypgvva4ySnP+DtE5EuhgCWoL7d4ufKV83qOw9r7wum7aGb5rNAmaRWmywJsxOyvGCZkd3dlpPf
3Sr2NLpBAHtdTkg+qHOEyZ9jTU0fansrq54/qpYzq+y1VTi7GcoY/ihxap1wJLfY9MObQ2lOd8Vc
XOqWw1SwcnHgHGIRaSHOh2LQbUUAzFXIhyGkWyClsJSnuTzUPiimpcws/p+yn1bPmpyh+ZXJLzL4
4bSSs59sEBHtzHT2SwANglgz7sAKG5vAKsKjYab+ubXmhJPUVI9tnqF+gbLvW/stSeL8ZybAkFaV
sB4lhj2AA0lz9vtKHHIzjbdJ2ZZ37DqR+EjL5FuH4eZyldIVV39ktAK457kMrdu/R/6E/js9iSyh
ZptCJixs67oq8zj9HvMiRhl0llx43/V8lj+YVP+YEuuDA/NT1H79LY2n9YveInMdYbDuxuF5FFjj
KTW0YklXwmsrhj1OSFj+lZ7Kiiy/hFFV71t7pZpFuE2LPLgLsrskbq656msHWdLVA9ECDF3yInHD
rgUBo0HKYNekrXJ5RPVrSGSGDm4HgxaNz037rGiStmpG9NuI2zVb6CeEk9UKSk0TYGuhHIwZfGPK
sKcQlH4RCuJamfoSvYGcVW+m/BEzOhukDwrGgvwmzlFWdpIVT9mmVfso2RNGRT4JTLj2+o5saupC
rJSOZnRP0ANVb9HXV33EicvroCOFqEgfJdkk5Y5CqpPh07pJQaaueg9/KitIXE9X8g1UN3nTe4m6
mfTvrSayfUeoZW0SH3d1hEw3RMAH16wK1t56u/emMNnBxQUrM4EbivXcQaIXQicealLIn1zn5Hhi
HQ3ntHQGOZzue0SjIwn3xjFgzofei6aIiM01OCZpDfCu2IyqJZw46Endx025khFkw/kBLRmpF1/j
HMm+zsjKdeZ7mSNJZbpKfVHcRaABgRSIMyLW4tzABYuVsMWRIXBRuBkOAI7tIw6GCJ/XEMnIGQb3
MaRJNxkEIUd83QAhltUeHb4Vepgk86NmP6Fjj1hD4RgDEYNoar+ncqmegM988wN1awasmYwyjzLH
68byQDTcb/z0lKra0xAZ6sFvZHMV68j3smrx3UixG7wjjZocywO7uvQEmT89lQzSY4Doawsjo4q8
4j7Qigddb9KDHpKq9rQj4esrsljGC2PvPrAwd8d33Aqyc64a0XMlJVvF7HtMrcLazUlH3mqA6bpK
c5LABP1QBBjA4aAHUzZyuq5rzq1xmIBBrGc1zw2mvuc2saZzkANQkUyy4lDYToWHy6wMc21jDpp+
KMroKU+9/uyNBGVjNDMspfJ27ShuLfajDkOytUe2FFFoMdwrUdVeloMwUU4cygwLvqACdFXK6lEd
a6ByqnkqyMZee5Aoq9EIkO83saEFbOv23uQ08tkvLf0JmqZjBcGxJIp9kFJp2I9295rCHz9rYgAb
rfIzqgBcXaFiLMyOHnAj+MlVVyGQ4E2W2A6sZFepMN1QUr/LfbkWoWB6GYfhLGfpTQN3EXd68LWQ
5JHHGNVmFWctRuhpsCZgYW8T38xXiCivjMH/agi1+5dhTfk9ZsCoBhVA1RUdMDgUhT9Il0TW7DyG
j/YjRV7rgAKgcQQ/ssLVPMIiKEGdCesQz8lgqToEDz18uBMMtoUFX1C33L8Psrby2+Z/+WtwCUew
1bYVUp+fmeQDkHPR8Xj/sFkTo8LRVthJ52+dFcwUmrFZTZodO0aEbog1WD9VKf7eNs1want72uea
tS1lkxU0QawdK5Xh4EkB8KcmNDdKUKJyPqFt2HbBC4gk+VJPwSWuTQWoQRee01Yk2xZfCH29bMYx
TnyW8tBzRBE9hG15z5hqr/2iT/HXSvRtJavPYYLtYKShIaYZMRpmc7g7au2WrwtJnLY05LXid/s0
rYUb6HLnjr5S4RxlQmqZi5VhJOu6N48+RCRcCFInHfAmRDbyp92EwVYPm1eRTQj9Ffldbmn2QfjK
oQ+le5SqoqeYZ8hRLPtbmiNdp46tfAQlou0yn+Esl5Joq3uiOkb+uppRtm37Ux+1K08nnKwqWY89
aqaVF7cnITcNCE8bCwG5ODZl25yTFHNgw89bF/Xc2IllKyRqodwg5S+RTQjxzazH6efff3/ljzmW
J3F+HkGna8I0rU9zbI5up1nqfvYjM+XhpqvsArMnT+tdsgz3dSBYpBfEeMX8dBZlHtzqVvQv/Bjl
9wDU8gzqpg5RnDgapkifsfFo82WmXdnZD4B44jkfQRjipmR2EhS1xpQIQ0DjR1VtXXh8s1qnFz9x
kjG3AWs8nIPikyLH8SEGd9KG3QiPntnu71+T+OM1mZOlgDp4V1RykJ8Tp4pk1gM82emHkiffsUFr
TsAdEuTYUh9YJ9IqSzZXxNUZZMSWLYu/D0ZlWBMDBi/c59Ym1MU3lPzb84C7LFoqo3RMIOFHYyav
+r4Tp6nHR/Pvf7byKbbHV4tUtwyT0hKKPScPP+EZlJj9F0Ag80dY8X7Isf7VbnuxwqkPVQ3PL/eZ
aYApmZonPVgT7d6jNq5+ya1hz1wHCxbjPmbtor9IXeEQrrQPtTkmTmQh5o/6v6vwWLF2tJSHsFTk
9RjkOwSV5FVT+0fFQqzBw/PPqNMVhiPGfvCnekWo0dr2FsGxvkkQJkkx2MTNaNbFTp49acg2Zo98
cUBy91iCt1yXnod0iR92J9MYSYCQd4Xji4dnm0e1U0bjt0wjGRhAIXRjaWzXoz+Ym1y3AjZuebeq
o66EPjjaG79VN0GuV7dq36SQ8hNzPWB0tfE0LWIKt1ne6X5POGxqIIip5arS/Mb1ClZ6dvQVJl1Q
l98kTdPPZcKCTJLwu1UsnDZL+O+OGYUjwSPvAW6Zve+18GfLQgmaz7LYHMY9mrXFrqgb4LeEKbZM
scoB0dkQld3vsooPLooaatVhRJU3wd6Yk1Ma+1PsIkMsGQNtX/f+sO7R/HJtQ8/ubWTMd3bXvulo
D6asAoSyU2CQ3RQ1S7sriB02RDJA04M3nmxRxLug7BVn7LRwIryQuXqZuCNe4TeqKeHDWiL+2Mt2
kDmE+qXbMHvJNDL+WDco6RGDShZTmbLy+5+oc6f3da4ZO62rJ7chZivryg2K8LMvEPS7fGrqf5mp
PjFo3h9lDT0Jk3i1jU7dJwZVK3s276Xp/TCqMGD50WVObEr2Jgays1HksCVL23UXw9C7i+YrGGJG
/jFP4MwztmwGrbvvZoc+qH4PKT/K39808Tv2a/nrCKDD8FEEyXtT+0TuVGSRVGlZRG8DZoq4YGDT
28v5Lc9Jjs372O+EifFYQerELQi3bhKldtQecPKivF9MCFlFIz4carJRFaPegFEg0hc26W0uZ/Za
ngKxmebtSRb3IT9/oq61VMc2Lw+eG4acf/nv/DHemSQXdBvAgWII8w+BGVX00xQPffzWh+0V2LBy
r9jA3SsQxq7HTLka2yq5aVBDAyfRuYoYYaQpluI2OgO2pOLqXddK/mWwWhC0sakCgoy6e7N/sHPr
2+iPxYNPzv/fwCL259UMX7wqyMSoqmVrDCS/7xgNJazTGsuCN8lH+GZCUrHPzccmiVgqIF+6MQYx
OIHk5Xs4O6SHgMXeozZ8Yyb2IVMMfb9spjpZPUv1AF4v24set6y8Zb+j4E/h+KArzaavz6pS7CMC
h1vF8mfBEog1KKbZh6qfZEf16i3WQN9HkGKvamwBXGmqc5R61ZbYcPyQdhVhMwbTph2e//7LfUKw
LQ+ipbF5s2RdgHW1P+FlprRFOWGIozcrFfXajg2fGdyD9l1bt2pYxEdjUIw1XKm3UcIoqh0O0ljr
x3So1rCXECDug7M6yNVJT4MCfWvlxcS4/ka1pD2OhZ3UaE+QfXGDhKyxAr0YOmWddC5BFbRPIr+8
TJn3pZVbxmiPTRU810cPXs+xatEi//v/lefnj98b/A+LFmHxkBqK8WlMqPpUry0/y94SXZdXIGn7
C2xgG6Ptzjf3IcvMaxrGK3Ay2dme/HutCX565STcWBb6JtFs/7wccpvQLso9iD3oICuhW0VtG98y
8nr7wqpfsWAeThLhXqtJ16FUXTBUHhCqIDwKu/Gi8bfdaAgOhTxbO1vz8bRPJO1mIN13ibPX0Nwz
Tye4WeLjgKpBZquOXljQXWX1sTTatUeOXo015YgpOVj+ppNR2sUlrAU3k0GPL0ymRuJeO8+PArfF
NMSp/WxOfrDFmu70NHNGzZAwNUmRSoGgc0X2ITs1s+qRn9olFvYIgoOl4Q/TW+lJGpNyRYriCn4x
v4jhoWmmcMeW0ydOb0DqTrMCl+EucQGCC3dSH1kSAvGs+7fWaI92WeHlw+SDGLhDUjG+JiyjnQlA
6zrC8cRJZx1+Q6+wKi6zC2t2+2gZeXgkiZU7TazpOyXwhsNojT+HsBVkHTLl4M2Orp7I3oK2ROqC
OKaDacBwKnDp8Ep8KRu0/QZG9o3OqguKHAEPGXGfORSq6XMErutMB+uZ49BViIpFyZOhVXhazg68
wiLmBmYIboxyrIPx/yg7j+XIkWxNv0pb7dEDLcym7yJ0MATJYDKTyQ0sVUFrjaefDx4sgmSVdd7Z
uOG4O0BmMgLufs4vqpPe/kmBvr6N2QwtkBHZo/XWbXW3jD4D9L9xS3LE2fDdjiXvyBu82PQeqt4l
0LpFOKAdQW5cPhhTA0N6gUNrfvTc/DsaRb9KeOA7JTPOCDvrF71p+p2FmmqHLu2tGgCp7I3kR9qU
J91Elb62vbsOn607xFKXlZJccI7I/rQ8lnbzTG7f+pIqo7kYKD0cUlk994aiPgyKvx3sPLrrOGOi
eTbUO15L5Lc7v8NCyIdJC15vZwak/pEnZW+RJ846ZGdyAPE+nLyGVNVoO9Wdh//Zb3b01t9OFZap
GJrBYmg5CnjDD+/hFmdKPnV688vEPmYZ+QO7uARelu00vEPZAd3adsEHstqoeLnni9BD8MRUvJWP
MePWDMYfSR8Y2zhCcD40EB5/JuthLZDJcvZROGWoODmxnB9xiIQMghQerzjvBDdjEZlph/uLay5U
DZq01w32SvEG5PuTbjjK1XMUpzsN0OcFiYAMA8G0OaFBYmzCTPlTqObAGtniXaLtjZ4aEPJl0dek
auMV1DFWkcbnGMLP6pLA2MCJUbeQB+CGekF26BDViia/z7Qqm4cmVJXl2H5KqHyhu9aHazlFQskf
01+9DdLI7Nt667kUlKLpI+yWwbkN2+EUmMZdPebl9Qzzf96pxlVCRe5HhqwYYLD6Q/g/21/Z+Vvy
q/q/012vs/7nfchNLw9dfau/vQvWaR3Uw33zqxwuv6omrv8SrZtm/m8H//VLPOXTkP/6zx8/siat
p6fx/5P+8TI0welxDnqzGkzPfxmc/gH/+eMxDepfP//1UH+rf1V/u+/Xt6r+zx+Saf7bsWQcm9AM
VSc49x//QuGPEfQv/q2D2YDExrkT4AMbiTQra/8/f1jKvzVjQnPgWs2f/Y9/VXiN0q/Y/+aAaijk
SVhrSExbf/z1j39R7Lv+Z/+zgh8nx3dLl07VDGEbx+SAZLFdsT+qgaBoW6ZKFxm/Ci07iYWgLxCp
zHG62iqtqT528DRWoOYcTBlYJmRbUq6jMAK06yh5+JfRf7pXPEpM/qd7Fedb4KEY67V5cRAN5yG0
FOaYvWpxmKhy12ExIPpCb0RC5jpRqo4m+ha72RlQXH1wCwz0RDpk0c4pHO2Ll8fJkT2ct5SmEMcp
IBMdwHiV6uAX1ap/ovLV3Xr9uICEwipbhhshG2PkxTKtFedL6/Ubw6GSD6LeGrFnnjwvhgFGirgy
c8c9cLo1cVOcRkQcYWF905IVjQYS+jpg9kUNKclb2d2oHHrAGgUadbZyELFvNrdS5srf8ygId0Oo
p8dw9DO0CGlYusA+yDlQ+fcDIhSNGZQZdtuRBHN+upz0CbvoKMbivsc2jxoiLPCh3eC6ap/hg7Qb
L3ftsz9djT0As9IxMk7LWyicUMLlQsKvOIu2keRniz5vs3M7Na4U0VgFup15ioZM3XlNvtATMEdo
jDksU/VZ8erx7OWS/qBQDFurQOY2ZV8aqMbm3cnLq8cCOPRK9tH8vkDVqG56f2mZRnVp5Li+8O9o
8YYHJi/6RDN9VxZOEILQmOaZI2jY/3aTeFBstKBos2zf9VpW4InUDLwzo7eN6KOG1b8ZEH2tnj++
/M1t7TyELRq2XXxbaoH/4LqSsa10Ko0lficPAGeURcvmfsV2vt4WUa0deMU3N7nVtZBcCvynydqv
UzQ5Lmpva0tDivwvUWyBYe1BIeboOK8QrsQAsiPrJ67i1ysgFcG1b76yyG3twtg3gVKXwVKxUmPr
IFrmL0XcoWW8ZSPm7RDMbVbtOEE8qs5/sHqqHJSki52HOewlr6adi5SEP32qdXXhJ8+IVCho0UrB
yahVEOxsE1dujfBr1uhstEjdKwvg4ojBO262yWMV3X7SMGfZKrPzMDWF1RmLHpOCjRgo7cFX+N4w
Ivk14mJF/sNq+lPhxs9X4YTcKaSbKUwpvftICAFW0NBn4uvJP+g1FOIM1biH8ZYcYKtoxUKf9rBh
Gkfeqo6yGqNaKlKi8zoeVsp3M0/8nQXkY80RyVw2rRTaW0P6ISEKDsUavG7SQx2EijN+bpEnXMhF
gIMsdEGcABQjH3ChjIY7Z+KriibVV9wRvO3BhnORFSUQVqjCdz3mUr2OpyaSi8F95mbqQh1KkFCd
t+tDjmAYJpyttNgK7xzR8NZzAaPyHhEhpmC8TOaYP+CtO4LwsUp8fmrYkSefTd+K5WZ88lx0BiaJ
Ip8qmD4CfgUESiHdIL2TjSV2hA5SdWJqm47HUE+y3xwClQ9FBh0ooqPqCOUjX8OGVP0oN2MpSdD4
pm//gl0HFs/B922hOkF+I3F4wyRTJRaXH+OPU9/Ef7v8eC/p6WgpwSVd69ooPzaFdykMiO5JEISP
WbeEQpUs3Wxw34CsBTbbxYP0iArktR9JIOhzAm+NNmiy7HGoXs8YbjHwesfcf0Vzizt+/zOKtDzB
hUkfBhuYaNVm3X2gluURFT/s+swa5/AIiEiveZ8TRwr2OvDsjVfa+bf2UAde9K1K2LxC9LB3ZhxV
nyUp2Scc3bqxfiDLmd5JZm1cEr85sfVsnsDbQsY0TX2tWHXzlIKPX6CM5d9yfvV2pYeXrVKSsnJK
gG6tC/AvkeX+2KZw4pKouLOm/gqRO1TARxcFVSP9MjaY3k39jYOrNxKR6tZNIv9ZqW8pd1lPYLqk
Xdtgxi66vVZHCT8PHj3Hrg+1PlIV77zgWVPD60bz3T7zrToxIq8f9jaOhW4imV8yYexw+Cgy/oZm
BMrTrkzZBJYJSn5y/JTuhPuQLiNCC0idPUPuapdmtFnKMyyzJ3SW5NXVcawG7eJ70peBL+xG6TLK
hYDyjlAlomOSly9Xog/JjrsoHb3dh34xt2/MvsJognvn4dAs7kqt5H/8Hx4n+uQq3OZ+c28hBrbu
m6Y7ynViHLEACddJNnpPNUr5CKCaPw3XuCtgW30RU1Vff5najuqbqWhZWj8zSbsL80T5YoL2Xyu5
glahj4AS9TZdGvP0zm66PV9JNI90MCvTlRzrkbfwGv/l6v3ox3lSH2x6CubXe+fRzK6UG7Vs9KWQ
M5Emj9C5cXJlH2pmuZ+7xNU8NyJNfRShaWTHuk/cHc5OA9TtKWv5T7cZWXqrdnGPvB63zo/7eFvi
yBcpUrtVn0WYM+FFwOIZIj2qlJiowZ4JamBsXl6fRuqSqPlH9SIIYOIvkoC0h+GUGA2CNZaM9FEJ
cZBVfVl9fI1G1NYegwBqegujQpmiaUxEKivVPPN/dd84/YTXp8w/z+MniOh1bP5509gcvf5mRhpb
+ygnPxoqE5grB6fQG2q2SizdO4k+cTU3kRjwMHI3lf5l3j9N9hHL/A023HpfmdM5O2kawBNHMyc1
Tg4977/IvR/gHQxr9ycphId6LO172wrDUxW5LUXVaJy2BD8amE73bH2CU/Hab9Nfvfa3I0KBGEEN
Yn5vBc6b+aIfM+QfsfstKJ3LVYRH6PGI5Lj4EF2vJo0epHGKdRgg/uf4KF1Dt+RDLYZFIz6Z4kpM
ZHXUF+Ys+nN9uI0Hx7KY5JIkpEEfihgYXto66aGYNsVJpslbX8YaXIQc2uN7LAGvEbBz40GDcoJ9
b5IdAuN5xAQUB3jjEBd1ddupiFrVQZT8KAwQU67ZPydsk+Gc/DXDNH66xk0FK2UPjxYVMsVkkzXH
ufab3YAA8GdveOn8FafDrgrCSnUoTnz4K+bNkFm8g+yfkkfZSloYCgoA4mCYKdu4UaVPIoiiXWfk
0qc8QD0ANZE2sQ5uFXon0ywBor2GuSvzC4edex11Aqu8dzz8GllvjBHxFk2PvV2VyyrYeq60qU9c
ib55NMtdaTvPE1ddACMwhZ7egVNeWsA+NvWEnY1G76URA8i89xwK/+oTU0YW2aUYQBAaU8Byuk+Z
OsVjxGwx0YkGZ/Em+fByvn+75v1N7Fyeaj6cD2GCGFOR6kOh1TPaQILdrf00UujxVRAox+a1MXGf
wv1liutaZ3eYe2utDqqbuatI+cPEATCW2VYuqqi0Yh15EiZ1wp9OGM8FoY6G86Doyw8DYrR3Yk62
aIzVDUbd+2wMrPgsZ224CtQE9HSg7I3MqG4rrNlvMbatMCxPnijmDbvr3CjUo1sd8YIWwu/jqGYO
xp7Boexy7VGLBvtuGhPOHq9jMGxVODDdp4zP5TpTpYJaZR4exFXYDS9X8evVPDpfeSS/D5Faldv/
/rdRhI75+y8Amnumbhq2jATf30AuPvyyOBzk8mdUpxjzra3c2ZT+gBmgXdzlaODAcia6diFkCcUs
bQYIIbazxJNkil/HwygYbjoL/FhqSyeMJI12OzjZm8eIAXEDBQiQgbikL6ghh+gDjdJXQ00vWV4q
GL5gc11D9i497Q40Z/Hcubm3jOtUfpD9scfhW3JPBUKWezVIiz36J9opYtFcKx2MZS1JkR6ofO95
eqIfgS/kibrrRRdb88stnvTaou6K5Icuy9ui74angLzsepSs7gadB/dOzIhLszvHeI4uYJfxmZ0+
nj3usEdLfGa7YsgXhubFm3lknpipIKc0j0oyglPVvdPDZSx6/0EvHP9B7Rp1BWS92oi+1xk1Cuwr
SEAX4VpnIA65UV03wHEbwT/RF8RWsikc9n5Il3Di9F7jdLK2ExNFn+QAJxsn3UAxMD8rEQfXVAVn
Vk0G3ciTF6Abzo3Xcx6eriw1yaCZoOGgFHAl3veLGWJwulNMnW9CpTM7l9Odr48VM0S/mKYG/fWx
ouvD7e8fCxbsN2u2/b4SzZpN3U/Hydk2jUls+COapjYDXBOgSvyIhnSFTKaZLZqx4ISO2PUB0Yvk
IMLCcNEFQuh3lY2cCRdi+MNESiuWtbxOF5P66Rli5jxdPFKE4pF2btzGKj7KQVgP5wCZI6TJ3Lg5
o8c89YydBlNbdFs5QlOUgbFoZlHHmPF1nKwtpvRWHG1HJRjO1+GXpyhkkUArJwhLIXOLSP6LKZAS
ZkBE3zgHSbF7SNAOmbyE5A5XoTeT52nDNOLLtnOQ4KDlOY8TXddLtwlYgCzN3bhVnJ2qNB02OXv2
hUXu7ST6RGOQWUDvZJoDHuSYy0O5N/3af+mbJ2KR9vIE0efkhnPzm9fd3zR5ZcORdY5fnP95Q2kf
MV1g1kPDgT76PaqidU3uAjGa0i5WStb0SPFG+nleS2wKmWf7WXQEKVaMC7GmDAnol2gcX+aLPnHn
GIwICf/gTTI9dX7W++dff2gQWn9a/MmjPqnuk6lprYsv68Xddc8wbRw4gs89ng1CIw+POlT/nr/L
fYRY3QOeEd4Kur5OscQxHtLRDA9mgaGfGO2V3niYbkCdobreQMaVGzo421WVbsXeBhPoCdxjZzsR
eknRoImsZDt5Sqb7QPKuoyLzPo+KzLsYlafJH+5VgAM+ZkmX7Me8/9Md1OSqa3tVvfXan2MeKXsR
icHGjlsQBuWfySSSG8u4n/coCfEvSahCbUKc1dpp54iiaYQbOkLcxSA3B6sy8rVRud4zLI9l6eKP
NI7uyoP8vXX7xl+xuPgP2HH6D0rUrzF5kW5FVx/0GRtZ7Ig6arn7EuQX1g9NipdU0C5BgTu3BdCx
W2u6gnLnLcimxPt5oAdTdyqkcSmmzf3iIU2dtm8GyBWCrpYlNhtw+MdDi8FUYkTs5sI8u5Ml84dQ
lcSMGYCXYgxboSrpNtmt2djdJfL937wIrfdgkMkkCcFtXdYNBcgtR5ipAvMmC9F0rl3Kxdh/70sy
/VCCe/RnIZAYJ/Zp95mRuJgg1PqfGmypwwhjB1PNtNpFVtItRSiaNv9kpmNxEYEa8LnRLcvdiNBX
UuPkhca9iBo3BWMUuH9GUCYOags2n9zqi/IAgvLrrOsA/U0ZzhflAdvxN34bR/jN/TVPE5oETjOZ
FYIww/x42oQBWJK2UR7LK7Hvyt6HzoBFa23hOG+pxgkg2YNI7osmj5I7XE3ys4hchD3XsQbm71oN
CEtznp8pg4Z4Sa3f6GGvrcRVYvb2p2Ioj0JwX/TrQ6TfONAGP6FP8LFf62S2Q2FQQsREa/53Ozlj
Khy/3ckpE5MVxjWSKjBMyW++/5vaBQozA/qI36uhQxfAdct9nTTnsB8mleuJBzbzwyAQVHuzrM6c
5yrjRkyewqRzQ0Ds2iWWY+vkgIrY5Y7j39RSl5yscDSh9iX9AyuLsyiDIPlmJf0hanKYW2WMfUsb
qT+tYQgXqWycVXKCJ5L4KRkue6CuxI6kGGXbXpjxkN6lVrRwrHHbJC5OyvAfgl/YjtSrdPATcKEs
PXMzUc2O9tTMfdB0FrKCKyDgM2XtsL2rL1mLhiSi8Ynaa1+oZE9ITN1A8EXSvtSmfXRVJ7808dBd
wto98AqMPufWrYU97pFfJTqKK9HAtRsosCPylFUxjO9pFOY+FSLVk7fXYzOFp08wodztfNAWZ/M5
dKdkkDh3v84VXWKGKeVr12jrfZV7w2FuRsDlhyROUFCt1Z2meXmxmEevseVTsDKRIjHCTr8dMUYB
sF2ctCkSXTWrzgENk5OIeMe89OM+FGyGEDWQuU9MoYbzrDRDte3I8ZbfQ01O113dm3stBT0T54P3
NdHwmiZ3OeB5k6RfFCCUoj8Do7MffGTMyMz5X7UME93EVJxbHXume0WvH82pHxkfqpUOzOpUQkIx
Uwcf0Xq36JXhgOSf+ZBqWfBY45o9JawQmRCByB/pvu1PIyKIp2le+2aaF2yK0PF/A9WAR/W3rxTv
RpxaLDBUCJ99NBHpUW3InXTUvic+3xdLR2NWNJI9hptiiOvF3KcjS4emCInw65w0juUj3zzj9S4x
90Mo5hvykC7ihH+SVdQPvjSib9c6JEanZjDkpa6zE5m7zKCaxBvUdFeomX6d5mtmtDFl2H2iDwif
sjLQktjIDvAeNA2TvdIXzqfClOS1qeVUdKcwH/VyF9W2z7GDEMg19cAMpq8IG9tQbltZP4kogrX6
Cb0AEYgmMVv0cUPrznOCHyEunAeIG96u0Xv0HKYzixAW/9AnT4eS6P28uU8yqFxfa20f7ms0ezgY
nRotRsn72kRJ9BlPagnHRJ8lZfDcE7z+FrnZSP4qj95eVhrz5/up4Pmbgz5NNQrs8oK+7/Dw9C0q
L61/tqemkEnnyugD+PApzqaBWg/UXwZE3Nn9mWOgvpdKFbF50eegMXqGLgmjYwLzvLmvkFSMkmxw
AJhrYxI+1s+j5cifQ5NtGk4l8VKEZd7pWyvy07UIKxU/bA0Tw+11cuz6SzVuy4MIkXB+sgy/ucVo
SvnsI/KLbAUeeHhA6cCOHqBuBafcVJ7EKia6qM0dON8Gt1bmWEdvgl0NGXVOcSBTEkCZuUIuaT6p
zccyMaoWJJQ+nNckV872vRLYN/ih8fapmyG8KeCC+r0MrV0FY5UP2K5MjZfkFQVDrsYsynjbOau5
S1yJaWKGCEUj11Z1cF2l2lJ1R2fFa+yt6lraOsuC4MnMMuzGoeCfIjzCP2NP7Ftt8IRaMkoDbpou
Rag6ib6yTDnZizCr00OLzSAG7+FXtzK/RcpgrTwTuJ3jZyi7+jFOju3wLPqDqR9Ry3/st3hF3cCj
gmM8lUN704kAPxKKmqiohoqBuWw692GbuctHeS9VgGld2c82LH64UU3h3DivoSsbyJoVerAVox65
j+E6u8Q+/DQGezcvtFPohMXa6/V0jSa8fYKyCJ6s64qvJA7GZeCbQFTJTD7mjcuXHSkWPZL0baji
MFeNco7unX7CB6h5sHXfud4+TtM+3J40OL5P/WyV9LURhMegwHh+hj9oWQ4PKQHXLPrYCSi3FY4t
IhpS7CiMkV2i3XjRrdU8Bmie4D07bRN8io2rHgzpug0pYIk+w1SoYFiPTpO9m5YaT1E3CZX5ueTc
68NlJLmXLRUHil2kohqBbrn/IDuFOw0WE/bBbc3b35wnhcTe202XyhEeiJQpYxVoGpwq32+6rETC
WDtt8+ccBSWkPyvzILdIhSy0QKG9XpuuYaC7l8tL1UcL2xBD1wli6NqURr4NuwAV6covtm2SxtdE
dD6FNp/NtThyuZjkbDOpitfiQAYr9mU0bJPs3uGrKvALAs8grpqqeSytJtjP/TMUovtrUMwXmIh5
miN3j+FYXTJkcMc0Ch6jsF9bbTI+qUrMdypIJFJc5fDkdCNSBuR4z5HTXadJo9Wekl6C6z7tgdhd
yBvYtcG1Pib65p3Qh4rGPPnDdupDOD+ZdQqZ5+kHzQ9FTwpXxNC+RXX6LOqSSdDdK1LUfdFLo1gD
gq2PjhQ5kCWRN56oqE+VVp6DigR/IxLEcNe8izvB4ZW8Lm7RRkD0RJUhvvGP1ioI1XgsUy+YQjFN
Bcp0zBX4F5k7FKS1++Ru/ix7Q/LYokN7c/0wI2He77SEM66YIhrMcDgp4xjVdJl8M/fPc8Uzr18a
yciuzwszaDAwCMslh9QI9Ca4mL4ynLVQnrzKTybB85jow0FECJDbd270JAJxj2+56l6rMSqf+z48
p0+j36Fh9Y87LNUEj29ZeKDqfP+hb7z//qC8n3qIxcTPQQCVsi2aO9S2qktUq9FNXkXFgjpTfRF9
uYUTT1TEzVaEYmDUIJS8v6uXlN2QObX0YGDEmI7o5DlJtNBxP/7rgmx4cq/JHp7MrUQS15ocwkTj
JkYBPUr+NkpSdUg9q88XqoWJmDw1YooI9bTmPnE53/zmHvGcfii//vf3jTGBLN8d8vj/gkiDT9LE
pSGL+eGQF/VRlbh+lj/XPsZhpDH9K0q/r2A+RZzVVkZlQPMV0P1/GhYDdW58rSo9P4hzee3cNqbX
XkQQlSXiE67tb0Uo9Y1ykt3+cs0JRJH8C1sC79gi17UbFFDZbt/DCwidxltp+GGvunIwd0WIRx0n
xXWGNP2qHkfn1tA7eG3NqH2xUyhlos+csishfnJH2S22IsJ6oJmgiUDBujavLkOWVfoCPyz93vbH
tfilEpVEjRyZaB1NqQkX4PE9lf2lmXndg5hR6jH1rjTO9iIsLNO+Qamcb+SUiFC0WMfNIei2sT6m
x1zvVzWby7OZDyRhUS2HuuYjouNhSr707SY1V2KokuRnB+/d3eB449LzUBHPhrRdeX2vXHyrguFO
LuziRUO7QpNUuYRTX+ba6glJdk45VqTAmtUDkAexfydEbrTJI0pI4Ih+zsh3IhoDGREfQQ6IrLtR
ar+KN22Fls2mzaVkq6B/c2jq0EQ6y72v4x6VommVq9UUfT2ndBfmtAKKRkrQ9Yms6iSieYZACIq7
Xp8hZgRePyCVBRBqXkbE2qAqlX+q3Z8fukVotap/IrMngnmFEcuJGHObn/PaIq4K/dRWNuJj09qe
22F0RPHDv+GYDXYoxFYEpT6wRXbckx71A/5TjfAzJoBorOLj+A0D+jv0Ft0/zfp7m8KdR2I+X2cA
Ln9WtfKM5GH61YPls0ypD91gPBCuhI/xbEscGFW2R8fv3o5SbUSbtX6xSU7tB9Nny9ziIUO+ovfC
JQqz3nbOZPZpvMmc9sSn4N72fP3H60Xshdee8K+LaahWrFvJbyEZIaFykvwKu70OStSiMaSSkxud
jgLgdVXUbr5JOyu4D1Agv8nRyVv4TS3H6Mca3kqSI2cj9lK8rMv7cLiNJajmwP2O83Jh8b+xYXuc
LK8rBbLytW9La1gC3r4LovgT858QVWi+NwGiuS1c54uhO9WNJefauigpuVkQDMSMrFGCVV2WEbT0
xjoj+4liZGGpe+x12KNg+n3IOegfYMaYBxHOTVnI206L/f3c1ZhRt9UA6Y+flbJCWRlLPnKV/lnI
ZgtRbFsKTU6gCGWj7yXBmbTDduPDYF+KYZ0q7x2mGyEHNe+MP3O4tYPYWWit5mzDuByRzUoxR49q
OLRKyYcHBchlZbjWl8IyfvQjRj95pC0sB9TjYvSGnVSU/fdIAnqiNpW7GqghLOw2Kx8yyV/ArTTv
48ouHrKwCdbodkYbMagFtXXrwrMUg6LLU1JpUZO/3YtQkuPuYHgG+ZAuqnPSWvFjHGrxaYQQusoN
4MubopIhTiVUj/yYWpSsm5ScxKXoFE00DV+vYGdlixxr8Ot00SlCXrfm1tZ76QbNaZRuer0Mbvwg
fIKq4dy6ReLcwn4jr60GEjJ6+bAWAx2SO+jNw9TjsGchshXwWrH74UlVKTT21pe8Vd2D1+fVMiUj
ViRoKH0eU9xeG0MNL6LxpEeEG907iRz9pTbS/qBg5zePa6WOe2neqyvRp8rVNzvrQ/ZVCM7223gI
KCx5+bfaSMyVY6rZMehk66zgvIn6KnDUf5iRe7Ky6XL9SeM0e/FIF2tT2khEoeG9iaYxNmZU6KeZ
mYLEyms0jQ2mGf1C7xqIfIYaTQPE8Pp9K2JqJD2J4+vpRuC006o9oBm24UuKQ1GtSJ8N3LbLEjKL
K1XtRVbSfRxn0mc9NfojMlWo4U2zwhwtl7DwcxSCGI1Dv1rBgAeMjS3VQjxazeIYY4LmzVkK6bFs
W7rhy28QehpqCV4UIj1ia3hQq8gsWyOa9UMQr1uTyjgmf9VFNJSXz32eGesa/W9D4HzKioKiH9TU
Oqa98rUzHowMIjuVZxh0LGGmxFF2skXNJzNUZ5S629Dfi565e57qK0ZyJwbiROmnqTLU422bQyXZ
BZmsrikpVAvAuPGvCiyekrm/rMQOKKjU9aMROzAc0JA/9rmiHCxp0TdL9tTS6op9ioMbx8T7S/as
8qb17Df9eq+Fp2zMvideol1YfDBk15xPIjGV2e7SQTTqIqLQtZAzc91rGkslZ7xsmyK7EYMt5HZE
NEbUY6YMWKCZ9TYMLHUlnmYO5XBjqfCWDdutNq2ShWSAHUrrbmkcZZ1CVAn9ctG5tf+d7959q0Te
o66xgOVqom3kAIGWYSoIknzYVqUU/LRiLUG3IW4e4EpJ28Yfhh2grfaC5gHU4GlKGJGcAjTzHHcS
f5HWB+unJr+VWxEKJtkb9JNq8WKF/QMOGlz033bfVSlXfpdoHTr7abJJPCVcaKgfndABs07iKkd1
ZVxgnnkpUQ7ci75gWiW7wmCAOgA6kRKyZKKziQL7lKhI2kTQDUGTexxGTeX2w1Wrxuq1D4ray9X/
/7xOLTe14Y1bUac0AASjcEZiTRyLRejpobAZ0R5FGOk9loVTUXMenSfP99ZZa+N7827yHHpVyQ+K
JXcp94p1tLMsu7WHaJdM6A7RkK/Xlgk87C0JWP8hHp301rS0pa7KxfcyGlDtAAmFD1qr7vKIQyRS
ihEbXU1bYAZh/oxQFuLs8NOMGmmRxH14kyu8Y8y8yhd2H6dP3sA7TPJ7ZSvCtLc+oZSb3qcqxTjQ
eWcsJZOnIM4qTDMbqAYiDEeUDdB6OHUw6T5r6a8wGdOnLk7Tg6bjaCGeBdMAIxRbrm7E6KBLS0QP
SgCjcs/+mN9APExOAm8jfoNrqDufMpS77hsnLS5Va5wTzzfWhhEG+wZg3QrFQXjUce7eBeGEkY2K
4DtHra+BnWkPGoLrezOAyoh5WvlsW9+l2vK/f7jRbZTfgP/gfH84TZGigsIPFsRAweTvekM4FjaF
5JjJZ7NnHcXYx9Y3lR+aeMbGq6Zt3INkau7Bb4t734PXKiLRT2XNKhdzDJuGzDswsF3X6cl+MNFU
TH09S5aW2igLyx2rvdYa/aUozPwuM5ulV8bDRXSlGRYgOInWKxGKAV110MBrAAxON1mQc46VPz6K
SDS9q+SQu8iqtEB+16EKb8kaK2ubNe64RgJX+8KuCY08uY6PBmCEL30AKsFOhkeQdN6+CK1w6bet
UU9wqHGp6pa9El/i61defJWDOtvqOCTBiEWpkffsVrhMCIMJ0eSRri50fB/eDAgPCnEH2nrJVsxD
ffW7ornojDo5/LjWayhOOVFxqF+vkNdhRMQUem2Iu7b1o88dAN/TRKmXz7Vs3n042Ipw7kNbEyMw
/Sh6somLOp+Ba9WDOk2ebuHbqX8DA0T67IXus04m4VZEDYxnPbMfoWgn97Ll31J2kj6rqAwdZBnR
SMEPh6QUbE1SrVUHOvUCASe9cPIP7yv+IH4kGw9SSFP4XbZwcDI9iL4kd7ZZnQxbN8zbg+RKzUHK
hvbgxCqWCnMsruY5GNKz3ZgazjFnnySz2ir97noq8TmN3/hu/jg7BosrHZL4os8ckObD5BvskUqe
5xkZDLBKCkfWO9zflAC9c7NkS6BNoWiEI1yq5/cTovdmKI0A7ngbuScEWBYfpoUFIvVXdhxeUvoh
qkr/VjRpX0Zne7gTAdlA0s5klj9njTru07FL9IUYsYKp+KQrpG2nWx0+TAe7Dk+8ccILevCLOOvi
OxHlJkJxHnlIEYkmiSlxjfCrWC+ZLxo999mc5vYyiVr/lJbDz8pFkTcyc1tE+STXG0ooFk9jIqLm
do2qBHXeKHLfjLWQolakXpOVl5sj0rQhKofTVd314/VK9MHD1BZyFwPQR+H5BsOb/EbLFJdym9Ug
K3m9VnR4ikkYpyj7t+reLoZhj49nfFRtZPoLaXDPTZeMa4lS5yVL8gAzcL9+TI3CWrgddYu+DX6F
HJB+GBNbP+9rGAABsqBtwC66KsuFhXmhB72jOSaFZH/Hmu1PDPDsp9TJnIWeK8ljBkts5dqQkf57
eupvzF1EGW0U36eXKuJtDH+QzMIKwE+7orIeUQ+XF2Kt7fIG+9MujG9E+rqXYKrmMhZZYukVo0lQ
vYzKClZsYnS+V4yqRr9v1Cy//6f75xt8FYSxgV7ncEiLHlxLjWLPB0aA2QC553SHY881K2NPhki6
imogB8DuMS/dEmEcs3vUOYU2gF0RM7qFyZ5/GRHrvumtbKrIEpL6krH50wZekoSmZzWUs2usjGoE
0g0jWxZDgY6bUaPVhiPBDu5PsTVQZH5sRuMiTjZDPfoLG8DzQ9gZxq5CwXPr1aH1KLXaJYAqtfMM
X99hkHQjV1n6FRcDeRWQND3pWoozmKMaaycz289JZX4WWe7XqUmFfpaYarUucsDTVNvBvazLkSGs
Vev/kXYey40j2Rp+IkTAmy29SIqiXKlUG0RZeG8SwNPfD0l1Ua2e7umJu0EgHUBRRCLznN9ghAsj
eaWlcKfioju0XsiarhsD91YnBXtrIJLxTc+mB5uH8hua2T+R97VfjRKtDC/zpxdYa+GytO3+eUBb
lzWP3j2mcT6uqo5dt6q0/dqtQvMuzxWMNZ06PPk16k5DZ7ZHW5jOTlcGb4+iUbbHY2G4Qb5RPbhV
VexGGzKgFxXRthtK51TGlrK2ERk768CCSQGK7iGPi3QVIzvy1NQ6m1M9F5/awDIWXTZonyNHwWC4
FMoXZ5o+85fU31kA3DpT5fy0BF64XRHuUX/ud5Xgz+nR+74bi7G6z8vq2xAb2qsWmOqqCbRqnzQQ
IbVULGR9NrTOtgbbhuqFo76GwWxi5YZPorsbeLhvJm+MdyVUaZhSTbQkqZV8N6sOf72k+zlWLi7Y
dlc+R34abHRLMZC4y4NbN7BQ8Fer4CUR9icUBLufyqxd3Vnmxi5ifTcSIcciNukessI3Nkan9uic
jgkTYlBuujosH5ssZroMjeybVU0bDSnjQ1JE6dJJShe9MGUWDeMgi2hBNaxBrHAl6zRHw+JXnqpZ
zKnsdDn15uGoReeHJHp3GdnZjVBud9QivdEVDyVtodYnX430fWcjRRaAWsRYHY3SRjHzn0b4KqZw
+p7zYl4Oda7e69WU7xREC3cmipVnJXR59Cqn+tYEmCXMY3LX/dXpKkqwmZlsOn56B8uAma1ouQOE
NxyIr9Yqr8U42zMbPkazKrGUJjZmkWJZX3fT47XqWk9W8lGWhK9DikA39HKNv62TF5F3GPr0c2YA
E7Aj11pBFgqe8PJsTm3mnnUlDp9klW21+4Zk8p06V7lenUGgjNStbIwtNwNORnRbFj19JMCEn5ij
xs2yGfo19LqTkU7tnY3dyWMbohGTJsRltD7dVWiMrPs5TAN1GjlT3WvuKsPoHvUueNetww0C/dYX
I3HGXUncKfMEKF69cuvjYIFdkwdZzBLkSAfLyhEhtY2zrxXBOY72UHMJwMkqRVhfDNVr3+ommwcd
GEC1lq2sMsrDP79P2Dj/eYHuQhhxQXmSWuXhxJdtxry9wylWRp5NqO3pz+Q/yS5smGvLvUAb0CaQ
dH/R3fe8LbTNt9Lcdi1NtMme7fxaH/7Uc2679vx9TSnt/7v0e1yUKPVW1PmEyK1PfsDvBPkCD9GU
Hsyka4+YX1MjDyOgqK0SYyH5oaGxU3YBMvKJcLy68up8HyYWTIbZL44HvDhZiMnKkjyYGBhumSjq
pWaFqPH3rdste88dcdpAPwXcEhxATDKcMcJAwIjRpcOAQ1bJMyUi/9AFk8Jr4I8GwjVofGfBeIq9
BqG0ST+jgQ5wJKvQyU6UCthJbj2GWqweWD8kizHTv9UELp8izf05tXr4XGu92Iw5En2an1gn0zRC
EMNBc1PiRLUmvAJ7q7UenDIrH5My3yaZXbygPRMfLbytFrI4gFdk1rLaTT3k5cs4oUE+60EXZXdS
0jxbEWTRwd8XNo+5sIpTUK8nrQEyimXFDUuJdt1nkGC34zR9tfRCLMakb9eEWt3nrtQfDJKt37Oe
nMBQQAkBGmTvUoNM+n/oQUCuwOxB07cQebTNVLZE6fUsQ5ZsKtc4uWefeJf9gCji/9T1167tmnMK
s9jc+U4dsHUqLXKBqXUWGCfsYyIla0gX1me1VDZSz0hDo/XSg0+v7mfS2RrXmea2Kc1mGWYJS/AS
I3lixGgx1+yV9RKQC5jTSHHF4QKR88MuOEbjcBzUoAoIEUSLVmnggzYx2tKj0H8Fmnkibpp8q+H2
LlDs9V/cEsshFqXJ09hH2srnjzmnkdducqDjt1aYjbuhBcoyRn148Aer2BVu4d4SP0s3cY0kAP8x
RBkMEspjkCG+xxp8ujWqEW6EXhg3gaqMGHbzDigHjyCwX98O8A8QIqfe9JtpZYQD3eaJa6hQzf7d
TU0qrCbnGUzB7GZVtNZbtySB4p14v3i1Jy8mXyEiCvVrgNzBOrXd8NjGVX1Kke+E/NLp3zSURwLV
/h6pKDlNbeKBjEJEv2nriA+rVy9JkZ0yO7G/Z2n6M1dE/eRUVfnflr7Wn7WLZ/tFTzNMXSOcplrm
X/T12iHRnLQrxmfQOt5DbX5yMb17MZDL2Fu9B2MgTarXLELRyVYQeepFZdwPuoa0BvXJlKx7fI9C
eBhLoxySG7kRkcUIi7l3RdlqF+2hisp7b3LTo69FYhPWQ/mA8Xq9HIh2vBrZdB9JXK7n3pSWU/1q
7PKrgVnuiwLFc5kJDSugLvrVto2KJnpDNqIrxy+hkz80KAY91nN9CBgfGWxc5vsjnq3F3dVLskgm
RNKnAtGm+Y0r4wJkbIbbSC+tGzt1zHZroc+4qCwj3jppz8oS4rhzO+IW8BYddoS2Ai3dH504D1gg
qYM4yrKPNcQxGHDJa/0B44I/N8gudmkzRHZsvXpYZ+7w3Jr2WSIJJfYQlnt6nKuwOGzuQ3TikJhw
xQrypXrrOm21dtR5M6SqJRIg0fCjjWCu6oH1y3Grh9h3lc8ICljLJK61M8KJDvO/Rizu9/DIBzMm
h/PNXYbbVmD+qqP+YTJwvuhMX+xwh8/vGmgFqLPa+ee6jtoNfpbZVqmb/HPo2K8dAnLnqJqiRw/a
rKwevdzdIZ6AxM88KB/Z/Zl67R/NUG1fomJnGn722SswtSHtWWM5RHFQxkf4N3fxJMYvee2fnNiq
0JJs04PQjB7pduoDfMgA1VVPRjuucm/ScHQoEVpDZ91gJX8EPP7+cK1TnVasTaRfF7LLtUEWQYqK
NZwlZ5WLZkRTLkvvvQp1TpYbKi/KqN9GeCQcg2q2pGBZuM9IxR8MHlAUx7oOjZBM26hB7wJfnmZD
9Xh4SHHHWpZu3jwnLX7j2LR0n9UQAegsHo2vuAqR1CyLnzWarmPi+yECfVvXAouK/LS/6JIgwi62
IKvgO+33LogejX7K419IwrNcnVNAQwPKxEfNUJ1LhRvtfea3e9lGiuLSZsyk+N9tMsn013FeUoer
XuT6hT3gmZENqNQLEcwFlAk31tgXZQg5a+ZIt4GjbEyRlkBd+UV2j54a3LCMD37BVLwJ/SJ6JRai
MVEMySn1UmOvIm2zyWLdeXSxD4dfHXc/Y9STXSQUaq1SF5OeKw+uNhXblsXAfgiQSwoq1puVnuIj
UgWHyMO6olETFPtnjUACn8EvIKdZbhq/lLJ9LciWvjgd/iuV2013hlOOu8nAmszwO3OTKGl4QCkF
ddaw0Q5GrUW3alula0BfyYsh0k/oAHQ/gW1susQMZ8dAjZ3hGJ4hRjDTVHm4C+reuHdC3DKqUbe+
OeILS2boBmluiNtI0hTsoRSHOeEmZr6CbADi8nZmauOAvkExLdTRss+9aF9rVGM/9+44bpzcJNY4
A7FazVypneI9jamojvCaoqXamtFnJJGBq/Hz2MmiN9W3HTYiD7XftveiSB71uZdXGOi2tiOiNHOR
4B2RTyX8nlv4QpJP4KsoISNdQVJTNDqkTiNi+b+tf8euXylITt3JKid3ol2N3xe5AuOQJgOEi8Dx
tmbZMDOoqbJqtK57SuwBP/a6F1/aoLyP+XUEi1JZYx2Bs1Eel4fR6INv7aRB7A8i81md0FCcUSXo
zjNRf5KWlGWLRU6X5eg7t6aBf1bfLRWFJ+3Syp+FEaH9X7Rl7b+8+7DJI0Csg+BH6/YvDG9NTFCk
7Up5El6uAdYxjOVYTf2dKrJk34ja30CXLJ78gmWJqWfOjxJcYNDyEF/7jvAab8bkxLKA7lGZP5VV
mC5KzB2u3TMVRSp56RSC6/7Sd760NbNJGr/VlxeiNjr1QOrT9NAS8f1Zt9p+6IrkS9v05jJq4/yM
FYi+K9h37IJCi88YO7MGU4rgSwYjO2BRLgf1wkmIggI8mAAC6PNMUFpZ9OQEGJLM6eYQwasnZIcX
kpkg236XxmT62DaPA7bh/BdZGTBgHzdKME4MNAxU8GEq0iofcGGEb3wTOKHzZJCrXCXdmGCGh6s6
mKlkC/KpObi4fZcLeYrebHNo58OlJTdHbykrRdqAa5tGdxlkFkhSe7qVwA2J75BnH0AeH4pCWCPq
Ea1t7iBLoQ2E7DQL8N59dDSdRaeLTqemVM6xTex+3SCt8YxUCYql8xeelUfEGKwfclCmRAxyYoxy
Dfb8clCTBLPpkms8O2nJUj+90/Uy/NEJsXb1hqekCvANH0F3wO776rT29NnTUNuGy2I9qGMCLTaJ
bByoTGUH/1C9SdQkvLXIf2/MSSh7LzQ/hT5RshTUyJEQnXcAHxpvlGwST5gfz+5HYvzpA29uTX4g
s1kQmZn4WSSetY68+m0QgfDoMohta/V70ChT3zVSXXWqR5dB8Xynedt0uZOvK+JJ9W1SJCBatr3p
ZQhmTmH0aWqDr7NxxhGjj3iPW5LHYpcoI/Kv5boZhmBnzjHIykBF1qpG7xKDRF5qMe83n8vUQr8c
/KaiaPbnEn3XGefedu2wqYmn7FwrdubqyoiLc2AmnzMn85FHg6vbNPoLMob+SVbJgyx6mFMSeI+P
H+rNRteXSNfX63x8SDpjPIQmRipkQCATz2fXg6xLgr7cJfmRGcrt2bepj3kyA45T3zpqc7bWQY99
obu5fdR7W3+WrdhLWMfaewzqobnBqMN4SSZvQ5LOflQHJ7yvQ/GYziSwwmy8nZYlNmrEurFWOvSA
irLOd4L4+0o+tZo75jtvdPG6kMuAuTWzyxtfG7dW2f6y5q3ZAFB/QxjHpoqiEmu3CMY7D37xwxgd
5Yh2unMrF7ihtokctcJtbF7z6q6Nz5rZ6/2K4DTLmQR1N6HGqKc1IehqlmTsMoMVcgXhsYzD7NGa
4vf1E7u+Ibeyx7m/1WXeq6kf0xGEf9bCsU0QXTXlJ0Ir/4alv7sSRq/u7MniH5CFE1C51r1tk7B4
VtpgLfeZY96VsxFIvhSJ3j2OA3LWpWvEG5koxJjQWGSJ6R0TvrKXPD6XqjZ+Ak71dEF1AF4yVpOh
qBvWxs4+8zvl1u1btpcxBpJWm5yDOdaJpdPeznLrVSRDDFDci+4qP/JvPKVptlHgmaj5pvrCBXzx
o9U3ZtL8yuE6vObFA8HgAhLhHyeK8rHmfVMOeiHGBenaJ69a51WF3CdTDoA55hyRQ7h1/jnlDSkj
PdKCjWztoUlWs5ixg1EK2sM+/84lVIL2lEZOckTePEJ7rXFeu6xeN2mrfc+KTl14WjLdpyySQLbZ
7iaNhPectf2T7FFnERvWKH1uy7Tadm4e3WhpVz10c/BN9nAQnigtFG1L5rRVO+uN1PNBqJBp1DDT
Vq4W4pKY2DGVjo2nFg7Ez0j/ngw9rc7y5VNQYkB5lr/bue1aao3gXen3ON/nh/jPUTpPdf76/p/B
22R+NBJ1f9VCwlq5UQJ1GJ8mVN4VTXQYNwCy8TyzX/Wzi48kRsizoPPZAJlwnFYxVl2Ao3p/0+XI
/kBOgYdPbOJQmYNL9lx9SpzEW9tMVdvRbOON7edEhSukayRqNp41btoCfaIKwhq+kc3BZmb95Jje
p9xNdPweKakB5mN5/IQpe3PW7NzfM2/XWCdi/Arj+ocD8uu+9BrllEw9vpYwzE6jhyBzlgz3Ydvj
pRZ2PyyUal9rImtgF/rxJTa6aBkh85+MgTgVMSz0yHWLU+05PkaCormp2Z1m7CHXY1f1j4OuTsc0
6r5ok94/jlWuY7baBxvbI6tQ8q774dmYHvDd7RItVnaV334ba3TgMjMr+T4CYyU0r/6q8bTneum8
mKPpb6ED51vs2rv70C5vU7Cpr2lmrGReSW3RJRpFEZ6duLoXSogb2RDZBz+HiyIPvD6B3BUVcmsz
T2jmVfW/hM77lgxNVHmfwwL72NZQ64PrjC1BdZtXaYeRh2EN1aZOfPOuZnbCpqpyN64AUbCAtY1q
U5c4DxiJ3xngur5qAGYWRVlgD+aUJRuecVOo7gvGZ/03140wSxN1s8ZWLN7ataotmQHEi2fb0aI2
w/57AB2+DioRLjrjqcft/JeFoyyb4l1Ldn41OjAWxkRftq3WLgSupNvEbL1DMTTDzsZd1J+KfK2N
sNjTBiMv4MIvU94Nmx6g16bwO3bgeXunlwDSGlB037pEnF2SrT9JORGzwYAw8EN3g1xQu0+BxUi2
Hx3+oAXm49SDw0+PQxDG9/JQVarGohxM2lyVKEq9jPA0XJdWgb+4MwKoF+XnwS3PlZ2XT8BMn7Ta
S+8QUVKfC0X7VASac9LjsrkdrfoMsh2MehbHbOF+xmqHAV4UPHjwum8CJ4tMiNiFeVSIPXtrrJiz
V2ETNS47td7IojLad27J9hDJf3HqbNylAyXPX00ljla12oUH3UPnu+1cAL2oiEkGTehxVqHZlJRh
sM1G8VYvGxOCmIRr5i6yjNrYF8Up8lXvj89kRvK7Ko2fWZ00p3GIeZImgVGUaPpPqstMDdY52xIk
+cF7V9xnbm/cDoOzs1ITjzQEtQjomWCq50Z19MV9P2AvU07JN3KM9BAoJNx40WwPKssRirgowON3
5g95j2OPW31iGdOtwZLzWpuLtmF7S9XTupscfeZN5JXjUrSNgvyLbeSHy6ljdmyTWHG5SzHXJgEv
KFdXlqE4lSLEBaMZz9UYW3du1m7Zfa5Nz/hRCI0VXtx+E6bVn6c2K5d64dabOnqdapCrMTsd/Lea
X8J8FK4jnpsk9I6VP8EdrlJ4AkkHKyJmSkfCz9+pIsoWJY/zOVO68pzPZ46pnTMm/YOsko190WRb
gXXqUhYBN2UnRau/YXl/KBrHeqoTtb/BV6heyqITBRORt+QrroM2BmKjeMiwBErnUlnA2MRhuMPw
Z1CO03wATfZ2libYvPWh/fVade127evBKCa1wd1/j3Ts5gAs9ReOde5+qJr4xu18D0rokO0iU0Mm
PoqabVgbyYlU4rhBkr66m9zaWXsZ0h5CBGePN/OuwJr0gB5xuw95/HcdwqJHA6XUjT6q091QtcXa
B/eBZGaC9LQp1Kcyva9rC9SBO2X36FrHu96s65s48Nq7Meoi4l5p/ar7+a1a8aQnKdgCLW++xHVn
LEHqZWeDtOsOIJW660vco6tCh25HFPVGw6UPKThlfmUIRPsdQ/tqs7HQ1dr+6ZbZo8YaYtkQFTwL
Q8GQKC5/mZDKQubC16DnE4owKc5WHuEYM7Ynl0dpm+iu2A4WWBnVcYkt2KH+olrNN93O4l+5fQtK
E4EFHuazTe751QmNcln1WvOA3EuHwVJbHN2hPngxOUE/UJozlJkOi0cyARVOlWFRpz/VkG2Wl7Mm
sfG23kAvLA7TZFi3OjiSVegJ7bMpxltiIC6JSk9jyt40ql19jUJrWgtXxfbhD58LyAJMlGTt2RE3
9n3WdPHBiAKU/LJ+PGXevH2xrG+xVgbwDNoRR4u229oBSyQki+67MQ++e8DkFlqejQ9jZgog07W6
qfO+eyE8QYKEHtG8cHarIrvXRVOAA2h2qhOkN87k2TfaFBdH/pfJdlRb+84zK28ViVmuaoi93ahH
4zEvwZcPkec/WabZnJ162CcwU4UhFkZFujcY2vQW83V9Swa5XUtwV8B3ubJFVN1I6FeHsDlIEbdF
1AprkKZzFx2apk+q2ucPql8QMm2tg1VjBmKYvbjpOi1YY7GWv8Is+EnWZThXHlyFwgh/RPOcayXe
ouyVchnpxGFHT7VvenzZtkOf5A+BjlOWWnTNd9urEfPstJ8KKYtKjZznSjWntaYlr+5Yl6siN7xz
Nh8g2IuFHvND9W1FVxYEgrTVVDvlOvRr7yw7ep5tbt0YT/VrHcpuEDYsJpb5KrJbag322b1c+3Kx
1Na2AaiGXkwvoxKEa7co81slIAAIZ5D1c2+kRy/2vjiJ4d1GBvvrsHmcsKLHSxrXtsaD5V77e8dz
tdsSxsVyQl8b6Ami+F7a6Dd5n4535XyIdvmY5Rs2x9GuZKeAo0SnvyB3+tWoh+EX+bkJpDILFXbb
OH1mi6b1irUg9s10mQbTXkmZqE3Fuh+YR3bqqMSrtLK1ZzsOnJ2fKDkijTnPq5Z+BgiTria3YcGl
luNx8kGPZIblbGLbGNADSoqNq47Osai6rkdJqXu0CifbybrrQWvcP7o0rk5czQH+xWoERcKmeXEb
0Sxyx4w+9Yi6r/rMMs6JF7JFBQsBO3AbGxOYdxD24HsQghR6JfBebW9FbbAFJEL1mJFnWkDKHm5k
nZYZuJlOLaRixT3HRuT8JBeFC8Ky9QP3AXcsQuy6+lXFqHgP8nTamwrUiYWPdnI0zqEJ7G5ZCCaf
lSZKX4UaQn8EDjQDl10C4OEejmOPAJphL5PBrdc2jEwrjEhIBll0VMshv4kwnWG/piqrypl0Unue
/zA64iGwg1u40ViUT7FCgCXptr5WF/fE06AkKxUetVoLbdxm1QSltn62izG+HYhrEApp6+ekLNyT
l5hP/H7sJ6ym1ZkO/gdDHHPt/MKilQSnil3cqupJAEuCuKyLq8Y/teV3WbDDUF0XDt7GjlNP5wRp
rIWhtQNQe/zcLnWofWz11AV7MXeRDewW0EhR0IChphRxslStnAXwrJE2eE517Lr07Sw1SpyvevKu
SiSaljwsfS6nzET8rlK13yCZj26iheSkokLtzjSc1eSBn4F300EdMtAWubVqmxdAFt+3lZLw+DMt
soJ17rVpQByFb+bGqi3nXta1brHXk2baFbGrIzAFValLbbLwA2pwao6mSjWeyDoZZ3UcraXhh8F9
yKfejjgT7hS2lpUeTGdXGecQwh0I1lVvqSavaZCbXqlDLonN1x6W2m3Y/8AemERrN5YbzyVwW0aJ
s2/8hrXYfKYlyOdcKmVZHlrnRJZ33PRd1K4Jm5KiKKH2CSV99ZMw+YKZwKyIorSfmO9xRIv94BEs
SrQ249q/s1V+FFHylc0VCfiuBrzfWbxa5qI8CE8HVWt5RAcgatGkD469z8VKEal+NpoHLH1g6mE/
CRGcLxhJBJSTVa9Ob3xbF7CBNSValhPxADOx0lU0Kca9PODYxbIAa4uNFqhvdXXb4Qk16NXNkNbm
pZ/QtBMJPRv7Y8vblPGME3c0c49B6rTw0LB+0kK7eRCNWKiI4D6ZTo/RmKrczwt1v2u0FwPE6pEA
gX8pWmWWLeNRxDhRlzGWTD0OGJhvK1skmFJyscV3148LnAOE2POs4Z3XmsO9hZLGcvTSaYuLontI
auVTGBfJg4DyZ3Z18xSMY/2EfzwsnlY7lYFSP+HrZi3x7eqYYSniwuJvtZ7QjN/6J6sAVAUXyT/l
sf1Dm6b4JchiHBjVkIyQFyQvNtzrtSmaaCdbYUSg3YlJM+gVWrGZQOU2UR5V11QfeH8AY6F6cPDa
SsPCXthsNA8OlmDLsreMnWVgBI+KiA0FKGkQbAI9BrHZfs4IJeBf4aor4vq0jqq2LQte70riWIRY
QvQ7gYmu5Vjd64NtqZXYhMmxHaAz3vbE+ebOrPCaTTGBjJetSU/szxyn6lIEpsULaxzUjeyci5T8
5mAiZzhfSg2SfF13BMYuY4fBXzkktLeys9G3+qoOXf/SmtpNh75FVu0uYyN8eauelJD8E5IpVJZk
WJMtZjw7y/H6ux7p+02GqfbRTQ6gT6InpVn2miqeFM3BFqkePkEL8m4LMx92VQ8bUTEGcde1SNBF
vQcTXYnsS12rfa0m9NQuVT1iBSeTZLOvlujcxuyYAZrjfC1ccSevkddRiuZJHm3dHN8vJxcs8SJn
BXw6PQQBTGZoXN9xtu2/lmWoL0B5WHeZb8W7aHD3mKFl585Knjs1CV4g2Op7fC1QvPaG4KVO2nZD
rH3cyFbAAw3uavgHytbCrB+zpujPQeQan7qvTZUFOz0s1FUprBrFELteNRAxt01MkhNPC2SQvBJ3
kHVsOX+cpvOpqWWVvnzX4d2pmWnlJhkJHwTWgw+r8JPNn/fomcB4By/4ZPBru/fTYi9LiiXMuzgY
H2QpnnIkUHPxXZZq/mj4yFFFurUKP0012kHuQI5OXjVuJ8xRQaasYlsx7kZffTuYyo2jiODuWs2C
v9ynfvAsO13rU7PT1uFIpvhDQxHE6qLyYQtcO8suxCPY66BjhmH92+38ng2jVWvaMwTvTSTa8dWd
bH81tYCaRy1Xb1WdcBfY6ZWL1guE7jpcRrMLijzgq/R2lhqWy+Od8w538D+Rrdrvs7TAIm3oIZR8
aJCdZavolOBdK2Qf7Fds0RCVIPZ6uWrTuIu0mQDudbBkCbCMU75HLuztELNU2KfzQZ5dG679rg0f
+v2LLtfLTwDiEzzWuPF1nCxe+1zv9C+6fLjUdezffsq/vdv1E1y7fLh8E8zAvA/NH+50vcz1w3y4
zLXL//Z9/O1l/vlOcpj8lFqPZ2CHz9z1T5D11+Lf3uJvu1wbPnwR//ulrn/Gh0tdv7D/6W4fPsH/
NPafv5e/vdQ/f1L0CmpWh0axRPGCpV00P4by8A/ld02kohiVp+7bqEu5M5PicpVL+TLg3bD/eAdZ
KS/1ftTff6LrXa99VPLO0/ra8v5K/9/7s5lh6y3MmNX59Y6Xq17uc73v+9r/730vd3z/l8i7t3Ag
rEr0m+tdr5/qQ921+PGD/u0Q2fDuo18vIVvS+V/+oU42/Iu6f9Hlf78UmPpuNeLwszDjsTl1Q+is
axDxS1kM+5kDb+YNyB1awWhZS7Vy/ZXiNoW+TRtM/ZraY0U5N8uOwxiAiQO8coR1Xe/1As+mlWwO
+jVGtd4tmF8YdLKqn7z0UHmsAku91Lc4PTsrk6TSEt7fkjQD0MvZru1i5iZ93aSlG5w9JD3lqTVM
ibK8Gr3pztvAa9XVCs73jRiV4yb96keNcmMi+bzMsyzZkpMiHqVmxQOozJ1Z5e0J9aD8QSH6crS8
9izbZK+KJ3fj2fWwghaeP8hueoKVWEiwZS+76L7KEilnacpVZYe0LMBwmTFgwfkmsuFf3l13+7Nj
6T5B1P9wZ29ESkj3vwW5QQQud8XtBBJrXNiIWdzKMmaT4XJIvbfma4P5u4ttKnQpBroU4m2YHCsP
sp/3+ypWlYSbwoS8q5UwWow6JgsgT+WBKCEipdfyu06J696Cvhy378aAPP2j+7taxBVTdzkYqkCm
Dw1/XN7sU69FzkmepXhX9D3eqh/qWRBFK9an/IY+DBja8NgnAfIDf1xD9pCHku0tskZ2v73WybMw
dfodNMifH+rlRcrGPdTlZO9lo6xyUrHJ1FHcSK9rZ9asw8jJ4itylrlde5d62Sjr5dn1ALzOPsji
JAXw5KlLMsWv47exclhjRv4qMuoWz7Ns2AAB6JdRPOneAn295ryoNIIkmBop/GqBUBO2s4dN7BXt
WQRqe6610tk7vfskq6716Ek9WVnrstegqzxkwJE3thn0y3EeKesu95BXulbK+7hOMF7uIxvUcvqc
FXWzlTRdeYaw0f0bX/cDdRcRPq9cXNou55KzK9m7yMKCdmhXHrqcITncvdoaRoqueZU1e6VSbM59
Ra3/dN5qRq0uZXe/rfvh0Gq6jTtwn62a2HjjTidK57lEN2BHXw9G2SDWSTRfVr3r8pF5LduD2IV0
/a6rofhCDpdEbOQLFhE6/xinEbM2DYjSTerah3AGReAQqX7JCuRuZieNa4/Q1jREgwWGyzcfQD9J
Bvh8Iyud2S0U/qtFAGRV/MYGIdJzyO2AzNEcAeRJeYjIoiJciSyePCDInuEr1/YX0bxS6knP/Vqy
YZd+QC3EGhmPBi20srmfFQo2UVvHqxCp93AJUjAHDpLFK+F79X0pxvpe1mlzXQepG8shYrQbWZbN
H64zqPFd0/nBTW834tirVn/0BBnihSzHqNAfXP1UdMWQry4NBJ/AAwxO9y3E3IbEvd6jvxyUq+sV
ujx+u9aHunC+nq+fPlTbaqRsFX247367hL57r7y5iNb+tCSGoL17w1xeO6QAD5c+svxu5OUlI/xI
XQaAnpYw/NDHVciYZmn0IuCFbfPZbE4e0t9nozSVu5Zlcy+Sy4gP9bLIDrrfgvz/3IjOnRYEPmFN
eZCYMzNSbq+H3G/eimbQLjpgIkfZKOsvY3vYOMtgqqf1dRhRdX/Vl5W2vKjdmhAOoUEJ1O1MI4oA
AWvVWnGaV2PssmCPmbs45nHOxjRqqpt4SqubxEhd9UFYxA7Uwc1nw3dxrOdDIhkJowcyuiPrRhzy
JKvcUC+WLEYF8iCNpmZLT7fRKx6cacdrTruDzKrfybMMH1B9irrba72Oddsx0y3EeOjqqYBqF9qA
173Dx4biR+X1QFiPvwTU9ypSELG+NEemh1Tl77vJ3s18y6FQSMlwt+sHCOu8OfaNebnbu/o8rUDH
4IsnJv1mSqNqS5xaffS6DKFKxbd/6Nh5hF0mvrltLpY1pP6z/7tvZDjTh77C+Vxzm7RCTznQSAF0
DWpfqdcQTsqDnYEAkbg0V3ZERBKkw1tdAbHq/2g7s+W2kaVbPxEiMA+3HEWJlETJtty+Qdjtbszz
jKc/H5JqUVZ77/8/EefcIFCZWQVaJgFU5sq1irFCYWeZcZks6wzhktSrQnfVLJ4aYi5tIyvaY3gj
IR+nLGvTWhvB+s4M8RZWtUl1xxntBzDr+dZtIBrmv87+aaMUX2pJ9T20Y3g9rCZ9qOoE7V/EDHcW
fS6fJFboWn6NVfvZokwD9EHRa2XlaDySpGegQfWAZpiE4QIjVg2IwsQr3QbidVyADuKVuUVHHVL1
DNOr1z7rrE3q5Kt60ZMiX08GvgI/dR2Kt1qUqMSbFajK1CaApkaD5dfrVqaf0qhDMfVBzq6Oqy1c
vCA4tL0d060gcXIYYGO+OOjd+DlT4ZuHgSLqdYJc4sNKcokJthMYoVlYgq/XTpcPBfqqOVXAmgzH
LLf2BBwvssf4D/qgkINR/wj4A1AsjKAaHjrtj8rSAFmV0/NUDPTnKUlKJTzQ/nBy1aH4qfqnIJ1V
BBD5wi7TZdW8zevDSL73f7eqP+pwYygK+j68PB6swbX2mt/TmQ0+awUhVn+M9Ch4Ccv5EFRk+1s3
nj8VVbEeF6Yv+ueKe71DNipYomha5N3ZRmNGvF6iV/xTWFK8siRdecNRvJGpvlsyn3IKxazhtsVP
SgopFQavAEHvdE8qhOOHzg3tHWJX9hdlju7lOXyNSAF+HsrIsXZhY0G6bMJ1Oqzq2ar28p48x5Fx
Zzr5+sO7Mk2VvIHPqmrcWfGr99Umnqip33mmkcfP6vKqTsHnxiia52SRbzTSFBYds7lt1UEZ7t+G
FEWDkxzm3DnQHF2ebAU9OxYqbhrNjZ7k4AHwKBOweDKC20I/VWZ7Z/QmAjDZlI37rBt6brJMmPn9
PzlZ2q4X/a19AbcaIjGtelu2nXOSkEn3h3vbnffXCbo9JzfcQemqlwm0MlvrFvr0S8zlunPyUBZF
eFnEgK/wIZwofMqncIDhI9vuWyuJlQOo6XQDtmnYmcvys+KW6xFVhGcl3agxZKVF1wzPU1Dr62hA
+FZsI4jbI6ion95CYCqmqjChCsrUk7OYBtDpu6S2eYtchiWbvifD+io+CTdj+ki9jJadVvXN2ynz
/4A7ZLjzgmC4m/wRFLqcyoHbu6Kga/EW8DGqevNIjAz9og2qlYwhzo22ujX3lzWvMVkRT/76OlvW
terp9XNclpBxmTmf1KEO9h9C7EbliRp4n0OrRkml88xbt1cisIOzyqkcrmPxS6S4HaiyXiNlbF8j
Ly4JpSAxrbUAnhEJkjXk7HpJtAkUY/3bq0kke9QQGj2QiarejA8OjHmbeNSSrQx7L8TWG+ND787O
aoCDYvfB4Q/pz5B6y+GjvRhvwzLT7uq8Tm3kVFhkdJ/1qRzuAz1oASdlzs5jZ3mG1L5e+fU8HGQo
h6Rzn1Szj48yquJYO3fWuMkREHoolpFnBsGZxszrlAoWjlPXWTf+1MzR2utaWAa87LtG+3e0huNl
5ieiw14n05cLj2Y47JooA6dU1WvgPcO5dtTwmUYAcJX+sxyM2G5BEFn+bbrY3Aag6jwriLssQ6r1
3UMe6LeV6b1O0HsgDBZCg2KiFS3bOnMPD+oSD/Y2P/aF8/c1ntZA4F026nZLQNVX0zrow+lGhnNb
doDR7GgtQ8VNjae8/JIl6evVYEWqSF/azsFI2wTUTWGQtHEX3TLIMWP+ZXGwgWIdxbLFFhUWIOLr
2DwYNMrB1U+AvwRIlAzlYER2DI6mCDYfHNch2i3mLrRsMIJfDM1FJ2cyAqRSXIpNIzz2FsDHTTs0
844qPNT1bhSe1chdxVOZ/csrc00keSQ2NdzgWebT3P9xvkSEsK1eIq5XeLu+OK9rAAqGnBYQugfV
/84K4fBKaiT0VjbNOydXabd0ZgQQCVjDn3UbB7fxgrFeSXRnR856Co3xUQ4tNKCn0m+gtW+nx9ym
ySOL/WwvnwnOZCQZrPp4GbmU0RrFGleJ/DnevPLpst94U1Ji7+Z2y9xh+dPlamLdUKsO6HBKab1J
yvoWuCDcUgBgn8ZwnUZLwX+xFGrs3dpj/re4LkG1323Tyo221znBUKSrqQ9e1xEH7Lz/H9e5Xnv8
nz9P18/q2rBgKKtSyzgWjb7vY906tL7B+1ba98ZxqliGV6/UOKa2Ed+OtAAjC2kcxTSI9xIj4RVN
OVut9eglWaZIpKwtQ2VEPWJTBRA+tUk1bcUo7ssVJXykCWlL81W9itwoeb1LlxM4n1VpGtMNmhhb
1O8ic01Sw7yNqswCus09vw145CExwdiT+7v4yeVM7ras2vbm9b3GH6MDWT7lnh9I8OB2qbsbi9aA
vPcfm7o40L+jM6fWL/Yc5h3EkpcQFMy/9rpVHmS+mGSCxtdnwzcFWpRlvjiGPnOPtj4puzgb6ecY
yiNYieo4a1Z5/N1QHBIyQdNs1zOttf9zrKyURsF3x4YRrbafS8VQ1nJmAlq5nOWLrUwVxP/evP89
Dj1YBVQwyUw33X7gxpKhDoxXySMAs8t7nJjkUId98E6GOwVakPoGtG1ZcNKcgOYz6summYFxHk0D
AHP8bCxmP+uS24m99FqGVkXrPRxJCgDmuXjRNZLwZIEgHF2CeaO/rDHzTvMYO+FzQLPSC4eEn63J
ewwKF3aG3tu+KJ2nxrdRk7wOaQ459AGEJnul8S7eALKyc2yb1hHO6/FxhibFmozuDhK06dE3OTSR
Aq1zFekbpy+5eY2xnRxn93WCzJKDa6SXqTKS+aOVxFsHKM2mdKuUXGc37QstMs4ljVbbriRPZloW
knqLzVfMdl0WdnMJEcfEAiuY2fLbUp/+6gJLuyU1bJzVOr9V41A9aV3rRuviZaJX7NwurqlrlZNm
jzet4XgRQtrZdJso+t+XSJNmLdDpZrGWa14/TBpAXh0DiynBsN+JPW29dl0h8bG/LHX9MOKWDxg7
6eWDXJcrXjQvcQ55rAcQJrCxM5adpRsp/Q1Qf/q2FLb0q6tRm2Zwt7JflHAw30TCwn6JuS5xdVxt
12VQ+4lXM79TtO7HL6TQXmioVD61xWTti84sb9qsTj8pM5xlAB///DVgjBC8qAPSMkIFNKn0yRgQ
eQn9nxraxsausvdDcxlKsHgl+DoU74e5hQ08vQVjvR46yzhlCXig0Xe/gm/V/NtAg/+bJh5YvupS
mUjTxOaJ3K5xkuhmbDdJbQx3Rft3WljmbQjF0x2dpPxXVQo6lXSGFjUkYljRMR/vSAmJd1pC5EwO
dUOT1MXzcWxHrXFr938iaWbTF73EyXIyJonU0Qpd3cZTAP94kPQZbdAcjFkLlZuxImE/8xxZ91aV
u3+nqZndgQYuSX1GWXbXgIhaJ46vrWVS46beNuq6iHer3FHME1rNdK0PEx2Ai0L6MoQ1anrwQh8V
Y0SxLl5L7evzDNf9iQa8F3adxdcui+eVVkT+S9cBR9L6Ynrxq8haeW2Tv/gOsoNFEXjIAjTKSrHo
2e0MOpooG3i3Guq0lz5tM479y1C79HjCOydeGV690lf3v52bpkG0dga25O3S/Wl0wGOMOtJ4V/Cc
k72wnVA+A8U+UTO8G4JqK7YRyOW8ubiXKVlfaNt6WcGkoWvraXq9dWulvIE+xd0mtO3+oSfxl4YW
g7PaV/rDkFXpSux51pubTAVG7i2gXtqfeTXTvvpz1d7yB2iQ3siSP+hua1ZN4Pn3YAHnp1Jpz2IP
9Kzapb5pkRjjIlHT7joTOFELz+ZL9M0I4/HnMAfw73NbO/dlO98g51HdqGYWPLEdBENv5/bP6Jve
wn8ikdCbTWc7hhbm9c0avkk6n9B03EBhkdID9SY/L0ZaDdLtNDnpCTSe85BXirJWAoun2dtZkJMq
FVv0dnb1Xs7isTh1OeRYUWCfQ95eD3wXjXs50MRu3luxj2ojyoGrDw4ZTrF/LsvMPUjsNQLicjJh
FpjTPg2eIPfLn7U6jbe+Cuy/aGgci5WyXFu9k/7ZjvF6NqfxW4C62Hauk/cRzVIi+a8RwhOVxtE6
i8LpmxkoNHzkUG3uYbfJ+BUpavjgLxuOJvScjaXCCXYRUQ5lc+Is2xDx+wH9DUpk3XlwhnYbb3GI
10tdfjRpfZqUsqYpZNnTvJu2rE0NeLxr6lO7SO3qPQlfo/LKpwlg4mFwFX03zqXyhQzWJcKg6WeV
TRAP2TEtUTn1YW1R70EF/DulZ+0OZt32CR7F6R4lnRsj52Ov1WIqdtakDxuJlYOhpt+hsNPuZFR1
0UxPZX+DOlDzyOZy3c81ZUkfMTcRym0b8nCFQXZkbtrps6PnG2mBhh6V7TD6IBvpcnZ1R1u5tq2e
aFBcp6HWK8+RP01baOQLm04ZaHHlENqqeqtYywGsecZdhFOwtaZOS0H3I+PeSKVg8Uj40tP+n07z
ABHImnZY+l6raTxHy/0asi+LGk5qsa2ncSH/a/bbfHeV9JzB3aLuV6EVODk3Yv+o+ikheWyMd+kU
mqsZFo6NBIrjupScBUmzj9+W+hCWuA+Kp2VNtIdyRY83bWZt2tbOH60yZaNpJvG+1tt00+gRO001
pXG+U9EZNesfQ5l5O71XZ7j10acW7WqxtV4/r0dlbM7i+I82dZlLhx+tqdcYmZLWzbDuplHbSOHx
ShB9KVu+q2OGyPHs/GH4LFXLi/vCHf3v80t50zSQpLtwTndFZ+/6ovvsRhvIL1eWPqanYer7cJso
tHo6+b+GydJlnA9k6NK+3cvoLbRdepHr5fBmlxVlJHaJeIsXu7ko/rzFyyUl1PtmVxAwlQtrtRyK
0re3TV/Pq6tNzhb+zJNeeNDYSozlwktIv/7rvNYdaAqSyCGpgtM4JM62qJL3MdcVW4jX9lSjfqKj
Zd9WlXV/+XvIENYr2qL5A1z/RVTZLmFicnOHKsDb1MtQPB9sZHy/+0FdrTR9ULdNy51N2AXKxvgJ
oL5/CIAWg2HVVsJB0ARVdjRNeEIlSiY5QQ/7wkJl/u9JbZOcXkslWqSh9G3mtLuVyYQoUoBUZFLa
40nGAXovu36ilCg2ZYl5H0jX9Za7lXOZLW5ywhqVRfJvYK8NiIfiv0wqbwcln4xHOcxt72ycoQm2
V1tNex0lRDVYZblqsi1Gqn1YlLDkQLYavtWanHc++jA4LkpYoZ0YiFF/k4B35q7XdtDZZmuxXdcg
JwfuqXGcyxrisHPNO+kBr5rLpbq364ECSnfzbA4fHbxz/EnptT9cF688fgal2fHl8/QbGJSghFlE
WyE1rM+GXtBn7ZgPTY7AK+KQ9XkJEJMEyCF23pskdJkIWNm6TPx1revyv641Fe1XL4q1W1cPV45t
NU9yiLUCxXvN716FWtoCUiR99sxDp6btU99n3mOfhUuOCnGUIUBf1VeJvoxJXFGLz7XXaId2nMeC
rczH6Ov1ZIa6rC+2yRy9x5H1ZdSV2kuUhS9jEjnnceB1r0qM8CBDad3xZueOLrTmJD08WewF51i7
k4EEhTDT08tofoqWvh+xE+3vkx7UVG3RDLbu0ILbaA2/HJkhMXQgv17qutRyKYckLrLbfBitLcKz
X9Pnt6yh0nl1HLhM5i2VLdXPd4EaArIAp/8YZv19PafTnZjkUMLqtEf2WofMkTAyj3DJx8SpFuCB
RHGq22o0YwclYWS3b2QrkcgjTk7lAIejv2k1TVvJNkVssi2Rs6vtOuODTRYwqfqtVLfotiENoECG
4At7RxpGs6hzqNX07kInRrvrK2FYMdVby9KhyOxRy9sp9E/uYPg0Ps9Jme1oM0h21VJNvXqnQP9z
1EDQUNKL1vQpOdsPMHkZirek5HjxXmHyAqenShte5n5wXJZavMnMNxmxPrJbdBEh0vNlLmHq8jUY
/d1es774nf4NhaH8QZxdq68gydM/VVntPU16uBdzmKEsZwz04Y56ZH8ZC7U55GqZbMRrBY2yDbyY
OtpyAR/t48sFLkuOzocLUEx8d4HIbdwdVKagXmlzaY9WmKwZknaRYWYB6Js0fZ0m/S0Enu6x86do
01hR9KOikWPW4T9F2czcDXphQ2pRJJ9HpT5LAABKB7KLwHi4zkTvLvxRaWyCPd/8ms6ZtUPcha+V
BWt9OmbwwyyYlX4Bu1wPYssRXoHeNt9f7V5UD7sKoCR5LtSuPkyVoSJgymUufboIIL0tPD3FEV8m
qwvqctUt+hRysIuORJWc1jEQrHY5XN1im+Yg3MwDiSBxfFzisk5ZUygmC70x9No+Xg9D1ze3fQl0
6c0egEY6GiNEe5t/Tmk57OfmXUzRRuM+ab0ffTAW93Al66da2ckAamhknm1exy/2KtuLXSxy1i5z
hqTRT7zbXM0BColw2lFk/WXRd+td7b8sGqDw1OdN5Dprnc6pZU8hGxDLd+39OCbfLlsUKZwshw/7
DxqFv6JiBZ52cYIv03dRPJIt/jXWWVarwujbZQck3st+pq+GDYAm9y42soqUTl4/NykNfKoy04yS
VQ48wpXzabLpTIew5m802dzPGvdPcniaf5zjur7TDYCQ6BcZz/zNh1WotOpPpX0Q4apljlXpr3N8
TfGPTRAhzZ0U01YbpvWUFeyKyWh/a7k/r3pIXB7qpofOQw3YfYXZ/K1x4H6AL3Japw1cjs4wFRsq
KvED0OPxYLuTstedpji7mlex86EPy/CgW17Iw6ZoeBz7Rv/6YZLW1gpsq2Zxbmt4D9xJdw7m4E0Z
qhO8QNIfVDu7xMqNL0k93qeTm/6ZGAmdlLy9PcGvWdNjSkSoqMaXeujvJX/2u4i3Nf5jBE1s7jqn
C3jjdslneCmyRwE6dFuV6tYXa2pqGsDCTwKoKELVvh3h2LrAHLLSAOqJGsbOGGGv6uDb3ZdG3q+L
wkRte0FCxHl0WVTmtxtZdAItKYsKhoLGTueyaKdN3TZGtARoMa8pqjM8BmqVH9E2YAeC2tZlKCL1
whurYSJ3AsPK8roj9sVUx2oO7osl3tYREwqVaydWNP7M0PfbgB5pvILkIzjOtp48NIsyXBeG+Z9d
CGKq9bxv06z6m5SN1iXCatV+FQLS8UDa7ewmpoHqLZ8KHUDzUJSphgNdtEnyp1ejBQ82uo0KWxeZ
TdGmWulwPiwP5MDeFONMem3KsoeshEtUdM27Kh4BVP3bUdsKe4nFEZBRu8xIeo9v8eII4tI86gY8
xKeRVFVWNGrz/JrfGQwn240UqEXAbeP3k/q9TV6Qvsz+JNOnriNvmu818E1HGtihCHsNyPtoW6cK
eD4ldvdT2+0stXXu7Mm3nA3pkmSXQ6QIygiNeXFHiu7cRfx7oB9CgDGl9e6Q6jSxy78MmPXWAP3/
0o0wfVztcONszTQJX34Tby92PfIKkI0NXGQF9B5pUvMrXXKSMlbdoF5RNrZQaCN34ZXauDLtrEUD
tTJeGiovdUsSkuTAfVh35UpYNuFZgdJKge9QhqZt/vdJlWYCzsunE0mqAvrb5aDAUwm8EP2Mdv7H
tjhiZMpQhBmAPan2doLduNTc6hg303QOl0M+WtumLGB3X0ZyAPBvRg0vnYvFyzr1oaNWLCMoHeHj
ANmHxm9wdzXFY53dDb36h5jkYHdecXBVvb3MbKI6POS19RcSPd0d3J/IGHVj0qN2WXRriNAtakxD
Sb59MYpHIuXsEi5jM8j+ylNVBS+TjEe2TNq2mvthJVhLbaD7hvdyPDKWGDmTAyxp8BYkx6sZ+l4A
nGXXvU6oGyS2q1l9SHQHKSOl9RzuyYrOX66r/e1UBe4mTozpU9OH5FEt76yrYLnCsYQ91NaUO3HO
g6rSUInQunhd6J9uUGH21+J1edSc7Mn5Tmfx9MmCC/oZOYCirutuXdTKQzXALSaRhUV3djXl6kHW
0Wt+Oo01TFvx6k033Gr0u8KGyScCxxE/xnp5K8tKBEhICPuU6klGUQ4RJVvO6iirkbPqILGvJmi0
bAQ0TfTwLK1nGzaH+mefZlYKHhE0UUhr3gx8kQ8GNLonurK5NddB+amCHGOlDiizFfzRfBI+AXJB
zUYN4vGmC3IAF0tOle20to6isIIVj2GmF6GxAs2QnHgowddSmjTbKKazidtYW6d+9ktg6CAC4FfZ
Ts0rZG2XEpyylOD8pTSXkgPy+rG9F5M47QYCG9Uzh51EiMPuIHKS+WK7LqJZHRjdrLsXu9ooA5I0
aGbRr68d667Kb8rQP/uzYkL9JZRWQaZDZKXBkTr78Z8Zz3LIVRZP2HicogWT7GzEcFdihLuZcDm9
hEJdmW+7jrIUessbz3sJi3Z6uKYAJsWkLcCPlBtJHIgjaswRZeem3nCDNR7FkeoNNe9Ce4EgI711
iiLnxufpezPrvPuyRdcgsyIEFfx5Xqu1E7+0g1usnDnzv1dudT8MJORX4/ytZMPHX7Vo6SDpq78S
M/tiDUn+rVP4r6V/efrMfiDbhHnanLu+ICFgWtrJDcf5Zgqc7rZSvQGZWf1fVy5G8/2VreXKSlje
l1NBnqVIv1G0f3/lvku+xGWmruPc7B/mKN9BYgYb92wqe7OYlO/GwPfc6xIdMuza3ULx7x3p+e9v
qaNre2OI1ccEQrO101TlV6vpXhbQNvP/htqISuecfFc0RX0JeifZ6PzoH4PUV/b0b8e3URI3p7GN
563lzcUnJ/QhjA5N7QdCGq8fQ+NjKH4Q/OgMkoAfPsY0e//6GJHpFr98jJoXm5PBe/K6G/k9VwPy
FRQhsk9QwRZno+W2soxMT+UAli93pvxeTLxtNRuvMbq9DGV6OINVkmFrjJfp9HU7zXqZSmMAPeaQ
IjuzGW16I7RQPNeyM1stgAmt9YyegPXcB0sSBhGkO7HVQbCgfheuK0iOn0EYZWfbf52OJBj1xMgi
m2B26rFrzddDs5wlwN9tpQdduozsqJ/JraQGidPFAzkPqj2aelBhqdyIroOpkV2gBDIfYYNFU0/9
U8yoiyIVs0SJTo1E5fM0HctKPfPe4q+jsoQPcxrM+tgvDCpy0Nu+5/0YMugI+sfD1VHWLtHqW/Q0
1tui9W+Q6+zWBvmzgxTv0gTuKxgmXMhQwVmLF85r7yCVvkyf0Zd1oZe1fX97AQ7MQxiufH9w90Wk
1cZGBMy1xYimgrsXpXJRP5cz8eqwuK3axVu1YGe6oUVGHJKwhzk0PunCUruMJlv9JBS24ltGV98S
qb5F/joPxdxLZGnUBo1kwML8wZq2SQuHkrwCXt4GxThGJTohy8uilMrlcIk2W4MuX0rz14M3KdN2
Knn7HUL7JjYVA5BCNH0D2LUpUy95maK6pNUPu3DTJpEHk0WVXuzutDCMuf70bbFf4zXd/IvXt4F7
GLmXcWFsl0Ob6HSLDF1Eug3b1RsscZnTzoAdZLeYp1l4H2g8uNp2oNNicsavnucHm9HI9Fup7jjF
4zxPzcuHqMGJl9ribcoO/qzwn9YZNoULN3LMjZuHFDgXYdbBaMZzNfFfKmWNXmfPJuW10VCcc2qq
xjMsO1uF5w2aKVZ3VFL2a6JUo6car3N6SBPRomOD7EsOND1s7sTbptbtBG3FExrvpqwh5h5p0WOY
sYYsaZAHA4+UZKssLBIUrLrwuZyqCvodgEqVEYXPBcT9kLW463mEfXZdGT2ahr7v7CrTfvUmbKtl
qph+N3+JEKdDg93WQpOG3oHaacvln9JcCMydwqyO/FNQd19K4aoV1kfxzstQvOUIq6b8mq5e+TXJ
MHT093N/Fywrc1dLjsNdHjnjOrc95ZMSTP86m0b91Ta8nX2IU2LEycemHvdNnhh34ehCurN8acFB
PE3lOD1bfWvcld2UomrIl7OG7ttg9/LOLl9m/5/4IYYLdO6LwVa3pe2QIILE5G5uQv1u0lt7g8a5
sRLb1fG7IbkEvVrJvKvbyGd704ZIPn9waMv6KU/cTesaSHwpWvggh6xIP9G/6oB4/MckZ/C6eWs4
5dNtIXqZYizjBtoU24UC7dfoKATsnto/rmZjCqLrFTKneL2CY4HdWljjvLUehOlWZlyDbSV7Dobs
oCiwbNK9FK+qbIx3LSqfaMm5+qGd1epeXSq9Sph5d2oHxGCp9PKkbZ4ack7ILFToti4R4sga86DR
Q3aZRHtxt2kQN5u02b9HjrRdKalX/tGWlCMtPQvvMr8vX9Aju9jrCZUiBInMbZXU1R8l76qaVhRP
Ru7DVpRNII0Xe79MpwMquE6vkFx9DuzuCyIXxQbtveR5UEm3yJnYhsU2LTY5+38TpxSkF3IVrulx
DLW1Z8zQ7S93NGs/91P71dTD6W5SwSyLNUkzbT0O3FHK0EC/YtvNkGB7iPAoEOTt6ibW9iJ0MTvG
vaUV6lOSjclj1Og/xSxRbuSq+9w0p69LlOo5eyMDD1Mo5jPvmvmdZnEToB5vPYutCMPNSJPj2bDQ
J4kRat44oK73EiETzIl05yIA+yy2ZUJvw956yQO4ehAB4ku2sHaHL8Cl64Pf1/o2XFJfDnartd7b
C7ZF35b439mHOUV9tvJX4Rh290k+uLtE74ttkYfZZ2gMjRt0Kb116LfZ5yGsaVp2AmeleAzj2Scp
UUKPKcGaAZ9Pnw334kzKeH5KICELeHUa0NnaZEGhf9K7IToPTjvc9IntqqTh7Pa25GGZrgYt8A+m
sdespul/ikMpoLu6y/Sxvb2EI9uH3gwiVKCnKlhY5nK8N6Oie2k39mgOL6rStAhOjelKhkHZLQyT
CjKwixdV0hJxBVpZZJiNKJgF1vBMZdo7u519EjN/XRiKAkDuZVKzpIsKWoYQzI14HW365ptTu0tS
9nfXxy3ZkXRaRWRI0AJ49xiWp+314euP26Wp912A+EJRYME5I/NyeVbLRJ0cdAQZ0tGE3Z09pDbs
+qXKlnVj+xTN/q7twuBBTJ3qoncc1j/FJ6brpKvt10ntOFd3Wjf8lPj/20lRB1oMtgc+Wte45Emd
8cGLA6AeZTMY1Y+pDu6UmLfN59xvi0954v+tLW9dlVNHK5eXyRN0gsZlaP86FO81mIxVc7oOh4SO
My0Nqo2nHHxz6SweDXd+ZBRIn3H/25Hh5PlqSO3qCUiIvrayUD+7ujbtkJWujxDB9bdDg1iO57jN
A/llY6MAmPg8VwhpTEVV/3Cr8NBo4G1XBXBu+AkQCs2MHyjvhF9t3dHXCeW2y5K9stA+OvnrksMM
YKkbrNclaSk/Bnx3o7YZviqF3kPNyNlED94KnYPha95wTTkbFttv4wpjhibWg7B0PbZZuBO1b5+0
ysl2oLioIE7eyrDuaoTCUeQUpTDRDCsz3Tm92UVazCaBwcM4iXkXPLk5ssErTkyf588KqY7LyXvX
f4lRAfzc9nNk7ILO6Dbh7PiHyPOmrw5y1t1QlF8arYhPKQzRqxFdj68SFkWJcoAjGJ1N01mVeu/d
xInu70OaFTc0JpvbaCj5vy7TudsYRYruh4yn1uygFTHN7YioELqg9rw1VGcPlumnb03BQXjrAV21
D3L2Zr+axD5b2iVeKO7FZC2AkRE7T9XgIHYxifN/tH9Yn+/4u8/z6/ryOT1BdLytPejWzqOrbacp
tskX8p9DD5HtpHcPXZ7A+14NLqWLPP5RG46fbMG2k/+pO0hGlgmXGGOOEXqJHVRhYu7S/17qanlb
7jI9htLXHjMUwhc1BLOwlm9RU649zU13YhPthA7m0/shVVdGr8OLzaPUMAPtQGlUveDGBjc1V1bj
dicHlvnPUWW8PoDj8jXsAiNbwry26E6whtifk3/C5nb812q/hsn0wg/4L7b59hszG2MUmB7a0kKT
3qicc9RE5hm050D/MF/0Qj2mLcwWEtmYRntj24YLV6LOpmSJr+cIqsOwhutWYibFsld1A5pOp8Zy
iVmuAPuy9e4K6uYSng7+fIQ24lGiZdnR475lXIpDajPejg6oFdNXspsUHcwvaklJwnf84CRDqP72
ddZGzwqKdM/ZZGympcc1SQ2drqemWMlwnjXjBjJm9eJNxxAgzJjnN+KVJUMEN04yXJacUjj5ZMkc
ep20C9qTFfjQoigeyYpwrUveZDk0dQZMHDm4o+RSuqCc0cSLgp0MtSQc7nQVzaK+CvNPAXWjZzO9
pFIkoK6gfL5Ob5pKXXtOt9VaA5XCIPbOY0Wrmr6ohZZDD+2E0wI07nrYH/4dMbjtXT3yqP8QAXKK
tPhS8vjNGg77980YGejD886S6VuQOKRUbMPkOC+0+32s7IRI/2K7+CHVh2S/qmGBtXJF21uVSVVC
h9WUOlh1dGRIyeQyFISNYGrCwbqYrpiat0mC1pGoN5OMJPRtok47wjEMaKWO9eKhS5M75AedZ6DB
zrOj619o46pPkMQ6SJZX7pb89rgVZ+so3mkiZdUuTjHleXpfOKkOKy2zk8iKt7TU1zuZ7qqNxk60
/nGZvUxCSmMPvD96FJPq9rxUQfy8l08w9m53F6IHvBKvrKFTg8tVvT+LaSgVOogGJ7mRj4C6dnVr
6bYKAOSfTwTpD6pfypNYWjVD9Wn+4cdRf5AEXANB7n6uuvKSwBsio73nQXsWp3zJqMYi+h6HZ/mC
hUlL28ev05usLDehrUPfnCfuIeI5AHbXPbRelX2y9Dj/lPGeZIzJ+BBUBt9xSzfXlh42N+IEIT3f
GBAlrGXC23TuVxkkrpOzde0ivjeMZwFN6DyENkB6Z9h34LtPKorK9TBGP6DB/W536PtANOIdshA1
RidNtW9MFL9MnErF3VgxoJl8o6ixfrAWCL6mVNMNZXFtgV40Z+rC1sov63TnwlowIIP0tUsiA7bT
lApGuihJLVIuix1krf7O/ms8NcOT7tVhd6B1eQTCmoBUWDJ/H3KApROVayOioHF1vEsW1pIJdAZY
NfOIe3jfF3BpDP4ZFS//bGtUWXg99vY9MrZnOALI+du0fg2ud5QI3Y+1x7H7Pk+WFa9TL7QX+vC/
fGew47W1sAPXy5ISK2vIklZVo9m3XKHqdZK3Herdfk/T27Kz4770f1j7ruXIdWXZL2IEvXlt77vl
R3phjMbQWxAEyK8/iaKWqDV79jlxI+4LgigUwJZpEqjKynQh4xd1e+q2pr6KwQr7lODkgW3Lf7rR
q6J3oKAdFN1f3Rq1GgGZP93UOWZajex0U43bbL4prcZ7MCr3mQBwAsJk227MsiN0wfJjYWj2dgAK
4RqLCjD2yvAfeIjQdWM61auZxK9JLOpfTQq9u8yT8cKSgEC3cfWLB83roMXla9GUKaRxMu9hMPFl
rrU4v0Kg4uMujSG/3sW1k3SNPFgL+uO3xtI/WGOgNC2OwGwRR8wXM7QhJ1qZv9lokqLg8CMDEhuB
v84Re3uASEx1cJCygTCPYz+QLWLfOmH398LA6yBwIDvcjuDCmv0hfQVII9OxS22N9m5qXvpuhGhp
Zd+cQboHS21WXWA3NkY2pEhjj+yKZLsE2vXfxkk8noyW8kzX9kEy3/9ZZfpJB8vJfOG5xmQJ/rn4
l0+VBsNz0jVvtEem3TJtlIceYvMs1PdkF4F/jS0f2Id8fOURZAfm8C6FgZXdNiFvbrvRhioPBvFc
R1CqgFSEsUqQZ4TkXDperJDpS3Jwguesa+xlXKJYvWVRvmSjHm3GxLEvGhC3U2MEZnwKmL3uixDh
LRogFwG5pWWJL9mGbD3q/1a6k0QQpuPs2gvQhXROJjdVyfD7ayoNAUg2HLBpHL6BPdeDRKWjHbjq
muamCaT3UoO85uj4UO+LlXa0UYzekjNQ+I+eVoIJq/5VD5b2pi78rP64MMCPmzEIgjgGsoulkRvP
jd91q5gz+yoMaAtkbVIckDAAo0M4BuvahCpCaoTlMq9BvhMpebpSXXEfaG8AedDXDST9Uqkb6//u
Q47UpCnYTmLlPS9GV3HxvSy7AMct60RHzr6Kx5upjSeSIctSc7ipMTph0lhr4r9FHU4/x/63eeBD
Acu9tN9ayDIsQHwUP8RW6G8GHxgbARrDs5kGyZo3zHiuNP69qCTUzBPw4GFX9wN0z9ZCqkma+c8k
gG/lGQU9KZg1Nf15lHKaBFnVaVJbIaAFuIkW9tkxaRxtmY8iXSLmlB2jUIKknUa6MB0+LmlozHQE
UJxiPFgSCbRSlVVWGgrBEwPC69ACS05BCAYNrWDtvWan9bKqWfw2FOLqOaj1WvTie8/87hdKpn7H
vuM/e7kFHmZf2tfM0zPoPrH4gN9sfc4Gy1wz2/cezJS9JGG0HVX+iBpRDQGwNTHqxqmfW0gXZ448
GJSB+uLzORz78XCgXqdDcb4bgnFLkKBKQqe8bxHRmxBCCj4ESpa/25gLBgoSpSZn8pOfcwl1ROuR
339dz2mxR/ez7gT+DZSn6J62miMsva0/giUdmBsVpCltgAIrxwVVmUJHq4YmhdB2Ws+2MQ0uhvbW
4Nh9SPygxilZ1yR+h9Fq6kpRuNdBFCkqd5MA4QIQJyWqoQEw2YULyynj7Rdv7JZX7ZD359nZ8RSx
d1Y/fHGDkHuylk7Rggv8BQQxwZlVtWMtOsQD9oEVvtSmGV4GhnPLCvD7jWuBgWxyQc3VuEiTUMPT
ZShWwBNB1GB+Pkkzr0FmvaYHU0d2e+D2pcy7YiWUM42EOTJwC50BIJiyyfmPhx+tXpiWAbJFlKUr
tkNX0SNGZom6TLrUifhwHiKjMFIbqD5gM9QU0sD74hf3RhWvyNFJDJQHWbVn7U1bTLZpBWuody1k
2ux4UdQF5CYMw74l2djsnKTL96XlDNcRQpDQiEubVwm5R0+LtF++aHZuZXpvnVfIJU0q3LTZidwA
80jAh6uFJadJhe6e6Ylgl90OMSJ3mhQC13YL0mFtQqFvUahKBVdVKlBTy2aJoFVwtmxhAFejjvbg
2ohBf4XSAxAyfvjh1ATmElY3wJsj5LP4nKxXidhCHw3yxkjnXIEZltciE83ZdKFQz8zChfgOKFD0
pB0OVaDfUc9VJroCb0m+464qT1BTaREaKLUo2+g14Hde2JYfqwR53q1MjkhqYvhhsi5tHDRlZoKQ
cL4Vckv4NEDQ7Gg1OaS7ME3ZhYFUYe37IlnTN6pSXys9KR+g5GaeqNeGQXcuGw7eP4xREzS6WLtA
XKzTKviwoXL1Lqw0f/ouoqq2PNejdSV/+iqCPJ6to1g063khEbKbBdniM62D4DDoNwYvRZAJlCq1
4r8ysuQ3E6l3cyA6emUhWOvJzlzHWxqtYR7bqJRPZhpvu8E3XnNhQMm6bIctuWVIoecGDvbt2JuH
/7bsaGr1whWg4aJli1CUB4tgga3GrR2qBsN14YzdhljIqJsitv6lG6suUZbpbROu59FQICihl78j
vBaeemgKHViGn5K6doxoeeX6KERQo6mjOCLjGrhE1dVTYA+ZoumnLlIGyTmru2zqRoPQz1Gt/ZpW
Qsbjkkbld+pFzHEufac/e+M4PnUl664adMRoLDas+NbmwYXGJJCLt3awwBmAO4JRo7nDBmsXgmDl
KdFGDZiiYUNjRW8a9y4IA2ked3j7MHTJksbqMUoe3eJ3jf+8rUiBdedh2T+IosxAy5X3R1eROwE2
bO1S066hpQO+qMkF1TSN5Th31EvL3AQGMDE21O0NYLjLLLhQjyaV2KAvECDoj9SlJT2f33lZ+jgo
2pO8b7N7TUVtyzq2t9hg9JC7ieu9RO3+hVyQlIkv0KDYzxO6gulbFAIAQaEWoYYXCZsWiYqm31uA
Li/AMBEglV27i7QJgGaubVtbmJoTQ2SLBSubj+GtzqvwhmrJfJdA3mihk09josyurPmFRqkh5+FQ
BpF7m5yyFg+XFv8D07pZAKYk3cmi3TxpvlepbmOkoLANstJZoeAKGJIg0s2jg1/O516gEAnQ2tT/
8vaXyZCvuYcgeN3p25Tn/c5FtdBDFDs/43QsfpR6gMyBVz0VoEv7m0PWek/BUNWTA168/a4ecOhS
K+Q4LN174JFZJC407Usjqs9erlkvJtuMYZG81I1sLjKJgNNWZl6KeJsBOL5BMsp6mSd9dLFbTxHJ
GsfqOL0ZpRngO5LEFcr7II/0peEhAG9xP0DlFwOterfSFWTevQsOPIklgxVZAtPEPierqm2Yl1DD
c+wAsq45WzvMTJ9Yga1g0kXdzwqxKs207d8MaazaG9JXp0NQIwc+GydtjuMhtt8Ho25RbKemhxC7
maaPvt4+IeXRr9Mcu/1WYSFchY9grY3Xpccv1PN0sCmMXcaWxmAA36FGuS8+RqMI5fKNUwExpaZ+
zg98WW70AAymCSisEQtAIXyvalRyC7Qq+II8IG/vgysKZ4HeM/U3Lh5pPAS328q0gvFIE3M1saPi
llE+NnkyHDxVVtF0fnlx1BV1IzfE9zTsT8YIrW2wcICfsanEidzIY9SiattxkMXuAT7iS98pGmQ8
B22qDQjztFokhi5uRu/XF2BfNKBZkTp1RV3h/7NW4qT/zLCiLLgDISA4zHP7h8d8dqSXE2+T4AIZ
tG0X402/bM2o34BJr13NWz01wRV5dySTAE3fRvctgKQRHmWpK9/CvN6DeEf7ZTjGCcKl4ysDs8DS
Q73/FbxZ2s7her9DeSlQm2qS56BuMdWb/Sjj6jqGdrnIhjI+56oqNUsAjxaQBJp6n3aHOSVbFaI4
lBa4FGeSGcBCoeujcQ/sqnp5oIEc/17rKreR4zdDKLlyfTg3YEh74b9rYfCXyJQROHLBihY0gfXC
wP+1SQ0hN+QE1taPOabb2C/GDzvKd6IpkzveWPGDWVgAxuc66KvaNHnIWdWe8MR5pcExjuszKKrP
pXTzkzVk+QrKuBBYVN2A4w24oEtqQi3FI0yNDDLDiAfhTiXU467J2DvvgMTld/bgNZcc+NFF1wf6
t7iV2qpqzHJP3QwZC6hjiqfMUEcw4GwXMZhhvoVpI4Gt0P29F/vpEVWn7hLboQXPGHseiyg+69oQ
gEAXMAAIyXYrrfKjQ6W6yo0pNz1q4jPildBEi1okw4DCWoHKJj5Q99PNUKsBLAZuNAIVjO07KjvA
sFVX3wMXMXUVMU/1VgBpxf2LDMrqhIo4d/XpgZQESgBSIZau8gg7UMqTBzSJqu9R87EGeWhQnAMX
ETiS8UDS7zsk09ZjgxoQWTXGPUrpjfucBZsWUcoreRRJagFxEMgFolPg2fVSd1zgaTPsydm2UJPN
hhaYK0ylGa1aE+HIdm1XYiyWtattZO+8mtDU2megY1p0ihnGGcP6SF2I1FhPDmcf3UgOySZBqfJK
Nszd1SUEw+is7uKn3rFKJCs6yNModem0PjvbnQiPCOqkC8pqdXYHquC07DdJ62sAKRf8wGzLP+pA
bU3ZsSwEJZdEhpUmkJ1SZ+0gk+0ADNC00jzhzzURKYIq4SqLse0xcwDd4qLPbkGGN5ocvbsmLGEC
huAoTf9tNvWpC0kEuxDLqMt5uvTigq1Srcs2U7+ORsVZnlj7qW+EePk2VXmhJarCzW6D5DgfqsnA
203r5yixBUmdPOTJsYhEdsJu56MZ/RRgnz/7cVX3x6I9kp1mdGFggUZVJ6oZ6+IpsPnYhxAM9lBL
aYWauSCbowbw56+WJUBR65kGhK4QRkcaFUi7OCkeRmdwHiUDTGZIrpxpziNZLG3cgz6C35gy9Zbe
LNKae0fyKJGRWLUMSmit1rrYUaFUkjXgkKKpMaRkDyjGChbURUmscfk/7uRZDb8lgLi0yMIHPHdQ
KT02xbFTTSIt9PkQF8AMjcWRrmi4srkEObElwdv4OScidxonz3qswefz5yWNa23frCGllWztPMpW
pBu+L1R1WI3/k5XZ6uLMAcA/O3merXLdtI7SrX6xMOMnQ/CPJkptfiKb64Nfz7HzIw2OyoODrQFx
tE8XGpGooAOlM3jVCu1uTlONvRcf9aF5ZZ+V5TbSDGSiNBU1WgeKSuVFPXKliWPcTROnjNY/a83L
/3stsn/ecV7L/OeOtLJZltYRtdh4fOJh1GSovCUEr//ZxXHHfEo7PFbmUWwnvnZpFAnxODfbs+1o
4ixNFu7xajt0ZgrEDtmmSx8AlX1qGAeyUVO6NeqZVYMyA5CUvsQdThDg7WLe8KQBfu+n2kvdNdV7
afkvPv4R3kEFPV0ATzpd/GtID6X3DKmMgxou1cz/Y4n/7z6QAEOVF/i71w53nFMjXXtBRA9FnMeb
Fjq1EzuE5UHZpa5159LhR342/cdkNK2Xv00KfbOd2CH+c5JMa+slsuzkJEoUX/JCkzdqusTLoZW5
nC0jAnE3N1Eb8ixWoq+6YrMsa2NrJDijusIYvkzN+VILmyqcluwNcHXoUgUl1B1UTO/WhLGxzUIQ
wZLNRoZy0XZeCWrQsl73qKnfhx7Lnwdt3JaNCVCrsutWFsx2EVUfdg+MbfsG+Lpnp8IZ8tM++//b
XjWoX6Ps1ZT4UtkrUF5Ck3mYkmUNaGtPPGgf5/xZ3pvNtnd8uZzzZwIpTERhE38zJ8W4Hb3mkS2P
ZJrs8bIKUVFGObdRC7NTbNWP8605HjjbpomH5bxMG/Zfl6aBwcinpWkhHVTON+6ay9FAhSBzRwQG
c0BSLnntukutZQXqAGR4mUbwhBr2qGt5KpSN/FozhIIiECRbWmGaSwt8riLA7oOCJrXoZ4Pt6bTS
bJrXbJJsi/eNd6RB4MDuUyfnpx5l/CtZeNhxq43MtPPAi68ebKRmlckHz/SuygdQdakubVecMkKu
TYTZkWyuD4IDgMKvNDi5qXVdpMI3s600f8/LaoP/dVmaFGgIZqWCZThHYRtEy/ZgtKZBarrPZUOG
o8JQY1clO83Z1x12drSf8SPgIKhL+xnqun4vUIiE1MTcpVHUsuH7kp38CKeeHhXE21CO34MOR6LI
0/sTCMWxx6O+p4x0RU0SlpCIzdotTQ3Bso7XhppC/XmFsALBv9W393/Yp5W/3GTIg2Th+aXYIMTR
76UXPZh2r795EGINQif5UfC0X7Yy9S8Q/O1OoPFAOeFQBd+N5kwODlSJl5UHTvlG1vW5hI7Iigbc
rQWNqXcoOzcrtxHJOYij4hKPwB4gtZX8cM3HvjbG7xaK0lfQsS3VtjncIkWM2AODcCfeucNbodts
kWRWdCtL177QAI4AqK1QAxpK7KaBWgP/cmiijkI2B8+IQa3oKAiUZOKebKJzgLIb+uG+QWRwY0Wa
uIZ5bF6NVr9jalObIpVEPdFp8UYDYz4UgSHyGHmeeUBUZU9FLXOhC3Wh7uwcQH4+DZI/2akZkFo6
OIm7+9OulgU7tHaojG73xV/Z6QbZqMVHFORMg39MR/Uu8se6mD7eXG9DboBElsexzrfzsiYw9efU
F8tGY/LsukjoSGDyr32I1zUKzZJ7lgWA/VZQbJBtUC4N26hfPNaijE+0+ZvvAwUgRPkjyECeVLr8
N7fLVZYVHvRD75EMSnFKydmyDqzwN1JngHHn2btMfqJGr3myOR/WMR6Np0Yvq6OB7Opm9G1sKkE+
sIgKv/thmdFSG/PiNzi4n7kz2C+BJhHcR+T94mq6vq9slO57OJPdpaXfL0WnG2+D3e+Fa+S/dW88
8CFo3gDahEAX2A89zhax6McH3SzTbWg32aHxWHa1/ThaGUEv3oCk3w51lv/Sh/gbz9PhuRdywOnT
KE+Bwe0TvtnV2uu96sXjCAcqV6sb94nnx8emTZxlHaUcFNgOOya+MT50zHgAT4fzBo1mqDmFdneC
flh9D5q2d7Ljh0FUpm/EuQRt3V3LYgCpE3+lBSiuAwFmdNGKMjk3RozDvmX1762zdtOk/AFwDWSy
lIPJ3GGLGsp4nZpZeUPxS3mrQhR4IeBQI17vFDcD2mv+oi7wicf8SibUcGnITIvAihdSq3aR1qUb
oUAf+FNrd6afJwuEjcXBUu+9aSBEtcAYVjfqxW5YnQszPs+T8gpv/SFOQOL5uVCJhPEKX6Z0oxFE
BBvqj4XJx4sNtij89geRvY2Kj7PO+HDsikXpKMq3ifhtasmHmi/9WkbjkQHryg3/AAmbheOCxaPK
rcuEWRghjYHgQLohjENUmuyMAo1nGiSTGxtn0+o//BkQ7kiTRc5Ra31nSXQUdtV+qxLbuDcRNDv9
xd435Vd7anbfnJx9+DcAAC2JvQL/N9+CMDXvZYRqqimSVYY9++B3RRLk5LngBiVMApWqFeBf6NoO
3BOhfcMvpnrqIcm061DCvekGy/g24sEbcS9+xysM9Cks004Dd8YrVKp9EGWgIFnNRE63epJqJqsQ
GIrceppJDk6IIjCaaQFRceUpRMe9f2bSPXUPEEWa6cS+/o0BfEQO2Omh9iJaF1Fr3wMhnm7wxwhO
IkvANwzx6p3FrBp5gdiCWjjXoUdtgV7VMrMfkC7aDLU3RqhJjNfg6DJ+pDYqC4GYTZ+dURerwBTm
tRKRtu3Hvju4TTeckGeH+LhXNfcNHvMoz+vLV2wjHsMM4N5FfD/yFoxhtVcrVRH7lWl6ufzbZxu5
9R+fLar1L58t0TSI7KraLyrdiiUrlsyKu8NUnKW6QM13Byr7YqZ2jzoStq9FlokFIqugkKNwnd96
zdpKwBgwGV2kbde+jLUF0tglTq2dt5EQM1vGMsRvnYysSvCOjpzTqFS8pGpKrnsbFkHs3Kvl1pJe
edAACTkLl8szXVHD0woMZaHrruaBpgnfE6aHi6L15MZKI2vve3V87w+qpG0A1S+QJyeUeNYv5DHY
lon8pvWE6h+xhB57dJB4lFhzWv9LjH+6JKcRTpQC8NLE2QgZ49gPNroBwV3H81GDEubrRsGKmcW6
hdEBGdgDFvToOoBI29n4jdxCHTSnTl0jAtfjrJEkXXfplFsfoZZPTf+bm8Q3f1sCiggZK48/tUWx
RSk38nr45m1MJx63heqKvF6m0A15ycpGP2SmC9lxbdRfdUf+GtLAvyHRLK9g00bFuvK3jMBdMu4h
c6WWLXi5Jf8h9T6WrRA33o0FKttBrQ2G3Y0PzNgS2cVkT0db6tZ6mu6ng68aRcVG8qWLWGayTxsd
megG1aU+AVejxOkXhtE766AM9JNDaFe8JHp3g/KM28cdoU5zjDrEafLR7E4oMgG9RAGi6hMEOkNz
E9UoKq88KTY0To3mJd9Ttza3sjQ5aljQJGXUnyvWVCjlzx0wyPiuXJAxqdiHj+VyvqwZQ/ZXedMA
9yIJ/ksoLWQ1krfQWudnLkKACaEvtewqSDSKDGh+pO5xiZ1XtwHjW7fwEZqUCzK2aoSufCBl9lXj
XWd7bZig/phGubUyagANJXYGDl7jR0ZfNHyF4nOX2fjO0WXsP9RWnkLhDHFzapCjygVCuv/0O/AL
leD1J8uXmdQfs8SAZvmS1prnQEgIoXjVmIVnrW2Zu/kF9GDdRgcX+KU2Quus8ydDwb2oITNdjbGw
lm46lOsEOxUPZ5DQP41RsSSXjGxDULbQ74nt9bxCm+hPOJ3EoOnzebnQoEp2CFRDV1HmdCWYFFwY
cZ4L1mTtxtYGfFd5OZ4NpXM27MiHTLZT/TOblpz75EPdqiocezmPuIZXrQwXgpKtQMJIlMlHkyIa
2aJeHv1c+g0Ih6Jfky2nEXJ3Wq/a9IX2myKQX4KUWZJA5ScGeXoHNPsJZ8ev0cw/gps02XeiJy3R
noGCts6mBn5AYcUDlOKH9NwMeQnuJa7doQjNXDZdbCLGk0cLMEaWP2WUrQFSLIH9SCBc44TxL542
71Xkdt/aAXl7zY31e2x4fHBPMh1/xyrb46XVgwWnRTW/l61dvFzxfXBK/C5SMZymS83i2sFosacq
swaVRGqEGlcAmTWAFk/iNNglJor2QIfxCuDlHcQ62wd/rIMTigXbJdk1DvLFqo2baxZa4y1wJPYv
akIMrgBkjCrnaKO++NGvIKcr9PIpqsZ2IcHId6JmEFpx0lUz26jLBWdLJzc31QhAuCjZmblR9RQA
BXvP/HCpm20MXMuqdcv8yZFd9YTIK+CNNb8nx6jKL0BJ+VfqtWn7U5bNMC0CvTrQquYxvodqzUod
aPEgEnvq5qMzroAFsrfU7fwa6UEEuDfUHZKQ4TTW+itL3RRcocke2Q1rSaPIxGuHpgK9BY36bp+c
uw47VBrVpdleETK4o0FsXZNF7Qz6rtA0awTbctaiIKM9dNgcIJRUZOEZ/1vhma40UX8DX7bYmUbl
jAuzCXsE4AcwwRsFDoYFlJnVFTURVAEOYYJm7v7Nb55GM8iFps3d//el5lv+sdQfn2C+xx9+NOAx
wfe98RDGEFnWoBJSLehybkD84awqq5YLCCXkx3nAS0BJ31TFP1OoPw/7asW5S1d/3iDvkJE0PLAc
/u/LxM3nB6O70CeZjPNdyei2jV0tXNu4G3mCs5v6EPMU6k4udElT6jp9gfJms9espLp1kIZ0kAo6
lYqxk5p6cIAC0cJ6OZjWh03QVZptNIganQf1DQA2mrNNyzPUSnzOpRlVCrSc9MzzbB911G6POZ5E
dNd5YAC9jnBFdin9GDtzHvfuOquTYDnd8XNhRKlQuA0Ob0H3znmJU3JjpKtpKZoc89fcE/F1Wirn
Rr2OE62ZXAItuFggIdqCYYIfXK7zw3Tl5f3H1V9s5CJ928vxxcY8asrPq9nmqmXmVWlgtjVgCV2m
Nr7xoHcL7uveAzdVDCZ16oZOFtxzExLaIjOvsfJoIK+2izunX9JgY/vBfYV4S9EI/TxNEhxKgSji
QeQLENGSs/LqW9YFNCnNz3p0Lpqr1z9t7l1iDxclLH6YspOX5OBmCvRw77XyiQDpBEOPFBYdkYDJ
PpvIg+xFM15RZb7QBxwIcie9gUDPvkuT1LvggbSmHjXaCDbn3Op+9kOUIdPXAZFXBw1b+m4IFgOv
iI5tbqvzfOO+dp9XWWp82Oiqz233NY6HfKFXhfc6jUZb3QgeMs6zO8dxsjvwXrsn1o1HMkEcIrvr
AMS/hniWQTVPRkty6/u7GGRMN/KipmvZLrMqcaaeTNIMPHzVS+WVYNJQK5NJMnBWuJoZ7WdbX1nt
0k/1bEsuNJDzAkUXFYp4yEZrxg3kRKPOzlbzXSOPW9tMgoF6Xi+ycnPvGRJ4LcPHB06r0T/abndH
0+hHAi6igVJp/WV1owENbzp9hPlHyHCiFGD/usymMmxvMvDi0/zJuBcmCwM0iahJxS+MfJnbhgtN
c70vP1VjhoCRmqCrIhdqghEcIMxgxvRT0aJeH0B0ryj4cr6t3pX+TmuAW59/0r7ttYPui2/zLw4B
UvD+83w/fzpZOsG1il5prelvGMhaRV2H69Qda/sAhg2himnE3jMhkqBVhfyesu7RzIvsMYVk48HT
dSB0lR16dpZWdZcR+3CAP3226UBltPeL2n7iILojJ901jWXn6u05sRxtpTlVseAQ4HvopfEsuqE8
C9Vz62DcACsC5uQmMB5aV7Y3H6RXnZ8ZD2TqDVB7RUWUHMkm+6jeFUmlL6cJjhk9SGMTcm6AiRMQ
Peyr+3RPi4MTNzsgKmIsqEsTAvyzaK4h78jUjwgl5rJvt7Q4qk2KU2qVv2iQPq6WGEekcKPrdPfO
EkCbJe6aFvO9TFx0u76QPzVBmn6vMs84UU9ie7gNPbMHnQh+oFGT0R2QKisaJFMFicyF3YbyQN1s
rK2dlyBYRy70EQQq4/TxgQyaB42XoBn1HX0A0Hroh4hLHCVxphLJi55Y/d1oe/xWj+JnKILgG6Td
hzUUAYddJNGNubYC6RYwmmkQnOq2gAIfKqi/gafQBiVu0R3rPgF0zbybzD0U+HjTgC8EMZrlx4kb
FGq7Cac3Y/MzpD6OfVkvvgD1rJRBTNyw7jV87DoKXyh/HenlO2e8eqyRZNtxBokfRGmDR+VAqW3s
Ad9t9qYhyPmeOgBAZsL+nVn5tcsH85Wn3QA9ULO8c62k3/qNKQ9h42aIU2Q6WANt+ZgNUMYtIdD5
Q02HRqn9O8F0r0AwGP+i4Sa0cvxr5DpKElQdeeJrYLYwMhSf5bF8hkYFuJxhn92Eqj7PAw9pRATU
JjcXtffkhuqIj9UG5TavlqQ/QiI6gOTxAJpvlHdoi2L4WXgx0KWB+QLZ4QagRKPYMdllz01vn7za
iN9Rz5Mva8CjL9wz9XNlDEitWUPy/jlT5BCjoJmVGwG2bVn6SktTJIiiMn+mqzJys+lK/MX2N79I
N3Q8N+v8S55Nc63hCGaw3Zes3pRjc4YHzRndPaXXplEPWbK1ozUoM/nM0ZEzrZI3bEd2meaLckRi
91L3db11QT/wYhb1xGfl5r6xziy/3QOFBHHevJr4rLCXhj3tQKBtBtqz8vcRJ0OVGmAKzlCBR9ms
hblW2Pll7AbgwW7i7L/0xTLlizDh4THIIDsCqExWXYrRQcLFECsaQJ6wuiTQELRW6ShXwFCFx9kt
HJx4M0S5t5Q2qjkFgBpHXvT9YyzMcg2WMrmZuiOI2Gy3xUcyvf6RC2MEgWt+okFqhAfCMBR13VGP
VpOZ8bGabYiP1SJLizY9LztEvHwzWxBnFuSHTsI32gv1mJ6zXRoU7ZK61CDIC2LOiF3sJgBgU3kw
EIgtbSUlQra/rDF5qAn/XuNvd7EaaL/WPbgn48GuH7TMOBI3Qwh10l2GWqu1VF8KaPQlKhYtrg1E
ux9sMR51iL+u8XD0jjGL4mXnj/aJZZX1rIMufaKt42V1AAtlvYqAmvtGbmHe2CdDj7a+WfUoqnff
6RvDGIQrGsQs7jpd745d1PsrPcqSd16cq8YK3voMtKtjNyYHvcjLBzWRxtusgoaOCbiQlWTuPsux
jstM92eEgE8cd+Id2VKx7O0gvmW+YUDMdQTLqFWNEFHOPnwdKLJwyDGWKwPJ0x4MveD+sPWVpCsL
R1VRch/hAlxNo+rKir87nYSKu48yIdWAFJNHWwZA79bpbCRlOZ5EHbYR4Pf3xm2A58xd4yG1rvjS
pj9G3A0r5iLoSn/LPO7TOyjLKQ2umxPozlsOrl2IKYo3c5T6kmepgJZeJHad22s7HZnOq0BJ+BJ5
ufG1kfJEHNpBCfbOpBJvepNDDhL1F5pIi8cSpfco3cZV1NaQDcUj+VFL+YdtHqWrUtfZWpQtmIFs
PChRolEc6COHbp6f3Kb9Pn1i9aO4Nci+yKOI+Q6KBelTUNSnqtKCxxSETwc8UdS3UAxvyp7reFuY
cWwfXA9UKf+2j0hkLCqDNTs8/uQZG355Hh1XQB/arraZWSeLRpfpsKARL07GRdc48bYSA3TNNOgg
+IEKaqnubPOyfNgB29be9aphINZH9gI26tLAbKuYxzZNaPZLQrkR3g1n4DvPdsM94dtmu+al41YH
dniRE03rrGwVWO0dcmtsXXI8PSLNMK9l5mjrRF1F7vBxRba/jQJYCvocYCW3Kf57Dj5SBxs2evVT
25Y/LUQZfyYN2yAQJ96MIsxWwE8NF+77iOwZFduUuecuzXLUFqFfGCefGBEoUEx9BxE57HOiA5mo
8VQUma6QpoCWaz3+D2Nnttw2sq3pV9mxrxvRGBLTiT59wZkUSUmUZFm+Qch2GfM84+n7Q1K1Jdt1
qrqiAsEcQUMEkLnWP2BEC3h1E9ktbOWZcCdBXLIOAQD8bwzrRCAnP7vz4zdr9Rd9atRdJEweyYUy
xHuhKrwlyhgP9K72BWY6WvTd465wdMt8LdwgWmmmmZ7dWHVugimv10ObtXC94Yvj5vld1OmPMe+a
RycIm63n5eneT02c0ubJZI/JwHE9rM1XQvvRyrOnbGWrzrhDQlBi1OXBzbJy7dmmvpbFHvLexXrr
IAxza6UpcPGxeZgyD2p/HKZ7choQDHF4uMcZ5K2utE+KF+2zwFr/lWeFZ/CqnRunORVvZ4G6ArLY
Kw9E17gKfegXK8n9j0ld7cj16rzCcHlCSLG6DwjGXOtkUTaAbm92xlKxEUDoRKc/QQPvDkIvZm1q
h/BhhTXEe9FCQJHrapwiwwch7VjuMp4VxrFq/WTVlf9gm01y7MbYW0pFb+vP+jY3kmNuzPZMRODX
aPkmmBIWC25b7St6Gy2Yfz25s1trROuFP0Riht2D6lQIDs2P2jF469sFKBobehtcAg3x6tYjkcXe
cPoiVJx5hnZ8xi7mrV4CMdDIvNbL/lMWeWtfmeAYNE28E30YbEhykNdzJp6L5MpRt4EUEifJTovT
5rPsETSh2EaY8y1YbKXLq/R8o6jD9i/LUniefBksGdNxd7qFNFxg1bifyUvaVh+LspWIf7+X178M
+99afxn73rmbpyodpd1O/nToR5KuWKGXNwMRgE1WacZDBiQMm+Ns+p57t8XQe38YU/nDMB3nqU00
dpb+4B1BgVfXMW1aKOtshKkk7zd1FNU2UoKc2NO8BmrnBU8/HxJ3Mpaq+vrOmX7nVReISezTEnMf
AfO6t9Iag+KxfWNiv/fDk4G1eZc+CbVW+Z32Fdo0qbFJTMDFYVwWJ0jw2RrYU/mpsrVvktqoWN94
bMXf38eo4RSsFM98aS3+mJK1BsK43LwX3XooN9gjB5vE9v2jOUK9ModniX7P8w5rusAbz45w+qPe
spEJS097reNrB2N4UAdtQbagBCHCLZGzwiQsLIqjtKFJ56I5F2Wr0cHtlK3sFfUn2fpXY2MrIHOR
ZgioKtmZZQLrSgxo9XJwbspWZak51/eVhWDA2LyUrZMbP9rYdi740a5QuPXT+8CfCQxteESp2xTf
MjjEK2Q1xK1S4Po3Knb85Cd5tcZJajpB+UoOVhFb26nIjTsjKsxlZ1rBS6dnlzTJxQ+I/eAb3fZ7
UP453A5a4BtdrCPkz7sCfQSXUIybHs2m80APDJ/k7S/rdZFZW7uoru5D7qind3C7b7IMY6R3Q6K0
CJqt2QaI4U4YEr03aIXA8EO5Q8EGJaoC1D7BlUVphv2NLDZj/laU1EPeDh9bx5+LsjVSoYf9j2Pz
CYxOmaUrpG2PZm1ne3deYIFGxJHNKdPgJMvyMHfx8inbR7EdHjUWn1LPIGr7PzwzD+6sfhAXdYrP
UgzByHpjC2w02sheYzr9AUvPv2Nte+0lq/XRoNeQ0Gteuf5nLvQrrr2yurA2rVMbayKUAISHSn0O
DbThuK+9+yyo0ePm4X+CI0MOyusCgi69cZqAimOOWBuXJq+bZa5lw+fINV47147/0MuG4XMeykxK
tkpq/N1yMVodfFPFkM3nnvZrtFH6kTRJp4UnT1NeE8UT1wVlF2vpMY+CV7lMkxsEB5brwjG6+CAX
a67gNwgZvlhLNS+p69UOXnJSKl4Vs/KXrG+GFmrHXC96Z/neVdZj05nwYnDLBYK90xbSTPpsYy+e
aU7wNfWgQdtosZ2jJOjPDgRqoAZN8DXCGsBU0d7Q7dDb/jwy1sLpLkuN54yVzQkJpuzEqjc7sQOJ
duagfHKMMLwxonDj62n5kCRRd2fFNoCWHmfQgZjLsvJUdSdblc5sjr7vfLm2qqP1vYb8ccPiiF2L
JRQsL4mQyb7ygHDdxuwz5VaWwtK1Vv/+1//+v//n2/Bf/h/5HTBSP8/+lbXpXR5mTf3f/7bUf/+r
uFbvv//3v4XrGI5pCjQsTBf1EctyaP/2eiEJTm/tfwUNemO4EekPos7rh0ZfYUCQfo8yz4eb5peE
bl2xM9xZVQEm/aWJR2i4bWt/J3VO+jz71imr6z7W74P4BsbKNpYrrN40ux1QMzM5W1OQbh2pK4dd
qlgEYxlury6Dcdj8VIZHfA4AwrwvM6LYjFZkY1IMQlAmkgc/9j7Wyc5lmqxUfuMH7IlBz84HM0uH
kzEfhqipNjkPPRSZ/mxNqvYzYvrpzuxUVuxmalXgkZzu2kWOlZ3lBLgpqIu/v/RC//3SW5aw+GWZ
JjloS/x86ZHHy5W+tq2Hpg/HHUlgH9SUNq1ToZQvVUzSZF5O9BM86NIR1Z3sYcF5gqqtAhP7615V
5imHNHA+zNOrs8yGMbSYFSsH06yDlySs9FVkxP3JxhLzpizQyRjJTX2aVP2Jy2t9n7uiPw3Ge+6q
ejiN+Ml4lLeZVo23bRAZByF0nrlQGux/+F26xq8XR6hEfbk6AmiIZVrmzxend+LSATqfPVwX6VZh
wsvPxScyFPk9jrLdPVT9J/k4DOtM2chHnizOvYBrZfdjgVexHrivxIDbtWWmGappPJiCrMaswTSb
z3pbnex5jchL8ZJFav5sKgWWQUVP1zEXN7V9Fyh5dQfQfkPC3nzIZzX9Em1b5A5i70bWIRkWb5sC
/UfZKgdU4bAxZ11+oma41lahgLdnpEuCU9F+sjNU+70MyuPgoZlh9HG1rD1YhEHzgHe9+fBLX6Hd
1Za+d3Du+GVpLx3m9NZ0D3OjtJ+bOh92Uk/Qg+WvetRE+EfVu+ljMx+IFBaVGSEARiENrW7RQT08
pG6RPeqtVm0UbcrXslWO7vvkOjpHvPf2Gm8Uha6uddHEH8Tlu8aen8pas5ENpa4G//CLEO5PvwhT
VR2N/00cs21oyLYx304fnlQ8WfQRKRn/weQVhX2cOpx7DXllyTMMy0+aW+uvchEmlG44+qY3nJXA
ZYmmVFhBRvFJuspeXWKleezVHlZ+rNyiKBbN7PYWAgLEe6eMMJeJyxs5SDbI4v9Yd53MV2NvW9cO
KJvRcJKd3U/ajSoc7UZ+EkNslIssHEFbkShSd8KJ9u/Nv/W5Voiq3f7Ds+fnx/58MRGAsoRqOa6O
EJ1r/Xwx46BStSRVvYs91COp2NRdaPAX7vRQcQF9p9q6S9zsJVfNtVzryh5VFcDS60WPwi3Cs6QR
CwfucVfsavIM83O2mp+uHw6QjE5di5cbHWQ1Hh8EnbSAcJo/Zcsq1pB31dX0XnPjcCGDLbJBTZW3
BrIzIVECZN0V0WbLqCjQsvHc5N4C5/L3V8W1f/uJGcJWTVvTkdxVhfHLVWFFJfysSayLil3uyZgN
M5A2iYGwzS63UhPVt6JoNRT3oTUlqw/SyzmGBlIuWdahnwcx1kFKXkore/YIDm6wmlVdRQpa3Gm9
lFDA3ESeAytk/8acEYORv7Xbwn5+71VboNNsFevGfg4NFV6EKEao+DtZbOe63oGhFIzGb3WyXzGH
mq6d536ybqwdltpCealmee+F7U/igccwviK6H6HUZZV72RKWeGx5FTZcsvVDb1fUNQa5wj0GrT7/
BMYv/JyKTaTX0y4zAarM9Wo+WDwjCCqimsKOH8F+BzC+6Sy62h0e9JlAUkBEJnXLTmkuzW39iINS
0hCWwyIs8DPknXvN22PuXZzbJkRmfmq8Gye1PydZ21xkVc6ra5WQw9jIomzQEihUqvb6978R3fzt
1nHx23A1zAVcU7ALn9s/PIdGV+V1NxrlJQi0OeqcPUd1FX7NekCH3mCpd2R+QuB5AIDR1wu+Fihi
kN/3XgrSSht8U1HJsK3w8eeRbtWpbGDGo5sqIRxXtFisPqqISSFXK4tOOK2Dop0eusBGVcTPNuHs
iFfkSn5CJhao6Vxkh9HsHHtWuZmLaYX4aOmYw04WIRq9TSmLWCGvQ6Bma8fgVy4ZQaGn1+twspoP
1GvY4qyMqupKHCJQNe0TAdXtSr02U4QkcALTrtRr3ObyW88wP1CvC3+o122fttdTyPOMEHPAfeux
/aLrdntv6a5/G3fwXwdIPC9Gq+MUrqrpEYSC/aj55d4LCu0FVZFmwzPV28puUYT+eUGuq28c8E4d
OwhZb4nm9X1aw5+IAM/D5bRFm/uE4otj3YoJ3CjWjWPZBY9orgvwOUTrKrvejzUZAWgF9hL1i/A7
y6dskU6l9xR3k77ylCG5zcCG7tq80/dyJrMhA/g+U6+m/sUtBsjJ+GR13rDUMY0jOA032ZkPst6s
mnFdm0a71KzprU42yH4DowxVNa5zOOEWE6v61vGJoGSiTb8gAH+QzpBN1NyYw+S+AGK0lpE9BvAn
sE+1m0rbDSEBe003DL6Bk35xwvpQe9kTZIb4VuVxeD+yMcLzAoNrM+8eyXP52Nn5+WOeTjU2AUW3
lUWrTNp93QEcl0VMmI27ulY3UWvk90TYtVWuJvZFL/PkVi3trTYO9kVWDaHXrDzdmzbGXKeLssa5
49rd65PsrBfZXgZrMQ1C3TCx9jJgFMgM2VzXDDbY6E6FEM5iyUG67UXJtPuwMgnq5fXe8KryR6fH
r0Y0OXBea2/JNl3clZpRb0VSK+CBJuQaYHFuirDNL381TxLvh7QotwQsunXZYYmXhcWlmNkowCBx
SZ6JKJmSY9pYJxm3FHXyYGIcIPtaE08pJyzJyQ/jZyfPV9OYj09RDEHDKS2NXAs7dla3AoJGzot0
Fjc0k2IFsWg49FVTkYHruz4+1VFeLmtNde/RJw22hlOEOM7k4zHWic4DSbQfLJ1EgZUHzlc4Vesk
9cUPv3VvuoaMjBwOHMC9F34QbgE0TZu/fxIav74tWTUI1VB5MViapvFM+flBSBiqbPRB6TCM1wix
9h7pJUkZQG7qzg1abYdUGBERWdfhHRU03ePUWCWGN6jkW3ah3UddxnqgL9NvOb9KwGXi+b0HGH6f
RLUX7uxZYkXqrLSIrLL/6dy1FFVpZwNb+QkLR4xxl35dp9d1hAH6eNmKMT63QaPfyQaVDMjd318G
7dd16XwZTJV1w/yfZckd9of3gT0M4LwdtT2/Ydptd2aScsurOB8j4kUYwNAn9DLfb/rEN1ZiMMpf
HwZyRJEA8pd3f1CgZ0emLFr+/VcW2i/rHFtzNMfhL+fw8BC/7TxhmmoYDYbR+bqgnzy7QgndD78Q
E07moDxqO/G2dD11+2e1fMdXGlCq36t9dBuv1arRhl+w2njvXUeNvTLDMkOjaS3DnKnthk+6iZZL
nqzHoEY4mJTHKou14KL45dsnjBDEqm+heWS+Jlbj/Om9X4ZF3j9sx+X+4T0SYvJOZxss2FgYlitU
yj//nPtxGsJqMuPd6EH1MpcGpizdhNW2zUKTAJJ96aceQ92ZcNK38R2gt+rTew9PERP5IX1Y9L6H
a6MOlSEcBqycAgSmE945sEDz4MFU0/LQz62yKA8+ieDRGvxjIFS8qv4zPuvNGJ6wpn1V+5u//w3o
c3Th538uN69joxIidNuGk/XzPxeqRTqSyfJ3Vw6XUSyvERli++5J9zMSl2ioVPMhnvwaHXDquzGD
04ZA9SK2UHH02w5hPtUmbO3rxnZEyzlgvwB190P5vV1ywpzqH37N/JGMORrw4R9jqjr/Etc1dCI8
wnF+jWKpuPrmdhjU26SNxaHFLnwJUggEW2/6n8PURQIP4LljVzAlxRAuZD0IIHuDFiMJ6DALPrtq
nmB2ZFpnjZzDU0peVHbLcjO78QPCLrKYm8hS11GvIuoYsloemuJAxuwrYKvoR1qcWTTyRsp8g4yU
57zMUsNLIoPtRXhJs0nVsjw2SWcfSCL326YS0x3cbH/Fo1x/nufpGi/8MU1v8+gKSo8WycSiOGt+
wAsEBcnuDND+5PhxftC5u7U5PNSiQOW3p0l5qtDdOMtesloWx7acdrCfX2W9rJKN8jB2pbfSWPYv
r2eQlfU8Za0N3aLNMn8r6z6czLGbbTtG9c2HurTL0mOjliuzL/GblEPkqUzIX1s9qdKPdbKPYlb5
7IHWEbD4/VtjRc2e0FHdLSutcu+rqCAmMMdwcdTgZzpJtoLtp5vHqNAJ18eah0xeq3Q3spw7ub9s
fC1kdTuuE6+2cFWb4nGJgDJvFKtJH+w2sE+T8G4tEVCaq9rE0xZ1o5p4hZgp+Rtf3Cgi/fHeozfV
H4hg2zzaRcx6kZEk4ux9Y2OzLOdw54kQTke0oDVPsodIynhHbJwA9Nwo64xYrAldBXfXM6XuuEnH
cVpd5whZ8UZTdGtX27COUYqbx+m1k601V7PX1xlyr7w38Ld8n9TWpnAF0bPYylnFVHjnMPEPjqma
+RI6II4UhTfuEvV6nsb3xBHrlmfZXc4zkNZfNAhpHmTRCxwxs3bAdc5fQR5KHz2NxNKPcpTv+Mqu
KvibyG8l6wwdOgK57rPsH4oQcQ5PC1by2oyD98XI6/DooA3HM6bb6IEQF4QexcWYkMLCT8JdN5YZ
ZMtBiRc4tqT3sgsYAwMKG26koa7naz0SzdbtUBOuk9ekT5LNMIlwLxS9+JRMHgsQO3kFAVmvrCbX
b3AdHS5K133VSi9+BRfFUiJrtLPju/Etq1NrIRsya/jRlbZyH3p5fJzqJlnJExAZv3FmOGPejWek
+pCxH/hTyJMk3mNeuAbqq0OyTYre3dZCKT5jvb0c1crb6EkNtdQljaM0N31UkntoCQYuebpEey22
VTjWXDIij+qiGEK1XHo8xDzNz+5lq2aF3cpi57+VxUBxwTNhvHqdquI3XBKjOTtuqz5giBFuPJ1A
niyWWaXeQmncXfs2A/xsrALyjVcb3+RsdmErW0x2zSW7cO1BVwZxSY0b2XatyWBCpCDerl/VUZrs
wJ4Fq5X5mxsJ+ytERKAN1bw0ice+fec5JhqRrNvK79HmqjgaInv7zr3l3AInzq7fef45bNA2yNfy
rIkJgn2ybTLp8wnmg/zexJv76/f6u+8sBw218tt39uMKwX7ybrdNNmx6JTa3beXuC3JzcNDaAmCH
0rG0kB/HpK2ArZITKULb3LmyxVFy2IpZgq3btWcDqSMyHR/XthkXMs/Rg6jeeKHzHBsBRtKyTkVe
NDjKj9faotPVBVA7L1PiVRDyAjDih6gu4XNUqLyxBEke4F0mD2WKI2Xv3ssOgAaMtQqVai2LhRrr
FwbLjnIIDmDOqg/6bCPraodkcRsusUId93mXLN+GMW8dNOBy2hLdbb1LHlTfbG5Hzdq+90jLseWf
2eY7OVc7Ne6JK5J1y7IobmQ/ObTyB+zY1KHey7psUPvjKKKXqZzavWOUyYrIbrQVzWAe1DhLT/5Q
sVIfVl5W7J04x95KzdJFEhTjH8G0STK7/jEm0zd20PonJye5EFVeBiYc4bupFmws9ca/Hzx0ZLJO
T7/omkOumEEAZtnpNPprZBoI8TdTepFnHsbcPETRYO2RBtwWjoW8kD7ZN00U/GH0ekmaVEHc0nLM
U8hbYyMKX4NNh2X2GJfuUvXAPCj1uhQIcySgLF4dXz0joT2nP4naOAMXOQIoEIR6/l1p/W8lzq6f
rUGNl6IfvYcafcoVNgwqtI/p7dyw+IvDL+cNW9+5hw8BbS4I+k+ghCE4ayAKfjofFt3w+fK62Lhj
gYI56uebCg2QlZdgoZN1GgvusdNeIeYtvE6vX9waqn2AatxOJZbxyRXWoUznWStXWzoTRkfG0Gm3
WRiTy5EjiUV6QTk+eK5WHGzMpNdyQJptJz1yvkAtSTDI6es9MH3ncXKtO9k+WRExXa3sz0FBeB52
I37n85lS10foS9iP3HbNflCDeFPqlffFqzbXgYbTrfV2yg+aSoQLk7/P1y8CanahZFy4mA3BSSd/
s8znCQEuHfKwzT5NTjDudKjgm7Rp25e4GBeyg2LAz8O7L71BfKm8uA7mU/JUtQl5u2bVcOeDgTha
KGCuZINi1huXp+Zz6xhi6yBVug3iQXnOBX/5+ZxI3JWrKXASUrggfvBILq+XK8dYfQHexb9YCg41
3mwiLEdUEYgfAkkvzWT522Eqqh0uJOOnKcdnZb7QcYquAgKY6cmaFBcIXqQvJl5JTySrnsoRB48Q
PMEu92Nsw66Jb7LfJtoJxLMsUpezEIxs0Hz7QRkw55zfppUSmZdiPjgJa7vSiJS1fH2GbkeD8y2w
hvr6Qi3ScNrm6P4s5SDZqwO9O7KcPMmSNbQurhs9r+E817csc7UDDKqFDSrmKRGKch/7xY3mdf7z
YOdcHMie11hkVWnAnNR0WMtWK/WTlULqbi+DjyBJfySFo55laZ5RB0XxlM0zIk+HsDrxS7PkvH+S
xZMAv0lIIUewp86xNTtWp1056Lvebm/1uQGuGySyD83KUOx46Fv7qYjwsAOX5Rw9U//z4xhYuOxM
w3df+9ILH7HvtksJgrlGvAzsoFk6vCO3paGKeIkd41bvHONcwze5TJUanIxUvX3rnCkk/IY2XV3L
OvFCGJplg9PNPFmd4UOqRvdJ6CYXUuME/AP3j9ZKaNNbJ13rTc3PTJ6oFvm3tmi0NUh0dQ3e2UCJ
y4qeE1+x1qni5hjbUCx7JNm9IC6OsjgY+g4MGquo3DMfsqlY52MWP/tBRSZjNvViIR0/45bgbCvV
e2uNkiFeodg07mVrp9qvIg+qWzlU8deTocJYSMrijuDLkzxPmonyIL9UOs8PZfyvv5RsTYk+yi+l
oPDJYiEut944qUeJ8rziPediRgJ84bGTuYoFyC5XGYEPyFBf8Qiwz51sKSbwPtG1k5wznDuZaTqt
ysZfs6VfAkuKHsCBTE8GaPe4gR0sS2qfs0RDjV2WHM3YG5MaX0tJMR4NP+/vZJvXuLfodTm3sqT7
6kOJtOS1BKryuR1s7SzbMj/9qgVmeFUNV3GYJzci+tP1FGqVLLg3vKPUBkdgtVpk7gggZP5yXpuj
WaAlzo1szXjPL7RUkKeRrfi/c08lIG1bX32ybDdZpuqpsap4T2osf5wsO9rGiqqtZNFP1ObkVN5n
W7VCfsX4lPojamOyUW04VW7U7iGrlfxxiLt8k0WE6GVr7xnpsR55ol3HNuikOMmj7JpmSJUTqGfh
Pp80aPtujeNDQvadiVwUGA6g/5Oqr8+JgbVAEqfaivx6fTZLfH4B5fAxCsBYjDg2bK6VZeDSVNba
XZR2Yk/oYcQSbp5DBQiSGunnqg/2wwRGHXHE7EFz+/RchsFZVTQlByw6sWHTDOyE5lYzrJsbbwRx
5qVl/iDrMLr6YqY6QKy5KnR7TOPnjdAoJxg1WAt6XvP0ZfygAZ3yAswdZVGO0ItNEHfqRdZoAWu9
0UzijWwLxri/Iwxy7S579AOG121BJEkWHcKeCPd3l8keviCV0xxldaMAa+QH2h1k0a9LAdMIuoAs
ykNf6Y9GkyQneSZ3gl4R8vaCssQXlQfVXOG9seKHktz1YlDXhtp2a5405SZrcnslB3a5plz6P67/
2rp0p9UI2RxYHrNMkaHfxkm01YMxe5DdzYzErK5O+tvXd3zBHsh8dmP8ppbwReHj+0ucnVD2tg3j
LrZnZLbiHN6r5Kd4sDcg+YaTLF2rMNwgbTgMWwi1b8PR+TeAjo/dEqWDfVAM9joR8BxGULB3XeSk
14NXO7Phgndw2xyZmbRG7m4Ysrd+htv2m9bG2M8NinDVx752Ip/dnEACpqt4SIJv3l6Gmd/bVdH9
bbscz6s5ZfOX5BuyXPaqJEV00zZw86U7+ntRiui8F6EOIT8zd4amSGeW30/vrXJsDSxzVbnqsHfI
YN3WhvZDpoQtJ0CiraqsrUwJs2o7jRgRXBpWobKXF9lPY49esZ/27ubqoaRrT10bNveucMv7xEg+
SSRMEfnOxi4Kd9Py6iQluxgtaJWQjPPtu85WolTpMWDbEsdhUIAC+rOL1NiKh6BcIYUzrMc+j8eF
7WZ36B5GewmQutZJmJQ1NPXqau6G5zcAkWJAAd1SHS4aQsrBJIDsZhBn0P0znmQrFmMYHOPrkMS9
vxl84nSF0qOmqem5egpid62RHbsz5sOI+sWdnxZfR72KD7Ik651Wfxsq6+RBtZRhNbJpuzUNtI5D
xKlvRrvuHs24rddNGdSbfi4KRbP3VuSHS9mai8i9LStxkI2yqui6lWuo2r0s4ZeDPO+Y5jd4sH+c
TdU2oV9Z9zhlNxclPrV61t9rs/15n5JCd71GXcg2WWf5CjZWYU9AaO4v69z41FStfuyi9Pw+0BoH
dSGLvww0MpO0OIPgg/WEKaa3M8kBUZp5u1x3nOScsU5AdEEjhOXbO0XJ9JvM663fPrHC32i2B/qr
IXpEJI0oxcxCAB7Ql515lKV2UMwbjDFeZUkegPyPywin862R9gh1d45/6YinzoPlNF7YKPPdHa66
OkZ1e56xCUzz2PdKcLECQFJJhgfk9EmX/6QIWeuVCCwHCVQunzxEVXWTGIZykqWxh0c79NonWars
vjtWuTNtEzJnx9APcJScD/F/Ppmh226buHyRPRKtfOshi2OSLE1RRNgSigYJWkhAE5a1Cxe17HNf
Ju6tOjekc0MuALMiCAtNP+/dW8jGbyNgu/6YCh26jpnsuxmiYGiTuBeoX056fUlnmILNo31XF4RR
ZAdZ189iQApY2OugOlfEve1uMvtkmcPSivUQsHQmzvLQuwM2bHjobjoMldjQ0xA4M9B5nFsE/MXB
IKQm+8lWwIWPHa5sO6mslbkWliiWcyOFtVwNjf2FbJDluVXx/G9gPuHfB3gJZW6vP7x/8pUxWBVz
neLTKmL3Y+t7vyE3j5jdfA36vnwhOEs6hD//mbyrfinJRsr6Cg96wmZ1sVOHsHwJ2CalQ2F96loW
PEhwsuWe69+HZ7jU3FRAs+8aHcWaCR+nZzYSCKDPn6q5Tn6SdbJV9uu7Kvi11XH7t7F55VVLtw/0
rTIZkOSaAJEklPgPAFDWsuq9Xn7KrcY/tY6ot64ZT48i8U4KJh3f5w9AJnv5AVP4a41d4eR7tSL3
+Eu0URsclEq7Szz2EKH8y8mPtTth1uOMPQES/qbWfJANxqQHB/fPEQ7/0vOVCmRj3ALGw5hWej40
294ptUf+lMq2T/xsJYtJDdLYJGyzkMV6iNmmsVLwq1Bvl4aib/o+isAOMdQF4bgoufNulMbQHuXE
VVQSWJ2LgcXEbkas3SPCi07w6NwhMLYuAn04uzM5KB6wCFVNf9XBeiKV7TXCeEYxDEnDOC2WmpuI
Z8XKiNYqWQnPrTSeq6J+GU0jufOJfz7+xSBFG9VVluvWKcNWW1GimLXSyvdBXXLHrEL5oZ9WvLGs
nWVY5iZV9Gw7gvEmPs7LVxaNWrCzml++stjgp7qc0qC8H8dEHPTEVZbIQI2fVUSTll1rpkdCLt0z
mLRM4JkgewWFUKCbucNn10G0F8Gn9Gh0iuwlB/9VL0OBC5JpVkA0JO6ehXKSMxRN+3ZaWfzltPSq
kz7flEqvrcgfpuf3Q2SgB1eop/eaVOM9vgCTtawqszjKBtxFsjPk9/aoIuz7OUu5l3nPPOESZu3S
sTQ3MZnPz11Vr5IZsxTZmBj4ReMcI5Rgb4cOy/MrmImRXhXFT0nZvI3UvPQ6UnZI/jOy1FPjOlKi
nbCYvB/zZhfiVfFaZ9sBwaofFU6Ui7LorCcTlY513vXhqSqV+KZSBn3jmlb+QKSF3JbdiW/t1C7k
qDgfX9pgCp8bgvErUGXBORCkVjWT+B0k2PgS1V6w9NOk/Br2DioPZM5ijzeqUtSfp9At0Wypg1vk
Iru9U+UvLPrTVTkIYlEYL6H3NDpfWHCCqW3DH7PRSQzr7SVLNXvp5WZ4pzWevnOc2NrlhkaSCPw9
Nr398CKsHBsb3q2a4r20vBBazXTPXqnljx0UgmWBR8hOc/P8USVVBd3TnZaFCIrHfuzV2wa3RO67
/FH2MAdn509jcierrMqtl5HjBHvZf/I7c1umWrKSrQTxmzPyaPfyVLLKCYYVVjvtvSw1geHCN8LH
RM4dhpWysfBURhqWL2P5Rg4Itvgi+w55Wp3T0ITxHSoGZjph+kjo6twlWf7FCMFICyR9DpXjgK2d
IHXUWv5l9EbUPFvBjwIvj8+F+lV2VzSwSYPDwl4W0WWw86Z/yY223OGsV29kNT6mq0ZEKVyKVN/n
elCu5aSdYh5ybsZHK2ug5BliD4YsvsS5wLdHAO6u7Q5/qrzzeBWWvKuJJl+KBpRRMHaQvLI+Xlp+
1e5Q8VJIkM7l/8/B16nms/3lBJqPC2jU5KivzIoNDcx+9CyeIg0xslYrzIWsz7RhWhV+b1y7Vdnw
oVvjJB+7WSyW9irr5NMYSktwkojfw7hxF7Wt4ZfQTOJZxXk3Qw/6k6q6wa1llcFimh+irA+6rQs3
Yy2LVmmShydQcJRFz3jqfKv5FBiVOA+pH5PGZLL/R9l57UZudO36iggwh1N27pZaWSPNCTHjGbOY
QzFf/X5Yst2G8eEH9gnBCmRHVljrDYPrQCbukThMh9Al5/8HbPatbpYEJwA2XVIjCL7bFm5yWCfq
z4i1DPsp67RLFDT9BXK3v7eSWntKZwTfBBzv787QX011/ZIhAzUm7a+6xKJi8roRhVa8h+soKK9e
PfcnZKznYxrJ7qGYNVSFsSJ5J0H0u0gH8WesHx3T4n00hvnm5/6EGw3PnraSzNK0MQ4wA/pzJxbc
WofS2SVof77q60DB7n36qbkSLWtiYvhFDsfM0qPjrLXxtpOm9VYmnX+sG4IQqjgDKTtmWpZ+FTE5
tY5mILOv4hjzlBZYn231KrXfcn0iW26VJfMrxc5JJ4pu9dXZI119bDBS/Gp127g7ekSEvq4Vlcc6
LxdYDa7X1i7ZEzkb2D+u7wp6T4FtnDZ8tRYORNLe11GhXFuDoE6OsaHNX615EGmHeDD0r9YlT6MD
KXbIGOudW49ECJbg1lerY+D07JgIjqtbiUS3DnqHjqoqMrcZh6WXyBas15bTuBxMJ8I0ZX1dYzCn
A/ZtULVmeZJ+3R2juXzDe2iaQliW8l4d+Hn/OkutB08u091/e6huAsprSCIvP6iirDEZLoWDadJq
H1nYpn8fLB04ozp6YPK1PMRR3GTfxIifqkrVTx3iKv3pJSBLVUk1uhr6k30x7tP1+lvXNCcWlafk
wm516qwz9VezxNL0dm+JM+vFF85ZJhEznuoWpXBuG7RyturGRsHgEyawxwtY1pfbi0UV9iONVj1m
bMj/9fpQOCQiR2W6U31vL+aZ2cnxZX13q+9jrTijXf2uXvl276Q0/Q2BMePrHt5L5BlQRVe7FXXQ
EpxWRIBL9ryyyv6uznPhdKEqm1hl/HPqkEpDvwXJAUsrtjoAi7uvU9W1q3MtFB1+fKrl/7hdlycH
M4pJLawvOa/3ceOeXZEq27PmIzESmDsj9VmboYMbjEZwamL+5aroOpnHvklU97oTxO8tHm6q3ph8
69S0OstYwFcfhoQK5krgzqCc7beCaICqz4pgOi1ighyobo4tDzkScIXEQFjQGqQC1KHu0uCuXQ+q
2HVOs9cjiOKqbmwaktTk+OtQN3WbyFTq3ade591nudz2gbVcmIRtYmNrgxt5w47AF/NKVrLOVh1V
i5Fg27j2Fuu1t3p1FkTGX5ep4te1beyc7QrN1Z9NLg/zbGp3QBpy3y7u1WG2EwSr1oM6U3UJCaMt
OOh2858GpMYhIK7Xqs6pNhxmva7O/6lXPdSlpMmjfcty+esV/9eLqWuNNvhJAHGNzBH6zcdo3uur
PeK8HsB1/XWolYFiDq3k5Mb6rlXFW5/RivWNHmjjwZReGjqGk2Ao3cYnry7ywyji/D2JsidFKVlk
lPK36P7dIwCM/n/3iLSm285LhzxsgIJo0HcEr7q4vDN1b2dbeO3eqrw8RRzhVr5d0ZpZf7Sq5h56
THGn6r86e7PubYcCRzun77tHtOZhttg4dkzETgLSfa13xJaqCpvZ6R6/KutSHgD0rUKu1FXrQbZ5
smOPrW/Vbb4aDA//mAw17UVfbZxWb6dJm/VNnkf95laX+sLzvsqV8m66NRkGcqqhulJV/qtdlaVE
C+M/t/ufHaf1HagWdVB3dA3/r7pbkaeOiV318csGR5h9BgFtG5BxmcI6nuv7CTdGMjtVo18auCm6
JSiqlj6SZr+NuxZuJb/yXlW6rbuagsxWus1atE+tUT43ic5YYibeyQ8ywiVjmz2Z/odqUzUgTtOj
R+Rxc6tzHXw8khI2nZE57bMAK/BcPavu6pBbAct23fe+XkPV2UJPEQ0R8mhW/ng0Ch0MTFHk9wTj
8ntJ7OMoUIFoosoY+e/6HFWL6gOWswOPPaDjvPZWDXAnjX01WEiGFbl5rpxskK9RgeGv02CFF/jx
S+Ek06dRgFlvnaIjD91gSpfHACRKOZ/nBlI9C8f4ESFNDBo1GJgZW+dwLOz5F0T7DSSUMQ7zfgRr
ZAVglmwEBfKkf9UikniD1SLd4SG9redZetLWdRfcpWpnTfP0WkvA5ImLsr7hZ6evO2F0SnAlQvCx
5/HLi/IaLQUiql19sRyTPK435zXZob/L6kwdZCKroy0txJ7i+N7950BoDe77xLBWJL550H35qRpv
9f/pu0yNWLFt//Met0tF5g9nPPl26t63enV2q1tqP7lLkM1e38F/XulWp95MtiC97ONC+E9Xv7ST
Q+OWCG3FjrxHGBajei+29pNfyF2bLuD3i6fAg8ipVZ3/WpfmY4390oNOIvVV9sYSLl6XX4axCF6X
qJdb4i4e3wGtthzdvcXyf2euxWD10l00IDjqTunQGvjGiB+q0UEq6DnicWHNfddmTo0NW8yjjvc6
x2iVsyUDBZZBldUpMunjGUTryvuYgrciwuc7n8arKkHlfClKfXz4KgmbwJY/PX6VXO9YLJX+pEpB
RoTERTegtLxv4M+hDY/d8qAOJkDYXRlZOhAF6srG/quhBVGJ5Yrv7zrd6V0Y/msLoiphzAh1vN2h
QSfgIY3FocwTzOj/uTPk+GBXWqAvA0w4oTsV9g7tMfexA3TzaFdeepxtD2bZUAMtWQ8WUZH7Aut5
M2I3wqqUut6KD1a7TCxPKam+aWKbYesm0NWx93nsMU1KtelOT+ZxWxDZ+okKT2O4P1uU9rZ6Vph3
llZ713kgraYaGtjm+Hbqn8PowOFcut8QsvzDLLvqXGDWgAjg7TQFnn0mrSuXTRqb1bkzXLy7Ji06
YelAzBlCpeu09asYgIEzw7cngnv1a8EC59Bihb1VrQXkwvt2LN4JRufdph+X0O8T+VyvSVVUZpbQ
8XBxHOIAUwAYUtiK9KV+lka0fB2ycvx38ae2uAVCv1p8ISoEL2U9i5ZK/KuoGv5Tl6/9ar/EglZd
YizdjrHFObbAgSYhyHjMhdh5Qm9hxSbpk+G0MGEa2fyUg/saTLr1mvWTfcw8O9rn9RB906ARTEBp
fjYLkqPlMHfXVC+s+4ls56Zpp/JhSoQuD3EME60E5YUexhidDJnhFSnN6NFcD+yamuu4EtlSwv07
MLAs0uWIawyNqhtT9G/C1+lZ3UMdhJsAAo/30FLBpQl7wdscKUPbmr9bdY3SJol0XKH69JAMIMKj
wRHXFB2Ha9UINF9l5BKJoHhrEGuxsDugTxYmTLcGzXWaew3gpteUKOeW0vuw4gitZdF6Fxdi8bex
/+mu1REeUKd+DQ6SJWhCEMzx0YDrigLWqOGO6mp3kIft3RgXJH7WBlWnWh2DbS5i7fQBDtts0CAM
tWLxHoIOhLjv2clPfc6fZdNorzXQrqNcbHOfN6X2UTraRnWYcdje9k1m36kroxKojrJewWbkuTB0
8rt/WUF0Ts5sl1kPqeuYD0Qkx31caDiI/FOnztpUNJs1nLGfg3mAQ8jOaJgnnz8m16qD0+bmNahe
VcGqGCDCAtDfaaq8X14799mOdXe+s2HwbW9XNev1sVUPoZwj76Aa1FuJwD5g4RMjMr+6YntQ8bVe
ivcZz/eHoTbikIQ+Aed2mQ9eI72d6uZHpAhcO2DeXVv/v69yhqR56zFf0ixzeEScaHiEjYDUh4VP
Mpmku1t9n5QkipfFZztIN9WQ5bp+R4j1pC5S9XxeRB+6cQ1xedYD2W4i7KPvftMd/UOJ6qTBAd0B
77cWS+T7Db9+96TmbocAfJ0Vi+4kcYw6gsyyHpxa/nU13+gH6OE/rbj/ze3i+y+dP6UA6K3SNMLB
xSmJMPS8SQOqhm6YHso807dmbgAGlv79bKCqphSp0sE8xHri36uSql+rVK9gEdHhK/FrlhWAP9sV
L/VsRk9a8QxIGMrLeliwZNqmzZTsVRG46Gqj3MyHJl0QtvT7O2l084OzFAhZknXfQKlaTqox8aZ5
jwtzuVOt+N1Ol6LEh0e1tgWKXjM4LtWoqmBaALW15wdVciJiDJG8i9jelOZ29ZvOVzuNAUDpNgeQ
vlHFm1/1l9GNKk9rH9lo3UZ5WuueP8GNNuYX30e209QwMmXJu7xosHrYTExv81pSVbppviMTm9+r
/pK/7AGbeGadtYcPjOhpEDYBfG4WQKZAZAOkmImNjplcscdiCTgx+tT506y7rB7t5J68lL7lDY1P
yNqZLGxDxs2nqR1qwJVmtpmLGb89bcAloP+IOyd4zM4ug82TB7c7n2eyrXnhHWyi63vfC9y9XeUf
dVprgPRdbSNITx5Jx54QAk6egojB3YCj+N0n0G13KDQbpm2hcWFPV3WmOcCNmhoBR9PlZ021scC+
vV5Fj4MN8SdmaUKxRM6Ykkc9wu1YRvbWr0yiuNmKJD9609McrCuiAGnfmNdHAmOuzpbZLps3M4Hl
jXzGmed/CoGx/VEhsfdc61Z8iv3iMxjiHyKNg0OUGMExizRiW2yHmSUT/kXLm5PM+cFd0Qy+nE5p
W/NZ0c/xE2yKbSeckZN6rGEi7gWyB1kE+rwxXnvL+B4Yph/qIMK2dh8R7dS8sLVIEOkzwJ8x7jfD
yNNDlKDEc6rDtgvNEP0xCHTkz8kThuYiIACRiNgBevYgntaT3JLp2I1jz7ys5+llArYYiqq77wnH
x0Tsf2VOicRsY3W7uDKafd1pRTjaAEzNfNigKwnQKfk03H750TX9Af/Ck1ycB6tu9UsgwbYyOQ27
IGnL0EjmP6P+R1uivsze9zdS2HwX8hOVwUMalN+GAjCJWfdQcatnE7RaOLaYy5vat7jMNk7bMK00
HfZjwv6Rlx/ofu0tvpkywDRv8uRvnWXC1rHfYQM0ZyDH7E4wewntdCBkoGnjxlzKHICV891MzAXA
N2vKIKnEhg6fkEl3dckEOxeYTTV1dk1ckNVLTN7OyfAomKr+AFr0hzaW5Wsf/dkgoXuAhPamER1l
nbBc64kAUpGsglNTzuSxeFvdMK/gMfkkS4MqE+EFIJLj7zyN26sxW5ih5a/9MBhvlnceQFButEi8
GvBCthXKBtuJMYCIp33CXvxqL9O5EjpOXFlxHTs8nwwoMrsl48cg0TscEvCk5yQ+BU2380zME6Oq
xSLHHp96I2lZfHbNIXERHRyG/hHox9Zu5xEUsn02Kl8L9SQpQNr1L95SkbCcq2XbR2V7Ful4anuw
uUgtkZoFvq71+nEc4ZhVdgnwFVwXsvVk+xMPC5WaNFHX4xY34MqQRO7V94A545oj+sY9dH2Cdmai
b1wQkALpheOywGOwsQAKjag0zmzL/c3Yayzdo/ZEDDu0m24GxaGf00DAD2+axNw1cyPPfYZw+oM6
beC95eG/2hZTp6Ks3OEg9f5U1QS6QEdylbqLoZq/bhDjEZRGZlhMy3iA7FHCdrbbEKv3CR2NRZ5F
kJh7p9cfdLNuzgDJF56wxMcuhf3xVs6ATHpz/s1c5UKTWYInKVY1eVYGIbNffHZNxBXKeBPVHh5U
uf/rGT+nz9RnAzd7TRKW5k/T9V5E1IcmOb1TDFd156XDH7Xk5xHB8ljbLgK+NdrNZOCrchXJHoKH
Ns8S9IMxXnXFa5kszS7vASK3/e/CQ7MEoK6HbGpd7xYt8R+GNjoVi6+9RAj8RnNyMaz+rXS6ao9y
yWdX5trOiyQ/HsKOqP8M97orBlL4JKoNWb3IZPget3aHkmHiHjKXhEo99vtoaMsN7ze7FMV0CBK+
kKJGs8UsnOG+qfiyjFy8FiN5fbNh6xKJQ5YW+4WA8tEV8q4oKqR9suptrPWNWL1h8KnEJgrPNDKa
2b6roru2RlUi42HUjeGxjoyPxPQI1cj2orPf2PTLMOxgLjpnzdQEMfvMPuUCkYu2a/4URlWFeFJb
evsnKj1pONkp1uQyxzA1fupKyzii0NvGvbNFAbny5Iuei/fG1pMwsCa2vn5xTTw33rfWiL5wDDa1
DYqTabBIyPzso2uDJewzf9548q7u8tB3ZzcUQYnhe1H7+4p0z7UHstjGsruWTk80FzkSxNTgYXVC
R5NS9m/E9NNQDM6HVcUwsgg5PQg9OI45mie+PFfa/Dvw0L9ygk9nLLD/tMZTSeYpTATpYibnaTM7
wPkqM/A3hKGnIzuvnOwaajZ50VzSsWMM9id7j3mGGfar06eVG+8Quiewq+2dPfvBNq0HvDMyyKli
TC/qMAgnvZAdveRF60IddgtgvMOLn0GwILIUFq4W9l37Z2o57844/9GaHTmwxL4DjH2pYSF6M3FE
2/WbLToI3yRmozuvzF+RFXeuE9N92LV5e6xjWTwWMzg8LemfRL+Edl/ku4JF3daEmIUoVorDlzGC
pS3cTW/grNyYwkIQyM+ObeHHd9jSRKj9WMllCQrnFLFSO4skM87paMHQTMrlUqXZeCwRQb4DGm4d
DCHm+yEpYhaz0FqBxzT7YcQYkVyTsavTzHssujjZxe1900PrsYVLMhUDSLQzWBKXDT6HCeK/mxUF
uekynby5DSTeEcJ5da0Au8BFNG9SHgfNxW+gTP23jqT9pvWcHrX9BI3hHhiQNWPJhES+/m1p2DkZ
zVB9aA050SDrplPt2M4WyqsMO4bLj8mB6ZPAa/mAVtwBTgb7AE4V179eWB9MYDgrQtX6mNy+x8NX
6HhrOvhnEBf5iBFECRnWxw/i6WzYsmb4MIJoCAtQUh+BgxSSs/jtR1wxRKBj2HxAIZsQ1UbiLdas
M4aD5hX9yYCAhBdtVTEVi3ktNVhEU/KxdFm9gZdkg+mOu31jT0yytn1OXPbEUWwP1w4R16vks14m
v90DOGOvzAS0rYMCqmXuOfestYkoBY/a0mqvXcZXNtqbweVdIjGUIeU9jWgkIwrTx9YaBUXNB2gU
sN8YBz13so2NC2R8r+uaxDhF/vCHnBQz2iBw/KsXcjrzfkBPZAtSyN3ghmWFg2HlD40zeuEsMmuX
EQIOLWc4mFUW4Emejvulvg5ZMx97mUbXhc+ipe4dmMW3PInEI4HUPkSTiimr1fQHpNBR9CuXR9ee
mbCrdt4QSABdh3I3iSl2svqQ9hvIDN3eWk1Q+zLdwIjPHtyxr07BgtMq0o54sNTL96qv8BmplkOD
K99uroN3wMHbvh1TiC88/9EC4ndufMFHccGGYDjcLaC1PXcXZUkcRjmBVtmigyM43acplCERofFl
jPmjq2VXcx2645zAlVv07bZHO1RDh42JW0B8ICCAFmvkbPqg8EK9qEhEMj10aeQ+j3VAUN0p9rK3
6nCsCGpUQexvMwzgQklmeSeT2t3OfjucEepw71NhpPzpFnALknCZYTOgliyhH7wqvSutBpCudTcj
TbcbnDm9wO1oDiz8Hd7ZA7ppzdFAMUNoMrp0PKqIQ9V/2N7SY8QmnOOAFE2SpISQZ8/YdV1UHapY
5Bs7fZOu0TzG82SGRNS+M3qTYR7FfC6dcJiHOkxkrD24teyvkztpYUm6/l6KUWzQbOaD68E5wXqj
rAjzZF37SLQbcEMP8KdqUaAsHQy0PcNAmR7NyxBRWl83siv0xj1/ienaSbKN2CgG5zjycUwt/HuE
3A9DrOXh4OsPNgGdneXOc2h02rkLqjchXO+u7LTf7cQPNTmGdW/XTbmTc/ZLWuB3WkTFcc55rPo2
vcuHcQq1dPbCCZeBjnkfVQimFd0tzhh5R7s5wj1IDDCl+yjCdA3pDuFpv+3JHi92BHxrqpNN0k/O
Rgr+J31tFmdNDFBALQKj81Sd/HnAGcSvmjs0x656y5bKAipiYYloYrkBWJYVmSjcSzsFOLpMLJ6M
dpAHSLa7ZNKgrDViORZOLoFW1q+drJ40HcAbAtvy4En5aYjc3FitYfOE5Tx8gf2w9BMsuSU++TGu
RWtMtB+SbIccNCv42Ji3OruPOkjEGY6STvZq+S6lBVaOZcGWhwIOBT7rm2WacB/qg888Ku2w8wZi
Hcg0TTna0NJ9IFU6XSdAhmgWyX3ux+8eYjW7KTBxMxX5bplil83wwBc0DGLvxpG+E17+jiHQtG0I
me2QXNV3eQKasNJihFbM+q6c0MOSEVNU4dpW6CEJt9fSwdt0RdptRJQciMHl5wzpXVc33Qtr/DvM
LjtkzNNHyzC0Q82DFEbzYw6AYyxS8STZz8YOiWbLJ28i4JV0jWTHqrcmK312drUVT4eido1tCsAm
FD5ysulDLCaH5Y0cNgUIya3jZU9JIC6u47e7Dolc8taFvh+g4x0XTw9g/CJywhgOlWbIin2P8PvS
uxVyXileDOip76NZ30nPb0Poyvk+ChxGkkjEO1SePg10d3ZNL8cXoyAsVMC+aUwTq68gwLPUQvir
idJpi/njCz+VT4zF/0H4M98LDaeL2dp6ORiZmKAcaH2vxdGkRdDOjApgPpN4T4jPwHPdaGADAbV3
7WZgSbFvHBTMG5QgQIdX3XOTQ+GySAQG5PzbCQR9PtlzqLOStnuswRh/fiKzMF5Emj9pUbNsBt2I
7oW0Pl2bPPwy1Oe0z8SpnBmubQ04V0U2o/YuHrtMqKcXvHe3Bi50m6YxUESqIqhzETilTJ47swTk
NeVoOsZNGCGwetA19ixD47RfB2cBBWFXBdZIrvMUBdmyh6OJGUYGIbVfNHbqU5ECBAiaE5aX/Xka
xXBWZ7dD7Nr9uUiBTsGpYab2CLeDbz/MZe4f+HHrs5Xr9dkl3rXvluo6I/Z7RhJpOacFm7YAXtJG
3c3vSAb0+XRoSDAiQ3MheuGHhPqvwgjac9aU761fEEAp7bE9LknBFjmA1eznM7LE/XwerR4tc0/i
hesaRRE6DuosZmmfBm01xKsP07yUZ2aRkk3QFO2cvnp3E1AB3RBX3J9Qi8Rnt7CrjZZUCXspPzqr
A8tX1qFJdnUIu+8jTW/PS9+ilzU6h5bh8NzqGdjFhGVp2LTVa5p1f8iu7L++K3WmvqZkcdA+n6PF
R/mlF4dodaNU+wx15q/F1ZqP33vb1uXEm+bgTtF4duM3SE01A93OQOqf3QVZ2cBL360yLo2N1Jvs
1HULCfdla4zZk6EFKW72fDCSbw4ylChBsIKXMoo2DFLrG2gehkpeM43hAgndTZLNUREmehQdlrw5
jrJBWKHEFTFNTmMHL1FjsQYMdrLO6h0g5kFe2FveSNvV+FVY/rJRp9JIara/kRUmHSBKpEKgf79W
ZcDWarSJ12BIdQboYJ4FHPNN7cFja376S/6TuIvPNxuhITeYjs/umDIeWNigJuKkfqvanKpzux5U
UR1sxDz4m68/5f9qjjCi/1fv0Qvkfh4FwcXyYNTjBrPlTzYn/UbaqMLtXM1GYKTMjkNTBCR16BDX
+H9XfopY+hy2QQs+U3gNkDsOA4i//fxL4ClBBnAytO4uyvvklGsFcu4PPTaB+z4ZnsqovssYB86o
ZOOQVhc/kJOLCZRLaFo9HrOL+SDRhiccrvk7L2u1EGA06YQ4XZ6jpigZu5dib4zxk0dWLCpe8F1/
a3XfOgxrmEB3nOI8xchEtq15mQ2sbQ4QEbyXvuUZDgYfvGRRvQaKBon9QBlDpBzGk1a5GY+OP1/F
jCCb42mSVRNxxgDxhmbIz5Eu0OXuNJZVkLEufDUntGA0J1zIOofaBEjLt8wwC2L7BcWjsq6zc1At
v/ix8acBtHqyxxJvTTPttgkpMnPsgusoFutAULmGNbZJ2UJsnVZWD3oBqXFgG7UReZ2GfR5XD05K
xhkhK0T7ywNE+2VLFiagF4LP1oSyLR43pr9kH6D+20tUpvYGS+RyK7WlucsQzrCMSnuvGWb33tT6
pxxfoie8M8lJO0v3x5SJg7d0eM939ovnierAI1AeI+Lo71UZoZiQaj/6yK43yNMOIEZFftV09j0y
GHZ1nogfcZ28EUna4MBtfw6xeEIQ1ftdCOJpzAtmqbkPecTypYzTJmx1bNts6f4kMu8TC2CM8vSu
PxIseSY1CMelbyBaES3ZVrHMTiaK81uvsJcjKqbLYSF1sAWlaW0XrZM7lo/bqh7Tg96s8Y6AiFRJ
pLUTvXsF6I9doRieS/gkVloln5FWuzDBSSaYL1mtVyt5Jdnplrs8y1H/7KTxUY5dgzo5hEmy/eRh
8GpJ/TRAB2gst2guZ08izQrIrdnMILXr5iK/NEU9Xpw1ejcD9R2ttjkGQ6u9YX29E4FFSBXG3jbq
890Up/EbSMGfAqOpe7s1tVdLdzTsM/Rx5/cFyEanSvZ5O/mfLfHrNvDB1stovhD4jLe5jZzSQAb5
iCL/1kfJ/YcMRmvjZZ7xwA7AOrV1Ig8S7tlLYnew3smE/26RD3aC9FeLITHracN6Cqq8Xr1H7GNg
DeLJaiJCG5oo/8jr38gKJORIkzpcWjd4AW0c7ePEgzDcLHhsLdnyQIjh12x2p2UW3csoO/+pR9gi
KcEzYzTdHlACZzhS+e+cN3tWOe+MXFoe3spfzaqnqlRldVDdb1ff6v7nLVSzu0RqnEesTDvFRD5h
f6ymxl+n1YjdsSqrMzXfDIlOJ1X+1+mt/dZd1anDf+rUfVTdbHTl1tLrKWRvl6P9VpY1k+p6qnss
YQin/l1rDTYLgrU914Ds7vBj+6v8denXUcykATVH28eZaM7qUK/T7GhXiI+psi3nv8uoV7OKHNK7
ajbjZ8fQeRz8wtoAIoqfVV1duIzuqT0eVJ066HDT9WSM7r6qCjd7jBnGbhd1ODeebNT8v+pUQymX
lvzOqnW83vyrLtVkaBiDfrrVsePcIGZvPVR2buwSv44PTo3UeKU1zlWvbf0aFUHC1Dd1P1rfeC8A
Ir+Yujadl0gUOxcDoqdqXtg+xXOIxFv1mYC4OKQYQB5JjMBahp2Iyd7WMINhO7Q5sZSovHerQd7Z
aX7wmWMvOHmyRFqy/ARz7JCx5b+USLYeEHd5K9vcu0I/1Hca2y6Gldi9H7spZYWv32dTd0YMpbjg
3iuw1AHIDYpq2VmB4WJ6UqAfVy0/hIfsJF908EJA/77sWv0TvbVyK0a33OmL8Ui6uWeL2SPTWGXT
RqJueLDbikyPjiCTYUKUY+m9zYZBf2u8EcBol61sCiJJOf5QWFDF1kda/7JkL9kpA2jsY+d9Ge16
W8Cde84TRArqqfpJLH++qKo2NvtrkBcnVVIHiMLxXkL93qr+qq7rzbfAGdo7VRqSaiHDNN133RyA
U+vEtiqy8bkUUQkNNhl3WjyOz6ouqVjsAo66qlKAK+claYrfyND81WGZkKomKgkGZb2HOhTmn8no
iCd1m6BekpOOdWF46zD02D3YWpufVF3Dc3vXadE1kOTw52qLXmL8aCyFjolnNu89P17DEwzbqi52
kqeiJIOqqpxqAHWbV3+ocV1VJeMyb/TaMA+qmM6yep6Jin/docQC2wSopDCvCuQKHPQxrVPvmErG
VyRb/gbdfnWRC+tzI/p2q/9vP0L8JXBIy9yr+906DkbyMpGNY2dTjBsUnKp7JAPtkzWt+jlNMoWq
Th2GSq/uu/UQpxpwTnNeVs0nqDn/NNw6G9niHWtTf7xVqbM5j6r7W52fFr/1oGX10yZB6Lcyva9M
UsYCs96vs1udq3WACNrgrHpoZJi+upVxkx81EzBMZ6I6ntY2Zih60b3FBIJ2EWuGvSoaoipwQ+jh
XXuOfBNRtIJ81ljh2jkZRXFMhQBUvRZH0dc4BoMzQaqJvZdw36wgB99W2USY16JNUv1oSpD73di7
b1PZjkehsWJTrfkks2PX1vM2tuHKD53rnaOWRYmbEZ3TNUMgkpa7r95QsgULxLsqOYWRvax5AlVK
/Mh9tWwHlaSueFJVVR+zmijq5U4VQUzZGzwcPxt0Hrbm1ASvTjJoSIIl2s4JAv/VYGl01EsWdapY
IfWC/hqLHNXZYrh4hMFwUY0RiI7XbyZ/62EzzhbPVV0/6utNs47lbhcE5Z3qiC0xa7q5xxkJ48JQ
1Y3MPDshUaEK2N8HST1AomHKm9TEpuYm3/Qiwp1rGqcboItsLNdcjl4u98IbcrCfcXIoUQt5jcen
um6LfaBhDJ2Pq+7l6L4QJHBI/hr9rgKV9aZlA9GpXP/Wxxmz+1wWb44xzazzGeUwjclZi1veZUmg
O6Mjmr8N2kSyJYjekYPGgmNC/Dno7YMqNfXYvnrWidEx2bl4WXqggs6eaQbQtzKkqMtIvMmJSFbe
kJKCRmMejTL2NoKcwBrl8zYDSJddktv9njDWGhvzWc4XL3NvlRvbLOJjYG7/H2PnsSQ5rqTrJ6IZ
tdiGjshILaq7NrSS1Frz6eejR89hWd4+12YDI0CQGUkBAu6/QHzUfbIXPxgp9PRkmMqjkddfOl3B
isetpkd+NDIcxUi8OmXtohjQImOSx9vALqEa6mgIoppVfGvz/sn3K/UNJ0NB3Gxq0/NfM+JaScVc
XVUqrs+kgS5aCtkKlzmGXZj3QR6ktyZt9KOLYvQvcZP+KG3XODXYWDyEFvpwE1Pcu6zK/mLu3fxw
zfChHzPtFzYbh8RrLBZLj800b5iQ5+Sw2xa4hJVsPMSVvwQL/jrM602AN8a7GTfnCCDvDy1DGE55
SrExedHt4g5l3vxQaMRpcyXO9+4QlyS9oy9M+qpj70JkCFsvRJ8+aZ/MvqgJBNjRjzr8pgazffQa
bUHn5+5uUokR5nFYYJztErRVQcbas/48x0P+NnTxwi5Mw4tU0wq9UUATV5j39pPfTeShuqGCq2GM
T1FtLvyyuDmACo5PTYVGiKXkJ+yeMHFI7fpE0K/emwutnJW58cLUnz8/k4MkQbEDBLWPFRL9JLXS
Tay3EcEbe2Pqz7gOvgQzI5DBUHsIfL3A7TsH9aVo5bvutGjWZvmzxWrtvZ9d7blt9IPsQ/rUu+vw
0N6M9s+OwfndDB3vNSuR58ci4723jAkXbUyYl30jQnDEmnE1XWoqeosvVU/kfqn1JItfcpx4pYYe
cPnSeMkh9EvrvS0qzHbz7Cj7Os9Snx2/Pt1qpVk9t8N8NtVERdZCPyVVOj9kS9Gqw90ctzrhGmpl
1/SH3lVstIx0+2HUNYc175RtiOigGSCNxrIntvjGTFN2l+m1/aAOGnv9qZ33ZhT1CNYuddklBQlM
bJ76B6ncTpVVjUVStSCMmg3haegzwpJNiGGaa9UhhCGUw6RaLH+AJIDN0QvsmawFcCKqY6vTe3bV
+dyF09utKnu0uuwvkZU8ZGn/l1nExTkj4vXQ99U/BQqYzh5fuWr7acegeuO9zk9Z+7aGoxmbZtSq
DQBypEWWs0QtwaBRjxEMMP3g0Ujc8RD2kCm1VA0eeZMgCdj9PF0XDyNpk34u1kCPUnUr8wnGHVGG
5fi1fa4a5ItqW0GXMaiZyvnaLpz8EMYpRR63OQBjKJZDWpJEXtoik9ETIaAAOIfdvmVW/l76Vfgg
Nc+b/AVaiSP5snNoY+WoDHbMQjrv3lQ71+9tfD9AjLSAXuhRAUtlcfwqlbAmx4Re/XyVqtYC5YCM
lx6lWk55fPYHD+TwciQyntnjPES3PyxNtjVtozoNXqRmZQMh1gFNFKlGeL/vbXMJRC+Hh7ZVXuBi
2BupprpjPdVQcKUmv68N9FNqZ/WT/PZswXmNVqzgp7n87gVYNOlauZdqibk8j2aO2438NjtDBilG
CGqpydkiv39KS0K8JJZJrVlarm6VqqkvNskCAslTxVhtFs1JtckMBZh/vjtjMW3iIHC+ASC+q9nC
k473qbHm38QtPiYioX+XHXQRkvLhKz7ffOqZGm7w6CwfQHCkp7Kw/UtrzOGd7yvRiTxkfioQ8XzU
s/gjRZ7tZzs5L+aEX7vjlj/zrLCxXE7Gi1ZiauzGoG+I/UQ/zyTiGyL4LAy0wI0f0jGPQeIEwR0p
0mM8zm/2nBsb5DiBb5Spfd/OXTFvskrj8eZN7dPsUQrFttNHoqFIZPvfHBQet30CA90dKvJpQdUD
uAJ6DodORWOzg8XiteMdYPn5XDfVd2wzlbOlZdOb1VU8duOThh/8B75rP/LZ3ZKgR7m79A+hHf6q
uix5jOII3drUUQ7Q9NWP0oo1Jq3tQXN1+z20j6TE0i/GPA8HQ4nivaukd4Hi/WC6rl7MOvplRsX3
bgxN0juVc9JAjJJlczHOQmhsrOMUBSbID15oJF8HkkTpZLlAkSqSlQ4vdlKN3k4PSS9VAAFeiuJI
RD4m5YfpeZvHmL+gTkyWQPtSzYF3sjwynwDf030VIo9pOoCVBrDwTdP7V+urC+v7Yci1F0NtLhDR
qw1ZqOCgFkTELOQuCbyMxHtV5ua1YzyO41cdxxPjuWht9zRlHfKHIwDlekucUTlpCnk1OE3VAe68
jjyIb1x+APVQH1IiYDv0lexdbueLj+x85vOIxKYd/F1lbv0663y0adIfHRL3gLudkIgphWKO4XX0
4h9TjuniOKCdi9Xi7xkaTNnqHm6AQbO1+rB9JnmrHa3KCi+BlROVj0p3F+Sq8QHy8/tgxeVvExVM
ckG/oq6rIH+HBOuLEnGIoe02KiJ1Z5z7hhe10KKnCpSK1KSorFY7QJwnOLb0kMIvdZAuo3fnQ1Z5
QUZFA/YXn8BG7GO8GB57zVRfJ1Kre08n1y1VCyHFhyxGC37Z2YMufB0MyNij3V+lyYB9cHQiu9o1
bqK9er3RgvIEQLTUpEkzLATf2jS5yAHL1+ds8GVm7hKdCs1f1D7L7nXygbSaUfksNTypgn3q+ljo
LDtHVjbkq9uL1Dxd614jJQUh4CBJL206HiHn3sttWDQcIAWTkgOvBvaiywGBq0z7pEpU0Aj0YFYd
P3U62Ydlp7IU40DgT4E0cJYehLqHi1+gArWeMnDTC+Krye03Z9FQbCNvep1iwh2TpemvjY81Wl6H
lzQL+dIVbfzbbm10pZk7vTih/ZIOP0s8cd+IaW4nwxqxJsmNt3Isf4QJQhOyjxCtukWc0juBGDXf
bA0/Q6X3hr30zQ09uFTY1Gxl76CS6cF+3Tr65hPf+xIwTD1lFy9kBgEVLXqRAnGUYl8lfrFP/tOm
T1G2CSoP8W5bj16mYATl5Xtof5vHNIyMV7fojNdkVhj0wbScpRorXnfWZuAh0kUbbOOVD9jkZNGt
f96QRh5RaT3Zy+FVUB+Au/sIosNtq5TOeZEiiRtGu2YYz04QOy8t2ugPY6xAM9cBoBVmADsaR5qj
dCYiGD6jJceaxm/zLajfZs8FGvcAm/85X939LjLF38PsBxiFbcoLXDodi7umu1WlrTXrXa3xPZMa
JqbFca4A2N2qus9Rc3b0AW48StNozKTzuljF1qMKXqVtmv2LlvNiSK1ulf7UWnVBD/6oFL09PZaA
Q+5vTbAgcbQavI3h5NGT4/Kat2hn2ZNubsjtkik2huBFCk8Nj2phzA9SG323eYhq91joaZRs52aJ
AteVs5G9RcRXPrV0QmdNEh/WNsNLfnmqykevL5tnLYJV9svBW3Rs1BcpeI5Q8OjJVq9tvjm815E6
XlH0UV/6wI+vtWb/tXZIWKegvNE0x7XNxa6sHW8nbfoBwQpkhLbWaE9XPYqf2tHLHvgGZg+k0C89
JIiL1DDKtNWNbHpp+KK1Znv+o00Os5rie936wU4rqwyQT+48S+HWRAkdCAEw1GkrVQWQLrmYetgl
cFRf69gvX/2kJLzmxdFR2rIoJ1YZAzEP86LcTpWvbnj2/bN0Ng08WgtUig0T+E+pYoeVMszugy6q
X+u5fGkJFN6j91q/Fgkit2ao+FsVOiheD8Od05k9F4CdIfCpHYlUkFKaXb+qUx0/NrF7lp3ShM+Y
RvC+8c7aNJQPkzne2XXYcz8H470xh/LijXUHKmgKsvs6KPd5uVfUodw1jVPvNCuYAR75zcFUDOe+
T6BoxL2fLPZje3zcvjSGX8CH769+2d9bfYBie0hOCl7Cd7+LD1aI4EFisdIpmAF4pVadxsj+Obs5
CLb6rPYBzAklBNOt9vquZQ6ybZh95B7+Qnq2mUEJb8dIgUjq8zWXbB/4GNj1Jhh0VRkuICbetdqJ
jgEfBALcKpB0QMp9r9+pM1pzraYYJBdgJ7nKMR31D9ZdDDagF3aloT5kXXrGjFq5Vl0JPbYf3HPW
Q4AzjPe4GWKWfy7rZNCeWR+6r3NmaZeJjDbxjpZgolFssnxq4Uxt1BEnXdSJSd9OuAF4ZZ9s2plv
JIvhe7V/1sLGe1pE+CZIDPZUmfAeA+NqNrF6UDBG2RTRxzzPb2SEdlGrlYfCbt27PsMNhkAAm2sx
DSjA20Z1h2jZFxAWIy50bX8onRAfV133H/r8J6cJL8itGBt0n4etYxpkbgtFu2bMVTNrVJ+NlDMP
VTbfWQjOBiEgkUzBcjHR4eRNyanRhvpSd369xz5y2DWOE1xTt553aqt/CUb8A0BMdftghqKhzuWz
BfzjudLNdyWOqlOGWuMVmURwJXxT9mnjtNeyKIiS6AP8rdnfBtXUXwESnLoaQca2TrZ5XR69bPTO
uTFVu5R5A0srM9wYuGlt6747WdWCCAw6bW8OdnIAIPwdqaZvi5noySRLvuVq9VvgcN0WdTYieDw3
dqMA10va9k6jRCcBuBZaEqzYO4OvvWHDtlG/V4k+wasz67sBoMFZWQIeRvMsM2ptmVYzReEx6siD
pCHCLHmCZEQ0tOq7nn3rbeUhTeH5Io6yTeNn0Mu/Z9eoLuTfVL6ESY3mmnqZikp7MWF4mDz2pHvt
ekjA3zjV1sjD6NrlVXAJRmYYmcb7O4X48qRdidzesDy9ZUbIyunRpHCid4x6mWAmxFDtqq6PoT19
d03VvY5u0m4JBbYhodAb2AFvNXJLtnMO+hBHiAAyjZZjWlbUS6TkC0SAfDvE0c8mK3HJjswT3/I+
AbGCvFV94IL+rlMsYkbC8GQfMOVoK+uJwIi+iUGX7fy4efXcBo6Z2+D+phrFOawZB2PF3M5D32zL
jphAnT+haape+yjSru1SOCaGlQ4kzDTfhHrg780OpF6o6axQFKdj7LWafZAk7hZQ1iEqgp8KmQeU
GCIUhQhl/OitofxokTXno33qcmzsHBdOkx6QA1FH6Kke0+P7oAHIMz+zImm35D2r0nzA1jzb4Abw
nsZqyJ93rAVCvZsgFz+OHgH2Wu8mssLBC8IqfD7bCoSSr3bg8M34OoK83GCbxayCRWGXqHB4zJbg
9ZwGB9tb1Ger/mfg+hkCZQbwRldPATGYOcBD/xjOWDXqEOY3nQaVqf01QBqMgP3uGw84X207RJ2d
jZm36hah6WKvFh0I5U7BgEVTFeQj0YsJAp/EQum+TtX0MoZ2cyXUmG3nbkIULWsfYS+/EGluNhZ6
8mdv0kGB6r51dmz3ovi9d1ES371YC06nirtvjetdy4hh1mwUhrG0qk4zCktYqH4dAKIeq677iveB
ASfYDvZKmUz3A15FV4fgcbEQiINUf00d9w78w8Qse/S5gsPXkVU70Y0A+FIc73Wj8zdNAYkiiysC
FW1gknUrrVPlVsXGSuz2CHS9ABTnWYBu+BgcIDNfnJyklF6guYV07GtpdS5RnkLbJXF8LKfWPPZ1
5f2Vem9wmTq19X/Mdr2D88631FsgMsqPyOi3uZUFF30M8Ees1GbHSt079QDPjhY4UHAnpKQUn8Vb
B+HesQqCHqq5Y854743W8JQOaBQ51BCTSfatGbzlmWLfrUU1FM6tajPzP9s1FDFsvh4sn7mjN1jg
GN0MoGfleQc/8L1t6KG+pjH0bVkyb3Q14FX0TeNurmPSpsw+fqa5vs+DZLqoM/JNCEU9a3Hwy1oc
oqDqXNEtloeR1Rkf4qVYxHPMfNSuqlm3z0PfTg9tvIzc1LwyaJ/riKluVafHMnDUcJs63EYwYWel
Zf3R9SkzDyv6SFIdnUOzeLKM0T6MecT6eyl89372OnhorRbvm+45dZrkErI8uKS+E+2MAgIAbOzo
zrLNZz0wYG94I08Udo8DiCvie/F+UOrnGYNKAnsszrpF4EzLToIBs5eMNFRhYImmtXhdgcD8T6F0
5It6tE0LD7sMI0RSyy9BaoyZ1xJmwa/BQfZ8SQQos77XfWxdMdyCI4EZqAfHOuhBY03BMLHi9DmW
0MgVQekzD2px15jTkxrOI9QO396NqNJsp6WKTMG07U1ulpm6AM2cMIVX0iE9OWugizyzuAORcRom
GCnAlR46s3tWWvyfcjNOdjommvNWMHPhQuC3wJ/tnWHK4RTM7sOYahpTwS579EjNXeKm+piBG73j
tQHasPgWDlH6rua4xHjtT7fwebglSuAsoYJ61lnppDxQjudq91JMfMIAWHnKzpfeaIBjr1ZKqQD2
9EEKTHVuXuQ0uFa+RXWQn7O4ZMgeO2eHYTfwEFIKgOCKeVugmBY5hc17YW9Nhrz7QYPSWwMUwH9t
OCQNfw/JEf8+JsB6SubwI0QKDvHRw4S13M5xRgjuC94IgPYu0bi76P+myjbt69+sa9q7dsiO9Vjz
mQQVmDhYWqsJJKEWHmddn53w7yIvjS9IyKPIOb7oSWCd0kF5mQkCLPRW9ViZi/FA/FXtjFPsjSHZ
+p0Xz945jKyHmFTaNtWRVWrVHOE/A8S4feea+nTV0vhtVFmlhlWAjGIIZXgxaap8dG2Shr8HFOjj
pgARZHV3sEl4g+Uq7ZtwRDr97gZHewW26yKNrUwsBEzGaW3B1edp3+yK1PaeYAE4j+r0NoPgezIA
I9h50ByqOPlSMjFAvjICWlmSTJXqnOoZc74yA6CpKMekc0PmT0YK/MXa5UFnbKuy6E+wI4q3zqyb
0whbZCtVPXEa8Ma1hV+o0twzXeb/aTt7p5fBz8lWpmMRp/Mdwh9P/QzY23Tt5DFAyuUxaLSazDBS
mE7vpHurtqtjCQ3cCGBnKAkScxk/b2FquANSwU5IkrEINs48ZntW0Y8GcQ5G8V2WPXYhYLFvuf2G
aVl7zhbMTLng6kIQFmfTeYwW3GhtTOoZYES4IEmlmPToQ1EMfx//p0napXu2vHb1pQy4rl4LnW6T
FSmlAD0bHeS0VlfBzj9MOEKerPAtbkAK+K9jE6SHADqv3Rpwi4bxFaFy1A3xvLvpaghGSHBDmcmC
wY0dlLwXwQ3Z0fkpJMnx++Q2wQVcljXvmazyS2RT3mirgkt2ks1kJoIEC4t/b6gL0L5uq6MgVCrH
aYEUMpfNLkUP3Dpo8HrwN4miLXEEWgOwWHuyKn87Sr5L1ACH3J9mP4BiXi5cs5xRtlZ8oq0l6rwX
qKI0jnM2ZSfpGTktVwZZxOCf49vlJNJLC9VpYztZupNfmaA1TQIW4bPF1e8YNOpRFEYcbwvJfTiD
4fzRLfdvNCPnlKNGLTlgKRK5/rIZs0QmpYXxnVSzrDqGpaLjP7P8phzcZ4B3xkn+pPwMnJfDqBoQ
J+mrvVeWP+W4dAzgmC+38XaHpVHwUrlP1sVaSKNr21jq3RGpFTyZAH3csL/yNEC7JUM9Tum4V/X6
m+CBpRiAUXc1/DriqUiOZNVgY0ZUOSljvNvsJel9w3mFavC1h7m495qQO2ojIXpok+ZV7r2duI8D
cZ/DXBsM69YQobfH1J30VnFJHZZ/bYhm23rTwA7rQKibYCe3S+6GbJV4fCYb2ZSnwAp1n7xyt/GK
Pr/g6+iBPpPNpYCIwLOhHCu83hlbhmQGiADMGathjED/2JSjHRwpQCK7Rn65bc5pDxrKjk7y98am
IUbd7OI2+TKP+kWu3O0qQS3dFFY67eRay1VJ2oL1f6shvrJgAOSeyBGyJW23x0HqUhgpjiFNFwLR
RPRx6F7kxt8eTbk069Mge2oin5sKDPtOLoX8SL2vuT5tUOhbIujMcq3qe7vYhiB3ebu+Zu70M8Ar
45AxG+Cpe9WqvIVpGx7yGaJzq08v+jJ0yGc7i23nOAczSGDs+DYqdE6UcBv0hKwkL/6fP/zHb5BN
bK8gu+uhfut5u3uoyeBQ2hv6ToYA+b53yI2fbABZ40sKl/d2cW9wij/emj9AFZ+voEEar4hgTc7N
wQhzbd7HbvhV6TJ1v15hBsGL7rhQutfBRe2fMkwsD/Jber96TO1ZPaDR2M/bJguv7aArwDyWcWh5
reVI2fqvbV5XzggHhMlOnoQ+Tg9MYVi6LA+CPiLtZMKxXh+fpYNdzXQw9e2ABNtJnuCxs4bTlFss
S6p97gwYH7kLuPK//l27SM9+CFbYyw3gCgsgZX325vje1RcAo1HY9SJvw/C2DMvyJEl1bSuI/iwj
kqXPzt53qgHMSvrkBApjpPSXYn1b/3hEb5uyf6684eQ15laehNsh2AoclY+2IUEgYyEL9uaIQvd5
fcPXZ1napBosT6Ha94cGkN4xdKKD7DPlYZce6/GfH0Gpy12TrdsxUr9tftov1U9tt8e2rGz7n6EH
WzkS/Kl5DuDKbVLgMUUKyK23QTgvHw7dg2ga6CxUJ/2ADwV5euYFcscHW8cY1HnM5/bZYW7A+vCq
E7GY1QKP7eQ5B5Qy1N2dtWBV57F8zge3O5jmzFSi0dWdGhTEbnoEZjYkeA/CO5jyxS7SnId6F0Tl
o4N58Xrj5a9K9fY6rXVpXB+TT4cUQ9qeeuwH5WGUol6Ga9nSE+hLZgznSa6+nKQAzziBWeGx631o
9Vt5S2C10yqbf7QOrvFXbiGiJOuWCdfgPaS6v23hUoRcsC5W0jNxcKgh8YJvGBP9PeqBuyNjspdr
LIXc9niZniCUyxp5Sr/nk37xYiM7qPN4l5glAmVed5JBRmPUbuHslqjn7sIiuH0BjPYnpPzsLCeU
Oy9bjPTtwoaxo+HnPHhPmMW5N8yyn9ivPp5nh1yeiHUwUDXVOXPc+vv0dtR2/QTxfr2KZeYwkibL
ZyZzM2vnW9CFhFQCL+AvcMkGM3EP+VHpQm4NyomBLsqoWfubjplMtsDrVsfJdc4TwBzyuUfokWgU
R/Y2wzHsNru6raIiLSjIuenabRCGS/1QG4lxkPPL7/LtaDy3+uNs5O1BNY1nuavrrZWtvOt+xMYU
bcaiQOkfCvk/C7R14FDk2y/128SO5WmJIw3LBzD+ey2zc9j5bT7cI8hunoCmVRdh7QxRV114Fn6X
YZbd7q/ciXWMWW8MH+hfKfRMc/LqnQVBGlkMx8DhpOAlcBnBdygE7ksumdwZeawDldijBTzYL/AN
+c9gLh3WEX29k7cHehnv14uw7pUt6fL/PxVztRH20v061MuPkeptLr7WZevWOEfYfjChRZhBJrpK
Z59UPBali/zZ25RLNnHY5FW7bZLX/gdWf/tQyu/8Y5ZxO7bM3S2wgCsJQewx+NDL/JXkCKFreU3m
AjmYbTCZX9FaIZ4c9smpaMJQ3Uv326a/fEEjwCBdkN7mcfKkyoxuLda2ac5IOWgoRWrAxJZJmPw7
a3FDSUr9j7ns7deX8wgT534s0HXr2W6Apx9sslTzFr3egiTUd1d+iFlfdFdXzzItk0mdbElxO/Uy
LZQqiSA0rwMIIGtn6bJWZWst1tu4tq1/49OxUf7eIdTBGMaYKQNnBxAgP0ld3jyueMIyftl/+/Fz
qRWbSBnUP6aRcgtvT978LYBof5bHNUJJF9D0cg/CrkNyQ56Uf9+Uo29DFaCc5uSW6e4zFSSAKbIu
4T5xQoTgIXvXHesaUHZIsfaT6uD/GLQ6P99+/fIk38ge6ztzm8/cHmZp9fS8I3/yn/dOtm69ZPNz
XQ66nfWPXp//wOejFI3ERmu/aTNSszKurLMHOfbf2tYusvc2z5bNtZD7sVZlS477r2f9YzkjvaXj
pz/1b22fzvrpLwXLgI/RXN2FMPqWVxwPZ3IV1Xxbq8oLLwWhFMiZ0IhYvC9htrVY2+YMT1Dod/Sp
WoPNWycZbuXka9c/9simbwYghEjB355oeVnkPVlflvWl+q9t62Hy3km/f2v7v57Kn/OF3F/EoP3G
nYtDG9PaZS4sH661uK1k1/ofsYp/6/6p7baeWE57+wtynk99bn9hSLyrpgy/1c4LtzI0yBpUttZv
tIwha1W21gnZ2vlT26eq9PN7BAP6H1qNJEJS2BD5eDnJvTO9lUf4timtUp8JZbOszqrsoHvF6zq8
A6aCNr7WlXmhkUtdRn7mQgERJSuz3FvoyA+sdt7K8ED0H0nWBmXgf+hqt0HDVokhyOhSlDMkTMTf
dv823K6PgiOL/rXP+hisbZ8eF6nK3jFoUkIWLkyvQZ3NXefo6byV9W8CwIBwUTK+Be0QHW5vvFyU
tbgNq2tdLtd/rcqO9dWVakAg5Z/hW+qfziBtc5aAndASXqN1sL9NrG/75f6sRzZ4lbB4y84WgRFj
iZD8sXJcu8mxUsjEYK3K1qd+MoiubX/847Ln0yGDVyn72bgHFfhUQ6XANUB6ECk3NJAcy4erxBGv
fZWhy8+SLDvJlSmTPs9Os+psmsyxTvKyr3f09u7/Ecz8Y6qwdpUtub1R0RPRu3W6BblyB9ETI46Q
SdHRyh5mryQdg5qLNj3IK3qLU8oTMM563PwlL/I/Ua1aDfZYZ5M6aUgO5nl2TpAIhiUOaU2KuiFb
uVnrvhUo6J+F1qZcdIed2cKAjAF5jXxYuhYcTd2/E862RQIgUtGukasq96XOoDLpVfFWxvBMhE+u
Lzd4bhHdaW/xzE+XXy7qH7fotnS9XXVZs8jm7TWPSE7Onjnt5SrLn10L+QFrVS7sp7bbqk72fCZz
rj1l9/ov6WGob22s9TbYGGIVF+T+R1fE49FACHCvw5ilCvUMAdLijM8key2d3JnhINOz7PU8YJ56
kuDdVAevkZYdteUcalJn92VQtxvpNXfZeFLm0typfQZIbxiKTRPxqkvhZa65tT0AnhqYomuauAc1
Cq18j2QQhsus7PdEJUENT8650YPmEU4WuWZEYyGeZw7uRbF6Tf3xbUG0vwTIwL7Av6l3qMaNqHJQ
lbYMwaMsIT1Rj6hAxHaVvsSeg7Kg2d1PMVoIDrCFg05u/+hZ/vyUVs0P+I6n3tTKjzE3cdVK/a95
yZS8xgf+4gcqSPGseeu92frmEa0ns+sHJBy0FnWcYdgETV1/qWcwvSzJy3ddTe0tijrAqyJku9Ri
sQUwCSXPuVWh36SquwqJYJShSnDcGDFWD+Oyh1ASZgIDjgJhoh2bwi4f5impHmRLiqwoHHTP8hxh
YYLwVhEHu7JCfsifhr9NkmfHVl2k/DK1MrAjQYljtwSAN67Pyi0uYlSvVQifho+RqIqC4a7NCjBB
XjuwHm4K9wJSg/SaR7C9RfVr6qfoaVgKiC7Rk68mX5HVVM7SVGaYdKO7iCpXgfCZYZGtcYKnBjXs
J5VM6FOqaNp2GseAFQQ7YtsDWpXaXMscS1E8ZDfTMHQPWtJ5j/NS1BmwPZtnC3Y1PdYdoZ6lW610
cEUbyM6YE2Zz46ijC+P/mpJofrjVQHOg/OvwzK3HV5HlPaIyE22rsN2ge2rsHc0yd9PU5Gi8AaYv
DM282A5QZ2Ct2k639aTdYAWPDAYO4KUXltcKqt21WYq1yvN5TApiqAPSRjbctFK/5LOZGlvNNLSL
FMUU/G9j0VfKdvJguXthSrAZUYO33gcw6tpj/3cy5H8ZpNLBhUP3590y4TODTAStUFSoxPTzL9Kd
X8I80f+emgS0AoI4b8GYAbtGB+tx1sglW1Ni3VVu3l/0Pm5PaRoXD9wCDcp/q740o8LDlaXmvWr0
bzWqQfdulDwOdtVAfVXql7gnceQg9riXquwgFfqO/Hq+r8dNj3HHZlq6x1qKKV8Mlms5jgw2TY4C
7ZYxY/fHwVb+1Uln805OVTem9uB44QlyGE6dGbJoBz441W79BW2Q/A7DObmdtzbm9rHp2n2uImuz
9bFY7oPsFaPCmaB90bBWts07iBbNC9zz/oHQ8VlqGO22L5jWQYbKRsSalh7S5hjl54MS90110ePC
NRCgNrQfIhbLpgKD7op+Wn+tB8LKZYraiexwULI4I4OZgGbjUuim0h4R29S2UpXLk6Xq8qlywIQt
18ceR4Au1TLRi4/2+Pv276RJ7h/tooZztlw/VKdB5GWThz89z8w4mCinyKYUVTDDcF/r8rSNLRKS
fzTKbtnTQe7YDY8AZ0DgBcMGXBeWCmXFoKTXf9V1EJ56ewjQeA+rr2V5kP3xENaHVEe1qZoVh4C1
4uIWTjzw3ARRcO2WYkjQPXEN//jHjr5PsZP5CHw73kNhiO/KMcPDcClkS9pMVtlYNtgoqsVa1OA3
+F86yiG33uvR3Yg54P/lkNQdwFeo2vHzadquQOT2eXwoVaKB20+/TnrLH5mKUm+uabvwKEg7mlYL
AxZFyvtoKXIEJu6lOvk+ioWRP0BeV2OC68vuUkW5fLN2ki0c9O748HXkkTk4domqhGXl4YkxKcrF
+bCA4qMsJXs/HSpV+cMtqqMnByHw26Hy1/44ItPNfVcC0Pi8Y/lVUxlDdnyeC/uvFHtSkEuzm961
U5XeuWME4ERDebPLyDOqZCv2SRFqr2oZDldXr7/noaa+Dnahvuph/dAxwD6Qm4bpguggX7/eQP/L
qVv9zgZa8uFmnIpkTnmfombwEVXKF/jIwaPsNMvg3i9i+0n2gRTepxDqXvKl51h/JINmvml+VLxr
yVm68M3JXtWmgX75ENbpdO0DLb0flwJxP33YmEnNpt3MG8Zs0HhLVfpANCWR47u/1GTAvdQldglz
Kf3IvBodbc1ot1I1+mY4Gbim7krTQhF/Y1td/4KNFdJF1qjvIwiVH02PLYIKX++48Cs/gIKVOzvz
zdOIZeZTaY9vQGi6v63y2+w27hdLcdtLVkZIJ9l693czA6RQHSt/QkQHLd2w/x04dvs3kC19N8e4
iNuN/6YBPkPDth3Ae7IVh+1+xhoWvvD/NkGL/GfnpzbdckDFZvO1HLx6j19bicKcU7xlimVfmrSb
0NzuizcdxvQL1u8b2akAY3sDgfEFJq96L02235BfcIfyKNURNYmz5k3JVqp17JpPM1k6qckZu0G9
V9F602FE3wXTDC6hsELjrkYrBlp07aPCZuf3BN3jbgcWD1lPpGX3lT84F9nTt763N7XB4rnD7WT2
GXkQjIk+erXqt3B8ootUnUi1gSlE/Z1UbYyI8IHU/atUZ2X65vLNf5Da1GdPjNf5kxGD7/HH4BRG
g/KcZq16H/nQiEMfu6ohr54A+uyRneifS699T+JWvQOsMDzresurEqMqXyXuVTpIO7qIh1Kpswdp
ksJE5SiyITDUnY7haoF7bGYHz9I9/h/Gzms5Ui7rtk9EBGbjbjNJpzRSlrxuCJVUwns27un/Afq6
Vd3RJ+LcEIlJI4TZrDXnmNjR7nJxbZpi60inIrCw3oAxL4/WaBfHSGKWm2HB5VFRmTSycsDMqqMX
ux3QcStqbkPNJgp8NB8ghKWvqlm5G7iZ5X6ZxaODpF4vnkoxgKQ0OrQE82ZaN/ormH6oavKBdGW1
RShepa+oqLMddnx7q9P7eLVM45g7inkvwsw+l4mJwGLerB3VPyNqyQO3Nu3MsE4jjYhXzjyZtNRf
U8Fr0O/+a9nPJssrU2n/VJ2u7f7X+/UWAYy04tt6mJrLoFTIpQsH9B2qLsGd6E+u+o9i6K2nxh7g
A+V6ccpCw4JsXKUo4vrpuauc67LpYKSnOjLcl7rJVc+pY/Ocli4BLHUNLQUu7CN2pA8F+NUmLtYO
sqGTWnJSOUP8LjUEYqbhNLeukMGNYtnJLkpD9R6qSr1aPt6eXtTSbT4kfSNkRCKGwzgae2q2JdTd
0ry6FsxxTncbsKWWr5KsLiDjwqg6lVxTT1YZep2vxzc1cPJ/Vnxvs6wuf5biI0H8DMbfU6dAjb1l
fYju8bR8Wmw7LLQq7ISVLQ7fs8tq3dWSYcupHX1vGWj61RSJuVOtHu/2z0eYtjhayMtv7NBUNqlW
6MRS9fbeRO97IOumOWmGsLdWko13IzkuXteqzSNno4r0x7HfGDtfYfMoX4374PQJQ9KhMLfXe6st
xAeeRGCRgus8Rx8nbZbYmFSCaVNXVX2J9bbeC6PqbyKnNUn39UtiCaQNHwuxKhc+nJl6CRbL7/zX
OBgek0gofxSUlt9flOUaqLjC/BzT/j1UFPtFs5oM2rE23YcWbHCGKMEtFmpnl81QcVXx02OXxuaO
ckB662AFQuPcmNTPuJBZ/hS+cgF+w3yofOoBOciokxhhMwhPAkf8ySAj67J7CIjmaNpfnUSzDKe4
eXBbngllV2m36DYk8hwSlvBd2R7FNd/f67pBBtVgz0gDNSUtTpPZcXll2zUtQBAIZ5mAdSG/5pdm
9+5Dnrov2hgrZ9G5LvsAfG8dpvXNMisNyHO5HcuDHneAqTTGZQdZInUrGsd9DDCkr6o+VM9dVfqP
UT296magX5a5aVaA27p5u2zqavYx0kz/bpkLu2DXpmX6SxS6/+hP9BILs7kvDdt+9HeDn9mvMbfK
XTuo7c5u++Ct0Hd1X1tvJYosInOqet8HffFCzN26MyPnF8+RJ0IeikvtK8DzA8wbsgu11feyeUVU
0HEmWXd2sgw7YEcjJxHgNSMy/ixxhyYwtdAO5OPPBo1RG15lSXPbEyl4kfOEA2P0GrKRvWV2WUHD
trg0E2lbRFYfETvxzYGsUDcQOLqidldcjHligeI9Oopxzu1q+kUV4EWW0fg2RrPQo8XPAQcK5F6q
v8RTP74NdWSuh3l5NC//z+0dkEs/2/uOz+cgT1s3gQPw7V+f/7P8//X5/7n98r161ePcdsVG5Ga8
7nlgv5b9WF91W+g7a14GLqO+LityHn6/ly2bAIpsruW87L/ey50TnJXi7mKde+IyMWe3pVs16pYj
I/tnmUp8tJuL7c9my8ohdt1VXeM3CMpbJWtNDJN4vgat7oONzbnudXBsvGzQittlMgj+X0X3pK+0
ptroYaKeggojHhepZQZCu3pq58kyaxkKpvvv+azyOh7XYD3+a+2y/Gd2eceyDLbdMY8QtP0s+v6k
n/mUi940OLclu+u9I/4DIpn7muBn4qAq84Pr4yXVB/vXaHXuuwGAjmqh29+ajkPgaAJvpUjViO4r
bmKMx4emVLaG7k7PEBn6neRTF+DpE7asw/IdYYacr6ta80wStnvxpUaja/5switudfbaI7oRk9QB
w9jqTTvc6HUIs3sO3FkSdb7DdcywwJzLw9eyYpl0sLo3DiIrnOidfRCpKIHrtP41sxPlCiBaevre
JUYsmSaYLgbsGCDktlgxBMEXEw/1TqmybsfDH1h846sS7RuIkf45ikmCT2Tb3UZNp+3VuM0O/pCK
SxjoZGIo5fSUhukXosPsizeHxMHfKEJAxyL690qezM4YZHCpiqa5FvPEUBkehgW4xHkDQ5+tSA2S
DbMtL1qKLx5ksrrp3UJelu2XzQh42hAaORKABpwmmTPZkcyTJdsl1wBYB7lqTXoHdIiACJNgNEOq
w5YctPpiBjLZVVhrzkmGqcIYxHSyHZTFuOOto5310aEAZXx0RWQeKHsUN+449TdZNQwHRY3KY2YU
BPv4XXRKGh/EU287p6QcyXqtKZJEMvG3cduqJDCo9dZxiwGjK9BlAFDdHf2JcpPGtrz60J7gBqMd
5IqDGqjquvtJEvVDuPPwEJngkaVYdTKkKBUU6mNDD3odDqrxNDgOLG+4p89kz3SrKhqHs08OFQjq
PPWqMYwgYcGP496E4cNPp99J42x88she6F43cG2i2Ws/RfdoSb8iS51+K4nxm8Iv9nIzoFAeOPo2
a7k5+73YdfMnODH5HejASiIeBh6orBFIJxKT3wW6RF2KdxetAY+AWX+EjTrc1QSpzzT+CehafXbN
UYJC5gzgyajcZ40GSAZ433CJobUwKB/2uVCiB19x7Yut4aZdguBD0WG5M/1+36X9+CIsnp00LXhw
Cs4UbcwLsAHq8BIhANwEZd/tl3fpcXKojV67yW2t96glFjc4gmIeVWdlsOkSyOG3q+9FYgSIuGyy
vPproTWvWRb+95qfzYds4RPyBT+fsyyrKgcfGg28dUZi4MUsW6IcW0U+SQIsbwZfzcBXsEsyeNvU
LXucHvMsRDt3M7YFOZfzrC5GTEvCLA7LrJ/W2gp3Yrwi5AGTnGXzUDBP9Dwk76kUY3kc3KQiwYJX
y+Rnm+XVsoykcbZudCRKfY4a6//jfRPAqBKD+n989jL711fb5AgcGAmt/lr285bl+4eonG6y9KUZ
w/CBa66/KmLbPOg+3oouN+5V1/Z3Rh8q6ynn32y7RXxnVcV+mVveJAz3vpWZezZNZQ+6aLq4ssFS
2ObtczfY1cro7eC9DZQHDEXup9C0be5wOYADvg60XI/YACivzOIvihm30EHi31VUx9x2mvZljrtf
J6Ysz9S5jyoQ9zNGgeqca1W4BWc6rRKhVuefFctaBlj/bCeI5Clae63KJyQyJDfPn7C8ZdnwZ7az
Bntl9zU9y39/yX99tDIk+IV0/ylFowowc/6Snw9YZtNe3dP8im88p1fskxwCAoiIDiXxRelCLCS6
fScgOd6l1nz11QoUBiJ0vpfh9CVSKXX2NqWCs60SXBKroP6/Z+dlJHX352ieLMuQYGobctHogsxr
f1Ys2y3LqlrNtqInFWCZbS0j30RgYTwZj5T3q/p3hHHBLdT6VQtG7G9dOT7ZJQ/t9dj49/mUdx5S
se6qyxgapj1kt44BVCUG4nYeza7fF6hqIThGaPaJrTqYqQsTZL6K97YaXfJUrbYZz7p3KqxdKgZU
r1OzViisF9kjvy5cU/N2nhMLAoo5CfFGpuiL36TWR2n6NyqFzAASDr6mpE4YSj8WZWuB76PIQEND
fg2je/LzvPgwmvhdEVSpuVoioEc1ZJodaVgC1IIJ0jObsv7Rr/sGpjkPEMvawQ7LY5hhBVzW5kR4
nvxualbL2jgNMzIvYcota8fWSi+1It6S+ZPoeOS3aV3dL+ti4VBzArTEmDy6LVtVucQkCfE6MKfo
dnm1TNQseJ10tTr8LFpekYYaejE5Pt/v+lmr2pm9i2lErZZldhOCm3QafKfAQdc/2/18j9pn50YU
1o0/6Ww7xaRS4US6HxK3pEXk0zzRUu3oOlI7qvio8KxH2i6dQMUsK5bJ4EANWivzNrWijNX25z2a
r3yUUwnZ7t8f89cmph3jIVs+/OfTOmI61p09lt735y6r/TTmK/7acrIUZU0clvAMy8UINn+80tdY
BHGw/vXGZcX3Vy4/MMxUf+sK8fS9zFh+wc+Xj27CIejbUj00Yev9z7/pZ+t/Plf7zAK4Dd+/Yd4L
y6u/fuz8475/07Lm+0tlmd3GgF2xiu/M1lGPxbzZsoEvaso8y8tlzTIZl92/vBSOBN3Q/3bpCJ0V
2W8ZbRCnNjTnJomqdU2ARRBhNQua/N0smhGGHprGTj1YoT/tbFf+QZY7eilgRTX66PSE6EhhkUfh
wgdze3kI0/azznx3y5jp6IAwjSo98jRrnFG27oelEJEdy5VScyEHNCvA4TsuNcaGdCunTp54ztxj
wnsUTeeuOk47uB7jQ+1XiIvloxYMfBg2P4jYyaVTm5Md47+sUD1R0NmkVLcKob+HRX9S6HqOBZGI
IwiGcm74FQpNhwS/7x4fMY+pbnKMFO1at4lyp8Y88pbkGd1V/lEwFiFebl7UDx02qTQ5fy/TCHFZ
TUWfHX7eFVDJ87Ia5BK5qcrdsgIP2ns74biq2g4r53TfVPdNKvq7noFQa9ew0HMeyfsJyQjwspgf
EjwqJSErJOQQe1BJG7JDO6wGrKbCRW9oppdOG0gAmydj6l/rHh9/VhztoDdR/TMpqBav8ZgNW72A
NbYsyyEw7CZS1iiY/muZnBhIgDTVdxUpeoVj+rfZPAFH4ZZ2ddda4JrSFi7OwBjmbponUWqUe2e0
x9UyyxXEuIuhUWAYar4X/SxvLPEcma1xsyxylEqHSzZMxIU2xWZZtkwM3ddpE8FsXDb5awXEPGNs
vr94WWzqBf3dscgPyxcvy/ywX1lua3jtWNOxnn/ksjJK1PxoWgAI50UmZfWLbSteH4TxtSg3BYbg
u1bTois9868hqvxDrxlnQOTpaSCs6m6ZOBOsf7BW5vZnWTp2OSFukPkTVYkVLI2+Qea1vEnMxLyj
2G9+v1dG1mYqfNKPwrYhRcvhoc1PyRiazNLZfc+TkFRt6yIVa3S+rA9LUz/Og+e4cW4nl9FBN1X0
iiop7lw3UW7N6BjMM0YU/zMZzPpVUrW8GUU6Pxbi9yH9D2HGz3ZDAuUonbj0Lh9kq4VFdkV0R+Cd
vJTF6H0fUVMZBWiN2xVU5Oa2qLPgKiiSXfW4uC/9YDgumy0ThmT6iligcr/MLttqUNY9s0I5vrxr
WYajIsWSkJx5hhvWrhq4d2luuHdwuacbw5BvgV9DCZmX63bWkSQVr/zYwfm/bAYB80DnPjwvWzDy
u1MjzThGE8dfMUbtXglc6w6zqH1Hgli10UKHLINhsu+WFVoL3FMtac4ss8sKgCniUqUMGEneUCDH
hi2tZMNYdxHX36QzTz/bhtROCTNr7F2qV/HWGVFMgLMMryVuCI94lmRj2JDR1nZb+VvDNSCHw2+5
gnqOrqJt8IYaCfWDgXqoY6SECs1ZJsuEsctEWhZpnvo0MNooA+LwFMJC/JnU5wMe/ufVPAtf7zlv
yfIjW8NFfzdHq/iEQ98sr4hrzuhf37SzS0jOEsbl1TLpF6HkPOGhFuHkshB0rdy5Oh3vIQb4UowP
4bfwatZ5qwy76xdVnyiztDzFzsaHnwljZKwOy3y2uB46kT2L2XgkZydNPf8EsolwHlmL/8isALtB
g6QoAHf3ZpnoVTtMBBzVM3/j3y/11P2IEh0GRpODfVxWd92EQ3R5GYOdAfmfxLQ5AOfTtIOy973H
nJEIkgTOSOxYtBCXvfi9GtjLca7K7GCfEHeAwwz7gtgoo6FgsZN/Rik+fWgRaVHtBuK/PFO7D8h1
vClk92KzW48RcWDbVhNv4SjczTCrahM+pnCPXHGyzfL3/uzt5dXyH6CHFW5EwL5SSEk7qlL36iQQ
+5agthvLKMqDxUNCUsX1SlHlrhfWY8pfbZoDDn1MHSr/YQ4BrWZM7gCknxTTi2tMzLMpLZ8V1/b8
z1peZUAbNhVYEO67nXbTQLYIKotGl1FC4kvS4fTXjsGizH6z3AaEoq2tFSXzqfdTcKtC80NkobIx
zFPR18NNE1r998QQ0XDj6/Oey8a3TNOrGyy/1Y2bV0DHl5e543baZnm5RK8ur5ZJYvsVaicXGsas
nS/mOJbSqDDoMOj4nwdW6dr5IcoAAcwe0fnPXCbLH/wzKzMDsoxGbqY/e5imWaO47I5i8ZwuL9uJ
glee2aP3859ZjtOf2eWVq/XEW2Hg5eJdwAlkYsyyv5+JKUW4k8I8JrP2fjkOlkk0z/a0OLZT1JyW
RaVvEu4QOIxGlliDbkk0sJSO/29XFL9SralJHzVyPGCza+z7pS31/pAA+cIkzz6d+RCVIMZgmSyz
cQSFWIuUr5ohZX8kGLJdTY3dkYqixMPRdgrPIKarLYZxFWRE64bkU3uqU/EUo6v+jtrPp5sOD1o5
g3UZj5AbWxA4h5V+pHW+0bMO32hyzooqXMEoo1E6leHJQgtzDny5pt/erPoxu2Qat4jcrUzPhbJ6
VKt2zSWjpIVOZbGs5AHcwPxoO6lX3Pf6fupJELIcMmnt57Zu862gCYOKXXZksTTBNmoJohT5Suky
+iPIBD1uuFw04luha9Z61EZl4ystsTCdvoX9D55uejREesjLkvodkURRI16rviKzcEy34JeijYnR
r2jlKQxqdcXNEWdyWBRegyEjlCfAr+hJYlq6ikrrNYgpquClWgNli7Z9NWdEtwYqXEoUNKfXU6n3
5Bs7jVeCqGgcao3d8NXY7Binc4lK4f1T556CMYnXEQFbfh6rcE2JKI00ytWdCvjWiKHjE5pZdV+x
jyNbRUm1HibT2fmwbpSy3bd6yE6AQxcJiz0tQrziTS/QxfRPrjOXLgmCZDzWfNrcuudri6bBjrGt
Q57sDGXECKyg95e9smNEMa3pP74xeA43zoh/v1SsBDYRMh1nYuwp8OY44NGQb/KHB7k77hPnOoBA
2tPxVE+IaUnPcEhgUHP+0SUuXTzzMgAY7ASOStaWFDCncD2Fylfrky1TD+f5CNJjqz2n4fTHZOU6
b7hRVjxkK7Z/KXT5UWXQkXRO0bXWd4Q1jT39xtAmMUeNhUdB9FQkDQm4Fj4xHNxeSjnBEJjCp0RN
11Y7I0VgLa8GvX32uV94UF5X5DKTD5rRwnH4LqtyI5gQU7dGlTNC9DLPslK2WdD41xHi+lQ5v8uU
VL1ADd7HTtm2Dg+CvdZ58wCws4zwiFZua7rhpwKHdVUMZBNrw/TiVhQsKEBqyh+biES4RkZ0MDQq
eW6sXiEuOGtjTD0/7B5GzdkShIt8JESKpQiVbitPSErykVSa3E7VIL0xTMut4jyFSp6vzDjzN3Wa
U5/p8q1pKcVpCvnAvqUyGGnabTDELWjK8SDVd578w7U72t1G1vdNQlRrTV4X9fyN5ZavWtuBZwGQ
5BiEHrfdE4pcA9hRHK5J8cxWjAa19QR/deUSmLpqxyFbxXa4N4WirjqQXVYsngCJVQKRJJivlPFR
pXp5TPqKAzFU1eReMwKTdeNz4HbvflDVQJ2Kz3h6mfQE+FoafiDOzbxGfyRC8bFDL0nXBVpqf3RB
ps69jXaQjketbRilTckMEbDl61+Ub0CYWK9xb16KgaZ96p6EzmaZ1p8NldE/1/R405E63JbNyZ8k
AbL5uCOe1yJdNg/342+Ss6lXPyS5fNMkgfJqO96JmJG/nGZcb0EhkGh0Gn2CK3QOZFKiGQZsGHBM
rOtCAgSL3zt20qouCQVWDOVQDgyyQqFV63bHvle91KbgT6TA0Si3dWb6V7IN2w2tnXg9VPajNWSe
kUsuBAoY2jR9IeM+9TSXhndTt9GqabJn9KKYHFueoYckIi8J9aZVEyQ858SijB42jZI+AfO/gk5z
Vs1zZ0Ggq6IE331/cCL9s1CSzyzSP5rKICywhsyv8gxFhXuX93LcOhnNgkhDy+6k6IjCMXjRqIIO
GbC/fizu1bi6VHOhKh/nRuwfo7GJXuj5wSFS2aYTK7h39WZQrNnuXN52YbyKCotqySzUrYLhUGjc
FDI0QhbwPlgvXDWtYB1rhzqLbm2EGKsyLS5ZUnxlhn2oKuu9iXjwGsRd6KSZJ9R0j1CFepDfktfS
+/jqnf6mJc0sAFXtVSjQN9KIIfL0XeJZCmn0utKOK8XMB883lA8HslHodwjRI2MjCJXSW9vajUP9
QMwbbehM7KgC7MyJSmaYP+aDuhWkem+d0EI/jGYlMjnMlOLFVYv4plsHoTMzxH51RghtPH0apzb1
4M88hPX0UQzWs16M185a65lVba1gOE+gORML8lxD/qRmWecCjLVTNHAGC52OmmgOie8j07Z2faR4
TkTW/esYlW9ukD5YpTwNFppGtX8K23TfoMFJBo6JuG22INlA03SnEHAggjbAaHVqeknJE7hSe0bN
+QlV3kz3VVP0FHFHmHHwoYEGkF0RmG9jO7yRTZ2t7FR5bBxANm2kvzZZ8tGD0zOq4RV/2R9ku+hi
jd3URQcpsocRG/k6VYtfpQReHsFh6hIU1eyPe0GI2K6gDYDmz6B21Ew7GpDA1JpDIOWVTCMyBB3q
431r/2lEA5qCOywZ20S95wLkLwDllSJ6Ii/VHGxTetLb/JqA5llpU29uhOvuBss9vGYNgD5oQ4di
MFt4+wli+RF5REiOJmnsR0Ixigu+YSR8Nth0nTOy9KnsUBVuzQ81a0+J2r9IfhSPfs8RIgxIn+mT
WytHrnz3iMvKlZQ2uz64aCTTF6a+a+N+PxT+ttk3fb5t2C1cJHjyp3c4rOjtRYz/e1DAdnmJqFLt
W/LU1IZgscE9JQWsT2kk9FPybR9x9vaO/ydNiVBO0KflQ/1syfaku+2ddNI1eQ7Xsg3ezIznRixk
RDf06auNpx4+adGtac2Q8iCI/pw4NugIgI3PGTbUWs+IZtg4horAWO4EzxkHl6flIrsQPVozDohU
alWcLvLZaikqT6kzrODw3Kbx0KwqGyKgKhAcGVnwUFjpn7Id6lXWpr1XuZLESEyHdageOtX9ZRsM
IscQcnYedEejYZRdSv9Ntpx3k9S3FjBvu+nOBtU7yCmJB+LOUlK6oZUPShTtFMjdZxiECJ0CSmgG
tcO6M9jJNruRyJOJC7qWeVK3XQz/jrPq4j7zsvsmgxHVJYq61Q2YDU0d/SIAvvVh23ODYyR5dT/V
QcqTBoiMpzFz7/jtgyJGsJuufBMtpPFRidC9yLe6cbdBB1K0icgodhPXSykR1DQ4UoTxXq4qnDwM
wioRr6uAioBU1YyKdbLPps45EDL5bEfAe7iDy6781FrGxmPP6VnA14mjk1AKEuZ6GIoxh0sV/dK4
/Hi4k1A1kd8zRdUpiIovQkbDldAkbSXj0W8cgkry3xrkOmeqcUloJIL5kUM+Z36WQXW0GCwGbX7p
XJqG5IuAujpjIHpirP3k0LRYm8GcFaEPH6PJE0DidMPFcbnVWKOXOHJOGORubhEgFTdwVKvnRK84
O/q1VU/qrdllA4PxNFkJhzGYlaLbCKKvjnp2ezSLmZBlDvDehv7RLPqNppsDAytCMyIbtoMl75R+
KA+RktwZAQNyMmlz3cx3BpWpqpp6BrRht8OkbTRW5lEQerTC4Dd8K9ipCZq9UKs4AzholC+Kfu9R
kRx8yxhIBm7pVl6yEowZiHuxSlHb7iczqL0GIqbbx+t4Ms+1dNGmyj+mckPU8ikimDWnCA3wEe1d
Um6wMt7FnRBbNa9egSzcyHyC+FzMiOa3ShBcPbgaZv0ifCyFzUgIDZRDkWBVqQHjziICM4kEPXd2
iJZMoiHtfh1bmHusEVeI+R5LEJBdP5LZbulbYYwPumqdqpgzMGQPJ4JQCbqSf0zb77y0hTicbULN
2kXW8DYNNyhnHlMUqStyQapNprGfiBK/4MRANjLxvG7hVWrHuQRvPiuQ+WZt2xp6yIveHBVtaxF4
tHJN5V4UYtsBuJ0vUsUKDipWqBEB9W6my5H+kXBhU4wj6MDXLjR+65Yybn29A5aMhRSiIY+naQre
jhGh6XL0FwreAQYmxCaG+FcY47dRCCMpMb4Mq81X1kC534SaxHWTEqIJXlBXr5Gj6lDlbC8h5XSl
uBwltqm/U3D5Q4ZyeewSutY6jfuRqKJE134B7Ms8pDIYKA3NU5PCnN+wiagRe7pOY99JdsKES6sN
w97WOodxQFyuQc010FPal1irwFG3RyXiaCtqsWrS8jFOc+xI1g1gTG8qGD/3rUuqL0WKlZWGu57E
caid08VCwl6Kz1FzP8psij2EbCWHqbzaef9qN/0HJNH9NI5rS9feiiEyoSX3IHoxX/hDbcIn6fM1
fRC1FPddYl9l42DLiLNz50gaKJVKI9t9jc2WRPvMePDbX1KooLphiJIgRuKOavveEObn1BQnoVmc
ukFLnhN9jFq1b0ueOroi770wUu8IHHnUO1IxXZlvg3D8FfpmhxbQvtJQIcAl9mE2Ty+O+8uxFEQi
+sziy9ph3bYxA2wGmODrAi/WC2+EYkvM+aqrJf2GcKeU+TlPH8HmuTQ7/T3H5LouQ2MzxBpPYp3G
pnqUbxTdMtbOTRMA7KToh3aBbHBXojnJ7U1fqS9KmtJqkfrOH2DuDT5heCkYtMqW66BrP8IK6b1p
HBhfNHnKAKO3VyajSp6++ls1OTCSNqEOp6RURe5aKzqLryEPIXWVtY82N68Mbe048edohy8hfcpx
lNla6WADxq4+HuzxuRBRuvH1XSpoSOf4UPGgBhuLHJhCyJckD+YKNU/+fsx/zbXqNTcEeiW1RqWV
vDplF2MiHa3kcRi4e5ukem/LniFHZ7W0CRvawyEh0a7twlD+LH0yMpKwvLRBuDUIEtm643AsE/13
qmDYDWPI7zNvqGo/UCQ90hAvtgoalVXFGb9xFZtnQ5dTqe+bSz5uXSjA40i5HT1X5flJAJ2twBZY
4URI6WrFDd6/1KcWEkWfhZ+eVFsBah6XJAv5Jq2nqNmHADZWiJbsVV3on70Bdip91Cw73wWF9mZr
yt6eBuonLmoeo/wsClCn8Lo/4c28M6Lut5UeXiaQw5B9k2RNGiwUgum2DolwvRu4m3IqYjjM35HE
IP3uvsi3vPguEcsR1yiNoPOss59cbTiONTASOHNkyRv1bVeL95x/FkiUa5S4+k6ZI5fDcjylpgr1
PcrlNop4TlMZ+5dl/8Q5igwEUf18ObQ2dTDueB9dcBkAvg0PxAo9JpqueCRg7Z4wkvqrvvJRD326
w3PlGM/Uth/sTDLaRJhqTijOiK7GOnFME5fHVC5RvsGAl3MTkS213qpGXvOqWvpbpaGlytBMULD9
VbDzVnlvXJU0oWQojJeOvqUW9J1H+s/MU3GDU2iKh2Cy9lrKAF0EhPJxdWIEAGmPZ1hHh91aSQOh
MSRhClZ3bhhcyz9ceH06Pz3OyiHsrqngSc2q8dPEPbEoQn0Ja4IaRr0gD6p/AECabtFw3cV2d6Kt
gNFPSS8iDVqPh8BTP5NbR+Neew9y592WzVOjcmAm5hPZF/e6lXsiIKeQCGAo4ATJjjdNzdmCrQuF
+L4x1BfZmr8Vu6OujNKtMciui1WKMTH3f3uKDBwT3aGSl6SCA84FABncDG/WXv354dVRgtMEqRCk
9inRrYnCXfNRVsO2spWnlEjilR0a/bovGHirJmoGn6OFUYzMCxeruFBXpkhvCr/9nQssFKGcgFIi
f6rlvZ2Ko5FZzVpXJGOqHPm9CqB6iBXFE3M+r3S1DVZwoujj4iPMwj3gips6CrdqYn6GTk2dqqYL
SJIqUYrRTh/LS2IRKFpX6aHsiEyVarlBFf6eaA1yUZ2EbjPaxAmN57hF/+bngIPNDT/hKMNbO8oR
CfenXNHgO1lauML06PfGL7/FQuH7X1OuPOhECQ1WET4oyRvMxNyc9LUSqKixev0ywh7zjFb7sGV7
0N3ovujprOMA/Gz9eWeH6duodc9Jjq+atAXoVwV/c9RfxqQ/FzHyPD94ZwjxTrBquLKLbmuW45ss
Z1+eyo1cyVwUgVMBe1xHbcfYfK5UDju6eKFnjJRm1UgnAF6nmhC+uSaJFEmTn7KUOKXC/JU5vaCD
rrxOQX9SKxDSbn7WuYQL29m1ReGssx7IXd5uoj56idJarL8qs/wwjfS3X5ZoLfXimkFrbO2Mi4tV
k7ZktuDxjlPeb3zy41E54dXWyiM+o3td6RCn4/zFZbEfe7CEIdmgcaxS1JN5x9GI5nwShqfSU4XB
FeAFyfu1um6nISYpMUq2U2AfcVC+W6J6S6fptoPzRVvNOnOGPFsJtDZFem5eoMF0gp1ex2u7lwiO
FdKi4umCeekGau20q0xjY4I34P6jkUeZrh2ds6ub1G5PpgMUfWTggyOBrPNHlYb7a7Ap3tjUU1YG
IzqO4vxspE9SJB4Bqnd12L6EHS3w+RCcRiKmEJao28DiQME/cZlSf0dF/MW32/+j60yWG0fW9nwr
J87aCGMeHP69IAkOIilSc6k2CKmkwjxkYsbV+wHU3erTv71BEIkESIlgIvN7p1sqt5cAo3xWCejQ
MqH5pBAdMzN/aCL9NR9sk4VexLQWPZXr4fJkNjwYi/hhoQqEKkUZisfVntXYA6HaP6om+cXq9xEV
aHPANp9M5SnYoHv5YVUnWQWvTA/gY0RMUQIK9ScFIEdqhK20o5X6bq7vYRlR1ktGgymDCMmHVE6l
Uym3rDVfhpza7tQ6W/Kyi01p2T1r+sHb5hNWNJOZpftCnotSASDgAr6bKr9Y965GtBBmHLj7YVLQ
TeZYVhKSFQ5ueNPFPYtGnBPA9pV1lVjEFo/Wbqxz7UbJQLAESgSQCIeFmhupyDO03Th64oA8Ll7J
kQymQTPye2WsMY130nq37H61YUOf8Luss2DjIOHAiL/SeVY1hI07eUmWwZz+NPxwzRgzbgIsbGcY
18IbD6WDJB2R00+bOrJmwj91jFbZ8/dsJ42JamsGVPowsWdp8zxlst51zNBlzzOskxQg4+aBfOG3
tslmZRdPn0npD6bWeTsn+O2Q2bkeM+0NHhnPmhq6W6KaITnH2avSYqhaGkzt7V77DAqXHw0z7DwI
3o3EbNeUiNwNtgGmZ2DirBb8TTbDkitu4n6eskXKMXLg8AXOr8jTf3U19O2RQThogwNOzBikU7Fq
PP3FSzH9trbVqJzF/HbxjMAYNvSpHud7z33GPw/bw4JkialYd2NymlT7Pq8uVWJ2qyTrH4oQ9Dlz
3YOsTEqaziXVUZM77occLEz8Q3EdrewumaEDT8kpGw7yaKphv66lwS/CIwUeVdkN+RjFRoRiAMNv
Nkyue37WxqHoTAJ1LFZveyOMTMwmYHaoNo4EmlPhiZoaDg6NofQTq7rIpPsx5HPQ4pB0u8DIf/fx
VJ8bnDZCytuqxUrZCD0esKMBPmAYvhepP+LROXvhb702wGQleWguC84qdguGx+Qh758DI8ZdyGWN
FoVGuEJivRoavByGcli7XsLa2bH6FZjqLolV7SX1GK3xjmV1S4llyMmH0uKj2VJ9sTvzljX2o63m
L3XuZr4izRiiRfgDjxEk7K6+Q82kriF6MAzOpEOH2CEqhxSp2vVc9vQ7HbG6znesz2jrpBAMaaXp
jiBTztKPBljYVnXttwklf95Tqgw6wBUsVJC4g7j3zcAaTiF3yS0yd53atoaiqXvUMgwBVQPLl66s
oFVRsLKqjzQReL8U/T4bqTNrmeUddPPQ5E27GkOAqXqi+OQ46VtLkY+nTamsCkgPdVZGhzDp5gm0
/mohcVlRrQyxOxnkVc1zgBXdei9n6Cn4KaiwrLVUYe7anGpqltBk5U2INLBlMnIX2NyVRUmxs1XR
nXS3Hfq6NRyVyvcKC5f0EdjDnhNrWkHFL57aHryMGwZnhHQnI1wqmN6tBpm2d4LM9E1NvNFsyH+k
Ln8OLbHOWuo2A44aWk9Zk7lUdUg6geMHT4RImMFatLF6bnp1mzOnXI0Oyul4IrHcVC9eZRo7U23F
FofIwyQSZ2WnhR/pBLZMIQ+HMDTrY0+9PXUhuCfp8GwXkEzV5gnUjO+/mKD+UJEN4jq5yUrK6qxb
8alNbKJXui1eDLhIiCI+NQ74qZAU7StjUBDF4geZebk/NQYP477+gUWPX1jz/LNEGjd1BytlJM3i
8rmwJ2Pv6CVsZrMcb8x6xoQkdBriN+DwOalkXpuRJ452wzcjbgulNxFg1xQC+aGxzLKt5zyT+drR
imCN5UoBlxPVa5WsiWwrMICaf5KXbOAt0pGfsJFJa22a5pynIE6Wmbw0Nv/bQGvsfRKnEJj42SPz
eZY2f7GweEv0RFRiQpthDUjGdrsXy7MgFqf5CavP4RiWdyolFO6oYhXwrfhRWmP3XUuWe7y3Vo1b
gkY6UGdmWQ5Yj2+7VblOwm5vsnAnXjgnYrU1ix1gsYFHzNbrzmVEeAta2TfVNpv7XA/8LhlfjB7V
Zed0T3WA1hMakNwVBNEwRDeXIZ7opPw2SQmirBO+V4bdbhy3vQnBUCkcejrGKOFI2dyuPvBv5l80
JtdObRXCp10UMJ1L7EaBMEFU8Gl1KnQ6YSMtCZsFd7IVYLfGDwnVf3U2x4bhZij0A0Yl5cS0wuKe
MyvtYwitN1X/3Q3TB9YzhFtgFG6J61TbKs44AXXo4A3zLc42dXurZigogAxxr6kRmVD3UPrutgdj
tknxSaLOryPl1ZOm67eaJHAtTsszyJ/jZ5NLOp4JpgPstVY1ZjqscxD3MmNlXbvD2Mdc44mRbnhs
HxIjGG/sQAXbYOljFlBynLActgpe8PCQHxolU7fSveJxwcRQHZ+7QdtPtUpVeJBPTQciYvfNWg+L
ej30nsZEMZv49OE5qpvXzAYiM37rXXx1We2zCOap2HUDVCOWA+0AAB15CnP2vUQ3fgnJI1FKwqwJ
d9r0tfIhy+7VCMn1yoJz2sKtNNuP3qWgXyWU4GFXPjYUBch78/D9LWyKH8ZTF7A8THBv8BHovCmz
ei1yxuPgEF2QJ8mdYla451sjt9xUlasSKspG61jzObMnfl0Vn6rRvzedyozF7vcaY89uNt3uy+wd
7gbplbifgveyMtYdec9flHBXRQnlFyvbRVjgQjbcpEqyz1UCnWVgXEXtJTdlzb1tiE3IP3k1Vh70
QEBwTXiWHzV9f1u5vgF7duMOJmkb7ds4lheesAmzYGNlVsjnZFnAA6m2YzILdhvWHYS2QZCfqo8E
kRVLheRBV71gHQlKr1FpxbyicJKFZXspbJS5yi9q7f1PJdyDvqpYO5m3XQ3MNg3FL8eZvVlMlkay
hljX8a1o6rQLvam+xPPGovqWw6S9WZrsTBBlROWhSm3+2nqOoAmGfQ79EU6uzlhKsLqreLj4y27c
VIJxOKi0x6SNE+4D9aXGXmKj6bqzDo29a9vWxpy8lzCOTFRu1LTLOu99GbCQyXt0EMlKDqU4iKF+
7Jxq2umJEfudzG4HKGNgx6BzhszEjh8PwcZum+IjPIDVgsQxhWOMRaWPTQXVYd+QdXvbVe59VvAP
LaZslVeavG28piLDe+vy0HcrPFka4A1cxy4yGCnyU2ZsouG9bzVcxB1g+aTVng0bZmFV/6wETi4o
upgK5b4nnUsOIrapJrNeM2n1A6SDHRArnjlz0Eb/mchxE9hdQ3zhTSrbYYvxN8zF4NabwnNos1Zh
WbZN9Spa90pKPUbrbzTyB5jkDJ8MuZhHOe5VM+SdaFPKMHb4nI3gnybPpRAHaamMvwfyg5PA0G5j
y+g2TZGHWyUjGUFo7m/HgqOZN89D0wUrExvktTOqa6ceGZ+N6cMc3L00iMlOfjs2N+iUZ7/EgLZW
dRrmfgohRsUYHnujepIpZIqGm0uvH9FxHD0JwycMIj+IJS4erb5yPPPXrDhhIo47Se3pxjrQnZMO
8zoDf/G70D54UH5uECo+aXPMeFgpoO0l/wDH/KgzxJboiEqKr9shcDG1SbJHzwan1h0yivACubHL
8dIZoAeWGbxGVxgojCrroJ/8Voe638nz2KbZDlrGYeyCC3EhSF+oRaTaAFXH4ZrhOL7khfUpp+Fs
mu2FWSq2xdExDejB3alACKq3qdlyd8+zM3CUi51EJtPZOqdyYuyF1Ry0gRz0fHhQxkk7t3CBdHjA
2zLe55IpbuMZn3pqtKvCrl+Uspmoc6U8DPi/6SgzBaQn6UbHBiyNmtubbjbNSSMsNonccas0jbep
p3LtmRF3S3yX4cywDhnrS7nDVukAZ5JHearq6Purn5lNnFgwGCROK5+h1b6lZvreyGji7td3veB7
MWPCC8lb39pT/TM0KEImySynT0DQDDKe9NIN1yYWZVQYQGwt/s2d7LYQnxhhb5ImeeL7v3feZSW9
TUi9gDItRf/aU1dKz7LKCj+HerivdeezypoXd6wfQCGCtZ4o+OQ7BGd5OEqJgOWAqc3sHXBUhdRg
24SSTeSBu2rzSbDkV0GdncA4YpT2rgW9uxYFPLEZzSoa5Pms1LINsTuHbrAxf7gZjXHn8AsqwnKX
M3AHtvLDaOPfmJsVVJ7FsCtVaG3I3yP5WTj1CzlTVKOL8iLMrRbw5GRMx13Z2+dmh/tx8a6nLtz0
wW/dGEqdalbkMqA7reb4GWWEYBdoH47+CaDp+tHknQcoaZtCwxoB6nUsVDi9XnQzWJO2SuLoXJUK
qZVGfrJRq6WFyHfNaKk+tDmL2UW/bgt7p/VDiNtYJYhgEfc6F8ZhjZ9/at5IFqUhik7SHSOE155o
GOF3Y5V8RqWYTaeag1Eo/N2kcpo2VRymtyzC5gy0sX/Wpsg7UtlYDzXZ464Va/7gFI9RJa9GSxAE
NtV8jHjT53BdXarl6L2ts52yFBLA5et4VAmuMtITnnp30L8x/RsqEKsBEGMg3Anm1E40SuX31aWZ
VO1Y5N22L5RwI1ImZVW9LwuNeSs14biI+faGwnej6RznDEBBJApfrZqb0CW4PVSJXYBxpHlK7XuZ
gly5+5EN0pddzRSgCa+KxqS/L8qPEEBPJIRReqESb5RRf7MbcTHVZp972eg3GvPdrElt6kEGYqEM
R5agvzah8V6Zx9Bg1CQn0AEO++3BcShNC5l7532SkfJG8csU7jMIym4gBg5Ny9FgURqFTCOGUL8g
WLlEvXqJ+xa2h3aowizfapQH7Ny+Dro3U3mYjlaCIMURrmsl9Zd6iB9hWDIdxYfKajqEGoV9W0zG
Q2Ak9yZjytZ12l0qp51XaTcBT3LEouu2BCAjmtJPEqqRJHYmsVzpYjA20CjZc0MmOxW8mDqnao6W
Oy6j3dhpW6dpmJVQbPTILFhVSnYyB/kRJN1HWoNVJNNKE/eZaFt+NEj+gvKHHtkf8WB9tl2JX7++
MdSs2mF+D142YqwgWLXb0TslWQD7qpAUz5SLUU6PkeU8J86wV3XjICKmqkqjn7DfQe5hwtFpeSBa
tduuTr81U/GFWvHAwBqi88ytJXjCqv27LLANTN9NwySHLT1Q1L2zHSpxWVO+TIG3keNk7qJGe/LI
YRXCe43amREfRyelh0gB0Y4UiHw4WTm5p6VOgTt3n1Rc3NqgvGB41MG86h5ERy2mCRHDlo59RjhG
oF1Q3ecIGVbeNJ6K1tvEk0WKEl1ATE4GPinArO7WcuW9YeVvsiarTFEdvPYhpKndo2dSXjY8ZAWW
+9A3GhM2a8OQCwKNRwI0XPMpJaATuQn2YpYh3wq13SiwVAWpoUOsX2zNITMU38CEmntbBfv5kQcu
8DIVqbUyowJtOlKfQFh3wqhvLTm4a7BGlt2E1q0UYVyz1q79Ak5P78J8HJqj3oIGh8ApUvmFkwNR
j9RWV73EQRJequ7w1fbg5VmmsS51DpTgGRtjreK5Nu1arX3OVUpguCLNivSdgrC79mwmJUwUe9Qq
MwyIn1SM7YQajhQHmP0G9U/hattWmqfWcfBDqUiGTBmzMbRwSgqabXPuK7M5a2XcnilATMB6vbKH
PtKvaqUaDnltVveJqaT3LKvn10tDWaN/xKeIx6Yd4AUZRKG2lpZa7/44TEdl6HxiDcVlaYIOAA5h
ma/fF0n6MGEcdwffmurqnjqMuIcu9lCpmHcsTQbxrrfCU/dfHeZeGQGmWz5ttPm+EIV0VPq9rhyW
fpCth7tBEF8/X3XZoC3ZRwgqga35ZEtbbdfNGoadhY3Ln21Z7K41TH0uSw+8u0bYLgkFbSvtL+bQ
/bFhbXfnmkV/8492k7kBVjo9gNaf/TVh42JhnsBJ9dvv5oxotdsQhtFy0aU9K0eipyLrylpkW+ki
uCZkej6KAOJUWfXNzbJre2U6Z8BNfjwk7aMnw+yoC2qJRdi3PDka944MhHWG/KZZF85w7lUG3+XU
UXr1OoSsd1h2k8xLdggbzM3XhcOgP5FVSNFsfluZ4TqXal9dl7dyveoF1MU8L+/Ux0Q2ToEbUpCg
e9+KfM9yWlkvuzHK03Pv6U+5UPgcqnoxhFY/LNfROJNShhSn5UJWAalPFF6wXY42ibUe4fSiqsnK
u2VjZUJuU8lPC6usKFq3donXRZ/X6+UwjObyjjeM95IMZkbxuU8eTxGsK0Ct7+uk9TiwHih2FCn0
bdMY8YUSe7Qt+yG7AsHPzIGqusOiztmUYdzdp1hqbmpcFR5GKex1gPrmkbmXXIe9nT03VN/43Vn9
SzThZ+dklvOjGKxilSlt+dOU1SehssglZfHidkn+a6gKZIOJ8VFMENkzt/zdDMwocjAVEI5y3akV
A8ekXoOBGc1KnqhWQcnNcaEx7QT6AdHETHc6ek/lLgIL+QSIOBrNJD4y6dw5MPzf4z55dYtIvqms
CZi91d6rDna7SpNs3MZVSDSKp4k7wuTx1cwchqA5cHlpC9MKSeWkMPnphLhbDmih5jBIBJW/7C4H
ZExxKAkzhekOl/rqV4WDb0Mx2yy7zXyB0tFdvxtcHPX+eg+ynkvo0+BoVi/KaD1JR90qhoYL8dxn
ub4HJrgbhNV9fdTlQFEH7a6owbSWLsv1B0WF599F4P2lgM+GIn0/dSlxkUCgF9KC8n0rrIRI0Co6
8zNT/EYZkgdMDOK11KzmZ54pt7pV9SEY8d3kBtFvkVtvELy9l97WXSKQG2SzvZNRVfHEUSlK4+jo
vbtl8drx+891cHGj+9EH3Q+rxMolsnzUA3xBUzrdFU5lvw62Xq7DsJ/uPS0ut56dY7eT190N7H53
R2pzcCHWtN4YIlWfYRQmGCZFV6Gm98Wk67dGlWO0YNg90ARYYJtG4pYbB6AoLNPblKXTzsBr4Zym
ZrZrBS4pWQHAlaf9eE4to9kZBayCwgT8b00tP2vtqO9wtgnPmqfbO34ozilNEQKUDLj8ym4KSCe7
Cmn/3rCS6I7ZCFM6zbF/hdkNvhL2R8M6fFU34Xi/dI2tSaEq82fXoav/0dVA5nyvkvG96xqL0bdN
H2BPJSeyz3Z9gLcpbsuUM5Y2Cp67TlR95PfEhW4qqYL6Bf1drtckKyfB5Ovx1N8tG+JlnbWBncR2
2dXmflqHEjc0KmtXMbQR3J1Qy8bVJzzosRi+zosSisquHsgbQPCPiTQ/jKqo9MP1vzaVh+0NOiVW
g+6+JEUFjmWPGBhdwp2Bq/AG0s7gL2196QZ3zO7h6OO4CSZEv6XN6Y1NP2LPtOz1UZDfYlG2X/aW
C6FP8/YJ6XnQmbnGsrFMKyC4md/Qdxt8TgmUa+uH9q9+4B8bHWu7y9JUeW6BpZvcl5II9SHLmo2q
97ArKKA0WyUx+e6Ig4x81IjoMZUppZal1xeHxwJEgLmR2mS6/tqvhcSAjzruV89lF+N8Sk3z5vsS
y4HSCpuLDaSO57SLDUxfX7RgVPdL4b5QMj4EN+b/pzG0bHWvaJT4lxOXjstmOYAOFTh4PnmaKujj
qWcfwnkBKiJp3HbUfy5hLqC14Br4k6phDchjlVe9wqjCmtDjlC2Ao+EUn4VeendxiPDGE9TTl/bc
8R6w+1AfvHm6KwSyGCVq6V+Ux7LCFcoaSZsOxkL4S3sbsSLq2+oFFMfBnGggXjUBuswtIme1qFeO
tcPdtFpeNiPJpcXQYWVuKcelSSYpR5f9r5dL6/fxzkO4luXK73+0L7v/aLN0VzvkIvV7lxoquVfj
MdLHPzaqWt/FLX/rZMIXzyPH+qEliA/UKq1+Atp9WGZlvylO8dxoWnMwbcPcuVoS+V5u4PqBB/yz
WWrAZyg8Ct1lPA01fJlkFr+QeEmoMQMmrAzFr43x6OKyFYyJsYEVzvhXDLejEPnnWGHq2db6j9Cq
VRikpcuKvVdu+pe9rnXYiqpA9yu1N8J9kBcsrRukXa6ev1We9ko+uXKPYXZ5LHRsBmNngpAwtFuR
V9lLpwKijUqmbRUkXD/tYM0Fcr996WRY3WhCZlsVgdihbMP82R3HA8XI4k3rjRLVUxAc86hL7gMz
/L283aS7fINiKC9OmXe3QQjKMMwnzJ8DBiWYVgI3sLBDc4ed5HuCJel52RjF0J6F2UKvtVwsDhRW
6QKC5NnQY3NYLX3Qcs4voWmjgTOPf+z+dYmle15VL3melfvvS2cGtGBT6Rq/FUgDhmE64Nvi3S57
RYoAzemwvV92EwmLBXrqoXfrWwdAsDnUVEBgh6nxuhSKfBk7cNWkMMWrM4Fbx0NWv5VZ/gLNo/9F
RPO5ZT76WXc2kqwiJMG+nFali0xgpbCQn8vRXoi+JR9gyLihOcvtc3TiDTrl2VyudAQOc7pWrWKi
pXfL7veBNFNycpDhWXaUuy/xs9IRI25gSH1y7Uh427qC4tsPdn2IjPZm2Vs2Sxdr7rfsilldZPYh
9bLGuYsHVTkULrquHJU6q/QOEwUd8dUmng8vfaQSqOssoyYqLYs+PFZ/saRXbr5O0bVsLfXQunx1
5nu61UiWsKTl3CEY4iJ/vcfX+X2QS+4s3qOGUnAcqqbfrht42Pdhmhf3wbzkiFUJV+evNrdum01K
CQzqDpZwKFf0q1Rd9yT0RJ7QsrywJrYeVWRV+I3Z16p2sJRN4JM73Iin5aCFq/0GHki1Vyt4gk1n
VLvCge+aNUb4FAel41cd5gh6MqCjQt5JeE6H1G3I7ccpg2XjlaHyuQVfCz6LjimpIRvrMedaPgTZ
9DRYRrSpkgwBEUyBB6qZ/sC1roZlWA+TDCicOjorTER2rM0xdTfMJlktRx0DpHNsnOAEPI/BaBxn
t1Vty1sHxhoQuozfhZPfyCKxnqVROWgqQuxApjx+qRQKCHMH5z/PBEutKaq70Tt8ka8zbUasdTXW
+hVsiYq7I7LHPkOhhIFnfJcEAb5RWlMCkWTOrh9t/ZjwjIAOk7cg2kl5YnxrdmOuOrcm/x/fSVPj
rsyIv4tVxXkcZssi/HhXQpjurm6DaVzlcwZD64zaGagzo3CJ69bcVMDgP1fz5qtfI82SbAvljzOW
I804kpDcmwERhIjbwbh9GIntvW200UNl41kRY/TmL7vLhg6mY7f3zOxnFRDGQ98dljY6aCblQCog
/SHwWpNk2i482kUmz33U536aZ82zHie/lq9aM37HVh99JNyrFNNHgi7mc1ysio7mfE7mUFOQiVk/
T8YMH/TBp1l8nVN4mbbS3fyPc4QNLyXNiiOSKu+oNaN3BPIE3+p1AAmRFOE25dkgScPmULEc+udL
JsHGRmnjbTaIvCWkwETHR6ruquavx+WZHPUxxIRhZaku22Ju+N40WUwAMKzXxwkhrd8OJK7X8WCc
ykJP/dhKlBdE8peeu/DDirurWffGC7qFAli8/m9dg7y9LFNXMxqulRf/0fUfVzUnlYz1UqSUEd90
WRhPaiCrx7D7207cvWmdrX8d0by/HfnnOZVX9btaBpBQJtGRLF6rA89YFP8AoqrpLy9TDUOAeN5U
XoLDpHtR8e06ynRery0vCzxoFTJV/7N12ccZXt5MBiVrb1RuCis8IhkxdxlQ8Q2ovHKztCN8p3i6
NGr54OKLPPcG9POK1dKrtbXW2i8d6qV1eblshGuBlTltsqpwzvij/3Jk1MKfrSej48g4fw35aeyz
gcKcloviGhRacV1eMQt9bgBTb77bhyDU9q4BcL+c+p99YZv+0bfBu3eFx0GL7bAbnpeNhdEn91Fu
+o7I8S5pWrTfy8vvPvUI3PHPPsthW7Uwa+kIlomhGYaPCubvx6JoVOrT80tdgfG1vFo2dcizC3pS
tPpu63R3FOfv/dSe0m2S42O2nIzEEaemf1yHciUgTV3bDFcuGNnfrsHEyVkX46DCr6nQamHX13nx
FSOD4hqqUXEV2eigEQ+MjTfq+d8P7JsOA7/v1sownA1Iq7FZTlw2WCsX13ov555LQ93DD7OZcuzQ
aeQkzbxMwI1nwhDEatlFylTuagOnpWVXN5GMKmg1T8tubMcbHpD6Y+Xp+jXNzceluY/xbm1MMuSS
sRhfag2olyWEc1iOKpZ6IUlzuiMo23yoi+nr0l5mtsc+aSv8lDgJxGP08RViPTp/LC3DTbC0FOO2
J1fpRQ9IJvnvn9acPy3TsGgLkjS8fH/a5ZIpnzavMWgWqPR3ixN6zuNi25QhvOjZLP3LHX32U//e
FXWEEs2DQrMcXQ5MQ8bIvuxnavGaaVmxX/bGXBwZKpH4ZJrvJcx1kQXG8RVvt2FTU8/2h9oZoTJF
+TrAqOC2ZCpEdFJgAT9I7LOW3l8nOkYEd1q4c65HfLWUOr7CNwtZWvR3KfkXJwzkj60yuC+qztuP
3oDqyPOuokuf6rm58NDZyBQ4vWlT92VojGRNIT4+LUcbOyETY0yfQw32dGMSsTP0ivsiEY1tC5kM
2+UsXe8pR7ZJcuspmfc8JaflLV2lU084vYIAzm8VJAlAriyU3bI7puPrRO4sHlZ19ViHgb+8pdeA
jWkTyddtl+nPJqqxNHbPTWaAeKgq4mKCrM4kZTvnXlhgL4lmB/BCzYdxzEzshv46PChwGL5PmaZp
ZBDFYt/i0WpYqE6i7iGM2u6BoCVKhxnk0CBkF8sbAmT68e27h9YGT31iZOelP6kn9c7oEFouu3K+
4Iziztdazullbq3xFPF2nmHtmnaUl6FAb88EAKq9VPi1qphktoYdfkR3bdSVH2Q45fAEwzlrwERt
OzUuQv8+ebLs+t0zlOIjDXToL7b4YeiW8BucCU9UI+1zNWmCDCTP+ZkoYrN0FS44n96r7v2UkQ03
qjFPEkv291Pldavl/WxEillni7eggqqoiIHJmJJaxxpRpV/GtvsCceC8dG0S/bVzVTSIuq3xoajo
LH9DGfRi7bCO+vNvSFlDff0NZc6cavkbJKqhp7gQ79B3u20gUnObqem0hxyQb3SMPZ6W3U6mxUaP
VP3JbOo/jk5eaPxtV011sQc0yreoncFJDCV5VslJ36ijKm8hw/cHoaX1HttkfESVONs4+Ob9GMfu
BQq0+dutj3WmTJ+NYJjAhDxBUM7ZkxfI25p6ZtliuNAbxVufi2iHX1aO/V3WVycqc0RGza/+sdti
8kzMsNmsWQfQW4h+RB1BDHTQ5PZtphl+MCjxCdjIXWfUXf2lXbg6XCCEzsXJsEq/bHoiI8KWMwwv
JvjFG9yvC/QHwzFJ1dLmeD3HUU+mCRd03hNJCIunlOPXwU5Gmi9lhyPBfGDpshz1Or08AiDgop8A
UOEEts1kaJ1N6ptne94su1HW28eJcMllb2lfemg5+BGgj4MzdZEgfZ/P7UsyjiIr30ak3qwXA3aU
rk8VRv8PcQhhstbgWSxG6M5UP9memz4Ap0df7VXmrFtNr3/itoHavPvAbZxnGPSXu7Ayg32IddDO
jbLiIe0BORpF7T6MXl1jAN2+qbg2bbBx1G6xTiUBrc3i7SCU+lmq2lMo0x5LHYKyxsJ7sRIyVBLN
SU9tJXoyQIwR1/4xvLLGQIxdhHfIyvuToTf2nTVvTB3eolXejUlsz45i7RkK5hH9H1xLaabyoE9M
K777t3Udb9WGJdvStpzWRbDwx7jNd8vuckCN5Se29dbNdzcHJpVTl/kF8aZ9l4mgvridsv7ugLMM
U7Nk/PV9mdpwxK6ZEPUtJy0H2jYeNmkWBUguuNDSpjXFQNh1nB+W3a4M7G0RV7AhVLJxvNB6cVnS
HXsPEsCyW49j5ONUo+6XXSctnxrgritiquABhfq2blrrpRpDBGzevTYk5hnoAgv+UP0NDUvdJbJi
SbO0LZs4LuoTmitky/RVp9LYBpOsDk1XvMIFRnruBfpGU93kvh8L62rq7y21BYQzxFUcsDFD8jof
LGWZ3qtmrG5U0CF/afs6EFSvxqhrx2UPK0Xr6hXvS/elJbY09cCk9e/XSbJShRXRKL50ug4haVO/
hmiovq7B4gK6tpheEb+4a+mBTCdA/9o8AMX4vT587wXB194yVg24XHwf6/5j76/zlkHur57LeWBO
/YPeg1XPA+BfPb/ebz42G+78P87zhhD2Y9gfwn5Mzygb07OVBvdtPnZ77FjS83f78uqrTQwAZj3M
Brp/NxeSkX617NdT9ysLIeaTz3AOcqs8L6+WTS1GPFX0rCVA7M8DgabGw9/2TSfel2qY3yQ9OZRf
l/m+Qlcro68ls3fffP1ls1yLSUG3+ve//uf/+d+/hv8VfpbXMhvDsvgXasVriZ9W/V//trV//6v6
aj58/Ne/HdiNnu2Zrm6oKiJSS7M5/uvtPi5Cemv/o1CbKEiGyvulJrpl/xyCAb3CvPTqNlI06pMF
r/tpRIDG62WxRl3MGy66naIUh3rxGvxf6s5rOW4lW9Ov0rHv0QNvIqZPxFQVyrNoRJGUbhCURMF7
j6efL5PqXZJ6d585l3MhKOGqUCBM5lrr/37RZY5ENzoXHWpkZo8eob9jKvvahT4MvGAor5WbyImb
1+66aKj3rVdKPHp0VDAJyLZhkpqXZrGM90m+aBeTR+uR3DDnGlqSeaEqv9opWtivrtvJFeTcMNAs
Y5DJVUxQ1Cr2deGON1aRTzeyZfzZEltATinoxlF3GjE0uQl07dDFfXlfxZTSBub805xXqAcr8ubt
fz7zlvf7mXdMw7ZN17MM19EN1/31zMfWTB1fGDvfGmxcb2w9Ly9jr2YX3C1EG/V2S35DLKl9a8aZ
jLKNCXSImPxYnDQe2MC6DW4Ukpub3FQtgDdTe+/FTgNCgWVTYFuUk6pDhKrvn/NV33yts6bHfSZ6
qinXv43Jhj+p+lOWdv1HA9HUQ0ott1zq9l1yowVIDOVsppFUmQwFeL7Yx0J74IdZ2yDe760nai2y
9eIU2UmuLcr0p8+fqp8+XzHUw9g3CC0DDdfTIOiAdbTDDdHn/3yiPeNfTrStqVznjulqSL5M89cT
3buFS4c1LN6IiIzwYjh/8gyHucdJtUBZIOyDlifP8XX1WIJFbYvi+L5d1PYoheGIHiNzac6EddDD
plxwuT33mGaKhYMr6odlMwhM0XT0H1tVlv021PS76rDyDjCrDH9wu+W161ZzSzx8wSBmq+Z6f+hz
0320Au1Ors8Z5RAx1yuUnIF9acAbr9vBXV6DNn2ciDE/8gz47QMzyg8eVM+g0HA9ZXBLF2u6Gxwn
OvdjdSPngATOdz+WD3f4PEPgG6oiWA0G5EfKXIxNYF43YdfOLN531RWz2Sz0T/ZlQpVHBDoEhH08
PahB/ThPmobB20Asye3EbwmVF8fx595SP6nQ//cUC9nvs/YcXwo0rB8MF5OguLRyDFPZ+68+Veze
GLAQ5KXxv355/LXycfi1rOYmDqPut9n/uvmwffzfYo8/t/h1+//a+w/+f9xg91ZeXvO39veNfvlQ
vvbHYW1eu9dfZvyii7v5vn9r5oe3ts+6fz6/xZb/ryv/9iY/5XGu3v7xxyvgLOKruLLGX7s/fqwS
z3vD9nTnp9tHfMOP1eIn/OOPZxS9PPv/Yp+317b7xx+Kppp/R32muaal8lmOwd00vr2v0jRWOZ5r
GJ5roiT7428F4LPoH3+Y1t9VzTBtXjU29x9xiz/+1qLREavUv3ue52iqyq2pOq6m//HPn//j9fX+
B/vr15l4Zl7fZoQwVUvV4OhaJH74HoND+PltpmEnmjZePV6M+iXq1g4lcaDz6OBZJmqu/+bdaYh3
43/6tt/enXVoUEcy8m3BDWXnw8p+KifK3FciXb3CeMdiHHUKb4xd+YiXlflS+fEbxqMHc4u4kDIU
dx2dqUw9E2s/qFiLrUcKy6idYIhz+umP+OM8/fya12z119cNp0Yjx2FousFtT5JbVX89NbPWIorL
TO3GadVwVdVLewTg3x690ZhAeSpOexzCCL1aB47CKB4x2SApSUcJJGNtNcdOG5ujbCWh163CqTE3
kY5pcG0Wy0rv45SiOyaDtiTbwFQ/11UxHZVwnI4GhKx1nqADkcuKYISWYYO3Jz/vEetq43WAIGq7
EBlnAAODV07cNkKZQjA+8U0NsYMhmKaAPaMM0c4/GacDyo6jnK3U4a5w63ErGae2FS9kOqp4bUC5
PV4nfUg4d3YSe4un5SXts/ooJ3mDTreywv11UaPFwEwXh/JGTpK3ocy9OqqZWh17p6LwtO+r1O8m
yBqSo2o5o74v6mrtLMJ4RRJTbTmVC9QCq5XFHFCnZNq8Ht0Gp5Bh2JYIc47mAEpVwRPzveWJlpxt
SWR1mn7Ak6E+5iBxslUbOZiKi0ktJtqkVJtRdDDfAcyCvewUIvR0nS9hP/jZFDxDjt53tarvBi3F
q7PpOtCz6g3pxmArF3VUJWWUbRi2H7jxJ1et2yN5rO/UVdW+LebkIjm5zmp18mKhT6AYs0N5LH6/
JSYJXZZlLX+5/Ku4TXh2qNLdyd8rf6Vs/cSTVXH1QJ2dfLj+Qj3FoPH9ZzvdCKxHNfpvVUR1tKRN
u1P1T26yBE/Ln61RGbzndvAlO1lRjfYoW3Fdwlc0l4M7odL2HOtJrsviIDy0lUHcGAGyraBHnGL6
nlGR8dWe3qGZ68un91lDQKXnnS6uBMtyq6NsyatDt1R9P4pqX7FcLuIv7qKB4JoPPWrDVrVACNdB
1i9rSLSwMVrC01OoOFTL15S7Wl1KoUQdI4Tvp/E4ArxD3FLMNZ6ssNVkQkPmMkYTBHNZLHtHfJe8
bAdxzO+tpb8H7IjC9nq9VonDVSsPCk4D4bKguZFHI6nG78clDs6KKxyjKkxB5LIAVjzoxMUChcRF
E8BsOWKd3h3lrJwgq/t59rdN8O2iyA7PX6hF4MAJqKKaha4GMBpvlx11ljvNgx0u1y6i9dtswSBj
5XltvDEJQmzaDFt3KpJ0zZe72BoA7yrrX64fL1sdTO99n6EUFV/bRNAix2kW0QnO19hy59P1qt9b
ctmMBB4vpybG+HiI0IaLDRfYZyur9jL/ffVPW3bqmzIo+YE4YsGAB0y5bE1mUjUvsjmHhbb4sikn
pHpeI14ZfkuFIxl+saOcyL3r68Lrp8nViousPytQ7Mgzn/55+m1z1Ljt9Ic+qkU8T1WXNfdIBQZa
PKJICHl7oSMb5U/DbfDH75U/XzeGdOeF6ul9rUlRJqQbspHZ6n19RF1h3BjP5YxcwU6Mc0C2FPcx
HlNyW7mVnC8FVvs6K1ty2fvH/bRPoYhwz5id8Pt1doaqbKdE3GR/9THXZfpoYEOuN903AkGoALwO
WzYuU3eEHq5lzqucS8QiVVyvIHwZ24nZUeOSlq3r5Pdl+cRLxbaMeAf65JQrAkQstymW6Pssfvxf
7it3u67BTZP9rvOy9ftX/XpIIWBuPKN2hGewEEInW/I08wfxwjUIUTpThTtbob6YAVgXYDE8UsVk
FG89gHUCj4kOZTfoUGnqECjXAgxtDQ1oQAgxt5vRbPqjnLiW+mAk1FgY4j10naj0+3+alSuKuH6D
dVr5s/getSoTSMjJhERZL6GUd7nqd6NOcC/sqV8Q17Cc4OT0o/X7MvHWa9J64nmVicveCVSfWknu
tZGCwx7gyLq1ln0y1vlW98yDCySTOuTuM6djONApRXYTZYDogLIWPKDUfDgS6Pxg3poUVb5/O5xE
bALkHVSbZbrBfcpZuZNXksfm9DQNThZW7eyxT+x8vavBHArDgiFvR7psohlpPJjkhF6ttYrscNm4
c7klDBrsq+GrPDcWqYUSMU+FN7x+ycQZkWfJFu+71GlvE29JdmHbguEZre99YtSnHoDUPLmvpL0w
QXDCPaYM854sYa+V4dEMP6IYGQ+t6GFNonviOX2urocqeIjLod7KZeJyMHQTyOUEcRPBwOIdRv08
arxC2tppke2l97bmPXX0dec5TOFrnMpGS49Dm9s7K4wOtRXqR40a4PfJgt7Pg/q1H7p5b6alixYX
twd9eazzYNgmc34cxuohxixmVcLL2lgKRZ5B4dwnlFyv9W6CgmfBrZcT8bA9evn0Y/Z9RQw3hAIH
QpUC/C8n71eAbMZ2KvgTI7Ut6KkYbSgXhxHzWm2XBgGJCSlq9NaOjgAaIOhhoJr2tpssxux48YLQ
pt9q986tvcCzqHDQ44Waa98xCQKPLLpqcgJ9i7e0h3uDnC2MQdth3rQrSvNbNWl3RWYMmCIoA2Ad
WtAQwStEwBgQEjfHnF+QcVfxl/lp3lN52FEQIBanXtS+r6PW8TRYTba7LpJbvH9G3g90yVqbYjWg
pta6Fe8WamKqY5a5Bopb0ezNhLhhPHQb8hhQBtTRy9lJrKpSfofcSLYm8eaSresKud37LnD5vmUJ
dhRymYNcaOc25tauiv7oiom6FCanTzS52EHGLEW+oc/WHeUyRzFZXRHSmDXrIBfJlVE49qJr1x3B
N4e4fnJ4WQ9NC7NmH92Aeyh6646gk7nlSuGVjk1H1gTjbrRxLkEVLpZ1BPhdQCiSCyIXWbmmbFRD
yJjEFtcV19nxtqKHa6IlptIdiqXvKpRKruBhOjvNHS7ZLky2nYFqzrdcf3wu3lzKsEdQvbwddxh3
P2YXhh0PwPg9ZNqbIX+YAdJMwHN9GnpAjpnu+WZuHtoRg+2LGCUlmyQ8zsNTr78OmJNH6S5z/VSH
6ECi9VZLdigjcuVUJsjhdp3OPbNztJM7tCuoel5xLpJLPWFrd16QL3mbnGSqcnA9CDn3Ibkz9KPx
IYVvN5frZtoG/K6tfSzO7toERFytu6/I2EFtfq9hn3fIgdeO8rkpVzhZjR9I/VsJTqvz7YwiPn2G
Kk+RSriJPoJsrL9o0DlxEdMf+8gHAYu8syfVRj4GKQdqqBU0EAQBdn4ATxLGFBqR7bp1Qal/bJK7
Vv2S3ajbanW2jtWru0ou06riFl3Ha3xvjtY6+Uz1zyb5DsritS1Xg19uFNLpqxbs1GdIyGv3oH/T
7gsfV4gXFOFP9cbdTHtvWUW3xn7Y48Cwiu8c30YveMegs1mpB3dD2fy++oJMJuouGjK1yk9hqcbb
QDm0KFHP6LmrfqvRw+42JW5Emy/tyrgtoDQuj4jWTT+9Vy7h2/wteqq+l+caJ6QVikY/fymslc0w
+2NXbKyL/ti+mJs3eJmnQ/85OHBU8W7ZxWsOmH7Isbw7GhA8dxUQYdNXQ7+Ew+NsFiqtd5TCklHu
kn0cPeAErNebpgEYtsdSjbRclu/gQ6w80LQfFtjb6HG+meU9Kpn5UwhRUaUwbbOQWMtXxObGfj8x
rKUi1lklBAemIxCNpAVu71caPhHN5+Z0du49flZxsNfFB3s6Ui7s+fEBW1AleDaWvWDVUNMBiYOL
4yNo/uAc7b17fVPcgJD73Hnr9pt+hgiWt4BO92G8oWhi/pBRPOJtu2lPPeIYUCsIaxdz7FXxalQn
ddl+6nJgWvdFisrvMm7Vr5XiV4vvR7xJxb8Y/uMX5xtVz8O4LvEVceCwnQK6wuPauNW8FXHfeX2y
HgdKW07attqUzxDueA+2ybrlSjoHD5ACnE9DsZ7Jk3720KsbYqV5Ms398Hl+9KozUFX1TN/rPvus
vangNqC3fPHgah2HV5Wrsj5r5Zrez65IN9XaCw8EOwFIRxiYQLFCdB+t9Odih3cZonvnyf4y3Od3
7kt9wOtBBXC3qoozt78yHNxgM34A4omdTP8N7e+bx+2j+dAjAszLtS3KWSQTHCEfn40M+tfajXE0
7ot5PaF0yvcYP8Vv6g3kja/ZnemX6+kYP1Ke/S19pCgYzG3fr+0V4vxL+lw/lyf1Hj+VcBv5/Qke
pn0p9xmKpJfsYF6e5gfrA7KQu+QNqTJKZANDj436nZCffZy2pV8jWZ93zcduN9zre/OkHlLAYk84
hA+vjI7TAw5aK9xuXvDbcLaw1Fb9pn+MAVGUK42aXfYGub6ptQ2015RHNgOI++EzZnCUVXn8RDTy
K+yrNzxTn03tmK7CD2Ww4aeXPjT1YaUz+h1X+krfuvvi3vuUbrwnREmbZZ9+pgjIV/A0cW8B/KoI
mNc8NDfhEVDKSMHSGlTmmdst2RKk2yO+sp65Ds9wGcGr+4QkRoiVKz3ZLRfwvu60tXbT/VfS3GdG
nvtiv3CjZpT63nV78gc8eZqt6a3Qb+TGWiUHuKk/cE4P3WkCCrBBEkQR8xzuwWKFMI0pAeO2vvNe
MBGagVZALCXZaq8Mrnx9VV+cfWCtXa7DHUr4fhf66breJZ9gGTYfGXslWLDyid7WeobCCuqwgqd2
phbhUJ+DbX60n+DiuDsSofspXd86YIhOdbWt9gbvFFS9G+rGCUciXE38N2xYzt6reZd+BH2xi74U
2tq6TFkOnaAiYiXfiy7Vl5noczEc4LGRDzAuCB4dVdNpYK4EF82lY9OJEU5QMl43xdioH0cDOpqN
X5fuvlDcQd96b9ojGpuq6jcGEbAjtmeYBIlWKAYksjVamNDu35ueCjA0yYZTivHGLhbbZHJ08+/3
NtKaXkwLE9DprGRT9vYatFh7cp3vUVk4DKgirz/2f06SRsVV28iGo2zJFW1bfVZQexNHcmFFj415
RMSLdibVKbvfd+6o4P2xmDwpZXMCY7JqKQjcOAjwTOBAdDiBq6IEAyx+jEAV5Ku8iBKeu8QgEjkf
OKyiuHozp+m8txuP7rRa5IRCXWy2ZKuLxKDgOt8QdNyhET7Zg5ltqqyZV7pwdlLFxBEGTrJ1XaZ5
w7jLm/6OzBv+J1z8UG8ACIQiklUXWoXKSlMon7oFaqIeXQeaGLJDRKCQVHe96EvLSZdal3oGni2d
0K4T8jeMAkXEQU70MeIsDert1d9JtprK5ZF7XWjaLXhTYe6li1Ggrfdr1VzwSheR4E6EBGXLFtFg
3GnUPWVJa83WPmSqEWxdas14fVANMFe8JgIKRU4Ukmhb0+B53D9N9TwexnjcKtZEJdefASRMefv1
nCIBLwpqPUBwYyOXL0RiDAyV1lh6MVzX6XlifbSZrN54n1VHSCwuXSVvCB6dsFWPiCRG+myL9lg1
br0lBzAdyQOAJtcmY2fELtUw4i/emNZzTv4ZHvME/S4R8TozNQbq/t1q85sxFyCk4nhdNiD9wM+Z
AgBcygAkOXSVejwGZ7N+VFs0IIx6cM2z99SQEtoWITqRBVlbw8BTT4STTVSy3LQyeHwNJuv68Nmy
0OOqSmkCB52MYzFTazjXONna9ZdZeuONJE22ZWs8D62rMXJjouY4YKljD+EcAp4Mq05iWC4n11mX
7Dc/koEhRsg4WPPn1cTQXpkdjYERvCWq/LGymmeX8E4tgs7vExFDfrftCkMNoSksP6OGV6IsGhE6
GWFN0FMc3+cxcsr9/3kW7v+jHBohNDLMfxZZ/EsK7f9kr19e89efU2jvu/zIoLnm313yYyp1XLop
rKJIUv3IoLnu303QA4ajuVQGMiW/9SOFZpBCUx2RXVNJpNmORxrvRwrNUP+u6yS9GKuDi2KUpP1P
UmjarxUhFtkhREniMGBV6Oq/1CUkWqWbrWEqe+CJ3lZ3J27TxYNaP5b7KtxqeVXs8c9RV6HwZ5ng
g6+XIUjfU7O/ZGZ/yVj91WE4nuFQBGyorq7/Vh6xaG0zD8uAyUVViiJ23T1RX/aF7NU3D6POsE50
XnJ0SynDddYdVqakoybjvyke0ETG8KccnzgbnqaRNNMNj3eIJYoLfqqPcU0tab3BCPZqY1abADsp
4dqnH5RgbQzOYRzLl9QO7uzYeyHtjgNq2a0rLYdlXFC425LguYxUc77fMv/+7Jjmb8lHDswxPFsT
+U5XMxxVnL+fDgzmlFUTlAn2FMeh01L7cmcm9a1WRu45dyxvNU0m2UghUGgWeuwOyfXNlOhYCtZt
T4H8YJe+ZZv2LuiB2lald9amrDk7zi4FN3XGDmbZW15+hxWQeZ7/nGQVkaCICMymmt3ZL0ZiGb0X
TbeI3+ZjrMzPATrC0xQAOTJipbwJZxADdkmovHbto3lvhQ81cd21N427WdgzKMuoHLC2/+4F7gSm
ESwuami/7dq9U2c3gZa1ZJ6MaE3Na3ej5u23YfIwP2eAzM8ubtRk+eAizN0q89cg7CDcJsTsOt9B
XTqM3Y6Xa7lJ5+EUpgfNpVZ3GNadnRvbWqHHl3zz5hSDrTECt57x2uLlxAMwmxFHjo8wDjFO7Xvb
b70TaqV1olOFmqmmvdU8YjWWA8PNHc9lnCaHJqKHPtBhS2fX3MJagHx/cCM0GwmHlebf51rFnruy
65UReW8ifjYVEdyI+Dm37Hk3dX2+WUKiB3YCOh4X5/XYmnRLDIptOnc3Dlqwq+f4DQEPiSDH9qEg
fXeK5a70qNPEBDYxA301DfV98oHE1ReYwQ3VIjiaJyUAGTLytwQeVxjljmwFVyu05rVlwEt0muGM
6+IOzDYj8h6RFgGgrdFgmxw0e6dIYc151geNiqadriWHoY8Icg4NQyhQz1Y+fnR1fF2wPu99ZaLg
uZrqL5TlYCR+R3bmc+gsyraywOgqUfAMtoVeFF3QNVVA993UXZw0e9PM2Vx1OUGMJl+cNQIJ+Lnj
EG0K55NWUTBOZA4YZ3ybqF/CoTLWqQXOEopKlKfcAJOKj8v4NgFrtSjRhsDo4f+DLpBuXwZPxu2B
EhfTTU8qfOuGvXFn5gUuBQ2EfneGg9A0GBfk9tc51KhuR/S2Lufxe2brZINQvRPnUlzy1nawgcOZ
7zR49lsjDp1NYlbWTRE06PTGYBPXMM8qTW/2XmZgxWpYm8g26epaTMizCztf0VQTQmnXSU7ImYQ4
hQJymWLRJYizxcdwkF7ZFN3aYWtt0eAyRhKLhpAiw5Wcl5OuLz6CGoCl9ucmspWKjeUe1xVy2XVW
thprWnaJYu1lv5O6PfLn42Q+w7Sz391xpTOsXCsdc805e8bykfSWzNaPMVm2k1wtN9REOrhsHHtz
zegDnYxIT4mEAZcM9CJOabMGT49CWXR53xe+T+VWsZci5BhBIslZMvk/uwMvdu8a8LzFrj8dyayq
0T6YNb8TlQ5mrSXvR3g9NldmCd6/Ry6d5cHLjwecy4HJZi0Pl0cIJlfAx0w7I8uSeG892Cn6WVye
Sqh9GVMAizpyqV1odVRKYoLURaG7xebkDkz6bhxVbGuwAmqmBozNNDzGZvsNqdyArvvJtvVzkRP0
G4vh3qmXJ9Pov3d0KvGew5jRwvQnqCJsJ+Y+3xtLy3DHmNSDwoOdgXLoUsff7AM1fDAVW/etGJe7
wUke4Jsyjjdug1T19nPd3euhC5IYxTkoXt/pI2Nlt6KCQzh5WGEFec01L1Ex0/EtPmsqcvLKhSWZ
gHnj+U3owKveuoFRXGE3+8KAoRfoDTxAK8EDRdU+UCUZ78qhuihTEB2XiEDGMC+PulHuAqX9ikDH
X2JKxptinNYUxqY8nuv7AtXGagowyqwiswfwANAZuCfRDmdWVvFchZuZOJpDeWbQxQmPAyIKbeSp
Pgpr3Fwm3F/i2fVJkes8fpdbcH1vNffvp7q/taO+3MSKsWy7b6kT2mfUoRUi9SJBODH1ft+JlxYI
7N42F4y1SPG3PSp4OLZqt80xqKQAN8aWqpw+zrbG66zQm+0Afx5w5qmd4Ac5S7hHrBlsdNBp27j/
1oz5m7ksXwa1+WgpTfGgDE691xWPlA+vuhAV122BKSips9ZZq31Snszv9Pe8VYAzYAlffTVEc4aa
enhtJ9RETtNra8OJS98GxE9MUD9FKSW6nsoAgDusgaY9dCGBkIUAykKWOIeUu6oHfE6CnlT5navC
IdY1iFRVFX0noXTMa+1kNfU3za3GLVa/flXfgrl8iWFUbnQHyxKn7o9Q933szoxnu38thlg/aa7F
2C2rpz1q5Q9aD91tMMEDaTFEQs3+ouf1mz1NOrDOuvYRnoAd9CBllNVJs6ebzDUJ0ZbLZVGo+F0s
kH26gqMMmZo1Vj4rT+UK0InHtI5x0BJrP1v6Oc1m7CDLvYrxxoYL+9bWo3mrhvQ3TTus9npJOFg/
1f0w+eEc4V/WpcpdSW/mMExvi8PllQbhsgVpsoWL+zku1QV7kWxehUQV4/wrt/hhQAsQp07uO5WF
NUi+gd3/MeiKhN5c82jDbxseqIfz3QnycoBMU2n012YgrBMRDlYqZFOxG70YcbW2KV+h3mUhJljd
JiSm+EvgsqnzgpqCdepR+TwoenaOm/BOjQifWsvDYBukIoA7BIa7dtxpOlGSvVWG0FnrBMdV7ZBa
IVHhqdwrschTh9NDoyHrsQVKT1mM7yhGuLZQO5VEyAsn9/yhwnwhVz9PNZjOyKu+mgURfmj/3UpS
kOqYt1gafwAche/2gIYY6I9zQ5TkdkqogOH1EwEq9nxqrZXVdMAB4ajn7p3r1HetreHDqZgrOk6f
pmC8IRr11KQ8mryc61A51i4WQMs4301xyIme3fugaX1LGx6B34RcHrBugWmRJFDw6gvAnwVRBPkr
BK3iEA1NGjLX8Nj3lTM84+xCSI4AdmIQnhyiDBJpve0KgtUYh55tEOQOqDd7iHEUms92R0jdUggb
Z1Adl6E/NcuDvkS67+rgh8Kg+lwRqVr1pvZEdRJeoqbx6CwnNxb2KEF0o4KgnhP7zZ3U15mEtRJ8
VCL7mJqNAM+hFCk/hF7e4L88n03P/VaM+XNZUXGgxnvvNPe46wEjwL0Es4EL9Tb4xaA9zS9ZbRt+
XIigh1gjl72v1jKbvpRNFL+sHmteMshn9Re5VVDljV/1ExbTvP4vIFv7na5y2VCkRw1eAD80gY5w
WTBAPuuTSRYgny/QV/1OV3Kfsgp4VLYnLDDwGY6birtRJ6fk1B4uOeho8J1r1oGrfnf2Q1nPZwMH
LGodiofGxKQLYMKN0ekoBzV6eiWmu1uHUn7qQ/S1vfBKCyiAvNGUx9hx+IXiSEy1W3y7DXKeqg6n
b1BT38OfasSugOSNBd48/h52S3E7GSWTCRaoOQyvY9QMkNW9jD88lYGpOwUCEYChMX/vhf9LhJyd
3uXoIfQ33RupZ1emz0plbDJcHBgiBeekm9xDjkKyjeFzFwX8NAtvR33pL26exj6uI98Vxb5NHQMr
nS68HXXD4KXXGWSbRHAoy26+qPC/2KU8qKV90MuB8gmruaHKpsXpTr23Ml09oIjKz9WcbyJXadnX
wcdC/BGrPE+2IfoiHIiIDs+tNvtujQleZQ2HuXH8MI9JR8Jr7c3aO3R1hUlROxYX5M9jEaQXTI7r
vTbXX2LqAgwTszgvGdOjNy0PQT/OFwDFiD0J2FA+9T2yOUYP7+x24Gtyrqx0scjWWOmNhnU7nUbr
uS547qOJ31Oesyk755Nr8VfBbbdi7AfwT2/Uw5Cqe95L8zFyi1vMbgLAOk2zNq0ioM6bkrTAA1mp
4caet2V98uboUBB+vWRi4unjG2gUSlpVLnR7eco8IpkWpRwhg6GOnovppPNapb4fP5b4ixdO4x5j
lfTsNOUmJzl/CPTlm1tOd5b3BTExl8V4lJNBtJQSTgTSUJptry3aWq6i8MTlJcWIjjrJSsSyZCuJ
bCJv13m50JSW9LIZyfUM5H9s/5cLW5OaVAM/w6Ivx3UnwmO2KL6UrVhEwv7trNwE7PqPja/7yt2u
s799lGtiXTNlJInkJ8sP4PltYRp/kIUpiqjplK3r5N8uc2Xt51/tV4O/i21KYwKQbe8lL3IzB60j
EFpRAiMneU0wXLbeP+v6VTGx2h9bmtGJKhHzUOO2qDqw38TuP60PTWF2JZemLpDmn75Pfl7fY3Hq
zjp+WE2HXFF8Z1pDwPJlMxvaA8U1H7NFpVcQJLfYjGd0PA1skizIwWWo3WL27K26dMZviyHeIQmh
TBYp+SkALsGmptIeBgvipAQasajSbRau6h5lFv7J0IrMEuPK3kGJDSduWwM/vgHL02yVqAVXImaH
UMtuYoX0uRJZ03asRvOstcZTolrmbjEYSmdWoGOsNlrVBn+IfVw02sF1XePsoMVc1OaDg9IvMpN9
DybpnJAAPVdRE61Vg3eYFtnrZWzJPjbqbeJ4aEEWa27OM4eHu7sebWdv73RLeZ6H40cG4st5KJTl
LFtuo9NJKD3etGKFJiaFgeUhnQdyJfGPzcJFW86GPYN11EisFcaurjiSxfoU53Zxk+BhulpmxgRt
qmJnZwQbVCmar3YkQQ1bPw5ZQOpNTDRiF20SWoekrrVVhNXdBlM3RbnRGakcQxwPTzoEW15snCM+
kOE8r5elnM48TcHShvljrVsOz2W2aEJlPKfKiEkJ2QmU/bYAklc5w/SMCMMUPzl6U2FQDQkWBg1A
ZLP4GnlQxck6rFqPZJAbQXxaVOsEyGlP/XhxXDLqGkovyXf2FL8G9QSGIIlfGs+Od6Fbqmc1c0lr
ipacGOMMsMyiYlLPkL4kuCIS+1EM/gTDkuI+KbeqZq9Atk9QXUPLdarzwj5RaI9vlOtsZs356jGc
P4Nkh+mHJaYi5npxpTC+IE5p2gNvqn8uixxCK9Bw2mF8qFAIr5Ilp85JbC5b7jCG28TCWQ/N70zH
sUOz09t7K1+Mszd2xi5NkufFw0hig/l8amlnR6yS6+2xIhsJniAiB0Idl1DXjX6olssB9uKxmkvM
R1XqExwLw4yJm+Ssq7lylq0sBI0RG3hnenkFlvrsdHG7j3sLjbxhKYWfZfUzBm3HxoYvrwvltpUO
6dnWs/RsOB36nJ1nkiqXS4H2NBvbyInwlG5ydv7cUm4uJ457Suz+kUBnuu1F/bAx5N7GnHkTQ7pS
z5HQibviHHbiopcTrY9LyiO0indrxUDQSk5LNP6YKHFIjY6cf2/CdJ/FqB1jRWV5kit6sUuZ9P0v
G8pV8tPkejkL3ws4Xmpo719zXXH9VrnsOut1tbGBwQR759cDk9tVRpsf5/7ZSMjUwEpEKiG/R06g
hTIEML2t3PT9+K7feD28Wh55NhA5C8gFrOWakYsLG1x1d91Otn47vN9m5Sa/Hcb1FAxd/BUvxJuG
ur1daGYq713o9VaVfkgxH3fHCLkh6gFsDePiriTgvDcq46XMTOWSNHqxDon8wFwwYwoMIuvGwztk
RFJyCUrvZKjTV7WhSGABkrMCi9VvCivTjmWm62eCj4BucKikVx/N3XIbJs+to+4yYha+3qRfdfq5
vmt7Hg8pRromyEY8wZGwhMRjK9VQxdgy+uwWu7jMqABdWsrBxmk5mrGOt0lXcQXr2s7s0a4Ws4qq
P3uJGNfsiG4wHDUmBBoINg8cBOYoLd1By0vcraJBCpnDmyUoPufq7D4P0WtFsq5qJg2nxVXeDM1e
aYb7ApOsVdfFpDwZPK0Xd2j8tEg/RQr1f8uIH6NZE0gae+Nrb7ZfyRCaBxHpwNCHKohuSuCGDJ/a
wL3LLdXeKiacDAwmEu2ZcZp1yubMX/hb+jzPceWkxnqluHhE1e7/5e68lhvXsi37K/0DqIA3rwDo
nUh5vSCkTCW89/j6HoBOHeXNe6ojbr91R1WxQJAEkRTM3mvNOSbRiTTR7z0sCE4ejVyJUpMGwEBA
K6EVjPtJmNCJ9/MQbJWW+gH6DCqz2O8yTsGbnMcaFXQYKg1ggI0l5kQIA5scKlZlMBeoBqN6UcH6
TC3sRxmNWF/Wb42o0QAmCI3UHwXu7csUaf59Wscbom/0NQfJqe+5/edqdNdBklgb1XABoXbuRgo6
nMrqPtlOgxozBSPnqdGrq2g1qyoOi1XbCdkW6mp/0CYEceGFbJJ6A3lrn1uqfhzMcXLJhQVxS8jW
uXmLPN089t1YPDRWuG8oX+7yLlJJoPdqh+KXtg4g7jlSkesXtWW6lKdqZqv1tKZ5q92kyAfS0uh2
l+unXuilkyd6m6hIlT2RKQOBtoF5KMP+UwYXv+EBD+eYjNuhoTtL7Swm82OaNl4qI4Tz2tomC0LY
MSCBJR8IK8SgYKdTdEyRQUc/UDuy98ZJuBZjcG7Nvt3pWUqVo9XnPMlC3uZj9EsNzPgiqjlJ9BxR
VNrIfQz7DabPdm0JpODCrdJWbdJ/MOuDGKhPq9jU5B3w911MTPP/hWPy/6FeLa1SmcbZf27WPjbv
we+d2r8+8LfZ0cLRCDHQFOm0ycpsHf7b7IgPUhdlrIYi03xKHH+3alUZt6Os6yYmPATXkkpr7t+t
WoMuLv1jzgl6uZgdtf9Jq1bWzP/qbWbXMDkqdIRFIKKypS8Wxd+6gHkJnT2nD3fSJQG0ZOwz/1ns
QL8t6sYsJV6sQV+Lf74BojH0CaNd93U8pSAAp7sw0KAsWTmmbIO+CVTmpy4n6LDN1aNPPCMxY8Jd
YEj9tmrNY1UJ/V71COUSpOnXkMPryUYG28wZw009xNE6rwTdEdSJPKKBuhaNpXETGf45nWiC9EHE
1XF6CcCo2pzt4bYAgm/H/bCRUwLrIMmq5L9I9YYiSuymLervOuy1CYMnymgzJTD1siwKUm5O98si
bFbkS/C7excSHBN0+m5/fWBRaXz9FL9tZvnUb7/S8q5lpYhcPKwnaQP5vxNXi71NIly4e1kWmZkn
qAODh0WMsaxaHhbZzeJ9+6d1at9Qvl1eSaAZ/rX45RpcPrm89G2d+97G99dkyweX5/9t8f/87cvW
vr8GEZi2G8Nq2C3eIXFRlc0uom5+WNZ9v8BM4a913+/zF7fR8p7vj3y/vHxkeRokCbOfkAHFP71Z
0nQyG5ZXftvi19rl4xoJQZTa5v0LDWreZbBfnvyxT9/ft2zrj69angbzQSHIKql6f/97Cm5DdHbm
5wGhPk5WEBNVjHNAWrY8hoviSo04OpdFpPvZXk/LfeJX+WZZ9fVGEivxqs7vXt7ytY1l8etN88vf
T397OV5Mr+TyYiZZFpd3/bG55el/fnn5iv57L/3G8ykCh0T10e4pv1xni8FseeeX68zqsZECeOmI
U5+tafncVft2oS1PJyGI9v1tWbus+LauTXrzbz9b8repbXl5eWO2dNW+P2MKrU7OkUyvNyBBZRY8
NlKGeFX7Xmxn2SNMX9y788ohS9EcaHAHe8H3HU0iqqprDdXtBaFzYxW7o6btpFnI581Cviysj+TW
CqTACON2CgenoEwacx9Frve1KM3SL41fk8ZKDgLia3FZGzTGQYV0ulmeLQ/LB5f3fT/9bZPLyuXl
5Y3fn1vWebhYGJVlwbr0J5PLcZp/dLP2i9n7YWpzBeFhgvN0VojB2ngzlyvb/KAscrJ8ubTr8wop
pWMClLKhmDEbRGcdmjor0kg7QOdQniekarmWENe4yNcWU46uHau0HneL8QZnRPblxvn25SzrMhoA
c4W4Q6DG7zFVZDE7aRlxYccFiL6EiaUh6dugKpWNH+Dt9nweElJ41yGyvDCdBXrmrNXzEO0BnLmS
8Uho0Ww0bnAS2mFfIkGfn6bgELGCoP/r2gg1bjztIxlvGbM/VN1xFyGYnnWnxWxJNSocLL7VrpsQ
p5TUPpHt9q6YrQTbjIZrmLUk6tRV7FizRjGd1YqDNN17xHXqRStuy1ngaM32Zaa+fy3VOGK2BhLI
xddlzqpIbdZHLnauxdhVF7N88tvjtSyFyCyVWW85zKf38kCoCHq8v58uSyRkSGslnZMGOZGWh3jW
dhqIPK1F7hnMyk/Bv5RiI2z0it6kUMzu5pEYDIdyf+1gcXOzqr2TZzXpckAp81/u+/D7XgfOBSfM
rE5NEOILeZ5szPksKEacz9qicf1+viyVcot/Bi/uCCcUot2sio0Xgawxa2WzWTUbLs+DWUs7zKra
uMemmKlGg9TWa6Hozfpbhq6ocsVZlfu12JRbCzb5LkC66/Wzhhe1pu1DoiZklhMwyKx9DIX466Fs
d2pPfVVvI3PfwMLZ1wo+HFKNKxqiig9CkVKbC3BOIKycUABO5MGmFUPHRxqvdbQe70X8wMGuvh/e
zGBDVoiZ41BwKEZvhV9kQfmgwwnrlemIOvFPph3xXdhtCv+FMEvsEJW4HduX1Q+lOJdkbdZbZhRi
gM1IdlZGF66wUWGfc0a8g6YTTmdfvKOwX6o/W++9S+dNR5WjIJSlSDK4zVMfuJWwEoP3VDm2oZ0l
e/AqrblN0PtnbmS5ev4SjLt0+iTYPiKQuQgw6601f0fUtSgwY4Ys43QmAWLqo65uVW2nKIfOfzY+
9WI3ao+atcrbFTSVKjrl+lNAUS85kj1IjEI6HtT4mAUnCvuFuDUrOqKrvHPUYMMUaoK+Viibmp9z
nqNwwVHZrfAkwVa0doKJ0s8Rfg2Q/oFSM0V9qQYXgQdb9IoLZdA0I/GJaeZxNG9Zsunb51So7da/
K5qferch6uFg0HEpbLPbaOE+Gsm3drNkFwj08MwtqpeGUmF8Q0fQYgUQz363181tDbjT3CrvPczQ
LN+gCy/iHajtFNNf6eTiGRVy3dkEBCTKQ6iQX26ndyPhbzJjVLIk7eaXTHbeS/VkCvtB3Cq/8DBI
jNcu0gnfi5Ag61/pwYrctdzaJJPTPUUHmpv9BT+M9NicQlcxyU11Ym+dK3bc7EZ9h6K4CIhOtbXq
szGcKSHY90R3V4Ld5REeeDTlj2ja6waXyZZ86aNoXXPBzXWcdptg2lfGXdweonDfTZwXCkpJepjx
r9x/UuuTz3F0KKz59yaFTPTBp61IjRV+4fA3NHdGAHCYDsG+8MnZWFFDVLvNVBy0X5yzKk6aaRUQ
IUNUXbOXfuUVTp0dKD2YSvxg/E5CieEMkRDISGML7jQSVilehdIBOc3GMNbiO0G+gZ0kW4+NI2Ax
sZwsIlRgRfhNr9KIPhAjJw2ueCxuGjg59cFK9hMh34Fb74Cggi4f6rWRHxAp9ahbmqPRo06p3EK3
Eyq/xyke7dXwNjwGFUm3+PIS7drIux6FWUfoVLMeo/Ww4Z/pY1jTkm3b7PoJ7rYtfUZvEBF1fH4E
Ksqi28u3noIk8cAPMhAB4VXMIJpewhc4/sq00bu9pDMCd9JXS9nXnAr+JpXuClqLYnibMFtNdIs5
a6toJ9Kk9wNXUteoDYzRSVK37ylcu0Q/kaVaxXuWwXOMitO2wEiOUfXRpJvYJ4pVemjNC/DPioxb
PCejo/8sMHI9mqi/V8pZD+hj2wb3ZtQc+EW9VaGu+1fEM7qxoRIJ6HhODKyc/EVAycaFs7AV3RVL
l63Uwga/C+1PfvMzB7Nxss7KId1k27xeCc0aGRvxcSDA8EjZ5DYOaF4T1C1YV1Zd88jEifpccWhf
NOWlbLdENDbb9ib/9JRVXG3ZNWOCLo2bzjyDUJsFPTUCgaOMDgiOneM/Fs/I1tRwowAhP4jtiryX
XL7Hq0JzxuJSLPUgXo+6uA4+2vA8WW7b7oT3uW4PGg6N0KYOz+QQVgSfEjXxmD2nJ/AZF/UBV890
C8L1ZKDueFOUS+C5bd7idmAMtxIjtys3gGKl4Siop8o7+FCSi0ds1yW6HuFgJVdawNhp0msIIlHd
Ah1FqDcm2+bOItnBtn7kT8YhUbfDVl1V9xkMW3XnXyesKyS4rYZnorjMcSNmbh+vOtMmenAS3OhF
VPYUS0J8P521rRPudY4XOqQBQPAUGAVz9h0L4UED2Tk9qBMphteeSWn9bhEsVHFjwNQMqJ8/Muma
6MLWfuWMhKXk91guH8ZpD4+HOqATQuRNVgYN6fbej37142uHTJ/5pB0Gzymtpq45yT65PAPGZ7sT
10RziwlG05s42eBaYu+oD9uOK0u4L0Tkhe89iFXSUIjixIzKrZDAlpLcCRtwMOqIGuMMjSSWJbv7
ab6zlxe0PdjEahs8j2ej/cIKQShk8KBjb+pveW1Lsjs1KxQvdMcy5tnEJK1IR28+JMMmAavaxK37
QINId/S97AD+WyPQrNwfWuQUsC5d/S5eVTv1qsRrxDYuSPs7nRyKN29LNAQKYWPFkWas4h5DJGbP
6Ml/IDZIvDfOfbRiz3GnFnbwDGTHwzhb2/6jemf+LLZYo06f1TMaFO0cwaekiec55EdjxHrkibAS
nMbWbhjeHG+bOvymduDQnVprtx/2JxXEH/Vad3ek+8l3yjnbyncjFwUGAI9qP58x2XP0LCpgMuzq
WbvRqSeVlRoc7XHvQS9s/j9IaP4TILSmT0c5jXY7EaN3nrHqaE6GaxPfL7SXOTANMTBYJCeAcEvg
stt0a79fAZsnImYLjCp/qzfFJVwBWCRj269vCFPnDNWJWvl6XGHecDuHJpOMY1Vdd4g69orhpJL7
YdmlAxxBJtV3LT3v1Nbt3zxsgcdx5W/p7yMM+SE+SWhvQrt+9zkNyA+8atv0Kj76+/hkgahGIo6X
MToDpcsf803EXm3Cq/mKkJjXpOc0XpW0Vj4M9noVs2uQAPLdnKhFNZxhm8O60CbC+kqWPZm3Bj/7
s8gZRpmI2dOj9CBjB7+Xn+pz5mbr7k47Imro7uKD7igE+Nrr1sKg2xHkdVSO9bm7q3beBrOXTaPy
WJ6VtVk6/lbgqRWsTpzeZOvEgGePgLWqh8bjnmGvJwYIY3bPO5BR4NebjpR0X5ud1vEPRwSx9/Zv
9ftwTM8DOhLb3DD6OMo4qgME+Wu6uk7sCKvERWVot3Z0gnhu8xY3PyVrvA5OdNfsdOLIHuJz8SC8
hLfBbd+jBzyRD0TX/iqf+lWxI/XJpdHYvPrPJHRprvWAZFknDi9yeQRrXLmQqz+aZ65kHDr8wmTL
UfFngIhqe07ftPu76VYdzcApdvFZ2KJjPmoPhWu4npNtrLvMoUz+Cm0BymJw0itnem0d2Rls4pgd
S3Q08uZeBWULPYGbyysJMM7G3zAo2SUHDoen6KE59r/is7npjuV7wqiHyteL+OslPYe3ceX9Cl6z
n+lW5JfgGqMdtEN7sgSHNBOun/ftKZOddfsmPoZXPFuo1TmsOKlC+0H8zIiYdkQMto/Yawf7wfpo
3xp5tl4fymu6Nd/Vx+p1PHMh5AKpvlev0Q8CMM/o2Yf7+AAj7FF3urvyqj7GK5K3bXEjn3h0Jhe9
p/1RxA5Xn3XtZC61Qu1obDGd7oOX+aDbCs9DNl/ecC9whSvfiBBtTzhfWTnY6ZWW7IVb4r785FjN
H2nm7KZDtK4fpwOIeLuBxrbKT9yd4s/luG+eURUENv/F7I3L95Dy94pcuvCNvlc8h1ZjIdpe5nA+
h5/N5DbPvMbJFLaujsufOQo/DWJQblj8TIJNeunwMX1E95hDSHPzsLJ2a0m01XGjERaOeflR+BBP
XJd1R1tDV/M4dbM7fe9vh93AH2Q8Dz+r15IZqK3QkrCzB1KflR++bo9O/iRcprW09rc5d6RI2pLm
IT71yku8EXf+LtxhwEU8Wq6Jut4LJ+WEH2xl3IiKYmgHHcT6iQyn9O1U5pY53MXPpmFjAQ+u403c
GJfp2I7X+FQdGFJoQ8y5Ir4Sur3qtt7dZ3jt+anR7cZwItyeofI+uoTX6XlYLoDLVcJjdMuNSLXr
x/zTh1UElNjWPlo+SGYPoRZcP7gNfvSEzjrqE+ld7rCTmKq9N5dyb32kCQ0rp79ZmHvfWapegxft
SFz7MO/1hIXdqW9d47RoOOib3BvP4mN1ISOewNaUSCEnfZM+yjd2kZDgECn9Zzcep2duiN3HxJ8x
soVsvhhzYWOI0J9qLkv0yGy5ssf9uProtozwmGvelDOGXhuEghM4/qq6cC3lNvk2AZMYN/VjcuGS
l1xmQrYdb7GqrIQDgCjpIu8DzlCGQI70JgK9gFdgrcwdJz6WGyJ2VqWbbQcuN/rGuogbEcs3/VPt
wX+usMeP1KvsgMvYk7/9IDFohe854J42XPVjZ9NGd6IL+z2UK4mLJO3YNbOx55I7Djb86bUhTuGn
9KpdTO7d0do6Z8/FQccGHdSOdZMjkJ4rTMfc0uQ7hoPUYThoH4etwuW52vVO5eLSvzc35YYRKlve
3BHNcGNM0X+a878eh9CBPItt+wl3e9qmW/KTHWkbraP78BpftUO27m9gjx2JgIj5jjAILgxhzswr
56z3RG2RP6D6qRAQjhDvaXwf34u76iG+pefmmHEVREdxCR6Me+lSQZDdeXtCKs7mFReyG71+RK5w
Gw4dp7Oynf+jo8TsETQ6+pP8ntzRAosKu0+2BIE36C1eROBvoR0zhHKE0H4xgxN3GvGp9tBHrBkX
71F0rsKNRXl3x3zhGq2lM8NMjlr50YK0BXPHzvvd8ACeBz6Em0U44VaT8SmOIWrUa4xdx7pMOLof
mgcghv6eSBI4HNlDfrOe2YkPuAw2CQ/demEhxR0DK102FOZGzI+WspswFyLz2Wa6PHytq2lmYw6k
VgBYyJyZQsuSNPs5l6XlYTSldp330ZVZCEUodS4nLw9LJer76bLkz7ZP+Fmqs1Shlv0xxWS2YgMO
NMie7UE9QnYhlL4vdkrRO1JTGzAmGAt24aEW3jqKOdIEoRGYGtLykIQEBIomZ/W8+6HQbwHHo9IW
/YtMTX5TJT4T4PmBqYsuCuQKltjTq7mUtyzVtUKEqNK7C5Sn/gLTzaQeCkCz0mZejOfMGGQKXC6T
Ot9lgW7LoUkF03z0zYrcZl+ZI9azW45IEWOCwoR3mk01o1LeVSq1wVCn4iDNq4Y+6PZBINVuM8Yf
UqNTfcEUFwWMqIsBckw+DPOgPEVTk5zGQmcYNO8xVS06AmJEzq8Wh6jNvCLcDIAjUY5ywS2FC4Xa
beVXAI8F9knxFaKW8ucB3K7TxmPqLOihZuFFLovtoFPSCFXMa0tJdyn0LnXdZclYmnV9WaKu89NN
pMykofkBSn65l/GlfD1d1hUEP6H28dfgAWmxtzNAqpnZYQtAbHm6PIgFhauuZwa21EGXh0IQSnm1
LBLbd0Xg1KFloC77VauVJ9xFchny2Ae6sEXzizPJwEg9zJXh8e8lbYYILOuWhz+eLu9bPhYLBW2U
NBvfJBMDtF5/xmL9KRLlTW+VC0AMD1EQuc80Un6QGlneW4RUNDPacZiBgQQOVftSUoZNhIcg9YBH
+xg5WoUr0d98pG8qUmxahykLYpf8z7tcxFoPLHJGaJat0R0kpb20ZSXh5tDL/SQjCC2pqgO+1BGe
mS3t8/nZ8oIlovMKfWr2v61cPvf1fFnEfmARQ3tQJmquGhd8SHU5OJdqJp5oWpAw6puXl9XLA66n
manAw/fT71dhelNx7ZLN8rbv9V9bUdqqmmbf1F8f1vvsarZGs85LQ3E6kWyVbhS1U2jNCZVyPcZU
GfCDDCoIEmx3X7AIQe3kFc75V9Laqg2Kit33a8sStqD5GjSx3wtdQtHLGvLbvIHloZQF/mhqneSk
ZncyqCXev3yI6jXhGN9wisGYcZdfm/pe+/V8+cDy0WWjkTFDMpfF7+19vXNZ+f3x7898bf7Ptw+a
n62rqrv/4yPLF/YGEue+oqb9vZnv9/25Z789/8c9+/7qUouTjWxFdJ7n323Z5G97/9u/7mtx+aT3
/Rv/9k1fi8sbvv6BVss8U8dS8PXnWPbkP/4myzcbKOH/+uP99s3f/84//jHLd/23Pfj+iultatRH
2nSvZHlkeNa4+E8zAW55+GPdH0//6S30AKhr/bEZaWlafb99Wfp+z7LZvNSZgX2/5/vlf1r359cs
m/hjs1/vMZTp1tBvWy+uwC8AsY8HblPW0ReUePE2Lq8ujsTvp7/5BpdXvjyGy+tfi8vanFoTkajt
F+Ljj00sT5eHP4yOv+3NP331/2gzyx59f9Oyve91w9wF+/8a7yAr+oxE+M+SofPMNP9fznuVJ2H2
/rt46K+P/iUeMrR/qQQ8GSqIEkOWdQ0h0r85D+q/FFnSVRHzPgkQqvIb50H/l2biVuFmLyoyH+NT
/xYPKf/irYiMQRFg+yc34n8iHoJ1DHX9v7INJKgGYA00nThjUTH+YBuQDcodLKlhmc16dn0oHjVz
9DZi1K2yQm6vkWIEVz8CcJJKyQZJOOQTBJY38kYKO04nSIAp868+02806K3VBDOANrCQHfuxYI41
qdod9UbTL7o7vWWU4mfRfS5Qr0xC6vl1WxTPSnWypNiJQ3F689qM2pHVl2e5yYpDPGVQmyJU9g0M
ymtpTZYzal56b1CMjGkaILD0lJspC+O6kSX5QFqcddC7BkRciUtbDkptXQx0cPKxHn40lnAKTLB4
caonRHXqs+wQdWsnjf2LWGFmqsPhNTQLG4g1Zd0qaTbYwfPncZSx8QVGt1MShjqp3z4O2LFQFI3F
qW2m5rFOqc3nRYNi0mR0r4tS8Jj5iZtq1HHTKcUsmlMSuY5eoIKxLAlKA/4ZxfFGIkdsnYaaCeB0
YtzcCmsk2wXI77OihM9WQcPT0AO3nNLuaKUkTMTjoSYOyOPHehKbymU6oewia3rIQRqsBK1Dd62r
nwKz9Dzn64BpQn6bmCnGycAQn45yUARoBfpbGxOqZ8j3PczN0MdQmIlY4wUgUuTRHqO6tZ7EQ4Qc
UyMosR1evD7t1+nAHGBM4byNVZtvLXoJPsGLPeQ/S2KCO3TSnTp0t6zqpHPaEm9DFGKwsfgnyPpR
MMm0LWLi2HIhc5pKpOjRkBZTGwyuW7WKnrzWdNVwyu4Eswpm9zbUEfUn5xGV8CilYT/q4iW0PPKH
cuWhxp9HLb5eDWZAKJScymjCvGJHaI6FN1YGDAqndK3xx1k3VrBRxRHEIkNJUHElReQoFshEHWl/
R3RNmjgnh7LQgoPU0zhG4VoI4rglQFW5isLe7zycqXJmHbXWKnYDG3USL1RWjahj1wJ/j7ikTNwO
7sVa8CJr0+gm3vHOUu4UhuAYLeFFekryVilifCzmB2NqDl48mxdnCYMYJxz3CKSsWtmnHqoCwyKS
zpBPZjjIJ0XRiEdO1Jgc5ugehew65Mjam95oun007k30YHehQusM1MZ1UMYRlGnGU/wgTgWOymY3
khVwL2/lE8huF+o43EVk+bqpYBh78gf586ctov3QcINJaN0mH5+yka5bx0/uGOEEDw1OpZ4yOYy8
aEKhBzxNGZkwGZAkpQIR9kM/ZO0B4fAHU7JkV5WYqTQdb44ZJW4uVqZjlsJmYgS2HadbHzakwxcG
TleSylNp/uePEDozJa+2g1BSd1PNZtPMB2uBC9zNM111awn2/tjF5iHs42cxUKs7i34VlNF96CkK
HRXzKRA8upN04+t6Anii+/lLSvC6UdWZg1WGLLdCf9YaP+TKJRlrKZmu0yCPOzg8HNwheWlY79cE
JELQzHKcia2nb9omLtwoCgy7FTtat2NigoWJOdFULhMVyfZunwzyWQnD8hQpAXFf2Rs5dNjvzDza
i6VTD4/4oleNGranXI7IWq0qc2dRngFF3+DCw3OuWdNTNmTFxVBh+Em56NT90DEdtV6gcCHBxuWL
YSV9lTyPlrPq0S0T8tcwUuxRNNZtqRQnP22ys24Nw60IpdRJjCJAEDXpeJtoR0CVgVKZabqjCsAI
GqOSr2osXuSyyS5mb1ynKaYKl08+F3C9O5fUSlKzpIDXBbQKtJ1f0MWhY4/1ENIWNfQuinZj7WnM
Q+NwxwS4dmukm6ukCkPgaQEhgrIQkcMufGhRTg6YJ1+YeqzVQGlPOrwkJ0oqfO5DkR/1amYrts8i
Bpsr7EcjkC8FR/8qAEx3ri0NJpZpCPRbOjB91iQ7oKiJROlUb1/V1KNL490PPetJ8UbvrFbSvoqp
NgyF12/bSMAKDef3qKeCvGaiZNHOj5CZisPdFJj5G5oM9WIowuMo0oOt9PaRGPBa9lQ6RYbpyhJl
HbFpf0UhiiRBlCER1Hlw1Ah/sAVxCrdprI4o8uOXJJTu/XAQDqYHnTFO4odq/IGq8NIGsvkYCcIL
NvtDURiRO8V6sI/lniDKoJUdWeOnTVODO+1UVmc5QDgx0rZDRP42idnbqPPOLk2DdYs2CrcCbXvf
xwuXhw1OZI54t/Gs6moJO0VVfvp5YD2VfqltJ9G/C+eob8BJwX00xrLTj3Q6xLjcZBX/yyLhlAaK
mw64wSQCMA9qLQfbsMxevEArnT5OUWXFQYdEZUqphpAB33mAWfUqIrwqkLc1PtQHjHYK2PB02OhS
bl1MpduKkmGsjcqYaWka1qsSpmyOy3FjTnq/MoZ02vmgzlysXbTix8w/94KlnuJcf5Ml0ZU6XX7s
pRy0ZiTdTWGKR03VtZvKMeT3/VrPpW7feBJ8RU2mfpr6hSsnguX2pfxLHsd3lMPS0ygdxC6znsak
vzEweqdKkDnlWFvIXOpHv7MCQkjEtj5OJczTmAYqMXXgjvuXot4LkoJ8BySVU1tFfJJV6fB1IzHG
aBeYeDDGyCCWoERTVNXcE9u2kRkDNJIbVyXdRLVO76xkNgfK73Ipate4x+CfiKVylGMlXGOuM0iQ
ouSt1hmVpaal3S0F+UMekgZrEbFMF7BS6DiM1TZRatIqZSXa5akv0ReBDInkbcvpTmOx/6Ent8Sb
IBsPxKU3konasoylW5zgAG86jDhlvkGua+1rjcqRoVzA0Yu3pjkPdUGauRTuqzHPd0XcKHabC4du
AKOAaxF0Q13U19ryDhYXoGPuKXgT4jTe1FVNvToL9jqqNgfrBFzYJPksp5JRgZAFTttfy5Qju/Dr
AQJse9/UgvZQgbtNGl10MqkU12bjbwQjb45p9JYoYrYzm/FnJRL9mVleswoaCfa/GZ2GKUSiUVcF
+xP72YaiZGuTweVt+DvbHd7Pt17VzbVMFbjofaSAsSyew2SOuS+qbBuQCb3mL62sTP/VtPyaS2Pe
1iulEXykKBGoSdNyu9xsL53eMniMegIQSmnr9Qhq60pTXdUsTbvq5OCoa/lnWw0IiPDA6cEMIFLV
DG6xWd0pgvDc50F1UEuwzUJ+H22WYUSMxxw72y1KM2ktlmWMRKHNXrqSJHYubcJ0J2nxDyNi2KHK
tQuvzziRvoSA0i9mjRGMBsN6zbSbEKj9BQH+u6YG7SadtqJZ1o4Iu+yKU8EeGtSsJhCkksnPEShO
o5I6n3TjL0VTiPbyfMPO/ImbghEqjhXOGGLUtocGTmUbelC+pCJgtBY1dylDrUGFfIzb6o4xa3pM
+RUd3RiQPgDW2AZKDAFDCEDMKj7gXEN/SmVUDkKMdijNEe3LRqyBnxKbQ6wls7U7dNQk97fYGB7V
ukWCIsN7FKpwTqoJN1rUXwLGbuRyTLusaD1najjnG/ZIl4WHqN3Lnlm9GGXBFtyCnJpLQZa94vdX
Sw7LXYxiFs7KVoxVz7WkUdxr8j6fR9hlpAM87NsJhnNBlwLB0S1Vi6cAoiy5m8XOBBJehMV0i6UM
KVEwnvKwooU7UFL0YRYpobSrB1XZCYjJANl1pCkzCK9IfF11yMgx52Q/s4xbrifAqoizEQjDWAAS
bwz13Jhdy91OnzbMulDNCnB+y0Aw1jWuBSea7yh13D2nVaTulsEQ+2sX+QDWsinu67CFR+e18mXy
Ua70k4XLEj9tm1ChJi/u3iAC3gmlMFqXQXIlRzw68TpaXVOifZ0njhDLKQCfqVpJfafYmToiM5gH
Zb3RD3iVgcp4OhmNRRPBPuvTtyhHnVvhwz6WbVTuugxNjSGE8VHrs1XGnGhlGWOBN68cV5ZsKdt2
iOiMd/EqKgk6DodEu68Us0T/OOLe425JsKG3ommU9zfFGqUzpkFQcbwYdmbAbmFuTgsIMJ6wGiwt
vfkWrkGoXHu0s80u9y0gC11ByBeD7XWrIUYN5TJhVImYUWHg24aMqZEuO2aY5tsh5agsBUROgSJj
rDZPmUUAIVuuiVftVuZoZggr6XYwwtKYB9jgFleROvwyzMJ0a4t7atLEP1SwiTtVKUBGFAWnShwI
iGL12vFRrrr9VNFYslBecrvvnFJI94nV7WQfQAORbfI5LyQ0f3kZeFtFkDkEAtgMiR+9RLHpr7za
BPs2Xwb402GMfor0crrUk4wqcDIroBExtk8fplXe99BrJdWVZf9s0Qh5kIrsxULCBuQH1DcDRtor
XOu9cQgO6jDcpyIizbwRaRJ6SIBUhivNwIRFBOq3TdvwYappEodxla81g74/SZ+ma9wXeo38oMCZ
UcQtFu2KXlene9XGEIRuk0TjsxWV0tlrjMRJaq93rfmwrDAxSz2RCmkcn4qxeA4DS+fwy1rbBCB1
KLLxtSY90unUMT9Ec+6uWQ8RZQNig8swfmmhaKLNgglBb6Bed6Z+molBe62n0Y4a2VjD3KA/N8Sg
+tRyJ5W0QM2qWw0esrXcpx2ehYkAY93rua+Spjl2wOH82l0m3KE50qNv0vtxjPnFu1lGicami9A9
B373Y8Ts6kLLIlhFNY/N/2bsvJYbR9Kt+0SIgElkJm7pjShSlEruBlEW3ns8/b+gjjjdZ2Zizn+j
UHVLVSJFZn5m77VpPtdhI3hwWaUPHcDHB3PgrRbBIFwNkxHs6kqxTEoQUSVJvzgvQQxOtm7WYY3E
tQGbKSzkZZEy1SEpbQo7S14SKyouhkCLpqhWRITszsJDjIzL/RkhdfbNqthCrrH3k9+yud17VgMt
OuG6bzm3SVqrvkt3+tnM5AU70WFuRu9S9qREFnnuXSrQ+SWsyAOpITB+AJ/cLXuU/A6ngTTLhra8
5RAugRbmGEQvo99/0rnyBWnvn2bdIhPo5bG03fZWF7cc6yG3eHv1uY/2glEOYl+eF4ZW+87ZOHPq
PcwDeVat5L3ouqS6EkFNTEiAsgvJ228dz0APqzGmFKcJiyf9kNqG9SID6TxEeoayrEpUOvSm3B75
PfTro0Pc9BUbDPqmFkOGhEvmAWo41nBTFiylPaj0GGHxJFw9N5i5qwZR0jQ3W3h4EiMLeWOZH5Pt
I+AxJYTEryY3tx7NttwZHoLtLPRfWQ3uO7NMSKH1uo3lUO0UOYpID3mSh1QqKVlRk3q677zUXpVp
YG51NBPRMGmW0IBU19ZyBY61bT74XvxN1u34UFrcc1NymKf6NmXtdM6Io55jv3mRE0B+B+4iTIML
fcc+bnOY5qN5L1Njmee8JiNFl4nJ8NgFfkFNlHGohhbapTgBIM/i2vL7NdflvK98t9sWzcD5Uts9
Wpb4BPN6OBqzfrIwE9wK/dk3HQ3rUNxKK9tZTYuCfM5cpNFSH8GfrusO8P6cG4cpnwjrs+W4S0qG
VEoYHm/j6DhZl452+BIlw3vaGs1rpdnu9vmP1jCiZ5FG737cZ2dwgZ9fN1aMVcRvcrW1rCrfFbPx
rWcQM1uyfg4Tzhendi6JjTIj7Np+zyFnHzlWKNmfnKBN0bQ74WZSm8HxeGz11JYr1qFZ1NvXwRRk
DjSIfAte5O1uMIHAyKI5aEiuLzM2XBoR8+AZvKi5qx/t5dGOkCbpmkV0hKjT7h0gLbiu92qk3gsG
azoMfkv4WkA5B1mWWZMV/JGzmm5pKg+mYzT3kRLQnu4Z1tyP2ChQXsfMjpwEbNyYMpsSxdnN4z9k
45gXF3+2m4XoiRjxHmMrB5Y12gwxGjN8lFvhdfpYjYACJKoWH9FFCAK1iebkHI0O5vnEa3fBWKlL
XhQQcHX3XHgDP3+dIPDO6gNe1Xzfhx5Q/iQugCaE0QUIib0vYZhC3Bon8KpC/Oh6dCziWLpD824B
SxEWU80VJ/lVkF0Fl9SnxG8USGzDu5jFLwhn+xGM97puWr0hmQpfJs+WZj5DsAKjgIDb7dZkFsIK
Mgecjm6Gyma4VZ/Q3Yrd4NQEYiy0bd8vHrLMcO9hCN+6Md/CvnU+A+Pd943uHDkuzG7pH5FEBOdY
E+gQesNVNuLIILeGZKuhYEWc89zixsaA5HDOM/PJiF3kvZECqmv1xzgdmOY6OnnOu2rvzTnaN7cc
t73Pa7ZYhrXO0NzdqGaYqdkj475S2zmGTlCInMPCzF+b5GmUiNViV/60nXA49YbKr2LxW3fDSxQk
6ipID2eG/uBxL9vW4B/cZszWjQQPiC81X83SIBQhG+NtprW/Z3DOFCtX/CNxivDAN4Z1MCQj8csk
wkcGtXXeTRjNEx+hYb9kmrdNsHPL3lp9TSz6uUOsOahsb0QsyoEVt9s+MLJdVdfJroxwMCje6nPB
rFxl4Y3Ar3vh0I2nUjx2Y9e/si6fj9zPj4PQP3u38J6T2PKeS8GEYGQ2ocVtkMSEWZbhLSNnNHKZ
PBqdGawN7VfPIfpOQsfyyxAkb01K28txGa0xbHlPzEfWBYzVLZqR7DhS6zHWRytTTM4hT0glYUFw
mqwJba6TQVSrsr0e7A+bqfkqBqMLlCd6k6o86KR+rdyffU+KGRMOvelN849MPJgAy/hDB1TO4egd
lUyqU1FWj1IOFLZNnj7FY/Es55YkhzIYj+kkHil1gmNgJkSfhOidw75oHnwCC9ZpYTNxrWx5BLvn
Iem3Ti4JW8yCa7aofQyyAXmpVjn1EXdFbLOLaPLmR19Gcj2UiIYIQLqNmZPttJF/14YNfj4hxHUJ
QvNZTdQGR/JX8BlBoNMhRQKVpNxHEnl7FahhHwfqUS3Gs54w5g6tcRMzNk7SO+A++CLeeLKWD+av
MWI0mCXTwVZg29vIfTYZoexa3/80qtEgxJBjksCwFcX9vMYv1u8MvsjIY/IDuvAwZZqApYogkgaH
GhWIg32I9DfViGqtF9Bq0xjFwe3I8Wy5vlTThUtEKBjt2KPyl0giAqrqMdQ7KKcTYyPEygt4qwsC
kFzAKTRPG7PbGtBBHd5oK8iId4394nIzA8/dmbF8bIBD7IcZhSeA0DONHbjbLCi2Xz9n0suZx+vS
Y6ctjh1EQIZXfFNdcYlFANyrAirU6/FASc3hWqCFtiIXEI8J/vnn3wCteJqJV5iS4996loByPSmU
eZwqhoMD6enbDKZGSbCp2ydvRZ3+Kosi4iwK8BXJFr0draPjpn9U0c3bLoDXwKBZMacBLx62MAKT
Se2Hsfo5ulzWLI6IvMIO4n3M/vuXWMuelTgUwoc3iKdQLR8CopxAS0725stUaBoa1k82dpu/NVmM
fFGRsn/ZGB5cJwELFQR3/5AsaLFptIdtEQ4/2tCrd4GdPCvqoDXlXgO5f9lLiOIoTL0OcNTSNBBZ
U4IvRwaV3POp9lcyygnIjMyV7OSJ6WCx65dEuTnL8GxhaaLUdciTI3tgm9BkkaKWDASLUmEYufcj
qNJfhZj3bale5jj97ZPOiH2VEKqZRQa3pOS1cpwgZJ0sJwh3dmi++iQInmxBLNXUT58uCRyr0ttQ
Bab7ZjRuzait40TWzgwhmsFNZpwmEw28HwBvrQCAn6r8m7k4/joTh8KXZEuPN165XIGFe/mSq0kR
ZzvR+OdiIATLissZsjO+Fs7U1x4Zy7diblH9J+rgcghAhgNmEJTYtOZy+gaG2dl87UjmpqjPWFr5
tx4frGgyHw3dJR+6aDexQfXhqsY4lZb7EhqjvTMNtbhyp1d7GOWWiFxAmNoVrDGCPegqzuwuEO+T
xC1omafA8sXGSZhyM7GazHXJ+oReBjW5CFErNxmEF8slPKErAmcFNe1L0DUsqi5YRmRIueb9r9fl
AmyemDOC4JbfRNRf6km9ZN4vt32tSZ2C0eJj5Ku+K48UqLr2UOnlkuguEx5Ql/wZzWkjvBZPBoEt
K8Mzkc0JfWQsjOOvaSV4ch+mUiGcQ5kr+2TwzSEwEwaO/I5l3qrlMl47UUFRxIsSvxkzxJ3E7il/
UqZAodh6TWNhPoJclYr7YrJNO4IvDOF913b5aUakPuX5uU8ogOXz2NzmYPwU3hJUqkoanKF/N3IM
Rz91+JhZBNUY/oMJW2zVd0tTbX+rzeZZKHkyBsYyU38vNbghe9yEXAlrn1mQ7LqNacGirDLvW4Jm
wTf0t5AvPSlyEgcnTg5farvRLwfyT411Nj4GVeUc2W6Atg1JG5nkkoDXdGyEOiremQlZVe0huu5H
lsxrCf5qBU2mpR2sQDKu3Kl40slo4VeWAVl5NrQqGlaT7LVdOAcBs7swYfoe3BO7YhqRW4AzmgRE
2srGWwPuBnAocXUlq9Y16BZcXMO8CZ2e1TGht8tIwzwpksNL+G/bpht/fUV95gfwzxuN4IvzJ+fR
hwHkfYewplngw3axRdMQQXoZDg7g4C4MxOFvtagZi1NXlSNTNNs4KMNZByDCZezlh37g3i6rijbJ
8X5lS5yyHczUzJk90OQz+mI+sDZkTFPpeReyN98piNHx+9X1S5jafbmjR9c6BHVg7iMLp3HqTx9s
JmgxYh2t3Wmx2vlmfGaHEmybAgdRnw0g7UuCPmfoa70vwKFlFjO8DlOMUyAlCn1UepTVoxL4HMbx
LSNNZ+fo6bVcvs1f3OW64rfTGE9UCNj4Uv9qcv58XXdfH8rlbBcRpsrY1bfKDM+jHfL4fKxOX/hH
ImKfK9fliPUdCuIitDa9CLacdRW9ik1fSC5RwYZ6+Wkrn+c9DGbe2nl2RbVQQZKn6Cu64NE0+Su8
AAhldy3bOdnLhDd6Ukzf9bAE67FHa/Oapnm5pZef/OuzIf3eR6D6VYPHGF7KOwvMYk300Ov45OQp
xncwlmVT7SYK35JyhvGs9tf2Ys2q6nUp+lWcqTv31bCt2+ruFbHY0ZTORKN2LAEsCL1zpi7eaI3r
Pu7fbJV97wK09NE0oLOEAkGPZws6ZOfHX7Z4KK0cz07OUg3ozMagPP3Ln01cUn6sCeIUtuXs0ZO+
unDutxzneHf8hHm8l9SrOhXIxstKbFOt47Wb4vhIPZ+rKyWSKTR675Ra9p9KuEfhMsfE073/urwZ
YGEkbL47pvEiovEaLq8U7eADDOShssS9QYezV42CotomsGU5A9aqn65dQ+wnoOTRlCwnIZgLp3qd
ehhOMq4fk3Y8O0yEzgIn9+TU4u7UWcVGAs9FJscHfpMok73hJeiHK5XtE92a3mgofoQqYD4VUf7H
JUR8Ra+8AU2NhW1O3zTvpKojF9Dvp8sgykP7lpidfZybSa3zweE3F/T5Vpi/GzgH27GIMPHnpb+P
eoZ5g+8/17SAq0Q39ZWJaO2Dg20affDtHFdGWo6noRv3kPY4BZfBnKOKYEeCXGx06zwMnzgnfMaK
jDFcNtsLC6K0OBmtoDl2pG8CccTE0Cq9YnibgWUzMWtLY187lb93kyY9BFak1kzsxNo2jF2XuebR
1M0uDxrGBZn+iGBhHE2LIkZN156VyLmONNMEFDddNFzbABEAhUlad9/9OP9h8iteST2RImF1zQb9
hrMa+uozl/anEa9Tp3XPZulgWIh/5BYSlmICfudoA2m9C7Oahh2rD531OgcLY/T3wh6OdDwWt+Qq
9sx+JyIHPCTbmo2XjEQ+TqrfUDm/eoOYDlb3y7SMQ2PZPrJ1tDAkZuSe5d5iSBWbViX13soUftkK
/xYL20MzdYek963T4P72C5+4FhEcXXrJdS3Tdu0Vf2oyO949aJBlkx3tJkw+vT3Z3wEJGnV6GEQu
drPj/vbKRm7jpoFJTEikT7An5P1oJWf0zH2EiL6xii0PINiZkgGZcJMVw2V7wwI0WbceBGcxmuPK
F/KVFwFxnwyEwqbE4rcIAxA2u8tm3veyazSkwcFu72aPdAeiPEFaEQWewJfH1NkMvjsUrMs65af0
Em9j8ochVqsZ9PYeQi8Hro+1MjFrUHLBwBs8O5J5M7AhwnzjT0PApOm5rmMsRCaWZpQMzWMX97dA
NbsyASjgWb8Y37s3BMbY9KtLO1vtpg9KYz9EjOu6xciapleLBtvNpCRUJNhzQMUHXZQ4igWii+5Y
puYvvx6YTTgjeXJkuW9YfpV73833PoMhTiuqFMzA6XzRkLh9T/WAlqYzgGgKECiqRl03awTMGDsE
sjFbFBsyX4jz1GCdWle1B9tRv/vLvB0j5n81cFrSO4W1LiRhpXLejFuTBdrOj8WnXb84yqmP3YBG
IRpjseyvUP6g/tiajcRmzJCrcJC5JPkT4gqN/TqtWSgjYcj0IREG1xFmMlvQQbkzfJNipI3vWDq2
08C+EedekovzCJrgy/NQRNCu0uAszeJdjXKTye4rZ1FVPQuSKMZ0zBqXmQWHhiFYNjVJ9oP4uwnJ
PT8YpL5sVU0gvnNfHKKmqkhMtn9p5sEVsA+XfHIYgS9pCdh/wm3rVCSNqh77ZGVQJHPNEW0EKQ8j
/iTDdRzXEBeD6k6XxyVtphVM9hmH/7RJo246ihQdUN1YWxcLYpgN2BHn7CljULBxov6Hqt3nuQXX
zZh/U5bx0b+S4ZQxNGVtxNxxnXrd0azDnRZjfSoaeysnMzkQUIK7NyUk1wdKGrvlKhVOsxuJV1gF
1nA36sBbh7w6ysQ9sRglBMEv97EwrL1vkfE6miVZ0HayCZQNVb6xfrL6dcC7KPylccYgxh5vZhxn
m/FOh1OfXBJM0JhEO6HnzyrCT1f4FfmJ8fguiSUCF8P+RvxIB4dw2oEwXGK6g3VW9B+IfwCotgo8
a4qNICapL8XcofmWXaqh7+djR6U3IkNa/pZBmmJXkVJVCVROLdRJRkHH2DHKJ5nltzhtPTwGrtwI
f/pTmCG2q1xeHO2B/+9YR9Crbhw75OJNCnKDgvCa4IOAmC0OHfK8LO0fglxbK2chBua8WsuqHDam
UbBoZm+xCYi/rBmkkGiabQMj+KhJbm3z+duCG+AVJQZK68G2McTERbluFHeRm5nMetVAjrbpPaAb
c8hpqMcttphVn8v3nMCRNXkYCF3G5yCLae5dG4NbE7HdzZZXA/kV4Izx8/oo7Qao76YZv3TSetOs
j2C3Ml9BJgrLJ+Q99y1Fh7hDokGbzusDEZnTPDmhDs+sqS4DwsNVlcpo59kYK6X/FnoEjnat2sXB
GJ2lIGc7c0l1YYrfNtj2sw4GQkz9Pxv1ZrbYGGXTQOiqCJMtuqxbVaZXX8GnsCxeNlqQk0VHb+yq
LAI8NIRAEKYPUo078dNJebtOZf6tXNI3zN77jIRn70IPh1wIRCmcrWUMmcG5oLXI+5b3BGowMslp
3k6BExOfcW5ZxeOVAevAKox6Pnr1XUmwtIMrOg2Yc5puexry5Z0IiXo5+7CERIvHqzK7vj2X8ptW
qj3+Cy7urz8qGic5wVt2I3hIZCwlDDnw5WQZcBxn8X59fbD+57P/3/+WQXddtTSes5eSBaMZ3PqL
u6df/E7mSJ85SWxUutbPJi1hUvgTaqN279fJcIrjdjh9fRb+z2dff/xP/+3rS/7+jv/0JUKMNAsR
MNhGWAknTWWv4qYOryH41W1gzePaLFqUeZOPWRgbcBLO8TYPa6z84lfQBfU1iqNh60vCiEWlz7nG
MVZKM98J5MhryVeJfvFw4QykVkJDVJ603TMQnFi7di3TwqGPH3jlQfurbPhO1CTdEm02gEdp4RGD
qZ3IDbZbNpWMOVxWtSvRRWdSPVdTiO4YHQu0iAPDNv/z00os7yLSP5yZIxAbjrmumeDQVO3eFR75
udb3IHa6zeQ3wSYfmCJZMackBIKBnpDhO0Rc3/7QHB1HX27y0fksbf82Bb7aK1r4ZYltdAv4Ezey
H7Ubq2UJKhVzoQk6cxJeay92mBk6S9obiiJb4gNcKkrpG69d9sdsvOx5sD5aa/rNcBUWmel/C6pW
MlSf9k4DKrdIkhjnL7qaubZJ7dD7pOwEVCc6+2EsfhHieaF24Ro0m1f00MylZ46CSaePlAtbWOLJ
KsQbuI2sjuyUte6NOyoiQrBt99tQyz1dOr5Xy6zXth39bBhQkE4Mlmb0+uxg1/olN+BVtMMwbYA/
t2v65aszZx+6G57HjMLBdMmiHjIvRdMjGLYEwVmHnbOP5tk9OU7lnvpOuydR6BfcVh01Lx3dmI3t
Mi4iEnyc9G6ssZp1HcklHrRLv5OkG7W/SKnzWbfzFxLIaZyKMWaQ9RQwga1UW5+L8Wqzq4ZEte3q
bcpFs4myJFxNhUdk9Zg9zVP3HHq6Yb1u95u6h8BiWKNaeIGgCaas2jZuLo4x65YkYpw6eOk+4RTk
p2OWnmU4TGuoAZ5nHzU5TefJK7Ztkg0HsfR4fYFXvuwJ6oSuFW5BdY7gMTL7LNT8RqO4mlv4+wFB
GYcSGk1ZJmi+R+vw9fit+uoAwNwQmvbItvxkz5Ok887eVJLc3NG5xQO6t/BV+KiAtFmayBIYLDOU
vncx9Y7N+OnrL/KgOUgekzEwcsYnuGuZGfRhLQ/oNsDjz8xiPWWB7Zi0j4PGJh/dGw5V2PeHfnL3
jmtOLK1sturFOYlIWE8f4zw+FVnHv9sz04dqFijYoa5/UpXBC4d6GI0r3X/i7SjyPuqQXlAQwZHp
oSeZlvIthYoSRxftWm/t6OZrx/O/N6X14MRy36bqY87T97Hu0TSSqaMG/8PxQ58tdtw992QTETYU
4o7N6GpYmQlHIHkmSKXp/Her6sydcmKG+9H0kZSgT8qEeVQPEnLrxwRsazM0nwu3+m1mal+HSXzv
EDKszEqu4wFkViKiex6y2erm9FVp5V2MlHqd9mGr2EixmtbxNUvig2n4IYB/EV7iVnrHMY/MvZed
vtDyxegZhy6q2TjWHiOhykXjHV6tzqKd+f6FV8/n7zn6oqlS95FRTsDGsUTUsWsmgo+WLmpQxNoT
BrOrNZsH9o4YrdPhRafMOdIuhu+ybB2K0vsR4z5AzdXlW0un08leXn6ty6jea3jag3wGrtx059DG
MhlASlqbVKRrnzpj7+fNYxhI9lZl/BaXJayhIc43uCmwXaqWWyybAuzVA7HRriUhqQXogDvJ1mEa
oX15wHomz6OlcQOOf27ZsB8+/o7edRYColfOTPxt5gZlVF9yq+/3FpsI7SAKSivizWfiKVo4UoFZ
PvWWe2yXhcbXh65EoOKaMIV67b+OyQiDS4MXUi4gLKcHymAWaq09pM6ELZ0pmYpkuUESyOd28JJn
FIo4J4ZVz8D6JDvQZWL5MBegt4iDwwO+OOUsO3qdS742a3puNWl3Zztfmp76lx0lOcNVvgcFAI3V
cqbBHSbTSbdrQvVeBag78nVYaFcOO8++vmj0TR9lyQavRGiW++NbvWywC03iuTkkv5BLEWqlS/Pa
N6jfVQdiO4iMV/SK2exHN0TG7ZoAJ+IVVQKiqpENt+bIHsCMYV7ovNswjgvPs/EHHrhBJyHOsonk
1WtZaeezVf/W5TZfpy5pTiTjcKs470PHotg0EWO5g46uiagemJ8vBtY0py7rLhk/fQ2p9+4r98fY
OM+BCOcPSIVnTw3j78yJLt4NqG/4UWfstGfDjdjglKiTdUwcVFC82uEELQ0KcR8zwZ+wDMxgWtee
XUbvdud9OINb/5qaNxUW6zQ3b0ErJN3S4G5E7vzxFWLUuAiAF9U63vq9TW+YI9hy8KJsrBDCnxP5
v5MZ4DoBRetwQgYYFHN+mRQS0dqavWe1SMC9otaf1nBsy+bWmu5dVgBB3Jp00Ubrnc6qb8yoWFyl
i1sgm3co47678U2MUfhCPghjdPAUEUt93hmcbKqKv9tpHZxdHzVl2zrdjiobzEyAqCQpiucCjVzp
mw364sakna3uA7JRwND9T93qgavEq1/KsDzFVLYrN7/LqWsffLh91WTlpzgiNbQPEXZNVRnggLEw
RfF7lKEqjwGBGL09/fac9CEP4n2RDOKPXYVEkiD5pnmXu2jgifI6x7122iKg3E+7vUBh8Yzniz4X
T9NvNzhYs1EeZircjQrm7hyELo6ZzrrVLlLtsWatqKR8sEmpnYqhItXJmW+d7MJ9YoeMgBm3XbQk
CxS5NPLlJr8EVcJ2NV64+LWpOdM766Ox52hHLrk6qWVN8fUhoyc8JW9D2JaXPInLS1ZHcqtLpqt/
/ZFB/r5pxbR2qFUmMQ833YbwF/F4ZZoND6T1e6x9d+N4PXqqCu48BNvFJgLpJglbgnFcxXk3Jlt3
bGsYgbI9tqp5V2pOHgJ3ec5LJjciscRDlRjf3M72tswB8m0b/rEU5FXyV15ZB4HDgMEoe4Fa2mUd
3PmsmyhZCTQpE0Su6Ux6iwsZHz2Akw6nKCSZVj8PMkFC5Ob5WhcdAglvTNc1fvZmgaVi3qAktgWz
pBLTTMFhfDCyXG+1b6Trf/gcb3+lHv8zk9k1/90w6OJntLEN2grz4L9kMnehn0YlOYwHaTeYeObG
vvStSepP6z3xdC0xHhFJaU7ekj5cbyUJMNzibP7nHFMKpRRi9nSKwHTo+LVfws2LLLVJmo+MA/IV
CIVaAnAZStLlv6xQThqSZVCrdBOUDdAPWGoTJTyKgVS+tKnX4P3orLOToMMnCYFMasuct8yTwoNd
+h9p7gB68ar4CCfgWvpzcPn7g87yBsxG9xJYFXstQZ3Uo4AzJwXVCRt/uS1N694pz/8/nkbxb5nS
ltCOxb5LKO3wVEKV/2d0MzwFix1DGxzaQf0qCRn66Oq4XydEg6ww3UgmHH30Pr+XU4PmRy1BduTb
31E7ushB0uLYidS5s39trkrMOzQLGFhEhv2FYfczb1zMOJ16MaeG9AGvXqEvCW5jEssNz32zLaT8
mVp1c0IcHD7Z2BCRXISfaZ2iKRrn7NWKxnwjCGzgagvVGvmn/6is7qjHifivEZ2ajU9PNBW0cCya
ilnMqxbsz//7y81ZIqz/V/Y2z5GjKQFtYqiFUot/9R9w+9zp/CJEF3DobJ+k5KzfSqiF5VDwcGN7
opQEP4fiqD33JlLWsN/FvAb2g9NFR8bDj34Oqi9kQ6GmtD58GdhiFzitGwBQzdg3rn+5ZRZcNai7
efqWjdHjaGbjxk/QMhp+9mHAb3k2BnFGw/PfHxv/7n98cJIHKJELW2L5//98cBMu1rwnP3TC0X9E
Xsr4dDcUTvQZlg0WyKCoeCvxi2B7RRJz1Yyr0oiMH7qCZNEXFMF1Wh5E7KbbXLNsZX8KMGrqoCJ5
7rBRdcaom5cVZNIC8Qob22vgqPQfnyVu+Khsp32cOqBIhp20P3uOSGlO+Zts/Xqn94h/gPrmiCXn
osk3QWCqDzIJj5lgG5eP5qvZxh+R3UffqG66fYoD5iBUZ99ThOArtEgIMYdJIlE33pj6yGesEglY
nAhSIz0HFGvPWlfsTQ5TKo/SgcuprbMd3mpNfBFBrvqZSw+0MhuCoUoBMnoyfKSZ5UDw8VLW8eif
myp/6xvZ/+5ZdvliYZtOExp3pKC2e297dAyJcquV5bbiuWSWvy+zMYdeM/JbtjCSZhVyPtX18r0a
i6tVz+5vjtYD00//LOWIoTby/VXbaaCFPgHwneXKR2x2OC4MkGeCAX6CyTAOd9zb9W42sKgMu2Yu
mw9sbwjHmyPvXfy7g9c+2DEuF7Jx185Ql++5IvrVQ6SAFkuc4tDNDq1Twwsj7ujQxzb0xaJ1till
RkjWy8d/fxU6/34SuUpZrnI82zSV9a/vMBY8keHgyT14DEwPJtJlh9HmhdjNtLdvkYLYIoJ6CfKZ
7XNqJQUjvwRKn4jo+PVATMuyc4xM+0fmMucV7O72ymRPbk4um14iA2cPewdZMfmmW1T1S96vasHs
EFe4dZtab53CY37vhx8I2xBtMB1dAy25mC1fmeoBiiG7yv/jYS/31P8+WFBT4HqTjlCOZVr/crAY
bmWQZKXCw6yKa5RM9tWeogC0hhE9Bm53znI7O+QBMCfI28RTmt0LHc3VGDoazLrpbo3AY9krm+2P
G1wMP5XLsBLK9IxnuexRfwdZj3JwEULO43cL99/KMXAABnH8jTdRCUVvZSZ18yid8GQX7oFxdLJL
iUJe1apyN6mdubvK3TfsvzYz66z/4ymw5L//6iESCNcjp8Ri+mjBGfjn+aN6s8QRXIWH3i7760T8
16UjwsvK7Hep2vZpDmR4qoLopxJoN0RUvg1kxtYqGHdSmQzkMq/8SJNr21vP6ZSgYs5s5yVTgHIr
4kY0l8jZrer+zYs+fGQKt37of1SjaR5sIux3sSHMVydeAnsl77Qmxq8yFdfW8ZHvs8YOi/Q1Z/F2
naP6zQjaaB35SXxqjLp79tTJ9/PypWMitKmysTyQ53VLS3O41qyQH8Zg+tRm0yMzzXZNOaEOd+Vr
M8XutbWFuHJevqciMjfStniZtlF7Rz/kgJhrHu2qc2kNM+whg0ECKeOMORDuNhrm8tqwqtm0k335
0pZwZh+blJa/h2KEPKSa76Vr3XVXFueuqu+O0+qHEUHUPaMZLL0ZxTF6SdCfA4D2Es9Jm0d73bm4
KWa972bv3JoVq4LBjDjy9JNrdcnekAB4wzYQ24Gc1QCbYlAKFOiq1A+220DrQ4u3HdGX7Zh//FJw
kra4qWFy6ipfD13q39LMujJxSPdxnxInq1ESN3lQbyPa961pZdVm1ArxnWUku8hO8psZdQckp8j3
IvpyH+oXzXkAcGXJWkPT3awkqKaVG2p/a1WWvRct+Nf0leKK+i9lomeEGJ+bH65VMvmaJ6Rcc/8B
B6ohpAwRCs5Iar8Og2OZQ1LoY/qGeg7/VKl9Q7d5sZBsXYeM4ajAYaoR5qwI6q5vddp5W6lcZzuS
Sr6NJithtZ6jBVSoLabIfMFnXjylISFeg+Q7Q19Sq8/6FaXYylH/j7szW24VW7P1u9Q9eWgnUFFV
EaXWkmxZ7psbwstepu8n7dPXB16ZdnrvzHP25amIFQpACMlLAub8/zG+wbwPhak4T5uBBk/hKXd/
f2XRdPcfLy22bptCc0zNFK75bYgcaAqFodZWtnRT++VkIrxMbG+Kfpb6gkzst5ZJ9HVWRB7ZgVCH
C9vMCMDRntvMBgPZU7gjta64yF0gjbWiBztiNCEvBu6t5TrQvkAWbFq7084MQzzIDBIgQbQXVm7V
l3JQkO6VLfTIIJFH11MIkHdyJninPoiD09Tuu2JAirdC0+11SO78zqM576h6tHVa4JapbHmdTzml
t+G7WxQ6LkSO+KG1OqizWKUvLDOlbZ5rGp3h/IW2OZVqJ79ogoBoMY3fY2hpNgRrWS4NEdaboAPD
PWhYt9NBPqSdbp86sngN3GaTT2+TBvtUaepXe6h3IfBHhJYnXf9B+aIlZ5xueR5tRgYRR5sRLneS
jvhYOBTrUUSrjgvyumt5F18nDU9NvfHMEP6J6G4kN0zBaM0NO7gX1mr2wVv2wRCU9RKvgGFIxWaR
TMlG2GgvyM2ATmGSSA90gYG3sQ8sFzugtMsz7PMBzgTXWJvYsBdjmRmXccbQHGHSOTrMpaYUDDYw
elUJypgOaxIYc1/dIGOfRG2TEgJxNXoX6zbCeUPly0lJJUKLGcX5eEZ8d3kM0YOMYCvWpo8ZD5Vk
5EfEkwMaXLiRvtAqTz/oNl7F+Rf7f177f/d/5r8mdfV//Qfrr3lB49IP5LfV//r/KNDLtl3OqL+G
80yupp+vhBM28iuZ5+Nlv4N5tN9sx1XphADsMUDfcPv/Beaxjd9sMkhVYDicv7YrOL2zHN7Pf/7b
lOplWZphM2jQbduYssB+gXlM9TfXIcuEqYplazo2k38FzOPY32/NVB2mARmqTM22VHWeOnyZGlj6
IFyRh+1ZRRZ4gMtr2fjluRnaJBMSYbO0pHyUyntcAb9RERAU3L3WGWntS+Z4NWAECGGhwgy9dbKH
IjcvVencOq0Tk9JaeIe2fO+bBJSMScyDIo7EJFIJDDGhKxnw9hbKTkM9wfXpT9stsI8kN7fZgJ4v
w1RA/e8O7MF0To9HLSC9zlXCZWHYLwR93dmufpVohkqkQXeBPwwS9kldW14nVzpWSa20p2Y/H7JC
kIxl3zO0F+wx5HkSS6z2d54zRks9NK/c4bpN3NuK4p0yZrfTzYGuwlFY0Y+mc7kTBxfQ2857SUiR
itwLOiX6MGh3TYONvGirxzEobhkzA/Uun2rUG6iO1zUioFXq2femEZwaO35vKz68sIrHJA+JZpDE
NOT8N9tCvxKFdagsDc0F/0/ghqh029WjmVNkDgh20beeV68jwrsRxXMXNbdog4+tGz3inNsiaMAI
MNbUnLM3o4zWE+IjVPlvI32RUTYviTwkEExKyZ1IYaMn8Zoy0YUekw0gBN+qGTO1MGnjIVtDuVIv
kpbyuRolZ6rJVIwbcx8IhyKFszN78ezZ8tWreF3YjkgrImWZdynBOJSHAk/njj3/Uqa+qRifNfQw
kVkVmziATxv3/k6UIly2pChRb8DnSWtxOnCE9mUxf9uUqt7Q3fgD/w8Fui6mzM5D1KDEqCNMouTO
XRHEs7fKvl2mGNEIiV3ERWahripXXdvjhq/BKNfdERkI/fQxWzNGQvdQkOimjv5dXLvUsGzoP26e
vWOkBRwSkX4Q+kcsgaRiULuUTg1dxCYeR+b2Q4WBmngA/5URA27Iyp0urhRBYMaDpEEdiLuu6RY1
mhBk59G4MSURtxqeLqXVXvXqFUyJcq3XQC4SWjh+AwsU01npCmju3t4c1XhT2TYwDWR5ToVbo+az
dpa9az17F7TZcj5ZPO7USzVo1zAOzOWovheMrYmQMK7SlnOmUt3bsvcfwjE5xiHfL2IzpNpXbYhV
RNf8KxTJ4SYemIeaab2Iyow/s8CGaJI44xX9Tk9e+ylCvsjalcj0a1fKauFfq10j4QRxq825Azl0
UprE/TnhEUJM67qx1jIEYCaeGkr7aGOmEw/hAEMjGNCWdewHpOJubCx0nf8VzLoPVncWgHL0zCmk
RH3QgDnyGwVprCmUg6pzs+MnYtN3XKYp35WfIbkdO/9Ry6lXyJxYEWwuLtax6rHDWb9QdqkPIrZl
VrVUOOmWjrrFLXqO9ZiOhnFru4wMWvqS9Pb3Y/wjLtE6OulSL/m/bvgUKh48s9JWTbcxx/A2HPsN
PfWTw1Bj6dicNFVLElCQVhg/0l1pog8MUOJJg35zgvt2IZzoh4EdlA42Lbiu9B4zuoVnDV+hbdq3
egUqicLVmmeQXbtoA8Kyx/SLuWhtZEzribhC+N2BTJrqvTHvK2yk+1xrt0E9nDtcPWNhRziFTlnB
FSilponGpKtgXKU/FC5ky4imfFpwYcGs5S7zYJnoNXQxvySSQDUWhRqITZVQaCSEie4XFCoqUwV2
a/qtCMBQWenTOdsUSAxC+9hHXCzzqnrRc/cddzc8+zpZ1UFJ2aocoGwjNs1NeDO10m+lb5xQSewr
pAJrNKBTvMV9XXM5iu1cXw4dnlvacfw9OXSJ2Q8kzU0VhZCy1fjC4D8CTZ9z4XsH7A/hwg2NG8WU
616SSuuMpAdRElippNoYOc39QMmwmwQW1Ba+wda00Hb6AiRHlsE0GZw7tbHoUmk4OKxFeaFO7Yoc
NMNCRU20cm2id9S0sygoNujZ1GyLJ9MEyNuuWy1Twec4Ock07kkz9I1pXCopX4XiAfgvvFeaAktf
QzcSFNEbeZc3RHTBprMeO0ki2WjH4wZ9E1rOoQAyT58Vc+8tljN9yQycUy9xkBgi1qFigA+Ia4lf
61dDFUcr35XXdhLcqFXz1jf9HUNeHSeU5GLBUNOO3+Zfee8iMAIlH1UIg8S2M7uAX8MQMlGjxADY
xUk7LreZWe1Kw8GGPN2wkLqHS0L1+EaV2qOJigDJo6+zjKzwh9EWl/0gXwACvwcmKOCxecpLfgaa
lryBVMaQZ0gcfTq2WFNnhtqaO69WW7qVikXeQHAo8XUd+hrpb29tS672g4fU2g+RL+viOHY2ybwq
oRAqV2DaYUuIBOsmtNbTPIlZn/pTFfLeGX0EGslwNRrpQCG/fAqb0V5AIOE/nxTMhdEDerdpCC3G
FniEaiZHpXb5uzK8T3aUvtCSfKgKda+RL4Bmbusg/C1U9SeskmjpeP2z9HR/EZuI74T/YpomYKEC
psRTgJQOg4tVk8xTjggtmAl3gosNo+Kd2/BqChUZbubszE+Zzlcdams6nUvb1+QaewLCEFu5rVuc
dpWD6wYswVULQL5s+smKzAUS/AbNe1yjC9VQoRe0EyuHwiOABo8uM/NnjFdR0JE1ZZJNCpXP5ntN
VAktKjFw2nI75ORBusmII5lGX1FI4RPNYhtyQVR8BUOyfCTcLgaS3GAegn4IOIbmGBA3TQ02bsOd
MjAuLJlP4zeGDYpVUHTmbwncC3TEHle3RF0FpZqdo8n0c4W0YIYuYaFf2Fj68MtowAXVx/mX4xo5
qRCTTU8Z9rDfxNrucTE23OI2MA9jUohN1IJKfdm13kMYpWeJSW0UgIRtxPyQTFJ5eluuEH+d9JHu
sYxIJAxUpJAwYNY5cucqzH46nVbuqaoUm1L1XmRjWesWLljQwNmnZlna92nOUClWGGbR/beQidu5
ROsKn2UjJ1W/BQ8B+qU8SL3/9VAOBNRXXQvOZ6gyhkxr0eMbMLDmO7LQzhiBPwWl4C7hS4qq6Tw4
7vZYoLD85MlDouIQUurpaNdWAADMJpXHoTeHE70atb1Phuv+Yx01YrLKWowImCm9PdWmywjQx6ox
1Bvnj9y8OUwSzoR04G2EjdZ+WEysqVs/W0w+HSewC5u9txn8GhmA+aPTCLSfHYHIvQiHmFwXTagH
hzh1Lk0xWJt48iBCCUE8GWnoW4z64KJ32kzAdByzlCbxD9TmUUsDbauGwkKvBEMMkhxcoihu3G2q
Z9QHpQG6YbK7ZPw/Ih1K7qzKhfQzP1HG/OTIXVQYefvQ0aXm74dmHZZgOSMNz5Ibe+MuxBnuNFV8
CLLjAHV9nem+juJQ88nckudFEzTLKvFKBu2YJ0H6nSs5fRYjMMTeSfAZuqaxDoTZnwnIalWWkUH+
U/SZd1OPFBtqt30lrrI9D2y1PR+pzohjUSJKQ6Zo4XTz6Zc/F0DmCN2wEEW2yS4hG3ddVvxgaHn3
e4mjW0ONymJs6wxxRPI+r0Elp53QoKzSxugGWieyRK3q6YSzRPi7RVHlYAvA3FEe0lfX7aeM0u+q
5MeKWU482qqoNznGFmowsbEXquHi6/ljXe991MtZ8Aa8Qd+rYQ9172PRjE0CAWPGjh7vo1SFvtcU
b9IeBe4h7epwxTAHonzvjNs81c/LvFUOkHyKPaS25bymU1CtmGbhFO6dtlhBrgKxNT3U084fq11x
jyoB+10u7TUTlZDMctkdpCs1sCAIblRbtIdUbZkb2gwCYhAd58IDT2jolglacMpYVq0DhA7rUKaZ
+FjyzMpemVLBiThtm3dpSm+f1fhzRUSC0PQiY3qRyHBD2FXRL5tavdAM68LrovYnnIpD0avVUzyp
8B0LFw7+FnRCbtMeurITF4NCehpFMHs0u5sQztdRpgRFdBNN1eiSQ2k32q1SowrXc0F1ZFpF/nHE
N16s7Y6xWdGp+m2CUPO8HpHBYymF96OlxSZxHX8lQ6N7LkY6Dr0dX8WWHi+ruH9KER7eF41rrXE5
EeaXWQzPUb3TTawWgS1uv9QXftVPvjbFte+NPGbrpqBNKSh7C8c1vjUTElfRRzOvmjOZ1tlW99bT
XJWmgoMF2LltKkY1OEJBE2KqMbEmfBRw/lS/+b+/v6lRpBMOFVT1WyPRHUx9cGWBucXu76yxBKLE
YJKJoBHGbwz29ZrEuIZiPoqQ7d//7d/7KPOfbgtN6JBrVFLQ/9xDYPBPJ2jMmrNkYJ44TRjrxr3t
8e/QOR6Wo6meqUHtf/Qu/reWrDR3EgD8dcnqv6sQVsOfQNIfL/kaQo8qx7Qc21T1ufD0q1ylaeZv
DmVm9aPspAp+e7/KVcaUNE9svUNEvE2pyyWf/neOtAZ9mkh77uiOZrma869UqzTxvYnI904DUUOP
puMrRA75rZOUloxC+lh058xgpnuLpCM4PZCowcUk1EfkpX1OmLbPZEZRq71X1jyohDp8LE2rTI8f
Msm9vZOxSyxtR16HN/nj5yWoH2lNpfiTdP5JMO8GElBmgrk9h0zPzyjc+bYu1XMVBBk+8uE2wMY+
Ll2N/Fw10/zqUdXHc53q2iaadO+fDxpjKkKEpo3p6LLYmumDidd/PUv5ZjR7YE9p18KfgrIRQmbU
tBQd1zWx5PODXsp+XI59xfrnop64r6iXAM7UGZiW+emJf/FrTzwsw4gBKxpWEaPUhdCjkuzF6X/M
GaYgQAyqkSPwWc3bPp7uSujShHKomy4lIgaeGuEMAoDE5yqJ62Smo6OO6OcxmCTjgyq3NYnLWITo
QsbHvDg/KK4m905fmswMsoZgrpxbZT6JGD8fcBvzh9Odp800h4FbI3ciLsz2qpnSIYIpOMJuI3TD
zpxAYPkCNvS8ed7hc6+u0u8trvXrMcfwP5Tl9TClfeC3qElcZGkeg81LYWNUKvL/Pz3NPdnT1oYB
H0Dptds5+TuWU2rIvOO8rsME5K+ZhnUfT30e/csxM2P6rx0kvaZkIHbv27sXH0//8ZHmY3w53Ofn
nF+YFlv6MhQnoezt2wSp07zE7FmfoBOpsZwX543zQzkmMHRUjzEzr/h8SP9YpWs9nGU5k/dp0+f2
z32tmkAGXHXplAzSZ1N4dT3Hjnwsz5s/H+zpt/Lx/Lzxn65/OdS8GAIY2cQWnd7pPeaXzEsfx/l+
iC/v+w+LkftmpF2++/4OX46UiIEc35ap/ZdXf3n+bz78lxd8Wfz80F9e+k+fn/f8/tG+7xkKihdo
sTY2AeBL3eH0//x5z0t/ue3jvPj+dJgYzIr+fBxlSlWZT51hTlH59g5FnVfqWpkTRJAKi63OJe3z
NZ97fzvs/IQYr4KwsHafQVPz0ic/YF79tg3iCWIlATNk/w+L867zU5+v/AywmrfNq5YCDHkxr6fz
4eZFq2Pcv/j7d/887vw2FBFuMcGga5o+jx6Xon2cF+H4tcAbmfJt1c7e4vIq9kwgiz3iaRKmoglY
MW+cH5xEN0fiW6en5r3mrTJEj8z4lVQximbdNGCO2sP81AjrZryZF1XLT/PLL4fRhY+trqAY9RHx
9HEsxcCbfaiq0NvEYW6thkQjdLGiQiT6H2FlPnkjOORUo8MSgLHvq+ZHnJjRspI9SKvkbaBWk+ZB
sCZyO8XnQEgjQutDkeQIVnEHLATDvHRv2P6rMbbtJuMWRI445G8PMuH6y6f8+DMG08GsMuV9zIiV
drqNttN1fl79y221Uv5pl+kV82s/XvFPVt06QEf07dD/D4eB0I7S2AS2OL2lO99s53f6WJy3zoeh
tOb+eoO//CQpmopgSnL5+mmmpJcCplsx38lo/6V7N+3T/bwkpz/lc9v3fT6f/tznc1sxB9R8rv+z
w+ptNck0pnf9PMS/9jbzYT/f5fMw8zZIgU/QvkjrIvAARQk3TjgDk5yOpXnbvMod/KRF6oDh7fft
bVDj1Z53+Vicn4rm++r8mm9HnFfT+Q45P/2x5/wi7Bu/3vvj+c/1j2MGprIaFCvBxSnRkubK0dLp
vGnqc9Ar6SFAE593asvoAqZY33T9tlY7plSMSDcxeW64HtTVOAGoE1NAqQuKHxNlauUMlO+4P8s1
Qne6FVYM64ymY+26+Vkrta1bUCuNY+fZMP14VSBcqZ+FAg0xRuDYOSXCYw/Hq2lfD5mB4Rim8YL2
2Ws0tuaqZYSxDomKFP548qEr1EUPL4NCPtkm5a1qK+Y2yGv478prlNbhdtBQruSjdfQ76E2RTuqv
9VC7mbul7eCurW4KmCOfosmXzWRIbZOMpHY5rOsyeI1hFTAkFmdGrcBOxz8dmPEmLXoww33SbTI4
VEVcnjwlfI8zkHLMOAi3Q3DPFAEzfecK7FLxC1kFtDOovx7opUAwFPY+0dWH1Ij7YxoW5yiG1zlj
99Ug7Ju2y6OdVW7cAJd1mZPvkrpKvzYJ0CNLLrwWSP5XwqcA89JmeboKmhxio4K9wIRVTmNhfITc
8WLLkV5U96TWN41fnACALP3yDDRFivZlus5ZAVxDowF7Q72EHJh4ZTnUEagk0gmYygdXk+m/FA2/
Xp2eGXYN0MtQ+vOux/wgfeA+AMgxYBpXuvGWkLZBdEbQ3iW2jaN6kl9JcZ6F5ZNleVT4HG9B1Kmf
kmGqUxcq+vcixSahlNCzrKJs+C4IC9EkSYxJgIHHy4JwJye2VjzgLhrifSe5qJaqgbG0rpdp49Zr
J9UbnBzua4TfmSm37pzD6Fm5ovRXFhLIXWDrT21w5VVVitk+bJalCTy1KOQWPs7W9C17jZc9yRj7
4/LFis6fJUYwGZ3zlAV6dAkaabxqHnHiIqvd2nBc8J8qPxVM0WVGRSRQ71FS5tuKKkfig7Sn9naC
soZiYuNbhb3o3cIFlNCbS61tqLAHALszeBJYSDD1mMYmyJJ6V0YkpuKjpQ/qUCIKJuhESBiI5/lr
FPrlmeHKJz9u3ots6FdGKXFex5etKtP1MNTWpaUdcN+0sesdC0OKg+OT1+0mITKlN0X43gaX4yZJ
C8zyudosYSbs3bp4z0rzRLwG1pSCn8M6qPx6Tc+v2LrxqYxaWiWVDlyljphvBUm6NFIYY6kXgsKY
kOIimYD5ItUWjt9y8sBUL8aupj+FtQl9LuzB7kmOhKlKYskBbXKr1LFqTa/AGxyAuhxgbdanzPOL
J8dK8KCMB0laQcr5AYyBdCBC2+soumoY+C+KOnEOQgu6lYc1BQQMUH8dUFBOuIAeRaQ4l0zWINrB
jquStdeZCaHNQ3HqM7EbendA2uECC3aMZd8nzVXBWUV9OIVDImkRWlqYntDqk39juCZaWeduouqu
1QpEIwR0iQXR17alZd7qTV+el5G8qYzAORtH5qxhNNX9CviOucWEjCE0NKX6QoXjEgTEIhjJqe+Y
/tHtH8gIsu4CpSEobxxAQsX5rjdHOFxTj92vatSCcjNG7Qt8t3rRd2DCak58+lWY/Im9TqVegYmA
uG8hDEU7SL+3Ke4QdFF8lYZ57kG4WLrDs8FgRBgEr5h2AXrcybm6VRwgbCtr7fvI1M1yozmHmF/j
zgJ21VjtaoDct7Cqgtpmkzzk6iSaBgxT8MlWhllfYJklSbKV5QLTJSHB2YRp1/pHKVuCN6PuDOw0
Z2Mb/Bxb72eWQ69txzMR9TdeVp5qr7BoLLgH7D72pkC5t6IgCuQtlwh/UeuiHiFjWSG9SBoGzlBQ
22Po7rIQTDiXwuHURWgaCPvZtjEX3SBI4g0lTiphuDbpFBfAG3VyWtNx6ycoJsr+6BniMXWp4Jtx
HqKgo9icj0+rgb5+aRf3nH1I76qGLFuXmmHCmnSJFOhM5qNxCBl2BJeql9uekBOyZ7J2ScrFXchp
um2MFy3XegooPdG8JbnwFJ5ues+NV3YbOMtBBrsWONBCU8Q5QMFbrWFYJt32XLWe3cTLQJfCz5Qm
2DKQbijO0hvDQ1HjVzFg0CwmEFlNtsKV1g0JCoic9UNzKcpSOQBCWHCmGdsyornoYNqkzdos6tQ9
6AOGR8t2EAyLqxYD8irET4JGrkaoVCo6HCDIMvJI371aldhZGLI2DniPeBfLh0qIeMmtUQVUs5Ay
fmaCMCHfawLAXXeTe0SB04SKV2ZsVFsCCsI1I+ldBUgGaUp9ip1wPURmdBX7kwlw6lEOg3kI8wBD
SZ+sGt+mpVgS2wEs7MKgVI9retm0ZF03trkdWu8ed3u+NHv3fiBGYm0mZYwVLYH77L1UjXVodTLL
OhJRllksfhKnpkyWchqHyMfBOiFuxcJ4k/WhBnYvxCduH3QRkAldgs2Qvatt8FQCyNfCcqEI/Qlb
IG67KkXwgi13UVFUBdOh0FPM8icqaulubBkRNbAyFEvc9e2wEVp6h7XbXEgnw9DEN2zXKLoC0NWl
Y0pm6/VtRn9q0Rjk5LhGcKSR3gGkA0pUaqG3hPuH8YhMByOLLqtrlY7c0ZH5xo7oKNHLg34DQZ0L
CdjA9qVtwrXv0SsLhXfCUULWtw+n04zVfRlL2naxvkfhOZyFaDi2dQQKI40SknmVI07UH2bbb8gS
9veqE0y/DBzWuoppYhAE7ynJloLyIhcD+Fb+pwutPeaZzWSp4MqHa1UrZIffhSaq4YRvBYj85YAH
ZlGHGLSlChSIBKaKLAW8e3pbbHG23DoUiBqux3vhk3dea91FFoWkoVqw95HoH5tAFWvfwGlKgMhN
zcihLEW1klKeXKNEa9May0TqxaUl9Hu9Ug8AInrR0CEj6oION0pufG0g626IHTlnJ74246q3NHKs
U/8ce8yPouOt1MghYQ0fpo2fsEKWdq7pwbU556lFYKyj4C3u70UX7wmce4dtTF67rWBj9EmZyLoe
bUKMg5V8rnUqamiy78bABUQtEe0gSb5zXMxaBoBpr3WUZeAgiioBpUFijKAZZ6hwsBp7u5IhNLS8
86JAgwW5pj7LYQfb4NXBA+6agKDqhlwy3pEOWYWUS0sge5WGukO8txknbiTXuDXaV+9CZNG1Y7av
DZo5/I/0u4g9kEGCvh8GBiOf5lAGQlDnFQfyOYDKwN82EMXVu9jqNNpYIz1MtQRJhr0J7RsIrgJk
hUQAYz7D+Tcua226dCYZZL2+X6VN+0pCEBcT2vAl7bfRd26ZsRVM67Z5XWwH3xRMXNLr3sycFew1
xGDqNUTDZkUX5sZqmje/bmHYFIA87ICevQukpg90xL8lkE+9OQvSHi1Xz6U5iIKDalvHmDJ0P05g
PO2xIsYAZ2kJ/isuzrkPMtwC8hk4sC8aVNuLkIFCYaLpgG5kovklD96qsXiW3cSxfW7l8ExK38Y3
GrmAM3+dIuuG1JV60EWwuiXjsFL1quCah8yimVJ/VKDnkahOeDTkJjCUXRPb0UURtUcrfMMpdaw6
XTwYGWS3cF9AR1v3MbXuMfo5jEa+lG3F4Mi1grVjjfxGoQkqtknFBJkoQzQopdhTlki66Yt2Gidf
iGQZzE/fEx4DVAeG0lEpOEYugYsBo4eTrAgEPpG3llpCpaEjfL1RgZfLyf9TjevOHy68KlAByyUP
QUOPjvAWOrXMf3TqFXcyP5i6GQOq4gfmag2Gl45yRy/HVR0HL80Q3qp+DvPE6951qZ3bbqvttKF9
F/4d5fgYz/rw3hFQdW8FZbOcsqUZWPbGutPoBUd5TaDYCjMgKRimd1DoWheyJT5pUmE7pFu53Q93
qOMLKkeb0DLMvdbXF3UMB6EaAUlTFT6jRv9i5RCeQRthElF3IvDGre02P8l4BJTlTVFkr9jZYJCa
sGMzNwTy3jU7pPdv0MfcTdn3BwcfFCCbEEAnN4XCdl+hha9yQvKUyr2AN7s1K8EdEyo7QPsrp4rv
c907w1N/Z9ZEGLZMkvEtDLeVV/KtNncaPCR6zi2IAjU+tmp9zlU6XCIy2DtVtE70/D439Zcg72jS
28BI2mQJeQ49WjgecyVByiq1yfRj6tvK5StTtKtKxgrkLMs7FWOZnErvAPQfDuS8CbT2rkJnhpp3
2qYRU7EYkZbuPl/l6wgT0qoPNhAaldP8BJqbFzkCWCklqTjBeFOXNyQXdqdO67bSrnQas92UERoj
qhBRxAfx7xTMsDD+GMVGxHSjKIGFAP4JWg56Zis5YvDzr+T0MCTeFdEtTgY2xPY76zQ/UI4E+TWg
E9Rz+9e2TAzldmxAs0Jy+LWtGRE46ZhbtqWjLHLH8i7T6aHhx1jY5YmTQueSL6tNn+r6aZweKM0C
LR8g0c2rtQygpFR2eNlhfJ03fW6vhfkQMvwFu8wrHYLWcSf1I1lDdb7+3JecI31X+xYJe9MuX54w
Fo7B8OVzi4XKk+ignECp6Y3nJ7ygWzAaM3AkVcVq3jQ/GSJvO1hiuJk3EdEaHm1bWXV+EF1RK8RT
MZwkhNCrruzfoY4Tpa4Z+J6j5LzvLfM0Pzgj51UuhbX53AbJE1of6NRlrCqRskA5Y5wbSrOPrdg6
hdPDvHODAX/MPfIZ8SIsMzhMfKmJLxajVTjky03rBAuWGyJ2gZnN60Fh4W8QpFHWzuUIwH7djuAF
wrIxT64bK5cWmKVpxWB68/HA1OqpiZA3DmbCEXEi1riEDW4Of+yHdtA9S0aws/OBsCaKA1KxU1qk
zbHIh9XHLwrzqr/sA7DcSVpf5oy+rkzF8fFG5zcFoOrDvNv8IMpcX3hOVpzNq/O+mgMx3Co7dT2/
at6mDzqhonl8kaA1WwKCdE+40d2TP+kxDaN59r3KPc3bYbO2lwK5p0fqAX/HtJsHhq+w9eBi3oNZ
IJ4szaBsw+8vH0IJ+doVUM5y+1RkQbnWAgeQRT/ap/kJTUb1Ti0sTCnTfvMTfqyaxxLWnxHFUmHg
H0i4/0R/tOHAyK21zj/3DUpS6Ny4treJXqKhGqC5jvBorlB0O6veHBCr217mI8ArvY3hUn0DShhe
NdODKWu5o6aULYIePPLcG//f2/y3/jZM+r+r+CWrX+qvZhWSnXnNr+6/4/6GS3Myv7tQ56hDoyX4
1f13zd+QXmDg1E3bshzLxZHye/efFGkAnhhIXDJhXWN61e/df+M32vTsjVQFM40DxGF2B313C32u
f1WfkL7xzaUPQI9/xiRB0CzLxFP6ZxFIye3NJPTC3FmQfynMAA/20/oQhNZ9YtrhrtFDSkcC0N64
sWvkthpOb7d6AnCrrhvaAmc+1yrAD0+1mwQrMToVk2KUOxp3BJcrE/r2cGeMTb/WjVDsgQ6uHP+i
UQEERXrariKPKkDb2JgTon7rKsQ3mTURebGDkZO6oGWPF8Dton6jpAqmYg31na4b2Ac9g0Qr7YeD
bTziTqpmIajiFC6rtJlTpBoZWWVuv8etIchb65adTtgWl5zLxPLOkloyZGuYChdocBZRr1pI8pAG
a2a/JM4UAucQnMwMfFeiMitKn3dVEdwx7KYqVjrDqimpULWjeUydfDxFyJxWcT2qq/oqEJ0kKhkR
qmozE8xhDp3lyX4IcZyGeRSeRktZhp2LbliP+ksrv0TlkW9kRIasq6YgyrEmLszU64lFzX9mlv3T
m1g8ZZU/ugNySJie2aEbD8M4Yg/JcRGquFYWRw1g0C5H3OjiNgsqxkQQJxEaGFs7Gu67FBglI79V
lgYP2FkjhODwg4aUKGdhcLccu3cv6S9lhec0YnBeqjG1zZaLc9gWYkn5/SxuQmBCSF6tUnUvCVCp
lyOj464hD6s1tQcvxxyIrbFaerEH6zvcUAMoNx4j5smmvzHdVt3mHT5EDcNr6W8j14GFZpSbgrrg
oifSZmFUvb/VsBIsyJgTdALgBoF8uC2A6i5IUam24TQWF0U0EWueczW+zutqZ9fFc+UQ4gxTfjx6
BCIvaqmOWNgr4o9cvMEYXOipQIsVSMZHQlhLBSpT4d/V0dbOxpXuZ69RCQIw6K9xU2ZcN88aggqI
l+mfA4cU30Royy41Kf2oGiMHfzcIhK1SOCSQW80mqQjLg9v2hov0jrKy5xa3FclXeztJ+bs0+8Xs
oyfTYSwpGr7d0spf7JYqkd/FGbVIhdK/opDl5usXaU6hnh4p2v1ohS0gXusxAHBbUjNB3vGkFuHP
Ua9S1HfMho0CEBRlBgT3KQGZq2iUMMbBj/Nx/ZdW961d7J0UcJxrNx0eIwxCeiq2gy5XXWmFE2PE
veZGRqTdT0R86nXdE+4SJuY2zvyzKKvfvIByKTRwMIOYxOrOuUmC1ljf5xF2F1J+mOw4iLFVIrL6
Rpyq2Fgy+dCQkq8UGytzGUeH1qQGYER5vvLoimh1A57N4fpBokqpG89UAiLSfzpzmbtioxUV0ckY
FCrL40sFPN1l17no2q0YW7GljnEfNNGKNGlqbpzQgY6DWTWf4LcS2SYPfuiDZpCUFFEXdxf8TXkX
X2ihcx1xxuElOrdC/ehVAKZ1CzcQ5OkQEDMTzaSrtnoMXcJRdm1CA0MhXBb48kBu4llvlg3Mew32
Gs3fQE1f9Zab/5CmpxJZ0XpIwltfCdrJ4nXhuygMSAfVgVTgudHaGBBG1r0r/8PdmWzHjWxZ9ovw
FmAADGZTd3hPZ0+K4gRLoiT0fY+vzw2PjBcvc1UNaloThJNiSE4HYLh27zn72Mu0MTJmGr2JkhUF
jNEkZ2U4n20WRfdO05yC7zVMr2h1iZ2dpGdugqs7xvazsTr3D50zsF0ABy7hM7CkNRSiNl4cccbd
/CsraFXkCKJ3cZ5x63Q5cXpOtDNxEFHLDCcahIwSG5wgOvxIV6kUzwAucwcrEUp4F2Cw930s5udp
wgvITTmeqrCgCR/Y10RhJ8pv3i8uULxA11B0MIzw32wFZeMRfBfm4mWdaA8WbkAs/Zs8nj4J2cOo
QD+d7etPJ7420L7oIoTEZWFN9yqoN22W75tIWAfO2qSXbE8A/YOd1tl+TvG5yLBtmBokBulDmBFb
U5+SojlH3Cq0HfE5NJMR33WASSSrzzHN8GMQiIK8lAinclOG6lHEEtdTZppIp4Xa1pmH7xAXsiG1
uvRj+CxWmhix9MBoAgEJj1GhcZ3NmfIsjjM4e7iKKkuePUxB4FXb7DC5XBnldJcHLRmzCI7BD1a+
IjZ7D5TPOHTzDKffcbigQX6TBRxvCTUP912dQ5ktTB5m07aLWkzVwchAYZBA7Ii58on8YCrWZHuR
C+PHZGXiSBeRRyxTwZ0m5nuYqu8MdxRkEjJ/mfGhOJ8+DAaQp6n/MLqi3WbKBLRNlCZ+HHyB4EyY
TqRyE6cPTRg6FxYDFuWCMhJUwMFlvkU0FiseAVzNlB6SudG7oZk6P7Pdd1WG77U0vF2N75JBVx76
llvYBMmXRNnPCvBof59JYR/GLCVQ44ZwCdMfVTy+JWWzvC8EKTpaIdOnYBfpbrBHOB1Jj2aGz6ej
gcI1wy6N+Fxnqh/g62Q7VwPpbWvavx5edoMnoozPgbKPTcEhreLjGI8xiCX9PsgIb6tiXmZvYqkP
pmOzE6uGOxrLvNU+5MwSbQ3uDmZDxLLrBTxVBxcG/kALlCcQdvT6nX5y6cuAdLZq4QerxfAYtjBq
CsS5SOeXtBAPsuM9EmdWEgYA/Qrzjj8YXXPFLgC+Mpif5lx+MlhebS/jaYktfXFDAsxLlA4Ng5Cg
4UYu6cdbyPOvJDbexSQM3rXusO3MEqxCEPtjXP+Ycz9PBEn2K4Szcv5oe7XhznuEJO1bVDfniphX
M0MnPI26BPLPWKo3ogexDNnVQloYcvNBBL0Gi3204l6eFFWTKvlA414fzSX4rbH1Jy5wWBdrIGYf
LMv2NpiynFE6nF0Dw6X70M9ceKlVf0oTzxDpOQeLBufGYzHzk6ZaNl2OKapP44PgghsDkKqTdn42
3Ih+ZvYfg1G22zmrDrIHtrIg3O8+59LJ78xAPZZUb5csn9v9ODmA9FL9aSU13hRcj2v42mtiGBpT
L09twhTrkzJNfSb5nPPnDDv4VYFv5+3HsmYERk519SwCKvvwlV1RtDfz36IGpZ6AKy2H9hQQ3uHQ
8PfbiidpkaL1ITMupgXdJkfPXE7K0U8CShshGFSCsTN/m2MQ415LN6OgwULHFtdOYSLr4Q5DWdAR
EdjQrQ16osuDiDgXEVnhVtfTaRmhICZdpDZOGZyUt5DrucDbJAhCn6gCMdep02Rz1lMiSEGwo+kZ
ctvXQ9zfVe0S+51r5T4cUgExSR97cLL4xkjZsezoR5ZCa0+JQ8sWdc9zadrhwZvBj8mOK5ILNCuC
b4IR29K/DlhxYHqO5hW8eRAl3n4o1ujBUHy4Hkm+BQ4VpaBU3Wqu1Ij9GRHFCXYjV20AuCWpfJKP
LTfD4ajkHY7x5DRKHoGzWZO0HVFZNFGBu81hWusScm32qeMHFeFA0YMeQU3a3cxbqsFVQ74CUPUc
xXa4dRcAlOi8/JqT0LD17C37W9t384mcqGqfFEG2M21JKTF6vjHUZEr2ejhmnQt82BW+5GQSDyQ1
tO6Q4DbHxCOFiTvmzoZY7YupGa7e4n1aef2zD0ICDovwZ7z0OzEE7cZKVHGY1sFnkk2XuQdiP7Pl
2OZi+ENUq4dPlqaPh30ABYdH9mMdrWWbQ7lJqckc5ftQjvb9+Ge0qx8zZtC6tK/kbzIazehSgTL+
qJnr9GlH2njSnauM5BtnwihUk8xRYxoDLNI2SbVvx8o7CQvz6dD3pj9Gy7NHD9LP8ibZkyRydtvp
NR2q3p8qZivQsBjWTMpm10GTujFRv0ovJW+F5d01kpfFG1w/6XB86Y4SPBfJj9g0H+j2Um6ScpZ6
ehtnGmWBRF5bnLxfygt3rrnGIBgF9wkJyLBmThJXXZn/WiKYR+6AEkEqdWHnar7O4wmxA72gotnH
ZftFrfRJpVdMyFTKEmOulsp3U9PbNTM5nR2BxlKEtKhFCI9LlkwkGYLBta53gxzQcjHVyWmNmmxb
fCQSd+FsnhKrl0SXgswcx+BrkWO5R9CDjbywdwVGIWA0e4IyQIAGDFJsLPGDt1eWjcYuiii+so48
SGQzy6BY4nDBpmTDptyAp8YWDxHWt22YkJMbRSgBhuQzJ7vWS4yKcSJSjLyWwHNcvNttP16QL+in
HsiaEZGRMHnM6kKFNqYf463dLMemsv9kdvYykCawldZVRTRsBz3ADi7xw6fmQ9juzdjrDk7Q3hWy
YhtDovaO/v9pmJu7IA5ORkpouqrt99BbVRb9WB4gzJkbnqELuzCQDhcpHoaQWiI0ESMTv7ING5NB
Kd330DW+7PJgdpSyRTs4JMrktAy5kPdEevr4Bg+Y5n8mowWgwGW6GZQ84VybmoTNDnM2L4r2wgzP
zq5jM9/NEQ4xUizpDg1AgbjEhBWR1EYhRqhd6qu2JtmiwIbu5MQG8Tj9o5R3H7WQ/61IwyPFd1TN
+nvsiG+WGXTAn4xnsyjZ9ldYF1FHJOEbrBqeozFDypAtezGzN6mfnYrdvF4ImPawwAOQnDFcVz8s
gKNbGa/IxJYqK1kKSAi45LIyfSV05A45VnPEqflqaCCpVTPvoZs7vfmakG3TAujhI0X7EFmMhvo4
3eQ5PGyt6vd5xok3z92a+uT+NFr3rQIf6LfiQ7t54kdJw3OPMsq2fDeyit04JnTyaULu61T6A9zv
NEXXACPe3kQuyL/UGrdD+R3jFGnWMVk4YvyE0l5eSpaCuFDqkETiRdFezEynesUiPJiCAbhkNtOY
j2ZLmOGwdDzzUn9yITTpsEXKn3wVYfQtUbV7V5XZdTFmteF5OVl/UKN+hn1wVh3ommapDwgrY8RM
407kttgGVn+n6StjUOUejkaHZ0hqIaRRSC9QcNCCCE4hGpp1TD9n5DK3wLPGhPjLEUv2HzFq7Zcj
eZ9mD2XdJRzdHUeXaN56O0mYFkswDv5C6EMhJwv27wovLO89OQZPpKji3SJOJBU2AxfCGI1eXRH/
79i9GUhiGbq6Sj1nAUkP+DS2+QpRULXJ9nTux+PcS7/MurvOcXHb9vSo2qjYe8p8FWPtnZS9fMu9
PQGPAfQKFpcysK4p4hZ4/HSrEivxh5HBTUMKF1bi6j5Y65IwYN9kZ8XVcpH7dYrYomYy36tBvzVw
LZDvvctaLXtbiq+RPHIUulzLgJFHReXQ06y/SrpargivNKRxo7NExetEd+i5N/PkBUzviBqYtsw2
ycKXDIUue7H52tW0hrqKoObINMVzscQfqTDbZyvKc1Juxx+LexjbpDoBmvmQpIhf8Qu+xEv0umBk
44yygMUO4dVkQ55bpAEQ+NaXt0OS/0KBUZ6MuEuOgPJ2VYNN5HawpDpI7rnD7aubkLu2iu4AAvFR
mN12zsnfDKJCn0W2GHsi3R6G2ETkSgJQmzvWKVjtNy4omYWriZdjpg4dvbdDZMWsZCnIynUzqRoH
cnc42dtItsPTCmGY6/FPYaMKiSwUXCGIyNYT733bkIanhuIIkp3dMdPujhUZnOujjNz+55hVpzpD
/YjFu7i0vNqavWxocYwTwh1Ma3k/sTDVGZ9n2HxJbzpJAyhn4vasaJa745MGe55jd7FE+rDerggr
0nlnvJge4GLTHB/twLsao6SGnInJisPqBGWGJpAVs6Uz0Wx283NgEP+AnGows+4Z/uAXSxGzVFte
HZWf0zH7lON4D5x69EuDGNc0vBce2VvO20jS0GGJURggWiFhjUu7Ujmha0hITfOT6Tzag34wuULw
288K9qZWwu+86juPB3S03blOEuj4ybKAqHHvgoo0ammkzqGpLO17mSIsTX7XlfggZui5rir4YRUz
/UnXm7FELJObW0da/SGpQ3AvA/gDdIU0wCpkmtJHoBObj71urgxoka2UnkV/lljjwqrIF2zvvdm0
j25WvADGpCR7GlwjPWA9YgbhDR85ya6eHRBQk+dIKxmgYvgktdreNwS9Ae4kKEXVC0idLCUNyr53
bHE3z0ZNrCtu2lGT3zfhUPZND9eT+Pfhlr9qrz9y+x6oBeAANlz6mztgnKDJCmV8VSuAmGTrh5ZL
CTAoXwV1/tbm6mc80DWpW9QPS1b0m9vNIdcEFsdUgkWm3d7Mz2WMcbg7mxNmr0JDxM5GrJ9T/XGT
/Y83SwE1ZIULiNF+60hWqvVtGRMZtvHC3m/xUNTd3mo3zFi1vDFShzi0D+GQfhLH+tQklPxqNS/c
Dn+5Cv752uJEYUeITv/cxHMx8bn9dT+Lo0M7/VSyM+pWJD6S1Ebg0kr0Cp0dJuntEY1eAV4kyzZe
7z92m7B91bfbzWiTE2GjVT/CgPzvJQLn+N9/+/pv22lMgzRUZDYgs0FOR4bm7Td2YVesKyTWi9vX
xRpqS3rTs2v3P/WAfiyifTK2nF23bw7kGMQQrVek/7Q4lFPsx0zUCTbw0DAcz47uTmOcdgdjDam5
vdPbKnL7smzsZavWfVOzLmW3t97Y2UfN04pHDN4vjUS3l4NzZN7SHYug3CmP5RdGEGWj6J9Q/Dp7
kMJY/qZbtM60WiIMrYt9Xejnm4FhmAndrEhipgZjTci1ro5RstCWQsU/5xNhyEhzxm2cmCBTAudi
NaQsD1M07vQammMCewIv4hEBtszI7yKMQ+jx+XcWQjTZMS4WC8ff7AAXVCJkEIGvHhPolubiXB3X
CuO2/qYRKaaagIUOuTansKLlX2uq0TSqz0HC4fbqdrhdcWZs/FnMCaVusToCBRrbQJkEqhU4B/85
iNV1RZ3ubecWWUF/i/lMQrKKNP8zClsC42/0gzK2Ubq2BXqQHowpWjtUjadqriN2GO5vIr+xqWXu
vaJTsDfnfjjfDrbXlDsXrNnG80jZtKuaGB3PnrxtosEhlMTh0O9mtVmNpC2lOpurVRUfHNIpiQGa
sJO0OnY9t5vxdqjW6/n2KopJPOvgQxCVh8PoBuoMaxxUt8OyXhpfcOd5ylp9aZ/DarLPvXwDfQui
fj0PYk1R+uuM0M1RwvgyBpetoIx/Ijed79jqLXdgF4BUhFAGQ3N5mwQ6WzfOH2ZDMUhfDzWMsN4Q
875to3fTZUs3qfm//8xqjAMRmOrkTaV7R3DMsFnIa1MVG6acjsSdVHS6slhibOcHUH61TMaxBq1/
ZuXjXSuDP6NDRIFdG+hHxvlgpkO3EWM4OJswbwbQDGC/m6rI7wfkWoDU2iPAi701NCULVOBG1xrx
+MadMCWM6fpblZVP9+qF3gId3IYiSaxv2myYcaEoWpFVprhGE9tSY+BLw1lQ0PQ8Hu3+rvOcywCE
JV3ya68z2hcIca9r1llvRXew4ukh0XADH0pid9yQDBhKc5907J7HcXYA77TCurJkgpNves8XioGC
k2awu2vClGojRcuXQeGAr+Mp4zu56uymYHcYZX5RQYF0rUcf41eT+2Rq3O7WlH9WM90e18w++noZ
d27FxWCN6itu8sd81d7O7ZAc+poa27yLVYXmXMZ3Ft6TC5FPfJhzBTTSahO2J1HIXBO04hZ3dn75
5+CtkfG2Wix0SndiIFwlUvqJxi2xfwMJXZfcAnHdLx01CN7nPuZRh67Sd2chzgCaBKUQr5xE7AxL
yKNpZvnFXlT21wEBKE0gtNBoUX9Psxf74KF3sUaIXc4hvAnHBqK6vqrXw+3VP38QkSZ5JtsHDB0T
0+3tDyCJU/1VLgqkf/8Ft7/l9sOOFb+39NdBuhjyPDhCQiZOWhTd60tSfEg/cSI/M1yYK8jH1+/+
c2jGkuDo9XtFI2lNunmK0cCmRCMeqOg6E7ff+iShT34OA8TokynQcQFxaYI1dxD3XcvFOdYIuYem
+0lzZXUqWOk2Hw96DKJLNXPH6Mre8SjgvLQEdxHLZPLgPFWsquPMspkbKO3rbCRWI0zHizUT0JWM
k08Gu721gvHkCNa1zkjLvcsqsLFd68uNTG7v9lvcZVAtaLDJ7sMua24v5HbAfV7jlD1uqvS3MSWE
Fx0QsaH2kXZrf18E0a+sIgJ+AhG1tceK0VuzE20ubz3Ms51mnwhOk3mkj0EnbZC4PowV6WbWNexr
DDhN+6U9Zt6q2+nJfk30hzPTGI9dvH+dM7/xyCYoGHwsvC46XWXz4ikGX0oiums69tk5UBIIjXUU
vyLQxkHeKXfL9oj42fxb1iZAFkFuQNPnIcuK50bIZduKT8Gl3VYkj6qFDZHhGKnT6HXIP7EhKNa1
B3s2QAmZ+QNieLwKefAWdOvNXu5gPCFGK6qTRbbJRtcUC8say+5lm8YrqntFW9tqwM4FwUDEWtZd
1rbsWvXbdvUHNTPDL+8o6+TRnh3XFx6P0iXrfvJkGPdKPGTGdGaO/ziV0wFZ7Ec9M2PT2WvH4JQL
iztGbpqxeG08uNoBRHJc6lwBrJQHYHwSKRASeDtIHggpfhjoLhYTJMpyDQKpSjrGGCtANrbOhUxf
mv0bVxC7vVTzfZ4ivsteW5A5/mAjyWIB5A5emR7cwLj6ad4u5rUOAkLTaFPG9a6s89OkJj6f+EfF
JMDLo31Z1PdZyTTHeDREdQ6Yk0idPdWB3/U4xLqguJeW3pDFeyLA+tfgFfd1kDBSGOIfCDd2Uw+9
imAiGT8FSqXblPwZqIh4P9AAGcCdDLxwOT4boLx0I/A0kXhEy69MDISe1c51xB2NQBwAyryOAd6A
kfLTNndMIe5onzsIvLM/hhhIx+Gsus3XVC1XVWR+OoaXVoTvjbReLHlHVM+vxr5P18Qy+n8v00hz
jQHyqZ50cpkNOfmuxNe6YI64cLdbl9ur26G3Q3GZFWtpHiVwWvBmzB7FZeos0R4Rwjfhws5O8DzR
6Y8iJusRkAeWAGYONfc4eeCqxW9Tw8eleru5BUnIbs+y0ZgTb1+3rbf4gONZN0SnAVki3E/oMPaj
U7OHY+Udw9T+HlF7bLIV4cN2zrfXfSa9Ck5mR7f03KwHESF9jao54e5sQWOH3n1P3mlsi/rch6SJ
Wpp9bCwRFd+AE7eD53lPbb406B5pHW9QwJXnWdnVsm2nnxKL8DbL17Tq1Zo8DMgHA28+gJ1e5QQl
8aerj/r2h9MDThI08uvuxVoP061CA+vTbXNazWidiTwSGECShHsFQ9iM6hQqsVdwD6cr8siQJiee
AR3QI3jNxZKD7ks1YWwuTDG9AOUeJ7NgogsaKVwPOVues/lpr/V2txgvquA3KUCxozRc/3wVsR4j
6ETYzxqSaYjsYrNGQPzt5USU9omQFytFCtuq8BuhUvw6edxAHXDX33j6q3pkGOT0qDKMzLP7yxRS
7Ik+pxW/Vqh2O9c8NcqSoe6/vy4s92SOYXfQ3ci0959/PlnfCIM9Jt2sLStAJE/J/JN1IP9iYty+
d6Nj3A6GKO9Kbn3qIxielCrecfKiXZAt322n7di5Fu/uYKEwJeaSFhxNJtwGDOlKOwCK2H+YLQHd
9rAOCyl/byldtAJJ/fTsBe+0yxBIWjyN1gOEcxwGUBcLesMQNjgAIVtzeEh1vP2GJHHg6aHkoROQ
CPxVBm0sKyHSqLLfMoNlcTdleBotr2z8qjFZp/sBd+NK92LvxXYjluGubVlReck3s5UhNnb65f9v
jZ10VvLQ/52wc/lddP1XOv8Pkd1f/9PfKjvrX9rTlnA1cUxS/KOxQ37noniQlmujbHPcNaPmb42d
/hcRSNoyTaZHJAWYsKL/1tjJfzGF1jZCPhyGpuXK/xeN3Y0g9Z9xFStYR1L0ouXT0hLif2GWbAiV
DV2L8DyieCsIOd+kdQUWVU7GqayCa6DDMyK3BuKZ85pXaMkXVURHc3qKjeycGON0Kjq4lLpJgr1J
dOgm0+WEeEvjyRtJrHBQ7fldRZ8ng+VLZuFLahCPRZMk82FAInanoh01wwXAXr8bsY+tfvnxH6fk
/8DRErCMUAr+z9+TTwrdIiQr4Vjm/46Xmlp3pkhSQOmh9W1Lt9tPcZrjb/0bF8SWn92zpvy/3d6h
xQoQlsrZenULHnTJjoVlvhcBwmvXBMDSuKA/U/aMCfvKSPIYR6l6Bqj/JjukiOwAXwrD/EmrwXm8
HbI8okurJ/Iusd05MvQnAuljI99nXlVv4coXeG+GnBHSQnlpkMU0LwaymoU0z5n+9MYMxHghyyPk
vTs/Uja3fpPOemeYzasyIuss14MGUnQGRN+ZhXm+HdpuNM9zWnqnxXj659vaWz1reVgwBCbmmqbf
0V6JSrdDFHchfVRtb9OVZnE7MPdlVQ2CpykmHjpgXkVfVOYJXjn7O7oAT/weSsTwM6Z3askVADTX
H6UZ6x3ThO5M95RCSnsB+jjTPFfkJhwKqYGEryPOqYfYZ/fETYa0Kr4sJ593a95COqVnYJFqj17o
mXlfcK4AwuKvtXkmga/cYBAPwA8ydv/ncPueATOodWbvWPGkPMR2+zitP9Vy+bXUAEcxRShFMthp
ZUZubyrmZudZ/DCo2zk8pY1HXqvGepsN7vn2Ck2jdW6/pUY97CnS0GK6GGbDItu2QJSqkP3Vf+Cl
2jVJdzRoAqs4JlUP7vQm6OofIu0tAuOBJkaW3Z5n23qi8LHQ5oh9TmrYnZZesxHRUO1uh0qaWEHD
Mr4MBBde2DZM+7Tq32/fuh3CNcl6yOmLa9d+QuMDbf0WOns7VOqPVSJmzQoNaNz5ZL86nDBxSJeL
qjYnz78F2kbV0vjO6OImpG4VzULGie53Q21fmrK5Q5MKbDIWn0oyVGzT3YRsZzOv3S/D5NeoYvAi
pW28lwbNpwrjxamrHGacscBWC/qzICqzgd+3dkLCm9pgUNbWbfW7liCWgiIxz3QSUGss8tQiTLgU
cyhRgKNZS+AEZIz3t9Njn1vxuYlX9XseH2od+tFUq6MgmQoQQXj0koJHH886hh2afzqWhvax/8yk
NmR3gOgJxzNqGEkNI+Ii+OwdYqiXAEZvjCX4cCvIbEhcbCJDOjm1KLblVD4ZK3eKhCeU55SmO1l+
4//3TpwucV7klEBeXRt+dTYdCe45dIzZ6IJyi+YDQ0mzrAk3rfeqTxx0poiCZXtJ6zIGXd+9N3H3
Qy6ZcZ7647QoZhnIhoueaWo/RtkhiusXRozDxbX9ivbu3hiLtzpfVo+/uSAkxX8pPUb4udoh5NEb
mVUEVkY24qzi7NGOOQRh1GwjA8cWIapYuS19EDZzaH6/4h02Wr6f0mw5DeFXScOPTf+Kb9DPLBxk
XEDg2mr2HNtbCcQDsz46tLiD2sX9Qhhx69FYyYkcQjFJUGrO5imDK03eIBvBEsx0qpBLgppx0XcN
xt4mQN1o7flcKmGfdPgWrZ0yNn0X2aV/NJvr7QwHJg2MXSqG30kJgGwJsQqIBErtGO2NTH9EHsBb
y7L2Zpi92yWwp4gNBI3P2mfKu0qzI6aNsUG3KZE/uhYm6G3fE2EM3iZ1+jpiNmKU/VYIiuNZoYXr
6/uyr6EuqOD37L04YfEZdCy+VQh7gst8zopzFjftQar8szBxdtJ7Wc6hdgbIpB7BaGHLJdzID0Oy
D2EPtEs82sHd3MOuJM7H7yNKvRZuogANSlP8PVhbiqwTz5793loMnCgU2z1GxRWClD2DpeZnPfey
iLkmNxquRWFGu0701LRmcdJNf0wiICU6MD0fW41LbAITldyy/KRA7DRn/sTJGfHPHOOKvkPv9rvM
sCWKUgy7DePs2iNB0+m5vApyACfMt4U0r3lkf3cOminznuCx33JG+InrE3clUX/NVJ+0VbhX6ZKu
kPf1tu36CkUGim6sg3t77rx7i1CqnR1nHZl3y7IVDZSL0mx3trCYnk4ooIMUt7k5659TUu5j5qME
Q5GbYoZm4Gt3eKgArNomG0LBRJ3N3O5W+tOBLo6tKI6Mz0cGlcckz2kJ6OAhC+gPwhj5hg4AEbgO
4VRiccOqjg5zaH4SZoTCN7RpCk5GxWA36XZxNiyn1JDHJKTbbo/zDlFixC6ot45lsFynZgSdXGMg
d2u/tQdcsFWLhxPNV+Yu2SHoqOJDzeiMDLqRLFNnPyw5b2M23ryYid6C/PhJMjXOCAe6B9d6Fuzh
lIGDR35BvuC/FfkyLfJ/V/LzVrcGEuCbOa7Kpz6dil3minYL0Z5encqwlBffY5PKbHyeuJk3EoE6
FtHgccQd/CKr7EpKHgqJDN2NcpodIPr9upTt7a58oKuIoRtHjUi/SQ0MEbbisImFK1FSNo9LOdd+
mZ6jZTBX+dl1qUjC8ayc+7x/Ms0mOxi3CKrh0+3cd3xrWPhX57Abc1laTmr4yDuyLYFUhzJs0K31
I1xnTj9NfXsXd7Jn3kFRaGpArbgkcZGb4ltWPrjRc9B148MYqu91gZS2XfAizyt+f9yzP/7IkEtv
ncJoQCWSmi1mhfhCeR+J0OEu6Ncddi6tx7kl5imPxgOatg/iCtShqsZXwHKJTzPvT8ZGG49Te5cq
usSaioyapvfnEs9vZrnM0DwoGgnJjX77x0AXdenBUtBOZgTvWqewR9dT5PVmiZ3yR9miFxgJAeQZ
k+jjhJRl46J1ZpzY0lo0KIH7oDqjZe1wmdY8Ql4dkTNxIajAmuorOYQMxRIEUkt7UsQuWeSXb1vi
TT5n8+qM5CAqwgfU1NOJ6w2/kS3Xqbv4g6y8i8fEzNLZr1YRmtAuxYfjMmsiG2AjnfLaZZYDl7Et
dkuMxl+l9kzQQCR/eJumxuDJHLqEKlIIWAlNWsMkKOe7ilC+A+XfRIwi20CXA+bc/EoKQd31H5jP
fiqtaDRTuyftL076S2kP4HHpDGBve3TAGGW0JfaM+2jiagcejfXW3uq8MDlmmeVPc9FxK8w/Ec8w
9wZLVLj2vq4D+OzOk7eIh6XwLIL5TAuAEuOydNIPYUBYB9ZjZIMJGwYapV6BYorh3e+p2oGflk/L
pMjJK8TVUCNpv2mzx1GskC7rPXnTn1OmqKXSD1SeKCqTH7JrETg49glh7L7jLfupdCIGHO2jVRLY
wLwD37Dq0ZNUZn8IjFPRB/WmjAV5E00Uk6mC8kU05bdu/jUXZK+Ehbyfa90choKs3KSv35BOv0+T
90EuzkspmGzrbviJ/RPmAeHcJH+8V4XHHAaXgT0HhxjRVJH0zKVLruzmRDsPDZxdVMiact9uJ0bn
zCzAhLsKuZOFGqfr9nT5E5zJk+nTErkfqvAYcpb35PQU+xTTYghbqQ/QY7huS+s/e6/r6h7q8C4A
rADQJIQ7McR3DrodQIiiuFiw6iKtfpf9j7EVbzxvDnCrpS9duDxiONULWUBLPEJ9WpbmRM35x+vh
RIV5cbFH0spRq191GV6M9GmhzH5uKcdKu8FwHS/PhJU/JzR/iIxhjha5X0vxveq73I8DyqBBSK7D
keDj6jlCdGFk5lsepAT7quJkCnAQJlHvNc0LEkFGJPdqORUJHJcZNVzU5c2+NxexgbI5RyHnFs4O
z/3qKUjvafvUYZrcycpeAerPjUSPm9NvP1RuzDxJzXs3lY+ic0bUU6RdWLUtWFLAtC0IlerwRDpG
fVwkQZKA/9k41el0qCuErKlb9qQIkATjjZBEIDqBCtQbsKoWYFDUubZplWg3hp0cmGiLMOGjNikk
Q5W8AVh4spEqnRqL7DLqcXKZoKzb3gFN+b1u8I/I0r0Ylfi11MM2CNddlTv05wnBayDj6OC1mrAA
ttzTmje+IJSrIgJFyvBhSrj2oXvVOUUMMt3nZsqdvVmyFuI9Ingk058ObIorGOVlGcUmh/IEGOah
mOp3kZNqh5xi2jYhIwr2NxlPzN89gxob7AsicH3oBxRxVQdUxCTUqdAGQaLwNqZ6Vgdayfl+8bCw
NY3zmtbrR8paKImtAY5DZx/dvldAh0/TvAcBIx9KwwblRFgSOrXmXvUZGIoeDa+IxY+wGKadbYkH
RM6Ubal1Yfb+lsl1jKi+gnB8gpXhwWpilXAyke3SFFwWcI8hdr+7jsGVE2Ht1yVurZUiW1Dv4gOL
3QX5a0bGA2LfujITGqey3LM3w9zqDPcsjktI5Rhayldxd49/llJwrrbG9AeQwHcUA+MmFNa7buiB
zO25j8avqkMZBE5V207MdIm+PTal7a5L4vISjGtRYq3ZS2P21bfRnc71V7lGeOJs3pZZGfplf+oR
8EHnhQ2pWf6EZV+8PjlZ5Z8xa+dXw6DmMAW4m/Zkhx0Vdy6bQ5OVX27gjjti3R7p2Np0ANyd1Rrt
JnLxsFmLBHMBb0Cxvs84J30iFcdNg2lu0wQq8iFznWwB9SQyCdEJNMgNmlbTVqWU8N7aprddDHTE
TRy6LuoOwzRh4NPNE+ytt8KOQc/pElFn+lwV1W9b9r9R5aG9bMQOzZ83fw5Ta8K58rjpx8+sVy9x
s8p503uRMFxuMggQdkkktiE/PSp4c6T7X0xQdEgb/MjaBX8GG4fMA/TU1C/8xZRNCQtYq1K6qeOu
SokIsqZm8k1FkdeVabTvuv/i7kyWG1eybPsvNX5IQ+OAOwY1Yd9TotrQBKYIRaDve3z9W2Bk1Y3K
qsq0N32DlN0MkRQJAg4/5+y99uAgavwWJn22T/3xYIwaLhjHJXaItUr3T04s5TrzRsmmyL+01HLL
qIcwhO5zBciMu3/kQG9hvpqXDcw+Vneto7h0kpGBtd9nyL4Y0ROvh1hYRat8QHs9TQWUiSzaOKm5
DozIxreH6ivxpsv8v3SfoAUlOgh3UZAVoJ3sb3QQOV2x8DQj2lqg6kSlTftAD95BK3B/1fIjiD21
QIWfFNgRAUzG7Bi4HNgWICFKwpZBkeTynw9kXJhv6tQVEwdDIgtCSri0TXRKegxMxK4HlgCLKbdr
foiJ+TWBgTTx8+Lg9nrJS7i/kiB+KsLZ+vhToxdQol5ZYM3zVoGwH2zdzRdZ16iFY0+opFN9z97+
NcolOjDvxSVujMmLes7YRC4t9CPEOnqPWsmNbPDipU1ZtOQKv5aT+oIsCAr65uIBaCPj4I05240+
Q04Xof7MYmB5oYZBSCDJXTQ73ezyZU3jkZvjD2LGvVVuWnIhJNa3Ojap5blP+MMw7DyH4+b1Ohdb
rvAXEJU5SwLou5VU5AXd8KEEQjDh+NmIyJLL3g58IATuurBSfeE6xXfX5ANrQXjz5ivS7+p07RbR
MfBaazt6Ae0TkxtS9Fr44jVhoLxF2HYqeu1H39fcY5uPMGCIVMhd3nSYygRWijNrCCLMJxuVOtF4
6fPoXwtHrIeUSAqCYXhYvzNb71INHg07cuzQG33EMfvXzRSP/S+2FoFW3uyoBe5gwwL3ymk2xeiw
2BTiU82iDiHrZNqMFgeQXf7LAISwZja2ULNsPJlpsQ7fXeVbyaphEZ08VrqQSgAwEtpEUHOMmH+x
r+ouGWl5JYKaHc6h+IAoaVVq1aGtUH24+ckU7OaTvBt2rjG9WCX0szq8NkoQKuMEPwshtk5exwzQ
7ZudlK8iEI9RvbTs9jW3xbXWHbiyWGvZU8ghOQoZP6EjY8bErh9S7Q04XuwxFc6YF608XxIRT9U6
LVMwS1gMvW8e1Y3WhrSqhqONlSwMmp9G1VO1ILtZWOm+zdudqzVXfb7WrPxnWWVvuaSWgGq1srvm
x5Rjj4Hn0iypyh+ati7W5Kg+V5n54hlPmiMA3OTaL5SWZ+WrkHMRRTdnz2x+SLnzVsOPeCp2uDj8
ZWegBKnww2l6AylLG7gyrO9s2NAxFnAna/+9dJjQtVAPqwHdZdOFD3W7ciLnl9nFF5nH9MoM/zOY
OQ1UnGFeXJ1M/NK09CmfP7PWNy9OHgErmi0xeshAx8CjwTe1lJFg/JXkhzJTZ9NFqRL0m040X4YY
9glH8VLo58EPzb2FfBejWLAkMchDCwkpTOqDD+vG2SQY4jYDIyl2X7DhXwk4BeU7ITYfQ1qIkYKJ
wU6yZExqG+PaDGGwBEAf9r7mPoXUClaJj2OKXjUyIXYJWw6IoQZFh9ctyUfFmVBNUOxqYuhwcF99
Isc6mTq4VRCvNF65VOG4HEjLksmchRX7XKVpxe/bBi/FZHzLRx0gbxGXWzIADzkz8R3BwnTT8Wl5
DjlQbLFpYU79D9icM24wXqucGTycLMFyDEQKhCi7V52a7sIs9zXG/BhWFN6Gif9BvCqbHY02K6aH
IrmUsZstLW36DmVFW4+cRgtSgdGnU0psFIaQMCzFxp3itzqa9Rf1rfQSa+WkQfI06AcWImed1ES4
zt2nXZnDFm3SF7fK0fmP+Zdgr7vUHhMyJ42CKfWYVWhxmm44qaD6agIsPyIUxjYfh2BBsI08w+dh
VXSnz4GkvD1jXnEREycCtv+HdBLT0e39lcZE/Vxgm20qHxf2yD2EFRTh+jUgrZeefsN819LlNi+c
cJ1YGIi9yRh31S5Jh+YSTg29NAOzQIucUDX6Tu/F2WzjYmskv6wAJCseT4wNI43Khq0ln9uiaYuv
uy2GiP007WZ3EmCk82dTb2FpiQTXtIYjJ+2ih1EjmxL4yXPP5HeVG6HNnGhae8w/1qxxCtsGzyv6
nohLL1tOhA6shsgdVqB0nlwzDY5IWJdBFB3wUI9HdsksX2MrtrWsvofp8FXQljnIzD5AhASOgqME
ZVmxKTxACtJx+rUXye+VXa5rqbxXzJoXguG+D/R+jmWOR5e5WL0Zem3h1kyJPbNrWe5BSiqmqwjw
oqWD6PRAJ/4zIl5x0ZlDCxLTQ72n0p+4+eByWnSlTEVFQM4lmpkieaw1Q5ydmP4c7etNHBnJlo+y
a4akuJFkjMHbsfZhV/YXXQtePahqJEoNn01UlicMpex7/aJYiQGNlWyw7Gs4poJ+BPo5NythK+oG
0C0yIHQUBwv8/ujQo87GOGJdw1Jm28yE1kaE8rBrZcl2P8A63qNcxY093khI1zp0H5FetI9hpq/1
ytxzmyhRuu2DTNj7rPpVoSI/8eV99WVUbKN8YpjhaszstBMBTOFRqneLmci2jtniS62czm1tv/Sm
BUaiuGQWQRYUzhuXsbnOOCH1CeDrc0ZNCpnYYegqrtArms0G1RBxXwxOT7Rm642lYHMCc/uS7XiD
xXFDgnduJudd5+4Ri/Y91gZy6Hq+UUkN6jZDs3XCn2WTikcAIi+Uyx7G3F94VhbJAMSUtCNEfZT0
g4501tfafD2GACm1qb2J3H+gddRvWQpxqzXqKes0b2NP6tlz0VyYed4DGQh/wrzbNdRIK3fkFg/g
9BUPDQ0vLknDrT+xHqntPC1chf1AiJ7uvuPwfiaavbl6A1L4pOH2Z43+O8ZRKpRYPE79CO8iDDqG
YEi6gNC+FUwJNv745k/xER+Bh5hIfsOHeKsjMKIuUFGLiJx139rWmR1Eq9gb+pkcl2FWPkaW3lMD
pfN9opudzOO+60+yoY+ZoEZeFgqrDfL1g4zjYF2ZI4oSIzgP/bizbV8hHK3LZZhPhF5KT62MdNrl
sY0mZRZ6J/2lNyFPqfJiHzTCSTBbwzSkz4hCX8pTcSbAUtxqAe9H0gJ35moyiAfAegUZj5A7yR6v
fwqN9xlgMsyhvmEgF+fKoBvaqekHmp0FhpFgZ3n5kWzXd9FbhG0SMNamzmypgblh1cFOAHWw+zFn
uCRAZRiRwyDP0JZg9Do22DHIq+Xk50Cfq3GR6t4vLzfStWRmZ7RinOX/F29Kf1BcES0f+hvpuJ9D
YVpMZ3IS6PN2FflhtJfVz6TvkPGEmLN00224BoW8ADerUni0epnd8FlFwJzReHDpXZULjGmIll09
ki6iqbcy7T7zoA9OMdPulRsx7TTzeGNxtDq4Bcw9Cpo7DfRwekvXmLJ5XRKyqAKHSEhERZ2F97Sw
c0Sg+CH48oZnaX/AfbqEKdg9xm/twSBGnVzBBcTcciNhsgButB1iDBlLWxgStcHvEdXBNEiK/KnV
wtcCF5MrAM3QWExWXcEikNKeidq5bz8hCkrqQGxij3E90Wvx6ltOq/ot6ATPrtt1pXfuOmxT/5Lq
BflhWMiiCldD0Dvc6fty7cX5KTV6zA44MfcAoAz0Rv0NLIKzj5+bJJ7WURmgF0AC63GSbBo9aFmo
NGIyI3ftjO4LcQX1biDXdlXC411o0PZNU2dyAyiPbcO0alRITIa0HuPSq1ch7eZFaLADKbqcEk6m
t3g2hnu2Wy572JOM9SFYVXn85YsMEV+j3ZqkkRwX6T/IOOnXqsOZlcDqqZLHKRXOFWS0ucwmebNT
7gYuzDtBQciiDfEayNJBSPNH1rNRHwYFRMQ0/be4uVbtL4+9+eNkZu6lxvKUWR5peYgeRlhqy9Zs
Od0eczk8Weh6sR7TluuBClxb3fiejiMoeAhliHVaqMPtSTO4PXcJ9q6SdFunzFa6AAtQOdPS8BNz
22fGNUvibWXKU9KB227dn1APexnvU52rqYC2ufYJz5G52Pk9e8DW6KHRQtzA4APHU0Wp3BqBDego
donejRS5gHVyVMDX27dogqcNQ3jdNSRaVtY3184JoXbSA/LhdqzycxSgp+wRhMrJKLeVxvJSVMlx
IvWm0MD4TbakKPLYeqNV4kgpLgC8RyholtqkY1bMsRpVIayyvr+h10cZQWqmbw9Y9Gt0Etiyv8sx
inGVQS4poukcazVt+NGNwTx0MFL9YBMN6altY5SsFA6MN4ZqNfraPinIjzPiadu2dnxqh/cqq2GZ
sTdCthuuyevUT7jv/WWKdQvScosBTKjm2Hcaxupe8k2N2gctY0EE0vQIThXKWz99Z7cBda76JK8Q
XW0/T4Uy5+DrQF6ou/uVSTJpjBR7JUiYe7Tm/Y3ToOeoq3Bd9JG8OLTLvZEbXtRZyXWY6Zxa12xL
MXN18AkWP6KqweldwSyJPI2WGOWH4U1ouBVYlVrse8EkmD9fb4osuYX19DB1cXdtNZoUQvJ1RuX0
nXHlWdpJ9HPCS0eNx83MB6THp2CDU9/GMTjpEGcL25bfoxoRQKvivaPn/sUWLfc+uDCUjAZ0Umuj
0yo6c9dYMGtrrg7GN20yuKTj8lyF/E3gPU6tK4IwG3BXZps/mAGtExlq1jopVbjrvGLH1J2hsUlX
Oxu8lD5PvdKM7JsbZYCnZgyCWTF8iU7JYMRPUj9M4ZCc7j80LUpPtvSoLDqTYF7OhRoNB5vYmqlk
TOquS4fgHl5ZYTJDdYh9ta1VfpyktzRBq2xk4XyEuWR2G0wWuDzcwhFzRVQDTCLqUj82g/3uNxk5
4BBzosC/ZnaUvqUJ33XD8D1zYBv5jY2OZJ50GsyrzM4xX5CKW+O1YkRIBicbrtFVMSvzjC9AaHts
ceu7YflstaNc1yTcr+jUAfo/aDVNL2UDjkT3uuy7vIHDpaE47whclPHwEGPLswZo7nY+XB28z9u4
1jaTC5awZBvIJu7nkE3MLelj9i3gGMtleuAUfo2i2yZc3pggi45sUCo6RMLokU2H09bFUuWTY3Uh
BeUWz4gvb+o0tskujbtG0PxyGtQ9QwfPdJ4cYnCoC2yKrWPu3dorL/cfuiTGlIDfDrzCXhQ4L3IL
8Tu+CUrioRLowqLqLWBH5cyoR0KBc0KB8cpnyru0em09AKs3TwGC0diaAzy7gPrUa/oFZApwFJZ7
slJKgSyrHvyunDfLB1jO/vvQMAEZ/Z3KMnNjoCcYffD6UfLqlzgSzSD0t0zakXrqyaeyAfGmCVDv
RPnjyhtdc2X20VvOYHPEAg88xgRUycKUF+Vee40E2o1CS+HQQoxE0czN3bQ8LrKpC7aJMTB5K7wH
f2Dn7fcdYHO3m244GNXSmKyT38byyU2nH7igW1O8Fhbb2kJb6lnRw+dp01PUKCxCfD8WESKhk6I/
DyUgR2yapirXrpWWSxyk2s4eil944b5kqStMFGDOC1mJtR2OKJJTwSUwEc5FphzdMPt7kroIbVJQ
sBnyM12Tp7pCipL52JFj51sWhnSXGvfcppP/FDF4jLJ0ybaYlTF5KY26vyD+glC5Nm3/yiSEii5T
e2p/7jIs/IxhZ9U6yPhibhZiM88lnKA6jXaFyZdeUy0sko6BWljxlNZXG3NwNs3kP2DFm9t3Y61t
6xJ5YJYy4CgzMMMO7te2PvqTufFoFgL97QLgIvRQiqZCoGyA+VHmViOpakMyAe9U0H1Lxz1jQIbV
bA80JrtwP29+6E0bNwzFTs/Q3mpj9s1Rz5bBaEjv4lOe2MxrMrob9NVdckhIXfjAnEm1TQ/IxVFL
ye/tm4hpjAEHj3gOc1lAH7rh6aZWqvd0W+ChRD3HzLQPfe7SimccQY3csr/Vx+sUJC7Mjse8zqiU
huAQIOfbusKiw93XHVNQil4HvR9a48kxFIxqfVxBo/7mxErbYepaeW2oXUtSq4CJs+5OKW0zXTnr
XBQ4KZyeyHtCO8Qwo5ksDxVm3mmL1q7Zuk3uMW1DzAa0vIciCrdhI77ckdo+cbMd2SvGlqzwA2K1
8RBlxmtsRMmGAn4kLoMf9/8SejsS9hfgbZh0mPgDeBZ66/Uqns169x93NQbSBCgIpCMzhA7QGFVW
RMyVOZtQqTgY+IQ5G9aAegp1WNaUCcSEkrnQf4jR7w+qhxLklKZeeOuMfO/5iO6Q0fo06oeA7/d3
hKJPO7rs3H4Xta12CAXCoURCiEomhlSsGTTiYyDW/UyIdVcsyvWBAHSGMqWNACSydeowi4pvdgvS
4QZFOP94TRo+tJrVZ5kWPcuKrMCIlJ/f/+S6uLj+v5ZA27aL+vh/V0AvP5PwV15lIaJcxNAhBcjX
v//b72f9XQINV+dv4IGYt7mOsCB5Ehj6HzGjpvib0BkXSOTHAjMjObB/F0ELE5qoMjnCOi4dy9St
v0TQ5t9syyJ9lAhSZUnlGv8vImiTz/OnOFjnbcEedcgksnRLmAKNdvHj8xZmfv3v/2b8H1KEWO7b
drhkveWuDfRmRTOIU0eXd+sXQfeSiyHbtyJUqzIEUquBh6NfSIRM6LVPnZenz6me/CCq7dThN8EU
lV1Ch5ibABCZmV1T3dUOnhg/Qk0VW6hp3R4AFQ304qVXarhm0Thc3UY5mz++iP9B92zPfNQ/VM/z
B0NKQ60thS6U6cx81T8+mMjGInaDtrv4uAu3vQvxrhE/SGm3d0HjZ6dcyoCivo1gqEMCadkgnap+
MC5FIH42wVTQb++uuVMMZ9NgTGq1yCUUu5xzFRdrva/aBxkGYukK0Fyws9lLKS85o9D4IrYkRCYO
FXHOXpZpXi0N1goab0V3JOWE/oye/SKRpj8yFDYXo2jWWlb2ex/209Fq++gYNzWCTwkpeBxjfw24
wztaQU8UlaZWtddZL3AEuLVKERyDNd1/f59Rwzw5U2HtMsHU0vcB3f3zY+pwrv63Y+pI0phRlErc
+P+gmOf+HCjHHZuLP43NpmuDcON28IT8RvrPna8v7WJiEZ2AwxPfEm6zIvpo8v5LCb/ehm5pHuuG
TCVkDdeua61dkzcthKsO3UK0rYbKfkLqFt+IkWUZZTvpAoBhQMtWNGk6jP4OGURFlx3ZdKx9oWh4
9xA7slDvn8Ft+WjR8VJhucOqBnZwm7A3XkgzzS9iMAL2ll614qIzMLiq5ApfbqW3XROtSujri9Hs
jWdLcizd6YGmQ/o6ooOhP9/D+iqCc2zk1xHxgSxg+Ifj1AC2tG9xqCZkiE36ahK2YrflybISZgH4
fP760bnhQOpqFP5eTf/3jOr/fvFKQaeasxyjhGOZ/8AIpiLzgYsm9SWzvxNNkB9VXOFE7SAxVkFL
q8gz0UYL2zkPHQP5mFBCx8vWpRkcGyICYE3al7YROHUJGLECDWfQCtuh/vovzpt/OG2kIaWB8NQ1
WWP4MZ9Wf1yKNvMVUdR+dtFNrT5EsX3OnNRe2wF8wHZ03H/x5+6Ghj8v/fnvubqpS6Hw+0n1D5c+
II5xYoOVXxgIGsFVM2iGxigfNRNRQGWIy9jEOLbQpD+VXFALwjpWiFvyo8voym+FfpM31JP+a2Pp
6Z5ZPMsZVSFD1oRq9zXH0b0AiFNscw/nV+2O8pwja9oUJikJDFec8784fvMb/q8fiGvNtE1hCceZ
7yb/9QCiCAgDP0tDalHrA0dscJQBJ/+gjIrlyi+XPq31tZR2t67hYp4sVqJjNbUm0tHyFoYm4tpZ
O2vwJGtkNawL4+H+IxbuT1Azcm+FXIKjMcVMDwlDGia0anVQsd0k06Qz+HSQePsNg6S509kfiDFL
l1haDfYZ+KX1eRJUVzK5YIQpqUUj+eYSq7nEgTgaHqydqJVYNNGVrdJm6btTzRJQoAQuesU2Lx5g
vSTssF19DZZ1YAdVoFOv219NTfSKVoHB8ebWaBuGxkmRPUOwXTzBqE0YfeVZT3enyS7//Ljb/xDE
rs9n7Xx7xD1t0sYS8/X3x4mrOy2mP9sDNIqczhvMhYFJ+1HZ1XsfaCy8HXazvlJ0OYLxKzZU9NOi
10Px0H+WsTSWVUzvLNAifR/3WrdtTNTOwH8H2nM8tquXg6WNX3RrLgQt7QfodB9Rjho/ha18JWJv
fCgToJ+VnbASAdT9FIZHQ7m4iVKh0asY14/dJJdmOT4g3OxPUzy1K1u4jCQz46k3Z4y0WcLWmFS3
nEo922m2Xm4yMYhdmDlrTct6ZPf4bYWTJRffbhadV33r4qG4IhCrXoV8rMx6eFO13Zx1Y/3PD7CJ
m/0fT21LWKwICG5dg7AUyUbnz0OMbzvU0SbTvyd2blkaiXHEl2oc9Ror98IPjW0yOWp3/8X9x6A8
TyPpjMdUmjaWm7+eY3iAZ6YCp/1/vswfD7FlZJSL+4v/9WqoGmhRy5EZ2/1177/2oF0TmTP/id+P
nBwNgWKoxIozxYKTxbvU+irdYznf/PHE+y9+/8n7Gwzot29cIV5//xtoRt7BX3+cvh1fhidbfV8H
oDX+p8/016P//rrGV+orkgXu7+E/3+Ifb3b+xe/3dH/M7z/aFukVELpRMc2zG0XY0vyw+wM8UZFr
dP/P+2/uP8b74b//p+CSjctLwD1+CziAUSW5L5rlHcM5CMZmTk8sTDcHxHQY7dcg+rxNAyoRSYll
vXb29AsPerwZm5dR6391ObyqNrZOVNy/9KGh6zmGzw192mQAlMeI5DuGOQCJLQF3PQ528nJAR+jF
i9fKC02quSPv+GRbZm9myHaVnMIzgeprBFX+Fir4kRs+GiKDAB3cMGtUO4xywRTOpTS6w5JtQkzy
jjlH8IzDYz9H8vi4wUJG7k3vtKg/wnA5NbQaYwn3QzFbML0qXyh9eOpnC0I7B/+ESuaodH6yO5uW
4LysdRoe0C0u6zk0CC/pxQm/SrKEujlUKLQ0FFhwD2KnejDIHYJnOa7jqJf4vpEBpE4zrmSrbVMu
g1U2RxcxN7wFc5gRFfeGy/dDEGSeVjPmAo1UiAbYvgchzZFIEdlI3T0kSaFwSh21LOYApXhOUpoj
leo5XMkVxvt0j1uyaDPJiw+27si8JUXEgvSfUKldNac4ZpV5skufuPY8fo89fRHMwU5GMnxFdvFk
iqpd5Y55i/zq7JaNAjue3iZfcIDJiSpdAqOgz2iZR9O0wO6GqisnWSprux+Szm01R06hk2/AKBBD
ZYkPwmSXgIotgMz0hwJrWKg5hUtzsi1AE+OYQ02mA8L9MoT0v9PIvKoCwq+4Yx/jljgssrUIxkLc
YM9RWR2ZWVM0/AjL5JbKTDubilVyjtcqyNnyDY32r8TXiDctWhJ5xvS/OaVIZdB02fshwBqDDDis
/IbWkM3tPSAI0h63tO68fQvzi1U9IzgHnDXNvcgE+xaQ4tFG7G5SluJYvhhzdNgEtX4B1jJNBvrD
JrMiOeWSbpdOxd6Z+2rOIEvnNLLJHH5J4smS4VXY0ZeTk20IHHUNqeKW4ZE/MS48QNMHekKm3qYk
9Cwi/MySwQloCKmP4a3hPr/oiEnLyvgJ/4KK6GWHgumf0Y8mWeo7TyMWLLFfB+zg154ZZBG0MJTr
7qEq51Q2Kj0GM08Bmlh0yA7JbVVx0Wyy3AhGwCYx57tJgt46UFQHl+i3LsqeLaLgdHAqqzonHa7V
0bE0c2LcOJAI0AiW1mhKviZBd9CcE+YGpEdz4hzib5tdd3dpU8KJRa+ffNwURUVOnU5gnT0n1zlE
2BkqQDoeKyy6sJUzdAud5l9ZsGhg1fHr2EI8I65h3GWmdRi9McMVqR+g9JObNyfo4et+xAwxcGmR
XuF9po7WrFBych5AeqVahy82ImVx/PHSPcsouWIdW+ssiFgZMw9lMAPAGin82h6iS1sj6kjB+i0i
u34uZ/m8MRknTQJXGCSX8kB8zcT+EmVo/sJmaxNF7kvvYN9CUHky9DrdN2b5jXMIUSKgyZ0FAWJh
p4hayh5r7lTa3zTF8Rtw462RsJhz5i8TIsjhiyE+KSfHpZmkxgKQ5pPJDnXBbZu2FnzKpamVODpR
r/d1yRDTrjNmtfJIOfTdJtk1n490aDto3pX2qoXY4UbHf+uIY6QUAwY6JzTSBLUJbMRTCCJzznAc
CXOM5lRHfc53tOekx4SqaIpE9JgApupM4pRqghAi4iHbOSfSjkmMdObsyGJOkfTmPMlpbqLNCZMt
UZNxh3ydA1nPGZRJ8xYAHxwYdC+qOaUSuHm1cgmuHO2H/J5jOcvzomLOtpxTLgPnsZlMtbbm/MuG
IMxqTsR0icYc9YTedaJbWwFCRM75md2VvrR5TAscRI39FIL19lkPl0GFMlPMGZzkNDwBMmYH2tC/
pC7aob3Itob9Acv4hBIRE0ZmPdvkDkuPb3gi7FN1wNrHOf+TwNsns5Q5Hw4wijmnhHbWJxdYt03a
8CVm4aSDWpPJhdkLOe1xmrNGi57UUZLkkOATkDDnkY5MFRfVnFFazWGlsX5jADd9y6Bp4fKFGOtG
TAiJOK2IOg1YOguiT9s5A1UShlrOqajtnI8azkmp/ZyZKghPHeYUVU8jTzWfk1WxIu975NdA3q0n
Y05fDb2cFcAkkXXMm+d2zmgtDdJa0zm3lSDQY+OR5Epj4kES7RoR8ZoT9aoT+dpm8U8DBTdoyGFn
T1O6NIiH1eecWDx4XHfMZRdhAREnGtpziXQDxTEqFr+FiGlnb86cPTtxkqOyhz1MLC2GyXIfpMSI
VxsWGMgN4gfQzt04esa7aWvdGp19f+x8V7sAftaX90fcf9z/bzxl/lV3goEh+tSt70+bn29wYH4o
0loQQU3MuSGZMBZP5Bb7WPQcNvqv+2vU/XgGd9e+laUINiLVydqEiAt5DO3wNL9Gph47mMXfnSgO
V7ltBJehyetT0loAKt1K+9al4E3mt43DBf0P9/BHUxtyuO5Jum1TiI9RQLMeW8AnpJ7qy0yNoxPW
zbsmoNYqU8tPtF36s6YHw8rV2/QDbfnm/lAOPRo6nMlPUdCNVG89vE4cKI+V4NT9/WodMKQ6+WFK
racljTpKz1RzIBKsA0/WWi9g7N7t+e/SKD53ngzeRyZPa9xxwalvG/vsx/P4U5ApPPnJujec8muQ
CN9HTGJPbHmOA1XzekSlu+s6A9s21prF/WG6eLOYen1nsKEvrTCrrqM/GAe7bspNr1fhqzTV6/2R
9iQuURqYb4xFhnWI/+eYkiJ4AWGvAaplgqR9ED23yulafykfZaLuWNETDgMN1xuGTYnA8VGUpoE2
ic8iAi4ZPau/w+8HlD+p4NrK3D04MAA3HZAhKnj1fD9ARlI+cLsq3xIb6g/XQX8s47K62BLBbK6b
1Week+IyvyqyQAJQSHC+FbGX7JxcdLusDctbggLl9+F22e2qQHmfmNJdgKaauKD7jo+almjrEs3l
q+cGT/dX81v/BpKYtgHjq3WFgOWYct5dKiuFQeK04rNhYPL7QCoNLu2UdTfm2zU4t6DYGX2j37wc
t8n91XoSmItWoZ/3eQ27xp3UGmNxQh8mABYOIw6GNP/RizdtSszPzgv0VdlVOpOfvLmYdAd/PyDT
jpUlku8R2ZIrTau8U6dpAS4uHbX4aGU/CC1Iqh4ZhkNohhB9fh4RIJ273JhTvfkTDIDw9f7QnVkq
oprp7DmyPvetk67KaJTfFWTh+1upWrqrjXTPqqlClJ5tvUpzxT2ZxLuT1+3uj2LLZy+ZuRSXfNCs
0/0Buhupz1G73d+P49XA0MdQvyCHaU5ujSG8B6v3OYuBfr8hnJvLHBPFZSyMCEWSdFdZYysMFbCJ
57dCH6JaKpWWVxZP+xjM/jFM2s0HBrPfn9p2GWxRdBrXhHKaHFVZrLGEeN/IMvn9scGZhksOUPDg
Kzs9pvPSNBf335ww56H8lanh6zGZ5z/EvqUOhJqY6zlK71s2tpv7Z/EsBWQgd3ZhpIXUBuV06MIM
mAUjzfcIwcT9dRoNHEEpnfjRHiugk9xzN46jRe+dDwV+/o6CgVZCEFXDY21q/gFbKPRWcBNvbA/w
EvCI2CdIPuSSeMQ7JPZ4FYZNBLK9NSWBlkA90dAPn6FC7mLrY3iEoG/e7FKH9BujvrSUTj/A8a4q
YLevB7Q05PwE/Ggn+pK4kJgI73SHwsYLwGgb9fH+RNOOCGGgr3Hgfp6sCc+tN47KXu6/LHJslOFY
OJfeVuSjFHb6+1WjeLr1vd4+R1Xt7O0yEWtSq8ZPp2dz4/ifDcghXG5BvncTHY8hDb7729edpgck
mFrnzPeGq5Egqb2/za4bPhobXX1bW9YhzFW0vv97FhQUkU3/rRhzdicwKneIFM3XSYrd/S2S1uAT
7DgaDKlD68H2oW3dn8mIkuk7bN9HdNTmsRtZq3//Ao2+mbTBuxoaRoy4Rra668TviKrBYHAsYZWO
K0XgyBFkiffYjKQquA5FmqZq96HIjGZR1qXxUNShdZoaxA/3zz4UwZ42z/SaZzb1mTEAcCeB51uB
ENxox+mBMUeL65UYqqGozEMYifSpBeb4+11Bv0FImfdXHe7dWWmzm2n+AmtUc7Evs5ducop948bU
uEMbf4ITvL/bloCMdVmHNrGraMjITqVHbOa330enbjOccUXNWu4hAQzAn99ftTLal57G6JM0+uQw
kNf0+wtMtKPJjf5DkSC5sayMU2bInRdVhZSnfMGaoRmoYDnFWr/3rvfTDt6X+DCjrW4GP4aOW7dv
xMPBFWZFHI/x3nhKLkAFYP4hKm5fRc4HyCcwgZZdnvPAZ2uSWSRSiVyeixini5JEBZVdx121vblM
mfeRBHHcE9AG8dHYYpWBXucSQc7OT12jZrqNzN7POXFhuipc8jXbjlvMd2eMtQczFNPa6jGvd3Uv
VsDxxhXjlw+pCsYzBqnkaa/yl1y5+xBO4iL1SigPnSIchxoQyK3ELEBV7YsWiBiQGAb03ZOWiA/a
GDucBvZra/5fys5kuXElzdKvUlZ7ZDngGM2qcsF5EEVKosYNTFIoMM+O8enrA++tuplp3WbdG4So
CClEigDc/3POd0K6eIyu27W2MjahwznaWCWcDWCe4F6S6uhXTvnHIcDzvnCYJ82/tPwA4pKw9+3D
wQLs18IEBlwQbt3Izw5/ff5f/93tH98OWHrAtc5fSwI73AY5Kaj5O9++we3zU1fzf9w+/OuTXMa9
JX2w5qI1Z+BvA7n2kHRA3Ewiip3WMC5wm/HE9yqA02vpukuAcDhEPbHj6MtQU6TnXfUShW/40AAY
OOStazzwB3jq5aGaD0krWOuW+HjHHAOzjjx/6FXEiyu0leXOMT9eok1K4FvB8NA8nbr1esY3mfS0
di0oFZTHGJfj2cE9+8c/6GbMZQI++5DNh9tHyVEwnNrJwXjCFUlyDEFdiZ9C03hC4Yxtvh1Gkq2T
5ZGNw1S4ofMJ9jEAn6jq3nDNUKQ783VA2jcOQT3Tqs6ZI++coG62t5eHs6zB69bHoHewONtQWxdx
1T3fnhzT0fKAzxt36TxyLKaDMr8SxXfV2Klscid61juIGU2jriIOMaIkfAF8N14rEFvU9lLzHOmF
trl97va3OTF7StYh07ZjsoJovQyduqLPnGAOO/ESstztBwtBZK6Kkl1ckWY8Y6rmqXO1tyzHrg2d
QgvZaJcw87t1YXT3JrULWcvW0vHkWp+Bgq4LOKQc4eMUM4KFOkRCvPTrHfyE1ATTK0Bs8/vjj+9u
4fIjqMXjDE72Mh5wqoSm2ut+vIMfkuwmvc3XAZcqJBZBBzyqNclsRg5xhC3NmhxtaXc4RTpVP7Rm
3m5FiJAat+mwNRrnztZGDB1R4vgLVGgEEexnm6nuXyIz2jgFGJ0i8LwDm0VTWdEhFHENY0DAMewG
hpAdEVXLHYhLzdpeOWPj9NgY13oobZjj/nffNL9iByef29a41St5b3Z5ua0L+5xOWMaNoX+5sa5v
TOtGq4hXz+dXjQbBiB+uzUaF1CapxJ52eS1fpsizT34Ktrh1LlpRhZBQUtaHcenuW7701PQdDfON
Z27qCqZGTFnUOnYi6IoUSm19B7pKa/d0iRAtJ2E1biHQeGvZ6e29Fk3xHrLei7La2TEm02PemOXj
NFbJKgI9dMLlLDex1Ki5bkNriQjpbAhUy0OH//7gD5T6jgNri8Fna8ytYemNmtziJsjPbmtt8ooB
MUUkhSjxq4nxGpi9f0kKL17LNIVTDVH1UYNIOTM8sMq0zGyTMI4O+ojCEVvYItNe18FXQY4PTe8E
ntvZULvI5eTGrm+rIt2ScD/GMx3ydoBFe/EaobOdNe7c+QIWxlzu/jokGCxJ5UATEY72HSTRs/Bc
nIay8g9a0b7YoUaGd0BsYCDiUCd1IIxCPgDiB7HrzTgYl1ACrnQaiy24GwNNYaOzrlj5c153hEjD
hBfI0OttL7F9z2TMvw6FjUdgAhG/0LLiyw8z+u4LIg+h7f7x8/cNZ8DQpRgDS/xfNxb47cDICVKh
8+IRNqTYulQHpeJzlKfWJjUGdbh9Kv/fjzqQn6gK1ss0k3tSPH0pKW5OQ6qOm4MxSm0tnOEtSNDE
mdZcgEqRTTaDcpW2PpRKHO/kKG7vc5AvM8tM88buMFPTVTCJfU8q+mhlw10SFx5ZAMB3N+I4jRAt
wDAOt4cCD0uKQ4EbrGB8bs+con5+JrdDJjVr5ef5POyCVjTNhzLoCNrT/brQRSjxmxf3RSeuN8J7
6PMj3A4ujQR/fAT458+P+GZykVdo+UmswG7O4MjbR+bg/+PD218I2GhZbJe7G7v8dgC0xX2FgoLA
NOJNOAPwboes4jrms2L74+Htc25CHSiWWBN34kzQk7TvhHCTF6HrkPWV9nMbEL6j2G1cuPOXJjNe
M5RTsbQyaCPEJiggo1ID3lp51D0XLseQEVVDdWM06nJtN8B0lsRWSoPu1+LF7CYGNaZ4wFstWUvQ
P9Hr5HvVyPUimDVYTQHhTetZKOWOeDvYrNaBDkXZHy9JO0NL9Vut1PyuuD2ThKLwrc92XWi7nJgR
bL3kU7RWfLQw+VWj3u/AheWH22Wr5ewE7UM3kSv8C+O1lsCQTNdB2A8HyzSHA0YXwm5eD0NupnTG
BCn2CXUObJG4aGcOp5qRi+zPx94MDvHbdI8JFSc/UzXYTRIiq1cSsYX8M2cFmBXwZm8NKoBSJ8g3
hI+vt36UcT5XbpeD20f/8rnA5o3oqQrFlfdFqyh5KnEbnGKshOs0rGfQSJLfoRVChaNfB6YIDZuT
CIatkwmFustmzChgN+RJtRFD7J4H29i0bHM/0WDo/vNweXqJmvhtQL/uKw2aD9027UAZ6FQHfF4G
O9uZkjuJi4fui2YTUTvz4WXGKUJivWZWPRxdLO+r5Cm0vOExbybvPsdjQJClA5+GIChDtCUTSRzc
h95sxygYz31VUqOp6Pr0XZvKYWxQJPmMHpmGzAOzWMMCt15ss8QOL1mfZKCtjQzeCHmzdRnP2xXH
usfx0j8YTHjXdIIJyFs9FAnLYhtFGRRw2nFjTFp+yeqcKbEtL75Lf5jhId3UEUZ2hi9vVGeCIK7m
q3VMMJnaoeSORBFpq1EWG9tIkzsHKiDqDLUpXRZ417SLf9XCL0+3R8ziWQICvsAA6iXLxrPM14Fc
5ag5+kdravZamjruCyOLXunQW98+75QdKgI1fntbJvVLndXbooitR68v3mvY67SHSmZKlbJ3xogB
xpisawl7/dVE59+XtLpQeZE3r4U+WashyBGF5r91MR2TiSEzWNJK0cBKwLOthxr5CO7NDhVgr5Rd
wWzzvK8KxCarp2lNWiKZo3whoxwAjT3dxPcJKYTz7SAbHJt4db19XFGEx2JR/1RajXkgs660QbVs
DFh4NFY6XiBdMf/1Xip8oC9ypLqbLM0JIaVda0VoXIL5oxEY5jqMhmJXm8S7keqTQ5OY40OY1toS
itW4HKeR5sCxU7zUhEfohx0XXSywuZWTf3AmrkApQZW9CC1j1+TpT1aTw27zsnzxugRtI2oYtpmT
tqLGO1i7rtltWDcosGRJ9NUFT17S7YJSipfBjQ7NQJo2toPqigE63edDhwXWemKeLICHaBY/BAT1
WAcqQR31hO1vUKcwTQEIwjZe0GTNrdBTzUNd0XAyECH9kQmYt4aCLVaQTbvv66p8qRE4ABOmZ3OK
MX3RVAPAgq4fw7hGoVRXO+LSEOdkYFW8r4e2Oec8C9sZs52SKr+7nemR7cpjRDPViNQ18jX81rjV
5Y9pnrYnadRUffKIeCjfWlQoNw6tYhIwkPSn8LzThtR8JaW/raci++o95mx+FwekkYb3aihHYACI
y9Bunb3jWsaDNR/APN1ZMXP0TJjA7Nj1LQ0YiQsvTtUF79OyxVpBZr7uQQDZIyycqdx3IWqbL5OV
X2AWyUcEbcNn7el3uXwzGFYuwkEsnVIPv1xiFRpQA3Tt9h3flQ0HqYHW6QXF1fMYW9CS9RHMowRG
leUdAlELy4QG5zKxBNLHOH67qb12p3B697wOR1QaZqvAlcA0REFYzhzVExBArqDVFH0Tn1+5pWP/
aHE1JBtAILdiH/dQlIrGWAZcGCCDTeaG2QHK+K2Qj33R8Kp7gXyuLEFmJuBGYITCeLb86s+Ht79F
4UQktVgqFqQqnkja3ZXDaL6Zspm2FeWQG4j45ltVD29dTbItNvrfjSWm+y4EeNF56XnEDHAkcsIC
12QCbFGWe2ZqmS3tOkArjUbmJox3hf3tZcj3WDzCq+kjBKCSjLtAuM7jpItZhimqBYHs/ppviYGa
vwXkKsB66Wuejx0EnCE7p8HM8vaAO2U1EYuMEuS3Pqo3eBPjZzMa3kVSxEBKEvfTaNyHyjWqnx62
Tp/40G6mYsfwh+rsZobHlRaX5SJlRAo+jfRkAGuRlPYVPk1A2IjGdQ0yGN2hGmXU5FDOUaq/p1Ew
7c2pUSdzclY6lQUvJVf2LDafO9vunzLO+Vya6hxpJBVootP3vIngyVtuQWQxyVZt06rDaNrWsezU
U1GlV6IOah3L6SM1CrIp4CltcLHRIxAdfVUDzN4FU9m98jVvSQ3ySFWcGDVS8bKCtb4cFfOt0SvZ
opmm+zoVA92qzTIhG/8mUfgz/PiV0M+yarZpEIpNZfotA1PyrYySdoyZoqVl9+Yu73Ix31+LtaYS
ongGcxnpp80ZVZgNI3HzpZn4al3khvNUj3BRmoLEWZqAMTItmh9UQv8706NpK1PrFCcifA8DGiKB
jH6FOgnLLgZkIINRW41ckb+b4Zc59GiwvSxPhFoL0BCdft/E7cugGf4CDp11F7fNR13r9VNKDv3g
z/NN262tT/eduEywhaurX3vdSI+eynSa44DQcjVNWfnm8nmanM8YsrQWFmphA71eT74R7OkmyaH4
xPG2mRjMuTB29kSIaF2tiWYEyk23yCLcxEQw3mGVYa5AZmuL+lWczBbCnmVqJ9iN4Rq9uHwsa1lv
6EExln/+BpWRrigLuNoZyBvXS5rPJoo3uJHpyYGtuneL+VUR8gnwidyLJC2PRD3Mva43AFes4TGc
Bu1eV9329siyO/o40rg5NbnCAjKBP0HcWllOJH8lU/GrtnRzk/HbXwdNRKNs43z2WGKnRcJSDGxd
WN0rhZBRVdNzM2C80N3IfPe65zyMxzsb5h+GykY7SWFmx3FsZiuROFIE8D+Hutg6WvuDknHpYx9j
oUaovoum4Uj85S6FNfQckZE5atjniD7H3pnmOO/MWTli/tYpeMGz9UMqiyhLaE47ZKr4iT7lum7c
Qz1zXwOhPTUy4F3YNExIbWO6L/LkRPit5X5H/n3yVbiBCD1tjBCMwG0z3WStOvqpse/7xntKdQ0D
TBRdWvo+SGp5zT2XKKdw79OebVU5P0P8TxptFyywqn4d988ZBU4nhhfufaOcjH1FZ73UYbjNvHEi
fqKXe0TjEsgplbdRztcqq/Jo+cueE9G/RmyqXowhkAB/KH3wq/J9Vh4/I2ihK2pa7PXYkIS2MgQE
ng2QzLLvFor5wkHrR7W1yvybCe8ZjJLxQDDZ3SSMx1ZlQ4Fg69L9bQE0Xii7OeRm1byA1zpEQRYu
s/k0oaAI1kNUDQ/JaH2JMrPnLXz/gMU+O5os7WlenksIi2arOga8ifSfAzqJuGmn4bc/ryi1YUcO
yFgXkbks3AcpK0CNXdd9udxYaJMJ18yLUuxBejQnO9HvfVibxtQ+a368JicfcaujN9KaiK/ClAef
k4O7sxr5ZDqoLDYk3LOhRemqx4S9C7zB36RoH0j4zWfWIwK1dfabGQ2qmu5k1EiyWjLs6LFyy2iV
mnGxs9yuX+YgSIgsWbB65mZ7ijicvSbSYte4Oi3TfYtdDGjRNIdu5Q7cz6p0ivSVKnlGLMzrcwVg
iGGu9yW4WYgwyJ5KJz7XTiNWZmd758iQals6YXcciyig5iiwtzolvmejRcuyu/esqALE2yw9Do6+
bTzFPSwK3qzA6fmBfVzfZOD0sjnNxNFUkDiBEdDlF4PeRZBoCfqTzlaIp80PJZ8DBRICQNtDGScg
uDHgrhlg6Y+0YohHTuAawJ9CGTVNNn5mfXezisMTr9da1CQre+qoJPRCn+4N0W25f2CLao0aQo6q
j2XEXb6ox32AAX/LisMnUQadTuTA7eAG1sfaHeoje+V7iG37kbjj81Cnpypp5Z61Sb7KTYMxXxzK
I8ss7m7Ne6jothlaqzqKRDuloZHcu0mquMOZ4YnJFzyMVAAYSNOtmanmCPlir4tMu/gBHJ6h41Sm
F8x+rRM0yrx9UcEmSqPsXrkyvYfYoe8p77ncPpUlOnbazFgaZTrel0ZyDSLhXDsYr9hLvdcuqu0H
eLvdsKWEp3yMI9C5ml0Z224oSCiaM3qHOYmj71RYcMKUsEtlnW8DjaVOZm0N5IoPaaP4xoX1Ydlt
9RjPjUcNRLuvubpbFkHwlIwODANFjCaIPuK2o2bQsiFvBGp4VfiS4hx8VAb/YK9pZvOUWLxhkT92
rhc0NqU+AaO/TFa4XfInXg2GUjVwcZwwi2D8UiTVMyE/hoAS+3jw/R21isMBwsPd2LHOKWrXAZpW
1J8KW3EnkhyLnWMc23AgZNjxSsRjO7wSPJkWMX4KBCZneGXNgpGSGvHWnCESQfLAHiJf9XkNzqCw
653FAGOeHQSn2yEaKCK0ch1qTqCWtamc6+2QMNodCUH3QG1eeyqENlUcxLDsQ7It1IqLXhMHP2zT
U+NzOzZzHDAQApIdhABxSPzeWGVEVD+YVF2U9N80S6OmpOlYWnEpiFu2ry7EkPv8wxi53MVtQDua
7RabZu46YgamYdvqCMdmHrA7ZJ+rmhBqPHYCXQV5RJj6vU9Alom9yV4dmpnmJcVRMK2NA6zboEB+
vEQbD1FLftAt6/JoaAkblUDgIe8BsCpMe7nS9dPYsM0sUqdibaLFW0y2Fu9J9m1Dnz60tqlOcefd
BTYMAaMtMJllCM5wW5i74c1WZZUdBINvr+FESzp5MGmOPDkuGhVDTO/RbRQQ8+CjkY730kIAO6Qs
R/CIFv7LNFj55oVNfk66Jc3PGEzWnWP0d+FWJ/1+DsIqebbCaNXpoj9VxqwGZo1+rgPT2dOg/qbX
oX7Gx3IkH1ftZWvn9EbrBziaMYJMFayjcSgZVsTR10CsMt72ruFDJR77qwEG16iTX+hY6qRZQfPA
DjhD3/N8uu01xgtZURD2iauT0yO8iqaXeLNaJAihHCoSnWiXFMTouXikO6W8mgUGB7tJGI5BRSMZ
RFI+oRqPNRCuaDihi6ywkId7YV1DpWBwmdmnZ8BIqQwMKXXwVEKKXULOKt7zMkDAcawficxu517J
QtRiFW95WzBj8SGzCv3EmApiOFLLCTserTG1dqfyap0zlnp3Ooy1cDKiYxH4r4qZ8A4Fj3Ef23dm
zpeoJsZUyezqK6N9kJq7sLIclZ51aCZq8dlqNNWnGppxqwvMbaime8t1GBlVmXwB9EjFzagx/k8s
48WwsQtQZ5c+9RkNFYXb/Iqm9Nkpsel0bTSxfQU8hqhtbpjrgZnxAcp37lPmlKcwydYMrazDUMyl
avW4ow+ALAxDD1ZvIoCmz1TnPHQ0kDeqebWbwgTNyafCsHHX5G/LnVXC74Tw9phC6F5zWwVTUfZM
NbFZ3o2G9W0y0loWrfaawdGlU6LqL+RYh4tulcHGIwKIctNiIkJNji0X3z+g2Bd2fPdElWj7iNpk
hx7jLBTGyx3qu2TyEdh3sVGdHSwQyqXvuSeu9aiYZ5BoBEJOnHVq6PwmmhZvpCYdiqGjIwbn8pEC
iJBWpmJlaCYgGi9FFBkZTuYMVXfu3JFOttFYkV1+NqaUk2/KLhXJlLUJ7AfDi/5sQz/bBQHVX71e
4GWgQxRVDDNiHflreFjBCWjjnwfKz70DDZdZxnWq/MwyzT7eDhpt1XCwy46RiwcPXdEroRfVE2Z/
/cFpwVyKiE7RMkjtDGRLVGGAAMAD8tmED4N2UKuHeD5AcKg0EweSU9krhaq60vVj2IvkXc+xNo6j
DoN3nPSDYrXCqFvGuDg1kB02KEWZxXBgTXo4wGxayxr+zzmqZbok7ad2ncbYcOy1ftuA21rXTFIJ
8OTuIZ+rSXQaGlrbcakoG92jF4Txqomnaq3ZxdwS0xR3M8HyqYmv5nzdDfTI3XZZX1+xhrCRb5Sx
1FTzK7OxmZgjyMiyH8qDlWLWsN0m2+FSP3jl7ILJPxs/C04jpYKYQcf23EecmL54ll2rTlA86Uyo
DG2v6cEj9THO/VC09nVUnO8RQbE/9tVdOE5LFGlm1HjgVP3hVd30PtjsQS0oZ5vbQwwid3Yx4RFn
RLAQRR4ejEE3z6UcK+ylE/ULVvkmGyUvff+r7/X2MsEhBOCCG6hlBHtiL7lJdJiGrDmpoAeQv3Jx
l1hm6L/G5tBtkl6IvRG1F040lHxDdMTe8Yvate9s9fmtGhbgr8lEHPquolEW8A3odapvh9thuGfq
Ux0U0mqxCLHz7PDbHuzEEPe0y6sVPX4vGSXsS4zG8t2m8DObpP1Q2QQHimJfFNIGwBfgK27j4bF3
qjtWB96OzmnstkUSPyMHUk8z28ldWR+smrW1S0f5I/BjnNrM9BIZHiAYhDUlZI4f44WUZbvNR6qO
AP78iqqALU/U3Kdxby54X3R7nYHKwaEzTlIA9YhvOl5CQTd3t4eYvbqVQzT3QgvI3QB8+67oqD4B
CmAf4b2dcDMXayal9pI2Z3EqRCdOKXg1Kri5JeoyaJ6G9j3TwGwbTtM8UZi91QLjnUoH8RzZvBSB
lv/50e1zWufWwAXk1lEa9klCV08y9U6MUbr3aWTERe8Ixia9nnsOKTsPCi4ZOh4kwqgA55xg/GAw
+iT7eniKqgbYWJoQALAxLLd9Vp+txgALBpYZxn1nPZsuZk1o++qNp4QwFsXFZ6vcZxj5DxGn+ja0
JuaLQl1gT8G4c4lArRRYx6UVDu7XnJI1YgeHdhik+1TgeRI55h2mcf7VbPBOG6F9cMJ0uJeCsFkY
NXNyoEj3hGzrgyF0/5Bs4J/2d3Ha5ZANW/9TWTHe+NJ+62LLARtv/4KWFKx1ABMnuO3muqI05pER
crkUU568Y1x8DRAnj/nEt+jZje9thT2h8LTggesndnvgzhhQI4sZJVJBCgHi6XYAW0X8ZvKcg9Fn
1Wpy4G33pRPd3Q5Ri8BRhfLzNsEN8VnqoPNXZQtJmUskAPOL4uq1g3VH7QfzV/T0zl37NjKz1LR1
gdKGvVonBRlVMW52PdvixCJt5WeIuh2kzgrjDhs8k8G2ctRWxBrzJ1Oztjba185i7LtMamS8KvTY
AqFM7twvMmjeg2LARcmRC7ivcJo1lzTqoy0GyjA0rHk8XEESXNyScf/xT9ne5u//yePvohwZE4bq
Xx7+fftT3H9mP81/zl/1v//q7//8kC/685uuPtXnPz1Y34gED+1PPT7+NG2qbv9d8FPM//L/9S//
5Bpcx/Lnv/7981cW5aC1MWp+q39EHjAMnMPH/3dSwj2dV+G/rT7xzXz+H77wT1iCZ/8Nvg8pQEM3
WRaYNoHL/4ElCPNvguU3uV6WOPxh/wVL8P6GodnGAG4T+rXEzFFoCjCe//XvpvU3D8mKdS21ZzNG
4f8LlqA7t6jyX0lc0yVQT1hRGvyElmvqcu5a+4dEKPV0ZWMPjnFHzPrWvz4fSAVTkq7ktGWLaGyN
WUzW5s4kRBV6JP56fPukmruVOqjvq2auzR5rCZ4USkeXkYxDOcU2ldbwmpN+lIz42mFap0VKEIUu
kvxQJ9GwGULt3M52rNuh712R7SLZeXsyQnIu2sZcRFPMrTjz9hj89ZGhS7htA0TZyusXdF8+5h2s
2SnMXtLC/QhH+SiCVDCAxZOpT1igIlYMlAf43TnRcrpxYmRouyqfm2AC+tC3d31PBLI31l6Cg4Ad
UrmJQ1dfOYELH8d0H/ooPpps0ejckNAM0a0r6AErn98ecypzx94HwWEkr1JkyB5hXn3T3cumwHYu
JYPjyk0emyp4GIXCt11RYW1VJc8wXkNIBJObcdEASEhlueXfUZ1SLlXk/aY9FY2WKlOLyAm+MH0G
9Z/Qm1du1p9w92hrbbLgEY5nK8kfdBl9WKWdUiGZPeR4A3LMWrtJPNpCKzZu+9F5zMC4R/Uohv0i
G+IJsIE6qbB5xbsAtYgSBmaDLN65eiQ9CKWGdN8mi3ANOjhUF1XRYZUHB6EVAKYKnagUlLBY3oUq
/0AjrbGUBtkysZHFQPUcw6h+L12Im2P1pFc1TcLOsxfqLwhjRGL7eOdl9snTfV538mdO9WBo+Egh
wSUmKd+hPPYgVVdhUP2q2AUhKOcQGOA6IVGlYLBSO9+rvp853d8uo3XyRRS5JVtqJ9YTM2sfEYnN
8IaioI0UEWkEH2XCsff1XHXQ6CGxjdxijWtWvw3DhvIlpmmLmYwSkQfPoWdY6T9Wym8rLa9Z11Nr
lo901ITWb2xkoPzsY6xw/rSOYl/VA4eeeNJabK28lADf6LS88erwI+opTnAcEEu1oSQerQUyDKTy
3vsqrRRbYF+f8/ytF3R50UIEZIP3AxpH8aS/JgYvlafjselMe4ODGx2e2QnvJ6QtKGHuQ6CPUEgF
uw3W98x89nmvnZMJ+CYjTM2xz0Y3Ao0kpXJL0/QFrNsmGX9N+nCf2gQjAjw4rSvEVrESQr7hKyHc
1SB2KJZLXmrdf5VwD1Vra8tWjOsATtKin+l6c6OFqcQFYKWjsCRViU5LEH4iS7JrMl1WdMz3Nm5Z
PjN6/QVqFxR4ZsDF8zHV1+mTK8yJzo54D5buLHG0LzDXVGwhogOy3LKqbMhYjXnJHejzVerfW+A+
MQC8Vl7eL9lI1URHl2JkNw3JrnbVldQQaSxv3p7wTrYNnA25nb6UKnAXtILZxCzTIu7Z0rGrf+px
yEKMdBZmINbwzU/WxKi5TWxt0VvBgxrkEdv7MYTbyIsqckPQpGBgui7H3/wH71lkXrSwYvhYR19m
NuxFlxErrp98O/7iY7Sx3t65muYtIIjSi1xGHaRQP75jVUnRxooUc98VE+sOnk/D5GAp4Q1zkibD
0jABh1nEA7IRn3eSx+dGZ2kZVL9jhYiFycKrr6oWj15QskfVOae7WF7a8JTCLyAH3DzYMnrpEb+1
hsVupVCiNUpfRNFfjHx8dNptyl2Ct1f80Um26Flj/25c8nW4cstFoA1HOxVPhLa4klmUoDiq/xHW
ve+NO3p6z00a/fg6VsIyZbMqIYElubrqhSR1MhoJ8Og8XIfNrMxyS4Hj8dSF3XdDHliU3cdQ8kPK
Kb83DUQjpdFmB4CAzcUl9PJ9HyMBOG32qQ31s96D2zfM54IWSxaILmVeJLyY13cpmRJuAk43/taN
/Erry9aM4t84Io4xsz3atdW6DbibADRlvc2gKfJW9P6ohQ6fLqadyygYmEbUH1jdEj/4s+DbGy4g
POEDgk+kgKZtr2u/3dK85n3bMdeKNrzgbP6eRpPKFiRpCOrRCf/TCHSF69805S6yhHkfdeYxALmT
xOarH4kfxzcORWFq63ACNhOazp1vdBtv6I8ObIkl5Y8XYETHQdTszjtqZuCKi2xYdkb6CQdeiOBR
sD2EAQ6dhbBhdjEzv+A1Y/jalta6hkAYFeasEW3TNH9g6vcTxFQD2E3NnHP4dCUlQ+5QXDrmstF8
dg1ELRgoxOTdwp/JmtYdAwBShOi7sVfPm76V1D7sJnYXNHPsKjg2CkreKkloIGO9cu/m/jdt0giA
eukS+vlS1IMPQ/RIuH8JDZhC1raSu8hm99844g0coLuxJEEE1C2kVPKbjtPtjaq+G7TkMoYsJ3qf
dgku8rlGU4Xdb4VF61DW0mkddzS6VUu64/m+iXkSObu0WJGeje1d2TPStpzXYcAYNb/bPaNEXXB9
uQrikais8R70UbAMGvmVyfoB4R8wQ7z1src8FDtnHH6wdqy1zGE/Jp9L3XrKBybKDtsxHLFqO7k9
7ZZy2TIcXBQzJj4AtsylgeTBTm+Igwy0TEqiJ/Q0HF1kjYVO66dRQcuu7Ytu1GAr+UdufvUqbwOB
8ZMVd76wI9onMAlqAuJtaWdHAmjtyrFKrneDtdAKp9oW+VzwPAmMsxbvmw6ZufZVt2SPhXyZVm8W
u5EFeYBoWQreubSh+HcsKfCJCu5uvEOkWeN/JwdWmgdbmIfO5gcuo+nZG7JjjS7Hb/w90rtoH0/2
rzAxtrZTMWDutS/PhPNcWmdCOYQvEyAXKbVrTZV+qN4SAOhjutjlFl6UuxQioesxqJAuvNw4Rpax
aluqCMoov9qwqld2Vn1KM74ybif1Vlc/OIWSjVs9y0TQMlv2EAXT9A4gq7HwC43TQT4XHadrWLov
DtyA0n2OOrpVpOO/JtjDAPDU7wYkpNEuShS6+NHO/B8gk2KtUY83OJS61+OrDacR84C/jAQFLZQw
MC4avmRZpksjEPel/JoKfWH2WAi8Ui6c9+y+MyVrAR2tt065ImZmc3VNc65tF68akhm6Ke8EXwSb
ruFLROG+DiWIBqnDQ+jg73PFPJgmJuO2Raos7GyZye5Jd8tvy7tIT3wQHfrVhAWnT9PfJeAWwBvE
pxH/CoTyZ8J39LiF4tI4pVjEjJldGdYLQwGQglS4IpBjQM8JzgR+W7QTZmqsj5LgPZXJV1wF0Fum
e+zvj/A173UGvA6UomWeiaNsgNg02QofEG9ENJwFmdOXMYeHnU3V00RdSc68ghkz6fU0fWpT+w5F
TuIG8YtlpG2yuL/0RfAKx3Rc50l4tCrJdRcDE5e/lZabVw2DDHqDucYF0NAcNrxZMQaLTJXIWG7O
U2npSmDmtwKfu/BgsxaWMTdFbD1jZ6XJL6pBoUZQzpk53LTc8TvGZyACB3ark6cbF015bKwjK3KN
2lRC4cVmPs+r3r8y7qacRuGD8cPoBA22XUyhJZdO91Agiy/jhgvcGKaPvmbxf6uA/4By20XS+Z+B
GV5td2KZQlP00qIZDgNI8Qo3K9jY1Tf+8sdYQzNP0/BzcPs3dM5fY6t+jMlesdL+wlATLErBaxX6
8WOr4fug5vZQe92WJo94p/vto25k29Hq7/6bu/NYcltJ1vATYQLebAnQt2+pJfUGIQvvPZ7+flXU
EXt6zrkRs50NogoASRCusjJ/o7Xh2dYtYCdR+zpEHcLoVrtLKH9UPnXr9JAmzmc9RVK7aX7FPUPs
ouWvk+4GluYeELeN0GfIHrWhhr2Ji1aMBvJGLadbTc3uPW10NjjJfetzcFcljpIrim869FDG8Qry
iR9NLaYLNv6EtqLvF7Vh+B+ezcr9ZoBLIO4lxXmoZkEw15CEzlRMr6ahc5CZnr/zwnkyoEZ74eOE
2AIuHySd022IfTQl8DQLnKx5pHDu+YZXtYdYwzMo/TibJW45EcO/HxaIPiCtipDJhHR0rCrcL6l5
JiDYtQPZzsaaj+iSUU0f8BSMnfspVO/1Gn7v0nTHvpmZBHW2n7jFbtSHm6aanvV2ijH+qA4DYCNX
9b6b0fLUAaA5tEPzsEzai1q7X8I6vVFIvfPo8oC5oxvYJaYCVBrxUCv8SdGPY8IzBYfhx9Jpj5ni
7knoEA+syU1MunjTeC+6Bkqs6sjvGomqkkcz71vcz7IeNU4nJulrgfjCv2GcigPi5ec5/EAG0cJ0
SkS15rABjcAAmAh/guR26Np4hwPOQL10PhgL7yhRS9hgjzNp/RFl9o0WxeU2/gD2SwtKp+833eKG
J7u4MaYCJ9bC+WiY8YuLSUs1OXc15zWqKZdX+c9BV/daM96U+icTN160u39E6/TZc6xvQ2y/RCbx
tueemH8/mLXzqxF+e1CLAiep93Nch35HhBR7leVr1vdUL4HWzDdtcj9Tp9xGYbV3Kw/joXCvGcOh
0QkWsIYvyR4u4DxsgfKs6g9dA6EnhWqWlUxq0WpufUEiLxomkSsUUGZ8IJzaezPr8A/H1wH3tPim
T7InfTW6rbfEP1PX3A3RB4txT7e334dJg9eFmt+hpDj0hh8h0wyyj+0nHCEbp0XZxUWPIj/3+rwW
ACvR8PWjcFnfwMO96B6vZsT1yxHt3rr+IT+Xz5FOthj6i9frpDDkykr8PGnkdGsBznuzjrLDsE8V
mJIU4OoLcUPyOCCco5MCj2HeCqZ2KBIhcjHxpAEWR1a2tNMKOPJk+7BgHVgrsdsBU4D/EXmCDBer
0es4If6OQA2qDraJ7Xafdc+jsOSG1nk/DeMMH0gmY/C2O1oTDjIiQZM7IGAp4vWBJO1IMHwp/pdl
dVEgOTy9yMXIVi3ZPLLpFTPS8LEekt+mKlSN5QmMs5cRl4imWFTA86C+74XsAoP3lGFoJf4bpjnU
bt805d7O4iYo0whN2EtzzanpIMWNaK4g6nUd3tqdCOs+rbN+kmfucpYSpQYLkC+BPP/yrGQ9Y37X
a2RdBElGXhP5CdmS6zCY55LJvlyQHMfsfYgPjYk6/jQ8yVMBrJW95KkZ/pAF5JYWVB0PfL4G8lTI
g9QlaxD+GsCKnnTHYjXf+rnbul0eX84vGkrjulVMY1d4ocVdRwqk7I+RQblupSbT68sTL9jyhPZB
SQHCdvZrtO6iqOGyqsyBwCl2g41yRln9xw+/OQbZdHJkiTXU2S97Xq5eElOEK0ewZbO4OWJBMBpa
pTrYnRHMT3meYU4jLtNMug+BkOtT4yLwBgP/D+vozRk0mviuSvausuLoEpfIaKVu/KoMhbq9nmEe
kRN6sCVjHBdUnjXKHMDwp3Enj2UMm/vcXhFpVS20h7uCB33SFUxluNfk98hPytY/rvOGGkI8ww0C
MVz6EQVk/iIoHnHciFU7BzPEfurPQyZ2oIDEDsi2AJRcUJvm5gWHM4FktdDHoN4NMhlJe/Gk/ePv
2tQiwhg/Vq80MJkUv32991bQI4RuhIZARI6XO0mcfXknye51XeWYW/FGsvTV2YZOA+DLyR8cNNzJ
TIlHUS6uT+ubW/TSlNtX0qAHT+RBxMm+fKSPETx56TsMZOVVLRuES/UIR9o/T7j8e/Ijcp3sRuIu
VEf8wvuM0+QkO7nNlDe73OP6+fe3oOzLqyZbl8/I/qX5brvsvlt3uW3rxrZ5AsSfqQqiKCs3j5C0
Ea3UDxo5bl8dkd+X/xN51wHvzm6jL0hEYsruwm29XPHJ1p2t7WBj1uMrmpGudG8gtoMTrUD1ZI9U
Ew9TO8AQgolLrvERmF/VwQQE3NWTI8Ja9EC1LqgbZTgoC+w0uai8qofq2NoqYC1WQqFHl77G7zlw
KofKph5CAS8hAWVgqHISO+z/901E88ExuIKTW6/HnAqvmcbnSSzCZGIUkH1gXkCTZRNIWnsAawEp
b56AGmCTcZYbooiBAnolxku8oQsxLMmFJ27Na/e6bjZmTrHcfGnKTa687a/7/z/br9+czJRszVZP
5xsLW7jd9eNvvu7SdMThvFl7+ek3K64HeP2Wv1t3/XW5dbat1zJs3WhvQGh8t/H6+cvP6eJ18O7r
0eCLdnXSf7x83fXkvNvvzaFev6YnBbaZdOZS159C/fyg5eqXuMRyF/cj8lZvmnCrmhOq995hCPFv
/lN+0WbYznIh18mWLM7ILjD83RCqyl5FOpT4SdRlGh0fXLnAjpCVUYZ/RjdH0ZakOcPIVXf9TT8r
KD2TqCIIle/9UoYxYoFcH++9SLw+vRb5ycrQHmVlxiomxvtecn0Z4LZWJ0QG5Ci5puQ0EOUmTyto
9XiKneZLTaeRIUQPRuEAbQSJTpWKUNnFMRqHYiiKxEIdcJZGwRPvRSixuYkX3kYq08u+WpbQGYVa
/eK1rwW1g63mwKHXxUMrW0QS+yleWzKVOLUk6orPFlMbbIFKPEPBo0RB2axwuAULtv7TereubVWH
WSiOsB2KPadem34vJmTrTpd1qTrvoUpRPzY3cocRFMEe8PReXs+ENM9JtjROzKUl1yUTZJmNpSUb
QLvlsWs7ol/LcrFKQ3FQuD1SeZN9u9VfwqoKt7K8JqttCZWRHIsELvO1+rbUbYYSH+gVWXhrRHAn
W1J0/906Q8SPzH2+p3IguFTgLm15oUfMtw+96/nycspLfK3I2XIouvRlfLkSeuEAcJDFuERFQXgj
m0shiPWjIDNmSfNzTOoamUCuqCk5k9crKlemZUVullh1UFTOwBojIWDzlleQHDuZ4toiDF5iXC/6
OMWlu6bIP1rd0pzyER3uc12l/XGxv4QqBFdPcFOvi79bRwbmANRX28eCObwI4qhc9CVpgM4x0IP6
s25pgL+lEdllTw3NAFIHVk/JNyPy6iM5SGs7deNnSwMDRP2DZxAmP5dINgdeIRAiAFd0nRCNEBdG
Xh15Ya5XJ241JqnOgpG1eNauC0e8nK5d+WR6vQ1cZMl+yssgL9DfXSo0VEpsLHTYwKS75EWpbW9n
AmTfyyftconkk+emo4UG0URJJHaa0ygy6ouzHDIcNaAUCJqviM6PFh7pBlEoxYSs/h5SSdhO4jxF
glecuzaEYdm/NL3IGX20CgpfnkIgkz30XHG+RUt2NaQEjhrO15cnI0UAr8vcT/IFKZ8duPje6svm
5VmqsFq1YZsMtUtp2sZswze4+hBweTPEiqb7Kq52zIr07IDbxJb6JYlmuXUVb4qwxPETMfkXeS81
Zt2ccN9oTteubMl1FirCx4kAQt5psTgNiviO/2lEBCABEAr/DIgQfubt1x/VWzDE5TN/GUeoeECY
BpRSy0DzW3dRTv6DhQDxAGrJQSeKAtK/YSE0jCPgOPBJ1RMK/W+MI+x/obGse64Nk9dwNNX7b4wj
OIx3ys2gMFwH2WYHKhjzVlOIZ7+BQqgFqP9QWZUzvHMUnCIG56ljxLb+tC7r6pmoPl0SVEom2ZZ7
/ce2OUT+F9x/s3mzXXyf7MpFpTFW6G407aLJe4DnxSS5m/LHeHR6sNpMBzM5ue/ETBi53cSXKxHr
L09yUaMLyIRN7tSW6E0JIf/yJPfKxeevu775uus+182yNSPksGmH6QtOCAjY/PmZd79KaMpb7bpZ
tt7tczmyTnHUDda2CRocfx1XqXWfVODfWyXvjxgfjfsuLNsTYuztCUQMzGVohdgjyrVy4djdv/Wz
irFZblnJLGsArY/y03IVzt3FSfsg29cdZVcurntedhc/++YH/m7zu3UMCe6uy+xbUjCbwVbr4/Wb
ZMvwUENSG3sn1XRmI6NieFXXSf/o7Mh1OvwmSPEwgi/iO4OBj/bqdc7lUl6v4ruLKrulvP5uhHMn
bK9609s18LrWJKhAPLE5pdTeN9XsJFv0Hbhr5U3KZCr2W63Gl0rsKNfJ1uVz8pbWEcfY4aJ8J+/T
Ra6TmwtQuI0Rw3ISn81xhfQZ7ezNm8/Kpj6ZD/bgTDvZuzwc4ohk9/KloktZZdYUrJuR0TAT3eaR
Ek25SCZtPA75V2n8Rl6cWRSFaWZRYiHVQWSXklQPyZ76YSIGGRhKMbMj0ezJc1VRAzExLkpMJUvo
PyLZJBeDmOOpXH2894bk4LjIV4uNMh0lWypTX6wUVfwXCbtCMcZD7GeMv/aNtoKXZJdfdBGyy4Ut
IjrZMkRAR/T/u5uvy6d1qfFhFXu4EaA+rzQPgHp4mJDkYOliFosakXPJf8mZbSSzUW+aRvI4WwuP
xzI3wZtUTSHDOpnkmJp5PFrFgx15FoVQ9Vb+nVIisWTTtQaiNCzPJx95QVSjgYcV9wqm505K/TQ1
F1wLrofvaCnYl4Zg2hb3bi1Oh8wkyq5cmGKDbKEAfOt24KgtgRrr8WxmGF5NeNKqOEdQe8CwLx26
AZwFxIyak2zJX2MSAKLAdPxUazEY8ZL5lKKDCo5qabbz5CTFBvgYFr9JQxO1Y0R5M5SZc9AxJ5Em
pYxZK5sFEDYxgjgksM3EZ3HKHVoh5u/Lg5LXxFRafwg7KkziOOUFu16rcAc1mLRluPKSz/Lipe6Y
GV66uTjmJa0U6q6ViXYTqtdJGB0jccsJlRpPOGBN5opQQjXu10ugxDbZMkHc62Yu9KuJVhURt8qW
N6PiupECLE2sdFsS6D9cJK7AGonQzMgUJg+taMo+puxUD8GnybSFIqNk2QxFqCxbYM0TbqboRmqJ
aHIG1UczJ0bE41ACCVmRqAKwxC1tedFnqQ20CIEg2bp23dWrt1Syf8lVwxB9cUec0GM5v3IU5EDw
KQ53RIi3g4bqmFwVR72OC151gDX+qTZz3vd//qwLgp8/+6c/A8ra4LxY4xH31z+8/E0jJui0RcBf
95p+hP0SZfzB67+UXfl/axHOmeSsZrcN97DKSRCZY+LLfy7/riPnIBf1FrmiAnxnO5N+SMXUcgC0
thn0NNu+uV/l3VEBecApYREKYWLwvzzB4gb2hMR9bGj76yrTLO6A3Fo7Xcz/UjEdvC6iNU98xyLt
La9K5ZLra8iISr2nSUybZBb4ogElp1WyDxFZAPzH9He2/5o/VF2EppSmGXdA0xMEwwwvqPW+Dhxx
z9tCLahwKCKm4Nb8ti7nk1wXlsurU/XpTh9Qx5ELjIrWTV8hNzXFBcYQq0W0LSbAs5j7ypbjImi0
KbN2PrbOM0rsiPWWru1XYj5dF8XMCCPm19R0utM4w5vz1LnYRipGg0jGiThaKAxd+mbTh35JuXcT
R1pgQyf7fYO34kLKxbq4rGzEBEVvPIpBqwOwTBexuCHu515OG5Em8PoqYcTj9F0ldK7dvrW1LZr9
w9Zl9o1uoka9gUUUaZ9QuQJiKNK/qphzyYXMT13XyW61lmQ+ZFPuIzdfu3KdkUYxsr72WfZMRmgQ
VOKrL0259s33XJounnTI3ywH9PiVXds1N7rQmptJdJz0braOavdY6fYIeMIxA1PLgECBJAewjYzO
VBYZlETus1yEkr0IpDqt5K1hipWXptzOS+UegfCUNFNrk30hRzOJzCom8BylbMqVcoFmJ0GkWCjo
SBBgigzP9TOyOz4ag5VcvkRukmvlF+ExynficDqix2/XhCain4gvuX4TNXGATYmF0w0BCikbsbmS
8YxsQmthMBYrU9GS3Uymn679v91cyLhZ7ik/hPoXMfL1O+XHr93L5ne/ll4/Y3lptce193IE8nNv
jvKy4+U7nAa1wyh0dQwVGPSrWQx6nVAulP1QNwHthX13WSc3DGKrbMnF6jIUyZ1l6/pZ2R3WJj7l
1kZ2TFK9ZEzEB1RE8CmdiK9STDHcyuZl7fV7rj/FiKj6EagFX26Vv3f9edm67vzmG6/f9e4Q333k
ut+c8KbAHlhOw2WaTi7khPzvumjeej4DvLWRW2V275ralC3TQpY8tJYfsve3KdB3GVG54z+uQwEe
gcAhUy/JNdDKxAvX35Sfu/yKXPl++4Dpmt/Yjfn7iMVb6XrssgWGi9zW9e/KkyH/WmsIf813u8uu
pUXWcWwOXj1RnUjQ4hdffM1mTMiKrj6qtAXpM/u5rssODOQwBhe4fTGOt7DxnZ3MPFkiEHJkyCf7
18VlZVtq4cZrGp2BScSF1+2G+OTlK+WXyL7cfFkp+6qoYmtgZibwh2Sa0WuvJxWOygRFsM+XaqMq
Vr9tcA/duG0aoSzYojbV1I7jm+jcXbKFGDit07MwJXXAdBxGEw+GQWvVS1ociiIiajKWXGWkHSMX
D9ClJZkKq3cbDp558lbAbLIVNwWyQWKdmYwOXq3uQWZxZJbLk1FVCtXI9xBK8pccIryvnIHiUBCQ
EZ9MOV0S9TJBFf3J6SJmqgDD7MxN5WhPeoy6f47KGvL9sXtC0mTZjyhMUEpkMaDOekwgPsnUYSpm
LbJVjN0xTYkZUHpX0V9lMTnheupa7LijyvpmDupwGsU86LqQ62wihMDQ0OGb3C6Bco7aRtUZCgPF
Gvu5AqZCa9LPa+u61BPFcCzT3XLRAfyGJfcJoQEiSXkmrukt2ZILuSFHuBBP9rDEEA1x0MtCz+ND
t7q7UL4bZf4xXUX6YRLv50vzUhkokzvKUd5umeLxhF2nx1wj4f9G8HDf76yJt7X8mNwiW1a8qfGH
RuMWqcbrAqb/267cINcljQb0y5utAJLTiF4Uyop2apZcX3Ljct11g2zN4lR5s+ddajLy+srk43Ux
iuKMvBHkOtntNZH0ufYvrXV4jGFv7rLLbEFMD+QG+WH5uSRy7nrb1HarGHJl/lambq9dRQ6R8QV6
IAbeS9HkumuclCYopcXz3+yUG/gBJ8jojExVvRWxmYM0xIVSzYmn8E7dUauZ9eLLEDDBiDGgAjg5
wmu8kQs4y77TD+7BUWfk6CORz5WLoSAPtTFNNxjVob68wBtoin+9rsTrCJL4vK2hYqO45i6nHGA4
jPDpZIgpGoqjiBj/6Q6rGRcIEv21WbbkPnJv2a1DNT/8T+dY8b8lKfrPOdbgZ/51+tr+fJtjvXzm
d47VsUixeoah2balijwqdK7fOVY2Oa5D9sHGl44NZD9/e/Ma3r9c6G4WOsam5UAp40O/6WaG+y/T
1DRL5fsufLP/JsWKw+C/p1hNdMhtTXNNVXM9QXl757eapWOcaqvXHMassgOXOH7Vxga/IjBnQjA1
KZCOjswl2Rgb+c5XRnvL+FcetHGCBYWuwibqmpQyWhH5qdIx1wdJV2kD0hqZ05zRNco3OxXa7bbu
+ug8wjxQ3YpANBv1gLJIj/5S6+dZfDN0iEgr0atrgyPsrd4WDj4DdrYE1wa89UBr4q+qZ7v7zhHS
/ktxTIA3JrZpnTM7ACluItLsCj2I6mdW4WBjdla6Q/czhY/tbcey+2zO1l1V87c0g7xq/krSwQ1C
c9jPc9MHy0L2zIudl8VQIzSBwjuYyVA/kXXZtroKFKSFp7qGQmrH2oOStJ6rND+rUTttlMHqfdww
1rO9RPtyNfdQT5vbVoPHtLjexoWE4g7qypONa4nZZQ86YEs7zLVnN0FoI3NvUAhsT8W6aBBnPgy4
Sm0UJIzIN6CdbZBN8c2UIXpu8EhaI/XLCpHaLSsPey/reZr0ekuAmz2HkfMlqXdtfmu0sHenvou3
ran9XEHQ+KlT32m5riGm7AF3wymDcre6abvkdQARGCk6knAtmKxCm/0lQRHMnraFh6cuwxcMvH7H
PfQrm6qKao81I2bXP9cRWBBb49rvVL2HEx7lwTojxG5hSBTbsDvc6IeloJhRhgXA+1h/bEf90cqG
DiRlFgfTEOP/BQdkdw+4/Q6B2SmA9/yLMSvIndM6qqB5tKq4HRKoMCbSdSEUIqezG79rl7MFVH7n
pc0PTQhvWM3iBJlNMGGlxUPMD9lwK4Q24m2PHxz5BP0RM+PNYgiw/nCrhV65iefyeUz6xE9CwLcM
az7IMpQxsnLcIJh3xCDsUXeLm2pB7UP91tbFQ91kp5nZEBMMrBHSlIuCtt6rZ4fHpbbvMJpbq+yY
GwayVdlrY43I51fV84AQBvir/AVAsy+c53ucsYw4DrAsboPCUQ4wuUY/ETZO4T2FjvvZCIEgpTam
gvzzcUDQ2kLSoEMIoib5uytGMPxIC2FJqEboMOQHI1LqbYFkKuJ5NZoXEbhFnvFNjZdSNU0mWCvn
MNQI6XvKNB+R3Qlw145xoDfKPeVd3KwaSB410vZJGn1AOmtGRaZvKOYVv1L3CfrEuZvcZlt5Gl5p
yqmP8DIcWsfGxvR5aLvp3m6Lm0K1985aP6OL3j8hJg/RBQwiai4vRp1v5ymBGRSEBbp9+WQB7Vpd
8jh9c9/Z3iFdnpcFbGk+a/0WkMIHyFNOjnlgnoU+3nXJvs9roPZeXYFRS29Q53K2ETwFVKXVkuNv
kLMiKOwyXjVZC3Wi/tbmVvhg3aEj2Z88Q7lzeOnsavFuQ6wcsEMYpUGofVqmGbi6Oj4ViYNOKUP2
6ECWGRYd7tCpKw1fc9o2CAWlwVQmlCLs5rEh5r4x1jmBAgBSv+kXkB5G2W7LpDb3RYVTn7bwdhrz
J7fBnbwgwsVvr9uFmQFLaujXnRmr9964ejsYYVMzVH6YxM9V3EDOjctnKOrNJu2LXziHavt+Rap4
ibXvDvjggszJ9Bx26WGEz6sSlmjKJvK0BwfLzcBbprtxedSN9NwL+yzDiG2/xgPSDdXvGO+hqa8j
5K2Xz0lE5ACbi6TsENpnG5wkXK1RO5Y2ij1uEWGlS4o+R/TiXOtrsZs4AEMocUlNLlSWs22vrD9Q
mQ7Q0d4Zy/ySQnLm3YAM4Gi5eyPq+wOAmEeUYua9p1XMj0KXccNp7bOuUzaqhyhwipdWvPh1bR7I
3Mz1tsqZThUo4R7WKjmbpBL9LEw9n7slu4Go6WvQfY65O+6rbLKQlJugZrm8R8lYgw1F4MwvQ33c
FEb3S3cwLatDqookMZUzZDxrH436g4IP77kck9qHioxLZN4U5zgfVJ8CA95otpOimbve9alWHpS2
ujXmRT2T3bcCTgVWLjOCgI2HJHFpfPKGNd0bpuOdl7GpDwYy+1WKtmRaLrgEtqYdJLDeLkfRikOR
x9Osv2IndU6yU/TTfOBGuxxliWspVpRIcAOlK9ZaP41LY2HaIJuw5I5u/2J5mDdEtvGhUkGWKsBo
Fw1N6dbUH2cRvSPtPwr5eFyU0JAXrVLXkHJSoKn2qaUyVx1/FRhz7qqlIRWED1DO2tDO98gDU8XS
YSKpi/mApBG4DG+9zYX+fETm76jlEeQrZ95PynrbQAz6H1cr0CwRtP1z4HibdER0bfI2cITwLz70
O3J0qcB7Fvwt3bZkcPg7bPQIG/FjJ8xxrhGjqf6LME5DncC5iBC8iRhttAtMghN2QLDJc83/JmLU
dV2EhFeBAkv1HCGeAMqTQNcxLPVdVb5FDLYZmgjBmh6bEzN6rLH33ksgEXp5aL5mubVHanYve3Jh
Aw9rVTU9qDD4j6P2QyYv5MKtlg5xApHXUFsXVmWPKiaS8qEZI3MIP+aQutVrr4ax70Vle4NwWRAb
xU8EorDRKvGMaiDKjN60I1WF76kKRz1hQAjnKIBXGIz2wBhVNAm+IlFzoxI4lO1Uk+fGsBNuJzW+
YQWjr2X7el3PsMEob2S2d6QIBM8FPn+gVUGDR+umszUraD0kNqk3ZvdZRmzknJrWWz+p86kkK46z
T47hEB8uw29dbdtw3sKbFQFZIwED2mXexl6bIqiSzIDLimadi0TrRs644BohNRTW4xZ7MsQwI884
xEe0iENGA+SZRWECiUkPWbjMT7qw3+UezLcRRXmUtu7nKP6qJVnFMIwi5lyrPw39g9dhapoupb7t
lCXbdragqFm4MK6u8Fwx0U7L0+JAae1jDdoCB3KrxShw2Q3VuTbqbI8c3i87dZ5QPdKPfRYFEGd5
yRvOQx5HD269HHsN6SbVrk9RhsgC6p2kbYZx74KbQPb5PsqTbbJVHYSuigVxBobDwF6m8HYK7c6P
9Sjcpo3zQIEKDYW+h2afdfetYpMC1AjAxowjRtqB2CrMPuCjhR+INo2IHSKOVj2l2rB+7fTd3Ew/
Z+ClxyIERKzZENeWNg86BCqFssWzNVGDQYYeh5jODCCgxkIuSEU2tpq3KwRSkQcLd0XfEoeKkChW
cqDHj4tbxoe8RhcJo+YPyDpTG+yVI26zt0VbK0dOzRkHQ+0cWcbPcS2mzRD2lGuoCaA1rTwko9Bw
Y9BdtP2s8u/aPB8PDuZjO29wRlChI5h20ymDqEZej0F9OSIDkGyzVntcV83xq1SPPyB6iNxb2fl6
g9hCgzLPpuh7aO86JzPLoqOljl8Ayy8BUAXXz0W4ptklvPlABxMXuCYchAihsf2IWA51A7ST8kdI
dh5HoC7362QOfqxYH3F45uh166SCuPQrJkHBOPd4kGtojxjtE0azuPvp6KP2PGduO3HGLWt5qu3e
H1zzRw4Z5DXujl1jnQezOJmLC2wb2X6qvshIuB+itUQtbNACHLDxjE/CdddVT1G9JLvK7A6egX8l
sO7lqNvmRjeWfRonxc5irNoXTuChaRhQN5k3vYp9iRdX4UYBX67Fw3lMwgVmPe5+KEah58a0CbfI
PRbcY7sf1ugB7PBOt+ydbTKUFSMw2b5kptrosbrvi/RQozHvN0hBxLUK28DOMHJpAR/jbDsCA/JR
TztaeZzd6lpyr0Mm3ZpE6cZ0Vywf+05BNaluEdZ1D3qhRM840nu3qZveqaqLSp977KahCTTFuakK
82EuuJGLwhuJo5C09ZQgWat6b3dc4xt8p1ImtR08TF7Gxyj5mExg7IcMGlpUdI+hNgQ9oJIIX4wt
nh89Kk1jie4+3sZhkXFvWA8LXqT3Y9d9Vsb4U4qa9aYzUQpcMe49tqG7Y34e1Fb1DVcznFDsfLfm
7laPVjQkShvbDU/9GmnMaRuogIm6MUOkwjuCTxwgToNX/wizJbzTKdlupjGGp5SRIWxnh8ByWWEn
qggNhuh4+03bE4MjBzCUzF5NJQ362mW270y38CExdk2dnYlN/Lra90YS1vvKBp/KxBDNBqRRMBz/
mTTm56FJ26NeovaU6PU9qoCJj0BoE8S6Wu+NCe8XuL+oqiDJsBALxemg7JZl+bqYC8zSej2Eo9Md
1KIat2oS3xqRcZ7GyGAkmm8qgle/Kad+52aQU9rxgHqC/tDq2xbnwdRRqz0aFTXwjminQ025E2H4
+uLMZg8XStXQUHB/TEzZKp0hAujKTTw1D40TNQfAvD+aMfmeouV4DscY5w2lHHfx8snpwV230KwD
HJ9okJM2rfVrm7Q8Ly21uU6zvX2tqORJ9MzatEk+HTJ1+rXMVbXV4NcjBL3sEMsK8hRnYHj+yhYN
sebI0PKoms8N5qI/nOnFTvLPvUNWAKtaCKEWo6Y5kU/J1eln7xXjIyDjp9Cy3cBF8mpTGt65W3XF
NzUVoziEirPbtAxPajUHuNFyjQv8NkLtpNkRSh0ITeZhhG6DZqjg3jlLqG9/L6xPaABFz2pcHqqu
461S3C2ebuxVkdrAj/jF6B4Ho823NrwDZO4HMhcRnGHvm4bOq+Ytjh+507hfEuNZrYrsTo9FgqDJ
Dn2NPaGjkQidUeRAHlHk55tXZVkwy8txofK8KUSMBdmNPAQJFNvzRztePydmDbAgSQINFi/ok+G1
AnNICbr/0tuu6682PONeI0HS5+mu06qdY8wlD7/dkdlCCEiLmTUsiZA51ZLPhqPjYGMrP7CXzLYo
DwPkRtg+MF2AthaVmztUM9PNFIXJ7eTlW2saj26Bll9FgegYYVO2cajuDKUNYTZ1EDqudTwrOiyQ
hAeFg/M5WkaWjYEzZklNxkjRqeGesfbeouSI0iucWMAIJ2wyj8pgCN0gr74Bu4cpstUdmhZRflLe
NpI26sugjp8hwgrFUEyawfVAREckoMqM7zGGA3Zr3SldbSLInyE7pEG6t3mf46B+dAblyXbHh4nb
yLe6s0o13DeTTvnupT46b8oHT03vI2OMbteuv1Oh5yD4fPKSZEFJ3uWts6yfs5qHF3Krh5QldiFU
xjCGUjHwWlpEWF0hAmohntCqzMF7iPSDgXwRr01Y5+jldphPhk5H4btFcEGt0H3tcxQ3lLLbjaS3
2rl7DZkV+u3CXLi1tJ9JT5wRruUBLni6t5xoh5QFU8HOVY9WVKxbq0AIAGFZ9C1ItT5o6gr0xco/
zlpR71Ynw4JUV8M79A3Xbe8xPcXeNcOKSsnIz4S9H39WNOMzR7ngKbPyrkZI7qWz2mXreHvKwMZ+
AJRht2gH1I6KtnhhpSceL8DaKkQGq1qPao73u8VoHSDGzBvMNW4QDEk2bpYwCtYRej5JRkSKxulj
xWwPqiHIDVDjGcqrzPcj4lDb3pdoqHSadehGQzswu7hLvUQ/qzOa+ZNl/mhdT1AK+4BKk3s7WB+4
PxFBn9QUdj9JH7MqUPMpXL+YBu3I4M2dYfRBo0f9lnRxSWh2MEY1PnvGylxzQAG0VfSfcFm6baHZ
r2ZvNsHcUsnAJfHYRHMQlSOz3MlccABB5tis4mBWImtLXbVDV37dLkjkD5F4deaOB+Couzdq83XW
uVcQmT/Du0iDIoM15GJCvjhoKfcqBsM6iay97DZjqaGmw9PYNyojiOc9pKT0jvDZkNZu4mBI8Q5N
8+pZxcVmVzjJejOp4v2deyhlmPW4d+AE8xasnhrD2vQ6zqTZODYvBcYYs41Yi0X2huC4S8+qWt6m
PQG7hQUp4PmgaR4VdcLGrHRiKI2rgSM61uJ2k57t0nnQmGP4odImW4NLXqS8uYs6CbkJq5exQVJr
DZN7o1g/1YrZMQgr5lmbAkyFGrerDu6kT1sKBgqgvwwM7kA0XKFIhI7ANyTBQj+PyaPYM5K3uaef
Ta23bwhE7r14BJ7mYdRse6izDQgwUCq7tRN9vQe9Es34N+GSsQdhzfzDwa4bBclPaz4TVSP0To6E
oECtniuRadRiPEv7qTz3WmXfwBeeIQK0e9Phyy3Uhlz9adaHL13iHfXY+bJQrieRhZfaUGGEVSH3
lk68RmcMFiMvNXZjHQerkcQc6W2rrNkdKpFEqBi6W9HKbdZ12zV6jUEnn9reT0NmMEwcPreuiWmF
0B/Se0xWs+570hbmY64hiCLUsomXjkY/FwJBZZ9MC3LFKe4cqJHR+N0CV36rMbDjDJACDDfDZyUd
f+Re1+xmC5p1ojyNQO1eYssu9kn8o1NmdTc07Xyzruk5V/SzvpxWc24oLX7xrGJE4+BeXb3k1qE+
V41othC7lv/H3Xksx42sbfpWJmaPE0Ai4RazKV9FFr0RtUFQDt4DCXP18wDq80tiM6iY7WwQVaVu
wqX5zGvQSFHuupo+Kd7a64hEDLY1+Y9gC5r6zDvHRks3ur1XTddli3kkRlWUVZQQu3SYog2lPvTV
GUrW0dH7Ak0+LDtqyNal2+HMMvlIXwTuV2HjBofwAd1Gm5WxUs0jpEukvFBUMZikIbLnGzEyjibv
zgm7yzxAaiIGAXaoHPdYSGPcS7fBdQixOlqs8jWLrW0RU+6PtfybiGeQGmo4dVlVRLg59PaMmUwO
vA365GoYh8sgiK7rVqQPrR2xQFvcf2lo9Qm7mBS+k39MNRORo9l6jTgcHy9m92bSywhLFAPJDCqK
+thcl3Z/34GondP9AGMrdekn+Bg0GdvqWLTXQz+9mJTWBx3NCCWV2EUCMYUMBm1a5HNg1WD2gI27
xZ4MiA2MYthQ2lQmTWWknDOnprZNcj9IYe9qa2xhDavjoEp7F0lr2KPV0G9tWzy3ZpRsQ7/vj1qK
solnfG1czFAsh/o2fmxhHeMjrtS1INkmypxlPWPRHJWvHrzEsC+Qj582YcIeP5jOJiAuQMGhJxjL
qnRtmj6hZRGc0cP4Xtr4jBV0v5Cru486HvZseQmy2dA3Y0kFwMvL6lzFiA/12I05QbT1WAd2g7TB
e+vKOLv1qm6RsVCVh9ggpckhhZ3sSXoaTfRc23W0njTsbTVd3Ict7NFGOZConB4FVIdYB/14CtnN
KuDaeG3qexMZj1AR5RGQF9Y4F5CpkN0pSWEQC181WrhJUajblF5HKVUkd3KUF0KO1a6PmmxLDaJd
2z5SfMaQI0afgPAeO2AhiU5yXhjVWkOMf122s2Zi/iiK6Psk+HOZOZIem0z+If1C5PtKvRdxaL+9
DHrGdl4w2/TMQ+enLvG6p+HDcgQGD4WZnOCtcmDc68gerbDgRrOo0p+xDFFhGRDcjzR7qvpacx+i
Hkef2HfpgyCZnNtCnCpdEyfWKSdDcI7vU1dQ+Zw/LQfEAf0u706u3dDr0W6ruog36FsYMNc4VFZl
nIr5sHxl8aY7J1CgRSpDALHkEKa9ZDvCG9G27XiPnRCV2dS7oSfhH5ezNfMlLIfSnIGYDoz2/16E
jlonTGrRbIcZc6Lmw/Lpva9NX6+KXGuOznxtembpJzxwCj03QOLyZfl5EMOwTVT9Xa+NfEMIQuo9
oyuXK14+mSrCMhZWfzf4ZvbzX+mBrBn2AXxnHk0WdP88HzPGMs8QaMTILnZPdtspYhHTiU9deIN4
G/WZVkhsq6jOI5SxxXsHO975sHxakKfLp5rXtPwXLQEAmOvajzZ2L2f1DmAk1Ezak9kgB6RQwaN6
rQIDa46+O5nz/zeg4NC0vCbpe/qhhjxazMiSaQa0LIehTUC1/PpRsaMwSsChkOveLH6Vi5nn8mnx
+/z1W060fshRj1qQuO1s7bkcUk3VONVED4M9l9vAFwUVnIOFbaDCHnm9jvbJglT/dVgw6wt4Hn9I
ZPP0AFOgmSxn0IHzWi0pD+OMZFlQ6w4xOgMajSBZAw/NEQVeE3h1P79qCdhfr6MWv4Ds4xn6kzAT
j4b90gVBDzg2yNE0ji6HGceh5sPyO74gAU4lkaKrhVv1umjzOQIeO0AoMxJlsVBFBrbdJlP2YsTn
hd6R4FvUHBY/WM1xY2Qwe1CMASzLX4d09oBN7HHYFUN+u/zO+eOTh58y3I0ZsfJfYH2Z4xFGtc6E
XmuU+wDjLNNKynVcotq4EEV+HRZGSSNbXDiXH2/MGaRvzPTEhThSzVfRIcpNDD2foNbGDuoVPid+
XTzAPiJWlV620iA24YS0bp0exIJOmpTnsHfcgJZe2D55NHXXkZewphvys6Llj6tIT11ksr+iBeet
nNhERU07+yDC3NrBb8UfadImbb6igT0h2VbhgmH5L65T3GI5vVe6snZdbNxXpvc8ZvAcfRCAURzu
C4xkolHhJWZUuBK2Ukfk0v4Wa/fSE5AnstBbAw55Gq3g0oxluuuI1hHb6r1dNqKSPKR7l3mcKap0
sUivUlwEdnGw0g99rjDVJmmAF+KLDVANTeA6WpjpU+AO+UrinAxFYtd2Xkd+ESAvWqf3Remitpe1
PwjpumNnEZVqyVOUSPrJMeulvlfpaG2kxRC053I5nQHA0j4yiK7TXccFf9bV3IIq5dz80nKMVPtk
F9e5jZGyWumg24fO/NbSz0xbj3zCBp8dC+1F6owLfF0dZlWO3eGAumZPJ9727FctfWoyZ9pYta2t
EHLZIuJDI9tOtB1SScfGi62TG9cGnI/aPjt5fQSy8uTl6qzqYjxVBemZ5M6QiKq6G6Rj1o1mPlYZ
CocdwXLWa8+I0z7gZDLtYW+QZeYK8XvY/RITxMnKt8WL8jIU5xxnl56yvH6OrLQ7UbuntoHalGMY
Lx32yytnlq0o8kEcg/4pBrL4QCULHdN+n3hTt/bSfk4709shsJxNk8c7y2F/qzxj2DpG94n2J+Fe
RQGqtV9p2KRfbNW95A7QBMMJv7STE63KCTlSsPXdWgs6wB99/oUH/ixQI3ZTZ4fAEbp1ZjG3K7+p
TN1HyCSiqLUKAv9m8p1xM3TUPT3D2rf4ndK7a3AHG6J9DQ83yaTLCt6xB8eY1VJ+v877g68P9sZS
vr6fVZHBZfbxug7qEGuMAK9M21qZBOT0FubqmrqdKm06GCjIYo1OZqeXDrCM9BKcRrUxG++RDGFA
qZgUEwQFELfP1Ao+90MsN4E1FOueCiOtELYSbOZuRsTFqXI0+sHEHEWM4aOqcwHpu6ZQRX113eQh
DlU39d0kuPHE7c+E4C+T6bY7u0TuNwNe29rVxh6K/myaCWpPAtn8+szUYnRZ8ioeM1RILOtFZhGa
Ut1dkeGbjNzEE9B/uQtU+9nXOkwxLD0lt2eYNTHCqFFM4AMWKQzzFxgOEXm4tcEGQe7iVqdsQ8aI
uNixznGTzEfMXIxqbkJl/sM0cqW+hcUPqmxId1rhmcm1mlsZKU3+rXRHrF8y52iaaQlBBDlnJ+vi
O3lTZlhXmNhXzqUtlFKECTHbfQ3cQr/0ASCRnlvXpcDXyIrREeso9Y22FlxU8edRuhpsOAs/5xFo
a4TdR5gat6gKfrLj5DOFbZQQA7wyelzeXCO4YG3FUaXdE8TRjW7trTaQ2oU2BoIh4MSOvXdv4bWz
GkX9ENJYITX5hlRuhGYfUFc1gBEGVLlpdNPeuan21ZII0TlK/1H3zbqfBuOpiPppFwoPdwqZPdg9
wmx2oqgU+Em3dSQWoZkPSBenDep9LMPE00CeKXSjdpiV14O2SvPxVIb2Y49B2I1+aPAgLhh5fllZ
oGabgDa9/Zo3xWM+YFfjtC2eNWa2C9zqUFlATfPEUpBcsXadWNgFjprbPHC3ZsB2GvWs4ICOdm6L
sappXbFgiVWMLRVNh45zU5okubwK0yfoKBaWGdWTQE/jpJlqV+HCQ302mp4QKS7wTxBU1ibrWAv7
qhhNSrRiV5oga1MjupSR95TMytGtK8XeQFyVeggKg2N0VklgkHTBoEuRZAjHL4GGFWnsD6izK/uB
wPNZD02NMhae0UjRngps0VTbIueGR0kU1c1W9547H5MWq00N5kz/FPol1WTnpPcmyUjpGXtndO57
iffaqO+R7zNXMf0YEj6rJFUuXotUPVd0DkBlgRt21GtU9IK81rhrhimnOoIDaeVjJ1YE/aXSu2s0
Mr5TDJTKXi8UDbVQj33quE3hI1D6P9SQXwSOhf8RB+kTdU2szyeilOVQVQSnHYuumwFFRc4xQIxW
XvXAESCi3aF13iOQsK6rHnGJutvbOFucloOvA8VePuHL5Otr/P/8XeMbm3LYAq9ZAQuktdJp2Nz5
MtiDwly7xnREVQVwIDVJ2nTS39D+rFY+Lb9AApxwZDMcUj85Zykbj+eV1+HANo7Gsmus8x76Y4kQ
RqLrIxE+PMjB63GWp3CLJBHxK5tkQ4RCEGs78Cvjpjguv1dTKvaY0ZDUu6CEhmI7dbQn0c7r/Rbd
cDPzTqaNxJ+t1kMLf6cUHZXCbCIrpZV1dFwCIRuJejZVq9/iJ5SvhK6X21FPswtzctOLyegwQgx6
KiKkV8G48OAxAVxVYNfXnk1vxhZNvJWgyU72fFg+LQeohqRUy8d8ZjwXOxXqCbZWswNgAvw9jY3v
ZYfwx+gyt1NJAIdLYrelWvYt0CGQtVjSnaxiYZHxlVSvXNn4J9VjT/1jfmWOH/3zttBd6/cyri+r
wcGuRniA5Gr0KF3HGSnYR8kadRvaavOp5JBTOwc3NfE44qC/1bNIA1Rjo9noW9sMdNjp18HMCRUb
gR/Vavm4/MtoVztfkC8kSQiYp8XrXAGFz8PyJZlR7qM+wPROovqs5b2z++231m7OeKTFTFQyP3vC
xm8QaGzMo3sByC+f6Eej/5g/9bFtnlg5zVOmAmYCAnwznmHByy6HRTBommb6Uei3G8/MqM3MpN03
LBhMX8XK6GfdvL6JLoTS9nFOnTqKa3NlUs87ac0+95vgNNs9rQA24gZTVkDUGHTqJGdJReHUjLE5
1F8OTtR5OwHcPZvTOrwKvgPuCTds60dI6FE3W+w0hHB5xNhBHBTB+KBxSFsGygYzCZOGHQScYaby
dTNDxLBHNLn/h/2yfPJcgOJGQAq7iHzwXLPtFGk/FsWYRcZjOXgzFXb5ZM7kQdNhjFotzGSA+VfY
drann2gR1N7SxC4PG8yaHNQHgL0cQOuv1ZwjLgQDFC3IZwLquMuLWGRUoHOD5mhAIW7cWTAIjnFP
E5+QvMRWh251bl1UpnHR0gKiQJkN2n6B+8+qLCnz/fATxx+UcIQ7LLoWqH9W+uiYY9m+nKdfxHT6
hSDeNL7c+WaPLRi0OsfpiNX9gsKvbLlYhcWX6NArZfaWmuVswVd/Wog6Pyk6kUXc6uH6smjPzBv8
6Zcejczrdm967bGdkzzckfKNb+qQCxfMvjkD+b1wJlzLjgykQTcPbi72voqisNl9scV4F09xs1sE
jJyZFZsms9jA8n0IFDXPOuJZKIB8TlqBjaSssEBwhnwI4R4vLKN5fNaNWR/oHvw0EgmrT6Od1sfl
SotFTNIU7dmZyeU/jUgWsR2kqWnOeruAkxRYABxD+7D8yZ9SWMvH5aBjIricm1bVPxQNsdB5f31X
ymzWuZxutS75HAbm3sYRbN8sxAehWJYYITBQw0k7+MO8uMy/AbCrMOCTwB9msr90OiSLlucAQP3T
JA2UyYfhJ5EpvMwB46AW19kYlzXrok/Mn3NzuURgdh2+IxV9ujktrzP3iz8Wj+lcHmkqgN72XEqZ
v/lj9A1LS/VTXcmnfbjGiqsBLKogis2XtUyVX7SzhXQH9BnfS4+a+3Llw6ih+m6KS6+xrgKZgi7h
7caONb8VFM1Lc5cAyUW5tjuqLEtOuBMBCOzoh5fjJ3YwbRXbWbovk/pWS3dpVd6bHZJnXtJdGblB
+hD4q5ycZjNQa1lhZXhWkX5DBEExkpVLpC2uFyoVdFuDcYVsDOr6RsgchNJU8FRFqb6W1DWRz8vu
3FJ8ilv7xU7dq6o0vA0Zpdzj0C152tZlGmPaUcYx27neniy8WRqnfLE6wIloINxplgTU6YDKGUMw
Bk32OfDEtO6UyLZpibJKiHhnRGURB4RkX0XysRsvMDU8F7AlC2HhaS+6q7hPPxdYitDcOHd9lq/g
Vn+lHN/cYfggsHWlZx2Od6mv4wUTXbpB1aLjkR+dSms3jqv7mzq1z5Tpb9zYR1v81nB8SDQywQ3R
Rkc3JTKOyjbfuqPcmoLEmCCVQKXtj2VdfGVGTmhFEJSJyIcUjaMWOQQkNrcB/kC3IL8AqGlDtMmP
Y151Xwr9xnJ8+TX065HWxNziKYhRVRZs3F5H8Fe79ihcbLF2SI523/5A8nwF8UHdDlVjrqFIoAo+
y1dRdManKo5pvqGIgezHfllFPAT/0HidFxRsUsWxGo8/NcXG1rg20gklzzD3TkPm6Mf/r6k9oCHN
DyGaO+STom9/eEn98//8F6Gp/wdujmvrpmX8AdF0nf9g4GTTe6QuqlML/QXUNFFP0pFccm0BUeKn
/9Q/1B4h/2OJOdRzdZtiAu20/yegJuZYv8M0SaHYakxpoMTER31Glv4unhT0A4YZZdEdLPyLN1WG
KLQWF/FFU1bXLajujZ3i/x1lWoIvn26sOzGbJFXJJi5vZIlLgugwrETAeAXcAFIaNbZLC95BlZKe
el2OzLehzo1VuZiw5tWeLqS7+Q0Se/MTU/q/8i67QUewbf7P/8aL6/dbsHQhXVSpcNUC60p48gZp
WlV0tNQ04KTGq4LwEO0SbTap8aEU5UIgE4DYe+c535xCS/9ybuMNzPXnyT0gVsiDS17Jm5PXZqzw
jrLafV2FcIiKfZWa06omZYY+MwP9AvpZaJskFT0p4J3rj+/93fPz2jzTdhhjctb6+v39TcaQlKOU
7T5zmxuwFgnYFZQJ5lgtQ4gWSvsRhfKNTg0BAZs8Wv3l/G/Gz3L/oHt1yfAmBXbf3P+AVSpAXh6+
RYi2jmt1F9SAZ83RMla6DF2IBC1YfTf6ShM0JQ4bJdycvQvOBJj9yixr7S+P5P0rAjY/Ty4DEdU/
n0g7hL5vlm271wrA8+BOw21uyOryLzfO5Hwz6izBdKFHLLF4JTf88zRN4JqNqrCVGSaQv6NbxNt6
sPEB8XukY9vgpAe5fzWBpHKFMg5dr/U3Tl0PoNoqcVmi9E71zMaBKpLu/uNrm5/5b9Br3oklDNYH
ASWQISnnJ/SbIJpVKWGGBqbaTfXN8QOKXFr4VZoUDUecFSRNQtuPy7+MhH8/dksI4QlLugawr7cU
QT9MYvApBbrpYMLhUSDRXepesf341t576gJTTvJk3ZOWOf/7b7emu42YtzxuLZjtPV1uoy5AX6Um
HcWPT/XeU/z9VG9esC11JKgo8u7dETh1lyIC0cXfyhg0tUkVAGYYfYtwPH98VvMN1XJ5eSja2ZYJ
45MB/GZBHsPEdvueCS0cOqWh1ua4rOkXbeRkO2gceCh712E8drSN+4fWkcDTK3VgacANVQMjBhnD
3PaxtscpShwSxBW5bgEIinXX7VRP4TW5rCwKyqrz1NbXoh91gL2T5oszXQy1zuvgB7jC6TAmNzW4
+3WQWNQoR0FYtEqDFrMK7bOsrOjwlzufH+ibYWvq0tEN+hnQGd4OWxfjWkGNpN2nok12xhDdmm2O
CUfAXWlENjOYuOqVBvDNe2hSSb4vxxvaHM5mGKxZgf4+baCf6Rrt4Q6keOnSIjRRlaL1biKkzmAR
ShFD1pAkU6u4cp3pUJL0VRWs0UmYl5bAvGUARZLRQAdcqB98cpkmplLTXWoifv74lg3j33sX8C32
rnmxwnFy9q78fTzHXmonk5W29IGcbNt10wUCvN+HAvWFpn+cMMClB+xq696yhgPgbnOlWT9GrwFE
F+1KjJMvg+JbDujsUtdfBLJNm7o0XkJ/MraRCdzNs4yd3VnQMKkiBWbqPHidf/D0L7Hmho/ZQETa
U1xbaRXwVsFq1iqaItInjdTb7CLzGsSENP4Nm4LbQbm3XlE+tt2lkWAciLoXJjDOWbQ67C+LWsxF
PAXYhYQOmUGPYmKnboOyf3TVRTJ4NeaKXbQp5L2uW4+uld7XsWUdPFsDdJl321a51BYgICU5OndS
c0DZleamED37qIyeAO+55CZuiz2CGzyacXQDOv4a9ioyBfAm3bH/OlL7XmtlPm6NoMLJCx6ag5S9
e+OgZpNpB1V2D1KHgosSxzVmUhdJI7PdUD5WkYMbjUwBJynSBH3u+U04qY1WjVOM0u6MAiRa4X0N
a+tr4dQ3lnywiwbkVmV9FoaNqbT85GSoIiFocAT2ZoNHNEGLAv1c1ap7tAO832ILSuIiis56RVeg
bq9TcL4fj6p/L1yuZRG1shQT3kHD+XNMDU1goYjPPOqQbCuzYe+qRFsb0fDgD9CYYTQAq8vzv6z/
757VYte1dMuZN4I/z+rVjA6PFuhe058a6h1dkf7oavtqmLTHWibPiWd/+vg+34l9XMthJzA8w/Ns
yEt/nhJzS5VreMHta6lo4SZAb4f4vtZacLav1uze4OkXekvZurSmm49P/u+JizKYmMNzz9NN034z
cYMOpi7Of9yuU3wqa9TrRxy/5URHEkzLCZSDo33TetAkH5/XQDf1zSrJiaXtEueapsmj/vOmM6RO
If3xnGXnXHnMsK2ZZQpZsnE4Jnn0SgEPdXAFICoNp6uGxZNSZ/pqq6fY6oy/Xc2/d32uxkUaABkC
wyHu+PNqkkibDLv0GojxREH6vGxgZrj1AmROMndkZvaNcYVv3FI+v058f4MyZrzNwv6hsEW+t1J9
8/ETEu+9GuJhKKMG9T04aH9eU1UVGLyD5N8LxGzXKW7s5azhgWDYE8D8HwpLR2TCIYVAewzY99Ln
zCzuRsfXL5vUeEkGLOMOoAxOaOKMQPsM6hQ2rTne6wYUzoMRi3OL8voVoYjaD/3stpedK3T2QklR
YLaw+MtjXsKaP7dG14JQN2eEJo3ZtzEt6b6m0VRr9o6cvD2amAGFGsfPtrnq2JQNhOJUjNyQMoEY
xemQHKaGjj1VCSZ+RrbW6ParwD1qZSNvsE6aTV+WLVjNxttiPL5x+jTdYaClb5IAVFon3QddFFCl
QcVvBjmyhHmX3uC0B6vghgGFBSbb6oAeYsAzKiKEdz9+ixIBjX+NczJjw4Q9KFnO5n//LdLD7dzL
5mYCpnTNug1D6q5U50IE16bKuFQtLupWKI9hr6Ug5JEILcIfcaRtrJCAHyqOBtwZ21bNp3VNAgip
1cSafFIj1iFx8SkbqNjFczLbhvauTWmh9491mLqnFKHbbdfP8Y+Nd2dJTV1YKllZojTpiCUndH+D
bek3eJdE4+vUZLOQpYSu4mPLQmnnHhzPt4+fxhL1/WsA/PY03syzHjC7DOBA7gOUGiHvjzVuscA8
gav1aGm6GXaXbKM9pW3bgBjkiQZZKMd6VHF7/fG1WO+t9ATgbNKsQobzdulzRyWxWu0afBcdte9p
VuP4ldBi9LZ2ZYyXkQVyrYy6WUApYEFIjetsKJJrBwF2T+JozIXTrEYdwyq9llR1vHC8DKGNSZtW
2RzjxNCAEKn4Ygn+SFQVr63RqaMXQCz2K0goPIwH/uxD7eKlDDEvXYeKhhfCmvk2c6Mfad6Oa98R
1y1c/p2V2Z+yEkIHho4UKycfHwAKpaOpH0PBEuWaLtBtHeDF4AGmjvRnU/qvhlM82l3M3l56W6et
nrsWc9cZRRVVJsCr4JtrxOlPbfE/zNZ/L2X8O72hTqQbUhIDA/qdK0+/D3q0XJyZsd7sXZm8ojlX
bLRJRwl4Iqb/+C2+s0jSD0Eum0SZv/qWntvQOcnrwmj2ZZD/iMtqnTnlgaXzxkVFchWW8F8zGa5l
Lh8+PvE7IS/3KFy4yVLaDoTjP++x8gMaRL7F8pxb2w6M/qpzB1qmbfNVmA4wKtffOAKHVztPcE8C
v0sXj0we6wxvnaQF3WD3m7S6aD+VA84qoHCxq9uBeg7/suy+M9DRL5/NLzDVpgo3//tvS1AbRJXw
Y51eWhjMYgv4y8SvSk9vQDassyj60TjF34pZS9DyZqZT8UMdHXi9aSHf8+dJPaU1QxQxuwzVXen0
51n7N44DDtx2LgMXYgmw/HKnwfulynAnfPcomlxtMPjAtLuANWjiyBiGrdrVPoorUzQ+AK+7QHLh
LyHQv/M1XqTF1unwXqT+NvyKulZZId7U+94t2g0oHxBeGOet4IxEayuMf3w8cN4dsaRIrmdQbqPS
9+eDsb0YtGI3NEiPnPtWnKXkrCK3r1icAXYxfte4UIPS+duA/XdG7qJ7TzANlprbhRn/xzCIGyMo
DFk2+2xqn/tRUvsnO/RDB4DSUF+TrqyR/VPbZAi1tR1A0outZhMqjTzcD7K1C1Zxbepqp+OqBYaw
/MtWaby3ahgOyaPOZHatt6tGP3bWFDYJM0qTr6wqAJTxqdwBmjqTN34PI6JjJd2dDfXQdcb7UgYQ
5yfgJLWASBenP8yRR/jx65LvvS8iZN4U2a0r3w7kNlC+MHO93o9dEO90TLCPiGcc02aiGTESvDbt
DAeNAh2EFRRiAsdjKSgigh/ObsZsD1EzujeH4XsXhzACjOCWRllzhTW0p5nTReWGVxMrzWXlVd3G
9q18j2uofpWzLwDHOLcujOrIC73zVLJN5IoQLtJH9I9tTz031TkvyRAAUHb7Y9O2rzj1fpq6tDjC
q3eeRBV8myoo1soI930eDufUYFsz66m8nBvvFTHAxw/sneflwsZCsEF3iKWNN+M71NxotHK72ivQ
LOYUxVv4xIAJctCKRWc9RGF3i/35D1pZm4/PbLwTa3nsOo6n48bgotr15wiPYoNyf41JsQ1p4BDr
nTxEmo+Kum8ma7ewjWNf1yelMiA2PvVN06wsdFXNvywo7zwBcikLlbO5G/GvnaHMywkYgaz2STRe
1zJTqwogzTbqZw5eaGDWmhtXY5FfxlI0fxmu7yWTnJxqLkmMQy3/zSwXE7o+RcfJW2cEtzYrArvF
l7gMgsssqMQ20rwcIWPUwRV077AK/zKL31ll8MmwPWkbtiEt783rJ1LKWy+0qn3awXoqvSNAixje
0yqKM7Gp9b/eManQO7kkMaWOdQbmGXgav9lr3EQWXTAZnFNl3pdCOKC5y9a+GSjawBqu79NcpRtj
qLwHzXJpp3b+N9MJwwsH84N9MPiw6rTXPIa92GVjsOojUIVJbwY3nWgvG6OSGId2GjjrMEKiy9Qe
XVrd5Qh0kzg5ucT+2HlqKDFBWy3vRZg+N6Ma105Tx6/t4CEN1KS3TYpggmkWFjugTtqbD9Fj3pb9
Niqz4JCJwXxOpPyCoTTWPmLImemdew6M+Q9Jw39NHOAxCm6Crt9RzdEepE8Y6fTWExDv+Ej5yz/7
UYpOdyG1GzQS6ltM4NJV15u3NDaqx/aHWSBQEA3KfnbNp24y4u+Kun49Q+C66MEhg7gteks79zWY
yzLLybnd0PfuYscbgd2OF2EX3UzQmp+a3ICePpreJ7+JUdFy4JjCi5DXuZc+Ecl0R5RWp6tB6OiV
dcapbb3PJEHJuTSG+NKdYOWyQ+ZPwxg/6HXQ4VkGP8wz2vElJG7LxnZ4lThssnaIZNNOULwSPe1n
UH9xjxfxVxGW01c9MfDPS19asFK7HJzaeXQ6LGyH9ls5Nv06RN5kWrlZAYAL1TTyPWBDUZGTgbXp
VG+iZO5KGxli8hHQdcwrUckvSqL6Ln1utbjbG/O35ScnxJ1o8mWG6oQTXbGzR1dtganeSJlk+Qk3
bevUumKf5lF/Gc+HQpfq56flN/hfQEtmdfjB3cWJaV1SerQvl0+/Dj0Y9m3ZU5NzrTLbjWi5oVNV
RGe/B0cZyIFaZ4AhQQB78CIcsHpeedrMAnbqz4MN2hkNcogEAWSS5dOUZek2TcG3Y4E2XWtFPV2j
hyIwsL9efqHzN15HaQyIZ0oORW1f4kdl3fw6VGBBImKVKydrwo3VJMM+p/x+aMYcb15RykfAc7gU
O9m+bztU3HsAh6uElOrkQTUdeQO70HGQX0Ee8F7OeOExN561sAAkEZLLaITJellqdy1Eu7uhqG5V
ioJdEefajYHJGFxE8LsoxWyswPIfgjDByK4BFbt8zQjxzwCTN12DMLzSMm01OEl/Q5hQ92MKzzqO
QMtjBK2jNY987C2MEAvq15AeVVn5awOeyy7W7fhWFiq+pcCELM2IltY02pTfbRVemHqkLhBYhcNl
Ot5TOsbATorS2ba58J/sGFneXLYZsRV4HXuYnkYJyTAO1HTONX96EqgtaNLwbjO9rp+yz+n8o2zC
9Dh0qICYpbOvSF8eA9Rj720IGLVjVI/VWIM7TlA/K1GF2drFrDNJSnxtN5F5vXwidO3JNZAbaaKd
0bfESPFo1pdAadAOqJLPWHBZJ8dt7VMWpjbjWwI/9osr0DsBUNK23ltGuMm4l8e5RrkSiQuPzgrU
Ls5N417PcgB+6gZKMt7HE7ftKd97VGGOy/jgOnsz4cTIzAKDMvryjELJdDGUDWbuF0bdJ2jwd/4t
Qgnd52CQn1TXXxhTnl/bvTCvioZxUggcnrU6a88NtFBpl+G30M7GlZCBRQ1Cr3ZFYGVb9D14oHmb
3U9Zh1bNYL9kMYTQRpXDURuAOlnDkwWn8cmMwK6UGoVj5B4QCancly48VSjjf6b/O+ywh2wPjRYk
nyybRvv8u20S5aYlth1qYFk13aJ5tCUeyaIW46ELYSvUU/yUj9FnFpL0cw53OC2T+1gU9Y1rJPZT
GGNAEWVPQ9d3t6YbncPxqZSV8eDWXnGNHOZj0NX+I9YLyVXcal+Xb6mMonPeYFENmA590FzjbVB7
vWWTAbxk+/fefBhbiX5ROMmLlBbopgRxczBzgLUTxaVDKYzx0fNtuYmi0qTfVoyPqbSSberoX4Ye
1nBVxM19N4TG2ZPRXd2o5r6dD8YMfxvQhkBdJWlh+lqUnXOvP/W5mKm3fI27Nr6PcpR3ev0zkkBq
X7mDc+ht79Ng5gn5ms1cFAljRDqAIpPoS/OdF90foA0j49K78sa3HfJxxKQQn7uiLQczEVOOvVu1
tCn6ugJdq+xLS3PLLTh8mBZRMF6DbB+vl08qJJApEiQZJi3ejfgZ3SCDkNwM+Ahd2+mTVwXBLlOW
R2ksQA8AdQCEZqjYOBVUGwip4mQb7L1e5U0Hb8ycC5P6WlKGV6DFi4vASMoLWeIb3DSxt+8BmHeJ
le9o0Ta3IoIRa2IJc1HB1LnIbMkodaBHL5tdIWe+bNyT6Pv6dLUcLPoGRuLpe73B+0R61dYNcA6R
vv86Re2FHbb/l6vzWm6b6aLsE6EKOdwygJkUZdmyfYOyZQmN3GgAjfD0s8hvav6quWFJtCzTDI0T
9l67AjTw2Rj6w09gL5TM2fgPnCI8WAPRQTEddbRpgmmbuQBkLTNNN15t5VhG4bUQEa5oI1aem20N
He0cR/4DnfBaFKi5hnKO0yX7NGa1UzgbMC67WxBQPArqPo2nsAnC/UK6yEpjtO9E997Dsk1s9S/X
Z5frOA0Msmz3l878V9OYyw3jrzvl/KaekKQEhc01X3vppqWGNCr3HA79uz33L8v42CrLWxmkj6su
m6XERUkSrLygeA9J7HYX78O2xc7tst2EelBHHGvGFwDCK6DJf0uPQLF2GpxAeJWGICQrBAwhECm5
ZhUKZjIFZhMMi1obZLHQDOVHq1l+DLP/0vp62VilPBRqOThzecew6Q60TBAzD5hx6lU+WTEx5Lsu
M7aztoG34QIqWTkG8ycd513iJNzMgXLXlXSZQKKm5mmjZAVkspE1tTIacd3r8ezL70XR6rWfe6+5
ayLf6zAmWzqhKvCY1yaVuemy8CO0SmwXGfjXpezvdZS8+jMAH2OCjNXlVCYw+R9DxmANr5aPZ3gr
8yHEmDf2oNoq0pFBwTs+VrbauGXT9Cdb/BiShrUx1cx/yLF+19K8MipBBxvuatPeBAu9Z9Qt/8SY
4YPUAMw07y+uSXqNj4lsE6XCGMHlxS5g26MIadatdF5MZTirzivztbbydWn/tIfwOncIf7THWxVk
gtzaRd5tW9Fex8CoY3OyVMyqCkcZgTYw3+yrZ9BH1EpmiPVsMJBo5AFrfiIUlJsmdL6M2jHXodc4
q2KJroVe7mYX0SFbno3N39+6ttGsi7pPiX7EJsXgH2ulwAWgM2MAjMHSwl8ugdDDcRICB7iT7tqx
OQOn+k4SQb/yag+fZv1VM0pOa9wZQ/UZ5vmX0zUYPZa6XQ1UFph2cLhWvMau7n6QVfO7tSQCA4Ue
+NW9ZQbL6DSCETMCe55wZQBgMniCpYmAAVCFzPtTBE6q6OSGOJfyopM0Xmz/DyoO5KWtV8TK99JV
O2guu5a/sXKiY9q5f1oeN7k5/fQsw9gF43hTUjubjM0ncsfxNDRcl6QODpWdqR3xl+RdmssBl99H
zQUwBxl272d1IzpcEJcrAtJkJYzMcZ5Oz6+6zCQiNEIn23HpmZS7G5dUniRW2VMW0OYyZ/QsKU9l
6BpIQaCc1G2zas1AbaMsqjeNycw4zOsN2kx1AsmgUBl0cPgbjxH8884hd9oTdKgzsc/hjt1NewKL
wERRmu3GjIr2ZNPfSGyI0t6RIXAJHv9g687yFPgBp6dFnEyhQgJXFIPxBove87GLCvgQFusPVgPZ
KU+n7OTTuyPS71ALK21zXKUYfDDfn7wWe11bPWQfalq2OguvTVHsiRQn8SGp/upU1lt8Ze2q0mD9
QKHJU5GzXCDrzGOLYgwn4REx2szeTrBshxs8HirS0FgCPX6AJvAYKh9wrN8ZUKKG/SyRjYwjvhs4
SN3pecNeMA46O9orw9tOBF0dVO+5SNQqgBKlYP/fqrA+ZZ7xroxkjLvHd8+7aMHPWR3k20VVp6xp
69NSifoUTsvv0KNYctDio8vx5XbwESA3yQKHKn88yy2IzY0ll/rEw6sPC17YoK+cQx5y4RdmeepT
VZ6Kx1fWKBD7i35f1MPPUCcN4H/o5s+bZiHb0a2tH3WZVhwnXrB63p+XEUfl80sU/1vGdMG+rWeS
vbGTQDLkq0gspNf6dEFAlTvXGvfA23aBal2QZ6p9F7Kb4v++NURUooYfsHY73oKSgi4PC0qJVxjg
CDez4WWnqXkvm7T67+6wd8NV7edqMy6yrOPedTp6DbAg1TAYR9UWf0mDSrYsM0IY/7rkHNdXp4im
owi6S5vtwlqRBlibGK5CrmtWwNun7PGUWbziKyyHxd6ig9vaI9DfpQRDF5rhpWRidSkniXs3MmXc
GtLmQ07MUYM3M07F5xJayYkh34PGrNRa1Yfcb83YSzyaaycEPkFU7FiE4cpl92C09KplYX6MA0kk
BE/l69mM/s12TzCYgFQA92gc+3qtIktgOH8kDIHdxDz8/HLJ3KY78SGuj/7z3ugZkKQfVpznvc/o
La+18q2TMKowZsxupin2z/sdUYMKef6c6aOER3Dy+P3Pm+evf36FXc5dEyUY/ven//07/90+/2pj
WNidBwLq/rvz+Zdw1/Fw//fr5MN5AgQZXvT/e2zT88E/f+a/R0JQ4LtnL/hBHv+h//2gSIS/nSb3
vbE1IIbnnxYGZCdv4jKd4n5/5is+v3p68P/37fOr533/388h5cBVPtTfn/c/b8ZUEdr4v7+L14dA
wkncnneRtLNsVdX8fZIW/BDORhWRcfX89n83TypDs7S82s8vOdPhMjzSPsLSORKhqvai7XCejS3q
+qbFN2i4FzSUMEUWr4uLPq92U2Ul2PWCcGU+doETlJ414rivKbeAr6eWtybk5IMLkVyZHM476IcH
IMbLhuRK56WfrY70v3q6+LilMbyV8OkZzqgOy6MrCTcbEVjZxfhZmpO5W0TF+hS2XO5BlmDbm5l/
Q1qXm2DUQZ/9rQp+UbGJjeIgX7XVEqy7CuioCfoE32r52U39VXn2HcEKss8Jq24ikneIR6iRfTT1
5hL8joIXzzLhIrR/gc+WGEJarK62Rfef9N/B9PFPkxOQaz8DCJ4dhFr8HQjgb3WPuKhe2j2t1csy
O3EW6XnVwZUnVcbeOVZ/LlXZr0PI8OsItZ/jJ0DN3WnljCyBsybCsgHiWgcEKVRl+zf7Nur2ngEH
WEnHoX5KX5xmerHz5qt3sc4BqFxx/fzU2gKY1NN4hGC/dOcSGgO/xsvZIkwoLGjsGBYxY2EipqiQ
eppSQ2+tpgnPlSNBjt4Gs35NinbcqTQMNwwjo5dAN3/JLod7Frb/ZDq8GX07bwewWeusnk5pLgAQ
xUalAl7ZhyxxcDe2wttatcMuaOrolCq0CRm1kVWP8PDtT79OrL3Q3wXyrdfUopyBqnU20KecrPkw
6wY1kmOeo6gHHhnB2CFQIduYLSGjQ5ZZXJ6vufzXuCkwK1rg2PLSdFV4TbleMstfAXEgkyhV2FEA
yJdz2qytDq9LpwrGWlZxNQyV7rtk+UTjWFwD92HuU+Gp0vDeZ0+PdwfhWVbJd6OU3SmA1sGuY6Da
cdvmUmZy72nXPMxFtmf09MPgIZw8Rh8AwDVrwAQE5OKWbtwEebLvbPmH7lZv2OFg9Q9sfcsg3wyU
fDWh1zs59Om6ngK10aw3EaS3bBSrgIawoXdnBFZtFdMB/iB7o6GZ4VtleoVlsgNBeUfHFFGZUBsg
NTj5yv+u7bAjuQD0DalR4L7zoTIOC4L6dTbV7qHya4lFSnIlqiR1cMHINnG61cIkEVWU+BXkQB1K
EF8bJ1fq3DMf6kKUWW4F6FN6mALDMfw5WbI8hn8LmNi3FkdTovL14tnXIWXCgG0p2xdmAxsM9Yf2
LI5+IaZ1PusqxsoTgabwInhL7u+xNPUaa4145Pea14EFLm3FerGydwcETJzVg7fJGxon0VCkwkEs
1zhcY8MoO6Yf0IeDhnSJZa7nXSOHF88u1VbwSyLmXIdh6Fau2Y28a+ChziTND2VoX0ubtXBhupT2
xLJgruFgLs0/Dw2YNBTFCM8OfR0T/XL5qlklG032y2jk1zBOLkGNiwHbOIXm6CPXAtkep15U8THi
70dTb28NS3zAE4un2mu3lNzNRmQkFotRCPTP+PDbGjmnp9hJM/c7o3MKoTPZHpdON4ldNc171QC4
yPus2CT2+C/LmvnOCYgQRhMTodppOGZF3hIAhflbLZV/MOjmLBTfp+pBafbb5mRpCjDHtH+4Btmh
Fb6WA+gcjxLIiPazTk7tkAMZw8T5rZ+cf4l3aeS1y9njGNpzHpPg/GVprOgiGmddLR61Gci2zfNT
NDotgMDJugWpoomLdMWOMtj5zowsk0L50j5uiCcRLqO5ug/IqY3cndGqcxfJ4vLfjc3Z2DvRV9IK
CiyWEBjgR1Z/mNf5ZUErzk2NTMXL8nXAOjBgBchwkIgObyyGU4dwHtAsjYwdsr+oUtAxKOiwUVac
VI9q0t55Kj0ABwKBmVXoEYyayAeQYXUQQKKqSYPM2kOfDGo11X9cK7cw5MmMNbmwNz86XfsxQQWs
hafkwXoD19soQEU2p7Ux5wyGonHvmsOfuV7EIUg0vwticBI96H2k0HLvNiQvdysHMHphF2VrM+jL
U/ZgcNQii/0s7T7GSn/Y5rTOSBtZ1SbeXDWBRCSj4bOxHaAQzm4uZp9ZaLialCHPqJx3mgr2xbLT
VU4vsxqQbq7swUFdo2Cj2ilgi6x+X/r8IhKWGulY4XxWnsHbDaNHNTT7lKlXjPJKzQR5c8qSoeHh
kkt/MWz01hS3aHfATBjTYrPNidSphiaibAiV9iNoh08mZMedw/F4a3n6ZnGjTB1jSWQJ3mU/X1eF
RTpe/p2RN+YjUCm1c4uWMEJZG5SM1GEOBHK8jikASRORxXasHj1WWM7HqISYaAzTi+hOPbE2ZAqF
t4IKMC0NdVeO/MiKiDedq4vLVHQ/izbPdjPDl7gZdOwxNdtSJ8M2hxG2VbMM47awLsKlC4FAuh6x
hJ5IXGZlwKG9SVN3iUelSVCY7O3MpH7toX6+dREXF0e/QotFP5e3RKY9LDFaZtZ2/oWlo8KRWAeb
vICnFdRQdhpGXmCvEbBBNDlPaMQPOi3+jVYq147lu1AQChY8pfO3hPe4c0fFGcusa2+pJdmCOEpX
LNQOzGXmgzeo4oT3mbQXmRyIBFlQRU1/DS9yTm2fR2ei1chLRlOJGstm2TYBGwrQ/V0ZBZjnomzX
1pDkL61LD5vM9s0CjR4SatTkL3dAewvpoZ69Tz0CozhtzWXl+ZO9x7mlXpzkVSun+ibLFBpxar+g
Uai/oY0v4hCm+8YafqkhkW9eng+XSWS/+Li1b304UNZ7AphY8mXrvPqZDbo9mdKY1ubjW5Rx1ab3
7QICWAOSvWTGAFY5HqfR+jKy8hTKfquiaaNbL/hZzfhZEQEyJQnoVedmukF4VdgbenoCRklekud7
225HaMXjcnN4mkGpuNWhrCkhZ37RLsIyizn+tzfpQ5mH+i59kV7ZmV77SVZvWTnsGUFZyNHKL/Kp
NKxNCOFuRSBSfyPboz63418GEt2lIM2QjRrSyofZMq8Gl0wVh2ylbDqYVjfw6cJ5mkI5O+Uss0hO
SXcVoh52W5SdcwvnKtIjSxKaF3h32d6RIPGhWO883rhH0/7IwmHrzZq8lzK1tm6W0OAm/W/baa6+
XTVXz2JcmJAudPC65TDmNSZ7zErFvMQGWJUXDeMGOrZ/YGm71/346rlef51zReCHbelYNrMNMpCr
a+IFWFcdscOCHp3Llhp2rH8qW5AQzfASVWW0r6T9N+hN5wDy8zI5jBGcySEeAX+6+UARlOybiGoW
NPGhe66AC2GtYyAaBOO2yBcfCua4g2jsH3py9eK0JFpiGfxhHaQuF9xkLpknTO7eAcxMxhaM7DG/
QR7fWJnl3bPMAw2cVAG01dyN7ZqJiMEKDKHJDGPaddbmiFl2UWVyQMpzWEQJtSMskVVxUozKjx1G
VRuvMeEJF968Am/4Q7SWd3JwLKwqXOQbMVVRXIeqXE9dJr9ZZbUlSRdxKuqWnfSBzrOoyojdqTi3
GI+v7LabNwGLN8vsDpxIE9IPXzP40OI1hD5vIqvuvOjTchN90A6T4c4BRztnFH1jLkmVgTsiiXEH
acNl1KxcY2u75FUVxhzD4gW4Tf95Wh4RVLmdsCTwst82I9aDG0a/0zHRF+VtLZGLl3TCLFIOIXWS
b1YUFwETFUl3R0er9iZibWdq6/M4HxFOsyPNO3BXwlM7J8t2iDBRnPvTISkU7s8umOOR5OXNWLzk
RDdcVYvP2TKn7wQYJLky3q2JrUyg7vncJrHhTB8zteK5bmg8Ga6dsVkvEN4JI+CFSfbKfU8aItKM
LDF+++O/JKj9dyv/kHOVbCNvms9uCD5fEWdqI2Hmol6Ii6hxwFhu/b2qp+6S9IX1qsc3WdgYIJAl
XEQeFteq5yRhlL8rEJzcKzEwHioz/6LLqxfSy6WktbMKB89HvHN/T6hgvuZSBVcjm5lge4hXfeCI
WWjw/pWMF+C+ATusFtxEj5vOTftYBUuwomyMrpF5Z+11Jk1tn6qm2KtleZOiz8+sKOZXRYKAsRj0
GkPO+slzf7bdAhDmccPYbp8X9qeEVLbtzJIUVhXg6O9mzEDp/LYk+XTheqBfXW0ehS1+j4yJmVpr
NjQCVVpgRN1lGZKKvsBQG9RAPK1OfW8cWNZGMIyMhgd27EvprJsS7XMox/CR6gRWUyXqxYbp7sUR
2sWtWzvzNvDNOh4EKSqO6Lag6pcTHFW1zWzTWZHtwyltaNY5MCy81hM7a07Ge4FuZGRJ2eZTeMY7
Oh2Bt0x450cQ/iN8sGlxt+0j79yjYW0yAjC1aLHVVoSNDySBxFbIWNE6FWUqv9VexrO0djAtnWcg
6LNTi1h5MnkkVFO/J9DzeiNJz1lYv4AfzvYENj0moDBnHPmT5TuniFtn8ZTn1cbP+vnmNDMpFbNP
xHqZDNt6yBUII5ZBlvcXLapx8IQMd5OVHdEbqNPzxlBjtJYTT4xssupOhMmWNEfrDaJsdcw1sQzF
YOrjnIW/6iT9NDBvvhD5hlSyltB4mCfPIEIoGWu5XYqq2syjM2waBe0zav30UPUpmTVVmxKUNrR7
T4ItTKDvwZ2Bdm6Ix44/Y/fsxX2edLt+pDpss/Dn0i2XEqbdanFGdZqCTLIUqX9ijO15S0TZVhjW
39mFajbP5Xjs6Yl3gIzaDXSIu70M6lrpbLolSXMCzmhv5soByM4ptKvHwtxo0Kqoh8Q7ERoWh2TZ
bQlgFOskzCmF8jFYSSYSNy/9E9lfbaBJvGpGdH1++Qs+AUekO+W/mKtLcF3rdnT9A421z+mN4W8U
TotkwFGxqMa3ysrVBYT04lXZbvD7B6sxiQ5YYJgO7IpeZ3s89m+1EHKTkCFAXupI7dGHEH2LfjhA
60W6AmT0SlRYFXyGAGvXok1I5fLmN2BB7mHoB1J3O8QKNiJkCJu8on1P3xGiExgQvCG16T1yX/yU
de3yz3dR4TYsx+kewa3Z3dzuGqOHNK0RvmMG6dNGxkleQkZpAyTrdEVFD1OyR4THXIukE+YVJDaq
od4UmfWnTbadZVPpG6z9ehntSmkT9QObXbpzg9BADGuJznRXJsteA7slGRbReyE3Y5iy/SQYxG3c
rxF8PSSJgkm/l2TOi2FZROu2xr4x4QmXDK7sifmPnwwXVRm/pmr6SG1mIdVAKmC9wLGUoE8OjUHg
iw6iizQK4pSaPtygpqpYaLJEbckTrB0723K9f3x0SRGYKhU708+8sSlTiDvqK857uO/Kb1su9TCE
3Sgn44xyKptJPx7rad87OOT9xEZyyUiGWgJ9nSRbAYJZXDV5uCpy8RPsGJNaZvw0qeh5JHhgVEDX
Ui2A38xiVyRzQLBObFkwNRajqzdBzfDL9qJ+D4vOXvVN7ewSBbZEc40C0tv/Yx5u7kIYuyuM0uN2
ZMlWFs0f1mT+bk4dxloG1hqqoG1qC+DtvnmqHmz9yRmS15bh0jyxrx1wL5wM3QvavP61LUg4GYoU
OcRguN/6+k9guyWZh+z7+mq2SKSR3n549PUGgzXdZ85+xt67NjJcCx6jcDy3OWP0lsqxCt6FAYi+
qyTkVlNMm1aSeQAML4g5DU+8WBO+BqJekHk4N2D3R+x3xEMD0aSWRSSu7JBZD6bEtRAdsQGocg7V
WL1EQd+c65qkQtUpdQ0Cak4gdmcOYZCHSRHdyow5SMZsLctb70F0eqOCAmFZO4hlSO1xQjvfuHj5
WX6m27RX0W4xK+QU0ypsm2BjVK26DsHyZrEpe0ykgqNll9XGHRpIOyFP3Chn2v8Hr7xPrLe2IAuC
E44YIL/AdDP+GUbbWud5Y6w7h/Ge2ELzFVu7pXxLG+uvgD7DlqP+19G07yZJRoLRfNZFJ85I7MI4
8PJ/I1hNBDJpuc+x3Hvh2GxsXISxGyZ/bbu+Jflzbssge4a0zhwJ8+/AuzoyTP9g1cIjgIT9S9WU
3TrtJSmAQLdWNtbCR/ySyzlbfbLnpcmCexcnCzAVQzMsCo2cwYKcLk7/mxkGkYVZ8R6Mh7lXwbGw
emtteTmvTtiyFRVVu8XATwC680cFuRlnpiAtlJgkhPzW1s70cGgfYVaT4iihjrzXyZcFuOtuut6M
GiIkOBJyzs5P+WQC/1sxc4xoqBGoRthGUmKgEElGh6Icf/UlnKW0n+8kdqxT1cpzibNgnfsNG8KF
fjgkuWc3QudPG+qBrGQYNBfuR2IxonGLnleZ+M0mgOHqexNp2uCIjl5o/C0xEhO/wueX5v/RW4Wn
yeG/506hj3+EvNwqcdUmZeV4i2axdwIkXUxo043bJs4uYNlCzsgxrcKGSHKrOYSGX+5yxn6xdn+Z
sxGe2qmPMLCO2SFwrw1DFsfgxDGMe2p5MCXsiHeA3fFBLtW7EyTjEWMfeTyL6a8b1k+T67PQd1qJ
ioTIF+H20el5Q6DoP8lsjdlf1sYML7IDO5mXJJTuWSjnLzWl+VEq9+4lpriKuQ0JkYLur8ec66u2
toyEdExcLZ/nweUF7pKSXtPfM2/J3vOouS4jhFaYnJdcPtZjffrWI2elYCpzQE/VoS2AEqUkAx/q
ybs7gF53wINsWMIt6701lwyRQnJE5/HRU64NKnxPSkVxPjrFbircYl1FgB8JQf2eB/W+Gro/dtMV
b5KR0I51GQoP7bTXalBvFFXzYTLhzi3kytbUSLPoIdBH4I8xghMeW9CmSRIsjGyEogZ1az2HGOxb
IrNEb4ujMrmKwgKnN2w9DOZdQStAstTGImetBWhwRjIXP4TshAyl4b0TjV4bkzRJWYp+BwjX1ibZ
YKBL8R5g3Rrg9fdQtBrnNM0pOFd6sT5n/FaARWDQMFqxcuhplsa8RIvFdTCQuyplFzM/mPqMxoIL
9OBd1wBDHvCX8xonr9cyIdEmjwZ767Z8yjtpM6ERdXKpzGlvTm50LKmlD7rEZe4Dll0FcJOFLo39
lMY8DvpyI3+dm6BGbzOLa4RlUOT4J+zUKncVe0pWUFN3WKRLq2xc8gbikmcSLeVYizz0dT/GIRYv
6HjJCjuIZqTp/yz5rLxU1qwoFcShRkF1q6RBLJjSB0DGHSz7FPSBFOVl5HMpnMk6EkGD2GRKACGg
hRPFVfREsHWll52LBPbVrHt7p+qS06o28/Xz4A813WRgkHff9ASecO0gZYhS0WzlS5PmN8dm6Lu4
elMSdnHixQx4C/Uc5FKae1kMF6byLTRN5X9LfJYTQtnfSFWALTciPtIFmyGdWX/rXNYvWdBtddO6
v0IGLWusQDwk/B3buq2cH6be9/qzl7371jpmDzirf6s79FP0w/a6cFKoqaX4bHxffzYN8z1vjlaL
Qg/rQa6H0TifteE7h86eiktou7sF3O8vLoM1GkQ73xY+yUaDo5iOD3NwFQWakge/dj3pgciLlsgj
VulJZr+RQvIqqoU3kUl3PjcOOQAahyBKTufaK64fSd57Ny0XvRaACBpGebf2cTObVYlbVk0v7jTa
zAdM9/uCanwlxh/45KJHjwtWYyxfZulM+26SX5Us2nWYBy3RSSaCIneeXsbISq/KJPdCNK91QufL
6CY4ecw5gRDCti8dwsdtUie3IJ3JUMk779B2KsMEgLdtkdT9Ci1tTlGLDq6BodDT1NmjgY83LX5b
nkV0iG3ssG2K2FaI3Djuf4O8I1PHaPpD1ozpps9UsSUlxsdBJbq9i9fpW1EtX5L3dxbq+s2NBqB2
9NGrgs/yYmrzNk4cP0RPoVldoG2Sh9GQafgQtrjhwGp1SU5EHLJlWbIzhkYyuKxzqlhuN71TISCJ
7n2ZNrfRb9Sx0LzrcAx1p9BPzIt26+5qd+XBbJtvjmcwfsaZA09dUdD03toOqLisKHW+T3P0yrC/
P+pQbFwsAqu5SZNvaIR/uGNIvHPRFqeWjPS73fGBb5wo2wQOIeAz07xLlJNKpm0MupOwqzM7Wnos
qfeESMzxkPf2vZmepmBv08LZP09+2l0H07xYnBmbbmhswiG5ihglo1s/zVDeoW0aWWB5JfEyJXrS
19RozHskjp2/w2xVfhSMp4gJMLuXTr80fVmeS8wFNJ6F9RNhIgZuS/V4wZbxnX5Rj5dEuuEvJ+8b
tj9cFC3GP1SHAdslUtiYWQ5/6ilHuuhL91hZELPnxjzZimtClDlbAr2vwUhwZo+enFeFw6kotXgZ
J1J+Q2o91xJMSB43IQsqkBvDPef6/YIN4m452YocZe/o5sBE89zKTnqOgnXf4jfqvJE49nTkXctN
CnmW+cQ47sth2GldWAcInflrgjDOJw4x4FxcV45eTj4DjP3spyMjmeo4GtgCZeSkP1TG2DWtuuTM
q17jYGwZQLtF/bskKJulapDdq3qwdx3b0R/stpHp3Zns+W5xIzDRWVX9UYaB/FFBJF09iPIE8RnY
hi5uan5PWGh+NU7LJTDwXvyBSZ/uTH5rEjpXtkL3YqQYCvtk3s5QojbNUF0JM86on2jRm0KaF5NZ
P2mXw7cegTLPa529i5bxThviFyMtNCYmx6GjtdbAlGNdaXmRMOc3FapM9lDknVk58eGq8v+Eqd/s
hK+/2UZ6UwLB7VDU0y55RDYWCf+Mcsu7N4fhiT19wyYYqLrXlsm+LgH/aHfW9xF3yYjv4KevGHwW
RXa3cBuyKLF9AIY+Lo/kgPsv9jvb/wcCsfCTbdEwm3re5J4VXN3UNS/QmDbpxmAf9LN0W3XyS97w
VlGbP3sFCl1XIjw5ELi3QyeCHXkW1YV8B7Tbnjd8F7y5GfYWPxBT5TvGh7RUSxocZJdCkx4j+Xdm
RTRnlnkWOegDGUbe0XaA3feNj76zY1XvVM5HiFToO+h9m2rAa9dBABfflOP0Os9+czL65HNiHPSa
JfkSyxqhQvScV9VoTGtJctRzfOWrrjqH81cQGNO0cRyUnUBlrDWEOxCU/cN1kOXOd4+wj3VG4s+x
SzSgf8v8v9/6kusdtLg5VqUe9mbziLGpp+oAhhizQJX+ngcn+17K10hGpHHZSfo6OiOaizy/R6Mw
boAPdlIkb0x15nPnRA/4fBTcizoRP6znLmKY5FETbxTh+3wT5XLuIy9gnFLMbwX5GgYms5MqEWHQ
5jinMcASlUaq/QmbHy9AlYIiXdCHKcXMIULNBlgAOG8x0EJ7iLDJTsu/LZ6adl01hvhLyvrqzfgg
a4dN7ozUfKsBC8Zsd1FUel1ztZvqi1FDuGttEwWDPToHKnI+EhQbq6liwZ/MBscMle7a7KclHiJ6
WWrr+eJT8K9lQ5Zu6xnWPrLc/qYXWl5JkvOPmd1DP4TDKw/sa1YETC3IQ7ZDIUaCUlj/q75Izsi+
+y1bTRasifJvBYrisFj3ekhOOqXgrbrhi5eTAWEKWRWWpxPXVfG4FFvOC52u+0JbSV7V7J0qw5u2
/dQUW/d99qrirU0N9Ub9RuCFUQrCVamPCOST8biQEO1NDMr6OXgfHHP4jsSWFjeo5jurHeu6JM1m
KIL8goXDYwM5/1Z+b12eN4a2WPbggWR+wX2syfaqjcgrzpYTr1V5RK1nEYh5zIahuMsucU5JNXGm
WbQ1fuC8Lda3PjLsd+uj7IZrOEXpD2HY6Q2iyPvkR3JTEvyFv02Mt0F1460KlzMO2CQ6grzJ3RUo
aRqLmRJ1wfjKmrg2465V3ZNoQJoSLOHcIQ/Lk5n9MrjlnzxCeznl0nlHJ0XoXPKt13QkuW+R0+5o
dRFdfQtcbdxoGBABCc2MZ8nVyUqNYyd55YGmvPuLNexdHYBQDPQvOgvrgHHMOTGyS/fTZFVxNOGZ
UeVSbyN0oAxOCtefaFVFsCWluSUc3k5wm6kfgqn4mmX3n9K1xfdlePF7UW0x/o/bpRs+texfZwli
d3KJZYBUcdSN4wGPS7+n0f/h7ryWG0fXLPsqE32PGtgfQET3uQA9KRpRXjcIKaWE9x5PP+tn1vSp
yoh2MXdz4oSKlFKiRILAZ/Zeu1IPXdaasGyVecl1wtkMutn/Mlz+77/BFpp//Cv3fxSsp6IgbH+7
+4/Nd3H6yL6bf5Xf9e//6h9/v8s3/flDlx/tx9/urAifoGXuvuvp+t10aXt7uOC7kP/yv/vF//V9
+ymPU/n9b//y8ZVF+ZIksDr60f419l36E/Gk/sdZ8fwtpDb8HUT663v+CSJ1TFCRINZ0NBumgc33
z7R4x/pDwNPj7c+yQpIk+RJrzzb8t3+RLJqm6G431T8ADpkgRwG0gdfR/0fkUTAT2Ir/gjoAXO0S
3uJaKoZXE/yZ9LX/ha/g6ryyfuGkRLuV30VMbiS8LnWufgJ13I+KDnrMTZ6ijDx2dOuTFLA7Usqe
ztpxui2f0n4VwI2jf0X4nkoJvKOrwXZQ4nKR+fbKr11I6VIy3wzavdMpJ8yUcsLBgUsczM96Ussl
pvrvGeW9KhT3EBN6tU5D1tdFbKLoQqjfSMm+JsX7o5Tx1+j5SRFpVqmU+A9S7D9L2T8E5VOmvw64
AVppC2hi3seisC6lgkgfaww1ktEcFag2ayIOITVLiwHbboA0MHew4CpemOhfDAKCZTwbGD22oRrh
6Ej0U16Y75q0MAhpZmAVup5i9cNMw4ufohtppO8B/8MkjRCJtESUeCN6plVRImwWbxJMPIBntS2N
hRpz2TgMHyhf7iu/AHruFlj+8F9AGmRyiiFDldaMVpo0WJvP/Jb4NqSBwyqfOmnomJNDIQ0eJk6P
TFo+Zmn+SKUNhPGuuXCDblii+7pXEJyYeEZivCORZWySjHxkrgAR3pJBmkxCaTcx8J3wfx0XSiIY
YM8VknBtJgzeuaj4VRxpXEEpuRfSygKPoV/V0t4ySKNLxQqbRBt8qIK8WlhOC1ywo4c08Yv1xanG
L6P3/rJV9oWKuAQ3jYWrxsVdAwXthbQPjgcBWMf6kdhMJ5W2PCOAWvpzfbHx6fj4dUp8OxHY/KWQ
Vh5s2TVtuWA91d3P0u4TZ851aM03pVPZyhUbw7zT2+6rRI3H+gE0TnyHvQ9lPj4i0ZCLauAsIrDw
zpRWIxwJ5GDXGwWxZYsXybFDk0Mhueq4lLD8bEwaur7CFWPgYyrwM7XEkHnjiJKCPX9wGNxpBaXL
XbbSCOXgiOqlNUrgkbKkl0WdfhjW99QhfR9D1SUOPPI0CkOUYTzraYJ9w9YwaJVmuZswPXn+kB6h
J7IDI8V5neXM4hpLuJ5TwIwP42wdNX547NR4BwG7A7u4BHNXbTmxZPdwUlp9bCFWjo9jzwRWiYkb
bZh0M1vxd5brv84tWhxnwsQyos+t0NU5MSGnDuGffW+g6VUA8sRNANsHPY0RoGFlE6hgqsampsDU
9XgxKwgcm6br3JXacfhOfvPYOF24C8NqWubd8A763w/yVdJWziKuGI6Gojg2ifqeK4G7Y6H1FI+G
5kU2IZAGA6xhnu9iJborCo7dkWk8CJb5LST3aRX29V3eklfb+ONCKERWtHi2iwTtIp6UBH1et/V9
bFJk5YTrzm7ueydSt9qXMuHkb5PAwjg0ChwoVY8hkZU1cKlD3so/uhwvTh4PWHt7AnuiahswUt4q
kLoZj7ibQdOUpdo1zkIPB9IAkqpcUBjNj8wQOYzCzwiNHsvH6mGcnOQMXohpnZvua9sqKXT6iq9h
CIhZybG/AvyOfXkt7NcESuYJj/kyZdVJx2zd1Vbwo2kTnJ+F/oyKSGyLgSc27CpkbwG+Et4VwB1N
FoEO2sJ1xoZuygrU8H01IIAj5WbUy7e0s621qZjdIWVFVRf6Yh5/mHMWPVpjsoT9hB936DMUD3Sv
pkydBeQmldT23aAA20Iozd8jfZVKclDsQ19h5s5mVv51vao0gce7d8nb7W2+W8eGJ1dsDGYWLLqZ
6CXiGQeEvSSDYd3L9VyjJ+uxDetrEWi7AD3ZSi3Ths5FkKQk7ENTIf5E7FKdRa1tmyB/QoHir2mB
NwaZUQeoWzszjN65gOJ/mv1rNEDA1+zxHkjkMpwNl1HUSAi62WAJmVHhKnOePbc5GyB1PMZ4Os+a
wwXFcf0fWazw+DVZJnkdMmH4VGKkgIQzlCth1dbC0bQnQlieM9xl6yaPDpS/CMaI8Ny46pCuMrU8
OxwGOhw3oBwgb6COb62onwDO5Pqqkflh+tRhjAlQ9fsEEiqVWpI//KaAFLxMeEDCSTXX+Ms7j3FR
tgma8S20uwKgXPDcT2QsupHtIU6YMMw64cLSnGjZ6srVmpuYZaeK6Ku64pYjzUw0w6upN/MJKcK1
L6x8P7b8qlrosw+2h3CpOdJc2ETzU6GoFwcDEnkxDgrZsco2pTsvi3gOmUz142tYakcuaA29lhHt
p/KSF3O6YgWh4Q3xm4OgL2iknCiZ2XEzr2rOYbHT/TzhTJpAxcObncbWR6d3Ec4kmmOjrd8sJOmy
k1ABwfL65dNw1wVNeEbAeNKDkiQ5i3FhYxWfXGvEy2ybT5P+mLb9eGBhkq9y3X3oc5SVulO/JHP6
ozco0pHhkueauNvZmdcCkxQyHHDnmbWpVfurKWqslEK8xqGOTa2MTwMOmT1riXbuN6EBFGIyAaoH
jbmgcp3JIFoZg9JfQdSyZErdsxOW/dJwx3jjaiwCHC7GadYlJ4aFR7ZGLhW7qVOJIP2QA0gEOsqj
yhuayrt9i207WZuVmm8QmABmciaDJxY7LGZSOkrczatgBlVkJwYizxIJrFXm7jITNfPUOETm3e6m
GOnIWA+kKSkbn6NqV89cA3sljU4C6l/V17tqlnoHLic6dOzDKJOOsZbLNXVSlG+qm3YnXX6Y1OrD
oanXkC5j/WcWl2BY5k1bogdbCLMOcYsr5KWCxGDjUCKXKTKeGVcfFzPRqZtUi98TpedEIgp5XYJM
MDqdWJSunayMJKxpc0gn82fOliAoN/wN4UtQP3fhz6Z9n1wwaqrb0FHb1WNg63A5sCOGBouhGvJC
UUifbKgFqzqZySWb0nZbiiA5mwRwCaKR8zygkBsNqCGUIqrKdLAHKJJNo0KOUXGEDUUmqt3Wh6Sw
P8KAvYYWytc4SXHx4QKv04MfYBkwdfRResChaaulthJl+k055LIjrthyJISb45Oi44s1Lpqz/lLr
eb9qDatdGorSrduWt4oJC6aGr9+W1g6xyR6mfv9TJ+xYs7c9UXivZjZqG5FFpgfeiBqLTFHP93tM
W1Y/EheNmCoyqbN1fyjXnV7WyyRvfpAvE2wNwuG2OhofBDrbCPlG1VnDMR1OjiYm8n8z514eMgy8
LFjA16FiS17NSb1UBPJ0gTdlhQZvD+OP61QXib2r11yY+/RKNGKLfj7hmA2C42hT6uujvxlKAbxR
A9AyJQUCFsdek3WcX+o8XiZOc88Sq7lkel2cWydBatJZWyRVj47RPSaonDEvlOxjtaoiQ8Uet1oq
9XFuPHtF2rorNqUG6h/RboRAa950wuYQKD8RZiQHmnDWjRH/DHeOujLDZFUSFnB2xXsWtvbSL/V0
a2dQ+8NmfEXKcTdl+pslNdbtEBId3yeYaxBmk9zqYK7mIt13hP46fm6uypJLAau2veaM5yIDq9lP
9jtT1YVWZsmG9PBzQIJKr7F6turOWLj5bqR0UcjnzFlWJHn/AVx4p4Q+pvrJP0I0/kbat62q50pz
P+2apVXebToWPMlA1sxQfIctxvXozXW68xQByexpN55r18KI+kE43U5huzQGxi6y3CO16VlRzZ3v
i0Xvk6g9Dts6VMlERcnSEmxqUER05Bg49PD11KyZU2wIhVpUSrNR5nrdKu2mFfOzNTaeUsT6UkVJ
hRDZBaM9b03DuhoN2hbHtj+tbl46QXs3NiXUhyWGkT5cl3p572TikSttizHju6fwxlHTvIDQXNdd
2GKG9w/SMIQk0uYZx+GZd9qxXJZW9Sz/kc4wEWbqdpzInoqHa2X6d05mRcvc1B4KrT40BCyTAguv
JKq40hruIZ3A9EzOniP7Z2cRWx6Q2Zewt5ZjMGQcC4Lr1mUaedVsrp26fGiL4GWo7wOX/UuVPbbB
xWJJj3oLw3lAMJL5LcxLQ6SkJx+wMpqt1tN3uHA8+LrVs+sjsfW5MoHD8Lg01F6iwWSzucYrE5J/
86GeoHb2GsFRSqivYHOgZxoI+7MN31Mcf5UNuHWQXss3CLvOTAqblmKKDjaZSEXB1j4M8sVURltw
Oktajx1L/xYFJYPG2XQ3FlKpWY+Omdm0PyCYRA6ykDxxn3tU6W2uvY1N8zrUDbry9ahVH+hOn0ig
b5Kr7Wv6qVTK9WSNPxR32s3Ou2nbL35I4A4y57yLrmgu3htzPClU11E2szMvN+YYbsum+DQm9dLr
+lHUFCxo+R0RglGHPpePziMuCWOjBPorjuOjmIxtrHU7okqzVlrAyjMF/crBN0cgzrQoNXtl5emj
1afb8FzWXFxnHxUNUeE4zbB8K/mOjixdBApb4bjAkYoRiXdD3K6RLZJ6e2l8jpRSpzxUS5oH26q8
ZnTP2d6iprQLRud0egcz0Ajbxbg9KJ5y7Uv5htQvFalNQlM94Dmrrkjgk8yrUks9FAxXJrA8Ge34
AOv40ZmzO7uJ9iLp1qyV1lZnnYa8ldPcswqUo9btjI23sm2d6lTZlafRhomIeGvFumM08NLjKYa6
wXLRQqxrkhPXRG9dot7H5BVNUuIh2n1smVehdK9Ngigcm07fN99wAQ+mkh9dQW78PJ74S+9MrtIj
mX6qlr1PtnFSJudkmdV3Mj7WWnapEAJgZdkH81OrNpuaeTn1nWc6DmY8ZJiGdnFF8KTYzS6ySTon
f7DoONLQtVO7reMMQhZquU2aZZd6dLYBi/ogT5yFb05vfRjfTpk5brUmbd4aRb0KJ/xQQQ77BPNZ
3Q8sEytVGA8Zrt1pKD5VlIWT0i3rvnnEzRgm6dlF1qaSScvGb9Fm2c4xo/siT2TDyIC/+QkT6V50
/rtKYLYzvttt9RxwgpsTsSpa8Vin4qsNMY7MuvPUZ+YTivovt1U+EcHsc5slqq8uC9e9i5FYiwEV
XLZRYwix8mDBwfBWxFjsHIq30EQlzBIoC1+BKOUNxjOylzZ1b+7GKjiaBbyAflAW4wD5YLZ4209Z
g6zWIZ1++qkPvOXsSn3JR5lka8kKWEJMtde2dZ4ygugbxT2NFBN5ab0ORrXknLYIyv7UJcaqTN86
Jf7IeU18N3noinCF3Zos3QKMhJtvOoUEYJUe3eoeOGEEXqBoS4WAS/K19ooYLyJB7ZeFm8aotmo7
bWIaCyMGV+T6D3Ec7mJT2wT6dOwsDm1GuVZ3GRnVY6EtIeLbMS0RCfCcFrd2X60ASDFDUJqDYr7b
JwaNZ0enGmE4hvMsIr51gtNfYXQrU9BUSRd+1Uh2qx5IBC402nYTgshoeeihDlXabzUHB4TZJdeK
sytRnky0XX0xKeNXlsbPJUS0TQAQFCUgImHkwxPIfK9KlMeay6bnZ+VxqvV9pRrrQrOf55KjeiqR
mEbqmgwenGni1Lr3ZVzdJxb7iKbM39CUre24pmmbL7NpSm4TuiP1OrgMnYxqHYn6xR2L+8oAtmDF
OZ2pCWorxWKMii4mb3kAer1lIkdgwMCJg+mEGjMiHMsBHHzbvGuFuIfSPEMrzKP0nLXZTijqRmuH
cy4H8FZGOCZuroTWaKyWVvJkDgTUivIw2f1dZ8TLiZl/3OSv7jQ/xpn2YJa4bKrpWM4K+byo1T0D
d5KXxbREhcU2ExCcLPQqf94UtIGm2LacTETsL3W2kIxzMCQtDN2+q7L2NTTAtaPIGs2rZQyX2s5f
w+ysRPkhNrni0v2pwAGmAXU6oprOeNVgZELHQwSXUBqIdWX5+zisXzHgPJZeCDQj4BzRj/aR0eMJ
fzhv+6J5binPa6KdHREcKYCptIYE1SCAPnFv1X67kj8rV6e7kClFPolx0UbKvS7IWC6+gNutYuN2
4GNh2lI48aqwaR0s85tgU3wU3c9Gt/c50O1kLla6O70k2nDf89d1XCi0/DCSxemo1XeQkBAz6eBA
rfmlrnL0qPMqJUm4M/qLEERqAy/AzgHxKQ6DhT2Od/L1qjpCv0X/7Orte9akJ8wfGyzkZD5jpCmv
esliHYkP0epTfcynr9QMfkakibdq+uHbWoSYBS+oa3RYn2mFzTmOlj6iDVkjsiY2lmHOv57oooRJ
wkZr+OdAsR/ywb/X9JY889gGwVPNVFjFQ1s/zD5L50nzUgVbno0iRx+bbWLmZGpG64ZJNmZwFNkW
7PJ1DhoZbpQMbWe6OVdrBipSKt8dfW1QV25OVDUN+kNsvrPiP9O5UjClBRXbdJ/OO9vNH5CRcbrq
59e6NzCBFeUG5cLKEvlZVcQb+/HEG9t+ORnZV9JM+7H7DuDdcQJ/JpfYXBqponPIppvBwFU3asxN
qw7WnBKz/fSZK3QOfsSarh6vvrs0BS5fTG5a2xeXoumPBcfyPrVo0JORbXHUO3sTMYKSReqRqTNV
XTGthkps7ZnpdoGVooipjyB8/kzb/KZY2zYuANVOAew/c/4UGpWRlTdr0wjdSwuDigEIp7pmxtxZ
0cJDzCX30LUwxHfEDHNWm3Z0AJ6z7FvXpnNuyehumoex0OsVoutwZZHx1wmcRk0YPNIRfM6hmayr
Jq53Xc/IPMBKYdcsUw0H3aAeAtLHj/oYC/fia5W+GUzjIgbz3NTkbrqG8ly5KYC9IHicFTRHfv7s
W3CNrRZivzF2yjJsK3Mbl4AEUwgg3i1jLM2JMpYx4jYqWaHB8kiGBrFBioWb3Se8QlgBOYQ/rlu1
KV4txaD8odXDDRaSbBwoK7O6WopKcCWknqXe9TUaDTTYgZou6oZ+ytExOYPCR+fouJuqaniGomnN
mL09eX5pu0uSRnfQL42nIv3BkuGjHk5mB/fCtJ/qsiPqJHK2uc1LiF9H1RG4IQ+lQ8Y7ZIk717ao
hOQOh90f/xZLK0ODBOgrApKgiD/CMuMdnHU7S4Ol0NolvHCYiIs4q3ZGWhFqoqgr4HzTHclINq9G
B9uxQRrkx/67NVCeBhF6OaWpodfY9Jwjh5KRoLwqRI/WsQcKYY2k4vYiO1hF8pB26Xfckw6Uus3a
Ffx6LIK5qIlLWI8/M8fhcveCOo8OoJgXqfGkxOZzEeIsgl3z0Mgjua5Zi7SOxH1q+JBTcHHY2kj2
DsioLXK8kTVi7oSDrUZZ60m3fNaFSzpVTGRSyopxyngkVuM5RIduXiAPH+wyP5e5s0o0DlmrB63R
+MMbouev2dwIJ9uS1gf8RvEnqn/s+ek3OCHkvbHXaS7PoBUUOAPy53KAtqRY067TTchE1SeXuKMK
FGmhqXS4Zj00XtBgudCQ8xs/NEQD5oWcwM9Mb5bkEVXISjkxgf9Bf99c6a9R17coXGw5OiyBWYAa
Q4RnfElLFM+PBAFCCowoEjDFA6zLM3uphsrGJJ6MTTVK6wRFlr4bWTqgS94Mo/2IXuzNb6DRR4U3
l8nOFNYOqfOTT84RWmyoxC4KdY6Y0+B0msfCcKtD/fGH8Yu2SgZcYaRPcFcUyACGFK6kmuRvmtvv
nHlYDqp2HeLoSx0y0rCrhyA2PvV6OsaAKpYwQ36oo7VNnOHZiGhKbHvFdOhJHbj6uPUPpXgxejPc
+Vx5m1aQQ807mZE0zEwGdmuORnKkmctauEDpLqok3ltcFckOFdjwlE87UPdNXF6JS1wwBPHCfjyx
5HoRTAu9WYzfYVjfR0z9BufKDmVZqf5aVWo4EnP9EIzpo551Zw30hxqH90WXHqzWL++GVt0xYe7p
EsEBMK/OWcq3i1IRe5yurEJEvWM4/SVaf0vsJ1IqMKQRgiJ3aHkn6MeqTz8C6nsSoKz7IRk2Y48u
Wh34YdpuFHBSRPJm+e2rqlrnVqm7VZilD7ifExF/Tfl3EDPQyKkbzZZxum0d7Ew7Kq5Y6YbiodYJ
PMjfp5o4H/6QaYsO9wOvMVmok409P+qWpRqnC6LKHhpIwsh9P5DBcmZUZ+oYSMTEPMqD8xgMWHjR
IR5cVUNAUpbfOBb2EzvFetZPZhHeR6395vbuk4+WnIAtvBNFBCNmoBipmxX+joujmLVHTPRzULFS
BHhZPSEtPsd275AvHm7FnEq1c/Gd5tVOG/ML+v5VpLVsZU0s1a0m8+dR/ioIpZn2Anj1VRurjfwA
HGD4det2V5F3f/vcb3d/+7bbd/z6eVGzSSaD1VMm/SDiIYoLDZIMT2FdQST3tSzfg6XI9ySzm6yY
52seY3YxZXS5Lj/cbv3zw3/jc+MtwNpnLGITQQ8QjyBZQrZJzLZ5NTSZ6u0gn/n14XaX8Jp2Z89P
tdr1LSgyvdjj0+UHAL2EwxiSxwniOZ0Rmhr0JfLXNUdEL6vbzTKzCS653ZzJn/VNZ1z7TsRJ2c3G
bH/7gPPz/95qYJ8KH6NY6hL6WVY7x+oC/F3y1/x1M5GPcrtfTq0c2OF+LOHhUsLV+xHeAriN4c8P
t8/d7t6+YDtBz+v+719u5C07BfbA9WJYAF8rVGaWfLLMn2EKt2w0o3LPBq3ctybYOyw4KAwSMsxZ
p1b7261/frh9LgN2tXO7T6fsL74yfKUplmJRA/TwneTOCRjHoV/9nFnfnLBLTBQASKiiAeGouU1A
cXoZw7cUaWPvNMyq9OE7aZ2BLpUPYJCA7BcQ57RpWrouDJeZ06RhoWbNRkBcSaL5u8DJz31UTvva
nCAFqJxcp/6U1CPEDcseF+ht30arRNrPRZBuGfac9aISqL3vaQJwZxQnlFSIlpt+Ws0FKvwAWkia
/FTtam+Mjrl3u2FC+TRfnXhI9rrpt4ewIBZzqj5rEt63fe4n9NZe3Az5qanK7tSalcsZVRzYMhQe
w/lVYfU7u+p93NQaD6Mjh1cSXswigw0UsLmkJrW5VDlKcyomHJwZ8kATZPNOGdR7Y9CaU2/VR61A
NTJjGy91FLvU4d4TauH0qCJuDvLWOPW6YZxAAPDuN8a9r4jzbJQ/7SyJVnxLd8L9tcxy81hHkZAG
9EvUjs7O1gz/LtF9KiA8Y8r4rqEQXDil/t3obXbMC+p3QE3HLqRk4b+xM/pMCyae1cRl/BvWnKnd
5mMYayytRpGflWbOz3P0E96/hVp4Ri/NdDHu1WTVCl4VsG6UuGqLNTrJ8lNo29lJVR7ZLo1Haw7q
ZVimrFQYt+Ukw657DRc+/bl9RGluH5mR7oIov+pBZTPKqqY7sSXn56fBiGBmxeaJyiUnUZ8DVP/E
Q5HiTk64m81L7JOUjDrzfq2k3Qyz6YR/25tyl7gf+Zuwe1LYzlHeaCoKX992us1NSF0AFV+4ZVZz
JXJTEJb6K9c7dcuY7pECZKXKF5GNEkoTFioZOzn+VZhzZCWVMFa3z/368u0rCCCxsHcFT8xhjrZ5
aaRgE7MXw3W+OjHfFZjPPED+D+BuGKHVJ4Bp+1jxn8YRZNz4ISrjW+3ixykLjgmRFPTRh2HUHqM2
yLzW1J4xQ1ee4pbvtg44Q5uZylbzdZj77pClxtJUVOKNqRQ1AaWcBcxWsRdVle5LI7prcuq8uMIT
DWwyMqBj2rhdIrW3FoXdv5iFvu2JuQHIqJdY3zD3huhahU+dirj1WgXpuCBKy1zkTs8GResfXa5V
yujcD5B9GTZMl4qkBgZae9pb2Ak4e53Weh784ehMydugmJSpNJ6qaC5ahnRGq/fpltU2ZcnornwL
3MgQNwjrjPKc2ceWNSo0zd4F+VIn0QO4rCUAAKp8m/xDMMUtpILyx1BRhNmZ+t6V+G/szF0NSAqX
inZwSFzy/Nn4adHbeZVGlqIVjFc/4sw/jQWTvqBZ4AvYaeLiI/YkjzJaK3oxHoZkdhZj1r92wria
83WWPI6wDi6doqd3sYtmI4WPo+uJV/bIg6MIY6pyUkFVcCLE9zQT3VX1yotfsnnVw5zdblJsa2v+
8KFG0bjWV4JqSUK9WtaJM/6j2+ZMh+38acI/pUzGXVVpKJ4tce9o4a5swWhqF+huE0NydhaF077n
KD6SQkzryab168bvvCzcHaJW5aKMsETLjpWaqusHDS2nCMrtDFhradHnoQGJz/OsmriGeRrSCeG0
fqfGVJSNvutYhI251nlNCwW0yMuFRraFZ9DkGBExRkaBdrUEkxtGw7EIDjZVHJpBFYJWliCzHzHQ
GFn1Dfbi00ZS6XXsKlW8MJs6dh+w4Yzb0NKxeOaWdqiCjz7U9JfOYuBiNfsMoPwu6kZjiYvqRVNO
FfVZWaBAMevqK600TtP9vijDnxoZWJ6tYjKu04tLcdbrPZ1xgFZMiTT8V1BiChpoJUwWac0VOGzm
vSwlG0M9TBYrO92OsMLXCLRrspFx/jYfsdMyqUfg7fkWbRkxUV7w5TQiP0C7QapG8+MFwijOI+ME
T5+crS2A3tHt5te6KZ9QTH32Zvwdd1/kxlnrXp/8pZiDLedd85LxZIEM8XRA3OuRjp99wPgELmla
pu5kMztr2/UHSXfdumK83AoTB2jlkgLXjmctHLtVJVg+Vj66wEQGDVgfIWEza4uOkpf7XKKKfvMt
7bsK57OIMh0+Qu2s4rFZ5GzovTp01dU8qLy3W2aFQqdsZugRTmXARrNTMDD45jI0SrJEQ7Pj92nG
JblCjieC6p5M2mSl6DhWMQnpq9qeVq5CLFYPYVpJ50dljqGS4MQDbneyijbaBKr2EFrUzDqMiwXa
nn5hQwjAJ5Z6hHx+j0oyeE080Q5zZmOkK46xhUSnwIDhmLgDSpRvLhx1q6lNdmdov6zQWdl6/d6B
39yIsr5nLOtuDUc7Ryylaiu8ppLFabCpIF8zuLKz3jIZck6Bja+5aUt1FxMyASyuy7YubIuVYwF6
K1KsWc047A2j+ymq+TkjuZefLfZkut91/hQ/p905NJuvYOwfK7QHFGrQ6wbVX9W+uuli/8KUBepS
UDF9xr7F2cYkHRA2mB9on7UyDl6myW6hEt8FE2CPonRYjRIgCkhUlUTRXrJFEyCjGOL5E8COmrnp
eFErvb4p4wnJJo0kpbTKdwl/2aJusf5MkmSqBN95A9mUc54B8ws7Z8R1d51IAmoSwkINHdU5Epuw
1CQnVZXE1EKyU8lLnVgVw1NV7QZrmmSstpK2akvuKmAwShgwHYxciT04MX1JN5ZktaqS2lqBb8Vs
o+xNSXRtENUv+xvmNZPEV1uyXxPJhU0kD3YoXogmI9T29hn5YZb0WD18NCRNNlfhyoLESA+irrhU
BSXc2Q4A7a+7aE42tQmdFk6HuabJZrkoiz8ItqNk2d5uCYbIWxwIq0mScaMb/PZ2c64ZOGeSjWtI
SO4MLff2+dsHaDwERQDV5V67VcHsxpK320jybihvRcB4haTyTsxTeQvmO1USe0vJ7o0kxTe/AX1b
AdtXt6H86pL3a0vyrw0CeJIs4FBSgTm5H0LJCeYFuislPhh8NwxhSRMOwQrfPpVI0jDKknxRtRI/
PDSQiCuQxBhp3K0DpFiXyOLbh14SjMcSlrEN1Bj3GmlsNVp7XxKPB8k+ThmDLFPJQw566IsAkgNe
cfSAMJMdSU+GLTKQxQJRGc9JcUBbAlZb8paBEnxqAZTFHBRzB5K5k2zmUlKaTclrTiS5Gbmjuuwk
zTmTXGdLRYkXSdazIanPZPb8oG3N1xkq0sNAewLdhcVFXMtcULjRzLdZT0mWNLOF8tCCl06HUt9o
N+Q0Zsbq0N841PJZxmgGjFpSqgtw1a3kVneScpJbWP40SbW2b4Dr2ydtoNccUgzBIzjYOI7rlSPZ
2DaQ7ETSss3bA0ZM3OBoF5Ko3csnIRhZGHTgtivJ3a4BcN9+91gyuW+3yDKwl50kdjegu7FXR/d1
zztNq3/oku7tsvNNJe+7APzdSgK4Cgo8NGGCV5IOrszduc34BSIMTzor+CVO+bsybxwPUyN4WTDj
leSNNzfyeEA5NwEj54le49dOj6y1y6UDrxydUKDAL7cdpkliDJaaH0i6PXDAgD18VKvR2rw3r/5A
rTe5FRBN8W6ASI8lK11RmzW5k9j+JEddl0R1G7T6TeP//62LwcWC8J+5GI4fUf79N9/Dr+/408Mg
xB9E+1ompxnSRw3LxRLxp4fB1v5QOcNqiEWFjqvAIOXsTw+Daf9hYllAh+aqumPoKkFYf3oaTOMP
zr82sUM4I1RTd+3/ialBkyldf7U0oGhxDZUf5BLUKzTxW4pYC8VBaUdl3naTZ3llSUoSDRj6XU//
oe25qD4qO2TNbGl2tBd/eaIuvx7lr+Ghv8e4mY6NEMtCLeu6/DWW9tuDF7lVVKhU562B/F0F49Ue
EG+RIYQESo08xnqO+NaG/9eH/c3G0XHR7OuIh61fu2rBJrFTNqsOSyA68oYYq7X4r0KwfzeO/P6H
/paVlkCO9J2eR2yNRTffa7YXNcQ6sXxetvHzf/6smqQs//6iorp10Lbo+GNMTdN/e16bVCm5Mlf1
NiCgaR8Ke2ObxhkmBZV67lRHQAjYPwoAucKlUJ9whxzdDFl4aFsZFJLkaIOkXtGGwhAgT5xdZwai
qAJ4A80eaTiCNs9oUB/Ntvri22gsihhGNCoCr4vNr75yvZEXHpAzjIc8oP4ApNhukpxnOIEbFMbD
2VfYzGfxcDSFRqWNVneJOitfCqAVPf9bNsTdcrLc0YZeu6AwFzOD1xHwwqqeqcQNkZ0w0IR7v6gp
BBG7ulhslOj/8HRmTZEyXRf9RURAMt8WUNSollra7Q2hrQ+QzPPw67+Fb8R30R09alUBmXnO2Xvt
+a7TpkLhZr/Mdh69XIcULJFAcTRNqwo1gviMmFGUlnTawWo/u2XmztM/kclw6CuXuwmFY8Ik7Rm5
iUGalqWGDcaeKk+Y5qlMhuMk+n965T6ICMaNW+o/kDKvad186GK8T7RLMJhcFXN6X8REhYAaDKL4
Jhm3Ip9NwRu2wtfq5thbieHMra8h7WoPWRFAoNFAhjZM95luu1fX7YcaN1wYUXkl2WfLoiSMHtDi
WDO9cL06NNk/rRQ/usL/m3SuhMgQ6Ai+lIizmkyLwtPK9VZp8EWmfAnaYQKymSZolJc/pXKyKsjK
KDUtf6CqK3KQqylVCJ2CgMDSDxtotEwzIlmWn2yd77jkiOYC09rO92Wi551HdQghFpWzvf7oenGP
62/Ac59D10Dpchy0LpLMrEHxFuIZcFzXH9FMCYaJQZSOQRk63kk/+1GnKkh7RIbb1yl0uHuL+bhU
T7R4Cj/rDPDLNGNrE3oBIxPEWc+xyXJVt7O/ltgvsoopt+guK7Jezy5yYMdKTTgEUzpoBVT/Rcen
Rs0Fr1ZlEM97PM4OW1xRGT+KjYRH61PPKBiyUi1HYqJelCTmZrwD7N/4W5T+kumail+cHBKRt3+k
jpICmMa3iyeMotKecZJmp2ITjigrfRsQ2bs85p4Tq4X2nImnVmH/cXghjWFB5itJTlTHOJCqFNfc
tQ+NxRQxaXjNdlfeXK2l1cBtkmvahWlxjJ7ZxUShMnzNleTY5yp6b83Y0/Dg62b9hDup3FWL6qeR
amHJaVpuGf7DSFTmdqFdNLvwCz/JbX/ia8Ve1bPGR3wYk2jDWjFUvjt8lISRRS1uC7y+39sXVXlP
lHX1T5PW6M9OfosXJrhjTKg4R3pqKjKt55x3FylaTf4z1GhO8HRhrOy43TfzUr5mxUQIEHQ9Pe8/
NDhxdLhGJuGQdg3bRcLmktI3CpVvwAy5NIefXClxCCfqYRyKPY8vjQUbnLW6ThDgrWDM2icGxUTt
DN3Vqfu7UpLUKAc+vt87T4VexrqLzDuuP4TgMcxTZPxSRkHaRmgDtieusmlT2OBGEjwGQIjmhWe2
MYSkagAlKUCvx7RdnZ5Rzooxhl6C+lNo/YuY5EMG+Gk1eFK17Sfd3CykyGMHoyXfyZruAMl4lyZo
i7TcCIbDrV0scMUu5CUkUtDJE7Aeb9HYMms1UTCjvam9uJmBXJkmxrF89aOhYAim/zhwdTf7FE2I
Hl5Ejetbf2sbYZDTS0lHavjNrJS9tHggkwzJUrW89XXNTFnlyidQcNaSJf/3ejK5XpCFYYfpEVIR
EjjkyQCuizflMjuz+CYyNn76joVqXLgijEAr9GI+IXjPTs1HgWzvbqzip80n1mIXZ4FuPSf6QgVO
VA9pZEzFq1uKBK4dp3Boy7siMuKE0iXduSlC0+2mWPs9tuJ3HN73ZlzuLQ50X4keaQfWnprOcJ/k
fOfsvo/t9GVArs2imu1KZpqi4nUO07bGtMVHm5r3pgzIhLF3bqvjzVzuwuRuZC07qrN+m0AXaCqk
Qxez5mr7I1auWGzPMdlzu3Xm4+oUTAhjhaHTKRhgwG8kkX0JoYaforXDO8ZHwXCnBnxwgfg64dfj
RpkV1iAbEhShmoB3M4nQZ6LmS9l/UCLP1zbHTLlC4d+JVvyk+MY9SAWvObZ0AABr/7Zkh3lk/VRc
3lrsEC8+K8uxc9uP7SNZ0KvzIqnTYp6mIssXbEPr7xvUFKQXDYF3vze8Wfcf6DhOpQtzyF2Dju+J
aot9NK3M0O76v+zIsVeIJCC1k20rWhA2dMXNNlD4NvVHosd/2izZ/GWM5u01u9Bn2mENg+KdRqFL
hByuGj0Y2vxr1QiFltuqBmgKWbqWKbBr12YDP5GlNKVBhHkTIn12c6aWEB7qYhwAiMMnrGZyKRF5
u60WOK0VaglOLqJ08SC09Eim4taWPBQUdU/MRR+GiMiXkqJkaln0tp0v6fMr5JGboRD3aVbJC3v0
mUsY+XKsTphPgYxP93q2i71BJglSvKr0aCcDOCxD4C/CT3Al+RppjJ3DWwDNyyDLrAMFah9cUTc+
OWlZQJkjbc9OII6lasAqq4R1TbItAgmY2guGq+7cTq9rTJCYnT32AiZ6Tp/Id2bnD5FoxLQJphMJ
0bGgJINCY0pn4/r2+rjLA9XkS7GpfncohurCQDshIFQBtsv4UfVUjFDxDjWwt3coDr5jFmGO306J
5HAmHmM4Swu1X0M/sSzEZQVBhixRQUmcGo03mX+J4ht2MIH4VrP4mLTpRD3nlQkGBHJBiY/CxwZk
x31c2/mWYK9hjTU+5wgiP6RSnDNTF3k5hlM09byppHT4OHOr2Es3ex1XfHaC0FHy7fMvZSPyO9bK
XsFEE/+dorJot/RFDGI0qwK46hobp07wisapP8qmxEGgTJYX2zfUSF/Gkmde1isfSk/7PFEWPo1l
PKS2V8VNR9d9QnojxLOyEXNdyI5SkJna1SjDFYKIJAc43krtF6SAAvBbnQOj8otYG3DY9Gm7NXuL
oULu0ZAreEllUBvebI7qAaUmSQwaKv0yJajK1qmacUwyGCgwnK5mehid6d+KiuUkMZI4ZDgEo+ng
1x1fnZ6+hiMUhIrQUBDuOjt+nBadPb01JiVYu29Wuwm0DLRCwB9BPw/Ml6fhFfF4he4m+qwaNqD/
vQhE/964mAdjeRTKenHn9EMr4AI16mai1InE1fCjwGOqNqoRmtMqjfdSUd9J0iOko6+BzM3qYa3p
VtPmg60A4llIUj8rilAafsbroqfPemIjy2bSfGo3E07baxqmzAg7Dt1Zj2ZEi9TSeTAIbCxT/YTJ
4iCxXB9TWqSBaSN3sb8ixzD9HKl5iBlHW+fv0eahihKtvqYyJ2gAI0ZPOMze6VEaJDGcLtR3zyUz
6Z3SdP86Hs2gIs+QvF6EJMk/QzCVWVa6jpLBMn36FXmWqHy59FEw09g2528aIVowlzmZA0nFur1m
PC0suQ3MTA54vPjfO4qFIrXx/zlmdE0rCyE4k3mbuSWBAnm8XEgutcgIAFPvGKI88EnoWyWh7RJt
yT0Jk/wyK9FTbn7HORe7syqJlr+8mljpAmPgTuvoeM2VmdJkjZoAlPQXONc8mIuUCmRDF7mWAuEZ
4AXFLScbJ2Peysx2tzZWuyeZiJ1eQwMK3eaeojIZYkGCJ9WX5+aNHWaT+VkUuLkbBr9OOz4VmGNq
gQTXjKMwYgvfyw55qD4RKtSyEU9z9kVVtAVGl/qubgguzgq82foAELaO2dEXgpecSfq9XpeUPhBx
ScMwhYBXq+WO38ZO6mmMx9NMIcBL47OKAIvVSfZcqwTUyjGCAzMkm7WPgcHAsUV0TbXHUzZ6aKld
bFK+U+DfwQBxMdLsKyknKKDrcbDBww65GCHnGg+gBWD+2KQEkMobtqag0U651Rr2dxGL/0oyXE4t
4TXUHgy8G8F1hVnrMpZtjqSloMRVpfTUbHjPrfHZrpmjb1kjbEEJ6gCkRrmI+lubLP4ILyVIbPkA
nOw/wDMRhkEmgtUi77qaJwz0pgmYCCk4ZQ41GTUUKg+yigWg/o6jRa8hiGKgOM8ZfdmytRiYdxA+
u4FiA/pUYhGCS6Wwx9jS0Q2P9no7j17eOX9gdpN/aigvaW2juB0B2ypFF+b6au0mKP9GUnNqRooD
G4VDLH6wMJIHdzTTqw4DJbrmpWk+d/CQvCTKEqTHJ7AMaDQqqFI4uMYYdaMEF+Wba18e+d2XDd7G
1xRrP7mjEcRu3zC+kaw2Y6gb764z9Z9z7r5Y+tIfOVmh7JutCLRNYvnStVnCJ/PCQbgIx5nnGkDS
I4mCVOS0DBIkEZ7VofkCsObse1W8msJ4VIhgMNp8IXJAcH3jBzm507HEJQzJcELeNH85pumyKPKc
aZ1aBRP6NDyQaI74dLnde4i6UlogemPs5lNBRWeQU9TjXw5w/lzmfnvcZDsdLJB+azE6TNZWd6s2
uT0B2nnMWvaTbSrhOG13GvN4XzPVUG8E4xscgQkVI7qtjqI4dbFlmhwoFf00zONxJcQSKq2z7LlU
SDx8OhCH0lFND/fkfuzoN+DRVUYcC4qEK4b0EdkBAImpvoJGW3autYQCzryd1sTCGmuLMnBfz7Pq
A539W2p10GpjdhqL/MtWwJrD/kv/tep6MjjVAKlqPoGrURdATMw0AzdAdBkEVA5nDpWxsemRFDew
Ij/ZshwNtmDkXSWydUlOVlJx/9IvhMpQwhqNwX6UMG+q+lalymcdgxDjnI0yUyVxiOyxcsQJREQY
oxjLfe6TsfMfkfsv3LEtSsKMiN46p1dQamWIBm+/ZjZMnGEmbqR6Hkwq2Qi8sYd4+kvq9JLVEk3R
shlI+TYvpUHnMEMYF0XB6GwjkUHXLogpzm2phqP5psx2Ga6WmeyRfT0IhxYYcEdkQz3W8DI1A6Xx
qiFd90Y9/BRd/Qza68Uuo7dSxtKzcpz8ToLjAumMEtgKOT6m4heJ0WILrN7r3iTwoCTTO3ICQT9q
10w4iHDZYquH7l6vupfHvAI+3cvc6rcuNa66hfOqVSsZylrbD7k+Hw2DV5NbzsEwjYu7mjArYnlV
IjopksvGqVYHipLzKuNF2aEDw8ipGKFBheLbGWb/vLmrJf2TGctYNGMdzroRe1FdPFnAWGjADH2w
1JR3/YhxeeBgv7MmFsGoVgKrGZ96HcR1h6DJG1TrzeKQtNdKBcHgAK/BGKyz7qjH9ElRnRHKHsbJ
QjKTTCywKKFd4qoraz4u0cWckeyBzJoVTYSeb2k3IFvURotOQPbA0yCXKOBRWkTCeHSf78SlAZik
vsvMhrFhA4wpy0i9JYcK45IlpRNGKjZQI+EdNDWY5I2wCebpQo4tehpjY5SI53zq/thlT+jXsjK0
RG2T2WCWxxmbgI4CabGzlWmW4YMsLr2JZBd/SVnCkgglZmmgFU8Issvm8Toj0aZqS5pdRkvwsBTL
tIexOx8UHcCazu+qHGbUIO3L0EzTfsVQB25kBXuQQTuUq4vVqVaOTPye7VgpjpUwb3qjg4TiEATL
DsCMap9UxnvKDBNndSQnVryDXrfQ+dXjmBgDJTYPujp3/rLqX0nXvk5d/Shshjw6gB7PXZZzjqCO
oRuJEzX+1KlYEdCTHIaB8DFvKhNDJe7GGD9oXbC7kp7gQUik4dRsmjIK+22vtgaY8hNlmkyomlyX
DdvsEo66ke3STlMTAjKb92olbH7A9+OgpfehWbHttcPoCeTTPmKKJ1cHtj4h7CxUHiRswJcWIWg1
r8RqT9N7JFHdWEJFn7Ikp9qFBlvZOm746XddlFjNePGuRqfY6ui6tlUckrLRe6MogAMbtFobkzCL
VQ+wQEOgbb9rOOx5xn3WZXN+WjN2BYLMgmn7AIXZHrWOY4VWOVCdpRdni+GDaAB4gIvJG1l7wS2Y
ezB7b47ZKTvT4DNlhNUFKDD2hdP6IChO+QL2zyxuiULXkPhDFvK54sSS+ZJOG58MFlTL5vHJZkxr
GbFDaFtJOVMs2LcIYMah843t/urh44Wq4RB+UTQ5+hr7giEFi3D3z4oM2nWmeIP+c01zUipiUsmz
NqY0+gtcY7oggsiXOZzb9lgVmnrqJ5qP5Yoba9Hy/0pQsF6WyGFvmhzLo6EnpkDjnufmns90fL/N
oaEpmPPKWsW45rpCsG+7tzDslKVWABoR2ZNRK19l5qdxZvtCrT/dVh13E5PmA1uRdoo/LHhAK5xs
O2cBjjsEokmVYJWVcbGDXXnoN9tNKsJ8WTAOt8Wh6rjneCucsobplurlRTEoIEASm17jZt/lzPrO
+E+G5b1a56Cw68gbTZUoeHtTKeFD8rLI2c2DSbyLBkSls4uL6SI1ovrpdgCvH0y70VGGl8qrveHr
U30yvV5NkgAZATtjWyDCsegEofRlAYrJtiiN3e9XVnvntXOWPsCL6Gci+7eNJzeRKAHkn2sHs5Eu
ytVSSvBS+Fu3XTRVcMrgAdqhN9R2BWZohupbE3ClN15NzeMknJojsdV7yJfuUw+7NG4ZB0Qau4Q2
bGdrATVHsx4nhQY0svMcDU0xFq/KtxlF5Kf1YIVzWItLYt6aJd33tY4lQjH2Jvbvpq6Pg9F8NuZx
abOYHikleWdGX1aUEpngPHC42rtGG6yuOXAsIAMxtpx3woI2phHqtGXdlb1GtCNt7IYpa8fzPvEu
nKr9JH8moSPIckpvFIlVULXjtytoKada/mBlGF0zhLSx7Jagep6ti24tCi3+WYEFUnBEtNnz+jba
11Z3icm/8TAXvOInYIUHSTRuRUaCyVI1k1tcJkcC9zQ6A0nFWVp/j4ADGw3ACwHNGMfOjRPqZw2m
ZhmWdxk7F+YEtw6WGPDeU53ahKOK9nPOCFmZ6upgpby1dq4+aQy+pzMgQcV4nbJ8n/bTVWHmCJrX
zVFuEP3DHf/ZWesLzt+/RssfZEp7drtB9RdT4azlwpRR6ucNKe11bJbZaqIFBrtDH+tPT9wXrEz3
UnAvgMyt/unYSHnfrGetzk/LG2Kaj2Zx+FgMwgd79juRGTQ8K1Zycgw22aNnloSJ/e478PdOLaE0
OfWVGhnsIo0EC4U4E8Nwch3dKNAoa3PmQz5SGzJhjOfKMtwXPUJlmFIEKqwuYCpVoFBOFmJF4now
ZkHnAqWgF6nfAm1aEs8FZxGqKgKHySlswsXldKtG6FP2/CFwPFJoP3b0lwIJBA93xfxEIWnTPz9s
pHY/FdY166oVhJz9vprWH9UaU1+gySYqoZrItgGzPY3s0cCIiOkiOyseOHRC1MZMQgfKGjYMDktC
Di1MM/Dh9qoEe55+tdkyP3Qmy35KqgPZgZLXQO23Lk3n97YNQcStXiCyOzczo6O3xLP0SwJ2jkLU
UJkivKoTSr7iB9LSV+mQ3iF4zE23+TtvwsS+pdpxXpV25vtJVI5o2hglx3B5OBitdKZzx0MryjRR
EuTxW9j2+gHsZrHTeKxyXdMRct6cvOcSShbIOUEyD0vDcweOJbaG6UaLn9tmoIE6YlpcamwM/E3T
0CLSphGjiXLrSqRHSmM/zbKsLhMThxvQtlFX0XRtVsRWRdQ1A8AfmvikaDlZvkQygkhOzqC1lJ3a
WnezmYxDbjzRFkjDNrLgSHN2QTC/a5paHNoiex4xHD9YznCs+rwN1w6zEV5l6azKNav012SZvzuF
iEaFpv+Zw157NvXEU+bC9UuFEUxENU+GIbtJV7HpxlwIEVmsVHxmjl0RsDK2r615L5Q0PqIljA/K
e9Pive1pFbTOCVU3zp3tnPq7F8YKX0CKZxQA7Aaz9RCbbNkOVB7C/bjYNFWD3Lw2uhP5ilk6uLDt
V/OXgjrjszNdd59GENLXmTGiysX7XehRLOBAxPLZmzh/miT9+r11FYmj6EHNTaC+zXYCTWj7Tcp/
RPNxENLdi/or7y0JV8jGh3TFY415mnFgNOysevwwZvuB8AIaCttzTr3yn95y3YX8alONvnJT/zfg
XwQspGOUAz4uiZXyoZeBZuVuGHMXUTmvsdqOWyR0+L1D66KBRb5n0fIaWeGfLytmYguNUNIZAOvy
fJjGYU6J7HBrdrNEgjeXiCcHzbE8EtjESUj3050Yk6aI4+rcWUi04gQgbdh2qoaUqNIRFUUG/Y58
jG6D8aLTWDzZUEWJpApYfrBB5EiN6Q4nnuoELiGQ3BqEdtGspGRX/pPjFlAGRdYv8bBbNlIwqRcr
5xNepKDeEOsEgkEhULChfKL24uSoKoEzq/+lGlgenGv2aSS0pLe+1y5xT3oXY04SBoZdu58ffn81
dCOJLrXQGOjP6d6NyHrG0FohWnaJjWaLAOBKjKeOxRAFY+XVulOiOq7veDmzo5Yd4IcJhWdW9gWx
Jgmy7nJjmSwOq3WsvYs0OjOvzE/aiMMf5h7vGbPTY63q8REeb+zRa/ATGVP1sD8ekD8+mY5q07Ao
0kcsyD+5sRErEd/SUnDgLoj8TyN1AFUuAZvG3ypL5huwAkrJ9CmhM7OPV/ldqjZjUuEwtdFQu0NX
MEeFlDpevlcDkpgICRqnnFOjfS0Tf10HF2RFLx9clzDCZh3x0qXNe5nh7nYoppSTmnadn2jyz8Ir
55kc5BnkDbN4TL+bdQBkZ3WpTDoLotH7YGgQRNoVmd4M4E2R88zWaeWZiHVLQtP/2lXzNG0b2mo+
6nWrsuHJeJfocgwYgwGMT5f/IFSeZQ8gHF3E00gdgeuw+1uWTUjr/5vghKsC+sTPdcgRIsHbifFw
RVMHWtKOo/e4V5QPe9zbpF1TAb1WzUgEi939uMzlfeB0jkG/t+5tXPg6rRZDjhyQGa36hkytPXSR
D5GK9YSTcuVFUe5DRnrU0gYJGvbypYDP2NQkz9UNyaeiIRk06/Yo6odQi8ZPZSrL1xnaM0fLPKSv
dS+XujpOqfAEJ1Zv1jNyNFzmn6munqJuo1cBi8AmJA+mHi8hp5utCz6PF6M2kmAgmLY2orugPKtH
5IhKlLxqRhv5bHxY3coFEBA/gJY9MB0/RRbMjMmW7iku0bNqqIjqQvska5EOXp5r4cTdSIwrZ7ko
i9cAa0MbFgrDT6PMLnoG8YKBiD+QWn8S9JZC8O5/yoRhJ0AvmkNM+fcJ3pTIms4Cw08XV1FomT2n
IyHCWSrcfCsgLpJpcia2I+NdsJqoTVLJTbNpJ7TANGwapUs5vdQq2VhER9RHDjau1zLrc+y1ebaN
AHChhVnffZoEjU5rnSnCHetQKiSO9nJ8xM6lneoVWx0dV2J1idVKqYfixiTmJbcfazvWKDvcpDv9
/lSxi590woFEgNLg/38p4PJhCyeRgf6wARyBWIP//Vfmh/zV779t+nbV//x+hVR9lZh+c8QKVBYp
PjVjxF7MdaQfz5eVBThOXUZ3IiPN41peX/FOt4/5pKM/LGM9pLIpvGgULgqU1b25PAGejtlrNye1
eyDkKFM287qMH92kVT6frZWA065zo4fF3tzV4gtz1092W2IstGmfF0C3ose6m85Z4q5PvAewYvXA
fW0GtkMiZ62O7iOeFWiDThwssUhvZcr0OB9A4rTDj2myjhWqYSNsA+0GjaF9QTBdrI7yEm0+axJO
4ZweS7NHBVzXf7MExFwlpr+wLTxikMeraiVjODmoJjMKLc41+jVuDSTEOddQBx8419OwZ65fevqQ
ZueiIIc15RMp6oLipTDHa1PB6iB66VBX1HqCI1NBnGlKsm2bRhkn6+y5KKp2r2TVfcaoneCSPK3o
vlibZ65gMbz3yOKtrH7BGMGYVvRPVosFZrIgJkRde6YnVaI3G4Gy5aN5UoTCEqNlxlFH90cCzLxV
WBULAgxeu/qP1iKHdDMn9a7wi9TeT2ZUc3lPoC3olDZQoyRpdNuTbiDPc/UZohLBrONk27uEzmEA
EN09McU/NirT5UlUe9K2KH0I85AFlsoYaZVjLezCLlKwKQXKads6fLqVE1TcYR5URQFuDCwNbTQ3
7Bir0X0whzsqHaTKYPCTVNRHGoDpY6K6hyn3eirSE+lvP0vpZO8IKnZwGkgxjudjCc4bkiTT5qbE
Kr6Y9PLKsR8DyxXDPiu52VFr7Zq8QDbcJYy+oMQHODWhBaDO97O6/l4THchb4jzX9URnomaK2yyM
prGFVLsRK8PZmM09dHwsy4L4gLSb/hOSsLWqQNnP7M5eq/+kbr6Z0/JvIH2V8tC4mFiNmb3BC96I
BRoMHTpL78jykiAeylduYvPBWDQCx1q4g32yGi8WBuB0uA34BCQ5YZA1NQJ81LX0uyqyfEub7GNZ
WAywiyIgpFCcWvSoPCqjfY1cYwoJnKZpRkF+aPvCOUvaRccElM9pHCMXkkyXnCaTt8HtXxxj19LP
lVp11CCuuIAtWolvEngC8S/tM300H6qICbtMrh02vQf0UPg/hFSfbC2CQtno5WFl2oPCpXX8vuri
Z40+pG9q5vhMB3bwJ8VUnnUi3wnNgZONJvylNxittyTFvzaGYnhK26ivg9sQfmzYxR3JDhRju+IA
TDiF5zIoP2qk4zIdHVKPbML2baKM8QqZtW9uC0bTJNnsLY44m87qUL71DUMkOCP5m4Yngk4Bc2G1
rXOP9qV867YvKpY2eaMXimhOy+I3ovoKr+eQep9LRAS5dJ07CxMN+a6278irKk8bjfaJGDow0pWg
w408ymlRJP7+Via4u82oUoM5/UNWi7Wr8cR6kUtEYNcoT4k0zWMKlPQhio3xoe9TosDxCF6GhDnm
9ud9M/VB7RYjcyrbvBL2fm6lfdAGy3nrM+few65mwf4iJzElHWAbLygagFEn/itXQmngKzM+jjvb
t2ZD41OS8x66QBt0Q0FvfeRCKHOl+Wjd/jGvXPZp2xLXCxAlaCpmo62qLXBAuKGXBLoTAMFPZVkv
qqpVT9KSU7jWDxNW0DBvMvtp5RUr0rqU5Gu5ssmfAdwx4qURTu/VZT0bS3RRvH5Cd+1zNmFF1Tom
ggZZKzujNDfBDtxl8hRpgCuweBILXYA9Xk1jZHoyRc4J0Y7ul+3w3Mfy3LfVGjbdxLTGzJ4wux6G
dpKnedN8RSuL/DgyT571/AK2naDGlWBJ2wpo7HOy4zjFJoBpDmD3gSFbh3mz/XYiScONXKBt1Y7z
WtlZhJH5Q4kHrwZ4C4OEupYpiTchB2VxZxEpx+7StGwNVtIw9bPCNUaIhRCMIF6BX8xJYO6iorQw
ynUc2PNR5a4iQUE3LfxNHDYpmty9o8PB1YwJ7DYt4Ee7khcmX2diD+ETRE61r51UHFkQCG6qbZMX
9qiMc4OIleT2MaV5bi9gB5cOKYhNnImZJwQ4QhqVxlxuaBUtSNaRykEyWDTkvbO05ileZmgvNMVY
ttdQx2R7ohQScfq2ruP6HNNGuNgN2pZSV6Nrl2AY1mF+Dq4KB5QjSlkBUsN5z1ISY9UeiA5dZnoC
vMn1mCf9+gTvRtCpuzpb3FJH0McyDcYlT0fOeYSqnIwRENSQJsUuV5dwxDhGXSYemQoiVNX1d9j4
P0R93BOEzNxZy6NVMyyfIatclZUVN+lgWXWsWoc8NmlaVvRqh1ZewLPSFJCY6GZ3ekRoMcNlQhtB
xC17fxQsFlhMdRnfq5n5COaxxUuHsmW+Y0xng8DFUNiPPSmQfpcwsBlqUZyUZMTDngyXGXnZ0VmI
WpVO1Vw4mT3EazTugQFSBRDWqqtJ9UpZp6E2ss7t7M4nkr4Jbm/HLiT1I2AcO+ypTPKTaSvgeRaU
eFX8V1FdZO+0jMNlaJ5wGLM1tJpxYA/9IwRlUKITFlooh9ZuH1yhwG/vcrkvGycPo0xvAhdLHTi5
+DQ4BZsnfrhOpwIeORD4xTDRQy0T3V/nmVksoCFONtDqwHgBRCCDPm/Pc2c9/haOfJK7trCUMGnW
g50XMe0CFASjGaJJtSDlb8HZgwm4mPezz4V9NW3kuDm4rCBTqaMbVaAMV+KHtRD1pVspLxR9KYLC
MmjrRC5dQsR43oRhj8aVfNPjKD+R9ne0VGGdXau/gPXtD4aUT2a10CXJY8vTG2M42ulELdTHuXaO
q0E7ryPzwXrb/H//7PcnMCTaGcYusjSzXWhWF6C8CsJODq3VAcyz1TMyNkfxrFbujagpjvq8qOd0
+4vfX4mSMX/pmltHvI985+oQp3Qb+9CE7AsNk/v0lJLay/D6Nv6ZkLu/xn5zTH3tqfzjfIz/3IvG
uDDBswqEc2vsEir6Rrlg3DB9b17fm7Nco08iwPrp1jWhi5ZQ2W1tlcUDk5DAYv5LrEodyoN6yMMy
sP7xB4/Vi8V/RUavUW+AOXoTt7R7WP8C7+fBQGRnPkFYwknf3u1Lul+vChDQw1sLE0HS5N6tj4X0
3FdGhOqXfRQPUvf0l+zLsvdG5a9AR0LiWzO//K5fYXC5zdWuCaX3rVv8ZhSHrvka6ysLAjEWIIk7
RpnlGTrcku904Q/xPgfec0UZTcgkbWtuM9cJgRnhyd3LS5SHSGHEc/NFetZwKPKrY78qyj/eOuK8
vX4Ho460hx7T9N0cEZaAOU0+e2J/HgxkWq1Xn+qwyV6LF07dRnlctEBFrsjaccNDMhzLN/mmfCAl
oJWE7SGowsEM9DfjKxdnoWJB99bkp7/qd/ckuVXJt0V7fIgZJu7Gc3NB3wY4QH6Mn8W402+J7zzx
5hbP+DeH03s9n8Y/yevwtuU8ekhtr/A7cY4uL+xqSIhCKk4tQC4yPhj2rvbaHBXGrryrlY+aRHmV
cKCJQSDvqPchZayP3eTLC4bkBA0ljgSQsqZHqlZ3Wl+mA/aXas+wR4Gx61VnEsm4NpAgL8Wb9mi+
lpNnWLdBHHIUvlcDdAr8oNPMHOJFvdmvguxabhzlqHJfN/6f4YQ3YKU3LD3lUpydK41jCslXeczn
7Q6IqTiWQ/zOwI4gn5/22vxVbvMJBpAeFsc1MM53hJNBQvqQ37ynHWiXHd3kfx1H3s/Wp/f3oH3P
tPt3xNJhc3hs2eM+sEO8swDjk6zqQEvDyQhRYvRsqg/uETQ6UzP7CB5E1Y/y7sApoZKdT7D5Sh5V
f3ht9uUDdThagsVTCIl/yzddtc8V6RixtH53ETt5il/muxLKBzMkcPXelk9mCnfJJ/7iXbuJp+j4
f6SdR4/b3Jqt/0qj5wSYw6AnEiVRsUqh4oSoZOac+ev7obuBa8tCFe69g2P4fLZLFLm5w/uu9Sz2
plgY06caxONXuYVKi8mYYgm1VeLUWXdmMD/t7LncupQBn5qlagunYAbGlH9RO0QkoCbxD/0bMQV7
4z5fvfUktOyUFfHnoNhsUoGeolcMIWeDEFF+kIpb2sapAlwt8Ba+Oa9/hb/ieoZ4ogLXsFAOonJf
O9KWok83AUGVd/p8k6AeBfiK6neMLO+gcGNQajrp2XrXonnxmj0Ic1omQGsv9dbskDs40nv1Cm2D
Rqu1EPbFGigaKlBr3s/NZ0AzZ8mfdx9EO9rlqrlLzpOjBynuOBMdoGGdI1yoFcFQowTW2OJFXcof
1XP45tKmWhgr7Tgas/Ipj23zzDlx/IVbuY6dZCeelaN19MM1ZTB3PVJAPnCHOKyHG+iU1TvYzHrF
diNd0CbSN/4mu9Ofu6Xx6u7KrbdKnfxXtfTdefiOt3gA7J9sDbon/PBZrs4AULmkiL+628Y4xfD9
ZsGyFWbxA3X7Z1GZR3d4TTG4EiVeOQkTEOYZ1EC/PEh76HUblsSZ8YmOcxgwwBw6pDWAtZmBLngW
CtYaBg0ktWGGqx3po8beM4FntubOz/JH/w1ExijOqw9OrKR34YUmc8Th4OcvKke691Efr8LI1rfN
Lih52AymVJpPS9OkfZiZd/lRrKkSAkClt7MVupWhzRFAI6/TF9XGfSBAXh3mYnlCENmP98JZpu94
Ch/QcwuUgmdxsiKVTNpDxaY559CNrefMuh/ewdzncCtt2HE74dzfW7vxTqCJyo5hb+08be9+kbAW
7gSSmeH4syCxIkrs3Z61i3FvvHhnloQXY618CrvK4f0LOdRTMEjwo819p3wEvwEZGaXoXLyzFpgZ
5v6L/svbIhOHv0bJ8wU6Gqw4OhLEDjGASYGdBSsaudam8tApzBEAiwoUn4V5BltR/hK9hbAJX0Ue
6Qmsxl3RvIW7hJAaulQInRCLz6ZI8TkyGZzTHZdzFzOVDa5TMB+K3UpdV4XtrZNhGf6y6kcBhIit
dSyZ6r7nWibbiE1cCW8WCAGiBV6SdZU7tJTQVAD2gqyzpwWLynqwCW9OaYA449FPV6I8SxeeXXdz
f2EgzT4qw0xe1o/WXhJX+RYTJP7wYgVac2Xxmkh3wjNQG4etu3wffHmk6Nrmp9iudebU+0GaoV1o
bCNZoRNmE6R+pA5cKTTJfMXioa2hoczldN5vkfn6i+yQvljP7NGlXSHMDGNOG1B4o86PHNf91A5A
EOT7CDqKO6JnmdXvFsFluHvEfekyLdjCUSdO9Kj3m3Eb29WKRD4MQKtiDwrlPX2SL8NzQhvlndKP
vzG36SFRF9WL/5gPi+qDV45U+3qrvAsn7u5S2ri+zQ0zujtuxFjMg8oOLpHvWNYx7EBLreWJ10ZZ
k6fEOz1TnkSo0eaiX2vRTppBxV2NiDSea4f8ZguWLlGXny6R27090VS2cIuNffuL+BSX2pdMLWiV
PlYIBufAu19G7nS76DiM3ZnbQKHftEiHU7yN063rWJz9Z8XOd9R31To2dwgTs36YQxf7cNekalvB
sjlBKRG6ZfUAzgH/Yu1ioJkl3LwtBsWBrDfaz053pzU73V/hxpB3xq+J7QDcD9Dxnp68diTeUhHO
A/uNYK49lscOmfx7iuZyIeD0uBeAN9FbsulAYqJUswUvZrrKV6aT1E453jHCqvskJ4nd9sU5DSvk
D+TJ1LaJFQmgwYm/bwizFLdBuxhOfbsl8mLSVkbQomf0kXR/qaRLU9twZg/0IzuFMHvQ1X1d25V5
4SApEHTszfKv8lRb5zp0XLahr2Gylo5MUMif5OCBomB6qu6CuxRP5aYrFt65eYqKVUTjRWOOwjhk
G2vg/8v8QzRIbJ57j9pdr+BTWXIqRhmgO152KKINxTm2c6iQgoP3Zr7KeyYJ+JLH9tWgdue0C+U1
2xVr4je29Yt6yuPVQEcYTelZIZ0LliUeKFAMfmLni8JwrNc6WZkoipIttMghvUsNe6KwAJa988Zz
9pm/5j7OjRlHP7CbnvblaQvsHukvvF2J+oW3bHjGu4gNK9bJZ0A7j4URStOsXhpgymfihjLpJV0F
zbY60+10n0DOjvvxV7bTz9lzCOXbMS8e269N+ogHda7UIBJmZHNods7DwjqizwteVp4Sg+1YwH9B
gTKPH9jH1emb58/IAYHDS13vievEHIp5gOVrE6HrjmbmiY6bmz9p7ZHM7DNOGWBTbMfpXodIRd8R
e45fLGwFxogtKaTUKN2t+IRu5Vxx6tgIykyj134wnQrBNHVFEsyO2h4dffg4LEFoqe8MfGHTxhv2
rRh+bArm6WtQ2OVXs6tsiVeG5QlVHYL8x5SpeuM67Fvs5BhtldLWluDtluY62Ju7HC+YyS54buz9
O3YO3ivvTLxts02OBYZAc3GWn/Vxk4fLyW8boWBflNbFxRrDaNM2Ghy1Wb+lrk6dQnVcHHygDngj
5Hl+pv3rvUpMWOyoQhtjSQpZYRU/upI9Zp8vwmvev4rZsYVw8EzV2RPW7pIdVAAtZYaQmu1ZX156
tViZpyZfQAePjzXpg+x9oKN88jBYVSO28Rxo1vJM2CcXYDnBrH0Fd1tuCFCgyv45aDPtgqGF7qSk
2uM9nAhhWTyJDo/RPblIijrWO/gLKMaXFIJN2SHwkYkF5fhS3SRHb4XI1mT+3MTreEcchTnztvHF
O5A2kVnslQCkhV8UAk7qO/0ZDqJsWE24W7a1Q7HskZrA0Aju0xOXLd2Lr6DdLhQz+FjcUZwRXvD6
ANliLy5uM5uHK2zjV2p3HBTir8rdIiCZuuwX75PZOIGlQsrFwXzCsPse/iqdkJbeOl+oH0RIYNac
4sDZI8+yvXXCy0hdD7LmJqnmml0t/M8kpIfFecghuYL3iPCZBWsU46V5plTAet2A7abvPgfuwqHB
9u7Uk/CSLMUPcQDDPCP+V7iPmA8RfnLL6zfSstWPkkhbLOFgQuZZZXdrn/yfhfvhbqsn+BshYt61
vAM9skmwufk2MWKNuQZT82LpzES8odzsX0joBYCokPpnBloJ2+2X2so6lsf6ATHnkzkQz2lT9eVN
51gWLSFvv7GrDn8x+0mxrQd2/D5Q4PNmXy0BiqwK6gJ9Nqt8/dQcfWUXf2rPjM5T8OaugPu4dh/Y
1tY4SPgLP+ktILqwxkefAuaCBIs5s/GrsBMdsGMKkWezwGb217e0Tmx/z7Dqq0W4rjY+Fvh76TxN
NpNIjDOcsZbu8+kQa9JhWFHP8w7Dg/T8XEi05W3KPjRt8ZyzMBavMVr2eb9UDwwcHpJ/lLf+F/ZX
8wTPOvgVXtoPFgHhLC3TlxTw2ypjnTi6q35tnJmjeClIbNqEO2U3bOBxGy8R6IZ4Pp75Yf1L7dkN
MYfRjOItUDqfKLC5+4VynOM62tvwCxZows5IRTk58/fYq8QTszygU+wWe8BM4SU7ZG/I0a3dVN8U
6Pos3JN3Jt8bVO1T/MUYbp/ZQg8b9JjiMbhjOoLHJmA5A+A1r56qJ+2lemJ69E/iFiPBfbHsnji7
qvt0Jy2N7To6igvjGVbSskBQmgFsnSZL7YW99UP72jl0Y57yBwRqgj2gI920bKWXwzMHdjhO1S5H
J1nY1VKk5Uez79HaMJrey2MhUJaZR4jCUru7mM/gWSy7PbgfXf8UVuRvrDRxlUGNYtWf1w6p05T+
eW1w+HCI67AxzsSX6QXqD+BZ8l/uUpMdolUSdgANyBbHW/EXs5W2HQ75HbMgmkNrM3CxcMxO2qZf
cQfEnbKoaAg+4DH2ZxH1oPSR/ICMuhALJc2tw7R9xkv4nrIt8xfw2D5JOo6I5+TkSdhaOgkXZrlj
7PO36hk7hczBUzoKD4S/eBoAc7r76spABN1ZsbsRaM2QgMbvol4H8hzlll2N5JsbBE7OEe9jaHr1
IpeHp0TdOGUIEZiOV9YXoy0ZB/z3CBFWQuogQ8WKtpXUwgcrWcfxPLl2EGKYUsb4WYiVamnUGt8b
ppC8gUnGbz0z2uA4pOMX4i4hcnKOShmFaNfcR2JYrOKU6/HzFqvzwMvQTb+EyG7mDZ0NPN6jggyu
2qlSz3apz/73l94s942a66tI9+NN35FOVqtsKOMyLjbWl/WVVVa7swSinMHRZRRh0ScsklzgpPL7
F318iA3BW9FcoIiJwDhfEGDL9sE3nxBZlo5PrtGke8SCSOFZxXuKkoMS7TB+ilp4EaJ7j4pFl8Pv
ciMJ63N56FT5U47EapaGHOZ08+jyfTdBQfuvSBqbVC72ABOU3MLdXXjDl5K7e7d2ZbawZAOozXOo
Q6OGCIT/mAfRqLKDXjkhoIGI1LE/GlVD1hJWCyozNM7c/FGtngbCJsiFzB8DsyeBJag+hTC8WHF+
LvvqVAtjxBwJn7uP3zo9p4Q6PA2Qq1fg4h0q66Q0GvfR4Dm5IB8UDp5W655SST0b7pSWIWuziDQA
2N+KI8fu0aW5s+hq8zFvRm0ZeaiB3H586Eb5jsfBBiZTXepE+acptP7MIImuFPsPU9aEjeX6OPp8
x1VKwJJ9Baqbg7FBrMu6hFEL9orQw8E/lAKmE8wYw8otmlUrAmMm34suZmXszdjqt23KJtNqKQYW
CeUgAVK4ZckfA0XjhSmTrxIgzoDVTRaU9zQ22i+1Q/gouLx1URMvtZjtQiM2wMnUQ1j4nIYl83+i
mP9KYv6PtEnusyCtq//6TwkE0N/YHBPxkqHploo7kw+9ArrofSyTjGGS46jCh4ApiLOV9UJ2g3WV
1LMkKValGgLZlFmMy+HhP/9PTvINcM6/fJfp0y1JEU2dDpF6xXcxeq2vtcwAYxd1v9yeLLbKo3QQ
UsUQJoESqeVUuwDb/kTOATv0z9eWZMWwTI3mlvo7IPmPAGSx0vNe7qWSTksCWg+nWKmvAqO7H3S8
8KOImj4p99jwiH5Cz0k7mZNtpqxVq9t8fwuk6Tv+BS7iCUiyIStQsiyu6OoJSJEmDshDS8cVwSKE
8IkbUfjyMxNV5J1/5+X0JycgDMMXBLfbPmhuMYLzXGatN/wwHIwb1yJLaFEVU9Vk6/patMCVZCEL
6JUXKYaqkAV+wgrEQ/7m40VzBVP94UkotwagjMXDwGIi6qo+DZE/nkREx27Mc6F09JRyn9ElD4ai
oZNkp9WMpEZMt9+Q6tc8dwHGpKsKJ2rRs7VHDoDLJN4osRsiMQ5nIlbaWSSz11c1/pEbLbHd4rgq
y0eI1st8QJlaJzzevKEFXkCO4ECEOGwRmPXx+4d665kCLjawyJoT9epqXA+emrMqeZVjJiyEOniY
mV50P7w8/6R4m4wcRebd0UT4W4Yh/33rCCioh9qSS6cttQtsmmObGNsOAJ5X88bklGCNLj2OeQuO
weI3nbnuQ22P/6PHvh4fdZ8RFVf5fbdzVXPHs1/lpvpl1ROzJH+Ni3I/DgA0cr1YiZV7LxLrmJXE
U3x/s2TwYP+8AYqsa7JomZIlqdMQ+WMIWJraS56scByw2Jp6RgatQEfjRKtlSHimYxkkTmIo6x7a
ExzaVWku0zJ+9KQOgWMEYQRsPzzTLzMqH0hiJPTYg1Ywdt49yYnlD++IdGvuUFQadyxehqz//vM/
LlepLD0zgAw7jKx5I0G1wXA1HyfslJS0DxEt9cnT/9prZJpTu/QQwFGTgVYo1j9dy623R2HiFlUU
9QhDr4aAh7BEEsyhdCKN7olRRIM90UYGn5pQIRfwEHmf6pYWu0cbo/OTz++f3c3XV7E0WRXhvOkM
xKtnh9/kf8Zgj6DILiVif6M2QCQ6PJhNSO4cCTbV9ObhyyK2ZqLEKK18Dk3qShNOpp8Cw2UAv+4E
RBkR+8/rUPoiwIiCq7fP4xx2T8wp24Khaw2X1nff4URssVFSMA3bzURZqicM1fdf7ObCCLtaN1iN
ZdX8Z15Cg8oAEkunyrZaQ4ldV3AFolpb9qBm6hAt8ShZ65jCeQj55ftPv7UuMsIm4hlRbLJytSao
vasCFmZNGCZOj0BpohvpprZduJI84yHUUgokXf3Dd741a6kixCRiIgHdGFc4uahv0naIu9IZe54l
gptX3cxev/9mP33G1TcLtFrGJ8qAReS3H/VypZrJD5PvzTHJyyDx+BiVxj9j0gphtcg1L0UhLZWO
FsDALGL1DDAtS4/9b0wQwe6gs/f4ZY6YmmjGox+O413sFtugbPetiD/UlCWbVFq6VAYVA3/wX4Mc
dHGFArhVGMmNMDz4OWvzMAGjPOMExvt9Ao6ZLiqN72+cNL3Kf+8TFFHUTMVk7rGQ7F+tKaqWN4oA
LMjxEKfPapZxkiaShYwIijSeKSiqih9wd9NyAHfjCQVdk5ytbw4i9PtLsW5diWES0SRrsmRcTzqF
bpBsnJNqV6S/BI9mu0/4gkUuB33c4diXtbtVAFb4yvb7z/13d4Jq0kRYZ+imDPZ4ukN/TLyWJ9Vj
GcWFMxLHa8i8kxU3myDnFj8ak25J+M73nziN+Kt7zvczNQPjvKao17tjqwqCcRhM3GEqlPAQZTZb
2ee8DB//Hz5HlUWJB8xsrk7f/I9vpnOGU6zSyByT2s3oyiuhw8xQuD/sNc1/ly5FMv74nKvNlqDE
pEAC1HFAUtSCpdpovjnlE5zeIwuQMgKywhMREOusCqdsmPxFDYmBCC98fWoNbdMuBWvSXCnJQkGP
JSm+uAzZCc1GP+GK08HkzyAfdCjYChXADckoHFutHvt9Ti42/FBh0Wsiil7oPo1lIqpwvbOX4AOT
XY75obLWigocbLvMEj8h250OndQa2dzyVATwGWnG2fiBz1xYdxwo8Ux2yCPp5efNR2uKyAsi3+NA
jF8MoMhbB89WxWNgen2NXs18kQyUEmAfc8xNXW1na2RI0gUf44ZYsZcu0cnobqDraL169ECxizDx
7Milg21oJjXMUTKWpaY9i0s5HO85NBcrlwprZtEAb3XsNmGEeMDs/cdgHC9ecPf9SJFuLExsKA2N
yUBEGaZd75bieBQUjmmw7ROAALLfnds4PSqdfDZL651qRDsTh+iInefJSsL7yvJVIE0dVv9dFmib
IVXPmNefNalYSH7+MArxq6QT5iArdQkrXF6Ng09hp9DtQPQeyxbi8ui7zRxT4qp3xc+ywl9tREds
bXSpVP8xa2mdCgBBFes97rqzVluHsW7OMojoqnWXapjSEEmsQ1n4CxUbYa3yD8I4mCtkOPkdXs7w
mMjqDi/JUa7bM5Y5r/wMh3StKNLn4EkrVzAO8GBI/yzltyaVVnlP6zHgtrtEwKlBEFNqWhTliLgC
z8J8uk5Z7SK7Mpqzr0ufv/9dq++qrDqivrWrFkKFjJyvjq1NTzK3RluwKcW3Kmwdt2dOk9RnRQZF
7pGFF6R74O/3nqbeeRFsCL98EMZsj9sF5o7vP/hd9FJCXt/VPkwe1xNOdVrt1cb4tDSdar5ZPmXY
Ee+j1sK7ld5jjctOnEEZUy6Gqx9GyI2FQragpVJ8ItgY6/7fk4mbQC0lTgt1NBiyzCuHTQ25dK5b
1CGTUlsGifUZIGBHklEiZxF57FHV0wR1lc754Vqm5fxqAgVLroKbsGB5WNdHFKosbdvlSeaAA0Ge
vokEIZiMasnCRC/X6FK7QXgvzoW8e+uN+kPKxHNVoqzxfROIe5vTTTQFb93V/Q+LmPTvqUPhhCbq
uiyZUDGv5/bSG1rBb/TU8bAMUO/KTaSyNF4Ql3tbty9f3GSETmjIsVMZcLZ8oVs3jej+sKhNcOTr
WwTflvWMAGj+d31WrIfI7NyhAS9rPkAESFb4/xLA5BM3BFPHrA/7YZvGiBOVbF1ONI168pyrrYWs
GLK+KeofWrKNsRNQlu/v4f2N+8wVkD9hLJEJ7JCJmQjdsrZHXbhX2pjvEhAbz15o1hOit3QbfYZl
I/5h8bw1U3E+UkAyaNQ2ZPnqbFBFdR5HeKogtBIxJFu03ss3GFSzNi4vRZde4oYY10IZgcVkb9+P
vH930Oq0mkoGSGjD0rSrfWbU5ribpBA7ikm7Cb8S2b7DhWodKbPFrpOT0yggHvr+Q2+MKXbt4K4N
g42RIupX3zivsqzxWkJQswjJJ1rCPKreRr0B+hHeaS466RSPXP+WhMYRFfXn9x//ewv499umigpf
W5ZUSde1642ZF8R5qsZF7IxardJbbBkduoz0TpxTWr0LY/3YYg6gvU3YQiqAtuioTpARPOtF86ls
lEsz/bEZRHdDhZd/yr6tk+xtGE5KswfjtwkzLPpG+dPT+nea4MI5dLBp1zQu/2pnV2jUrfUm4cIx
3fsKbuDR/Awx4YOg/OF0cGtgKBT9dG4TOyHt6qN8pMKuWVuRE0VwDQwcHp6xIsN5b6DzxjLGibK2
nr5/MP9umPl6ENMVIOfTZHO97VJzwJqCGaEE4sdb+Vs2SBeQDLaYSw+/b3nkJgtVNn4Yj/9uX1WR
I7kiTpt1PvjqJdAqihi1a0SO0DSbgdBnVY3uAl3cff/1pFv3VBMpdykmZEH5uozLtqsPAn6246Xa
UW85w2e8aBTcWCqzl0JQdpEqL0NRW5qwBdSKWbZUcFo1wzpAFAikSoMDNxpPgvvTyLoxCXEPJJH9
uymLOifCv1fDXpD7NAyx/Zb4gMbAPytazxzg7uqg3jbti+SGiHxCGFHST0NNm1ba6/dxmvoMDUgY
K83VZ7OA1BaUo8ixNOASKkY/KiCwFkQjY17PunUN022GQRNcAySSVPFYpU1UxYl352OCn3WtO86B
D+5/A29NCSOgyUutSHiP+ySCWMNK4JHwmaoUzCS5tHHGIQrJm3TpVukpVjGR9xNB5jd0rM5VDPS4
SfCJxZOj7fKbZSAU5kLrgBf9/usA8SzYSUCfMJFTagUH13WvdaVtyhYkw5iJkyneW/qmUsxhH4Pk
CN6p66F864H7kSVIditebFkq3gA8L/PpGPDDgJte0n9urGlNpRnJtNTrATeGMFx9lYlu6IRXl5wJ
6KQLfdgkJWq0KVTI1ZpNlkIiwTT1iTtnoeTV/fcXcfPlInKA9oUlw/+/mkgStWDz4GWxg6cTSRVf
W4yki2nUPxzabtQbGcEk3Uoak7pOre/vEYzbTUnzgrDpTqHphDbRbEB2ME9XRbthC0Wa2xRJxrOp
Fe3oN/KOOOBdZ44/Xci/O5WpQi/RJjIpfnL3/76QMRSxEYNmdaQK7kXDL3ZfrirvjTy3Z22yclZV
/F4W2mEywifm+//9DecuqCzoqimK1xU5XgO9jXxmsyFyP6f7XaIvS0r3h8la/veQTBGMmZE+A+V7
+fqt7asolcaMGUOPaDFYcP5ncR6jzjKO0UB0mM6cFSq1E7Q6GWI1oxwg+axFYyKXUMQjDA+cHJzR
Yss7te8C1XpKYObILmEDPfLASkLg9PM0fGu2IYZC5YRv3SjLmHppgvBrI5SdzUbo6o2Q52/cynkq
y7tB/HHWv3mfZAXWHdgL85/OTcxNMnSqX87Q3wlSAxI5yt8ayqYgIU2UNXHw3sTvKuCXTgBX1bEj
1YtNkCKA+X5gGNMbcD0d8KBo8qqSQjjJ1TpnNTKAJ68giLxc4tIB9G8CfoBAWUCtDNB+YZLK6ure
ZzfBluBomdVKNF8MU70kaGuyr97DuhIkrVOxXQpZIEFNEyQ48ktrEQvX9dpes9z9UMsXs6eYkTMY
RCV/U+vo0VLqc5Jnb1Yv7nJA9YRg42UqX0pTWxSegLqW/RKlakqQ1mWUipMCrSm3yAmW9a8go9nu
m4myyGR9h8f41CogYHKj3PqNAt5CXNLht13DAHiqP6UBx1yGvYjitBfBWso7n+Ewi7QA1s7r798b
erL4fZfzgoqKn72H4k+rqnrz2RtUWJn/8PZdb+1Lt5pKCgkrW1ESfysczajddDQ57emFKDvSRQt/
cDSJQMw+fNe506ElXcIyfQu98qPxq/UoqhchYJdZd0zYRUkOtF/dj2rZsS215lHpf4TvkgVypPER
JejDPQ4vJ4NFFk2cKSPWUUYL+mfL4DJzrZq3CrrHaS5WDP5IhIAPXirHrdPiJMi8U13RzzKEH5aB
WxsMSVQ5RmLwtqZj3N+zYmw0fRgAEHGEWpqRVnzyencjhgvJKx6ycngTc7Q6bny0suGHM458Ywki
1JMZWZuatcr1fl+WeKtV7NvO6Eqf4Nqegf0/GpK/KKz0HOavjaQ4ijN86ZOxTEO44z+LmbEjlv7N
bOszkVEUxnK6fvlUqVpVPQIK2U2X1HuwVFn12S/j9ffv6q3ZlZqWpLPfZz/2z7G7hbbal16WOV2I
os1I10VDfSfpzmWUrsc82oidsVR8HFqoNIeUi0NHMuvE5hzXqCMMH+uMfxcb40fYq8+JKX6OsOBC
80FKhreoEn84U918vJJEW5JeDGe669VXFawwKM0qc7DTHQq9KxENPXp1vhXF4Oix2UrjfjGE3mow
ybX6/mbd2ljz2VPlWZY0i7n677HFlNfVlVowtghPmcuMZqlXd7w1Ky2zNSE846zf+KP4mcfiJ3Xq
JcS2Vdq5B01uzljzZ4QTI2MGPq2I6f6Hi7uxHeDiOM4o7ME4uV3NuolbqgDneZJjnT2DG1sOo/Yc
akyXnm/MOJ/uxJTakkcKqO5ZG7X3Hn+4ghvnKp6MaCmmzgHLvN4G5oYa1ElKdakY2vP0fDrdcrxq
ypR8Vq32LIrRY5bouz4yDwF+MnQeWag8h9X4WRveUUjV5xTIvqDimjWkH97OG8uxpKCqsRSVNemf
7nwL3zIdqUOjhG44V2dfmlZc4ooBFBA4aTbpT83gG6cwJmRRljVJRlJyPRExMtxMJsbYoTqwLD3U
8PBMZpBX7Vz3zyHRqCUoie8fwfSMr1Ze+vWipih0oFXZmmaoPxoX+dj1pehSvMKx/DSiY+zxhhv1
3iNS+ftPkoxbT/vPz7oab5YQRqGqToUyCz5WFbgYTCVIXZxwpOCt6DMAbCayRlVZ+WJxGHNSoLPa
3JqDxUur21jWLxPRN1GNpUc/r8yHtZipT4DqEzr5pJOAW4rHVS41ARgecV0J+QVLrA9CX6kp1kKR
2BrbvCkvv8nHSDQT2o+w+fIvNZWcQWFfqLVgV8JxXfnSukiNRZq1d0Pw6cnGwqpSlHTGxsSDTclF
JqW3zoaVWFjbvGwPVgL0RRhW5VgdhK64RAB8GgGrKQbQuN0n7bBWGlxqRfMrDOtLW3GVXnroUwgm
iTuetZhOiWwRaZRh0p4HBgibuB9n+bu59iOOZ5lqwXxxxWeibF6iSndKkGXE8Q5zQNpWb7ciITkK
RJplgR/tN+HS4qssVVSSuPHUjY4myAi9Ypn0KKXF5C1HmkVlsSIHq96O3hDDQk1ZR/SCJJ+MEQhe
YKUqowwUyQs2vME4QWm1rEKvQ7hZd7DpAEV1Q0hARBOdmoRNomKRSA0+P+ZHTNR9ZImwErSD3xv+
CrIQknEq2DNCGJ7dAp11aCmrlFggU8iPYPTw6DDqRzM9gjq3lZz9mCH26yplKdSgxkX4hVuyg6zo
y8IeZATVxXTNrWaWX22QHb0yPQpVjZbCRfOkYmnPPipTepJjfIvkHD+G/RqW4czQwd3SOHgygCO5
OSZvIMWWT/ovPyty9yKhVg3gAMXXlrWwnoZErxdHknC3pj5gIuUip3kASPoKfetKieAeuv6uC5rn
zPB6O22G1fdv0M33RzIMiclBQbZydWDVi6qoB50JSa5cu9SZkf3ufshJvEAlpA76ohmtLV/xh3nw
1iaF+genV8QUaJWuPlbzBxgq3oCLjPaPJFqHNEqo56c/zES3aq90huk10rGljWhdfY6KOAh4vZU6
3WA5TdfgiYIEn+DWpZqSIacDuukfrVLeB8TiFNLPO4VbMz6LqqFzj6nCXh8cyVovkrzT6Cjg4YgL
FKcN+vdO0Hf85wNCAQ59JpG544nJf+EHKF5BIu7EEkCySfGxIZCnrsv7SCZSy9S3biLTwdKAJbsE
0XSQM2cJ6eNGWLmOF6efmVefGt/bwBXfWkMLTIG0qVYrcSikVPM9gkI8DMRJ19hDpl+UBgxcxHTZ
DFOPMBbmcgmt1B8mp5M4vCnp6KQjgTu+MZcs45D4IkL+T7mKEOa0GPDJ9ZoZSnAq8mNpZmjYVUwD
Yj2+TU8zgwyG/6uPbDPUHzlKRYkOtGEAnxUeS3hLkHvZiby6QodwYerY+cwbChw9W/ICCjVtuDfZ
pJJVEIJToApVJUZty2HrUWUA4yiBEI7dYEXkBykECNTrOP/CSAWYVITN3bdg+RFGdB6po0mtXvK+
K5YDmn8jrz3wDhYObQkOBb1Ho9U3lYiJkuzsWdPjsW3DxzHKoW8kk0gcz2fg8gETVvD7d/DWeqkr
HNEt9G4M1ekd/WO9DMRKS9KoTaEf0mOSHxI93g6duIok4mr+vz7q+ojW5vCGM5CPjm9AUkzhC6fU
2MEkzrta+OFr3dwl65yr0KUgR+M49/f3Egs5zwq15HtFTuWTpuelC7/PltO+PZSGF8kjXgwnO7jh
H77mrV0PVRpKUmy1OIddbZH1EllBGjO99LR9IaAnCZaXuj4YvrWVcp4v///7G3v7EzUq+VOw6T/V
BuDUqFvgGDplWGIAKy9QZd4kd3jK4vKrZg2B6rT4/iN/Tx3X+6xJH0utE7WycS3+Gascqj8JCk7Y
x/5cJeSwReOI2dIiaFQsZ2OtnyvYTGTBdfHZNC9FBMWxHNgjlN3U6sMckddHgYWqwuyKzzSp2ZEG
48oakDZoQgZ1guQRI9G2EaI3Cl0uprhxreeGPh/LceW5eU0cL+9bhyuNrAFq29sWjq7Nu7INAvhS
NG+rueSeyxhjXA0TLrEUJ0vkh94q7lMhHWYulVgEzbZf+9CELSGyZfITqM12uI4n93lRAU1CAEhI
WDbn9JnO4fi/hCbUCQ043vd39eaoZcwqtIJoTaOl/XvUdr1LVppvJU5X5F/x8GhBG4nccQ2+7iCr
i7qxQ/yO40+FzFsDCB4QhUwKuuo/J4OqFQY/l/XEgVD9FY48Pmus3oa4fksmDUZf5ke4P//N3Zks
N45lW/ZXymKOeOgbs5c5IACCBDuJohr3CUwuydH3Pb6+FhSRlRGe/iKqpjWhU5JLlEDg4p5z9t7r
9td/7M/u/kyeULyL68Pn7voPK49oNSmCZJIPU24hJXE1toVOa731N6XmJ6Z0ycr6tu5P/vp1f7bi
/eF1f6yfk0XNhlITc4zNk2dmnGOJ2Z5HWXpuyuH8169l/awkpQWKSIyylFXhh1Z5N5oAPYAy7ZQi
uU7TACka2XpIN1Zusg6MS/VdA+bG9GnxZjHCy26SmUHfUOKNDoLW2GjtTgnfs5L0I12fLkmo3JNV
OeUBAadKhshPkN5DHS9WqxKWF2hfEjSSriwjy5vA7rVkDEYJwTna8tj1RJos6QNrI9m9JE9to2LP
nhZbNG6TFrc25LbnT3OJbiYi2Cdsd9Y5LXEj1QL1hkT89YbKi4ZxyV5fKG5gNlosIfSdA8kLBw3G
XddC0wMMiZTKLbTxy7CoIxA4yh6p0zzkXudAD0lyHgm/hGnCLbgjYyK1Q5kM4VSZ7tUs8td9c90o
zyY74qnl3ACp4IbR9KyGQL+b7paU/RncQ+UaqQCTXnNH4mdjIfouLM3salHnw5jtzloTQYvC/Aqh
929uMT+7aKwVQM3ggav1R1FnllUtusuKvnpFdVUqzwNxFJ2oPmuVdmDg+9yBKPublV7+2clrocnA
DWEwKv7xfKK+DOEWskDomXGWCbxHdhvIjtTaNUm48UqHktYRXBtbOz1IQBrmwXmKk2QXJvlD0zPW
rGTGvjnUDjn5XgTVC3p74FbDskZLpAeyeMlL6AlUJzbLzQYswJJGGsRfXxc/cQqoeCzQecgsN/Qq
f7guQmHO0FRmZB4F+Rb9FA53kY731EhnNeevgr9VbWJMfcJM/noqRMD2LAth9lzSIQ8xIgpW5w09
q3BXPEDVQ7+F1cmDWoATl/x2kB7Z06BsA10hPL4i8bITAFBk4oqGFuG+xkO0++s/6j+J30Q/IhqQ
1s2USftnPWP+sKJZ+mzmnaxku0lO3JqmOlFq5q0rQVk08rSVrKByypzo8FyWbhH5CtTwBfbeEDZI
V6RenFIGkFppRubfrEM/E2Ig2mZ0tO4SjP9ozIaTtlTBwGJbmdGxj7NXIavvoxJjtKZiRO5gnDTk
eLfadCP88RJN3Ulj9LUZAirPrjWexm0eFR9dyhtFSj0yt/xjhlZgjPyIvjAPQGtQ+6jC9785puJP
VlC0EUgFELgx2PlxqikmQajTNsrRZzeAlFL8fv3MshGIPuRnNCIc3Wkp4/0Y+dZI9ECZpMvJEslu
GKN3ca7lCwM0ptsZiUFKsPI5+xrVmzS/hguXy5x9gw9ZuGPRXUhHJfcEsqJV0eModK4WLR4EJyFX
FW4nF9tM6rhmxlcWKwIqi9LYZamlQtstqKVMxS9lCDlKRF94nXyRmxL5BKgR0pfRoBiGNdc0+MCn
eH1uayVCa2gJrlhXKE8F5Wpq8XOBDGmj9Kq0GSv2SqZgHlPrzRhZgvWkfw810Qk0djPFsEPI5tT6
VxJLP8Ig9KeQ7Kcw0ZxQKe/X+8lgPILB/LpuCrtMeW6b5ib1/bvMrI+5+fMQyxLTf36wIna3iD3/
OA57q+oYkEcHUusHJ4zH76dAVM4Wd4NQTVKPbiGW9KYGmWIZ9+CQKR9JBGSJHcj8qrrdkq25o7P4
tSjnt785F352KiBIU0REKxS1P07VZoYJWdsp+W5KyoxYSGVDvO81D9vJo57j+MTW/aAKQDzX9Quf
TZpLf6Ms+cmmBYOgic5cW+/oPzZ4wV3Xdb5u0KySt2/MqifdIGJ4sGqODXLSnTXX7oKPdBOTtfx3
V/FPVn9aJcx0aOOyQ/yx+14wY+/HPC52aQ9EsiqSnVqSYWYQdO8oNfaqEjPS0dQeNK6BbR5EhIe2
u6Aq4T5HnenJRXIO+lreK/OKABwsQgjhconafuin4ERapgMw6RabgEPZW3jsatgTNs1vd7H/+pPJ
s/3nf/PxW1kBXg2j7ocP/+l9lOfX/KP97/W7/s//+uefP+Sbfv+hzmv3+qcP3AI5zHzffzTz9aPt
s+7z5cKPcv2f/7df/F8fnz/lNlcf//jl9Z0jR4gwbuW37pffv7R/x6LKTZ534r/++Aq/f3n9E/7x
y+51fI3jn3zLx2vb/eMXQdLUXxE9rqWoqqwmlvHjt8/r4q+yui5sKOy5n69KzKJsuugfv8jyrzJ9
I/rXImJV9o+ciG3Zr1+SzF+ZMGicAIw6yd9nz/mv3+zutwrtt2PNsfj94z/5bZW1Ev53Jaci3zER
wzIy1UWTE9r8oWPO3i1bEi2UH8QqEXbZnCEOzLAyJIV0SgFXPhNPXpCuS1pf16uP5sIcU4Yn7qd5
BYhMWp7aFgZOFhTk3sUiNJxFxe4t5k6X1gJTKVJXdCwi3mDBvZ06KXerrkMrT5lX1Fp4HU2hICy+
vcXkH9Mr3RlqJ/hzGjG1DKDNg/axO0tgq4f91e2lUCAaRWzdcGx3GLn0r6ZFNyaj0WhnVkXevTkq
xLezYUZlabDzJjXZGtrlbpmgAoh6icgeysE2Nfv7mi4P7tpO3pI2m3KnS8xT14cQZnWw1+R4Wu1D
DSNN1QMC6YROO4TsNYnkJz9MgV0YGpjWCSSclJJ8WfpEnEsNPETK3qAxoDYapJpGBM9e2mF8Q0hM
f7tSPRA9PTDHsfdoxn3rtPnZLFR88KFxL6sNmZBdQx0wQ3es0/x+1rpsb7ZMzyDVk3/Xxdp1JK1M
rY3uuTWD73XVDxBprHw7KTpQFTWr3LgndyeXnHRM250M08UVpZamRBJvWS76s6aGpzVvfZ+AJZQy
XfXLcvqO4z+9jL3wIsTiHbjGhZxhQqH6tA0firjZdoZOdj704dPQsAuTq0zdJ4X4HSjkeIgj8S3p
LP3cGLhliRmvnFDsul2N76Ce4PxUYCs9piD1XR6yT/vDNfeTM1lfi+MfTmSdjQIXh7j6Ns319vGH
7Ve+qGqCV11njJzYKUMgGAhEVEYT+UaBNgR7Tao6eJF2lGfEpmFZ0xCCb8wMO7kWye1lsIgiEhjo
O/pYemM6SPdGMRH1sgzKXb0p6bDfpLIyNstshr5RDUhmxcFboKK5GTkWbCPIYeylcyal1b5SNSqo
Lic4crLDEQCt2ZBNINVG7Ch4jI+DNUpcZa4otO2ZKYQXzas3N1sjt7vszajSV2NYCP3oYrDjxhOJ
0to1AksyLONXOS8AULWcqhbxeH2rlBfaWteW6TvJyeTtGOEo32h8YFdXSEHUu9x6+OsDznT8xyOu
IrZgEaIgYdqm/Xg/qqh4w0Csigd8nhgn5s7wu2h2xyFSTgq4PyvQnoswCi8ZE88KEscs3GHL/NqJ
guCkBPQ79UwLmAHWm7bmA6N4LXaKlDdHoC0y1ukTiRrJNjFl+EbrQ1iTaUAJRE+4ogpOJtBoDI1s
oU+UOykp9+g4TD+evoWFmvpZNRD8Lpg7rB13dZSKGzE2IJWY+VMjBDRmp/iRNqF04CgBcpMVz+xD
w8+aEb9uvUJUgqdQnWSvqQtS2SppBKlIOWLEoNJAV38ZxfZIHUi8ar8IHo7ltiJybWaJR/BA0TSY
1Rc6rOadPqo+0q58Jy7Ke6H3R+yAEsG/ozMrbezlg4RysUjKpzkcj2qgOFrOIKtThc5RMNL15lRB
eaoMchBFum1haR3mmTyrUYRuF0HZySB3+uxj99yHzpm4ULXNmuUoVNyRPO5BDhCnXsJpqxg1tYn1
Ymj9W7nER2YUwbFSH/O2jB80ddinXSvC26X9ECqpBw7v2rEJtRdpkG1hTCxX7ENxl1u9l0C5pm5p
joVIAHKSCedhdfmmyaIdKl161Ivl0qv0vEVghkRXM3/I2njcWhHC4zhu640FMpuzeT6IC4HHctyb
TlXh4stS9dyTqNbA+BbQIjndwCW9DNV8WKNAFBQYPkovx4RBswdWT+w7GeRDJk7b2hBMHBwp7QmJ
SdKCJYXuY7+rhn725zk8DQNTGC70906nmGnkAU40QGQ7MNO3ImpJvSRv349FJ+s68cR5ZZsaXUGs
/Mdaa8DsiBUq3WBPD6U4USQXQDSlbVCHcJfAoV+m+V6JoM4HfVzAMNO8KSYhsceR7emWURHfwIMB
dLaq+9oHd14zNE2rXZEjmrS07qRmwewso/lVkeGQi32TbqVK33ERpLs1Kx1LeusJATCwYpSnXYLL
xR6SMAVOxGxHhgqiLkhn54V0uDANj+SKc8M2q7tOb9/6JvpbS81nV/LfC+/q9aeQl9DPrPIrJv3K
nxdeORyCIBwM4ZpkjUbVJeE5KrB8WkZCSpC27BdLbe7T2vTnieqgMcBxEtAYCUYMX7dpXRFG4WFC
3bbK3W0jL4ansGkrW+L2vh9CEOWhqD3EOWmKLBb9dAQQSKBv7ZtsiT0Bew4JNRX6wg5XWKR059qs
XiZLJSNomfr9qHEmC+Ec22M3y0crzGJXNzwy2jrDcGXC1XnLJcxoRKWVLRUe9bngqkrxoaOQPEQh
5UQkSx1JdcFwWGhsUM8XsBOKYx1N9ZYqhIiHlYg50mpx8RM4RWBbcvBtypVwl4tqfmhaEK1EyexQ
LvpiZsinemDtHwW86ZqizUeMo0wIO0FGu6OyH6oANHYiqUxJT3RrqWfkx1GsOf3U5dtOgS2oFIJ2
qGfxacijr0MVf9MFEFDyyoMSdeJ6JCJXAWK7vTZrh9YgjbPTl21hIa42CNuwLdpFPgJROwEhuFm4
gA8MMUGJDMoAn4zCP5aIAh0LhfCtORfd3JrZl4FMPDAotjbdlIwOeS0JC8Ba/fCOyvG4a60qPXWT
LjtNSbu8DMf0aIbpe2lIulfPV4iThP4ammDDxmqvciL2R9AuNwV6g1rmR6kwvbKu8mO/GOHd58MO
xfjfNBb09aT880mrsHlm/otQbq3l1tnpH3YLYy21Apin4NoGk+VYQ2gdAr2yDksntztRlZ8qcJ+C
sEzXQXtLFms+0V+VBLlktLfUr2KgeEKRgUcQoQ0PMiDEWC7lLfyg6UjyAuHSy1WYW5AJHTnvaWPe
CwgivpgFAwXTEiMSqwwgNZYYeyqjtrhuczoLBNJWGtBWCz69oxb5BMuGtUwxABEs8ZQd5ZA+Z66P
wYrC+abHo3ToSJNyp3Zx6eKchum+QFNynAKAvHrRGxghVfGqBVnDJpo3TW/EJysKnAV4AALupbPZ
CepHbXQ7rpy7JJ9yB3UgCd9a69RxL2z/eteg/jB+Z7WAdEZtQ1cch4as/bBaFEvaNlKENz3TF0il
iUQmWMXq+aL2S3BXTNYCUxZaSWnCGick2hJgBbZxf6yQYkOWEpJrTshrpAlu3WXgtvAtweeonsRA
1A4DAle7wYt2Fjry1pe1SWBK2rloRLgfUXaQ2BnsgzKkzcaSAX67NXalTJ5oqQ3VIZuV9IaN65Kl
5pemAIm4DEyGQHAW4IBMnEhi+9CFQessYhZu2SXvBRX/6V8fIyRj/3l2qoZqoPGTaSaqPx6kMW/i
hr65dmWPyB0zSeVLLN2TPtbTzh9Ej9d80eUEEyUkaF/sl4lyJYHGM0jqHmVObAuWVpB9Blw60AjX
nMG5OLpKnHBlVLVbpJbkMNY6IIRbTuKasqQEhNfJRaHvzSpeTUfxCaP1c9mL6q5sj1E+HEWjYgpe
oSSCCltgYe7XFqblWa3xbY5ybcequNwMNEHNpFj7ShEPiM7i4zDkjlSZKJxE5DsVO0ZHNvPJkcxk
Pmcqi1waD+JBiImSEwm/LK0SdntXmMdcZNDQBmOP8pJuupmeE6BQL5TcIDxjWu59c4x7dTv3aXSi
ZURE3xypN1ECoqqki36AfI5Gs5lZSPwwjME2xjn1lZyiMxhGIuCICxSIQalbiciAioChrtbIhuOy
HKl1XBLStM2qYyeatg132LElJyl06VDuZQnOHTQfYSewabqT8Ji7AnQcRwCkdRrxuspRFMMQ0o9l
n/XXeCFbE/fTpu5q/bwA+XGSWIyOlgbBRmlZNlqYwODg5WnqXs1UtuOO0MNaC8jCZU84shW/Cwbl
fWht6BUkqM8BFAUkXxtUzUDT1zuQGhV3JgvUsRTrc1wJqB0k89LUQrMFJ4gRXgYXnLVnVRtBSQm6
X6LBKo1VyhDapSbEGzkB1VdF+l4smvBJSWES6nM838c1QbI6GPZ4FrEPmNLjOFn7NKMhWEzCTNUp
SPYsx607DEW77QSzOCSmcddVj7mcJ5e6psqRu2graxZwk5aVJ8y9WB4UJsDFJid87zCqkLPTbPww
pN5wxFIPYUw2RLvKeXpTYj9iwnOszRATT5shxVo/NMPWM/LkTSnzcj9P7OK4pCh7CWMfTIvkm5TD
rmYyHksMIdPYPSiQMrbRPAYIA0NrM0+km3Nwzb8Z1rCY/XgVI7WkHJVMTfts2PxQkULLyvs2Heqr
Bs3YhkaaOJXWGz46zOLMTem66Cz9WlOoF8ZYDzLw7o1ct5Wbjbj456CObAkUkKtR3U2K1hyUBLxJ
HNyRRXZPN7S4abTx5G65F+Uk2sW09Wg2RDKpG61qx6auwCEi5ICu9K1LTM0TW+7bn+us0nSEw6L+
3EfBzDsR9uPFxMYymMNVzBTrFoYFgQedeR5S4qxkCbg2FNXG5p6JOasiXkQezMljhys6dGcQ7pUS
cruxTR1D0INdIFWRPUX6wgIekHGMiLoRZvMgLKZ5Duoy3IFJIo0R/RcvHBaESCsHYY4DSifAZloR
9l8MJmsJrcwbOJ3BzUIRITl4GLuoaIB3Gg2ZMnpUlrrepTGvm8Gdv+XBg26t/1tchNMUmNneAuOy
72NL3tQBq5uI0HaQchF0l7g4uagckwBMDv1iOh8afXId+Ec0y+kRI2qwHyI1d8IZ/bzVG295GaKn
Z+BpIyoJD4ZCrjKs5sJSxoO0bmfCRCVlfiY0txpIFSQtDO+9tMAFGBSvtSAnMwAWsEP0eyWloJuk
hd18LNTbLBu8gs3eJjeY2cl1SbauqGM8F5POMyPIBR2o0nM7pfQ1RuEpHsrBZYAnes0sscbpPWUG
m46ylDWGezf8BvVBK4laCoJ+sYMShl+vR06sRPWGcChYGr0VbgOQgvAmdKJ8o7oG1YnucZdZIeiM
MHlGDcXsdyJ3PuvhQhShZBLJYFHDtsFxSEhX4Tg4WgtqXMukh1LvUpTgSujHVdFe9Iyoa9QTdjfW
+ZukXrjjBq9C2c5AOrgiycvK9mkZYzC0gkNAnsI5NmO/zPrsMZO0bzRspFO9ftShSbXQqQGaVvyM
ZuYtKzoSliVV3erxU05s5qUVW+UuACpnV4SybM2WoN8AOC5vIYAsDPfTBljwO/f/70EzftNrkzTw
J1kREKy147Kddl3C6CQW3uNu5Uo0jXmIMjT0oVEo3gyf3ZHE0nxUFygCdBFrV0iy0ktH6i5uA09C
m+sISbhXpqGiO0EhOkrE/XdqASnISx7fslkmTQr75z7UiscKvo7Xi4XoV+JtUOC+lKUSfzGHfEfQ
WQfp6riAXdp2ZfcuKYl5mHO52RrEWxGMHW9DKYrPCNrj+zHs9ppAImWoCgXLazU/pQGnHZujKOqW
l3qCA9Ih8nJyjaDamVX8mGdFulOLL9W0Yt4QEO7kRDsOKuF+xoSuTxim7K5Sm4e+g7eaWbWwhcya
nZYeqZ4V0J4c4ok9mdDOftgn+IBkzTXZQ9m9aeVeXmArK0KSLDVZil5yaaV6jYNxl2gVPQdgYFgx
zuDLLHKD4WMXabRsLSw0njqoUDRiCboHNPtdwd4IO661F4pFOppq9JgEHUCicJclBCoBDITagIbt
oFcz20DqJwCDJGnmgkn8fgPIREmk4SpV21zUSlfsgIhkBVLHDUa9O5KXho06FNk+DyHH9KoS+Gqa
g3PSYlR50ggjs41lVp1xcLp6fMBemZ1kc548ZcDdmWMd+9w2z9prl1XNnuL9YQlmckVnK/EKYZbP
MVHKxJZWffKWAQHdAuYWj3ItbhZhMJ3RIEWwBNYS6nMAGrNezuNATsknNnlQVTazomTuFkn5YhTQ
6dr2iyHBdBTzedpbEpuEtCNhPSUq8iwl9deFZrErKvCpBnO8MkOwOGjWHRcL6dRiP56zakIsUCjf
MzDYbjpJM3rz4hI2kbxRq5o1TU3BZzT61rKeJCTiLya9c6db+dNT1Lc7nb37/+cDITbmVC3/80Bo
//4alX+aB/32Hf+aB0nSryJwW2SXKpkMDID+PRKSDAY/ChMjWirmOiv6fSCkWr+Sr4PT1LQMa7VT
/nsgpEq/WhbOUN7MdZ/BHOn/ZSDECOnHbcv6I7Czrs5uRlP/4TBKJeJjNSPQz9JM+EyK5nTkZkfq
7AI+pIozsnmySO78z4cq7oatHkZXXTBaPyNGV3Y/n34+JC22+jZpTbune+Z/PiwCGF2C99rfPixp
IxD+QC58NsrxTmmE2v986MOy8WNyXn/78LfPCUWO8q9BFs6luKbSYuBcHz6fye3EJ9XGrOzAwGoo
oVwjbZ+4PmxKPA1qGUDRwKBILZ+XWm+wijf4F8MmOxCmtNPL6C4gG8q1uvoM2o6+OylSDJQgwxK5
wo9RrbjymQOM287MTxFMgWKaiFkk2GirdL0IzVAnCtQy9u2cfoMSjYe9wBUd6SqBB2M0+MJAu7CW
2ztB41NNV/S+KhjEX4R1dZ1DWi+Cwe8UYiDrZ2tPngm9AbHcKzJN57TVuNtqZuVPiIDIzViftk3L
UzkTK1+RJvrqZJd+/p6IK0v/81kcl8Y+6LZ1RnrQ54O01JEnjvFlGlYrWUNG5wrBTZtNnU6hX4cB
sTgy26hKH7YSNSHh9GAbI+om1lDYZtVoV8FY7cOQskw1pr0aqg95DjgBkqXfCXXh9yvSWBoVeKP0
/TZKZhaEo/7rIdTS8g8fzvNS+A5g7/vJlEDIorDwPx9Q01a/PTOW4PfPIb7VdxSOG0vKC//zN/98
MNYPPz8HvxBDS67qm4S5CXIhfp8uSYZtmHoyY84HABDIW1Iw3+WGYJv6XjlK4B7MTf0oaw8GGMT3
hnxFSEcWAtBtIW7Zqg/CVnIgzmTbwItswc6JP5hf1xGXgKoOMEl/5Rm9cUux8ydQmYvstGAZxUuH
DWdskSPRiTuk665mU7yk30mnhgJVnqLYZXumKHabsl1xykkmsRKy4oNavZekVJAWsWZUMGWZYStF
jtT5CNtGuz5Q27fw3nKS73H8DPvlm0gE4IYdH0n18VUkwpYb9iYqoMAYB13cMwATWdxlR2gcmtqG
eoQlB99MBYL3kdzRIwowAhOOpHJr27BhLR6KByXZ6k+oBAlf5bDV7M9Tm2zsfnJi1c9GL6EcpZsT
Wbt62mQpiUBYlDe1YTegHaxv1Tt9fg7fZbjF9+yU6A2HgJa6h4GWBXtEJ2w3S+/hxpEtl7HPDFZE
3cSH8r5K7fbK56svpO66r+keLNxBOOeTrWJ6/tKXLvMRAoSKgYgzQiWQgdki3Gkbqozqt+QIDd4c
31WtXUSb+YNgobF5S3IbAguvqaf7sraXN9HkNnqFmcTR7eQN30Z4nPjKAMHqSIly2/MUeY1qA/QM
ZR+nTH9VpkNxJz8qz3ljS6uvGsT8Bu9Ae48+MmTW+RD4y35oAO65irlJw63OtXmtTKDUK4gwzjaM
yMFJZw9QXSnmn4tvxmPxZLnZBTSQPrpGf7CaLwg1DPgANsYIqyeKz2NzRm1ssiINbyv6PH0EAnjK
oF7dzTVGA7iKDlybo/Cik2xGoBg7nFf1Y7rFRNkedL/ad3tzsQeaFbIzyE72XrbbkMsh8JI3CBei
sokTJz/JCivFTn1KDyNcNWwJ92n5MBzrp+lO/sooq3lBOosvmpNtOJrVmTe1/65nvrrYxFdZrcsJ
pWVbebF7wM7GgXYcYXTh1+bgxntRd8sbVVfMO2FPpPIxsMpdye3uVQZ03y0/sweYWGziXcNOff27
9RbdaBR8qO+Kr73G79Y9687cusCa3GoFg27y5TFAejds5JHOwaG6axVv6mzpOXCy2rZ8jcFkTpzJ
Rr0UO+q6ywxCjdsB2Jtl077Kr3npEp5BpN4CBj0G71G3W8yRlfM+nHrFGU4V09lnUuFiBuvb4WQ5
uivngEAUSt5sE7xgAEzc7DTCTKPJc+gcQqXYxx9ipiC0Wa2d+b1YtvOTuCBgcZXupVW+sHYEMzPo
zaS/U2hmxlUjkw6811FM9vIrQaAl88wNtx7CbG/4CZh9Nl8khmC75L0LPd2W6J7tyqtEcGHrEu50
S7bSt/ID9jsheOZu1mGP8vrUFHbyMj9qR4gULIujB0NvP24n/v7B1h7jLwBRxi2KIYL/vw7JdtlX
d9jgpIEYS4/3MmqdIDiL4r66Bb4UeEW3y+6EN4L+eX9HgcG1z7VX3MBS8oIyuS6QL479E/L1qXHE
GZ2+Ywlbk78DkBmhBBkhjwett5lrFdzoVgmxn90STsrGCQUXPBIYDUCdDQGLOCg8MdmlgUvUgJve
56fkW4RO7w0XfeBrF0NlAVE+mJFR/2wiouynl3J4TOpTKnnWg1A7k7DlxwTVCrGbhaMhfG1nJNQw
m9tj8yY9dC/ByQIhPpPpv8HiEz6hiMvLJ01PyZknyGGTqjREvE56orcoivftdDHE71HPn++EkEBY
bXM3UA86APHsIwcsCrcFicT99EJutBkhsNwYD8tDMHyVW1A09YartwYLg7ucSwgOCwV2wmBQz+/4
GSqdKXFy037LYmEw92L6DU8OnStWQ4t3BsXN12h4VgfYSj5EvvI7SJ19hutoG0wufxjrP3THLYzA
N3LZpc2NmdZ9mL2k6knG84ZS215O494OANfgSYm59R1E+hBwSdCJhG+kE2LawhtXdE7cbwsObb6j
hymX5DTelQ39WlfqTgMQPm5N4EnIEIFjVJ5SFBIXflmp34M/3EC1pzm9x3yTrNwRtb030mkjVYf0
Cz4gP7nqh3mnnpXLcgkeTZ8zGqX5QXgxmKKzxKQSqDm7euFXQFnetBchdiIILsqZHqCTkWsQ7Ib4
XMgPsuWomk+FG1yJ97iVW80hsILbA/CwbVy5RfwUd+d0IsPzBMCFEDs33T4Bm+cd1N6l6E2NtoG8
m4QN+aGoYdXGNkGOxjQK4ags8UGnHb/yjQLRrr9ByQb4a2OBB4g0aXZKAGbi1ZKLsY+g6zG5LeW2
104SSk3VMbMTHjr+v1y5YXZf0LvoN2ALQV5VVxaix/VHjZv8EjUbqHKoVPfVRwmF6lG4U2tP0vFJ
bSj0eJcA/CUfcXov4/PMCWuCS+3RC6nAsLY2bDKtd1KmoirwQreu3UQ5WOmTMe5k2SZgD9VO/KY+
VyfrS25uins+OzdecIgOk3A22WnY5jMsHH6lq3zAAzgfcUl8U59LRzxm15nB8rqcdt8FLIXn0Nqj
KfDwpQye7Fie4hZfMfV4w/3ihneC5Pf79jIelC/17p5gJuCnX6dzt7jmBckr/0YH8Mv0UhwCNZLx
BAXuRdzFwa0pbVGyzQPHqC42MxAbhjcPQ2ljFJXZrlrUCnu4UEP6hDKn20Bi72WGGg7i2cYTv1lf
8DG0z3Cwm8chdYZ74LM4Fx/mA3slfguPPbs2e73uIWbL/OwEPi65Vw/Z/fw8PjePHH9eDOZZBYt5
gzArJ93Etct9extv5I9yxlbwfLcd0NvsXPjGk/S4fESTq8S7vDgtj41PGTBWSOCgALjhW39Xvarb
puXWSsOWc8gBkpjSgE530bXfhw/CzXjnxGk86VHsntEjaE+S4hFTzmyCIkIXn83loWNTwm/yCitU
egKMF1fMEnbNcB0jum4eTKGaliRCcztNt8GwOdKuBUOARWqAxvk1uSeErw62be+C5xW3Zc/k/Rrj
sx08fbUabkdGy/pWec2Qkiob6dVt60v5zn3aIsQZbMgTE6LIK9+hTXvdue/2A7FawSNVVX3pHsVv
ubNYLyaIzG1abCW2nhN0zhMC8wA56sju9m64Nlccr1JsD1fY9la6T7/ESMjhth3qu1kmgndbP6Rv
/PG14o5osmyMwEzrrNiv71Ze50Q8sAvWcsAAITpC7DOdby8L7FE26rpbSeS3qd0+MwjCcE0RnAnU
4bm1g3N6wR094TYduZjtIrwMpUdTLOm2lE3Wd43tueDzt1TqfTp6TfxgVEzwd/17TSt8fGGCmioO
kyg6Vb4mXcY9xzwHvnQcF4UhSKew54xMdEyor1WHssz0tT4xfQU2j1/1+6SUTAILeTCiwvIFEMem
2XwNlGzw6VH2/tL3vz/7/NznA+7RwcdnyA7DxDyY0V/E8Q8RtQNN1rQyCW5KCn9DpVxmPlJR8a3P
Rmn6/VkuCPxeyfqVTG0TL82Gw8TYWXQ//+OkKTgH/8fvVquqdzR9ZB+p7Qxwf3UqvGAdGly5YKeo
tZ+SOerMfn1B2aQ8jhUONVZ2L5dgKg8ZmPFldtqgaHwLPx2hXOtTpaLOn7McducdcwpEmV35jKb1
I5YPKZf/iRKtZXm045BWrKc1Xs6AanBig6CvzYRQjyu5WKuU8cPc/2+izmPJbWwJol+ECHizhaP3
TbKbG0RbeMLbr3+HmsXbTGhaEkWC11RlZmU+N/VSUVc9ZgbEXX8xymSiSiB+1xb2Ip2EaosfGjeF
I+M2I/sYhZkEoq5TbNVJvcSjl+zjBS+q6vtu1xNiJV/0i7KbJL9gUNj0NQNHShvPhPz3eZ+OgtdS
i1oIWKn1vfKOp0mwZcZ0133IHzRI84ZPv09cIlVxR10SunOaIpfw449uVz3oOsPBM1U3mgngs3PT
ox4rcSG9V4mrf4Rr8Sg99Ev7JUxu+AsFzoMmnn5hDD7z13z3EwZgmientvzb/yRHmtQyO2tfpLee
xpegaplGZ22f0b19Pf3nisIDSqPctlu4CfJ6mz9Bdtp3fLJ+I196JNR9H8YJG2EenWlP++SHophO
b9Cd4KP5LR4VliSNk7ROZCykDQ+v+qW4JP74IwT7QLFD9uitvvSEwHEhMeTC6bpVvmTuv1Oz4Btp
qYd3uTdAjbiRz9ddMul2nEj6XGqndh0ipLKVPVGvDYnchq0gqoVQ/BkwdUtsizipA7mcI9pbRP4c
ea5VeAiv+Eu8FKSA27wHfhk4beG2eFYSF1KQtsYAiB9uWZUMdJDux3Dq4PV3ZuzEgUcteN+jM3KO
xdvgzXBiJ13pWEDZ6S7wmSBrfOwhljW0OF39ov2S+Qp+eNWKFNXJeSXQMr5tfT0lW7i0kZfz95f8
4CycmWtOdype9wb3+5n+WdmAo0gbiYPlkhxC1e4lR5vdYvBgm9WPBu7mLA4Oa4VZDPWnXGb3OqDD
p6ZiNBEVpJ9xkV8L1ZZcdR1uVC9E40EqFjV8dUbcVcY+y8iEN0fniXZxodQ2h621E1doJsdld8Xr
tXCNe7WWNnB22aF4RBdc5JTCnX4QFZ7IczCIJ7++Al7RCvDMvf4LnBhxZnQnXlc86rEn/6g033RU
pHeygkmBZdCPkvoir+rleOfbqBaWXx4CAKEPWbXTK1rVfEf30r2KwGX8UEvfohFIOYMLX1BW0pni
/IRRdkOQMipqMhrBpomGhc8D24IVWBJdyC/axh8JvFDPwPWvizN3AMwE6dR1TnApIi/5JHIzcXLz
b1QdRdhp9QpG0vqm+KM91Rfl6gWWkUbb2XXEdKA7VP8QAzACxsVu4p+JM8OWPpLJsOExb4P+Mwqg
Up2Ye6LhTSz0l1EIa52e0+8+ta98aeQOuvgZdDLxDZlEzcsze9PuvngbV+UhBmYaKWKWY0S2sDsQ
KqrY0NwEXir35wfe7OG86FK3FN258sYvqXSlDdKHF97SOM3jtYoe5i8oAjq/CwsDzwO24UtmiznC
CVRAeKf51r5YJNH73DLJQ4q5MrvaVzOd8mwfJX4GIPHe/XLERR9l5erkmWXUapv+iKGLTE3l9vdS
XiY1hyTvC3BipZ8GJrkFPzkOD4QBQBl66IBjTdo9LUEmUex74m9We81jKn1CxrbDjiz3mesbq9DY
Mf8a8K8M2yc7fyB0Q6zKDB+wD24rw86imTbc5ouodJGlvsN+ML/NLlLSg0EIMnLNe/6wzhN+jSkD
na4kOVl2ylLGTO3nHRu9KHX6ehEOu2Z8wSwcoXqyHwPuXsChcBsIPmMML/ctGxrUfjUOgA4v73gw
1O1874/FGjf1ywSXA+lizydgLUYSPL7d+ic9sUlC5WJoXKE74vMU08+nRc5cWYznjK24zVX26F5A
0pZVY0/X/IS3VLUrhxuoFzdRoB0ji1LB48qpvwzP2IOgxRvlzt5tUTHsyoN+nI4wu3pkkyv/3DYU
C4xHrBVfQZdhv17uFJdnvsdqWE3X10lB0uSFb54tJ9y7XWaemOa0OWHx+C+/uDWaaZGg31MQX+BK
l26Ka7objsYDvaHlZKEr/o7qsmPLpRvhq9PcVPFFEiejdV76Jkho7I/YElFGWEdkTWxDzi5wxEL4
/fe8+WKw6z/1HALmhyuKqAgXOA9pG/rsYFEemtLXJCfG5Ac9L3YcFCHFMi+cWvYkmk+UqNW0FqcF
EJb5y1WLUDeeFkL2ricbbihOURZWPOwMiVbTbt+Gs8yYodNf2G667uSDByQOdpcIiHD9QHPlweMf
VFVXMhhTt8noQsfLYR/tixUKUgzvG9IrIe4+iR/EnzZ4R5Scv0+PYcdO48AWwbo6XhV54y5LrojG
MsUhSm+luOUE68dyKlZ0qDwrQblSLQyGNy/ZtQJpEAtVOKO/sc4K/S3vneetXpqBfDJPL7ZZCzqp
PLTRIyiVLBT0C1XnkNNbjb6ZHxiRNH9ij/bY11D1hl6ae9il6pNH4hxJU0rjoaIUsQZflZfXZ+Zk
qTywTpYjLDwEvZcvta+MOgU3bckJ+l1EIDsxhDFKYpYCXSXXNnQqwbKBExcEyjuZ7MW681ooKnAK
mTKnlgOG6Nlu2HFt1MSN0ScHiAV9a8/xaw+efoO4jaihiDWyfPbd8Cs1F8v0m57uci9euRQBBZml
7H+KUxOuikXix9qRL0W5q9fwFF7VH43yf99v+hZok+gOZhTscGkdpBf260rfyTFE9+P0xSpPF+xR
gnRZeAXRhXZAEsC1YGOi+WZJ3Idfaq8KphVyiDAmHr4aOvVB+pp6D2By/hp5FJRzp/ZNY57jNnnx
4M6hG5waDpIXHJ3SLRYr5lH84dxc9XX+mZ5FT39UBYbQr5BUxC0A+t2wku6oDv8ssrRmR/IjB1rn
uRLGb0QezSJcmp8cvyrL8solSYCpeOHBBt1r7za/1OJME7V0cSTmljvhkys9XTeOujZ35buEh8Sf
ThRW7c/mtUVem6AtFxcgNvhUGw4xowBh/Eh9AasikGUHppPv6fkfhgHjRrUnM6ePE1bnDtfBC285
O4ACb+Di83Ns1jQnR/lh638RJ7Blo5ASNRuMlEoNS4enLa/HrfzHqYtwLZ4d4RBuWGX4Lv6oKEls
UoRGVgIZx9OpNbzgN+IFIkcvnRIcKFnPkB/Dr+ISjnuszuGS1frNmwwqv2m3gKVleeBLrtbBSqV0
W2jpTqZtf5i3aq964yZeZD46QxxpFQKmA0Cd7o9r2SIq9k2+Unq9nD486IStdNDm4zQ5/C5OOi7F
+ZkzqlaWsuRnEGSFO2qvMiOQNqG5jUr6Hp+wH7HY0tr1X9YXm5P0z/7OYiFZtHV5fnazG27B+nlg
9zbX8T7hFWxHLo/v55G9zdv60lw5FBPwE/Cbt5gywZNX6sf8Zd2R6EzXFHe1B/cSmRtZt4+mby4a
yv9gqzyCyo30jflNdUL0+vPJfNcqOueUD2/aqQTQuaQyb9nOWG5b+c1gTd77ZfeLQzJN2SHdjSfx
XSPsZJWhS9g+N6pB+AXcCb4YuArZeHCwm2SCqa1deKwoapajpx4IDRzoatCw+IrH3tnGnrK0/OfR
2ozL8Ty8SwtzW3Mk0Sztp/ZVObQHIHGIisjn26ixP6GQ8qguItOWvhhA6C+ckfgVqoOdfUm1M/VL
yncmi8UX5mxWdkM3xslHNVl6dbVghauomLdkSy9eIqo3EauJ0RVRvZiugrvZ7JsgvJ1TjBvs/gQv
tbCLXhXIcy5dZz83pmLrT0wscH5wjB6lhCsfcBhfopKblGvJwZqCRYE2rDtKZPwrJI8CkfzYb2ld
r9vHgO+crw2u/D46usuXTsXcyT5iheeBro/C9FwojvTAjXtVXOn4NhACKxoL4/qaUNhl+zJaZaID
zjezR1K7+RBBWjn0wyX6KtaO8Bksh/fxD1e7oSClu3oXWr/7bm+BbFvDMjtVrdM97RSpy83ciF8A
V1rvqXdhXUuL6DzehtrTWh/oovhJqJB4V6D5Og2ZuGyVNZL8ZLblGAIAcJMv3MPwqYtwpbEbaDwm
L0dH3hKYQCCzMT60yMEMmBv6MhHe4DFUdqneQxAlKCiKcWPycsAYYJKzmj56PhGD8e/xwGiPTxQ5
kcQEvMpbkPTvZSOAebVnvrYqsJmeAXizu8A2JXcCIucYYcbRFn4w2flTbpAezDTm5DRDsUnL+KjM
O3LCG5aFE3ZOZV6bblE2/szKpw3OEC7ius774YJ2mY1aDukreD0jJw5qdWF+4xzqhO/MXIqqM4NM
y6/nT3ZdWtjjWZpcjExp1dgF9PDzGdeufau/QKniaH6/EuHYEq8cUGbGvHTHqZ3R7dDv/Uw+MdQ+
3OKx2iNmYbrMk/1ynbN5KJW5SMKd5pV+8dndtK92m/REyrrhpwiUXL+O3/SvmOz8r/0wiQgMXbg+
fdGsybTfwbGGf8obrnpvzZpxIxr+6aH+ke4N2UEyCx0zV0i0RLLFTmOS6hwIR4LBOma7MnsO1rV4
nOc9rxh16/E9eG5GxEo6m8nmsE46hnrWZD4XM4r8Ld5kkHRKbGe9I80+xGb8urOu0pc4O09zieE+
pKUSLlARD7krmIu5eUfZXs2Qbg40EbY93eIZMvNNHQEnajr4USEXrc7Elr8kw3B070q/hjXNQx/z
tAYnArAZ7JM+KY6DPS4PGLdpq2FNQQBfSOPnYmAgfD8/kIw9CRCP1k/rpGmLOLtpy/oiWf5kUsDY
yXeEKRxXlpsu888W9Ly2M9FNYYOzAwTHYAFKw34uaVwqD3WpsU+YTLPFXfggM6aguvdk8heWfHtU
wCljlu4svd7BbNr5SfZ4ODiGRIy7bmWv20UHQkSbfmV4NRei4fQgMQuO7D0fl8o4eadazsstycmE
BSyp0axP45orzvOWYp3jsdTzbergsfYBEkA8NIfRA5gpP43bcA99ittM75gG/iiL/o0eHkLR+qjR
hgGYJPcK0SIgVMEn8ITf4dv84JKTNfd1IfVLi2LjMTOtFNnccAgEOVz7y7BXf/NTRYmzMr6xvam8
NPIneRWQAkFzsNDeFZc18eSGZSelPlz/OPnx02tr9zkxwIs+FpJqAXUYvblV7cMmw5cZGMrZ7TcX
qOIkP9O1MD002ZRpxS5PXfE2eBijcxzJMFMztU012JbiJQImekRdo54j79JhIC66xn5zYdxBlLy0
2ZhYtj2wGqqO5RV3XQPBuwqy7WEX0JLN0K+k5DgNNyvxgoLamYOCYoO34ndfKTjPQgfewYAA5IpW
otlNu+eKDMkl0BFrgcqudPsruOwUuyUF08U44nKuHeQ116N6U/zab+4Kim+BMQSnv8qSUyfgtuj+
IwQxTtJ7LbXYJbzNF3SwnfKI0UzyBqEhoLKWJjh57hmtk2hOLBQvpsrQV2HkzzWmH2sleuh73WvW
KU8qcer3GLFBcsWoXfXizzFzAnyYnEDBIG/RT0cIcwijofN1wwWypNxQIX3VLeTpfAO58KCx3jto
yqt0FFb5AYfdM5e6heHrBiORhfIDYZTQj9a2soJwICpxmV5EsnDWw0Fv0eo62W9wF+8TvS+F96r6
eC6SNap9D1RH+QTsbh/g/+W6EJxOcuRN/Xh6gSes2mt84eOobiB5sBzKKlrFCAw4rtEQ78LDuCOc
DTEvoNKLocMSj0VDbZe91W9szfGNRcaBJ1e+dlHeGdYQDmNnSyuLgWJ52xcfIhDGTQeMaRek9IxP
PxvhZB08EaG7y9+nsqlTDy0x2sOZK5pnT7mDw8+0jOivWjgXfwo8jeNlcI3UL1JMvlYMQ0qhGxmr
rlxEhtepi3mEy/BRkeWBr6esfpv5EPgH5nBN3AKZ5U/vWUkpY2x6YS/tuFgwI4D64ukxUfV6vJor
YixpwEfbykf9G1/yr5FhzF8I4RMvz4p5/ak1seZMxRU0SvdmU//WIkuEK902tsm1VG3zbIqvT6cg
s4ZZAtqqbCjAnthTUL83vh0+Y0P/QRl2lzeda+z0AzIhR9yYZ7jDsfaMHy3x3AAconYMiELV1pKN
vuk/p+9UYg/ayR88x6rd16Pd4jSZLIbhFnZ7SfFwQ4pS73kK35kQxVv7ZOyMhQg3IlLbqhCdi7lz
lc6l3Mjh7NCVS/b0Fd9pKoJ8UUcuSogG8sTr1hr7FEnPl4m7kxOdymuG9N8XVpwOoq8ki7rYWoU/
D8sKU0uPbVC5FZLsN/UY/kpnZgqabzNzWgdZxDX7FUBvC2AJV77z7/U+nx3MatfcxaVyhVIU3OIi
fOjn8SNMltJK1hZMWX03lCg/nctNARB3JUCtdawF3OLVmBYcGc2lXkcMUd7DC4eCLr6EaJrqlYx2
H8K9uRuW8Ayl7livUQSn8uOjtBi+02ML+SYcOxzJUN1dlQ8Vkie+ZKpbXs0vhNIa4M+me4M8mavX
86wXGFpNb7xGe6pP4pe6SQ8Wn7V2GgjOf3qU8TY/6gXJN1CtDUADuOgFkhmPwcBD/Sa/y25+iR4s
u/AiAjY75gHKp5zcfPv5SVudgjAsxwX2ue2vgXnStQIUciL+Id5jfFE58C7Jdb6gDXhS1XKCFzbT
AELvoNKuviz+jrX9y3ig1jZbMIbNwYl2AW70kgcutDLELbopL/udLrofnZrNq0IeuXgRAthISK4A
lpt2nx/0vYC/JexXycbaxH59Lk/WSjsyFnscF+qXAmGI9ZyTbOSldjQtr32P72zdaB27z1O2x16o
JUtjIzIue8dMVaHsPLnS6rlgjkr2mfmZjCU6PGAWgPkzw1fI2/kQ3b199HudTwt9+/OCbDGj38JS
zm60ETQMuODUbUxen1d1mZ310Ntqf1W0YX/pONqA1a34nslZZATBE5pFp9nIOxC6sXwR3oA6QCIa
6/mkyCv9QImZ4hO4Fjc5xydXT7VlXZbr7FqQlvepf/GzTrKVX44IFor0QZBoRmV/r3cYp1GxxVRE
biUfh9ZLYGom+4nCCvMCYNHJVsOFQmdbOcDOQ/RaIuJbfUL3KUC50VHnoOWfVO+l8tZTJM0emeXE
EFmaLX5XW14JsaxJ4G/n1LfhoqN8YSM8X0ywucFxNXK1z+4tf0s2rE/I64I5GpBthJiXdies07du
hYpK/8fy0zWeSdeY3GH1shrn6OMtcmPSIEZL8w6FXeEIvZM+wHV/R6qqbXh7bl8SsdA1x0cwraxD
9Rmt2FozeOo7mhB4Gwx6OzvbClz3yOe80jqQ/FWhh7vV7w0t+OBiX8u5Pb5XsLugU+vwhqJD2Oon
UAEGroMHN91bmq7NE8KyEzLXU/tR3UW3po7O/PKTE1tgqow4DJaPcuAG4abR16iG1AoZGkC4Q6Ep
VbuwcnD8wdL7KE2MDjkF5XF9mt6ai3YcNvUiS1ex6hhUtrd6wQFzYPBP2FhvWbjS9yICEm5m4I/5
W4gXoYsoZpOMDief4KN5BGah6iXsUzEX08JyOQnea8Mdb3Dd9S25WVea0tYE8beta0gbRPnlMU64
fs+CHU4wBnUtiDE/tWzqEyjV6Y9hNes9eaNhaPkicQGmafKqY71PqDloa4iPbYhRoVL28p/2k041
7hfJ3nq8LEkxDOdaWLW5G4nLiuYytoNh8yz3ibjUv/XvVMZ5z454iFuyVrR0CY0ev9NTde/qBB3i
6RBX4sGg2M2d9Dj8iISRXJLlc6+wMTvH+BSO3HS5csjDjwoNi8LiUumnhqU4bdthaT3PcXbCKyeI
sC5AnuT0vxX8350aIuZ+fUjEc4I2ga1cw+8x9eQAmMNh+3BSZ6ZHzMFQepXkjPjC1/f0CV/jcjVV
wGkSalmMEQG3QZfhXQGv4JpCGxBM3hWbduFkD15roqzi5xwtvafra+Mjl7xyMXzFz1WDrfpS32i6
E42vhprxcDV/Hciz8KpowtxjMNGKXhdweJmW7e+4kDcxO6h/cQvaW3NPkaiGy6jYmoGjgX6oboH7
a7bDQQIZFScfwzIFIj5iP5mz+57W0bYEy5hfJSzdDbhl6DSVF3FXYaJyYsCOIndsD8bKhDbtl4qC
DHXLPQ0t7YccOIyHTudwdpVxXSGC0Ndy51OR8Ibz7F0KkIxi/yNQiParrnAlLhXICGpr+fX4K9lL
DyVWHcKGGe62OJN5KOe7vFwqOM0xGEoPJNyEYTX0x+e0NmG74CALiIn12O+U7GvSyXVFLHabTOAa
bCmfLxkitRBFAiM1NWAIJTtlt+yZsc9ZydcxJ2j1tpawCBDVMa864azkkkyA7C57V8/WEXlS16KN
ZYKL6R7m4fH4s5+lLxWfobpiZlUb0XDcOJhjfdVf9a/++I/Y714U//95/n//i3sE4pdcEv7TAvz7
c5EZvtCRGj0cf2HUw1QkEjYYFpocrf79bAp0laEn49gHubXCicbLO4CxpGEnlAKgnD4TAxmHQweU
wq+MEkX9MEnaqqq3pqDSK/770b/flGcMNJoWaPvfz6SZdEpGbfgb//7fqlXfrDC3a1V09XkiY00x
xj/S8NLa//tZ/fqNKkVq/+8/U8Powb9f/f83/v25//6KSTgEp3nct26vQm/9+0N5ZiqceK8X+vdH
27CgMUnkdN1rWX0I+9WIMU6j4ro0dcFS4c1KemwuavzW/SBs8YnNHTnBNXUc9MnVn158TbtpR37s
Cf/g1g2ZZLSLXNEO+jM+ZFn0aSn5WVGFT1nsW1/NVNWxoDewm1zF2MfV7NcuOIzPkZwKjGdBe98D
gSFuI8lGP0NPl4b9uJhbUrDzpKDJA0GwnlCNGbLYCUsaJj4lWhrToE3u0IlmSrIX4vQ974kU7GPq
UyZOuPp07k29iyGumm5c5kRbZfHwSYqFvFEDZFEMWE+k7PKtYCrFM9LE3m+YrmUNAo0OR9w1pY2l
wT4wMcEIGVy8qfilAT+ZklhYTw+mQho7myk4uh7D2gBJmhBSGGUxlGWMvlNDbdFgEuBNHbLGZuAi
TLEGw/J8XGVF9N4n8rpAnfoaJGFKFQ6tLJeihvdHnHQ+D+TpaMyAIvmuEF5aFZ4dMSKvWU0Q0/X9
LtTl30ZEzqxHKPwbyZ9n+PISe0VHno2fJNc+nxZ4RhZrAfPWqasZKBNGE+1LDXzDrJqjGlB7vSJJ
Li4kHHiCWJq2LgzEINWHPEJshyBwev6Y4zPxhgbuLT5je9Y2qMXqnjYgmXCoV+fB1Zhqd4TIyrDm
usV1/zwHRYrgKZJPxDhF/xmPGFHxXDzzGSSuyfJ1o32N5GQ9hfUscAZOBebBPHKvGZG4S3E2e3He
vQdiVK7K/E9MUD4ENYJ1Y8wG5hK1tQUX0DP0EEtgDnUbJ/ukzb2ufZ012fMzrpi2kPYJ/sOAJiai
hbmlI08NssKMdiEH+pcVzbtJzgClTAnlMSmdjAVD8/GJQhVsU470cZ9rFaqWgqDsl0FQxlZbGUrn
Ff3IHOc0o+aOLPBgOEVFL24VK9GTBgkcsloxEYU4kuRnOzGzv3qI6g3mBId5BhMxY6ahkyf7Ixiw
8dcwFWNij9rVeHAEln+kx/0keg20lnG3pRIQlcySbcHQ5Erot7M5rY2ZxPkgoRpQk+ZDMLkLShC0
qoUgqlXy5uVO5zCQs0+tyoG66uTdiImEbwO0zkZ5EVNagl4gj6frYVWJYziGCVdboliXTg2B/cpU
c2uOsqTMtYNE9y8Px4CF5AY9YIQcmi6WGqhzM9Tfz79BSLstlmR4GJCHZr0mOMU4j19+RNqajA2k
/+G4COYidSpEt4WsojNkbHxsM3HB5DBm2VyrWeFPmr7ReQB9BXqYdyyzfgYFD3F/WzJfu2nnOsFd
lkIlb6j6nmXKbOpn3IxriRlshIgmQIgaLokJx8gDGiJOh5/8FYeWxuF7xOCyXRiZZBdyusAYq3Pi
Op0XhGA//cac2CYoVcMe15zvelZjGuD0Xs/zTU2PYwk11cIhjumE+LljBUcvCz0BEKuA+Iwtwc3T
STwZat4eCpkWJh2/RUP8GEmagc62Jk+YUg9Z9ldT0NtjNSTz1U7KwVSBHAX1hukDd/U/CdAE4ZJg
LT/kTzS4Wn0ec0H9SIEbZQWuEoM3OYx6P1OF9UARIY86F05jtuu0jx9ZZyYeQ3QbhVwLVJHYI2k9
BOkYMpYQoBKJJ2JZpNY2uyTbFAo0cVJRObSSIrp9RaIgY6UHuZ080rhCNzWZrg9q5cKY9Gv4F8yQ
AV7svvBT8ru5ZvzGiA5PKZT3oty913JHCBz7pJsLrx1F2ngDfCIKm2iflzSgGqT9rIm2KqaA7XRz
xlCWvC7nmywEZwE7XjhjIV2jRazwQ4ww2XMTC5Lc2gYckYX5LqbAlEGeQOAzoSAlU7tsxsHDvfRq
kYxkp3r3IAYsYBSfcnjQvzIdN+FWtxY4lfSOLoLB516kG7KL+T2lo5xHLuNv0qErkJpbUkGmh0q/
1OHfK8uhvpjD7hSXTeRZkXVTCzyU6wycgm2GUq7BElI1ZxeT3JfSz2lC5ntgnIdnoq8y0+9D9IZ4
mD0xhR5uYneehubWFPie4UAZGBGLKsLCR5kCW0oUjXWS3WJLiXBP16Q1rmVojjEngcZB4yFZICNm
y1bEQ7MluJZi+gnx0etChwRadBppEpw5CgMfJ7JDGlCNGppaeFY9rzopKj29yU55nk/4mwCPmphb
qPLsitGMsGEeMuiKKUBon4ExGpPm52nDgAgvMtLhdImLe97hGbLkSWXpcQenrWgoxNWY7xRXZCzo
erQrQinZeg24XM696QgT2Bc51JAQrXbPRECD3NzOrTB7aoV6ohiaFuXSvCzLPlkXI5OUWph5xZMS
0soZ7UtCUP5SCzoMoxkXD+jCUiGOYdBoYRCeDEgWQhPUUJmwMzPqkyKVghdpJPcqI419ooJ6NDq9
X88NaxsQT5FhTUwgZnCYhLHDHzIr0fd2pTflInwi4TN0bT+NYMbFmqwZuNgOfj82VEfm6PejmkGZ
FKsBNzS0ZBlDtEsjMS4BAnlGne+SCbossL69FkCtSKaYJlG4WlljuoGZQ3IOGvCHml/kZ3ITqnBJ
kiI+GV0zgMPTjIhP2e1Chl6eTcLcEpdJXhvYDWryLVf3k1JrXOQlQdcAmJOYMrHVFj88cVp207rr
pja8T535HWT5ZcTBY593fbMZwpUywgfIejxsNBkTBrwsEMPkoFC1ZW6tZ/6pBUyM9yIsfpEcx8g0
1srcXV/2OCxWyhqqu3LATJIp0GaCaUwC0XByai90XDOzN/BPua6+5zlEFoZiTmIENL4xGJYiZhlq
NOlHSbVbUVeSO5YiDjjTNg4Qffb0L67Wt5lbSurimSJdiJrzbBirWMdCNEbUIEvVwqxCoMKQmR8l
1B9KM1R0X1jJxyMgFgYWpTay9GYGxiAPylz2LUESDh3v3221sN4XU70PhOhjGs1oqRPBMbtTkqsn
tRWX4QSalMtYRFVG7/Wkk1K0wGyrYrYYxyZZBfG8VpvhWGVFvHgq5HPFoFdShIq/SCrGkOKOYcVX
CyTUmRdRCzQ913Rs7cNBmlYG+WZ2nRRuKvSWL5aQ9FmUuE91pwt54ugh9KqmM8goSn/a0H6bYssf
C4/IoKcN9R0PrLySsm2uqi1eH+pllnXmbiW7xMhoM1OcLOYbcQyqzwQ49rHSuowhc9SAVSvN2naI
NMiUSrAlA62QIderWAOlHxu5os85lmHOwO3EKCmWE4bZTmhr84hAEAPd1bAbLW6JAe6nqXTJsSbU
kEN3UxQlWWVZfkSIMMo1A5cI6iuJrzpuRwX30ZrEeSD23qiM1WRUG3VUw3OZELgtR05TI1XE0Uv3
1ap9GFY5bHML90mLdsXSykU/Pp7aTi7jbcOosCeQKw9DhfVhbNwjSbu02YhPJe+Vx5SgJsyDlAIy
fZtC8yvWem2pTIrlN8/2LJGjtM1VjrLnlH5oqfCbtjxQDZzU0vpVpJUfNYYs1HTNey7H8BpisY+D
CnsiGu6Bnevmem1PbctTiDWBpiRjpEm5iLno4mh1wGxisqVFFZqibxY9cSNUTtVz3g5a9GMMecCU
41eQguwE6aR5FGP+sy2nvWJIRE8JKk5qqBR8VSqRHJeAah1dL4e/VZ1EC0aFpJ1mUb6UvUnVrSyj
Il9YQf/FwKY294AYIbVnw4RIpU03dcwZVjTjluHjRvIsrdpUYu4VjfmBWw+GLBmmcRLYUfFMUQo1
gG8T7qk1owVvIqTZEDcf+Zg0TqQM6CYHcu00hPnpRu9lWmi53+gK90cbyQyZPHN+NaGdE0OlJmEO
fZqm1F4cI9WoY5UD5luc58QhQ4hPemorZqAHRsoiaQo9XWM4dCCKztanMPGDgFZvVtJLEOk4W3Rw
tXwbhdNpqYcDZ+NJOYwRXTR4vok7KW3HShH0Iw4g4F2Nn4rTWkA3MebQQyYkhUKXioQ5x9MVgRqN
/IqdbJ2bcltnuDR1L8QNrSCbB40TycNWNKyUQl5EQQ2tTJr9CUzhKmQScxu5sFQCvkBBqsFAxu6R
dk880lTTo5oXnKYVt8EEWytqOSpI4MYJsbSmn3S6obWknQYRQiyZbknYLa00ATqIMDXKQ3x5NTa7
bHrJcNckQXWiQEJWa73mZZsbw93jBi/k2D6oz6eF686MianaoYjVooWij6e+l+i8a4qZQEmAQitz
T1zDK70l3M3Bq1iWWJzUpQhymh3rPHdNzByDyfoyX4GZU5tsJKE//o+7M1mSU+my9atcq/HlGDjg
DoOaZPRNdspeE0yZKdH3PU9/P8jzn1DJqm5ZTWsgDKJTZASBu++91rciX1zzh5OSC2v0SutrPOxd
eaP06HtsxlAYQRqv25SLX56hElTxN6BX5aYzG6QlI5+vPn/v0EpXpuGdhOcmL7qEOhVozSlqZp9i
2tGBHJMZyKXtEvix/aDTdxlcatN8lRYcmZUdV8n1MNf56kK7qYL3lkjEamziE+Apzg7Hoq1T+bh8
kLQ6LCv80aRpPeG27U11CKJvOXgmOhvNR6CjqagoDpQNix6XvvpgNWtd4e3Pej7dguLMFjhVxM+L
hreWs7iQJa6tkdTePaMABujKRKeLHlGWsr8OcrUtXLufSxl4vAWiuFB47UYC0MKGJLJDW6Gva0kL
YbVtrXoTNbnuFc6uReNSzcSa3CKKsqt+jVx6bTcYz2mbQMmEm4OIEfVR79re2vK8/qaOg33XTdeT
LuJT5qD7G6bi5LZNvS4qD+2gF27syLsHp0JpdBInc27v2BYXJiutnwlxoQWnr2X/Mvm+fgQI8txZ
JmKurlZXvCl5xfcZ7C0NcDRQOPqBkG7MrMUo1aCdHgFb96m2NW18DeOzmUisqPo0rKICZRUgziuf
s76fcn07ZDAfWQW/IM0o9Ep8TOUDuE7C6LjqK75QDKarOrwRYYg32Azvc4QdhUBhWIzlvo6TdWlo
3oNe4RCBqUpPdpMYyUsize0cKlnjrdDM8MS08J6KyYTYot9luvjFhfIzgNC1Uhmru6ztSe4wiQ+v
Le2qakzaayJZETaRb2TosqB13McMVu4qkpyoimZhzxr+VnCxwZylPqYwRBOC8L2F7rQVsn/DQdXw
JVYwo23+2ABFdVlkw1YrI/ocWhPcj/Ld8b9hcSioSQHsa92N6sV3vaGZ0s/do/FVERmxTWT9Xegs
64pt7VmvXo63FAvWUW/QeSRt8KPRKQpFMAOiPIL22TOtimhS1mX5yk+OApNn4BfRrbfKbPsr0pmQ
PMlMIHPX303ZP0wVPY1G3sRVjhSgdpDzGQjI+vgzUGF2NyHVFzmtMgJjrwabJZzBHK7o/bOGccLp
KYEMiXH2ptB5sCsaIj3Nq5Hil2+Gxg0Iv3VuY6OqO6SacTFkD5OpvzuFEbyztvm0CYxKDfmYuTZV
TbP+ZHx7SyW1F7vxmWXd5mVb7Sln2oM/bP0yfLMg+mERb3sG1NDCzAttfNdyaTinKFzGDN9+I8CJ
peXO9pnEKFgNldlvGbpoTVggmvvEWWVG9+6JCFwcSvHcY3YyepWH67rbB1ZibAeHy1s2Gj8Sz33K
pgj/SrJcrGg+ecMNzNM3x6j73STT+lwOlkO/SzPWMtRzBDnlj663dvMyY5VXcJZHaU0n14VCFTFv
yacq23aGd82FLjpBMSbVscgobjjGY+GWrA3TQUPqiSnObl8ZvML7eGjGle24D47y3Y03wV2sy/rJ
ybK1HEtrPeQlttTcfLAarn+ZYVXrxC92StO1HRpVUWB/AjqXMs5R4xm49mWDTuxlDJ4rraxjlWdy
r1AemOS07zyi4gMHJ6fpZVyFUh0/ArMkPczxybPU6wKuKE5jARmFCq/5BQDyyN2bzC2Ofm59hKnm
3oZRcTfpmDp7YQ5bN2W1Nzk4XtKMibwlNzKy4VPr225s6Fm6WXNjvvcIT1Iu/CtWhCXa3nidqpqu
g/diZtnGmUxE+h39jCD6UQHsv3MoR7NqGK9kp55dxHcpVj88L9YIC1D7lVkkGUiHpOVJu1Vt9elT
eNvkFVqJviCKxkWJQZQ6qZce0+65ak9SSb71lUmSOjypfe+NN84wmFeeokdqeyMTuZLJgdJQFHsa
GoRRcMUwqF8BIBRIWQdtpdr2zfe15yhX9jqRrJKDInsVIzFHwo5PxKfpq7HHfmi2s8iyadYpuGlG
TS6kuUGx2azvKs0BxeCn1Dn8wN7W31utBdYM4EtMPaYOWcErqFv4XIFGgo+Bl0fPSAKygSdfNRPl
iIERbhUZbrKPBND2UvCpaoP+IaH1m3Vqv7kaGisnKr5HcvihN9qNqOSZsfau55t9Ljz7CF8P5GBW
o1ip+Q2mibWNsteBVfHeq+DIaKgZsnPcY+SPkL6nPRf/BlsWA8lwxXqE8VmWH3MK1iok/onq/0ze
+c93g7G6B6uLoYo42uPg2nl0uzzcL5Uz0qieFxFdP65Z+GfHrwfNj7wcpqWEibAcf+0uT/9P7788
feoq3tflWDl0GPudofW/+C8DPBIm73jeLHvLRsu77Fh1uFkvh8vectty7+XBf9z2x+HyOA/aTNF9
GJW3GWOswi6s46MXF/w14/wnfu0uty7Hkzlwlwamcivc/IH1SX5cNpxdOG4vx9rk/evYmn22+GjC
V5VO9j6eoMpqei1WFqXMYxI3E3+l1hwsL71KitHZewOp1I5D9zTtSvsY6IF9nALPWYO0R7IyHzbl
9Pcd8fwQJS06D5q5vzxhedhyqFEU2sk+OC03hbZlHQcBvhbpQ2zhX4bbszxuuWfZ5GnFf86i81sU
mhi3ZYahi5gB+7jc3UDPPuTig/QlG8Gw2+FuhYS8DqGInZg4QNmaaUWqpJkPZBqSbkH314qahyai
QdNVY7WScCGPy0YMDYKIIK8m9I0TChGoMxAiPwcNrUXm2FQ/IyM8xQzgVkXHLKhr2oWaBhQ2EHsw
mdkxmkFRUPk4XebDZZOmPdLtVlXVvvJBORsd9oblns7PjGnjFdnPpKcqf3leUgcMqGMrj+QjJbt4
eYXltQtfm8kjWnfizwl3l//v639ZXvbrMctdQ0MnxejhwV9ePP7nnS2PXu747bX/y7svr1A4Ub1z
2/pweexv/2ceOvswrk6E3pBT1tPkTZwUkIINYTbw3YfeQrgoDHx2amzOMaVncFLQMzonoxmmhZQu
f8SWUe5V6c1k4+Cg4jE7QPetzlrb01WK6eM3/r4Luk1E+ozmo1spc1BeIFbWnqv96Cr9l7SC9NiV
NOKrhKl+xcyFFafNKhtSgSYlNTF6lsJj5elm5gABBgYRMUA7j94HkFjq7aQxbUlAZwKW38Q9lzS3
hCdr6PrGb2JvXfhdiVmJZn2XVQg/wUaurAGoQQ3DI0t/dn6obaoCDRRzASjgcJ4p0a2xy6Mukvkj
IQ/UigLIIAZKio4q2ZpJN/1uqJboHy3/UA7Gg1DZLdPbejUkOkKEMNonDMH7ThrVVQPSmqQ3wRoh
RE7l4OfK27vEyBnMQq+9GQwaSy0dTMOkTdfOavDEd49dPgA5jTFtRRpaYuL3Jn5aQHEUWmW4H0QF
XjmFVt3l9Ba96DbwpmSVTi4SGqP5tP3Y2UxRqdbkgZ3yoG+Rn3qI0UGN+w4GEF25L0R3wNCwwjVc
axxELYoeuMty0n60LfzTKqvfdbWNE3JGmczT0Y/ju5okEzQBBRrqAL+uhxpU0Fw7WfZ3ZZs/RNxi
nq0pplmjsbcl2vEgRxiQ33YxckOVlC+4DNIr14FzUjW+f1U61EmNOLQZAkHQd4TmIE/Mh0OpWDv4
9GABiVcn1Ws39AmqrnksdebFBitTIg/vxViHK5rBN31snHuSqtCPtQQ2Ovm11pjltre9W01Y78Ti
Ubfl7cDMxHuWCO1Ki1qQgRnGmNjLfqkkPCVej3HcL7XrIKOGxnAGUyjU+EwSceNDGTH1rlpVZORs
SiQwY+GLVRYbr3pj/pSxtieqZqXz1GvKAfxgguku1eRDJ6vhjtqj8JmsxTYKMGkrd6/g0ZQUQ46a
pY+4puL4YDisgjJXOynvIbY6m9g98csWuPjD5MlngoKjPkO3a711NRkRbjO9BHvNN1gmTIIst3jW
9crmg2bgvPDrtY1TstZrckx8ZptsioirmpkaE80V5qxmRksbCWydKX1NG0ts8lh9+F0VPOeUtzzP
LdZBH27LHnCbR11366VEasXhgWLmkygt71DyCWmuqVHqzO0nI2/OSeqigXO4iFppj63OsvedGTj7
pvCuQf1WR8vKuI7k6ZGSwLWOCWuou7cyqb7rBe8gLRDBpt49qTp3dTCw9OPz7rRNZzMVNNvx04il
dl2F+ARETQlPgyUP21hBLUQGHtneaxAiqp4yHaZOkDLpxAPcBN51PkGS1vl9QI/QPliuoajQD5mL
wddvTxYKux5jT12BVOJyvjV7aHyFlvpoatPyPZWUDWoIiWtTAt+z0LcZlPYQv8T1VgHaf0ibCpVh
hFCGzxYBcxNoN8zpAfgZiG7H7NSo0L9TLWOyT1vIsshmGUzjuxO5OmqYDP2liJ9GK2x3dcwy3AiU
TR6O99FQQmsNGySGQN41tLyvso3uwqYAHziZuGe9ll/30HXIYsYrt6MyZfuIprre29rTIDaFavrH
Nu9pW/aPZV0Tzt4FP4XZmquSYsG2sdH8DoYwmMPzonSJ0bi0sxOxd91VhWc6qdMG3kkkNlp3y1sU
a1ETpVa1lD6soS53GYxK2vgoYYcxP2V+34DOQ02KkGM3aRrpuhGmCmhAaYzSWMLbPQgTsJCtBbeE
bhAtMswkBLp3Wy9ymkPj67dEr8Q7mlVP7UTeCmFZfU3WiHCofYyFgb1Q961j77QfEaRUCm3Z5xCB
JOyrIGOWpj9relnzqRMuqdmQMstmPOm2g7GtVdsuainh5yYFHlPNGNAMs0U5PAyNQA9uhVSLtfVE
RM+pQVwDwzm9nkVmnLkq7wg9KqZ0U6XpmTrpraYvAvTQ2uSRLFl2qGrXQugHYDjFxzndcOtOAPP9
EDgN8UmUEYY3ckhpFw7DbUzd/tgXNFZSWP1iiExMw7l70If4rUfwqobhLZE003UZXZMShT56xGoh
BRYmvTJXvo0UfuzGMymaybHcjn16nxQG19TM/QFDm2J+g8VXVs+xo4doZooHSVMrmyAkl5KROdXU
p5x/qlLQwonTc9XzA6Jmx2xvGt49YgB6fSyA5vDXRzjeDR1LtpNiQS6DRwC/toFU1y0P6HLSEiEC
FFBeLj32ErgdbWZsUPNtyx2TAxuvVNZjXjf+yQ3s1zCBbBhV5FK0M8GmnzdGH2Om8LOnQAuCY5BW
7nG0htdAA1RRZ+Z4NJjtIS9hU2m2v7FT5AQROqhTXGbGoXSntZirh14tdsO8BtAV64KSdaRT58ZO
nyGfy0b8s7ccfr3F+Ql1GNKY2yw3dI1gOjfM79zpjUctToD8qF5fO3jL0UW+pENzKrKRcNmqmig4
jXFzdITDLo30/CqXmbk2XA0ASeXuMpiIafVm+mj/DRed5zKlXzaWw6kg5s1yGGgOFXQWbGurqdpj
7H33rXaYvt6UWUMc3zRjfR/MZ3hsMR40kO6voLgDI5sXEaUAXZLPm2Xvj9uINmDclBiMKhFRnJxX
TppWMKX1zRb1ZWzf+G3Lgi6bv8vLpp4nzm1o+yudjvPKKml27o0ZyrogUgmMYs2S6buhbmAlzJtI
2UiZluNwhrJOJdUYNzH3UutidPWqK1C8QGZNq28dsRAHqSAWOfNmShDyak2ZrHq9n0lVwGKPbYHr
jIj360DlXCCkEMexzc3jslfpmjgWvST5UFCK9WdGbEkEGnMxmyUHR8t7WPYkS10iTZBwBSHhMKVx
bGrHOKJj7wJJ2l8JzUTEiH79IsAEnxjWeAjMb7RF8mNmOOUuiBygbPXb1DPPY62XrmgblHyFOSG7
voZlR9XmsRCGeazNqFq3jKEE6KA+UIRgXc3oZFiXrsqgBUC8STxoCgDNZUG3bqwtsTI71jL0Me8K
zwt3Rqo4nVyWvJsm1H718zpm2bTzntF7iOknk8LQvwi5CjT/ukooiICiz05ZZ2BfIuMghepVuAhx
oxCFMxvqq4e8mYzdQH/0OM2b5fNfDk1KiklKMYeP2wegN38HzNz+3rgDDBUHrcBqckkDUQkLIhGY
iEr7Xd6ieCmZ8LozSPhyAi6HY4SnPB8nb93WDpEa/VtR4KnrplkrGU1RvQ304d3EHs91Xx36oTj9
39Tq6sBqtOFGACOc3APFHeCbPiMvNWvgk/EujzfxhtCivf59+gxYQESUCYkmWsNz3LiP5bv2mJ9o
TemIVFFqz3NBmMsRE+IVjiZ1Dp6mN/Bin8MtHQvvKXhM0Xrs1AjhdJX+AqI4/yiHHWVPOogFviRa
AeOVaZGSw8SdZjk11m3zms3AMRAkWy7q0wM86aoH9Lpt9R1Ux6Db69+m2+Yj53BENnhlIYYAcUQP
8E3w8zVIX1w3r/xXkl4c8q/qSv+GGY0mYYobHOGNPIfvRBYjXi7IZOIMpPy0z7UT3qkm2jBzroYd
jhBhbQP7AzEMeNsC0Oij8XYPwGoT3s2hqlfYjBFaPGpUSrUttvNoBk055/HDvxNn1GmACzb4YyES
JLRePwuGs2QlH+SnfSMetO/m0XugHs9cr8aOZcLevfKCM3MGLiviLXoZb73PAW/4Sw8Du9n5ZyM8
WBj421XPRVuykNxa5Vqji4Wc/Ax8dipYdF/lr5wHOOAnuhN0jc7JKXrHcVmQhrcxrC1IfguOUoLe
AmMvgIdWuypDWlgr5HGAovo7ZmJcN5DEu/dn1Ba74d0nSePbT7fZNiNS+fOIz9spGQz3Vrl31YOW
7H7Dtd99xYD9noornD/jwRydXDvbsRURYeDY7Tn68rd4sALif5SYBkZN4hk0JCub+Jd2yvfxe3v0
v0E5TdAtbHXvLlTrMd1RVlRn53r64AxhXotGL5nZLkQSGNvKY9p00JKZkxr5u8A5eNkdzM6+gKG6
NrWd5gp67MwbdgLJ3ytEE5SBz9Mv6H7bdJu+QeG4xgO6L567e8KvHovnhorDioC1n9ERYu1r8sPC
4LLrbpIjYz86TJ0TFmP93tyNdCR26p6LGVqDPbIZ7NTIp/Htmxibxp3oV9aaX8cKzBvK0snCHdU8
q2swzAPV7LPsyD3Z/qy6T/mYnsHxBr8wJmBoUL9wQNnTSp5Ypa0Bpr1F74gh9U/q1shf+wcaC48l
XzpWG1jF3MOvGl6DhqwfKdkBw6x3tu85ZRvaj98Qm5UvSCycm3x7g1ECry614YTP74gk6k2FTLL3
yTta/a12bz5Dwdy6G/8nEWgYu81d+JjMnEbx6pib8Nwe9H2ws27whVrfyRHEPrXBet/cgwFE8Jy+
5JBFcL2gbNogd8Ycye9U4QZ4jzar8EDiE9VJfmHj7YwAeDT11U/AZKHaMDtYN6twvQdmCeyTDnaA
gfDUzsaLEz4FcOob4xvNSiNgpnOmRA5dfKY3cNoi47sZ18wy1lq5h8hw4E/0t+ad8Zmmh3I//GAJ
zltlAN/Zx/JtPLlvrCt3zNy2zM33Go6h9QxauHmzv6MkRCG6OUY7Z/PfnPl/Jo8tJ74UumFJJV1X
zHHRv534gOxrFF2ivxFOd4NnKVjP1xhOryflvopZYXoVQuv6jm0GZRNGoyccSfVM/J61yv/Nm5kD
kn4P6ZvfjGFZKJ51gpTUn79COyJHsHK7/iYU1Ar51+iHINuMfEQg2nDYMH6s8dlF0DHog90Wza1P
Axeb5RP+kfB2eTv/W3PLBTE4/9+YirufWYYErPuRhT9+T6v4+4l/p1Uo6y9iH6XlOkxodMd2OSP+
DjB39L9swzVIpCc9HBG4QZLEv/IqCDCXRFjoujAN1zTtS16F6f6lDBtxquFg+UB8Yf1P8ioMoc9R
jb+dJZZDRLqJCkcXxGwYktf7D6dskpr1lBY6csGkeOgjJtaITx+sEeQUUrmiljCMNOM2Q3OwFTqS
MkdY9TbF3Vtnib13S5V8K4AA1DPJrKGf6E5NRRnQAngh/Rm7MRd9km445zTJehdbSEq6IJZ2RG5z
bZ04nU46cLJpI6WIGEn99De+OXwbeqjHrvGSeX60RpvG4GjhfpQJdn/HpBOUBM3RuikT27vj4oN6
/1DFOe5+pDBT7xLpFQAosBIIPnFmRbQiY1QdcYuFTcFdqWP/xTURTCeazQLM5YJW9Whl2rp5ioJv
YVQVu9HtdkFDjocv1FvgtRBm4T+Ntf+rryFbIAPZBGOJ5KNwzxbuD2haA8W1BCruFIxY5UnBSBH2
rEqJEbJGVYy5CEiTH1ITTSLsrF4LrmMKYrnStSEmsaJ6N8fwFz2MEseV9iRVV1LMBEPbjqGLwtMh
oRA3VijFNdpDDxKaE+Hsq69j87qnnM5yyD9kAcmoZub2K09OA9E8yjkMMYo0hYD9MAkdtq8bhzdj
gC43ct1jLrvr0LeakyHf66COz2ZnXZuaSUFKJSkwKTqkVVHEu4qOO435EtD4wOLbxGpOvDsUyxGS
y1gwVXIbqiedTq/ZymyUv1H4QvfDZeKIOSD3I7wuBTaXnBSt1aTqR4noo6t6BH3g/QN4TkQGX+la
8+Hhk6oGdOHDJG9bV6W3toXqR8mRUUBvsQjXzfWUJBqTSB9GY66oKwbixgU3OeQWUT+o1T2/OA+F
S+wBqiDXVcZeo1+47idnZ+ba+Oi1AawYYFlR3KPMm2zmUHF1SHx4EF7rPRFkgu0mV4orZpBuRoSv
CNtAF2kxNWAhJ1w7flkDjba6feoIgJFJDq1N9Tal808yxBGJQeBL07rbGSrdYg75WcaUyuJhIkLZ
5y7fN9FLb4NeU4do6tYsSttzhtIaGwXZ1bpEuMBTMMY2nCeIXvuV0phvSMu/azuCiPpBtIepAP0e
dVgtgiDe60Mx0iPDHlzTilihrn4d3BC/qhAOZavyWlflZ595PGWATiZzhxgJ73uqIVHUUT8E0Brb
LLy2HFiVPXPqLI7lRkfisTY689Wtkoeavjla/RH2RV0dKg+yVJUU9S4f5XX+I5xgoOAnwV4kHsYQ
YImf9fcuOFid1knLynVdjyBxEojVfq/9dELWI/FAidC0R3ScYkcu+sMoZ2xbM+tKjOwXzbarqaa8
HCAt4HxBdE2R3jH86mw7INycCoVEVnPdoph/4s2aSBKm9zDqj3kWGquMC9ImEeq9VPkux4B0a7ru
Y2VUTDctEzMj8nPpYg1s4ieUUefeIyy0QCDayCm9j78bQ/cZU+KYRTxElUtnhUJWo0tPnFmdt7Qr
WnBEWGGiV69EVeFj1YADmAG7bjMWNB16QoQAJ8+BBZM2g4HjIu7XSCOQuCTT0SiDbTZ08M9Vx+lH
zNvWFmh6JGwZA+UhGHlDbXUrhEUCeD1GhBGWhk4ABBShCbiXntv3lel3NwX1X/r4XIwMS+36KdzX
6NKZsjIvdbOnRNTuIUd7UrinuGUxD0JB07k+2O7OcoTYV+gBQi/CJ+qUr7bT1+s+MUt0cSDKdPMl
p8pGE70Nt203BnMSLkt4w65AJcbPXYjQtK+xWdMNhRpbH8Yyg5HR2PXzBP5N75vHxpYji1YHZfjE
5WJKgxO+GDh6ZnqLWOFedUCk8n7EtV4AWIzGpyKhjxWqxvn2OiUmwE1y+TZohccOB1mq7NVAnLsa
MCuPpg7TQQctmujn2XBsmce+j6ObaURo3wJ4vqaZJBFMf1Ac0kgGwdcz4rdyU/VB8itBrKm300TK
+VsBIK8b9HSQm7GE9kcab+sJ/5yVGt90W8Hx8yKaaApRjZxGunzh+9TgsSPA/KWhVAGsLQJnqPvw
XkyjWjeeZAmzV63+rndhuWmQWWsToMcC9rY/W7pcD54BMkVoF6xsYWiZvvmrlPB2bC4YY4UPz6xg
JhkNWRWOZ4Ba1GvUlMm1N6FYzHEvT41wqUibD6SgX9tzt3ykErEn/olmmmnsOgqcGOn9dUFpBl/6
uLURL4xIy/ISvVKB5zDPR4QXDQQf775EcmSl1GVMl5OokDtiT9/KAJDpUI8QAAM4w5roDo3e4wMW
RsP6lgpw4jzouYGcXQnqpRQuKKwSseM4GIAKxVA8izy9tcP+Ksz4jOky7cqYiYf0/PvKmA6ZIM4j
KO6HZDrkEafcmAHHIqn1e6fb9rWv6ZuojflT7DbDtEIxu2TJ7bvmTepmTPpJssEJCOXYVXzNjQMc
oocx1JUYApydiLwf/qie3NGFK1tWG99Oh6OOWjAuQYxoDmUI0w/5epBauDBxfIIaCadqZQotwH4J
R+fDDlJj3VbPtaPtyK2+M6z+xe8gdkdlfatFZy4KHv0699TI6NbjDTZZpEEju8Zbi5hGmtelH8tD
iMQcgluzybgWrFoc34xt46bxSqgRNRfJwjuE3cGuSor2Wk9VZqzfceakWM21WAZHUTlnoyiZjlj+
thURYvDGZAHWPcdjyqJjcK79hpOrMc3r3Av8XTRkcK0icfDz/KVqkZdUXN0In1G70KifXJeFtznG
n2LAjT1o5m2RdU9TBG81MqhPu3jC+0GJk4+OnpN74wQ+lYgC0WXfzs1XfA5J8i0Lg6esLD/nfMU4
zQDFe3KHiBDtsfNo4fbBAaPwT+PHD1j4mQFnHwl62xAoN3OrAmXiVWoD5GwlemIv6o66kz2hQZ+N
937hb/K5QLts+samGpKQQxPHDQNuj2uh9crk4Pn9cKxQNf62WW6Tg0eE+3wHJwBTTgkcI2oR8WEG
+3vj2BiNK52frOZvx6Wgu5RRl6rucsyPMzl0sy2kTOujp+kVodckkLQFGDMvzEfAmQ9p3FrAGpBV
Z2g4jrVf/L2Ja7Qdy+Fyh03xFicef4i21N29uUTvzjX5YM4Xg1J6qC0DBcB8uzNvlr1lszyibssP
e3ZeX25a9pbX+HrNy8sZhccoWYxxcYjK9wnR6DHvHvxQJ5dCYSLEIE7IZGaTxuURVLU8QE2jvgsd
D9WrhWhkkRE5U8bu138xv1evJSVmYMz60iUtYqIqVVTXl92L6mjZ++O2P2RLX9IjEh/S2kSe8o+c
6Y+nOh6miSiaaq5bXMiDgBJNQSDjsZo3fhwQISB7RT91PrZQCiMfclFqUKK/fK3owyFK6jkV+2j+
mpOBngazfR4kh/45jbGNZcttxOCCNLXc9eXJy94fL1jFlFmlIp8MYSABc/9s8O4V9FHYLLeF9ATX
lQLIt7yF5aXi5RxbXvBr1/fki5iVV8Nc8W5nkcyyF08jH22CFJHBpP3s5h6FmwSEo/UgFyOZKdCF
s0JL5snBN2owTSqCjff1tfl+ybO/9pfPPpJczdFVeEj1Bj6JRahVzJ2UZU/ODYBl0zfXcZFCSZ8s
Ohn6QETg165fUvBOHMoMOB35s5qX5We0bJSK+BaK+ReV2c24dkIWNQaScyro/HRoMtZH0j/5Ec2H
y54+H1pdVKJHnHfdLiJMB0imlymKdEX+prlOe8pRuF8N3IKbvbrj5lWtFdUjJkO0Lx4syvF7XXq7
eJwgJNbA/Kv4mxPaZCMQ4YOw8qg0IshLptLbuAEKVyiPqlVz7DOreMxy097GTnqfmdAabD+LUMiP
DJetGc/XSxZzMhw3+TTPPARlKMumkhe0TNBKJ4n29SQ/hAHVsWvlGqtBCl5bmUc70m/KNjHWbmg6
uIXc6GAMzCL8GL5UjWi1ljX+vxY1rgHB4UaInBFSTsxdFEvrgn48trURZaBf3Or2sJa2Dktr6N46
kYHdLhLIHX5Vb7BTm+vSH+Oj7LNf/MIfLQb6Q0UyJlCNMNi3uo5Vo23Jp+nXQdbUd02NT8CT0j+M
2mhdu3BAXEYFmnIdQneTGaExWwH6QObpPhYNzoWIpWYxn35fLdD5nBsX5WI/715u/OMxy71Lm/Ty
uLyWb/Rt5kqse73cl5SzcHLZxXWJVXYQd17OmTbNsRnGvFkOvzYsS1ZuEjPOt1ZxjFjOTKuE0MpD
oO9kQcOJQchdl5JfIGa1u0Gfuu3yQnXPebzsVTGgiriahoMc7i73ebT7150Wo7OY/09cEyF9DJIJ
5ye28+byEpfDrEbYhVgIcUEoGMpiL0j2o19v4rlhVSQpvptl97JJZhFbL/tDlKBZsmwaqcNy/jst
vxGCMeclKC7D+bbLHZdDan89frwMgXWbqa+HLPf68fhD1BHmxH+eWtSFtTKY510V8+e1fC5RodDv
edapCHWmB5a0zmjHEcXNDe3le5BOyB3L9+qnOYTUZferr2zaL4ZpDgTw0pNcNkufUgQBSPxqclad
CyucFHP6czaxgH1UiL3DxOnSKVv2/uieLbdZwnDodwg3WecIu3yDTyCbh1+3X/5ktH2lQoiGAv0+
T8PwMOdZEr06HfrxWswXYUFW83HZ6xBZ7BKt3/umYGSQxbizO7Fn4epvKn4aiBxph8Op4LI3LRfE
S1e56qnu5pkOCHn+3weJozgvzJslbDVKtPrgdN9p9dHZb8kwLnSx8+YBEoNqtbUc537pptbzoFZF
sd+cluMhIUKarCaIkNHgh4Q62DjQlD+NRyuphoMT//wK5Fz0nI1rEbIzjwh6qlX1yY9GgoH05Ks5
unRI6yaOrirFx31pVX+1Tu1obpcs40e0bNu4Ah6bcm4t/8WlwXr5H5f/a7njv7zNWdShl1dY9pbn
XW67HF5e5vL2Lrfh3odh6FMzq1X07F1eeXmw+hKeLu/98pwgwfw6GQJj8RxcunxOy0M0oaiaYKi9
WvroS6+36Hy5LYivF3MGbD6qcNMy9LLE56e8hMBSvILKb1E9OS435tPwhAg8QKcbgfklnWLp4Oc+
yDSrMo0rCCacMsuZu6gPLptBOTeVF4ptNUW4g/v7iNb4V7s5dBj++0nl4NBTwDdZTsJRM4/Dv2Xw
Lm9Cr7qHXkCcd5xx42MhQUyg6qPKCnzSeFpZFhjhkT8hr5rmiMMERQ96YEVEmhcd0nkGGo7GnZE0
JGUxZANHQLSxvAaj+CzimOxmVxkJ16Wg24VN+qtqgvJ/e2y1ozu/NWDWP5of/+cnAfHNePMj/fnv
/4YLOMzysP69F2BYy5P+7gU46i/LldTaHVeXgnTqvxsBrvGXrUtbcrMjXcPSaZdeGgHcxe2WIRUv
ZlG9p5DUBP/+b6b8y5VKOTxFiuUV/yeNAJvuwZ+NAEMo07V13WX+a6K8+I+NgJCSfZQYdUB+x1Od
u/+Pq/Naap1L1/UVqUo5nFrBGRuMMfhEhcFTOWdd/X5E71291q7q5p+AsaWhEb7wBms7+Yt3SQO1
9XNSaxjwmSpDHQILVhm1ivKR3oCxFE1PTaJffSz/zVUrLNIhFZoISAYFOP0NkXWemj7bwdOxQIah
hCAAaIJsejDlBsu+qMMQJ9iXUqx9iNB1pJ9AGYzLWGmHWRjRXdaM+W1oZpRIMvq0AAr9s9ZxuI94
qWVV2np6haVHXU+QwWbctJVmKel/DkVZgZsAptDLhzFNRDev07U0xDfSfaQxzIBQJy0pGWlq5QYi
kGo0ZWg9RvAkS007NHH6YU7BvBeVrZHnsjfC6GllLJZg8n4O+k7oaLJPeV6f5SwnwlYspObmbebT
RYa8hUKwQhM2GJGATrtFhLxRzm1u+mimU5HwkWXQpj5fB6g5JlZc31h76PmMsPag3otrpYQw1GkK
ixd58tmIXRN9lZe/L60ubyEJT24iEoKh9W+l8uBNHV3eBAgqKsSx4mYx3XEM1VDhjIS3Jdl+0fi8
pi7ntSYN+7JG0juagHFJs+9aulYgn0PNGZJTifx1B+UPMfcpn6VNok7Pepi2oqUMbtrQ0TfTYq0X
40ldGF8pNrWwZcdznfbGKh4Ee+wLuAy9AAAvRpQ2QU4EcJ+1m4FpRhys9KLcsmzes2HxeRrR7M/h
C0Wg+LxQp2SnDAUGwNYJRJJc5wr+BvQfsgIopKrpm7igpFG1s8kTBOSixdmNVs/JZLdyiqDEi9H4
FLE3SIZGfRUG1J7BzSy4W1856zI92Nww774WDvhgCujrpyUus+z7VQGCJEOqaqdYA4r4epmi6ijQ
WinYiqEcOzmlwnakqGd0LVYDo57+5wu3pk1heumjFHwkuLamLoDfl6dAzr+gUuFJ7WO7JOP9LJgT
2k1+uckqM9qYEfwmJQTCkMtdcS56+vlGg7KHRuGvQeyLAjHajqL0Zug12k1zezIxM5KWwl4Cn74J
FAlFJOgBrQC+1ZiCl6zKtkKSoO+uFOYjASVBGfaQlXrzNjXAduFdB7TjHaWSt9Rc46duhsfclx5q
WEDc9+liCYhxnapaOgsVNGDwubSoRASjW2DKdqdH5IYjmg+6tcuz6BUyWOyOHfDPvpV+zCxAUR3y
mJhoII/HdCOQNqAnQG6hWFgWz+g9B/uRVJ2OmT34aY8WFuamUT8n7twCzFXj2ksmXTuYHEzI/4UY
56FqPAUJxT9o0Fa/G3Bgnmf5R6uTd/ZLAWssXEHnWgSDWpq3uAdsURV+YoequTXjEKeFaga5IOV0
pQDRTGVxFge8MXIFd9siwv0woVZeLIC3yTDWaEVA/XErdDWkKMMTNoIIn/HcE+EU6lDYymm49kUO
xrlGyVNouEWiOpK/AXiqglOTNDxkpfiQl0p5BnwPiB0VLBUZSV0YF13GqnkBJveioJRepbuQcEDV
aEsOCT3WqlAyOzQfdfhlqProPfUMq9FB/s0h9K5ilFXPbZuf0rEc7KSpPidzxjzZpOmXzknhQTgt
V34R0nFoclBQkAK0HES+mKf/qmC4gM+lnwQGqQJTV4FCM/0R58FuBEMK9oh885HCJGfwkkedVtug
HNHubYd/kAgiR0yKnzbFywyWNiz2egS9CqqBNjagqgpBhDnK1/TrYG9mGNUUAM7iUII96l9Ic/71
vcJfqROQRAknp7moz/k8r4WhOqfWe2gCuAq1+WapAsofqY8Kj7ypmG9T073oZXON0uqej9G5SX0k
ZXQhIPyh/lTOOAD7ZnfPECnYlVQ5TE2eQBHCxu/BIrqmjFa1AXFlpBmhhrPo5P2uxY8uAyDV1eVv
/gyH4JyG6biTJ/FFp1+xSkdlH2fmUTbGbZjRIFERPYhDTcaTtkdJsEQszxDBvOumcpP99J6mfmQb
wfRL1rQth+lrKoGpV7TMgoQ2eVtFt1GUXsKw09bSZykOiYshJL0wFXXVLEJOp4oM3Fz05hbhnkgL
cgAwhqRPJSIwQK/+Muf9P4QzKlRlbMX3XzVJRF1Dhr0t/yvmsFiQ6/ikt3FxsprAwFqaxtIQ0kUx
P+VUpyZtQD1hrVveGOIJgSTESbRezBb9Vl1G6kPA27sv61+UCEY7j+OaOnTDBti5kYx+QR+Z31EU
HXsJjLvk08Vnb7mSe1xkuvuOH7dPVav3Zh3DWjEEb7SCU6Dt/Ar4bpmzc8eo9+2p0G2GvEb1WDZ9
fGnEPXRzfsf6KJMM/4eJi4z+URn7VjtaZ2GkXiu5lXEKBkBg9fK2yeCjWJ+xqL5NQaUeuxC3rX6i
oCdEF7Yes+HdG71CfZxzAymVfW7N18ko0PRFALaZ9JM1mN+a0H/oIpJzikoPso49OcU+DYgvFA7E
DybUXxXBKZOpdgRZ2qY6ATKN/zthRLHt4psRAQrDajlw88pIkGOVvzK/L1+4PEwZlMmxDA4OuH4H
Q0EmEV4pFNFlDycnvKosDAeNnzbIKNzlM42fgbNYRSGfRzxlMqFMZaytesBUGpFtoqU9NDVC/D5/
DlSerQqMWhf1qDPo4mfja29QVPC+KdWfanz1K0V3Zp1sosvA9UREUUGjhfvOALM768ah7OZgpdW2
FJ6mGTQC1APcFhS2rlh6dhlHaanTYLJoo4RuGcECUzvDDqvsQfJ9ajXliKbBQ261e9B8jD2iGJG0
zjH0Q6AH+0nz3U82cNquPVp6breYtukGuD18ScXWS4g/5iQ7GjW8xKH+nidELKvxbKXqm1QFR6DE
vzIlmwYPNLkFm4ztdKeVN2kCp6YzxcQK3mMlbJiNXinOIX0tpV9DmMjRsjUfefevDTFWKRrgTdlQ
0xlKi5/R303JD6TmdZggtyMFxmeTQ88JtF+q3jgN+cYzwthm6AXs56kpFjE9pVSzvoCJ+7CgGDFY
IWVdaptBEwLIaPl5SlvSK9+4R3m5zxUoQwQIx6DUIFoklmkzSoVtWPIpRL20IfRjwtpy/5hx+4Ob
82rUwSPo26seCztziSvFStlhLKWgjiQxrSPshasQgBwC7NwTlHi0p+ZYpmjTCNuCHbwQcIUQQi/K
PoUywSqlQ2gAbUNzU/STI+Hd5qNFNg7zHobaBR4dDn+BeG2lhaKQsbWMmfjeTfW2MvVtMizaz+Nt
zjAkITj1NyYim7iSyPCKgNXOuoZrXWvRFotBBVlDjnq2xVMlE0DfXie+BR8k5Zhr+aF0S2sBNZYe
8yFLRQq5X7eqfLeS9hgHwsMIzTdNmhEJxqYbQQ4gETOMzMWPtkTvqynMzZxc5AR/b0XX3qU6L+0h
boHSNUeqWNK6TXn88Mw2uYpba8JGp0bYfFA4QduIczAraUI3IvCemE4aUybCznk5ZERS707Q0dqp
BhSl//6pmZQFF3khSLxLZh4I1f/9zd/3UVWFjtkBAvl79d+Xv1/IjD2WXMu7/ffL32/++60h45Au
TdHm//v5//j4vxf/Xdj/95okifeK3OVr2Dqt5P69jhMW8aO/f7LvIxH534+qNGljKkNIsO7vtKK7
FAZGgX9v/PdFWqrr//32718wY/7nz7paCXfU3FFMm0Cxmt/Z32f8vUr93y/9z8/UnUicSppMQbNR
aZ90y5c56xDLixatdl+k2vT3w7/X/H3RaporwBQzSt3vRThj1fi///6/3/YJuOauhS9c/ZVL//sb
qdATGsfx/o9L/0eTD5eykbRQAP5+ZvRjYg8pkinJGPleA3XkP8bP4VLXC7Ol0fH3z04Izjmq4lm3
robwIBwb9YXTataO5BNxfEXDSEfReeW7nNQ7dKTHr+FVuYAnPRV2hf/LnsgFttw1W+e+Xd7mGxEp
PrLFD7RwpMJsIuld9C5hsok6nnlAGjGGOEAWZKPr/4xP1guWPvOtO46l8Zq+m2dlnFc/wI3xA66n
A8qWmQ1BTlz1WDoMXvdk/ZKrYFMjIzh+h0Ie7dHAE4xN9D2w8WSumK113KR36Lvzz/Yn1+wEXXTg
F2h693f60zTLQo4WR3k0R5++id2slRtbCSJCXgpk3R5X/kf5nuyREJSwf80WYyeg+sKlomHKkXZM
12iUSe+qugvhUSCMpbo6CFhMp8/pyTzjPxRVq2Tddgv4ZxWQzIYn+rZvQesVb4utDBr6KFcccmSM
EJLdyvInpoALctCkuyEc+SoZKxPHkCcyqLMOtYC36ccteY++A2O3BnjWCBvQ96SsSCJiqlEnO/bR
FqQIulZAwgrCug6LYk51W30Hsqa+j2+xeBW+z/CsqbPNGw3T3n16ye5s0Ok5Wkmbwk4v+aV6DW1h
hRAIfS5wUhukSghyVxASvi3v07BOKO7TF/InsH/+bmmkOFgXtSL227jsyBDGVz2y0UibIjAVfyMC
vqnd6VM9le4PiWlwsI4tMKDPHDXJO42AA55k2usN77ITXoMHMNAjQG64u4CUSA9XqW+fsR+qN6Zz
Rn+MH69UGufcI67Ztnr2f81tD+K53ai4MplbTPnW+jk66lv9N3/wX5A0z/qGgOcjuqI66P8Kndfe
wEgyVf1z4AJiWhF+MQDKBpPR7B6icLmT0CR1nuI5vwGJO3MqFnhIbwUXCViSUSe6+18/1tU8m2eI
4ItWgjuqtN/pYDvA3mXtTBHJQFHNQ+YlXa1hQ4B5p4d/xRH73gq2B4JHce7Fyyl4+9TQBgFPZu8N
JLxPRoH/X+VoGx2vVJDn/orSu4kFhT3a0KjW0tuEIO4VUPzLU3l7Aysh2M8W17JHibFN4cSnCDMM
G5/U7voeO7iTSntaxKS0LLzXMVyn6A45GWspt6nmNAOOVgkgrUp44hd9AopxKBH5WeEOfh3g0++x
KK7W8x6gwszdp864RxgAkzyQYMEdkvH/+ykFDS/YoZvdIwedv2HdLMI9BHWDycEq2M141V553/hU
rasnkl3MZTzPYYTngzPa5UdzIEOR0WVdU2eh1mPPP0y2n2N8GL3a6T10oSJc1+sTkhE0daPpZB5H
jEujj2gDj9wOvaeKwzSWNLgDRpg5uv+ZKc/EXlt2So66Mianvv0A7dxAL3in5sP5jSdwE3MpGeY4
zoTg81F4QbZLWMHKoWq3LGceJrNsjyZsgDP2zNLcgmdbDVdISFBXchAjRz/YGtQ4dkG2F3faD8yT
Eavw+ZUitQ8GkJW8Gatt9BKeA2zcDLs4jqvgTpEESNgN/P8Koss9cpMdUgDRjjyneCVgYuSKdWmu
+uzVG6qV8UDrInHF47wNw71X6B4aN9nLvSjP8mv3L0cJeTrVggcuqtoABtahr1qMWmHZ1XfzEr3B
okKNEMxafZfB92Hc9UGkSymr6l3gP+TUjlRipSZ7YJ/G+YAtmKV+978aVNL2WKFNB7BldUdnFvNF
uqunWFk9oAbpUJAwj9QqL7ni7n7DetSM+Mkik5ZvgRVSiWpX4Qn/SFCCpZM9i3Ut2MRWaAw9cw2g
roueBFtY5OI9d2SyFGtGxQ126B5M1/Czex3WvXFidOY9vnM2WKj6YTrGDHLNlnMbE2YEDHh/ZjpS
bGr/VRwlHhHGX59J7+T4IKG5tcp2rEJkhXCmmA+skcgV8zdlg3nMVXLo56rmoYX+/BZTr8HXFdke
VF+R0lkjgzzy6Icnkl4rXGxx21YeHJYcgZU97hFUY3NAl7W4oyeN7HbgMgbVOniNOOi98TERqUK/
x/Se4w+V2uXZU6opvrPdvBo3KM6Lvwpq40yUY+j1G3WZeyU8lO4Dz3F/eewRIV4sv1G4TN/vDafg
d/CaXjCHOr1xieITa73VsNw0cGkcEbc0u1lv2xgSzLbBqNLBVHCDTd3f/4NhOz/gZuwD12uuo4gk
7goFVTd5Qb7B9l/zMzaY1wAjKHXjDytGAmzSUNiIX4/6Ov0RseU0n7N60gh2sfXlCpDQgHdPAI53
HeqN0apP7FhYY9E3XLMnJwPbyA2l5UXoHvkvuEQn5jnHm7+rVqKLlMeGaRX/mv90vDrREak5ozym
UMNaAZHJOHKScoPjCkftB2LfmMe70kN+QjtmO0+tHwMAt2z71OdgN8UXVFdn7RTttioHkYfGBYj5
HV93erV2sLZAlRsqrfESB8j7Biv/dd5GT63DvKQpYeq9lMDYoJiH7xZEQObAS/JO4v1ob+KVhfoM
HWyFg52yr+6xg1P8iQiF2mCIOOPD2A+Y1AUrL9h33/qu3LIMPoNv/y7sEfvcBx7+V4yg3Xscsbui
OWOMS1U+PcvfwR6wwUgFxEao929jcticnNHwEIZLP85Ifq8o0KGTCeflhYfTXBHAZwhx8VoeIta8
3G/svC/TtFr3VI2wmzYXzRyX3XGRdALRuk2/UTmZ2esCxqZZm7HDyoeDukdwwCZpEBYTXcKhubhD
nCTgWeiT2WbKzmqf7rFwdgQck1NH9w891l2KJ2F2310Mc10OF+SjsI6DzyhuAx6tHm81dR/DznrD
5MF+rk3dFjZ7R1xD6sJUyLKAe3oQGLE1xAuBR65AAFx19/oUerF1LjeGu/Y9qlmO76EsYDPL3xQn
glpKa3HE5PcUVI8Upb2fSniv08AefxWySRlMhQBrW9yhFiAArjKCs9TR3awyF0GwucA2mbmcYdiM
viqcTuiUm9b4TpEvIN4rkZgBmj6/gy9xxS0dfI4rylSjcaHEqfkHKGAq8tFrIf+R3+vJxnsUxryM
SoK5yHj4R39j9VisU0kAk7xj25E2uBufgKKqG+XB3sZ5QiANXH4x7mb5dzw5wDewRCyPcKW6otZZ
jRTGtgSqLLwTO08IFmXXPfELvaIZi6BpycbhEIISUJc9m8dbozraW4W8Hvu2hkMuEaT7M+97n3YM
Kuc4gDuStu4XY3J3lq+geImsE6zJibjb/FXG0cauL3O5KT31qT6FcoNv3nNYg0Zuk6/yxDo3bonb
bsHj4usYukDtYYdQ9Ke6ssreJLgMqD20LkXimiastAbqCOp9pAQdoJDHXmEX2Byxi7HisdiBbgrB
mHhHRtCaXgSVIDh3+VZmtcrjblRPlFTmFEkQT3jz45dgtGlW3I1PX0Xj/WXsPYav/0Xx7z/jwd4H
l7tLXJVrXnMmlMWW0U5Bqp6sPQrQ5YXQhfKjOGwrFdUgBs6G3psILsu/Sz5wHYw91vMEsIR7qVbv
6rDRAtD3RMT6cdqJbt9h3H4okvO4R9ktXJ5YW+2yFE2tp6Ae4sjNcuceibYguSJhkexiHo6sPfKW
9vwJPbt7qc/TFceJQQbP/gb9pcIiKXEoqojXJtogJAzSftIJ0raKflSayyR8+OOXGcEuWTaXFCO3
eyuuiAhvLRVmQnB64Y0tQzse4cV6huUh60qAMa2DDobIbt5DQmXOaycKjQYoni3qWtiyOxlJ3dFf
Ro+pVFzTi5C809TZTRUa+FvtgaFzOJxTD8xygfsxSRjSKqUjbfpyU2evAHNHLIj89zSGNEIKZ+cO
hAiOOoXdTAZlgfN58VikQ8QUmR8vVc6ddCKc4XxsAQfikvA0nwOONpRkoWpMnmWsK9VLOkpSxTvo
THYkr9SQBrTF0lUZmhNN2gBnAIO9zQYAqCDEnIBj2hjZvgpwuXPG7h95wsA+Cy8D+ezFJxl2ID06
PO0GjeK3k8eOWGIZ5vmWOwlwUYjk3cZwsMQ9LdMPK3oU3HNrTTsmyRztpwzf4m1ubCRPh3MaHyb8
bwnCOEc0h07P9BpUXhoeKEfnFnnrIQEggcIgEsRvWYIYNAmJgEq32NvEiPwvTtFTJNbmAcwPosEI
rDQW75zLVXLG837CDTGkl0y7ZB+yD6rfpnGuRa8SdxzZkmyX6mO4q9S2HiUicuQyT04lWbOfMq5A
hTt1G/GMrTXNrwOeGuxeAY9qR+V7erLZiKgtxd6geBzTtI4RSFejzUS8LFw1r8280NromN/casnN
wl8f5POTIwkafrGNxncumj0HqRal3AXUQjiKCJjY6+b0dcRf7p3jgfNp1Z5YN+ZOoYXtnSR+vQ0r
6uEecUd7wfuTHR384EvwnXy3h3u5LVb38lfZjLefmUwMaUS7/QW3BUhJIimNviM2punIQ7gZxDRM
0Q/KAs2qPpPLbqJj9hpjoUWNncos6d23cIkDZ7zoDNK34vSnUXfjH8IuA9d4HHQP7yW2sQ56U9XV
3NaP/sZemjvVa8Tck5jEY71uelIjukl0kYlS+ZqfsmOy44ZW7UXbLMWDdT14y8FL1f0RC/AA6FTa
CVbyebkZ3sbfrrYJaSK5XwXiBvlcjWIEsxrWT3MfmZUllkmeJVP3MN0R8SZmZrMMKFUJvoP0rm4j
85DQzz1jRDgcl4NkvLC2+CQy93V1ZRsrXrs1Cw4J4BPqzSZ71iG/sHhZkalHr5x6AXv6yB60kgmf
hk1oY6k8bqUDPivMsumJCM8vgkhQeA0XJBWSjsmSyNrVP/EqvbLc+ZSFMHJuEVL7hWCcPaPX7NXY
F2vDJbzTj3/XE/Sn+Ed054MFgJHEkSC/LDfpye9Oefw1G7tG9rgpCNK8HTLW8UtBCYGweGmYdldA
nLZ1iz/JyQ0PhhZclScFJuGRwNr8gVPRvcoukQ4bJPAg9kzKquOZqdWeyFSlG+GlbrdfeKEgXKd4
J3HLEzfW9YlaCShgKk+Rl1euSETL4EQ0pGzph8JR1DTEohSr6einPokLEqymtwjWwSy+618NBCca
fOx/6DQcCZo06/1pYOzmytdx8EjaewXHCwd99rXkIClRbEkzxMRVklOtn6LsHzr1Nz68HTyLGc1x
DKsyQFXbXSQjAld8F7wCmjlHtYY7eWCsurfhJQ09bJ/rcEU0qypn/IzEL53ah36G6tE8mUBbf809
yDZCaWxZHXCnbe8k3/WhllflO/riwo+PXjIQd4ALvRt41rmniaPaPpWXygkOwKxuYOrXw2F4D/f+
rQb6RU8GhAfSHHZgrsJXO2jtS23cED7B9O973KGdTDlxlXlOMUGTtLEYtdPE4bCvEBn69v/1l8I6
IPMmlRvKXEl0GZAE1R1WYqG/R5ZjYEbYH8r+c/jmPONj7tkaUkDVft3Kf1lL84N6EzmbKvwrG5qq
dnJPL+8FjuaH5pVopLvrHNeFLcv7xVsxA0y2AXFBmbEljqU60DwnKEPQzlcI0M04Gj2V/dp6Izbf
Zy4ZJn1Rp6OGKX+hTODxIMXkJXiZhm0n47S9R90gng9ARWSPZILjOb8QC2R3eVq/G3TDmKk4Oi8J
HUHYsk9D+aQOshQ7njFWlF7qNMcJ5DTkRnkvMIfGrUBDozmKM7VmNz40ScPkzoxr6buDesYFoLwB
kS3RP2fjIQ41m332YbansX7jqR9FGsDdPum51ZMFO6pIHwUHQUUNLoZiWfJq4yBOn1Toch1JpIOf
ow/24H9UZCwgOMt/XhR/j/PbaiivlvE6Nnt9iUP16IzO/qYsNu/odZrhb5qB/93zGR0V/7X/Lz8x
63+ojVjqetw0/dY03Np32NAO5PhLfQTh342PpyEbK3A+mANvhr9Hrk8hu0K194s6HSE8Zoc3Il6y
JQqWYA99G2kc2j2r6uq3lM/t9tbe+M9ScdtoN+utyt+wndwjmat/dcKGxOuFeY91erLukZBy21vP
9jOXLmEYu8aJTMPMv8UBF5DRNnNuwBlhjcUOH0P5mqyNxRyyqxP+Yni7ib3FFAb5SWyV3fZBcolS
ARCe7hSQr1PQlfcaTopkm6vxJrxwDBUOm6oO4oTGD0FU6crBJqNqs5bxeYcL0HvjZhmQO1fUDGyk
NMKg9SxZNCci6DC8EBBv/NsBsyPb7YVcHf4MWY0ev4wPRqu/EWuxrSH6gc/NMvvY9IhL/a/uGv6Q
uhAXU8tlg0Qvq/SMjRzvSSz2T1x0/K9IvRBixhT96Ak19B8f7G7jZwYnjtfomEHsUeZpjpBn4wtF
DZbWC1F7um2CI4Lx3QBfcRveJKgGD4kmNm5ilGZ8yUvWW1L71RiBFVmLqtPfRMRByML2iWGt4nck
+aLEFaJTg3H0C4McVVjIuwF8P3o4x+GqutOuqlbE1fC3POXRXsCSHSh4VFRrCEDNL6J7XNH4J9V/
UiFCComaFTGCzjP4CMgVQXW4BCOSspHiUwdqaoXp57/U8oioYA5Tckc0bnAR4K/WhCUgI/BP6akq
PQfthrYlSKtgF28/hQs1UbaMdRLuKClxWTwgHNyHZ0A5599iPlahflJ4AJUJq4YYVxiugQnBeO1I
kvyvaTgqt/yUuJxtXwybGN984izyb5MKDRQdRDzEBxS2r+ieBFu2hsU14To+eCe2FYxAqEtxwg/d
CZT3+K6T1Nomyt7FQXmo8l5mg7uHF8QtxmUGJh9+TJLg+sc4ORnamjdLG7zgXmRGhtziomz6S/ZB
J1mbDpU9fGD8euf1ZXBAeL19IKptXbChYBHTZXfB2R2Z4FSa4LW5RUlFEcbthr0rI8TCqF23l3QE
7MbgQh7EwauBBpd8aPUNODmtNpqh5K/JO6+lsFMRXOAAq2GstOZp9FDDYfBSEiKtrsBinRHG5h/8
3YAdmDNuEHIikxgYpnrNW1n5NqA4qt3ozkCcsb4K4V8LOgbyPhUmsL4JfKt7bnl6sCnVLZFzo+wz
7Saw9XPNgu/k9XoKNmm9HsVpmTzRknmwZZNaA34BIsGszOn9ujwHeIHtCT4EVxQKGC8gH7CC7S17
qGcrf1IyXD3XyjvzD0ViPlNP5+lWFEirZWy431a58oHsZIxHyZYyvvPbDKdwzckBZiN2WdukXMVV
HG1Veo+11IZAT2O9YHmHv+X4y6B2wxd/zucs6QqaziscNYizlD3Dyh1xXyXhTs8TcVB05pIk+vW0
wPj1DLxm6ecY/ZmzkBFnvFRUSi0vRrwO5R3yK4yAHAOZgo5iD3lxyVOkRHlndvKe+I5w7qFKVoif
3HVKsbFKPij78w2XT2W9XcIRjV/J1K3ZKTn5SKklbJ7oZmoOKQpMVsRD6cshnJq9othL5MhD5Zxn
VJECFihowOZlxdPxBtqCVRxCQuhsyy5zCzlOy4dWjFnR8ojYFZhKvsYO9yo0F5S71tXdwmrbi39C
D3xCX2xE4Z9K2f648KqpofUedRJKlZ3pLpPWdHXpk7nCt5RcZW157/98Mp+AeC6XAD2bmoa64s6Y
k6QnpbKqmajoRVCMjcj9bRJZ3nUstww/H8/Bn1+mecew8vd0xpcHGtj8EfeO/SWPkdth0isuV8Ui
4je8hMcxrMeQ1vBy29ytjMfPIrbpMHQMAdeI3DH3P0MUDmzunD/iepkEy0PCEaFzcpBtCNWuEGsk
aQyX9o04NQd/R7KBwxqbEbfJdDA7ZzoOdz64v9AlEMiYPD6X2+F/c3PhDXXKPNoLj4e6cELWrKoX
QzuxKjR1y5LPlH2rbTu6Apq4QgGXmwX/xkPkzZaFEdks1Epzuopm3buxV8l/TI8HywLhM3ghj507
5DYXLX+n19fVayBv0OauYLFnrwgj8iJxBgZK9Ovgn6Vz09YmK+3Z90a6upYjvevpnuKJkFBMuDDn
+XAf1LMAlNOdjHPc2qno4DfA/QxMJeLBjTEfeAy8FlnIZS4CTKH8jOI4ySnQVyruhDvMVWCd1+Gp
1Xg5rBhlroLX8RgkEyFzdFwxgoNCcgxBTCpX/iAUD4N1oF/H/OBRwhz2s3Ulrfkkeu5hSsC9iwWW
Ok1Aaz8sq88g7eOquOz5QGODZZGUdtvtmWTtuXujQRrUMKMdHE7bd/QPqXqULS5jhC2gdNa02LCk
RIwmd5TwG01Qro51rIUukePYeWhMiZZdZhJaVNu32XLYTqzutW+/YmBiDVKUyH2qRyBtouxhttDI
R4zVwtlDu7IQt7TGLcUFMZZI8MA9UbvxjLnM3n9n7RnNhW+53QXBVdpgOIjLfWlj9KtaQBCDeUub
axlYhD2B6MguyRMIx7nc/g3/KnOp4GBPyZw0q6s6Qm1fRhjAttBuwFQyPnjLkgsntT3gIfExbsG6
cWeTgGzyshYZHw1R8wx9C7pOdn1WP6jhMRoIRxfJRpIdZiGYAnwfZcFlwPJmE2Yej46BWqwCUfGa
PbRJKGouOxDf15q7JFK5W3LdMTBxdHJ2jCnGPizl/yzIBhOhlUdN7pf747kyLX36dupSnxzSvfWo
Xn3uicSJyRjtGFjSPC6J+18AQQbgIjvUXZ9i/iooltwUfCRs4jq7zvOej18mQU8p08ZfwMRiEl00
f61S5SQrW9G5kHN3tFAXpaS2QmxiNViVvWb3tDFizJCDGd4i/ZPFaO3DH1Cq2dsyXzEPI0lFHELH
C+K+eIhx5CWkGSuVrK0Y3hMLEZSDOOJhJtxEMJ5/y85UPb1fRhqpdnYyqnzoydZrQgulAQoHE4fG
GK5y66YCUeEuA64j9WyXlq19hOQO7OXAu+gwgp5yJhbFtO+VVyD91Tt1NpAclokTFQbIORWiVyP1
IYQtWyG3X6FhJzsl8LszgqdFd+AHPOqq2tdYCPUw5wEf28OL/8GIivIRZFdM5V52WAEFe4i8spqN
rsF/2NTmY5nXyivPkkKrSEOUtmeFhhuFerwWhNRjZXWNB+CSSi47UE6ZFDhXZi3jNk3mjn1Yli12
f1J8HLLA9yO5jaYEPfJ+o6nrrHWSwGV7LtQd05C7wF+KBFogUGeB1i4u8/qddLeKt1b40gYAwL1A
ZPG4bbyGSsFKA5GJdFExfAs/IFbYxtRnhbsZxm5vsPgbxpTwxvrE8LJsHDCIy0zCR0e0ocNqBClH
bGkbhmfeK8ELnb2g2vfhfsqxWfxEKn3pelFKCN2Ffs0KrXfsVTIlp3Y5aFiLuKWr35QRLNo067La
MDF5FExZEP+UpPJoPb2wAjVqfQRZBl5zyEBfOYywLGG208QbzD2/YmtfYg4s11+FB9+bIU6KWJ68
69xCueWpcZLnIqf9TkjeUnpm03IXvLIo7eVb3SlxNAYYifEEYGtjNVoIptvLuhfAfn5REeHjjcZh
5fHOdJw4t1OOU7uQmY00/adlA1nO7JRK2padBIDyHDl57jFtOu2VZQk43W8+Kjb6xit7OIh0cNAn
Qd3khwlPD8RXXlm6bcRmhziTi8/YyA0BdmBV4N4yV46ODWi7g1uyQuKAiAkZwL2ibYJhI0yeSOkc
QRH0BWnEILfe7/FopJDDcAv5q0/ExcbytxmxWMtz+sWcYUlxZexEM7ZoXMHfds5mxM7BIwoQCE23
PDR2ngzQCsoxLGRuMnKabwAhbFCcd4K25eU46JA3Ey/jAwBmLbML6cQ21kXH2gRnTGyOt5dN2MCH
8amcfRTL+JYxJDhjtYgjOeqZDo5mUbZfmgw8Vv4qCyDmgBk/WhKHHZSceMTvSf1AYJ9+5hLv8VaE
IMmaLSSdMYddtI/jhOpwz+wPBkxhUOyC68uO8v0GJoCWDJEYd2/8sMmfqY2SrJOvLsc3yBPKnyCL
sPVaYAZtA+pvC9KCYjKHc02FCQ/HubbbhYlrjvgV2Q2i8pjTsnloC0UxWNj3StWODObyvVDndIt6
TY95ezbYqpqbXVdXMijhmAhJH15mKOowhVpjp6FLFSj/h7vzWJIc267sr/AHUI0LjTZaD1zBtYfK
iMiYwEJCa1yor+eCZ2VlZfGRRk57UFnhCq7gV5yz99ox4ewJSk5y3SOvtAzSgQd9T06Dvnfn8GoV
VtYyN7IdhrWXuMVGkbWjtk8gbkDMTnZqH9LoVjC1RFadr5U6IV0V5ME+kH5AOqOm8UvqdRVKGIP4
4FI4qy3R77HkX8rIUjZi4hshpOIb9ud0GfiNjbFimFNiDB0+8UNlOGykZlqDM7OT7cn8qLPgtfeZ
ZEqd2TmcMk/a65h1TRA4IIYRTS/61iWDwBb3g6MXRD3wyOvDMbmPGz9xLter6kTPWOSo99fbMnKv
twOVm3y2BV0hHdnM7OiriI9Mdkfc3PU++esfLZgQYl4vt6GNGFQroeVX/HB/kSiuOIpAbzzTLJhK
+rFiuaHe/bpDbMXvzmjJv1Ej6m4EKPALIHH9qyMJCwhItrsCI6JfUJIfDAvi/mLg9NNBqVB2KrO1
dzCGGveTzW8kQu8Pjcj489U6M7mkrpI2RWbHn9e38OOB86NRdnLLryvLxN91NXuwtqHWU9soIa8v
4vrPFWLxA1rxi2dhltWTq9JJHLCFL4JMJXHEYKYjw/XPf/r54j+uu956vU6T4VaPrcjTbRBlBJ1v
8i6okLpU5XrOcLFnAI2VVI8gmxoSeUIbJjj2gqDpV2pnmkvNQmXuHmXsWGszBQAGH+JbT2VmQixm
OnN5O6YykA9fZB3U7Pz8NwjaKSuCal/4brvuK5PGyISmLaaEFtswicsuDy65glBGNya2frORLmyo
eZJAw5K8wdlExNxIagdBeXLG1/c3ZcuE3KnmUuZpiaZ5ZEuUnuthdhM6RkIEHVnR7uC8Zc19bVIQ
NGuRP6i0Qoh+Jd0s6zekmMSeqZU0QiiSGLV1O2rihliOwtMNhK9V7y/ageXJiOYQwgUQbFDVFlsC
6nPFuNFD0vkigymt6OQd7KJFSdXKgW9yKjO5IzBWjcAmxWldrfxB0jV02GsRJLtt0p46VGmsXcx9
62zgkw5GaK3Eg9XkCED7OCaBqNmRVx+DVJigSdwlybNfByXNdPzmdOuZhPAe2ku6CuFKxOwKiYim
j102G9j6fKids+o76qOuqm/KHkVINrOJCOZ8LNR2h54+skhxLWL2z5D5op2Y0CBBfgRMA7i3J/qG
MPWXruBDq6veoPL6qLvsHfKB1aZKRgdmxVWX4WgbXvAHwui2Qab1+iLUw+dqhAcdSjgFtiwMLy0A
MFMBMkVibgddYfJKWTyGOQ0YSbHK8ulHTdR21Gjq0bTFAZYmmZ+ySrsnaxm7uTHtHEqISL1w0Noo
j1zw2qT11J1ie2rYfy8kr1hREkSBinOU7WCeVeYuW4b7fAgmFvaIPcsw+W63rEZV882NXfMYSCa4
zMRoWkbBk7DYGaJjhh2mjQcZdsOqUvP84OodRgm1Rs5mFqtUzMt7UfjroM/TE3YwIGsd9LtOP+Va
eTv1EoUUjV4sKNNB2OZzpelICTrFK2UEzr53iD/wUi0Ibvv80uiW+xTNJURz7RJAc8gGckGjot3J
0oRxURYHU6lPtm3224QEZCswxabvK7Qq/HiXlWLfShEx70UjabiBE80nEfucyO6o5tgfeTn1oDzx
tsWG8VGRHKsEJHy0FusRpcvz5QygWBtZQy5ppB5CyKk7AhxWwAwI0LN7zHux/E40OV2gqU02sWD+
HY0PO7D7bV9j7MP2cda7RNvrBIwFRcrqf/RfTd3CzpH0J9gMREo+ZJW96QzhHuuyOuKnaQ/4VkjM
EV86dC7SZiicMQXQa0CQ1JoH0xSxp8Qdmb04jzJRQRW7ay3Msw0hK/sccQQ2P+gQNio2bWSTVMYp
ADOr2eOQkqQlmR9E/GVeVljAnlJmgrr51tf5S2+lWNqk8CY9Pc9nOk5dV12bSqod7XB8c5IyWmlR
CI8Ly1uPRaWCFzWw/jbcraKLbR+R66FaWG1yF61HPfVg8JlHoHZGq8nH7N2zK55Fi8hA7AoHbGXa
O0Wy3jI1olC1wN5nBNnj8vHHVSLDaolpeCdUBbqGno+3Rhhu49I8cIpkb6mvnZwc8XpbDN/INvZs
ic3N6ums9Q1lw7D+bjTD1nBa5TBFyDRIP8IANkywnZ3m26imw05X9WPFV0PJEfV3ELrLUeqfZs/+
BscVxG6XVZEQ43mgv9sHMRuhyJxghepPsPIaKh8TYFgwCZQWKUSRtMueEBOWVRK+odTdsCsEofFF
SBcZEDwhm6tCx6ajVtb9iP91PwZG70U+OXsjyJD9xELGSoujjEr9Vlbxgy/casNgnOy0+JsVFOoZ
/tjRDSb9oNHPspJIe2jHjqYOUqymhuPd2y+wVz5IGIi2WR99jWG2QKIefitWAZbTXeG8KNHUHd2y
OPnVmHoxpmPcA+oraSjs5n36WU5ZH9WS6PBEhI+51bHPo5MxpuIklIlh0+n6jZLY4Vpk5SNn6bKs
lJJ4oZbteUeAB6DDdB01Cl3AwLw3CDJPJ9NaYyn9jAf/GDeajpw2S5dTybKz6CPijdjtpgltl8qg
DeQkwjpIv3toAY7tAhw6NB7mEgne4aCOo1OUVBvDzr4aW+APEO8+JnVMoH0/53gnMAK1pzYLepB1
5uD1XUnGp93tKnNkqjU0a2P2bI/s2thkavoIdBSNRjPeKnZAU0zvJtCUEF2LIsf46LZHbSDRp2Jo
kcbMjlQ1eSQK/IYYme9D0V7qrKFGkAw6yTHdkaDBwGujsKMG3d8bVA0v8DH48IqZ+wjMrQ3slW2Z
OaXOEYmLouOM1vydNnQpWwul3rcmhqTGoqhQtVr6gP3n0o/DkVSPsxJbhOROGS4IFvRVSb6EiVly
IaCoh7GSf+RxsU5jc8363Xj1VbzPnOx3uSEolQPqjVihb4nNBh0WyiPxnXcCG3KQ1y4tEydHwL1S
iibelh2cvjllrSPkayEsNltT4LxHE6vNwpFIZSzqVLUW7CyVkmaS2+au7dejuwGKSk0NFOymDVGa
Fi21OafiN6MK6Rl2gco87k64Hock/8K4v5B8Fq/l9FzVnbMMItJw8473b+F4mSY3Oo3hxTEztA3y
O2E1iFlHdgMaON34AEtrONZkeqIb/ghMi4V5ULePoXLXm+jRE7epiD3qPiIy2u5dOktqEUlwAg7E
wqB7DxobFudON8stycQWRsCBMsBU7KqMJX0iskNYZ8atmTTvou28WmO5UTkUwWtneo58hBhwiYNy
HPkZv9hNszaCCT6l6Gg3wxutlCk5i+E06lF4hNnHJj3WN71waRDabHLYhhOCxIZ3zosj0IbogND+
XkfurtfkdyacO4tMP7LHIUqUXs/vdE1ciXks3fQwiKnFbT7XmNTiHvpusYvRwY3pwJvUMPiaFOh1
16A92Oj4ny1C2qqjGWnThXy06gSYgLI+YE6XCoETdqTDD+VFF+RfJC6t1wEjThJCb+/jyWdsSt6c
wo+PtS9RB8WJZ1kmJdfBhPDQq8W2t1ehtmKPZB7EQK6bPYonAGKXSfbWSaT1I7Z15kkH9Sb4xr2m
MeQMI8W9MXdvEouvElAEqiZNh8gf0udU+3JliVsqZm2aAYxvqwxMQH7KjSamAt5Sq7NKc50GzT7u
uuqxQba4KemvQ3e4s6ya8oVR8pWlLOg6lS59JXJKw7WRY94jMTQG6tmQs7TC0bUjd0vbGa5LCB9J
ThLO/rz4pnJmN90DW9PSg1eGlHy+mDlpu04T82UEyL+CfXPoMRlTtBQvtVFdsjn6Sk5Tu5x/PFYy
kmYFiUuYljFrclmSKtkmt4ZxQ/aQiR+bZYTCyJSStdwX1EH82HgpWPuu9Uz9zGqioQa1Jx2L9K1D
RCyky4+01AKGMZ0TfM66T3spdn6XOUu9IDfWYpjMe5wWuoNX1m8edDV1TlVHZbfQim0RzTYEBJ+5
MMVh8KezqnZiqwGH2LKf1vtpXhUgXU8CssmNCTkjgjA21HuR1MmtjFzwdJLmOrnJ9RYuNlkh1qgf
VT/xRNZZVM0iaG4mZLMe+5FjSzZ90BD2adqFzFcJNSmggIaYdJYnnqOnI9bvMXh0CKJbTglpnXEh
noPn1MaCH7OoB508JccGjCYmuJw5T1P982gns1+A9olvpt9UlbqIZQhxUzqYYQ2WNgsjyCYYsg5O
eR0WhGEHG2SAsVf6U74N2+KAj/GzGu1o705FROWkeZFWuZsUohqzNu03UyH2PozwhWs3pN1SRssD
3qzqBJdW58tt4BJX6sTG0CS9o3dUZGQj2gwlVkF15c0zhC8CbLTOZc0SA7EekaOzi6DkBM6PvNl2
P+F/adozfNvg5KjxRTN65YHtrs7c+T7VTbU0mkNnRVRsHHqNUrkrcpuQEjYKtqSrqfpM32lLFz23
z2yGVnmiv/dJaKFrjtRFbGQ5bYeZut8+d/7wSNnBZPvkMMqZzbaw6woDhVsefan3NCTSXQKgcm+X
NWNLFe4bOv1KrQI2rJJuAUZ2AQ7bhlmb5Yu2N+ddqNrBuNQRTgb0DCVL5zxFGSp03Ceiz3Y2pNgb
o+92HeWRLvCjUziCnjKI+D5zfjKcxvpEuqDK2OkQ/mxYyoeGs+DgiOh5iJhW1ZBfI2cLP2iWsNiH
hnxTi2LTIHttBMPoaAUA2AIDGnZafy/0Xie9q35RexPKcRTxEy1LOjnTs4jUb2FMq3DqaMs7Lil+
Wkqr3x/HiQZ19RJGZGfqQ0CTEq15UyL/Dyu6H2HYse3KkvMQ6feK3Xee6o42fY9p4bz1AfLrMSyR
aihkarY6Mdp1eAv47HGaRixkEOM9WWTnvGm+TSHk4DQI7lPzqem69yF2EdGGbCVLyhzg6aIS7Dvq
uEbdN0OGOwQFCSm+6BWcfeckp7A+6kJ9qSeQDJnuHmxoAwvXtBy0t91d42bdbaL2n3qPjcQxcYV0
kWtCN0uSezNKn63+sSwK82My7vMouc2GmnS5fKINFA9z05lOUONSbk2M08CERDRd+9VVbrdtXXp5
cGsg6OeT60FQImFEoGiE3/KqTHQWBAmb3Yj3TEHDtxbJEwNWt5Gxj1KS8PhD2UXvUZF+lHZQUdWt
bgBnymOOlrJjVrUn58NtVLG2ZjRI1E6Pr9IRw1mVCmHQfEhwK6BT6j46gDWRttqNqLutnWTsafp2
kzOCL6UYjl0X6Dst0Fnwh6cpIyTG7WxaF+W0HaBrLIdxxHYgAUdE1i7T5prLbEzsQQ+7Y1tSEJcV
yTETiymtvODxpXVR8dsNK+M5d91PPVOKTSybt9ziG9eA73sjAQIkPVCRju1No7AqstnblQ5WGkPB
DSjzCos+gvHBgATi4tviW+fnY4SrBqTo0kqgqQ1dqDFgYxVQktE/d275EdGmbMGjmT6ZTtLCg1oj
YGak8V31VcmQEwmwfYQG0EeOaMYpBhlTTf2WC1xQ5AuPTVXsaqNgeDXYyvld+CSb5nnopumSmjdu
htOYUNnUg/mRo10EqqQorJgbaukux1DS5rZN6pDogEb+/81nc9lb/Hd4thUDUR29t/9WfP0bo4zM
3n6Pbfnx+J+pLbDVKAMR2uJYOqGDf4O12fYfQkBws1Wd4sZvsDbd+cNlteY6ri4cx7AtOG4/YW3O
Hw5wLI0bybfVNG76f//+Pvzf4BOmUzoGTDX/uPxbwBasuN8yW1yVgrBBspZmUIrQ53f+95ihUZAD
EI6DCloJGSuIg+DLnA4yCDYqI7HIsDDyk4kdZ+WLT5PdfdPdSzUkAvZDUxD+qP46GpD7kQ/X9zc9
0VbRpa2exSxbiG7+9jH/+eJ/e7HOv3q1umWB++Tj0VwBRu/vr7YABl86DupuNgF7ETpULbPyRoUK
Dw/peWRua7pkHbCEMe2tkql3tjPjfM6j020rpX3TMuw0hradMsxw8HIMypRR4SDPt3Yj7ZOetVdU
kDmFJtC92PonlCuSJMhe8y8cpiKzIPFRGublzXy4ke4s4OvrPZJZnF4V7/N9ugQhQslIw9MBx9n2
Lp4Klg7zU7VX2u7R6ajNcNV8l/mQVYnigVfg4NybD9Wb0F8duVbLd4Pn//miKoM9N69pfoHXF1yR
1qfiPqBFOd8n4nDs+0n7sFZ+yX0LhRGkXmiEps5/V/zd9P7SZxWhZQlFK2yPjnqZ7xNmFn18okZ4
KDfP+cJzumY13zXgOrpSpC+sUMoaybDTZAaWjf9qSbxcDSnD3aqZ/2I1VbqejxHRAqxCULrI+ioe
W12BWB5bL2z/LlpRdAFE5HTN1kAjNd8jifrbinsX7YhTgKftW/VLc2rU4JLh9WI2B4OlAI9Icg7A
c1xfF09ekWXx863Oz9coAyZggB4qayVKzbxzQw+v/0fvqr41YMW1Sq6vb4DjGCz3fCXy5o9nfu/z
k8/vgSF9XeUJwBSei4/Qn//mtmbO3sYKnjyovLRRzx8NmpZaHeK3SimGazQcCR+igMBPQ6OdyN9d
cRNrD76VrVSWzCqmLRqqEETX88X5zo1AtN0425H5Q1VopgPyN+J5VsXJJPPDfL0/sUcnEyOeXiKe
Yz5uk3SbKKGywOHmQ2j87bakrAB9nl+VpYnlz4c6Giy9eLYlULSPDPSy5Mxx2Go+7Lo0eGccjeBe
5LOivVfJAQEctJxfwfywnhaG+13orCAsf9tV46ZzcwwZHS7bGNm9BXCNcmdGtEBbHinbLVU9XL12
7LNrmdwNiv/gBvRDU718SZpsnVItc0f9xs/Sx760EMmyP84d02OrfmhGm945/UwCSYhkXdqhdiLW
Ha2WI4lvINmkpY+kOc5Dkj9rLBDpavjVMomdkffUv+cGzYZw7nCzZyfyLiQsXl9ThuU8owrat7dQ
Wpcl5ElZTHyC+oVBLPiRnPa/iirbru/W/z4/4r0oR+hNYXsdoH9d8j6LGfzZ/Ld3Ot1vHv55h98O
yrD/58uagaK/XVhf4aK38rMe7z4bmf54AcwY8z3/pzf+iSh9GEsQpa8fWZT/nAj/wSl1SB/7Pz/n
oP8MN80/otf8t5wz2KbzY36yTY0/bNfQmduY4lTDchjkf+acOX+orkrKmCoc0/xx00+8qfjDNplK
VToAAoC0Q/jYzxnT/sPmBpfTjwlVI0ryfzNjUjWZc8x+yzkTzMoczjV1jZqM9o9ZSGoEsE/hoIA1
XU+G9FJLn8X5UXbxxzBZAGFdpmyaz01M3cOK6ZMaI033USABMmJtpQ+GRz0POroaBeQzUIuSfepl
dHwo6r62TQYLMNHeLBvGopGL29rSjH2XRK+VHYZ0PUIcA2ygDkVBQy3NJB6KDPVub6GlY026ngqE
QUxEza4dnlsJMEzFO15KvTuMfbCPHK1eJVlFgpDNol7PiqOb5iz9xu7YjW6CVxLleuqoJxNgLFoi
xPpVFb+NWguPlaDyZTP4CyhQFOxbeafA+q5do1nYEQUBP0NWLkdGAB0Qva/JEbsa6D3TfimUIdyM
pJwEZZ0e6MEsuAu+86D3lADpvuwE7vNmXdcFxj8j/zAt83s8x5lkOBKTqfzq6PuKDdKC9CALOiSs
dd2VFtIyign/YK8ZLy0FqZAfGHzEA1KlTtC4wFuX0lQiWxYOR1FmO7V7DaX7mWA+qjT7mKXYHHJx
UYNU84DiA5bsq0eTya4sE1K42hBmz9CeDcK0asnMHUXhTVaTNqsVxltghO0lNCxwm4lVbYtAvVfu
s1BQgWigMOogt+s2l3snFGvK/u7Z9Qf1tpJfcXtxNS146iFirTLCule6rb2TsGbve4sZr8KwQa1v
OhswhLLJvhsjFC1jZliXKr1N5vSFjiwgK0lZx084rxvYYbusVe4UnSD2qkg+rArFWDehBoTPj01A
6QMvsrO7osPgGgoxoRikKBuDAFwJW79tHGwTkP3YGpbpu1+4KbnTpQf3TV2IvgcuaCvNNnKUbxFI
MDev9dswxJsnuwxO1hjk1C940TlCsOaxGAprp+HLpMYuVnrRNzvfpo2iWeVRDPXabXz62HolSbU2
ERGPPXNcH5xpJ7lr6Y8SaIB13ydF+cSWcMRT7aSBJA2mMCgZQoDqAmNCREw0wRSibqX4RINxxCQi
+22rRI9JWRAtxoLDH8AxaE2zUVIb964K+dVyR20pkrzasOtTTQO7j65IAE4GNr5wOlvEgPbG8CDR
gbs+O8Yp0EhgYV52pKKuRk3xGja2oGSri01bcznkJeLqDLmXZttHUSQb8Ggm2CRiEHo1C4+R2sxR
ZuzLRizLfQzFTb5oMaXuES2jE2GmTNryTnEC85hWt3YfO+ckRpccxymZWJ0arzr7MwmieNdn3cqf
KKgJwwYT0AZvCga2hAglz52yd5it51BXRo+Ika3G940FIGSkgXGnm9QhVdreOR6LpATtI5Ad6SKe
w0AMesz9SKdVWjcjMPotXFWThUtrbfpo2beokwAzP8djdYglYPQULax0pvc8dYgRlNaJPGwMAkOJ
+yBob6UpPxM1cJeK1qKCjEbYhcoAdIGqcssqKQVUfVeddD4uo4XD0+Wk+Ux6ACDyqGnNOSCPLA/G
c1t1JJ0m9MUzoDm2jyq4APBql3PFzAycNa3obdfGJ0UHq6lbJbCyTu6FCv2iFAUi7YxYatkfBWfH
bsiHLUYubMCBRX83h8g055p0DgUv8koGQMknI2Voj1xdWbQUcTuh36ml/d0EoclOJzv0ylOqyQg4
U/KkGHRM2JJ3y7Ef8V0lcILdKmD4g+2cwCtwB8QVapszRlj4rFX3OewHc50L3N2T1jkeZZnXoNLO
XRRSVEkKWNGljU7TVFZhAt6pjz5FUfS3rpsDDZ2ch6xTSNFSWue+wG4WIOPwCBe/8Sd5N0QYpQML
CKWo254UA/KGKUlgy2L5JmkiuM5XICI0tJr8VrZzuyP6dNqh9Sy2emVvVutYGUwvNuTzlGH5maxn
OsqnQk3v2HPdtWr1YThE8kZd1m7s3jn6KVNeNMp2Pw4XoTZk6AG/D8qBupZSdlgFBog00gsINNnE
SABK9UyiW3mRwv6WE6ZxcgRJzVOJQFGvvudE0h1ioRz1hFznpJhehyouvUmEn/pUDMfY/qI6CG7K
3eUKUdfsundjKdZ5LOStrae47KeL7sfTneEzhmqJv5aD1PgU4nFbEy+0qJoI9E1vXmJ3NNknjkj9
U2gmUw3ot6GlEJAlNkCgCMBUa4qqXqyWAKuBXJ0klTTMpELSvTpVx8aZXn0jj/dJmTxattqf3dKE
cEvXzyyH8i4bKA8lDo5vg9EAdQcig8A81VV+22shVquG+o6kM7vIayUFLFh+lm6uHutEY/SPSPjT
LNgmtUV8De44J9PiE/ovuFqOJj1TUmtP4cDFMFU3lqmPS+G7xUFX+7dJR/cRV8qjbtVrabhvHa3O
dVuxtLZjDQVKZuCUK/IbxbT2ZB4WbEamj6STb/EoDQxdsDqqNh8PDEr7ONCZx4nVY2V+P8busFJ8
FSsFKo6lnAS0sbZiH8QShzoVtC4dOKtASzqgWltp+UT69Ex9aNObMmMuVMZmlg+pc9rGQ1i6aDTJ
FVu15RCf6pnbainWbqjn7KWY4NMyacgXjgHpDeJLI0nBc0rrZLfqNqCVuBoRF4GyLhdJxgRNCvkk
xm2iBzTcSovVl67aXgwFfxGECXCX1kFjlSNcGZ+bGrp0SxBMHAXJidLGKmP9dKDIfRPQwwOc0Rlk
1qXjzu60V79q8F7a0j4FHeUPo1GEZ9pov1Wj/RCBORwr2u8rM81QFPNO4oeicktU+fXHgPhnU4ji
m2VUL22pI0hpmEYCQ7fAsezHok3vo7bGJ2/cOQJZTKlkT1SnDVw3cF/HFMNrxzZrUNFjJeWgrDWF
JMoGPq+I83NNVWQOUcPMFxmPWis0FAQR6zc2Z/Uj1RFf8QonQ7YL7nMlSqLfnRYAXNwRLRbA51GL
6T3sETtorPRgQUgk7IAUSjtjhC9z8tGTyitHfLHZJL4rsm1YxNUMbEmAojfFSDjS23SjcckPpVr6
2JYmgZO/UEp8oZ0KWxpiQ4GZmClC7joz6pdWrjHSqlQYFNYgxRQ/OnoF7So7hYp7HyUtfdqo7WgK
jmujInxmag5Z7Ez7doywV07ISgcKqS5ldwb6AQQp2s9+46TOphMCuIASk4yBrAuXH6tAGzRYi1B1
1/qnsMjKc2KoNAAANo6s8hcm2R8wDAkkOPihWXmDou4TO7/XbNSdQ+5AmNBr6JL2iNDT1VQA22U5
kywgNmSKIMUqrZEgS/8hMsKHyKdwTlpRhw4pQaTqGHWxbgugDWSLyb01/2MWKD83qCP/vHy9kjW2
2CX1nd67UENrwyE+Z04O4rEx9grer1JEyElMY0Cy3VN2u96cR626MaV6qSRRNMwi1f7617+6+K+u
GzqC4d0EXfj1sWmd1phfrHL5Xx7lej+/ErBlrIEYRVZE9HbmZ7/+Y5LPR/nir8sta/hV6KRIrn/d
8rc/r/e8HjOw9ImYqxqp0F+PVgBSL4Kg0GjBsJj6cdz/6bsUAcSyOQtvyU/gZawsYFp/fUo/3sH1
UEkJ3yLTFYKc/rq5qHNUyHZCnNaMH3WRcFRtoW+voFGbbFS6RvMNxXwGXP9qUvrWaIzHv92APHEi
aJizLCU9cynadm4WT5xSoZvEfM1zHtr1Hz/O4W0mREvM8THzUPe3f67XufoQot5IyMjO48lrZbrV
ZsbpNcEtSQeAGCFCiMbWUkRHORGwaZZ+0+YvNMw4Q9troFs2ZHt1jtFy57/+cZ1hOBhsO+mNNuuW
g1aZuUeMw94YU1aAZgmCaQ4Zusa2aWaCkFqt2f2GOUCUEFpJF0WAL4qgw2PB0X/9c82Nu8Yr/rqu
IBE8RXL9I4XwmhkXTJ0CtiI5Ro7+Zybh9fquG9zNWGhQNMiMkjZRrgodneX1Rje07kKR47u/Rgn+
CKK73qLbsEi1rt5eX/A1e+5X7Nyvi9o4ys1kHDijj1ep+/wK0qYF2TdLln+JlX8JmkPSQBZOiKPM
asZqX88S7avu+nrxx3Wcd/jkFl6yuxk30/4G/NJNTPBwhvXB2Dyp7sJLqTg34V29pux7zBf26WnY
54tgN26qVbPCowpe3N72chmbm5tp/9RvPAQJCwt91rpM6TMdXX+Nkdy/97pknx1TZ+n59/XavAXi
uzmC0V/CEVqioPCmfbNCPL7+Pj/ZkcEZ3NZNUq+eYmd5nGGKT7m9enKUjXUZ37lCrnhC2Dr3JmWO
4kNA9Eru+WF72fHJv28JDGehg8CGTAVAtDtWwbe8NuzvPLnHsTm3v+gQw74Q+2nZrxCt9lSEV0W9
Kt37bCJRgc+CNh3vrn+OqpORX/hY0Ns3001hvvPxjBBzpmnnms+EIA0o3S4EkUMUwOim7asGmvwa
DbKqbBpJpszaHS/VdGPRMwcWOO1QxrDIOfPc/iltg3XKSp0exYavhBi/HpFXfEyTLeaK7gteKjUL
Gx5uuFThivQQq73kSMI7LwO8aE0ENnFGG4tJAdE2b4uSaaMvpbsg8JM/uOgam3LaAdkcQioEizZb
G5cQw0h/QHqTFTDhUGcuLffksGF+R72iIRLs2Q5vxUvnr7nWpCDZ439e1cl930LsoaDa7KN0Y+dn
Fv/zkw1ngZojXRTPk7Fh/KD+zLNDslcoue+sALPwglRy9TIxr52QbrkR5n+WG3KZk42KXJIeLRoV
5965VDvHuaT+DTPWmv8ZT8Va8xjvtNuZ5Ic6JV1NrZc8jiMQUP2CIbdcgiKmo3+Xn6gLd6dwr/BO
oTouYJpAO0T17rypwAtxdiGS8MI39SZtCXJZdZ9VuMxf+HSy8dG/Y1RcuBrYlVcyXjfhQ7eKkuX4
tm0e1M16YGQ9wj+qT+3cEP4sC4yIu2ypA7dL3/LsFPco/JJH1OE1Er6ECPI7uQBKuiIz/ssHhLsy
+b6m5bk8hYBLzsRUl0dl92Xww6n6791uAAqlbW2IeDtzTnzwgeYNnNFdiNjZb9eZrmMkWZjpXv8a
vnRe+aI4xq+cAtJUNqq9Q6OwitfyHjIx+QzL+lHEO6el6L8sYTugw3q0ylt3NnCUDyLzguq2yb/z
8JZuhjZ/HsaFkAniQ/jWBXtsALcIyIm6HS+cj3xlcvk07dV3jxvlM7WSlznyEfc5mxVyOtacSOm0
zb8Irhuw/NyJEtjshecm0YO04fSLr7+EwzCHhy0pIRrliZMrCFchyV6caHyzzn0+ncJH3hyH5AcR
8sXazR1hwRWELvjWOpZRSNFglBFidYsZaWGyVcFOczAUFKH3o/alwElp5StnclPvNOInlWMYnDgp
U2JhUGIYG64EBs+LOTjNPr1+SjNFzPlWlQ9u+S71D4S/uFEJr9gV9U7Fh01hq95wyCg+KvUb3HGD
A5jOPQCyTDt2LO47kOy58EQ/boV81f2bTmcJCOaiuk1GwEbDS5V/V1X04MWNVp6c+0nsK4xtCt9I
nxYg155EjgMr3nXsxSFNc4iw+HjC/lQ8Iu0LahZiK3571ALNRc1vMtk4JMQTaLIE9/zu0IGgT7eT
04374lz4hjUQypLR9jVaOpd2cY7CO9Mb3/kFW2LB8MTPhGGhr7fohuxt5l56Y/2q32IXxDiJEQBU
85QxevIXX4ftdftuPY/djLHfOZV4Dk/s5Tvj6sCmaFYCMOrmXyYX1ryUY/5InWlE47LEQsY7DdzX
EtTyvfJZU6h74afS4Ap5VzflGlpBvTUS1uRnhGn31gU39nVoiqSnUzDI1vqek5BXQp7xM7ixM5/B
f3B3XruRK1m6fpV5ATbozW06ppe3N4SkKtF7z6efL6jqnWph95zTd4MBCix6pmgiVqz1G/JuZDHc
SX9uMSj3197VuOnVhX9PyxkeeXAIU3O3rPaBn6Czs2EtuzUY2md72IwbHOnGD1ofmtKBb60F5Ei3
6G2VveKKnoNiDQq5Swwt0nX2SGMJrEG8qGT5IgBO/A2Wa4dHE88ielLeeulBb9zsU3rN6dylTbfn
YZHGUa9MBZb/Ot2hAczxafT6ot9Jp99gJ+UPbh2ufSWjxhVfEp+jOH30RCaFZtcId5Bu+ILZSlM9
X15LXcla5kerWL5Zr/gALaQH66ZZ9M/IHLxaN3R/PEfL5QYFb/0HMy742kr0IrDeACmCh6EfpmOX
edCiJ9Thny6UvfTQBTwp3g0tuy5U3khgw4g8baYbTG3XvFr8VvT9lumRgT2vQ7WweRxw51xCyXgn
/uSl/PHGm0d3YS1h6ezLI/2XfcVTcm746id64nozLbELuUk5H/2B+2S9Mgw7Fpw46BGiXdEoaK58
JZ2kB2XPQ+LfU/Q4LD+4Cead0F/AGYuOhDvOLH8/fxYvP11otxffqXEo1ijeZwvlhu7FMFdG/pg8
qnc8xvxI9+zdWSdKnFANaKNcJ6LJ4l5ZJ3o/44avDF0aHx3zIDuoPL+l6q+lccsVJ5euDM0IZBLc
3uGd4WVhTMqRNJXkWTe0ovXzCwcTo6S80k56oKn0d9m0DY88eBqf5JFmUNnz5VEvOfKX0QY807kb
J4gcC+2VvwaIH30odxbFVjRUNlzKen2p6mNIh/rKhIznCLVz5d/z2qe70V9DNJF4oYs1zwUBETyR
3jLjUNNP7pq1jjSCeFmp+fADLJc7nFYrDc1CcdQgXlI8mHjNkk9+Fp0/l2AoPm3balt41/UHn7Vn
uTwVHFzoskdQx/CraVdPMKLDHVGUdOTIEbVr+068pTpVVFflRT9qMnKmcILOA8GCvkFM8pNcvE20
599irjqBXRruyB8EJF7bBwF9p00tXysJgTujv+YW5MfwOhpRw3RbOFLovkPMzjAO2omcPm99gxSC
ypNcFGg1WaCcMJ+/hc6BPji3GH/kwqmPJD86ciVBXbNf1W70zjwkQbidIL6nu8baUNTCDKKoryvI
p+Z9QfkgURHCUJbG6c2+Y5C+gPJD0zCIRk6lrrzs8QizHq7H8jlDnx+swatQW5bJBix9xCZjCREp
vAiaZmd501HcfCWbQ7RN2N89JSmZxQ1hU7GmW7W7A3Qq5WimVzRRFmmJ/mPYYwjhhCIJUCypiLzQ
nfacpg/RMoiEMsMRl621t8mdU5E/Gif8ypATSyiIKK7nbbLs7AxrvROvgZ2fCpSXuNKDXyvYlyDR
tBnHayJzuUfp6BTwuhIR60j8ykjZ0fgTufJ8bv0TxnkaMPT0t81Y/5Gu1XqIGFHyAvtrje8Uader
kphGvGBHquxc/O6Dd1YAfMF2IHKwHZxVfw3ToX7pxiXWBI2xUGQ3MTZYe7U7eYcECI15u4108L4b
+kCYXYF9bli8GeyzIi/jftE5K1Nbu65LI9dUt9JDheCcvs6faa94AwZ40eS0h03rnFLCIX8VFic9
XCF07+bg+GkFaFaA/pMAwxnOBD8kopVhKSP94GryWpLv++7AD2bEwbuFAzZAYsatu1aYGKjFwr6H
6kPekSCdHqNut8oZBxdiA3zTAwLhng5qqZ2GEXb7Kj3WH0P9idi+Kd1Q3QN2DkfK2Kv3ymu54qO0
XA/lVhzfqgMoOJvQmAYZtQGIlh5Z9kQerksy0lBYt9a7A+ag1oOXUkXE8s3HEoGhTOjcJRFS6Y+x
y4E+Q1TscW6n6sCtsHfpK+q3g7XXjRUWV0G7CJoleJwEbtdVeCOtiS3XBi/XlsC2WvMCNlXC4Oko
E5Bop/ql4XPH5cPGxnHR3JpbShYJvHyEahbFGZWaDz65PFrzEUcQvGTOLdSY+B4pMxDIObDzd2S+
BqTZyDeN5OORVyI79NF80k1ZBydbA5WQMB8E+YGDodvEpzxa+dI2UZbpqT+RfKTYWd/I4XJK8fFY
lHsqLVRPgo1MApHQJZUAYizkDszuGvZStTYpifWkawFOSYu2R2F4qCjUnm3tWn4pJfEKDXzKeCW2
v2wnWACYQj9ok+JSworgGjm9rH3sqXQbyLs8QwOHiz5oJ6nEImU/MvJ+zPuFcR6zDVIROi0/NgfD
82AAG2qW9Upu0XX4DfZ/Mb60xlIp3AgSNluoHmHulG1knCzamya4AkBJQZ0/BcZvkW19omdzZeVr
U94ADL6/dZb1JjjPgYnKqA2JTJxTAKneOoab/vYfxms6PAf0b3jQZZxb7nNgrLG/7cgL0OumsGva
7BhphCEu+p6/fJL0ty1GB4eMbhBpVxwxHFwK7r0tg270ZdpAy1e5mezlyEJxs+kp9twYtzWJYX0V
oQfS8CUBXarLV4v2p3zFzpBnzcgpQLeXGHbhVEvj1rsBgaz9AoGdPnqvukSTgeUREmJ3wMuzhXHr
tP6ieIef1mW7ArwMxUhEmRca1pbOSXn1js5tUyrLHA8xXstuGyHEor3ymPVuF7q2evQa2pdhT/vD
q4BpCqGqBHhnW1pHozlXFNqrw9jdhMa1399PybPerfNgdIPgReMHkNFdoHyW6iXUZEAHRwU5t6vk
Y9JW7U320r8CFIM8RA9MK3kAqLQKj+Nq9BbOvj7SK2M60DWL6p3/g6vkSn1orinEIOaBRBPJaLO7
Qp0d2IOnr9ChHGgvorV0SlW8KdYlmTaAB2+0GFjDRpjqoX5HiraGh7NGBO+Imo477gV6HZ6X9zpt
hqNxDGjdsOfwFVpC0PWEB2+2e/K30z2ycNCEnSDDivZu6HbwWn3zFfQCqiqoru3B/BMrM95bTsEb
1FswiXxTxU5f5q/ORtnQZtKZr8tH317ZJ/OBJMtaJTUsn3SDEcYedX0kGREJg4tOpZ3EHXVUZwOv
o2B8tQ02CjEKCl7Sokpgwwkzi4NPQO9cSYfDmO4oY5g3/gE/hAe13ZboMLpwgA0Sc1e0pvpLfBoO
6E1pWwTutC3SK7cOsK/gGNCcwWxd4AV3pazIeNMqxOw2HPOMWucbmvb4A2XL6jnboc0VoXtYurKw
HHIFXnxfuPqx3YGfL6/vvDNiTkfrSiKlsLCu8nV+kMfFcAfHRloHRKHqMf0cGN5hMrEa7sM1aDKI
eNOz+eK/tg/A0eVgj84/uihbWp8TDwtpUARk8Z0ohcJt8aTc4j+To/d5ztVDbq+r+o4HjbQerQd2
DijdZuGG0lYvbSvILz7Blpuf0BUTbSJSK7T55wLV+p21rp+jJ1pRVF6xF3bh1DXaLgTpWh1ypPct
YdjRlq9FeG+GK75i5bbUr8dCeAdN+s5WPom67GpLjCBX8JQRZWHwj+cr2VB58cLQie6PCEHqxCAG
R/uzU6FIRElY/J8j4CsRFK2io72GBrr2kXnboewW02YegmGRkFfht/i7FAMVGxo4GnPL9tg/W0AQ
iGntp/SIvYthI0syutUTGIUcDdcE8hMuOIV0oJjFqIqSDqU2G2AQ5suL9ka3V7jWI2RBYQaahbmQ
UURqdlm7BaNYWW6v8LVGD4SbjNDH5xjll3FNqF+sLQfnpRtS/fIuE2N2kCTrkIsgTixtyGZIp3Hz
xlugorJML+BSthmjV/DByRIO8DnY9r8o/TFqQqPWom6y8B/AFup3Fsqi+BsBsViEj62FJNdWP+Xo
mIrW239AvJb2ajM8x5/hU4sD7SIn/b5SPgyyJytni/uUh5TQiEz+MR5fEagEwqyBmKAdx5iAPwcl
8Bsfv4sFbRzoAiKOo1Jiz4I62kKtj6QDVNIowbpcJDvKTOCDSB+AACJCoJUH0YFudfRc3CEnWLs4
Thhbe0eQfzeViFOiECW4mBuveMtv0A5GCMaMD0JWc1o55+AKyU0l2yZP4HixARIqBNbC+xVlyjre
pXZ7rDVDW3IbM9RT9+ELKHwyRZoYvQSPneK26LCg3n8LsRa1qtEpX4pHUqofTXRDpCW5qX7dNitf
Pzv5XqlJCaOIlE9bmo5473QAWqNlt+vPypONpusCkyGG9yjXckO7u+bJfAloRSmJYy2CggTCgcPW
j67jFvQaZi6M3H9zBxgFfqZnNf9toF3a6EftdiCeeLDAuHan+E1l3IvHE68IzBXcMMBDV2uKBDnl
5afivXjPP5yTsa8Y2ZPXuAIuAFpAK+8SPugWKefFsCZU+R1BksQEILxGOPcg4M5b6E62a1wNxY1P
fmHf7GXl0zs2mEwVT8VaRGVX3n2mbf0GYwohfasMUMe832WNKp4pGgO6pAQJavXBBs36u1lgfDZt
fWTfU2utWmtpjckVQ3TxWBgyut17g18MSrtoq20Dim6HYdtsB7AIS3EfcYvCa4bw9uScETFF0Dw/
x9Yzsn32Bo1WWBULwBt3t87Zf6VeFeCbI7/Id+TYHt8oAJmitX0Mngih4MwgobrESarE4AopCSRo
gSzT7HeIraOsQF78SqMljxcOyU+8cFTG8SgxGk/DL5XE76t2mz94O6Q0radwP9zzJv4uo+sO5kkZ
Per+3rq91wGbLz7KZfiAmJOwMEEVSDrHe4jy9Mi8Ct41RhSIKLsdesVCFRrI4uIqDra4KKjyMwK2
S3zJUUzAskG9aXpvG/e7xrm3cunYSP61L4qn/ux2N8/2mqgFVSMxpIwpgt/nGhhnDGp6UWkaW8kC
4NVR+uiVdD+vc8rwUIDjcWNRwgrGKaM0KlBdakVKMpp6TCz+2pKKucui7gPjjeT7Rs7QRxNFuPn4
eTLv2uhQCWn1jQC0ZUk78K/Hx2ql7Px+H8pI7jTCanGe+GJxXucVwscxsI03mB2kzRkOCw2Ny64/
jpw3GMLL8LJLXiE3n8T1nWHYgP+qYE2hdgsJv8TBlok/e0XOswYFe2U9z9qzFaOF4AZKp8iE/7V7
99fPvKwDTV1SofnXfdKkwtpi9Dc/1l8Wv+aCNEA3SZz1siXWAw2EDF3TZYOtNVxkXs574jKlKJzV
fMi3y89/NohQRFOFLWaMP6at8k2nhdOtQUaR/BI5XGGn2RXIplRYi0dduTUMK9hQ2ZddVcOdPKXm
FUbkribtXpmNOvu7GvHKVhh4xpq+k2CuruAxLSqUy5uGrt3E9TP0JfQqGiwWcQO1GnfMwFE2Mmk0
CSm6FmcXreqXGiULR8IhIxDmoqOEvzRY3gxWNHKGYWS7XaooZIw7fdNBkpUrYAWxZzlbzQAmG8RP
iTAzNWu477ib9ricFjPWJ+4QLNOHB81RBH8vukMp4JB6hGcyZql4pkYK0tEOxhfElphOROmz7xOn
kOXoGbwZtrOTagTmcmD2QZ9g5FLhfYpHa4BXq64gBqvh3jq9yba+t1rEfYxI2utp9VCE0puM52tm
YK/hv/edRi0oY9xMg4ND7DRbxcZwoqUc+1gTH1mrhetlTiR1cJgdhNXsgOcsUDMIl1WBAFsMOpIR
ANVXehGUYH0fsF6hk9BB3UU6Bcm5x9V2bAZo6oX6CyTJSfYtHKmBsKo44Q7xh6Ls/T75yIRNLgxe
ggBhnZu2n0Fmv1NGzg6tjLluLmx2A+G3K20nvFRJQjGcblRguk32ZOHQqzQKOlLjHjDJLk2ps0ze
cQjVWzRmrkdkR0KcflEFw4SXilCF0wNOwCkufFVvEovR3HsVqEZdfWgdt7PvTWEknMOSbo3JVUz7
4JPzxG+Y2/ReA/pT8CFW1OhdJ9pKBmdYTAqmA/oSZgINCPdMw8m4iFqsWrA2HiadaI8+HvFhYX08
4oHcCDNkqcIWOZgwBWtwKh+FZbIjzJOL4aYUZsqTcFXGXRmhs+e0qMiDOi3ZVByYLZyYFR/aTdBK
hx6P5kHPM9RuLHcQ9s0G5io2fs6TTmAJVXqEpxj9yiGJqJa88tP+obDpXcfGEIpx9bDrYqz9wAOh
g4vti1TB7pKT4hzW8stUoJ5aqra06jTGk6n6OLRKvqvT6RV+Pk2KqoCVqXG3t7AZARv4wlif6hNK
snhaWyGWJg4u17xJa0VpHj3crxtcsD2q0pOwxZ7k4WEYukOHX3ZlIqxud6mP1+hptPw7K8j2qaI1
ZKxIf2i9ejs8VsKCOxFm3BG1zEJt0BEN9QdNGHaXhvpWfsia81nGKX7eObdrKDs62fGgGoq36UtO
7owjnRfG0Y2BjpBU4hEeGJDEpPMkexsQvt4Z8OvBwVRcmd3FGTwkhfkAmrwCiAn6diz909QZb2YG
fGHIiaOpiE2pU6I7h3KfNea/ItSARk9rr6BO25gsnQE/XyllTPxRoYah+96np/XRsW+fDYVmDrf5
vZGY5lrRqG4Ho4KEYOXg4ZB+VrDqG6enF7ftm0pYsKNHLePIruPMDtoZT0dfeGh6yJJH+LebyDyE
LaOLVO0xLQDRS8WaYkdiI9VePCZKijK1MZ0LSXoMhEF8Sdk8NB2krCX5pcRD3p695JErbtvodeyV
py4A/qVWje/KEiPmMDAgJ+BK38RI63jCFKnGbMRWMC5ACE3DyT4NsLQP8bbPf3dV8ctrqPMYFCDT
vRZM8qrUQ5y4LPSuVG/ZmugGqR366ZahipCQios3QsC3W3RUqX4aEmlPibYH1TLY/8Alr4OkfDWK
+qHM+jP3/DxV6rYkoB3aiKqpJD/5Nkmv2Ln34BSn0+RKRXEdwu1aSBkdQ2VN8sJLw099uNPyAR8R
zYQckQfXqq7FQIMTMvIyssUOzCMVhOlSMjoQXaaMDGgM/bxLPqTcxpplaj51k/RWmSCjqcfvsWAq
N1rwbldTtAMaPBwsjyE/7XdSooRbxCja0CaNVnNXt+Fng8rBtYIoZjX5oNV1B4kT0QsCe8g3qd2F
pAdbxKjq8jkeCmw0muxKu9bIhOC5vfDT30aqqstfpk65oAxekubdDCY+dRnhm3yU0X1F7wCg/l5N
bySvwq+rrM+gqwWqlIS6kqPGqnoVdkQY7HhN+igF7buBLgc6r6LUJXJ1Oq6faZJg7ZRB8xv7h9Cc
UMOiNgnsU8UGHj0w6p4FkjE9no0JCpCDhc5YDpMvQ6Onz8mYFw1JEBts71Dk11pG7QsoLhL/Xo/a
pTMuQh3Hn9xDJnVQazDVxpNcyUTscsZb2zYkQipYdJP6kSMYkdftHnGkwSdZWxhETwngEkuJQRCM
pnHUIjLpDaPPgIzYOk+Ru+m8pNtlOpIPPY672l5qj5bmUW6SKTP4EBNpd5MtgmveySfl6KSAPi1t
/HASslNyTcooTUnRdiT0Y/uctrm3CrrW4ddSJ8myYSTSUUi0Fxiu1lgIdjrKoWZNCsBW97KHUIES
DsMq9BCGqBTcpcAJruu2+FBiczvzpP4jLtm/o4r9L2SCqZqi/Y9MsPPv/r+ou4Yf+XcC2Z/D/pDB
FFn7hwwJzNDQyTRNXYYI/YcMpsjOP2RDs3SHuEe3BBH6v/6QwTRLHCTDfXA0JFJswdD6JxlM+Qfc
aXp3TYEtpkI9+0/IYLC+/pULBqtM1hXDNnTDUADx6T/407Aik6n3M2xmEEX2S9ND4aEgDgKNd0Qe
sqPzFxqY6EpR8zKdmuATuyJJSoX4bI0hXWB86GkgrTXjCOtq2NeB2X9NND0c9p5q62spHV9TRS33
WiGVeycjQOcqzGa20yFiIWZbL6u+ts+L0CTgas2cUIHXywXKsNDK6zJt+00ksHXzRKlrUQIXy4WD
2nmY/rLzLts7iIF+Tay/5uZ1LUzV9aiQbPZCgHiTGN1lYkyXK4xcqGgy2xChLLIUM+BGKkEniqFd
K6CHl8V5zlGwMPRGRt8GIzgUMlGbFeO0y8Ro9cBtdeMQC4XWoQaDO09CsdjTdWymkIqjWF949EMj
wn+wkoXAaZcFTE1UtERWJ79NlBolzk4jHNM7kKpfs1ar9ljj3BpFJXJ2AslX6sWfybwYhRExTih9
VpLd9gc/RHxxqq1uNRpSRCdA3JsE8Jgwt0ejvfvVpOO11CKwQmxE6OukpyZor6pI9tFo6NDGzShl
SGSyqjZs3GTo7r0gchWvkreKnd63ARZbRVCde9osQJg4HBSRf43SXdlUhymLK6GHVB3a1M9doM5v
Hg6Tlgbpr+p1NKBi2mUpBkmS91MSanSakHR2vgBNzs8mMsuHZGpKD0yPqj/Oz89H1g7yEEq4aAjn
YBYVU5QEeuQ8oNXjYJXL5u8G4YH1DFO+oJbJIf/BL1/WaUWvU2v6a8u8z2VxPsNlnex4GmnDpFtX
Y1tsL/v9P07zc/N8Wh8mII9c4Ku/tscoejOiv1wTJDA/7rJ8ud5/vq4qHErOGSIe87HzJK3k74Du
y7ouAa8rGSR7LIgg/MCft+Cy/GPzvDhklGbktsYOSRwc9JS7KnBRifhcQvF9zRN4WH/m4jpAdumy
PG+usghb0PmYecvXTpcj9RCMQGMFqKE0lG7+5rQ/1l0uX4wj1/uxeV687HP5NVlD0UVSh2Y17zJv
+Lv9LueT/NbZVLFzvKy6HHpZd/nbLuviWsUYDl3mrz9XNa0HkN3+JihQt5ZyJkWdVzIgixmILbWT
0JYRmOy/ZlVbqF+P/lXUKtRyzLLGyFHxFerNcNznc1zO9mNxPldsCaj3vEVoSJJZEhcfod9vG4KV
eZ+/O25e93XwvM/8Q77OcFm+HP1jHcJiKLhXcr6DMtzRQr7q6z7NyG2aXQHjJxnkr+UwMdH4njd9
mzUE24EIjGb056ai3aZa6M7Y8dASjcWYQaEIQ2gqtWjzO9HcV3OX8G0nf9513jYD0C+7zostml7o
VRnnqE3KfSImtmEXX5NaCWmh0UtkAEyWcd4w7zfPGfWQo5X+1yHzwZfFy2l65PC+ThjIhrNwBG59
EncnzUrwa2Junhi5I9T/JvTLLhsaaKphPAJOIyTd00J/n/zduiam3a3QgRD3ZJj7QTH3DbQ/ie9m
3uIrw7bQSfsPTewk6J3r7X60bXuDLtH5C+F/2TmeZ+e10vypN+ShIzVBMDUlfpgnbYcPXFowlp31
wy+49FlofF6cN5BnI79X5ATmVDZlKaj384SsAhWRLAKbYzj+8yBulVZPDApqTULGG0OawWaYqiva
uLB6GidIKO1+1t6+TOZ1QW68y9kgfC7UaT8A0tl3YpKhZumSq9jVftHs4xpSzDwHpQ2dlrzYoXRt
7HsxgX89umZr7gM57WWQLWq1gf57S5KVLEskIBPi6c/PdxQPOfEmXph5JcrAzBqiEwSTkfghx2sq
DinoOiGFIlK9852Yb4wHA0JXMjAjk6zvnZai4TwXGNWfOfTU83XcguZP02yclppD86BOOpEGEWC+
l2fqRpDLi14n3W+PZU2BjcwmAnv9HTcq3xuaBKy0sKwlWS8Ic06FRXqYoqgTk8VaDxIUy3oKHbBt
FE/hW1Pgti3kYoBN24OEh5KI6vQ5eotF9DYvz9SMr5Xz8rxlniDjRZxXoICGbKAg78/Ll+3fdppP
Mi8niUT5UG1OX6eciAzxDoEaOEnaHUy1dDNIzQQDBJ7a/iIoP4SQwJDA3uJXbkKN26li+zzRROQ1
z9UaApZAEViej7zs00iC5fNj98s+ZJPQoyGlgxQ4JYh5MrUhbeo8y1sGHPHC7Pi5Hf045L5zYcYu
QuLLOea5/4918y5fV5kP8cL+l+/4AGL++jnz3OVP7YYeF/MRR5T5j5rv1uXP/bE4/6HU9ozpphG9
0GWiiE7osuiLHsQT3ZfSeButGhBynLuWfO7NLjvOc4OV0K9djrls/jptmGjZ9sdKqxZ39cdl533+
7TqTGH6pJdgQyz6uGoIzN08av+JUP2fn5Uywp/52z9owBLL0327/dtKfu35b/pr9dulBxZbYkFq4
ITNxa77Kt+3z7BTmZEOVX9+u8fezf3+ly4+OR+UeXSqKeOJmfDvHZZdvp5h3+rk8r/x2+Nf2b6fS
YBjXjLsoeanfJslfiyngMZ0U+3be47L+coClI+RVTMnrZZWnN+pehdAK+1fMzlvaxFa+5vKREWKK
sQ2RK8gXJuhQV/tJTGLo40B4xey8ct6cNAWj4cue81yQBMpqTLJyEV02m60YLM/bv51OzdJ6r/ZF
IWPkxOy8/etK83JUTfcTYrlwgVqMMC+Hz3Pfznn5SfPZ58087ltJyZqNksKv7Sr1cf5WLl/EvKj7
JvX8r+/C7CJooJe95LSwVh6ah6BR6eL7rmI4HMwR0FzuvEywRwnwYaTODi1VpytysMKJ8ubPROom
qrzzMslCAyV4scn5XbUG1V5HjGcT8eLqIjwbRDh3WUyHDYRtw7YzxFDaGgWx4JXYhwzCiGiTXbe/
oXf/8ujIkxyaa5z7GNLf+WleYRPVPVs4DR/CelQ2lC5eg1GnZiV6q5jT5M7BabR0DVz4z0B+HsNf
hvRTSIVT9+lmpDaLDjLohSr2CXCDWNubGp25SbkpRl+R0SEmO7r5kAiakTEcar3ZyDKhFy+MUqWQ
W6HuT5JAU8ZXl7HrnIqYR7GQf5EiNlHXcvpO2f9fz7Mp1v+kuCTybPvfFUbMP/Js4rB/yhRqyBQy
9EHsSNMMsmYo7/3Js1nGPwyD9baqq7yubLhILmmmYlm2ajhImmhCJ+mfWTb0Czkb2oKwoXVFVv4j
kUJFtX5KLjmoFFpUGkQyz9IV+0eaTS2rLNVao9rWw7CsUJU9TQ2eu74DpyaqqO3WVIvgJmkC+hfc
S5WJMm+YpvsaMCWeGOW97zS3rV/KqwgxsWNW9wW63NgExxVUIuJY4Ln4c2zqoVBQeDFf9XTwDl4o
w68fjI0yTtreM0zcCRDnLx2zcLXnqE+pJ9X5uMhTPNnytEUKvemo2bZOCu10jPAP0Ma78s1TovfK
zqMbCtSoDtbWOUunHtZM/Kjm4BJ7JEMOSY2wW10LZlck4RvSS7rbJsU17UVztrvk3i6m02h0tVuh
WrtDq4gPSX50DEz6gtiB0TGMn2FGUt9ftiXYT1WIcJiSvm90DFrL1qtdf0ivEInFiTDTP9CgeS01
J6cUa3fXZYQrFQTnXZN0Nnppi6kd470VY28mq+DgTxVor1zV0DaoJHyz5Kpe2TX4rHjIU6i5voT+
aHYfTWjxlXqcIgSBEJNeAoXyo9St/P5hbKt0m/Wu7eGjpfacuTBR3vCF1tgYIgyb5/K+k/xnv0DC
sa6ce5SvVDKmiCkAfEVg4ZgGpD0A4EhZELpmASEMvSQM6RQqETly7BEui4YCVljqcfPJQAZHCrUr
Cnjg0BDo7RyH1dxEHKRxtUn8rFuVtfqqhyjFyRTP2zHaItfKTNlEi7ppYAwkGP2RgGmsId3APK6p
Y8WHRDNfGqfNXA36Zd/kt7kcct9SUYSvugb9Y3SvU+BWpjiiNy1pHXn4WtmRAlslYl065PWqMerr
phm3ssrtqBz8/+pBCpedYLZUj7KEdWUZ7MaG36lpOaYgjr6d2ukxC8SQZqKtjCxE5UeruqPwCYbK
OymTZR6BQxz7HulkfaTgMxqeDymiAzyLg5YaD2tKOXQSCPfDPXxQreHWqSosDscCVBTgP5shKKpN
zXrq+TQKXrpQ0Y4M3XHAAws0YSnYGvs8mB5VXH0QK0hc3uFBaCyjLglTbLL3TRo1iHGWOy3ol9Hg
4DGJy9hmKtGBV0jDWgoGIygeriz0qcxek67GMH7OpivEzaxDUlL4xKaGqu2EoWtt4TapIJbpgD4t
+5B3vuvfTfO5iBQkSaUnQ5ki8VCnvY4cwaoEjR1VkU0FnJsUT8FzWwObQPF8gsyLgoyuERWlau4G
kZo/lla8sfzadIewz7ZDziMwy8zY5Up15/MqHG0P8quMFaviRdWN6oHCr5QO2ZzmJq9a1cXTATQb
evWQMJrplOBusQhM7MgqqXC9CjdobaBWhN9t7uWa62C13Re8PJCE4bYjkYQORpXCUvVAinWUvRJt
wJ8krbB9aUEP5MBQpmRl2uoroIWbSqMhCavkbuwn/8hPsZb+9ZhK7RJN9PrOBv5vjZWzVCxkPrx2
xO6aR7qSCQFMLKhgZMi8LAa7NWpvbDBcc1zPAngzAJvzwYKFQweEMAlqwYuhWaRykStd5hZ6cTNY
mEAMIuND/fA97ISWzQgUwY+Bq/vlfVx7QAgMcLuTzOONKrDTPAUcY2ucCKtskDYAHztJabf6p2/n
OAD0PGfbmbbjADXGmh2CneQ4NvBQCyuAfGl1d0mCWTrakRMBmq6tktx+lJCdX0+2Mt3E2brvJfSm
4geEkm109rudlgIgh4gkrxnO+2X+2wZPUXjQtVSZcCgI3yUCKBBEybahYr4zawA8ah6/VzWD7t7f
9F2orWRL6nihsWY1Cj6gSo2v8oZqjx7goIi2ZU7ew97E4XBIKqS2TLHT4NtI+WewDSasPO0ycdzY
UFZ2Zo4ro48wJd12MFhfVU3FJi9oNXJAjGsTP723keje9Np4dDRehSxfS7sMzzDaOB2PZ6tsT7Hi
nO0UqFXf44JOmsTbtJkVLlCDwpkvr+tVH/q/I6nYtq1oVMNfftCd/KJEUVqSuxXR47q28UbJKCxh
+45iA/Ajt+l0hD19hDB0KfOWWe6fYxk9DjMzDLgT9mdoSerRzNUOEWnzpS5k81gqeBYnKY4Lg+bJ
SKaX2IalSPilGjlBM1GOHlKJy1brEqi7TXmtjtiaZom09aviJrb04srqpPCYJb4L2gl0g0oeyZms
G9RhAK+y8Wj7JXCRKr6pakgIEb2KlEulS6jp3XTNeHa0qDwYVoiXcWj/GiQNfo7qncYmGNyyVT/B
dhhHZAkNwKCohKphWZ/KmmrZFNM0NXyeVELgS4QhyvZ2e6jz4QXVMhLGkyFeg22KVDr8AvQOOpQQ
ddFvtbiYOVF91sehWUuQiNZjSVtn7XFv4bvPzXNgIiamDYi9e8E7vX0HpJHdhrS7G6q3TgYc1cXg
huxukLEZKONNWw04DufhrYPBFAaHp3b0K5fQjD84DB7qEnXutIFX5sukg+aPccJ3rCsaIu0eSlgO
ed1AjQAswrTVu4HCHmldc1BecNlyXDNxsKXGiwJZILWG1to7+I2NYM/ziqZG5rS8xRDRwuHcZvK0
VUzvg9KrvMhGympaj5lB1gtVaN3aOtxPiMyRvNW68LaRbAhj7Z01WK5ukmRqMPlZ6o7xNqn2Pd0Q
bIpG63GlQyOpbYdhbeNmsmjirlvFpQTXNwNhYNfKJx0zxg4jKWDBPTfbM8Ky27GmSITLIDJeafWi
aQ0vBq0trmDHWonHDZWrbon8/jteE0+57sBcISwUXZkWZM1eDQdg6QRIRl9aq4HeHBuhZEV52M00
0wMjBMWrx83IY6QOzUcQz1/qUID3ooGxUBvcI295xg0S8U2E45c6N3cZeySCp1waV0mhPxVSJ2gH
yOWFSJfuBvuqmprqlCs4MAQgBSCt1TRyxCaSaDqzdeCo7TopdsCzTB3n52CUD/SF4TIysW0tyO7g
12PyQFvM7mSz1NY6JgY7OkWknfIwv6pqBMIwHnBuR7v5sBH5Nwuvu1aMaFPVEca32R1CysAS1LA+
xP/N3Zksx41sW/ZfalxIQ+NwAIOaRN+RYqtuAhMlCn3n6PH1bzl0b/JaltmzqunLASwilBKDEQD8
+Dl7r20l43UkYzTomTOzNhesjU/l4vARZV1wUmbuHKPugKw1wJnmJQ+1aPpLlC2a4LcFYUTKuwzH
F+U7wS1rnF9pWC7PWXWbp9Z87qdL2kbDy3oY6/R1nub0fvTa4UVMpUQXHA2nMMLwI017OURLiB1a
Id9IYjLuJf9SJ+ry0YAO6FbkA1dSp7s5IInqpnTOYY2LcWYKeRZu+MKSWN2LMDQP0RA3iLwm78WM
wHJkgrBTP4V/XC6AMB32uXdds3yTkxvssfsbCDNG64laGbdw4b6Y7uy+MD89mKXVPv55SccGkacC
bRmxjht34iWLuDjaphpOVUz0bjs2NptrY947eW/j5eqIIzO4fK08TAGr8SvEk/hJrg0AM/yh0u4w
nzU/W8aF5LbbhNqYBCjQOEjug8K+IABMB7LVMzgfy0gI4IQ+cCTVpUeVnwwNUzyUWx4xugbf24Ys
Z/SugDtH/BvDa57n3qZy1Lx1ausw2eKRqJRPXg/i21iMCypmnTRsRafWlfgxx+7FYWoZNG37WU5o
tRRO8hKFLmF9AQU/9MawTD7n0QwgwB6RaxtNfGKJSw6jFhIllfVlRMou4rE55jY7gLDHFJqF+d5w
WEriwT519lEt6McihfKqB+8aXMtCNxus4GwF5StWwemYScDYdXyCNHksJJ+QRblwKpXd37PheCyj
/lAgfN2SRmHuehY7jI6Q6P1hn9bYROKEJOEUDNamG7wXogJzAJXK2y4dbQ23iA7EKs2XxrbeyJWB
FaaBCIUDrTKX4tpz3XTk126icqkPJURbn0/EcrfzsqRfkz6lQKxg6nJjbfbMCozNJKHDTHgt0hEj
kTkNv9LvBCcUj9QiULM4mf1M3VznRbpBe4VQnO46XaEMRn1TtvdSoiGETFMe3dh9ozjHkrpg45RT
f8mC8a3NiH/jdkM8N5KrzMb0Kv0OFAVkvhu7qclCn5aT6nYingudHATAwMt+F0Q1ELrLJYDA8tlM
7SMI1bNPbbLxgVWhffPfXcm1YbKbLFoUu21Tn3zDPxjF+DglJmZhm0t3AjMQM8IRXyNX3DlR0h4H
KatdB9HDIu+EZD+T4UWZPrux9dWv+UbI9JX7ofA2jh9BESfPplyAnoVD/hxWA9CO8Lsv2awkU/s8
lKHatXP3K2LdXUbP33Y0rbaDZ3/1GzaoWQ1NYplqoFlxnJ2Swfs+1wO72Mnuzwwjlr0rogdpdP0u
yAtsNF0mtyjVyNkAUQxlXNX8dhHAQhs8L1l3BAIa3rn1D0SvOE9obvUyiDJv9Kllo+R3HVUHu12G
I9FFyNLzalfHvzxvRD5Jpv2WWCoAoVIQOMI7RgvB0h1m8Qi1CY8GlBi2aQIPt0te6H4MRmjrffia
RT68C41tWHDdJdkYXBWWxKCPyXhhkXgZFrLNTcg8BEJYJwKcdmMd1Ncgqm/SKrpPYyW+6UAsmcT2
vSBp6UR37hNKFuPctt1daGLJZ4rt7YQgqr4LvOIT4U1Y6dj0oTv/QXnwM/MIEEOCHAfy5E1Ygbyl
vppe+xKB1mde4pM6JaBX5llPkhkCVbxsxme3dMkf5+LaTA23i8SOWfGLgmVO4XtISclJM4ubZJvb
OyNqUfLVCelPWdHvpRXjuvM6726x7TsGVtnNVW9gEruriPs7p/EvZPJSNtgyvi/tftxTHTZnWIHU
hM3in/uxn3a0lsYteiXIKY1xqmyqPLT80mjuYtajM2dkyBlq3YUGsFvPkufeQnBD4hCYPaPmGu2D
V0s4zY4C671M67fFmLIzN2DSV7hiEfRRhY0oMgHZ04IuAvPFbX76CqMgzNTyVDQNah3MgEbNm9PO
i6qV6jj0PZGs7FMJidpEi/nNLolwhDNIfuXo2IcsZimPeqpGEQrnSlbZQ2T3cJdV/q3CajzLamuo
inxosoP9p7lv5UmYGI9zhcOrjjENmOi1kRw6IJpb7NyCOnuJaJrD4m8Elq/2mmfcyqnCLBMwexQz
Q9klw9ihtGWDl7fBcQkwYJVpiUC/te6yJrce79sZ26OlPrNy/SaEFA1aFjyiQaetjCE2bbm4w6in
RQVocIcBgGCEwNl3OBqInBHPhSKqzROU5IsZWyTYfMlj0zySJnu0LDpo0KwpGJZ3YZcGV2LyPaQA
B6sZHClHfgxdhcHWYWF/TKvwO6Yf1MolvnTmQvjnWp+7xiJ+EkwDbrdXe3i9LblPb8IqrI3NcFPb
O7B0VkAOnTY5LB2lIVs/9J5RcRh6qA39c6eqqyT97mRRCu1S0YJsstyHZUKQnGYi2iKN/5y07GV6
SgP82Vl4gThIvJ73ffFM9S37VAqCk8NKxTtwGN1hMX7GHW2pNvqOVhueJXX+sTSqnTXWQLSc5cEr
CRMenITIenav0pZsDiKcIz5xXJuUdhYapmBfTjCP2FG2mAApmpzWhCRhGPsoT9+WmC0zeWa4BRB0
l7ILtkUfYkK1E9podfgyu4vYzknxZd3FpU3v7wznPmQxOy7R3O/cbpcLPud1K+G3ZO/mVIxx89oh
lj5MlRcA+5gu8QJglraNUfXGtiXwfR6ZVbfo+qO0IerWq9RRdORo6bq/Tol4WprwyvbMPYQIjb2G
qlD30MxFOQQmc8l4ZX2CAYwmnaV/3zY4RSWw13PbibfUGNjej+ZFxOyRSxtrqU8WWP5sWO5XNYMp
ZcaJoraBwAJOPtKtSvCYyHzNCKdvIZ+DLjN22QhQL8ob6xSJ5mX2vehK7sRDOINpyWMUChVZL4Am
wk85G6e7oZrLYxRGP8ccY1bY5s+in/MrOv7HTo63noilm2pBqHRsvHEgcbqVE02XIIvnJ8QrX3oc
BI7eauRtfW2Tyb9WUmvqKyJVcMlcwrCGGFEgxxM1JubF34+cI20alLdoRr7nW+71f/TgwRKB/98O
Hs7V+I+ch/Uv/GvkEJh/Wa7nocAV/zluCORfUtjSkraHQteW7oesVzh/uaZkBiFoBUn+3sfAQZh/
OUwvyFYnL4K8JP7WvxMo/h9SkSzmHv/U9TIGAcBrO8iLwbw6Dn/+88dTUkbt//lf1v+ei64b6Kn4
l8bJvmCiAdxGzEDLDa9vAs7oEGItvYybb7S3NoFOG9cuzIjZ/mGkTrI3dNQuodUQ0Qnfrf3vsQ7j
dXZpmyWvCc1tDG2/gU4mp1mn93pQVgjzFaT60rExiDpLbJIcSTSsfedam+qWDLgv+vEVnSjeYWSg
ByIjXmzTdKj46Rq2eBHqEfVflNC5LI0RZn+Ipn30n0VNUrfqWDszMGWR8m+RwoesiCt2dXCxo4HW
LjPeQ6Qcdhlesa0totDLzGuBP8kvcZCanyq7sClC8z1y1OXe9axdyn5wE9bCeWxK+e7RXti28fCe
uB1cB+XekqCbzoLsZaw40YHFCihTCB5ZVI5xFWI+9WP3bUwc4z7pKfdAYrNBD49haU2vGZ7b2hF3
tuiLNyeQbI2TU1Qt8+MUsh+y+u5MlmSDiSFbdmFlp8dw9lFCDHpTCJFIud7Zb4iczmFVo96nVtqX
iUjZUEzJbgCv48xuckWBQ/rwSBOc6JblqjLnJHKa7dEO0yhh1+4piDGxOKRgBzoO24/nN6kDsmcd
le3p0GwSCu/F0CPbIk97IldbKNKmbSJm+hCSdh5jhg/dX40O425zYrlDHdA9rlHdA075eSS+u8oe
qLbtSy8J9raWp14HfbfVPtXp2sjP02OeeFcn3ts26czBNPp7j9J4Uwvx23FwpoVjxwqsbulkBDfc
WAf5OetKFvBgussnej1Lzgo7NsNO2dyodUw5Wc33wmV0U7rJdEqqd9h4QGcirBwkXhlHM+2/lR7B
54mOQB/IQrfKEDGPTeg0efAgMKJ8TzeuBHepExjc1jkkmDKHgbT1irhIjx3kxozCX5akieZkcLyp
kpNdpiPaOx3WXhveo6vj2wdN4XCpSA9I5r+TPDCdctHdZdFS4VSEyc6A5UwY39n1ouC62HI/gzms
qvBLNX8iNDx6lCmNqADummJczQl2bCyxc2v/q2s4y3VWrNw0BQkBrB+VjqgfsDPeUuu3UFMOc7oP
926JHVYZISgiIrxqj6xXaY04JVlaaWGb14KUqHMdqHLXdSwfxAxsRSYFfqdCgqn4aUytOgZD8S2a
uxFXV77stJX5wkJsBx5AdjskvZhYsChpQs66GUpK4R/zDhk8UvZPYyFI70Be7muua2yCCGDvOxDe
yJp/V1gFzUIpx1MZyIPEkkmijG5H+iC1rIgQ1gzqYje37sntmgOCH1ILB3FEABcx6aSYC9Lsa5ez
XfMG7EIuPJLvCWCjQ0sUREBTQdFw2VvzLAl5oA8L7sZtsbU0IWdNWn63Fjc5jSncsLgAIGLb+d6s
2sfcXn6L0Nz5xNhHCdCMYGLf55rvviQtujLcrR3qtsLcnKa0+Mn79ikBvHNdEZeKkwEeEv1U16sq
uD8Lk7R52lV9Gx+75NsE/SIL6cW3hS69WIInM34tuGlv5NxBQcpBBKErSTa0huftk6pgzSxhn9FT
mrJ74ylqCCkoy+Rs1/kn0Y6Eabny5xDHyKAtFHchMx7Q2Rhx56y3qWaqZdvldkzo8YNqgdkHeVbv
BaEpZQc2UAM3Rmn4wLM+yUARWEt43pYoFXPbhxkBqUZ8CBoSlLvia70oJkrSbbZFmmDsY3vMLPTW
2kDf8mqhnTP/ciMJ8SNjM2MTuFeQErSbpfouJ84fMfFbNh0jGaJdvhTvUzDmx6xUy1mBNwULjn+k
YkiQYDXok/JnNQWk8nrZfdbjpe2sztiZA9gr6G1JzFuuhhGwj6rITShs8Ca2Wx96431hjn9IprjZ
VJMJqW58J9CSudMUkK2XOBHjZTLrcOYtKgCv2lkKBNF8S1NMC3lZvBHh+mqY4dUa2SpHLtOCyEZw
agxfmqmH88W8xEoRqjOg2pdETVMYR88Elz41Q+kelslhAyDcbD/0DZyPeIAyRPTCHOogiQoGitea
9ieor8Pn2fHDS5+iIWkZV+7GWcKxrK35GLaiuDe9jqgdm5BoxIrmNvJwK1RieQgz1e2DvrlZYcvp
45rMSlNvfiDum4yMmeToBMhMV/VQgCIvuPgCpAfRx91mqskLtQPY2V5jkCgc0PdDGH8SC6Vw0p/R
gxPlFvhAFFrojGWsQ3batLsMcBXkgBOTnU2zGyREohqofhKOrAn+VB8CI3/1Zz/fGkNDmDGkRT9q
472HqXXD1m3Y9SakYmmTwt4xTcdCaOn8lyqnLzBz8w27wyjVXdLXt0JG4uooSHoRNBPZcpm4U5V+
GnMSPSLnHkEU416CeomsgkeVFDiak9MQetoa01n7KcAPw8reXCa2OxS6jOzrCmo+sQ4TlF1WZB1u
XcX0pzwIYcQPIm9qrl5XnALirDcEsqV7X3nB0ephduXMTYPS4sxN6+6Mfm+XJ1DBGVpzIvj4VmPb
v+trYZ/Us5Hg/I4dB6pUEr2EHjtGVvjmKMN62I7xVJ1UDz6HLXLuSuvmhg0W7zR170Q9IDOvD01t
TLfCJZooH9xzn1XuXo5g93mXxac2oQwIMnfHqCiKcuPZT+LozAAXcLhB91H2S37r2/mI6xcVVE4m
TzM1sD5HlHQrZJxog5SdJlgyL6ptJnmetQCeVRB8o9klXlHS/ow7uoXaMdQr/5dNv32HhTnK4uay
vro+EtpW5JHp4ZlTuUfm8bwqoP2e6JGm8iBABwYoJVvaJBeTdFdwml1k7XxPM5gJaQlewGGWobiJ
nUwQEq7Zz5f1wEzVoj0W/MiKEWitO/w0lhAOB7UBMuRCf9s5c16hpamFu/QnjbtjIER6RxxBmU0C
YCt9VpL4QOZ81/oozxrRMW3JPNaBzMWnamhfbES/G3T9W0cNThwjauv1TTIDVlyOsttWYSIuU++y
qxsyQFPtqyokUILWZBqnXsOsI/3lb3m+BScyrWYYES76/qj2b6RtABJyOBFX8fb6yEZrdlkffRy0
0MapyZrsrVFd1kP796PZdowzqEQ1hAlQQ+SzVfDEXJK8+TDMzgP3k7L34UyWDKpLBi37yjUhP1G/
HixRP6xvd/QcuNXw3eSi/Q/aabYenJEcAya0/34uo9iDBia/rOp9oa03Qx3l5SnUl/2UKLCR7GVY
W9VwBk+gjqvdQazCwPVhK/h4MzNnYqCl6ab1xRosmNzacQeAwgA8qh/mbkv0uFZcrF/rKs323T6C
W7oe1xcsUT0sEs5qaU/fVhU65yemOq1H/zisSvU1bECYBaOJhQnWAmjlQ23t/q3QVnP2bhKxtP94
KasBtgsk8ZSCWneoPwt3/VjWz6q13ZtLSvLBfilVt1z+pZiHM+UvackqZcfX9dDqR63/u+kR3cRj
NbOeYRnMIvYolbZbTMzXfIqdU0jr4PJxCBTqFTP3qkMWLK+FUTPiiGPjko/6nEu4PhtoBouWPq4H
f/DU3pTte24umAaWsVkYMxMNS91BMCmi1fWwUv3/PCq1chU7skCD331bXQHrwUMcaqFLbA4Ujtz7
MANrTcaySRt+U0bo96FS0RGFP7wMwAlPgTfOh/UPV6eD06BU65rJRiCxYN/sdVqDWRF8s94nVjeG
ir3msj6yZh91z/p86KLPiY8WYf2O1u/C0d/RkDnFQZbe8x8lfZhyy2nIU/ASSx7Xb+Yf5287og6o
W00w+fvE9mj/UDYT5toAKVpP5Im7Bj1P7VlQFAT++oGwjv/n50Wkle6jpn18Zjvx5yNYf8v19109
Hh+/Obft8uCr+FyQWE9jPyX20PlV5T4Ah6mEuNlZjxY7Yk/4YNuZKW1qB3qVuYhvrc41twdicroU
hGr1auhQ09QvaRQuC7hLv3snRdz3Qc1O+Th/VRkykNyPwHyVNKsyFYBxn6FdfhwmzfdEeXRtgW0G
IqeJvYAhABdHa3ba2on7hPomhtJ81xjNvR2FD0qydzNiFnosOVFqER1mM4psxVPVVc/k9LBi0tAV
DBlIC0EyT7DuEpR303CXluVPy7M+m5E1INvF1j6OyZfC/JzGsMtyv/4aDaSXeqHcpg6XgFWk9you
c5LXpkcTyiPCt8M4QXsjaw58h+1QWjhEyLHzRFLPrZ1Qu97rQM0sQGCivD+N4Uzp4zGMre36Gqnu
jsm7f0LT89pYzA90oWqKzNqaRL6gZ2R9jczu3PvowSyHTLx5Ii7cf0kd2sE0Iq7+m0GfYD8XxQk7
zviE2oXqyx8urRB3ufo52Y/+8lTn0LbCmFZ5U2Q3hrJvbEhgShjGvdEjhbNFkdI9ZLfuAwzICkZ6
MvQieg4G35h6TiP3U5k/zH72C0jEAvk55gaaRz/anmLFmAFwmH12893J307ecHLT+slX50Bv9WyM
ThYDJz6u7iHzkPTEE71mgZI4HIu7viJicEmHO3P6HHrgdLpI3jFj2naKeQclZILWcBdTM++8un71
c9Y6B1sWNCi19TOw4F1Fn1yDpn607vDSSv/7wIewxAgR+5GM3UC6zyrPLn5hPjU5AzgoGvtaLT8z
mz31QM9wk47towhpFEuAtyonbTvKQd5Nzm4a7Nc5xDgeBUhaC/ddKUfteqc593bsMQToH4p62McV
5Jfp2gXpEevM7zbRE8IuiHfEy2X25N6alAwxtwJHE4ut1STePnXBkNVm+1TUCA9h5abwCsiKfVvs
7In4M2c7ZfIun2Gf+ll5QxxycsoZ3d58zQDNZENGbLGYfpa9dU+AzOuivGfGuN8C2Ydbm+toqRb3
bDpwZesGllkNxNaEEJSN44aa9Ih+42tVFU+8yw3aw3kTWVCWSgYWocjzw+SUy26GpUOnREMS2bl7
ybIz+BoieNS5oHDM9viih4V+zSA9aM6gnQVgY/z4HsmawQMTxq944WCRh+CO2/ariuJwMyLS7WwJ
oc/3UZIrFBXdlAF+TprkWC7GN1USHBpaTNkMkP7ju1e13iH0gYXEzfDDhKGpTKPfuzYYIKSMMVhv
tIde3j30rU+sqY7m04CwiFrZyJOrLK2X1i8HJlhjTnBZsUtt5W8dBdWGT62hTob6UwzjtW/beQfE
5DS7DWnqokPPPJrN0R90znL5O29cVGWy/urrOR9asn1lWe8dbFFSD4f7mhILuVCIBjUPcI7i2t9G
A0RDEcNLS55m2tuYwwc69cPRyciIqouYZO5MgmHxjEs6NsbNtKNbbBIhHo1m+kD0EfBr5Rxb13sK
YpVvKzg6TOWgoeaThyZU/qaygEDdD82Wa9SzIwvnwWcYNY/si5ebJUgACBgHG7L/7eDeYJ5OQ0I5
PyZXmcdFmd/KJK2IcmH67kHhIpoOzTVxZL3zS6Ca2y/pgiYoGndkUm4n1FiJ4xNYgYYuJNAQIpMN
1rNBNsu/XZvgSrywfE2S+aEt6cYWGTwpsxPWhQL2M6sGsMuQRuBc3sjoZKvmobXuzSc4X28Ske+d
7boFeaGGvO9y95MZMEPNDcBaSYE8sRtOQzbA3oxpC3TI98LQ/00GJwxniUqAgN1+l3pJviXpFvVJ
/ZWRlrhxW2PczbfpRuo3bY/5oCbGPyKrT2YYPjfcgy5l0PyO8xGODDO5olDvMV0UxKy//XSudkZ5
880cFZnIH8mTzHbZwMTOLcxbp/pPosl/scTcWm5kB8z/1Bzd137w31nSh60zMVEFT3GxCvOcpr8y
5B7MK8i8lCNrY0pN1gtna7c+iuPukLbY4HOWNC6kVpLrM9HwSmFkVzrGBgX2pQh3lR88WAOadjg9
EHEkbRbHHNF2CT+hHjXekO26BJb4kP501KJKnlTmFveyZDDLdAgCUD96W36SlXsPORvrbefXBCiK
EWmE2Kv+rgrRxArxXSFGps7sx2NVuCdGi8rnki+s4BBU5FI6KF63Pm+t6gBhMiwrtiOkmKaKv1Um
A60FyWBD/tQwAtFZ2vkxdEOpZeXL3pkiIoSY7myE80n0S7IZGuCPGfDdyrTIyLPlU5sycR79LD01
7slxmvFmSP8tDtw7g10Y8qwCnIV4KbMFzmuaeTRLuaFF/fAARGLbq/qE6jrd2sV0j84JCQVnNVqe
48Lw+SYc3H/GbPeH+JKB5ttNhBcn3CW2hkQ8b+WMoZYq+pK4+6JrxZWGNz69fiNc6yni1M+tg5N7
B9cbf2ZO9lL1dy05jJuBScKOyRcS3N5mzxSQWVksdOCkvSkJogFIkzzMw3GyFvNCm4x0DhNnAT5r
YnKUfEwS+yEuGCnm4ktGf3vT6i3jevAGuW2yEgB/Wb8QP/0C/gf21cbrEJ+kNIfqPqr29IITBNbh
Hs02i3/0G79EfQ1xvB690B5gtkt9M5xOhpPfscxts7gP7uH/yE0+lc/p8JZ019BuXObOTCc9+B2Y
cp1X1UHEqqG/dV72IwgBsjKLUKc5H74t1vRG3bS3ovy7Cch8BAj5GKbVzhmoW1Ty6OS8n9Ybf02x
ONOpvBkF3qfC00Az8cN1ZwyUxEKyUT4vJturpMvfsQ88VQ34zk4bmJ30rbbF20LHY1d3Rse9iK1m
z1nn+8adnQwpiFXIKlMPeJrvhNtwBoISpchFGVgKrTwW0DxxdID62tAyfXJI9duqBr1IwYgdDVQo
CSpEiNoclkW3ksbis7Lsat97LcoMKMTSKQpaHv11Rjp3iaX45FmIfAo/NTZVEcgdAabA6nMkGRnU
O3YD3QaVNxWKyppbLINNZjIppaHSHhL3RzkM5c40fzZ1FwJJg9hbx+jWJPEKtRn8QIQOTA5YfLGl
64SZ2RyZ3+qGeW/NN6+5HxeaFoGqXorcU+yvZhK/LKcleyE3cdpq4/b63GwipJZ66/U5bzFyq7WP
UKD/uKzPPw5JHXO7cLnTG6WHQxCYRWyN6Mtp/O9W35ph8gOSdc/mc76RyICLnh9UTuUjM5HpQMHD
T9AvfRwGsIuEZ/gpimd+aDq5eXsaBIgSE8/KUnzzaWUQmhYQxe3lbDLnfriUXQk7qvQXjCLJwLpS
6cjGLgIO2jN1uIz6wBu4AQMsj+vrpvyW2mKGlYPT3umn8eL3FILLjMB7jLDSgeLqGbgxGVmfovfS
o/gaQK/2pQNlaTCxN0V9Qp6HY5w8Z8Zd0O3LhUgW3RABGIpNek0B/PuQd2ayW+yFyAC9sRfacz6F
zpPV5VRqCcrSEUe8O4XjZT00dTldFgCsaSKNU6g3zmlKJHCsD+ujj9cqc3zA88LYzIOaXuodeBTO
2PEkTMQ/zz9eLFFMVG4OHzMd+Wrx3KhMgm5x2Rwh40IwkmKp3yk37TeVwrqY63ZWU/oQxZoUKHme
AqPsmW4ZKX9PGl57qZulvayPhH66PtL/B4TC7uQEMMoRGihM+g++4+kchh5WntOn/sW0LX5FqcSW
gs2+FPiFLrV+NKRNdPaYfA4tltUwG0WBbIdMYQ9P4fpaGnHnXB9ZQCLBq0ganGX/bjnOhEWooZow
YgJ7woFUzuZtfbK+LLqyO2d8Y+Bnzct6UH8/+sdTCt52j74Pi4x+V0Y1OZyyO6vlFzb7yvlzWF+e
uy48T9Vj32otEtuEjDCo9N4SMU8JPseCqw8ZRQKBko4FIY33KObFukh9WJ+uB4l1adeop6xmJSZ/
vL94CBb0z/+PN6GfSt/1CIzQ72P9E+LXCYOjZI7HzN2H/otoFJT9ud6iY4vYc22qxvxSRGxWFg9J
RhITkpYS8OzOHjRxPAAnaOWOqsU93EQ0lxUtbWOgm92G3c2ySTGe/PRHNuVv1EBYXGY04XYBcahK
IEyXrxUa7zAjRzuuyJJbMuRKcu4RyCOPpXlKNHk4s5cwGB4OSVvsLRoVB2cW144dTTeV7jEb+OeU
Ee9+m7uJ/eZxCfF52Sq60vTFOCfOKrFeUc+/Gzm/gRz8FlWMwafgeRsmpZy5g3eJdDCwN5jPhgEd
v5EArP9naz2kZVv/ncn0+qNsf7T/aTC1/vyVf6s9xF9wbJG+mrDSUOBbgNT+BrnZgNyEjXRD+FR7
LlqLf1tMTUBu/OdJO3AC/oT38G+LqfwrgPyGFdR2pG+Bhvn/UnyY5v+t+AAx58GFk67j21L+w2LK
VMXPqRnk1QrDs5Pm5m0UvXnzupH7KPeRyEzksZxr2PZIh66JbmaLFTuz3rN7z48tKk24HTKB5apv
4Zn+f9ZHg77zfzxFTLEdOuWe1j8sw+9JKOrzqAExlm4kr49WDJrqe+cMJ/nj5Y8/W19Dcker4uOP
Ud9x33BAX60psDE12CEhEM1FfE9UybehqKxDHqBabozzwj7ogmWqA42piq2/omRWVFtpDwns+Sre
LxLVsArMHMeb+VJG03SyhIHW24ivOdaKvZTy99Ch9PasIRY3VbQnv1cw0QvXvKyHNuT+w8DrC7sT
YC3OxMVl8nmfa5KD1s8oLA/k2RtHa0Wn6EWPn1df/vF0YiayQN/dt8v0ycujVCv0ibNa+ru1urDw
htYS4ca6+K2H3GUzWTJn3wjoy3moM8sCF7OvDRhsPRgLSyj6PZ4zU6lPOb8zUkNmOwMc2Y+3sb6X
Rb+/9dF64H10h9YciVtjTW40UeTjsL6GIH03MY07lWkTnugV4zNiGJPSfJQVbFF/K90c37zBtNfx
fSrVdfFbDyajXatKhxMWRhY/UD77pcth3g3x8xQAB8SZnFwW85BYgANlQveY5sCsGUZQYxUBBjXZ
iwuanWkBxS2QYh59Ji/rwp0UzoFRR3WaPkXGEFyYW+NXstIB0yzxFw4uRdyCA0k3JumuZHda2EI0
Nwb5SA2XtmpIFSr11Ge00BLUjfUWVD7MQ2A0aMD/dbD7wjzhLkZoyUtQFvyD38d3Ke1f2o566rEe
Vpbg+qjC4EyeyFO4iC/ezDhNclVhIaOt2kB1PDvyTAF38PHenUqPMzNI+30QVi2NtZz0GF1/IqwG
3F0hwF/ryNgnlKmzg99BA8uCtHd27oteL//833URzRpYR8Up2vep/RYSZtaazmlIRcin2z8K+lMH
jPDm3hrsn0brzBRnCpmC5aGm1fVUg1Lk0hfLvKvJBafCTutdESqylvTHIbFPMZnQG6z1Y3Azqz6Y
df30j999RRtE1O3HDsMoliS2ECtf4YO5sF6bOq4cYatGbDHPo3Ap3VPvbQvdyReJ8UsNJD8bBeNg
4HR2RwU9toHaNHEQYAGY2AwBkN0vIbqT3MBDEA+ob9A+MtPs6xc5paQQDp68eAqDiaHJaX0QH+Ky
OWZZQrAKSlM7LE6t1nxixGL8kR9bE0i3radCi6b9/OEu2jq1258JAeEkt9HBwtD1S/Sc4UxMRNjT
YUrSWO2awR1PHhMppUd5CNyBOZXcKVDGqEtdwI2ai+hH8XfNbyswH8YUvUUzJ2g1BKBwO8lcO/FP
2ZCwQwI0T93Rakk/omU9R3T0Ya2910fra/5oDftMpj/Xq9/XQ6GmybgbsCFH8gS8aBPXA70PZImc
E9ScjWMxULIIOvIVPuQ/bwnW56kZkObqbc/6khc43UYYiCWG/IeltwjrPoHhAKFRm0ykxYKKvq1O
XuOS8VHyda7nwp+HQo+hezmcVuKmlVXfgxKVeeaEMLIC0OeRTWtYU0IQhQgc5AsegyzAgxUN99jC
jYOtJ8RZZO1ooz0EVm2z89SfbLYZZmFfx0QDy93oVdqPS4GMuWIY0dEn3Jk5ea/rzmO9vyGJuk5C
wqfU9z0/ZkOMkTLfeCopT6ZVG8csGh8BLWzGGKSlqOs7LELttk56sS1CIn0pCfAmqSrbmUsS7Wj0
NDs3VTcmKEgUNczwg8HopBZRl0Z3Knp8eEKnKVgaLBPTiL+sT0O7/9WYVU8GXF0j1eVHdUnMbc9z
3ufMQSOeFPl1jM3sSkAHbYqLG7HwTqku9daH68H7L+7ObLltZN3Sr3Li3OM0kAASyI44NyTBUdQs
WdYNQrZszPOMp+8PdHXJpb27KrovO2JvlkjBFAgCyMz/X+tby4u/fhJNjAqI22YdFDZumlatwmmh
hVnMTwNK0Ad8N9lp1tPsNBldduoGWXqFVlCpb4GQyBwedT5x8xirLj74Gc0A5AEYk8B6HsHYzFSp
j7rOHTbgLNpaSXafNxgeW5PlDeRvOuj7ek7FLlswL2YMrdOh4aHEMhZcXkPoIrC+AE3OBu7zVBun
naHbByfXgYtXvTLo91fhzlclHZTBOUQyPeMqHffDMM5HzPCrYaJ42vuWjwB1IvTOtAPPTYyDK1AG
+laAT1brTzSM+pOq1KoavUQRbTjiLJaUuLEqLd/UJ7plyERoZzqEWiJjb6l3oba+Hwkawjxz3UZ9
sO8qjDKrFj3BkfI1mS/D8fKQuwCRzDJ/7pbojguq8UJu/MA3umUWH2wAqo6/RIL8+oWCy5+jrUp/
1ONwkznlcCWMiPtXi4tICGirtXEfF6TS0iB6EzS2aqwEqzLtv0RB8TY1TN7MoSaTBEDrSp902rV0
DyfngZSKJUzYxN43OUdsQZ4/Ds8pfico2F28ToYvU5I2nt1dJHz9Qmj1XHSYxwQzmxGa5E3Z1Zes
l4+JP8L90Zp5t4hF7bT0GsrYAxcjFYLo3OJz24mQdB3q+7uU3I+1HannzIiu2mGe9tI0t+Vk/kRU
cV1MdFc6X3hjD2UWxeT8XKuAgLoF9DqjqnLq6ln2JF9G6bPTjtk1Da/MxPOZRymKoThEvT87102i
X+lR0W+jIHx1Fn/YTBqFyfzJg6NN8lKe7WMH45QcAYszY9ynFc3l1GnbDS6MDUSxZRx4K4sG2mVZ
kX9RiIRutmfsx6QVt1UonyDhHfnLTpiVNzDRUCe2y+ijGFrmHtaWvyQlWkgXma52RBli9EVcSq6o
lT1GQsEeiQZS2ObReG4Yk9xe/0nhlZDwVPve6qbc9mkFTCGWeHYkmdQ+s79Rvhs9/0Vp/GhQSSWJ
ug92QUnPJu8RKM9MMtQ4Sy+bI68o2l3QN1x0RnAaywMYh2VZTV8EJ9wrfIOXaRqMu55YlDX0/G4k
7k6KNKAM91rZRUjUAO3GCSOVcnASIm2/EaRtHKxh4vAq/80t7KPVUkV3nBijSRalG/OW1nF8n0RZ
sxJmiuIuw5fqEmuKEg3MH04+aZMxRWbqKOmPog0ut5pNgAMa5CdRVeQ+TnOKY57mROuSVk2kMFnc
Yl3k0tymo7UJZyfaRWH+tacVFUUxQ14cwjsAoVA75IIS8kJ0r9a/uh0ZnyrUnwd7kS3I+4H+yt4q
3K/JlJHKZltEzBOO0pyl6Ls1vHwkvGMxnDuUjzlKLKqyBogUt90as/qausNZU+xp/9gFd4lEcCNb
hPF6TwslrAUt0PDJojeQlo2+n+k6rqKouG1N6jVFQi/QgpmyHscYmW7UvDr8f0AztkRL2iXeKFR6
TwgVyk05x1etjc3VbEqKsgjDzcGcsYn1d1MQohDEjBHXwl6NtnpvgpoboYXSwSqcZCcXb6amj3JT
DPvRlzd9XCiu4g7ZaIbtU6ON3jr0BMtupGekkrVv2Lt0KkLWJ/CrQ7r/RBnRvAW2gHOf7sS7BjCg
NPjgoC0ozcdeoIovwZh/A+PAbg9UT2iOqFXHFwPGMPxWODj8nb77auhW+s1o5VtPuNzAchmZXfdS
KyqxEs/ous1ROQS2s6HqFk4EmRoI27EqjxkFMsmaaVqWa/0Yx1uLYYMlll0SPnvZ4OPhstHH0/zy
Ly+qtsuLn379//haFtVnpZXR0nZqIbcTpMyqxlxGXGNcFGi/8qGWF6Pl4ePpcAmKujyXzBm3SKPP
9cIuT2ZmKJefWqmXh0CnXEN3WstYM1xevjyATfp904/XLj+RkcHs7eOdPv368vTyEBf2H39sekh6
FH8fW+qaHWAe1IlxZq8+Nrw8/fUHLj9eHvrEX6aLlkxYHf/5AQpmzjs/bQ/06pQ3l9WX+AJTXtBp
UJiQwNdQFdLLajtaXrw8fGzz8Vrxi6v8f9rGQegGxrD9ShIEMcx/bvbp/VAHMsP89P7hsksfr+Ud
RjCiNZct/+2edcpErebmkA8+3g4HbrtNhviutBaMaTE4twZt3G1uUOTuG8ofHw9ymXVdnlbTVK0G
H50sVgDmWn250Hs/fv/r+b//nfXnu1y2T2ocqO1YsJa1Nj5zcvZO6quo1ynrX5bCKS274eby42w5
LCrGiqzaC4R10UFdfvp4uJDlP57qaN9Tbqb7j5cuP+UaSUmyGQcsDYjgPn57+ff/7jWumIiC6Z9b
f2xDxsBdCbxqq2umcQwzgHZhnf/QZDZ5Xam5u/+/K4/MdCkI/o//befavLVv//GD4QKyy1v247//
k8591ERv+V+tZr/+1R/FR9f9LyqEQinL/GUOI5fij+Kjsv4LZ7Pgf8rQDVuKD76dSfSEcIWupIsZ
TXEj+rP4KHhDZbk6BjWh8Fip/8viI3+/LNIpKPLD+3//p20YWEpxLeCHs4Gn2GKpTf7mNoumegAn
bNREVzMvikJ8vW49PVYzXpyFvXIxm+aAK3YT8aH2mC0dRLekprDRw2o+h4nYTg6zVSWRSBn2tMur
89h2cKL87MmI042iuLCBq6VhaWgXDYCLHb3E6Akv95AZgBitllVAAb5e1F9Tq8q2GJL6NRrtatPV
CODqL+5NE1YEYNcN7d2MlPbiJZXRvM1jE99nZxDopoE+shldNd+5mtXQMaGz1kzmGzAvKKbcDlRC
XsDfqNmJKnurUqvbS6t+rCsM0PUS31DotMt6i9mXZQhmbETBV3QjjVzrfrSU5A9dQJEuRObrMItP
Sw2ZZYaoC9XcW5nxBnU5sRibYNItTr1prMaT4daU246lcocbMgpZuhYQfdCOeZipMfuP7437NTTw
6yqHKDQrlhoGZGFuk6WBQQ8TWJdhBhuAI2gGJdQ5o3fWeYTdPtDced9JH/WKw9LHtV6nxDZ/Rb98
H/9n8KP4w6D4H3mX3RbERywGw389QSxLCosqOd0uYS6myN9PkHiCcFP0ZXlAG/mIC6MHRcZD6hJf
Z0sax7iDFSav7kbv2CkLTfwMxeXXwfzt6vo3+/Ip8YRzlfq9qZuAf6TrGDrZKr/vitAMnXyehHK1
hjs4KvOvtKKseo8GEv979qSp/Edkpf90BD6V55c/6xDQ51Dxt5VBzf+vf3amYT03oUwP6G+uwCWB
A3wylvydcKnutaIGyhJHEDoobZRLbUZrcDTgizvyMeShKubnvz8OS//j00XLcEGIDA0D7h+6zp3j
9wMR66KBi9+kByvkQMS5Zq0bRf9qGtrdWBQmHNSa+b2VSk/GyWnI0xmtWEIHdkasgfeUiFL1ox9B
/kk5GztVwPFd3kr6iTeaxD81fvzw9zttLjv11zsN9xeLSikQTUs67qdvL+AKYLkXs9OqJvSwmfZt
7E5e22vOisWVAe3MjjbmUH2Vhg4BP+A6jHwmePhkC68W75XEd20qkC2dVtzJS44NkSI+7KxRQMKk
WkYtap1W8be2ID8tFU1ypNnQbEZt+oZu+rqylwMhIlBdVM99Gw+XHYp74ULQ6lL1+A+feDkxPn1i
3HV8UsfUlbUE/vzlaxoTlK9ZouNnbXHgahjg6ioiZ3d4Ct1ZXJnK9VQOCgL1Q3w0rBkGgmYsZCVJ
COOAQrU0CUfuwXo6EsWeXtvbqDPReuFuFKN67CsS1WL/GgdYD/yNm4Aqu3KTp/6bKo1uZXdVAnvA
0DFadm9VMcL509AOFtRgK99ZR4HlWb3/T9cLg9Onj23ruus4ECWosWGJ/uvHJu7GYVlnxocWjGah
SP3RxHxT++k3zI7drvqZIznLhQGSrJkanDd27dWe0wTzVjV0qGmEtU0A2M9gYfgPX8m/2zfDsIXA
3oGLW3xqtdUV6VttLeNDBfeyTpzjnBYvhQtOqGrkI65QTFqa7V2GAwyv9gq74yoPSHGGuYQ3qPfg
znOZd+K1YYFlzVPioem947REUthXLpn2rKeMuf5pWzqoEPE4wwOy85Pr2rdVYNR7TQy6V1AC2Lhp
dtvEvQXbJEIMXGYgS6LXyPLl+e8/tvGvtzAgttIwiJ+SypGXDuRvo3wSxHD5ZBkfZmKiFh3ELVF/
gNdki5F5RktZmRsrb3dDa56Uz5N5IgjUqML7OLMAp2K1Wv3DLn0aVyCwsRuKqQ9TGZv156eJB90C
SuChig6hr7hW9flGR3C0qzPi3lPHOoStm+yDXj8J5dqb1qmvI2eAKQGq4x/2ZLkMf7tML3tiG6RZ
wfbUEbd9Ol/jrJVarXGZtpGPKvG9CUftkCF7AMY2DGv8SStSCYPjjE08KPVNUYTlnp4YvvcBjbXZ
Ok+Qe3wv7Ga5tYXtFSjh/n4fzeW8/Jd9pNusJCMfd5PlaP72BXYybWpZjNxKGvtaIeZC9JVsLFU8
a8JtXhcCTaBnJwd/774Mvzk9hXlkOfq1HWXXTCjfEY1EK7dEnqnih9GQa50eUR+72a3Q0gB8uCCH
VVm5584Z9VihPXVdWK2LSTTYuJntudgnNAdE8d9/MuPTsLAcfdjKjOmGhLmgf74i+8lIospuo4Nu
UcSrKPyhg55OkesGcKDwCJrtyGXEWrdFWb4uluxC35yyo90UpFI4CKVyqAWx9g/XjP1ptrHsGMBn
Drjp0pUn6e2vh7wPZF/MPjSCIVY7pwWp3MRFzFg/Pdo6ZZ6Rxd06SuZ71zeN5QCGK1qDqIVrmlRd
xiQU7Xft5PamGX3tYGNiLUrTOVhiMvZz2mznnBgfZ0hv9D6rtmgfgw1tJBjQmtxjsOgeYTgaFHNi
7a3IyoNt9s06ndr3MbFwBs9GBx2/QyogiEO0s7sOUSowZJyRbZFo60ogy1YEu12FbvsO9Wk+JV0H
CikxbvKe77FNEJ2W7RsOqfMojhxqr2jhkSpSdzoFtZEwL2hiBZHmlyapz47c/f2X7yyn7afT2uZk
VsphhaT0z8oHpqv+gBha21tMP/YwTxm94TTMMx88xTB9C0f1zlcIel2/z7dV5abbOavKrTRQJBqB
2DU1VCyVjDQl6LraYRZj5NA3Uw/1vS7yH4VpVVtw7V/8VDV7rmd3HSjEw4Jp5gqGVnRwW5g7fuKr
baWXN9iErK/wcByA2KycrtCbpdt6Vi9xEErM+AIpco5MY+rN4jg3FtMOfEgpkk7mTsv9YTwNVGTK
bvg5NA66zsFeyuaUCKSuYEHh2RFcy29hM93MGIfwprJeMHGMBo0KgMESDhlpIZAsvw73ZtXuDRex
bklbczOk6tWGMHqXwx5gj4mxrbFmaEV8tObx6JaoC/7+CzI+jZdcBC51VRO1i81c9V+kKbrKUXWk
HCV0T3j88+YmgYKxL8dOrSYc0LHdUnqhT1K5MKvRST3KNEG/5BZ3oW2YXuqIc6IVpGImYAPyBlrS
P+zhp0nWZQ8Zx5lvCJfHz4uCSBOcRFoT/ZoLV0P/kPkB9kqdsd11OeJcZtR/p+3gU+jAQ7tE5RSv
U8Q02aF7Bn8jwFntECQ0swD7h72jXvDpBHf1hVPP0sFWrvpMj5/cxm6sMeYsq4W1iyJc6UE3vKYx
0GdflMG6HIfppFntBKowMtd2vM/mWNC9WAa9sAo2f79D5q8V/V+vOddEboS1gKUUu/ZpVprWpSZ6
jEv70QSrZptNcp+NizDQPeR9rr3wq20bRrCGoijcZeUPlYryzSy+GjEw5cI06++du0xVw2w/YFA5
WcUPpjPdyXeGnDhSmQJJNG9xT4zeEFbu1l5oxZCTiHw3ZuDL6XPQUf7qQ0jl2ERuaydiScVVfeCr
PMdj816URXymrljumxYjvSi4zoOerhNHchsGgbueVW/u0MZ9q+MwvBrtSiC7qKEmLHRzW0namc4t
yM3+GCr2E6jf1Fjud5jogl46TNGjZY5qX+XBqUt5q1gVzda2sMsQl3ivJIC4ImTwz7BEkGabRccy
9slxL+ZxF/bNT77uZl3FvbkVk/uO7BDzX1rzoQj/bhfAdR7O/V43SQzJXPtUBJGxcUIrfhTuVw52
eDbz4d7XLX/rDNj7gjahqMcCmkHONa5k2aKBTIMB01i6xbdjHRR0fbDzgdi4oqxPDKivKAbnO3Mk
4cehJGHP9HayIbQxx1K5CKY42hlF+tUxtPFE4m8IoB2PCcumHHGu9TXLCbdUPhVh5WxKKNzneXTH
U+biQq0YfTGaSkYs3KIgOvxwV9S+fJnFLqF5WIf9dGgz8XOaE3HfpfGbM08DdaBJ27kN+DiINIwh
0t3JwbQ2L9wErzNDU2cjtg/N0PrX6dIgo1WG0Gsc+CbdnnJ8LPZgespNHfqopR1Fyhcl0zUUvPC2
FFmFpwWPs7AMuiCd2LWCq3rOO8RkFqoXE94ORiXnOTB0ApHL/LoBf7aNpAl7Rx8hvdnyqwsMfB0H
ORF4GBc2cnC/hxbdMXAzyRU1IBDDVVpjMB3rR5bN+Fy7xOFf0ukBn+sS48m5HOZFe5D18A4kutsF
mjTWrl3WzKCnYNOgkKd4cbbsBomZ05zMMcG1S8axNS+mveWalnO36SujXTUUH7xeODYkX3my1AX+
3aAibZydsOqzHqfhOZEUxkUMphm60sYwyJkPbMm6GH3KXkbWnTD7BTYyMk/tRhqURadt4jFaQq+z
ALtUdTt3y58gJ95JC/1Or4xT2LNsbIX3a9Jd5/42Vh0+UwPWkisRpCa5sWOJIw4F5jrq24YXaDOV
t9pmjuh0wqsdc8RwkbiI/NIvPrllXtOQtpz0KrpNU7i5c8PwZbrPRV9Fd7UBVKJLMJX4hd6flTEZ
zxjkp1UonoQWjM+iQVZikQMPiHskQyMM6ab3gdgWstklfuBfdVrEesyVWxKUWdeOAD4neWYOVMaZ
v1eaPe/kaN2ANAjOeva91weAMpZvAzpRwdlZdjpq1A2eIHdR+aarxjGYgrFK3iYmrPA+DKqNCi3M
b/C7zTC4FtN3mRETVFUADvtZW1kxqfe1RU9Ui3P7Ss9BzpWdEeygfz5amdiHRRxf9aNpedTUsY3p
4b5tQOrnUr/qjfHsS7DxAnXLnTZ2oOL54EWdDTujd2vPirvx2S3bxPPj+Skx4Mg5OaSKLK9vXMHO
JQApvwB+eNZmXRHmqozz7FaIpiGWdxiId9kwm8+LoQrZf9ifepNVLqNhFOL/5bLalo2dX0kT+AjU
cutLLgJJuEMMdFgEhEloDXnt8LggGcrbRs3WjqU7x8mlPmFYzT5KZOMZhhjWxuh+LwYTunZgkfsa
wymn6HNfB4Z6IPiDUscUixNI6NcyJeWdmVrLVPJ6ciKPiQZL/2p+sWpuPRX9XRiLlCb8HyRYxKwD
1LsoCLyubLM7mI3W30QzjsY0U3c9QX2cfQRks8xmhZOj9FCjscknq+Ky3NtO+JgNY32j03PfWBGp
GkVrlrtkODv+DV9lekCN9M1Ro02B0igPacd9qNd685oyyYvBRCazW3R8YRSeszw9pZHYzWl1Z4dc
g0VtahsoxiP3+qZf13HT4P8fu3WEGqUe3vLCekaZlp8T9CwbaAvVtrSQfiXxirbtdH1517Fx4jV5
Hb6XjAOKLtcMt5bxao0196rBRgWR6jsxYUbvwTWf50YcTDNDa0WiLtIlGrKCbD6LE1rv6RyDS8m3
ZXia47i+qya3WLmNeZwN39ghSXioMxlDozVhASlCNiYjHjdzIe/LqTZuQsrhTkfXmC5FehxmJKKR
WcM4U4W+D1AsoE0cPG1ImX5LhWhepie6ZuvOpuhK+KFad3k1nYeifkqhBfl4IV/S7q3NKN6wYoEb
4ibXY5gjVaz5giNc3UNmS9Ckab3lfjHgRo6jpfl8U9T2VS5lfDXg9mW6Noitb1q8TRIyqjEIVllh
PoQ/mUYaJ01NntKr+hBrhTfkmXvV9PvcMJ29VRUoP+b0gPPjZQZ3exU6eoEB7AilB9FIxhTQVIzR
6DRblpFdu1c5ii33UYWsHiCsHzOtwX0aMdzqurQRWUJMZQnqeH2J+MHMuvqkyxykLe5xPxQGEqzS
3BuNRp8+cYytmt2nZFTvThfmZ2WF6JApcnXAo9c4tyCY+NOJZJN6B7bd07GmsQq3JeuYbl3IYLy5
UDYVOpSs/9m0mGSTWbtPLRKumoweCi7bapNimy2dPjnWjS1W2TjHayeeD1ZKoo5DDweyaxdu3axA
nq0P5UHF9bMbDa+D9mXMJM7cSFIintaV69sPydLw4D5+4CpwEbQwM7Rr/6kc1rWBM9Rx9o3JtiKw
jCuRgTyIHqKOMiOXXMOgS/jDgiOirTMjcSp3MmnfkPwcR0biccpuNOrfK1Z+lJ3qbYHzYTu5cNlH
kwZJI5+DYUaN1mDBM2b/zqkAB2Zo4gBza2t/RF8+jcG2a8trE7QvLooawrZhrWPLfmBKvRHRQtzE
lRtEmbud+hmBXpd+mzw/776V0AbXPcUYKP5fA6dkze6ne9dKHmtKIyts1i/dYCFIZxg4DMAbVj1A
FqbEObqXCQ+35jNtEwjadQh86Jl2STTjZJyRtNVTrlZjAr2NrgDeTaFHsB08fcQ92pN0UX4Z+jJh
PE2iTZkyNNN/fRzmF9G12RJ1EW1IgelXRoI3dnSy1huq6b0czJHyLdoiq3yOB0Cl9ghq1dfireYy
nfChxU4JGF9X/xqF5rZKmgGmb7OLI5v7u5+WqCGLdShGZEGjBnVEe7Fa2vNyemNtb7DyATDTsNxO
x4OL0H4VJkm66XIBfMlsnkIWcEwrgMswbe97ELRBWH4zpHlyJDoi4AhkejAj6XNKdrHcxSay2qYC
SV3HCo+xPNUFjbsZ92g8ajcQMdRcOmsNDYvjZPTwnYrD3iXIHTP/dgD83vZtvI7bFPv1DO80pvK/
YvS6MQGaQIqcoL6MLJy60LlKl2KQKsUb9KlzNWkpfNUCrF36XeTTSQVXk1wE9xPcG0PPmSl0yTVR
hS3Dda2vQ/8bGth76WQPpaz3si+fWuoNqLkoclSKRbqVX9cJkoAc3bgKuPEB1KvIoeFyGar4O2qz
TYaZdZ67p7AlgZVaorEB1sDSRFMHuWheX5siy+8yV+1DbgUbmRTc+pZqoI6tfVeX4UMJlXY1+TYa
FpPDa1dAh6e5fmVyxJDd2wmqc/UkI52h08h3l5jdj6xiNwc1EGU5U5VFgn35xWWTy9NfDxe5h0Px
FMHtks49+L3XuvbbZTt50U9cNlS0D//Y5vJ8qvRouQudLs9+bYgGFh/0qF/9evrbn1reekjcAHF5
6OPXRenZFUO8K6uMr+Kv7yzaUhCcs+zxH287NYus1MQZvLx42c/LT7/+5a+NfnuXQImHfI7TLcor
5OyX3dDtiHzCIIbguOzL5Z9/2r/f3vLTNp8O3OdD8+t9lrcNuvxJNRSjpuAc2CzXrVbPDnbT9Dd0
hdHpow4YnPFNQT9hrtrtRi2w1qUbzketdrrd1FPZn/UCbAR3tIv5fR0Y/XBrukzw42x4yULs2Un0
1ic5RBPKoE1pI+hpt7WVQJBpw+ehHSWneud6egscLsLs6hlj/yUIc3V2snRT6YMPQDDMGdogHkVZ
la3ypGxWhtnf6nOCytfXskPthyh4y/yqoPcuIbdKN8tuTXUgYyDxcpMlGAuQkHAiH8Sy0H82oQru
Y/1bPaC7FgkK97zGqekra9y6hzlnfq6N8xvikrtkDL1g6NeGjgJSRsW6otq3MeFTb6AXnFM7Hg6p
QVwdwIlTXJt3NRGSGxvzxNodr9owXJVRqkMKnElUm7Cqw5bsdtKpd6ElH33OlbM+kcllg3KAXRXu
XO22E11FiSTf5ET8rAaymgi62ge2BnzRq1mxrYPC8rENA8uvfA4aSEm6mx24NSu9TfWHiFI3CQPO
dxcjO1oyRcY08lg5HCSnzsoR7ylzNoFVQLbhsEV4V3kx3p/FZXpGOGGuHaFFuzHv6jOFCeY9pOgV
mXadjZW60dxDlQ1n6hpvOmldhd4Bn3RHYNisg8IBF47TPsWm716FKttGNUfPVNPX0lC3Nt2kXR0b
VHIzbdsP5A8wVVxsCzFi0ja5K01skPBIHZSF062VckOFmX4KRbHtZX095HZKctNAH8v8InqEyOA4
wyNBYwV7SzkdrfdVzYr6xsUQHlTXju5HV9Zk2ivSBvPVWLjVzs+s8QhzfzPOE3JyB1QTN9BtVI7+
2pz0JzgGUMJmLdrPWbFYNOjkLMHhCaxtg9oDHg+AKzW5XnKqD4v1xgzpZE4q3zgA0FZZxxiIaaZf
ubqGqWeZL0pN9hALDBTbovCxJwTRvjSi94TYmm0Gu8mHTrobEcvuETO616GZrEG0sDaPF+SpA61/
6spbPlpzzhYxMn3lay3WKWg4P5oUgYvmD5zLEaz82La7fRfGXjp4eYnm3NcQUeKZPxjkaeWKE8ut
gvjBGd8tvdEP/KMQBVeWbDIyuKdCvvZ9NeB1+xbPD/U8p3tSBSjgm815cqGnRLU3B4ByLDG/2RYz
yTwabtLcJ9XFeqeLZNXODMB1OiS2dgTmx05mqb/vHVdbhxaCrTLAH6p8gO9Yn0qPwe5l7HJOfTMi
yCInZjJoqxszhu5H5Qg0apJcwZXxwpqOgG47DMQIPFdTVZ+EVRClMH9zdUpnueGZGSKGWiT5FqLZ
F9E0GeESFJJo0z02TXK3tAembhgZtWW0NaPmMWmCK5skdRPEDVWe23pG1xJmQbh2zBx4wJRbK10n
kSoK+ps6baZ1KoAhuXpp7KvKfs07h5uGFQQwhXG5OxGaETGQ42CW7YuRhKfWMcZdZ87veoyUNZse
RDnsop+dHxhIdeWx71SDVtX4yQk44OdJmUPE1rPhDFufef7Ob63M6zRn2ipTdJBzpj1B65yASFHC
FDidSYGfZXK4qiYwWuRxZV76jTnG2AbRqUit4yxTMgVaBSaD9UsgAKnlSBu5YSDHR5SeRM9KJzdS
4DRqoHDvotg4o7DdkZp7FJaiimr1B3uKHrVII1VQo6bqVGBsXc0ihPLdjvBsEP+9yJTmDeH2ZDRk
puN1Wf8YU7Ywq/hnprl3bqtzovnWuAZa40X3TVZV27Qi3q+Y0rssyUjiFLpHs8B0iIk2TeE1bXuV
BdUXNRGUGQeoAboheyyB9QBsiiH5D9TAld9K7HglekUt3RLrw3wG3GJtUUwgbVEa/JlkaopbFGvB
WdOvScB4LsuG7oQ5vPnIJrDnIKGeuonW9Rw8k3bwQ1STD8aX+e08y2OcM6UgrMO5N9tw60BnGQco
fpVjXjVcAWGtfWti7g+D86LVOQuWWhTnvsUWYNvPDuR7vXqddL0Cp0rIFjCoQ9Bot3pFtptr4OhM
iKVjGk7Iu0PvLPTrbqfl7nMYjNGp0rOvkole1eoC5Ax5TI1PuWwY5SOgwb3hm5Jce5d5ZoXqBS03
8Q0QlNXAejajT1rE416PcSKkbcqC3n8LLZS4iQmTp0sLkKf2K3SreEtiAK0PZ0dR9KU32uiEX+WH
HNm2M0OwVCwSIx8eeRnjIl8QF27EmQnSZfJcQdo0grxynwkAeqw33GjSt0PX5Fuc3y28OjwxYbFh
ml/Bq1mRiTZdDf48rIyhAF1VtfdCUtOorPSx6baa1IhL4O7JUjXqKLHXhzQGkl2HyxKvacSxLdrH
UrGud7tkBNlk94Re9PouspjxM1Qd9QbMVBxB3NRqjJpx7mw0vU8BOQc/fWc+IFRxdkxFuC0PdLZn
fC6roLU6EnAkNUIqVIPlZ7ByGDh1+E+AlvdF0B9KsCbWSJKqfpApIZJ5ghDPTqInn0LmQop04d2N
t8AsHvMchGpjRsO20KnmcfseCH/RKgASTmAetSZEprsgWaVqPTuz7FWCMa5fLlK8D4DAgcP5cbaj
30oeDVBNyw32SRxmHNiYMFVDY04DFt3ToQR7mU0FhGJFTRtmldOmu6qCH5hWMA3XjuvFoow8akL3
cZe7u84op40zPsyFmb9TF08rQN3ILLAa0qD9EiTBl25Js4jjhsmRUZ20kTZ6jsNjhoZGGsvO9tV8
k+IUrvDVnriI3u0icOmLkEw94aLC1ieutSELPTLKuDX04iUwoq17JL3R2rPaoVDXlK9kKI2eKMqF
YhNfV4481DjucGWpYds4INFJadu6xMeWfXyEN17IDUA456REfJ7CTO0nfbof/R3qOZDW8NFkDK2W
bgGDxKtgjbDKvKicODxGV64KjZZQq/pNbXZEApfWc6WG+6lonquQdjaemy9dOYqtNt90lr+E9LZn
PWRKYmXtGQnfSQ/MW60B2VIPzmpowxvJ5Q8kSl7Hdg8Mw14o5Eu9s2m++B3os2JJF8ISteZOom8q
1mOcIwbcu5EMpgbRGhDM/mgEV8XYPtIniNeuRoAMdf/72bhtazBJloHiqWoVqOnJ3/Qxu9OVzn4G
TY8+0PL6EZSOo+ZlKl5dE6kannGz3ndGT+2zoB5J593QbsZWPWSLmxJsWHekdEtROo/gtcYl1ZRf
L3Y97fUacZBwChpL6UhCk6aVDLGl+RQIelRdoGmrpokFHZkBg+NcACElWokFLIv5vYTfWix+5suD
E+DkIrSI8HoMvZcH6c/FJnSW1JpOh6GxPPwvys5st3Gly9JPxG4OwQlo1IVETZZky3M6b4iU7eQ8
Mzg9fX2hPFXn/08Dja6LFDzKTouM2LH3WuvrUHu7C+5gUBDlqpIq4M4KV3Xpmncjblrcbpiu+7FL
jqPzijmROYGWLx+oczFwSndvKKMmOcso0KzqdAsdvT38HbHJdoVfioYQMB5iNwk6sqcmvcuUQ/2W
RZqot8hYYYhqjFG/qwz7IFTG8C1tmBwX/od/v2/Jwg3mCAN1VLiWPNoSkuVQ9xadH9jutzDQ8iZO
/5Nw23vRu5nl4YaW0JzW4eH2M0srJrX07x+f0H3ritDfpyoFh5Z1Wqz8cgFLsWjPQjleuw8GzZg3
1edvXzThLttMpoaywApZoPtO89bIN8g6Ke21Q5DrKnL1epMrN7tXxkSWCLoR7TDPKy22MwJeSygy
GIbKhIux1AfcQiVlBVcAlmOSYklc6Ir8brn3lLKfqOAUbwZecKAxycHH0LOjHbT/80l1fueFZFA4
XRcPkBu1KGZEfJnEn/YF/xOG3Y9/IlHVITRlq4CVhIX2Fkt8SykuiLNB7XufOgUa1JrQFao4Y4XR
mxAg9ZBpyo/CuLzft+kSFP1sYnek2h41z/zI7KU/eEm2R8ttQ9qOfjVOo22skuu374utnLP+7vZA
PzswpEupDMFyPeckxqfKLnr75O2tXL3bejWTFNIWUWMz9Iy1mU1c9dbcYXrrclxtqJkjQ3VwzBiP
mXytHGumldZ/sMd9sAJ+lqStOeAx4iEnKcE1kQtk5PrhxosqPrwM42PuHbNQfxO5YJoZDnR59beF
c+0KyerFnKx3wzTeSI7GmxsOa79wnsJk2M7LFNM6lwdq4u8qom7+GdnyRwOIEVUfT43b88HVxkcU
mG/dQLJ4qL1ODhUIXk7ss/xso+lJ8766QvxCfPk4tSRp+jXBoGiWgCWUR40m/9obaZmbJqZdq1dR
9JZKAsVxO0CdIy2HC6Ny51MWLxzq1If+fujoRzF0INW2nPvV7eO52zQ7LeXMrj73jy9NcnXx3Z7y
9mld9u6mncT7P75u8LHt/Xm+29ctHZn6eiPOVUZCN3JcMMGzla8ZNfxu7PFMNiatdj/5ETLEC1q6
TUU9a68uFcDKLXwS5lt4C9qxSEPv2OLc3Ti5fiYpEdCmDUWz8x5CcnkQWZirrsGJPka8INDTscWE
T8JSkzBb2wJi4gyrs7pZfKrzGG0MScPYuK/dZ245Q/8th6p/qKd1Uk4jwLv2bLB4nBz3Toy4G72M
uC5/SJ+soiIkZ6a4KassvSNB4Dh1pOHZMbdVq3p35GIzx6j7a4PMc1ch+WzMgjyhytxrVfPCsd+l
poPdaAuWu17fmmiUA7jwy8aRxrORNtNeyIiiW6HJPGqMme16Zzn3VuvvwRd0l2nJd02nk0YWmofW
jl1YuH67S71pH3NkoVREcR0jMt/RieSs3xu/XXfiHhVz0GVMklIr/YERiRaNWDZkXGIfetcNcm7J
BPtlJHm/JTXms8u9s+t0j32TX5w++hJ2qR/1WAui6FSzlb+OmbnTs84+EIWxHnWK37nb9bY3HDjO
vhYtOVhLxaDOKOYvgK9vjWlFWxi487qr3HvujtfEj9EbGDh9C8vben18TbvxB6s9/8XqICyTs0Qc
vwh/urg2Iifm/Us+Lesi4z7rx3o7wLBi5rLIHZKvb+2Lc9ZIMofzYjjRuEGE6gZ4J15wnPR3NgFS
a63P4zXc2d91BYGnW85hCSuRSdsdc8zC19AFt+HWzpZnwWGlsE3c0sW75YhP6BoRty6zD+Zq80Zp
oQnLXU0uv48VJkpLVSdryRBJDmG9S9riQquXKpfDOTybUTP3spOnclqqra0RSaqJYS305IIX6qdr
xZcxGi4pYgACJOSKlFNiW8OoRTTW0LoG9KHpGw1T18LPzpzjXDsPi8XwKkNJYmLXpoE0vUQGQ2By
y75gwWBMbbQj4BGESfI8FdOHIC5vFVvjJavcx9ahV9HbT/o4vMf58KOM47NrA4SkZ2+ntY+Lrvjp
uejPlqFeWRq3hRirU1WWv3j1sRuL6NHJ409qLcI1y/hgztmJhV5nrvTldNVJOuP3ZIhvyUieBfrX
lCNo6+yR2Ym8LGXRrg2SCMnjMU9uMV8LYtJrhOY1QgK/bXXuTuNidV9oYK6D4fw0X3q49rR3WCiX
pvqcdYe/fvw9kVvMPMke19GUEt5rfWSLagWYzCw6YBq+Sd5qkiIW8CJu0Z4OBakvCNw/uC6TTQrt
gcvUItBSf+s9Jw5SdML04fVto54HvUhLUY/3ep6yo0V+s+HheiB7EdWZBpkl7MgFD0clA3Sp9YAW
6SWUpRa/AMSYk+VaDOn5xbNOrwNdjC9p0wPiXkpG/c0xlmSv53rJ6P898bKMuDjCxAziW3A8+pA1
zXXW1qtesx/iyWp2RgnCSSOWcUJDbgCmD0ZjurcGjOIIDNJZZruhbU7OxGCDw/VDHJnE/z3UyjYk
mteWJq8T2ad+pnflqjXLtEkFC+ODTpyjw0yK1pr4HInqRwLSBLNnxIEZQVAkHubF69KnsRtX4NVJ
TGB8IgmHKDVavzh5WK24AFODApb/2F5rSShJBqUTPqhEaGlpv0Lfe+IvPFOJsLcPl5nU87moAcQ4
gYzDO032DxJ+YRXZe3z3HBhMAorGNxpMlqv/RvxcSp8JgZs9VdX8DH7kvR7JHPCN/G5IilObMwDR
eHkGG/2jQQPLSD4RhmS59WhlWFTc3r8att6BGwaAF4/WFvg1ihp7WNclNNjSqlC5dkhJfkVo6QiI
DX8uoz5sFJMx566MtQt0DpUUhKCGeaW0rrQm4PlgURJh/dn307ugr5PWncMp45vEYVBLTsjsyrV3
Wt+9xYnzytSCJpqkg5zk4zfBSeyZhveoJ9FONh+hTlYsp6x7vdDOqbF8esQmTMS0eEwKEcRtQnJQ
KBrKN61lt638+lO5wwdqPzaettkOXmhsOxr769nneCq6HwyTxHpMvXqPVQGb1zCgazN1qodphnM1
fIU955dMLiTA6/Bh4kKHNUaMwVT+1mmLsrkOj1ELYGxCTUDExpZj8svSfWoJtiOZAUA2+/5oELyx
YnJP/6iArWlgHGsQtVVxLrEyUAIXw685cpNz4rfvESjqldPp/kNEN3XFLPlqMBTY435KNqBUikPM
WiI0BhEIE4pAw+kWLBp/zzQ0FtSgtEAX04LxTZ9Vd2cANLF+7ysZPdjpu8iz773JEc/N/GwNGUq9
CnmFgRrPDvuUOYWz4X+J7ke1l6TrfMKd7Y/NQjA5FnJtI0NibWXU7C0OYqQ4EBybW0RbwEqMgsrh
fEmam8H4ufudGeM+95E9JYS9oy8y68BFy7haWqRVeOH6u6SH4kzMQrMGRfsSenn93KdArHLRDTvK
zQRwj6QB3RNCX9rzY8M87+SL3j05SWNu8ZYQBUg0w8kofNgxhnn2zfwaKZp2iI/iMDETG323OUn1
4FUJiQsGLy/ePefOVL6TecqPFTS1nV4v5TGxOCBmmeosoZa8a3OJQ7+dX+a8MPb0zx6cFPXc7cGT
C8VsERSN7e8y253vks5CE0RbP3II/AX2upwNsnyRI3T0x9hK7m8PxoxyT/NRmgMn8hjcOyt/VK5E
RJ8rowfepjDiuTOpRKAi3g+ofs2mEqeJzXBdhxL4djXNBNCCXadWHZ7dQx3ry7NnE8CT67Z5dGRF
iGLP9GsgMOalN6ZiiyuCKjFNzZ2XcslFva09WtVrJCv3cnvHiYx5a6gZPtk2q0HYo+A2QFIgTBTd
Wdct9/ESs686VDM1ke9kz/PnccxSnOKh/O5En+wss3VO+YKzymiTvcOEbu003QLdFfGPG1r3vjsh
m5OhtnEybBE5neC1cEexWUaz34GWo+eaLs5qHAg3mH2N4XrR82wDg+GlYso/6/Rcev9+8najVePd
N/XATPv9zKb+kKWNEYjBqJDhARBxRofn3IVJYkDsZIvrzAwxo6nVvMiThjNPcmSIl8NCwiREZuug
+ViMYsqJPDXSo5wGNixnT+b4U79YpGMnxjZWPktMdAwxFu08tbaEUETt7kiUd8hj+oDbjATjPtxr
E3BY22tmBKObvmFnSjq+2dKjrcOfbAf3OmJpoq/YdT1IhQH1BeIBTJTijrgduM9WR61IGGUuLtWQ
Hgwaf1RQWod76Y0UUFY5ZeiVNQGXetStx4WT32hJ/HlsoBvhpeRjRvMB+8E5gm10jtMp3y19+1Av
4rR0RQkmDhTuoH1BuxVoSYEBRUreUkGW6Ar+EOh1OLqG2TEnMJ/BdEg28MQKs8irmOf7ZSifq3LI
mHlO4Yp4GC+IqeGsim2zxNSSuNrGbqNk4xVzBKVJ/M5C8o56unlInKZ7Nw2P6t8C+++UuuM6bPzm
PUYkxlgzbsf86IXmSz0n84M3apw+Wf+tGlD1HH9oefVUddpqUvC7ycpQeBG7xOYKYZLZWUDaCAtl
JcwAAdRamwGciF6KYPCia552CGotwpCTuVrOafKZl7Z/4JxPA9WBJrK0ZAWBkTIxP2Ip1hz7nJUN
J+IWS3bk0wRrszsar6T2Wmmves0GK6jOjMx5xyWTXvpo/NGElB+xlPsy4sC2jOnJT8ksHQpBpoxU
lml/wnA8rhyjr/ZRZkVUM328tyZO1mlBQIwEZW82Y3gHu5m7knT4J8swwc99hZkfU4OjuCazlJ5m
Gl+kPWiHkJl0H5Gdykwfn1JsHLt08shyJ5M6y4diU9AjVNe4vpEWrWHYJ81x7o1tU7JhzJN3iGXd
HnTMVynZ8BtnWB5zI7/ETeFAHuxIdwWecirtWltlk/vAfviqT/UHt5B+iDW0nuS0+wdXRadVdPJM
s3ozmULtHNlfyzQlJs9OnlAVK7fJdJpTcXZk4nEKpr7oyvGtzdrV4gAWnZl5TA7NWQeCe0zy+9pJ
mZAsy89maCVtRfvU6dgHRM2JypTc30yRQ6yU6R3XV0Ivr77Y7bImlwvzj1vjPi/FQS5IaaLHsiaA
3pX20as1YNUMgwndfc9RRFg2DDX6shi6S3E1FkPblplHD52JxCYh0j/0++vNGn/7i8FrJEIueYgx
JoUdttDltSbBXsWT1557hHuPLrKtuqACP7jKjToCc6TZKMxxfyYu8/CWJoUn0lPn248D9Nf1zQN8
M/vpY28fwXXhjLEnFdFjL3sbRf99LZ5uX0XINApNH08rMQWIvQmZ3A5xhwIqbnxedNJBgEEWK9Pb
uaPj77BhUBWk3j0B3hWZ+XDaRJmeXfjosiHmrc6gY/mI486V30FlZDWLgUnerJkwwMjbK1446zMz
W2LQqOERMDzFJm6aKrvGYwSrw6EZ3C3GJrOTa0nmJgcLHSiY8tobg9iOIwPcskDCFHIHEH/FuXPp
y128YXWIYSUSJYABHJMmMj1NwMLIf1r1iM0b2eimmlVwKANOr8Q8F7kfOc24NSfMl1TwlLkF1CVq
wkNu8RdHF0UaX2YQC+a/SAfNLCnZopn40RlWY3ome1EPF1IISXHv+PY4ZPodtiR2+SEB/OorXYKN
/iypmU1CeiTCj3QIX6IeVCOp54QAaZx2AU8HREv/tgY41wWo1/WwMKHJMFC3WEPQWa0XJEZaY36x
nioLW3YxanpxQMOtleHxM7IGLlKMFGI0qyBJh1NiW79coFNU1e19FVNR6zU2XZN1PmZ+jJyRe8F+
0EbBi2TaTw0Xycxv5XXay5TjKa/T+aOXnMWcmqmPlvBii1rfxHNKYaShMuugAvKXYRiZrnjdGUlM
0PsmFB5EJe5cxIVWkasY+Ph620+Wxj3kUXmY08tg2p9xzdGh9vmWW/uO+BcOhPF1opacyuFHDC50
bVSahlOzxA6NCAVeZXZvpg/CsMqdU0/FMfVTY99iIOhkP22LmEOuZ1LOe/movTpxP92Nhtg3un6/
dE53bhvZnytm7gUz04ObldNB1cBOPjaX3GLRTGbxIaNRXAbKSH0yWwx/+UazzOGS9WrCswTM2sqA
YLx0X0rng7yo/Hh70Ab5M44hX8waEMm8Sk5aJHUyAGfk1QaHkGO5uO/xSBgeshHzPE96sg8XnOCs
o08M24fdYupPtd07W9YS+2jJ8IgYhXpo6oKaI/6+8Zqffm6Y66YzHmPJJdrP2mZ02CTVRaWrRIdY
ih+ayzAx7dXfj/baHSgRy1VRpIImKP/L0+QfGPb4xCdymp16EEEDx8neI00y93c0+Z0VWgQGd40e
5KPeHuYMx9NNdmtIiBUGqVKa5NWjMBhWPmXCqE5qZmtGG8LScS4y+uNGjA6VnvxIB5SgmYubgfrx
kdT+e3eKsJQtQYu7pyOGT1mAuJZG7b6ikkHiQNGUO9mz6O0SGc43DjsvcMgTYzec8HuhHeJ3A9ha
tc2mGZ23vvZajkGUSxHqnrJr3loq43UzsQbdFiLaKxXhCpa/qju24zAHK5tb16VUp1HpcvZPkoe+
4e53mUswu6e4bVbNlHC4JaKtcJn601kbNm7xUOhElgDJavY6KRFUiuhFTIGiI5mp93xWY9kN74aG
4ZqIYupfn/43x0Ojr9d9Th4poEsyR9lUb38nx/mhjWjThIFn3sQxdPuF62VaVhHVlj5GrwuFYEDp
yl5PBopREAPEEH0bcwkgTDG+5zmeAu7JQKsEbiyJWMIbQ4rWiUYmrjo6CtyriW5jTyxTegYsWCY8
JRYN7NL9IKl6GDrENTNTF5Y0YzwQC3etG1+V+b/v8msB5FkJaRF7G1pgzsp27g3PkdG/zVxWeJRI
UvnrEtRbht4pnu9IyBcjGDJWrGxmfSy3bdnck93G/ugdEiP+gYu+C8oRIxqpEJQlfFHVu7u5sDn6
hq0PIFn/1jGw0y3zAr1lyQ/vicllTXbGM61r8j6Jg1knKD/tCJEJ+oBupdreaw+ri1E8cY6/1yIM
gq6BYE6tV0O3HRBFoNlnfe5mDnwZXw7Z1mNkySrmmunV7+bzraWOjYQMRE7xyCQgYznpDH7GAWuh
llyVXRPWKuUiKy61K88Ji8xKK669IRtsxPxvar3YLKVg1r/si7CLA5v2+UpTr+OfNVGOd5qRjVt/
TK8kd8frxsIsk5O8ag7WMU8RUEAdWOcTd7s3P3Amie8bplBkBMv5fRjiBrdIFRG2GM3vBZ5DffRU
O0N+JzR09g05gRev0r+n6TnyK/MnjQoUz+WynBIB89q2wJNGmNUDjQZVpev5XdVUh8Q25dmahkMx
cPjzDWGeB2qcIl/QWVdzuPMdn/skJCGlRL6Jtp/LuSbyYNW4AG8jGFZJ2zXMd8urXRoEeCiwq7pC
WkN+9v78StzmmUyB+7EiDiRsB0IY2Xf1VhzofXPIkQZjPfrMo7p6bL1hkaJK1NVKMPkZ2yyLipVr
FrcUd5yIvJ8LkbVujs/ZEdm7Wg+5T1AduBvoG9fYDV+qrHksF/Gjn+MvsPT7eCxZ1VJbruhqrBHN
DLyk7nNDeW2NdAitRHX2c8pdoW6iZuIHdRWNvcVWVkhyKiMQ3lh9ubxryg58t2RVzjTfdFZkwL9J
kLv724YdcrbVzSOmORh2EamKKQMPmR6Ho9l611r3DpnwcQeahxiu+aru609ww1yzXFy6tF8mjzm5
gBMTBqVfgNhoWKJnzCxLyebrDVzagkEKm196dTBTr6LF36t710y7ZVvw60ya9zL1LHetTrikpvX3
UqdWlKqcALuwFQ1uZa96CGtuBr3ELd3R6rYjcV+hw1vdfvN2wKWdOvND42nPchAa43jsb1QR9eLf
m8obDEcCBaSLfbP3WeRivFaTe99kXP63IKrb7RKl/kohyTW00/QWeX0jTAhSpunarlmWQsTxGDbe
HPVh7odpNbRWgLGE1QF/bUC0a1MZQKZnca81JJUuwm1ZwPTwdyKWcqc+rs9IrShdvSAfkAohGWrD
hldSMDGdz2IMJeGH/Cz1tR0LHPFIqwpM7/p23Kld3VybFneSTM44olSXnk0nLiGpehZRlCbtkFJj
WuKw2NaSi8LD05Q7LS9ewR4mi/xqFtZdm3nYx1ROFhDvfe7SUQwjJbAjFZazUzqTTH20PfKpYnW2
L7TlDIb40645qYQF+3NMCxqysb/LNd3ZUPm8DX640VoOd1z9BNtiGbhZc70+ZICuuM8+vJ0Q8l7T
cRQvckoE1/MDl/AjhjsYMrTRem5MkGXI2xx28Va1K2IEbhwF1LbJxVHhSV92WDS0zdLgPstwbZTN
z4pXbpNm/muHscZItMekI0ApKXympkJyZCR5KySacGcApQmg6T2LUb716pQFpO3YD9aMg4Jt2tMZ
l8fjJcXbHeRLch1NbvpWODvpw+V0MsraBhcHBqR2HyHxR2O5IClZfFrG6nocb/lI1SD4bX/f1m68
dDQaDBTsU7Uf+nKmbuQlmyzr2Wvq9N6dxXdeXIkxm34wBtVn94SLDiF+jqYXJ/PBypL5rjHaDPez
8APbTes1sobsIaX3sM5T0vN5tYkuKnxm4JX3zDhnXY6xGfAUW4zCyINw3xncQQcBSnH0p9dMznEA
dBYRzgypvtd72HyuMwZIejb6aIRnbWHFMt35xbPQRHHz49YYGK00/rIfuu5i8DseUxch20x8rEjG
ZtvODx0drwXdkpeGb+Cy20ONLQcdjrMjzhb9Wk2eBpkRRpJkWE39dttbkj02ogDC3FCtvbgkK7fp
L8QeYWohm/jJsFDeVCzfGGkGRH2mTM8dJ/i1RROv1PTyMnFafFoQcEr0JH8iff73vyWUdbcMvs8K
WxpJwf0/3v2P3XelEvm6/6O+67+/6j/+/V2+6a8nVUF+//bO5hbq9yi/2/npu+PA/q+Rf/+/n/wr
GvBlrokG/PXFhJiuWt8y0PhXNolpYpX7F8/+/xUqeP99bX912b9lCv71Tf8FNLH/l0USmrBVRIlu
C/V8f2UKItAFaOLaDsZ+w7U8Ze7/L6AJmYI6A1rdsXxHeMLiU38BTYT+PwKYmO4/olLIRrF14gMZ
leuWw3r2j6iU3JKaPofxcCoH0atg1iZszzemwC055PbW3w//84/dEup9L8Ha8/9+mlbE2raKKkkT
17CKdHv7WVWjImxv3zkIK+UyZX8m5BbD1GOYj9Ux95XEzBx3jUefGXnTSzy+VV5lHgBj4fyz+HbP
MD4KzTzwXNSodg5TsWzfizvhwqmsG9rEv6TUSnRdxAHTW7ccCRlSxQlbw7Ib/ZoxQ/yjluyhLcr5
XrNee2ZeRdfIi117mCXplK3HtprvwnI4U7+9eSWCzrx1zvj3OBv5qX1XE7JuWlhF41CriUEEDEGd
vtIZlgZR8eb6zq9xVHs63rkAv/i6ntFM2DoI6szUPgplJUfaZxxAjzIqsL4M5IsFrKaSn4OC1cy2
YtJKmroVKbsenTsOBqsQwzeW2pBdK1n0lYNXWsxoK1Ojo8G1ddlykVMJUrBJVjfTaI/cTx6Ifv7N
2FwE0Vg+Z2hrV1LiuQ8zbPVU3THDrFVtkQbBC8VGgxwiNIPKGr09p3hWnz3ewtrW7G05lvflADnG
RwVZJpxtyvkrjEefyRoaK5EKUmHs6OTa3psfFT7VttdshvaFjf+rj3yasbren+cEwc5Y5Zc2JrMe
jS3j5BGLhP8+pMYz4D17K0SN6b14XGrvAylDx7grg5cQNSjC5EDjlpONojscpkw7e6l1sBpmNpZv
fSr9ymZkYVwlhviZQiAOwhHHYe686aNVbatSJdnp7PLSRfMSu9U6lSpRKWJia4Dw1k9dTinMSaag
KPSXNQqqLI1WExLiBlre4BDWXCqAXkjzuFVIPUP/rBRiL7V/aQq5l+uEJyRQ+LDNMXUaAPMJbkhM
hsD6JNS+XuH7UFUwBVNIP2bJDfWEeICz59wVcP9cBQAseusgk5F87dGrNpFTvZWVW++lWTdbOQzj
Fs7DwYEp2MEWFA2yVRPaIDA9bxXhPjRzWvCWjaTYQuNSN9B9KIMo8LC/YoEFYUhMLnuYGd8X0aLG
5Jrq3ck1v2ocGI17zdviGjeSxmUzMBBynzAIfus6R7aYVHqFUXQUUFETv0oFWHQ7CJaDOZ/8ESHx
vHylwxRurP5RDMAZNSiNk8I1clZamfAbMziOuoH0Lh8+4qlp94hLoAj35S9PwR87KJCaZb16Cgsp
R14rjuD2Ju2xHV8no35W6yuYQuHzoglUAbh8G2CTvYQ6GWKppC+m70qFpOzD5LcDdYHlcYM6Od0p
LsQm4VCmOU6PbMWEtLIR6GHwFLy0Cnyp6ZwnFLnlzwORoKtCvCcKl5km5iWFn5n1mh+kIeFcKGOx
vhDGQnLqLlXYTcLtd6juzJXh6MdFoTnbSGDF5Z5w0ykLWgXwLOU5tbKXvpCfKXeX0GhKDLxixpPG
uB7R5rowDXFs0AMuyTtKQfQdfad486BDQaoccwUTTZAogxZFwWWDqx7nUwqHgf/L1xINgEjRYE03
NKnZKBgDc7/p0uQRypCoc/duQaKzm73S8SJA1AV1irD5HLnelc7ReAJPhYokBV/bKWy191QlWI8i
mvlYMd0N/gm6y9aDngBXTQdn2eCsmjeaQq8KBWElWrV8COGy6n1QK0yrY6YfHHPuMBnRStWQdeoF
zY1+Bt0qELkUHi4GBX41lu8aDqwzAITtFBrWFOJnreb/EpL7Jm04TtSQdYN6DnM6w/ZFJCtp4DNO
WgMy9YjCslMoWqtNngzYtFjyrTVQKhunmXaVCmC71DTiTIHFLGdCGBB5j0XY8y9lCPiJNmCuULi9
RQ6WK6aVgRhjE0NYBbdKiRUjUFviPrAkxuEZuq66taYFHXuuwLtZ+mXC4Q1tcdeqvDrDgQwtK+2b
k/8PFiQ+CsTXl8apiqsvNFcPbAYn4g7RqijwL2Eoj/TzQQFXjIzIaWzH34lCBSMP+o6dGKYGMTiu
2f+ewxlNcha/pH1X7we8eORxLRxr+t/pBIxY82hTKTxxYtc/SnjFELax7CqEsaNgxhnGwI0G33jp
AR2Xsc28mr5fh98iLWwE1WRsGAqPLBUnWQGTLTLoCdWNq3MsjCvn7Kd2nk+Mu+QhVsDlgdwiBWBm
FP9mKCRzSSDBrleYZhwOFw9uc6MAzqFCOdspppMFuPOsMM80qpH1heceQhAeSdWfCKyMoIcKZQzH
qW+fKRFBwhq1gwm/fhFHP1MoWm/66Mn7og9h/eKUuBYKQR258nftA6U2FZ1aYaqXLnmcizeMNcYd
GxATeHIXdcDWGYRrW6GuocOtalzCQRiDwe5t94mnJBYZp388kgKQKGi2AT07G8Foo5Y56rWviPex
vxcKtk1GEl+M7blp5qPXP6HDoc0JXX6oAXUXCtmtK3g3Mym61RXxLwrsXUP4bkiK9wXI79GpfyAr
4KABDdwfjHU3ggfvKenWi92geIUdzsmC1obCic8o6XQyLlZCocYz2hFrWpcM7A30mQ0tEYeFDRLy
EQIK0RYKWm4nG5NfmDCw4UIdSVLTFCcERMczorZ82HTJuO+96Rfql2nlKTD6ACE9os8FLr1T4PQK
grqZYi9E8CVptnjOqs+JwxtaCFO1YfVBM9Fuy6FmGuTWHFr0z6FGNLVGOiKax4e5J7wEnZ4fSGhu
rqOhGSo4tAl/2ZFjQF7NVOxmjlvrjhdrReBIu/IEQjEE6QhOFD7FjrGse823lCwYlkX3z02I12Et
I8ZqNuiyMdZbDU0zrYSlpbveLapzj+rZIPNiJR2dC2hKiQmwim8SyLITcFbWor0+Jl8lr2SzmDP1
VTEeXLTeW1LfekbfIU4gt8XlYTOUtJEzB45mbuZmtpmtsbPWkQtNNzMxqVCnjIRfl3PXbHXEbzTI
yzzAILeq7IngmY7pkerabFvHaHdDGj+VdZudbK0mbAc5xUo48sw1QA2SH5pFzzZNhCcYT8+X22Vf
S6ozhnSfw3jK1zXBJQiV5M8mXrzNLJGTtymzo5n9fQP3+BVUA4aHsphgLVgvPpYojtczCFE1th6+
xOQTqRoXAYs6kSc5D1jkd+xhuOWS6lha8tPsI/vBJzmmAG7F+EZ7KQqvfiRnNQntg9fQ8BNlWzId
984Nti4Ug2zkS1QPAY0YBUKK5KnDgOikeMuazm0hAiXaMUd/Gudj8YCQdtzZLkwUwvrJ91mo6aNF
G160ySaapL3P8jjaG5ao9jrRK6uSkkcPcb3GacmC2Cf3uPwF5i/ThiIVQ0XVCtpvNVCpGPo6+SNU
NpYTw4DDasqinNSg8KJhO2TNt67m4F1qNcfbW9IcHyxbNw6mBlugckcLjdc4Uy3gBI2q8V2bC203
YgwTtrTvY5cb207QoaA1PIxsmySB5+Uu1QdtQ5F+j2PVUjRaynbXR3piUcqZFT4mLQrPsyGnIB1q
eztCWE0RlO/ZKE7ET/XHPJyTfRcujzMtUWg7IVYeQvUmt7eYvzfLXT+4T/lQl4GfiAyoTaO/FZ51
SYnnmIy532RmFG/M1N3MBgioWbeOuIbScxN654KFRBrVqasW/TKB+LOMOT5Jy/noEzta6QL9VDZV
L0h4vGNRN882MqtFL929WTx1urdcFqBeGwShzdYri3Dj+1W5S1BJr1PwKduRUMs76WjPOtpzuoLk
rJWEPZi5brwTejVQueHuKEbs3WX1UI6nKBw7Wn0Up5ViEBfqYVE4w9vDPz7mZflnElFxhDg/7mpv
YFtEWoSvFQHgeHf7qF67QUEY5x4sH4REBUfWUbKQFvXf7w9FkhwcU50fTEboQzEzgSqj3+mNPr0o
nuDtASQk8hJrMI9RY/1KaMisnVJgR9MaXC6+X6g3lV/nz/t98yuqIWI4ypdjZLQ5OSHBiUvsmGQ1
SI23T9weEnJjtSHC3CEm0qJYyG2U8YzviPlf1rkiRvyxstzeHAqca9Lo3mNlVxGKFvr3w6gcPbd3
Z017bARdJdmF+lpGZcScHe/D7TluDzoLOwcQd/f3h/78ABWejthXC27ml9uz4VAilOn25t8f9EWC
HlWfd7eIB5264I5aC7fC7c3Wj5ZDZJyKG+oxVqhHwtG5MW5vhkZR3jVZMm3/k7vz6G4bS9f1f7nj
i17IYXAnzKQoiYq2OMGyZAsZeyOHX3+eDVeXq13ndK8zvQPTJMUEYIcvvGGKtftWWSOSeGjztm1G
dz9SP0Bjqj0FXYg4QKwhvWn1Bph55TFeljr5RhXJ9iRCqv9eF3c04zn1y42mTph7zipExbfZTMQY
op+xsKcCdamWe2NhgVFItJXFrn2qTYw7rQBH7eWe1B0k8Sh8I0wD+ddSTqSug5+rkN0sDpMygw0D
/cC+gJO3svPOSmUwtzxe2EHEJ/PBoruxsIDaCrOZ5Z5dZ93B8ShYIoB1atTNcg/NCXvbmuNbr16K
gh70n/iUgNL4OfiWewkukgzQkaInTHsgTWq00aOjproc+EIjCwKFQPasbLuwxBbCVodYljwMRb6P
U8OFfohj3nLj9LY8SVtWpwHn1EGPyv3y1Dx7oENIQ9Gfe3E0xV6xlLXjwpwy1L3lYWnLejta3Xfk
S9sdsk0P1cKeWohUqQ7AlRINg3S5mWLU+bMA4ehF2OOnsMgvCZDlyeXhrMEvduoyKM84aharRCVi
+tydSeLC3TJwNFKGbRwWX+MYE9VVrY5gOaDlWMbHTtCyqqyUDtLvBLEUj0qwSO6pAtR68pTbeJ3Q
60GQiGJ+aD4C5wcy/huxKmOibGqRojMFruq03DCn/7g3uUro5dfj5c/68iTMHyRsJnLkP9/n6uCk
aXLzOW1nFvXX3z5tbqzi2NDxW0xxKnShTj/v2gB9WMU7YhP1ZNrT2SrqhHX+1ysXe53xT9+d5YX9
yD5M9WbCwhjioIlhqnTc4rA8Qg6XQaSeD6z6K/gKZIfUIxofiCLqkV6i3SqdjdRKzBXgVQPuYxIt
r3HUvd8euujlBC6ryuCTpK5+fbxlNdoGzWSMSxWtbeGrBT6nf3m43Ax/8t3+u5fEYnYOfcmK7qi5
SJmJYSiMEP5HBODAo+BJmm0X9yJm8RyNaqB+FjEGG7W6eE4Hr2+5W4HeSLzURVPnstjN+otd7bI4
BWpd8pe7lHHR867YE1rxoC1Xs1MX7S93gXkUJ78mk07ifh8siyRbOEulCEr7kNnwG5S9seX2/lZq
+he2Pnn69fOXh4sB8nJvuYll9TYPnbU11XqkSWxLepYsSI5/Pg5xnNv7nbb/eTjq8JZ7Jevn2JvJ
gTJxvTEd9CiW55cbpwGOLqlBbYZoIsOD4QaAqTkxgRB9Xu6OGnJg1LTb9S8n01Qtw8vDMarJQPFC
6U5t/i0ejP7Y23XHus2Nxa7P2qTuDoZ2hwr374NQjUk36qrTMiYd6m87A6DOX8b3chffH3eVDa5P
y50LLK042+eGcfOX1y1jHLDMneEAEP7L4F9e8+s7KkPq67Kgx7s8l8QRa0U5EsEmNsjx5Qcub2lc
CVlnRI0HqYxhho4TI3n2yxrrN6es5eHisGXBGPqpVfz/bSMF8yTUqv9nd6bbb/WUfyu//0v35eeb
/mikeM4/dMrzOu11CsAW+uN/NlK84B8oFCG042Cc4BsmqvV/9FGs4B+QZwzsYHCHcgEwYM7yT2N4
7x8+gAfDcx3P9nSaIf+rvsrftLcRGMTcxWelCgLT/b2rUupdWhdxNh8k5Z1N1wPX7uzmNHnU8ifQ
dWKEkgNd2lkvhPl+BK2bZ56/IiPCZNf9jvLxGTYCGhFe+p9kt3+zoOHk6B4TElQ/h+nb7m8q0m0e
xARN7nTQmu5kQowlQDVwBGoxPGuZrXZRg+/x9nbRAxamai5d4Ct/uZ6Xn5rVf/UmUlfhX9W1OTvK
lIhemGsbpvmbm0frNDphSzwephYnRZ0cY1XJga1X1W7BbUiHZSOyKNS6P95TwIBbB4XRlfZFz/iJ
eTiAfTCeBJgDkPw2uKSkAHeTX/P2amsyXINEBXKDA/h/kAU3HefvP50SLCreFmoqnMy/GTp0mGv1
k9eCo/EA9nZfeg/DVtOyDjmJxDodIbT4FE/o+9PZwfplo5NEufNbonOUrZZfhpHm9nKu56xHVi+t
V6aLdgnfd8gcqhLWULwQuj6PZlyfEjSt1334xkmyKLC1N17J16Dz/YDQA1lKT6VtxGIr0gEgFR0V
CLPyk0OCZ9ZqPhgwgNGZREBXt9JpNYkUIZw8ox0vH2FpmDgRGNnOnTHCi9NhO2GlvA4iXEh1Cl2U
Ivwyux1RRArJxzZIIOTINgG9BHSyRgms30QObqadfIoi7YK7tkQBgNfkBaAos2y2CFz5CNaah6zm
4OGgg8PP5dWTAkUmp9p4fbEHtc5+OaOg5wTDyUVnGUC1OpPq1TXURDe9LEW5du6SfarBcc0QM143
NnmDkUU30rO2BpEteArXJ/T+GpVecohjysd5aIMSMaPPIBLpETtOgLe+E+/NsLuC+fwqfBAvlRrg
oUklNU9KfaUFAHuCVF4HdGZWRYaEovzIdTvbWKmfUS2K8Ht27nk7Esg2hLcKuP0G4uV6nFEbcNEF
wH/kFepxhYy0dggDkkBbWGcvxWarmeWlQipwpQEzWvloMZYBITpGzHQwrghoWbF/b9sYalTNtIeZ
qyuyDyAZIsysJVNtJKo1nuYzlEI+F/D1FCLvvsxSxbnX6FNSCb0QhVwBOT1XNuQc3xu+NG56hV16
JxEl0ILsWgM0smBwYs8N1lkBBKsYarBHdU+pxdGYPIDDZk7W0c3Qu7ukSUdwQ+mX0cmuy18Kg8vU
D8NudOynqeKaB/QgujmX6yabyaRQYO3jvobfpNW0cZsXW2+GDQD+V7wQIf6G+a4ve4KeUsAMx6e5
4tx5kmldzfGnJ6MzNtwvOGkhMOZAM+zYjV0/gMRSJ7vMxyfTBBjitfdgf9HFgru6rvFgWJGt3IUG
AxGc4WowMKPFKgJb2VI/Ipk8AiWheNgD71+OIEo8qrDlBHIFeGAUMFLT2mFi9sklU9d9hoSCtM3B
roezlQ6ogRb5WqM2MkRcOpG5a8hue0OyLNUaqvwDksYh8Ewt9o7lMNA5xf6NepgOkEheGlBlW6wH
NoET3iKLyBn27XJjZ9W2E2pg9F6E/CYdBC+iGJXVIt84wwyIfMLTRjfLNSn/PT0if9WMvD7adtNc
7U3Pkbuw8qGHaNN9P+evqWM4J3Ow3k0DCSgMNKGhFOKlrt01K8ePqAO2TkfQglU6vJaTgwe75qDO
NKOuoAu5TdGwB1bI6E2wAkRBo3hpCzpJCU4EW7ybDzUc8E3VBFxSn1x2WcaFDjCqAUO/oxZEPRyi
M3LycF5goqy4zF4c0b9WG00VAEbTQvM+0l5xXProHBT7c9s/1xXYn9pYe22+c4LutVPQSnq2QNzU
tZEd40ME+XVCJmuD16WwUlj8Jl31jkkyJApqFvEFsQtzwpDGrW7Y73XBFoHEnbn1mTvdJEEPU3Pb
pPe9N7TrtGX7tTOm9nJFupaFeRjiLRj8H9S6H+uRNWJCc8S3+dVjnhbr5OAbaAPnSu2tDGk2m1DO
xpxPj4dsXxQhvCauEX68nwt+yWtdxnHLSZGigCZVb0bxQpXquw1DYR6yK4xziRYEX0SUwnGOJ4e+
/rZisO9zPXlt/ArVOLaXZZiwN5hIN0aPs9kkKM0xNXr4MEbwLR1iEJ3R12WIzAOrWa5Hn42AAYDu
BkDiaOcbIAe95JFWPJBDWYIxr7PdYGSfps4GJBs2jy4daWKZGVPcyO8dBzg1vuHbJoIeMaoLaLkw
jutNJgI8TXoQmZREVvBdkXIaNloxbVrD/IgsiCJzQnFWjX1cAlgI7FxwDBynr4/8sUXQabC/NLkx
siuEx2VghhObdxJln+ir6mgXlNsJPf6dmJt33J4kvaJ6U/Xd0zKKrIBlxY7mb4T+93Xtbz1kI1E3
4nJWaoDT2MtxIyjOExhoAJBxhrXjhLYWxVVRM7YRZSro7YqrqdoteBXu6t59K7l0qCo7SHCreV6j
xlK4BpgNkvgKD+7lb7JAQiaqPkoKuhhL5BTCElUZqSCwsRTPOc2WgHOqYeO+LvpKokX06qpvnoTK
bLP7wiqvkm111UP+UijWXueqOAU4EXyHeqXb2aALyG4o1cYR9NWuzWew4hH7TgoJxEDPybBLsGtp
+t0OeU0vq5eGcxv6Vr32ukxuKxoIq5Y2lGDrc2O8GuxMybw1+hrU8GbZscEuZZsuiH+kYBIa1D+A
aiYANAtrhxj/S8/Rb3q/uC5xgDYy7kedbZJrgvCfyXpfwv1XvG8PyK41fmkrNpU0U4CVJvvMZPcm
be9SONCnRHueUBym3o/cTpp9luOzKQRs/Cq8osXFmuhJFTqfezEiFW4z7wN3X0RQBjvJQmbOxbHU
qdITtVAHD58tPfqGdONhORBNbmn5TetcYxeadQLpqkb1fj2qxvof04JzSn8UZ1KgCjAE2E+XEMRI
0NatgL8FrGOyYVi0PlJR0g22XnqPfufexeMzjpnm0VAp5vwrpiUjExp5yDsL5eREooNg44lINdZx
1n1QHWzEEJoGZkBdM5AUl1UAmQ6d7LZGLqHSvpOU9MxOpgreDmSvvnkj8QgjbRi/RDlQUeqLkJBj
tthMcnZqIa9BxGpXWbzRvEMlAq2jeGY941w0nZ5tZIHiD7WOdI3dCDpOxFeWw09Ix1M8ojG5TFkT
AbEodSpkapnLWsSH2d70PfKpA7g2C2lLKrImEHPobGo/Aps6eNaNB7T4oECEKtSlp0qVxDRoCke2
9iqG/NPz2VqdgPEjEhqLWvBJvrFzZEAdmy14Ks2vbU31hUqd7kUPTdzA8NXraT+rOH60m13R5nj6
4floTRxkKaJD3E3HxmRV1mj3bDJd7NoJnbWC85nFLKD9lESMteheuNSfzIIBUzbFR9N1j2YFKr9K
mOaWx3lNnS+AkP3emu/M7q1R622aGviWkZjbYzftu+E1o6OxqvrPMGfqzHYFhXFEBstnTYrN9r4l
0EPYIv701fcXPVAiFI9cfUDU2y0uXZ1f07S8SO09H5NqbYbBvUiXfRQ3+yjWDx4wY9vNrnkHW6oU
7ENajYJ9GiN4IHRzW3Q2bVr8S+xR30UYOKyo8OkAOQkRM6FIR6w+vS02FMgKAU17rr4Vc7RlUsLM
Y6Yv8ZwYi8sSBiXmWw7ydL0sxqnhPy8xyLKIpw2bq5HqD6HV8rbMIO7J6qsZhdhD5Z9d17wENZCL
0mCKWKX/LIvkMpbNNQVmBHql98CLxC8WCmbAStDxi9idCyXjHTbZxxL7ei6dm1BjD7cQIOqJwTFX
EAfWA4onSf6pS8a9CrjzJnsLSG9oJRBCunp4SrrkMzGyK4qRrJdu8YDHBfILzVrYJ2OqL1SXd6Kb
2P98Mm3U/CTS7uCAVIg6q+V/zvAirIDTsR8RbYASHD3jDbYIqUXdH+LGuWYFG6k9uU95kD2UKee6
T/IrjCNItvXaslTuTuN38J+7JHgeS4s1ssXpcnKuy+4447NAAtfd0bE6VYTgJBRJC7brYtv5NWmI
aoQ3fydAQb6Q0ZwX4bMZccjq2MchPgfI1UCW4IoWoJejhkkl0k+iRNIQ9j3HzlAe54AMtQUESKdT
+SAIqOj2oQuqgv8ocb6Z5Y8uYZGYhXtT5uYl20st+7GMfdDHyT4JkwBoO6/IkbAnVl73HVFM2TVP
RVXfeqXaX7KZoCX5quIFQKzPua9AlwnxMEBKMPicG3+Yb7HuGkEA9O+ivWZUmNfLZZ7jB7DPaBOk
oEkQU7pEhn/Q7BxnCNaeqiuvmN/qqNciwGpJb98kgdjJ5kMPV8aUGCzW6adKkTbUVFjQnoaZ1W4Z
x2ofrmz7AFjy0yng0aClegHjdh6Mh0kfsUdMCZEms/tBqHm1XbfbNRg8FU7+2Vo9ynU9mPta5blD
DClKOTKT8p0SbXxEf8c+Du1Z6kVyK2V2o+GeTrbm7yp31g6aVr1ZifPS6v63OAjucOG5ILRA1GA0
UHPd/HsJR2yfMnJ395nOElP1z8kM0DSLh35vIw/AtNdVlpLQ91oDwZkHyqyoSswBbU0P9V38Odwg
QK5ZBZWqBmA0pOs0/Lu1IogtSSdsH1fhL8qZgNCQyWvmhF89MdF5pVfua4QWphu+uGyQK+yoQT1l
bJJzCC2IXua+AnIkKnPay8Q4dxIspx5CfYT6FBziyLov8+CzR+uOKio8lczJdsE7Ti7tPuyZNV0U
7sYemwRUjM9s1tgtEYk1mHWYAES3mAIz2R0XYnw54uZrTN9gbUHCYJx7Xn+s+tSDIY8Okl+0T0xG
ccJSUcK4lsgRjDl60UIgJK0jaqb0qugj0QifOI68P2UWjYXhUuax0GHB+9h0ACiiDU+/7s8bqXpx
ejlSuB/MGbxDJBKEbmldQqVb24WHCE5S4tZS9S9Ly275EaFJsHL41cfrQkrQAqb61hyxGcv75L7C
S3KnI7536gnEaAi0WAJa9OKyeaLcuzSglhvdwKEIRbrDr6d+vsRfdPsR6ytPy59Qe+GNupmQASv5
m2r868csL/n14l8ftsjgL23U5bnl4XLv13MowP/zJy1P/nrNrxf+9txvn4o/AZUqKjV/HB6kOz6x
X5oTv75n+XmNBy2pbaFnLn9YbkKIZDHIM6qGWt3cLB+etQEutL+OIwu+iyAZj1Atp5OhCzS0XC3D
4auwEZ6oLZArtepNWP0QNjcLlHJ5HHnuQyf96mcvLwgbcz/kWD21JdLD8ZUWVLvjXNLCx+l9jfXG
uEZozz11no2wkuu3iLcowcTlyeWmqnKQHRFgWieytBNVsIgsLptRtxqVfEbqn5Z7LKfeKaErYKKi
dXCM5tIi1rHDOsU8aeiVn2IKMqdw6h9MiLco+5JhNnX1kRH6ypCE4xhBOWrGjuzLKxBrLnCzyVF7
HvR0z7wtT7VOKlJANF6FbnkQQX8IYwtDrBJnucSW5coL7Jdcc4PvHTjGCYJRjURPlPoNLWX0o0xZ
bOnNwRRKk9tekMofAwfBH1/H4qIC1zqFoCNMYOcobK+A6t45DZ4VcQmXiBN5Yq5aTPqEAAIBLuqJ
z2nWP8heeCujKe80P2/WZQ1oFjNvL3mJ9AjV0lZDqq1LWdD8YtPgAINdmLabNGV6NpyTBhJKjhRQ
E2YXadkuhHVcT1tlbkvkiydBhL6vM/u4eET3sKIfrC66zOhfwWftDnNnPiHli/95noA8rnwMEiz/
hznZH37pwf+pNOxhhuJ70CjUZtV+VMUemdgRMVh0DTRH7hHuuThpd9dIwM2iGM9RPJGuuCy8yCVu
JHjOI22CWwy+N30jSErh/22G7ntuTP1j0zTW1oICuJYFEi0xP9llQPhw+0Ro5MfRGWAhAiGqUQ24
HwuErRlAHjUz70B7Fci/NLJDgf1s6yKD5PgecmTCKzdmHT+OhesStGT2je7U/gqloGRFSx4h+AZk
/gDJqAUMBuXvqxn3bNC9JekToAvtN2jyB5jiDRHY1bGY7vpCMw5eOjWboUKOQ7HpkDri+6K3SoED
EUW6CYIWFis0rGMP+LcBM6tTvcU1pr8adh1SgcGfNHgyE8rQA/GxOfQGddvhLFvLR6HU11dGWR2k
5QMwd0kyZdh+5xeQrxghQkaWvHGyaFP2NPOqJJwpZcQ+XgB7W49PWaD7WNHULT8j3RZJdsQZoH1O
A1PcZbN37ttNiQ4UgqHiG/U4FKlsf9vrrXMMKm9j9W0Is1p+kBoeIOpdbbZGLMH8Z9SwECMJM+Vd
RQ0xrfmqCsmY1I2xmcQkT/f9u57aNQMI9GWt0GNVsjP1/uC488YbhL1zGuTLO8e4+k4eregD3+sD
aKNGA3ffgExrreEV/4gLZYQXN/T3GKODwoqri3CD28LwnsOQkkjth8SryX2jDdMzLmzvJK6UVFy0
gDTxxUAZdA2F+yKbkVqWMSBUJaE0Jj2enUH1ng/pwRiUUOlkdcheuHcIq9EBHnpmSz04mwi7n95C
z6t6j+f0tjesGy13GQzlnXtnx2m3wyXOujOU5FMk934TnhG5YZ1J8F4etYemQIeykxRkm4hhG1K0
Me7AKsIxdilXRe4wr8DQsTX3/aGuvC/T6OX3JmKjqjpXunMD77L6UQRo0KikA4TjOSupIhSYhIZB
gu3mPNabOXQvtSXrQ9VZu8mMn1tZQH4ZweXhbkepz7gf+v52SocO4/Zxb4EqXVP4ZqLm4cpJ/aPf
RNs5RG4W/AxC3nRgG5h+M7WFY+w0+zDT9XOZp/GtOUxHPIpgsRfZZUAqkrXT6LbCjeubB6u3nSeI
/agNuv0ujMOL3oIipo+fb9vJfXVs52VULGayF9HgCY9MNrjS12kCxe14m6DHnjEB/bhCRHxOmm/h
jNh0+oya1p6l7jlBhK2fqf2J8ItHcw9jE/NL21PvrZxD61qnoAd5ZY5rq9eClUNAkoko22Dj9iQL
5F1oBYXTATbHDhYaHQ5yxIJeX5yAK5f9s+27m9n0LpgUNOuMTcx3xoe8iT8su98mobibwJb7HSB4
ovgKiZAKyG5mIHvg5/uhIlaxoQbEI7WJSqCWXATnrnLeoaPRDaPCSGmdTom2waeQLhkCGeatFPK5
dY0rukX3nQrfm/aI5/R7QIfQUUMawcbdufe1+NyimKc1IWCAkF26OLcST5fmDQGq7ehpl0TW97DX
buMqe540lo1AiFt0+e3efI9NwmATykapG69DZD54brWLoK86VjRR1nIAI4Mfg7yd3I1NdQN/hj5A
d7B7JN+Um2stDslsfkUs8WLk0Rnl83vTpX7geBTagW+eYDtByiweAGeDiidWg9CK13eUZtVqNkr4
2jFlKlupKuTeo0XOBSK8u6C0sUricZvW9asG0LGgHoEEzau6NOqjsK4/VKxsiDizeN+m/lfkCdZk
7FAo6/4t9N0PVLKeG2DISDyMI47yXI5uRN2IOTTM89Y3Xpwwfnca9xDgjB7mDh2vGIh87h0jrBek
BsrNwFEyQ3rXtYdbavBwlg1k5Aw+qD1q43WceoGyCqxd6FFZHG3sMfpGPeVxepyinJxRR+Gaiqcd
2koyK9rHc/CoFXQoWJbafZ5XpKo3s1bOm4ETP+WsbIn30PjFt3KOMBu4+BR1cLc+gq6/ailKdVas
fWtYydpUgOLz8TGcDQPi8JTfWpqzr2/bEQsBDQG5OtVBSFfZ4+hMP6iJfSFU2VRSftTJjZ8yDDGa
JEHHpXgCY7W1i5uxKA7YllAXbW7muQp3rpEhKpL5D0jVX70BvGPXDge4gNa2RKFtnRvexUZ1f92R
SlIULc6hB3tJxwjXpbymcHwoGsPfuWlT39uW+R1xdbTBCW7eOEl4rcbqh8RI1m0V5djAOlM3tlWh
OTfjpB9SiRGKKFvVZZJQH8b3Jqve3YZdH7haBxWaFqtDUVmeC6hcBlVuP56UY+15bIbPuJfFvoQZ
gqVfuApLwOSZE70NGmNtmDGYB7qJmBEiuiA2N5gKIyjTtUihwvxacTmOmpe+WBP5UVWYe7xISC9i
5G+0kZSqqPNXe7C8G9egcpxqj1S4H3CPAJCcs9G7IzVaE3MpexpORmo8TgRJqvICC88GBB+SDsbe
WuAJc0g1HJzGzN6z+n0YRviKI3myx3jgrSuRE6a+NK7qsbsKGqjxyCVNLkLMbzjLoVBfsqfLqT/b
Q7EHbk7jEYdRIb70JmNkSIsvXUDhNINkusMuBzID5TY211tzshjzQ/c2xfGuU2KongA1PAN8WJeJ
9oJOHeckr160frp1k/gFCbONZ3ojsgI1ZJqhu0lNgPLoMBeTiYc5dRNPB0g/CByVYnJoBEQ+A3RL
VxuHXtcKxfFnBBYvQ+G/2NTkrOzdnomvifVcj6rUVJALZ0XykI7VfgjtA/yJt767N9q14xvv1Uzn
lX8TuAjidXhkSjZ22LlO/6TTfV/5EhASSqj0eKmKVUhUFw6SWBYuOkO2VW/DlArv6J9/S9CUsAnv
scuEuELfyS8wGGH95itwtFurT0sEmbg09n38re4RWvnjraitsxoBFlEvCehdjcXydcIJDuojcBRa
ZWG4nrxuO/FxRPLqoWmVGyt5meeL+twIbW4w48uLQ76ji33M+YyMlZBfNVrl64zqUZI9+xCGUKWS
1M7w1dwZbEgydjeS+zAh0NPgvvob/2RQr5Bw2luyWy3PE6QaVbetYQLa+vtwqAUYWSte/od6cCCr
AI6zrzUGI7S4gPerl0jD26n7ajoGfH6KK1rdNwc4l3aD89E969DaoGLXt/qn+vKynTJalJR5k+FB
YtFgWfBaeQfCi1hLrPsioIRTMnH2EmK9eoX6PhnLU4xKp/qtTlPl27kIr1YSHNSXyxpkozoAGtfg
eo/0kkdkp9THqd+lvlZTh1OijauOnc+onH1EtqXeHfv6fU0n2yiomPDnegjX6vSow1On8J+HGvCr
zJFojrpZBUfMtYjgaKyJ0d6yfu8wKFgVPNfQAZs8JEK5r14j6Pfr7ju40K0tqGbw0ib7+fIk0vd6
Eq5DPi4LQmRAWlSgCdpb2vjeTj2F5TA8Ih/FKY6zTTZzR4aiIwZq5B/qo3SN2rXBr6HoPtX1+yDK
i/pI9ZpA4PR9r16hflMpfsD5/ONHRTypfnAknKP6Kr7idsAStSR5Thtj+Tr1ce7QHfgYCydIUpRH
xA2gaBC9pFu3FGdArLqgieWXqAyYFBbrCGICaqAbFP9gOtao0Cr6WmQlnx7BtsWsSgfNWM2aK/dx
hEh6kk+XpYGPi8In2y2kD4Zr4VS7OS6eo9TEzwRLyI6OuTmgDemmOmNJWWeXDEU/bm/TMBz3wBEg
fTWHcaSbPSNfhXhfiJmcU2GnagAPSXGa+ZZS0GOzMR/IFt6VRA4Nd+9+gUHYFQO1L+7YJCmWqaaI
XT3bArlIs/AaLMEnQSLflHDSDzE0qqMVIYHZl8/h7IPWaQ3ypgHziyY/NaJ/UP+KoDK3UsHEFBSs
ATS0qLr0O8Nr6GCxiUAriT/1sBe7xPvQgrZa1870pUVWh04NJWo9ofKNGvfWsYAbWLX3Ys3pm1Xi
oO1W9TonYRhidgh5nZz2KYuIh2aHIrsLHWxjTewZdk8apx+9sXSOk9qwMLZTKwpVSiXEtvYj/Xkp
d/s21XRNJDgQbeqiOGuqX4kkOGe7oGFSY+5pJtZh0gD/B7XALhMhSNeiKDwV06XFWnyVYtQU5QS2
rmqZ6S0IClhjHzYiYVsRkT2aA7+//CHwvcPcJn8DP4FPd0vERHP/ONTGQS9oIJmJnq31cIsw+JdS
GiUmRxmqJBLhE8vezQaNltbvBGw//UmiN7ahmXYNBTyMuSr9lWpS4DORHCqLXGdpThI7H0qP2kEZ
U+g2wfXBG7L2c4jYTZCzDQcUVaZh2luuKHfm2EPvy+2jrPWbWoksTkOCpL9qZjomqsOqhJ8fC8HP
XJBXAqjYSke7I2deJ3Dj0Cqklm2oNvRggHvLxVMUEqQuA933UP3qSndbQ7Dc2mPY7Qoymcnrk33Z
0PQDutoQYdF37tSQl5qHkTrw4p1Tnd3JsY6TxlXtkPMdUPZUVM8DKsnDLUYiG9oqiq95CoT2Oofj
By6L0B2CdLd8dTWCv3AzLUENV9mY2qj64YQC/gvmDXsqOZkl7r6TCqq8Uml5MlmBuSk4WFnepnMy
bNB6vSkwzqL25b7Cma/XcqBwCk901wN4ByaANqiY9snEO73UWTs6ERWIsGdLITMG1mgsetpRMxYk
w750queipNQcD562Mic0T20TWUX8RTqubfIFn0p/VVHdcMd63pVGXO6H8YOIU9nUTOYeTMONIkiH
o/lVN2hOxEOOTindlWlEtLUbyosViw/63fEK5E2whXN86sLq0jXxGer7p5/fBgGhUZXDKJ80qs5q
LoQdY1srxhewLt1auqwBRuauzJ4kwtDbMyoORkSdcIxBbyGzhpkNfeaf7VTVUFxQUoXg9xDkrZs5
ubqDdWsQ73s5EJF2IDxCwykFQnYsKNvEQYzhmeoe2+5AqwsdtjRPTh2WdapdtDQN6py+HOHHFV0m
mr8K1aAe6ba4OLPzWIAgpNlD44YJ3Enzru2sV7w2btNSw5pCXLNenHu32rId7PTUpeczdNkOO7fz
LDq4dGKXhZdR7yjg+mjVz+DiSouoTH3JQCe6DI0vuRTXJneeMpzSSEVB8ai++0CzDDlPqkNM4MJl
mOVwxsNC/6H6ZwswZ+5Zh/nSG7TLdHj1KUptIX1acjQ7zjZ+cib3oIqk8twxov5m9f5NlWZX08Ao
VTIW8NHAqyYu0dEMVujceLt8wGkOR4O47XQMTdnw2zmAbQgncNTHL3HUvKGKSobZg+RJYgc2qcLI
AEJ5NmZqRCVHWIMkJyfBzDKNEWZ2I4CVmJl9ByCGRmdqlBgCBHstQsWKCBxBw3o4DF0O6xHVxTOe
gTvpmGdM2h5nWt+UDhkgbs9BoGlFJx4bPNbReos8W7P1sVGXTQBxqJuQxezGlWuA9BAomhzRjbm3
hHNNXfNDds27ntJDtmZigBI+bNJzCQLYj+h9Gp73s80I/1i5ntSA6voBg1Pi3yirMdJGJHq1jJiu
JnuwO3/n0ZMqaM7VUfOKQfo+dThztUdP22s/y9SHSK7AU0PzrZSf2vCQiCMst5ssV7hY1fLLE/d2
No2TrmCdjYJZZFittAmSw7HsAdTgXrwOo/KqOnauarKPNG+205R8qqag68vXxhyeMvS/WpVv9Pgw
rykEJ+tEug+Mm8eyRkpFswlcVe+sAyUiRfC1xrZ7GFmARErvswpiFmHUdDd9nu7/PaDZAnD+G6DZ
cA2XxAShM98Cd87fP749JmXU/L//Y/zf2mSigYGFsyzBUCD4rZqidH59Py037KBPiDtygRvKiDaq
eiliigt2Ie04SSW+OQs0EIYC4DI2doVVqiBnbkQtLppCMnoRYRGGmcflkROOarijiWEwIuLI3Ztx
695OFhkOdJE078jfetqRgWrgVVAoSEAf54jz9u8P3Pk7nPznYVueY3DsgToxfzlwYFyiwDGxPZCm
HbCLuhtn4zbwAI9qbM2IYt9m8lMgEr0xDcdZVb6BRjAkEsyoUiYEmRyoAMIVwRCaFMwnBgmwpbP0
SRDyrWpUADYH736lNDf9Xedw9pZdlAIbQnzaDaZT1tGMi6e+DpkIQJDR0/hUYVOsxmmmoMijxfX4
ibVXAIeypBQUVtOFKOttqFmx1QpXuCYpUdwffb1KDjibyh9VMt/jU27/h5Nm/Sa7BGzccDlQ03LR
Jaa5+9tJ8z0/83rNQpQ9sQDAoZE406P0VEi09HLH+qk1aYstYMoFHkHX5ShsynFqayFhOXsCMZPS
0V4wAbiLsDZYwDHzQOg1zywenjsJ0rj8JmsbzpzLEIr1+IEy6dtPNJttvfQmfdyZFEmBG6IBQ+Cs
fmj7kU01PtZiF8UUpdUM/Pdjxvv7mLEcFg1YGD5Ixr9REGD0ZDCTogbN68bc4QqFmsR/cXcmy3Er
2Rl+F+/RASAxLrypeSSL4swNQhJFzPOMp/eXqWvrdtvhCG8d0c1LskpVIArIPOc//0DoScQ2kWOj
ATEDr0VJptdN1Pa4t54VSU+TRp9xLkngkk0ezMG9XZELg7EIi99hwZklzodjW0GxVAXDVM8PE0wD
EstoJKz8Axkm25LvPxVZzhsawC1wIFh/tHOQoyWOfIzZZOFqJzij4pP4lVU6Ri5jux3dEj2mB5Mq
mWB4IMslvfGQLLPiISWjVZ/stjriXwS3UO5tFgLLvR1bx1ISsbxwqNZGxhhIAB/FtOB7v4H9mX7o
AdyjcH5OoSYsbuugB2B3ZVxFMqud1vDJ+cTNxN/A4wYAs441TKzN//6JmLr73xcwV5iIVgTCDOG4
+r/IQuxeE1U2Y7SfoFreDBSr+85Lpo1pwdkpxjtnccSq61y20ro/OU6NR/4QfbEnVz3EZpT+z7O8
+CrJs8K5+Rz5+RXLA2etlfwjLS5e8QoGXGB+9XtRao0jdgWrdqiTrWaY35FRfbpx+AH3bEcW4pPp
Z19eysKRa4/gLGyoDQEeklWWNoQDkXx1Taz+Y8mrCjeFgM/Dea8lj9MKwIa0IYoxrs62OGE+y2QL
6Z46YkYwbbsFS6CawLB0MDdeU9jnwhjtsw3dNU1FfmgYk0S89GXIp1PgDw2/KYxjMGL7l9f3LVgd
ZhMZpvMUCDLCQIdNDnd2UyEEs/Fy2rK0Id4oPyQH360dwE4WPMkMU3Q20cFAt8WnJMQ2GOUrTo/T
ZF+ZH+46j7XJtqgCFZNKPW5SyGEd9qAP4VeBQFVL8F0x209VUIZ5dXM0JphNgcxT6Swkcatx7acl
aC6yLw6r+M1NmqNfBs+slB+yNaWLxoZGYkNR1r2Nvv0WkKqU2j2U3gHz28Vv9sCQl3qh4vI1aoSl
HPAYLd8lMYiKH4ctIsfgMH5Zw/RAJt/Z1CPS5BI49LGgCl/8z7kIX3DLPiimahd9L8P+h2bK1yLy
Ye1jwlQgibDzfKLdxFo05UpZIiZ2OkndWkonGtfFpXHcp1SDwStZXbLibDHdl2QQ4u+A6L0sOnqh
vUKzrvhtvew7ioGbTs97+simPsRwSLHde3IjoA5JoLMixk6pDnpYcLhmm0tXXwT9mlU99QZ8fmmD
4slWmEp220KM3LW9ePCC8k3ZDbsLb6539Utcm2/qBo+aCqffYnqIkgEGQBUigKnNW5VMpDA19Pgt
wEPIRC/2mlcvHG9YjbDY0Pes7DHZ2/TkntZQyuWUf4ZPW2S4+repLr9VcXmbpW6iY5Tc0R77LZu/
jv/dJraCJw3wfBMYxroR2PyqtrvTAE4GAyhgobw3JP2x1PiHyXSM4vHSh99B+jVNXbZRdDaMht2D
mVEmvHPlwPBPOhGfG06yteDoHhbFGzbo29pDyJaODK6ZjD/3aWmce+hptlauxzGNb4k5HrGTHw+l
SVqS5+aEsix4+yBIA7LoiZoqBvYT3bf31hLdbHrLo5Y62aYKcMP1vPEyzssPO53Nx3QBS06Hixah
BVsQsXTusxfVLEdNriMMAHGK4Xvq2I80biXdczG3jLvY2hVRa65HUwyEO/mERiOs6Pts73QEKEwO
8VslsSOgpB2dqsXgrpPEHkiaxcFt7a0iBsmAL/x4MDNqtxNGqydYZSeRYqKWasVpWWJn00y6IEVj
uZqg5vto0CCyFJiGy7DOxV+uUWGlGAmYN603SKKwyAfLl3S/WDiaCiID55pwObsOce9ovyaT39oa
GENpGuKkIoZdt/3rO8aGRooTgmbqD4uB7xH0tUOlC3MTOeLJ8csFk4SXsY4d8CWoKONc2zkVPN92
DIN6MnbKKJ3gK5JhZ7rNGcrDdKiDRTujaHbxlfpSP2AYop3VdyjqGILizMrZm5Mt+7gNAdC7LpDX
D5bl+uegX5K9V4jXuPZxwQkn7HTIIUAJbTOamrEBb8trT/9zKMflLnTd5JAlmYFyBEvSOKvzc6YV
2roc4gpnFNs+RwMWaVlr79VRqqMQbsufIdqvUnqzBWXRQH6IGal4eNAEtKHrchT2PveGvRnOEWnV
JOp0dXohDMnHWIW300tCoHS9O1QyStJgeLgVBjzeFobg2ctf6h56nWmHx9RtnHMli5DAKOHTTe20
R2z2YJGpehhtkjAMIJWUupNBy/TiJ/puiefNZJqfYkzSbdKbzdmqu+Y8RcbPGnL6Lp/K/hxVRHDA
kAl3pbT4mgbj6FoFwxxQwvNoWu46CRkbshY/BqH3QhANpkqBDp0lQHRENmdf0EMKkZzH+cHu5rui
5XaJfONmYgLogZjAHyRH94DTd7EYJy8+LRxAv4QFwFBg7CE5DXt8nU5hP3d7PXfokpWLgS1dDPpA
rIaFIco6mY0b2d7dCYJ9ckzKAO4xygUwQgPhPW1hisjk5LFSs/Ek7ka9RgiV9zAiy1ibLv7IWRyR
ci3npFKjQjMW4x/MMK41TooBnLYoUcoSpXiET2XThsDqbnRQEi6SaEGA0+ErdODrwBe7qFULb6Bx
A736M4ucZytfnlV1kQ/YmzEn248m47ywa9+GELajx7gPJnf24c0sU8tExoXUM9gkpkIrIUo92Cpq
dDaR9BIhqJrtcjc26Q/C886Knk3mpbN2KaQZ15GybiJaGx3tDn7UTh2lIkxLiGgJ8tsUbSA1nowI
UTmeTNyk+NAQb0X63ZOqk5qZ7WMMcxw0oFtlgd+stZ7uDJjGAPAm6XF5kNun4pAjfoHV37D281fI
tI9vSwD6m7fpBxHRbGXQzinTm6elzj8kH1ayzx0BAx1hE6PEadMiCYgRQQYlpogSNUezv2HXp5R2
eKWKNHq4V5c2oLrsECGKlDlchVVlnZ0ScMUVJqiMe6E+pzWkM62vaa34jRLJYMmkrz4Ut58I9y52
452bQUXN03Fv9OPT0sVkleZpSrZRdG2wZt3pLbnm1N2KIDw1yAga6T4+wLPfutJzGCLll6hCOCUt
OGcu6G/rafFWsYMpTIfyNSmlBtU3D5NW3zW6/xTaC7NK80Z3izbEGZ9smLt5Fn8tdca9ygiq157S
CcTBcdAONPPH4MFQ6fR6a871rXatQzE7CE0wy5ENtCvZxn3r3sOWuB/zVuyGFhZX5za4t0o0TeoB
fQ272eambOjx80ESgadsj32CNDbKxGMmAc1KqmvI/PVXeu2fx6inaBEX24Q3Rac/tChf+G88glXO
bhGsGITid1SnuzoARTOnkwhEykAGFVUY/BqikbpYXhFLJMAiKSNXiUmogRyqKrBlCuhP3CF7df1u
n8TNG9K0YygtsOYuHYnrIbs84aDbY95DV7EmqqcipC5yEAyIfsEjKM8/Wk3btZn2qt4gtAMIPawP
opg6TFjaJynasVgfWG3rV1l7KvwgsKhEajvcyPq8rZvHlNE1IhlqX0ITcDKjrY+08kLoGHZ8o/st
m8VdrXX4Z8CCJuAhVREyehhDqmV+i3c5BaaOWWqc3NmmAz7Ooek44I82CbPh9KobYDqmy+nAsc9d
hXZswkPgiQbo8xpXb6LIJJ9/lCKwvJSfkPPLG/xyOzixf+mkFDWWUqRAFxyaxZxOtYgaL+G70dUb
wk8tvJZozkGrn3URfFXaksKbTPcl8p3N5JbU5ONyGwuONZgxd/Uit1tbQ3mfMW9l9UHqMpH1pIU/
jIJzKKtUNuytM7sfy1h/HMrZf9fz/MswEQvI+7YzogfHy7Etr36lQXrEKI/uF+QXXa9+TOfmcwA5
FfIYcZl4qlw8ZxN/6ThEYhiSgu4jJ97utDTVMRcmdDHH0mk0DqPGreMHlr3RtHETDQJxIz6eezuC
rSum5EshIh5Mh1ALWkJV8mhjMXRXv9aimSgN49FLve/e5N+BQW1lvRQN/VYfPMxjJFSlpENl+FHY
FgrJPiUjYSHfm9br91oW8kGPZfLhT+l3L4x+FZFTg0ZXKKn7YhO4ASFyxm6O6OQhibMctugm8Dyc
BP4rndhXZU+DIzV3rQalcagxaka0Ivtx2ZLYM+01NRlvkuJYDX9mLkkxUvr6BJ+tlNgUTSo8VH9U
RezaBJ0gnpG56oP/pIRTSoFhyIuqJie7MKEmIadWAJzCrU1ZNbstopRuRH2DoQK80hDJL4VfLnFm
ayzSteBGTQEiD/1E2OxEuLUaACh9jo7OcRXA/jLcASqt7Dos01vH7W4kkdAhEUJW9oOhWWifHxz/
rl+6fV6aOMPCPTnGrQEZy/GY4sTZKZ6jgq3lubccPgz7nFjh0bBwrROtm+0SBxM7C+I/Il3tblic
b11VBGtbqsq0jnSlVvyc5Sqb0oOOXUO8aQPxnH4NPZlTcRMVB2vaVdIVT48dd0t+o9nxKSpFrI5Z
/CYv/C1y2ikz2rVR0OjnI92eOgQrYcUdg/rdinT06URQaJN1304FuysrUpLTLNaYE3KiWONaioOU
+EaS7m7GbEDAQHXRL35xFJXuEvWKkAixxkkJRMfwYNk9rVG3QeqpFfdqwKmaXHNAtyfcS6+lzNlB
35u8fBcdGeXlcteO3KhKdRu4zCvteup34gfZeU++1k6bzkKgFk9kuyU6ybip81kig9h1uXupCgi0
swuQX2F8dyyDHxZJWiuDcIgsDA7KpmPutflqWi9ZaOtrPLgRlkjEh+QMNH+tV1zApk/k1YUw0dOv
Zh6/ylSD/+liP4sPwTrLbviaEqBF1VRKiaHSLCvlSbTUR1a0J9+q39XIbZ7Z67xuficH4YLB3MOQ
L2RoeVQcrZ9KlkKxqf3kXcFWCnIOo/6HGyz3E7ztsXSfunp6sbKC5FXnaQyGa1Pae0/2rz1QBawx
NFvS1yEItXKbS5WXHDc7NWJZDl71k5qOX8OokdwclSmQT1xCOCfjomW/UztfUjW3tmd6zDRzJxWI
6u5Kxbyz6vbsFSbUpfTZCvlTyqQ++j0cuqBbZbK8qzuWZ3XL5XIio4YaclDUDz9cxyhBwLEyzeaX
zKJ377i4BJ6qtv5Z9NyXmhbtBoeV089xO5DIsefCddV9aB9yS/bS8Ac+0lCVOcu/R9JGM2LivXak
JqpftEug2Y9q0qs+Q6gWzOoTQOeGYX5DrGHvyiBj94lBEzuLrJFK6SXXkxjFfFs7TlOerOQwHiun
X4M1vOGz+wAcxsAhDQloO8QOt0cFgKGuBq2Jq626LxSGoDFgYeTDC4JP7mfd/SZrZkib6UZNLtQA
q7O/B173qLREPtLmlQap0V6SdjN54QyQuLxEkwalIYh2BfUw2CPHagEayrAQ4sgkjyIFgqozHC0I
c0Q9wMkBSMTGQIKq03IJ5QVZ9fTOspbuBX4K9KBHrSluvie1vSy8RsbiSyIqEioNxgNsbwqh6SDk
judB+UTKnd1kPSbKaZNjXSP1gnhDSOxLVloGpac6y0lkvY7Und4E4KMkXsazu+DiSf4dc8lWYxcj
zJZqxwj682yFX3LWF0fwU5b6rhqSvXotW051l4pJatLUTzT+X4WGJJp0y5PHJ79WwmKZGyhXfWC7
fdbGe4UBTbBOFN48hQaEU2YScuoC/8zBGRcvuaCvdgnaw3rslp0cYUI1Y+bl8bHkzQ1581tLc7vU
/jPSBwYXYBkw6s0rdqNv6h6qDWPcuVODYMXFir2ct16HwkR61EhJnDOVXP5eeFNCWk8K8KWa19U+
M0AKVEz+Hm0JZYa8M70h+wA40hf6YLVS9Ay0jXnaEpL8MZHPy8l4USOOJceUoHIe5+i5/2XPpbOa
LPaewL1Dl/NR0FJjhM8n3zLkrYvsS7jFR5yPt9ifkVuGhpp/Wy6ZMHCPlX5S86huzYqdM2+LyyzN
BHJC9HbVtMeVNi8t+gZ5sRK3CvFEolOybGFGFm9IGyRUl/VE1nOxtEIQOfJXqUBUtBFb5LvMSoCM
a4ba0KdQa2oHgb8+fqsOcQEBsHHCVStvLMY+J3uyHvCBryB+zOPOQuw8VtZBhOWXIgxAsWdmWnSb
UYTd5qNpNANGeX6Ll54CJXQ+0MIc5CljpXvT/Xkn25lYamutNr9FLtWxHH7LVS+p+i1s/4LmKBSr
cco+JQY59tSQSsHN/vES4qWDkwPXtZciDdbR+sg6vQL67dGJLhjcYklGtI78E6JhAvYullVdRg68
8Ec1wVCZlpNHNqT0tUiRWbNHwv7FrbnEEyCtdBxobfPDn2mXMu6ruARP98Ll26QxOKtxL+JxvAVo
QyoTvWrYag5kYDQtFmpzWoia2Jr625w5NR0vzR+G5bNfoY/t7dWgISTmslDFCkqoW1F46GijL3lG
5btFoqEjk4qO1mQkIjHpnGhcpmf4GNvppQBBXmxyoxTMr9OYytzS/LPP4qusnJaUEo3adpclMari
gmuHscqLbgDDBGhEc2PE2H95rXsEuORWorFhpbRNy8C/YzmrNaOVuvQkgdCUop8kXkqcg2baAYvj
uOrR6DFM/y2Lp7KZepfW2QPLNXBYahxavHJacOC1timSCrpdcm2k8wUwEeMdqXDIm+6XzsADB1Z/
bQ4sJPkX1FHA3cA99oYPnkIHZknBrd0NG7hkCRqQlKDuavhJuOFeXu5qTUyTmLfrk52ahzg6qv/M
ZaRECabKTD3yoPLbP70SCUSfXxIritaeVwQnZprrsdYcYhM0Ep7YDr3Y3tFH3SmrAkOK4qMZlLe0
EUvl1JDq/omEi4ADmJeMNjIdmiW8yNrLcpmHVuFyN41pQD5TA4vPfZ7rFuto71mBCQrH0FrilfvB
fFTmGE02w7ZNW9ie6IGGlGXU8yN6aOGeoqx8ENh9zwubjWN64a59Wiy27jRFmZV7PXKNr9nCACnV
kJ7Wtv0oI69XeAseJpk/VhRs7Lo/GLsyPfTS5iV3y6vWW3iQOPN3b/ylVOpBnUIv8TnnPViNR5Nq
V/ElQqnreQNbwYKuyx/NmgCv+KujI1q5S7XOBhb4MgCGjFiHRFCzXZOnhstiZPTM0YqNnL7rLujj
ILe6sXrpWJIlspKTmsDVeKjpjFwibCV5+Es10N3SPgrRvwzjZK1NPp80zeK98lgKGJdoTG1HYjyn
cYpozyHfjjQYrpP+SqvyOGc6JSAZT5Yrqb4SqIdd9j7H+XczYolgOjcQvK2z1kHZMl3IGRoinbje
WhVErjFzznGgz1DqrIdcMj6ycbirGxNXbzO+szw4WM0CDy6X5KkqpHi3uSsBZ7cDW0s4O4SRL6Bv
NSjpRveDjaJcdI5H50nYikORsq591uNg+eVS2MLNQfVSuAVh8GrquuS4yaPGsBtcgBqX15sSe6OS
ZSkicTyFRhA5cOnmkPa0DViUrCx7m2yhWAytMXwnW2Ddxxyy23wIk4GsDSV3LXdyORNTzjuxwwCk
trEc1yztSyNdWgEofNQ1VcmrMleJ0/qqlcOj3DdrOOgA92SdWDCKVQufMB1yDW7zNsx+lv2rWkLV
elYkH7HMShcVXErrNfNjQt3BB5xhqldT01xdZq872vwPLbK3Rl49RPWvweu/VzVzdS/hM8tMSrYY
Vt16chFgYvfeWpKcxEKjrEIoxiuSH9fgrx+yuytC/+DFI2GJ4lEUDiBPuK+XizlE0h6gBa+Bv7yz
Kv+sacE+N9IfypQj11jhcglNoyFY4c2KXCjwnvyOCiwQVGAey7lEv1xMARSnY1yi0+jFbzAOAfcm
TLf5NxWjnjV6wr1PSNJBGUMpptdYr0TIPqCIA3L4l+Kczzg6/QXlicoo6EnIq9NfyljIdthR/FJs
2IFf+8T6lbTZszQwktumXhIE5JfNJ/7+V0iUn2pcB9tvP7fVKxbcXFAhgac2qETcA59JztDQwbZs
mexG8uZruvIJieZRDYANl4kdAM3K8v0bXoD3AXS/LaIMltoQznsXPMr2aZoo70sMmRhJAuYNrnSw
ojrMJcWvt/Krk/rmeim0XwocNh0pJ54G4KmeixR7M+Ibx43RwoQvGg+OtTTXGcgz0ZnPISrqdwPk
t7W6SBmMDmt7cAh3It2UQfy3PoI9K88+Fze8HgaQeVddgAkvkquEeuGgaj/Vu5XaXYyj+eIx08wc
conRfaL/aiA+QswWGDRB0SUAwUr3XeK8kgSP7CQMSMyhRY2MZuu3JiNS6hDReN88etpTPFSvneHV
G8Y7a9/p7uCaQYSXVmKyS5ukJRJ6P2tlxe8S8x3yDOsADfBTwutl+9RacK5Ve0MAFGCsHKP2vflp
W0Wx6e3PzJ5QFEo7CdnZSHQ0ZgfEXthYi8lFlkjLlvGwK+WzkgpiQQ1JBuIYev2KvS5UAUF/Ztn1
CbdOmY3rfpc3RJJDTTPR1cgqWhHg0pZKy13i9/o+aWgocvmHRrIC6Pp77eA0ORGGk4dLiNE+KP+u
dGG7jr0dvHmPDpAMGdZIc+tADW9LEXEvBwStzwinTUZW64rAQsN0niQ6vpTuZ6E136WjlewZGXw8
o2k51Fl9k54iZWxfFkAPQGRqxslieuo/Ylv6hooQHSYrOcsd68otX/Qn5X2YycP3tcuka/q2TtEQ
t9KNDieRfB8IaLrtGRDzu0JZjImVI2oXGtHmuQTnR3gaQwOMxUaewnlJKw55+OZJMk9ZBoIBCiQY
Wi2RFS8kC8qxgKJQysZT3bmLdNeTPZjCnsAoToLqJbPyn0Lip/Ise9VyzSvv5FaM6xbnZz7WyGSg
6Or51yzd4lzr04wnUiSSD2E76S5ivElbzDDA4Trk09AAmZjZ1C71IZ+pVX9DwseGzhhPPmxSok2o
NFa1rKzkaVYVsYTTVX89yUx45VYknz3jDgdbnJJZdYAd9gooj9PzLBcKuYOjOUo7nPf6KYEkQaZp
P2tStwmyTfC7ndMP0zV8oEt+t1sWXq1xKLjxqeFMLLLU9iR8j9flvUNwsmJ5Lj2M66b2vqmdZIDl
g92RTinPfD+pqES4RN8dDAsxCT9ZQYhnG0tUf02L/l2uNWrvt4PlTkA82sITteadtGLroeMQQRV/
BfhgrGw9PhsV3oZxUb115eMs7CflICWLXkcsH1nhn1HgSftBQWpQGL52d3obvVea+KwerB25wqQK
VXygsqpQm43moQad5x2USCJsKFUlemHetZglrKxhOCbFeEQmdQ9F/6UlZnKFuv6pGL9FOZNkJBFP
tWkKBonk8lLYqPqWdF9tnQeruLWfy6Yef6NxhgEYYNsoG81Q/GZB/r81IjbYUP5GlNqQLvlXFqQM
pfz3fyO8uZX/q6r4n7yIf/+7v7yIPe8fhDcaBoawLlRI6Hz/5UXsG/9wLMsWxt9diLEuhmXlYjXM
u/umj3nwf7oQ6/8wXN+lwjVJSXFwI/+/uBCbpiE5W7/Nd4+f//5v8HBsG+UbR+YI4Vs4/v4zN5Mp
Ha151abHbCiRXozdB/DxnU+MIH0yvBRorJhFEnIIcu0dSKs9hhMSK7vDoYolWqysiqGcO9/SRkgF
/3LvB115RCX5nXBqPLuM/teUB6z08IJOKa48OGKOXwML/6Wdq/vMBXpzJSm6LRJ9BfNrpoOYXTRX
kTbcQYTQISmmplluCLyXYd8uMuaI/qATXziHk1dqh2ckhxC/b304L1u9aj/yOhzlAuXu5oQaHE5K
1P+EqhgxhLIeHUnoUVWUCKGGB0sG3B6QxE2dMvUVtDu9webFi9lyDJwL8boA6tCKYpeAVft4qt6x
Saa3yUZoAwu73cdTDBUv0zEsycOfGtKLk0XSHkNeERP1HLxHIonvfJKP78Dm4k1n6PHGlbE/CUUm
bCqWDMwnj1YurJhxeEVBkWjalgGiYP4EUzad2n7TEJK5J22C8B20cx5zQUJas+6KAeN19imn7XS4
4o/fHMq02ufkst+yaHn08IJlM0nTR0//MQ3lcYiK4VfD2GRpg/cRoYt0LyTVCyQNqVNtbGjt6ljm
2ZeoTQhiI/nJMV+KwLOg6M5PRlUAKUIQGkjAAamRUqBgCPCzGs7eOE63RYHjIpr35ZSWx6We1/ai
ZagaaunLimebp4ltXDa4MZZr9exZmo6Ui3+e4m95kJ29ALqkqpl0XjAhugq3EgaDIzU6AEVSspxj
TUQaIvw7s0GZwB+pC+MEkhGdXS+EONPFP4fITs6d/KJH419fUJCnf/tRPaqep57yP/2oHgisRN+z
UV3UT5rDkAKRF/YOSd/jVfzP76Fer1KPqG+X3PJ3deh8+5fDsBIPFfrSv9aizU9/juLPoZAwQJXf
1WLz53d/nvfnbdXv1I+4NhpbT4/hyMm/+c8D6seQbCIKV/nI347v9zO15cV2MiQJYTrDYv2vJ/7t
W/VE9TYL/QruNHjpmGQHR16pX9SX1jA70pvx+3dIFLiMIcJtC+HlZpBBDLaPdRTh3U9FTvTGkP7t
izZb6cU1M36n1eWayrnZoPmhbR/RumOr6Nbju/o36re9h2hXeOayHULrZI/ta6Nn5ZZdLmxgUNXt
ATFypNVXqH3FNvIpXg09B83vRu2ivhNR7oH/oWXsILacM3c6jaRrHRtoatuuhgWeInjVjYOTL+Li
e564IIfiO8bLFzK4QlNU1HjZK1M0sVePMxIjNKIdUJ9r87nQbE61Y4a7oRqtSxg61kV912VM+NsZ
ySP9ErAzsjIurMVM7EtIgPg60DmHf37nRoCNPZEak3zG3AQ/GyRFmywVB2SB8JLywjlHY5UBdKVo
Y+V5X6ZIYJNVeQ34CKNS8nITpnpVay/wdjwdnTbPUl90JzN+fye8KNlXY/pmOmhs5yT7ztAu34vc
T1EWYGq6uP3B9Hz73Jr8fwbCyiPoEwajscAqfiIvxmSSZmWHi0N1BQd+KarO2VNb5Lu2JtRuLnPU
lT1+ImIpp4vruNNlTiKa0ryEVD5PF2yWJ0ydGS1WRuMzRuIZZnMbhwXvBVb6E+L/u+gWj7DPtADa
pD4gM52QlETEslwS+QUsVcgAQ9o80gkzoW28VsCnc3lBLEDhX8dpeQVAdQT00CXY6yO2CE1LstEI
JnXRZmO5ILNbLm2S40hTBado4Vfq98vIkJcwgmSnfkzkla+++1FbJ+F75YVotVHzol0Ma4TTwUdQ
+CO9B8ac94WlD8eqg7mlew30+wGl3NBkF6J/QGYWLTmQhlIguCT2Ao5Sbl0QmhnHOR8PFnmDFa6Z
KZ4HFfQNoYX2vhL2i7qwGsEA0YlAOzGcya61VebXpR2YTFtzs1M/Wlrb7maL6cWgz/m1Q2q5gbXe
UzjjfABKs4qTkM4qvzUEaW/hG2C8hm8vxqVttxZJlR37dG7Xk9ZiFEjFf+/aOebKInuNtSI7iCDB
cyMyDqZ0M5uULRiQG7T4efkrUGoOknEdNuOwIy2ONulPtI9KmUrks3//8s/PKiHqX5N//jys/o3J
x4N5VX+v3poQS5ehOB2xelB9Uf/gby/9+1vI0s8ttm678s+RqPdTT1/yPKQnHwNIiA42nX87iL89
v4HAtjZlGFaoG8xBQIpxm5BfPI2b9s+PKiTqX36nHu0Hi1w8KMeZtzdhuq9Jl3IY1Ll3oq+32oxz
ahkk3HDOj7oIf3QBxvF6Xv9wFvfDmJoBJmUCPwNXyn2yvNkAZROQzpFJETcQjqxM/gEAp8TaW6aB
i0+Quptqgr05mCXjfwt7liWuYPpk8zGvjFfNb0gvI0sSdwwLTezKjIwQskD1bcCALCrmb50xTiva
EP5mLbrXqq2BXRXkcEHeaUlmvMDDk6aeoL8wN9aWV8asEktCh2Jf8NvoDhj7tW5QEkR/8hPgl2X0
6mOGPlK3Bgc4hJcvHXSP9H1bOzTfxoKwXy1CloffVt7k+tU1cYiou/bJwFm3CF5hoEjSutMdHCzJ
N+gtmH8tHvl9zS5Fm72Ocu0jr3KyqmMbVuDkHbB5JkHRNuD8oqHceEPcEw/FVstCuNJ1J9wYJY1q
ojPlpJsrhtY/QlFuMWxaYgljHdMugno3kn4Z1JI7LcK1GUfZxsS6fs3IxKSQFPgT4d1MTgnWIHUL
6gIbbeW1HVJ/fyICoB1fM4MKDOeXCcWS+6DxOSBsTg6whGICBkL6d7tN5RCZkzBm3ytyqtPZ3tN2
0iOKz9guo12uM/Sbkk1oVdcZAHqPUcSbE+LH4wTSHQgP3HQGPA+yvEF+nGabWEMiRRLXU4WfBpK6
pNp1i/MRLkOIQVYDD4XLk1rMuc02AwkoRR/Fi9tneBBl1X7Uynad6/1b6zCI8yf3x+jqDd6IqAQ6
JMqVM63w3UbBPzIKMKUBfziFeyBtIBwaYVNPoo1/db3xVrkV3DI0cUdjBqob08MwYt2VJTYBE93r
sgS/ot4/wLIiEQI0RI975+gvJGqATl2bIgTjPBvLkF07Lscu9vXNOPo0DZmMTw3LVWZXJ6sEbMG3
Gt1JiBz1y7UwemGQq5/niKcX38siiDetjuWjDfA05+hwE+eiV310LfSMKTpnUDjTuisg+PkxUxDR
+GcBsdHCagizTPHBMGl+wDp01URpc41HriXPQXnigxbaHReoV2EIoQ2PeX9Ck22sfDa4NSFUpJMF
APGOJddk/9mPtH5bw8pbJwnWDYHI9jHG4ULwRN32sEVMcrg8LDqbNJxIjnUFwIi/j0DYE9/bESf7
bNTuiwW9EyvP8DA0ujjgVYJNshOf3BKH7cJFJFvUuLGfGrPLtqVR3rszx2jjyFGQ1Wh4lrXLw4QQ
QTEecObpRUCVjQP/RuiHATjixbe7Z0fE3yfkY1B/EIkjkhP7rL/D8MRZaR3Lih2nVCAepkSQLrXN
PNsuA1r/eWrFS5K2HTG2mb8NGwTGuKI68Kj9BS43VRjya3xsgpwesA1D65yk947USdcRQD+xucu6
giTOBBtvkhhDLD98C+CsHMd2ehtxJdt6I4Bo7HoX6bfkdcW9rXv6tstkGvnYmQdnYrAyEcsLc6pj
2pGYm3zmuJOqFXCCcplLirdUQjSzHaYvduZqWzMCVDerSFubPuenn7GOFYm2xyA/RsmAcXrshRBW
gvYqS5wsHNdQuQi2dzO4eV3rnGInWqMFRa6iz8umr7TrguojYNlPNQwcuhL/LWz7A8f3zmU/bKuM
cVAE0W89zLa+cSAMrIrQu2lU8kRPMX6ARMdsxtE8/2CzhmiJSToximZKXkp52DWnCl4lusUvE3Ld
IXZzHMtD8unJlOBv75N7YyBLAflIHZkGTgFZvsOmDqcUPo3Ehqck4uoztC9J98OTOLU1Scl0PH3Q
seLYMxiEwS2sVV5Uoq2GdnhYoG5KoRVXsIBS5JKrmuS4N1oOr9rqqNV7BrO+Mxw7HwHRmAJVLe57
MRDcQpQWVEe54qmUsa5O3oyi6bZZACOE+mkJweMxjYq2mtWBjOdSS+vhZNF45Apr1mfYy1jB4LHl
pK/CG66EwTmYQ2DF0PqKgDDAlOP+ILDlgKR2YqUao5X/Lprm2GQRbfp/cHceS44j2bb9lWd3jjYA
DjgcgzchCYpgaMEUE1ikgtZwqK+/C8y221nZZdn23vAOKq2qMoIAIVycs/fahvPZNtr0ZrYIcTcR
uObNJ7RIlNr6/kedRHpbcKE3jKu4LNbtaGyPd7ERY2zPk9cW/wkQGdxcw5huErP4imsAFRVNQQsT
Fj2tIj2OxHdXCmhU6j5FaIhFJnZOPraHedB4UCzisee2pFpHE9QqzXuegluhCqLR1XM5ZneR+Qw8
4M4EC9ygxo6jTQRFsYQHUJnOJ+ItLqPLbZAwufyJmL08urjLQJoMFe3DUD7X7DwbN0SD79YVSkNg
oZlCRknG6+iFaTCX8rNT6B4Thn9MsU0Divpqp1VFT4U8DL9JzjC2UAZSgtwN1bYhLWDU8rHrYJwY
Igb7RXfDma16/1jjTQ9UI1/oyD9lJa+fEeO1zsruW15GxzHJnUM/uV/lEpvPjvEd2OBRd5GPvQmy
1sJuCOzHQTTWsXaHj23KwkLNj6MdsfIvoveStv4WydOwKeKIJfKyrXoK6LWz57KDN8UTtFvq5PvY
OJ8kOBG0lgzjaR1mwZLy42F4zivqWjQVuImGB4cNEzETY0kLgWG3dqv3vlAYSqRO8IrHnzx42lip
oSVOFLZAKr3C4SYj4q0u6GQtNd4eZ9Z7LdVHWM/WsYqJ+bGXh6rivsKf3EZsG7aJO33uEcUDn5rT
Y9dTRpiekwZOT1R+lbDYWkw0Tc2nGsfZLKnaYoR2eyJAwbrcUPe+H1SanLp4QFqdAbNqnHm5JwKX
3tXab6RGU5rZ8zyWn0Gepsekr3fzMLeHfm4JZY+iN5XSlL8uuexMQR1omaCtlN1pvu59F9dvQEvR
MWiig2OpfTm6d8IfzEPeGNXedyENYfRciQZ7uuOMH2ZLdzCj/dwtH6pVBjKAKBOT2W3zvvYfZjWj
OXHFefCyYyIy2sIjDIKmJaJ7GkJ/17Xho59PDygiXRxY+6lAYwPD0dmrBRdoUcQftI4c8OTOS6nN
yxy34qBitvCpvrPySpwjceMKczx9zrIlRATccplbOsuOOtvTWJ4n2yUQ3mk++h6TauF6342++h7Z
DJuhxOBXx3S24q5Kg7iwq30e3le+Mz7MBaUOYyVxVw67z1glJwCxqETVkVYpywiVkrchx/62fUo7
7FpJklq7XFXLo16c+75Bi+g1at5V9SLPTR2/HYnQ+VzLgIQgcTJGNItORDhm4U9oTtYtu+ceqhV6
QghwvWWeDFlfh0fbc6KHUYhdBia0K1r5kmjnh12Yw2ZKMDna/Tzh+knwJaRmd8u6rsqsLzGLJh1O
WVB7LcqRxkN0xaZ0D0diWu40GqaGt/8GCBF1B776nE6HUXv0y31W13aBsGXpWE8LJH4o3JTr3lRL
OwUlSPsTRvY704jeyqrBur8A5AJsE+88WXwy3PkFAFfCTNuYgevTqRGWPMkOB+HeyeyvmsrMzrUX
aJ3CvmBNO7fL7O+sVhBpZT7kK6RutkpmXQ3CSzMpIsTvo/p+6IZ56xktC2u3Ik+3bm5t5R51ijU1
WvzdPAFBHeHabdws5TlsHgc7fjZ9p9iplHAyPAyvJloHqxxunG7R225agsLGNVasbX3PB/oRFT6b
FwzGoUFDhVLphy7sAqsf11vBDgem+T2GbFBLdfogC8TJC5LaLHIfKb2f3aK/s2JOh0XVHdeJRJ/w
wY4dey97BUa1c8n36S413IWsdi6NADWa9/6wK43sObc0tsCaSNo8sBJCOOLPOaHV28TLhx3EQyzr
fkhp4zBP43NCEtqxBq1sqsY7LzqVOxIUivQGmsSc2XtTwJbSnj3uhcU+RrZwuVA53Wtd3ufdNAXr
aFHXM7s5bCbHjip/vB8H+6MPzAmOSxEHtQDcUAIAHOJMsJQmL9o37G+1NDwAAjFgSYr/dcsqeXFR
09anduLjvLg+G4iAjkVICzFy/ctA7fqDjHvyZwWRx3jbSkrr30T+opts3omITm6vsufErpNgboE4
FUwOuzr6vrqz4WwRBVTqrU7raWd6hRuQJMLmq82TABpSyV0si31VJsepYFKUKfYRYy1h9Uea7kXA
rkeC60uwgQCAa6TfwwKpjmGHBEMydITNkG2HGN2DEz5EnnOXpWrY8yS7p3AaX+nJPraqU9twNlBp
+8ar50fdTpoVm+nutNLYfLRJDlBOkIfHJZ7Pqor7zeCEBVOrfbvk0sOP5+jt3LUWO2jbZZlPiTRS
i3dgW3ly+uhHaA75MSlJD2yTBLuNxvPvsdxwFv+m0cDaHMkYPDAXBiil6b/6mNd0BTa5A/LXxWx6
itS2zsXQnug10KYwDfaFHjzvXu+bOX21pCiZwvtnkkujICKibdNpSS0OocuGcx3IH9l1IdO79m4G
3ZV7DxfT3i3RR+Q8UJaoj54NDT7y3Rnot1ME84hDp4X0gQiC6Ah/sZEMAJ7FKEXH3v3uwbQ/12P0
KUmPSF2RSsdOuo+1+7mH7QVIbmCLgZYw8bz3OapRteaadTB4Vd3O9z71ZpIvUiBKqCpNJ/e3XDG2
NsSwzMt4HCb52oLD2VkaKVndm5AAGPprs/gURRNLlVJdorDVXOOSao1vNFuh2TybJVREXTeHqIuf
ams5sX6jeWSaGMuaz4KStdVd2pweqqOxrC6JMXOLPmYz/d6oNb5g02CRPYnbzmrIeEfOVBOeVTTe
s5FDIqX6ftOXU00ZcA4pQzjf/SW6IHwF4RdP+BIM4Me2GN+ruiv2sZlekC9HaR/dtXFZPSZ5BquO
tXlQtpeSFjfzCYUcz8j3vdPs3dxk/phKa5MVmKoa4s4Ow1i8iijUwQSYFSVZ+aET1IAXVCpLtnxj
K7i4+I7Iq7+r5/wJVzrBClbKPP8oRpbQvUkNYsKvq3355DQoe7BqDMXw2hqjF3jokqEI1gtsPYKI
geQG4h2YfnEwGgmzDdzNbhGkouCPfs3ZmZ0sx3/Wi31TetMhUfZdC7r4sAo/WMmzV12DKpD50py8
UBWtNo7TP/frS0o9EjxrbmzL3LkZ+yg5j2hlvixDuz5q4M2tcaZNJ0IfPgiGdG3gcoydA57ro8Lu
hEvKm1fmYgGI0bMOJtnAY+pcRhkhM0Pxg4h4+bGMogt6w+HFhy3efA2j4SDi8QWNGT396Zu7aNzb
s3HTquZjOOEgLCvMbDG4GGRt/o8CY+W+btzPi8itI9MmTpq8m3HtDg88Fn1QzBhwlUDnkhQRyOp1
dkQJ/2jSmN2sfO8uum1VDb0QrGASwl3QtUUpOnsyTeeVCAMer64rqNl7HxobXXXqlMBKLZyqEXvg
5YvlVBbI+vYctz40HZetYtQ6Nla2Msgdmd7iooK2RlbIOFYP9ZqIx4l78P2imOpx/rEVog7i2iL9
cJU6WzbSKWosBqoO3z8WukaZW4Q3kTefROuxtDZ3aeR8wx/82ub6ITdsl4TD6b1EpL6xyPkLpIDN
1nd3lCd3RtTlRwP2TvclbQAkNkIgkCpBF9J7tRKNL9zszJOcvrHGTF88SbfR1cN5UdVJDy1VwNpn
Uz4CF0+DzHXZtCWa5fMaqdPnA+C0xPu+DAvaSse9tz1W5E3XUXkpH22fxnPsGIB425FTY8Su1aDu
fQK+j27K189N8S2LdLm32vxbn9ECjxsd7jwXINusQxpXLC+hyZI9MhkECeQMaMS0AQqQmGqQWBZ7
JEh3ppzbU9WyPrRGdahVdOAFgu416ht/tUiTTbdXCR4wxBw8Gs38NvcdiAEisfZYgE990qQ3zpDu
iPehB1UptNjYGTYV3LXNUFrJrWPcdelAV6UtHpy0u51Lioetl1UHj9LxjRhWDKf4UIWjG8CSov8g
2/uE5Svg+rOjDWfbG+OjkVjEEwhWJGWfPfk6Zc4c2zbQY693XWFAGbXIzRU4RivLf+xz85N0V3Vy
XO2HofJvhXzLcQJs8m7dHqUK7qepwT4PB/Kc3tlZ3S3myV4M9TA2/v1EVi9lQeNzT0L43UCl4DCr
QmxF3t0ZMsb75KdNMLtw2KsYEpRbAuT/lsywGN3xZHfMm53wsWbgORl852uywhni6kUQkKtnkyK5
wXoWRWEAxdALULOESItn8HZUGQzjWYnjiLpt01odgpas2FEEom5uPiqqpYcSlyQP1MiiPhd3iSOJ
omkPrur1AYR1C0Jp8cgEy8GDxtQGplsZUu4ctAtnu7aeSjWf3ZQQmpqotFOST3e2AgtbQ3YCKF1t
TbOmGo1bt5uSQCTl05LZ7/Sm7I13sqFd7UG5VexDE6rQ2FgpEnxpYz96Zmz+ge+EIgrmKXTt9rDP
2SjBczwlyssfk6K6rZCBZn2EhFhHN11oFCcLLtMRpMUjnX8ISCkwWhLLWDWEkkIOATqnocErEQHQ
Rfn4IW64aEufcYEzTZxCP0kq6fGFlQi2Ph5q2zQB1ufJaekoqc4GUJVuH3bO8NGb5cEwBxwhxFZt
HYmdbiaeZDshmNyGracPSKSXG7xglBGGSB+YxSl/dtO7x5NAQ+LYm4STjk2H3sHJo620b10xWhvc
Em/ElJY3vdEQhdMl5Y17jcb5139f/61d//pf/+/6KyoyFJbr9Xeu/339t99+JqGLjRkhMXkV+ASy
OJMVuZHme0MRJrIe+efH/Dzq336kwsu7MefO3v38oetxmA1pQv/r4D9/00vLc1/BbaHhy54yDI9D
hi9j+9v5/fycsrdu16jw/S8f27b6zJ4JC9r/fK1fzunnD16/Safc9xjbXnD96JjSE5di/To/f3H9
7evPXS/c9f/F0LsA64QzRir+9l9X1HStkugtcFMtSKQB7SFwspjQSEyudmvsYlNWO8Q1LcU71N+4
/9m5DMyYk22zk8yYdG3LgsfAppg189O9FNIElmH7p1SkB2k6WDd7KmHzot9yRri0t3dEWH1lyx9h
HUxRXrPAD1KiBUQCx2j0ad/DNTBIktlNc8dqvizffN0cZ4GexU2f8+HLQGovApMCPrfO7s01Wa7A
n7mZDa9Ex3yL3/oMQurr2sJoZ+xSqa7varG8Zx1xUpiTbgFtHHy0JMSbbDx3D3nkXhQT4/0Cz1ak
EVLOocdmzHwyFiRGCAbU1EMhINyEp37EhrXUcDhjFoD+g8SsQ68ICm/lwpj0b9omLoJEOBgH5UHT
i9+QVkVoNrYEKYF514V9Hvviy9JyeStaXISfBRFYdSqG3VuP9RjbG+0aWEjDRuTTiYntaNTqQCEN
RxYGCUEtbx6Nj+h0jC0M6VukOcCvkSUN0BphnbSHOuvGII7F3u3mT8hy2Dn0+5BQDQRe6d4hESlI
cB2ytK4vRY7fdRTTbmjmb6NX9GwQgaILAeBp5ZGwyO6J+1g+xpH9WuUsb0mzoQg41KhVP2iTKui0
EKFmBTa61m1rJO5xzHQYlBaOQ9XSQE8TnBmFrw6NWfN52TkME2uHab/bOqJEgtwzmg4Y4Dbas6xT
P17NX/pjM2LywSaMUZV1hSQTm2bPp4VkBAppHu2o9su8i3T+ZWZSCwwkHvt+hWTisbz1WvhcjvvS
UOJspjba2x5d+WIhKaU3Vhc7pKneIGCxcDn5xr8xl/Cp7vAyIIGrgqmTl1GQEapKuS2NnJBVgs5D
JgRQWAvJ1hWxj/6lW+obN+vfiyl5XGa6lk6sYeRrGbgW4tOw97z9VfN0NTr+oj58/Knc+z+lLh5J
I+vhRtqrYO+vgj5pu0I4yhEsldD1/VXQF4fOnCea4hRZztjQQSDeeBmdhcTKH3MTdccKhHLrhpyO
orTpz8ThHvKcBHNXWZgqTl1rH+ihECwRRfpMUJf/5Ewr9dArHjIehMrrXhgKos2fT9wy/+bEJTF3
tFZdIan7//XEicts5UyN9kQjODsZa95HSTlvDWNcg4Z7SoMpAQNJHj+A3ktuZkH46X84h7+5eNQ/
pLBWKaRilffXc0iaJJVTXMC00f38UOf2KbPS+MTKz9r6C0HtVT6qfcjuwGhYMmjzRj7AKas//fk8
hPvv1wKpqOM7lm0qS8rfSHtZNc9Om3nRSdfhvI9V65x0T3veZBAcu/TjsETVocrlq6Wi5k5l1nRM
KLYMNVTpsDPuBmDftyzoAb6p8Q6kGNwxomNxEMRj4EQM0yhCrbvQi85QIG6wj3R3tQEVq/boh0Ph
b3ZlDqmjSqx3qYj9marmkPmkWVz/IJXRuyVf+OOfv/bfPLue7QsHwKylTOV56+35FRRq9iruhzg6
ScvG8d4RHpP62RxYkbeHgruNnaW9HZqRveWwHF0brMVU0t/PgaY3021ZRMOxMEfiEd1iOIUOESoD
wMbVCDQc8iW2Ab2PLzqsxP565v9rVc2m64hf7s2/q5rfu+79a6y7733f/UXX/PM3/6lrlv4/ECEr
DP8OWmXGnf+RNXviH64psc64nrCRlCie4BKGXfx//8ux/6EUN1dJJV1bOIK/+qe62bH+YQvl+6bH
uOVbjin/X9TNqKT/MhIqcH0mNXwi7B1lmf5vT5MvZnIDa6M+mu14XzkmtTQKsHEtWO9VaN4VGrRf
LtLfDL5/d0QWxo4wPSngsP12xLx0SmeZcAuOQUd42mZR9Zstb0eHWsIYxvo/MGLX0ejXoX79ghyI
pqEDKtVR6yjyy+sS9QaxDXVWH9lFkpfOtsebL/WSvctmufz5m/3NoRRSSkZFDmhytL8eavByC1vX
Uh9X63OWZz9WgG5CRw94wp+P9PvQx5fiSK5iFOAZ+Le71lOT6WIXH05ojH7gK+puXQwUIJuoYv75
UBbP/O8XUDHTYNrxXU9Z1vqtf72A1AYhd/CtRNaywxTmRTXs+5Q8QylHI9jQUqnUyWp7EoXmZu8N
6LGiJljs8u7Pp/I77Xf91tJG68/dtCST91/PxINUafT+WBM4YuzNLLyTes1tmi6WMV8giD93jvc9
JOnwz4e9fsPfHiGmOymlp2wgw79PeIblVoL5lUfIyACd9CfbY4FXjc9NPz2DyqI4H92m5XJJVYP3
1UjeW6cFe0I7InGojExKvqYye/3/OS1HuML3PEcSmfHXyyHbSts58+qxdzoqzLl7lB5H68UIkUb1
3zCW6ZZWU59iG115HH2VP81Z0WxqPbArmNf9xZ5C3/ufT+xvbxNcYoYnjEoML389L/oqBEkDsz6C
PmuPNeK5XasHBC1Uz6lI/kggPiE9/FTb6OL/fGjrdyLy9RH55djr3//ysCrlO4NBI/A4ueJhNHFd
aIAdCKrQ9rfTZTIxE5npdByl/JIkb2Ub9v/hafm7QUD+cga/3ZUxK2IiSTgDZlL0E950kVP6vuAl
JGkq+/Hn72ub1r9fbV+h8+C5JL7Utq884l++cRUWripI8jpWZr2HB3eWoGVGc8VumRjFHbo61y0C
yKM+dDdzbAAOVOOz24ojXTQ2webafcGzlc9nP+TZEayGp9Hf1x3FZsoVfjbcR6Z+doR+rlKsJNWH
1ePlJ+m7tMAJd8N0wR3iE0ZTRwctC8qwFZ+z/ryWiEgGfHkjS7FZvMwzwT4VduZOoeFezo3kAc3I
WGZLgRdT6PtyaRt2l1TYRnc1TADz5IWahvHZceRpsME2WfGRcLgCVCiAQdMv764oEsMBctPM76ia
HpOGcNO1T1VNpwrpOAU4WLRZ+dh704isHzlUUWixEghO2GCOcyj2XbpckLMfne5bptP33DPPmYgE
NbU9e3bQqOMQ2H76o8Cvulp51+fJ9nmESfUUWNiehNt9VetQvF4ZMyPwKra7fT1iaJ/sr4ZHgLa5
kp7j5GB73l3XdeFm5HtZkzyO0/CasxNzXUq1XM/r4NHLiXI14Zrk46Lfmot3i2M6LRfIZsQbfZTq
I/J4K0GxY+r30eDLqUUDjuw3eqDdGHo8B2Pvo06x4FQVHrelmspgLiqglQxg6+UPXQyIWRbYlfHq
9hgZjar40Rbd3m/Bq3nRnQ1eEoVKwZYvNs/hUH/1KTo6E1/VGBl63MW8DMlwn/rfJ4UXx1XjJR6Z
J2w8RciWLmlNQy62HuCRjYiBOJNQLU90Nnlgl4uvhmc8UceigF+aDfy+3/nBU9YRmCfr6B3xHLuc
kNV28q0ZprNj5u/rIcoFLRTAXDy7er8eL5mbzx1MOd/I38m3OLvrlWLxcz/VNKAz80I1fK15/sgq
wjzT4n3wKCmK6dI0M3bzmLZR9CQqe9zAzXpOVbuD57ZWctx+G0b6KSsqPhwLynYmgRTaSVjgV70d
SvKXfRWfHZk3UNnmy8IZbcu43zd1Ymy7Jl1Tj8C0zg1Vj+G7SjicLbhZrfTnQ5PdV99pVViPrkdO
K7LJG96r2+vZe2CCN5M1PK/zLm4NkOfva3IDuW/vI0TbcXZu/Z5W3gRTaOvYYpPH5mV9lMd1cham
vIec2xIPXCBO4t4kzLEHhwALOxwuokXK2rUVKtl0frPYXN6yi6Wlk9MMIctnXcPIsK33jRlOPB/C
BjaZPlwfR8iFP9L1xV1W52Rr5B+FHT15lGG2ocehr0OJSvIfowT0mvOuVEeGW9Aq40Ws/QKLivK2
oaG0M4C/Ryi3N9KP3/uBdYSTsaeVfnaY55duYU14HbaGdaqPV7TSxCNUUzqdphwVYj9fSIOpdqgF
za+0RgciGc0Fay3IqeetzuIfXlU3AJMZ+vo2Crw6e/Pa7N1onGOT9J9dCIoz78DA42JFoPYMSMjI
kA9SM2X5I0vgSZFgAltEHK4/4OtDBNKIAwwXbKYZXTROa5KcOm0iPoWjhMxD7BLFfacaY0sdfJr7
2xp2qLfQk0ASiTDkbLaJsSNj7M4kJYSmuKEPo3l0/SGYWg8YhUim/ZgzbhureMhtJ1DwukK1YV8g
c/J2yarmg5oNXQXsYzVv+k9EqEUmaN1bfoD9f1c1Yb4LkU8iTQSgBlwHEEgACUBVznhT2x3ytHi8
EaI5eT2jaFev02RF+ocBXnIvTeOVd4u4AEkZ28Bia9O2AvfXIWQsi21UOy9gCeDvTrUf5HX6Ri4u
gS/l2lTMuXC5ZQapwXuVx1wrDE+XKwX0+kBeFy9Spz/W6cAs8h+g7o+GyaVhiOt7eudzb35rQvMl
jUs45dbTGPrnGT4MNI9qF0osVD9v0dwTnlgcULrdXB9+XYzVDuD0asg3Eh6oMi3fLWvdKudoMzsg
EnNDzI/LYx3j+AtQwXynnYUZoJKQ8v35NALxtXxR7hP865t8Rp0x6RC4S9S+NZorEnXJXoF4633D
27WN9UVq9CrhkiFh9LMehT6YFZkC+Yc5KyBIGIcG2gQ3EJaSaxsBdG9eyhoVAE4DmjAiuvFGXh8X
NBNqEVS/0MSp7CxoD6t6Z8/LMV1IkjPNbt41luoRMfmnpCzFJgZQBy0s3vIiI5KV1V1ZU5ZWA8t2
NX9vVH9va8atmTkTv/13aUIKKBou0kCto84xfmo11XvhcrCBwbxJcQOpZAiIT4Cytd67KucdGhbi
apwLYTMP08Tj0hctGdO+/Z7F4CMzMzGgITcgxsH/xDm3nVLGO794bztww0qkCo4TGZvrmsixp69+
6rJJ8olmmA0JxF/02zoHzle5cQTjif1FjEIcr6iBoIW1bKjjdItj1gR3P6ptRerAJnWq57KXl3Li
FYhD/bKU0OPWsRzx0WK6+BBItNlGo/jolWT7XYcgSt3gya2Cvi4ENo/6H3Mb3q/L5Knv+cRrK5T5
5qHX3y1l6qLYJb++SnyAAdhyOJkl3/Vqum3YHgAkKW7YaPY74URkXULe6LW+jZTt7mhCkQ2MUscL
aSHKlCgih3lxt8yyOq64Ic+2eMNZGKBaYZ5rJvdWl1gTyxe7V8NL2aAAtKGF2Iv6isfpycIN8CWl
sx1n8iaCVPM5CrTp7Tv6l69phX9uQHnC5htB65h8VN1gngs/HXHmuecsycODqNKz3QyHhky3u6iZ
zJ0vgYj39qoazON5u+Z10cTEFE/+E23AwEysiw+6UMJA2NpT/pYwle5ox3vT0pzmpmUSRP5vNksT
8EDjZJnK5NAVqPCb1kCPnTTzbrbnoMrkqY3RwnX2SzlK6tSfr3tyh8ceFmjQa+9A/ra1j4qJgD1x
WybYBlrXfnSntsRrUj1kEhq7a6DmQkcOfgrnYr42D2Z1sZK5OpFmvWuyftlGhX40LWBArtdsCruj
zVs058bRDaJTQHGyn4cApBpZmE3/zRjlvS5RO9NM2Sci8Q9TXZxdGJK8FNkzXeqtW1wULOpNvS4Z
iK1i9Wp2xNvDl6MzI4MiJF+HBOYfrve1n5g+TD1ae3i7eptXD62w8Dw65TYxWgQiKbYH1lvD5Hyk
E7sgu2YkN6KMhVbExqQRPa++5P2ffec4FBkIW1qynuCAPtmsm6V219BRpoDB1ijvEgXR1uO5nFcN
ITEoM50Db6a/gbppF7WZudN029jzIe4kbtg9xpD1Rm9ubmPYsdVMLduECqbnbjgov30A9oWNvarn
Xdk7O6vPvKDzZpd17PCpS3jTlmWk/4MzbyNUvitVgvXaJgIA/8bO8+L2uAZaruifphtrdDD4XUbt
HiuDhNWWGWZHZX3eydoEvw5OhywbP7CM8AtgGB4nLiqprxxd9v2hdwmmdyVYtda74R3MD9eZrhQV
m0wirHqJvwztiXNaWiICIuoEDGf+ISzLZ7tx7MNCUheeA/wdPvhiZgVEMBHB8HZ858MKFGH0luPj
3M+IMBDuhvs5Aulb2BlJvr0foAFpJD0Sk15zZnUsivoEuS81ftXLV+Vl2Boo2O/DZLiTc/fmk9m8
nYuh2cTJmtNGvrZpszZYNG2/CWl8WbJMt7Qg0pmHACwpi3fLRnSuEUWyfdgo37qQ64GxZWaZbrBM
dhPB+F3n7+uE+bO6hKQtqrZZwvoHC9dqGRpAUzofSJ4B5wv6UK6LgsxbBsBfxrnCNLzrbNZZ0mRn
pmjUEjlBnyn2D9dlaxaLIKpnzqz7kPcA4kN2M+lAYb0FcDj5dJ5Mzz8Y1sSZCm7QaJBlgU78ek0W
oV4rFFmMSR8qFd1fl7p9yjaTXNVp0yXpxVYs3rKof0a/U9nf+5nvDZr03a8P60qZlIJLiRbOsSFy
ydIcDonZlpvE+OQydjAIhpuJiLNgESQV8Q+29oa0FlA1LQQm5C8lSbDhg5HjOPNL/leNUmRXNHpv
s7RrSxYaBR1bC97JEYS3alF9qcBhY7qvE+w0DiSywdF8PqsL6EwMG6ERhMRghR7GD8NqQMtxG9N1
s4Xhhw30ehVoP6idTry3sEu/LJVJ5l9Lj1Fk7zAqeihleMAK9mmG9NObhjvWpyjmc3YkB7vk4lb5
ozdM98RXvRQKtgSVw9qBE5z2waCa+wrpJm1UnOfM09s6aWiA1h35aM2Lu25DRtL0arNsjgZCwr2l
cCTKrjqLAXy25xT7qFFTECbA0xzY4OwvPQRTpGFcq6GRYmsq1itrZPzxc0nVl08QfzdgfFmBNVDU
6PDR3mFCXbelsvc/2/2RJFLuKdrj6xMaaawoaNTPaZHvVB2ivQGIcT1trSSMJtyRA/o/fLU5Mgzz
gTTGaifRa4CvWvGY0ntJcv94xadaxfCMo3rEq2AdIzE+i3Gm4c7iWHtceFb2bND2RQIVyffJndfD
c9aw7iny6CYqqjtZaXamHRIp275c74FeoVJizY7V6zms42pZrXuLdX9sxvMHhxaxpsNHmHECZzRE
KOYJcH7XXbKgf4Ki8N7EbEVYKsXqhffQove6u56E3VU7f93alhLJIIsprhMgjHWzWqfLWbtvXkoY
glHNiCrsW4mCdtO58xMw5lvPm8951j/YlCHwVN/ADyKnuuQn1o9e6x9uNHwZqzcHyWCt53yX8oyU
In70KekJzPSVVp/rARNIbU23FnG1sJeSd7Fu0Ue8b2b44Vp+u5487bBiWzs8r3ZBoSJlkiJj+UeP
42is+E0jK1YlkT5ReV73u5AXOh74LJH3YUEtxZrOqrCeJprFlGCmOwIH9NZwH4wBCnJRva0Dhobo
QystMxltvAmJTSJaHlIuj9Gw0VF5d8tCg0Uwez2tWFk1L9dqchMx0rXuZ0NJimc220sMIud1XoYE
vOlJrm0H3ul1Uz9ULNk1rlbPQ3MFPoYZoIddEhLI3aC7ZonhBz07YZ5gfiMSCaisA2rD7fWtXdbq
GPSjbyQ9u3ga2EYo0RBecn3R9mq6KXX3OZvYgKwDbf0Br8C3thlI+NT79a7Gi8ZC675PefyeWl8h
ySO8lbhj8pJhxniYwdiafjXvloSvvZYgho63J5qmZ9d7zXT8tbH2S0lVpYV9wKx+CjVDBpBVxuXw
aVqmj+vXRJdNTZlBEULAvasoZnoG934tXOoO3yyrViaSN5u3o5EUKkYgdsGEAwQ1Pr0B0UOhCntg
fWEo4AFay6UxiMqp8+fGr/bLOJGMzOs/sVCH7l6eSEoyUF3DbrXgWrYIpVOTotdQfpxlusAnZN+x
FnzcCMSjQ1VDjpx13BknWj0Hi0Witz7a1z8IIqU4haQT8zwaHWTEc3yUubyfVl5W19BgomERSNgl
nszn4FpYiF9zd0Zdbatu24w8eFHCBrz3iw6YE3pWeLM2tuh1JaC1BfLCpc6eUfUoiBW9VjyEX7yX
rb4fkGAP1E6ku+6teSptBLiQXQ9YidmtX8tntPp9kRFAHt6NMPfmjlHd5+KkNl+Trzi14xeKh0HT
jkGuQ9BpFgu/wio+9gO94fV96EOHW4i0oUrYUIFv3slCIont2QshZ2ZD0++jaRe56oOQNqLuhUf8
+voBJRMh1rjrVjsEyjeJ/MaixjhU7NnmCcEuaarhur1nvh+a6IeMGLjdHCHVyLYIdOSpHfV/c3ce
y5EraZZ+l9mjB8LdAYz1zIKhJcmgyGRuYEwFh9by6edD3G6rqnvLqmy2swkjmYJBRsDxi3O+c0uH
cTeVNmoFhv/4QEQI237E27A0kkxh751WuIzK0pGTIQeB0baZt/aW+yMLl4f7jDQzuOtGDN1ypD4G
3WqsOQ1USPWWEzHWlyHDKc0LIlPektW8mGSZ3GVIvHVU7mlPDWJ/BsTJo95VEFFhwbVAzqbopUEm
sosPg4PEE28B8nMaZNMpnlHlSGSW5D4FzdVG2CQrjtc+fmtDoiJwxCg8yenPvO6t6733zGdFvoWn
1ykSjFXrZm91O52HeOAuFXQGzhCM9CxcP10ro2K4ho64ijH7fZ/SGAY/NB6IdVUqan/T83aL0k1q
bm1g0P+42VEqJpuq4m0raY0hAvjoCylPicdwNegzfxnJZYHgTRN7v7yElreGPYl6zYFuyolVlnBm
a4ffXeIDjEypkbEpPRVx5m6Xo+Qe5Vz67JC0lX/BIvq7GwUDRJQaBVMEgl9+x+VTNnELiVEf0id/
beb2sTRovYMC98eUSg5Ubm9OOKHZIWLs3jPnDu/q+70tUZTRrat+YaMfwAdSHC2jKVtyYeZOQvQH
FuYBh8ti8lILMyn0t4Qgx/wVEIqiyz6X6EgPVYXhdZf7tdwYNj1qOT/eq7n7D0rpNa1LKTibafKY
zGb+8qI7Lf+pMHZ9aEfPCza58crvPgtG7HAXazI/8AMxb2AJEITE+kVECDjaCRg5IMxe9iRKUF0P
FQwBzL/Lu35MblWSUHx5KVdlle+afPogdIPizo2us/88uKG1yAfbk5PSh7bKRtd3abiXcpTW0Cnz
7Bjzox3FeDC9kqagnn4GjvvFEDlm/jDfyZDEZeFPHS6R7GtZkeBUgtWGAbKgFKeFzpzhRNXVjzI1
1FbLR7yFB4D+H3PouSvCaACjtg1o07A85IlrkD8U92vSlMmniuzLaPbdy2RmbxkuFiOTIypn5nWG
v53leCsxsm9cxnfYtY0SXWIJSLIwalRS23nERBZA9SpmhzgnJ40J9xYn8q1R6trd1uyra5+kwwPW
kBJNKuGuiqQlgLadJKs1bbapRdkQd+NjEznm2cYCrXuQxKbHZq4Mgn4fxsNr3TnqkGFvHSi3aY8+
Ye6JdeC9QcZAcIktrynRKBf+MiMN4/1cegRZmMkXoJ8kSEFgPFv4dCBY5k/54OHd9KR5UxXyuXsg
Vtao9pgsD8i1K9CXQOrt0T3eHwKLj7oPoBHWkfeC+q8HWbjHNsbeyw3fYNABeH3bT+VzWqXqeH9Q
BJQfJVcOLs3i0IQl/32aPxKUHG6m3tgkeArW2hqYH2jmxUpz0ljIepkQctoFEE/XqiBhCabHj8Y0
7GOXmR95yUIB1ra1yYhXfCgGKzveH6Ik+ABv4G9sp5LH0cO18reH+9dicpg2ukq+RwUUH9yyB36b
4thmgzjeP/rTp47unF0o62NUEPUpRDdulI+y24DzdvzbA34gqEV+GW/6KmCEU41RA8qQbK0A7ofR
I/c34Hrz9hyq7MHlFHCicxI6L4SLeNvB77ajM+Jf09E5W6L17g/dYlHDQsF1xcB/87c/iAO+UZow
0bAMWGH3B8b99h8fdUu2J6hE/sQdltmkaQuu1qh68g2cREVp3prEMm8FGaLbJGc0qAN10LCrz4kd
veF6qc7Yw2saxyjbG6kZHnmVbkUbrrLRLF9MVZ/54/GqrE6TP5vGBz/tOwaRebRSHqE9Xl47z9Iy
7OdIm+VGIXTDvAKHtbVksxVUBBw6k0/8V+e1vKGWTxm0V0/4Y1b3z8YB4BETfgOIRE6UdMfTCYep
vM1OVt4mgUcYvLjc37+GVYnyA8u2MB7HxCye8R4xFINoCYRVmEX6GK1HWsMlHFf3TPdnkQhuRPye
m85QjL+XD2Wuf1ojxAPlNg4tAAGF94/uRsG/+5qpmi2orq/kQGnyXYJuPdjuh2G67Xb0k+pE7F14
yshghGh57JeH+0djr18YnM0P6MGovhpzPIYq/R2zaN8krA2P9y/dH8zE/69Py7oFS5iWKQz3LD2A
owYjP3FBaaLRrOek511uLx5xmYrr9Oy3Qc+2iQdvmn5wOxKAZ+bgZbJ3xVC/SDilQV1Me1SXGFG5
it3l6mwn39x1Ij5XGSaerIVIbuTtlok7AUQWX7FDm/pfApwYr25XJ0s4vb2CGVKjxwzDta6W+rTe
TAC0iNDjEgfGjomqLdHORybptxHZ5XF37BOFOymDUnZMl4OmCIpdlHT+zsGghRkmCfS6tDV6f3rK
XTraV+3FG1aJ9j5ot6j6UC06DVpkS1HQ9T6OXv4rZUqswJn3iLxSnxIQNPiJsHf1swE7VeU/qorv
Pe0AIPAURN0di+XJhDaJnJSEfGh6on9ovDDeMIoYV+BTSLWZTXG8f3R/CHBq//FpJEt7i+KXO2d3
AC5B2EZe9UetBN8Ea+sfH92/JsO3IQzmA9Njn/vcyHhcRzPWKvKQHmySTjZYdMVDYzXfoN6fZORy
i576J7zbX1NdNZCJ67Uu62lvhe2bnbi88uODniaTJB8nZfAwhOcg8o52RzahaoPyXPqSIZ0KD4KW
J09jIkxK8zvIw13snprY3Oti/OZX5fss2y/JSMVoTfhLqEvpfG1AETYlfDg5bzLGmdRFdcxJoh/N
nBkGKWrMPcQ3066ZE/TNz4qivMU8tQM4UG5+O6XxEFlkNg+DJ8GY2WpjucjIAPoDbyxhcIHs8t3m
ayyz743yvtOYEJHuEijUhd/HKvhELwqDvLnlIcplaDLsQ8YtZKbD8gOYgFSwRHpcEkDhdvfQhXjx
L3Ye3j+UF68tLAaGLKuyD4GWQbwi1lkH4JUsx72mmtOuVt+i1PmoZ/6TeiZUcOQ2N2DvjDSjRgSX
X8ISzI7U3qvth98JHvgOrZy513MEaoG0Bio4KWm/56z+SnTLeXaOc2WzjLPZ96qs3sp5Sb2bWvuc
FdFXTqFLYmpCaC3WU25V7uyue7KrkgSxsZv2MyyVrDbwffcBKV8RN7gZLAu7uP6hfsYCNWyoZuvz
rJiAs4r6jZFm/GPKI4xunRcmPnP9G54Si+X4tXdr4AfslMUIs5t9XeC39iou8C3XzxbEEWx+tGrL
RC/2w9/LKIgEUBoqkwmLl+Wr1g6O8CLIspLDe+2bOQzgBW3NGKINaCChydDo2AZ9i4gJAG/c+imp
ho2jkk8E7C9I9Yn2COmZvQybwGJc6JkLoFKmakRK0DEWSqP0064842Ev0Kb/a72NWCRm/yAF8026
AmRNPltBxxJ/0hc18xxicGV8tQSl5xO9SmmZemNhNh7Zkbhl9p1KL6CNwbOTZcwnllGTz0KtA7vt
65gQZKpuBhQROWdLZ3D/VYaMGcEFpc5wCG3aWUqeZSzcXMdYsWWWNJddQL8NkXrop9+4ktlXxQvp
1d1HhQRPzbSniJUFPvCDqLPPEarcyhiW0UG6nTmuKfnjddYZZ4WM5V//Uqw/i9K95ZeChtRyYfSi
f/yzLi8kN9ZjJLKvM+u9Q05UJ7Ssy1OCinqxsNoP+9Cv1+NIRtO//t72P/neFmxIvqmFAMr/c9x6
I3qZMepP9+Wy8c4C+i++kaXfJWMGPJfXwp5uCrXINFrvnmsf/GE4Ll0Ya9Fb4EMNreFSU0ewUm4J
3PQPo2Dk86+fpfqLKMw3LdOVwC1N33FYGv6jLC2vxzwRKuFt4/EsdUuD6DXN8MAxTDMJ9h+Bi5Ws
StX5WMXRVSEZq4bk9yLmiCJexSxnO9Kl3ragI0Zr8OksvZyXMuFxi/wzrrNPLJS/eU9shU1RFsaa
dPKI4hZeBq18aC59+zIObCtxrb7GkwucPKQpvOs0aBN+swhWazfVpP3RyNsJ6LKYG244jyewcHwz
R9urpmcVN9bpBUrefpiA4Geyv02Z/kWk5uOHr9Lb0rAx5/lU9XBLayg3YvxiL0PGSFUHmVPfkl8+
s3qsneklHfX+X/+urb/4Ang7WtKyQa+7RNX/RbBaArk0PEYfBIYlpDCYYoNGle530ZvUy0kGx4JN
I/AFZjRQG/MJujkhOVerF1s1mgW3AybKnhtRGadlQ9BzNOyb3tily517GpjnzFnqEowSMj+p/f4m
AhbApVWc58aHCmDOv7PZ6Dnc2mKrqoloteU10UwsgCmvMv0ZYg1dlRbz6oiXblko5hFDsnjg7K/p
UUw0Kg9ORtVlMxB1YntfukzfGDMUNeM2xS10E7dPg2YxlVgDVq4i/epCKuZel31mNjlzJDKsyomT
pw5cwhddqsLlz3XKw33f2hm/0ngot8wcDNx5mzhvf5A2sGwZMqxWDCA2KdluGs9qZzNuzGDlYT1g
5WVmmzzsTZBVgL4CHUERzs03Cj3mVUx8BKO5xK7PBkMuNAz81NJvb/dZe2kUV+EmB10avwp7CVMl
TXVdBPLD6in3AjGzGElosEx0ZU3YrGrWvQ95M+yMzIZoFlfllnVJjK22PJSfthNPkE4RlCapfJf8
IRuCY1gM38UA7Ubl8Fa7Cz6xQ7mIBBRYEIZSau/Uxrcw4zpfnmp1CAv9yxjGG1Hs/SNuehi44J4j
SInvTiARaxAAkAxtfSSd4O3fvF3/yR3Fkray4CQqsL6LB+DvFav4+IJYGE0C54YfebkbuAu8AwnO
TwNOFcQmpYmeQJETEd69LO+W22uxKOnutuuqTf+Nfvevim/fIfXTllxHNhNJ+09PqZ3UoMrIisAG
hh9lFj9RPh+W0XcKThWUzAFzVkpqeP++SK8IefoMzOqL48l/87v5J4e746O3trFICCSRf5aed1HX
ByrHbw7wqUR5w1VF0FAM4gJlSwuewv5R06r1M0ismv1LiOS8WeYbatGPoadYNTg8idP1Xs0uerWF
njZMwoJVVI7/Ronr/0UmjxuKMweFPKR4fEnLLeDvdLgU2II1+KD3YxIHa2JBtygr1mbfxAQR2Msy
m7Z+4ZpsJOo34tRP2g6Go2sKWJD8QwbU5ymJhk0XedkG/YS7spdp1OLvBJkfAcKYnAcTvlhXdP47
WAUED+aQ0UbmhfFQ9n5zGJLxLVu8dCYxoBc7I288gDfqG9J/9+mFbPNm1y9Gktab+0w8NCLuPvW8
tzE0M+kD+zswWEu/lLJN9vDSuk3ZRXrLZbFqUVa+qQwqT+ZflZ7miw9OIJrYWxjOsNA01TGuuWwc
Uq+JuAA0G/nGl7psAGgi3+UdbH6dUsS6hrNfZo53qWjOTM2DD6NZ4JrcI7Stn3rFgTzn+Yuv0UaF
TjatM8c4+KZ8wsn9WxZmt1POPogXhHvjMdAuxhjCFq5MNVfnyi/LW7rwJFTCaZVN7biHD/OrHaLi
j+rj/1tHk3U3DP7P//OfP8b/Ff4q/upoin5wWH/m/2Bm+uMf/XdIg/0fwiJrARyJkh42RArg4VfT
/u//Yfjmfwh8eD7MJklPLJb8hv92MxHtwF3ZJtMBJzMTFi6Ov7mZlC/JcVi8LJw6rvx/cTNZyzf5
+wId0wFdwuLqFB5xTeafnZ0V8Z0tM0/rZATWS1tXxSWYewaojiSm0P8+WmN9NLsC7FbampvCjubH
upr0yZ9ZMCyfdVbhHbPUf4ZuIJ4znX2tink43T+TpPaiANDZ1irDHyIzf+V281wYhjhrZlKr2SpT
aH1BdLQHhdFcZ6cwgXzDpgtdzyI4n2Rm7Z0qr27j2H+UaaJOrupvTd2EjzZF/1sQsx0yIMEdbddD
vD5AMpTiCWHXeMtdhRhzASzQURG+UHdZcGpxM0iE5o/CZkEYmDvmKeGzBRwExwUQxUgCzEMqSkHW
wiHnStw6uje5qVn5C4Ftmr2JR673EuKLGId1leuI55nzkkwr9dQHtvGSxWD8ZGM+j8w3TpE0eNLV
D1WEw4sLbHwHHqBbx2BpisqevoVAHVZ+x9HixhI4SKZqitLx1NraIH2xUZspNvuXLCz3yBL8s9eB
0Ul1kh2CHioNL9+SW0FL7U19u7aCBiodBtMzU5THJfysztvpYLUEXxS076UI818TOKNzNzT+izer
VUcQxq4nVQtuQ2w+Fnag1ni2M+7oyNzDCPC8atWLIsB1Z8P/ou628se8wD/lZuo8thPnSuSdcRIc
8yW2sJMM1Qv++jV2170R1k/sy/PZgqXjxwSE24bTrPjp2C2E6knNvCxahs/eYCbQ3fsb9Hz3JgcC
vpTdXlFfjxvDQThgDFI+o5Dd9TKOL7o1vqXTHG/a1q/gcHqs66r3MGuLk9UT4ses8wYwZFhJl9DT
CVDCaSTmEi0ebU3vhQ3sLiINCPPB+mlaT40/DsAlYiRgOZ7tyeG9XQ7/piP+c7Fg09jhquNIYF0g
JfXCP973vKZDn1zP9WlQFIN9QBOBBu7stCPcji66YMfVB+lELy08x0MeNR8iIHBXE3bNIgFFxr+u
p2zLXr7j3/XoPCNhWksviqNR+ZwE//iMDCYwpQF3/eSHejikMJ+2kk3LKi0HKrxMHEwmEFyTTbLy
OvUts0zjOSjlqe6th8p36i8AFtQqqCwIuJn3VKU+E78sCL8NYjiDSCW8Mxs+XF43wCtx+Or/YCo2
rYXhA1Do2J9ZGPceBPDMXR57wSZu5EPHinPVg+FvikJfWIGvK6CFKET5h6Eq+3XoIw4J7WYgvVuC
RnPp91rZzaCG40vfZftymtxD1aMuzMtHHPJEGfRIGhaU+iquw/EqTNiAQfYdEz4Zt4Hh7hSou1rM
8WvYtSDLtHtyA9cjIQRQVpJYzkFY6pIYVnihPE2A9aKt7UrdXrIa4Sk4k4H++ObVCzHWfAfLLs4F
IZLKNsTTXAc7+Ct6xSDP2/rg+Nq4tF9xTxcJRgTSog5WONzG0o73NCmajjQVB6HHg2W42b4ffmeB
0+4Ynb5ZteLijizW/Y7RrxtfX6fFr9O5ZnFi1XQmHhQhQ/aRZW0IfSGXG7hm7ZpN76dPG/0AQVPt
kq77AnYLYG+b4NIbqnWZAcomtT18cEsG/3rBqWbNvJnm7CQaLEBeiHSwTpz+OXe7DYXjgadUgKcq
6g17Xda+kDRkNYznce7szZ0yXnZVt49d68G2+p+uPxRgPxBMtHpeWVYoNnbmQgo13LOWcXGiItx7
btPga/GAY8jkYC0LVtYNHxSS5s5QjJDTUKkd9INq3bYzwGkjYczI9g8tGtdILY39bCLWaYLpS68j
jCpTvG17ge2QjqtAzOpn7B/sAPECijIfCX7Lvp3uQIgT4/xXfqbH2Q1eBCPtTSyQJzaWuqYzzou0
G63rPRB8yWBzfc+k1G4ZEPoi2tpg9XaW/Q7dAm0NV8fKnAJ368KLUywOVnbht/DPzT3sdv8sA5dt
fpxs4wE9hZdmYFahDZ9DGT3Wlm88tN5bxR7hkPpTTEUbfEqfEL/QD1d1aekdTawi5PbF6OiMU+1W
F0KTHjoyNW4yJ4AQfWPuF/7OH/sSX0QNeqHzekIAqw1QuNemtcabR2yta3AHwN4/XSYG7rkY8wMw
5Q4BjnxxRks84nkEYAfCwcGUVdkks8z8nEkUvFLVv5MyB5LfyXdMTaNNBceXJJE1qqqV1VTjE1Bv
VHdJfi2R960D2/Q3QR69k+iGUUyVXA64/tZxTKi0q5kyNBN+phIHTbF4MXSTkSLRRzkBA9QCkMCI
WiLXN8sJ4Wi4S4HbkC9hTWGLSAfDUPpMTdLAAzGp4qOKneY0+huvKd7Cfvouyq7eCyd8ihmlPrQo
bHaL4mZkUbarRPqNYTqM4eXkqeb6mza9AjyYsUyY6/c+998aAnMfrHLGM5EbYj0sv4eilicTbSMx
wfkeZoC9k8Gr231lyhGvpPXUmoZPCTSiIejCFsEKKhdftbBobLjpJjxtjadKp4bcESr9AxKFuDo/
stkuqBlgSxGfJqT1e4gy3ovILmSjf0bIPDb+cjHmQfCkVb23coiUUKGjHe3H6n7GlQm5zLWgyGhc
51yOfXuaWlrUEZV+ZhGbKIb6WzEM8d7IVqrEaFCb7bcyK6p17cGQmqvce4h7e5dMjEb9iXDfeLly
bTGxlVDzphywjgVDzrL7JtEGbDuzgVQ6yms75KAVlisycyKI97q4um59LBsKqpoR9b5HbFTMRfnc
18EqXPgL5VSiQmunCkF4qJAQtr/IG26uWddtLbdbKMflNagt7wmNnf/keRPCvhD4rRgAefROd566
dcVzg7a+tHgVi4UJjjmI++SmJuMkyqk5pSElbBFp2OAllFdEX0siuL2ibH4NUkftczQMCBfdM3MD
JC322o0hXMLDty/BhKgFbxXrFIDcp8QjdcLDNJcng9xOnft7gNbKqDIh28KLzFOfO78Igo33CYKI
jbDI81U+yAk58DeoSgJy92R+TENPgowMfyZ+kj9XCWPuoCg+THKhjrXTPRduwlSDw+Rap9I+Rd1s
oCppATtBP0oh+R9ac2H5MdfKQ3Sxi/SvyK+YSuJDw77AydJjk9rBZhBTcWoFPipWVZ/G3E1bofCr
dLMbPrmhf5mQUhzMVDXnZQfDXLjlZvSYgzVf68b21sTycJl0Qj7MiEJXOfh82P7ldTB1dQHOIMg6
Hz67lqRulN7Npm9bm4wN5IiR154VZ9rWW7jlkt/YyuxJUm8QgKwzT3ODEKQO4grhZzO4GIVRyYNb
1ynIecZ5OemHZyMeno0ictf3z4bEgOjjltGOWw2LbG6xL6mt93KezX0lMTDkQJj6jAQH3mMJcwXO
ciscDzGjuWfmZNI0d47nBV/gvzqrqUfH3o7mIxF6CFVjNEyz9PC0surtUflvIAjBzGtwSMCHf5vq
byWrnE2xHLDRctR2YcxifZbmyudSOljd9NXJZg07OOhxuljboYFlFcZNskbiwS2+xjKi9a1tvV9J
yn07sQ3rtUHO0YGFPqeUtNQt9U8rLsnqdq1r6VivPJ14nyfRrzE0W9p+eXASzSs4qmwXhtVbU1po
9US7jJCDdgcMbV73y8seIam5Il18T4auXHMUmcxNkHX7V9Dfh8VmKZzkd2TigdF62pm8VxlasvDS
GhEmZieygn6wHkdmD0SQuTaYH4dw7GnNEx0RjvDLnWIcZm5u3Lh1IQy2kFyaTybH7l7MjDQyAJpo
SlL3IP3sw00hS1aRep51ld8IDeEOOHZiU2RdRd0J1VL6IMtNGywyQ5KrkzLoTwyFxj+st6wCnTc8
QBufiFuwMe0TxheUR2B5t2TH5af7Q5ebP4s45q8bmgasDqeTbtfkhmWnuPOBdfI/rOyZJVxb1Stj
FMEiR+j9/YidaNc2TFpaJYvzHw0kPMj5hqgpikDGJB335TKaM1R92IcjqsE1K9mG2ZAjFu37uNcz
CPzYs4nICNrHFOwqzua2XTOnXhDyI3mZE5kyzMV/BYFa4lJ6aLMBYicVanHA88/eAESZH3Xlx/1d
meEReOoHfU5M+eiXVfkEbw9V6CjLLZjx75oOCfx1XWyLGkwtQg3kXmIqWdRXX2y6O5b/cfNAdQ0j
NQLL1OdKfPLMeHotabshNf2abONsF/ekpYzppLezw8RtOfpbr8En0C17FzvBIj4o2tByrcch4L7l
FKcid2ZIYmW7C3SxvNPnvW9k3wPTb67IFDtXcYJ5h8lMqo2TUJqzGbk5RhSjbkhPoeH/GDvbPIo6
+oWm8jstrmAXWrl7YkMtfBfeJi5ZcI51nK4JdVBbXzvJt2EGlzxJDziZ6XKT41Lm6ySDtRgxVNBZ
yPeQ5VSSUV1oH5y+t85wH79bE1VOKPyVM5EI3IEvxZCO6ClH3Lp2I7zTvRaYD0xqK+kRQV8oxRC5
t1F+aO85EMTHgphHHdv0wVl+W3Lir0Nu3RhKHw1ykwk0z8OtCecjlUXxLosIDjyczYe5dh1cgJgB
0o3zTPSWt5+ybibS0L4i4GCZbYDNIKQLZDLw3Jryg3uFc/wBa9W8ppCH1sKv1DpXnO12Nx8iEuax
IIQfVebVL0lrv7TehEKnWhLZB7Id+GXBSytsXO5hwguDCsoNY5boQvzmVYmOVZkA11uCjcP6IGZr
2BYdi1q7aYqD1NlzV8XvQVSold2j/I7VchX4CvWfxQHgkxcVJI1zlh3K/0a4Jwtv9LXd93nuXdKB
4LBC+w64HKM5M9i/FF1AFu/gfgbj7D7LwM4w8S2rSFuaF5Oae5tU1NaheGoLaM5RU+uNrLi8nSyC
Zn7hnJ8I47brw5i3V2qA5OzJAU9o8zhZjkZpmExPJoMcy63SIxYVZ6Vz1Cy8N+n/04vM6vI0EHe2
Bol/kpWQFyuBInCv5nJyTFY6Di9p4IKlVnQOGM8IUKB232SmE+3cqfHPJo6zIfas0/1hJpcAEflj
oLHtkvKH2LgtVp5bmHuV09TG9vAzAcZ8xDANyoDaapTauA15V5wGFn67Zhm7ReUy+CK8l1qB4Y1f
M8+m4DlggOhPdSGAg3sJsVq4Xk/RGEen+0cVIVMBAV1HX7RqcbwaSLOL6kyF5u0dy3qMIjO+MZ8k
o6bL7uBPZPcxkn+br2E16D6JV0ueuFaIHkUZsXY6msfSTrYuIpLHCkXVObBb0KC9NVKLGjo9Ueon
pxy54qr2iMex4Nkda1g+qwGfs0eJHv+YVSwIqc+zGwNQa29NHdC+1gjZgqyiCmGvyIOPANzfudXL
lZUrfy262Dt2kjaid6txJWrbeB2S/AuVbocuaUJMniFy5S0JIr0INsACpkcrm+vFwBShL6qyU8Ls
ISSc/GYU0ENTwk9Wpg/uN/etk6ft7HFYhl7G6Fz7EfZ+l6twF3Vh9AruWh4xxCILjUz9yik9n6ci
/AlnKXJfzMp1X3TFes6wcsR5k6xXpLHYO27j8fOS8RGBST2hbaNTqTkbp3i9COe+oUEl70wS/FSq
vtih4LOfOi946enY0d358R50AP6BsTAOAO0P9x86dpJtESLcm2r7guPKutzfK61lHeiG8XPb5VOJ
45cQVYaQJcnzp5lRxloE9s9A9dEDdXK6r4L+cQ42BHwQhBUzLJmT5mjFY/0QDd5EvezGcGWB6WcN
ierV2+wSTFgzDbjUhroFkBRWlbQeRGGYW6vyxbm6tO2veNbFORo4llxgDwz3oEj2dRbvakovELWR
eypkUEN8OHTSD+Hzmg9MCZcIzhjPm5cEq7Ejyiv0UMKUIT+SFUE1Jt3DgXHSvOI1Zv0wJu2+qecr
Oj/cyWkwXNhkBSthV9HVaPCGpYi3L44Zl2sTXMAatEUmHiLUuHMf3DJWQudEiHqfcqBztwVNoGfr
V5755akZ0nStI9qktLcMoITOOo/97JSObcDYFfj3wPL3dH8Qhd3u5mF4kb3tnvoBsnifjWRVLgWI
Z9THOSQCpmlGRJMWSbkzkYpsacMViSXpejGu76hSnIzIDqQrv0o/v41udRryJWolKj5DhyVcxGx8
Y3OHgirudRih9w1DD8JNHe9gSGY/8Hdc3t19tBWOrNjjXPGNNTAiqre6hFlkDf5bnl2ISGSDbsXh
Ncst6yIN/JUjoTPcMiAyTpygVdJ4T3ObEofce8+di6OaaIDk7APVlF7knKq6fKy1LCDENl+dknB6
zx8u9y3w3SgqxXwkFuM1yJLtvZEsmoy+scPcAZ131TQ0t0ZWIGhsc+SD/PjNxCS1UMUnmX+/Ckx/
W7/5YhCbPkOPOoASvQShWW0nTB4PWTrO5JKpeTcXhlpNaaf3pODcPa53JoQzknFpmM65MPrnNtfR
RYb5Vx0ZA5Wn/ymXFi9LV+lSSo95j0spytgoxJtaBeuAu/wxPzVyYKYQ06uLymbeFPCmzUK1ouVl
mMeqZstBgwScYxwYVYv/OWLr7kq72tHH2VsPOft6SI0N+ObpLUaPh/oRrGfhmK+hRPnalDlb+LIg
hXJ5/SndJpxFs49Kv/xi9G2+A/NCK5T28RadOXWz844epCUKJr32TEHPPukUfhguqQ6sF0isF0R1
Nc5lyglg6waxAzEtaCoYZNaJZGaCuRbtAO4x7pWPrGyHBJISv0fnQCU4PpGBvS6NukTEr1qC1Kbf
g62qS8PJ1HResbWYdGI+QHCnzUEeoR9uhEeSFLOkeE3+K6dC53JUOt5DV+f12iCugRlBrxZyrQae
6byqgXZmLN18HZPAtAo7tyKKyMYso3e0CQOOdjRoJKbU+2jiyU3AN02/PzZBzm8hZIpJpRMdN45l
hoehd756iTlfa6FuxBjVzPPCd6ml5KX1MR6Tmrhu0T+DHgp+JrgG6Ie5Z5lZvR8R/6x8WZGhBVG/
eWDYbqyS2OW+qxgveUyGf5PUUJ2NNDReOpY7qkCffh+mdEH1lbXHrRyTfkPoH9jHeX4APoC1SOXx
MXvHoCgOIb+lB6emtBKq+OnUQEMnLM6dQ3eRk/J0lBUxDJYGu4ZmdZmCovIMA9RkhfU0Vb7G7uRR
/kcCSS0xhq5ibKME8x3m7x2ACd0Q3jbkG0N9Swa0z03BuYOoOX/uh2oblvJI5SWIEIr7jdlnAzZx
RkGxJfINsnIUbJ+67YdvfitfC06OOWcRFQcXB9s/mJdwjdkBb2xS+bSZFvl19oAn0M+HTQ4lCtou
qT2R/dqWln8IRRudxg6hRTDM6sj79OvIOCtiCnqf3Du8r11RVVenjW5/5DXOUGZb2ly/sPVKR4H/
3vvetU5meocA+39fD8apIxhzdZ9IdOS/MmWh2iLpCMoPSWX7gf1XGH6Jo4bUYzNmn49D6gwLeUbn
40f7XjjBERTXGZEdTSWalBdUMd6DU/1fys5rR3IkS6JfRIBOp1O8RjC0TFEqX4iS1Frz6/cwGtid
zhpUYTFAIrumuzIygnS6XzM7Jsmn+0G5sijheGkms6CdwC0g5JblyV6+4Om94KBvyTWyaQmN8cku
Gm3rppjEDS6dVjgEvx2/JQIsmpjX7VSnGBLFMhMgqeVayUHxj5prZGd3+ZJb2kerKOxVW8OeF6BV
rkXlbruQpbptMYWLJPQa+QsUn9zndv8GC8VhmmFyeqrseTO0xkK+D+wTY9K7P5hU3Ca0DjXYd/Sp
DI5zbL1Rg0Q1T1HGTA9G/6kZok88/78VVeu+JKxc6CWV7ZnsKPfJbDawlMb0FXGfFta4X89xvoyP
XGNXopuuSskLre1efgrn9nvScPhmVySORkwzqUkEeTcm0LJdQNGZ09GY14qG57iVbcx6qrx4LLLX
Wc+OleFkh1YjhteOHfqvj8SalIX6wBZo3xN/2Qx9729osPcvcVcznzEiSlEGKqNcZ35tHDb9sYts
QLRrjynJubdx9laXA2xa3XitzB+No2OxC2z9PsfV2aXPbVsZESD5Al4ybXHiLOf2g6VyfytrykN6
MciTMIoPusPl7MoZRbPzHTKk8+e0spqNVJ8lOA0eqUOJXEvPD4WzZKAnNihun+2ot0mOOn6ZmLmm
NIBwFC1yJCrteXbNe2DxVlM8M37CKfrLT2aOg0zdzk4/bnWW0s95aTxTs+IiapfhhkrnBYDvaruI
Hrx7j6ud8cGZu0Nc4gi/sO+3yRYiUHWYI6ejBwLgSh46z2PgWmv60IItrupyG4/4UeM4/Ky1E8FX
DIOeSFPsj43Ujn1q1wzjWCXdlh2mlUfOdvSr8kuJ/RFA3Tx4j/+XZya6qL5mjJlThV6A1EZ8XJcz
5wmzWw2OnG5dxiEt7oodfQd3qDH9AbO3cekxOcJOH+7ch9GOWx1iFcEB2KHdBz/8WmkT3iLhm/gA
GZpwJsIlz4T1YqqJObXLXr7L6cSxifp/UsWPKQyAtmsFQ3DfHFgjqvAUdCE9yHE2nsaBE6NWOU8c
3xjCIgHO9UTmNZvNS261UIz8GI95rHE32rrtjXV2nnATIdng94nmmA1JVTe3IcvkWRe/jKVSZZG1
k5gdvpt0r34b1S/O8Amb7J3iPaRNlhFvipzvfdoy/Y5mZ4XlqH0ZSWGeGObctWn+MXR5+xxIAsKO
6ymzwrc9G4wYRfyLcJHl1ZX8mhv6qxVYLkZGN9l6o4lPcVo6gaYAkHI7yhtAn22LS3VHJfYtVt2L
afSHmMPHhpg2bnwuc8vSqNNpTC/UBJWCHUeJSnEm15pLy9mW97LZCm2PP84+jg23T6iLE+ebiLeN
lEdB/MzJs2YHNqj2+yc7iVssAKAJpj77IXQRoD2sFynFEvOwFbkzeiLT31qNrTniu7Me44mbPuqR
D7Q0YyZOZRgHkigt37QyMrhl2LqYCUWHyl1ZQ3XWM9iiYWjRArF8FwTaGSq8ewB8QNuZTGW/x9/x
eQgc8hdMCZT0kcSqMEDa58vju8cXbW70Y29o+xyM+jXIM9xhbfijkpL4a5NW4bX0h0NT9BMGleXP
uuXPBij6u9bkOYHaiv3PAhA/FDYFM5Id2PXxBStasO3w4/zzZ/48iW3dopDY5hhf6byJr2z950NA
SzkZ9vj6f3/++E7osGooCbJw/W8BNjFO6UonPiqrOJuuwwmtqH7yIGeJregHYg+ZUAhBb1Tcj/qW
v99eB32Hn5mBsFeB8WXGkuhHUp5vxgQeCMxWRblHuu+1JGb7lReeMVf1RixoPz2a5g14YSJYWOBe
6Bfoz31UekJ3ny1rDtaTSfmVwYrgt8z7mMXfM97ZtcYi2DjpNcqZkEnfehs4ea3KIvoA+/JXPkQf
Jf47Tv5H5sktosTE4blilNNOErdxxPi9Nk9iRFrJZEvCq6XhN0OeHn7k+RfL6r8KxL8uqMV+qHaG
IDRJnVAqFLIahch1YJ3diWExZzt2bVZXr8I8eG7QURNldxi3aYGbmZytBKc4e+l+x7w/aS5BX0WV
baJ/hU7VrMK3Tnyz0Ys4SZkEC0d7k1c6qk0fwEuLk6s0cmdt9pCR8i4FXBqrDJ+JIVZjvzfNYrzR
yExU2/oyi/Q42RRSzoLO2NCxn1IrReIt66ua+y3HVgyUwFWYrdGshhxNf6rvl5RWLZPoUHVPPiNx
qqN9kq2UEWv7EUP2J6lKG98K+4OYTSMxL+Z4bXqmb6VePAxflnYzfcoblt2K7nBCMxENPE7D36mn
y6mw2Se0sUPX+Jb2iiyIAvPRz3nraT5d8/aG16E8KRIqcSeQMt+S0c0IKITLRrqAACYssR5cWmuM
LaoV++HMpiu8azj6Lr9FLX/Mgw/ywJwxq6sXtyQ1PUc/RkEebbkvaqpoIdpEK7O0v8/AQElBJOku
dHCkl9AWM/8J7bjCrExLgp6M1daq/ZMhIe51gbtpTGdaY7+ZiIGrVweZyLVbRjzkSKnqUz/dBEKo
jWpK9SpzOspOmB1HHtS4fRbQqS79fGcBTllPQ1Ns9K498m+/DD2JK5C4JyOe3FVD6yjnLvMlJB28
Elajb8qY2goDEtKo6k9GkexGNVCjqlU/la3v2bZvjUSHQtgmB1Z4hvHhFq8rn0BO8WM2V3g7VbXN
ZrV18JrupGY/ufaAohAQjuohdgZ9UG44Z5JDlPeuZvpo+rknAVVudNVivIp+2gvLpQEWhVgJnZOa
9M6l+6L1dbLnFP8YKr8RalxLiy4ckFvURiT6G6LkF97XqLzJUeMCx7G8LgCXbfQWgb7TNqjWPGMK
xihlYy4xJ3b1Gp/PUp6y6fwcaYBewLBt9pw5c1Q2hQhTMrRPegPA3QAwihzLMMX3BiIozz8l1mXl
uh4TNB44xoKblU39YhlsmxsaoGITbk5UoBtS1Zk3IBPnDGMSfM56CGoEeou62pFHRWBXZ6hUJP4B
zhGephKWTENlCQ9P3SbC3rSJnXIN+fmpcKjV84EvrGeN2EWErDN1mslCmKOV5cy3XCGvyKEk8MRM
AAYT9Wpw9W9tmhBcq9jaJ3WKIEyETCt/4NOV66xkaD+DeV9n/ofCNfZpxiylhh/pIbi/EB/KV1Bu
CvN7FqSoK9NXnE1fE1a0la0qymAw1EBCsLaDr79VEyMfJhirapQfwY6FK/s16wRpBXzwYJf2tt1e
igyp1rcYxEF0JWNUeGrZb5qDag+R1RMAZROvO0NCJc9bTaydXlkASdXcvExDFFCziJOygLGoIj5U
S7e2ZpMcONh9iuPkG9UJxNtYjPN62rjREO5IDr1O46mS/heDlcgDRTJCVzGfdcb1ocNw2XQ4+UbJ
Z0IhIegp43tZBB8XuGLskpSKk5GNejG/ZW720+6bclcWMGidQ1DWXzKrW4r0eqSG+VzUMGYYDjGM
qEevy1q17bX+LhpYKLHmR9BY9G+ZH7deaqKbl3EBZM/6gTvgLSj64WC1zq9+dn+CJxCbKtW2Q+3o
f0kCPSzr/zan2bbkf4+0kiQQ9G9zWlVk0onT0j8So/bg1X0qrZL0Qo71KhwCuTNAZDCWMEzWfn+T
pKTnEu2ScND3SPdGGxO2A2ZJK9wF7I7+7J0T79D8Bg0FtlL4ei1MvjRrvGNXm/4c2iFawpFomTzU
y/jLcqN2a4fmhhE98/zUvbiyi5aJFmgGJ6SjJVpnFsKsJtiXDbPPESUT57bDiWpMz395gUu87v27
Z9m8PEIBLIX6O2sfdT3wNd3AP5oc8wKyMOwmcvzp9E3uKl44HBrKx0cfxfFBGE2tNTG+4vrnl/Gb
x5i3ydZ1Up2YjSGKv/sMBQlALcB6eMRNg0gxJzAhLa/I1FthselMlw+zBF3pF2n6F3vj8lf/+w0g
QebwyThSF5il37ktq8C1S9zBABIWSbpBLoyjyNmogejNTO0KZkJc9I0N8uzPv7OxfPbvfrJQrJ9c
uTodge8jbMIp4iJPM4UEFVU3bF/HdtA812/EntbJ3TTAPBHN+JrPzi8Qt7XnmHcy+Oz2MlJ/S+Iu
G+lEnkgNnOt8hIo/d6c0rvuLojY8s9jE43X4mz31fRiMS5p3ytEd25Aml8x7e+qUMfJx2RmDga2Z
r2h0ri0OggLRwUuk2d+lWKMU1HsMeiaAjTX14yk4VyR0Sm6nLa7EeDCKM1DGk60BDq27ZtqTbnoq
27I9dfAHuhr/ni21HboxJvL5RzY4YHybGMEBaWKVYbg4kzvHK2dba0bRMe6J2NghTV/YeIvXP39S
v1+djrI4kDk63TCIjO+yhkVuVjrvtHXsmBuvGm7glS6rTdV3nxvJTjCqGQALO/5UW4m+/fPP/t16
y8+2BXVnFtonluB/r26pbwy43xvrKEAm5fPYbDFpEiKxaYtcxqZ//mm/L1eOsl3hKGWREvotOmVR
hV3hlrSOkaH9HIryAx7vfzJeichAXPk///zzjGV5eXcPAPuUOlEmLitmAv/+9ZIqq5h8FOqY+L69
iWjKZEu8E41JCWW3DDsWiSAqGPsH2nNZ1jk2L8nTtnAYAi7yaAX4+SCDkirqxU1WuhRsS05VNGVr
hTK3S6Pr3AbqFjTVkT20+5flw/h9AXUsxfLFG2ZKvnv3AcEw86chtcxjGGs2oHfG93FT30XnBMfR
dse9ENpniRBm0dMF0JyDjpuNzNgWO+Lg4BApoe/49FGn5uQiZ1gXaNkfjagMXuf8g6+qeffnN/2/
XM4ufUdC8LbzvH//nrsGiIeZXqMjowYG/Aq1Q1EhuccBeBB+Ibx8CTowCg8y/fTnHy3+y5rHlWxb
kgE0FRvvn4c2w1t+dmYcH6TRKp+nFcXgsBaAVAiJmu/X/XQRrVMSV2/RuhZPbT1S/43Hr//L1f4+
Zr0sZQRkTIfKH0VWUC6v9j8SZjTfQvxzLXFMLXo1Hu6hefH83Ln+wt1cfuBUzg3H/lCzteIvd/Yj
v/bva98lpaMw1NkINr8vKwvgUs9D/Vjq+hdmgiXOETl9Vs4uk+nzHCFBS5UxAvUXCUePIQWnS1A/
tN7sCMBGqolvNcWqc1eoWy8pjQvAe9Ql/bALmwNY0jZCuLyNprhDfI92pW8eA7cTJzAk/VEpIvBG
r+9alVt0YiO5lXhqrwG93JI5y4rAiNpmYNrw3Fpgz4vU9WIze+5lu+8qNz8hSizxTzUZwOVYwfYm
iTRwcgRyrRDaW9qwTXdrwbNM5G+xHjxDW262gAzMwyD8fbAAAmlmjOxgPAexYe2GJRcalBpQpn56
Gwe516DvDlqWPNcLHZRN7bnphxldzEXsbDhRxZ0+k/TvnXNupy9tkNy7JhScziin/vPF+18e2ESb
ObJSl2NwgHgsZv9xueTgy6JJ89UxGEznNCdqh9PgWxw2zlPf6ifq7MjpT3gGwLATQVftwkd/7UZf
HfS5RlxmBBtU+IqNjrp6MTAnwMuIWFLWh65SHyBRgNfoZuMvL1z9fsfTbcUqSwrVdSQNmP++zoO0
x7bCHvD4sIkqPCazNv2iaE99y7L6zdGmY5oq+5LMs0/0KUWTzrt765oQpUoep1ho4Fsi5OF8OPsw
m5k+S9yD9QhWnO6+JCAvacUfA9SqTY/KtyOjTOSoRGtokLWE+1nGwIlWQstMgGIo+XRVBkcxlvfH
zqrl3H/O7pgVWBjd0dikxtJvibYMXVo+jRpaSFp/r4l9nrwxpQICRmu3r5jg1cMEae3NkSWhlCyS
Hj4sfj9295J3+JZREQ5zsW72RYvPSxnDlz9fFf8lrgMjQZGOY0HlJn5Ebv/jqtCrJpx7h0dY6uxd
hj3Xxm6rDXY28kXuElJviVuKxTWaFGYBZMsW6zHEFJG4lLvUyV9Wd/HbI5VqrmV9JULE2ma+fz1V
1CBc1tMMxVwNB7vBUmHbm7HQKWY2mSS0T0mbF2u7xPcIHWobzjjVcxvhDahyc+4iEf5lp/v7qs9L
ItUkCWS7PC3fb6Cc2cCTzfDwaISRxGYKgpB5hU/bACAEwXjGwF5nW/p0Yd4/HayUaLzeGyf4GPIv
ZULit/3+8lrwGgtdLptX9W7Nz0jnwN3Vp6MKxILQUfmhaatdhAwIV4YPzTcMrK/onl5racKzO16b
NpS3IEkBkFXZHV3f57/pTK/itMthMopP1I6+/eW6+v3pZLGhWA4lhJs4ILw/mgG8jUartIejVgOU
JDupH7JAP+OOBS+J7LhnAAsHEc//zV96Wd1dVXBru1EWnrXoWc4wMQZbfQiDuj5AH+xWde1k53Qa
LuF2xOj7XFZjtmS+r/B6yxdWiOyEYkngaCg3RscyXCRN6U1mUm/mwv3i5+1PapCypXfI32p6m+Gz
KnPXC3MM4So2GS4uxuqw8kE2OApnodXsJE59s7HVQVUSfvGU2ZvWqCifJSx0UiGjbZxpW5i19q5r
QKb2ws73DAsk9iALmF+RRx69ANONezpnKjkcmY362BtpzShg451GiSz8+FK2U7vtp8LcPQ4gBYIe
7lfZnmfSkqRDcmoz4Qp6/SbrbOODmNjOx0nwAbrDl7ThiBtE6UYzW3Egwfmr1vGD9HJ2QCrUlyAE
BWt1nXt7LKIxQ8OT7vQvU9V90YuZbIS2GXBanSOhPTcGNP1gxEthm8ElKD8h+MdkDlz3aAGHepyk
I7/+NeY42GOXSqaSJ8E6nwNxFWnEMy7z942pxr/sOX6/+JXgpE/e2FUSfMq7B0GUk5DBzdUco0Ry
WoMYt+yhy2HjkAHeAjJHF5n+/3e/Etz2FIsiUti/oVraQDfafgzro5PA+dAK85J2vXuKtTwFWmhF
3uzIXdvCBllcWRlhnn/8CqqznPOfbyrj3QEHiABbLYMnIWEwpf92T+VEP0RVKxNpWnutbCc/cxPx
CFYMbLH97ohvmAcr9C+a2U3ekteYSdcfwCa6H+NE24b1gFTmDJcoyr+xEWFwbNBVgNFx1DL2Ti5S
/hw+SeQ/r8CZTW8XhKmk2RTjaPxtpad38d/HJ5PfxZKWJfldICWwg/33g91MUSpNTNvHcKwiz9FC
cZwzpR8zwGHZ6vHPRBbF8fFdQrtxU07RYbD9+RhTW8Doe/nW8bE8rVInS7eT1D7ClJ6Pjy8Ru3gs
7iMbz1oBG+LPFVVWqE8FO4OqnY/GmCAotC30JqzonV5JL0kIUNy6Cb7FjJgSW/IYqRjOSliO//ut
jjNFg9xFmUMhj3HoTBtlNb8yd9IAN84jz/emW1OZRQdyRkUDXQI9tqVUZntTJftYK9G1Y9M/pti1
fafk16YdGXAw306EhRAkjvny5fGdC1Ed4mWu85V0MptVqT/lqiUsU8cv0IZJS/uUlnEWTfejZe4M
R8dmM4YvVcdDi1UMx1z1mtE9raCLU/lmzDs7/BBmgdrZFXE2tAT84poVrYw6fH0kM/+JX+EXJHJH
N4EayQN1E7JMmZrVHQK5AH/iywz0oQlBr60pJpLEtCBSFAH8L2imI14SA3HjORa9eM3Dzmvwsmzo
i0YqSBFYxWTWJ5dM0C5llV5PmeOc7Yxml0EB3zch6Czr6DSUdzMGr1YGAPlSsw33LUGxx6tEA7/k
aO8HyHHRWrdz9dIClfTchKuB4wvKPBYhz6Js5qzJojvHmJ84XJRY7g3YMnXLrKnN+7vvV/prHOju
LsA7XJuu/0Lmf51U3EO6VkmeS01JkzvUHNx+5iUARXurYgyzBfjiNYAU6/CI6/DY0lbBgHSl1T1m
Ctq7COkRlyettecaDOCChZhXpZbvwrHmvNBwnHZVUGyb5jvZ2T3IZvE6mIC9kyrQyIAykp8KldEo
KRa3kzqrBOcZ0L1wB+Ex3pHcoimj5fzkViDAEt96xTBmbGLcNbsiIw+ZwLBvnUhD/wk+MiO6EbVi
DCXMvZOG4mBk5j7gsI9HfTY28KWPUzSskT6SvBKf80x9NPPss9MEGEu7kFwpqfiD0dVbjcK0vQwE
UT5oq5ZOxL8MSfXVvfEJ4yx75zw1N0NtRntK3gd+aNzV452XuWot4vH/TCj1BNuhUwMIxaVOkOz5
EUydFlvuWLmvBv4uRBhmmdSD5+d87G6FgGWUa1Q7OAP2qj6NPuGErXa9w2X0SBf7OGzvJtjstRZZ
0fc6/KoHs7VzG5HuhhB/36SngNIhWhNr5bhOyoDrdTaeZpwxrwMecfj2aYg5iX9Mq+5CkEew2uoW
vhGmC3YHj3iGdn+Panb9sge0RZ1DvG8q/ewqLd/LntwzGCk8ewT+NiYMf1LYvnzGL8CPn2swmant
6XAuY2oW1qblpKuYJ+/aSZA8i4M5WeULZIZgXdZVh3hipms5o7Dm6eI/InpLWQolZkROMRCkezMo
XExDwfLonQLMtjoWyDo8MywJwTOyCjU6N0QuO21by6TxWlwjXo+AdbEMML/g/k4uoN4Ll0LPC5A4
9EgWnIbdlPykxyg44e0rz3oULc4UAicpxsqzS8+hGNozo950wwDSXVd2LLcUidnrVCuCg9M37DKt
oHplX7sunNx8YsdEZMVtLnnbiasrtZhMxDPBnWxFGIo1pmmAGfety0DFHIcTv38I1QY2lu6M91jl
0x0HVcgVAM55sKutMkPnrgWNuJXcTBXH2XWAGfMYkYNfBrjDsa+0M0XoiR8gknX656Icmcnlw2ti
uD5Pymny2jK4YSB2XpLkOw8GFNZGOpB6OfVwkqwCg9gmZl5z1xKy6P0eI9TdHUVD1YsSW72awH2H
eXoc0+CUjUfYPTbRkvYr6Jl6F2UyWAdlAlobW9KpKJxnkKyAe92vYRccXHIyx8TFBDdhft9GyNor
KxWQDOt+QUR/6Bq5HklbnSLc5Pu+L4+ojPFJUzzialf5ZEBKfI22ybayZEl51pJgWwL7pqfWvRUt
XVBjrdc7P4mfzJxRX1ty4xdlbnqaTiatw2F+AFevH4Ip+8Ajn4UKjyrv9tJm5DYdgST8bWv2xC4R
pLH3UsTgXdBRgAZe66GmxiUuItNpTiUZ3GgFZ1WrKOFlenV1Y/krCSxvkrSw4AsgJa1GtYlwTeUB
ejfG2eI0ZWyXK9+zcvPNryZjBQ3B2LaOYt+cJjdc93wMMUVCDaQHFOCB5Je2C1KCAqTF5iuSJIM2
UEceZaDuNiS2vCEVk+38uSIr4YI8rfWL0enyyrEFrxp8mttQS5L82FrxJgHMp66y2I1t7dGj4Jwx
0HWbQhXhFuuWTrkbb32bUjhQJeNByYrM+fJXIwpHa7HQWrDuQDizx5cHiM1mCXVYg14qI4ghvXUj
5om7qaR6qVgqM/pj7vNU5Luhb4f1XFsETvqEiI/fOTQh6mLDOwmQ1lZkKWkiIDISnWHP4cqbAQLq
7kcruVItaX+x4G00MCbJaxXmKh6H/gWX2vrh/S2SCJklVF8z28JVGKfhwdXaTeVr5iXLzWlT9/Wd
I+UPI6r2DmzKg9A9k60UB6PxB3YO0odZ8wSOi76GQqi92UE3TYKrwYz7ZjQTHTKl76VBejYa3d0b
daavZ4nVFsQkvWzBIHZs0TZdNFv7hvDEymZ0ySyOU0dIT5M1MWZomx4Onm4dsqSC/1aZLw9Zpmtl
crC0mrqzOH+TOg6OtrfOtACezMVsPQYSmE1yLmKzPhhJh5zsBwSt+9bEmDeMe8lPEVk5nIBi7aIg
FGfVW6fZSX9UbexefWxBkgHPrp3rezXKhF/Dn6iZnbtjJHwvnE/55JZX/GVYis1SO6A8A3nRazB7
vB0RkAZGQRAEpvi5oPPzoohPiEk456q2PIdCInB7w9dHsryN8BhVWbip5+ZM+55DsSkEGbel/ngR
Q9pSaquuT7yqEsIbsbZuRmi6bDhcY4Oej6dVH2jmLEPPycRTyXQk7r7ralthRjBrn9o/PCWr0AcV
qHQC92ZO9N4qib4PS4SRhCg54Voi1IXfsBaP+7KVdxytuTfFdYkJoPOPHPLwyRONXovKqaH9duUu
MtTXyJfyouZmCSrFB0NPP/vjYG7RQ8UqzMjc22R9Ij1vT7VtvbhpuU7MWDv6SxmoVXACTcrhJZeN
furMwENEndbtZOYMi5u9IPZrsDV/Zrb3mk2Gfkpn/CqDnxyAtyrk7b7fABYLr9hJtsNMvBlAiX0W
XUvwZOijI/NHQYUeqy9jwYwDs7pbWvSRZbw+DgyPbnT9cgNaxUE6IQtIm1y7Wbk3RidWhIEyQhHE
YInsVzX9G9O/8sl6egBOgsQe7499KKbpberK8Mx+X7KMY+nWqrbeaNz58N1mSNN2gKew4+KcKc0z
2+6AyaPxAun0T5o7HPQx0C9tpzU44RWUIWVRpBfat1g3652WUeTkzxjvYBZgVGmib3afzIdx6Eis
utlzLRIeaJn2osNW28WycVnuYUDOaiAMHvkHd6zK55yiPSmoTeTJGez9kp819smnXjYvVUb3tBj8
Z6ZF+KHKxLj1hKwZDwGYmeIGM1/iZPsm4dRCtoloXj+fokafb0YHeIC6L+1tkumNJFJnafYvPwRq
jLfqK+dhzauN9hzVqKPVzBS0TcShTnL2NybXRrqEqkiANSXJo95qhrMkH7q3KucbdACD5NipalHJ
Zn/KjklRlRtTuZLgBnSnf0zADXACzKPIqYSLViA0hyMcnw+VMjahW1JNBeb8EIXOiBTQPTkys78O
3GDuTCyoS5v8GGCOfC6X3kBWk0MUOMSPxy4moO4vzwyOWmMWHmPzs1Vp7AfzBkty2ZTCa7GsHZuy
ig5hNt2Dai62pjn7n60Qt81orYYi7u9BT/2Hiht5tWeeyjXW7ykKjbsvzZuroNGJQaZn6tWhdqTu
K+jUU4S979JVJvOLqX5STdk89T2OyL6cwZhzfnhctwOe8PVQw3BpOpy/nS3H53GoxTXupPuRp4+7
URN+eII+26kESNDjj/Vqu6s9d5gOs8Y5jxP2R9MdzJOW6QQsdSPf8cl8ojtRodEttM0YTr+LOzSv
s+BpQcqUAGpXUzKaAJrk+JK1QAuGpKerh2A3Y0PnJXW++LMCgCLclwH8yj9cEW7ret3MNPs85ILO
IPbE1UZ4sfCREXPALY25kEWTesXgDM9VPh4yveU5WZsganpo00sVbdGxH0grqqacNJl37sK1paTV
PPOomeBDGBiQyvwXowx3g6oCh7bO6JwyRvoVBKkIf1RyG2PSu1C7ssXMk5wyxKZDa7dnYwyr44jI
4qj6zl+H+TeesDAnSblrXawao95qu3qa2l3h6y85GsBpYiD9GG/NTfg979FwXZKvq6zz4zMRa5Zm
w3pFgn8d8ulaa6S6THZwU97EJB7BMWtNCJuwJuspdjQcNBTVwERoYgXNlwxO1aTNxl9STUT1m1tZ
9c0uD1xyVsKhBKLtd+Srna3B8MuLuuar0XYSJFk/oybg3Fn1wbKG5ZP2Qce+HChOBtake6ljXBHL
xi+pIoIybbM0tdjaUinhD9jbg5KCLzNvrkPbJkdwycesTYuTQ1tF0FbQbYORRIeJClZI9LAHIqnF
P7vBtkWbWUI5CSOoK0ycba6a+knGbCT9uP42he7EVhtfFmWxgCkzsp8GuosVjTQgIzCc+qCVxyxS
DMwKBSC/cKKzyijbmoPLWIXDlhCAu6qRSrCAgzmxEFlVyHuYw3xeM7cgbjYOh86urX3kj9cAw+V+
NIxfdj2pS6Y758khF9GYZFKqKR72IbZMT9fkm4njeGNxouDQ1M/rnvdvb9cfB4elwZA81rtheH6A
oNgb6dz47kpAZntgJrCai6s/Rau+CuuLprpXurEA9bQ1gE7HonWqor2qD0RKEdTWH4rxPKjx6HCG
OJYgwDqcdRscvwlULas+2bFxE4PTPHM+5/JcArJZdO2d7Ogkrnkjl3squnTEdGsGd+b3SwdvtbGD
QPdaG1vlpIXVua5KmkTr6ibogfvUbfGUr0o9qG8NRnT4pmu7nxtqFNQp6EM+efAQW18Vb0PNv/iI
HqoBJOrY5beEqJAnAtyXFamKVeK0H6tOvvbEkIkZTcBOzLUd+2DCYBCtWfm/ZVpIBi01qsvAzwSl
rT5qhfvGXmVVmU66I1bLNpehxi6tcwI0aXypGrDnyymzzqd/BqVpaclDDi+5EUivs+LZpS9TSxo9
r5URsuHt0hdf/hTAuIiHUxrrzGpPkZzxyfG/QlH8FoxkZkx78DehQUVWKjj2j4Z0NsQshec3bbAl
2bYPSMcks2w2Zg87JnTDC8nBH4ChiW4wGFhZolJUo5EIwjBNWs14TSQjMSE668dM9eSbNsvgUoQ5
px1HvLpUjTeB9UX2qr8ZUXqodTs9xVX2HNQcvExpwn3xxycq2TUcWBpFtvRRrJuodA5Ra5yaLpg2
zSDV115EaqNN6mAlubxxFj1zyRdWMx5woxieRkvP6rGDK1hdRYR6EeE65ldyvdQCwmj3OZ6SNtjN
uv0rFMyjSGUS9O6wBQwT9yqFS+vQ5vxaDCw7biM/N1zrqzCY2oOc+5FklZZvXH3asExE26gdTsaE
BNqL6voPCHIxkAF/Gr3Y1yUBB6YSY2ymnq2YvPsUEPZ9h884L4izUCCjZ/GLS7MlZB2Mg7h9d05F
OTD+t3ItNZ829ci3CMzEF1JjdOD5cw56h4jQPI8/bQs436zHLhPBMVyygsuC3vwo46jewxIhet7P
37QdXB4SP+51MLrhaA3GsB5l2HsPfBdUAdhJI7b9wGjL42AwrH2YJhGKk6PF8HKVKIAuKhh3pl3/
D3dn0tu2FmXrv/Lw5rxg3wzeRCKpxr0dO3YmhJPcsOdhf0j++veRvreUMlIF1LSQQCDVULLE5py9
1/oWVVimdW5VdwdTMuz2CqZTXILsET1vhbF81495oMeiOo99/j70dnrDUJ6ce9vg2sW46ZSI/kH2
nnEyOodLyqxuRVMqeet9ajtfa6UW+4ZVjWEsxzdptn0o+6IiI4yQQPDrbeC5konetFpUeonQJunU
43bFH3pIEkKMYctsqzHwhbFPYkMFajcVpXy1O/2UmrieHfUWE61qTWROkaTHKQK8GFYN4KbTPRJP
Z+e0dErVNpgGnYBBTrIkcXZXi6o+LG6u3coWQAixgzi2peTYYSLqrpOdoo++txJqgtsO7M0NkA3X
6sRO9WR2NkF/7RfXPhRrM1HFm8c0SiKnF82B/olxqrEH7RaIGcdowVilRc03HsP8og9Bn6badSeb
W11O9kmZMYBTS7/3zuJuD7HFplpEsKnE6XLKcrXzO60mqNLunupC7x6LNjNPpdlTSlTK+/bWlpb5
YOXxdeuKH6pbuEE9ms3BRZxAocIdQiq+2peGS9WpoushWnFfWLDcZIqbL+KCgMH8hKR5fkwL8BaE
ua36jfQmeywacpbsodB8Th/3jj2DC5BNvNczTtFLMtvXjETH+Y4asm+0MDwyaKcPaFZp0jX2TD6h
7Dga8/nOwOWGcZjQPXyQxoPicrI19c49RkBmiPPE0chc2aIVse65DVQYrL7DAfgpgC6rimmEd+Ze
cMnFhy0Japp0hwTigeuaolOu9lL7Tc4/3QR3lkKe121GOvetClc+8qpvg0XRZC6+dKWuP+vjgtsU
/SNYj/pKt8afzPkTH9NUSc9iSe64Wvkm6WnXHaCS0MC1vaOsDVMhNh9bywoWTpxPgpPRnLhni0ET
OT7m95qMvxf0Bq+uVpPJ4rV/W9Q74/zZrVzjehjU5MbkhKyhKbvWB9oHLuWWo1Utf8NkTrA2kDyH
itt8iaI3ZkRfSipGjyIGSp0m+V0/FCqdjHQOlyTBYCpT0P4xeNaKcrqSRfNTW6scPv1s4fFuBpIu
JclnCzWpxI67BzxeLzpDoBujvlb0VD1oBHcQppPkA92g5iW3ho608LZ5c1crQiTr6a5phPogteoV
P119P4vuVzVAI9NlVhxyqThfl1lfCXWLcitmvB+5XMxQZ+p17AaP5HpD6W7j6X6AgiQOThH5hpOt
4TI5rnYZca4iOCnHmNTk1y3q6XOULhQAiYlasMjg50EmS/ydSaHLIws50asnmU1fI6FMYQJC95qc
xStjLY3Y8zgy2mYyV4p2vkVHN9/qnMp8ZZqo6g7zcz7E5v04s+GdyUdrGslot+hpQg/N+JRg2Tza
o8rBsa7OdTQ8qd7JtAv1riBsXDhCe44TGTi6Wr61dFcOBZiKsBVa/+w05YmBvz/auN13QYRXmf0R
Qg2oSOVdq+c3CfTkJfGwgbueGxAQaxV9fl0uyMi80jo5PfQpZvGu3V8RxQt8mPfGAUJaAy3pDL8D
+LrBDg6P/Pv77/txR3jePucf1+sAreUBXsgVOT737pfiq/2TarBe7wjWkOSSVZBcaBv5PSOI1E/3
MNStwOMsDB1gPoI3bq+le5fKJ3TsNazi1kc1ezD9ILgNbt9ucZbt3kkC2BM+FUyBHlrn5pTep/fj
i/tq/AJ7w6i3tgELUs7Z4xFlNXts+mCwaH0EeRm63yfaVUf1VFzN9/Je/9K9QWSnGZnjiSJ+o91T
uI6IaRcEd4aDPFDLx72KEgQHiXqbzOVMRGDyJRnqsAOIhluKRuVQu/UREOJ4iLLBxIrfegQxzMrJ
ldUttjtx6w7JmxTlxIFqB/Stje85A4Edw1kFNGjuHONKXBf5KN9FDQxgmBRxMyO5ux+k+rLEVdjJ
sfjKQoYyScSMMdPiK5XkvdUiQcitpMFbbppfjdGmYpYx3MyqKwPDR8WHePoKXH6Hx2YO73vp48g8
3+eAq6Kne+cBN2VTS9u3urk5bzeNWTfnBtznx6qTZNQRa1w/mZ61Zwdq2zlquva8rW5LeceuMZTl
tUY77Uzn61pJrksqt2GjT+Ls1bagX87Sp9WW7shxsUY/IxPwLEoHkkcSN9xq9MvCqXAft0eWyLb2
qdVSIdbK6hxlxrVDgzDcHozEWJ2bMRYEBZbXUurKb/fXlUMRDg9OJUkM3G7iLCo5uLm53LctgbVZ
T/tcswtcy9r6nl3F9TpaombZbx/dSmvmlfR097FWY8MZ6nPUxeIw98SqXKm1PhwEeLfFsv7Zetel
1cf7fLovawA4aW3R7umTPi9Vk4Sto2Nk6pK097mgQYRSmurMzKcis66AM5MtB3SMOqcePcEhRKNa
L9Tfb7b7YqctKOmJK2X91rcb+rHUTlMv53ayJ3A3ChIJQ+WsTz41lK22F+d8fSNJe/9DO/i/F8jP
bP03TcgfgPxV9XcnehI8/iZlBq75z//3f3Vip3jVv0R+7y+06DQiUYk5Ng4N60Lkd/7SDZwyJvox
A9Wfh/juXyK/95eB3I48PMe1CWZ2EYr/S+Q3/jLRTVGO4WKBzcY0/ydEfjTl/1n1oXqag1KeLgdq
cY3/n1Qf6mwZU58L7WqcMs9bor0dwZD5SajdssBFLojOGtxM5aKheDmJ1iBs0vm5tkqR/SqU0RR/
gwdWimfcSVP8Qgdcp082RZmM3jW9UvO/bR0K9I4rkzhWLknG7GOzpPuKSEfJnqrImYAn53nxmvaq
BgJV6qoN9jktsiNWRxt1mc1Wf+o5xdZdqYLs5hgA1xjlrg6KyR06M1y8sqp3jSG9+HpmFmhf6YJI
UDJ9lPKLVQ8yPbfSRRTWeVEiD3kzpkzk5YI2ISvz4ju2U2aFIo11x3edGi5vgfIPOflAOOpyiMYh
/xF7WWnhEFULsQc83qMwUqfFolE0Gi/mYBEl7TSWBQHJTBgloDG36euHtguZviOKDe858knAvml/
ItVzgBMgQe5o7yYTvOLELDVDmU24+7zD6W9r9F5KyCF5Ti8cPTdDn7R0cK0mdtdRXYQE9r1nqqrs
Ji/K8+vacBDkYTvVkLXI0uuKQ9WZtGStyXaUt2oGhkrGgjLWO4+KGaAyMTrnmp7dOTYVu6HOFhfG
awrDbHh2siZynrpIOuNPq9ea52nAGK91yMxwnCtG5gscZmk4WT2iytgy+m+lOSy4iexBoMjCG+06
M33Syin3TU3IH+h5SbFSmTTp7Wn/AuMxLWtY6c6u2HelChafvCrl2czAyeDAWZTpAUzXpO1zW4IU
imeaL2fUx6nyC4mJC7WmN70qEB0civs0c8iKHLMyEZTvXNXyzRSi4a6YC1tSjCiicoazMlb3KWNf
5dcUl7R/KGz0CwOFWFXaXdYrvMA0ywVxCxDywr5Ssk5LAsXRpnS/TH0FJkNkefZThbkDm60Sho0M
JpmhiOO9WHa92kYRjuLSs25Inm2oduEg1UNVMk3rfE/LUvB2iUksD9jVqD4x4pb9ufWIoDHJLUSo
iKua2hiZabveJKOg6gwRxCMmnZx21kktO0Jz9JmOnkigs7QUzqoxbnwGZjMWfsQYi9I/mxZMexA1
tOjrqb+lgWVdJ5yLdqrGvC3RLOGbyAUObkfIxmCIOawaqaJTjJzvWjzbX/rUeXMiFbxAjgi0VGke
j16JJss0Ww7WbApLtXCuUA47B8yw1cmCpHQwx8kM61o2AS4qYknntLQDx1yc89I1w7UUgJSWEnCg
nmHMG8ay9qMk1p68pE8OCoG+54yGNK3E1DrgaCaDpo/jM6ONL+OA19EVs/U0KiwlUsNwzoTz4Ki0
HPLMZjZDqjxSIJpto1eLu8bo3umaLD8rs56AF2mY2aUc74h6iI4VsNZ9OfSTX01TfE9dI/InGxWx
Kor0ERFs/i5H9GBz3xc+LarxIA1iIWgRe/mNqnaM6JyVHMsk7+CCr/tm2GNOSmcSn4dMRYzMmQ34
IQ1gJXFxds+d1l7rnGdDzy14Z+jfGOh1J1hwuVLntLVnO64mmnbLQo/UrR9Hd7FvlJKODzUzGnQF
0fUMQnSKKHF6ZScmiqylwOuzaPh+9Ya12TrME1XW1CFecy7VE5A6+760CdAYkQHBlinMO+RnzQHS
WRa63lI+d+7QHgoL6tKC7SgoU3LCLP4MhndWdFOUakkzfC4CPn/1mNUZU1W1Uw85dN2gEwZpp2YF
z2fm57+d3Uz6mjsnL70A01j36IGGwYjZc3pg/mSdBVZrIy7DUIjBXtqOC3fbaU40wdrXbhJO4BZw
YoC9eLdqT228dkkk6YXThvDKsdqPrnJl2EBB+x4UKGJIbCXL4twvjZU+AOdvQsOSCZNSRtMzbphA
SHJ/m5bTuVWVQ6DzEomGg2F3YxkEPGLcRy2gWA9zWRIZQNp9MNg10BqdiNyRi0IYLYt7C9SSoArS
V5gNzFHYmwy6JWySfefp/I2Scp6OUPJQrhnPUzrLH4mtt+fOoGqQoF26m+J4PGcRxF4q+j3dfwrL
cSstvwIhfuB8hbxpbuYDM+b52BpWcgBlMobENuSnERXdkYkFJOpJ6rdpo45XqWH1B0dqBtA3CxRG
O4GkRYOAcX4oz+nsLaHhOYS7ImfYC2dCLUJESQDqhN+upIYGE5NGHzNrZBx4QcXq6G+REpLO25Ez
0wF4SNa4aCeN1ZASBOo9aU/hEI2gW6Vd7Ue2te8tlBDk8kZ70Q0S1nBUH3tN2tcD/Vf0TL0DvcFb
mWQmIo3CsG40sj+uXXLADlG8aPj3kwzOxdLeaJ3lXI+5ujrs2d+poqM9d4HIecxZIfBq/DG9jXfd
odZNMAGk4qEEAKIZw4Fz/sIhliBb0zLixFoFP30su1OaNTpnRh6txeTtrWHmNN4D9I+0kelDrkzB
0C1v0IVBfSpkJ2QtDayabpVvSKQ0RkFBLvUm6Bj1PPl2v/SH1FIRjlmZ57cxT+mnsT1kcoBZrUpE
zzGBvtDIKXgbyPNKk52pRkSDTgHPKZhsmCG9Zu0JCLH8TkInZVhgUuU2nENmZeSJRcCRNANtKHYP
fU+3zTqZkXQD6hxin4xxF2SliSGrtodz0vbaQcUvEnpJPl7nc8XAyXNKXF+ZejRzZq2qIrU7UY4N
2NbJWPfQPpxLePFRkQOpHZF/ZICrUDYUzd4YNb5DFRIn1lQZqNHyy5AtmAjbnZlk5U+LAESa5PQF
MgOFh5GAjaO8SNd1tkycdSTSpyooZN2WE31MYA+plZD0ZoO5Yg+efGcY5N1Y8MstKJfAiE0AhlRo
ZnASx9uW8elBhR8deDWqCnMZF1D3ZRH0fZwEUdnOYW2kzi7N6x6nBN1ZZWSQN+pNT/FaWfyyc1ca
oIt5jF7UPlu7C9bEhVlC8qONAClamI12mNDC8neUDgIflzSPjJZL3HWzj46hD2rJhAsjphN0rafc
ouazr+xIo2ypSEryJBtDMKphEWNT47DDGKHbg7UzGPiC2+Dbqxsr8+eRTIAFtKrZU39QTFjBg6py
4W1BZMXE+gYe+ZI+vgxzlxM7f4SS3NBFBKszDsmwg4JG0UcbyRNat+lEHs26wUr8CcXjinnud0Ry
xH6aW9ahc9CdYy4YfXWYWh+mTem7jOdQd6jOk2tydKK2iPbdCF0dPWQckmJB2HqFzpo6fkP4Jzuf
NXDIC4AyAZ3igfwVzDujAhoqtmCDzTL62uGs2KEwnQ9cLkYqyjPt30RTj3qC92zKweTGoja/Zzo8
S3KgqM5EWX3UwbIehirFYFUPEYZIgQsmE/LouHlyTntYpgIYG2nNRQQO3ise5WShbGoIGuaSSIh0
i00cXDHP6XL1uxYNYMKmFm2YtI1dNC8Uz/Q+vuknS78m5wDn78KxYSJtAqGaDcxIHFm92FlU/BKc
nN4K+CqZDx42FTeAnb0M3LIKQ81WY5tc+M6BDU4IhXkiTjClc+nkQ/UlbuDs0CXoXJ0hCOqoBGwk
3cNCGZar1lWoFjBGUUU4eHFZ6+yTiz5H2Bkl2I36DGbNi1D35k0k9Q8n0v/emTUX8f92Zi2q/r36
NK/eXvPPvJpIlb+wKdiOqWrEYKomboZ/ku40zf5LtXCHqIaJsVJTeafLvJpeG3nIuNlQJTIpv8yr
zb8MwAnEp+mqhYGX7Oh/g/juP4y23af1/1MNwCXTqu+Y9OMe+zSxtoCraAzdDANiB77gdeL9m5Wv
XgS68GhO7uy5e4g0Gj3qGtpSIRbkasPwrBJccQrjCgBDFjCv+eZ2bn82JltDxU5UDZy6QaU/pS1c
Aofq15pzXtS99aa7/SM90YzzN/DFeWSWqcH7cHqvwkvrvHSWeCgl1P5Ep80mzq76JZ/77wv8QEFM
baClxKbnrfGW5NOPiosxOFCo/DTJHrjqw+PhjKTkLqUvjnbLXo5criYCNky4oEhwjPyeHIIXhbh0
6ppk0vyKpcDq0x5aRn/Mmc0Kaws6kaaYhn0cFYeYl+20BHFTlsavRTEOaBXmn5OJZIlvj+qsGR+5
ju1Us2PuhbcvHt+nRc0fSFcLBo+ybLe0GVBn50oBlX8clkiHXzhDl5FUelMv/Um/8qoaCxF6Fm6V
0ddQPx7I1Dlw6Ucasda4TVr9PGM6EKWF4hkygUqa0iGBZLjDAulbLn+5OQ34ElLmdZYd2kxyYd6U
rj9wwtaRnvqZjty5CKtisu6aqvT1Orf83ozdfWp4TwpWHgiC6j2TUmIIFObrS86cFO14xz6AOg2j
tG4Wr1rbTQHR8e+0DqGVpcTTpx4wrgRRFF5VNzSy7s3LsLAB1hVBNahn3RPyuqY4CI41yDQyAcqC
+IXUbodDzDdAAi0czcn5phXjo70QvaIjk91jg2XqO+rwrpYF8JM73zUyISfQLX7hQqJ+ULro42b4
Tp55nEe2seTti1MDWysdmtpJob/HwkK9aY1wZsA0FiirfeogERG0zfrDTreK0YxccKU/pZRsjQod
ZDW52oHZCGB7FaC2x9QyG8BqON+qBWCzSGIyTmZav9TSGxS50qjfS8B6vtKjdVfBoTZaS4AJzMhw
MtCo2WdcPhITeCYRIjUpfN5fnprUSMGGVzUtlqCdmKW5loFDlUK1gQgOZ0N81a9K1x+Mh8pzRqDE
zk5Q+ZqGNV+rqpPskYatpYbKT9qxekySl4jB15XZdNq+x6bN50l8JWOGMHRMI4H9ZlP6OHV7dDdZ
0Jg/GIJXCdNVtb1zFEie1INdrt97giizwtF8WKM0FTQgbq2Zn2ZXfPWMVRdiEQqQIhZvUS/5ium8
l230s+cEtlcXTdm3sx6mC2WieUJoO1t/O9UEhJycpD4DqEUrjVEnGlNfW70NY6dVkN4yAozwijMH
ro9Y8LCqEG5QdbtWM86Jlr02FrGV+HOX+1aumb1Q31oIn4FZukGbejQCEuLVFqZLPoVmfjUsRpMT
H1SUUDvXVb+llKSFgxzNNULOwGDHrJ984xXeGh0YgLzve3FCKMVv2zsjI2KmU2DjJ/bZNj6CBdR3
lSr0K7J030n1Dpk6TEdrSGkx2h3RUCoqM7p6Obx0IU+Znryihbsl2gLKp+uszTR2OUaAiKILYOpu
BVVcmODVMxHMWL9DfFnTgfYVpbpIhp7iUXwsXmOhsYcBtkHYEN3hm0+Yog808E9g6YzCNOlGjX2o
m8o7csXHvEjerSq9q0rDulMY++4kwhW/ieeHbJhvkuc0DYpCw4udoReeVAiA1OoagHKhaqfuQU/I
B5yHiE4Qap168pUBB2rR3iUZY+HeZjRTDRAaiQCZV1/SIlusahYR1sgMztKibk9V6upy1/aMbkdN
pjl/vObjsfWFv63rqLJws9Tsoy41tnwR8rwtoXi8XxT7p5FHhywxtMPWL9h6NJ/aB3kLepcgpV/9
uEh6HU43HebOu4N7gQs/Z+jWTYD6B1fGd93SnRjc0/eLKOsxlSFhnfmkncC9cHVHuU2ofqiLOu5T
uiUA2OjYuL1OdOa2uN105PHsqSkDDl5bJZ96I5f7tH6CJgIgnCLi4jxoXEalE8NVXM+E2dI+Gqk4
14RbhrG+fMHZAnRauLeLtRyTLi2OszncITnTzttNbcUwS+LkNHQlQZCrmrexrtiv8nNi2fdEaX3t
o/IBNxghPtpEcTi+QSPunQxHlQXj2LikSI09i+IFlkStQcoQP01oq1WoztzXNeuv2c7yJPtnWPPx
2a0YcEInovR4pIcfh9PkvvcpX2pmNFeFtH4xnEZ55NrZIXO6O2uJBHq7tR8T6+KsOrdVVS8nE6+a
OIIWrM+O/sMb7ejozCKM7Xjxmz5ZC39ee95umMK3dMLIINhti1rP6bGNQeE2xuwcFXB3TU+t1pmg
VoNlcEjwoQJjxwq/0LC2q7a+k5Hn+dl8cKzpyVTL8VyKc2I7E5MG6A6RpkJfsscTB+c3FXBpSIUP
6TsJV2qhHcuKwLNSdtQNTOqqqF/IQN32AIOpyr43R7waa7tpe6fLzaf79BgJbYe0aFfKvlQDKvVi
NaZO+6UW2X77ltq0rilhNX9v383lZnHw51xWP5bgrIeOpT6SmDuct5ulnzt/TtuRnUko856CX48B
SuM7ofZRH0qPbMf110gtxlTbjRGhFHM0/bXKp2LbHRaFwzc2DfArqv5Lh9QOjBfYWkVukYsG+XtS
JD+UCYvqvlm/X6Y56AvXBuRltaRJUB63RyZnapdgewjooZ2j2mnxPFJaB4y6PWN7jISU0By7JNsD
IUcz/++Gx4p5oE3hEWYl72Osh9+29LGZj7dYH7ls6uNttvWhHJ5dNDVU+f99yra0bebjeZe3ujxn
u09EpIDOihvDuHa+fXrwv1zdHvi0zY+P+tvH+rhj+85++zN+W9y2ErnDwghkyqfrolXweq5/w2XT
vz39j3/Jnx//41M/bXlbdeiG7Bz0TWbBwJxadHI10di4ErM2xWGjYsFpF9wN6wPRrNVwu9fFMk5z
pIbr4rZulc8cJBzyifXkACQOKfL1Z2RUkKD/vNjVDPGUJkO2oaHr05Bq+9SdIfA70G7PCh5HRBfr
Vrb17UaDuAC7GY+LNmrtsS7c3q+7iZTb5qqS6x9hLqgtOvjkKpdR9JqjR2fFLkN7bYHPa31wZ3Ih
8mMQo07ZQK9ih6b/xq697nLb6oSnEwzUf6xvdyrrnr8tfXqJIBAFcxfDorWjv920a1t/W9JpQPhm
xjgA+FV53jYiSgJ7cZeyvTFKVtPQ+vbldu+2+Nu9wMdfYRSbgb3qHGbPw2gmmjcA1ZyME5D1Q6YU
p36kLrTPgNIFU64/p2PyjumQedB6eG03/bqUMRjeWREVBH0uvldohHDXce5bpqvcpAjQecORkCgB
n0Y/96O3Rx/S+4mIg2j9Loz+J0aO8rRtkIkpH3/dKrKTnobyyU4lMF3vvimp7G9/B3btp6iROS2b
9YSw3bd9DZx7nROvu3w+fb1iQrAQkEn+/RZh9TI+z1eNRemWlh9ZJUibTZmheK8joJOgXjzln6eY
6w/cGsVrPWlWoLYF3dt5PQeqKH8Ps+vQMzIepzYDhqtNfp/a+xK9wnGal+qsDyC5gEjFYlfQFSa7
ix/Ly/tb7K5GuH2E7XNFCNFPvX5HziMFS9N4+Hjif/y022o1DD+Q0VBkEmLlEGf5st/eZViVEein
2Eu6hD9tW8+XNQhGI5ZZ5KufrZNqoJXUrWerr+TNAODoWEDzPrurdELiGzuzL/yqk7L8+H23X6Lb
Nr3+HJcfJnWNv4txZjzutb6V5JQVG1qgmSo4CNyRKLeEa2nNV7b9MttuHaujQQeC8hZuwO2v2R7b
bub1J7+sbo9+7NDr/vun1e3J21P++03ho58Ye9xsh9y2r20fZlstRcEV/rK+LX3cueAo26kxROdt
87EykF8AP3p7yva2zDU5krdFUJ4cah+L2/G9fThGfv8egPn2RpePjMkBOS3jRMUbvpjrdT9bjw0a
5nSUtsOEsokA0Deb3zBoUP9P6KyJLklUUqV5+sditH5rMJ2sgTEFEdIIcdY9dVu63Fzuo51rhjMm
/FrD0P2fz0HbH0YnnUv+tuhto5Nt8ePT18t0Z2U3k6D4N7LciXkJbZjYDI4LQutsE9vU+kHM9qy7
unravmxvPeS2pct3f7nPEQMz89hSdpcnb295Wb28dlu6/IyXBy7b+/TatHoeiCzlHMZXs504Byeh
xrytb0ce3zhJr9v6x4dfapJtyTZS/W1b22/62365vAO0rU7b7prqqgOBe/0NElKeMQ6sx+qfF7dN
fJyqJkTgRwKNUCMzeMvWm+1csq1uS9t9l9XtPnsdBf+Pnrc9WUY/JE3L0/b+2+cbtx30csxE7rob
f+zM270084aFnuG/x9229PGsbfHz+m9b/e1Zn9/g86vwJ6ZgUL5oSOr323llu4xsS9tr/3Tf5Snb
o/o2CtwWLzfb73FZ3Za21/2XW63BKua7y0u2J356qz/d92mrn94pXk/4E9GEdDGYo69D+zWJYAQ9
uR3rlxtQPTW5POv15HLntnS5bykha++29aanpwatnvPFx+l22/jlqb89si1GZjzSS0MktO3R9lJh
f7kcKL+tfyxux9Vv927r2/O34+yfV3qQKTABDjmd9y5icNz8UJF666p5X9DUYvLUh1ZV42FuKL55
8pl8B8Q23aA+czohem6qnQfqwmLnLEPzXOfdyWxwlCyaPb9VZoUN01CeyTfx7kdU+b4ejU+YjFNi
VskWV7M8OUGzm1TbeqymDDa9EVHU64r6eplTIhbjnqRoE9Otk1JupE6yetXjvTuWzQE4w04baQcr
2znu8x/8cTpZqnk3rJMqKDg4mwH9U6Xj8rpdWC833uVq+9sld1v809M/3bddurf7Pt7hT6/7eAeZ
e9eAv1Q1Yeq3DunWG3c7di/r3jrumyidUxbbjt91Xa4nqI87//j4p5fbFkpkx8YtomA6omqzvrx0
nSq725455k0H5K552B6Yt0Pwz4tpTG/NKsQPLcUqj+RmooYn94XsiZdPyUDMZPLDqWiT1/zQ4kVm
pnNMq1fUn2ZI8xgBcOecpWoUWN+t8+j25ktXp/faGvU4ebdGNb4DN6m/uYoR6F1pvVmD9RhN6o9a
xyy8np6DlKH/UYKFxv/pJLAuK4KmMU/6g4bjWomRIzXd0O0bq6RPnfXUNakzHnpluGq/wbKxQj1m
ZIj7tuct7mNSrI4RmLKgmAWRjgtOfUnfPUyL7ghlGheJBXSV6+yRS/xrbuuLnwrH8hUlegF09hYn
k7KPi1L3Iaf6E3U2qnwjVTAK4bvGXSvwERY5z6HJ70wTwV3RfDsmMVUK28ByoZYijHLgK7jBg7lm
yRqMnRnLBQ5ER35hFxVBZYqfiubdmYqJ8JuYFqxLv0plmoMSZ0FQJ3zywnoBsAufn8JcUwvnfkyy
92Qe46OzGHuKAwhboq+D3TwQSue7NEfRAvKtQrXZ698NjxTYYSaY22tIbM2s0GkjO0Ce8xMa2sla
5XUimVb4EoKTNWILpwLEj1n74XiJcqbX7R4dIfYL2ZL4XAh2LsaEcKiCOm9Vh41JeY00UzA4VUmm
XdFRuSkCpm1Uzjvy44kuPULvOyvAzsJyUttQCrJx0N3t0BaVoVYntS+dXYVY5pDHlC00JFtGT8VT
qYwncmPcK2tuTMKTK0KEumckn2QQO+RqwLd9yqZ+3uPrSR8ya3hNkgy9yKR8ER7cgAWXnSIqItgQ
p+44QWVXgxbdVEtbhUOMr6025H5OEBdUpHOiS0PosOYHul7zPpdozkCx6349kXQ822V3DcFCEsxU
vQ3ubTV3814vegKjc4VCueY8A0R6Z/bJrBKtWlh143GKsFVj46ToXFFmGhSxL7Xxuy1JovZMQTaV
Yl8jAg0Np84x1BLsAhGLwkvPHlcBfqerPhdQ2ob4kJjacOolKjUsYqqpBOh53hBXTbBvzlUztMfy
jjxGyTyXXoWntW+ICX4i7OuCQrO/kMyxW7rqp4P49ftsqN+zeqqewIVk54rWPGIrzWeX0257EIE7
+i0Iq+WVR+7Wk4QyhjkyBwlQI8iMr3F+Y0WyuK4IOmyDLuLDPPwdO2l1j0zgp6vJY4plMADKQnOu
t2/nNkFyIJ/0Qf2+AOK54UyRU0EYCLRTzbecBB18Fpz+26Z5LTLLDNI131dpidvDAm3N7Gz5kLwv
vY0Y1CDNVxSkVkbmK/glNFMoLrtvtqSVkM2vsXQQpPb6NZa+b4oLaEgoKfVbZCHd41z/qBoreQAQ
1+5q3ONh3LUUmxJlPxpte+24bb/XbPmmOzY7CTXiOU1jdmnnhxYldjgiYr+zwWKkNuEQjtDwI6rO
lzk2iTTsdBGIaCIWiHxwDy0rfx37bIaFa1x7iUVdNvu69n4iHoVeLw81QoDrIgE/0MCW6eMJAtIp
t5lrasVXL+VqSNZeBSRsVlrlyY15Dw8fuE7ds0JEYRr5g+6iZmnTWy5/toUr3m6cU8zvGMzNE9BT
/Udc7epRfJVVQgAu8IpQFsgqCr5IRSsIaMYx3/J2yFVfdGv86slSCYt5DghX50cBhFtirEZgkq9Y
ZMhNNaFTrtkjF244agfTMPjQ1stoCfXcRF+JeMWT4xBF1L2YjHew6TsSF4J+he4wpwgSPehRGog2
QtE39GuudH3VFmuRXFX4EoR24w7p0Wzr6daclMjHrMYVYua6VAJP2NMAmK8Zz8BoafHMmPaxGTGT
Jwiloto9jAas3lQzqdMu1alv25Tr61CdGpMZoa2bAw1NjvJYaDBF9Vkeen7UuZHyJqr7BmRRa0AF
ovrv1e0xJWUd4lhJfSUdOQIHST+bwi5mpYyzi2PSlJ3MHhrJW93TM9VbWkGxGv9S4v5HjBho3xsP
ozQIchVjyQGlh5OZI+QByltZSXxjLPqzpdaExs95fjUoxtmY3xtAcbcFcpSiToobqSjDHmrfeKIp
txMWqaIYZw8F/noKBdXOKccIcVuZ7npMHG7sWKi8ZfGV8+OV7ZVAo1R21GrGPW5wstI1pQ4MJ3+k
Gu/35RrAyjdGcoGXHYw8+ZZp4jYjSWtHQBk0gRYpGrX8G10Z75c+u/JwbfvD/+fuPJZbV7Zs+0W4
DwmXQJcEPUXKuw5C2gbee3z9G4DuKe3aVVER1a0ORSeQhM1ca84xPeuTGfOuLinWOiFWPKp3ZoRH
kbYejVDPJ2tXK9ZtaV88VQnXekWAbtsRHEM56s5EYrVDusfPyhGPZplzOoqCXvDA4XhSladEsHZ9
yvQrx7OMtR6+qDWCsuTDg0myUaY22Q4zzy/0W9JSnzvVKtadclcmcXjUMHwOpHPRmIsDX99SPNJX
tjYSjsghXtpwMMa5ezO073S3OUA9FpQbhMp7iVibqXiKx6C58z24H2TC7+wASkDCGso4uVTOEJ2E
isZO8VAfnvuhdu4BhveHikSoMJ02GvGCjAa6VZ/mues5/T6CtYt1y0wyLEi+eTtaYcdpHFIQV6ij
ljqEnCSMx+fgokwLCRxs0mHjhXPS6BQ+tNpYrsbUYjS9oBezWeOv1NhrFYtBWlk+eeJWTsklJnRu
Ld91B33PqGPJbrRyowfTgBgOgZUZmIg3g6hYmSG6/xKLFjt1eyK4GcFffDKU17GP5c5HR0jIqEIw
V1i/TehSy0qfHodRuQ3rktWQzV4zAWWGa9cuIz+LZETzbUSpMaTkxiuJ2CRzZpM+pMmejLxnuw72
MG3LQxMBzLZkPHGRO3gSrEtuB+3BsUbXdHwGzGGAh025DVpIloybCkBCuiime3BwVIaTQDFWk69e
pAKwwSPp1YlpPmkRw/1q/KDS5mEICn4W2XQedEnWDQzCUQ/FNjjk0p/YQOR9p6pb6A+oJJBIhaaC
YJsLKpC9lR9XDDBB3nJVohPclhyC4bjy0vq1Q32BoowkWLNDAC/Fikxt13GC3+kYv6E0AS9IXYIU
kuZeG3XIYWZngpayP4M0foRhH28QxAA+l3azrROgw74wHwL5kjL/maMic7cCYrDBlHVOzRupvEs/
gMncMpoflZPST/0ZX8O7OirWts4Zt/hQ/kiQcvMsDu7Drj6R/iYPcnZLxoRvhSMn5VIrE3cUkq5v
361Fu4qT9FbT9ejQ9+2zPUL4JZVqXaSWTpRmyRVqvOmQAeBbBWBvN+OuMuHI4C0mE7I4hMqto2G6
GC2uxbYGLUu2BZNT3Nw+vmsMtiawChKI+5SUbe84sKn2CRi/rfKa9RoD9dzJTxqstizF7I7t5yHk
7CDtA2f0p3QiGYgy1UmtiBdUnS2u9B9Ta/z2Mg/QGhKgkCjpdWrcEA4ZuVPRAUHtnC3sENdqIZvn
pjMeerzKao3Xzy8Pcu4VQnbZTCFGyCwqK1clXWflh2q4SfX5DMTJT6/723YY5rBcbNtqspvqsXFZ
kez3Ts8gPFZ3Csrmld6o+wEh611KHnYP+scO9o4S4FKpLrXpV5cmG5GSBJVyTXyiE4sMZERRXBom
0AJl9yWGb2o089QEYzsBku9pqtEg1ONmXVh2yd5vPwVW6WLkPwxecR/JcZcLA4sCiv5WJxE+IB4U
XkN/TrJp49OWdCNLex5L8VNiAHELkwz7UHrJtjB1yNREzjNteC1z4DjQ+dxEBQetxL1c2zCBVgSK
7R3AggMOibUDIZ3vf9Sm9qlHtHDMottWnbM6bDABpGV+ZKk8y5ACkAlvFT0zKotWmN2JOjw+PP8A
07g+9eB6Lk6SPgyt/cO0zf41t52XEp/gqtaTn+FsovBaQjsZ7u4Hnf0rMUgQNrXnpJIvNcoeGqRi
0/hWcpyQmgZkmZDQW/dbFckj+Tn+HkLsc9EY6UPdoEZPkxQ/DmKnKFSeshk9UasNMUljSuIYVfRM
TC9WgOVEHZI5NHenWGbEngOnxIcRv/GGNtiSPINyJS9cG2HaOqd2t6hI9Uuv9wRz6wkJYZiiV7Pd
gYzYda8lYgfjctxbRLwBWCFRzWpT0tAZ6EDH6bEXqbYrK9yxnX8HCCPeKrKnD5NwyY3RfAkT8K8M
EKtAu5g0fwvUruVyBkoKHwpxvHXHkANW7KanGppw9ccMNu77WUXsN4TAjQ3F58Q+x2oJhKVtzJeU
6VLk08rPUaXhqwWs7SFhmzpQqbbapHsdHfiqoi02VH1IWkHduamPeoxx8LXBmDMkTD44kyVxfTTl
aG6DNPGYJo4egRp9AqFgslaWwSy5s+tdGnLWTNNxP9bRXWrJHPX3cOCgzsmsRTUbNfKaealHMJsO
3RYwIcD97i4CamR6iLcCCfRcrVCnqQ7SY2bnHHDsgVsRcvb3M1McA1BpMxnkWY10TvNctPrAUnaO
RJ+Nato7Vjkkq/rZDu8Do3kG6JzBCoxzgP9b0JbWga1R+bBDPUxcDhxPadiTG4N4bKy25ICW+krP
CeezA+cZDE2woe99JzTf2qEoy3YSnhQwhxiaBYBkMQlxFdqc/AbWYCUqDc6aD1Qu+J2wLtdk/Dq7
Iox/hb31Sf9+N3/FQ2S17yZVrpVnJU/VgEI9Gpu9CWnFSQmctT3S4vv2VfPqbSedc+hscaa1blw2
5ul3CZbv6Hk+v0Da9xpTEITMOOUNsAwY46GoTGzSwuy2zCtWvl8Hl5agrJU5dJFLYRgNXtVyGWif
Jq19xaSgXXLW3hVU4UUdwrkjkEuqIFm9idsk2zqV/oBXkR6sJQlQbuYaBJHHUPW3NXZQNywHuGY6
+biyjZKTLZr/42ZbXZ3Twf7fPyLb/2K2vfzqPn7+Z0Xw17/8owgWKILR4ktLQIe31NlO+48ieM6t
+EcCrP1LVW3dcgyDtCKuiN/WWt3kJdPiWdvQNNsU1v9GAiwIbvpLAmzhrZUWXl2dFA1Nmn8R8oPG
GDo8PfpNQC0i6irEIpUO7JxCK9bUNlnTb4FKnLLfBR9tS1xcEwcmECmmgpNWPXk5+ZIdUByEqN4u
azTAxUDaFFSfDd3qdVOh58k1KmiKGD5E0MEq7WtcVygX5/TVSaU91SkTvU6RbbHgPlWpNxJiC70S
98GtV+fmTtjHKvaJXB8txujAyiZcSFB2wojT2YSLKSAcImoe9HaAb2UajzYGgFlF12xFBXhI7Tu5
ibTuoDaKytTDzLeiHernxq8eOfyeq0TNX3SHqkw2XHA61gz60AroXT+AoYiQJxsE1kkY2iOyN5Rn
lMo4w2w8BivrsJfihDnymOCqvFUwuEoyLF1HQ+1LjS5dqVFyp0D7a+K0wk6lvrQSVbWYTo6Z7HPP
L97yvL7FlXIzFUHg9l2J0Svrj3YAmwUgcb0Z1Oku7t9M2JqcoUhtL6e+XvWTuHd8woKX/6Coj67U
cqa1ZpMgIc2WbM2Ay6WsMe02g5WsqwjShxffmlMIuC5P6w3ERMJjRJogciwNVnbxu20FJ1pYRGSp
whoPsy1Nb2/rGD+txU9mE08YYDeh6O1dmL1Y4jSR/XPtueZssvhqlFQROLMjf3D637Lu3wYzLffM
ETd+FErXyciTbUGsR+TrUiohST3MkvoweQbBASqn4KzK1nKeNZg5ZbYe2ylTR2edq5i1uIhkNTJn
omGPXcuIhyyl+dSO4wkrTet2irgtqj6+0ccq2tiVcwMThbqijPVN4jvUSLujd+tHSngDvoLhGOsm
nyLlsfHcIiEgZcrTgkT1juPAHhEtM+AuXAkk7LYosSRRODvjVtFif+/XOVrQ9jfAZZgUIv/MQiPe
1bMcnikKkS/MJI9eob74BuBN3+4NVo8HOAlSNwRHFA++seq6jtSrGlxR6ldwO0hRmHr9JS7sLaG7
e5L24tMgkLJIRz9FekTeqmdMrjDogBih/+RYDPUdgkYu0LvxqqbqRQuGehfUWop6Y+huKrYi6gFn
F4QaczwlxiXGEGdPQe4A+0hdeXVl3/Kt97alccz3yZyc68eMC7KXPIzqs51zoa31Rz0J2reyzR4S
P3tSVaVz8y4x9044ACAZTkPX+6eKasNhDCq57UPPXo+in56tMCTh3K+UD0UPb0Rf9wxNYeoVgnMI
hue9UCDZEed0qeaRuweCcmuH6Qvwwvwm1ZgsFTmjMSkjc5d4gX6xU/scGFq6n09XWblOqXf4/qS8
oea7aVS7/VXSHTpL1TtPNgwsQBKIA6jmnWqVdTBqQQ7Zr8lvQoURIpKHN80svJNfhsOGGT51+5oK
q2c3+soaLcPF551cPdACe0tCTQ0LI7mhnNkzymbo5VeMrMxG6TZmXTOE7XKuweSBuV6VyY3SURtQ
hSl2VQc3PEp7H6OU99ygIn9sU7yPpW2tOw0YV5yC9M5VZVf79XTL7yR0nDWhYWAKO6pDeZSeg8S0
vm6SKLrJTIJ5pMHhxibHhVuvBGTGq6MPv5CEmA+xHxpz5wR/wNid2mxwTRNCVKla76NSUPb20xPn
/nxNsgTce4GzQmRpfVxu9PleSxwqU4f57vJ4uZfhJU5WyNf+eX1EacL64vHy+vfDr3cuT8rKYUnL
S3/cXV4aTGvc1oO4XRaxvGV5/q8ltohljzo6J/tDs8Pi2IoZ1jItiqgZHvJ1VyFt4RgsMJH53vKm
5eb7f2I4NgmCI14G38DU6Pul5cm/3r48XF6gBYITskUPP8qknUg//I+PXT7xj2+gLN9recPXxy1L
+ePu13uXT/66S0HuxOFOyPh/fPmvF74fL8v4+5P+ePzXF18+faigwwyAitd/LWf56LqC2GQC7Pn7
o75+4PdP/2vRf799efmPX7d89H/7zb7+84/FL98DlTQNq+9vWBQdbbg6yRF+YV1bL8tfbgyrJOn8
7zW/vLQ8udwrHKhOiQm9XgxvPiWvr3/4etdA5y2myJA21OQsEiJA/NKUvCGdVqxz3zeYIISwgIbi
LlVEfpQj8o6omIVlQ2azuyzPfr/UVFqyszzl+Nfzy0OYG/9ewverX0upCQ0HcPO9RC8oV1Gh18eh
jMsTcrBIBWAUduhRVstdpUQL+PV4DCmBYGi03T+ezLy4O8T5y9dblheW//OCUWwx/169OHQ4D4DS
OPqpg04yGydO/QEQc9s5lTF4nhEN53G5V2HyP+qtTtBEk0SuNnOWp0voeGjt5+N9OUSL5VRQaBet
0TQONrhwzsTlKmabMQbODjYkgrrufsn6F2dyMqmz8T2BMYf0TSLwm+abcdYhLTdWy/T3v3v4/b7l
39gaEBOBWBZStoSkFKcBQ+TBKCCQqMNnFjjVtqrqFFE5kRtrQ+/fvNR6yD0u86FF/6eY5YSLNnTR
Fy0PS1BDBq20PU0CnSEOKtYW/5WjWEdHggugdtAy4fT7GRneH+FpMUbLYyZnaUpvFss9K6bteHPS
HdX53vKwaCZBzkh+UAbQXMsN/VBsuSNX8xxRV77iCpyd6NAAL5436SIaWW7o96603gPYMssbFkXC
ctNCGCkEiPwiL9BOOp5ONuVg3VZ9HZ5GmgzrEfXjegB8aCWesk8G1HAQDQ+G4ciJGAyTLp6Fjr6b
GGw2elS5pYb9Rspax8EEaiTtifoIUKYco0pLGUELOk1d+YYQ+KZiRMLljE0VDfc0b/Fl0bjQNnps
0HIpG48qouUd0Gma4ySOVM3EURgnafRA0hD0uF8ymEViNUtlegvmva7nXyLUQaO9k6DS32TMW45k
CWlcsZR/33OsgEFWblK5hO2wbAP27LLZ+22ZrBkAIPWa17+cbwB6i0OZ3NuzQEudNfbUc2IuXYkO
DpbW7rfCK5bkQK4Wpc6XkmvKGBowzGtnhaU2a4TM0gN2Tj8OxWhIOMe3xmhRIC03PlTDca2nxqVX
MoF836BYvUhIzdGGXaVqI4VMQuAW4d/3Drjc++u5EVGSGwwUsu35bOhIuG/YomtGgUQLdAaOgfkn
/fHYkkEIMzYI8ezMJ5e/hGnfojanoLGVToQGL7vT8vOWHS5dVKmLynF5xYYLEEj18C2g+tZifT/X
xAp5A0iW/9IjfWl4vsWM4Nbw4TR16S5H3bILLfe+b74FkVxNGK5Gxt50uNjr841fcr1dbr4fjon6
1vt+ss5GLI1hb07rRTH7dVc3BsJ2bTjE46yg1SqFHXrZq+ebvx7mYJpIXfHQRWGMaWeLzPcN7GSG
O/Nzvkb1lt3iaPf6QJu613416kjLTfea43ITBHVBahXbi36NtzdILfDr9jfVImOzKHaXVfetp/5L
xQvj9VhrlTh4+IN3LSZP2mzsRhOylLGXFVBRLGpDQZBRBFgFob0p6t3INW/5QeADmDoJGq0qQXtZ
zSRwRS0IHA1dao6sajhquDEiRBedql1t2Beu1klCsEdDAxypUY8K1IScwejsh9Fj3zc4TOsi2YjK
oLA7HxBtbPuYQOcTOpFt++X3fB0FCglBWUexcMKMhjXDP7X4cEiSoOE2q1obPY23yPEfF43nsuGX
e987gwS2ejQesgH4e0Vh3h3muZGRfAyC7DSnysyTnG8ILpzzFOK1mYP3a5armgNGKymQrc7Jgwyt
CZgItl3QPreFoyxEAbdMdNphXVCl9EbNM6zoYTcFfXRqjKzdybq4K2O6YTCBFI7zhIRaipwusYck
8ahUDzEeYRKSOSqcSYv3gRoSR1Ef9AjnT5uhH1jQdI3Bic2gGYpMfT55EDRt0lfhUuvMoRlZhuHM
EHa5dmyGzeo8wB7mqyop9MxUW+VZxx2aad0lSY1uI2vn1o6w+NlV9dhbOxAT/vpr6QbRmFxvPWK8
5s/pp1xfl+o5JUkBtl65AogMlwSbgmXl0CdU3FXzdb4mIgC3Za7AbhbngrxWWH7zc8urUxQgEqgb
wJGca6bJf/LgHmyjhgjL2vicyKY6ajUxXoTL0SQAHECX8BiW3ZOpAGDz08yjTt6A8ownio3zF8vs
qN61sXamK3StqAts1EkyCv+NmyE/BWX3Kmrw1nbfQAHttW1HIwJuGH3hWTa93GSK4qNBUonX5Fi0
K+x4tfpge2W4B++YN80RdE3zda8d4+boOaI5WkZLabi7SnuAeBQE5IBxLqFUmtA4WN7A0YsG40N2
VbvFt0ozUPXcrgntverV/ddvC4pOrtWhBwhkzSfd+aaD6HbsKLK4SctpZpxewG0/+wC7mGxPYj1J
weqx4mckByjCYg+KoQwJfW2IE9ML+jINV4dl7aTj7AYwQo2Op0Iq1yLnY7JJQ3AWC/4hJlyeXMSC
Sj2ecOkHu+Ut2nxwLfe+b5a3Wd9CxOXxsoA4JPC7EGzAefF/vG+5C5sg3gAg+P31v8tzQNkPsJfi
dWb+iFWUY6C5S7cHIo4x21Dc2oSUl8bTjTOJ+H6EwbeP+vuowpsCjRQon5xLaAo4Vk+v0UwMK3N0
Pv0+fZ4KSPFLsFs7dNDKpk5hlyuRPVjFi9+S+GIL3IDkwlUBtI0qAykMip8ObTWcegzmP2B9A1Ap
nHcSEJFMjNSUvK6Ua6Nu+xWFVFSmajwce2C795MW/BCYQWzdeK8J76Tz3HtXCQT1xhOKWGdxOH5I
YpMmGl1PGrUvsCclluXO7N5j5bS8TjZHvwEKleDkqbyHUrRP1jANH0ZQ49VOPXkp/aK+ZDUI2bnk
8hFo+T2Z1PgQk5ywEzrRh2aC8bq8SFqdGNr4o3biZNtOVnGIfJk9VcF0WZbKWmNXD03jxgnz/mpS
F14tLzS28hYQUf7QQ2E9mgZ953QsWnpNjOtzNV6FgzO9lWKQ2ywzyY+unem5L4LD8iPGpqcjX4f6
uahLccvshwOC8fqtDbQNOSjCBg9a3J2cQnFCGDNSXeOnTNQUJseKX1MoJTs5ADER4LpeMRjRVGIl
tGMwoGe2tFMvE/vOjG3aT8va8bHahk2o33b+KM6ZDhxhWeSI16UbTHqbWdTs8zF3tjBa+7cUqu7y
n0EOf6Kpdf0IhCl+aLvhfXleTUJzlfrecNVGgh0ni1QsY/4oEQCxTdTyicpgfqiHCtmhYvkfZv+1
gY2S3YnwGevQ9Wr7GMbT/bLAHmrkujPtBnZuYV2ImQi+NqBpZ08alESmhTGwsbYl/8KMaPHNq0St
T4As+veJLvo21nRvrxFGSxcmOS9LnQIysJddDCWNd112u+UfjRJBrJlrRJ6N4SkgxcFdvn4mGF5q
Mn8Oc9S5qTqgWCqMQyBz5y7yKbA6o579yFqDoLlAexlswGJMlP2jj+Tizh8URNzzO9qZe2cp0Sua
3mhL1Ep5LDgh3QEUgzyJYPVHOBhkbYUjmOrM2QR6OWF2ozoqcmvv6Oxoy3LSsUXIlARvjLaIiSSf
6CiQ1N6O2I2/lmOGNAJBN74lCEzhESIhG/QsuK0qn/j0+ZP8NHexGXlvtSOLTVyk/YmJgbhSJsaa
Pn/bCmABkoDm3R81NrencaG30/KqekH1tQyY10zbTft9KqXjDoWIzllOHToJpu7rHS2NVLCg9Ydd
mzpgWqM5I7pQL+YsAF4+ZeAc4ET2R5LbM1xP0c81jfuLrOlOL1/U6fYW3evz8ga1AO0tCSu9aRrp
3HCJIEh0/jk0G4tolJ9da6GJsmR9Q/zFxC4ogIF1dfIj+fcXymkuD0av3+hGD3iSzyKIuBef1DW/
vk+p2utWUYKLp1TeGXhB65a6kXymymn5JDEVOojrvLkUXaWeWw91tDdBvOiMl+UNqKLHdaWWxqUR
Y3E2sIu7jd+ol7xl8yAVW1O6r37S0qEU2TfqPWqTgmvbVNOQzrr7ySZ9ohNW+bNOEMlZrfFR6ikh
TOBOLyX75ynjO4KuDJVnpfHvv5bmBA8FMfDPnpIoG7pZ8UkKxbiwMyG/DQjasNlYy1tj+PWrtA3L
ezM3un0ee5gt8ty8zy0aGstbspycSYqzH7TUI7eIy+qiCaM/xWaNfrwryhc1KUno4mdw9Dy2atU8
U1qJtw2HxLGc7ODa547ByCerP3WYLcb8Vp1J7cpqLOVOjKO2Z/Ck7CZLjx6kT0kaWWj1E/slHelO
eY8UA8KWmyC1ugRyME6Nbw8wzTi8jMm4LKvH0mzEZ1X4bBChvkWJK45amFXXoYZKpRlQpSbjZXnn
1Hro7zoh7gYPwnI/oqZsuuo0tGX7gMch/1rfow/vBorTuxIV2CLp69/0qh+chxaBWOvJ4HVq45vl
tziF86p2rf4kA6XbThkcnhgOx1XA80AtyQ4nuptlBYFuRFEwTdVdh6TvEAbduGti33wIO1Ady1s8
y9/atKvePbIXXFtz+hupKfnZM0S2McO6eSV74rS8lUrdRxhkXCfTPj+hNkl3QhmwlGWOfWfBV4cH
oxs/QN1tNKdS3uJWJx6zyeszPf3gYkYxceZp0nym9h2kNPPHoBBh0TlSueqoYo9FadD1z7v2BcXD
zbKsoFF/K5EfPdJfQHQ4tAM0HS7d0ieVlm9t/uhCBwOnJ14dc+o2kxUMJwBp/jWtc8wk8/dZbpaH
rQ8hDbxwfxLzqWn5t/n/l3fo/nFp+P6fpVwZgKn+p5b2NQjz/4SO/vqHf9DR6r9MYTjAqrieCQci
5X80tG3jX7bAM2s4FnApVZ+B0//0t8W/HGlqlgORyuKPCdD53+ho3f6X7kgVPBCsHEExyP7f9LeN
mQz9RcKaMdd0ux0HhCxE4zlVUPsvgCuvV8gwQjh9IEHZlbYx0sYZavrVNTU73/zU2xH79KfdifvC
YddJHLLQutp+LR0725oGWM6GfNwNfM4DYBVSznjd0aMJb3B3m+QgKkU/eMdcymmf2SW6xuquEBTy
ig66h+hTDZWyFruI/Dd+GDiHKbrkzQwSTujWmOob7ORgIzMbdeIjgZPJOKESQpPC1EY7irrVNn9s
vX9TwP4z9eu/rhLo1DC9TRM2mTVvlj+ZX05r46PvqRXQZnP2CMeBIyfIj8ls2uWKskOsD7O9LrzN
MOkXTkZ7bYrfFUGNLioIah75pU3hwJRzMn6Nf3YKprI18cdanFtbu6Mw7TvW6ygZx/7P312w+f76
9vaMKhOGBY8J7LihA0f789t7gYZukivJgaSI17SEEV3o6V06QAhJGwey/SSuWf+ShRKWFNEXq1KW
PYlq9kseKf0MAtZJdUks4qmgScpc21jorFrOzqS+k7uCHUirSdJIy8+uKKSra0q5ym2fvkCA+tZM
TnoyQ6eA2wttugsFaqtMqX6lJok/hdecSvInqcoOJ3qoL4inbuLemHVW9qvW+U8SJds6D8VBpdW/
6qyDiKPwZNm3fkB5oC7aFsRW/IRFoGP+pHTaAein44agdteEQFLzIznaGdw4DAAwGZ9MEYjvtLof
IyWZ0gaOyv9Rfb3aeDg39VzIFRYWJqv5CXbHX8+Wapu8kwP2r5rsq3SfGNZL2Q+8D/4xULeIC8Rz
UTZzT1L50WDRXQVkbFyDpN3DNhvXKpRlcucDBEitei579pY+QE1qYu0fDesRXiMp6UiDQeDypXO/
XIetcWek2Q9/zn/U+m5H2kPCYEx8xOMjWZOw3AbjA3a0IOZw5ZUNBGz7ZKgFk2HGW6s4rU9xam/9
JHqbJmtD5F6wyiuDcBtjbo6m9Q1qf32r4qVBI6XtMA59THMSj2VicGQu6bZd9VqYlENycnvWJQrQ
TZlTsDFst6mgWtCVWpNZmLmo2tG8JLZ+1Tz4ydDedU+cfco/dzGGDN2O8TZp6FNs6qcE6SXdcExl
8+lVDXlzJPM1xLgEYfahWOnAInvpemqHiCKf7nybKt5IpknaPVUdCYJJmT0X2Mirpv6USbmJjPaV
MoVNjTT7WUfhnRYQUCPC8FrFBH2EbfdilcUbRHcFKxry4jFZTwgDfbt1mf2dikkltEg1XmFtwhfT
bkp1quCBazsk4BlCX4W5p/B3WIIo6TO0QPxoE35LBZ9oLMJxYPE13RXA2i4gnBPMFm67aG0TnFfH
1Q+p3elOdyRv+6kWeNmYxH9Ai9tQGjvGerSZKjaL3XMzjasB1fDgQ5izR/keMIpwFbTf5gzBz3O8
RqrxYsfycZbwg4A/RwX2+QDBLTNHdMSZYa3bdLx2YX4fWfVHrtVvQdLtAPRsTY6kVRa0742NmQDH
WS6tnjrkvhaz6NnxxArRjisdjxOr9TjlVFZk8lnb9m+Iqe8kLR0zQ/+AxQAUmTqdi0JmXQ/ObdiZ
r7hjjiIKrmA3T3EZ7dAvPQ203UjsuJWm+QNyJ5o444OAgGonBSzozLvH6HgTOXi9VB9YtmLeJ0a1
QbMarYTmIN720NROxK2kvviVceSt7IB6UWckWODHraXCSoks6XEMYVuaEdCI6b0VQaq0hmR+L3H1
ixje4kQjjrPGCPAs0a/47NwcNTZLvhulfRsO8R2ejDkefV8wPQLxRsMd2/+GXgina2xRfX0ZwxhZ
g59js8i1Q+21h6giVDvxPjUzPStZ8OAAvCNjeXgqgJ+5k2eSYt6rt1+fGzeT61mIu+h4+VP0kcQS
OY9xN9ZUuysOpSoND9QKN3oEzwK75GT4b12ZY9Dqhl8Jjh6yAjtWEvyhho5/Ie7mFyJHvpKAxGzf
+dQa7x5BsEs5kuQxr17rtv2OrPTs2ycCfqmF+luPeuF0GNXZ2SAoEhbeLk+wPoQO47+yRRylqFQf
C2uXo7WkCFdhEgrMcksK2iPhTmIfhe0BhZ2BzsmiRQkYl/nGVXWqA/jjFwSoRlQlbizlxZL5i+9U
4ODM11mMvrIno3StD1Wis0Izcp7CLFplDh0AUs0Cwn5xLqK6Kdo5wbGRjzTZcWGIYN2PE2J8JNZr
yeWNunXocf16Bq24h9QGGDHT0KAZ+jUpKgh/w60lqTr6mXyGtIvtsP4ZhBKkTKv/1MGG58QXU99H
jeyF8CTTDnMqL41OeV8YzpkBOtdAu1mlgf6uEWw0FUnmRhVpzc5EHdtg4jCk6PzGCd5gPJGSO3W/
B729s5jCDX76aamDegSdgrvPsjDU0FLyw6Ha5npHktVoXv3GsDaQyQ950j7iMCGYTx05v3DtGQW/
ORY/0hJcle7lroyhZ0rdxPxHsmbkaR+F4r1Q0rvRPcI6Mz3PmFKpO90gQtEDxyhDDFakPK+6alTW
7ZitHGc0bgot3vWj/RCZIOts+ZraI5jm1Ancdzzo2DinTWuZ+ofJQCRqyKlRQCziI2pBD0JtjCt5
MWyNhCw0wWXRWLcTVHjkUL61dgrOLD01/bAh6DW0VoHaIOcLPaqIhd5cA9x9azt1ihtcP+oJlN9P
0ukey6GbkIU4CP/Z4ZUatjaWkQ5qtKuaMJGJovtFkbyi9wKaboT4nI7RDvzZgXBUNk+jexvbfGww
FhEreJCzMrtK5S1zFja2AV4nJLS81MYdtK6noKohQyo+EG6tXKMlpCHAFdS3j1rTXRB0G0FB74MO
r6fwbTlveVMDx9Cadia7xA3OpOim99qXCXoP5+LUWinauW+MB3ihlDri5m1edY0XgSRme+DxeKUA
+pO6NLP4QH3tKX2YCmZty5AvvkgfiInH7dUIbMniVVZasZUG7jQj+UknCPsNo20glRAXnPLkJMpt
33bvBhfE9TTjWr3syUIuiHu5yskWy5/pLLkUWC+YIw7taN0rWn+Niopc4PiR4edRaYdHL6DwZxot
p6bJgYCMQJw+6eSbT8uv4/K4JqQO+uiYHOaPhau71WLnwY6sXyDZ2OcH+VzI8K7jF1pGDVrO2Nve
xRrLq+JUfHGjhyqKVIuKSFPZ5Ig4TnLbdp8TmRB4h4hVqOqdo1r6xiqwWJh1f2jSUR5QWurrrk/v
9FkcxKleUN0us+Kpb8Y3ylbtse3FflCMYa0T17bSTAD4WR9KpLLhccgJAzPIZsBTPoeZIaMtLKPa
2lO4wYjZnHKnvwVVNAtaIMCWmVa7haYfRUXnt8Inb7ZdcY6N5FEgkdxGGjMYpHU/7CYS1MqH1Yh0
dAcQ/AlZDWMFJaTFbNiPMBusFd57NmOL7yJWHwR9kiwk0sGMdm3uc/iL/sC4pMVE4vwK/crbZBPa
WjtixcdE6p1HbdKQ25NfwHGYrVOvumDzVTEeDlwI/fCuTGM8jA6ujyJDa9+lmPsp4a1Qfw4+Bisl
of7nVbpbkDjkDpqYNipA4TQh+KOUygkiPckEiIVX/5+781iOHMu27K/0D6AMWvQQwuFakHSqCSzI
IKG1xtf3ArO6Miur7Jn1tAdB8wgG6XQncO+55+y9dhGqq7AhPxl5/Rjhm8CykHXuEMEjzmQUdBq3
h1BjTNIXnSycIMq2XbzGSuEay92y1aie1mnXsH4QVzXZn3/9eSTN+qHREcf+fHLERoM5vWBw/ecX
KNesWSYqI+Zff36Ln0czyPuNMQjXumdMT3SaxQCRfrys+FG4EFrZG2ijhzgCRLZyLAQ5hFG0XjA/
H34kUT/f6Oev1SRfiyQZNn/A4X6wDj8PUzHgfBFUuPBNZLbAIIqIpOlCGyvPSGRhV8lk9DRChP/G
wF82QTlFfAf/H6vdnu3j0VDxnSRz8KRqFW8LHKmfb/Pz6Ocpwh8Ay88/Zuvg11SBaJG6w1xOSOt8
O+stgbe5yO+rHo9xGxrEQYxezciW/qhU7CyGpkQLwTfPInM5E0jMiUnRKp+Aw60Zq8uBSya6NIJE
dqQZSRsBQxTrQFt4WVUTIyBB2Y0wbXrTiH+qYrLLXbk8jjgUnSnoZNpCmKGaBGMPFQzVXFYPXgju
31V1PD70JLWbJksx1kscVKFaI45BN0EiJeEUsQyzo5yFUxmYNXU7WneyY8RLGgmePpRMGVDrqhB4
jnHUPHeAGqgSC69GMD1LeX0SOzC1Qk7xYBJ/EpG6uBHQl2Pn5vlbbQqPSInf6C98Ls2S7vKcKrVt
Akglmwwgyi7OtWrtVaoPkG/31gwvV0OeDU6E9aFADOZ1pCrYbaRl7wsbkpkoQK/pAx/qdZ1VzQHf
X9jcclJvDrLUGB4KhUdVkqfTuHCYEvO53XR9QTOPVkekN+GFpCDO6oW244yv7tohSG6d1eGT45ah
1Cg+hu64pAJxqiobWCvkxQEChkImadjeiTjq4NJaVJeGwEIRDdmrYYS3MlAMGgCk7mC6DJ8IiP5W
atbvsa0c7H4dSc+Bsifg6a2G1uAbo7GcuERIzJFhF4wIOOCNDtSYhnkYdcE4DNjxtORh7iqaJ1nx
SheG415lzRdVH65pmlg+sZQf6LHnXVWqH9lkRAdUfak36ehLqi5Ozl3QxVCfRzSbIY7YHjrzvNTz
k6ALkptC4sa3Lj9oFinswEaKnYCi3CkBknOq16/TTAylmTKOtIeEirVITPlYrR8GQDrzqCFOtyTm
pEsHes/Qr2k15quD/NQirr0C0j+PiUTuEi7sQziN98zIkAJa9O4JhDEx1vbJQyMpuIAynRBGvJUc
TR5mUMQwPfFDjZX6CjmbcGtwm5tRU3BRTgA/Rz2UvQLMgy3WrwHViMsmpuwYwFqQOko4yU11JuAB
2hehqzs9mwgjVK7hmIpboe0jjkiQC7NWJhTjSUJLRY2un3Rg1xdZNpjNZjKpBUO4j9UCTHoO8HlI
qwdpEt2kGAx/jjAzLNiIdoK0vA3NRJhqh2lSLHd9kR6UgcRojSuX6dpGEJV7HhPCE2kK/qyp3RhR
8RKsI2Kj6F0pwMI+EuJXi3nsVgYXxLAocFfy8BDSlSECRUrxbxXBeMblpO9MfbrFs2RtSm2BDKOm
5HpjdrIlrQJx3srI5YRIOAS07weTqBwguKRt9F8J2TiXfjKRASrPg0UlQ6qXjwy/uTVcucC98z1Q
KHfpF2UnMearEI04+YwFjloCVUwTvwPvHR4QtBC1me6bvAhvyVydAyUfPAj8BQeQnEwH0pgK4VBh
HnCJOUs8dXlexMzaWEle+HGS7emW0nrpjImGgh0y7jqoI3HuuJWLBqt8fo0paUilMNXJh8tfO2av
VH40FeIhwp5FPU1IWlOYu4BhRtpbF1IhBvZqpjChMZ+DdJH3DRZCLhvZ8uPO0s+ajvJOJT8dRlGw
V3u9QKcxvkKUE08Ndk0hfuonVD90Oa4BM1p5omDMRe1BDJnV4zXFuqAyg5cnOzWozqEENBTZI3Bw
pZW9SQsIvZjM3+B4Zn8Z+/owZYtraMtGJgzApVe6qUKT1pqu3jGSdltm6RyP6MBNWWJtK7EfnKaD
epLeGzk5GcNqFunGAPAlGonqkJdEfC5ZS2ReK97oWdrotlUwF/MI1duqEfsY64efR3EMgZ4tWagF
uCbN+nAC80FHjd0Rvk04JMxjhnybWNXsBSK9JAFuFdZUoejxj4P8zYVK2GdR/V0I0uy1q/gwoV9s
SyKMfuCDAYKqHi3SHw8JMFPoKNTZPq93ZjGKwQW/iOIu5txRf3Cv9V2yGad02asWB/gOJ6BHqvi8
jwguifDWccodTefnn34+zK31PIHr26RdOearLGTZD4Y8/PNhWtbxThxSRyTSaQ+3Rtz/PJI1rLH2
0I3//DskmdjFfQTtYVXgqP/KzSw4h1PhrxIlfQoVzjuEiq//pScV2SmnBMDIWrj8SF3kRLdccVUZ
/fxb8FO6/Plpnb0fdVj6zjKvEwRjGX/52p9v8PPhzy/4219FcZUzjg1EiQYPxx/ymj++zqCexeGK
PPtfP8zPJ7BX8yV/eYiPHrdQBC3ljy9cxTl/+U8//2gKOqDjFpHo31/Bz6f/9hQWOdQcgZk7/3wi
qgOClOTJcP58gr99xX/7Ln/+F2nizmWcuqnWapGFMLRVdcq8oIwVfAS6FtktcXnez6frVXktjxYv
Mmke8AGJO31F4/58MDCB7Wmewsf9+bu5fmYC84amPQPrOc8c3nQUya4+YGOvZ+ExK8wnyCClI69X
APfVp0XLx9MQWogelzj8xfVSwA3HAT9ophLTSfZodcs+D6baF0gCmA8ZSUMocizg3asgK1HF96lY
ds0w/o7yctzIMATC4NTL1R7rODKtIWCDnMmDSw0S77mKAFtRp2vDXU2BlzRp9RjHxndUVhdLq91Q
sa6lFBKQB1+YuAAmh/p307vtEF9r5qEEAeAeq/SY7K/wdYhxwDIqQByhfOgtegcaPnDcMRn10ip8
RR+XkMoj1NNnmuf4uqoJUYrQq44RokdpuvmklMI3uBFYP9JjMar3JB2fonquvF42rz8ThCKAXgBN
4VPBeh6WnIygnLw06peJ3s3WzOGSi8NWBo0r0gESG0bX0OS/1EJwImU6GFGKQCv0SV16l9fXLDCu
aCF4SebB0JKAAjHi2Ua3o/5L+mkz9SUahLB4FNICAo/ldPDN0npl/6gXWeufSRZTIprpWf08zBrj
9Bb7mqr65JT+bk1VdK02vsj19GhKCyy/YdriFIvsxiqPwGK22DKh91vkxAfpvuqCcJtb80MV6sN5
CL4NEGA4kdMY0x0H5KBt7VZXTnWoZIjmSZNkUVNJDGrsRsURTbb53rSy+6SYoV2Py8Y8NBRbsEVM
y7XoQ1g1tDKI7KSprvFGoVA/dPV9TufxW+ZoyiAN4SdGpBFNTbCT+uBca+PWGqxTV9QskwghY/ks
msmTKlkQ4EvrkXyuZD7VyHmLbjjVprbVY1KuuvdhbFXam8LnaNXHdJBSvwzV5wp0gJy8gIAF9xH0
im9WyUEAp+9Z45hQvcYPpiwHrqlXHyXTaNtqLQ+kSOgriWI4c6/Em5H8ug1XDzZLGWFtGJBiibJX
WEdeTl8xhCC9GHpdpZE+InEXmqa0UUsK+XA9yOhlGbh1/rsR8JIuMjSBdouUzaKIhjycp21gLwlv
YDUW9J+ABjuc1PcmEOb5wRJiUC2L+dvos4uKgd6RpyCFipBzMUJVaghuygs4c7QUsbwSDWhowR2m
nV+I7TOHsh1nCd3OB353KrZDO1S1a6zwgqtJS7jTFyLTs68y3qBLfSwz69scxdobCIJCibamda1a
eUt+b0VSRNV2cpe0ShyVjiogtAJ9o45jRVQJTaN/L7+UWUNTMjdoBGUxE4kW4ps41ZXNkpJu0wod
MvOnSSWyp1pwuBi8b1aYvs6WuOvJL6VRVGHATJwKgwI4tPeMTQ6eIfdapeccWvaVJp3XPwHkBwew
rUaDU/HSjv1V0Br0AsSQyDgEXKsB15f2pouVtYCBS5ehWdgcS0RtaoMkdhIVlHoJaanRsqbUlG48
opzrFh3hqxyeMSHT1KH9S4UQHpURHpxFoMyM0D0L2bmzsaBR/NbS7jm0ZCFtFlMBSjw1pMqleF4W
BK6Nmb42tEc8JUdbpDT1Y5AZaJrV7JK2C+0m4TWfgJ3j+FRt3aBhp7/LyJn4eXkjpWRg/qXlZ04r
TLWCx0Gd31vN+oSdRZOvld5NHwWkTOocCXnL9NUxh2zS9CGG7myMQIxRedzXgTTTrtpuu6jzTT3z
m7GOPT1HgmKk6ArH2pyIQKOkl1LyKhBuJc48wkbBBOUWeQ4OultffmfErllTqTeKRifP8LM64MRM
MrA9KTpPqClOqyHBF4TRG/T6U66j1k/kOSRnYNcySGsyYBChrDLzU78Hk9MwcRbaIFymtWHfrXdk
0e8QOoWu3IPpLoLIjizhU46SYwqqsln76fKQYC+nVXg4mRZOTUyVdqUQ8WSgV5u6ahfI82fNHdTQ
dob89TzEtG66OX4Lpu9JmCsnLRS3LZvzKDHeFWh9p1x0Iq1TUf9OaRlsqorRAR0ZBx0+lpSlgMMh
Nk7OYQbTkFnOzgLmZ6PSg4WopL3FElPjJP1UMhlveLbQEUwQ91rheFsa8xO626kStLuRorZduBtk
Sb4I+UCyo6T+6toeflRPsHrX8jOBqHELbLLgA/VLkua9oxe4h82JDJxgPSehyHWoIJL651ehPjFY
q5zAQt841jMXRABuMbeEB5Pb0s4rIn46VF9lEVj+pFip22EGEr6arCZXI2Sy02vCxCYacg9M9XOa
XbLSWohnGVHskr6nVPKp78kTmioDaMRZFIvaq/oZs0N/skSytBAgNk69UBzIWbj9Gfj/fyumUUQL
vsL/xIcY/9f2Vw5aJG6+/k1V88dX/lNVY4j/0CXJlHRV1P8Sxm7I/9A0k1BvpDMwJFZtzL8UNdo/
FFGXaFUYigQ1YtXh/N8wdvkfFGXk0imKIf0ocf5fFDWrNOffFDWmgdNc0U11RVCYov43AQYx3FNY
o+zbrgCvNNZPFIeeGXvCvT5mW0Nnj9vUxj6QPcDA/VP3S/0Mn7pnEtAYrkNMCeYNBYEhvHCs6wNf
gipY+BXJp3D7xK2VuDkASRjI95SJR7GrgofMJ8FsU/yCSkFFwEKeB250l34zS3CNncXE/g8qyef0
v8Ov8r9IZCQEUP/5GpnCWZqmoDKx/iaRaVhCAL+YC60F47mXpIeoJynOVK7JiNCt6b8F1ji7SuM3
LZYe/nJB/JcnV631HfyrZml9h1V+U3jDREPUlL89OxL2qUZhy/5wt8aD+F0+NBfCo8T3bpN/R4G9
Wiu+jUf1gcJCPWAlSx+FjXlitmE4y6WuPPUmNSfpiL3pV35eduktpYo+I3gcb33ltF58nn+xkjKq
IrIj8ReS0rfTZ/kcHZWr6FfmV4j03xOQiqdfKTL3q/qGl6i0macsfM2Jkdhi2FjR7P69vuf3AcqU
wmTfzg2P9pay2JydsAsyyQBP1h7zIzin35M9KFsIDoiksKZgi2FvfqzPUupIh9Y394qbv5d3idSr
z+SJl7OZXorvxUesG2/iU7Cllkhle/gVmtvx2F8STzQ3yde8zd3eXWYPFhzr+Ld8qFuns0hbEnZY
XdoPaGa9YQtu/tHCmlNdYde8D6aby15zB9WBn5tZCk3g8Gn1Ud6D1s+S23xdGLuemAg25lN5S78g
NUy5TZf4SfOXB5RdxUs+PokjnnyXtyM8zq/FL30zUpzFtvadIC066WjLJXKRPKI+aW8SgTsCikpc
jn50nBC96PMrJ3oF2TonFih6hXhTRdJkbePWvI8H/aO8BpeuPMuPI0RDcMPlNma+3DnWQ+wLZ+jR
53A/LNvwqh+oK4mGzcA0ONWvbF+b0KTs6Fa6ynfihRu530A/FUH3fXSJRzcxSlEcuJoTvNKMqgin
f+qiE5qb2TVQyOsO8muvOCw+WhaPAEeiQwgN1N6k3wHzV1s/La9kkFhufoEG8h6d5JMS8ta2lcvI
EcZVrjGXsxPfOE4SjVN/PpgvFjNylbA3N/tqbkDSpjN9HPUivsmDpz2EDCZQGhEzSAfWGSXHehp4
J8DbdcBAjoxJ5W3yq9+xD1/kB2bL5j380M99e+gEO34J7uZtiW0ubciQnduTdbvTz/llBPni5crR
uHE+gFJcbYuPcVNUTrKtt9krbezERgraO8nJulrPqKlKPGAc/b3Oybk77OxrYFxs9wc5eUpKp76g
fL202Qa4qEjSE3t3uh9f6UAaNxVy9WAjhwpc8oB/6dvYzYCZexbCDa/FarGxbtqeLnt0oiuuI1Ua
d0TVYI74BEqxvkB9U3jMT8DvLLyRyAf95DRviaxmUEsn4pznTr+LTmmCt5o1UGEaJjrDQInq9Dpd
YBQ5tvQ7u0ceAuu3lIGzL9vzdrpSx+v0bR1tl9y799ndztvoroqOgJaFBunFIEEM/dJT8Kv9FrA5
gsI8DcNufqF35nFYsW4MI6fJJly92YmAO/0pdDB6mRelv1u34dS9RXtO+Mbb/CC+iC4qHsg8D9KF
YeD/vD7CW/r31REdp6aaliFBbVUk7W+8IjlbTG3U5XrbknpWWIsv58aLGbfu//w0/7EIr0+jWbJh
cbTBwbhuEX9JRkUozuSSQOWtJo1P61PQcNnN4fS1tEgt5rxDPlWzxf+rFvgvSz/ahf/YXdE2yiJ2
VEbnJrpatvG/Pq0S1ioTp7YFibIml8aBp01Fsq0mpmmFrgjvEl3/zMo2QfWchJbqSuavUhkLJDmt
MxiCjgV+fioDoCqLKXOrZfDPew28ZqyIx7SfyHnH21ibTbuRlBnMrhirnjnJJvYRqdosCxKOtG7P
3cSSkdHMJrjwAComuRSLUh9VhBeukhj7VEeC07bPctVrID5jprkijJ6sKLF7mcsDjYtgw1VuCOG8
lRXaCWZ57zSjfwy1Vj5ZWXGokwoiXWoItBPCamd17XFCUePPIRtZIFZv1lDuQg26Ym5sMg0vy+jU
BSjYRkeTOTHfLXOoRR29z1TyFXHZGVAPNzpJBLYK51DQg94Z4V7g/IxXvSf3RjFc44KXwK+9Yzkw
Ue3g6AFaA3cFUjNguBe5agQXiAGTwyb+7psuPcsj+Kq4FB9TPVBP8VDjel3oJpayjJhNE/apOW+1
urnpWUxTds43UwymT9UKhR/S/JafgM+wphZo7bnkAiYsXelCkVqnFQvExxpx4yQWG0EmqAnhlHHq
WuOUADR2ifJj4zPUC9Oo2dcF9WO0JhXaD1kziFjoZWbbNekeIKnW7tJWYkyaXGltfVpIZyB9L08a
2aj8vEjzaEOUarDVkBQw/5AvydCdIgHHU1fS5JBj/ZnzzMIAiY2CWGCsIBQJA0Q9jL+oK3T9UVvC
R5QsTpJKdGairTBrV2n6XU/aw1IJCvq8+QXb3nM1Zb8YuIhR7rVT+zBFxWMShE9y3P5OTE6joJuf
FxUBota+rI/VkcFlbMLuFJKNlituOK1YaVHgJaLMIKBvLOi9086gfabKrirjQMyTRAFqhV+j0u70
yE+CALeKHrsIr3RfJqXgC5kqbNdpRUKHyFFSkZjRfnwuKvSP5ggYhbnERpi+wNm6opA9TZX8O6Az
P84FIDMrZYqS+kLaz0jmAK5HvX5FuRXaMztDdx74Dcx0XjPenWw5Yb5xqyoEIv5YqehfkfhCinIZ
dLjqHNGU6d31dyYGwmbKvqwsRCfT09DT3BFSEAoGpzPrrXrVwVjkGgLBFdVQAhBPa1IuCD+XQCJO
Bk3hXU9CSz5yTJTeOUE7RiPaKYVXoX0lQNOnx2XQXGUa7mY7HsEqknwobtQqdlasVos6s6VEo1mi
H3Kj0Q8K0BM/zvPLHGkIGMPAkD1yV9g0ml45BkJv0s0yzguyrZK0SK1Tg8yutMGdC6negUCet0ne
b9sUXjxCt6nHMNQ8oP0NfKgYoTulCTJUDQwEZCNpjzgNnJxitq45yCF5vsNe6ls0TMGEHq4qPFMS
YzAg8cZoGb38fNBnWBBZ3FCzyVYX+XVnXoMOAgitotZNJJge6oymcIxEiFlM1PaG/itJA4rWn3+K
zReSBglnivPs8PMvWmSlfzwa5E/uiOSwaIVGe1gSnbzGdB2SKmZHXcbySd57QHqQ/FWHsrCR5SH2
rjSgaPhclod2pBPmUAJUW9NtTyXhYHbsI9yjZAze5Puyld+Symvd5pSdppOEZtJuDwQ9M1exSDy1
WbvTt/mRe78+rq2p78aXvIEK4aiczTe7vEXETr/R41Yv0a/2qG4m4sHs4Fx+5AdKdtFm1Cu/8jvS
X81D+xhtVRjq8LJY5y9GhaUdFaiTr/GWvFGOiC1fdZvWMc7iFf8xobMhfXlIJ5jAQnvNCDN20g05
TmiLqt28SQR4G0eJNYFIBgpER09s7cO8mr/NXf0VD28RlM3EpT2p9nzh8F0D/ngejzIKotkWLByX
VD1O2rnZ2fKN5/KJQj68mvb0bPiGL15o3qCYYxNjlndTvlE6JD7KtY/lPVlsw69br5SptO2ZvYkt
D3PboduCIAGStvJo92W4zwYWUIaFydmAraz5UOlIww5RaYzbiaRqqqvRU9qDpO40+lvcbd2BRhvj
z4H+lqeJtNGBNdhV7RGFskKRVVvwRv2qSfBm3fRWszYdcm/0YnMTCTYSOJ15IM28wplqMHJOWHnh
S9b5lYuiwzyb/OTgRnfol5pXGbUL+RCjQ++IDmiGfptAvotMrOaODyfs0SWARATA5sasbd0dX3mP
U+4vnFtAXJWtzPuhYwvbyKOTIFkZvFmwO9y0XnwrebeoLr/AUinNoflAc82vh44fJHDarSzjF0vf
pyh2EFkUD+OAIu5NOLOEWWdN2+tvAOKHLZdFLux4i9fQ7vARkeTvgYFK6nEk68ACAGWhmbRQM5pP
xLxiEE7OJt6F38TB3pbn4ML5qX1ryGMpHron5BY8d/hO6ftaHKvd8JszWQFK6EvZxGf9lP/qUUsr
dvcy3mP0CfS+z9w2mOTKrTnS9HLKe7VpHiOOWp1tvnEHKB/0IuXEHSQ48/zSOG469X3NhXa1c3rX
KFUXl3xnPfGsygNi+zIY4OyYLttgOTj99Cd4ityTlFDkJXa2IdpPkOGJDUEbVd+lyJ7DHS+Tbz0M
zKJeyUAhydo0j6HmxqmXpA5vosFB8pw2jnaUas84BHuTE6jJuYbf1IbvUacuvyBaxcFznz6Hi5/r
jp76WX8QPtTCix9CCTcbVGW/phA7W5cVXYzhZDpNu+GIi6QMN1y5aFaYhfrNoYeWscfrd0pCDDh2
hrzXSV5F65gdg2LL2VZH8EWxTY7YB/6GgNOcHVGbhLbxynU1A62K0aI6iCuFLUDYj/4DUcKWvO32
GG0LOr6QI14zH7MGxQAHMGTIz8B+00vnByRUj0QFMMyzBQI9ZFswHRAIDNdC3RuPNQfywsXyz1XD
EZW+gJe9NwIHF2fSnOjGibzYp+kTjg/Btp5MBiYv9PyVyTcdBCuO9CptZF+/Zz7NnDfmLwvbxy47
xRvlXtBX8IzjAUoVYq/cm641xOBrduM889ZtkjViSj2lLGOhW7mM7w3E0TYTrTM52a/DK3S7d17D
jZOuSRt3P/iIdMOKV808fPGsHbj+6RJKztw4Iv74ciOeAwZUduesHdnKGV2O5d1DexHe6oP2SBB2
92oSwm6/R7v2QKKGR5lwCybPgvvBqj08JvPG9BkyBDvkHh+yl9NPtbsrAzjpiDDqHJ6bT4BOM0qp
E1M268I8UKXculcfTEtOrLDqk3KO7+kBmpS8D5W9ikBhtuXZnkGrp8eq21XiVb+pJ+OxfM5XIR3w
TLcI3YCrTtvi8YV6TUOl2SHEbffLhSPdmR2GVghnxPijQ8wqM3PxyK5oDdfoQWs6ee5WwZ73PXeh
hx+YkFSgFl4lxVMULgPzrHVOA8tI8IdgGwnbSWIeRgg7YFAMQzdxOpbqTmYuZGCsY7q+KU60VcaS
YuHIqVL63dYfVBUWbMvuqN6iJ8FGxCZtzJvsW4+4oyHYwBQPsdCuCAwHIWtvNzsIivDIp2NM7pRn
Wuf6jL1EVM+AISTuym/onUiKFDt8WT7z888yp3rhPn+nuwLdSHrPwy1lkeXN19wnoPoWxntF+iAU
IjFv4XiK3xnqjtlhgR1D6Ed3MJn/ZPqJxb+f92F6CManHh9+KHzbQ+2bhlcmV9YfC8tRZj2le8h5
HiyJF8FyORGMp+yNDoTyKl1ogAyKLV2y3bKpbxIRzdRzt/CdfYnFQFF+WcOmPw2X8iHGA/jZbcLW
yV9E0WFwCjibGJhVQ8tWxvoIAJ19WCdj4T5V99CkCndSzbdWlDUJThuJ1e4tee8MJ72gXJtv02sQ
PAox3TCn2ylcsQkgPcRv3tLbwTt9/pSoKsmrPup7+V4GR6ak8UNyNStwtFttm7ythSdUmF8T0S+A
bmK3IRtkn5B9ul3YKF6kLbpDH6VMbkc0RLai3+04nvanOHWjxq/lTf+F1qeD6s3QvAZ/a/dv5qO4
nIPHYss87a3/IoKhogp4QlaHyEFpEKjY4Vn08jvjsOBa3lQnfKiOxFemvwhMq7+VTf9e0d/4nvf5
L1m55bHTcqiD+nEaDiOJBRThj+x58Y3B6XUQfQ2dwD725ncVN/2dVR1CfsF3pTd2JnTmEYUIu4iy
NZ+JOAhz27rQUPqFh+yLv0iaP4ZA+SHww2PwgwTxI5lKTvBEUl9x0B6q1ey1ibJb/qUsVLFe/qUx
pU9vi3VIkbB6uEcV48xYd9U07gK2xVl8R+fJUeFjWEQOJ4zwwtcFdgDAHaQ4Xtlu1uFkzMF2VFnp
RtlJiV7JKIHquOGg7hnVyKbLrA/roa2eQDJkryCSglOjfLfNZwNN98prIj6EOJtgF35RwxQXfGnx
DZVUgPuPKmFvdF7TePg3q7ekp8a11S8AkSh7tZTjh00cAOK+2I6ehuPw2/gc31G+MGJePuovTo1W
65aNE3wj7ZvYaEg2MJEE29pLODFdZhdyJN/YL6fZzY+5n1NduiMyw3NKmdEA3VHxmIJScSv0eXZ9
jr0FQwTz8t/ijhIx9rHphAf1VG9p+LG8YJo9Z2/FLkH/5rQfPbJm2ppP9aFsyZ2w2Skupl+fTfMg
+tPX8GWeuSqF0MmfllN0Kj6tp/DSnfBhqR/WLn5ujrAQ6J/Xz9O8mYtvabnOmo0XkaPXnOwK0kWb
zfRpmH7FmMLiKAO3lwudJLopzpH1m6EMX2QWDwtjTJoQtRbuVxtdpBniYQwz6TD9fEISu9OQd4Iv
Ej7jMUdEWL9+9ufDz//7efTzZcaIIaxIU0SBZS8drAlT6R//G7Z7tQ/maxZ22zFPoluLzDrUJsVd
uTVxxDrT1UjITBFHoiHzflVKOPl5hXo+AZplRyb6i+SCdZUbOwdanxMu60JQucVWdMC3zc9mAfAR
1FzcDAI7yGKIlh0UhK91aYVefSDJptfA80AL3CCgp6ISjA5Kv+i1JGdhKRRpRqHfIWwtCr0u6d6k
VI+wBLbjo5TDds6LbFPLdNhFFLHEI+mGWweEY2dy89jCcnBRXv+SI5WNS6jIpCLpLcOiFDaZ7JIk
1Xhj1tA0l4N8o8RT9BzHG60mwUJIDAlGMla1QQmaTa2hXaoLtsKSAIyHmuoIMymZLRg1mwkGSTaR
qEes0EFdBUJVutBIMcdDtMK5A2KmBpGguKhV3nQVxe/C+pD0BFkWqF0RaCcPVQntsTJAj7GORvVh
AJAvIe6jfqRCHtFjZHHwTkBXu+9kkOglaDg9Yf1rF22TpRuCHcjeNcpdGh44X1+7SoTIBlrCnRGm
e9gSOInMFBV5p+7C0bpHuRE5uNQ20WDuWyM8BtX0qqeFDLIGe2Pe6dcA/13fgN61pC+1QlqoDTAr
hjlJfDGI2X8FP+nV7E01OawAB0WWYFYCxtUOIlIwPSzhLQcM9Jr3r62A/X0SuzdyBGgvw+hOgqda
+4bnjBsxzJ6HKGNfrdOJnpr1XRfGQWqxDQtCQOek4GcgDM8jHMsbZRNhfr68CJ05bLsJ8VctRt/4
CGkjcRoyUesjMIq2Ab28ul/uNTkNW/LM0fMKJr1vndmzHo4v8/pksszpFKijbCG6nCZAzs1ieXrU
bRAFAWhLZNIII3krou+yY8VCEquSCFGgYm3kQ7+8jLXwMhTRGSu8N2CNtBuy0Toitv/42jzRvkVz
l0o4q6uR8zv9tNgg4WPKzEumwyNvZvGpE9XXAp1zX3t6j3OO8p4EMYpr65lVObJ7M+QnWBPj2pdS
G/foA6CYFJSoStndi1oAT6gq1Nqj9YFCRIqDD1WnNI6HniQfCuYqZ4JApJSlvlmZ9Nr0dBxTpGlt
R6ZROs5HABmbsOLIIEeMUJI6Jj8zyzC05+HuIcJoAPaKE10a1X4pxRxmWtGWa+NmzcazkCBMG4yG
ehrgQDV+JBM7jVkEMAPpB+XdTou7fSMDq7KSQWOkfwe0iPhQYUnJRE7LESReF6aZ1+XK7NWz3GHd
qHXbKmJ9P0hsAEaIhFiNfEPxB86lSTeQtymIRHP1m7Yl8wqNMfbvXxqEEbpPJJ2YXbeT/w9357Xc
OJJ13SfCBDKBhLml9xJlSiXdIFQO3ns8/bfA6mlV18x0x3/7R0egSYpkkQCIzDxn77UTI94adcG4
KPF1GB11C803sn1dUtEL6SByiVwbI0b+ymtXukG/zW+LO8fNrmFfPYsS719nj+Tl1WIRiObB7ZGt
lXr/nJrg50JpsZKxR2IDatoWXkOuaU47Wbf9XUEKlW9pG0Klrwa7lrNTZrvKZEqrKhNIRNy+RHnC
fARh8IJreHpyy08YwKFsZ9Gr3bi0r/DSX0xiMCPfeer66DRZ9YosgHjjgA/NSaFaDF0g10rTRiQi
o7yDC4GOBCi55WLnSMhlj10ESGY8PEYOUQkicd/LhJVrHqTP6AFBf3OsDNeosKzhrDfj8lJQZmga
73sAm9wAnIKDCAPzSO6CBRUcCSiNNeQfh7qDby3fgoGJbNG86tbRF8WFvsausEtOgKb+7g407tN6
pdclE/zsnI/GjO/zz8uH3FEodMpH3XUuQ1Ftu96i09boPY6i6ltBJOOov/s+4iOq8toCuimqmZo0
UCQpr7G2qWO6v5UKzklOQBO9BCY8LHHG13drdMelgtoX1kG5BBbJ7AwLYtNSFakwYdB17R9CJ2Pi
gQdeR4eiEkWgTUnbd8jb5YQS0K+idJO0IwNrXOCpmfaNBdo/qvRjXuHEjvTkYeia166IsHmmKJt8
6bNYZk6UZt0V0sX70BF/Ghh3fpeBLiLBYEBQFLstiveIpSR8DkezB3w6gbU0IWyiqpXVDm/cFsOZ
QeMMhAI6OXuVY4jPh56HCspqVd8dk8B/1hEr1iQYxDXw97JPAJD0iLn1Tm5rrmYLy4lnJpBxERNx
SN1obckPaBcTDgGVTe+TCo8CQfSeMMlr6jAHTRpMhEPCItpqHgeDCq7X29eW83QJeMGnLop3to5X
TpuwbqLX6pssqzpbbWuvIDPUWHlhsTMMbRsWFPqMBJdBiEPLSIpj54SPGt//U0jxPM7jz9BXA0Zi
ssUqBjKRgcrOXHx4ZqcfdazuWNlAPHSRwXWqMsMNNrZgAUOLBSZud1La23wfgRVuMUfPtvhw42Vd
dxejoOoiEMBWT96IL90VeWOC3A2SRuaIKaTuLA2t8d2M3WjZEym3zIt4P+lil+bO3oyadg3bAihF
S6xilhNmPQ2rHsUGWb/jEu8DFkKd429508YIWJehA7eWXqTdj2aT7lVhRqvKIWYV9v6mzO1sG/Xy
R192lHGxH/ZPnaartWNZy3KMWDrU7bmWKOHaLlhPRF+PTvNYYzleaE2191pnl9iIcu1KXfuUIbeY
2j3QvQsux3wZevapAAyOaY3BhqZVkoSP5Yjks6zVixwKtdTj9DX29Oe+CsatshSNOvfF1kmclN2w
UUZPvohbIzD2rc8mGGNUp9pKCSOmSZPZCxDbZGom/SYXEjuHDxfQoibgzDVrJZOHSdOOQTE9VuRw
MtM1yVkF4MwMwOyfnGwWGzviW5u21dmEzkkdHxOSWZSbzmse/BpXt/3FkqG+qjMLYvj4IwKDsnEs
jNweewjl8bodqK8JjRlbaAZyaZGRWw78qu3yq12WjGwWp0RQYxBphtpaxRuRxuVSdqDWMymePb3F
89yyUDBRR+QeRpAkCh/jlPBFGjSA7hxUQSWtbNzjqLgJc4aHMtDRGHvqGn5jn8HtocAQxdnWB2LB
XZLL63zZjNO0DbPurjM2miPpywfof6cqMw912puH263f7g5JDso6Z+Faxl9COkNrYZTq0DvBr5vb
Y041uutQ99/8CEbnbVN2/AK4YIl1WjBr84R81WeTSG1lX4lKrUkvdAlR1DXCA0u/Oaigo8IX+CxK
SclYRI6RrYZOI8XQoqaZsHLzi+bQ+T4GRKpOaoaRx2Xyx6Ydi6uWkg8xzXzyOhpRjEqV2wcZQC6/
bTJyxw7Nqwv+8UD4zh+bEHkB0ajlPqoxDiTzJsXvc1Bl28Cr1h/S3qEqZqjsXvd6ue1aFZ+SMja3
t273/6/aPrwEJt34P/v5/5H99PKOqi/zCR37Vdj3x8v+zH+y/uUKA/mUQo8HNxi14J/5T+a/bMMy
5Cw8+ND1ucQ9SdNB7PdvHNafuj71L8Wow8gvpG2agk/371yqP7QG9W/3f8VCkRv1q67CdJRrOcIV
KA4FokNh/qbrw41ftpgDrWusKySoVTzu68bfN76OaKnF25oaagk3wV80WPK2Fiy4TNdz0qHhx9YF
5lm3cndR0upnLYl//LIn/5sy4q+6iNung+QFGIzILJBV6jdNHGteM7HJqrpaAkbAlJvnxOV6Cv9U
7cNEXOlqPyiQlYss56I95sy3bSSWu9avMXyk6BNjfMRoktAYOSo6eRPECSa2TDwEtKTWCzdpinZ9
7uobufflHz7+X9Ukf3x8Axqf41i2xfH/q6yj8pu4J+fYpDw0FK8VEvdLOSESi+2iQOBPP9sXgXsf
6IvW6F9HX2/uGyGPxOyhyUNifZJz3apxMrpbxNdpzBucRjy7RbUPcw0racrqOJRlte+6+kHakvq0
Lxa5Rzy8Uej2KdWS6z98p3mXf8gU5+9k02gXuuM6Lufg799JGqGfuVFiXDnRM1gIur3EmO5vdCpn
LSnSCzuArh1zfuB5cpydl5faAQjKeBpMr9+GTvnsANY52qmBN7IUqKyQB4TtUkax+WDNMAg/E3Re
/Wb99x991sn+50fnt2MCmAMy97vCMisyr/ULV14h5Cx1i8X9KLY9xkoSDiGy2H4XHLNpDloc43MH
H/ytQFTo9BsFQBBwjICkUzUhGqhp2BhtTmc0hhQABmtZ8hWOWiTPWkfNYYRVQ0Z0NvO4DFpbPRZO
kxKabTNMRmHsHrzcTjacG/RuzWCiLo6D1WBhzUJLuuuSOTWrvyDYsB5D89cX+c427pTPWj2hs76b
iCa8Fh4OE4+Saqu5xB2M/iUMLPd827AMtTsrZWqBxo1K43kc8A6qUCMZjf4BCHEq15hQ39zcos/W
hy+dlrdnYJjJmkvFQJ7VHKccCeixaOTvbrf6uLuPI5hpOh7+B0PK/KKX3p6E7a1TElTQzyU/K36y
JhPV2hALIrjNBs1EVe6HWicBUSu+jQid9mlYf5aZ3y+mwaEzIIqdSutq9/fHW/63U9UyoDNZUgnd
MH8Tczm9g6nTDuRVk+2ps7GfJNgDtl49Z8wnJuIISfSn6ezzsX4GLIKjBPUvjbicuqf0xBmP2ral
2iDiCjRbK669tiI+eGBdNk4rtO9nF7TKyz987L/KkH/+wtAgw45liir5/1+vGpam29GgKgBJSoOX
ZQUPfmzdEeXNAtZCMQT8I+LA+9gDbCcjlLs+hFr8WLvvuqvLo6WHPxyKTrse2OK+xj+jmchxjJJo
2DFow5/j+f9WTf+XvWwIAGi2pbtcFn6/Rneum2EeG1isgFK418d66YzxW9gnp6Bl0eY40DOijHJx
Zp7ElMUn4UfPIdDcf6AEGoQo/v7zNjCEUTXS+TTq9vP/RbuHcadhaOIoEc/1WMbCPFUvYJusE15L
iD5a+yntXuM8I494is++nH12YOzubrtyrJtNOPbJpcoaONdju/SXoKTkvoDhsqhqQSs40k4cnJ78
nWzXDam9l2H30FF3umQlPUEPezph5qwE7VI/aVo2HrQo+QxiRVv+v58ihqGbTCnwmBj/cSWTJqz4
Uvf0az2EX82WEIPe0We3umHTOVAPYx3/sHLnqmkldQFvSN4i3Chi7Kw14MdpU7Ce2o7ORLfNlkfZ
YGdcTBp5CG6mrYgf9xd//4Gt/xzIbZvJBWMG/9lKzsful2MjikgPNaOT16punJUEDbDlIr2d7PZr
gcXoDmkkVf8kpKRmx2rd2rAE0iqCU0H2RRsjNqPqvTbz4SvuS+ckgjheKSd/M3XRLRmAey6hRkzv
MLqDf0Hau9UZe8d8saD57uADVoQYARXP+Bd2bW2QOUsNZTZsbCrdQMQo7PQEdy496QU/boIJbDk8
xLp0Tg3l0zUZDGKnDTZKhW6TTU53KZ1uz6jgUJmYGgqh8j6rffVDixC/hIW4Qno5GNgf6fiIR+H6
4BAGDdqizM2DqvOFkdH595B2HtIAxdn8pWRldJu/3+/mfK34bbS2qWqxGzCHuFxQ/rrfowT7I5ws
cXXdIsF/MXUPYzDlx4lgsJ2FqeNBcztKoswvTuNIqzDoR0zHLHI6La12qW56GyRah8kRW+ytl7Y1
mqUyB5Ktdb/bR2Ww8nFGHQv/ucUP4BmOuynKtlhZBt10r2FumI3mo59Z7gYH112sZdaTQ6E4yeRx
Mlp5dnIWkuXo9WcZm5sJChd06eSxm02kbkMwCynxm4FxkOYu/HCAm+5e5hTj/35Pib8KjG9XXdsw
QcXq2C9Mpf+2pzSErx0yT3EdiuzFLH3qZG3wOSYh9FiXyK4dSxvh4VUlUv80PaoRHkqbzsokUqhG
j/qXUYznzEAp9fef7Gat+fUYWrrimsbCgbhAHQncb58sbXwZ6fFYX/vCyI9RH9f3OFjQTMXPHpXz
U2VrJ7hS2YKczgqZVJJtaWwoQkELjdRWTt/CiLudGivKDFIzzpWDLQeopH4aPfc8yVxbgipMtqYs
tI3ZxPhC6wnLWBvMfi8Slkz9gXBKcGZcE0kfRa5hmbvYbt61LEHLjjdFm8JtmqgSqjXC8iEptgCn
KACUZJiZtY7ccz75DfQ9OgFOS1KlV7hz8V3SkNoIm95iBtNjGfhuscGQS2kHirshxHiJY+R8Y0te
y5r6p0ktmAqLkctPcSrEhuIAStWiSDfY7oi6c0306T7FIJWjsIDc4cPkC5N/uv665l+BtDROOA78
oPBWmdK08UX99Yc1geynljr6VwhR+SXV4D6ZWoJ1NAvsZa6dlCq/hd7A0noanX0ThQcXLP5TM2nV
viftbxnYX5yhwu4+tniJpT1NKyowTBuFvrcBokANbMZmo0gRXUbWl6Qm6siOOm89Uo67AGrawEmJ
73Xx2jSleEBD+dx0ln5u8/vIje/0TkMfkzQULaPqa9haW9oohG84SgVIwaT1SJsSeqffoq3CiZGZ
66Ejud7hJ43EIGzP2chX6kzBXDXywUj6OtomPTq2EYqkIXmw6UOspoBZUme5OwtWbuQA1SpIM6DG
OWZbvSpwBAymXNaZ3Z8gxQ+nn7dkex1S82B7gwEd2fNOIqzRrA3xnSr7dZojtzK0CpEg3MLCp7eN
wTRbF84gdn4sH1wCrK6kbVntKbNwXTRl9CJ6u9pFMof5gQ12QpFKw2jkTCOPaBuA7k1KO6Qj6riL
WYAOirYGMa6Qovl1VIP38liMtdDJYjVEYC/mLi+T3kuZfB4rISDcNDXmXt0HGCwPHSngAJBFuqa5
UrvMByqvH66eQ8VPRG10QfaO5sxzrbUxpF9pFY+7rAr4nsq8DGZ70hSfJlmmrV/dgYEsKQjWYtUZ
FJMH20I2ojf5ehDOMlXd90giV9FheKZdArXO8YZVBdXJmrT2avacPRzeZFuk9jcREcZMSVE7T7To
FQTaS0Tz675rIkJPpvfMyQIc+Il1HZFoMmaIfedg9Ko8DMvBdE/MCB52kDyV4ISITG2jFXW+K2ML
/Gpef0N7LveDTcW/6gAggpXYQ2aZjhy2EIEgMZ3QfXeGIiUtqeNLqA3TOiqQRukxxeZktO4Lfiq7
oXCbc7Fi/eNt3SwgaRbpiMgdagl1dE7EODGAGzWR0XV98cawviSVu5qoV+4dgFtH6Y7IExFwJB7j
LfQXKKN1n569oj5Di6DQZjrD1caHDiRPW3YZX8sKm/HOSSTJSE5QbELY9sCEcpLp+hSL3DgbaTxW
YT5+Al3EWHJ/5Ak/sIEI3p3QUezxmT2mXLlfD+fR8HzcRqa1CiX0c6QaONvcGI6RRkYyLYl2S7uU
NI64qu5wmtd3ZjLN0gbJbp1DtqoEWUuuzALHjMWppg+fAFxxYuC0pTSgOS+DxvfH5lXQRVvEk6nf
J02j34/T2N9He5WhbggbdlIdIRtvU/o3IKHguQShT2CEd2hyU53SwHpviX9cK6ybIab1O5Egakpy
6KGe0uZC8IQnyUZBLSv3K03vZdIZb4PnoPqK4L2tBtLoFjZn/nqYSTbG5HOtBXZhN9EcPszGLqAP
lw5FIdZ2KCMDL952A4JF3MX3U9M3e02i7SFAWisn8ynP6nNFvtc5tAxB3bYiCBjGWlrG8tHy5Qw7
Im5SB7Kr6GIYaMM0Ttsv4TR9Gz3N3ubTLC9p3O40FZjMiIBYCkEiEF4A4gjrQzwF8TI1xcJ04W3d
5jK0Ie5qmIcXz64ufuAFO79Iva0fAwqilMH8Dm/HkguBRcezyw/9rKG2PPu+zYe3ci6XUtt+NElx
8xQp3J0xfVbBWG7S0nYXokX6WXZ2/tSbdwVKCS5f4o7rVLBqi2hXS4Ukk0r4BhDqyoDQsmwsi5d1
A76CTvseNMJA1+9h3qCQXLut+SyEfNYCsLaD4+G/DAkfRxmCjuCXmzddwbgdJOJ2VrPloZuD7lgW
FT/vynqglXv7ixO5d1yVp405h+mpzJn09TRwrf55XwcB6YW1AwYVEGEpadXcNsGgnaVd25vhFoFH
agbSqX9vKvegh4Xa25nJ+QH2iSazg4cCkO7BNJgXWbbXrOKZdhTOG9ufRlKxsWTCe9uVIgTiBdwJ
QUC3lZBUIl8bwaN27z8fDsJTYAF8LQBPHkBEtYd0TtlrwxSNgKkiHHZpfUhND7o/M9lwGEaYxyA+
DrdNIIhThUGGJiMJvlppX22sBDC159bjWub6uOmz5Nk3/efKaqutQ84ePe00Wc/V+APwUAagIMDT
2onwCNQ3Y2nV4V2YxkcZcKFOJQ0qrT9k7aD2XQ1dJ5wDLW+b3+5OfYRUVivVwnbraN2bBY7YOvsk
tT5jcjCnxM6byUZ58nG3GjXcL8jL3QhWpDZvGIvhc/x5yweBRczpfJ/m6KYS6CgMm+7BIB6Jv/H3
yDCInE6Qb2JqGVfoBxZVQOOtBfm7BTn5RBMJFr1Pzk0Xj/d6SNdOc5pjVeLlssV3ncRP2Ay4r3WF
IdZGfx07FkyFkva86ZdkSJqWvm7KXl8lNHGcPsovCCQbeKYb3yaTSpPJe+/WkMHCGdpqDQualtbK
6wHF0h4jQMRbtgFIznqcVfgJVtO+xEJqU6849JX+Q3O1dxcnTajZ/DwDVrhxk+zhEiPj93dDjSvA
73q0YVF1cuKRzKMcy0vJ2J+YePigsWdauOlp+62aqU6ZRiA2I5XzJGmnzmv1ZCkS7dFSs4TRA+VG
60WtUoGODlrvkdLQLpvxWEnaY5gI5yzWeN4wfO1dHw7s7SE6fMTczc+73bo99vHcn6/9n3/+eAcV
UBxsOvTWv/+bac0lFWfzv/+ZotTDLcbE4y/vHd+eI8sObUhmH8BB8ZKPNy/mWRHype9VXchpfftD
zuUJoSW2Wa+fWOvd3uH2l4/X3T7K7W7sF5I5v78SRDqiLI0QzWbDJor4hSAZQN6M1mHh5M23KPKg
AhpIcKceZT4htSiiZnrVbTNJotjbSDeWKmq44KMCJBu1WWZzKOLgCkmMJ53CaFbW6VaMSN3tWHGY
uNqWhfwaRKG1J9xRHbKOHl3cK0S2mXL1jdYEj73j8Eu+/fm2aVkHHRwb1aMkR2vpZgZ567e/MAqq
A4KpYxWR6XB73u2h2+Z2N1WZudMUOM/5TW6Pq8T541ZBxhjWx8hdfbyAmXzCSEznIS1GZwccj+ae
1uxT2OkHVTF4eppey2UyacCkJ6R5n4mge1SpctaUn/KD5yuUHrebGdpDghmLOXb69sBt01t6QTz0
HKCbF0zC2tIAKzkHAN42BD39cet2N5hblD+TaD+ecwtl/bj78brbsz/u3m5B503Wbu1wjel1FGut
jQ8X3genOnBhB0xvPDwB7AvpWlc2E6B0IFTwz01WWoh4P+6PM6n2f969/aGZUbQfT/Fvsbof9397
h9sfmA50xAvjlQtaah3L24PEO6E1+fl3Y+BTfLyyDuNmqxhywEhzlZfezrslJd6e/PG0293bRpvj
GD/u/rfn3bphH6/95Yvf/vLbS2BVaevJOLtGcV9RPm3Q1847bWihfBTL2/sUpHQ1j7d8VS+FZLa7
7ZmC7Ot0N+n2ok5ttbsds48jervrNpIFWJrPkR8/b98e/njq7dbt8MK1JMz155O6TmjjMrPTCQZW
uCMglnl/P+Goqdt8VbIQb+frTwX/dFrfzgCMpFH9+ZYW7N4uHVbF6kiUaPAHtFgqy1J8qUyesrnN
fNtUNYC5xcd9T/nakjwGRTqFhcZ3UqwwOLlubxrMI6qCoUZdwjsmGp57pVWbEHnA8rZXb8elYuK7
kWX+VLCq23vzDEbOB3hqnokxW38E1H4cndtjvxyi4naa/tzrHze9uOC0Cdv2zWn9r7YW0sUi7O44
5miKptYpMDbYGYwl7zh4uGWSSQ0PeRzH6AlZcUGpcLTa2YQggQiJx5I8zD1MM8aeZtttsC6apt52
Ltq7nKnkIpJTdaYFcR5KWb6oe1zMxsnJrp5Q/j52SW7RfTgfuCoxnYgvk6hxROT6k+o7vGTNpQVV
dHRT84rHW+4otHwBnwHu+mLi51ybXIIZ8+gS1WWFq660zmEbPE2VZjNFMJ+insgLq3S+5FysSHBF
pR4i1VxrsxQPbvBbWWWCWDmA54NpEPE9QuX2Ckpjlv7mBg5JxTIiH8gRryoGfDX24aKVRMnlflPc
xRMphUTk4u72BuxwLOg1c3wPp+Et07r8GCJYpYjL4okOk2Ru4Fqbqo5Z4cc2ecdGPuwRM3ydaABv
+lQDJuPX/j1JaYGNQsWsiEYcPykrJ4gms79lKFI3et26O0+h1UTY/FBmfvhg1xPWwS567pAIrmkO
JyuMu/7KGHNnHaW9epcdBTNDTP629sM93tz0zs+pVoUkkGzKMD+7kf6iRlMxxHoueZ+Dv2K3X3CW
o2Gvsq9apmcElIM9T2b3PlRVLkjl0SSobE8+0CWKrG6fkMOIETZ9IrLQYFpkfhnkqH+qkp1uELmX
a7a9cZEKrhzA/y2aG+YuXbT3HH/djzFDYVS6hxqN05Lj8XWyjUvnFuoY4qLMvCHe0B36kebUKUlr
tZZ6jeJGlWA/Dyl9oFPaOtknJ2YtZjwN5M+/J36Inka2cidyP9na2I6boT3FyNQWiN/Ke1mDJlG1
2Ca1cE9ljgen0Qbm2d5Elg5Cm7Etd7YYxgdQ2TuFQ1WzVXuVzUAJxRhnCp6Ds6mZ5VJJxEKPgY78
hstkev4+i2hiRhnCkyDZts21aeEDtp3pkIRUfPI7W+zNPNyXnUdC6kgNUVdk21denJJwMKrj0Gtv
LRYp8zoOMd64AD2tngbdMRRfZlrPktx3xejqj4hfGhc0Wqn2hoWR5p54pAnJMpeL4uJSxIbJ6dTf
UtcPgZWLT/RvmMGyQt8IEjr4deeXoeTEGkmtNNIqOwLdfgwKQ57S94mW86cG61cxPoxh5l1FaL4Z
pTnc+4OnDih0z7Tw0ouyYfczV+n2VT7oyzGvP1VDpR5lGZ/RxUenWh++ZhU1Kr8NrPOopf2q7ekj
gS1YTTTXnxxYJr1O/iiRuxVmvvxTbzjFnvXpHlGEvg2N4QQvjv5F2O0L+iZWnlXHTqCdljLi07GD
kdRijidx7DkCqPYEZ5lQjuE+Nja+5ddXB49NlVsHLVQJpWK6oiKxmSIlErLmOGyr0IQWNDbDkskm
XgPN109OYOVwkOkflNnoH5G4AqNH9yyZFFQxKGAD6cmxmdyXoZMJSZXELnWynVbkYenATGZ6smca
RyZe4M9TGWHzNZY9NDVPAOeFTfd57PnkrPbJ5a6az1re46brEu8M7Pf72GSfg8Le8BT8N9Lj7Nbb
4lgObfuA9OBRVpJ6AndhcMMNNJmV0Yv/4iaTuGSFc2mDuN6PtvYKx6+4NEUTLkZEbYVhhYc4mdIT
bdevUs+fCJEjrmMkkqqwd6Coz1FafM616mKpakB7T6/VHV71BuA84NxxHbmVt5rbj8L4rhMBI9zq
XXyWXgazANJ8Ve0LuxVP4fgW2oaxzzvzrZethSq+e2hU9ENhoN/BSr6LVU41Nw1WHWvZJ5Kz0XHa
MFnS8QFBtr7uBnR5SMuxTHZUGA1QPplh1VubVWtiRdqzkPoOno5MIqgUuC8G2gEnVeJep/NgQz7G
bTY6iDxHX9/nQbXp1PhC3g2UIL9uLqrLonWel+7atR/13qxOftZQ6IdsMUSds9U8VoCjZvvbiHoU
cT64fsP+lOmJdlYtHvG2eJS1Q0nLKO6Ctk9XTihajF5f8n6srg7lulb2j0zl8JfSPRiSfvxs1PHZ
IJC1NqLg0fWtYCuCiEimuipwzvTBs2Z43dXGaBZOLvKfyWqv3fg1lGb1RastaPAljqYm5qSlGpmx
jMZhYNsDoamd31MDiosrYcjkcScgS9pbpyShmtBO164xCeyYH/EMQuiNIfsOej7ZESoOHTy3tvqQ
nRxTabupZg4lpzAgHYEfDJpsZLb8O2bUFWc/wrrdK/SMJVpHSsNx9DzC3K98orBGJ43uGq8F8TKl
dDxcHAL9kN0NqUoOIHmrNefEsiZPua0ZGGyLqNCiGb9ZqrmMucCjNIbvml7Ze/D9XLZTatFA5Pl9
M6lk6lW5m6SB19OOiB7aZjcxh7q3rWZ7MPRc7QdUzmu9K0Ha6Caw4JiUAdP8kY1wMgoVkTIK8Rvg
Q/hQJz620dDf6nk03YNPeDcwI5zrjnTQmj71oblqQGSPVmluSCkOt7RdWMqbWPjHzKfenTKGURWV
kLFyq3+mtMLpS1w6MnFjmRu+eUB4O8+V+neK8zooLpbwTtm7yFNdxEMT3tUhHi5Vf/WLV/7Jad+z
F4himD4HVgXTTCfTK9a6ms69MS49k5IpRER7WWT2c5PHTC80zJBp5aGdjeMXQCwz/VVOIG9lDVlm
pDSn09stPJznOmHeYHSSzyZJXR2i0UxSYnUJqFuNYW8xHxieYpVJxGUo/vvevxsqqp+RxYeINACy
oZPsegMsI2Vhiit+ftCtd5p3sFPsdsuONNK0fyXDTKwt5X/3KzpzOX2m6zDgly6b4GS794PfWSuZ
JY+EsJSrLnS6VS1mlBXia1T/052YDKIjWCv3jV1jPlX12vLxcLNqpoI84buw2rPve2pZqnHaklGx
dDxzZ0Tut7Ackq3e8XMlK6FYR3Z90eKmWg2jsY5q4n108wezumTnSoLsMkVqxNAW32nmPKhW6t8A
b1JIdq0XRi8ynUd7JUx0VUViPwdTOr0HvgWtjmhWzg/y2Mn6gzEWW0SDyFLbujZ+eU317r72yUEx
9E96mX2xi2LthnV/8EIxLUZzAt5GFt9p8gMXOXV6JyybeT3qERwwbQh1hJVGxVz6xFK8dWP7qtXz
zIuQ4dZr420sQIOVWbVr5nKJTnw5vbUi3xBfX0Blt1ZIcFvKwqjWg7RHABHhkPXiyHp1/eTNCVKI
AYlVnnpsi30/+Ee9AY0Tx72+a+LSXfa+ce9kqXOvsn7r2VQwkj480hLcUcqmrmKSwA58+4ijEy9Y
X65ESxkuN3CNoW3zDmVrPERoZpaJsppdqc2kMCtO9jSrePVAwy5hsh8kxrDUXXlClEC92BzIA3su
bJgRjd6AG7N1hEiuc18M7niIpf6KdL5YJYIBBbhGlg3dialCwycoDOwfIHuUuMMFWZAmsY1S2zuW
MQDuqbyTgmKLgL0YTzaWUMwhYars+zLKXwsRH8O2wNYoJBCFCZRRRPdtW/d8HKZVEZqIptsHIn2I
Rq3bu04brwbN+cGExzhqFcp30mem/UCUkMXYdictd1/Bjt62xKVSwh3erZoGjKm14bPS47vUrA/D
4DFtsmq031UZA/uFIZgbih89xJEmsS5k3sxg4TdVjPb3rPbezfwV3NXwYBHkkrTGa4609M52i5fM
jVFESzNdy6LGkJP1SPEjpXaaaI95TGpOECL1CzKRnq2SFTADC3LLLr2gxToE83umqkmW6NxLVzx1
CXYKzUvptE3OoQnAeji68xBz/U3GVh2J7IaUNKKdQ1yYbvUC64cwB0gi+fSD2vhDEGTsrNzm8NWY
dwpr3E2+eM1778z0qD44hrWdAcIXHdJPWA33XXyy/fS1NHtxLwOXbMiyBDiS59PdwJFYFAaxTJDu
Fx7W+Vw0BrzN5p6U9nYfK2JqzUeL4PuzaBoF3V7kZxl01wRwG9Gt4ZlczXFZoJraJKI4+C6Jdbbj
BNubPNMPE7k2tYBQAg2RbCBrmhyqohsE7yQPugIjM5PxWBsuXzqD/k1LfthNXpJiE3d03b70Y/1V
OPnSpEF96hxC1xx8OzhL8yV7YaQFPGW8c7i6nePIZFexnxb7Pux/IEPcBqLktbFJt59mzWIAwwOs
hTmlbh7LNoHNQzYhMhydyVGO4Rj1qOWl4gG446fA0U50aWAwDG9agVDToQh5jyAaP1nJ6H7bxIhd
z2U6vvSx3e6Y+aWnKVW71ClZn2VBCsccJVLiNMvAHNMdy5un2smZWHyuK2zitQv+27MKDzQwWJK+
Zw1yazvlsjtE5N+cI6/89EdpIAGZ6cfa/3F3HkuSK1mS/ZX5AZTAQA1b59w9eGZuIEnBAQM1AF/f
B1Hd0q9fyVTLbGfjlR4vKtMJiJle1aPnih+O2YXfG3YTdtPZVTT3sR9ZpWycNxk3m0MWyF9M/A9c
DHr4lsBoskyco5ROM0DY58n2+cJN17g6gZ7Bg1veRozGM7C23+yv2wXS9QOKdr5JqXc86LgSxDbZ
uFPsxoBPHmUWUxQizV/VrDTeoNLYmY7bnvueFCXnzUENVcZEzCDbZfThxrQgkadOv7VLB12oQoN3
GnJJ1NUBtwlowUACto51x9NYjQ4+gsk8UTeccHfLqm1bEouinkrv2RE3q4KTa41sk5/LykwJwM4P
LwcDuxht+obZTZkAqxbBiBmJuoLR37ZDf2AQYX+41S9zZn00VfrSsRs7sg7/4JgBr2Q/d6gaT1kW
3AyFStOZJlHm2BwfE2HkriPUxWEKMSRynCc3MM7oC/TJpsArOntXRoV98ExSV2wJIV2ogCVCSD2Q
hfJ6slKjXw95y3oeW9cuKotu0zrJR4umeHWbMly7ESFIBK5km8d+sI8nMwOc4ui9QfXRWuH6PfOX
TU7IKTbV08FrPdxujRWuqGXT67xrf6lkCK/wyR5WNNDSHQbvYyewKJemOHPfJWOpJFg6dosmxkAK
SGhsK+h9OQQYBbe2D1HUcXta5EkMwjev911m0zQ2qWJr2ASw6cDxjM56dqb0d6WZsUZtOe6z0O0v
QZEFB5dBGZh9ARDStK8+0Py5b+q71rrdeElymjlK12Mj+0NJzxaTaYbbcZiLm1EcsraKL4qRF8MV
qKPMh6A0+YF+xHN68tBnjFjfdeu9KWVcPUCHO8cXYDsBwWPumK5dGlBSVkT91Y/yu1E35tpbNiRR
7aa3Yu4/Ztq+/CGzfmmikkURWDQ89tab5pIYdF7yOjQdg9/Bv9WtVX8LimEHdf2nZQUR+3HrpXaN
5EBfhrm3AvLJhd0XT73HioQM1S40KL+Ggg32SkImxnzywH5pQ3HgbMhVvGUx1pJwBTTkoz2sceuk
G7yUy5ZB90nDyLOlQlv7w9Uaa0xRtEz7oRceGgq30LIYnOumpCnYhCn5uShJBeVfkWKPwPiSSbtq
DnWM+XJOMDsqW7/a7sQ7ZMzPwAC08piSxaCEKBxpKrJCCQ4PlnLai54JBhGGtnMS5nfm94AVlEu/
z9XL1Jchy4wTYf70WdgMQ9RWOg0s8yWSICWbF9PJabxUUbkhdPTDcbOBMeMzzdTiRlnBn2Ky1q7N
llxmI1aeOCi204Dhsu3Jv8qZoGzDVm/NHMXYDXlCKArEmV8SipXT3Zjikn0jda1eLOa9bN+MtAy2
mUwoqStCGzcTTOEutDoA68zs28IBMtlNLNOy3tp1VSIYODk7zugSoyQnKtUgXWjcrXJkdNVAfknN
/mxmEjAH7qb8EXVjfFTLZVZP4AI6P1b7aqhfCGxKTOCUjrreAZ836I/SoRZ20dfM9jkNWFE3S88Y
rajGujHydDeX4cekwFdEliSqm6v2busHd6PkYrRQlhYJJve1s3ZjSxyyr3aVC2a4GILIoXG6zc7I
EJEmzDbK+j2U/qRxc+RU7TzIRP5yC49azFBv29TEqZ9rWEaj++K2UL3qysU2QRSROwmc1UBMx0w1
7FkpCEYlVX942092nbxRR2URXqfK1nYbdpIKaE83oKLoxcIRh+CjRZpuZJSZ2G67guYmyrisGMy8
1ZunZIIqR8nVXmHiJlMJSNOIw/oAsAD5z2dlDQo+f7ZE/iaH5DkYKRaL6ILdOgMLEM8cih0FE86u
Ktzb2Pr9WTFEMG9OFU4nV9m/eywWIORodRBpB5UB90RiNhxugQfQjFo9KjW5wyWsVDYz+Xv2yZCh
yeqwwBjwOLbKvcbZUJxB+t11ae6kX7nftbpacywvdrHUd6ekT9x0/pWRRlwXZs/x1Mz1sU+SkDV3
9fvTDB+O8kepvPZjhVaVrmJXhnuTN7mlE7e9Uwa/ca03dxz1n9mGqcyOCXOcMxwG8YMFV3LvZgvd
rxnzqy2rx0BT7iWvcnuXVthTM87mNWozaEYilZWWFyCf5TO6rbUWCeQLVlNvHeH9PeNm3AOJKy8Y
jr46SjXnOiIj0dOcum3y0Fqlbd5tJ/Knp0KOjD4a7+IBEZ2gndIrV53DoTeZbBNZ9oMofp0YSWDV
xR9SVmKdUloCE9aGyWiKy5wr5xpiix4Xht/0MuWxOrpxA2iMorn1p/QIqWIm0/qwshGV3pjoN+jS
LzWb4UtKI/wQMn+ReD7PUabubbKYFwNjYy35yFKL6KSDZ+Wn/vnzIadbeB+3xXPuhzbOTed3zB4V
4zDuuZU2yu9TCkKtrS5l5o0fGd2nVMNvSxETbyiz4BVA5EvOiXCO6GPxWnpiqBJGjBtzJK4s7u44
4dq7peQ+oL+LazwwcGRXg5CNH+R/6mBYaDkzN7JWXe2soKq3a7vjNFNiFVcxYUc8/yIzLnXe52/J
mGZPzQ+rrfdlUmVv3J3FBe4HLUE1RbtW+mLirN8WYmJkI5zpGohmTXFEux9bELJD28z7T21BUNbU
1MbB1CqhYxWHYcz8w5RNcoB/HhvxuR7Ygma28VJ2PLN6dzN1IrhORXY0KuqNaqOpTwTgviV1T/q0
aDijZJ2utOQSk4ywpVnU+k45Hsg4oGHFFvwAWoARbJLDlBYVlyARHnCIYBeaCrSlQsr14MHeZzPi
bSCdvJgt/DUt4l0X2/5z6U97u8OrV0lxo0zmWzcvDppBtc9lBtJIA0lN2audVeXKY1oiFIqk6s61
Ee+r0TLvcVm98xEoiu5Ygk+2eNgxb79kQrnG3F7sapnS5V76sApYEe/x6DanpRAuHisse551mXLj
h6EHb19KNe98uu12KnnvomI8xKGeaP+jnwhvxjUs6UCPcvopcwnJLRz74tZkP4Kq3CTSKr7TTkjV
NPYVEj/RVWWd3paWDU9WpFyNvATm7kiIw9DC/uIOiMNZ95FVkD3z1ni1VadubcR1y3dEuAcKvKGk
fX5qxqF80B1SMpTfDjG7CySf6eHFYXqHa7qiBfxLY6r2VBEZw5pnYqNJ5gGPbNld+1JZFAqxf1hi
7VSBXgkduVcvyH7ShJ4fKzkZd4b9L8BgxRq5jspcuqZNSoEQg1645wTwnAr/TMte2ILmNEhpHoYA
tqrOXgzjTz51FSUr87B2lq2OVhnE9QjvpJnjxIkSjrY0iS9eZt9Tp6rugfCLW96+/fMJMexNjiUb
OAeGPc8B6mKA2MBop51t4oBl5rZTvSaW5iAR0XCxOxc4Yk9MXDezf/gMXFh6qfdq2VEyKqr20sTe
mHryUg/cUq3IqC56Sj96jZJnCvNRMbBq497b5mMNuFaJBiXKAjzE6om3gOs3NQ5+2/H9plzvpdth
sPX8vZXM/do3p5A9OuLdmI4PN2LHGYVPTSzGO6+AFbqcdrmmhiULq3GL53df8WWtWdOIDe5QoPxz
/X0uqNIdeywcdSS8ndNkX6PleuL7IVVBnfEUtUOKP30aD/gYjQ3LSP8wTDUScP+Ul7a+MjcwQDrA
nKuXsaNque1rOqgDR8F6W1asJctiLDFU1fTcHBC7JOhEWCVlR9J9aKuzaVAXMHIfrkWLJ8svt2nY
nmu3D7atwjY3DOTNeE94ErthL3sEuWikzaZiW1brnwiY2WGCKrwLdSHXQjU+7ATs/LbV2RelxVmZ
c3pnn6zYCiTumgw7s4hSVYRFKWxuOle8IugPmOnRWA+ur6dXJ3XSp4hLVgTibjD96UW3Lr9hwjzF
+7we1LI8I+AeztYFcYGgUQppbqogaodNjy+HCM0kYuvVh4XRYeEtHIt4jY3Mq6X67dmZczRYF99K
rdYIcZvMSLxvNhlFn9olv7c7Lky9PIvl4ln4Zn8AeFUbNPY2aqJMFHcHRb9Jc7AqkOB5cR5w85Gi
jV080kt8MkEiZIgFEbZOH1QD5WtvROpt4VKdFHYLZpreTcku2cxsuC6NZ33QuTRGXvfOl/WWaKmZ
V0Dfc+0ed4EHA0+YMSUIjvU22NUPx6r1LZRA54OW/TMbIBUGrD+84nmOFyp5sy/dXn21fOCxRfJS
WLrcGvA6HnNVHJ06XSjI+fpzMpflnOpKaHnoBEhIx0oibjiWuFmgiP3ptXcwoE+0cnGBzKd7FdMB
FHr6qyupjE2DcGNV9sFgp3SBKWdgx91HfbRhKFFz2+z9DRPMaD3lXnzuKpMrh8jC9wKeh4xJj5QC
Pl9Zz/BsmwQ1JMLBnM9OtGmBKO/LAgm20+d+GvTjNcKsdHYdqLMp4Gw0aMzMoKZAf217b6mxshmV
GJ59tMriDav0eA6cUZ8nJkVj69qnXmc1nN2y2Ady/uHbUXk2oYecP/9UuYqqu0y8R3WjdqFdzSew
JViklj+N8Ifm0ZjQkvL26hsI20sld+fiE2hECBXKwjYmkwjndF89a+JDTJL5mssBct+YgpmG8EFe
IZvF69REAFd9YuxNBLJuhMZ+bRjff8bLSsarL3P6EyPWvXZC72vLfoV6369q9PtnO0/U2dfgeToN
udCjn9jOllBBghjYVvPVonTzyU6/YUt0X+jV3DtTMGAw60FJnyvV0gULLB4E8h/4019iVv57xg+o
urjXuSnP/o617YmRGeuvIjkl0fjFMQsuc7EEGS9tNpFF+v3THzFGE/K0Turr7GjIkJGFu1wvUDsp
1V7Gw2scpNbFiLlSIkN973khKV69FW6KP6KD1Oa6nMYNNCD8Kt15cJz3QozP2POCTZRWP9NkLvYC
aslkUULszu7VCSVF0B3p3QCaYppMbAzlcG4YFwFRLi6qByCtFTFeeu/8lU3f9EYF1YmZ8VtE7v3E
MgloM1Nu1FPuDp0/r/5pkW2sW6ImkMCLcbk0pGIcCFIt7wua4cnRbfF3y11boJ4k2jbWEyxVy1ev
fS5BA0quEqUZEjxnOgVef+pAJoK9a0cE8yYQyIq6C4mlZ+m2LUCL9FnlPiWJl+NPpQqDGg4rfLNb
WEguV/t14OFISXzwzGM5fccaDtySwg7D8K5IWSz7LWObtKb1JnP/NwVqB819E8hhTX4DftLkSRo/
UjTd2XW5D0zVAWOVPmgsCCXs864eDrY2KWEufhB0qfZDldxjBNkVyZL20LbetvX0PutTsIsHKsq2
etb9c2U1dxnrZtO4Rr7RPfonYAnaNLPB3sRZIFhpW+JeDx2NAcSWi+pLgaS2Ik7kc32BrWUpkH06
ZJfnY5qYAiq8DkHekXvx4BuNUTDi6Ctgk5f9zzEV6JJhdrQn/60WjEhqPzNozklJi3eF3naKrlLm
FkQEK2vjyUBc2aA8NaFoTsptvka2ebOqtnh0rgWxT0fXVorH1AMJt8083HAhpD4P4mlnlvTUElih
ANZYPI/6Zji+eWzm9vkzT9A54hWDZ3XsOtZFjpO+pE1FsUXpvXeODyxf+RMpFeOXq7lTFHFWb40p
CIjbACqXTJ3WXi7sS9l136Om7s7JMC0GUvf/b5CJZcM8+Evy8F9AJrff+v98xZXwV4zJf/6f/quf
TPxDusIiVQ5BAW6IT4byPzEmfvAP3zMJozt0WPE/f2WZuP8guChJVHq+sAFhECD/r44y8x8OEAkX
NgrBcfRJ9/+JZbK0pPx3UNIlw+nZDnlo2zVdarz+Xt4iBo99lgk3ZzJZiw1m3j2HVoWgTmlpXzAn
EyH22sBZ91H4x/UyOAo56L+/fGiPf/5z/4OosiT//v4qOPpNPiY+i8+2tr9GnQcwVHMt4WuVeVDv
lBu+DEFxnTkIb+5sF7upaK6Nx8UrXnCHgvZut/szjSre0zkIo8dCxvn3L8kCL/P3l0Ss1bJ8kq0I
m39PAVPPysVTggq3JkU9Zo79xexnsc5z/1fRpSSLxv5QV223t+1FAfSrde96TBOkhbfaeA5L+jDR
p/s9cBsKt3KyR34wA+IyLUQrE0WfJaBY+4wEtlKF7qYijWfo9qAtEZ6MaHz79+/ob9iaz6/aNX2O
toWsQnnO37A1NUbqsWqb8mgGs3m2/VGwvuHKqeB42CpwDlaIqNWiWB6EcvYZIxkqsryqUxc6fF/p
SrXu6NgfoWUG/wtm5G9J4n++Ng5026Gyj5NkOd7/egCgOKSNln4BREc/hxqqPxfAY2V60z4yA4/t
AoOxya4hLvdEi7Airyxd4wuEdWtT434vjHtkEsH+Xz6zfzkwPfLDJq/K8QKshH8nt6SmQcsJrpCD
kzGjKf21bcIvdw26XpQoL8sWb4rZeMxgDvdWhAukAOZdlbRAzu7M5R6a8r9/Se7/JLLwUQGWWnqW
KDDku7T+nqIF3mjOUThyf0wFmJU0NM5eAxefORhdQUnzgsErs+zoqdZ5+loKbzu5NGXMjge4pxlG
OlXUeCuditTVYPQbYmfOabLxFVaz+dGwTqJTvrnOdk5RC34Xml2dV28axcUbzJPTO7tSpJTmjfeU
YOxxxO9HuNmaN8lobCdJPHUIpx9IfCyVcXbt2qrCvOYPKxxIR9euvsZdh0O1xV6bp4gpRnuzdWPs
qqqZIEls5DT9SdLa2pKx6jejT/PRouKsun4ct17QsB8hJIG6o+l8sOTrv/94LedfzxPfJSzG5drh
QIYotRwTf+EulEUgo7To+oOFB8mziupmR4z8yyCg2MxmblYDa8yAGTzGcLwBD5zPc1aWD1YzD6Nn
o+t1BgRAWOTnYGh+NwW33qnmA5r6XwwUee9THZ6zcA7Pcej/VHWK+yeZAj5f8OOeozeeb6ivYYeo
S/YWGq/V7qvQ8k/ach6ZtF6DKcY50PrmjcSvefv8U8YW5tR5PVs5Qp6YjVghGSK+fz7kcXATrEyP
uhIhOxGcUW35zNfY37A7jQcUCUb0Tjk9xeEd9Gr/KLtC7D/3AnNLH0nbxPcgVfVKT6ZB8LmaEeg3
ngViye2KdK9MtyFSSJSXyCtVt1FFH2WZHh0HbEgXqOxquT+m3gLbhuZytfLYpECrz4/c4DYmmtmO
k5u2VqvJDvHUOheYhxuqbAUYfI+qqVsH6OLKSnBdWBEk3vRjMtr+wK2tZWMwT+eyGfAlIq4Y03Tz
fPMh3RofkcIgLawyuOgY4pOzQN9yc2SzUClx5MZOJaEJTBiltzoLlANGLkl76RN6IxD3TgbmkUub
q11e9DaTuvA7stmbVJVkMsd35OVLoWtsC3iVwFBs2/xKVQ7VPTXBuVG77iUl7msXxi0ilbf1SbuD
zJiP2OCTJ7+TZ6YL9iUWWfIUGgP8zjSIVxXBWbthCAmJRLygBoZcmWXJ9hxfreVFF5ekEjCNcrpp
g6PFciZSYvl0sRCVHdDi9VPgJemxshtz36vuW9JF5aUdxVIq2rdrdPN1QGT7NPnEAmxmyAy7o4JA
J7FzD+fkxVke2sm0D6GOb3hbwl0gunjNeIvLrByfU11iDXRFch/NONrRvoxG0UONLb0mpxfEnh8A
2s0HE/5VkqSYkaf++9jU06NnfkG0ungPsuw89x2gfDHaz45ZG3e2eqw3eAaW6LUEc4S8WwX3aSrx
e7SY2nIcEFHg3z8f3KhJcM3k4E+Wn4Fhkf/8D5nL++gGjXdk+RnpJ3yvs2L3YVXz5fOX7cBMYKGQ
1w4KBBvkkwHhq42emuUhL2a5WC0grC5Pp5qLaWOzBXYaPCbLjxyzjKkSZ7eGNQWrEcYPy8qiF1jK
PhFZ2gK5wBjPnw9m6lKBTT7XXH4jlqy/sUWEoC8YFNve4/MBDHZ5QqP6+fmsaOR84+2RFhRcm9tB
0S0QA/hYHsYh/Cpnv8QCYbN/67uRQXhqonVDxm/yojjNY60eQa4B749BB0gE00zbzRdDEbfr7eBd
JKRhCg123K4GttvRuyoL/wA/eDr0RMyomGj7Lf5TJNughWDSAlvtgV6sx7BmAlqzX/d+6SRL3rqJ
g9gEY+Lk7jt2OvxytJofhcNIoK8dZHpr/JlXffBoQEn51jdZ2HD+MUn20ztiz9nBE+XHuOC9lJhL
GQ0HZP6G1Ck90X2QE5lIjyPnxdag9crtdX4EcFtvW925W8xWF1LAARtR7JqZwxg/8mdMtRIiWlCj
xOYFEd5IA3EY0kwcTZX8sbi07QK1jCA7ymhyoNebxpI0ZeznBYYXw5YsmjF8ivPiW2czPGcyZx2K
JTPX9PJWEZpDh2CYyyQPo1IKX32y3phxTysuXTVyN8BlU7+Go4ExNwqY/LtxeGKPjYKcB/GWWMI1
j8G3fX6aFKIZx5nSHeFa9lFljl4l6Yfb993DZAyR1tC2P69Pcy7t14ljuWm/SNNQTHeDW2HPGu94
QJmAHF/8RfLBTTWyiNjPOT9l6e5tG3tUJ/x435zWIdEMGwDjMCZXqssrTzISnwFKtwqXvkMiJZay
Pggq3wf+gq9RPpM4jJxLsgyYytKu9hmIfnPUwdYMSPjUgKdF26wDrGxnvr8HUro+d5H/YKw0rjJE
h209MR+WsY9RguC/AaOhZym8L8OyXDkyBO4s7Wk34x7ajAnGWSNmVN0Y4odplA3rVTgmaVrQa9cD
cxkQQccEw+doi3MXS31xoq0tyvkm+gFfTGp8zPMBQq6z0SR4oW/n2cEmsUACqcStYy6JjRIbhRGf
Zj3R7zp8JHiK1nIMX007A6Juui9ZNG0cPDC0uQvjHblQMuOo9kE/+JvJjeaHrJ8aNwX1gct356tR
8c9bM92CkhvrMJ8XUskxniACj1rkd7OQ3gn3/DUBQM0ITx8zcrsnJQtW4AtSe1JVcImXdUBB511H
aNyLHPc0t7SjmVGJ2mTKKtswMEsPdq+udb6w5ILfsbaBOYeUqQCDxLrGyHzJBtUmKqPRBXfR2/4J
M2uzLb3C3UZ5qqlCssdn4P3izKyJ27Gky2e2MgrGurF5ND0xzKH0nO9VK9XXxI/fB0KjJ5vsy1o7
CsIvnqO1J7DfO9A4Tn14arwGRY2BDXDrITuatXerBwaLCLUkLkAAt8WBCeZDMHjb0wKjlKqOdUBN
e+dXlEymhKalHwJpXF680RGqUH1wrSJlnMw6QXWaAPl1fWJecdzskXDFLg5eh4FsVlKQ57K7kbu/
dOKDm6Rf64Xn0YEfd3hnZGC6O93r1Dg5SXHGgC83QdqHlIhAIezpWg7s+p43A7kB2BCtoUgVKObY
4+/GLaurrqTezGHzR81wdXXEDTx11ZqC+qNIawqlF5tpXtk2zuKs3Dp8eetAtAlb1bJexZlP5AqD
8KYPxw9rQfnEDDEpBKdMKDMq40gMjJOGv6MLmaqU9ATuOYKOdm+75IFTm/0tYEebsFKkSeaMESkC
rivBTufepUChCkNlEP7pYMs0LlmgFpO6Vtam62Ape79zJ8GC3oEx8+GvoRJilFzi3pM89arHfpNI
DPhoFauBMX8bDPlrT4jGoMctUk191nrjV7H92vRiJWlBKRCQP8KZSDooolfsNA1hgpDUDZ5DXg4c
/KBsdtKT6Vs/mX8a0PErSHPpc9PT/4Vq/n0YjJnu40LthNEhPRoDJT7dAO4k4d/JXU7djiTBRnTp
zWt91qZ2kR6MeMw2n0/7fhhp1OIbx4tyjjvuUYMLFr4vyE8aeN9q7V3htuiz8txhBUQlpIqbdh8f
zfiLiMOHodPht+23kAjMq2wU7QlUWK6bovTOlgzcc9D2PVZ/C2FdcILwkwRW4xmL+wRVFah0itDd
cMTxX9Tn/4v0TDPgxXKWMoocf8+lAZ256U3qhXC96bPnTxFVJGyTnMbiqRH+IrsN01Irc5e4xTck
O+MMDDO6fP7p88GPh3ij8cDjkyM1s6o/leSU7jhrcE6fv4KT7jQyjNuPc/DH76xkM5jTzXBT+wSu
zPrnQwmLcVUPIAgSujLpIFtC0qA8Nq5Z5Xc5J1/NmlIuw7zhh6RUqIbi4nkPAxIHhR3q2cwt91Cj
4KyMYVLPnz/r3bFZR2Bt9q2yDZbSBgVkU9yQ6YzXEsbS4/NZKCxx8iQw5c+n0cGFDYyW2pWb2iuS
rScxxHPI2E+ZR1/RlCW0UuS0dsYwBVcNasuxtmlkJg063kzdXXozql8i/g1uG8/wgCHGMfk9OA4v
p2lEfZFB9iZCTRNjh2XTwY/vmJSNmlEsngkamc+xJ9ZOywsMuwDfgCYFllgkcQVDLatfTh9ZbtGC
D2w3qovk+rt2AxeytGHcRRuYp2k2zZPGnEwD0vLcVxQR+eA5NhK0LiPj+WxM+AmAXkzrFhHt5BjR
s93LZj/bozwz0tengYVdr8eZsQ8PxI/74i/P4wnvvKTcdWvxOXPLnLzfiQDG4YmD59eg+Wr3KVf9
cPI5ic6sywESUoxZFCpget8wGYujBuNFfbPCmWLzxP1imBS25L5ZUj2vj2OJL69MZL7to4IOyvwL
IbYfIZnks5E3BzPA7VwUyWWoTNqHAHeZOr0Fc3JrqHL0OuuVFd4hFf1tTHipmMz5uwvBJZIAUsdd
QLoab+4EDyaHL1Nb6YcBQ1XMgAzSNHn1SrZejX20WaMNoefgxavI0RXBT3d2vvsMzbUc3pgHYCCd
qbzz5o1XJoyxX6FgUNTXpdW+HHHaxpIhhgYFIVp9SJ3uicXJR7zcYXJspBjjGEQsyaaDJdJjlB+t
Jn5kpReS5GCFa1HPLjCxMimCZ55P0QUn8FH77aath5PZmt8rxlqFDrchQHqGbKxqCDKKY2qH2PyG
8cBciNbCwRCH3OOcqsE7JCZ8NlP2vx3D73eem32HBKRwQMgPC3zsEW8F2jsY2Sj3jkht62nAc4ym
BH2Ay+XnAxYwr4m9g0iD3+3M+0z7dl/b3lHIztw6jvvkwc/HuQWqoaLm3SCXh73F3OkBqx7WGWj6
2AVSz3g2bNyPFcSdLYSbH2NAyxgeplwyD68z+W5agbENPUn9TDtSrEZZC5FBLA1VAk6eW+c6WYjt
VSH+hHzUSocLn4X7tiFYCBDt+I6TL1XFQ5lUQ0f1WOwWBblUc/eLC8edy1CM4d6iOcwAvF9qvz7Y
RfVHu6ND4QDTDzEG7nvk2beAsGmVdAEKqCdAhEBXMoPYfvMCRdVLkp8SxRbYYZYGuQ7DpFVjYK4V
7mVanSjVar4lZaU++EqAa4fvTT1QFNbU372ejhOyKTMJDDdZe+QgCSVlFMJyDWHTnp2x1S5uSBvB
zLfjm5EHmy6xmluHDXLXdhi7uPyU2O7O6TTILeYctZOhajaWsOn5akAkdTlJ69mEtnbrVVLtWwI6
DNFQDAHgFj1xMcfzfTblHrB4Ma0U2OkL0QhKSPo3U3TmxdS22nAIE9Yraz5Eqzk7ddecFZ7cjZsT
URYGWdjA7b6VCEd4BXDTWCNMzkZw/XLNu50L/xEjUJeG95DpkQG6+V2ZsM3myHfOaR7QQGyW32rW
UvtskE/m7F3n0EroyqPMTYpYrPIhcHeZHrpt/qoRlQ9Gkg4bVOr6XtXJi+9kG2MOYYqOy8TURU8C
YuRvJfhimVIa4/ezR3iJs//oj1lNi5nfbT7vG5FhvQWTax9ZKFyqLKIys+XV57gpAOWEbxVp1EpN
735ga8oaLb0yyUojVDcVLgiwQEJnT8IIuG6NZMQWz65Q8xrbDdPllhRrzzG9ohz+jv3jlhkUb8RM
t5JsYk2bmGHItqg+6BafRFiGcoU2oTvivEY16w22Ypt6ZYoIvMKvdqE/v0lXgn9Cup5hrPDHViTg
GVtAz0mnwBzkIYhA+FzBDqihg2eQCd5JFblFSIs9pcLKldc/sPz+SBEjTjNrQAqvLFeePp+XtC2M
cRIfvURVJ7VwpJrl4fPp54ODwQMWzP/tP4cLveG/f1sDTKLHN36RVrkXJBTqwfvqZ3W/buHQeVtK
0XfFVGaHoS4CTNb8AsrUaa4ok8K/ySS4yTdd7NdEdHgYUjwD0y/8W0ebyisWa5eQHNnxkyzh3XvF
tKZPhqcyVBdKSOSpLOx8navi+0TQf2XYreSw740TBepQlQm1zobc+tnSe+rFehdF6fwc1uDk/XAu
dkJHT/6e6FPxkvjDW2NKez8sdBNzoaAwfMU0QlMVEcaNvVeB9l/6hrFKMMgPcyyIGlNh/Tr7MGup
2EsGjVHQy06kvadbPCX1xsUWsckw4EcBDYVEsU+hGZuHqKNsULeYafhojmTsDRRtoOIrYzQKgkUg
lILIeRm5cCmVnYJq/sWX7XPJBqnv6KX31sKpy3T+i6W74KZxcO5J+ik2imssAtyNMXCyA5yczVBJ
ZN0cZaUnIXp30xaaa1USyin3AUfyxjDLgN9KEIjGmAbqdmvJOfsCA605hyViA9ixctMyL7tkeXmz
RWW8qwDgus8a4Zh30fAUGAEN9O7c/RwzWqbmjjrXznnx/bjacwqUh5Aw1XtVhueyTA1Yd6h3jhTD
bSzinPgWhU5sAnA7JTGTfTSePllX/uh8HaL/4O5MltxWsi37K2U1Rxrg6Ac1Yd9G30kTWCiki751
wB3A19cCddP0MtPsPatpTWgkI0QxSMBx/Jy9104e8QIx0E/0RmHYEqwx90VkY5iLyQ7qzOnQOtL7
UVakljo9YmTfpJFeDAkyaAY6aqDJy4aaHKBY5kdhaCLsSmfGfRjitqxYOia7sLm29OQF0ZisG00+
WzvuaXHIk6ywfvUI4u5i6Az0A2trY3iDcfE7yJ0TmrJFE/GX3coDG0rv6LU2GWkAvnJLWS80204x
DQVqlHA6u+zgJrtOnjvm89vlERksxCWXvX/XM+Ml/Xg2iLga+q0zVS8Je4R1NrALjjvM/lmg6r1j
9mTnTNkGzpzxOMbXCQLTlcE71yHD++oCOR3d79XYgxohI2kxqqauKc6NjTXWDy3nqDOIhV2DxF53
5TXIqvSCRRRoqTmemU7WR9bMq4KO+ShK7zMn8JXwv3JT0/F9yEzEiOisN701BqvWG54GycVYxiZO
9WD+KdtSHZwIb7NBc5VIZ+CNnskAt+vgWXYxEURjKpFm53qTaUhTxkw2Xz4hUBqmb0nSU6Lrzrq7
taVCF3tcM3pPlvnZ2k5DBnDNJawPPjwc4RsggjaJ8wB0p6bZDYJwsGjsmHrG81s6tdVBTPqZbwtO
MirsRY4x75DHErwekKId+oPY57E57ywOMJYIpGgZ+Xs53WFZ8/uJ3b2HPTIGxRipnTAvqKK/0OZ0
UXB+84fyvnJl95jMRClUXtxfjVKS28MlrdNy3LvTNwCwd2EVmpc4J8GcjxcsYPVRzIFGF+edM5Hh
jZz0e1wZ9cPQRhc/GTgDIfOvzZGRTT5599CgDRTEGAAX+85Mazv2mdg4+Fh2c92iHUuHp9nL6aS7
P1sb3gT+kY2ODYrtzJm20q6WnXpPZxICca/K7aBtQDfYmTej7r9MPSXn2SBSRKqxPqhDvQQnlPU4
XJMWVTxcan9rzFfdBu7enjp7YzY4bG6dA1mWQOJ6OLRhDFjV19VR5aSDpUFrHaacj8NxnLu0DPxv
3SsRcKUb9fcTBKrTpPLneBQAPKZGnPPe2nitA7hyCl0S8pr6GsHyD9lFhkJ4B2OJr5rYeCY09PQw
mPtZsv2nVdy8s9pThZt4QOysQht9nHA+DbaT3nkGs2aKJOmtzC4y71PIHtiD+vEhkSyHdtcbl6wz
eFERP2iXZsDYzdfAiazDIAn1ttiEEPM9clzMfH4Utt45qYPhPNThqx5DIslFF62trrJffWfasPDw
jxoYGvjQQsVEJRMouLJfyi48zEeZAYXwKR2D4UNN5sfQc4X1q7naJ3gN6GQ71r7p5oSYVXKyEubz
U8lozIIHv69hDq4RJqGyJtERLwLla+9guG78YzjWb46VJRcXIxX6K1IpiiayEZbLmIPQyB+Rd9vo
r0dYrTbENzPZD3O8VqN/SNn/n2WfIDkLJ+9cUzNGPY0j4D79nh1ue3Xhc5zGhK6pW1tLYsWbWTrD
gbXqjVGFQfO8buVuXEoLq2PgKwJJf0lw9ImgKdfhhKp4hDu25epg4J4gtTnpI2uvuPSeyBKbT42T
q72TTheLggKhJjcpvkrEgAMBz1SEjRlgG2csdUo9hs1Nar3okoC9CGnrxmjPN9dJbEPPkRq9ddRC
IR6i5sWG1X5v5PneDb6Z7oQV1Oi8l5mmf6/zb6mJHAsLXndxh+jga8ze1pxFkCG5AITsE/upce/a
FnO7CvqcZDZY4ot775zERbCuuthZo76qzqOByGphxBvw6daJ6dgotr1hRFmd/vKyFhxO4jonzyyC
Y9i/lXHN5MDKorXn55AOPS7stFsFd7sink9pjrs+omWx8iQLBm9wPFUIy3FBSWs3qpimn59NzloY
C9advlCn26g7NAjcNpFyR6im2BDclOsL0RgxfIu+0XfYaKxdVjCIV1X/SjaMPuCtziYm2oyYbppp
rJZzyJKcS/++azt53y83t2Wn4AxGh5If/PGeoSW1envLulnG1M5oyauLvDt2k0OQscLfBNbTZOVY
D5D3+KnxK6/ZdFe99g66wCcmQrVRXcFzUXX1aiUvTlbgXpHBufNGd9vMi70+K9kpJCS9dD470NB+
rbqCy6RjmlvDiTKu3DHgy37MyN41rznsslBW5TnUpMK2ZqEOrHugxUPLoxlbSli68A7QtLJDLsPn
wUqvVd+Z3yJ7rsg79aqtOVsPA9L3dVkOsHb5IMmwbqu909XGiTTY79qCFZvr8NxAWlim5v5bCNuT
ev/km3b8gqeRht04nWPgC5sk84lHs4MF1tvtp6jWWyMBm8vc6NtoxpvZWwAjlKR3VhNHV9TEMeWw
2jo0UE6KUg/cuvUj1+1uTkumBxShGDDohA6gyYn4pLOzB7vrrspWhi+49fZh0q81tetlLOgnqFKc
AO62961Zw6XptnkuGkIVzV/QNb/cuqoPC2b1paE9TWvhJW3s9KB7mku34+F2ZERms3coObZNT8Co
KMvoWMB3WXNwc8TL/NXpcFQFtDP2clHaE7BIdgkuWdNG7NnSKmMO9V2Bzl0jdGRqKiqINBm6wRK7
XVExz1Hs3XZ0ttj2Me5cD6l8UnnpHNuaTkU2zvlKAWF6q0L3F6hFnipwhVJnitd5oGqtZjHvb4sw
DpmAdY6azh37L40s5QppxdxPqq03U8Vks8uEsR+whV9n6b8ldd2/VARaXRMbSn37iHY5fvZyN30J
OxK8kypFupkBTZhCszs5umlM2gLcvT22kTX9vgewozvdHiaTg8wqXcTxbs8lIc3Co+2EPpyIRUB7
u6kq/W51OTZSJBg3sO/gN0zuzcIk8vx2N2esjSvySrP5b8Svu2zFsFkA2lvumXjmilXd0wDnlCf9
fKHhEs0B/JRBKEDR3/cJf8Ur0NmZi0ShOEYLHxEz2N834Y2m6LVnC1cc+R3Dz7wv2y3sKF5AL/jU
fiEJ3u5Z8AdYw733zEcfj6UKCubvu+NyN11Il63PapRIl/SbqmpOwFmb37Tc28M/N66fpNsW/PVv
jfHtBW4v+PulFprg7V7ngBL34/pQsgGb10VeRFt31G+3H+a3524i5dyseUu3t3B7/OcF8wZxFmLG
t5Ye6an2NF/EDdH7+/HyZJwYZNQjythUyiYRpyCwXSo2+czu6tPt3p+HUWJQqMZ4yZff+PP87eP/
t+f+PPzzezZjnhwTxD9fuYixmTIfHCjt+QKTP9/i7bGBzxmyIewVDn6TwWXqnCKnc06FTjx73bsl
goww32sdhLQOn2+/YJCkLmQD/H3EZR8uzNHb60IN4Oi43Y0W/OjtJ7d7aNjx52X915+nbs8HN0rp
ciPDQO4nv4bu98+Xu/3G79esRxp/DpwSMDAswnTwepTy3t/3bg9vP8B5baxwCwN2bZ5Dhp/Hvkno
4OIR2YbgkYB3g4qmLlqJ2C4IouLASm6H25+vlZxutZxUtzNpTIf2dLu5IbUdD+E9ICloiLEeT21T
jSdBe56mHg//3NyeK5OZnSEgjizvI+ADRVlvb3/In7zIye/i7ZIihVwkqF7DTCF1Qi9AdidJdDbq
z0XXhJnZzrsd0KcGADjtvtCctkHp7+3QRbEVvBgB4CjGzUBcqpFLtAeNvP1ZpsmrVVVPdk4LVo/b
iVE+dsHYwFhGHJec9hRoYnFXbVIrt9YTO7wVo0NgmeIe7loAjDf/GYAtQ4okX2Eq7u2yXyaLkNyM
qn4PJvuoKhi3Fbnve1BMV4fDDbMaQj1gGiu6oG+ide97kcUXANs7cl5pNqfRJSIf/uTzBldAGSf5
g14cs3IGoysEYHkT8c3wgmgyVlL207aP6P5PYNk9OncJph9ELbl3xNx6jRyHbPLhOi7j1aGH6+xl
96YfnoFeRGu6dapvmZEOeHrl8O4U3QMds/0QvVpmjLtvCr4a9733oCPW/cIgyr9YrUHDaf6eON1n
RoBeq52+5pnpvVPydTOYxcUVrMBDv0JE+oS0Z8oyW49+/xWQELeaQp/QIYt5QSSB/5AkdCAWlc0C
l/HUKVaJC+gzHXJiriPsM/SArnGUfm/TtmDrUVgEA41g16rHjMmNKtlbRtFDGjBPjEnSSConWvmN
36xBkhcgyJjm0JAJArEDXHR04DEuepSZrZvVI3UIngss/ZbNJyfZiZ0ioY5GDD+PuUKCAxO0WIXH
BYyZCJe4j5ISv+minVTRY9rfVaRBbyGBrp1waHDvBYS42mvFnraQQbah/GIQ6DEctK19hNhmNbbt
wMSKrqQQ6TXs7OepFwtssSedYc6faFFd+dvlqplSFMUp+yo/5dPDq7HKXOhejVe9cXb+BQsCozXz
U8mAmwL/6MQcXJYlDtHsMMOwk/2s0nbrDeYPNhCSU1ZY3YZjO4PqE8PIo8E17mBavU+9XdGTTn9A
Y5tWaKI3KCSj7ez6eNqxTE6++xM4w4bU9oZUonXX8xkPnYnhUpRkY5CtuO9G5+Ag8lpjYMh2ptHm
mGf78VUUsAlGYCdbqmSxrxK8RmDTyQiMMRg7BFa+jHgloUpV5zlMUAOUpfsyV5Z8ZKq+m5dtw+2p
OA9X3aCtJ7OaDK5CLi7Adv4mIuFeS/wyRz/Df5Itroc5FoDe3NF/MYakZYIemTvmigg63ehlRF18
DNkkruq24gS1sUpWnmsh9yFkMuIvkE5TPToLIDBJGuCEWY3SJ6LiMTlsQjR+6FrQKwG6g4/iS/UC
UT+7I0X7lQuFernd9CNQJmk+Z/UF2uj8nLX2z3ZxpVlepF98p6PbbxIRlM2/ihTet0h1+pDaeCB1
ubObSLBWFeHB97F3RdJIYUxAV3LsS81gNlCuOkPaZkZAIDguwCe7x6c8WuluKmb1YA7iGZrXV2KW
IT+CKAGsrLr3nJ70DhOwVGDlZC1GHWKb2ho3mKhJiwq7fe1IsrbZ2am66s8Ivz+pd/JdRhuRvt+I
dady9MXP3somC6j+dYflduQo0C8IPfqVUFBkrQBEiW4oCwvz2hIHdHXF5FwrgVwRt3C2A1rjcSYD
6KCLXdD2hwIXJ9bFIf2zVThiDdhsAB85rmvj3R6Vd7X74DKiuzrMc5tuyhKWIk4JeEppv6jVy2SL
PvzXVIhnlBXJc097Hkh9+erhsZtl+OyS2wAk+R2Dur5E4dQQ3wj1aFHdtB1dybQ2TzFgd+Xx3//3
ymLrXzMKEW4HqK7wzOHmsDxT/LvVArBBFoKsbA5Q1vIDBudm25cg/dEMvgaIFp/HUuJcmqedu4g7
Rg/r5X//FsR/uD14DyyopuVaJoNA+99iEsMo6YcMQf+hhEsVRIO498lM3hgakBQXsm9EvWD8Nutm
Bxc9uXMgJoSitNZGA4VItjYoDBqH50VsaiqrvFdB/NIzXD6yXTXvFhXorRv1P7zrRXD9L+6Q5ZMz
SUzw0OE7qN7/VZCNm6Gws3rkg4NXsy1cKzjGKrqz7BnZe104e1dhuhsVwTzelOzZNuXfZvtgOSRT
6+kSSSf8HLeNFSQ/PGG+1TRzaP64vxCouA7rFyUw3ZgHWbvgbdJ0Pv0P7x+Lz3+8/1DgIghCjz/j
Jjj/L4LySWZ4ZiyvZqmrKN0JItykveSPcDuGbJN5RJVRrZE8qd1c+B83UIblXLM+7OFO1852ydTT
wY8b2XT2go9w6YBAffzGmfeQjQ3sz6bWa1km7r7PnDunL4bf8V3/30ZQ80VinPhvIqh/yf5/vaVd
nFbp53+1b9m//+U/7Vv+P3zh2stSFXh05E3OmL/tW4H4h+fajkXOmeMh81l+RGxRn/yf/+2Y//A4
yRjmY/n6V/uW7f/DwmdlYsQJsReFXvj/Yt/CRfofPiUbixjUVLIi4UViWPvXkyOeHA04O06OGsHP
LhD1r1K1ci008T0+g2MNDZY2ZE1g4DB8ongtIUpdcrzjd1DUEsc76gFlThXv04EE3arKub5zAV9J
He+ACeCkje6HkSwxLN7RSsZxuM7bJgI4SjqKpluSeucGjixI4pOwAWZ2MXZ8Btf5loyMd/1J9kwD
D6tFAIcDemhQk8XNgSIMq3rNcNj06Dz0DH3a9tgFIxHujlFu1ESTUlT604+T8uIw4Mo8YvKsaEQh
VcwXPRNg5ef4cJP2vlQzE0XMzIUVILijXC6EdQwTmSwa06tRW+0GuKy3tcTzkJDVZeeDQgqqgD+g
VR894lvKyXO2LVFGiwUeNe6Uh1jgm3A72mG3Bolc7p2gbom6NcxtkaKIZlz7nA9usKNlj7GG/VPF
eEsMn91UUOkt4VnYqrlYCiJAmPhNw6i3HtecTo9kPqfwErwWcIhl0DcAr9rC12M7wGB+p1MsEVQd
2UagW0IHNb7YKngqA4mHuqiPowsOQbgMDy0ESIeyES8NkveLmRgvqK22Uy/fGLA+uk63VtrbtR6A
v25CwdxykXufERykBIK1pnHWTXjv4ctWQ/hq+s2ngz9aNQivcrvbAQIm4QYR1fJTuwBRy1yYsGn5
XWcQmxByxWAvabGblnPXLzQA0+slLfYa/u9orVOr0qh5IT313knHPaIz1Kpx7RbnwFRXocyPtJb5
ZcbJsxGjVQM7Jpm8NdUqFUYEiWWZl+Q05JHUNhs7AIwcWfB4Mwc9i0pIbZCgDWsO8BWbcLk2W989
IxNpP8jCJATpTBO944DjKkfcVr9pLPThLVyimq4d8nCSp4PxC3zaiykWOeLCytIxdpWOEjQy7afG
EhdAb4+iCO+RtcXrVn934sLfdlb20TZJd98V5mpMZ32AgBmsclzdLqOF7UDHi91jCIqTtudo5MlF
okUsmaqSpGTtc6pIPsmW5kUzrxwdMtNh+0VuXLKNbeyBOC63DM/fBRu5Y0yi4HZIug0rAafZ2KxN
A+8LO5BL1BmPKAraDX3J+wTkRiS7vSWVZk6IgrRmO12UPoicNHnOJd4E1D1q3Utax83SxC3bq5+q
nep7/Zq8OKKBzPMUlPTnCKZ0V2Yz/8x6RvSw2X66QXsXRdMurChaLUeWMM475pWqGVZIjPW2Dvrk
Q7sPUQGgNRwXlu8slxoTe4Fac9p8ZNlT6xYIXigNlS9SpNvund9l7Y7ib91N75U1/poM5e8TRdvf
G4+D1ZFwYAHvd2GWzJiCkGKrB+RxxWYAWrJWgejZExjLHPPAALUlPQLLRp/sQjN6lOo+EnLedmHC
KxR3flUDwsxp24hGkGXnAIJWJFFs4tpmTgJWBEWseTDlJ3wzF03Z5wg9Z4NRdANX7xO5DF9QPBOh
JpydH2FfwJYKy03GByNAUYwx5WsQZkF56jj7opuPrQBGW2g10YuNnsY2jF6TkpT64rlM2nrbE7qE
6dsBdJvEJ1mRLt7VyS96nFsr1Da+GAZrhe3f40NTjID0oo4p2QW8RUw1AIfTBdTBMc2T4FFBkM8b
Va5HNYOaC7t4IYQ2oBUBf+imv5QBhU/2V2p4b6TrUfBMYb9xc/FLD/CnSyB1kwfSxHDNF78s5VbL
rzi1NVumOl/XhYlIuKwBxnvWJiSOk3ErO/cg2YTAgxK2vDaJliiFWJnaet6PuPpROjjxo0d48dBd
e2OiK5ES8JF0tNIjd9p4fSdXityqlUMGdO6DFcnt89jgY4Aitu4S57VsAJbDSmo3MgNNBTEvwusV
1GBWYWLDX7XY/aSWuUtEzGfsD6BJ49fWPMgACqPS1EdI48DoxTRpsx1aLfFYhibAYSbxLZ7NkySY
eGO5CAEILzJgJCoxbmOEdHw2Y0OPtDRXnuXhTqyeuwIWYBHGzD3y8LsX+upQ/gUk4CMLHDB+Rfso
p2Y8WodxRrMd5NN9Ad4NNS0r3ILiawYCDGnMdz1Q+dQkqM5Ep2l7TOkiegubtIih20RYjCHcZK7N
sZO+cS0gRjc3871vxNadStiyInXdgMt9sHMZPNQWIUqoGxiFVB+jcJKzt2BWZj89Dn0F35jkyUvq
NVd5AHNv3Dt9vMoScFG+M3CFBGPvmOFzKg37hAw5x8poclPo8mhk3iFp5MHN/K3VD8+z377S4H7J
Iw6UOH9PaiQwY6Df8ayXJ2tsd7oZpmNNegCRgPa+jI0ZQ294bNNmJqHtyLoKAsIggx2GcqDh6sK6
bnSwBnzd3YUagGM9wyENfH6vm8PdpMJHIqqnx2hoaf9P88+B+OBVOrYBagPze9Ppp6GfDBpTHP8h
/qQSleCamkMfUkCJ63kiv1qsRI2cg+P33tX4rWuUC8wtkk3NPIG26S+SK4ZdO9a/WrS2cIth9Vgp
00DlkKHjaguhcHAiZKU6KZl8K0cbSXxAG9RxnmIKkLTI1GoIcask0bQKhzpYm6V5BCt8kV0JE4PL
EY3XaaNgdHBRUFdffaQipVGDI6FscR+WiKPHsrw3uwB2k4i/t74vd6ll5Aew8ygw5+RV1eDJp1J8
T6J0r+eQCzyZd6Ec370uJ5OyLV+s3H93B5o6QA29E/Lm6GA3VrLFwiwOXtgPOwbW8gAQH7pT+uka
s/5A9fvFPJFAtyDf28I+ey1mdBnwiZkGehjUm6+KVDg/DbyL8BxBC0SjFsDUvopd8VYW1F2eV3xm
vdmvClqMfhuTgtLW3tow1FM59W/FoND0tEm8qYHJ+xgopjjsL/HI0GVG8cVoEZJnxsrFADm/1pnN
q/hzc61HOmHkLojmhxm19p1dkWnhe/1mhEh3micSw9LkMbUa95w37mej0m5rdfNjirIrdWN0A/HH
1ISsiO13rzNe8oxOhp1E0cphXgIezZCHyU+u0sEzkhTzY5G6BBAwriGg1vqLRgMwS09h+sYa2FE+
oSzxs2Mjk20RZABio/d8OVA7QZuO7/lItVJcAmukRGKtS3XU7UoJ6biXkLOD2K2RJKpp104jx1dH
Y9MvdrP/I8sbxA+aNAdNdzsXcPpGRewHQj1DmD+Iaf7uoB8+0gm6h/qXnq2SNmw54x8y7iuTJbrS
cwPbo0JW195bPrHp7pA9ZTPJR8lj5KBO6T0MS0kBf6ti7rS25q6k6Ve++Fi/a+k8Mp8TsA46iI6m
TaiQ+VTDdbvrqX38hBI9DLiOaSaIrlgW98xp6QCxaxieXFNb67HuHumCXIKS7FcyWFe1gpRQGCT0
6gg+n2NIyVV2trECK+PAisR4XM7dt9Jp3yl5qe0kyhVbwWasGvkAAR5ZJZLPtUNSYePY7Uve98Gq
UtlwJZlV0fcxAs5uPm8kbmgy5AOYFjiQangdfUtRlncE3OHu2qHqm0A/ZunGse1VPuJ67+dRb6JM
DKfCgGNpZNTkQ/ndVUe/xdxlD2+dKXdG5lOkOuJOxcxRHf7mFeJ/sQImdpyUrTZjCIhTuswAAtZV
3wqpzYwZHs+EZag3/Pw+i8yZwnpov7fNIiW0m+EwR9ArbCNOtl5J215F+s1J/T3uzit+mYyxYqk/
oib7UgHVaJaP9zJRvwYbLkPmePEGB9mDyWYD5QQrSoovroxRv0YeYJrlRxx/deTII7bAH9JWZzPg
GM05ATZJIX4kxcUgsY/MnBpVj27fJ3f6Ra7OE3BV5OkGsYDDKC7y6hjuvmqra2WhJqvxMm3cDDyk
pEvpm8kPSK3zikrkO/2rYwCYfZwfQI+d5NB8sot69NT0pokhQ3tHtqFAu9F+7w3d70HNARGaw6dS
IZCJHJReJMSbGTZg0IXr+clrwid3jD9h7vIJd9vOBeosyHnq4s/IGI4Mh9cukB+k4tRx+iryAvav
NWxCRdxfEZzMwj+mJfNNobw9XC7sQ97Bi5IfofU6zjOt7WCngPo2xIZaXvjqoIlbIT0cw5doCr+o
Pr/5ijXEiUyaYN+EdQ3RPndescq4tARmwd6gemAC/sas94F+87lKmrfUQD1p6NUcyAd6aIqZlv8E
bnVTJDPWSVgRqyQjsHvMcMmw34zVaXmprCgfG6ffKA8VcplPG/jFjAeM8d71QETr7iGbxUfV0Ugi
OcZVJMRFrNBGRE8MSh6xIbUrE4SGBDazLox8mhyOXovVRjzWpvVmt0hWHKvgou3+wF4V1fUVQS7B
ZW3+EjpA15vufvKNBxEV8JW+DU29NfL6EpND7EvcBLCD56ZJLx9dWmU7Go0vtPEPQ8aqbB2jGm3c
nDn3Y+d8b+vmxZTiSuYpOWtbgRchaHy4fGQPhC71Xuv+GEoMj20N6wtH3spyICq13g78N2TtZN1Y
xSbHSYAxlT8Cyi2lnZdVd74YtqVMvkJ3fCyikY5AxrZP+A8u4Cy7oe+einVb0jRYvpoqXZw7JeSL
Q4i4qi7ZjoqWdjwYLqTkaCD9EBOXXjdIfVH6nfrQPhC4g9pbvAczZLuMtV1zRVo+c0MHL13t7BeK
bNRclW4+faxDtLRXTBO9Ve36GyQID4PQBHE1cLnUNowyxpH4ZRz3lbLije5FQRnF7hlq8EPuqR1R
y9hgleM+PzVe0p0rIha2Y59jDirzh5wQ5qOtqafouFyN3DQvqSvJlZnlsVcsGg1OXT2zj6qRLAd8
TQWDjZiorsyTDRtlAxxEoPZc+4dTbPfXNDbvx4EOABcu7H5NefW08ZzWAowxvEAjcqA/0IlmB4gB
BJUeYSVIhePxMuc+6y4wa+gEv2qPNxBhm7U5h+bRL+5l67+DD0e4yC4i8fQMaU4uhMtwWM3GfEdE
zSo3oBmgFlybZvKJXe4RmfYqKmo6uRZwwLjZ07mijIvtOzfJhp1/5wXXrqUsyBDsQKa+Ujv+gGf/
w9BH2VHGZZqrhUegxpqj5w5T/LAa2aIBwE0Pc1P/gA0fHEunUWsafHptlRrjqHxo4jZZ90b97nnZ
eQT1w3jF/NEZsB3N9L4Nopj0mqpGhee+OHFw5dL3oOzMWHmmv/cn48VTxv1g6zchacHUkm6V2eAC
YCbsu2R8DfX8nYDNBQYNFLEPJs42gEFlshOduSQPoWvVVX5NzSC4S2MLIIhIdgGCzo65+cnICzxR
OAfrVtNu4rhzLTnsk0Z8J/OaIrr5chTAtrHDIl4X7tE2/W0mUOnXef2JYa9Y6R5MoY8uX+ATjlME
Nml+jHBO4LbvzwUdT1r9CeOOvamTYJUqD1vggmWB8rQBhgn4MAr30KvZt1v6Z5kR+FT4RrlKGJBI
2EgMGcNgW+b6YmtlbZchuXDZctTjc5YosHZlhB+0/w4SCdk2hY0uuo12DFTRhMqsYTidp4QGWz9E
H0AVV21npGudm7sqlKQSdbZ1sDp9B888ZT9KczKd64YdxV+l4gQd/JadpKs+vD5nv4C+GFcCbsRu
WKU1zhiJ34L/0bfPYTd7O9EYj+SxVRt+G4L1kk5EVMt+tPv8IETE7m52D1xTfVxRjHYV4NF7SnHS
ornYap8M5dx1D9PonTpmwStAsziw0Mb2kvYG4yT1NA4/a1uTRyVr9Ai9pltlX9vBCY5WbOpN6Ei6
+QN1QTleeqYRDPIleOruwcdXbtGKXelRjVsMxbnVfrkRrcDMy37OI+ArhIQo/wPry4/cX6VvVXh/
GR0NgZ+dVWM+d6E8gASQWNbjh96MH+3UAL6pOKpDH1s/aZlMCBpqwXGAFICKII+zh6ZwvlIJkT/I
1IUAqiu0r12OlJZTlFlP5y8QzgbBAOkbx0q8RHO1nQkKiAj/WoPfvyvMhXuc9Y+4n18Go6Y5MBnf
K0PYG5gap14BN4VbDInYNKBqU5kYzS41AdR4KXWbaSMJRX22xvQR9W+1hItgxt62CbNyixh17QiE
QHhn28UKdBpIr9Rd+NMwxas305HyspjYelfNexqqh4ixIJlCJeoB1E9+N1anJVirAdRIQYacinDK
LTmNwTpRqMsJ3YguhSVXfdd+dYbDEJtDedkyPYbFJE5IqMQpBnt4SrLC3XmWfLDH3jqkGfOwHK+L
WXsgeVAw/74HMnMmyIQogjAyDDyZ9NBT9jpwRuh93m6wV3hQPoR3EhOamNXtyT5MgXPanOqSNfM0
xOmww1gosRcKRFGDdUdDxsW8hyKnqUzYE8yffxuCnEW+ZMcxmqt+kUFN1chdOyY8hC4Mmw34Ss6U
Tnvaye2pmRXyzHLa24smzGZad7rd0z1FTTAdi4YLGESt41A/llabAoLM8ZzokK3I7X9PiOJDJBwh
sq3DYkNPPoCzwv978x/d7t0cTP/2HFUoArtGHIgSFycFDHKlQx8kfzfjj03o+9CGJpTDE3/fJLBf
ILV77/aicRpdvD/JLZv4dte/aeXaxRYULCq6tOf6Uwn30kI1oSh13DP2mWzPmdec+pQc5qRRESRu
1E4oFOTpdjNw1my1MD//PLUop6lyG8TkAy21Pz+Auvn3v7o9l02lBYucpf3PD3TNAMNuKeYwrx3p
ACLCJL7l9OcGhQeBorfHKSG7SEiBhYecBYEkeK0Ug7H3MUpVEk1bHxPgHpTts19EJQwE6mEM8+wL
aWC3ZXQuAbVia05XhanmrTVY1oaZuL3psOTAA4VUkR9rgMoDrM11XbFZyULDYOHJiaOK00fUT+ha
psF8KqIOqig1Usa1lJigWXA91SmjfcDH5UyT1xM5yirl/ZqF0R+aSh3ZE4BdmdJ91wfltqErZYzP
IiYUr6S6pQtJPIoTvAD8JC2WiBa0WOXrlEm9dzB7+ByU58yxl8hBhSKVDkQ+ZS9WVDQAanIa9H6y
ZY0+TfG4XATQQrtCi20dDQ9OAUrYnJOtVU/drqmq3RwQGlKPdnbAxcNV1Y9PM4S5NcscfkEF3CAc
zHFd5uahwkh4qiP1rTXKV3OEEv5/uTuP5ciV7Yp+EV4kXALQsLyhb/oJgmw24T0yYb5eC9U3Xute
aSBNNegKlOliOaQ5Z++1U+pByDjVUNyzTwTL4CLiz0PFdqkl4BCABv2gvZHiujUqFnFW9MneN7+r
DQQWMswDmjbQ2kEwtWX91VjVbSduIsc6NDZbFRv6jEfds3CfM7MHIdjavwpD/mjZVBOndgZUnEMO
rSh9OiGmg5TcRuuJlLQJ6uyqyPyjdJCrsSZzV5EeH7vJO6XZo7aIQ4ns4TZUzkPQ1schSMm8mrA3
V88U49nvl/BZdVg+TQ4jLhb1tVb6PS6Cu+XP1j6RyiSVrZDJiU2cpF9lhZeaCj6NuOk1JDWAjBGy
5kTxA3bqiwPgnLuHFciu15LOPzWo9mto7deed+imFEZ6xaCjrO4NzS1VNQtL1VWlErmiUAmseerQ
k6XXa4dyw3Um5bwP5v7D09FdgIbIrVxeZQyfhvVEr2/SyGfn5qwK4T7WIeufmdMjr/MS/5F4avpx
ry2kx3GivmAALbok944KOHOldawXNkLXP1rpiD5VIERhD3i0yJDAx7tlbGSWbwq0L0nxKyOokI6J
BvI94QLFrY3We8EOjaspbOFjm8ixreCnjNz53NXUoEy4x+ts6noSWiSupaFh3Yd8iHiClorD3lWU
6QHmueTW+JpUmkTeoRJnU4COW9DLyKuy3BYtAq9y5i2UdPaWj45Gkf3RkHyqbeP9pqjYpZLhF0Bh
w68vcaX28oep0j1dSufaogWX6t5YhxY179Ck4BtCjJZw5Zfvo62SctfGLaGqVXdtTv6LbsUHY6W9
KSv7TVdQmJyQ99y0ePUJ/sxaRFckJEZWS7DhkMMlDttHCe4woiHKwsa+jXA97oahafE8oJlNUvfK
pFgHgwCxTN6nn1MJVd3q7hPZfXsZhdAZpfhUVJq6IHHCSTADHqcRIfgWNza+0DK23+fa5+sBjtQ4
wdUcNA+hsr+GQpNXg8GDBTVKtB5Fv8PBcleSIELLsu7L6iBV+86zTDhJw0RzOlbPrWfeBpMediTx
DNvWMfZ588wmi4gXevcEIThEvQ5tegzCaN1lbCkXdRkddcSFEcVfvKTs3GyDaiM6MSJH0fpqls5J
smkWvwXe0QLkQLogFPz2DO3zRRjuDTgZmCvzNo3nl043R8sZbnsz2iX9Ei4DjWadJQqMu2uiKIof
09ht4KK0yzKV5p1vOPsoIq+mNxoGznRZu7PbCqz91EkKI5BVVv6BavarEdtkLflM5ueMwI22le8N
S7DOLYEtBFhiav+hCeSn79G54WdT2uqXVc33dXPnWdV2cigDEl9GxY87UjejEdyEr8sPnji+Lbg7
VCkR8ngDfSCZBrFyCAPzNsaUfiCZPgSy2vHS5o2S1OKQ+txNIZUYFgsAC6fxKa7wQaWZ8VBk+VWt
P40IT5ive+DO4jg1mFZlG4GxMWkeuv7Whig4uyoCsOHnq8YLNqFtHDI53VCnupeevLPz/r5E0VaW
ckNizO3l7059Dq0hA/sh+3zXetVD3IlqZaFKMGeW3I5I+HVKghZZILEiyqadIozUI5qCrmvUoSaY
fhlBv698C5gINZXV6FJkcy2U9uqh8ziXIPkTwNeW10EZPkgQ+vY0tPvC+Qio466k6/6sGbeGia5t
2zylJMBDRjy7pXFjB/qUxIyKY3DnU02yewpFUU+8KV3Yjy4HJjh5773vf/v5p6gWY0ApH0u0Dx1Z
Q6L0TIIFF9yJODC4DhSFqbCO4jAP7TtlXDaLfso2st+XDLRG2XykUfGAmOK2DVwc13hoe9DeG10Q
psQa5CoW0QmJ7qMrnJea5FxZ8AZYWx6Tycs35Du8TxFqBnj5qxopRU0bZmVQPmVNvqX7ekpd4GUF
7U5FyVjl9VOqxxNxRsLFqRixxrEIvByw8nCeMNHu817fwgIEw07LBn5GTV4H3wt1Sb82CwxadNtb
ApPTiZ4YWIp9Sxodcd7WtZ8k20k4r80slu5VeK7CflOiTlDelLNLpJcisHI09Vuq9EuX9WJtJcmt
HbeIxdPkfujLL8KQab076tXPYcP13WczOe9FUz6DvWkwsjw1Ur85HmmluhzvWWuUO/aPHhNAMq7z
IfuICbIL6E6QjUajoWw/Xb7P0Me/FdPQHyvABrmZHfzpR5Qa/X1aiasaY5mAfkavz8YEbZJ12STl
hn3bvHY5lSqsfh7faL2AS8sh4Zfgtg19SuLFrHqDMEnQ8OrpS5rZR9+gCMADjz+qs3eyb66x5RDA
zgeDnCCN6fDSv7Wit44wDDE157Jn5eP4zJRISM5UXu9cQ+DpjY/p6HwMGtl0Oj36k/lB0Sxfm4Pe
G4us1i7Kn8v5HZL7sO56uabEBsvK6uf16MhHR3hHHWtGH0kXbrCnK9ej0+a3EoOc5U0MpeoQeb17
izGTDahl/KwansU1nssl4aVrYKYWrFvc1nlBGnBwQEJuhcT6G1Myviz3vf7LktSn+gieUWCYy9R8
W2pA07phyMTtYmb9T8PhVUAv/eyIqJoNCFwBvPq03EqEPGurdQNkHeaRKKz5AIXOTJ4y0t53UZW5
bKzuBGEuZ0WnBFEoS5aZjkxFg7QKH4NEvoqYvgAU3euJpIde6LPEiLo1YYmECrlpWta/sC0zZFjz
fZnOey/JkMwX2bliO0RVgVZIjxfSs1NUTd6H3SXzKvPcjQcTnkJSupXZeCiJaHHo8K8hLEogeb61
onsw7CvDfcEcMRwbmAir1KQ/6SUvEGJvFYvIfehbxN1a2T1LIDQKk/eK8ObQzm2wZrmF4VRgSazQ
8tOl3JoC/leubiaKq7jrR4YMQjooVxCcyrjClwuv14gfmiZqtmZYhSuCBmUVkZHRvVpzam6H0YY6
gDCpC5boHfKNTVTgfPrqROZuf6J7s/bouNIMOtcdu4qqc4HJalwO/vjET4EEtebOcoeBCLmKVOv0
aRB5Sd2aqTYpmciasN+mI1xk5GEEpo2wF8jBQ2UhgA6jHQon6j5dl3OqcK7gi8hY5HkGgikZEAWe
ls2hjo7zvKStsCEUDYJ1TYAF60VnoE4g74IJYQjyzeucutWenrMAr5I9kKb2iQOC1Ef3GGQ3LZvs
e2XOEOAi+0jLrBfo6KO+YGXDhEXUDfltkT8fnRrAcC0WrnGKVopqXq0K1pGxWLXB+NRTFhqs8qEn
SbPRFuHWon3uO+AFtvsa1D8lEbUbowPhIKzkoUjmh9KmTNfSs5y6hW+NEbiKzjM1ESCyAwvE6ixV
Puzy2fhu55mWUjIQUDsjjK8sfXRd9W0FGLzzcNo7qXhyjHeix38JZwaJaJVnu0Q5Y+vkiqTneRtE
GBENYW+Tobyx5vx5yScNy6Cmg4GeYO42Bd6qHUgeuVN1BAylv9HmKDbOZFEcxPcfxmaypR7tr6wM
TNBsC8bECWumzRzCt8baJj12ivinmCLqBElnroI9fFr/UJXe3h+fKc9QI5SGt/N7/VlatGWKOvwx
jN4rro1nyhFPqiRbFC1MuzcKCUYZq0U3fZktFdmcKOSwpWsDHClZFypsGCaOcy3UPvMVyvIhcjfM
ofxM8+4uleStxERhbTzSyHtyt5uAWn3kpx+kuYHzKl6HHPlTqN67ONjhNKUvD8qGBdVwTUP8ehrp
HIgmkvf0Zj27/CVL7a+zkK6HUgTLDGw/o7k4dLN36yc+mrNZYwNiyj7I2bp1I4eFFqVO197FXbLX
g5Wt6tH8HKaSlA1ctkWUHpj7on1lPqnAKda0iRGf5EW5sw0YX3lxl7r4r0pb3wel9UN7X11abAK4
smRVUcLu1atMUcm3xXXu4nvq+TcjWQKdkOf7MJyv4JKzzbU6uEEWFuc5OmSJ3PbBTC29Ewd2fdj4
/e3ARqwdt7IqnpKEWArwoavaASUQiHkE/LIOVfndlATPBgrfj5/IT1gTJJYWqdzqBKk8DtTjOMA1
7Cb5qj79yooPWUM3iRKj8vBuu0ssZ9qz5SrrXRyypc0GMDrNdWzJZA+bftXPhHq7zVMSds0eyscP
aRnZKVnk12WZp9veqp0NIG1C5jGNbFHJ7K2+p7NWgiXthzX9rR8g0LFWR7duS2XdDJMP6VvJUVv6
toOgsG5HpTf5iN0oTsZpsyRZBKX2Hgx3WksprlLDHrYx5RXklOVaVS2oBFBUiZkfaOYQaToN+uAa
B6vW6j6LeGVWqlHoYejB0LS1xfh1UR//f9VXW0smwuUd/hz/I/pV/bdkjNss/4ir4m/S6r/+01/S
6sD5F2Yn03Mt2wxs2w2Q9f8lrTaF/S8hpPRczxKW6fjc9Ze0Gv0093imJ31iIshuQe/8VzKGbf8L
Wr9Lm48/tPxf//8krTZF8HfdPjfYXmAFgcnLMNGA/yMwodWZX8IcbE5G4hFQvqyHJuzli+g4D+Nn
6pfrepyJ8qI6v1HGj8yniFQpyp0xq4UL8hF7slyXhkOE6ZT1p4bqNO1th20oJWLhqO7kOCcIBq29
VdYxHkrWLPaeqQcqhiYBd2j7z7ERiGK6amDpONPKmxmoTbqZAbmTMoApZRfBqfMjvUnjUSw1Le9U
S/e5drGjtR1W0xYcDZKl0SPKiKM/F4bDyZQAQ1lw2F4A72a534pMNt2Xw2aAmJ4VEWJbI3u+1MXr
iSru5eJSHEdLB2YC38vqcjUrCgBQUBTWfx58ueNykSzl9MvRnyeYSgYttldbc4xS/CXfcUcyt+EX
rPoEuWWXC2Gq4tzOoUSEZm1ZmsIj6Sga/z7qq01BshnCVnoG1Jz6Y6jmdTrPqIyR+cGCDmj+NIm3
q0Kk5LO50R3dWn+J1/pzkZoaLpzM/DWLwhQcYKLdjcbIv7Jcqz5j4L5qQuqt3U0hXUTEnZUS3Ujx
LG2LO2vwf4LCQYm5BIWBmAAuQ20gTup3fyFfsuG6D2n2bEg1IAc99cszIw/QgWhJOjXelM/4b2ua
fo2RAVwZ50MliysEzzDeWiLKnLGhm96jQBgHQOErvLJ8bJEUsHzSg4gnYjGRmnhWB/uqVmZ8ZUzf
oDjKax3kGZ3A4nroygPw93Ob2uoqnNQ27a3PaCAQMRkBv5ZCWNeNwVUTJhJrmcq+rluXqFPUpYjb
9I+pqjdjFkxXckSZ2LqdsYoMN0bG3fLr7GdQplRoD4Nj0x8sixsnDlrmmFbv7SHSkB8zDZO8hcvt
NNBKHfYc/rJntIrhCsy9A3OEmtBAAjA2APdK5Ince/78fLkPZDefHtp7VBFUzZcHyFRS3muNvclb
v2YNaF+by6vuO4jFhjXtWrTWl/tQOdjXMilg3tCij8X8JKO03fdOT057Vs5X7cDbGmTC5+Hm+4Bt
DdysaDdPiIAGcCTwW9S1VIv7/VLDT1MbKKDs/nbb0L61cXYDb3/xyMfF2bACcQA/vLMgnp7aoOpP
HX88ZxnJ4eXGPxf4wLbocVCDoqFHtJBg3Hf4y2k/nS/XUI/WpwzbIw1uz99IK6Lak4T0Eu5nN3pC
g06VgPbSmRIOcLz25I6cLAAj70jM3LBCmIAn5rQXI31jZ8F4Uu68ZIC3zoadKyUTSTA6oeJ3WUzq
Gc4+8jj94j1O6bIM1kRfn8p60FusgKoFXfD7cEHctUAJDuSK5PP6Z+7nmpgQ8Ka0UYbTkH84Lt+c
H9iXlPf+VHSLIV1j3SfWj+l2oYW0CMOoxmnK5mwHGRKQHhmsgZN6od9KE1VvRURB25AaR0cR3ENm
pdjUZfozG7Xego1oTpeG2bS0ui5Hl9tGlA9plrv7zqRz3YW+u5lNeSgQwR1qHcxbp+7Yx4XBh90G
+Y5QU1Q1y0uai+jDRLoPbnn5JBX0nMofjTX9rpYA+XyT2OMAZdxrNhZJLxiZnRaILc2tkR82vA00
4aInH8OOULh4hmZsEAuH4dJz60Uj8SvDYoe70y3pXj1aRyjlw064EVnFzR7xb7yjYTDtdNo/2fMk
Tw1ljp1VlY8y5ENPdEPjyBhQv4QIG4wJjw5TJV9jTzzdkEjoxJNNKHs3hxgNrihQxlhVjC+WmcGR
nEtTle7BcA0YEjTTZEEl8fehWmAT3XJxOQI4hRk4MWhuUWJgxTYWaEr5AUxLa+5yRMjLQy8UqYRL
yy5Z6AnSxUq3xkdYnkK1TF45dWfEMJC5PIAcSdoPJ6PNhpNTOmpl5y0CfErYJ0tbPy3PE1toQM7O
nrt7L9fhCTGqfVC4DLo3t/sVmbTk0HiTvzsbzKLe2nI5U8vAy8AUxvRyfPkN1rrdXh6ZU4PbjOTs
/X50JnPkGGHVoalTW69I64M/oMN17X7XTsemnFDTF4NHcdKYcbFPBrhLByPGw9CM+viP9365qi/N
RxA911MX+78/hi7Va0tQnrh8KJcLdNYlp6W8yq3pcyhNCqEgoU6Ohg3m1sgkaHdgoyrwIqdsrXLB
ryNbfqCZW6EsmoH/W+iLwwbdINTs4DTfjJ5dHaRh7rpF4OMDdRmQ6u9zi52FYrO9VUFqYppBmJHQ
UQIKsViPOEcWnpEQO8SICfAUVgFCxz8ECNOdKupoG6QDgKvRI1jU1RvwS3zgy8UMm4uGcElhCqEL
htsF1lYfY6pVl8Zvkc6QHJLwkEvmghqD86UpfOkR/7m43NbN6h7pe7+7DG+XC3sZ9v5cFcuQVySG
WkWR127iKmJuVThBl7M/gpiary6HlwtQ3ERUhh71H6e/SqPUZxNvUlOEtHu6XPQmvTyrC3+PQcXM
kB737LtKOub4iG6NWs7b3hHvl797GW8vr+UfV+dQGHto+ju5IEE98rHD3j+i1pGcQFQeEf7lL53r
UE/uB3G6XHRG7my6gk+kEpFzZXpNw67G/S5Yf1H/WiKuHWMzl/V4sMpHI5SZQPnALzMm3YAqAOfS
5TQNupjasbM0Echm7dcXNCbCWuNYE6SoY3NnDdFb3gAo5z/Cfxt2nWcxMDd2Bi+ty/bjwpOxcr88
FRe+zOXQWa5f7vlzt8mWVykY//++7/LQywNSoJFHT7/bCyrHG1L3MJAge7l24aSmC2Tnz9XfR7Yk
K3FgaG8IcdtebgMBWzFiLZ9jDUdWn9MGsGJJfIXNO6a4MZ4AUrFhA1qOyjU46trw95FXTNukLX+B
/jdPJvJ0GCMV/MAguKdBV51yVN0EpyxonOWInFogPZfDy41/HvM/3eZ1I4G2BtqSPw++HBUlEW1m
Q+7U8syXi3/8/8ttcg7/uleN5DYTte78PvXqukiG28tZ2LQSTBr15WXBfqFiLFveatcQ0n4Y7Yph
8d9T6J+rlyM9OzGUl+Xuy/XLNPvnamE3G/yQ04koBzbUphi3lynHWiafVi8F/9+yj+U8ch2flkGH
wuMi7rhc+DTHAUlhFT3oZlgPCJWvLhej50FvYkZeU5bp6NTX44pYKno4lCH0aZpAkYdzhSaVCIhw
P0XdVjX0rPg0ZA3HHBkShyCDmQpzw6wwcvz9rv/yKPyP6N5Gmha/H1Vulajq4wzldKaYzuTTLZPW
H4SSKgQer8v1OpMzKsrlQexaGoInlkOCRjGnxJQ+DpfDyR45Xf88i9W5iE69UefnqIozbArsBVam
bhGV/H7y/3rLn6e8oJwuz3i5DWGBf1RLZ5JV0z8eFU+xP/2+5/fh5a//fiGXh16uJw1UTHT8y8u/
vIY/TyWoha4xFWMk8byJAeLfb+wfr+L3y/5z959n/1/cVhXn1GtEiz84C48zLp+O/WgCZs+SG9or
tT0fBDpJos9GoMyDtRnp7FGYnDc9wVArPZfPaeLrTRXUz1ltY4kLZndXEoJLWK531+GoemUr/M0S
/QNJZ7OdY0iZAP5gP1s83KwcXGWWW6yTLn4aXVAhKs3Ck8Rq4sRqWhWha2+6Tk4YcYN+10MPs6uE
mcbvkJoyo6yk1o/zQG6HasQLjfN51ZPK7WnvHJXpeRG6IhgosTIvb9MZ2QUMqtvlBhOf9Hb9MGVo
PzK27XiBORf6bpN2JULbts73ddn/CmW8OEeHcB0L/WbBxCBv+dVPew/oTEoLzUO91rY7cvPebSNv
VhgsIXmy0MZyMUvDPnpKngpOF2LFslNs8LnlnXMGhEZiZJK8xX5f3sTx1zB95kG4T+3FlpsaqIXL
+KXXtMqAlBOTzYa0rEaEvfbe7utb+HWEfkQN/u1IfSFS2dQicPdWSEUCA/Uuatm5qbZ/MTz55ZJ8
JJcCRoHLN+a/rlQ2PWQYJexs57ZoU1AHL0BMCU3I/szC/D6gNPGsi0+h9Fax5LqdVP5RtKx1G8Bd
diLumokmdJVQo+cIPdJQsuNwoPhF8n0OYMqgA+mOVYZkQ2AMROY24geJ+/2SD7YqJN7vCHZLmztQ
9Pwev2UXb8Y2eu7GID1nuBLWFE5w8rJ93JYmbS06AKuRaBt05/kuqWOykGz/I+WXfsJ0wet3wM2K
OHmcR/Mp9KyQFYlxPUsWoAWr1dKV5n7sQxQoiPdiunmHITJ/+EPr7G281jHWjIfE8X/4dX4zEOPE
REIjkT7/rerSfd9gIEEcRd29q0kdD/N9IoO9MTT1NirUVYmB/ssArMi/Zt1mwGm6AZp5nDDAdY7Z
reeYYTJhbbWCvpFWtJtcB7rxLG6DpBXHLOrbk/DoYuhpQuVgZMfCyG/qBp5nx+/VpK2zdmq5101D
mFfebZ1h4sepZhscqNeTtTTcWTThncihb933n9ayyPKFNx6H+sVAoIqco1rTOmk3qeOv3SJyWBP1
7rW/eFxyjXDeCrL07Fja3jeUUUsaAJPYGbkZgiPNXhvb/XQ798HxhXitu+qlZoiCjw1e328I9ibe
ot1b86CvhbhOOofOwcguEisTLWBdMB1AtwFDc0NEFoFgoBMz815Wqrubym8xJz8qFBFnRtaVGGPG
vkfvqhFB9tAuIULRSEaaML5m03wuk3CH1fUQ1AFmtBS7fBHhFs9ynK5T1iWknXdfYZy7m9CBBuNB
im7OKu2cveNUFRTlRYihqASTBDYszWhONzKYqGqxzKN8bmDjL3RIJiCusSFUv1jkYmkagdVDsMZe
oLstMoV9ojzizMmsK/x4pDOV3jSh2W9llL1XmWAOIEcalGi7titGPq9hEUpoJIZkgnOyOHwpQp2u
W5lmazc/xIP4UXtGiNgm28UewKO+cc6Z8Jp7Y0TjlWJk2IEw/Rr6oNuHjFFrMRVqm/TscZ2RXXTf
3ZTpcBdpm5aP3BNo9Dgo2rWBLPsN7cavRFpnd7KthRvxMQ85PPBYoDGK4lXH7wtFtr4OrfbZbl0M
wmIifU7zQVvPWuffdULWEVZjjwzvFdm3/HzrD8oUvCeNb9cxs7cgHA+zrB7N2CtXXZV9qcqL0HbF
OQaFETmXYxc/CunvgiDYgLBRdyQl0rqVe3AHD+QAlxsU4g5xanQ2e6IVdsFkw1So4ZyZGN6S8UNF
w/voN8CzhqceOjj1K6K3uhy+nX5Ce0HbBuH32MXnCUdNaclPXe4w5uTrxEtPAaabLY2PVeUN8LPF
9xAjjxtM/U0s8SGLESmbgad3UILPHvZl9EE1gWPLB1T6cbbLyQ9BaEKgR+aEWwP7zVplNdnudmnR
yEFyMarksx6QEVSL3ETvh0xB4QXsuorYevpMVTnQeHWd2wKJTIDusU6cZi1K82sqieJIk1fHaWCd
Vo5BD1Z/4q2ADx/UnBc4LxPYcwsMcWO9a29JN6gz70Ad6kLukcq5ibpkG5L0zG8DAPTkrfFdg/cp
QFzPRvzmQOIswpux9ilfD1WyJ6HvzbGzU8VueIfR4qzg89yYZXzdioooqsBBuZn7BJjztZGXOrJF
C8qNojy8Sqb6vslpj2ndbIPe2aVeYm/JuXqp4pTcmhSOj5aI8cm4UatBg+RPhow4E7Jk8U6foI9+
OJYjAJQtS7T8GZkSuDbDQtV0F7mUoRw6NMQjTgyFzzKzzt1HHadPsMM/0FODIgzxL5ozGTRsV2+Q
nFgsC+JbW5vXzuJxdevbojTv/LldpCawB7QxblEa4kroERVMDoNxTItQafsJqna1UjHzMgWEB8eA
MR0yQGZJLe7rqFT7tkzxvUfGg1OZ87ZAuqc1SahQ9uC1V4TijOm4KB+AZffdXUYUiOWhjR3VfJWI
4g4QGcVqvrKCeK4pmhgdQFBvTc87GzR2j1VV40xo812IzTfMs1tWfv068rynGn22KuM7L0G4UGnn
0ymxf9XtqXKSZA1/xNpCvSZgIvXBvxUZekFRHpI+/GnG46Oa+RyNFAULKmA0oQ0EE3wE9B0bVrDa
ejBd++RG6c1MXpRl2PiAY48kvi6NNlCuN44uP/NqqHZu0w6kbCAoDDq9wg70EaY6oYjKEtAOulsx
4TAdyT3T4M5TX5PeXUW/2HNQxXciFby0RvkQ1PjkTOjTlITrO5GchrLaD6WXn6w0YfkkCJ3OLHtX
q+GBXS4TNWddaxqMcPSpQadzsjsR0iB0m2z2flQWWJEhQd8AawJf/MhoHlzHyzZkLh7I0sJdJrD8
+9l8Pdn1PZmY5tlAp1uXaEhhL63MtlZr4dHMBTZW3we6pdbsk3AV2QNouRpoWlOdKYnHTZixuvXY
ERqvxP0g82bvBVxgqlD0+TuqTeVdlBBSOiW7sa+Cd4YjlKss5nd1b0IJVyOO/jY7t0KcgoAZPDGj
kZm2HJFeJXRghq23hKZU1vRQL/B/zxY4ppDObKiBJwicaodmABFyjkwx5qmDFVH6KovqPHXZt+fO
8DaYkzZClT+r1PlKDNZaOYLzXcTSCkGLGG8H6DTZ8FiyJNxbVU1YSK6O9SCgZpTmfIA54jMgBuJ+
6MerOGus29l3ESlT282BB7NMMjAlZgTiYpYsXNJXHAjfJU+7qjQFysAD0kIIOR1yyGZp4rTHwWxT
wAcQRPq8TvbeuJG57ayJMJO7is4Nc8enknBZLqHzidVhWerCq5QsIhZa8Tf5BWlp7grmV5aR4cEt
6gdb/iBbwXwMWxOSy9DtAh8IpJ3RcW7eOk3hXGHXdLCK8ors+yJyX2q721DAuzd9SbhCU/bb0Zxx
nHZBiMxgfqgscGljgTxU8IlPsdFT8YnEKsXCm49nrYABESpAMXl8UHLAKloNAEPGk6fidO0U1l1P
o3Pdi/GnW9Kv1v6QINTnJiM0UIm087OPrWFNCs92sCFbOCHih8Ho3lVEZ45YkH7j1cTrTvTFEqQU
NMfXJeAOPF7540RaKQKi4stGkQB0xJPsx/wOdIGBUraxKNv9suKi38GUoMefqRO4O8IFpIvDh5Jv
hnzzYIZQNVMP4nmOQ4xdDvIxEET0Fq9zyV/OKxeSZgfJcrBvBS4mVl3Ztk7mdJMlJqTxRL0rxv61
rZJ5H2fyre1TxYDnb8PKgXHUqg859o+ZCu6dhqo6ar+1b7YoDiCzkKqzsqfxYyoL3p0VvOgCB5fw
BAqcRhI9C2sb3BQJMQpyd+6cPR+JOi0mSvoUgAqgu1lrLO8SPY+b3oY1UBaxH7pCn6qzTpJPl3xD
6NU2cB7reUgHdDbMStAjdzLSvyBK3OAR4AuU9ZHvjG2bU67zop12Q1A9+Q3zx1QEL9lMMoCHA7sA
aBlHR6wZe5b1H2EWT8coYLFcBvJBdOV1bIxABsKVzI3+1LtqD3RmAoWIQFkU6NM4IWEaJBt4LRg8
BowJYQMa9cOaIYLWpDtitMXwmpAU+hzBYcGvVZkE31nQ0GUznnvnhtYQEdxEj2PIw9GQgeKcCanl
K7M3Uz4RBFVRCXKNM1kqPaNwQLlG9Op5JsP1hl0Kxg48WDMfWT2FQFdaBx4Y6OF8+o7VvNxF4TGy
+GlL54lR4gvQORkAhb03ddRwYgDU6ANGbTS9G+bn6Erje56DyN+kdNYRVtFaCKCoB0bzLCOhd0vO
tP/A2TO4dcYuBdHV5NPQy5MvXB24Dwv3rSIub5ph5QK/3wTJp4fQ76j5TXYexNaRdjVORXSI5Uzk
gEkxsWur73hulrD06QDJ8dMsewzAOj2G4fIChEY2Ercoa1HvN8arioBvMbnesEZ4gZf5o7X0HTyJ
e5846yDlWypSAKppMfy0AZg3PfMTG/lG2eOaKC8Ub6GJmS7Y2VEGdmCCMyyNmB1yjKHBquCUFzHr
Poiva0Xm4lYHONWSHrdOx6g2mdZ6RC9vE8MFwJbVuxpRCfFRUNLD3jNUbr8eI3o38dRYKzFV2Bl9
x7zKqDAkLvr73Bs+SLh585WB4QZjdAKFYpUP6TNaz9gy36ICUXPfuai9J2bnHlmLNrsbDIdebtAo
GeW1BYn7DGyeKRONOXKKmXb/meoTuv0myA95Rwa5zse1o9RTMrkhyLJTjpV8pS3rs1JOC+dKq53B
Np6j4WGqvZ3ZEwegs+w7QP+7MhpxCr0y2gGgjRapDWtNXMy8I0T9RQ/DaZq8TW5U1U65D2NlPKnh
OyCQjVzZp8ElsSr3/XfDffI8ySxngzRyKu8Q5uwW6RPhjmAE8CL+fpunhAqJ8hiDs3JrzLVzFZlX
5aR5ECtV9OesHLIEMkUN7qJjBBG9t4aldhcbNAWbzGF4SO8CIK8RkFwT9fp+4iVgQWfk4zXHtl9t
G3rmJsvRNhDXyx51FdJWM0OwVFLylkYxvigFVlsK4h0My1qD4WX5TQYR4uq7pCdC0RgAVgXoh8w5
eMq69rtfMvBY77pFcqvLylyxUwn5jrsG4M8QgERLEKIlOatz49VO4mClOncC1/WTGKA78jHQus0t
ZhnWnXq2p5XV2NfkAj11k0mXWJblRmNtNZ+LkLRptgIMxkQsmH380yBndNdkh5HdPQi3+pFJ89qu
53sv4udZbO3lezKzNFgP2uY95nyAmpgV1tH8WojNQi2eoIuLySYXwYM9mG8V2XIExY8bIgr/k7sz
240cybLtrzTuOxOcjANwux98HuQul0JTxAuhUIRIGufBOH19LzKzKqLy4la/dwFFuCtSksudNNo5
Z++1S4lgLbLcLxEN6BXs10QgMUgDhoNhdKMf169En9xcwfgUmUXV9E8ONrC4mx6HIX4I4/FIwNq1
bTKS7a4iMb9iAFsHHcLb6oPwTKJwtVsjJk4v7W6IS/Q2k4swGkuYKlZcuGxoQ+PeSsJ3M7CeJ1MZ
eKHUXsnqU0YubgGqhC5rgfdpzx6ReKXQZwSesapjkCLo8+O1qJxv9tQ9mHxaVmBvEcLqkf3Fm6an
yibrwvjKUMFK2SBSla5d2WW7NuOMqW18456o4TL7W7Sh3ybX/QbggxaCcdGN7FM1/jdLqe95/r1v
Ahy0DDgyHdZ20D5U2PUzJ/80ebHpVH6GUfIFvMMTTPxpTccS3F/uwpVP4n2TqK85G+zVFLMkyWoE
aN8W76msj3UNg56oTM9OaRQMRxv1ZmqWX4SQZ4gur67RfOndbBcBN9wUXvBAJg2d5a7+TLzkwQ9f
elvdm412FxG+qvT0o9SZKtWudk41JLnTkkmNr70mR24tGr/cmEb1qsW3coq/Jm3zMwuvVlMjZSpL
g7fHuxBSuCpUdB8Aaq80C/SR+BQGxL4Qh+raM61r12GJZIZGF4mddgQd14Xz1b5adnOIwrd6CLVj
1o4PWkAp6Ooo0OLHKd7/L9fh0Zz8tzq8+mdY5L8DTk17+Za/VHiG4fxhO7BILcdzkOLZv6nwTPsP
gaXFcXUDTaQhfgOcOn+YDv+Gbs80XUFwyz9VeLbxBz0a23Xhntqu7aCq+6//+6dI8PYn1Lf52/P/
yFV2w5fWNv/5f0iS4gX8Ts/VhW3xEoSJaYfSUTdnrPJv9NykIe2mV358y4Nvnl41eHSZQjspHuGm
Hw9jijOqUC+RVQUn+sstbffk2RviH6EekSIRs5FbshJ+Hf5MU5DW3QDuG5WodVtSDZYDGvFzWxW0
pZa4AzGP8oZ2vrsN2iUNlclokUPhIlee5kTptkD20dXV0TEMUH4R1h0J6g019ETMFrTuXTNb0krM
AwcFgiew7A+ZasGtUimTC8t/yb1ZzSsAGzAbcXzYNv14U1UVQ0XLjgE7PQLevDuzyS5gfuojK8H3
mFyAMpi0c2ijkqm0Pt9VhkePaxlE1bN0Y3mkFmUHiuuypzUEiosWCA5nkYprAoWMQYgEn9jQEx2C
Dx325mlIvREDUYGVKsOObnuDQYMmdtZ1oHa5QR+onA9+N1jMd9/7LKzPFcXQprbZYIX8NZr8Mxnl
V7jGEpRCb4q8zjx/GhLamEtoBalB2qF1SUKqwvCcTE27mRR+xLwzNr/mVD59pwNbQhxdHg2t5Y/T
+W0rjTJl2/Ut2WAFOaWWvJORnp7H0VSbEZPXCgate/IIfYK9b95TcOJHtqErIHwwNOScemhCaaQP
S9y93jUM+5xm02sG4ViIfDDxgd30GjrcxB1hNqDUF8oBlt+7+OInizjxpKKtGJIAkYXuXndBUFv+
72/93z6JX58Owbr2VqvVp2Xne50N+AFzPRooD9gg2FJkGvMBKREpCoX4iS0NqYvqm1PooFtTlahP
znwxLI9+HQYtapjtFwFea7Gz+PWn5bD8QX97yoimOqGptJGjG7gxZvHDeknz+PPhNJi3nqgXVNHm
V3seGdBLYxw7P/r11Ji/Nrm1ffBQfi6fNEv9X+E4y9PlsJwMyyNYtowpBJ2i5YpcLsbfElGWLy5n
B6KCNyujb7hMRZe37tfh19esyGVGIv8MxwnnyJp0kTVYs2rBmA9LbE5KpgYIoh5n56wISP55WMJN
lus8W1QCzRyHI+ZgHLODIFBbAPipFxie//ac8BNnbB/sBq3qdsEQREzgqWTT9zAhp63tCgRamjdg
5G6nk+UZEwgIDsvT5WBCFoE+V0KuFF8lWgv67PuyI5sVDZq1QeCIbpXsT7aWI9JhD+kheqScaAsS
Jc91H7x6Be2hwtQ3bgw5wLOsp9EjRbVfFHrLi7JhixKZrM+qo+ULxizPWg4LW+HXU7+hcvFrfW9g
gDiN8zeYQWPuqcMv3CAIsc3xWrUhTpWMCZima+FWswhMi4g6P+nkOpz8qicI0R7e4qz2T7EWRSd7
euadJTMltBEIBBaHLvIVoYMVq3YkmBW14bl27SdPWtlueYkL2SHK2DUODulzC/Nh+QfSZrLqzdV9
qIE9QOOr0cuncWwnrmidXNfpofFnS3Zvl1vVNVc5Dd9bwB5rYLpwiSGchATFzHe6NcCXH7FvpEca
e8auyloc1/WX1NPjAzCzF92uDkSqYr7K/fesNNAMwgjwd4p03FOc6Xd9Fqe7vOK/qOKWLnuBNRYg
Mr3r9FJ6bo4FZvg69NPGGJKvoV0QPTVIJtaZB8WBkFfo1JwKw3Bv1YwzDUX02ci+qDAyqkOlrrFZ
hLtCegkaUcX8poubfchfx562tLf1CPqN5OD7JMrv0hIKPhdRfGfn2QqBWCbC7KIKAROrnM6UjEh2
7fg4tubFqIYvXtQY1N94+vQM9FUvcViMivub8IZDJfrzJEmeKz00pKQIEluUjC9DzUx1lBqdvij/
kVhUrYOnPjSETKcJYMPW8lKPWUuDyqgDmKhFW3LlnqF7JvtSjvea9NpjiKViFw85xXM69mtq5nvL
ktbZbUR2zBOPODE05ClcXdo6zlYEyZ4alkAt027RlhRnrcagVuTAPcWAcQT/IUjNBm+ZiJW5Cfv7
IkTuKmxAFBYcVtQvARN6sEGdwJapLOrlVHoGa3gBGtq2rJ1lKWvtZclPEoX1feiPT/AN7tPa6Z9S
2zK3GMLRFlhzaDr2UH2ccKTRM/YNkwarDMpdVfJDxya9tRNZt3zww9nME+06jBHfHP6IxtS5eqmW
bqqgpAcUZM9DOQO1XGnsUDl8AysRsp2G+2FNFcysNryNaXm2Wk/fwb5AO1RrV4UWjHqHYabKOrHq
INJ+QUre7MCVjpuQUZPrKePilaLcZAZWYQA/1fcUNc1qMnhdsaXSnRn15trzrFegLZE6F75erqbc
JECn2+h6/CMJIyYxCBJWkatdaP+vjbEa1x3380M7cAF1efSVflq50afe3XRlZRxBQxATk/pbMyEP
khfzw7Wxs3emoRH3iVB6+mHk1s3NAtLo3EuS8p46evGNMeVXhGlgN/1LX2QnG5QTOj7QrpEMr70V
eQczdellc6lipWg3UQR1XATqrskM8Ty5gbYbsTKagpLAyctnCCJHJbSTqgdj59iagoEmd6aU8HEj
tFzKjl4Kx/9ITcntZE408nShXad2q7JC7t3R4Zo0MkIjsS5uBdl3iKXVzZ/H+kShkwvU9R8hqt8V
yWfyMKXoYdpj5BivfaObm1Kzv1Jsn3rsJKgNn8kTnTaDZn8mtSse8vqpHuH3+YSZuGGbHGus7hv2
peBuio6XK4NDYwFwCARW69LDKmYONzPxv/BCb3EcEt6NmuAirWgdj+GxyZyfcrTepjI0gdTqeL8C
b2vrXb0OCY+PI/uqyG7ZMWDDY0tE4arOsBpmQQ9yAGQoALVP3Nl0Mjo92mHi15gg430HVMaWFjM8
xeP3QQT3UiPee9CrSwymcgtt3VkPiXHXquFqjczSVZ48mC5TeD1N1k3XPtlqYzXRPcP2+hxhGK7d
jDagKNAZJB3+dgOFFoWrWNce4DaW/nAVeDSDq5LuVzc0rz1xe5vyPi6S2abFMGucrS5Ok+6tRGkX
T1jvQnyzxjg410EFQCkC50e4KwNxuuZZktx60Jsr3UYEY7DzzpvvNOfTnctccMqbXaTytyiM2YlP
9F5TdMKG679GoKoZjyALnYAblVGvDqrUz9oAAsEnMnCbaNWPnOngkTciZWR2Xwqo9KVW3yaPiEZt
HblS0CfHPjKV3I7wC60Qng2rvsB8hnvXx0WLhcyCMmdyxz6PBpAKckGv3EvDdaluNTIJZgrg0s3c
5I0dcXY6Bp5UPS4O5D5R5ujdNkEgGMiZaMSUIF2JeX+yPF8ehQn/sjzt4Q80o8aWbC5flgN7UyQf
/3zKLRGEWJO/DDZd4S7LJVjkGfaO23YDIALd5HzAGvrXo19PCzWIY0gUqsl+z+JugnBr/GJZNfAv
CdSq7pv47CrmLCVRXXBI2EoATSBYrqNV3eCh2Ec2boU8fbYKfdxpfkMQAU2uVcXocqfS6GPRbMez
xHsRdy8HSbgSPnS2QQeSvaAlQ3JybUFAQjNPRGbHQm4F7SmdDwZzqH0cxXe1TbAgncD3JCR5yjKz
Y9x33X75cm3ETFFN4N3g0KyiGk9OiGySGgOfBJiDjbBmWqQO9IrUsB8kKjVbD606u8G4FMdOPymj
r387tPOu3Awz9GOWj9sEONdyWLTOWUlbzXdIVQ4roEOLzrm1xahvl+c+3t5dkmEwnaWw2aKKXR4u
KtlFTbs8Ja42O+EbmHf2fdKCEMD/Up1Yu9Br6GwMVb9Ph2K6jo1+DmLb+CKs4oWpMbyWRKfBOOjh
Jeyqy2RnNmDDYC0t76ZlBSd3YWj3DOp/qMhK9rPzi+GhKmASIjYLWjlcvflAhtDPKSWvKRUuUAsY
EZCWqY9QMfloGDpD20eB/g3kDLNY5yMOx5IEdWCYiNoFDnZOkQguGh3WzLk3uvEQ4E/f5pHzrgob
ihda/zSKwyuGZUrTDB1ZomEnJxG02TW1+T5Qcrkw9h6ZQWblF60qwJ7Xr0YrwycH/M4KeYjYUI3D
kxe5eO6QUp8cxgbYSz7xKheX1mjNVZMinUrmelG3THtrC6xJvmuQoKDC+r53MNcOesFwX4ozZx6g
9ogl0yHQgquymJxNPOd22xqZvaY/PgxpcyEj68oHwWwNk+7NNn7SAUuudnWU+QSnJSrhk+YS/BC3
eNIR0Y9njVvsGh/rbFXG472con5nOMG6S2DYNsUwPGTKQiE8VLBGM+p/Thj6pkxQygpIoXKHra5P
+IzCrD4OtbcJSH69+mPcXFUxkMNBPxVZSiwvjYMrQe/rn2KkaeCHwd5dt9XU4pVCzTmM9q2JPUI7
4L2vpEYlkzW8dEFEr+2zBDPbOsEDjyGa6uCQ2uLYdJ7+NLr4EERqmkenaCBg4QCTJlYgrQ92WhfZ
W/h38WYkXULzjfEG9u3N9exbxLwbjP+wgowjHuQQAb5MhvfaD79p+Wjd2rHqrjlpUrmbaxdBaMLe
VwytcZiRSYHxYKTGerB0BjKjGBh5BtOe7QMu9jw956JjP0cuNO4bZJgzdtrqLVrZrFSSi2utLKO6
B8HjuPE9Cvo7nF32VZraGdTJeLCH7KO1LGc7+uBmIk/Kq+kxvAB9NTwkFenqBLfTTcGMhNTgzh3M
k86OYtvR31pPtWEc6/Rt9CTlScHnmuLB2sDbwBzdBwQRN7LZtPxFwFcbqIey7PZR5PmrrOLVxOzg
c5aZfQOvfs1Ej78UpxjTi+Jk0nQ4qEq+Fg6F7JS0dxACtCR4QPTwWNGlOfBj8y3I9Yq7PDI6rXYZ
OkIZ5nPbGsmQ3JsxAMU4CO68YLC2Y2afaAM/0B7u7+rc7e+WR5QoAHk1qW8cp873BFUmJH/Ikron
RMzJ5Jiq76IRvc2Q8bGTsxgk0KFQ+vSAtEKGaABs41SgD7OLWF0Q16BJcVzye8ZtAKx1q1cMrk3H
P9lZ5XxJEhU9onZYvVYJJu22mA1k+j6ZaxwtlPfKvyfUUKdv3j1HQ6AT+/dVtVxfRRHtqi4jdswp
gi2rK+zz+ruBXHSNO6JFsqZjCTWz6cgYGMZvp9iT9QaYWrRa94BWk2vafO91GG5Da9XHqHXDp3IK
T6h1vWNV8yNSWfzojbu085w1sltmRnWL7C2sAariKJfo0lZRXbXnogVolhrWna9IHvcVjjppCD7V
NGDYQ6LmQRTaD1W6M5IIxZmeOy9JTfihsOUX1fr11YhEcVQ2soV5jW2m5jFEUUACpeivhswo70ec
G3NUe5vXa73IxpNNwiL9sgjVtWfc7LgPL0qYO9KPs1tk6VfuRl+bwMCt5g0PrsfsIS44AwHlrVQp
wLcDFwcNRRcCiTtoinQod67rP7PQpEdjNI+UwB+lqNMLkH6EA45LoEDaunvS3oCOIBbwSE4wT6YX
qV3qzUwt3XP5ZGODM+YtwWjLFhPecGMa93Hik+GTdNaGrjGcyQzDkuYkiI0izIGlWd8PU69AagCD
OaRKuh+t0+/bxtlyTWEocCqAtkU8n8MF3PDvdq8Dnq66A1p94zQY39li9IckH/Ehzvg8GeXHyfHi
Ta6aapcnDNe1eIBiXhz81P0p2bY/2+zuFckea8aADs5RQJFZdRjz8V26KaGEDpcS7HKmoMzjuK2Y
wXNyyXxxlLGTXrukEA9srztM2okEtgGNV9MHJj+m/9lMJIgT5NKy1UUo7jrCXYca8UBBwQZbGfnT
jDQep1Fbe1GPynMwPYZHKByHOAbsZbKBnRx284szpoIItetr87rswhheTsgsW9SDRfPSMpbdRMQ3
nnxhPVes03arZpXgjC0qw35VKVDX3MruGPiFd6Ifzkk80oxhs9629K1FQHge8NvLRPoYTR8NQceU
7UOVfgz16G8y0LYuihlgX+3Z0uyzL1V7gh8PymiqV66blkdPyOBJgaBAHvJu91N07lN0G+VodCxj
2G47wpsMJIMXn5xQLKoee07CjHQjmZiKnUkuqC/MqMuucNn4Bt1OeB2oJfRiSSP7A60oe2Wiv9wW
0OGQTqfRNRXsvV17Sgj5iX8A/yTAPSJ4rMw+ax3zF4rU/l3UpBklZbYVVUKklBMg0ByCp2lMLNqa
IGYSW0YXnxnzVvj6HdqVYKu7WnSc2P4w7vepWuFxOOZnN+nDndvMiTkFwPGiMD/91qRtYlrHHi6u
DsRmE5KWzj0DWhQZELSRiZbblnY8nBVKK79GaQVmIH9G5jXcKysgifO9lZK8XSW5s01whVuv+fCS
NCKcyW+vWhvRicqFOOfNuLN0u3uoauTDGjIiVhg72IsEmL9d1jQ5G+Mx50YXVmDVwy56HQlCOvXV
bCAHiYHHtajOGYioprM1jEHpNA88wc4COy0AIuPDxjyq3YWC8C3pN/UhM/pDaaCpz+cT1iIVIrEh
WTnlcLH9RtsnefmmV159V/QyOru8+kEDn4Zgy8RUVBqHdAres7Asn0cuRDDcLLLCHx61qt9PpRZ+
kUEOfQaQU5Yz/zAkOqKp8Yo9KVPEk7UkcWW9vUkpbbeZHop1y42GbBXkTl1DWEDCZPrQw/U4RzX2
Bm7z2iZoLfMSz7+F6SOedmPiRoqmYuMxHYdigsO4FcaTxRQaElHTrz2GNZQPFaoo+Vg4ub/N+aVr
r2tM1CTsUJOquHrhdUhrca4TAh7aKk2PbZI+GBp2Xb/nA3D9ViA2Q2/FCJkbACX22hsJKAByClcy
Si80Jva9DWGBGXpzxgTX7uymAxcQDZJRkGscW6f4wEk80Gvw2n2gieDqAEdZp6DTDuyKdnjoeUcm
ZLwxwQKI57vyKAqPeq2oyfMtpm7j9ppF1rBG/PH8FhgRGAnDGK8arDDHCvSzW7IPpjxDQbOb8nhn
y8o7tIAGgtitHwzdXPclwTBxTzy1802zidTLveJJT+V0EKGlYadD3Tqa7QWS/tcunQxWWaTKwWDT
UczUZO7YK9MgbZI3uxpwMmSTdRdkmb+vxux7myU1ChDfPfidntKPzJmcWDmxRGwuYF4SbzbUEshW
sTO0kiDogYnlMUH7dhQ6Q6dC3nNPDs9eG6QXJ7ORFiXFtdXbncVfti+HmMJQhI8Bvc1LjuIi7t/g
rPV3XtKC7wusamvPNObU9SnSCo1QBumel4NXd5IfV8u1btnZvShL8Bp9xnIesoWsMq8mxcV1L0gT
czjZR0/FZChJ5yt0Jh/eBM9aV34dOB/OFPUdDXzWgt5yXjPAgldcEAUaRfMRI1x9ljH54CM169ZN
SCY1x/4R7Ez/OPjNNs3Vo99RqQLpre8r+6V0fXW2BWIuigfzTnMRG0wVSukkldV5ig15LPyk3+Sp
cTPRnX1BS8W5PiLNi4cJtZZtYOLgg1tHDYBbTUkPYpW9KwUDy26qoaN67F191q51pQIJ72O6x1li
HIpi+A6FLT6YfKjXHGCclo2EVYcwtJFRG/xU9dEPwn6AZ7GBC6l/6QIIUcRdacjVrtS8x0l3KeoQ
mWPCYXOeHm1CKu59wwPhWCLwyxt1T4OwOvdoPuhv28nZydk2zrz3dEQPT5wYeoGZu+ciQ4QQnCei
Ppbg6NcZ4rqLD41L0nG6eaT4QU2Zcyflnarz6uLSOowF/rS0tJ56YZ7LuvIA+obxkUgLojWqluFJ
5Sf3ydjdTy45HCntwCaB8Wb7RXzEHkSfBmdzT/bMigwY3BDYexlg+quRxRNRKCMecttjkMS5tZ0d
rKwfPtd1h/9c1j916cA4yr3vEfjevumya9HiBuslDMwqqNRW1BNgMgCNE/IoEMSoV0rmw/txGNq9
nXKrl5RNuz6z5oZbBT5dK/dehdIzMkP1kon6TmmOdbRc5s3T6JZ78NRoJ9M+Oou0fdQ9Va67ouW1
DmzTS0+B1fW9Oxq4T6HBvQRNDrPeGBmyowjPnr0FVXkEOW4dqbk5OUjK1EYUjJmgt2tMVc19DVdY
W3kP2N6KQy+wH2iaZmOLJZQ6V3SUKqP5aYVDcc4rQj90UYBNz8EmcZNpVPOaO8VXpG3tOhj7d6XY
2XqD3C5/h/IqvL+T+9pHOSdwHKaH3lDPkdcRq0VmBmO3+yl4ATYWItqvJpZAYqAin8ktGlik7639
VCZnolyHN5ThMZhxO9tpQp3+nOXPHa1l+Pdr7rc8Wr4WBuopquBK082l2ZvNvSQotAr0fLFVAZbm
IgJQ6GGBZfiUbzRfpawEc6jRbGo1cj0jImHWICzPZdOsGVpBuZtd/aOPWtFyQKsYfcT23baHEzrz
dBvbMwYcaH+IOIyATeKJlrk9WFhaZ/QKD+hkkW7HSBP07D2zPEVbVjv49b2skSqEM5e9nzEIeuq7
qyAs/XXjGP0pNPNsU1mzOEhidlsOUSqvQQsXX6NVc2pGmBv2wMmdMcU6B0CqV2xpHrhY6lXnVC9i
6k1qlhiZF7VMcZapEa4Z+mcb3fdoYzhGWZ5HrhA3SkDIW1DIQpjTazkb9F1Nr0/+okubcEfRB302
JKEioUTQ6kO7gV0MyiOOsJZSgkCpmP+S5eDP35rOTb5fX9Ms0rWSsXj+2xwaXHV1SKhGxGz0X/7y
5VFR4h7/9XR55Jaj3NQWkyTKQ3bBM4BieeT989HyNJrfsMI0n6a2ukZVZpEoBxSehT3djiIKTv18
8HNAaKmlwQkiOPS0HAR3r+OEocKbTdETDCv87fPDEnfPn4fl6WSyGZWy8Fc2gRAdMYHnJpx09gG8
GfNrwxTL2bdZZBjJIlJIWJ3pqjM0ZlrBhldaNXWfF+2bUn8zRkvDDEXTFPZfc0qWfil7kObku+IF
CES0q5ksn7KZbrI8SuZHUU64AYm398uXGCQOx8h9aec/B4r+X4d2wbB0uPS6+fpZlDKh452ygmCb
DKzganKq751H04xASIwgWE9wq/3j0FnFnTKNek9gK6oR0cXUVXNHmOGgsfUtmRy0OZx37mSCYbvZ
XmLs/nfrugCbIYT6/+dXP0bFj5//cWzS9/zHv6i7/vzGv9RdrvGHMRPUHMvx/5FR/RdjjX/yfNvW
fSYcjueSWf6P8GrzD74D6BqENcfWHZN/Ahuz5Frz42yhG1SSBl/+m47r3+m6kAj8q6zL9vgfBYvF
a/DYD7vmv8q6qjpUdeb79ApdYD/46L6Np8ihpei15l4PihsyxXY7WjXxdznYtN4f8ITkkvw5w2BK
4F7lWoXZzau6J69g0G2KN7ZqQLTiO/jLlNTGqkmS9yxILoDKd71m03O7ECRxbIqrJeKHKneJXwGL
SU287xi2+D494KrwvD19lkeYWN7JKB/a3t7RXU/YYffwAILwEGZz8gkAo9Yr6GRZKXjjBEFrqvQX
NV3c2kP7MWB7rTT7lFgp9ZqE4aITZtgZ4rOtdCKe8IFG6Bgj/YV4zauftxMtYQhJc90o0WEXHQrU
3JSfcsRA4zXutUzhk5qDcUvS9NDa7o8OAXVN4BJeRGa7TmMfiIWFEA900iTdkAjhqlZPLd2LFV1H
cmB+9uNI9VXjtw9/jtBqqVKZOlYrAVTTjbUvLncnkA7dJQmKc0jPeOUO2ibPuwfmope4TS+kSRxU
DjiaWbNd0aBCqxbX7lWL9XNMa5i58s0P9JdIEwcrH29scWCl7urMeKk1JtZJjZxnxCFNSdTGnwaW
IF+LX4NmfIzZmphoQlQSbsE7BM3WLbyraw37bEguTiLfDVD8Y8+fmeSX3ugeIz04miFoV4opUlPw
9FzUON1sOZ4l3SO/Tk69H59qCeJokpfY0zkr4ktpYGnHMYuAvSVuLUZWbqb9XrQJcxT/2uPLKVzn
rRqbnauNNwJ/L+34qqdQ7X07+mQqhOLXKc6DiI5E7Z2Dyj6Q+7IdudUDziX9Er3PAcniiW4Ft73B
2KBlRnVtvSUdAiGR3oX91qdpV0biULbRSYIaxkt60uvkMn/CBkGAqmHyMSXf7ST9FGH0WbXD4/w2
ltr0Unmc1Pb0ZFT7OtE/Rl3RY4W7pw/7cYbKoXJI8+RYJYq7cf/ozwGIdYG2wym5ycJdbSyfpll/
GybnQJTHKSMN0RDXYhJXM+IdLIezEdkH6PTnOEo/PUDAWK9nSCY6CDu5WALLEufkVImDrutrG4ZQ
IIYPrzQvnrcdkuHJicbHvrTfGCadJnIhrTK51JV8X37HqBJkTRZDh2pWchOjUYWfQQMcNM2HPXmg
5KoNZ4fIJJtPBdPwJunWbMkuRTsSw9WvYj1+E0p+1knDItHuMjy8JCFegAGgtpIX6pRDUEDxqJGv
IG3OSPId5HSLp+SS9HihJOeqVn+BdNrJYV9X3aOdqqday5i0sBx434doevEn9UhLpQiHR5OPhNy/
96b76o9Yevrpxa2ml/kTVPp41tIEZ2n2Pr8x8/lohP2jG/d0xKeXZlSbDj0+YFhMiM2WUElkTfXK
cu0D+ywottV0Q0hwa03g0OHOHMj7tmp+Xs38OTkljKAlAZB9L96agXTCSRzgEXz3DdABrAm08r4o
jaAhzu0kGc7za0tD1rKemXxMBqSczL2U+UXGLAU0jM+OUJsp4FpXmWIIlX4Otr2N47ce+7oRD0+m
QfObkwnS2g4y3EvQ4ivOXmhNg0B134YSUwN2KYRSx0bzv4QlqFYhT5qsd4CpWaanG/lLt0gMT5ku
Nm2+LbPhpqnxxZX93ssxnQRF/O6F2itzg4e7ZiBLodY/IqzrcUBIs0kuu6U7V8sdCPoLnnNs576Q
n20+npHyrytOZi2Mt+14gq19Nbbo6G5BX9xZRbdxSOqlRXGopmQ2rTDGggVS6Tc8kuC7eCggfU1n
6zv++ge9kKe2tg6VmV6yitc+cHmMEacE77ST6uv6W2PV90pNZ79sn9A4YUaEzhUM54kLYf6/FsfE
M500i9NrgB4iSHOrhPpoguFGvtiuttVTRZ9jJe1yHxC4gCrkMC9WMTAGJDpE5MyGdTSGT/OCTQuE
KHJ5T/DDUyunF9r/76QNPZvBC76zJ7bzuL3t4cOMfjaxzyjeYRqRXOY1QffdKzvX3XwRNSbXmGFg
BCaz9E0peNdGzp3Gt98qJQ7cE4HK6+2jY3PNs1Ctku6G2v+95XekOasbtXc00Kunh8Gllr1Lv+f6
iO7q6Dr/rsx0r8sVZwz44NEqBZr9rdU0LOLB7E2N7gnhxRslZ7jQOFswaEKGMM5Og4Z/BzQd3knm
z0zaXz1ZvWNnZB4ijQ8ZOiEIZ0FUUFDeIdEaoBI4J8kSe4fPjnppZGqO8clK3BlW2j6n8TQeZAfY
OqoajJXJG9q6m4+K5DwCs2mN5ht7dJv4Ma/dJsmcmYJyiSCVmCCVXAxswRHkHVP9aSCM+mTMCriF
0rQ8Wr42TnOMVtaC9nEe4kiauwXcRigIErgZ4bYcNLv+6ynyMl72Sp8Dp3yPTfgwUtr4bvja4d/d
dFZ7hzk0IKKBGDcEYgRsiii21mTV0cmfD4RM4GyUNjjuSbwatESnUQVkElCdFukr6dDNNmwpeDys
08esS7CbdcRq6/GL4RrRcWS640UTS4jSDyD6d4anbae823RTss1tbQvwZsU9AKjfm9d8OrWzS6DF
jblYy5FgZYI5qs3o8pWWphOqGEbCQGoqpTXnktr9z4Oihjjz4qbD5DZXN6qHHZsi/GfgaiLszqkW
3fLCLrbsv168lZ+K90n4h4i7wLaKvPc6h0pdqc47xbn6Fg/MbTVJwJOP1Wlu+Chn4G6c2hT8LsyX
kggemIg4v8UcF4QMh3Qa3hlpfqQwpLtcXD27hCcBryGpwZGX45sqZ2ETl7msWTy4BPJRPWb+9BgS
487Fth2B+aAV8L6mRAbd02Km/QPmBbUHyx+w6YB5M4NrzbmKrH8y6/EpsYtr6gSQ7b39JOL32Gbk
XZ9tlAa/ber/8kP8i//h/90m+yZkEcf2FqSxgQfjd/dDLEH2yZ6RunKTzyrBMZ0+Mat9Ipriinl2
0sZzxT5qILbmf/jNWDh+912wQfdNlIy6JZio43z+m+/Ct3uVO6ObH4LQuOGQJ8crdY7pxsFJnLLR
iWnADWmw0nznOm+V/odf/zfbx/zrgUJ77n9zdya7jWvpln6VQs2ZYLPJTQ5qor6xZFm2ZTsmhFv2
fbfJp6+PcW8WbsY9dRI1rQQyDxInQpYlcvNv1voW70Bns6P/8eMZtSoLiWWxM1uKeM6aPGw3WlVu
Pf2aGMOVxKP3pti36iGyQQMLTjUK2zAe/8MQ9C+OlH/5BmbK838YVfZf/+t/2v/xRlxTOhRt3vzP
f/0GAouEeLdhUzF/+bbqrzaVSaodXSxIY0lhwJBNQjVhbrXsjHpN4sg1H0kbNHj6pBSsnoDnKdal
fPn7j2ju0f77O/McW5fSsA0p/uBTlwns3nh0853X0ULp5ACE1gO5A9kSvSZFKAkuIuk+fl/e6DaO
UTp+Uok9Bc0FIs277qlPK+QA+F0euvZ0Cbamo71Acb21PLpA/CydkTKE2s4hNlBWajuXII43bBOA
fyE3wFyl6/iL3VRdszA+uJl+mSx7V/NdDIG7woKML7e/xh157OKV1cCm4uHnu4hhO+Kq3OZajcMu
bW1wCdgpYTWEPbgZh7Ro8HEVQWpEWt+0gKSqSX9h6oe6xVpKBh+u0V19ln2V1/Hy8XuNcZ9n2NIU
EuMnV80i1UESpvR/WaFguA39E3vSfPH338JfXR6CxYhtOIZum3/ak0wAZFlhinwXmg2KB/3Seekh
Sz9+V9bqZrT1/u9/oGH91fcuDGvu2l3MUX9yyb0Blwj/Mt8FDjOjNH6MIVHG1i0uhmvDg2/jiuR9
VBxq00wX6Pon2t1DJbKDRV2f9vbemB7DJt/nxD9n/dXzMIea+b0l54tBpyAlGexiDT6NhHnfmMeo
ZZXv5PgLiXLOh3wOAn5FpHicX3dwS1IMECM6O0EBOncFKVeCF0LbM9WRrcASmdCtp6tiWA1WFE53
9stBha6hVaO/J9IiPeVohKLmg2U4ZUpCgLcjYU0TwGTKcheNprNWA7QJVBXzuhPuNANLE50/CQFc
Rf6JsIYOLFzyabTdzNl9MsFvZV1wnyfqNkj/KYq6ZU8LRgVuvZop1XFdkJttvdW0o0Uavc9Fa1sO
29hOz9nYvNTd+NmblGN5RMseXqt6H2EM6YJ9z2cMZeCU6NkpdMWrWUC/7A+ZGO+UFv9oZrkzCahw
g24zlum7kfoHiVHMusBA2YWjDRF6PPat++r0bGxo96hYjuNa43ZFJvC7TyqcndlNHLvhocoflMlD
i98DIvLZc2aFdIFwtVtJoz8Orv7pu+IsDcYEf3+l/cG//33yCYQh0kC3QfrlH0fwJLWiAneTk0Fl
oPxVOLeI77hJv3yZf2UWwbv835y2f3Xq2zolp+siNbHN+d//F7NfbY6RTDGr7shxu4qGxrT494/U
v7hlpYO3HqGJYWKh+eOHROFMkdYh4Qi3Rx1mk1ENIPWpVqge2ZIhAlygiqquJLGsR7cBBoI3Pkx+
5iq79qZjDL0osry1ZxvzpGXnaeY5oe3pTfEqOQhlnh5wogF4r5eEe324Dj+m6pMTWueDgL85H8RJ
pm5dAEAr5qiu6wQK+rQuxwylnrdQsrtafP+dn7yjLjy2xF8UOW+Tvkxa0y30xDkpBaBQSnJoE7a8
ToPa2TQ685u0qUMgR55Hy3nCyMcls+7d8hmgBMUibmEI31Z88obuyZD2a5Cpo+vEp7y2yOjA1tOM
x7ltasPopE8SuH99x+VxnIJ712f00TAvMGu6JKZ7C9UXLwZRWgs/BNGJuWFB5s2PzeNCG+lJouTU
K1wsKNFTvkk3tWAxoEvmx+k1B02Pxyt3uifyq9ZJJV8hYS/npsRT6Kx5L76PFYMTXNCv/f3Fbeh/
UeBwiXnCpSvShbD/mEDmJk6MYsygQ6Q8PvOsXxYV6syopW/CkkR8ZaIfC1aMSyPkO9JUBFAE0LHS
Hk1vSf7t1J9r2jyEZcdOOOdOuND1bjaBmxUd+ty69f2lydQ11IK7xjXvKjd+81hEA5BkJKezD45e
Rjd5j01eX5p8pEPe7QUMu4LBX24j1DI58ypGAD13PtXoXFRgcrh2vn2eT9Vq6j8BrqJSbo6RP3xK
Tn5wGu8woU+i5CeN7kETNsWH2hoMF5jekdZ69dz+anTdqrPVJit+zU2qxEJXa2prT+2mZDjSWPPG
j2qH+QuKjxvhRxcaPIU2ApHodq7G/KRfBTRzSPzP6BkCozuIurlmeCXGDq0VRZDdzCML69WDgOVY
/NeXW2DgNwIUkC8F3BKW/1Ayomvdj8SGoFW27ervv+i/OMUo3Ob/GJbHZPuPr3kIKpm2AxCQgR11
Q9yUKIm5kwM6aS5yq1UX4Rz8Mvg31xdSnv9enrmUzzyhDcNEnP3H8VkJC6Ce6PJdG9q3DBnd/JxD
uNGn3XrQ+TLS7OQT0j7Pz5K4JwRR7GoKnnJk8MKE0+RGsRobqouJio2RFUV2wlizxhUz12KG8+Ew
SBEFAVzUSy6DUqku83QDN9Vr7zWboYoP85ExRKdO07ZN72zRL0kMNqC6qMKy8TPwnXNIXLdguBeP
5JqX6cnO9Nt87pKzdo5zRogkwNbwNTvYr3F2Yim/Yll2DSh6qCeKaoLXzsOIMHs3FncOjsi+TU45
UCVY4FeVjsdMcm7M93BgJe/z72xN+m0y9FuMCKlCrtYkH5pEaCho+/i7CQnJQBrWpsPpi+duLnSk
0o8tl31D5zoBS67Sc4shzfZfmQfOZhb3dZ5QBL3OCjXkcSvOWON+5nGI2wP8ozL/Kipv22fqhJeX
JewP5BBQr9nJEVQd4zR9omW3fE6iRFs6+RLBIBYh7sq5rMPg9T4hoMdzfh+EvsPpxzo3rIzFBPWi
od0lZgAO5az/0k9lyiQ2ludOJe/dKM/z1NpgXjdPm0a8j9oo1vMQjt7rc/6lWYY+mYlxqbTooEum
aXF3nZ/wZDMfBqJjA3+8zP8fqQgyZSys6aHuolPOOLmH5xI2CfpytENRgjTND0d4WmI3n77zZA2k
4ZMgnhHTye8mduzIBRw+jSJ+nBjOYD981A7zqQs/6KT78clkdUDmxbtAOG7kHc1m+C4E70qzOaGZ
vhJNuBz92CZK4kgiD9GNySHDX1Nz9+a6/cojnE0xjw+qyzJ8jCsHWRmvlY430HavcRCS52yiSp4+
+5BHHdVEn2cHrY8Poccc0SMxAzNyIIkSCDbzrK1tU8aLFU7vHdXtoSxHklu44Fl6zGUkOqudGvg8
Ob0EUwFB0u7cjacgYby0XTFDRAo87OeHTy5aOkj73Dc9sfKfusZcf77g5ulrzEO1VPQODWY0lCWs
IBgvNLK/peTPAVriSVpx+E89tFWmzhzH85xwKv3vvz+1DEv+1fEhbWSHtsMhov/R3aWjBRNQ2DDY
5fiZN3yQ07C3fHI4GeJOONoWczPqdhkxKIhiuEcTbqR59jxfWA2KiAVSJxic+G4wxabXFH31fGz/
fgFpflQxBW4d/RTe+Bm7Gisddebh/eiRb6Q7bgBTKKnvmAcNa1TiGqEregFEJ9Kg9vU8c3K8tWs9
xTahunFnVSV2zK67ZJImPTB1QjtLSmZ3OhEwzXaaKZIzcZsoh7w9w6zey9oLV0Fc6gvJUKMumIW2
BbNN3SIT75zToy8dPImKSET0hUzCu0eiUG4ePsm+/9Fri0BNbvD5fAkn2HhxjHhNBxvknB3RHtcm
h9N85jyiyzuDJ14Udfiu46l1++GGeeCqYrFrywT0+aFHdzw/w9Oo5Rwm7QhNSTVQ6s3P3S49eVyR
8/3XSO/RsB579hpprF/mV5vLpMCcW+PokNyjul8X7ATmqyKR4jy/iMe8v2a8PE8GNNYJ7N0Pc6eB
APDJSBy04ePnmPEGmNtnI0Y2z9js6pIqqOiu+l1U4b82xmHbJxPHElThqvlJ2+7JcgABMpVq5T9L
//9f48gsNGw8Xv/v6/LHeYH9P5YMAdIof/+vC/P//Kv/XJi7/7B5KZbov4En8+77P/flrvUPy5YM
4izGca7pznXEPzPJ7H+Yuo1B2sQXIkz+1P/ZmFss0ykwbe5jZ5YCg1f5f9iam5b5ZzWDVkO3dcGw
h/h5w/pzLNZFZpLXxJXvuF9I6iSGk+uD+lmQci3VS80G58oBAWha9f0qFIZ9xza0B+266GzH3aK1
84qNQP12Bh/sQxVeeWhztoVmHCz2XCsR+v7aH89jXdY7yE6fccy6gzMyRi9LTqeFYBq5GGfQ4Khi
FZzBPsScGfqawYH1PPpYpTKFcZrsX3+lHOzZiK23LeTZFeGa7jKtOdIF5Ga0dMDLdcks0c7zeGcW
PEhL5W2ghqH1tOdlGZHfaBXIbkSXVrchsYQ1msLCjw447NWq1odqadWEr+dltE54km5YVbHipFFu
4NM2TZk+crpg2QJ9vGNLv4s0It+ryCiPugJWWg3uPsNFtDVD9cygD5wv/KQ7zd52yo2OJa33EuEW
kcuWUrDmrG0Qxx7k60ggo5pTwrheDs6Qf9UJG4Wc/eSqL0wDEWFHCqehCswvtrkWUfOaFtHd2Gsh
mv18F8fRrFWoLJZs3t7kqiKdQxqHdLA+akBsS7ep8r0R7GVk2E/U/pipomqfm2D68izM7gJ4lx2E
5gO+NpYva4Zc4/sEZzyznm36HrT66NBjf7haxAbgWeaJQS6ZC3lpEfQyYsSSXf0WN26iNeKe4Khs
33gBFucQJIgfSP1od9oRr3J6CHEanuPew27mlc9EmSO47chynaLQhkBQgEgLoZgCxvabGrUkOEEA
jcOmxo72MBXGS15O1Z1ey5sqAJJbNhOe0dflFQsjlkGtWKITGDGROWBCO4S4AB7mmO+CeAHfvvkd
jwYwXvBXgyu4KGtTpfHSrcpwXWX5RYcFerScioeTGSXwOR2mrgnRVqq1H2pp4VBugAV6DoMMOGOl
5qXLxkNdoqVAB9M+dlZTScRZkhTEKCWBBSX/y+DXXTANlhcBBI283bcyM8r3cQlmJvX7/AF/24zs
a3rwKb3DPoYhUMxwJy/1fFXI9F7CfcWyWwZc9w4Cv2o8ZaGEWtY/QUMsj6HKrm5urqOufRQeOVBj
HbKxCUIIO86d1/gWEI3B3lXSIjsOVXZpIiU08mCHnay+ixSnvtUKax8iR45TtKSti8IBNSOuDLtr
jq02PVRFn+wmL0Eo/BWzjD7ISKeNzLJHaJxnppfjQxH4X1nnZozaiAOyutydswPyTVh5FLWZMyvG
2V3i/oPjZqqVVubDTqPfPpr+0dB+ydF7qqK6uk+w5caoN/mi8FC7qzF273D3DnAtGm3BEsw7JHXy
rKMz1mzPuxvT/F7PSfhwre5emSq9z7fBGS/GsXBUfFSWqxFlAFRQxCY2W5eJi9b0Wzh9w8YuioOv
YCokPeuiRmEgGiBCeW218aw8fKrNGyDbZeaCs851IzqTH2QsYw++hqHJi184TxxB8jIMHYGDVrmQ
uY9Ys8iKNbNu526OAgB2YJGD2mE40YWzjSsAR25CXqjhVGcVRPKuaIlmSF1tWI4RbsGuxaQuXLZL
ZYXcEkjTymXPuES4b62pXuFyll7E52P+YpwvkPYn3lYPu6+GjVZAZs1WC9JkF1vMI1pRf8uObaeC
hb9q2aeuh9jNLiuo+u4R08FzGvvmJrKSFmligdHJQfZbjAWGz0C7TGxC1pMK52g090d4/q22wmxZ
wmNYRJojtsUL2sDoPLqY8OPK93nf6p6PFnPNmF2r/DujxHiuO2PmlBILQL+oC9KyZsqIgWdKucOy
DeJ+XxtmttZ8KHgDm5EVQHh87zwECLBIV3L89sscVF0F5Ql/zrRpm+oltg3yRHoykYmbWiGifMVY
gW1RQieHrPecSx08pCJLo7H9O8Dm2BL0/HNyq0NXGO0K7sRnZgTZ0kxYyNaYOuQIaLdI07VlSALG
UmPLyB62JtEbywgjvm+0KGuDccOAkZsS1RVdNq2SNbuCJvTLATCkDW99p7xwz3pb3gmhKZYMobYY
Jry1DnZviU42nzg4wOCzmAiGjGOesAC81OO60V5EFDyPDaBOu/Ss/eg1y3IcPmyVqSXbJbp6p8n2
gD7ezGBi1J36D3W9Z6fRX5GIsGS0H1xdRKCiDWPFNhyPhxPboKz4JRoRPdQhy3w1cmvWmRWsuklb
54k4Wb4CCpJLb2MkQbkkQW+pEe93SI0WKDROnfWUIoTX9ZPb29PsUoDTVeb6zs3jD1KEA6jOgFIn
eFScdNtCdxGD4YYPGjs/ZwIGfZtlxN7mcbbOHNM8SLywPLJjez2CPyVsuFr7gD+QZYFdmaz6xaLv
2JktPkAjj/J1POTvkGWxWXoxMd6JvWjxm61MW3GVcIGlFePBQjbevigvjhMHzyrTdpmac2GCidhl
8TVKGZ6mOLRQ29ocPu3PmLnGU97ssEK+GnIoGTsFL/MsAgpAsAa0Dk99JNV0dhtUIGdIXIlhks+5
q0ZXv7lOUu2qNBhWHmbelY8HZCkb6Ww9OWWPRLLvE18jC4Lze+Ymmxds71QarvHgOc46zrXolcTN
WDX+zjXJFTAZom9ErvyD7QTtS9LDiYzUQ5Mb4Ss8FFQG0FzLuLOfXF975lhiNBe2L9IAEiP6Zukk
CevziDWZRwUDhb7QiVV2ilXSdukj5s4Cyjaw+krnzCMBPVvGYeO/Kmf8ZY5tezZYMa68+M4JTPHe
66zeBjn4xxZMkos37hiGgw58oZXvdui++qX/Tg7lsNdnCgCKfbxfAYkLYT2Jp17WiBTInG2NoN+4
bhVcbXZ+izoMiU4aUwOoFFQlRorMIm11FVnfn/Bd5Ctz0sqdg0By8sNvQJYwPp06fiQ3pkNRhTXa
7yz7Ph74PGxRODjizJDGMdyXySB+wPdwNKZ3gzl+M0O5k6Es90DpaUxBqk5VGWwHRObwUAFl1URC
HDSwp3LssELn1ySr8TqG5cFDaPHktVzE4Av7T1U4M4QVdSGhVpDJmz2wtXVaFI98VKymmgjic8v0
3vEn8lbTGncRKrUokM4Sc1THl2KjIjOqla2i8MnBeEyd1WfTxkx9ZytD9BJeVj3z7N04dZDsZRUx
WNXta1c2xMLu/aJ2f7k+s/IG7OsjMgkLI8OUn6J58BMGhKCmE+EskQ+/mhx3gS9pVcIDWmnzhYOK
IV4nRaAttJmmYufWT9wMNj5eQYxlrl9cXBFT8yIGu/6yOu/NN8voVQ99d9lD5b0MsQCNZQ8bi6mQ
ExQ3hfOcuUdJZA+2wHWTxQVqtCl88y+5FZ18OajvAKV/KMLpbWysR03aH42XF6TY9yQjdCfOI04Q
1yKvQlTM+9zo3uCyXKhuaLfO8GqzoARDRVVaLL1yXUxG/e23fI+ywVDn9uI4hZmGROjH8rvwWKEH
W8V6PJs7QNCrhqGfIRNo1JpAVMtsHNizH10cQZB6pN3cTuCkGcgFhUxxX/i4NQlA+SrdJFk1gzHu
Cl+9VMg3qlIbl944eW9JX5/8ircfS6nvbBIYVCRuvotTQ+rmD7oetaDugbLeAW+zoiQHX1B8WaQG
JI7Z4b7s0fLMwGTTjG6/c/hoPcDgFn0GT4q/8/svDrNqPhRQQ4qMP0uF/lgOWoNyGL8QPVaMHKDR
wxt2V4kfSn2R7ksKr0n8RYpCZzG4GFv02UVYWv2hC+CC//4fzud9qJcPWgvsrUgnpmTR3pVccSba
4cKAaEIBdlJmx8akBMkAi+4/A+TQv6pD1A9vBigGoLe4NywdZzp7Ebkc6zXm+QE/jMNMqzczYg2Y
cuVjMK10ic+Re17ClJmtLklZWkyH4xeDlOVNhytCa2S0NWyVw2jCwBGZJRbtpjsGsmuWdigaOs4K
5AUoJTzi6XgYqC3XqGfnstn5aCulsaGNJUnR0NB7v32qFOaMxo3o6aZgA5yxWGSj7FftGD5UtnRQ
1nUuwqbrVMlrgSFIhh9O0id37VeIjpD+Ib7P7A6jaDR4S98gFEOlwR4vpbhTBNTlEWCB1kEzV4rw
ZGh+iDMcnJPtxvfIORCEhfE6yGIJZ0Z6JwxrtyJE6zwD1K7JkG6Nylni8KRADpP4amRyW9rVtwcN
+VGLfRKBYi3BwMfUjQRpGE9T/6YNGoTcKdeZlbqvuYngtUBSvkXf1mEDYkHYzPpf5nSD1T5Osect
gaS/xarYjXUf7vQ8fUXt/obVcNuWxp0cwg/MnbDMM/Gi1adQoNRqwQL7FWZrM+ah1fvTfdeOb7jU
NpPeLPQhDWg/sIYGjg/fhpMt1MeZjL6nMTkmecxWktGXvfAJjKhSc4UJALUbXXHNqG2XY2rcdZq5
bUYXARrPLJzfNuUuPeAC7zsS4qpcpqEzp0no9wKpFmLgux4f7cHqqvc+njoiKuyr1oBfBDxGtquf
JSiLb8ngEgtgXbh3L3mXvPhW6Ry8FumA0s/CYeJGYf/7hQrCu3ZVmewqvz6IpuTBUVoGiTb1wpbT
C9gd8+gX3Mchjvt11ePGH4oSG8B8+XVJNtAFMT4IvfToe5659+EVFRl7yjFDiFilzqEevHTL6P8e
AfCytXOx98asWssMOhQDPnkgPGJComL2q8gjX0Efu0cOnoeoI7w1zigiSaaG6I/CXa2tATr4kAEd
JaMliIvFeF+q2NiXDSZaxM5QD+3A32vtl0ZixLL2ZLfMcInTBNZnVxG5EyXEYYwZ4Ui/f3+ACR1d
zxzc5NoHYVX2gYBzG50FgfE2r1eWRHcJxOVLfY46HuczzeuGRzFlb6nT3psdaaHdMIyrQqOOopZB
Pk4YIpm5hA4HbG79MPikGqqp6wMyKEJ7i+zleVC+tfJ67ZrDCkJzY7hGsk5aVi69zNYknZ71iSS2
YCrjJY/Xm+4Q/KQ54YkUt6/MTY0FW3ax0fQtdAQiBJMURwAKkQW7SuKsWRSKvmSdAv9aDlG46ozx
e8jfmkplj6b57UzeLVMRquiEmBe4kYy5LUDXo2tu0/A+G0HQIZ0jDEgDoJE2Kz9UBvmF7YdRGTvm
3eCpTLltTfcSB8avzlg1eWfvRae/tcwADwXgQXuc5KLtunhXDIvJb4JVGDOztYx3j4nEwq5aSBSj
vYY2TxczVnjczO9Sq7zTuRs975fJpAw6XzWrqQcmY4EbHJ1mzsVsgNBXZksC2KijhwwEGcdIsBNr
uG/B3uDDRUkKgWGroiy+Myn1l23dBIzVUaD2TUmSzxo4/IKkTDKbbONrUCnxm/XcAzAZ4bp0jr4W
EEcVk6tTzGSbgT8V28WzXrbxGsE/3mV7WjUKIiQUNrVMybFaa4I0JNmQ/eCyPFv1HchckOfRIimA
I2rRiD+PDrjist7VKRblKb0keYXcrviu6HXJFCKlWvbuUkvVffkcynY7KGT2YX3zUMFibEkvzZxk
00S/zJDoaN1OQeVOCY5w+Ry2HGgFo5DJPHNfg4YpwWFm3yVsua1pVUfhwx6064EcjR6Gqg/BwhxX
Uw8CTJT5u47cuAIeU+lxugzZ7yT+jEkSQENhIhIjona9xVPOs5qzybNkkdHGAeFYay3+HGnzXCio
WSwS2+g/IvHlxuEXc0MvjB8VoX3rxLL4gurXxEneBmceEe9FzTdnYMAVstvavv1AlhBjVjZwEEhQ
ObC+yLEip/6wSkJtj3h5F+j5lwtiQxUqX6NxO/g5Yd2gSdYEVc24FAdzU6vvxSx0pqk66rF2KQEb
Mu25D+r4KepLgJ149jnhNzH1DcXRlXsEDOgDiqlvx8xiykrnJejJznP4cBhRABW6MmA6RKb2EfmW
s2DltilZ72MFJlGHY56Mq51P+KBRZRsONW3B/ulStw4mcMWJ2wt8LcXL5NXIBcV3PDXPmQDEAr8w
dodb4zswKdRn5CeAfOsR/bv1oamKZWK27OPoq9eNq5wGHKL9nngSMAEGFu2C+ZGdAOIkMFJpbH28
QX2xiMVv1HL78D3QqJyFydiUNmHvRU6xQEn/bDn2fiyTfRBhFWqwP5btW1HZTwNdwFDEm5TDHG3J
rulRJgQWHDJtSwjOKpQFU1dkigicLb5QqL5JacQwWqwvN/RwZhiEghKFzdgmveHc5j36zVXSheh9
xb9iJQaotVmNbvnBGPgS7kXGBtmCO12frBqaoq4nJIoPEGJYeGJNqT5aUxx9eyQiHCd0rPKbsgOS
CAwg/Ql1WavPZOr0exT7XPO5wtO5u3Gz3Si2ynC/an94E71NVLFB/VjkxHaV+X01lUfNupAJhiP4
lvO7F0l78bimApIaqmjlV/jWJpgNQeKbcDI3Ys5oaMksAOlPfksDRNkhvJe4jzRcEDkH8qejtg5t
7TEP6YL8WNwS6zkh0MTD1FQV/PWJGXSbg+kJavVTioQ2KvGe2fmNCxhRb6GL8cz2rWlvxfoyJpqL
LzT8aXLr3Nrks1RMtTu3W5ttF6+sMGfPX3yPzMHmDVaEUhUBKGhRp7tWUyb2hOKEzDjInkzGtSDW
6GZ312aWAaVu7+9bLzz5SRPSlQOem/x8jeniniRGClOGOXkVzcZ4jl6EssD8clQSvW6x7gWKOfnq
AzbiL8zzhDsAKgnnYASfoYqRwf8Y65n41CF5ooTZibJitav7Ob1isMKnjFG6ZiwlSu46rSMgUY+J
mPV44rkNPWYdYtiPAOgihS3GO43byoQfhWsX7Ftq2MtGlmKPmhNseNZReOJ81vL43QmDYa90Ymsy
LyLVCcCQrQg/QfMJKDKynTvUaJbC0m9qGgPzjAG/JAndpQbqkMX39nNg8CkPZ8c23vP0s/J769kN
2RDUZOCakFKOhIDgEJL2sIeZkcOt0hFVpSwyu75e+BHEIRiLUJzFOsyptPI+tjaNSahC3BWMywXM
3orhZ4U006sDzMV+SEKcXe7qvu7O9v3UfeolcV3DVLg85UbKxpD4cW0sVkPfP42m7sEFuE4lNJRG
MpLQpRci0Ya6k3vzYoeVdVqgJC8TPF9kWu5M1SHvbBPcivYc2uXnN8IaL3UQPJVYBxZY41+SFtig
PYj7nkPLMyoTM6F30StBuCQKVRPe0smpQ0IIg9Ratr19LRsSMcZQ0LYk/UcdBk8t4WEL0QScO0gR
hsKs13rTPLpp63IaeHJFMg1qYprJfUv4ImEe3FdxyROiZFC/qSfuTtfzwFkKnVrECr2LQP5gG1Rr
I9lILdfBHVJBou5ac5fgWuJ9uT957GVLmGw7ZzJyhATOLqyKcR3FL/WolRcRAJqtuQxbzIRdCq0N
P8I6JJo18vQbBW69lKVETcdMhAok/ewKzVwU5nOQyGqfeDRhtpcRzxVMv4AqO1zXJD31Yb3J0uo5
89GVWICfl/ZItmk+lCst89/LbkoZAKJy6S3EUeVIMBRBiyip6ber/sa0H+pMBzFrPCgrI2O0XzUm
qsJJc96Ek99PQbB2ipK0Ootk3H56zZsEf7eXPyrJm9IfXAnJHCMRFS/h5+KXKYdHN2eE4Rkk4JY2
A4UAr6uWT9WGrqICj4HX3lkJ9uFY1omNqUe9XOjRJhZ5ujNUs2MVz42vQXhsQbCN/rKpH31GOhGx
YgsJ0wUVIk73wScsRD42kJYoCxj9k8fCGDNZ6MC4Jfe415gDvSbABQAqDOut7jrWIsEryyy90dP3
kD+ciOAnG79spPBSh+FnlKz94NlfTagfXkzxLbbZGJ/LrP5VDy1XbPpmU+46St2BNoDtxdxdK0eG
YRKMmNVfkrk3sJBJYVhssxdHsTkkMo2aS69ga5KYFWZ0KYy7rO1MOjTV8MJ2EQOOhZBAoo/pfiY+
kt4W365K4WiVvMoQ7DKuvch6t1Dlm0n2lRkrFXgPxeiopWGWS+kNd6busH2Fmp31zkONN29qkqUX
JGvpBOg1m1+NTNY1YDGqPLGJOhcNkzxpTrwKarrWhY5Wo+/a19L2D/Nr1TZSr0IcqVi3GFwrr8Z9
MK+c1MHg2RqJYetH+RHkXiXzV8+EAqk7VxwLq9bfOlP/apryjm/SIxvJBG4PSWzV2JI6hdMHSmFu
bE2OSJK/EFEU9jrlkKrbuT/RoY8VE61OORJcxFEZZaQ2j9NT1OSvikFHa8UrJfu7zIGoPRTPqXji
U8Mmqfak8qw79iG18u7tobufv69OY6Cbxff8yLOeINVyHvy2+TWUTLWmmFAgp6PXVqif5jhxzd/5
w7CDRRyjHq55tKD/Xghm66VVQ5sbqwcn7V7AY/FxNzwBzKvpuAutJVrMmS6kOKzBvmxYZ7/FttUs
iriCX/+QG7ObJtzX7rhxwnSbUxYvgHjdos7cYAU5+F1+wiVIqFSikcBeI78ZHjB3AtMkXmhRhCQq
pml8U5r6Yqu4TLMGWihccatLgMHgDsZHvlMtbqWUvUEDtiWcQZNlL+4rE7FVF34VKQvXsIJWrKIb
s2d0qUb921SBzZwkDefsi18Mto7p2KNNxELl9fFO94JtPpi7gi45m1YDx6PoLoGj1i3XiGaMp0gY
2ygO910cPpkxhbdmbaZ2hPFW7nyY3rjDoe6xdSlzFJmKrZKxQtiPEsnuHn2GwC0RcBy7WyVIGuZQ
vDOLaJ1F+eN84bca5uKUqQfPtKI/D6Rv9lYF7EO+pkl4rDXvjARq3bTuM4v2V0xVKwIAj3TYHFeV
/mJgMFjo409uoX1SWfMwcssvDCfgy+kHbTkY+ZHSA0Kt2Jt6vc0aA1Gj/2QyfSipX4rMPEPvI2m5
fGd9/dYod2egWFqEZraVw2cucrJmvTuhTauawgWd9cFttY/JaL66TDyPpvvchMzdGUZ85a3zNCbO
WtNgq7bVjT3m/+buTJYbR7Zs+0VIc/TAlGBP9V1ImsAiIhXo+x5f/5a7IlP5bqVVWU1rAgNJkZII
wOF+zt5rv0OIt4fwXdhAP9fuV9bEz2WZ7TM7u6fnfJqAhWULjVb0FX6Z3gqi0asGH/awpUm1T/z8
hyHoAzvmY4l1NkG6TBnmSLYkbuzvrSYe2rx7K7jqtbK+GuL01aint6knMy6yzO1InjA52HcrLVh4
RZQ3DVLxMm5AEpJV+Li00y33mJPnRM+Gqd9VHBPT8/7kb900Uwx9qj1UBBXSSXO4fzZ6cZfOT/SX
PsLFu2ki46bLs/e8phnnpsc8jq6SFeYwVG1TA7llWhckXx8JRsc2Gy+2NryaXFSOQwdq0YttQs80
E/d5l7yRInnOW4N6HgvcgcGEC+ybrdlXdpKArydZ2UVEltQ3sQvOdKSZIvrp1lzr28loz/1q3mgF
FmJ4BZwKkAiyK0jPTxSXHlvuKZuVjkilE0O3rLu+4tRm9LR1IbMMzyFhn0PN+ukB3Zy2Iae3oBTp
DP2FOHNWX227I49jdW/tBYDiSNQ6C+0lDuTJEhrFXRhh/m/3MTHMm4T6FeMMlEK3IyI1LClagf0O
C3NBPVHvwb6Rw3xrjfnR78snkB670SRavbJNlHTNrhf1LRCW3eA+mul0It8bcQIV/sh4tZfSBKtA
CchdHl1HVmOmgUpae7uO1nW6GHeENv4w5/gYtfUhLtarkC5qt8qYzO69GJKHqnjy4zjExO6iYX8P
/eU0AwCotJpOim7c9F32QP7COj9PevN9wh3RdmDhutfYWt5cchGLzH+JPS650trkVtf/XIzk2qIK
TlvkUIuKLqbBdMpsq9PcG4SpRMfMdeH29nQ20MVA8LtMPrW4gmZ0Vl2n8XoIM+ZIjBg7YHcszEiF
czFkb9DcGBK6iYRaAypsPZL+g8nc1Z/pbl37JaGhSE1Z4xwTK3+xRi77aY349PUiKD8QD3ss9ZbT
j8KTbd0x5/1YeD3Euur7y37Wb52meKry9hCZ9/OafOum9tGxbcLwmKqLgXI5Ibo1EcVpvde0mAI1
Ie6Obv2SvxfU7b0w/UvcxNcx7JVNayDVkb+wAN9NJibsxNi/miO4cDE5Lh1nSpw8G4Wx78fqxQ1a
fb22ddBaUPhYh8TjATYm0U70n+UPzUXzbXAhgcbJh9HFOA0KbCFGfT/Eewi5RNfnVfnoISmxQORm
hf/D6MKGWa39IFZ8vSSyryzgcOynVIbnjjbi+iKz9FIbwrQGrZiQQseiKKIRXk9XvoZlYlBg7jIN
TEdRSRbdlhjgY+uOt37oUCa0TuHU3S6ae71E5imK+0OKhNN6HQeK2MvTSLjnnCxHzxtureQtkqXM
qfpIJ+8H1VYiH+iBkkDoRO6Pxn+mRXOMwvwjtLzrMCYle3Gakye672voPIRFupuG+OSVVHCI++AX
GButg168MkTWRXaghBeg0X4v6aZtbTrkeU5QVTbxVWaDtVu5awVu6UJ5pK0apH2BdAHZAB2oMiAg
nbltYbzJITPq5ldi/sqA7g/J2t2t4/U4ulPRnDHw+gbDI6qJa3uJMYeM47nUPg1b/5dVm0gl/yfV
5vZ7VvX/RbPJG39rNn0S7CwPFR2OYdu2HOmH/C3a1IX1B24yz7RkP8twbMy7f2GO7D9ADwn6OJ5B
2qtr4gL7C3Nk/GF5NkVjh2A7asC8638h2tRNVzo9/mEhFj6fYQihYxH1pVJUSr3/4WrzCQTuyffV
LqmWyIAJoNAlp3Yw4G9Ar5WdOhwFnJTdKwvNJRBLeEZZ8LoW2l2+hC59aDh96URo5QhewhhXaC/H
JdstuSX5lNNdROCJm6zb0CIQovUoUAhM62ZJDxm/2b6SCax6SpXZt5fN4BOdXBUPncMddCVYCCEA
9aDyJp7LQ9N4d7o8qcm9tk9mq0sMciiLxm+idR8BNj3TdriZ4E8wS2NmZjG6FcvFKpnMhLNE81zZ
mY4XMwadK726wsgeqj75YaZrFKzcgTQC60T3kNG2gcCYuLt6AKrX2xWVy3yXG7N9pbMQ7bhXewUe
i1Erf8V5fhDWfEmqfVkTMtwNd2BrgU3nHXZMr92GBKnG/HCSJzXaKet5gBw7DdmL5lITJCUTuTxJ
m9nUoUekJJcNtPL8yPi56haEgwmhaWM8NDnqcMd+BDgOXqKWLq3B33qt9t5jraub8nuPwKkvth2B
M3ratoFhhqwQq3Wnze2zLpCNi4k1FeO+jY4xcJIJSpVzrbluv9HnF5GO12MFE0nDdmIX/LsZ30LH
IhupzHiHTKUK4EyziEjiYyZODrXcnmq2t6Lv1YfsamXKGngTsFXNSL6zUhg32pJQrfMypu13WWTf
0iR9tIZo7/AZ+0xyP4YkabcTvWPDJFApGqNskwLqCDN0XIk9/2iL7EqLwWJAtk32kBFI1qydnwJn
yVTn07nnS1jqan5YZoSry5jt/B9elly0uhWkl4RP9rzewfgIjDBBrJ+M0FqzDNJy4550i/gvhEW7
VgdXFefx82BO3jFu++usNupLjVe38qDixPlw1Fc7248uE3K7I+2Bg7kZO4Ktl1T/VhDUuHVM1V7J
rhy8enu9DWoLkQ0Mu6PdxTfmqNdMSLjDxGP5Wnj1a4ZgZFOKF8vNvtVZnQcIc8YNYp2XrCx/LiPE
lPLaKDLyB2jXNNZqMOF30WLN+7qvHqvJeVgLj5Aki/D1ejq3QO47pxioNId3Dhn3RnnjAqLZ6rQ3
V7eaIdMc7dVnnmC2w05wJzQrsI2A5wOzNwEn/b3pnMTaViX/YuFFRIdlWckFPS2v9BahQdHa9PoP
OkVIEDyYYGuOvnVpiue65hChON3RpQv01XprZN2mj5GLlahRtjVhGURE3uf9CMBJaCyUqHg3Y5tu
CULZ+i2TU7unf4TXEqkDulPs0UTUyb2v57SGtSTdDJmfpzaDJZP15MNO7snBeDdb3uvvF2l8c/YU
yIcH62tfW2t7WwB6+/3aPz6u4BZq1SRe14Y1nOepJ2SCiEr1KGv5mnZ6QgvdNCRibQ7pbTSF60ru
uQ+PHUoLAN6frmB1WQ+YO46wExH3UcEtyjhwkxDGSCon6XTwoCj6VX+OVnCHam8y67tlgTH49ZR6
HrzuTTIn7v7r51mC/H7nwr1ku9pFQaQNAS6GRwxiba6HYnWNQ5sYhHiq54R8Qf2I2pRRSFwOzU/5
pq93qp9KMF3iBgaiyOCm05/hnZ+f1KvPU08Qe/cQ+SMGv5az2x6rx26gxJ+VifU0FdplWQ71BByN
1bpLu4LhxjPfqHaEKy0Vv0m8Q1O5zZ0u53RTP1sX5FqHoenTyzRWTxDh2uvBiI2jo5c3jgwIQtsR
0WUpkxOEj5LZErKk9TtSUkjqW8qfVPcoZ+3NQjqGmvQGbwHyimV8KhKt2pVj5WxCdyXJaM29c+sa
zdGIqudOqmRdU4CSqVEqp7W7y5N018dE1qyUa6gWeAsRTOH6yjybVZv2tpqeoMzYrod5TvubKutO
mSGqc71235tOd48aHsNjsVQ/rJn4rN5u4mNMLslz4odB4bjZEaGas6s1YlQ1L3prluGjjIfuwZF8
QYMMY5OmqathpVnLITmvVXk3hDMR3nNfUZXLdsUSPxRpTJhJ52DMjB0ZQy9ex561RhY1Hmgubrgd
YS0x6Q5zCzztvuXsAtcL75T8j+6sl2halnJotiHZXzBqN1zGGJzGCDG3NTfxwUFGbckLK5WRS3GL
7v+oHntjkJqjf4J8IIqjUh2pDZr423Gka89sojjPiXCzTd+rJEpLFoZGzG5W13FFui6JpHl6dmZJ
Es88oh3XIXGQsoEobmVMp9qEJNecU1+ejF+Pl1oYhxpIRzzTDgqMuSUBU27w+3qESXGGtmenW5rz
3OEs0LTyVNM9OasYqvbvPfXc10N3rV+0EuWPcPkMU6q/l5K7+2Ypp13CXAE3thtSGdKNQL1q1VWK
tgiaUtEnRGA7erepyyU55QM4XrWxddNDRCcfq4wkz7S/Oc7o7ZZkaM42swLDGvFSNFF/Zu3en1W0
1NdD7N2FNDyMyMUdoLSzhKZ+7rIea+FV8VibIOWmWf3TitYOoiur8pTvkzOSrwGGMqSwfHGX47R6
QS9VU9WCpcBPR3BK8riuhRwcY7lr14VzaBx/r45ynJJLwnLsOC5ref46yoOk/3Zyo/bUC/mSEeAj
0LFQFjxXLK4+N+pE+Hqo9lYcFUFfz/HncVc5XGqTyNNAnQt14TJ7CVsn2hdO86yOvaWvtPfVrs68
gSqH1r3St7Z3SOfqk0h+dGhFzqEI0RVGJf1P9bXKr2iVmx6/xW4o6a+oh2qjvu8o7fSDPfcY0EH7
fm1UwNbXQ7Wnnludt6ZK+5PXT3R81HeqTje1h9zTQWSFn0idb1+br3Pw60QEKXESXFiHUROEuUa5
d5uV1br/ykNDe89xUdBm9eSU1DXjU/OhEtA+j93nNSoqlvFql0RrhrYMv8/fB86NNEKi/u0Yosxk
Bu8OKEw4aKO6Zj+v3M99O61/uilIL3Vgvg6ROmL/8Zxb+mPQAHjEecIlrK7ez7QxdezUY/WKocWE
rdMf1XPx18XbdjLOVj7uSDnh7oOK58S0b5OUqKA26pJRl1KMIv7z+vp6To90LLcGzWoZkIxDRXpO
A9vtwM3pZKFZkuCrXvv8AflcFUFvHe2BLD3BeIiRgeC2v/f+4zmtbYj9Ye6+sTwZfZuwcti7eUJB
FpTZxU/Wg6EGjpGVjtqDzqTvkCq8q0NIvvTvmDv1sLBCxjR1ROukdI5dqn1eguqSrLo4Jn4t0hkp
7czb0R2Mjq0uY7Q/x9kbXzro1b7puER4rSmtJnlJOh0lGr3L4526OB2KfL/fhCjtHqU8IER5oMvG
cQBwyKtVbUKPe/6mbfCPZwMtdV+m4/m2xbvVkf7HY2CY9EJzwcSznDnn/iNPTqgni7Enh6NP9+Lv
4dmW+czqodpTGzVuq+dCcgPCsvHJ2PlruMzDFeWmGjk/d8mreyv9CEdF1ll7X95kCvnPOEuGXsxT
/8JszvIfU68ZUUtemPyJWWd+dFS76iXmYb/fqx5GhkAZAGPqx1jXcfwj7DOCZmRO3ohR7qz2vjb/
9lyp4ZDZfP0M7BK+mn/7iJm1yg5u7y/1Mbl6HzHl2NXN5PCPt/3be//juSwm7m3tTE5H+beqV0Xu
fncnrNHqUTX3gdORD663/Z/6JG9Hpc7lY0XcgNRm7Pi6v56b8GsxXxTaXtDQO8xTfim0oTiYjjwW
6h3RkrCr3qLe/G8fo174x3v8xd3ZqXlVyn8+bs1vemxQFJa/+/PjPn92rCEIbjy+Dd0kKFG9rjaO
/Hs/Xx1Xi4RgThTNqhkmqGgy3dVJm+Pu1kynzqmX3ThUZXscdeKpHTDOgNzB+BlleVjlNQrPsj7P
6uZemzJEG3c3KNjHSs4NNBlj2ahZQuzwx0Rh8doKSCWhvCKwRoR7r57otRAaH2J8o72WhOXVooXt
hkGmPCs4vtqoh54aedVjmuw6wwVNXcUp/9yoYVvt1r3JKeTJ9G6P4BBEyX8WVg1rQg4dyo7mylmw
emh9YvzLZ88F3oxKsNpacuTBYFHytYXI8/hf1FPqH1KbKNUdKBP5offtuT52cjIQy1lCIm+N0Bpj
kMfcAhXYXuPGIFWsTDPQssFwnMsliL2EsU+x3BXAXe11fRGfB05EOYDauXizwWDsBpk52cmN2iP4
covVdDj2cuhVafBqrwUq3+rhelRB8Cr5PZsMTsFP5roc6icrp6iEGMgiSI68Bjk+ACBDmGfYFqNk
+NqP67QGxMQzm5HDzeeesKOzNEkV5ordVP6fYBPbs9rDb4FubR2u08amBG/I3gMX0N+Uf2egOVWG
gG5qOamgAMv/LeSEomItj18j1laMg2GxTfGunKdY28dUAA9rPkWIiOXVuGjRXWNXRJOpoVQn3xy1
NePpZ5A8uk/ZpLtq/Gg9rbZdnAX1rCVQuyploaRUfSjRfpp/Z8WrPY4R94WvJ8UYa9uhbVCvyH/i
a1N4qXtYO5fa91/Pq6iJPkI50nchJRLLbvezpt2rT1MIfbX3tYnkvBBO6behiLyd+qBc3bvUrjMX
fPEWUHOzHW3Y3yzGLuEYDceYBqct5+Bq06hTzY63ZoqTTWQaB1i9oFWoDby++a7yFtTZ5vkFLi71
GKkzuzEmGA6u+d0YjUtZREgt1cmnNqC94bgVZfSLYl+zg6ol+GhsWyvSq1Mjgxb8aJrPQlgkMX09
pi9LKhvRDCpoQQVQVKRnYCEkGBLNugxdSJKEP84ufxKmQCKDTzgZuBPK4/Lhf3kubQMNP3ZQTFej
UVa3DeromyFsrU0HUCQXFIqIF8CKFu7XgsDK3tEeRw/LRCJCdx8bjhN4flUe3BJJFYAYSUxdk10r
vPVOLx4WURI87ROwUDePdbd6F5T4T+QCk9GcoOnrTeeN3Mf4ShqU22oVd8OgV1d5dKxD75rpdno9
LMK8zDpatBRuM2T7HTqifpfoGD49JEtUc188dOGnbKwh34zuQ4pshSpMT7yCICUmo1A5p2N4bMP1
PgshWTedC291Gq9G0wmPEwmoGgrDPebYebsSvT24LD+WLm2OjoviRJtQw/pzR0ely2/KkDhufLjl
wVo4o53GGU6InY9+hA4uamzoMu56lSaDRil4+TYRjhFM7rSQvjmRBqIROmzgwDrBR7mlstVc2hSF
rtobsuajMwvi2poOVG+sJrlkZWTaDNqDOmdAPDwqtQGKPw44/VxGZMBqIcJEO7eSmzwvKHyyGt8X
aYBDHXmJaVXHlObvsUQIv44u/R882+aQeDCdIe0TZ4C/pRTTISKrlOAeQruJwKUMEnVbm15L0JJT
uJjRcGV4kiZWD+PWtIw0wCSLrM3zrk1w6HuX/vMmpjZjkTNEqfDerrWn3Df7g+ei6+kppBYmHfKk
upi+Me0otR4GsjnRNLDBzlRszdnfWeH4ZyXzDhedZieaqiY0n2xUG9dhTWwzea3PszAwJKTg22Yp
3a/j1dulw/BewZ7FdQS3vaWyvqTih9NRxC3HPxGa6Zt6FVT4/eM6J2tgOsN12VmIPUxJ0zcFleA8
fWgcQjUw0MHikh5mUMbivrO4WU5lvl1FaZDeR/yhx50ikHnUYx8RBeXbxD6ROz03ODxsDTiBhvzb
taN6QyCzuc/It72KlmjYOEz99yYk4VO9GktQzCTKTwh8yR8AoGgyhb1atfRD6FEMSpwap9BL2YGs
QeYU1bVpaimlJn5xbYOIzBc9vkH6uzCXdfF/mpW37QeaGYnXfPS2nG+atCczFph4gavtkHXc7I2I
u3kveioQxSEx+/4YoQkKMZBvzQqvSpiQttd0/pYu8RSUnXdL+tfFBxIMb60/irwuTlnW/KgRjQSV
bv7mi/2fbbqZmDb+u6bb00dZfnTdB8Cij7JP+kVicM3Pd/3uuHn6HwRWuggKoKF8IVJ88Yep26br
QEdxTclI+bvbZjp/OB7tDwABVDJVS+2vbptp/eF75JP4dOJsz/TBMf5vum2ewp/+o9sGKdn3abRZ
Qjcd4QNr+f+7be7Smlo82eUp1l0tUDMVXU5XJsvsT714UROlykSzE6x4nQMSpPFX/z2FUi9rpF4y
YZWTKPVYzaTUntp8za7KAT3KPMBBlh0eNSPp5JxVRKT+fT7+3PWImDVyvz+UDvp5bu4oMFkxuXLC
ovbUZlCFAZwoC6xj81ZWmM66KuWp3Sms/BURPs+qmTHpldT1dLNGhSO77zAwMCBO2qmxnIgLBmGK
5WUvdk5MUYOocmNLINR6mZiIzgVmRVA4+YjlZZrgLJW6dPdf9Ibc4qJr8K/BWkoRke2zOPqOthUE
9Fw/tzoEsD5zf2q3piXeoCXENwtYdxsy4j6z1vAYs2bAzQQxrK7z216Md5MVY4xbpipYdECti9Zu
8Tpv8iEy6dUwlxuQrQmo/0fbYqIczcml713CFWHIiDJ+rVvzssxRCrnG1OGx4eKIchpQ5nBP8vYh
Yc4aUJVoVpoA03MWj/G+sGscdjOrmKneG5jlhJM/dRPCbSf0WcnlGMTL2UUEXtzjAs6QKDu4b7Xa
3nv+oxfpIzNXgzuY7r2W9IXqup3xraEcXQTsilEAIC9QsJNjRvorpJmgYipPTKsMAWmobKNpqMT6
rMUPU5++5azIymRdqR0hh0LMts2Y4tJsGybiIy3s3Mi7Jk8jNZQoZvixjwUX4FEkrWwrwNYYrD0k
G8i3IKpykJVbw6NmnsbeNW64+WhZ+i+t1JxtmRj+ucnrOzNrm3sjO9sjTKpFciwX3ECRcK09fdUW
+RIpMaWuD6hT1weXxM89UOCdtnjaIcn9S9RTiJ1bpmmDOb8ZSR0FWZXoyF08oghD5wfpnC23iOss
nV9LPAhH4sZB6njre4IRDt48a0V5Ba2PXV4V28WY70RJp5N5FKLDZDIJEbR+Rr1DNIbpZrSwOW3C
tD4BDTDw5bWHjsy1oDccGDfZoS1yvJGCOBMhDbxNKAGHHne9aJHK2P0c9/7WybyMRpLJbNdhSTUm
e1xEZFROQd066HHpBWzDe9/ITiTMbktvHAOntR+NZPyRDxqV+rW673sB4wOanjZwb2RY29eAaU8x
lmwdzpEe1hhUab/SZuoeynbC0zEnAYzpdqPZ9hYLJhdiDx+XVJd0wC8/473K6kYnsiJ7agV2Qerb
F7EeG4tUc2PAN5UV9tGpxBUTD6UqjzezzB30zOoHZwcyr2FKdiJxTPTlVbwtG7L4NAA15uJjO3IJ
ymtfKbJFdBIOal2mF/UmzErroosJTftCsHxPQ4hIR0o9+DFLKTJicbTrtOiQEFqf00LRKjR6QIJ8
ADv1fQXKp16W127ymVJYprFbLEIjGuS+wWBG/RY8Q3cCIFDoznsGFniv7xNbbKdG8p2hHQI/ACgd
jt7G3E/MBtwPxHj90fFg+9VSAmkZVgVLsvuWc5odXRMQAkxzRijWI1op0EATO9Dhf6v9axL9ODzF
xh+lGsguD6lAdR77frdFKJaS9jPlqNj0P5vlFBVYtyKMwDqVByy0MU51Lg0ABiACyltH/pKqKQ4r
us5DTOrRNpQJ4zh1zbm17wZh/ZnDn6ogOA/Qcucx6W8QWyzB2LYRlKTHcPajl861MQQsyXxEzn9q
OcfEsDjEgyxkYBoA9ZYkWg4javQVoZ7tw9WbRvHTyHhEnu33SAvaxGIelmHhkWyZIodEET8sUajB
o8pvrdJ2gsbBVNrnu6irORtjYmwbIpB9y3kxZ1QK8PjKzRzJFHNgQoi0ZWFnKJDTuxEkLUxQ69Qg
IUU/AJuLMm8DFgJ3xFgicLKnxdmNk/cB/tPaj6CejgtpEkF9Gujyv+cOPZ2QO5XXFq+29UsrGmC4
mj2Cl0ywiCU4/OtfXlUa5ywcj1qrD8doyp/mIkzporTtoSTwaMt03rmzUVsTcwTpUwtPq864OfxZ
N+A9wtV8oW41budM15j8TdCTSt/YcVaPe1II8WoT75IvJ5eFkseiSwuHAJhEF0zYyTiFtelULvjI
Cr0Y0Uf8wG/C55i9fUEKBrDkfRybd5NFy8bSkZ03AxpJgUWP5kz5A2vz93nZ1/j1g0GbsRTVGD+F
D8C5IafXvxWujnm3zPKTa4RvbSWmk8w7N6YYnEURH2ybiF+rL90gN9f8qCHYObS0oSfbEghM1uKO
IFsP+6O1CYUhXTxVd4oXh5ZhLxGTl07nkqSaGm7bOL1fWPgF3UsLzQRIKF9evfYjZoEF7c48Y6tu
CqA4qFZTdHXA9TN4K7elhHuQJ/bUkE29W40JKJEouiArGTSm7JcdjdRCJzNnjbggJxKDcepgfNTE
8C7X9cCM3KON7Kz5NwA0dlA36IlkbqGdlL9K39EC30a4WsYYm0puKlG33ALYemqdrgdJmy5XI6D5
VQc7R6vHeoj0ZJdqq32hcnphnL5JnDra22bz0vq1c1gI9tHSPRXH+aB14pac1BijTrPuINBpQVdi
unIs50HT7KNPcDerK2Mvpy/01MKt2+Mcd5Ybt7QfuXJehUQLNHVNYk8Wk7BC0qLaZEwksi71di6h
u7aHEgq7oh1PTB9GcgqbuOq2EDY3RUNeY7ES0FnJjRkb77SU061gpQg2yN01YrW3K3nPMZ3rAOvg
OwWMYlej6Zsj2zxQVZ4Z66xGOhDsJzGSkhKHy5vwAJlNFk5DL8bSh0TcwLBXfmddOJwHiYoYM42i
cl8UDwIA8J4FfBClhN8ktX1k7bKh3tjsQ//PkEUcCmOYmwmKUvwV4GOYTxwnTfvBmN/tEeveRv1o
7yOQMdRiLTNwJp/On2Nxz/JzbPqNh4ltgbYAVnMwkkWqN/GQZtuw0Iiz3rTCHtdAyPE7xTj/2QE0
ShJlqOY9mLKpMNHrJBQVARTuMdfcTiaz6sx8AFJE00Y2SFSfF/YIiaf8zk4qTIq+AviAeb07ONL/
I7qta1JpVD0tyq1PJuVSHM3JtUJVuKYxHuYuBfkb2/tpjm9nE0IFkfFtQBWFNIk0x2IAb0C1ASlc
NYBYvIey63EiJo9L/IJxFpX3gG1K/TmOD3koS+KT6xfk0YzIIPSGoPo5hHDcGkEpkUZIsBOCZWg6
F76R77W+fvrshy/MpPfDrF1T77BPxaCALhY8VebuET0MDANFtiO6/KOxNcKFCgf7JOzgxm0AJjZ6
iCEYSW+fjM1WJB0KqHCoP7tsqsFWhO9WB9R1ZbLMyj3acpEI03soerM9TrTuTMPp9sCrxpji4tTl
4XZYhmIDW7Q/YsffrYgR9n3rEH7YiXNHzYYwXDRObR6t50oIZ+d6xXuR0P1cc9r/skfrMo/qQRvY
UfnejI9F6n1MCeNFTEZ1meraoTLys9+YzzMr8azJnpJGM6ikSChJJ833qfPdTyjNrrYMQaU4ztcQ
Yj2aaubmXE56lL+s/oBhA09aVPivzANjVEvpVVU6yT4jjxGMwscIY4lIonMYZRDURPyrn/OLPlTm
uRZPNbjNU9SbJOXKRQR28X3sdDY1tLoNhmoZmY0KNyj9qtlwGmHwinalkPnide1uyzm71xq7wW4+
7mxPNMfPPnNedWS7j3VQl91yKvyHdnGQfsvNFP0ku3c5rYCA9kZTvpgAOIuNWHX/AOEEciSxC1oU
t5AH7e5gsnCzcGjRnqzfmFH4G7tgsHGtbQ+7jRqoWGlarB6I9PK5YbDdO2Sz18t4SZLmcZww91SD
O140bw6W1dNPy3B011w7d0n/ndnDS95AddOc7kKUO1TElBjKbC9ghpwNxxcbpCfNdqAcfi4956BL
RkdnD/MOK2e6qYvcOJON7p7c6hsimJmoCwwSqitsTcW90Ri436QKhEzyBpw/fVvHqghizt2FBOFK
37vjuwv070TGCuG3QmuDaMiv8hm/TupoPsOKARejmLm6PXhYrAgxlVOC2fgLLtXWjxB+FZDfgFBD
pk/Oy11h50Mw9Xyca0ZP1RI5+z7t48tQrM6pp/KPMRYHhUOciR+7L5ELySx2V8k84ySxG4LBqeOi
r0Y0x+8eyHPrB4SYUUhPter8F7CezBdkBK46zZcYpAsDD3JF581NjPc4q/EELfVVaugXxzQHQG7r
JY9sJkI2dqSatCwF1WgFU2rXpj4ne1BZPp5i670ocXEbVTFuG++XYnWojRBSORna5j0GHM5RuXa1
our3Jq+Hl7Hq5v0EbOnz+cbBLGTGY71Tm9BxAbjn1CuFMNQkfbfSQ/7SqFBm0wEXNN8JrQNpkKAt
x9wFjXm1+20hi+QJ6vtzvsYe8E6HQG5KEk5BcFicg6rItWbc998SBiPEVcI6JwAhPveyyUE+0TBa
cx8iPMcmhSEq6TiXGq5m3B8apIFpOHYN1vOpZVlpNXdwIeKDcBr3uEL3cRvfP4/yta+Nei5P6RpG
2lzv4JvyzqoIz06aPmBwc/fzAl7eTO4NCc6LynD5aVFXCRZZH00rpJmbyvFvGi2KDrEjuDP7brjt
G9qAGN56ZAZkTKJCfJ1k6xG/CNmIVZyR2ml8RIc6hNU5UCsoMg/bQt5iSoaVdM9S7C+BkGxrhfIu
qcfMdtOmX89qgzwXhfJgbE1EngwbFdNYKY5UG0nTNDXnpG5rX08b2OtsrqGlwJ0n5GYd6qeyt3y0
HMi+lsT6HnZZtNdDgwROl5Mqpe2wWzlHiZIlK3rNpkvpjEW1H0pS0smZbliq55i4APTg/g4Nf88Y
ILi7xJjb48K6U5tCEz/EUD3avdsFva8/N5CmuXGGu6Qlnz5Lk0vV2ogvjL4+tB13uS5BLw57sS4P
CzcEJ6uPegi3LiH8bniun2KUuIHSPCkZzuBH7pZqE/dv2aDUZF9vSbICWWm3J8UScTge3gCzmZAJ
FevZa8kpqLT0ST3FPWw53zUy9lptlmUYifEzicw2VrHFU9WeR1l36+VGoxrsIzPKPJILTCBTFGsH
Tl9dVBh/o+dsgI7TjgxzkRnvv9QSi9HesRpDDScbgIYqltWG89zPcPaVRERtlN7Mc5o9mAaYkHKk
aOI7vpDlpF43ZV+3U33qMmaML8RcB47RMSlSqkilJ1EbY4YJEXas9gSa28GJkbcqypC6WVGIB50o
//NcT3NkmvqLmqFWTEfdItbRMurlcS5p1ej6n3rjxQe4YuT3ObTandq/GBFcymqk0OOzHMZKxTJ5
AY9cR9zVxzl3mJ34NHhnVgLNcBjEUhKrEXPctbtZz8wAkpYOmRf6njU7H+MCDmexvIvnpTplG6kv
mAYAeA9xBEdMJ7iITx9gX2RPzmqmTDqp+iUSLELSZLatq+Y2bfhdY2PpbOy7yIjC3Rg6QL6WKbxG
KEq3bKk4tStjGwORpJvmrfEtWYv1VI6Him5R5OWcebRrWfZL5CK33ji6G0z3Lh0t9GJZhOHeME5u
6j5kUfqLYgTGHE2mmO/rGLMuiDByo+rxOUtBFlkNabuezLeUfYWWQ7BpyZshGRKertfpy75Nn/PE
/BiWsmRSi59hioC/G+HtEM2HzM9YoXch0Zx+GhgUhTZdPu7nhqEVLRM5ZAcWoybBPgLKlQZfFN/8
TOcHqhqReVyD3vL/uDuP5siRNIn+IrQhoCJwTZ3MpEjq4gXGYhWhtcav3wfU7FZ1de+0zXUuNCZV
kkyICP/cn2O0Dvlny6lMN7KG79aY86zEXlm9OscAzjbtJL9msQu7IjmntJwhRfPnu9OL3curKN6W
xhDflm6CtgI7fFPUsEDgnhaIcxuemZtS7PDdLbJGPlExM4p4L9vpYRCY9lh0RFv6XIt1bZLCKM3i
TOIbSUqLxC3DqE1qaBygKmQqh0gnLJzpjtHvkKGhhLjltYPGlTC7GXS0uN4tcfAif5pV+gY7zT4Y
qTeu9IQpUjPdiJr5mqngvzXaAwLtw7b00M0L8drVyHVMkcKsf9fZFa0ig2hHOoWvcHuN+7rgz67p
2iWonyIUchsPE/+BBVxk0qkMKM8Pg4d6KrS15XGlYiq/zor00TH8a8lahlF5cD3ML3Q5WuVZRuuB
ulewqMaHLNW0k81z5iaUBsMUQrJ/tq1abIPWsvaySa57yRbWdYAHIRMSMFUw0KGxMSUUEetweawD
YRwYj14nEWiHTIu9davjsx5e2iiURyLLj0olO+GM7qbgmkUOuMKSYm+AsDLWNocGEVYUu1aQbgUA
d0hs5x54AsHOxPS2Oi3Pk3CuHSSUugZUlqRFdZXWwBdS2K+xx6hYI6tjVIKkgNzpHiTS0SEmPGol
G7geXhE9WAzVmrXlI9GnrukyNvuuuc030wgIH+TF2tfyhAXNFz+4C1qQYqNPGsAgwqybsVix4UV4
IAKrbIcBXt2fRWoaawGVWTIeJ145lfyzdC4qoOG06s2urM/hI2O6s0r87Fobdfuc+sFLFn2wwwgQ
XZp4i5G5nUD30h7PUhszfYhle3JRGyxtR3S6eKwtDhA5PZS2rljnUjBDXcypDd/ytuFM6x1vPTmv
keh7tnUmVOARxHTsV5sWElsRQwYu8nHX9WzlrABYhq+bZMHZHs+cYDuN4CC80vjQbSK4NVZjfA1N
uDIlNeWUdOTPWYrEiX81XoWC6Hdb5btmGFjioAJlo3hk6FhW4873OOeK1nr0Qrc6eDMrII9p92wt
YntTtnFgxTupq3ZBREbXoFrAF0xRCxsLNaxUutrCbi3Ke8mGto/IBDZmv3MyuIWQgGMLWT8sDlNG
J7GS2j2Is+YhsIyXfHS/ZHExoJYE7r7hkl4Hzg3hmU8/Yhw99r65Il01L6wjtP6Mu1Hg6avIx3hc
z9wdmeT4HcbgCgfiJoP1oB3bHr3PJSizdUxqOrTcJsQqXH/FjS1aJaH2tSaqaXvkz0RNzH82uMqB
8JOqyLbIbg8M6IOTfRNUOi9jNsyQQINNUaCtpXFrpqdOcKaV0ROTcKKX0LNBBSMy1754pmEpJAih
jpMiBpkxVKfJFeGFiD31ROfYncCDJbsgG6kTVNsqAc2tm0HNj7meWJXzj4gfysL8NCoCp0jdHDtE
zyUEaC9w22NaJtfBI5EiroYnx6bEFmMl/waXH9EFRXntaf2q1pI3YkcsVsLmBfHXXpemcRsh6sC/
0WhkJlZkTSDLTGoFkqS5BcBGCUE3pbAUc7mjfo1p/6qwDA3W7q6qAmfdyIyYC8xsrSxz+NDuR+MB
lA2mwrn2o+nYzSdUzd7e00BAuIDXy4JlnF1winCfqIkpobRzcbHnMXY9sHcYW0rNY11ulQOkN/MA
gDpoxUVGf698Q5X6KHHVsSaDX98fpXD1xzCXyPjE3UxeJFDVH+HYnOIx14/GBISfunBHn8Me0t+q
b3IvshQzekZaRovmrX6HNgp4MdD128SI3pmMlLuwAUyA6mpvLC16qPLYAaMY33cjh5g+MGjJOKUJ
skEdSYqMiFsGst+pyevL/CpNq2inSgoYcOXey6DQN1AmKs6ugIuqVPmOmGFITntC77/yK7nD0096
ccT3rcMpLof0kPjitUzgvSQGhJeyE9chg6k+yd6tj8hOzBujAJ7ZViHEodw6ku1YT710toySnVWQ
1fkWfLSzaqku5hoj16Uu6Q4eulPjowoPXDP2Ym6pCaZ2C53gKyTQk5wY4ZGjZJcOcMCDXiJmySfv
rDxR+wbu2d6b17g/38jZqLdY2X772M+H2iQafHSz2avMakGgDitXtpgMf7Eesvsr10jvBeWXcxCA
O1t+tfi/fvn6yjOYW6bJU7F8+/I1v7z748fNPz6fN4GOwekhZtMa3JpbMYmJ6QufXN4s3/vzYbj4
H38+3y8/+rcv//F8Yw+k0xcTl2ovApHzf9a4xajW2xFGouWphROIQzrRSUUf55P1NLjNMSKVthHv
mjEhEMxeP7eH7vKXd7Myra9KNRpb3Ehviylt8UUub6IlibG8+8MiubwbGG6Jqj6/KLUuo6vURl4D
x0HJ9++fX36eXJxty6eS+dmW95Y3joEN68dP+vFBi74InKgseLl1/vy6n7/Wj5/18/Hffc3ffczS
GnWU9X4x59mzV69H2YF+OZo/rHuLN3RxiS6f/ekX/flw+djyA5b3fn7xb9/728Pl69KWVovI5LWo
Zi36N9/tT9vqL2bc5YNmUbFV+Pn5xeoaLmbd5YPL4+U9p2TT0qpjPyu1NAZMgvEg73q5xBW1vLt8
ankDzQBFQjv+/PbfnmJ5aOpYzxYXy3+tT8fWDSqG/v9w/PP3KqXz808unR/f8y+XjhR/WNI0XcfU
2ZO4tokd51+5eGn+YZmWpOfIEkvA/WeZkWX/oQs+rOiaZU01e4V+xuIljeAYdGybobdtyf/EqDPX
Zv/i0jFc2xZ4fvgFLZOuC/23ElYlqM0Mc2VTYux+qJZ7W3iZRD+wygGx+Ms/5u7HT/21w3vO8v/6
ZJZyGDvxV2E0culN+r1LzWu7EreZ74FUFvHOUK3BimdA/inNcFtO60r/xgL9SLsxSXuAIOq11IZj
krKaDDvUc0nOKiE5UfV1v+kbCJ8DABErJrersvApVMjVCYMzxzFp2bbZLRhlj1m4ZgQRq/UwSLWK
7PCc++rQ17qx1box33Zadffv/1D5l9I4/lDb0ZU+d7dLXl7+Eb+QBgInISWNgnIANQvkSdVo9YrF
emhjXCQBKBLwb6HxYenJJ/vjQzFUd3qYpevGm7GMBS2eIIECPf1MrfScJF2/USAXZ4/ENs4AhI9O
iP0Xw76Rs4+pUvEStwFu+X3cErIylHnsHKuGI24Z27wxsenE7K5Ah+sEemdlXzPQc1wZPf8iWgYZ
IMYiMPGes55N4JnMMCt+U4tfu+lUgh8Vu40bI7RKv3kdS4cbu18eAiWeshC0rp8xXlZudIhUzeUb
dgnfEn6KaAQ40N+BTVBs+E3qpFfwy7/DmLuLdf/TiY16RaD1oWjHjdEPALTzmuIaKwYxCpnQc7t3
JI95jJz0m394rWYf2i9nwHJQSovXaa744wz9zaemM50y0wbnRRAgQIjSe4zM+M1lkt1lg77KYsry
qqylf9OK7E1XIvnnVY/f1z7UGjBPr232gkmzH5t0f4HBhK/ibL3eMDZG2OMzzZytXapXmLEJregs
R3UcJSDOCTs6/r7Cz8SUqPF3aryIl05PsGT6dPdGcGMKfAmrUlIUGuUc92Wnbau+d7eT5X5NQI5f
mVX5mgTZ2cphP2qhHW1U2M7ZqlNqFM9tn92lOQceHRHQX7oz63uQhNmdV1Nial/B0zrS6b0xRHIT
edptazRnqq8TYlKmTqNS0xGS4Aug8vMq4vYF/ajciy6Yc3sjCVAgkregdzbSwm1Qx5+qimcp8T51
OWL+4XX6m5dJSccVOA1pjP694L22KDUcZe8eQrPoN9WcUFC+Pe6EBdjVeGis+PXfP+GCA/n9wKCp
ybShkCj7LwZGuxN1Wgie0RzMU+E4d5PCnUCDMfulrH0hyXZjauDGQ9W+xiNHcAj6F+wTNSSUGByr
0P9EBvFL8Jbtl3//u/3dMeuykuZowffnmtw3fr2+GKLOMubF7kEaNFTlAf0X/GrcySjdoQSPuRxI
42xK/+E1+Junxc5Jk65U+EpxFf75aekJoUCg19SBEdLnYKtHveB6gDz/WZett/Vhpca1evz3fyvh
pb++9LbBh2n54jb1l3tU5AvD7TlxD3oDlij0b/0e9T7ok7NX6B0wTkFWq6OAyXryavkYRxaUgsGg
SFrqn0K4RO2nDqsOhQFRQM1sBF0/4iLj6fG4D/kxYFX2I9u2VRYRt+AXSdZF4uCEc9I72s9DhvXh
Cz2bl4yO4qzjXz3ie9ww5NnSJ95sk4GBQMKEOgJSyLF5x94fO6FTt+s4SY+uww3AN0/0TTir/A3D
Hw6pDEKTGYCuJua0KnMMCI6qPhr9KaaFZeO1PYimkg2rNyRke+Vbw9YRVgvX4BiPXlzWEZfFGAiD
Qihq7RNjjXgThU23LtJhq2a8O8ZLh+TwOF94kmE6gyPe5rrVMcjjZSvKneawyA4Hx2ZnMT6aXf7U
ivlrubUyPhzvgWcn61KjyrcN3UfL58TzXP65dmm+OuPETHq+O4yyXvVlSe+Mu9NVEB9wCAL0bnU4
xyBekipd/8MRYVismf580VYzx4cD0aAL0oVC++cj0TPosiGJOhx8GBz4cnZR1t224zTtNa9muOhe
lD6A/BPFtWl6JAwaeU1qCvM7Y7ZxYAXebZMOKZXZJBBepR+E6luUwaglA8GNiLXK2kYV69uUlIfe
+mfaBJ/aiJ0lnJJyneBGqB1883Ry0ByE+69sNXyHH6Gcx0bYgUew7mtb9QxgkwZfkCRUJyQ68UTF
Xe4HuyAdP5vMuZJGqMPsZW+sH6ugp260RxiYGSp53ewNDDTX+WR9ox7QXnve+DgUHsRVZW9zDqc6
ppx4ejD14JzY2b2ixWXlDBX4gZyCp0IYr/Sm9jvDkjs7JRSQtC66YaRtbOK4CAMssXyRMvYViK4I
9lqWtbug00ju27hOg3GvKDKsp/yLl2Pkq2obSG7t0e0VPkQRgknJftvxtE3kybNK0JCcWrspp/aI
+4wWhkZeeF4GKCD+/LY6NqnCORf0oPCKg9GFW5gKIXbR/roao3aDo30tE/5V1nPTJ1CZyu4e0vbn
WEK0SasC7FDVrkTh4uqQ/N5eFFwCyFFradOy5cASid2IEowJAsdArcfgwUOW07DhfzVPR+CJamg3
TNrarWe6R81n8QXVfBhSjmS+l1js+M7SDOIzbkuwkeCpS1PsLOExbUJbnESgNorUJDyh7ha/cbgD
k0YPSFRtysiEkoccxtHAIUEujoZvdL1dT5fcyjTTYh3HEebf2DhVma0fi/nmbGLtVUnQbNVMt45F
+jraqIwwKZ4nP3mImLiHyPuRExjrMh4BmgMlStvywLgBeiuUC2nvA4uDYUTU0WXOFAmINYfdoQQG
ytGdt2tjdC+u7+AH17oHv6Y8uRDVU8rpuuqEeQl6qaGixSdK3qb3rL1yYn4MtxKHOa71bJf2jQMl
e1sLDHsxbisigsy9hpKroEFhnh6A8LZHer7CpyweTpFgaNbnurnKk+JpMEqYLXMNgTvk5iptia+D
UT5YjLoh7qYEsDXSQrhUceZSb5jRe9CP9DJ0EBrzsKCoyLwdKZopNO2dgs0Li1ZqfWK4tqbB6gm0
3ooO1i8k0e59ndc/rXQixtVwBSbkaHSsUG1WKznEh13Wag+AeTGUZ1xiLT8jUBaskyi8RDOVFZj4
fa11QMFaDTa1ZpynauZqCM7qRkSHMSYGRBXNF5PThkYasLfeCMmuj/Bfz0jtFHZX/qUycwB9sDlW
TgoLNKfpazUk5rsLsiFov5VcbY5Vz3lMPGxf295NUpYPmbKPlx2GsetiBFSuwG0SFt85EXQeGTzH
afcdPxMsJh1vvyhu6uHUOuWXpmwfISi/xdZVTICtBOCIQQ0HYjxKWPdVRqZL9i8Jnui28Vh0N3s7
Lil8oPJqynA9RB1lxyNWgyJIn6qkm3le7ntM4xizr+EhcefmBomXzUydlcy7DteQu8s0ZdwCAZ+o
QiRUCvOeTpBB7DUDwrfu4C9LknOXeY/Metb9kE80fftYYozkS5Tx3wms50Lv03NaofYyctXXLG1f
XIO7iRbp8aXQ3OyAS7MkQlpegHJru5zdAeLmQRtgf4HVoEsqXEVyRIk08NQnVsPP1/snBeCS3Ud3
X+KwjSxO5iInJFlazZN0qQxtiluMqYCY8J5HfcvQECNDWc989Ek+SfY3xylLgfEOIdfIqaYjgu6L
fa1aKBhBsiX1ks0lFe9e+FjVGNv6kYtmYF4yxm1sukhsUbU7oGOKIHqUJVfSqHKg1IDVDAsPhz5l
30jT+rbpSvp4pSUJcTO7CRW+4b5/KtwRJrAB1IFgwlUrjhTPcbsdSQQMvFYA3b5q4Rtneb1FF4w2
pLCe29q9DIJ7te/GT3VR7a1BzFUHkGwvOmmII62H+3gGvVFBlmOBKsF2de1OT/WzzrBzzTpypVlt
vbIn87VwrS/KWhlF2rLA474Zdu3JdrKrwvQ/TGPTJf5HakHFSksI/qymnpqCuWfDPHRT2P2V4dUv
uuZ+eGl4cArQxaOnPccOiDuMvHTBrLtyi1X/gMf7tavGx5TLy2qECBJJ5kONhKXauRs4cRxUyVXr
ys+ImebKVhW/aJe/9C4TZ+mIbZ8FN7kZvHr+a22cEppmVnpMxCwy3b0oKAtugCot39vjAwdP2+5q
+OPjAMfedFka9MIm6m2vpzIe1vA5XwKnN5hjq2jVkSEgx2jho2pJkLTJLuzpgmLWmWzob4NoxjW3
wdjb0c4qk7g/iFG85PjxKQi0twaj+q1uYYPiGocWwegxVOo0VO7nMD/ZpHJONTx6QYFqT7Heaiz9
p8Bgu2ZGaxH1XxotpxVCvjK1sF+16hKF+j0Z5GqryUZbGdrkrnG2sm6t0vRLnGs0UYebfoyivdMp
YjIFbaiaK74HEVJtO76DM77re/IVEhXhqBXDayP9c4N7sMtoF8g0+Ki29jSOwqIVoaH/t+hIJM3W
SgsxmdtAsmmldRcXJ6OZSZ741TR2rvApPKjY+4UqwgbwX4YSG2sUTkSsWo1jX1iuTrvcBCGk4hGb
96Sh6wwYHHTkZDB+/cwfgyi2vPfzjT+7qtKIuQdmUvJRsxGoU/5+zBgWQKMEXzRjVJzZIdpM+c04
xNNVsHiJ0jCaW83E/L9sgTyDeGgxO5e2f7AUyRqVMl1NmpvFahNjNawU3tTF20R0hjtHD48/kAwn
40jsW9O4LmwCCpm5AbCNTt0Y1xFULi76Txzi3HatGOQvltlV67MasXHolloab6DgnybVYeEFVe1r
8XfmKXf9lDJrVdl3WyTXMrgUIXuPafTvPG8AR48d0ZXBXZ/XT5D8H0o4f0jI36se+iKBIaGMd9U6
b9YVBMvXuHMbkp/5dyPx74xGXwsDllIuGTtFMBBZZVx3rcN9vX0iJPedNdSpK+dlihVQ+Tdx60MM
U6DsqxFrPxYOLqZ0qGBfSe1t4aZv7PvGq8Vd08/tcZ2s+akOma2VbXO6GrR0dRqW76LYLy7BHzgW
gHFbu82fF2ZKM+fxYl7ouLbh0HOKaiHOyqXMbHmT9bguMYncsO72dovzaWq5jCW9vV8sxJXOBHMd
zsihssofo7j5qBvWKsuru7y3HCvhZItNOHqss4kfM0uas31BBAJleU/NcC4a5NJtELjrunKxOVRq
Y6fTV1yFND1iHQ4r/Ysfof70XUY/obfPZkFDj+JP8uCPbJggg5G+cTP7bDT+E36vcD86LpYz3T6E
A3e3jM4ITI/+FcUmA00/PRvXrmlxas10exZxYR40TKLYrFtmQ54qs7e2MX2zRkK+s4bZRLjLMU+7
fq2tVQ7Xugjt3VS1r+zaWB7RT7h1JkwNtD3wCZPr5rZ32J7AkVpVTfTZWQhytq19HzqKs6uKP6Ax
tJVdDGJFHoLFDUvMK8n2spIeJ+LIBKh0PuP5tj5Lf8sm0aNNrHAoibfS5qByrEfLlnvq+NkC+z82
9OZYGKnaDPPT0XP0JMS4dRUdVrOEt8hcWkoztZ68EQtkXRszrNaT6AOe96c10BzaJEdn4O+LqptA
1wi9+9R7Gfg5t2Gj30eGQmPr+SI53modQ1RQguaeeReTWq6H2xZkaxGKdTGAHmyzgiongdvecYON
Q19s04XcnlnCMWpn5uo92NUMz6R2sTLjg0za99QhxBV21BchkZ+N8AyTR20okVt1RHnWAX6dg0RP
bd7rfI5Vc8QMU+BsylnHdCZjmwa7TqAeVE1abG172FjVGK59XRHhmF9KhaGE0I2egObmHG9nWRGj
pMufNVwaWX3zHBSBrB9PhaAG2usQKpyofvFUsZcjCgcgkGdB3n1tlfSPRfgUK8vwNknDXbuvaKQ3
WTShuWebFNAfsX9+KUdrCEwd8/rUCk7u5eUJuNKEAf1zjhe9Af0pCKBnz4bOrSxCGezt/DYijbOK
wUxsNK+/nyx6FvCqcXrE5o1mqotuI5yEJatp5ap7DefEaiDnsW74r8gIFSNxwi9hG86NH+rHURcP
wTYVegcXm9VJP+hrHn1OE+sHsKmLEBJTLbKaTDJ3Hooj8wed6IZ6TCLaK6P5c+zaSg6oI7zg5QUg
oM6WelZiZGpfqsr6SAq0Idcr4Bjo30NNv4EvTmdLtBoDd7f8S0Ns1FsTGzNCJek91jkZ1cjzy5nH
76xt6bmauuAs01nH1SYQDTUOYQ7wbd/ED+kw3EQ56nyXs5dLQ4uKGp3cezJNkPhSzEuUImaIDRBn
iehNHPDk5XldF3E7Q4xD2e6PDaYK3BH8e5002+ZxazC2JW9Q9tHWGBCG88IKD4yyG0SnGNkotenF
7WeOXfTmW6gwQjt3AlGiigCBpta9p8p4h+eY23EgT2Uvgm2m5Vi7OrUjakHUy8qag+s9BDWBnsCb
OGlDxJoKhy1xUBuj7y7p2SnQFXIU4XisNBvbWPrJrgArT+ZdMcr/2vtxd4xbsCuJmj5T/amZD2A7
QFjT3BizGj61ymN7PKeGYnQzUemXvpD71ESd0yNkpckOI3QhJAsOPPQLPGbxaZnJYID7RF7hZe7V
I4ngm2SyLxBbCNqJbU1r9lbSa2toGNCWY2yyMooGaSAR9NNx6lbGVm/LS11b7ATy+JMmRDZwtINx
qaSwJoVOMNqoYcI4GYaFm3ov9LTcUyLrrgfCXaleo6tpWOhoMV2BNJ95pfWHRx37rOJSPNCU4z0B
6Rc95aQeHKwpiVuscYbOOhqrYL9TR8cD+TJyPvMX1t/pyKyoow9OtiBrWzDjO0QWAqkb9QeNa8o6
CCaB/sCoLfUxsBLJ8rY9/abO8F5hJucWC0d6PLLhPwNdz1Y6iuFKl6wSB7Y5NVWEe6PRbn33kObh
MS8PlW6UIAx3MV0vflHkRyYFL6HVXPS6P+RzQN2IAEeoEPQ82w78KfQNcHMm+AStFKJu73ypBNkA
Un5PziQPIpXvndI+qgYnUyUomzZYwZWA3wXLwjAKkaJsc12xvymM6KVI8H6H4/Am58qFuouPHTXS
cSrY12SgpN2ko93IqW881zjYjfFYzmHLKbzRy+SGApdLm2N5StLwPLkR8NKkOriV7p/K3Pkq2uS1
8dkshiqh5UTHdEkaIKYslsjo1HEvsl/hKvlz7+MNnVnlHsk2OqUUuW40wrJW00JoduP8NIwsU5zm
ElromauwPYwT5nfDNr97k1Gqte4RgENnDlaemU9XyxtfL8n6/HxcuciaJaN1rc7VqSpn+ofm389k
pyuRkuySFteQbtDGUz3ZK64lVHBwXVoN0+yiJzwKxcqp9KvlsRt4txSTzTBslaIumtnZYyA79Spj
Vie3OmIBpQEGuZqeOqM+IXysmeKqieM5FzO/W9i+cbW8t7yhPZWJKfdu2g5HOjjmN14LJa+sMeU0
QWz++NjyiSkIz2j+w9aP0AmrXO0i33zwWzM8Fxu4QXiODSIsBpn8rsWmyXwSyZStcX1suR3ZJ93l
iXLu2hDtIoIj//fGdqlMNLHrUrRdZif6KK8WIfi/1ktgCusfmB/De/0nJ8GP7/hfwr75BzZNRlL4
kJm+mL8wP2B6/OGYhiF1xTBEYQv9lflhufPMHYiEK/7E/DDsP4CwMt+ysCBLxUz+P7ESMPb9TZYX
+BRQU1yJYM98n6Hqn2V5vdE0rizo2FZUdQen7h5KRB+2RKz5cokF1+X+aHjFfepjRHOnkbpNl35m
SDgjX2Ik0Iu8Kac/Te3Y6t+bdvpe1SwLNF0imky7QO8eXYtdlOmyY7LVA8DqM31UhHYn1PGOTVg2
WU+x5uTrWDfqM/zv94y6Rw2zIUCNzRDSmyRmm4Ng30BmrS0APOEzpC37ZcrQzC3GqaCyGK+UNkmT
+gYdUa3zrEcgdwfC+SUdkC3l6Fk97XsV74Cpnoy28Tf+hIVB+6A7Gup7bMhVX0kA/JCbpTA2fR6y
2RR09Upmg4G+kqEoGNRM+1a0zylxn4m2C/6wbK9p4WPt4gPvpUVKIGJJVPbNqg8HlFZ/hPWe7pRX
v5VK7NrKOrdLqaQRHCngbSCc95JdNMjPTo4Yvcv0lPcav4ABqbzofOOavmX9JCP145E1lGxs54+L
yjGPia5fK2mJm2nk/5zlobvPYx890rDqMxN0otKa6cBamATLX1e7zeycTSv1rnd5qe2zvJ/O02hG
2EubgQLBUr/zJxu0GNvXHw/b3CvvRotlZujuTGNkoW9D0ZZdbVzlsrNI8HUBfH7vxfcy7RYNG2+3
j8VXasq7Xd5UatRuCyN/6MyvqTtI4uuyQTJNHKpx/Jyq+BRqMpsW+uKrkgYrXuUo1CJrjQjv4DWo
841p5yYOXANncpEhb0oO73WjxercY9o8V0hwAcGpk90Ncr4FVzimvGITchu7GyoZ3jA6XKcjmwUu
qfgDuP8O+4SRu+vo2rUT00tdswDYjz6LsJYBxUNW2dZF6DedS5AN+V1nnfak62++OXkPywMDQp3V
592dtAGb9pHz1KFRkOsjYJ3I5GTqBGFip45ep4IONVzhzjaqzVe2nOOjZzbPHfy9r1GPID5MlnXp
KAG64uLLJdjT+/XQ6i0RgnqG5WvfS0fjAB6Km64UFl55lW9RCwGh0sz8aDjmjYv0jO7fh8TNjQea
ncdvqkyPfk+ui1pUAhoUTH/JZ5Euccl9E5ylbcC5DwChvwl4Z4hruYKphRHX12Wwq3tntup05Jwi
ym9LXucLLaLsKGJlv6nJPxaEUb+SlFp7UADcoemfaplPeDOA2qjarF/jKd8mbJhumYy2LBgrcz9o
trdxsWs/05xKxy7FcFs1kyFSLBnbzvZ1HNl8liHyXrRWvI4sqQ4xZpMXWYuXMdbyu9oyWVhVlIAo
z6YssK67b+m7JgrvPoY5CtWhPCVp5yK6w8Hw2V7ukyFUZ6IL4ZrSSUJbDtU7EU+d1IDeCFt0j8qr
6iunM55cw7q2isR/T7WwXFW+Nd2xox+vgxgRwEih4yhOthPWa3k1qImIQuIOD7nWDw+ZYRxamzlr
XyPRRfPHEclYooSj2C5fIdnC0AWKUE4gfg1HeLzEwNcuttX011kYspT83w/xWsbQ5UKS+46ODzor
XnTcL3uUSI26dB6iAoAJCzx+q5Ry9L5LXmwR33pQ3y/wSuKnMYcbFvdvDsGPa+h72WOdJTdhVvu3
y6PBZ+IJNYOaKM4J8K9s40qUYaad/pnUmv4Cc4MuD9t+HIe+vats99kGw0OHQEKdl5FcGrCAWV+D
c3Ao+wbHmV5b1ZBca2QwcrPF8uwbQG8LYPMnz3i0DLPHiavkLpee/VBYToWQ7JXf8fSzXwHWV0pj
42iFC9ouzq4zrMW3vH44uLsO58ToZQfdzZ99S6sftEykp5bbJft/umwlLQ+HwjFvfRA235QStyrR
tY+BqIlzTKQ/vmjAQZCnZ+z4/HCTd4G1qdrSOFa1ReMdR1USiPjFcl0X4zPMDozH6pVOKyqoObxW
hLXNufQxf2233PKrV/be3gnmdQk1pfnsNM4nwxG3RZ92z45mgqoNGXxWnUevlYsLwPI1j75Ce65l
JhntNVJuVFdad8xpszVL5eamzNBQWjfNNl1beQfHCopnSTvSOqXj4zRgZPHywr3tJ4AlgS/9K37l
6EnaCRpnMr4anktbreWHD6metxfVpasQAs1D2Vtcqz2nONg54Rcjas5xqbo7CuVh4qiofalsjYhD
DqhZa8OnoUa8t2RWH4sypDmrYqBIKYa2Wz7LXIPJCyuCdDqyG0HWIZE73dlOexH+1J5+fGx+SENu
vi1S/dmDynGt5jfLe33G79N3drBtBqrpBmlgQ5/foy8eaBIMxA0BjmFr+tx9h4zLk14xw0erwsRj
GAUhFgTN1E3Lu0Sg+cT1J4t2sXe7lpGyRa8qEia3QSe5CjOPJCmkGEB8FngoVx1MAvZrDnwKmMsv
piP6Yxz6hyDRyU3kITV2ETf2nm2ogd52LpDcRNZENwYxm+ouBQRw0bjKohwzxNac72JiQWRxU9in
Olt2HHLlqZurU5xQf+g9lG0ReeIwmR7pX1W5uzwujqZZfvHddC/8DsmnYyBh99VXLsITowXNvfVH
BBUa8F5KGUfXnTW8W0yCrRaghrS5P8DClutifAg7+omNjj5Ks2l4WiRMaVnNlSk/5Bg9TlHJFTVm
yxzMAspwETYjwroqP6EAMjmt9E3p6A05HHFHoIkMs9F9M4fxmFQD2gmtrrtmEXQsUJlgW8FQWvQs
MXCn1RmTAbrKTjpDueuZlq2CgJGSW3z4dYyZxcuetcaeaIPb4rUFheanWzd0n83S+BCpdt1I/UbT
vWHdMsAqgn0vFBtLCKxR0n+XrSRxVFIcg3P/yW/r55jZeQ0Kbl+21D4X4/e4qMlgJNq6bYYX2ys+
KNJAWKJnjqWGNHux0Ud902BA6oPg4k/zmHyn93q39Trv7X8Ie6/dxqEs2vaLCDCHV4mikiU5pxfC
qZjj3oxffwZVQLtv3T44L4YiFUztsNacY1aeQu33m3AHTmaKEF5bk+zUhbjHWm1LST2YaGxD3bTE
uk+iBUJE/4MSVk0Tssm/YLC8ziack7zflhNSB4AQN6GWH5olRY/C9ksl1QeM9vdQzryAzrmJxmmw
aRpOz+FkbGpUQHVkEWKoHKJeXsIZty6JP5xNJMeT/NTfjsJdu20BATxW7ntD+aDLdqdG6l7QY0kV
ezc51S5jJF65+viIDgy8kFKTnA5mekVuB93weV1FBOL0+T2gi0c9obgFOmEB3jbIcWvAUK79ZQ8E
H7k6P8k23Tc69WeDiHJABfyyDRs/v+FHZvNUAeyTHnO9cUjq5tJECzUjFjesn7Ito5oDxGU1aiM2
u8GDhzMIH4wpyFCdnN6wAT3lXIRH4FBrgEotw6PecGlZdieLYqGIXq0uLM+51785RXOsZgi3Uq23
QpkeVX6PvmyHlK/R2BX6fDPUi+iq4YfoqdqajdiCtphutYmSpJFm5VpSzV2yW7dt3D1MWXEsVNr+
patS7TGo9IStFnCq0wJy7difI/VZrYwzRiPcMN4ic7bSt7kxqCPnfG7hRmuP/JXZ07HEiP5ZFMYb
DFGACZr1BkXqbHR4PCcXWcQU/zQmvxFDab76OsFp1UGqsZ+cwnt3XO0zdb+ZAW7DtuWt0ixYYT2G
w/nHLaZP09bpVBBBq5ZFu46T7pYuzMA8afuJMn30hvtMz++nt4efKWluzBo0JeCkoipuzDLeW4J/
uZXHX7GV3MkBBxhaig+NLJ0bJ56YvkBtqcxFfVK/2ynnMvPA1rXGXRXHJxbMr/ibFy/YvbDts1t7
d7k+3VYV5YupGN9Ul+xpMglMotlYGgH8auNvYNtYDDkByfOF3lKJoO/SdjXX9qXNbMJqIBZY5H/g
j3Fyv3LFbVhCHRnakpNkBmVtYLEdlOFW0dLbtDbfLTW5jZh/baWMV9U44yMTHWGB5q7pjXizyPwg
m6Vtcdv3Yb3FNkwnn5xPWquXyO4YsuKghW0Ejm7p75JTXbvvZuahNZznnw7NwaqFyiuAKpF1SL8p
XLNoQEc029nOGJKLyHW5tbX+1p06ZDEtYZ3dvlIcaIq9hqKMqK1yTE5d0xPVKzVta9Ov1sxG3U0N
eblK9QG1pdub2AVpLynWmf1+QBGrZb2xlGds9seay3fgzWN8MlPyujwR3zptiHOt/ZNNgjyf3iAK
Kw9Covy+ovv0we2MB9srk8esMl7CkKkdwJmyFP8PvSWKgFWW2FvU4Val10FY08uL2UiA9mZ+M7Ro
78JkIvt22IzIn9jKYdYeTliN1Xslf0yAEK50qzb93CBbrusv7PxMP5oYTaJ+nPzGSw7mUqDXbDdc
N31qbZWRDmQHVi2WCeYyt7w42QSlyoMZBjr6mPFfOyp8UjzJ+8noo02t5hdFGXS/sdzLMLgCLkKB
asYjmcxsMQEQ/4XxsyNnSBnf7dZBxZHbe4vY1M3susWO7Oy3JK30Q1uwiy+F+q3JlhJXruAM9Ijf
qg3soHoxBbkmm1dBqoRsibVh4/+A2XsBd9ofumEM66hi7HuH5WsCqDLnnXTZN9v881eNAYemSpy7
eAoR95fuumndewIr2Ey0xrOq20yXbY6SiPZdJN0LMu27KWSAhyl9Ep3Sb8o0dPFXHQemV6x0EsyD
yQa9npQnAUpd6b3Eb73k1crJGmyt4TSU6h/i4HKmsqTc1VkRbbTGZGMdeYHo4Cy0NtEAYOGWYIH/
XL/eiJ3lJdNnZ3O9fShg8tti+v8/7np3qiYHdmPN9vrUFuVplVCM+OeQ1zvVkBWhOao310Nebxoa
mHMN8XszXrN1SBPoSDwFfR8gamtK2cKw9kNbnVOaprIcfuKCxayc1NdRZ2zZC0UFB6NIOl3yYsqW
xNFFii37VdnZrxZAyayef5x0+mkMxDUd6DLhGXtjGH7mjHicqoofmcSORbxuPDmuATIhcNVN+lGm
/jNNKPbc2G9r7VRNYDv673nGpJrnzAK9pd00tQ3pH7oB5mp17UiPDGG31hg5AaQQqCkP/QQc5Xpp
zune9UPjrPWOCJpuUP3rndc/sZRFMA/WE8oQZdOTKljEeLBVme/6wWzYriLeHCFxjLr0sAN4w0o1
KdrjMsW+pxPDSOI0UKnrdfRj4lB3u0zmd5WlqVuRgjrBrUk3j2rS5MXxIbPzcgNQgeggvXjJzTkO
Zmch2kJRXNEaeJ9dtDS9EelHtTfgZC5/9P9cwmNjspSK+BGPRXZ0ez3bIxdZlXr6kBc46wQNQ8f6
1m1qcOqD1KNn0gKONH98mWgnSHZfoB+eHLCNMTmD+ngubH/Iihug6RtdAeqkdUAb55OhDdXKNvWb
SGk2JuJNvVP9pOqRQjXsZ/w8ZtPDucEmZUmSPIYVFtAF0liYbPWd5O4KzJoIO7OdjfSU90aLmBmc
kow577ue3H2CnnVZIlgWy9kWtJ2X33WadXTKhYlyR+IvdA3aCgnO7oSih0oOJfgMan8s8cF3EYLe
dPG7Nqsno8GEKuYIFTaCeFVtJcUG9dYtvcaP78tMD3dGN5w9KL9orVhI5cEszGMfuDbqq0ypb8Br
bosRlknXaMz7+kUP00sWIRQf047OfjlsezbUKyXJ+JgOZ3DZ5I9ocxHa5AdamhTBHqcJszkt4hdN
6bckV7O/IBlAv5hOOwRqLj9DF+dom4YW6uH8Vk/3Btr6lWnUf7J6QjOjoFtwBSKf7mDZVARcEqb6
0avONQP/amTVApVnr5dorPO6r/fCKjajW8NH6m6aInyqalv1VTODWeKA+64vk1m6qDjepjB8UHCs
rJmaDlV621mwgaSoHSRYscW6UUNEIbdFCfcVbGAwVMVL2LmbETH4Ok9iKqxx8lib2w43GBwUdgEs
ODj1BXr39mFmuU9nWurr1o6MpUv2BJqLcaRvYeM1bzFlB3fe0JtuV0UrvszKOUiIhDA80q+0QsdA
4ZbK5DTQrT2ZWf4+hl17MAQnZxm1G3Ood9JGmVrUoKOrMP6eJqM7JyarRwOneMY0lrveS5rh+w+7
7jFNerYyHbER5YDROlmnMv9Bp/GimQC8svlLwmUCbpJh1tYdRoZwgIL4kOutTlBTB5BjnOj/K0Sf
wC018XjFU4c8DcW/mmwJjLovHPUC4GlVyumuj2plr8lX0xQ7Rb7g2gGkWG+GrtmruXmfllO1Vh3t
PMBkWJNkuUDYrD+tYpwULdyQ5XmpaKiyQj/loSDs0pgMaigEwqM8nRMkMbeG1rwgfanBTdA2VEsb
pKzNiGZZEkxEfOP1YfTW1dWXZmd7Qyg3o9ldwugZmv+d0bMKcVFZ1m54p3mj50csRWxNPDRCfTGt
9GiN5UOkk+uag/fMs+MMI0i0Dmi8dm/K6iNrJvqzSaitKgMKmMy6t9j0QPfM5meY2uSMuwQRFFb1
GMe07Of6T8xAoc/NnxqUB9yHu1xlzHG0m1GEDiXMzzkZP0MGBU0r/riedpIdSXiO8z6l9XuHTpBx
ammgEwdbUfvvtaoIoF3h80IfgMZFf2vNMd158/woXO0BkbAZmkSGKk8QSu9y132vwyxZi4XIjNBU
4w3OJ3ccd9701BXSDaIJl/qyVA3r8o9UJPRtEAIGOpqWKaCLtIvp4RmGL7XSpjKoZicgkAhl+hyd
mPoCqm13OTAMnAc6Uxi+hTVn8JuhnTtWb/ZUnqsZ1cEY3cHUurdNFmUzlWICbFyr8e0hu4UUOPBR
lAui2oOwQA955inR1HGVGM5Dk9rpup32ljHAgw1dqtPa26B69zHpApGb6BuHtaEaQWUZGjCxqCBh
MOcz33aWUg9BpbfKN3bEgmdGuL18xV1RP3pL+9xmREBtFegy/lLYly3htixz+AjxWzpr1JRF6ctJ
A2GZek/6qJ0GmyulNm/amaQRuyAb2cqLWzf56oU1ncxk0SRYymue5G8GcehsrcgNnrPnNgKZOTwN
ZaXxtORy/SHJnFO/RovpPBUJhN5oBJIr6UETvtzYjYEGHb1Zpuj62lE19h+tsprU8cUBLUIXizW7
gneHihTTZDafdI19EXEHtMc4Vr/KDc4YZvRmDXmi3cad+hnGZFNl8W0yaJ9ADhnkveY20iS/e0gw
U1Xzq9T5AtuUCvay3YavuFKrSLtBH01BMPPO/Pf3oE2TtRtRDlFGmtuYPFfdkhoZ0TaemDvWtmOT
xWw9WY39PloN1R3tKYwpcPTDH9a4z13+YEHmDJKJSJjBrnzOLdq3xjAB6iG5hCh5QnbGOGIdORFl
bTIoZOhcB1sF7uIG+G7vo5rXzzsUxHVnMqHq+idhjQ0RVYd0ssKThdhwyMmLFCpic5xCOwmEEBrp
UUczg06IjfbCIyi6yaLkyrpUUHxSMYhivDtbaNMTWB9xjtCSGR2Flq69zdoHCI1nWvjxqshC6gzL
CNmIN0B8SHjIGHKHeGMXvYYXhXVo7hY61Gfe3lhZknFU+mPI3NqPJXV33YSWM8PIkAJwhUNyCOgL
u0Mw2VqooPoc4B8FbuJ9U3DltYQaloDLcpBvgLhChGFGmXuQsRsMuaMhMIuf2g55q2jboJXey6xO
W2OQX12Dkno054nfXHRxcu9O6FRJpfEgm/GlNrxzH9HLyBvllYqtpZYd4Iyq3AFCJQQ1TphnmdCS
ZPpM4mmXIFRGQdv+me0ZlGTPnpU+33oakf1Lh4lg8FJoMpa3D5NPyvYOPyFyR0y5Lg39TSzVFKaN
79FVN2bh8I+Ls2wzI5uLNOcezRNcIBinz7HZ4RzmDfSx6qz6lqoyKNGNVlTRjQLHFygdsotq6W72
UeM3hbFtTNC3UvO+WN48RTO7XDErftShz0A++meM5VfRmoFMHNauXqKvQs1mAxkGKGqrsya7Z81j
/9SJy1hs+PcenYh60lQNFwXNhN/1C5MdtX7eZk/OjJIh9lksdebZsZvx2Ks6VVqQmTdxUbB9ACr0
rNY6/tkh8jZ02GCWiw9ztpt11HcHJ+xP5WjCNUKCQgNvpLwmAoZnTCwD+3R6UAdXYOJRxkc1q3FQ
M+Z5FRu0LAaC7dUfpk47KY6wNI0Usfoft1a39FVeMi3VV4NWPI1DNgVJA+Grj9PAsiHqo6zbVNp0
nirxUwJGJdHWCEzq/Fr9rEn60nbiUMxLks/6OIqCeOWezGL46lZ6sYtMZ2Xi/nQCd2lPX6+kXK0s
8hbktLSghw1vrQiKpmhXfY9XIytRVdYRIEndI0iXb7yNelTAU0JyzsbTFt6z0alw7tSNEM4dG9rH
OBw+9Mx1ELa7G6N05VaqxltbONM2lF2EqqV9Fzn1LS3pwHeNYONgezI5aReLRqEVqjXBaYx8eGNP
CDODfoxNiurYUeimbPSQKZ0lO4FsDulgpAGwBM3dXT2Lw9ShnSz6hdtvfw+myg7GQWbaGSihgCX4
qa1pPqizbwiU43oosVbkbJt1KgHrtlQY2SkC8so6HQGfNIvEHxXxboVxshoNFsZqqG88x03WWjs/
Q3TExdYRtDa4aPLs0p38Th2/OoebrEK/dTuScNwRvPBQ+BTGuHW8l1aHYjVGZhBXx94Tu4Uktwpt
FyC71sLFx5VQ6wo0qmq+n4SHaUybidNuSrnRXbvwh0RdRAUsJq2X0DHuzDHK12FCldDVAC865VsV
gZXvnru0w1mIT2QHK1k7Gi16LacJTL1jbfvo1BC/egaYQzETLSX1IKGtb5/DnF8ynSdjlzoKyqPI
VCFE9gZuRSaZ2m4n5h/tJ2Hzt45HJlrPCtoKJRM+gaHIUZtNNzF0hV2Rz/kGS+t+8Jji0rLds5a+
qzqaPekQnxSDbkOSj/skI8ZIzdV9lGswo1yWIbZpgqqa16Mnwi2aPSSGBqp6jGUrsx0Dl7hCJhiJ
QtFmQz4L5bVqnUPShFlQ175oqqMaAeVSIwoqRuuShjKl+qHPe3jX2cxYVEGmnOT0SWzCfMrV3qd7
BgStuCewBHOW4pzCLkOThzaVphE2yTS7KcPkAVMtCw/iMCjPLinzFrxBCPhJnAXpIsmWbXfPPjbo
VNWDJU2nti+dHGtEtZ2Tg9DLW6uksVCzz14pbn4/9JH3EpKHh9a5tpRvqnObWdrbvIfsNjHNmJ64
hDomI9iFyZbX+wA3y6jZd4zUaHdHUpUDoy8/1TT2K5FGRDk4jLGKgfWCiogZpWcLqj9T6H3t2Pue
tDTfkh2aWwz/K0SVDQwBExCW01Fsc77Q/5Q7a7GsDjHIdY05yq4IZKv0kKYDFZ+BfmTkaJ+lEiEM
rpVLk7XH2HGe3IlopzDMs4uSrq02D2o+0i7Cp7pnW4J2KzfpH1AOQRqxzxp9jeRoBmFf3E7dfGM4
SQ4wYlypUtwWbUarA1Gkpjs9s0MDDrGXEc0ldkytM2/mLH4w3NJYN1HZbfOkVu/cEMOEpRhPjVfd
97EEqAkZnlHMeErCJpjNJfGLpuMeWyxAcQ+iHzX/QBUFmRHlfJsrZwA/xMnpFAwy5YyoAOXHkgQ+
o0Oc2MMh3knI55uVjyZOn9xXCvrHXHkekFgaZET7Q4SLVPeYetQfY+jxDYn8GdzWtRZEx6EDrAjT
vUYhhLzhDiE6oLGM/+RsjKxc3cLemLZCe9AYXnrdpf1WGsE01w3ilhnBeX3XT5EOLgOVdlaQnWFU
tksdyT0vnPBAqKz29DI+FW3unJXMOUaphQjKIDgm7N7wf+EwqN2R0zykUHHCafNGdZCdiGwjGFTr
TO/cFTuKcm228YbOh3nOsTEOCGGJsN05BW7kguaygl23F77UqWQz3R57mnTrWvSfdmXiDjDxcRv9
K2M7SuoSMqpwm3XqpMmqMFR3U3jdqdi6Ye8PbUyENNEqY8b6N+v6rZdXDavDzdQlbKkoyjcGSRj0
LEufPZ23XsIAN1rGiG2RK9L2FL4t22N+xtR8Nkq4amlUHMeaxB+ExuoaqcnOdMSfSEspc2EWqLBp
LBA0t7eNjd0kB0ht6CIIkYvNzynBzmkpB11LN+EEidpN8KRV6QM0AGCEQwpreXia+DR6L9+n5ENa
kmxpdCgbAHt+bDtlYJZlvqkmlVO9J/8iK9J7iedxW6D/0bTuNiTsrOS/xna/eMjMUZIOBz+8rxwS
JqvsW4/p8qh29YiFZ4ds4q2j/Y4amIHIa8THjHWRlbTqoK3NI+IRnar6Q6PqGb4XQzmvT9UW6nf3
7GjjafHEBOFEuW7oAcmVFSrdJP+wsYYycupHsh8xDpSsaFn7s751H3t7G5NMGFTpcDtNzdlb/IYo
kHYIa7A7U8TFkquLrZuJ70wbMjafrIBz1WnuusY8EgbnbQqZBY2jhGBzgWrIXU9XhUahSjpfHL7Q
mGoDihX8bySi2kpP/QyrIYHtk29S0VgnI5kzriM31TItufHIuE+IB/M4WL10Wxe92CjMmNbIfhKm
BgLkQvzQisPjYSC8ikqaSNTpysnLD5FmHOyRzvZAs4uKprm2e044Ds3IkApz2x5tp6HSYXoPSgw3
perFN9IuNlGAEFc4ueV2MgwAuQJLlqUD1E9YbGra86wq3200mgeBTLpVvezevXEftTEujyJyMWek
NvXO6ME2fuw8FbdVOt9FHakrGJbCMR7P44x0eNlxCVTexmBl6Hln8kxAIM5Ff6okAT6ugac1cSN1
1diSKAJRvUDAV19tYd23hvVZWdkrxoFwa6aTGjCq9c69RYF1a3gZ0uUe2xlbf7phpbROdsEAmZnu
mjJT66sOzqDIcvdj/ZKJeYQOT+CEajWfleibQ1Eb6y7sbmWNtQjlgBGAY0jWdau0m1ai6o0wjEsk
kpOoo03TmKtSyc8hsZR7rZ+mi+akRGlKCHxJq+7tWb1QOKCGnc7btvLThsFYjTGgS5P4lyQZ8LFS
oV8LqI8EBwkW2IO4qZI0/I4LWmxjUwNX9LaKHebEdIjaV3Vl0zUjOIks2Y7Yn8mFZs4yOA3cPj1P
k/2gVaFxj8tq7+FwIehce0joRe1GZPAsTYn8tWxtW+Ls6mnsHzTXOykkw/jqqD1pVAgts5+DLFSV
JX1FO+iG+5GC4llPrZkHMMJpHsJarLSeXQtZZJrZSX7v0B/Rd2VHT02etVnEfuji+iEQk3SinIgK
qLVTS4UsjOUW7qxYa7mJZg0yPWYST+zRgagMJe85kgqiUUsloPeOzTahDcSliTlMvRUNlsCQlMa5
yz96q9EuWtdvhuIzVK3sOQ/zuyQ3Pq3c3mCpJfMlx/PUhhtgG0EXD/dASRZFrWx95br7VfzQsb9l
K1+UpvM2iV0GoUPCUl7p1rZhXlbr9tuOChamHoByE/PzIHVmyv4wVPW86SFiME6xmyrjlyFVGH0N
pH2FF2LlY8f5nbiyPJtJ8lZXzMsF5WqyjgC6i+xQcFLvDNckzVehp9Kwth6qsfNBOxosn6ZofjfY
DBMhtLZrWMtqRRcjka+h3iYbL5NvQm/DdUgJD2ij/BnaOocgU8ZrT0rhk20BrLFkgdwNUKUdJygU
ztd56IAXISTJ1ZY3q5feOiJ3i/ef0oZwjjWDjVOZM9Vh9QVHCSSWvn9UoxY35lImNiEK+F0lH4vE
kyBv7YmakwUFMO6mlcPg1KdZeJiskggWET+VuoUqvyIgqtaNft3OShmoEP6QdMbNJjKmD3xff2Q2
1gilnNuK+Oyt7c1WkNc8HOHKc5awBBxwWsFjKimyd7OfO9W5VxtqvPqMH7YeHtUe5n3jF5o/5Qa3
kNdjZWtaVPvYi0Y+qBkfvSXAXrVIT75eop6CWPP/fZvO7p0g5v88cFqO8HuYmqXQ2ia9tDxqadms
rw+8PqZu7CVdfnkidXx3Wv++YpjV3HW9nkwxd12f8F8Xf4//9x5iBWDO7v+v7+Lvm/z7isx3Yt78
9y0RKcy+05Azc7Rbg/NjeU/XV//7Rq6vpkNFLHa/L1wrGUuI60MbrOft3+/v78Gvt/4e5XpJdcaW
3wMn6d7r369eUrcQ1Z4YWX0vtbFimCF/53opRPvw99Lvbe48g9v5vZ4isqKq9p9HXi9Fy0j9e5uA
sAPb09xdb/97hOu9f5/8+1q/z/vnMBbxDKQjRricberom6TTNNYN0eX3jTRYp5YQQD7Bf12sBOcq
Qe+8n+vBieOF1D9aT1kxsDXvM3UK3I5cqCXn/fonXQJA4uXPP7f9Xr1eKqVzg8PcC/65/fr8623X
g/xenVmFsvchm/d67+8dvy/2e9v1ITmFLCrwy1v751jX2/45zPWqJxswIcKK11RAtr/H+/txr9ev
hyq7OsVm/P/91H8f9L8Oe31ONnsHT3T11q5sSfwPyzINvwy7L646IXGg1vLnn6vqKHFM/nP3oBJ4
iQnHWyouKvFU1yf9/vnnNrXqQzJCsJn+vsI/L/P73H9e6n89TvNC3tPvsdAXNgfCI683X59g1mTU
//1kvwf4r/v/eZHr1X/vVryi3gH82fzPr+D3sL/v438e5vrAfx5zvS1GQbYZHJIHEiDi6HyREWq0
0FblIGl9aIXRyltc2Unwd7gYjGfFItVpPsV6/XQdDSpKeNjGq2pvGplDStRSfSiAfGcKJUW2bLah
LJMYtDdN+5C4DrZ0f9sjIXXt0VouUa1rTbbYNqZRLbO2fOaznlE6A7fxqIatuoMhss3G/rHpEkqO
CiVNpyxpIwrUf50dBXXYX4RWnayZiSPsWDOLYrqd6v6bJHQ/wyOLKE2y96APSw2wWeS6E5Fp2DRL
XQ23GG2/vXx81GoPj2iDKKIYK8RFrbUiADbZ6JDRAtCQRdXEqxY6Me6ZOr6xUUGdoqUPs3hdh6k4
FxpaAJrYlu/ZJYIAlsJ00bFxZjK8qxtoT+rkrJxhVu8ALuqLeW1l2GxXR+eFpQlbG5lpSNhZ6Oig
IQM8yKzE6IH3BVt9vlO/Yq/CTu9i6uSQ0fNRNiHEXpaDSEHxvqjD/GSY+b6s6xMqXVDlwnzDnHao
qologA6SlMXczgrlJo7oSJHjGvns2CtflPsp7sDMkD4RppQBFZXIuSjVViSAUvOQC5+p4buzpLEL
3Th+jOghzrUOOT90hV+zMRfudMn68Y9w+GLc3nujp057tPfI587SdYJb92p702ry7+id3ei9CkHT
SNm3tPFL0/8Bj5UTBMGKYJwtdxvOK0ep5U7qtL+V1t0mps03bVJOr8VgblgbP7OWHAPRqNU6l+Lb
SW4L0BGLLpDn2pSSt4YCo01XMN515Ge2dN3WTgjgsffiDe37YleTvo0QIW4DF0/11pR54KLR2Og4
gtcRukbi3+7GhblPWId6M85oPiOsAAdoBKSDBEYMQIIeJBj8yFVpG/Bbkjo7+1j5I8Ni9tvxtJxB
emrLUx7PP7SwWSYL2gON+S4VJzxXevfVFPq41vn5rZEBwhOZkMrFsVOvTTU12U85N7QpYDriDTGF
GH1CEwPDzJTtnKnoneVEUwRcFCAS+RImGWJ+G4NuifBqKmAZuLyWjZLMLyVu5A4TNfRjCx2dEhSR
CO8mjQi/xv2s8xJqFIGfU68E0iXRZ9BYl2nGiXpCfIxLrFxe/A2KHHzdSFCyNs6vXoP73DZ3mvID
OgjxSWIke7ycBckE6t0sQzj2U05caP84aQQUqN5N57L6rhQqr1kP1kXJvrJG64K5YWFM4bEOFPeZ
rCqiSNMixCVVdr7Zl9RClOpm5ie9Br9HUVzTLtFIdaKg+9qpH1ZjsuwBFb/p2geRNU+I6fO1R6XS
9uo3TfZnemjAVw0Z5LJ/rtSQXF+RUhknh50iTc9+Qxuht0ZViHyKdkfqxDvLVFTWyRrhgeazAgDe
xLaW5+yRRNGofplCV3G1CA9qt9MMBJd5Pr2QiPMRRg00m6T6TufXWSc3zkEdqiYxvXv9yW3iJxD2
5bFMpBYMR/KYVbv3PuTYuT7lKnI7iL+sWJDbof6nzNFTq/ZbOlhndJkv4P1vTJ2HFRpptSr6Ozmb
6aZH0iJrcROiD6E0NW2zGOpiMpfxbvq0+20f5o9Z2b1rXUlfSE63JpS7ocMzaFNJxCTB2A3EBpUh
Wd5lR4EVimvEObFuqw51XPrR8yWt2hohDDaLfT1iwcKmBfeLPWKssmZ38PuI6mjUQVtY4R1qFNgA
IdC4pYVsj4VvlBA+SqBBaPBeB4LafM3LF2U85Qghipfa0oy1JSc/JwrRJ25v9u1WpSADZoHMvHFD
eMKznep3PXTNlXjpoSKtmyTDSokgItG/KyX7LgAHiwaQAQXXNcCRaNU5BY6ZjuUamCpCHBDSuCT1
rOIpetVQKYwFus5hqh7UtDk3ggCScrqpOwqdgoKVPvCGYz3wBNY7VertZlRs6ppqfaFvtVBNTd9w
Ivat0bivyILjP1Jmdh2gF6E8Kok4T7V9S1fdEQ7mobw6FxmFLcPZN439IaAIVKN5C6Kg8AEegy5z
mlUUSul3Q4j+wx0Oks56ZC+RBMy6m85I0bUTn+bbCr0bxH0T+oZy9END+XIbGnxhP26NxKAzMKBR
csgyHVvICDMRKoW5rUx9a83DKYvLJ1gbsPtyhOgx8pCpyd8Si9NMqV49tUoP/TqKXZgozT0a4Eew
ps/TTKCK2YpHgkW+qtF+0St0NZSGC+Ia7Gg8ESXoZBRcNYGUVbPtU1Ujo6kEndSKpoxtin0WolBJ
7O2QEGGRoFR7o2v/7kX5o113NyNkxVQdELjmO2HmbxkEbCuVItA71gZGfxNDZsxJwN6oLUWtrNZv
E4LajZbfZ4acFqzfIuTrc3p9yWAjsa+mNb/N90mO75GgJ+jkSEJdwMkyoeNbZF+DkzwZzfhGuOtP
SpO2jwxCl5N9ZxaP9FfpyKnVfY2rtEsUuuMwCFd8Hw/mjCClmpN+QwxTR7jEvIU29SFcsY86bDmL
D790C6Qf0vkRppjBEdI47yQShtKk/aQit1DMgazqxai/eIRkeZdF8BU0hBEbTFHb0fb2b4VIlwKZ
u69G2vSY1KK1MgH2jRPmZkU/NnnHfjlcsrQcfbfoqJs6hKrgZEdpfakFxiN1eO14U3u1fknqrFmp
U/7stcqRke8haeGCdJ3DVx+dNVASlaVvJSCGsQoDsSPrOBB8LQwSSCUSLFergTbhezzRGOyc+py4
i3pBio0qJtsfvZusqh7yjghOmkKYVPj1Dm74A/T7UGUDXIuxfUEVcqN78rYDm+10w10to3dImLRB
PMpQ6ZC/OZ6H/gCzJ9Q5ilqQb6cVVGmqfGDFGMRemlYbWNFAczXUG36SWxPC6Z6UvbAqzngDUNtg
BsIzw8+le7ElZbk5d0eiYKpLnlIgweXDt2mi5zQKkh5tyE+LcaWQULQbr3tKKMTv2piuCoIeB9cC
HgN052XUH5FuxSs0jO/YYHyGXD2wiyZwRH8yWu8kq5o0pxAtfZ7g+aK1bijoCrBQFxnqVDdylJUx
A2rvDb5kh6/RcXAQFKis/E53vJXAw06dhc5q8YCeuuacQ8yEhvr/cHceTZJjZ3f+KwzuQQG4F+Z+
IWqRmUif5V3XBlEW3nv8ej3ooSR2j2IYoaU2E9Nk11Qa4OI15zxnZTV1dNf2Xuvb7QMPOCrJW/Wp
j113Jnh23bSFtXf99kGTE92c6l7R/K6mSYuwy3avdaO2sDjYakQT/y+SuZQhTc1WJC2KaoNsnpuH
IqxCE1gFrM/Y9SFIzRIoLCA8XKKXHYp6QIhI5Ut04NTGZGfh6yTrJo7OEj9WHwzXo4q5XKrozuD4
2TTdAimHEIhk5RxExTd4LMbj4J/WiYBJ7F4hOHk3RlQp0CQpvTEJ+RF4Fie/dAGBmhSLAUO2XgVX
lCAgb6yLGSVP1NpPri3KtUUGCDLd8YOpFMsWtx+vXMWjxp42idu9BXAWYse+1YKY8bhdId2uuDsG
ePHMbq0+Y9tkpwnQWGowO5UQHqJveG+yPVmFUa/Yu2srYxwerWLwDNMaKaw0nq0OfbDd3WBDZdmr
JTeC2Tg713dGYvmONdt1Vc1sMeew36HLFYQ1bgw3f0RB9E6nXK3BTCJ7Ndj4O1w02rfpm29RkRx8
m+1gFLanUl5lpQ5IK0RMnGYUorNF+FQDrF9hyoln61J36iHTui9WO0LJcwRSDMn7ZsIpvcJq5LV9
sITXSUQk1Y+xjo9dPt/NguFMX75WEhDGqBCNEbzyWEoko9BzH90FalHpMH0TTPloZTGAu2g5dBAC
iFNYr8z7HrhVlFtvcQcqqx8mor9scyvF9GDqmJdi7sCQTziREZRMKFsWghKITITMAxYzbJQg4ytJ
c+x9HlOHuzTLhgoMEp+THORVMGYXortxxtmuSTnWXJrEetZgDEhsZMhV+xezOWnG1tZH1gCWdi8L
kuEl7RiHFDgu3cUHOj25i3d38EnBTjjYNHESYfOjD8W7aWvT1jf7exKBvQly6XoKCB2IaipCS3H1
F9qkPAoTEv/ChIIKcF2EpK9IxLdgXQFEuPtiqf3z3CSt3jLXk6nfRqjrV2HlbBLF7l5TXCWOZb5Z
rvsVsV/CKlgchDns+8lUbB6Mu8pSSKcMhaiY5DA9gWLPD3hRRGgqAqz96CYsxs1pbSCKdIzepQ4A
4GooJDyIO4gmqw613540BIpVgeivgScbp/kl1O1jXxO7VFA/D61iB2+Q+Gani+Uv3qyKZr5iFPBS
ys8JSVIJCoYQLMRkoulunXz44TTDRwTVbGapbZvGK/pO0v/EkABOr2BV1dj65oGFABdPKe/7xLnt
WIaupji79DiWNHaUqyJWP2IL/Qn6pwe/veukziKU1h0kowv3iLxUlkqX1JJnabD5TIIWatuIUUN3
rku6jh6wxCZkK6Dk8Gj22qOuunwbhNMdDrd+A9rgNvMVi/DYP9BqvbjqzmXWjsgkc8ivWwwLbUyB
TYFpO/iSYrPYTIN1RDa26utu1zoh+iFcz+ljhQP0qBOPxzW5rsl58MYYjhdyO/4qoWqeZtpMno9N
gOnSaPD5BdHsqQ7vae54Q6W/aGl6dOvO3PnjtCtGf1v0KaaXyoEZ1LcfYUUipyUO1Bd4wikwBmdl
UVXSfQ3XenKgkrYO2qI86QEvGUVv82tsj3qfcFWhXnJAy2vyMT8nJ3wJ29AjqTTD19KJdaxMRFfT
cyGj1PPNXQqGZJX3ZLM1uFrsmNWeBIOYs2H32XZu/JhvTdk1WhgFmbhe2GDOnr8WL+IrO3kcyedY
WQWC1pIovTV0t7VymxKiFXhD5aijLD5LH6hbEpZXLbRukVgRptfxVCbmOyCIvR/CCrcYgjMM+YiG
6TFBxUb6qQI0yx3vgTSmN1TcSsPQXOXTVpHtO8EgRevZklSWBKxCCx98tu/JtC9XMSa7TeozC4mi
z8JPz7qDpokWzKKtt8rVHDX7cCzalUudvaoL83MQmDrSR6J88x3Ct1cHNQuwa+YnKjskovws2AFt
nSL9jFOsvkM/bCszvJoDhKoV/1g3y/5en6/rkCiBm5GnKbfiFU7lt8j0t6bVf4NkWXhN4J44owyn
9rLeeVLGeJpqDSVHRRdfiPq6ryW6MrZ/DturRJk7bRmFh+UElRyOaLpgVyMEjDbL5lVZDk/co6hB
jBKRyyBtrw4g8ZPeSV5gsAHxezBS/REPqraJ2P49SRPtyFD5t234qcbnyhXP6GcenKyj2oS6YqGz
WDe+H60QdaBIQkvp0C1Q8HJvotktql1V21vxQ7dN/B/iacw6jQ+0viv48BgKilstTaZNK8VLD/fD
CIiAnNFq8c2o4IyF4CGY7b2x6N5kEDaUwisqAJsri6/DRHNWdYL0lgLXY2/eqDC4Lb84eP0AMV8l
zmPY30ICDFZ2DecpXvjuUn8J68YkXqO4stLhYUSnsJ3C6CYm/lAodGQuO1nJGnZDE3gesHmPk7g3
3pBSvzk4lxudCzOxnpzQvjdt0mmD6BKqeZe0WFCgdTY1d0uAddod943QX7rWetccJCG8rwOmKpCR
OsOYmOc/4d4kw5j9oequksq+NBwASgLXq1vjh780r64WAMJGq2EU58S0CYbpm4+yGhetwFPaAaVm
QgqMEKCOrluIRXyuFqqYLi/UftZxU1lskAu/fc9lf1uG3QwfwKKn6e6dVJ4QWTRrlhTUVEjtAZEy
7Ik1bSOz+IsCwGApY0KSjYuPMAv3sZUca7zFemJ9hi5QeHaM5UamRrAdo505lVeJDV63rtJD2Y8L
lBOOXWG9JUZzrE02scqKvDjBfxu34j3089s6sjxewqkLrx1oCM08nHMN+k1iI92IwF8M4s5vNdwZ
/vecaw/m4lnDsfOgJa89GgdrNomk10tqLhNtZ1ZuRGt8OF17MFV0DxEnOBR58tn6y4cdpq+T0T8T
ScwRJnAaNwXvORquJij4BeEDWCjeKCHe9EXmDG97a5XTa1cGw8rVeZCD00yIPoQ/OpsO8ubu56Ry
3I0cmRsxMZrVI5OAH5NpQviqsAQtO9VzlgYnVNB3mTvIlaNrP+ZgOOuVOoYqv5gc4UBRdi05Miyu
TVQ1rRcN0UsEv379XVnlhyXSd78sfQr44jbTqhUSNg4XG3eMj/mD9DGI6h7MvLXNRC9NjPIk0uwe
MeQqd9CQ5KhfpgELU2j4z3GMKtbqIL+QJniKZilYUyOm14pgZ1c5oc7rdh7jleNEyXYOnFNa5G+2
rF6Rjl/3me96Edcpd8gzbgfH07qNyotL1MEFNut47Qxd4DlavhbxfKX5+TFP+xnur/CsDtIPjzzN
s9K1a3J3oaLs91aPwnzRU48uFrvlTZVC3Y0OwxswTXTlVHRcxflFpE8QZDZhWtzUYfsS9mhfl0tw
nipzlVMebQObC4VZ/hV2vx0T8Rffaa+Y3F77EA3pEsyB08nwrLg8pTK7B0/9Ixvh2RdtSFk7lDtX
zV4oWx6MeXSPeoHnsM5QhuFxuacbuyew96Vs4w+634fBbduDgx9E5PMSzZ6+WOW5Lv0flAfdIQwp
UXwG9WfNlV6NjmqN2D4BxWTua00y1otJv4vNKjhDqT8XTqld0Ws+jxmz3blztjUhNxuUFgM9PUIc
DDVMxmUK6LK+5IXGgoD/AAwr7YO+F4R8/yAj392Ps3ZV0pUfgixhiOkGxz4aaBq1eismcLZljOi+
JK94ajLjCDfYwHVITHiQODRqbqjvMt/YTZOqDpbmIsefFOldhsjutKlBUwOZY/fzj3/8b0RlxdyX
rG82TholaIFLk2dVa9HGZ8UuJbAhyMcXV0YXFj/d1nbwVFVqOhRORiCE67zazJENDNQrR3Tanvez
nQ0K1U76TPoMgloa+2lO62bXU6HXA88wmOW7JGrvy7F461oQUJHN02fWhoM0erVz/G/HmYC9pKyG
KubGc1PBgMWxifQ1JVBzarEwUdrbg/GFG5ibhgo78/13EUuwOXCtN1CVpMIiT0QJ78nmWHKrI86R
ZXiuIdp0947vfITKxPwiVzERGayI/IOYo7MumVi1ynxWyVWHFAGP8KVafl20bGCEbVQIRF8H5T65
EiKGm+8l/pt1P8XnWbfvsvK6jMEwoKy5zwMc7hiZDnUpGWk613gYV7Xjftaj5fAwhORlpbfxsjpQ
GrD4eaxPkshlXBCCO0Llk9fp7bHr0T1WQTWuignJGkI3bmtxyHv5RSwX3Rv8FHTiVRIyCbV9Mj6c
suHKEhDSJ4x3IKSu67h/GbOGcmiMsTWK7HuI5ubSJu0uYLytW3TKIoDNyEXJfkDgDQz1l2hyLir4
RgUVn/R68SLQcJYRcMWGyNVsePIFtpTepUcLA+SxBdbvsS1QCRcoM1RM7wzQEgr9uAM3bDwnitM6
aYHUJYxYoEFZOyM6SfC8K7uXV/TYD7aePTcZpEqN8I9Nb4CgCKDkZ665ixYpXIwiky+RJA9H30sm
hwyp0Gky9sT4O5MSxndslrDVZ82+Gq0k2aEM4qfMk2AXttVd+23GkJhBRd74PcuVPuCnmoXx1o70
cJqAsAQefZ3YEPL9uX8w0oJCVVQ4iyH9rAQDK6v8TOLqplb5sE+nxV1EYt7BlIc2azukOyymmpnh
k+Mkbx1DPp42hYbZlIlZWoSHIO6XAtr8Ydn4X5lWBjv+dn2jZ2iWBhN527J68l8rJiwYlzRq1/aM
cQDTIIbKIIWmRzFy64N5ATLHsLPTNbXrr3ptQdBkXelB166p+Vl72P3gLrDJnHF/R0gIGLWtEkEC
g6PeIJ4rVmOddLdVxhKoscj/sYbixFz+ElhwFaBEn0eQ0sbAWJNaiiiVHgsN3dQurCTYgS7SLy1r
dxylHGJEDuGxiS651K9VKcVOwpbdEhR4mKsYg0aSe6EpQfIFPByCQDangXl74mJpiJPxyc7xgert
I1szvv98BjbHRNaPmviYFozV6VtJMURfWIt+m+uiXg9VHp1bh/1pVTO0L8WonX4SRlMFLLBF7kkD
8aJU7uXWUn8WrXWa+4OVcJKmESHb9iwIAgN1bMhiOspm2QnVurbqjAzflpPU1LWkHSyR354MuSy0
QZon9o1Zy41Gm2VbT9kS0+QYub925To3oURYA+xvyS3alEB0bf86HfkVycQtLNIabLmUAhVddcZf
+9zafLa+0dpQ9hI0NNz2m2x8qm3eMaEBLuRYDGZjQNZyw0rGdvtnS1kGUvDs7DKUPAUFaGkHqwHb
VhgRvhcmDZRHkAiez+82ymkrKo5QY6myHHY9nu2iBI+Dfi9p3MGgZppndjLfsSwWoZVvFTLMMOz5
fdWbbsv2LjN9r4+nZ3AM57J3eqgJcYGeEmtFPrEimgEIjNHMX9K+ZabxCVjBeynsbuO43ZGUg5nB
oTJVDcCCsbldfpptykc0xTf94tR1ffcpDXt3j0+pJ/etLFctGtSNWVX7LifwhyvZ8nFNcSNBZikv
cmo5bkaSGBwTZydlhcU1J0vjcwysN9387sf5s8ur2wWwalnVzdzY+rGJMJY3/hvaPX5amjaG7gcf
stRmLDkyUyoeWxv6q4Eds41/Kg57rwm1H6qWLlKFWl9z3iEpkJrjpbP7ESaSnQ5rLwLuqXToc+Rq
omKlr92ZxIWts3FKNjy2D7Hwp6ONFWcV0frIvKOYDYpxq5XaLi2j+1ZL9W3t3phSozDUp6d+BFDV
6EyFx/oRELsNvRbfXUAe1Dgo8DpjOvPqg0vYtD9INW8aosf76Mal26cJ5qnY9+OzNGkHOvxqq1Bp
1Oz7urDC64Awbq0QrA2oVYYGPW/RE8oDoDv1L0mX9CvZfQ4uA/0yZgTfB9pDy1CgINpmFZhkMsKP
fux92sMYjrqHFuRNo3WvQ2eCHBbJQxbHt5osl5x76DbODAS/UMyvjZ6eD2ocw/8y/9LF8N72OhWL
TfoHZ88uyQtYn+k7jnKfn8Vcorl0xqZT3/GOYq4qfEV1aaW7UIDxJDk80eJ9psMWqn1xUzUqPhbo
kteigo+EF3Aq1YnrKCeICq9N2A7DVYk1S9YIWUbQWWH3Nk3FNU/YmCpYrDCVRDBRc3Qg5XaKi+aM
s4ypv4rLG30uP+MGLUgbxvemrvx1WDF6DQsLQl/F4AQDXXed2+so0z6YtQ+vWrBn+4qMXZME+LBm
m8f8w3HggzqS1qhurqrFmRMb+rwLoNpdR8s/LKZvmaZIHV/+hE/lo7eYPJSJzbtt3AfABeM+QyC+
SpBAMCBKtq6mIAvW/bQpK85hvzQe4i6KuQ7056YMh41hms6avC6XaLKNnNVzEIVAZWpm2kWTDV7t
08iQjkItRCRUUR2qsXnonXLemRiQvB6Y0piQp8khh8O6TqsdNw8uYheLUuvi/TXYxFHCccbaqOzp
vJLCE3XTXfWle5fmfKD5jF+1NOqrVrXlKolAUvLzCOC1lvUGDPfr2p8Y8jNmxFH4PnQGTFKHtXzc
GU/CrhzUHa8lTPVdOGKwLkCX1c51xkZsg4UdOTHKeb/Utj0rViPVmk0BtCzGtOXbPdZw8jPqbiSa
vAIe5l8BJbsENr0KbRk62BJerEYAW2Ggh1ZlSZEzfnHkAmNz3BtD1LdVlzCGsSFxTOw/Jc+lIG3p
BPBm+v1N7OMajyxBWkueBVstBf9WGe63Y/V4D9unsUVpJmvKDUIJ1k4zcT4LEitG4nEEdNb42yH+
2Juz9KMi+J3hZ0vtp6H6z6fgNIjysU4QU7RcXGbzMCbNSdUofPBpeujMHw1Y+Mhv5Yfsa3zywgAt
p0yx9k1CGUB1p+xfvD6wDwrJz7GMx0djxsIXlBrb9oIPwJGfcAN2XaitcYqkRKa78WaI0wcIEexN
HZz8yMiR003XvWB7YEn/R3iDAoVTZe0Ps9eZ7Ubr6wvgsXSHLOMw9f512bAgdphFJAbBRMz0Yo7/
6TnLra96Hi8SvAFV6ib0wxOG5HzF1akhCGrAsOPTSpbqjD3KtR2HWLqTBsNmL/aV1R4MiEldNt5r
02xcOrRAZmnxGIj2cCmI/1Diy0wEOGNYEVrRzsy5Eh4GfG5mtc4qRE+1G55admnM3N5M2bZn9J+c
9i4hfm2rNmT2kXm5BNlHt2kBly/grC/qXSONg90TDJQASPZSo3wlsgFr3YhdydS+Aqt7S2Ty3kJU
5uo3d0PF9yKjgexaPdnacwOuliFkHGeepsVs0AR+PrMACSJxsTFhYGNr8TH3aJYRPnHCHuM2fuT7
v3Pea/ySm4B5AWNahv6N0vEd0lZZwdfYjHeN6XyVafvsTs09WwgopLEW8KG37J1xl1U+7YA0FvUO
e1QNz7UtwRvpIYEZXTZXtPxE1CI7EqeyMt4NfwCzlKMTW7ZZeRsgfEldYGF5eehH+9TXx0lMO4c7
KEe9l3Fw+7b2QpjLd23ixIZlPe4KQM2Dj3u+/sqd5lmVAdPovLiuJOkDPDk501P4dftM9pcRoATe
2YHlide5EZI6XZbbgEK1Kp3UsxabC4fPp2N+sdB0vXBWlxFJ2iY3CLDIglvMwuERhtBxtOafhvJL
CSCMwj0724ACk7zKdi3pgB6yOYvqAmJjbu+MYQzOTUugZ9BUd/jAPN0quP0TeaxpSoO2ImeuAz2Q
qarlhMdIFn+BZF8SMNqDIC1i44NTlDZTHMpbmjA78LRpwAIRqhOTDSIz8uU5GBne6OQPYVnfiE5s
RqAOvAwSp/DRblym5WtiZiAf0wpVrMvXREIba0ck59iubgNYtytzLNlYjSwxCH5iWJXuqlYDUFJe
t7NuQG3ut7gmwKslFGVlsy9yUB8dM+Eoh7zTjrnnhvMlgl+99sMq9/SyPQZufPADHaE6iiMDAKMH
v+Y5ollMR/wuPVl/LN/hwFH0A4D4DFjoVTFgBRVo0UabzDe7ra6l3u4zlRLLZlDvpi3uEOpqbZ2n
Bazt4aYNxHspT4Hg1ByjwWEd9q3QOBTEtGPdUV/O1L4x/JKV+8QGZTfmZP/UyUnQlIYBZcQYmNdO
PF6HA5LqoUPtYRzKIM22BuMBO7NvRhMzHOOpeldW+hGuDGiz2nxuRng3FQNTKwOz0vZEWuX2VT6L
e1/Ed5IzZes63S6p550qjaPPk1y68borWJDZIJPimGkkFrgYi4RZjWKDjJI/uQHFTokupoFnrLfZ
gUCi3dQbW6dtqUoYNqp8RAKgpWc5ElET959Jw64inglPukurruOmmbDCFC/o7j+j0frq+oKIU3Mj
9LTc6drIvmwCZFjRtdvhOyNZFvYYyBieaddkKzyElvMUO+NeN8UBU2a10VrzHBEXCF4WjU7HA9Ei
c291/kZL7VV6yQOjqde9klur4gmrD+9I1m/S5F2KBXBAslKS3mIJM/n+iufZV5sa9AFWJ+NRFTVq
JPUj7JC2s+k8a2ASVgjtOoSz49nK3Hu8Vgy4M/dRr/tz5xfX/3+HFdi2S2z9f/sf//1j/K/gq9i8
tW9/+8rbqJ2u3rKvf/79OWo+CtJc8l8CC/74qX8FFrj2P1w2KhZxBZb7R77A34avpv3n3zVl/gNc
sm0qJfEHObZl/+/AAun8Q4eLJ12D/8d0HMHLaGhOw3/+XZr/YOTl6MqyJbFEilf4v17fzR/R3c1v
f/4bW6ebIsrb5p9/N8Tf//ZvKcLSXYKDLaHD+eA/Z9iC1/BrjLYeJgCo7BOiyJppWjte0ydaRl7v
rWpETgfNGQM2oZLGTCMc4ErP9cmLHKHvOjlc/u3j+9fL++Xl/Jpz/cfLcUxbJ8DAYoZj8L7//eUk
fCilWWbWSVimCwwnLKHTf/STU17r+Rv5MAhBXGLFtB4LF+iUP9I0/vj6/i+/fwln+D955//69dLm
00V4RITE7+neqB4ouBx5qkf/R4FN/94agUW3nKqDTsM92KRu9iVTHAs3+39478tH/dsv51LhWrEs
doC6/O291+EQBl1iyBNGC+ut8Kdkt9Tg4PUJEasj80GLgxORs0nhzEctjj/t7KcjMTthBG13ouF0
A+sMmGto5v1/eHGEdPzpxRmMXBEl6YZyjN+uk6FKyDtjlneCisUosql+WGlVbqvKN7ZZEzFpaRjm
BRLEmJW7Gy3KdmkXEI3bm/cpQgtmKFgGRnf7169L/prH/vMb424wlInX0bXd5X799wtmLNImc8ZI
nkJQzbug8scNZQCyXV99EzIVPCKw3gkzJZ15lngH0t46wo6zjkhvWQrtm1iae9FgZUir6TSRXbQF
nYxpHPDKtW4cleo3ckRvLArO1MlhjWcHkXEa7PHTDmsbsPIPPEfOHms3MzPiNcIoKF7tVj1qsSnv
6EZuTENPLsqgeWpj49bW420amCXI9Om2C/zvJpf1rY8ek9G0Kw5h7PzQbPNZN3N1/utPy/g1nGT5
tGxiTmwbkoZjOwgEfv20YiMkAyfwsS/CO4HB2ciNbRnYPvkYkZUs4/uxQsxfoN5w8/oDuhsUq//H
F2IYnDzkxMJAkL/daEHMAzIE0Xey3HY4djqmf9Tad3M37kqzvZ9muMfl1JxAiR2gQh7Qqo8Pf/1h
/PnKsXWD3BfLcnRMx5b562cRtXiBbZ6wp94PvzVzD5WdgXc3HZBk3sgo3vId/afj7c+nLb/TNo3l
e8ClYP52teo9sQsEorHt1a39yBBnozXmfRG4N4WfwYlX+nzKLIjoLYlhgD4uOjajetnWU1X+h1vH
/PN5Y+tiyV0BU8kX4f52Mbj0uv2sGeJUJC0ysEGwc4clj4WCwAF1p7vTh+VQHpKZjtCa2Nft3OcX
HHTzAbVmtAGrR9cG+2nV4G88Du5ELhUJBgLrxIGsNsaeNd5Nty1wnjTTNqEgt4x+WSX13eqvv8yf
sTq/Hp62LnmO4VXiX8zfr2zfNFhM24k8DXIqTlh4/Ou6Bn9ojWG2G2MM6L5yz6XGwJhhrDykjQUP
YLJfRVFWdw00rqHUoVp3SU7px4JUDDWOnDLsD90gToxutKu0CTyfTmvDrizz9C6ZaBECSKgOO5OW
tBNU1ES/xaqp93/99pw/nb68KYm4j3Lachz9t9slSRXS+oTaGwlOtR+1khWCzssdyK87UVx2AZ6m
v/6VxnL9//6J2gDDLANytjB/vz/G0q1BlVTiFFlqJK0omG7KqL4xyoo2w4K2r4hO3wH7d08//+Eu
/OVPImSz//BQNn599vCgl1JXOnMPKhTnz3dqGbYF2eCldmx91pJ4i+6RpKQ0rQEigDEad+YQ69vS
ZaOEP0hczKbhScjybe+aTQeUg1yioA7uSWCr/8ND2/r1RF1em+NSjQnb5paWYqnh/v35UyYzEzQD
sVSlYM5pqeMZVhuvkz6DzB2oadN3cbbwci66g5wRwtemZHd/vTxXgiE1PbNyyKuGQX8aLPo7EFXL
Jp5cP1UxTbHIlCm4jPPccvbj4AJjZPkQBY3yRpMfBDNHQvXkn0ajs85k0QcXFVfGlRvZ1R58lSKU
1L/VEa2WgavA31oYDcpg28SujlpC1xEqU/clYRbtsgQtS81AjvKIafccmZuYlAkDqvIexrZ+M+wj
oyhOf32d8RX+eqVZlL4Oz3BuXKULYVP9/foZ5u4YyzET8hgEBjs8y37U55Cc5Ii8czvPrsUIipt2
CzO61iLw5rWvC8AZayo0VMp+nQBvinmOVDrdccTAeYXcCS6UmOiHmHv8DHmL2iFmJC9fM5kdZhJE
uXYWfT1IheMU2+KokA+Pw4IUTUDNI3PuN8YIPAJ1xTF3m3g32MNVFcS4cgLwRrbmNMdQkkVVKz8m
Ix1UKgriGpw03hJopwqj9M8/j3EqIC4vYJQakcK6dFx3689QM3AaHtj9gz4oRXGKQrLc3ahWx2Hc
Q2qarvJh3vppl51MsCD4zhhPUB5wCQ2o/mlk1/Pk7jk3olu7FdquEjG0tvyZHM7+gJf4rnCtO841
MDWURcTaA30ZvSkNm/vQpH2EawcOrNIAOtlsmBIL8JqeyZuWM/R60Npig1sCmKBeDgfq/10VE0qQ
NS44cCtwvESk0AJAfJ3bAP06PGYwn2CMj4zs2SnOKRCsEfSNnsEyFo2xjivzxdHZQ0b4gtaiJwqO
h/B9mr7GefwirD1B1REsNXa6Th+N54YcKNQx+nPRBxAaDAudQZd6ZQNdjiE12wjDL3aNk+aYLNn2
tVkvjtsCESUbAPYXVn8VdQIxl4qZuBT9Ka8bnITKuR+CWSET97cV6pGdgl5+nObpkUHUcGYrsjct
PTzomf2Vj4RWN6GqvNRp0CoX2DFQtePEDxmo9HAaAZNGe4EZ+zXJp2uJkIDcnP7OMfnOB0Eh33Z3
dtInZz/N8Xdafu5VMaSfBO0U2F1w6IZfg7Kk8MiyejeMdnuI3Cpl3pN+N3YT3Gm9/+3rrO6ArGRe
HxI0NbYtxayVzpecyKdSkXTGWRNhmbjClTitTKjuL0OJXC3OL1WMwMgPZbmjUO3Wie8gcU97siem
qX7o+o4RPLR/zV8Lt5nu3CwkdALCi8aKS7DcB41I0JbNZX3AT1CvQSwanouRt5oZP6WwnbjWxKbA
crghasAkwA0MZWgiKE+TxWcRsMr+eYXXOZyUzOdKVfybUfnfKqobAimKT0V03EpBe7kZ3OKKk8zc
lAwHdwGRE8xAwLyhKTY2TfOucWs8+uJHnA93KonMMwYSVA900jvQzPFpyHuUySmO1qm6b0SwC+Tg
37R2y568QYYSA5hQ9lcE2M+zMtgcaMQM0Ex9cciC+dSksBllHIcMeuPgdoqrNwnnZI+MFmJfkL75
pDxwYICslLK64Q0SLBTXzsE3/Tep/OnUZsW3JvvhEnSGjueHIEydb5XFQRc9BBZXWA5LjZzZJ+nf
w7jlqsCZ89mel/DdO/BEJKq6FN4EctTXTZ5sZjvLjimISBgV32owNNTUDVCWZWYHXyzr5vdAz4cj
pv7GsxLBBi6qXyL9kCICfYZx8BoZMN+XnSF4CAyuoMbgdank4qNSGTCJH62GXziiBlq3FUfgXDEA
SLoURyUqH13j29IZnZIIEsJhcrT4TNDdU007vLPQAq3rtAFuoYqPjJICanWywuhS3pQofA+9m5yJ
//EvDMlYQsz5vT6G/pYgxEOvza+hhX4qrtj9G5qTHqoeP2zVv9ZsJbus2akcMim9UR0wcEdpTezU
OXKN/dT4l1iNza1QW6C8mHNaBCTSqmNuu6Lx6qalDSVSF7T9Pmid4KEzBIyaNHusZTye0Tb6T5WU
X4GO6QfmZUIbzSvp807cpiUDUNaZ6olZWXElfE6k2EkxwGCQwBem5fuI3d9Yp4wC/ep5pEJDehDU
+7rrxnPWq4cQMRL3W78ToyGvF17qKGFrs5BDPICK4SE4j4RjbDIJvN8J9KuoIEQYjiiW3DjYGpKe
OhutQ9NU2qFvjZvKrxZPcXf2m8a9aPOl7l1I5ktzltMZb812WeTWNQ4GsBfFru5yBxXKnFIv3s8N
ottxlBX0ET+6RUrcFiTiGWT5njBh3ORtzUdmEq/GrgShXdw8MOaCwEbSgFcl6hXQWnGXzQrfFq4x
zx4G9vfmKJ57CayMVRSOSQ4nAXvqnJnN1zw15EgMoj/kPoB2jW4IvU3VeZAEB3qGTRjKySuYiHKR
mLeBhiXTtuglFJw+bt3EIlKllV6Zpw8QXdOzaM5TX2t7VVTdhr1zMBGAUtItluNN8z+ZO+/dxpE8
j7/KvAB9JIvFABwWOCtalt0Onf8R3LabOWc+/X0ouWcsd+/s3HJwK6BhOHWZKlX4hW+wwWMZmTvz
yp3cZrrywSmw89spo4bdqPTU1RlpfFhw5xeWsgAPE0IMAlCnKPGmUy3xTm9DUP4WDMS8dT7nZf+5
ifxi3cVGvdJxs4LL03xGLGyY7TR07lQXEf8kV3frcKChnY3JhW205RM6jQihwXa5DFM4FHVH1Sg3
ku9xKby5rUixzT3rtjLz+B2Ec5oSVUY3s7a3TVMVt8ThtGoxz1w4eJtFWeFdRqVBE1wr0g2Igszq
kg06X8aF6BdSHcQSBC78ngTOyxLY4gIlW/Qq+47sUlRzw0H73h80ddnRFFU66MN61XXbpgiCRRUE
Be9jLYmDcAIvDeo3Wm4X29xWNrLD9RFD+Aixn6ZF+mKlJqTECHJY5ONNOzdT2iiaY74rUlhOmIxD
vzK86qI3NdSNm+jaqYunXBf9Vx8AeFTpAJVA4HWlgWBCUF+XOxMdMdSc6U4410EOoTgAX0DPQAAn
ryh56Xi1cvnrwZKeRzHHu2WMk0N7DfWvo/sDT8su9VECCu3nQMS7ZSz84KqPKDicQ/SQi/1fDHKv
XmUmFOBQfolcrd0GOwfFUxbXfNADCdUUGTpuXn0LPFvEFfz+pJcARxN7savNkJYWmk/CRAi3K0Bg
FJGy5GbUFu1Ax6OyR3319qK0ja9NYj5lWUC6a6joKQUIoDjqt1DZ+aQksTdvleamiStM64qO9a87
y6wQxWJXDFtUEa7RziRRMaovuuJcgAeiK5ohX5E9G1L7Khyd3aXDjdx1wUrrfO4O4zHN0Ho2mvhz
nYbeuglB6yOVfV5q5l2HW/tyZ0tznifeV9O8HIthnSew+0Mqgyzle5dAvmr0+Bu9k08S20dLNZem
32EXk8YuQZzEjANqVzGU9x1bdgFTGnGr7CvuHiEGDWiQ93EDBbCrLqAIgBM1EroNAD12nnZl5Mha
IVF3peig79VkmdQaXZX3TQvCpujER8yyoAHytrVV/1V2obn0vQ53+xy7QAnd2W3SBzXuH2otWNe9
9ohBrgalD2fy+wYryzn+tHQ8MoNm8Uel9oGOho4z8yVOlQWeG5GEtxSCnYI+RecY6l/Hm5EaJSG2
A0sqzfCfgOB+3Te4Z7Q5Soh9FMqZyEocPAK0N4p8mMEYN+hdJbeNmtPExkJDQ5gUErY2t7MZ8kAg
c4fg3Cv8cOFZ+TbvEPwIEYw/L1tYfEmUE/2aCJti/BqpRon4bXqdBka1QGPaQhCCqaju6wwp/SiH
fTB3sNfANQJkUKmN6Nc2QqOliZbN0K01syfubTJyDxcUjMxIdqpy3eshlyzIQKUB2JyNfPHYbXf4
RIGJ1YKqmOXdbq75AL5J+tLKb4llIw9CET1vc0D/9Bot2y+Yv32NcZZZGib0mQo0l5DJO8UqVvUO
YdTG4UAnU5sTI0LbLP16bhvaObyHZzLeNRZZ1aIwdvgrFsZHLoYbYtEnpKZTziRubtfKEGlr2zmY
q1tb8SEplAasBZkv4ZoBLdFwYkmSfIHVzJIIHfxpiGkg2N+arjwVe5Q88udekmKIFAv5KvtU7EDx
Y0x4LkVMWOnCFEpd/V71OC3iGJHswUovjSAuAbiF92QVm6Et04WVofzBg8LxFT3nmLl26sxH52x0
0itpCUY1WgK78Mn25HPbSe4MoVrLsg+g2Fvv0WLtEaLDhWMX7BZxjCq36bpbVRP5UlQ6UhJ2g71D
vLuNs/Dat9u7jCCY86MyyCmdx0bhqGwKyvS0fXBT6UDPYKeZm2iOynvRItqm0mxvC/EksHG9FKDr
8xjBkSL3m3muLzsnpMVoomWRpkSOKddPWUHs1+pvIrkZIm+UP1cgzVsLVzFniK5R35UiRVYaDG+a
wtzqadcnbrkO9aewaWkWpzC/UTvGXThfoIOPcqHtnuOj/KXRZTEzq2jrEgjOEPlbJxboYkNmFidt
530aVlVeXmMYi29R67izyChvdZ0x8QlGttNRLuSOV1GqJmrygGcUhkPrMzSyArebiGzdwswSOpEp
JN6H2PxJ84sstJEtk3bv+ma9C3SwSoEEQdR42OkiTn3O0rWZ//Aa4fUYVD/pONKo1sKIjY09Imkb
7ZsPnRGDDKPrHjBN4ap3iJRtODT4fWGRMKNfRpwv4wBfQqM+t6FL+Yl7Z5hg+rIRdrLrPfgjrrkN
UFJawltdhZH1SWgFWhcwoAttrUO+s8zmoZCfIeQ/KU5IeFJhZjF2+ft67pbGZSl8KNw+Hr3poG39
AhUyT0X4AVXojdF6qNK6HxM1+665HM810OWgdUiHpT2r7Oja5Zbbja4WoWPeIAIB0SdCEo/y9Bo2
OTw61bnDIXIe4Yy7pQTa3gP+1hbkFojHOVSJxJAXo4UYgDwlDBYa4hPAisJ8JnpntnOMr1Q8VTAS
IHFpF+zmsDmiteYCKEPsR0XoNFHmEUi/WZ5bPTJEvr4CV/aMO7l2ZeJ9By4s2Gg+gfbcsZZqU5jn
upqaCxtPkGvGCa73n0VdElx7bnwjem+4+OP7ZYU0gjL0GqdO6pNRqfa5ht3i4cv990hKMgAoI4w7
E7j91QaKcl0JGKyJcvB0QoQgqlIkb3KMY6rxe8X+ez1MOS+BLJV2hXvd6gqmaKW6sXLPvd5/kL9/
ZoodtoxuDwzdtT+I1vxsRKJZ1zCAET0pW8yqXWVLz4cvrTbHHF2yhEB3Oxp9ghwLkMyPQBEt06zO
zlEwiddo84CkDnoITlYDSEQJR0Nh9StZcTe30H5YOkhthqhqqIjL+HH2VCZBDLccMaty19za7drB
14rb2kAUXFFG5CUxjAdEpC+5v1XT2vCSUINd1jLEEF0pr0ZKgddUARRKkGk1wevcMpUnKYvtYHjY
V7rUxyTXTCjr+yBw39WRp66M1EO0R3tHUcad+QPZnINky/k5Xdpw6Qc6IImmf4/cykPv4xVLevK9
HrkOppGzgcYa48ijVXJvHkuq1LjM8p5mhVVclDhq3dlasy114d3UoHc037tqQSjjG21fQSlptuNJ
2YL04OZ2CWuTQFwqLgIStluqALzJBtOhxJM3cmyEkVGUsNGDgvGVvCsHf7gGPpKuuKTQnBJsnl3g
K3ey1taGjhseSbR+UaqdxLd6eOpF6t3Tvbiy9Mrb2naurAv0ERFj2jnvAGknsixu1dDCSZrQAsy6
Zt1rkstk5yKSpHgYXZYyxpUOqdvIjdo1iunxOgx7hxO76lZW4hDRgEMUXu5usCgOLoCLzxSIR5zQ
AxT60vNXhd6kNyqlsvMOWyiMK5HzCRDU19tPsQfsh/aG3KKed2/m+Tvpo9ueFuBsc8u8arO9myiP
DMnXXnFvtjDFbhK1tPA2t7Vb6d2FkZ0jyOO7n5oyxmdS874BDATbSdENY4V5liPzqejA4NktX1Lo
zOjcA62LulwB1BgV69T6EFgVx3vbDRhOn0NjS5cwXQpyb7+4j4KLSDfSS+mlj0VelO8QqPXXQ2MD
EO65XZFO+Oo01sdB10GrFXhJ89KxJ4r1ZtF17iZtxYZAFeKCbeAb5xjmZZegX01yG6KsctX2N/og
LHZj6y5oSTrnTmYiSVJquxkdQSw/ZdHfZYT3FXLEl6mbIk8Tw4jqIrmGqKFs7Ty5x5p36ShpjqkY
9z900HibxtRP3IbEB1/0TxDEHhRb98FC2nd9axRbABcf4H9ol1qHTL9JjW6TDZDRwcXfaUJgN2Hb
8zTXjNk++dRTRGOrxryiUuTe1KWLHUuCxHwo3HwVUz+8ytRGvYqMQLsqVeSa6cfiOViOTsb7b+5/
p01kc2XfJ9DuFMMsb73RVLptATT59IApWBECzFp4KD1E91tgP4DVAjmKc0VoedQgr7YpsEWYmwLf
mthIGoxd6ATgsEZ1JHFXlv0eUYRiA3H0Wgyo5KRJ2i9y0p9125rvkTR01nkR93MrLWBiucMqa3Hj
snV64Dw6fS29VS+ygPQ52uk4lIW4D5TenTdon9Xuc9DuaqBVuGihELgtVXiElgWRoM86BTroDjZm
QujJgaWShy7gFQmf3cjTcsjhcuUGOyI721+3ATptcYrUrgD4a0EZMJIr2vngb32YDLHhzOvinUNC
dt52fYR2Reg9CtODP6Eo/Sbw0X/xTAcVN0Xf4BBhXqjux6ypgcmOH9hHd2C4Hw3F5iS1OyTQVUot
wyhmWrfU7PefodFEDT8L9HIBVJLaaeXixEDSP3cETjudZfbE5ZJZiWxKmhBQsQjFJ5lobDNopX/Z
NGNTjrwfBoasU2Xe2BosEjS1kE1CKqFJAhIM6ie22Jqjz7rK0axiXbZ0PO0iRmwOHGUUXZQFSYje
m/d9az6WriXR49ifr9r7Nu/kCguA27aAXNdxXC862b3zA5eaVHPu7UqmWTSoitcQF0HPoyUiWrL/
Oth4oiTGE6j4ePVznBvdhQV3R0GHiMN8MOdmLC/CkGp07qbfZREql5z+a6pwSEbUxiiVt8J4C6qT
KVrUGQukEDLnQzZY/q0PcQVrn+fayM1N2vPEnVRQLKs4HUnJztWocK80Eyx/FuN7FSgBUVYSpOcx
ItdrslgXwYDznJPzPPPhWHh5Bya/iK4oNCGaXAE53DPX1ND5KBr0kNpIue8KdayAgE12TRQLKO7b
buXSJ3PQWqBA5eAwC/29vwD4hyQGXu5Ww+IO+l1zXhuLGl+oc8gZ4bKOcBrX4Yb2bZgDaqEM1uv9
hrTzHG7LcCO0CxRgyhVV/pVrGqMTBUDEoc5H2m0w4EwmK99Z1LAbKYOY3ipGF1OTuL4GxCRqD/NN
swYKm4r44ms6fjZRcVUZRXwRddqc5i1oeHSfaSnYMy/OzAU6N5TmkHQgdSpMwlDqi5ZLvgNZ4kml
SBRHFiVcLFUXbRej3589WCHsAq+7HbzeWCMbeKO5WbUCOYOoYmJf+zFEplT3IC8reHekbY3nTUEb
G7OADKm5BcUQaMp+PPcGFWMXjDwUZPyI6rAbSDLzOTfieolhza0gzybxQQ5fSbHUkQUObGQ9mrHe
yd2X2FHbRa4hOUFxwMWiCg2klHMJOcnOBzsLhZ+8msFopoDjnsssvW1QC1tq2beSYvjadFo8k7Fc
ic0712iieaXvngoTeRkXOlmzQ1OEwO+rD57nXHEIro2IVlpukQf5nrWB3IbDOFVeT4vvVd12F665
+9LGCEsEjZ0su4IqAWQZn4pSi34+RC/Ej3AjUOFKJuLjznXhCUHkz0SfoXduu3MUK7R56vicCmSr
np9yJ+5opgroxkoOmzLposVA3l6WQr/GHf5j5Qk6HmFxFxT149BVLEWImkQLOW0n3W+zy12CDDjd
PTugKOJjmqJ+HgqfEr6PQm8UImiZgWIfHEQ9lRR7e2jElyTwZtc+OtlY4qAjPW9x9wwKANFwxgnT
sfAJ1BUdYW68qAOcpfVbjRIFHnjiA76CESSh6KM0UQrwiazOY0nQ7GSQZn2U3eZhZN4OivG1V1El
MQ1b3wAqhBlnpAtICMWMunM773cAfs1R9lVTvkuIh/MCkYGF2RsorRs1JQ/tEu6aWNF85Yzv8ycg
YmwPu3xSd6U+7yqUwqoAJDbg32U40q3g2aNMQgA+NBQyUPXJ2+GDEqe3zmCvHAVQclm16ibPmnyR
GX1306iXwRhIUvxCXNL36ZFS1aYR1yGU4WrBfUcKf9mmcwF2bt4TeqObFBCTmqgGgKwJ4JibcqaY
ubGRfsEKyocvlltVH/Avk+9MrxmZRO6tXiIUI9sQDS6bxmqxK8xtG3Em7JQsWOkK/eRWJYjHnruB
AUlJAy7Yso4vAFpm2zJfJY78kNj2gwk5Y2331joPKzRv0vrcoU6/RHwjgPtFYhHrpE9aGb3zh+Yy
rkV3j68J9nlJ9X5AtvHSMxJ7C5mC+MqYtwJd+qFGkT+zCJQylOMoOQnyYJ3sKM501mK+SEuTdn6P
2Ct9A9ZfrX3AsBd5RTh2SZhtlMZw7+XgP9cKunYkzRCH0u5a4uK96nVUVdQsfkyGhhQjKMu1UGzE
GNBmdTOhftRd9PkqFDP0JCzXGb7hdQgzOxbdTULAtfESKi+G8ykdmx073f0quvRT3EJqobnmrolK
H/WUV5M2dTOz45iW0TCU6NFZCY5rlaA1q91ggaSuEivu0GElXPEhBWnNAqkmnJQchHNtF2JekuGq
QqkJ1aoUj1/exfOGP/ReuslTatWPRq6GK0QnriReM1s4Omt4y9FFYUMOSiFO4MMlVroWtQshuaHp
IUHP9DKLaCJz1wn/HaFHyHNJDemhVe2SmlWtrcDFfKMfjYRvkN/anMUrYUOE7M08m6kl7tTIXwe4
E/XXcaQgA+UjvVlQvfRlRoerM25dLV6Zgkw0zkPAC8Vc+pxutUHwg+U10ZaR6wsXsgJBr7aqfeeu
LqS62bkCfmJnmwuAqbMyj68S2cJm6JEDsXIX3ib6XshB0ZakH655eP85LpfuzuutpfD1L7uGd84D
HBHBQwBnEF4g0ITJl09TlIJuKKvoYmhY7ahFA3qnCkkMTUVwXgblepcr3kYsUlSdRtexoMu9j1mN
DIZKKJLSuZmp4FIXzYCuTm5BY6sVU1zIxNWWOjLes2YAHuUMZnaJ6vNlaFWQ34vPhRUnq2bsDRoq
bBW5C773Psp2WSu+wfxW17U9bAz42dRdXHdelf0KFn20LUYmG/Q/RJfxJLxQlFC53+Uoicp5gZcl
HSGwI6aF+UTyPAphuF1mbNESNOdAVEa/D/CfSA6sMaBKeJfeoUc7hyLG5Q16ZmZ4xVqpLZ/uGTKN
XussejprVYm1h2dmrFAPS3XKoAG82wp8BephQHNg1Jv4G6d2DRCfhEohLXJ1WuIKOKUZtXESBMvz
l3AL14VrGQu9CJ2NTcH4BhDVexVU2ugcfh21hrK0KyK4QM93Kw21DPOz3sXIwBCrbKE8MGLwhSzb
5nZ1cDgr5PfcTrRFYAMZ1KBQ+ahCYRQ8XhtoUmVOu+ECvW4iiESkpdATG/qjWrnVi6KYRaYLhLbO
to1ZXDX5rlriCHVpNGl0nQ+owJSDZlE5gGxWgSVHjaLDcqyBzWC5pcfl1Wuw8PMPVs9WQZLkQ6bW
2RIfPerlanmJjYg+T8FlzGUjh+t6NKMvg2qDFzPOICUSwYNjD3MU+2mq+TX6Ddna1au1cHKdDFdB
159QjtYDuWtQINVmoczDwgZ2NaLmz72ADkqPXG6AN+OiD6z+ppUqQSe6gwu7zregFqpFYgw3ipmU
C0EWhvVlBrDBwpXGKY34GnfzftXAaD4vdKubVwFecZ2wd5uw+RjMzFKFuZIqAd6ZKhaJHQgSr7EQ
1MzFUjcou/cdnZysoWdix82dC1TwPnb0y7Bg3nKEnjY71ZllXY3iQvPJZ/owd0PFOhtg77vOZds5
H+QQfNNqD0sZFO+xjnn9Yf+95vgH++/BN865EUSHpkOoLIyMZjSk1Y3v6ukmsCQub/tP99/cf4AJ
GczK0oQ4VSTFKgWiucvLYhPoQbFRBg3ppP3Xf3wTSlmxybm7EOofP93/ZrljnXkVTfbYssi/W04L
5OFHouY4Gu7V2JBzTYbIDo71Op7J2z/O/lM1TuILDdtGHbH3zR8f8qaHmfPH11ZPHOqbwaMSePkm
5+VtBqneFW2PD6BM5UrRy9X+Z3/8gprvTNLWzJ6VtGQOT6u5aKOc7x98/wHzkmJj1c22yf2AsB6L
AhS6+TBOe8v2j+KwR0hsl25oq97nITxlOX7lhGD34MYu9z/bf6u1ET0rXeMeqaaYExQbH4TF0guf
CmtFEX6IV6nofXykaLPmsftgDvJp/9/D8U3KDHs0NnxfoiVg6R3BseIAedij7P7riNlwIH7Q9OsL
3/WqN1/+Y/WcjrSV8r/H//X7b/3j+Ev+08ugI9vl6AtyXpgvt/Uz9ZXnso6qP//p7zSUcaA9/+R9
+tMQf+mXfvBZfj3QCyPnfZ/ByHlA+jmZ+2VV+I/Va1aOLlQBrvSIy7N/qP3r+bMxogdedv3E4MI5
A+BpwDNAN09zNAMwKKJL7suPwTCYZ6aUhqZSjQbgPYJB+YOv5vOfTcOfv8Ifs314syfNgioNMOmT
ZgECEq9MAxcswc+TBwBifz0LlnYmKcY7OkhOB1y5fpj2//9ZeExrYCusVeRmjxha+kit+Stz8GaE
o5VgOJIVYEgHrLkc6TCv58CxzxzIFrYOJhiPAsOEaHRaK0HjuUCZ/5VZeLOn/pgFVoJq8docQ2U5
yP2rPJoFAVUNqoNDrgh027b+UyvhzSt43h9kF0/Q4RBYmTgJwjjjnXZ0TgMgnaYYmQdHkwBfDyoZ
7D5zZH7AbDu5pYBs2tRJ0M848iQsVVuFjbV/ka8nwYYFaahCZccIKG6od5/aJFAuGQ+yafvBOON2
sEiHALSDjmO5H02Cc2YJqvwwf7iNDMhqpzYJmtiTUCdNguac0fyVGqwITcKgFG8vSSnP+Ol4XJzi
gaCr6tRlIHSWgS1Y6NARR1ovfIejdcCxyMUhLRwZYb+d4GbQ1JGQN2kZmOJMQwGHU5+Dz4a2xBHz
ehI0Kc4siFqvNwt/8P8/SvindwOMUn3quWioXA4wKIkI4XSotiQOeD0LlnVmC7YBDEi4tYfNcmKz
gCX7IXh5E33+H+Jmg4hQRzMOoqdqSe7cN2vBcc5sjTkSzICtqtDNTu5gZAFP3BDECboDUAymk6nr
8LvfTAITcMbNSMhsCYfloJ5cyEgMJ6YeC2wIQ4PcqoFi0PXDq3y9IWwCCa5HGObsCghXp5dCSelM
3Q/COoPkr6kqKABykV/kkc6ZCTlahx0thESJ4NT2A09mTg2cyR5GHQsCxvGuPOz610vBkkyCOiYP
NtoZArT3qc2CtZfLmHRNChJFoiU0PrgnCQp+ipZUoiUopppAEINDdBQCOa0LwrKcw/Kcdj9YgmqC
5K4Z46E3AZPFocAiwaUHozWbDXFyk2Db4xs3bSU4ZyqyDKx0TkdL7i/BN9sBYRKC5pFOfIq5tE49
iDdu2iTwThMyqocJGCtHr6fA5lgkKOMagolAJesEqyoEMVPnQLepmugoUvy+3N/MAgUFS9d1TVgQ
P1gLJxcoaIalTY6cjTNhwwfnZNRQ1dPHg+/1WtA0km1OAu4hClmcDYdi1gnlDxxo+tS1YBhU2KSu
6rzQfRL1JpnmZEQwiPyKwBklKEj0p3Y98P7ok49GdgSZtC4dSZmNl/m2xGazVjgzyDFQyOD8OLl4
iadWJ9+S6pmm4XoCpsNCYnlfPnq9IzgduUABniEPMuZYo6DHaYUKQmjT0yjtzDARKmVToI9GPnl8
LJBKCqJJ8iyV8ssphgo83UtH5N8PmISknErM/DpBOFoK5png5yw6skkqcP+xFsw/La6wIeyphyPt
OIgI5A9cAZD7KUAfrwWKzjo6Vyi5aWPF+QQngTLh1ISaXHKsrbC1iIrGc+HNhrAlk0DFgXAJAaGT
3BAS6cGpcSOzQHXJNumzECrs78HXG8Kyz0xWikPc5NDtOMFckn6pPTVmEuoZ0AMKCxZXoSpJqY83
hKOdUZjHS8TWOUFPcRaI7Z3Js0DGTJKEUCFltn288GYWWCto4OnEJYeS68ndkxxqk+vvhjwTCMyx
5l9abm8iR9M54waluHKoNZ5g5ChMlDYnngtjjWlUOCVtBLQhfurTs1XOqMQRVgoVHbx9Zfq0YiZa
ytrk+JkdQeCI3KBGs/4QHx+djkSOthSWAxxejE2Ik9sRY3d9arhgjEERs2C9wmS8ngXHOGPj0bXE
AXhfnz9M+wlllDoR3dQdMRYcKadSP6AjtX+zj09Hy6Qtx9HIlqEbPE7GqWUR7IhRN3NSnQl9ZYM0
gtvS+WVeTW2eNAPhEAe5TrKuEdRxYueChrjK1FkAukL1gD4tYK1flByJHSnLUmdyuCj+k0iuf5pG
0JAaA95pa0GcmcARiB4pQI9rnoPm9bkw4tksmlE2DXsLTYYX8NgpnQs899TTkXOBl06vmsBpD9Z6
GzuOVUd62CB8TrQbw5llT+3MjbrrQiC7Tu9xnyi8iZpANoHtIHxUQTWcZE5JSUCbvCOoNIFK+COd
erMWLEqvFicnKJF9LnV6mTWFJu1wZP/7RRZqr4jig5NkLeCADIzx+FwY7wjOH0mdiZ8hWn9y/UnW
wuRuBLAFoJuCoJGCo/Mz2pcO7Zmmkq+Y4PpecD4ndlMaoJWn3xGjH4Cm07cHxPNTfQHKLnmETf+S
z8bW1GELntIdQXlsctRE7ZXgmEoTeRPb/y3qmZvSAF/ObXSq8L7xXJhccRNn9KXo2dOFHNtvY4T8
Ol6wR8wXIB9awmOP8gRBjoLQd2rsOHIhqDjSd0Hp51fAhRHOZBEusFCgWp1gxU1I9MmmngvkEcCV
aMZQXR3jpjex4+FcYLaZij0q+OTOBZKpyZ0pYkfToLiASjtllDGR+GlHmATWFB/2Fej/U63pLxyh
v3OIZp4fPe0pRv5z+Yqn9C9/4Qf95ucBXohBI1dgZI0c/eLIODoMfSAUjF//4yhV2cNZX/3wB7x1
/3de/vvLC/z5Tx/9rR+v6sc31/5z8VA8ev3+B/2RK9H/RA/fHuKH1+wnYhXKqn88yU9Eqd8zqH8x
cBm+GXcsVE4et/AHvOt/DHQgZoydwukDhw8JQsg/RvqD8jF15Bmacd/TIvGPnvqADZw8dhqlxcNT
+vqpD1Cz6SMnyfNj5T/W1dHgewjX1MHnz9FD+1A8vx75gIuaPPILn++39PtvsxS5+2/H0+5Qvf3x
V39JA/xLq3vJrPtPR+/niEnmRJ/6/BAvC/f4kbkYRp7B1JHXzLjv/xhnv7wPFI6pA188PXhHC/AF
0zN53Cjyk9Q/3pEHcMTkoZMn/+HNKXLoMk8eOW2Pl8WBOzd12Mufz6YDWGbywAxQP4b90bo49Jqn
Dr1FNar8aZoPvcupY189+MnR6fHSB5s+btFHD8nT6+l4KaVPH7osHx69unyuqqM1Pfbb/4Yb98p/
xC7s4Zi9eqj8Tn50n7ugTKujlf3SZ5k+dln6/Muyo7PpBSH6d4ye1sXboccS6OSh06R6c4a8lBWn
jnz9/K14eBM9wRwei0rTh24eju8tylIj2X36wO1v64cYe2f/+Fp/Kbv/HeNvnovy+eikeqlg/h2D
Xz13/uPRNfZSEvs7Bv+C7uaPOd7nBwdOxOShMR70fps9FCk35fHmPLSC/54/MH8I3+79Q19t6vDv
0D87mpYDa2jysGFERHKc1bygRSYPXTy7bwUC9iXDqQPfPCdJ2UfNw5s04YVZOHX4Oy99ev7tovzp
bjuU+qYOfz/6zf5yIb5U0f6eP/DzQnwp3k8d/j2z/1yWz0chxQv6cvrYWFO9XuUv0Nap436oHryj
YQ+VuqnDfnwuYm62o5EP6PTJI/tkNm+WtzgA+qYO/emBeydx8aE5fu591W7y4Fgw//bxVw9/qIdN
Hv/PnKH38hP/fqL6qU8RuXGPZuWAlfrzp/5Vpel3xvXP9acfqjO/+m/HxbXxNx6j54fiH/8LAAD/
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1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6E72-92A3-4182-9F51-F1275DC93F6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FEC5-82BC-4F41-9A5B-F1BEC8E5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4841-1650-400D-9364-6AC2286DDEB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4F11-BF45-4F6C-AFE7-023D484F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3441-8BA6-4CC8-86D8-C29EDF40B6E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microsoft.com/office/2014/relationships/chartEx" Target="../charts/chartEx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TOTAL HOGS AND PIGS 2024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09" y="6187655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E1C20D3C-36CE-4E5A-8B1A-560A22A72D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34520302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E1C20D3C-36CE-4E5A-8B1A-560A22A72D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FD89EC5-F4EE-499B-D6E6-5D9EFFB247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80874" y="6097158"/>
            <a:ext cx="733425" cy="33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E367B-7D84-F814-91FA-D428160406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3000" y="5560240"/>
            <a:ext cx="1581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083" y="6161021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TOTAL HOGS AND PIGS 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2024 AS PERCENT OF 2023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B4D705E4-DC45-4FBF-9A64-512DFA3EC7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39178542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B4D705E4-DC45-4FBF-9A64-512DFA3EC7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19A56D-1408-76D1-BA62-5981862477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72784" y="6085920"/>
            <a:ext cx="733425" cy="333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3354D-2FD8-9A93-C46E-A262F301CF5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53000" y="5553075"/>
            <a:ext cx="158115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2344E-2180-FD80-545E-EF94E76DDCC0}"/>
              </a:ext>
            </a:extLst>
          </p:cNvPr>
          <p:cNvSpPr txBox="1"/>
          <p:nvPr/>
        </p:nvSpPr>
        <p:spPr>
          <a:xfrm>
            <a:off x="4351700" y="5990997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2023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263634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645" y="6187655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390444"/>
            <a:ext cx="8229600" cy="102719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BREEDING HOGS AND PIGS 2024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3" name="Chart 172">
                <a:extLst>
                  <a:ext uri="{FF2B5EF4-FFF2-40B4-BE49-F238E27FC236}">
                    <a16:creationId xmlns:a16="http://schemas.microsoft.com/office/drawing/2014/main" id="{9E6D117C-CB83-48F9-9E7D-B56C4F61A3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3910903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3" name="Chart 172">
                <a:extLst>
                  <a:ext uri="{FF2B5EF4-FFF2-40B4-BE49-F238E27FC236}">
                    <a16:creationId xmlns:a16="http://schemas.microsoft.com/office/drawing/2014/main" id="{9E6D117C-CB83-48F9-9E7D-B56C4F61A3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DB9C35-49FC-2AEF-7645-70F543CA4B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6155635"/>
            <a:ext cx="733425" cy="33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F3D9D-75C6-692C-644B-511BBBAE22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53000" y="5560240"/>
            <a:ext cx="1581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0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BREEDING HOGS AND PIGS 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2024 AS PERCENT OF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595" y="6152143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1" name="Chart 170">
                <a:extLst>
                  <a:ext uri="{FF2B5EF4-FFF2-40B4-BE49-F238E27FC236}">
                    <a16:creationId xmlns:a16="http://schemas.microsoft.com/office/drawing/2014/main" id="{DD4FD6A8-809B-4DF7-BA57-AB1D587120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09373742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71" name="Chart 170">
                <a:extLst>
                  <a:ext uri="{FF2B5EF4-FFF2-40B4-BE49-F238E27FC236}">
                    <a16:creationId xmlns:a16="http://schemas.microsoft.com/office/drawing/2014/main" id="{DD4FD6A8-809B-4DF7-BA57-AB1D587120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F8956BD-F9AD-7CEB-A28B-C4D5237E5A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77227" y="1295400"/>
            <a:ext cx="666750" cy="130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7BF98E-9EF2-BC7D-14EB-FC8C1DDC801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43200" y="5467350"/>
            <a:ext cx="352425" cy="17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1B79A-944B-0B22-872F-710C1EFA4C0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20000" y="6152143"/>
            <a:ext cx="733425" cy="333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2E584A-1E70-23B7-39C3-B478E042092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953000" y="5553075"/>
            <a:ext cx="1581150" cy="485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5B4F1-7768-486E-DBE2-C42D222131B6}"/>
              </a:ext>
            </a:extLst>
          </p:cNvPr>
          <p:cNvSpPr txBox="1"/>
          <p:nvPr/>
        </p:nvSpPr>
        <p:spPr>
          <a:xfrm>
            <a:off x="4351700" y="5990997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2023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3561843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2823" y="457199"/>
            <a:ext cx="8229600" cy="114300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BREEDING HOGS AND PIGS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CHANGE 2014 - 2024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69893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4" name="Chart 173">
                <a:extLst>
                  <a:ext uri="{FF2B5EF4-FFF2-40B4-BE49-F238E27FC236}">
                    <a16:creationId xmlns:a16="http://schemas.microsoft.com/office/drawing/2014/main" id="{0C0AA486-5C66-4664-BE62-EFD42E45471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22055431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4" name="Chart 173">
                <a:extLst>
                  <a:ext uri="{FF2B5EF4-FFF2-40B4-BE49-F238E27FC236}">
                    <a16:creationId xmlns:a16="http://schemas.microsoft.com/office/drawing/2014/main" id="{0C0AA486-5C66-4664-BE62-EFD42E4547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B638B67-62F8-4825-BE33-7F1027EFE9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0" y="6169893"/>
            <a:ext cx="733425" cy="333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0D54C-A700-B958-65AC-787AB16CD49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3000" y="5713847"/>
            <a:ext cx="15811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5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4820"/>
            <a:ext cx="8229600" cy="111361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MARKET HOGS AND PIGS 2024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9C5000-3EBB-9686-B164-D219DCE5B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9450" y="1468438"/>
            <a:ext cx="1581150" cy="180975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340" name="Chart 339">
                <a:extLst>
                  <a:ext uri="{FF2B5EF4-FFF2-40B4-BE49-F238E27FC236}">
                    <a16:creationId xmlns:a16="http://schemas.microsoft.com/office/drawing/2014/main" id="{BF5A52C6-663B-4007-86AB-BA1EDC9F511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86802925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40" name="Chart 339">
                <a:extLst>
                  <a:ext uri="{FF2B5EF4-FFF2-40B4-BE49-F238E27FC236}">
                    <a16:creationId xmlns:a16="http://schemas.microsoft.com/office/drawing/2014/main" id="{BF5A52C6-663B-4007-86AB-BA1EDC9F51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A02E77-CD3F-7974-DAB2-226CA006F8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6169805"/>
            <a:ext cx="733425" cy="33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DB311D-0B2F-EA6A-3270-676B5BC6AAC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53000" y="5566601"/>
            <a:ext cx="1581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9355"/>
            <a:ext cx="8229600" cy="114084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MARKET HOGS AND PIGS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CHANGE 2014 - 2024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69893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3" name="Chart 172">
                <a:extLst>
                  <a:ext uri="{FF2B5EF4-FFF2-40B4-BE49-F238E27FC236}">
                    <a16:creationId xmlns:a16="http://schemas.microsoft.com/office/drawing/2014/main" id="{8B188D38-F5A6-4023-91A6-84960D0648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09204141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3" name="Chart 172">
                <a:extLst>
                  <a:ext uri="{FF2B5EF4-FFF2-40B4-BE49-F238E27FC236}">
                    <a16:creationId xmlns:a16="http://schemas.microsoft.com/office/drawing/2014/main" id="{8B188D38-F5A6-4023-91A6-84960D0648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9C32D61-03C0-BA52-9A1C-7E56E240DB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0" y="6169893"/>
            <a:ext cx="733425" cy="33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33FF8C-87A5-AC50-C849-9A63F667CD1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67288" y="5737225"/>
            <a:ext cx="15811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DECEMBER 1 MARKET HOGS AND PIGS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2024 AS PERCENT OF 2023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3" name="Chart 172">
                <a:extLst>
                  <a:ext uri="{FF2B5EF4-FFF2-40B4-BE49-F238E27FC236}">
                    <a16:creationId xmlns:a16="http://schemas.microsoft.com/office/drawing/2014/main" id="{B9BBD3F5-E20C-4438-8BEC-BF2E3AC8F39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54874710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3" name="Chart 172">
                <a:extLst>
                  <a:ext uri="{FF2B5EF4-FFF2-40B4-BE49-F238E27FC236}">
                    <a16:creationId xmlns:a16="http://schemas.microsoft.com/office/drawing/2014/main" id="{B9BBD3F5-E20C-4438-8BEC-BF2E3AC8F3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E70FB70-B5BA-BFFC-C1DF-BAF0303B3F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43800" y="6187560"/>
            <a:ext cx="733425" cy="33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BF814-ED5C-BA0C-33A3-BE06180D36B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3000" y="5514690"/>
            <a:ext cx="1581150" cy="485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A0064-87DD-F92C-CDF7-33EDD85DE0D3}"/>
              </a:ext>
            </a:extLst>
          </p:cNvPr>
          <p:cNvSpPr txBox="1"/>
          <p:nvPr/>
        </p:nvSpPr>
        <p:spPr>
          <a:xfrm>
            <a:off x="4351700" y="5990997"/>
            <a:ext cx="2756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2023 Other States calculated by LMIC</a:t>
            </a:r>
          </a:p>
        </p:txBody>
      </p:sp>
    </p:spTree>
    <p:extLst>
      <p:ext uri="{BB962C8B-B14F-4D97-AF65-F5344CB8AC3E}">
        <p14:creationId xmlns:p14="http://schemas.microsoft.com/office/powerpoint/2010/main" val="272054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192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DECEMBER 1 TOTAL HOGS AND PIGS 2024 (1000 Head)</vt:lpstr>
      <vt:lpstr>DECEMBER 1 TOTAL HOGS AND PIGS  2024 AS PERCENT OF 2023</vt:lpstr>
      <vt:lpstr>DECEMBER 1 BREEDING HOGS AND PIGS 2024 (1000 Head)</vt:lpstr>
      <vt:lpstr>DECEMBER 1 BREEDING HOGS AND PIGS  2024 AS PERCENT OF 2023</vt:lpstr>
      <vt:lpstr>DECEMBER 1 BREEDING HOGS AND PIGS CHANGE 2014 - 2024 (1000 Head)</vt:lpstr>
      <vt:lpstr>DECEMBER 1 MARKET HOGS AND PIGS 2024 (1000 Head)</vt:lpstr>
      <vt:lpstr>DECEMBER 1 MARKET HOGS AND PIGS CHANGE 2014 - 2024 (1000 Head)</vt:lpstr>
      <vt:lpstr>DECEMBER 1 MARKET HOGS AND PIGS 2024 AS PERCENT OF 2023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McCullock</dc:creator>
  <cp:lastModifiedBy>Lahr,Laura</cp:lastModifiedBy>
  <cp:revision>136</cp:revision>
  <cp:lastPrinted>2013-01-07T19:02:36Z</cp:lastPrinted>
  <dcterms:created xsi:type="dcterms:W3CDTF">2012-01-09T16:16:22Z</dcterms:created>
  <dcterms:modified xsi:type="dcterms:W3CDTF">2024-12-23T22:56:23Z</dcterms:modified>
</cp:coreProperties>
</file>