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73" r:id="rId3"/>
    <p:sldId id="260" r:id="rId4"/>
    <p:sldId id="276" r:id="rId5"/>
    <p:sldId id="277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ECE"/>
    <a:srgbClr val="D5BE9F"/>
    <a:srgbClr val="AE844C"/>
    <a:srgbClr val="215A6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NULL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Sheet2!$Q$10:$Q$60</cx:f>
        <cx:nf>Sheet2!$Q$9</cx:nf>
        <cx:lvl ptCount="51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Sheet2!$R$10:$R$60</cx:f>
        <cx:nf>Sheet2!$R$9</cx:nf>
        <cx:lvl ptCount="51" formatCode="General" name="Pig Crop">
          <cx:pt idx="5">1461</cx:pt>
          <cx:pt idx="12">6887</cx:pt>
          <cx:pt idx="13">2964</cx:pt>
          <cx:pt idx="14">11185</cx:pt>
          <cx:pt idx="15">2042</cx:pt>
          <cx:pt idx="21">1175</cx:pt>
          <cx:pt idx="22">6587</cx:pt>
          <cx:pt idx="24">5265</cx:pt>
          <cx:pt idx="26">4484</cx:pt>
          <cx:pt idx="32">9633</cx:pt>
          <cx:pt idx="34">2247</cx:pt>
          <cx:pt idx="35">4536</cx:pt>
          <cx:pt idx="37">1157</cx:pt>
          <cx:pt idx="40">4158</cx:pt>
          <cx:pt idx="42">1555</cx:pt>
          <cx:pt idx="43">181</cx:pt>
        </cx:lvl>
      </cx:numDim>
    </cx:data>
  </cx:chartData>
  <cx:chart>
    <cx:plotArea>
      <cx:plotAreaRegion>
        <cx:series layoutId="regionMap" uniqueId="{6597882E-4C38-4026-B29E-1C325A80446E}">
          <cx:tx>
            <cx:txData>
              <cx:f>Sheet2!$R$9</cx:f>
              <cx:v>Pig Crop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1F1pb+M4k/4rjf688pASJVIv3llgSEm+7Th38kVwEkf3fevXbymZdCfqTPbtbICFgUFPWk5ZKj6s
qqcOqv993/7rPjzs829tFMbFv+7bP7+7ZZn+648/inv3EO2LSeTd50mRPJaT+yT6I3l89O4Pfzzk
+8aLnT9khMkf9+4+Lw/t9//+N3ybc0hWyf2+9JJ4Vx3y7vRQVGFZfPDZux992z9EXmx4RZl79yX+
8/vm5vu3Q1x6ZXfepYc/v7/5/Pu3P8bf8ssdv4XwUGX1ALJEnugKRQwpTFEQogx//xYmsfP3xxJV
JxpGmk4YU2VV0ZH2cu/NPgL5zaH5dpPkwcvV957o6Xn2Dw/5oShAmaf/v5Z88/zP6t0nVVwOK+bA
4v35/SL2ysPDt7NyXx6K79+8IhHPvyCSQYmLsyet/3i75v/979EFWIfRlVewjBftf/voF1RWf320
Br+HioImuqapGFEqU6QCLG9R0fGEqVhHKpNl+g4qq6TyCm8f7z96pPdheSU6wmVQ8AhxmRsfLcLv
4ULIRGE6UohMsUyQrJC3uGBMJpqqE6xhnVEFEfpy72drmT/s3eTl0n9uKn+LjfAYFDtCPP5afbQA
v4eHIk8o2AkAAQ6MYqSP8GDahBGkIB0TBWkaGXuvv8L93T76hJX8EBxhMih3hJhsxBdiok7AIymq
DFag6zJmI99F9QlmqkJ1JDNFRgqWX+79d0RJ8tL9JvZ5EnqfcWCbkfwIoUHVI0RoNn9Zpffcxu9Z
DdYnqg7xg4HJQAQBCEZeTAUIASOVaIyqL/d9Rme2b/ae93LtvWd5P6y8yI3QGNQ6QjT+Wn60Ar+H
hqZMMCUYDEXVNKYTVRmjoUwoIjIjmkb1XxEBV1QEn3NhT3IjRAbVjhCRzezrECHKRIPdL1OGsIoV
jYKHesOJ8USldDAhiimlCoGo88zHf3Li2T5KC9fLDy8f/eemMlDqV+IjfAZFjxAfcf7RQvyexZBh
/RUVwGEaRHakjfEBVgDpDCJYYeDkgI+93PsZH5HE8eG+9O6r8uWD/xydN8IjbAYljxCbKyD2X5ZP
0gnBWAY/RQhhMpFH2GAZTVRVk8GXPTu0EUO+2oPVxE6ZxB890/sx5rXsCJlBxSNE5q/bj1bh96xG
IRNZVxCFdF+TZUTROM5gPAGKrOlgWzolGtJf7v1sNX/lXp98hpD9EBxhMih3hJhcfqUnIxNEVRnJ
kDI+hf4RE6MyQCIDK5AR0xlRxmzs8pBHSfwJL/ZDcITJoNwRYvLX6ctefc+R/7adMH1IXAimsqIp
8ih/0eUJURjTgK1hTX7OOV9H/7/yYB8X++KjJ3rff/2UHKEyqHcEqHz8iK8jzJvf/M2KpaJPiK5C
3CeqLsuQxkBF8jU709lEBwCZrCGiMwQO7QWJZz82qiX+82O9D9JI/I0mx1GoPPnKcI8mTIdC5VCp
ZAwxFRb7NRiUTpgCSaQMAeUl1XxtLCeHOC66sN7H3v4FpvdM+H0s3kqPjGZQ8wjRWX9leKETpCiE
YVWHcgtS9FF4Aec10YgK1X9wZgOPHiX7a4gtnyoi/xAcYTIod4SYiC+0GIVOZBUq+0iGsiUhEGXe
WgyG6oyGwWIUrCuQuygQfl5bjNiH3mOSf8peXsuOkBlUPEJkzqCa99qDv9HqdwOLMoHSPlOBZiGM
6S+FSzb4OiDPTMHovdLYWVL9nwqXY/k3uvz5fVD1CBES2y9ECEI7VF2g+wK1Moj/vxQuERQuCfQw
FYKH+s3QnnljO0mY5PuHT3RgxA/JESqDekeIymbxsjLvRdvfI8wETaDQAvFfA1IMLbHBY73hANAT
o1CoQWQIQb9GmaHetTjkxaH76JneZwCvZUfIDCoeITKG+dEq/B4yQJURYhj69kiFkPJec59owMyA
Kw/+bpxdGocQqv2fKWH+lByBMmh3hKBYX9izlBnkL7IKmclLefKtuTDIL6ksy1ihBIg1xaP8xQIf
5j3sP9ol79vKD8ERJoNyR4jJ8uyjJfhNQwFMGKy6qquQ90OhZeTCIKeEDjPUAyhUav7uab4OLMtP
ZvwvciNEBtWOEJHpV9JkqHyRYSRJYwAMFFtGdWSmTKDArEIHBnJ9YNHjzv70kOTOZ3LKH4IjTAbl
jhCT+Rd6riHQY2jtU4VSfSjxj6yEQWdfZVSjFCGsAzsDzF5byTyEjn7iFS9X36Me77uun5IjVAb1
jhGVzUdr8Ju+S5/oMG2EFJg5UgZbGdXDYAZGZpjquoLfy/Hn8cPnBsV+CI4hAd2OEZIvdF4wVImA
VoFjQs9jFKOqmA7OC0rMw1QldMh+JV7zpPlEfH+WGqNxnG5rbXyhgUDWCLOrQKkgR3maOHpLuKgG
8xUwfwFRZmj2P+X9r93Wep934T5++OiJ3ndbPyVHqAzqHaGNLG8+WoPfdFt0Ahm6rECUeA4n0Ah+
nTUyFdwWdCqh1ELIUAgb5fJLgKi6Dz6RM/6UHKEyqHeEqKy/MGMk6kTBqsx+TEzit6ho+gTmxcBv
PXeIf2lIrvdefPhok/yToTyJjfAYFDtGPOYfLcDvWQkMHDNoAMOAmC5r72TwYCUwCQOpog6gDIxL
fbn3c7Nr7d27nrP/xDDFT8kxKqDeMaLytfEdqxqEdgxDSATyFPBNr30XhQEl6A4DZDKMU7yDyr4o
9vduVRzK8hNseP1WfIzPkUb8L6TERJsoBEaQ6asW8Gt8dDIBxgzTr4zRp0kY8HJvIr4HA2JFUu5f
Lv/nmcr6p+gYl+PkxeuvLLPAYB7QXSikDLXIwVe9RgXSxyHPJ8AHkDZ0WPSX5X/xZUXhwX9p6r18
8Du4vBIeI3Oc5ZbtFw69wMgrJI+ACfQmoYn/FNdfY/M8tsdg4BJ+GsAZje1t84PzmZG9F7kRIoNq
xxhjvrbXBckIzFZoMMoyJImjYsswhjTMXMDRl3cP5q3BVJIq/6SpPEuOUFkfaa8LaOSzd3/PXfwm
H4PIDlkLnP6iMLg3FLne+jBdnzAM0zAKHKtgfx+nfB1ZNoe7/HPj+j8lR6hsjpMln39hvFdUOOYF
p1dfz0y89l5QAoO2JCKQ1qgw9/oLSz6HKSQ4m3o4fLRR3s9cXomOcBkUPEIftrn8aBF+z1qg/6hA
ox4zGCYGOvzOrIsGIV8lMD2maRrM8/9yuLjef6bTtTk8y40QGVQ7RkTWX4gImUAsUSCcQPVe/zVz
gaPeE4zgzKQGxyX/Poz01n8139aH1rv/xAzF0Kt/kR0jAyoeIzJQxvuyyAIHJ4gGXRWYlHhvFBwm
xiZAiYmsIzhdDBACH3iDzNOxR2MffCpteT40+SI9Ruc4q5Xb2csKfUHch8XHwxQFcF9Zfj4c8SbC
QGYDx16wTmGKQh/6lS/3fs5dtq73CYt5lhqhMah1hLay/cIjkxDvYZgYiDG8/gA9NexHLAxqywjq
ZgDI89DxqBG5DUI4h/+Zc98/JceoHOexyVMo5n2ZB8MwRMGAGsN8JIVxr/FgPlTFCAxXwpHK948W
n7rwMo9v8+JzvZa30iN0BjWP0GbOvjK+QOSHFvFwdILiIbHU39rMEF9k8HAwcAGfUTig97Iznj3Y
2dN060uE+Oc98z5Nfis9QmdQ8wjROb9+WaH/e3xRwDY0eJULnAVTZAK55VtwIK1UYBYGTu8hwOfX
Ztj5of3MgaO/xUZwDHodIRwX518IB6w3lCFh5ktnw0GjXwaNh7OSFGov4OfUp6HWl3s/G8tFuXdf
rry3Od43kmepERqDWkeIxuUXtlvgyIQKBZcf88XDnOpr8kXZBLgAAqcF5PgdNC49GAX71IGJn5Ij
VAb1jhCVK8iA/9l1/2ZyD6tO4CUvBMGp4qeK/ltU4LiEBvMU8BKYp/b9L63iq0NRfvu5wP/8WO8b
y0h8hM+g6DHi85V0DMbu4Qjr69eGvDYa6LZQKDDDhBIQNjglOdSXnzF4dmFXXnGfxIUXv1z+z/3Y
K9ExLMfJw65uPlqE3zOb4YV7OpQhIUWEshj07oFnvcYFuDO8IAFmMCDdxE/t45d7/41Ll8DbAJ2X
i7+ByovgGBNQ7v/DVP75VXw/3ldo7Mu9+fSiw1dv4/v40ydnAS9eHIl+5PWed/384c/vYAg6MK8f
L1AcvuSNUYxezfKL5GFflH9+l+jg+jD7MW/ZgKsbLsuALNMUmEbTXgbN4qFsA69hhLkbpME5TZ0q
L4SjGBj30xsah3cywNGzl9c1/Xi75EkSdtB2+7Eif//9W1xFJ4kXl8Wf34cGRfr8a4OGKoGDOvBN
8HoOaE/AiV0NzD6935/CloLfxv9FJK11Mkb7me4U08DT1krkmswzpYtsFc6oJnrZyujCls0kM6rz
ck/unfPykiQ8jo1On9qd1faCSldluqzsKdY4jqepLtTc42im+0YkGXHA3Yug5Fk8T+3TcBoZshXv
FZ8riol9HtmGe4EfsqVu0LluqD5/hck7OmL0no46vBxGhfeMwf8g/X+tY27LHZYj1s9QTy8rjE/d
qp9mTDnxG3Jf5dWjJEkNTwPvRvUwtCJ/bIh3bg5nzN+5O5w/g0IQAb6uKqO7J5HdZr6j9DN2oTdL
9Jic5lviCnRbWtGja/PY5tUjPSOniW2QpauL4Eyy2Fo/Y1T02yw1yQ7na7zKFvI+2vTzYBdURrHx
ct7sqlQUprfp9ozwLufqGfWnvW8ks/Y+uXRXygmapuzgwHSKKen9ZXAIGlM7ITeF0SS8S3gPMusy
4j3lXHJ4dZtdRBd1ISRlrkY8oibVDaXnOBU4530mHJ8Xq2jVWOih5bUyKylnmRFTQwo4M/KzbIMD
gZfFlC0UI7pNLjDi7r1/DupY7VX82E+l096zvLU90yoeyLzeO2zWrKqtbyJm+YduFhmV0XemZ/Mg
5Y/yMitEqTvcl+bI4cVd3/CKcsmI7grKW2JI8/y2ZkYkm/kFi3hIuCybssud8yTh+oVdTEN/1530
VDhrRxM5O092wcEhvI24tE7O1Wl/ymIeX0XNOWp44huwHM6qu473mtUEwva4+uhngq41bV7jReCY
sS8cZ1Yzq2lgQYzW4QrlAeFad11HsKfXPQ55iM0Y7QiyuorTXX7bLLW75MTelslGPmsUzhReJzPP
EW4p9FNvKm2iRbNxFnU/c060ZZ2IztBCUSgi3YeLjPHK5e4uMZRH33QsubKinKOIN3elbwa15Qbc
1wxV2NdyYabJiXdeumu2JJ1BGxFrwjdLM172U2K5JimE7ptezNUb/GCvU5lr6/66cLhuRFtbhLfu
Wl4rDixtkRpSLHrMI5XbPfendNViHvvTbsmudJ/HxOgSIzzku7Dl7Ub2ONmiG7k21VNnTnPuUq54
IpFFg4V+XsNK+DwoBaWrrOTyzN9X81xEW/kUp5xdOHfapiqWpcS9K/uC7XqPw9ZORV0alcqVubaJ
ts0clWakrOiuIKYUmuksvmusOBX+LJuF17oB/kSfuZXw1/qJftlnPKmmNBWtWYoIrIOHh3pDYDWX
sn/uJyLbJnNtW4RWr3JU8cjjNFg01/IAGimMquYyb2wjNMu9NvOMMOPY1F3Rm4UkEkvfqQun4u66
SIUWcbWZY5N4XLvPRTcoqFmxSee1z50eFpLjZuqvu5mdzgjlucg3USSqubsOfIEJ+EClNDok6tq0
kag0o3ZMB3H8EF64ZjhTboKch1OZd7P2JAi5Nu1coc79i/K2M2bdzL0gSEgpjx3hbGlpOCVXz+19
8SgViyrn8rqu591VumhNonN9V9m8bbk07fI58ng7bR1RyJxtlepC39Xr8sZd+BqnN90pukJGZLiE
o1O8zZv/xTlDrvY2/gyDP8P8KLTJIa8eCuWvfbMc9kxtNDmbFU5pxHo/lSN6xbwCakQfueFfnPBw
G3hBCLz3AIIdvAvk7W3yXOoqZONspuLmfLiF3rXzzmkPfeFFvItKgfoM+sEf3ROGZX6JrlAugM4/
DC/BMWQCrZq3t1WcjGitXhQzLEVXSufZptrG/ixtnZzHmiLdYrXgoR5adnrpOzoxMNsnShMbtlaI
mkranKTdeWLb9axnMphamPRWpca89BS0Cqp22zpSLjKWFxZWOlV4yCMma2Vm5TJOrb5PGh5kxaZs
wWWEfWjoCVkiJfS3ca9kK9J0zFB8ugg0y86K4lJOK1Vo1Mt4jSpdhHEimQrrT8sosi3Y5VRyupms
1LxjyUWp0urMUQt5rYfxMvPT2ogCKvGcOOlcL4tVS2Nv2jkQyGyU3uh1MnfUbehE1ArV+8ppRBZX
oZVrUsbbiktJZCVZuUBRgKcK6ue0intLC/yUkzifSppdiSbPRapLnmiaEGwjrk+8GFQA2EtwB4zH
emFlOZYWCYoywVz9Sk5zycj1PjVw7j1WeRls5CYvuJegs0CzydqrM8LjXqvBUckpT1RpEbBupmb5
Tgu9QKAuslovczlRYwUekj3K5y62wafGbmvAlrO5E5aJoTpY4bLUkynJIma1KLYkOXC54iO6Lgu6
9kkfGxQ1EPgo2Xa50k01idw1eks2emmSUI64XdFwVteyxFGpFvOgwGbb+CdKIt3DIVJpEav9uSrv
HXhenrDoIU+IPVNTDeJZL2/9uly7khqJMtFUS/a0y8pTe5NEECjszuWhBiShLoCj5aTnvaadqb1z
htJc+AHeIObOpE49we1D1qqnfSopU+J0V62WXqYttFC2FXIjs2iL09aNz3zbOZe94sFnbcZ72MA9
qQKhFlfDz6QxceMxs/ck31IjxXDaHhsqkkDFgMxqCAmxXplqrykCxp0MIkeVGfm+InLf2bipeuHJ
/VqSUCWIDkgzeZH4iTSVQiLN8iQ3/bophBKggudVcxmnkUCsSUSbOsyS2kMHWx1J4Xmbyg827RZN
F+fg+IKIo2AqBVXHNafKIVBoJ/C2bYd3EBnKTQ0IdLYDLKLnYb/GXWqkqWNVzVlKUlGmLjxHYKRV
aJDOncaoMgbMkC1ZbXjQQ8eipBKKqxpNTM28D0XJshk50dIYIqjOa9qLOMlEGmQGiyqhYps3LeV+
PofJLRE1nrDxrVpLguaIB0C8YvXgu/u+Petr1VDa+oIVzUpX3DmjyCKpJ2jQ86LveAEUrW49bRnR
XFsqjkOmXhRtO1f1E+7YVDYZHYJGXikrW6pYxR266RXDT7pmrpbEDnmq1kYX42wua3E386NqVgQ2
SbmK22oZZ/mplDj2lCSOY7SBn4tEdfHCKXq8SMHz8VRhhcFq2Zl1db3AVUF4YLe2SNPYZBh5iy7x
LFpI8uLpD62T5UXo5cDZZL10p1nJTuyyjkUsqYXh4yLnpFNSs3FRsGxJEyyotvcDG0jr0yWPXcV1
FC8SLwqXT1dUVw+ef6rle7AIf9mrsSqog5GIMlKbTq6E3C1DcJ+tHtoLt5IPmSNLlizXnnniibDj
aNufFo0AuggUIJ0xo1gnOz3i3rSmAiijfSNf9DP5xk/NwsjX4bpd430Y8GJZBELTDf2klzj47uCm
OwPbz1atK9rHfIrNGhjCStmwG57sXMbRjdQCW3L3xYpY7bpC3N4kd9ESKDviasjla8BIu2bL4syd
EcMjnFLw81uaTmnBwdNH2IgILJRApdEQIy8E3aATPeAY6Glg5NoC6GztcDfkjM7xjhlA8BHh+Q0u
REdXGHwCMSgQRKH5XL1jJ+yBzbODV9+4vRH4BikFqUCwfswUU71sVnIl4o5LuogDYD0iKI1wo0/p
ZXIORN45Yby9pFM6RVtvSnNBIYjFQDSUx/C296exYHf9rd9zOs0KM5GBafMOYhOEPM0ol+UMZ5Cq
WPVSbheJswhrcKC6YP6GJkauTjW8bALTka2umbXMUoBdNaZSLDGZqz6oY+blUrcFWuc1B1+qIp4Q
XmQ8zUyv5Skb+LlkNtqJikUL6u0y8E3LyGxMj1muxGkDDgHiichj0WZGAWuYms5VWE5TQwVyumHw
5AqQ0NTn+bWcThVsxY1IOsECHqpCcrm6lRfMm8Mf6xjUK7hkc5VZLOOa0VzDGgdgX920RDxXZjKs
h7ZqK0tuhO/yqDY7iZcl90xvl8BqAbs8qLZQ8mV+l2QDPBkvWhMFvAU3vtW1RZBxyEK0+LSp561+
I23AhekbVV1oN1Jq1jPYFpE0hyWmDo+cM7ohD3UJ3s+ElKxMF3nt8hKLHjgjO6ebOOeFv2HeUntQ
TWnXX9pbyJ+KmzyCrP20PG9zA+7t3AL1vY5X6bx+gJwsLgQ5KJa30dbRvkoEUnh51Vx4rfA0oW/A
bAKzTGasEVoskovUys9cSLVKzm7AApS7CJI136ixqDIADdJNkV1kjkkMdRNcqEBVe0PGS8039dS0
jfyqptxpZik8/wKeF1Vr2R/SOKBQktmWnCJ+ngciyzjNptkFdnnnzEFN+Oq6PknwdZKImHHGVo5q
eIHpBwIWkUIiuQlyoa5wZtKlvWCQgTLIawApC74jCwwAKDaQfVkFl04/jTShBdOwWkp3JDa9UwfP
ql6o+jQDIrbRt11kop5H7bqd16ug4Iljwc4l3JZ4Ns2XVWC1i3IRrH3HAGYTPnS68K+RvgpXdjyD
3FazRQxkO54nd3nGbcjmuAvcxOH0GvZV14vW43Ul8oRLMxl8RnXnm2QWF5CZu7O45ZQZwXU4LTUB
ZAASsMZsL72UB9tyakdCaoxA4UXNJVfIMpeYaBhsEeFoZrPKICGPjX6tw66BFBXqAmZ4m0uQuIhW
Fe4OMvJ4EQTn9RRYnn7OdFFdJcBw2ikTyrwQ+Bpb8lS7CKdQzLmJEO8hfMzDtWcpFzHUFUy6WibY
7M+ayGxPMsSzk3AH+cxNaflzzxNkHYAbc4zU0MFxP7ged2bRhsD31tdkym5Bhx1kuiyeuYt6Wvfc
SUHrMDJ6U58nidFuHSy6XCBqxYmFNvZpmfFSVJDVpaIxIC0vT4utdJMt1bMK/nLNdnrCb915sbSh
kAI0YWe3pl5Bsi3a+szvLDbtwenPdUu/k83oEkJoeRK7HK9aK9k4m/y+V3hHIbsKPKFvJUUQoFsX
6V1lqGvwsORc2XgXwdKZEXnhKAvSmXbH5Y53aBYGq7Scp+hE25E1PUsuo4IDwYR/+iV2DBt2nTrL
HyA1cKGgks/xNS0W/RZSug1EGCiFQI7o3ZU6L2WuO6YLxkoNWomQiCgyUnsB6x4Z5Dpbxh5PiZlf
Y8VUFNgGbKOWIscWlaa1PXOlWYstwMl2LdAlCXaoXSVkLvsCktQaKgqVFa+hrNIkQBZWkFXihyK7
A1ahZ0ZSrsjOPZe4wji22E6e6mfYNbKQJxp3kJADTjzhmXnF87krG0rF25U384AR6Jtsk7sQkDaZ
JjBY5WOdG8octp1z1d9Hmyc3R0xnEd1CdaXxOb6NnBnQIt3sTqJpsgh2jrdQ8J0rCZ/tnGbt3TZA
vMJlny9Kl/vlkqUVMN41OP+qWzjB0m7OKww7XXrkdTZl1Ez8E/A/etdBCnYeLOqzznTv8ZWkG5AR
NOvwBioQyjXeQgGkVjjehvPeyna45D7wuZ1zC3EJnIGi7PXaqtb1Njn1Cq7el5ZTiOgKIcF0Q0NC
hwVouA+hDPyjA6mgwzVshhdteuEwYOEiUKc6xJbEgqCCwdvd+LclFcFWBl66a69t+0zyoBomyrkC
O9aXDTU3KrOvuH3rODwIeIzN9C67SG4Te0UuU+/UP2HpUldn6sy/GYinZHn7NuEk5LVn5JgHC3/b
K7MeAsUVnqUWmVaii7gLBZEZmpZzSE+rtRcYbj7NZKs6MNUoYw5u08k48nl1w85Qv7HP4hk17Zvq
UKY8BRZwXic8CrmSG2AozgaZ0QVFwj5JdkQ4p+kq6kWw1wKePSpWdZtCfeOxW0R7WdlFniggqeth
2etl08CW5uEZxDxvp4vupEZT1ZuXC8/sbkllZBfg1ZUI3KRwoDa2CZb5WZ0uIIooM3apQZky4voW
Ckp7xUIH+AtWp40zb6HODCXWdmr73M/MEAv7XIbq5VI9TaFY4lpuuIsOSg8s1owOKuVxsOv1ZYAt
yWSxpdCNw9P6pNbmNoTFDt0SKLeE5K7uESQniBPnutciIw8gQBEzKawETM+DxLYh4OkaWQRVboRA
gTIvh0TdpGkDQdeGshqWOVl3kKBfx7Gw17nyWOT3uWvkJ6BTBzGqFvbcOQCHibc5kISdEnPbESGw
hAUtzTw39UCkN34FHJeTgw0wxgs1gPSDVxdNwGEfu+f1qn6g982trfHAEf1ddoCsUS+MJBf2Y6FZ
LQSaBnLmBdSS1Sun5RCzUCzwlC76dWdEq2gaAbs0Go03mwBoRp6aMZkmkoVrI12WNc82ntkj3mGL
PKA5UERvmkfCWZJ1NoOCH7iXzHQ24U0896duK4q7KjUplDXPs2VSiLDhECm2bJptGFuiaXuoD2wD
u1JyRHTer911fK+fO9tyHfmc3Olz7zJf1bALbJ5dtp3VxY+4P+lUHocCUq/On8cJ93KrvadsmkKb
QodUhjsMNrpUGK0XKaJmjixI26FlLxNY5zZTnUUPWawL5waWjRPiZfv0AUbluo5KaYqKLjdL+PfC
eDV8+vTH0+89/fQkRhsHHHkQFOCUK7zUWw9nz7+d0D5d2N1J6JSzJvLdXYGw4aitYsDkCfdc8DNl
VhCDoVw2qQzrlSpOO41SDRt+GwGXZ4Kq/tZxWzDsqKhFlGLPUGmw83R3CW9chWfTS6jckghZtQQR
pKdI53acEaMM0oDLdRBB/UgG56Ellif7wKgkWlp2h8yCspwHOYJilK5CndN2HbP0yxscaK6ZVUVz
hiOXe1EcWpkMFXakA+EuobFlZLbfQiacnxWFwozEZnvZJRC4pNRwOsWgYe4YTh7KhqzT3GzCHIrm
sh1Zite6l55nqRkhQvIptjynzEWt2LmVqV4I1BNCYZIl5WkG7IgprqHrPuN560Cy1hJI14pmSSqI
62nQQyGFNUvXD3eSnfWiRtheu4Vyo5G+5j34B78K3HncQSWTSP5pmjQLltIlheBku9myVpCB+7AE
/ggMuUnsXejZt0QJikUpx1CsbyF99sH/Fb1qhYHVOEm+kGkyD5wl5NcnZYpCQyY9lMTlKDA7L4JM
pANSEZVk7jT6hRtRV/heZbk1WxTUWdlpe60FsTyvGwn6ZKV2Yvv7sMrzha3jA0lDSMtq1pp15/tT
ZHsQf6WpX5HwhjBIVuyg1kXPUolHfZmbkt2e9s4uimP1OqquCylBokXlTVz1UF5uDM+3zzP1EUtp
zhUnvKzdEOJqFrRQU9Mfs5gucdHmXJJsqJzE8AxRh82sJf9D2Zd0V4oz2/6Vu+6ct0SPJm9w+tZt
Ou30RCubKoQECNGLX/82Oi4fp6tuffdNtBShgGwOSBE7dgTrwUschL7Ts9Mm/a4d/WyhCf9zYiFg
JERDSZqv+NDzHQOWp7vpScdBsuuE0yy1kwD7jgZkGNLh2cx/mOchOnXN0qOsAAKdh4t6ouuIt5vA
pc4yEx5ZNNzbkQrwdObT7SQDtZQlbxe1d+ym50E7z33Jb1Bwve6pD7SxV89ti2DMXluI8E+S7KVb
YbMeEL8DT8viESF/ntzmEdGL2pAvLQleylHuOr2OuqUTwL3XOHXMRL9iV+aLLknxN4h/uqx5VuFw
4AUC4qqEi+qr9qnUTo7Dx4evPdAf9bhyM/YjiOAaZ313jBUc5qpABiFYKBp8o7n7UndAHGWABFab
DUs5mJPqu01aIWTwOFIoQmfxOsvzrVsX6f6Bh0gqKYOITnK9VW6GYKYhC0/H99TEXx0xIGyKa/jT
5Jushh9ixEmTlGxrKPCgot2HWXuova5EoqcPF4F40pHKF8LHlpITRMu8ydWKZ9O6LXyz1sZrd0mm
owUts+jQuzgA4vRLNwZ8G/vbHnGpaHuydB1yP+KYahraLp3sC+PiO6p5SqBPsVwnbbv3cl9u/abC
uehRuvR74BZO6pf7RgPRy5BBxBa59o2mi5p1K+Ij35Z21W1Cy/tsqJ9cbWaYzCQL07gL7rYPdGga
PG/DUxG0YpF5ESKZ2EQLr0HagrVLMSikk0mc7ioDCDZyNpWr7n381+Lp9MpdHcClDeugWfSyexYq
hz+SIxeDPbw4Uf3VTxCiuaX4FrcU6SvBzE1QFkuRJl/6QZymqFkxL5CbpCRbpRBLjz331qHjmJWQ
xrutkAd0iOo3Ec2iRR77S0mndBHI8VEkGpBCTr/rHJGr4sXT2OFE6vFboatWvTBjOy0DqW8qwAxt
y/7gUbDy++65UkIsGxOIRZQLsa4MEmskGA9Nf0ga75WPcGSr9huJjqlb3SCvsatijQegbf6gIxL3
RbMijYaDX56V8YHNFOl5+aCScF9o/QiO481Y1dt+iJBpa8mwL+r6V5UfqCHf07TAcVp2ziLJJrFw
mhxgU5x/k86mkcj+1iE/56r3AI/mcHgQ4phv3yNDzTLUcOwbrpdlD5zUd7xT2wEVqZ05Vk2Ghywp
4XiI7J7U6TLMw2Lna6R9R9UtJ0Uf01oUm7wzOFhltWuaad9G/YGJmhxV7ailIPnD2Lff+krohS4m
uCdeimAZPlFR9vfKcb6Pfbc23L9N+/KIL13dDiNN8Wt0zWISCCXdZpE48bjJGx4t0WqxWUSFV++Y
JFseIyYu07SBH5XHK0WLJzUOUFWA1eqhP+Y8fSLxuGpUv5RN6G71kOdIrQ5Af3tv22A3W0SJBNzR
+zfu5H3NexNts0B2iyk/hGE5fZ/C7Oimk7MXxL0vEvigeVs9DWOOIDpqH0cfCC4b4vsOz+nSBNjg
Pbr1g0auki5H3IRcaxogrOrjcNuwaiO1v2JZtfN9Z5tVAPr8nLrLzC33fl4d+yR7dPDv/5oBPJdK
vshYcpzEHN4iDjK39CWybQPZBz05EuqohecXgJCFj32qDrINrxDYx02NAJNFOPadTu2FQNwxZeWS
pCLbsLLvb+WoDr1I4lU0pD1+Erri0+BufOR1lgYAUJB5CA0j8z2QVCwHfGp1qSq5n4i7K1SyD0Tb
rRPHdRa8kxLgeLSKpnE1gLGxGrhZyslrlg3B7x+xaeNzxGXoJxAtmXDuTNAW+7AKxKpOSoTshdpo
FZdbMXh/DroHjJs3y+FL75BwnUTRUhuB0KHpzo3HM2R2+XoKyp1J2semSIBrtvWedckujzNgEHV4
PxQ4cqup22cjvZH4L1pmLD5VEXNWVYrDBkkrNLh71KbBG9OEz95YhUsii2+Skaeh5mYbRiESdfQ5
JimAvn7chP7Alhltin2fRi9BMgF1EM4KDV0kkjRlvHCDeIOfe9go13tp+zRcRBEwgWTGrEMvf5gc
58ir6bGWyEBgYw+DtVvhNS6C4UtSqnCZJu6vrujqcyCaLXD8asGDSm961j6kzV7l8Y/Iy8iqKaND
Wpg/hUr5Jon6ZMHwP6SCYN2NwNdcBx5bFnBvGTVmqUe81bH+GWuNky3CI8EbVqzasYlWcuMWUi+9
vnSXpec+MdKlp75DoBCAHaFY1y9zkT3KQnQbJGi6BYi7O6qRypY9KBDTJssZXY3IaJgBuEbaxmfP
h2eAje0ck9EsOnrPGL7/2ppp2mZlf9v7GyfxkJfnnb+d6jI4NMUQHOzskzjmyuy5QuCq5Y8MmaG1
6+vwMCT842B1SW3oOiPpaypYcbCD7vEGYMNy10UFr4253jfSKf/QROXPUJFmQyX1Vj1xyILotD2E
vAfCx1MEpS4CWZH45WrsnTVIVcA0c0RuadUe+jRV+wCoU5h3M4ibvw2dqe6dwo83E3WiQyNMXS68
UMUHj/vRZShL8E/ab9Qd44PzPmSgFwRTqPeiidpDPg+FN+Kvo7t2E4fkoRgSoGJ+WN4RNnjbvgvl
Kdcy2Nps9xst743pdKGW/VSVqbOUv327+F38v2iWObMSG/td3av6dxH3eLvpzKf7Tfgbue9/oO9d
vpz8Pyz+xu37jcn4F0nScvvmr7S9Z/P/xuz79FmPD8y++bo3Xl8U/R+K+nF8TME2gZ156BdqHzrD
oqNfgKoaNO6fW2PS//6vN2Yfqp58tMuwH5IBJeG//+uN1ueiK53voYUABbUddYNe/P9D6wNJEMyC
K69v5u+iMweqrH0PvbbRfuATry93RV26gwz/0L46hyXxn0aNCKziE926feQ9DYH2VsVU061dJdiF
L6teXfqX1TyXb6v/dK29lTX+p2td+j1LFV+lfaWPdkjyXFeLq0xHo4/xPHzSiXSCA3lROs0pKttx
lwZTfboOeUU/illQOEclsbFQ/zmtciTaIpz9zixqU5L1MPB460U6ePbi9pcs2+EWCemFy/laxbXY
yGkwr2EF56V16XOfYqumAi7ZgsQI6HI2saMxmh3tLKooO5YsjcDHmVesLJnrH3q8i9IQvO4xYN62
9oHxJ8MEFCF3Y71Bq2H3aGUedbeOYuQHSIdiZ0RQnsTE1SmfB87GeJmTKgCG8duCFe0QZbU6IaB3
4MTM0wr0zUGe7Fo+js4aEAF4YqlBGs2fkhvR1D3CDZbc8Hk2jQiuahqqVeVuVeM3XynRzl2bK7mV
DrDkserVTT8PzJEYYm0WYVUOSFEN8NcXQQGgq9IpPJS2vXHTdrpJKyd4dNHude31LN3UYx0+8rQa
zmnVwCUFyZNwEvYPUormgKwoGNHNQ0fy9gH/jn6H2ArZ7Flnh/ldWdBMgEY266LJS0E6+J8vsjfK
w37n10rth9Gfk2ZZZ45DIj8OVld58fhhwer6oHp6+80TH7m0fhe4Q35b+xl/ZMyBzxVE7rIOIv44
NgaA8NCMK+EN7VbL1j+CVd8dqnjod4mrs5twFNG6TCb14I2JvwwdyZ/hWZZI99P+WJWarJQ35ohe
GvHVzvL3WTM42UV3ncW+B7pczqO1m4Mp4MYlIGPOkKaw8lD24TYtKFiJrulW/cQ1XPeBP8ajLHdT
3etdOpLkoWp68D+cQvxCDLFuNS9eW2ZckLuc7By2HjulPjKyrDVso7ogXBQVS90FWm2ECzz0alPl
nrrhhqsbEtfqxsyDjocQCfW62tiFOjHcxXuDFYe3Ifih1c+4G8+a5a+eKAYO/o52DrOIA63nS6Bi
zsHv1CteT/yD3kUc7fU94gDXnwqk8ltfI6oK3KMoc5kCzlLt2h9AYLXKy7po3B9RVfBdXITZWnEn
WnaAwZJt6Px0WqTkZMz8m2KcE8txPn3t8yHH4Z2lYIAmaQu/OKwMYG5p7ugUjpcBjjeuyD5q0jFZ
KF1PWxbAdMzH5Rh4ZpvHKbK3DMltz9TFz2xId6PoxuewqW/iUm/lvFvYAbseO4bzPmLFwm4mVxk/
4C2bECfGtStObe8WZ14HcLLjcHpJGTlFjRchPTY94uTPnouEDmsSMnFSU12cM7DKL6Z9OZ1EUKjn
D0fh20n/kTSO9gKfThdKqIfS0Siw/Qk8Mp8+H1jjsVtkHY948oeMsnyfUSnAWKBZdXCqSB1a6UG2
08/yZ9MP8t+mn69tzCSXTgtIKvAn8tTp9EGHZrwtskw8qWHJiqZYMmXYOp9/Zju40RRgDyvkqczb
i77wFAcMMpsk8xWjU7O1tbte9n7FVR96UzrnRP9Xf4Yu67Muh/LRJDXIIb0a7jOvrk8IpcQqjNrq
eyr7Qzr66dcCbLZ9kAAOTeuk+t4f2yyV35sC+YM2U8kuymXz1XGKfSHkYpgQKaZTeedEbfhQ8O6c
mrh7MWHId6BzIRqI2+6l7DXI23XDb4uwQdIsjV3wtxGr09rw157Bpy8I0nx9mZhHuO938axvkpGv
STGxvc7C8nnqCMIg6Dsq4o1phYf0seSvbns7mDF+YaZ0dn1XB2urTvtg34oqe0ppAjpHMMkVG9Ls
1UeG7T88fcnMmP/o21B8ZBc7Htry+/Bw8Cj+/vRNAlQjNCzJfglX+ki84ugSRE6vAUEybTAefIaK
+Q/dlOAoV+aV5DRaOikIiVNj/AeeOs8GL+zGHQA/mZzJU+0TeSqq+m1mdU5S3MlyQgb6d721Hbto
BDIyX3tdFpG+q/0a/+P/cDurI43YVry7R62AWo9dN5xIW4QnWSdiXagpfWkjcRvPL3fIwjuNBt7P
1hR4+ptpP3kfTFWcx7+Ug0qGqnCfI7CjEA8iA1vzNg34wgmcqSrvkm7Y45XcDCIQyBdiRvJApou0
42+z31c/2zljthkBIlyuva6qpHEPXt0Fy6Sk5OSY6eNAK3cv/Kjef9JfbSWryMmKUahO7ViwXSYN
CPNXk+u1Vheq8tYb8nFnL7WLVv/5soKSB0d6w2pUcsOm3HzB4QkYPHHrl8i0SMu1yfAD8dh5kilH
dQGqUzJgHBkY4NWiDWn94GZFvXTC8skVo7j1OPGe3qWJpj7gTP3k9YW4dWdpXrOSh5Pqavm/um6a
/4T3u1z/vBR/gpXe165/3rx2ld7/ZmGZx3uJeHUh3AwVABXC0TEEc7iIg/RsdXZ2HcBFxUIK3kDk
jm92/2TMR8Z2//4mxyim+vgiI3aaP0eH+CRCI4I56Pn9RR555ni89p1fmSCP7VQn90ksxBm8wx6A
H95ouAQ/u9JP7uH6ZGf9rk+gb971/QRQXWnPWPsxzugHe6v30/hnzr5nNX2gbY7MOV5uF3ybv57a
y2zWkanRa5HNqVFA7jCcH2q7bAf7tNmZNUT3HtR9+MGci59vdrl54rJyqSdOVo6CU6zzmTfTU1Ck
Z6e4UD4QR+JnKyuSMsnvW1dcJDVb+Ay8lmws1DELX6c2XybMhMdct83t4A3gAWSy+KlDZJNYNL4W
cJPXV4so/MVCQMVJBDKFL0HyiuBkXeXK/w/egKXoK1tpNgfS6E6AHxHBLujv+HAt2qh++hWrzijk
PPzkl4OUaOggy6pRgjNHkcoFT8pzvlhByt0QVs6XKovUY2a+9wXYVo1IUVhTwyt8FytG8BcWA7us
0iyu72lqkJRyduGkvZMf5OmuqYh3CueZP+vszOquq6pizvZqZ2dDNjy45ZSdhhhlHHHgjZtW182t
nNK3wS6ojo4ICv/SWZMJh+zSLlRhPiJvNV+H74693cZaW0MqkcT49zcl+vubgqQZ4kN8bwYtbBDT
//6mpGGfOWTk/q+wbFGpkWXuqXsfoibDk2rltg3gHYJZ4bcZ6j5mE6vSJX6YPOt9MLLD4MbJZHAj
mzklxJtzYLrgxpsHq89EkK+pcYPlpwW7CuosIlsvW7cdddq9mrI4v0ECRKwyr3jRyHbvQxU2t83Y
Nbf+PJv1KojM7mIrRSBvQRU/9kEPMq2n6F0cZ8d6qPwnX5rkbl7TJPmw1sxSAIxT4bkEedTR+2ao
xNHOxGDeZvn77Lp6naVDLI7Sa+rtv/82KGL/2zaWoKxw/qIpoXM39E/FJTzmLBeG1L9kW06oS4or
ugH+65zzRN9VztjvrXRRxS4qqeqyM6vUB4Euv8iztV0XMgMNLa73pkycuRgz7JHVUx9uYxesbYbu
uatWDe2CVbVYCjU530KvfFBV7aYLACSmRcKqTv270Sv168CAW+dtSR4Jn8Y1SjvYWVdE7L2s1Psk
4v5Z4tAEcV/Uj36BMjfT8PR1viOXwLBxx4Cl8gF5+HoL7gvYTIMufuIzb1s9DuYl6wu2npx4OLh5
xO6sRV5Hww2SWAJA+PzMzo/nGHTkFNtndtBAqEOkozfXlauh8sC095HOWZaD39xTMJhygNGPgab8
0Rs6b5XRpNlY3btFO4Kx6Y7sQc/xYzjxcuMxIPnNLFpdlsfFRlP4frGNONN3uUSkdm8Nrc6hQqwm
VzT3duF6L2ScsEWVHrIRjdMeAg2CRJuUN106Ih6eZ7FXqJsK/POjC0brJ721sIvzldb0elE4X1nP
V77f1lpYvTXzsvFyW6v6dPnvt22o+g9ndvK3hx3VygE6NiVzc2ZUPH3a7dsoI8LIkuFbDOUK3yuL
1KKbNCJ0gjAdTdILJOkh6pC5i7AW00pNiAkXdvmToUg4SO0Xc2s0zvewlldze0sr2lsmFSqIkKva
ZKI1N1ngo3yxZXl3Ux2tZhp8cyOtOq4E26QDGZGsbEBtva4DtUV6Ps7ldnIzc3NZfruLCxRpUddF
uFbpuqqTDuxhp6tPrlC6WNmpHRonZ8ciXVuBDEF9+mB8NTPzCsfn3I+oVkQva9zOqi5T1mU4gGKf
bRgy8uemLM2mgs8OvmqvzlZnB6TjQWO302RAEoqgbA+cCf6muxpy2r7dwepoFVJ8F/EdB/+n4D/4
FPyjhpmSAOEX4n/sUKAmfTqL6CRCWrXOD9kg4QnsAlVRNcqAXdWNK3tGXM+SpKfjTfJqFVlZwdSe
Kabw9UpOSPVZe6uzsymbxpv+J3aS+a7zKXW51+/3v/yhmYj/jPEQyLFo7ot56OMHTgJ9d/EZZscB
IfhVkyaFvKvEKei85Yjf5V6iGOSROn26agIVbFMQnx5RWSWOkfY0KlWxOrpj+DhfEDDsA1YFxBUX
IMWTN025tb6NQ1GTjXdG7ayYFrpbebmrdmR2gzj7a9Ui79dVi7zbVTIbf7rWlaR8UsVQ7Kdq/JOB
VnTHCS8vg5P2v6ZKunursotdkvd74dV/Fm5T3uXEm1Yj9Xz8SwpVdhuBkt5+9hxFj1oV45nwVhsC
vkoTVuuwYelrEzvLmnH/ZZrYKk212rKx4yscLvyx1z5/dCXY0Wnr3FrVmI0KjmzFV0MocMZ1g7em
bVeC+JX1KG5S9FajXP42nmdVCKoq0JR8f10YJQU10JmW1uyqtzfp2rL/sACscFr4xIGzkbFgOva1
Broh4c0JlDsTJ/rZmnh8Mb0qN0j+o7SuqswL69Rt1IF9IDn/DxthjBzOb8ELUDESBARMgbnzsx99
wsC6gSU10dP4Y6yB9JNFOYJWEgVjeIafdq/CgqFcsg3+9HtOj5Mg/SNg22Yn4wL1RbNoh776EpWT
frCCl+G5QZtvtrEid8vwnIrw3kodEu6Pfcb+lLlG+XLvVDfAVoMLzmWMs1bD4BwthnXBqvKEgtPa
53J5tfMtikU7ttY0XDn5wTphBYWnLKucrKzfpX4XKRL5qzauNkh7hWc/V48W3LdDJYu7tK+rGysx
/ATr3I+j9SUbIOroaq9cA8YlvNFDIEB5tLMiGpMv2tQnsOlA7Z31gZHBgbYs+dIm1We9PxC4QwL8
2cElqEb7D1tbOGfFPoYyLlrhBRFab1A0kA6Ab/6+tSXaa1rTROpHY8AdKxmr923R3YjRSAMKBh/P
YP2hsmOeKVk2+6hubhDPNeHBGs9iMTBhFtR/yEkenykK1HYVpfzQOkNxjsUUreOyGB9xsoAElWXF
97gYj7KrUIBfo4I17qX3K565XyUJbzxggmeA+CUQrsQgrwSPRE/o5AFqkCnvylguaDxtu4J5qBLx
ZPaHV2YopDa8WE7z0XMdIp41p2Qerrq+rBbEBdks9igK2+HetQ8KBOeS1Ttkkf1nX3C1MlUQ7sPc
8Z/bKDkxj1YPXW6GB9GyI7ZA+bWKb+N4kif8VeTJzuyQTDX4PChKBb03d3dWV1OUgXheSraXsBmJ
py951bDtNdC2sflVtIG1jbvfba3KWkSodWJh36JVQWqO1wF8T3Ms8mJXFK0HjszMB7uuXuSYI2EF
XgkqyIbgdoqGVVcW+uzPklW1OHWOpB3PVsIe86bvFck2RpBhedVZE+RwXl1wmLYDMN76h/BJuR7a
Mdr7JUgaeWXSb4Vf+ktgl+aoTFE+zwxKq0eNt9obDroXkDn+zVcNsCg00b4FLyS6d4P2KZr1aDOC
bCUdGUrEUGGnPAO+zYLp0TXHfhyix9JX2VOrNhZ4ChpQByFY/CjgCX8X8tks7T+YpdlGC8rX//5K
oWPk314p7I3oH4n2ePAc0EX691dqRDV7RVFs/qPgeF/QgCo52cFJJrHRJkfd1rsu4K0BswNA+MWm
zHNywpsXvltY20+itQ+JKRd5gX9SrNtH7kzmIEAPvbODCckyCOCJXFVRBkKl0WAIak8FFzMwLeQm
Ik2ytDp/kChZ1lRvQJkbl9UI3o47avpFRw5ZRz54NVaspqDeyTbhCDuwKkyJfKBCSYEVO3w26LYn
wdlKkk/qSxpeLrSaIup3TIj4LqXZT0GK8lhEAJ27YGQLmwIzcwDySUdmnfzd7qpzQmSuL7m2T9d1
fmKO4YC6nMlJv3WykF+bHhwVF2yao2dSdo4m0q/yUJJvZEr3xO2iX7+byhinTzCbhrrvV9k4Dtuk
5ijxVz2/SeZBE8C5hPAlz3IQdUONSjC7auUhGW8QBgZ7p/ZATrM62of8pnbQG8Tnplx/uE47XrzN
E/AANOf5rT+1rxOq/b+KCG5aUAAcs2JdDcEWFLdybcXGyzP0LRjY9mKcM1S75X19tGLq6Jc45N1t
lNbuV46aM/TY/KNjaJOB3o/howGX8QzS/Ys9xawKubkj4tvsNlY0PqUyeAiMQp7TBmRugaqHygWW
dI3UrmGZXfU0AKVP8ZrDiNqPbpYc6MSw+7SdEQedBXs+orOLAHEO2cjm6M9DWlQNEoaYTUoq7HZ0
dVXZmTWzFla0A2ljVLYxF52dQGRaiLRLth6L/bVSWfYSKWUW2WSmsxxS9pWaWx732QthITtODJUo
VvQoyozxZaVib0XVlkeQvdiDqMU31kTfQeaOV2nExgNFj+WnlufHGuzHV6vPZr0XkH/Ux8DUD5mD
MnebDh0jKtdWtDlRmw21C9e06VXXTe2umsjeaYh/ZoSrDQ4/gqQ3xOtA30VG0M8IdQZotDPrUmAf
oPzN01p74jxle1Zp/ywoCoPSEXWdoEon5xFhOEpOB/0NwMG0zHjEjj2QyaeqY3jZM/0tkE6wFV7e
bpoJLS60h34SONkfk4DTy+XTbPbp8qJzVlYPVylYh5k4ZRok+yv9wVeoMxZF7KPqHfQHeALuLSrt
8TtAMmXcLsMJXmLSpfI27lBxy2JQpmc3gSPZiOIWp16DllncWR2+XYYMRvxEO/WbGSoF5IDIZ8Er
h94H5mECuKeWLi2dlfR8FGb4HQdfWLN5Ea1MQIXoI3wV5l/jyXBGDD46Xfie3dxjOCIuvg6BT25/
wjbjwil1D9bwa8UClLTA/zqSPkOFrw82K+p87TxiYXjs4wpFhaBJL9Go693ALl2GOqzA/0TlCJKf
eov+APkFiK5mMcGzubYhF1NRhcKlJl/bgCzq1duq6AuU++NVtfwFy2ews67pnuq4y/ZX/ZUKMfy1
aO0tJ+JqRkFdF1PzoFBDMpUSxaBiXMd9Mb14bo53KkN/ND+tzQsdwGmmwHjBNR0uZs4U9+didLyl
dXjgXZANC92Z6o9cg9VdPaFPGY2r8Sd36pN4vTPOKTDq3+9s3Stv7E+tL5JbOrY3Ni9ZZMO968jh
OahDvQ5E3p6oI+kJfWH42nFE8dL49U3WAODvLEBcpm36wHCWLtyq1bdBCN938MgBp7Z58RvwwFFS
hXzBLFozD1SmU+X25UIx1GQBISnurs9yatCgrBrJ4fIw+1E17vwCMa41sUM7P/g8Uk/doMjMTn67
/mpr73l5aZxQXe6HThioQZx4vUSQKh+ARLursQnpuqIhqoXmwSuy16kIzNFKbHDRskK+WMFew2Pm
7f2WNiDLwPyf7jOWkvwHFyv47GF5Eb6QFsdu4uNrzyE+6/y7h+UjE5+6tMpfs0wuol53d67vNA+y
9eShalDijjxT+2B1Vdy4S6nzbmtFuzChvvbTVaPj7oyirfMYRj164yyTkc6U3u46ARpe3Psk9dbw
HwDixn7bHO3AilBvVEi+g6zcHMs0HqsFvqHUHMk8WBMrBmWL6+z0evGHa+x9RlOjX+W/7Tf4Gtbf
9hsfjYFDOnc6nVHMT0GeHGVTMK6q15Z7xQEwJkoaApqewesqlhKx2ipswrJZWeU/LduFtgq/NU0w
dz1EXN7S2y5K+wcryLpuVh5L+NaKzti5Z4LyrAsmICX5A0R10KTrJNwZN0TXl3EMh5WgXbrydaVW
Q22inRbdc4ZIca0yDr7TNNHbMBjcGHCr/5yUgThYXTSjK8I4SF0yjT4ZkCYToPKZTaCCDX2FA0Mp
dGMpGQ3uEz6t7V+q8ADUkLm0z4ILTHX8Hpn9ZaTS4dFa1EGOfFeZq70VdRwlh2HGxazo+qgJ1zIb
tmiWg44Qwbhq4VzeRJUxN5NuAcu6nAzrtHPaJU+6Esz+ealxyCutkmBnaDqhj17Kd8qUPfoDje4D
j5t+NQELe0il6VfjPBOzDjWF3tmxUU4sXQqXIgPzIOd3IfeQZZqHRiMdZ/WIke+sNKHIFml/ekwi
GaMxS//N7rSNSqdNXzkFqq2G9Ni1Itrzkt23+dicLcMPBX9yz2mNoo75BLSDU7B7KePmbKWrhWUI
2qve72EtshTsdR8b5OJ6jNizwXMbfm7Zr09qK8a9x89A9qxwPWHscWLXWPfrerbYmQ7OfZPU0c18
tleJkCd0KecHhNngDolwOBMXfbXSJB8Bj6LwYSSh+NrxoEedmFbfddHe0Txgf0btj740KPVw3Gqt
QLj81bTuaxnR8lsqoxRNBLl/qDzgD57jx2eD2tGziMHXz8JG7UtX3ieyRPE0n3V2oUweIw6XGRT5
Ga8YU4HaIC9Fy1DvDckcUUuqaH/GU3CfpBytRf+a5Km4aMRfk3mpdeNbh/fyGJE8OTu86VAwXgOJ
7UKnRuQGJXVBeF3pFhUy5RBn95lAS5SKoGcG71qChopBiPpYIunG+lLYrOt7YW5zB3XH4PydrsdF
jP+NDdzj/0fZuXU3imtb+BcxBiBA8Or73Y5j51IvjEpVCgQIBEgI+PVnonRXsqv36TPOQzOsC066
YgtprTm/xecfT4quvco0tJbUgSpVs7y4Yf6LE3vqTTHQ/zoHuTHfi9odtQVZ1g1SbhRMBzMDTmC2
kE2TH7lS9ATumMA6TN2tFVbYo4SRvxc46O+b6WKan5emtteaFOn2s0sFuV4TiPTHJ6dp1Rr5gSVi
lSkQjJl36ZH4v4QW+H1OP1KQizygaKowAyayBo/ADHvTRPhvMxzUEuR962wdsiKakQ6ey6xoxp0D
K+mhyKWzUk6DDw/qcs9bP6bPNfV/9GArvQu4pmgE1eNsBBXOqpv+LbcgPXFVG4Nk6EEu11XNYwUb
WOS6wUPRhvVjlSm2tOH2WZlBwiQ9x1YEWxYGTVfilGDhIH67NU3LLvTeT3zEQ3QuBcJaxb3ISHEc
a1EuhA/58qpubb5kHNmjtEDyCXxrpJzMS9NpLvk0/PHKhrNiJkrkqj7nmCaW22Adej0QcHHqToDR
hu1Slr30VR+d45pHZxiBEdd2mQWvjxiWZkDnVb+JmwT2GA50VB4zLCthP7y4gOdGPX0WnRvvk160
ICjBzsi9bHwaS5Ce4MXOruaSWHcV1/HFQoz+Kv2y3ztD8+1znDReuNSidwHDxD2u3X4Pqz7DvopC
j7cuBobEUiK+S58HiyhwqwPTNj05zqDn+KTwH/9lhkhsZ6WF90Jwmr0mCBcTnMnuppX5yZfWNIaN
GTL008zKsZafrWlsCIL8nSPmvS8qlV0UJIYf37e6QI6kR+D4i3a7bLt97EHfGAt+GqRjPfkhfHbN
2N1iq+2uNkxsIB1aT17p94eaFM5MT7Myoek6q1OxNKNFlraLtBUQYwsoLowE3K2K4uJI9eUs1emu
Wjdx9tdvABQvX8skB8k2D8kB2Lyr4hTAgHJgxbKD/QwJ8LC9mgvSy/BKVv5Sxu3ZNzqfpkVCMWUS
uY5pr/zRWQx+te5cZJ7jJMMjLLBwlHXz8iJIV0I5bOlzlm5Nz2f359TU8fnFDBTc6aepNrWidSdg
JdkAVOgukVJoZxDjFu8ttHhOFb9THsLTGEh594sIDgdHjYdeOM4eaJ4eDsLGtWCdhyaKFGwXBWN3
txPawH8Ufun3epIdqxHgsYSTKx4+c7sg0c0EpqowBrpEi6tpZTF9cbo4/ghjuYgZzztVVzsz2CUy
WiBvCf/yFAFjJJDrjFF3Yd4N0MFhR12LAocVt6vOqTJEgIGGHuPGP9gwsp0b1KgBolCmb/juPXRO
ntw9ggeYcDkQHqyqj8DygU4jy3XbWOwnLQiYbHmhHuMxsdYqHUCsY0F3BU5UzcyUDLgtSPrsb4W2
8BfpUmj9XN79XykDI+6ovqifXIqF1UUBPdQzhJLtz91329htqjnRwN6WfMUTAGjJ9IB0pot5JdIC
zylmy2vDaLY1fWx6SuraxwDyAC14SsBhm06Vs/DIXUIP+eQajoGPQrlE5/zHq84t3I++/ver//88
7TYr6QNqZfKUPgTB8AsisGaOxaaZeFm+d6cspmnmXp99aZrRz8mf98oKnsI/Jn82k7bBDyosANt6
hx7CqqrO4ZBv+KTuMBfE68mcg1y+RgA2fSzGqDwHMFd7rl2/NTlgadAoywf4NNyNyHGITEMvx0YX
hKOs74KfeQxc2tD8DHJYmXnRZzvhYI0JRAuYW1+UL8mANcxKe2dtmmVPbxbcow+li2Qc1HknWLT5
CyuqFogkBauBaWbjOAuA0jzqrBueSPme8bF80UVZ7gnsnDge4a3hNGCLKrTbnRkdPGsepWUDwajd
Y3+M38C8mc1ZsjK/wUfTi25V2JUPKirra9v5J56k/tL3M7ad4CKLpqc+UhoivrBs0sjmNXvDUeuV
hRV5JHZGtgFz0lXrZ823kL5ZkqZvf9wYK+f5309TH+Tcr59/hKimSkWBi1pFrhcacdQXK8AIw3pt
RQF/CoBUGZ9Q/dNbtWkWDCtwIVSn4r0VkHifdvVDOmEpTcv0I7MGRvRnG24aRN4hA9to7fHtEGQ4
tKRexefUVc6MxmO7JZ3fX+s6EJcK4AZARYar6SqrvgPxpJQw0GOGGfDc6BHASwgGpy4Kc86hTce7
aZlLHzsC5i5EVTpIfpeZC98SHVu6rlQ8LvsMUknsmtJ5Y8vi4EOM8NwzqBJCPtyhpEu2dUazedp1
vpzkUOPcBQR4Yb7EH19581Vmslp7XrNPlO3OfKyz6ywa27OHpNfHReQe8D+FX3wZSKcp5g463WEm
lyJ4cwi4syIS8Md1iUJyKsrrvfz9qjEjpo1EbxjOUZ/tRy8iCL6niVZvn6QdXP442JrmZx8bZiNU
bAfTU2F9PX6egaWb1MiyxR5QNGW6gwPEeoJZ9puHSMLZtJQ8F14V3jkALw82TYG6xxxXpf3etgED
a3xlPcGkxNYBQq2thjr1CgNOOVmbs4cWf5A0t/1HK8OlTkGpj2D435s+LqJ1JfkAfpPo9hYwpnur
Grp9VLihAG3x77Z59TknnGabJs4xJ0BCYVBz+s3HqSTFaXyXxuJuZBRGOGFeeakCDqiKoDQfBE4v
CULJn/P8Cg6w1spGPO8c7+wwH9DkBlsCMjXNxZaJfy498TApendD4zM6k10OuFMXA5j3H9OyWgJl
Y9xx9hh7+7xt0rO5lH2Tn8LhYhqIBiLsjMjyU6XccVuOGgBFM0LZlHzyHIRtp1sjfJj2ocyOWHGy
aw9QflHp4mJaIsg58hdsWo2yq7nwAimuEf4qPC//7vNEis2pCOc87wBeaoafbdyRex6I0LQEy8g9
s8YvLeTcPlotd917nsdfxjqYohYIvfJFIoIRVunM3plXUvfjxyvTBx8mmdm6gEBfFfWO+qHYkcqJ
kW6jqgRZzLx2wPRY86woZxQ5721YD8O256o4uGEMP541xCel+bi0kPe8VnBvLzzwY+6lX9NZrJG3
6Dv2nuGA9MMvUaxA9BIOAAYbdcewi26bBhB4MDNg71AHDobNW5C2v+JAhi9lVEUzTzjgQ8AltohD
mJH+fUH9h3M3JFBU4TSERRWLKYb/kFeBSZ2Wum7pPZUxmC/To1cLVYOPlQElYZy8FpyqwraLnXn0
mlHO2r9Gbaf4a/TzXjPq+v1WuZV46P/L/ebtzA2pC4Wx3zTuAOpvD12LBLTzD0dAAAyExukOIJCP
qEyYRfrguUAn4ACo76KJm3kSBfru4RSqIHa1LPfseUw8jwCL7HoKOpFpIvRlL8MELGzTDBIKKX0t
6+MonerZ94EyG+pirXwZLROZBht4f+q137nBXY3+1ZxsBjmCzAzB82OmfX/TJna9TmRG71ZHrgxW
qU3ip96G9PXObqvy1bcgzUcFFOfokdJFyQ3XX0ZV0IHAGDyZKPfvqbwt/5pKu9j5mBpG/XOlBbgN
0qVHL4QtGWhJeKeySu1lhOIiAA4m4dFFCvZIpA7fXD5eA3wp32xSv9O0D17JBAiKeDw+w7UGS2QQ
dPeeTvDGyFWPRVYOi1rh1G1bsluGdeqdy9LqVhAGp6e4EaCjKU8eAu3RjQvOxy4KKd8Rq+q3gJLY
+7Cuq80QwAwYsYqtAXWgJ5H51jIIh/HiQhaMFKBW1xJAnEXGQnlrG5A2SrfUT1i4yEzx3nlh1Cqg
mtDWNzqOL/g/aX5gA3CkY03ffc1XnqrSXYKkzabW+N/pvLI4D9VQP5Sifusz4rw6iQfYROLUu7yF
EdIB4830817SdQNt26pPwDBKE3+TFmF60+rc48u9HaMBlHxYpeGUAhcQSa38h1ej0kKdq/ehBrBb
BUrcWQzmNrDoZC/rMjmGic+XBWAMz7kOnnQ0qncrz1ZK+d4qqDJ3MyBCPq9Irq68ismKKLvbU6hZ
sSAmYqWaVIAFAiZakRL+5tfjyhHgCucVKwDaFuEeiX/6cTHNANk47EF8EC+nAYc6upmZlzbP8NJM
+ngZTbcTOZb7nH15GzM5ZFLPqV0VW9cCj6/XdnOKbebuVFC6qwSqxRsEj6AsgVP1TtJXPabjjxIP
5nnfoMaIW4/lxsrA3PKsxL1YaYivXk3rtzZp5uaeMgx/KdcGgZeDZKTw0dv7BM5sy0HlFscBxb6K
GxuPxYzvsBo+MrP7mC5k2qWY/kaNj8nvrs9+ZCUfTQvMFpgiCtZ+vMf/2mfexPyEviteOIFMIGDg
S8JmktxUN9Uq4OHFtbL0ZroCX+5aJJPP9tQVRg2HgZLZazOY+SGHnAzRbdOM3AEBpmDtUTsDN6bv
lrDXnUgxynMgLfkoU7ZPihxxGacrNjUKUiwBWBteYJ3OZp0bteeaEPXoquTLNDVAacmjZwLu1EYg
7sQjDRWvi6ILh96Hds1cTJPnA/5+vo/KSEFALrFTJZeM7WDNRQDOdFna/0bsCEUOTN8IRMsCMoB6
aUaxyxAoLPxv6Q4cnP8z3RHCMBJC5YnUKr6cjmP/IcCpScnHKivdO/KfyC6ssNaKnR7DdYBA0kM9
PcjHKFrDtvlXaxr7bE1jZqacHuv9f8z8531mZju95++f8Ps+llvNWjflOIu7GPmBWGnkC6KD3XbQ
TIbBcDI95jJAFLW2sgIogv8caIMCpwAT+QxDbi+iptyluQ8nw5Rywxe8OvlNvDEtc/Fa5q+xUDRz
x09R0KeToZp3UTisUzBrxoCG8ACq6ExRnWPHSPbAygwplKnLvLIY8g8qGS08Mf4eQLimWZU8GU5Z
1ILcM7qXZNq1DrwWiyC3ashOSv8xdTJ7j/1DjgIj7luDwOWNOeH7KN303jidBrIydnZOnPsnzwPc
0C3A6AGXMFoivAL3lvSvVHDxmItynfOgeg5KIMl8hWCXafbQK2LV8uWq6UvxPIwum1vOLqiEOlng
my0QZHGhv6/AaHS0D2BxsxydFpLR1rK22ErIZcdhgl2DrfPdd1EqZMg7uUSoNbwr4V4Jkq0/eIec
QF/BEgJpULApAGFa/5cZCNdVCwlIzhpGngkoLBGldzk/4gwsQNCx+ROeZT9hFInfXfdVSdVeCjiL
vU1MAQRzPeEjF1j4F11Uzi5DpGQJ04X/YgtrBdwl/+FYYAWaGfjt7d1kOlvSAPmYVqCgEQB92IJP
kl/EiEFBbnBWdgVELtCcMgtcyA+JXJwCT8SG/tDbCeBsLdIC0gKTDxxWH+QOkKMSxzshbpq/NfD2
zjpIYZ9DUQN5pYv8NnTMWcT4n7kULJKrEtLxo59yEKwlpCwD69J93PvVpgqr8Ij4WbHKUIr0AX8x
QBkIEspDwoN2hT34eCT1AG+EW5FtYlvDS97jGSD6CEHguDn28B8AoIx+L27HBUl7TJsWrr7uv0yz
8xqEqWkFs4YS7yb9v6blOSzeefQLj/b82cM/ISAKzWsC3MGyCML0ILO6ORVOHgOgq9w3B+SRxA5+
MNuu5qPMIyijInfXyobhl3Xr57ziJx7kwQ9eFO+lpZsbrVGZ7N+XKuL/4SzAUhU5xJvqtIc2wIHe
H0uV7HOHFqoa7lDrRNfGewqJwsILXMbO78Cbzou8fuUsE7PAkurc6Zo89K4DtAb68zEHKlMvUvgw
5kT0+dYcREyTtf7XphkNKrmvmXiIxhBwUYfpVdr04lo0gMH3iHa8Ej4+MKPLjcKt8GkNSq74ToYi
fLZg8US9Dodvkc34JWVr7y27RTZCieFbSstrC2LQYzP1pxDjg9xGhm/doc7i6qxtxJLNib7KR3ul
xwpFwKYnq4kLIGPTH5kr/G1QUE+uQZoqZ7VPUHur6LCzhHEcybcQ9XA+osNUOwuopbsDzcoEGyS7
13Choh0nlT4kva8QZu+zPwfMlECgCApAwpgoo6Zf8rC/Sw8VUSZ1odEewuVeHKYuC6aBh1TQAoiJ
UC9gvrSPIZUg5tvTYci2BRAgrP8pGZyrbuL/omF9zeLQegFQwJ+jXoiDGmwFxfrvIBb3+3YWQzNm
bse/3MftgZ94vxrWXUcyJGflxXpDWV+eW9gKANMPypemYXIV0oCvraYtX1IavKrY0xdWj+wxgm3W
dA9RCZpb3gLxM91UDjj9eW4DQnZqy2dWbTyAxl6iSgR7pD2buWn21vAI/805m4BAZROfaObXt0RL
FBlxSLcw/UmZnCGqq29EDlPNKmdmF2BoS4ktOHbyB4jHv14++2wq9dKrGgD4pymfA6YJpahewrNE
F6VuByByefEQ1WW0xHbDxoOSdWuW8fqQ1MNEncXOhyMVvyf4gm5IphQYIdxZ2UkXQr48cpBns/5a
FKD0irBsUYCxQs0vx1EvdtrmM54N5LsbT0lNUb03ol0NeRyns9Ffhz60qDMyoDBhnjBUDamQVYip
RMkm9ki6scwAa/ewXZ0SQn0LlUmswI2fWlXIdjHWtwczhhTFxxiZTPG/x0yS6Z/3RTmQ150u3Q/3
QOShikRcRenGKDDhjSW7SqQwZ00eaZlQa+XpQkDqik+keozsZIttfPILTsVtGlfsFbEQBwtFn59Q
YYvsbKBtVjxz6WPYIC3LgGZ5z1DfMgRCoXFqFCtwS+saOiMqP2AzsOsT4JKSGvvN2i2G16pO9iwq
5LG1c7KmiOTNEPhMfkFyysGC/WWByFkhW/pMAbBc1KEaz4SKYTMSV2xJrLxVbhXpHqQUtirS1tmT
xmFHW9bFEqKv/Jno4gkcAPUO2cZK5V76fcjB7RDBkF5gjMBKU5fpJmk68kDTPMWx2PXfqP6GLTPs
BkVJ9JEZm0LQC72fEm56cimYAUhc/nrlOUMPvkE1zuzBDy6dlq+NiPqXLhyGFS09xBonIZZEPTpb
WdFtKHR9gK+JzW3psRdVAVdI8PHYmGY0NkfVJvraxFI+6Cp/dKdZUUWKDZcDoDRTE8E7RD6t9Efp
a3VCPgH/FABbLz5FUiNDDQUwZRDL/y22GlS3sICcOpsuWlK2aYp0jVwB2Rd5D8NFQqO1J1qsDHZh
LVpHqVse9MHMbjr9TSbiIcOnAxRgIPjyHCy/MhP7gXTJmxwdGPsT5t0niL1RlVj5DyzUT7H0yLOQ
zrhRvEyXphlFIJgCi1zuP0bxv6XLJDj9+8Mv+MezLyAEAWIXCn4nsv/h8AYyEBbpoLZuOipRYzEm
ZD7UY3e2Nc93rW7iFeyS1S2usC3xXE5/CugCE4kv8efcAb7G7ZCfsC3AdCbKm6hR/0dUJPiczm0Q
qcxbFzC4AkE4zZ3e2p/cJG0s3fmHUbscFST1RbGXiPi+N9LZgV+bf5Nt582ZzMqLlzfuBpXGvE1S
OdklgWt0HqBK1DcOR3aCTbm5qdPgk1c9hAcjhADutBIIn7MbBU7WndLNKYBXt1wjmzmtIGbsd2vI
xz/Hpvsg26D/B1YGGrA/D0pwnBAwDOyA4D8o0DH+JZOB8E3sQU5IbwS5ygVqhOXiufDjGTRT+RrK
p3Yf2hreTPOyURC3gXDb7j9GSg91XEwnsKPQtY1DiDIEPpSkwXg0wg2j7zCv/hB5/NHU2gdzc5SB
t4FZCmwg1XXYgHfhI3VcbDpDMKYdq6YHmQfdsgVa4w5UCeDw0z84FwfAGPyf5iZuMdxEJ/QmwZnf
3ASKL76WaUjutECFI784o+hd+lNpvQzdFt+SOgFsdYC6A+6+71QG40vkyHYOL4t/tYccttipSrDM
UIcN/kN7m9t5evSR/155o7Z2Ueo9pTECagVUIweE6KI99KHZyuKjvpXwxOFZqYf3qQQDqo69NxCY
QcDQZShTEPlLFjV/3YRAOPu4CcfW+vdNg0l9N0B1gSfPPm7Kpp80HZs+flLsWvpmxwBFA4JbrDsv
4ssSwk72NMrkOwr1OgdN8mw3igz89CnK2MbYy7Z9jyotU4SyJjbwnCBRf8QggZeaTefNuyhQX8SG
ftOynOBFdL/aSeculexXDeIpm9DP6NRdk6y6JF7+wimPgUeDV7dt3WdgDOOT6TIX04x4sULgPTv8
0e+14KQrrptlOVxzRYZ9OgEQkQGBmXh69XkxfXnSiU1eHrBChR3ObfZjmU+C4yJGWaMpgkwD6Gld
IJgPbhe4dzOKipj+oYkek6Zvt2DWk+d8jFZI0gWPdk/ThybVj8VkAqu8NtqA8xosrNElS0uBB1SJ
ptxoxN8X5lvrhEO5iYZQfTTNKA/ENnaGtS/kL386mvUQ6q8QxgnQhaaVOccagsZrXP0kA7UOLeDm
R7PBTVEKgNr18WPP64aBHBGdd7sFgtPYzuSgu2k7Az2tTaGuxlYNp8xkAVxBehBZylHWMPvaP+LU
15c+f5zm+4pHr557KAYo/LmExzZXKIprfiPGxRZb/3ChSWdvgtHHH4CnE1JdhkeZp9XdksnSnDOH
UoktR3x4rnNXPQ59KlDAjKDa4ZQojHNOZjz3ogMQxuS5zC7CdoYnyKluH/t2iJfIYiSWvcLemO54
rKxj2EkcLzNZv/gyvwBaq967TOwCXvqvOu8zCMUjdq5jhoJEVtuuGSqGXouyQN1WiC9+Snfl5e2v
El6H17JCuT6c2me/X1jWnz1fh0qoF4D7/jKnrCV9tWHuMykHiDmmHBFFuHX6OJUtUkYuc5KVGe1g
k6yr4S1EzZQBZ/UYf845rATyVDCaH5RfMbDXWvqqeLNsC+n84JVCKR8nHx8KbJKgbAvCVcF0dOey
u5kZDWc4sLLiLkVRr1VYsq1TqPqqpuCbmUEBnkDRwuEosKYBRwzeSDNdtA0zDSpVOovQSUFJzoMM
nRSVJgtFszvv2Ym4RX0xD58KLdwgLuZjPI19tiRJvrR+3xfH+CD++9M/suk/n/+TeBuZHweJun+y
kIhvtVYC4vFtjHaN5Wi1ZRwimyjyukVXZajsOMAYYV4lKsYByIPHaZG1KCumZRevVAnsD8wp8OEj
NrGvvR7VUFP7ltMc9RWwVK0BzM5WQVwiKjxpZY1qNpsYN7ICn6iGYY0BarQPsLI+US96KsPcPZuW
jWowpMxuOUPUxgnKeId1u1kkJfVf4bj+SaH8ehBRa53ysetR61K7pyGyasQg+odUdi3Mf+qnD1Lt
a4PIGrQL3fCcEYXaUE1xyYdEn6oMLnQWhtWpiWi8yRzdbhucTjnOkMtB1d1j79rjoWDqmzO63eNQ
l+4cVQkSgPeRVRB41v2Mgha1h6Bdz53M2tSxfBsacOC4xwX+PRKy0E7UfHfwbS9dQZ+9wYvXsAOX
66AW6iENxLGANvW1QLlSk1eyJbhEg67SC83qB22l2bafamzGJbwo5oLHJyR3VQ3c2uQTmnxV3S/t
4nmLDA2ro5e0igHaJHazD+kgz0iJ4VGq2LAkfl+vGhTYPDdYneY6rlEqUENRMINrG9QmldNrGNtn
Al3XdweCmVklQLKOqRA48Ayryg6fU7/s3sKQVaguhGIQ2aiyddDYqGtk+/o5CgKGUrxp9yOBHb5J
6qmuBbl1pRf98jvrAYfijUR2fjFQOBaG3J1LidpWmqfhOvdktK/6tt8EobWLx6pcOgNc7AUKx9mQ
Cz+PpepXHYReKzC+cQIv5dkVEKS1UNG9qVxfQiRb35FyQsyGRvMkTsMVcEEAVEMWY9x+mPC3LbAc
xg46/OLQJ2n2YC51bTt7K4cmberKLRQ5Zjz0l8KvnKOmAwT1Wrz0objUQSlukJnenCYqzoAo2ffK
cp6qxKEnNxPtcfCbC5Tt0KijviyOcO+ZrcqDzZJrBF/3NqEcRSoaVnkHCwHoaDmmAX/VAaLGQtnN
yjStITiHAsfDwO30SQUS5Qessnz1rAz1tGyV7t1IHaE7DCHoBUXM2GjSCK9qMJtykSZrPui/+s1g
jiAmwjXTFNMGbeybRaty0cXDHZmR8lwX2R27k/Y09Kg/j+2Ts9O67Z7sECs1tM58jSDJTzx3NcoJ
dOTY93TjF17K5gBqIaDnQVM9DdpDrB+6ntKdGPM35BgxQ4OQsI0YuGQfbQYiLkpuuMUs7stuKRBZ
fsI2Ri2hJcdjbWoGJIjmduSobQk+84pFYphriTIzSMWRcv/xknoKxyTsuFBWcOrNEzygQteap/qE
uirRrmyHC0D8/jnkco3TJ2rykp+VRoUkO5Nv2vO7yyhRiMCtwmbVsNexgXI1w0lnUFn7S3uPOqT6
3uZpdKjjEd5h1NZY9DnKJqoMSzoQfvHG1ozPBL7OF24pgXJ9eEU958Kx6O9NlxnsqpavtSbJ3DQh
buIny2neUJFnX7XUvzW53W11G6DU7dSkLEEdrDD/nlllcANbWF85il6imEhwExUcmyxBAYre7q3D
OF2gJvvrVZETVCtMg++fXZ/TPudGcBQjtYGf/vtOGrR7yFJ/1bEId33dZttQxREsoT3fMM9Jjpqx
dp02JEcZPWtYEUHq8xg2dBlxoD20Ti4Rnsybild8Dx6x3KX4+m8Uq8IDASl15Q72eO5rWS1jiD+u
asyBnva0fRPFQ9P4UB2EI38A1zrbdF7TbFGkXJ4HphjiXkXz6sbl0a7xTc8LaAucsv2WNYrModTj
F4K06wZCKnvTCZTUqisXdjtEUbdOgHfTvjU9MqaCY5Q4KArnL127Cd5DwR8d7CHmLaKCF01QtNXP
xC8PprIUa+Fr0uE31GleXfySqU0zyFOIr9I6d0O97n1oZWwaIrYQpO6z7bdvbsCzX2VwhEoTgAV8
mS8Bcs+vNCViXndOewXuRa1qFPA+hH2zjzLkBOPEai+wzKDebYtMQF3187Rqinc7xTELJXKKexB6
5Qr2wmo/jsQ/utCRLNJIOy+eHo6IgYRIVEYOluxVawf1d5aiCrcO7XqHMCW9lq1+h1kACyWy9jgR
t8EDb1W2JywByY93w4lH0/HF998y1DGCz0AOGyeVao0yStEdyKIHBc/XjwgyOZTy4MN1QAEISKYb
e9WUKCCD8AQSJJjBpo1zWFf8wdVtBR1Au0GpnGJLxyjYOiMKOuJvma8HWwbnyKujBdMTrqrPog2K
zgyHUkBf3rMovvme115o0+9yOFM10TOCGuGzpJeo2QYA3xoZZJQW8SHuMsXQA83qrZF+KYDNoRQJ
JaBWGG1VOFNgmt5suyuvdlwhZCr9vd90xZx4nd4q1GhcjqFTonASfUfWBYVCI3gVKpL+ZNOa6+cR
yvBZYs5cxGGHyA62HeuGdd/l5TVxdYR4pWp/BFEDmKdy3i2kLGqb0Xttozin4+Sv4dCIRVWS6MKn
Cwz2euZm+KDGgYXK6wgEOYuxoWKZxk10MROjKEAB0sxD7YvffSC7wbDhY2GZ3sVMK/w+uKAE2tTx
8WZF4KwTqBo6PT4PVpIuw0qURytBABD+QOyfO1Icoiz6hhI00ZERnK/T9nEkhM3d0QWwNoLLvYl3
NAqdo4DjYj6Crw3pCaD4UdG627IrBlQhwoVtyoGXKxyO2UbgpLDwAuU+A3f6nTR9/wv5uRFKZWxU
cNpurIKjGFVUoSYywsYzUSTjzkJBwdSz/Ice68jGHlCVrKgD546yZxR1cqwSkEbULaZO8QLNTLEY
Q9RmIrYYDmMM9QgnPl1lAUH9Fj+vViEKTR2qWqkOJCX1iFoWfGP6Pi9OG/49pQ1R0FlTyL+wGwGR
sG2fUeschfSox546QN0XHffJJY9SHFGhhYA7cI16VtC8Q2EPfQ9AkNqtNUodyqNuCI6AiFA9cuSZ
ZjBl91vT53CCAjqoljaDJemSEUbfkYtCFYS5jJPwmhDskplrf7dR3mkH5em48yxYJ2Yx2MlsmEIT
taWxEcxfrJYVr9pGKagOcqBJuBwiAJ7u4HHsAEAjKOrZoxpfAEemnzIkJBPODrboyy0bUT82FLa1
qOmIkqhpFF8Hqq9JkBzhjU5QYTmzEGDJ1Tp2muoB8TRYkq26hDFLwjYeYNcES21zD6ohO/aIayAU
Ipt7LqrwFOXeDZ+f4DYOsKfADv63Q5xOtJhPb1ONU9yi7pAANgZxM5DVbXyS4odpBGlqLyuq8wWl
zXjJgcaaEUf2kNqT8fLRB9rH2i1QLdI0/4e281qOG2mi9BMhAt7ctiWbbFpJ1OgGoZFm4L3H0++H
bA7B4ZidPzb2pgKVmVUAm22AzDzniIOnBThSFDhgWFQOKCyrVs4N8EKgNnpOddt16etRapTJHtpI
C5qvoWmpwxJzOeSbiPdVqvYHKPPhRbSgnETFpzxmmuefZeBt4F13QIcMuEXOVm3zA5DFj22lJHz8
+VrkDtZ51OYRchRemWurtpxHsbVucdKTZr4qYleHYAqoUocIi+aPsMGpOZwq1XRH1cl4UCdk1g1k
EB9Drvo4OVN6pfBoWenBDLxqWlII93Sw7npLNfmZpnPTK3XAJbH5Sw9K7Rz2PyejoNCKuMvBc0nc
llHinBq/4V5sOdIS6HMuRpnL0Dp3VHmnQ99F7Z60KSWKEmjfoKS/+EmYfENMYGFEUdovfN9r2zb2
g2d6UaK9Gdf+va3ypoiS7zxcUYDvapr3O4uflmUqw+DpdNVaHtkBgFq49NGxT/mwU4ZUfzCap8hs
QOqpNtQrPi8wlAgwJ6tenV77tj6ABtaUaFvO5APMxEp30awYjzJUIRg37ra6gxaor7a67dD+HfXq
ekxr8xI3aNodBT37Niks71DCPbzrHM08tShgbjw4rD9pod08Dc2wUSHB/WQ6PbpcqvK43Kj7XaO9
GHSs3pIg8C9Tq8xQbJuG+JDpZVzDtYsCBvpVyhEKppRabPEDva0C5YBhOPFZi3hiNsdHCyYNRKrS
+Wh5vnuT1MqXMC6SpwHIn9nVzadgmupPBd1IpdFqd2Wg1J88Y7C2PRzVfMMyRYXFP2o9qRm/9e+s
gqYqsEj+XR7bP7V5jl+CLK6vIzWkIuQFyYsN9npvDk10JV4QEXB3otBE9wpeZCZguU2UZ9U11Sd+
P2hjwTw6PUC8EO0vmwfNG0eZaRjsLePKMpp0B4uIDQQoaSBsonsMYLP9OSOVgH6Fq+7I6+OdVO1Y
Fvy8K4ljkWIJ4e+kTRTNSNbqXh8cS63s9pe1HU1n/NqT51uCucNDyHamM168SU/uz5zm6jKlTYsf
rGlUDxKcDyn1zdGEznA5rxok+b7uSIxd1o4o8DoUtI8SbPStvqtD1794U7vp4LfIqqvL2mig8NZT
EpI/IZnReabCmhwR47myHA8hKKjvD1k0l7duckP3SfQJxcleU4dPiub0n7J6/AIsyDsXZj5eVT1o
RMUYh/uuhYIu6j2Q6AqKfWJrte/VDJ/axdRDVnBnUmz21RKe25gnZhrNw5M7uMO9xOd1lMJ5kkdH
Nx+3mZMP3OJFzo726fQmCEAyA+P6kZOc+l6Wob6hy8O6z3wrvopG99S2c/aACtPnTk2CFwC2+gld
CxivvTF4qZO2PZBrnw7ipXmg2VIj9E7iLcz6OUOE7iGIXONL972pEMXWw0LdlYNVwxhi17sGIOax
iSlyomkBDZJXog6yjy3nj8N0OTS1rNK37wLeHZqZhr7cRPogsJ58UIVfbP68Z8+kjXfRlDN4tz36
aXGSmWIN5n0cTE8yi+ccCtR8+CGzmj8aPHKEkPNYhV/mGu4gd6RGJ7vG7WwcfDpTdrGtGPeTr74O
pnLtKENwv5q54S9PqR98lqDVnqL+ug8nKsUfHEUQI7qMiOlxDZYQ8hE868BjNrydzu95YLRqTfsM
wPsQDe30izvb/m5uaWqetFw9qzrpLnqndy5cLwC663AbLSooMlSLKIocpYbl8vHO+Q130D8Rm/Z2
lBaZtx97ACUfHBIs3qFD7Hj1AvZBfsUeGrIS5F4vuzaNu0mbmca9DpQsCZZpzk/Qhb0OMbcKp3QZ
5Gh1rHGr40PcfwhZt59piE82sv+6TqZrzHqm/xDyYat17T9e5T+ebb2CNeTD9k2wNOZ9cH8407rN
ejEftllD/rfX4x+3+fczyTK5Sq2fqkMXRk/rnyD2dfqPp/jHkNXx4YX437da/4wPW60v2P90tg9X
8D+t/ffX5R+3+vcrha+g5u7QKLbQWnBrFy0fQxn+Zf7ORSmKVXnqvq66zDszKS67XOaXBe+W/e0Z
xChbvV/1z1e0nnWNUak7z/vV836n/9fz8zDDo/dgxtydr2e87Ho5z3re99b/1/Nezvj+L5GzoyX5
YFVDf1jPul7VB9s6/Xih/7hEHO8ufd1CPOnyL/9gE8d/sP2HkP99K3rqu92Ewg/yx1Nz142hs6/p
iN/KNOwXDLyZN3Tu4KVHC5XTyvV3itsU+jFtEPVrao87ysUtgeMU0BNH88otqGtE0gs0m3biDvq9
aabemZ5fEHRi6mcvvak87gJLvdSP+mQ4cMD2fKzIelNmoPVykWu7iLmJrptIuoHZg9JTDq1xTpTt
KvSmO68LV9MqBef7RgzLcZN+96NGuTahfN7mWZYcqUmRj1Kz4omuzCuzyts72IPyJ4Xsy63ltQ/i
k6iKT+7Bsxfh7yVCwvQEKbGQZMtJQnRf5RYp59aUXSUgLQt6uMxY26wb/cez627/4Fi6TxL1b87s
TVAJ6f6vQW6Qgcvd4TzTiTVtbMgszjJHbDLcIjT86l4dKF2/htimQkgxElIMrzZZK4PEeW+7WFUS
HgoT8K5Wgmgx6pgqgBzKQJYQktJ1/i4ocd0z3ZfT8d0aOk//CH9nhVwxdbejoQ7Q9MHhj8qbfddr
kXMnRynaFX2fd+cPdm6Ioh33p7yHPiwY2/C2TwLoB/7YQyJkKHm8hdbI7o+rTY7C1OmvgEH+9sEu
m5SNe1OXs30Sp5gcpHszdRquK22w6JmkToiQk8VL5Gxzu/YudnGKXY7WgfY6+0ams5DeyaFLMcWv
49e1sqwxI38XGXWL5lmGonWe9ggSz7q3gV+vedhUGkkSRI0U3rW0UJO2s8dD7BXtwxCo7UOtlc7J
6d1PYlrt8El9srLW5VmDUBky2pEPthn022lZKbbLOWSn1SjncZ1gupxHHGo5f82KujkKTFeOIDZ6
fMXrfoDuQsLnlZuL73IsmF1B70ILS7dDu/Pg5Qyp4Z7U1jBSeM2ROj8plWJz7Ctq/afjVjNqdSvh
flv3402r6fYmaPps18TGK3Y6UTrPJbsBOnodjLKBrJNsvpjehXxEXos/iF3g2O9CDcUfZLkAsaEv
2ETw/COcRs7aNABKN6lr34RLUwQKkeq3rIDuZlHSWCNCW9MgDR6yrX79oeknyWg+P4jRWdRCwb9a
JEB2xVtvECQ9N7kdUDlaMoB8Up4iqqgQV/5BhAche4auXNtfSPNK4ZNe4lqqYZc4Wi2GPTQeDVxo
ZfO4MBQcoraOdyFU70hfOElOO0gWI9Xt1Y/lMNWPYtMWWweoG8khcrQHmYv7wz6jGt83nR9c93Yz
3Paq1d96AxXijcxjWOhvXP2u6Iox310cJJ/oBxid7tcQcRsK93oP/3JQ7tYdujx+3euDLVz28/W7
D2ZbjZSjoo+P3ZtK6LvflVcV0dqfUcYGK7T+nMjRv/wiXX5kBj9StwFNT1sQfvDjKlRMszR6GcCF
HfNFVE6G9O1oElG5dS7ufkguKz7YZcoTdH+k8/9rM3TuvCHxCWrKA8ScmZFyXofcb16nZtBuOtpE
bsUp9svaHjTONpjreb8uI6vu7/qy0rYXtlsTwCEwqAF2O9OIIpqAtWqvOM0vxtRlwanNneE2j3Me
TKMGQeo5ra4TI3XVp8Eid6CObr6VmHoJTASqMHl0RndU3chD3onJDfViy83oAD1Io6nZ1tNt+IpH
Z77iZ067B8yq38tRhg6oPkfdebXrSLfdZroFGQ+hnkpT7UYbS+vocNlA/DCuA2k9/hK6vneRAon1
xR2ZHlSVb2eT6GY55VgolGQ423oBYZ03t31jXs72zp6nFd0x6OINs349p1F1JE+tPntdBlGl4ts/
deQ8wi4bfnXbfNjWgPof/LfYyHDmD7GD87XmNGkFn3KgUQLoGti+Uq8hnZQHVwYERMPFXdkRGUk6
HV5tBcCqYqxQ2FlWXBbLPkO4JPWq0N00i6eGmEvbyY72GF5JyMcly95AayNY31kh3sKqdqnuOKN9
T896vncbiIb519k/7RCciJZU30M7htfDatL7qk7Q/kXM8GCBc/kksULX8udYtZ8tyjS0Pih6rWwc
jZ8kwQw0qB4AhkmYLm3EqgFRmHgFbSBex6XRQbyytuioQ6qeYXr11mefrUmdfFMvelLk68nAV/RP
rVPxVosSlXizAlWZ2qShqdFg+fW6jemnAHUopt7L0epYbeHipYNDO9oxaAWJk2GAjfniALvxc6bC
Nw8DRdR1gZziw05yigm2Exih2ViC13Ony0XRfdWcK9qaDMcs9/ZEO15kj/Ev4KCQg1F/CXgBKBZG
UA0PnfZLZWk0WZXT81QM4POUJKUSHmi/OLnqUPxU/XOQzioCiLxhl+Wya97m9fVIvve/7eqPOtwY
ioK+DzeP19bgWkfN70Fm05+1gRCrv430KHgJy/k6qMj2t248fyqqYjsuTF/g54o7vUM2KliiAC1y
72yjMSNeL9Er/hS2FK9sCSpvuBVvZKrvtsynnEIxe7ht8ZOSQkqFwSvooHe6JxXC8evODe0DYlf2
F2WO7uR3eI1Iafy8LiPHOoSNBemyCdfpsKlnqzrKffIcR8aN6eTbD/fKgCq5A59V1bix4lfvq008
UVO/80wjPz+by606BZ8ro2iek0W+0UhTWHTM5tSqgzLcvU0pigZnGebcuQYcXZ5tBT07NiquGs2N
nmTwaPAoE3rxZAa3hX6uzPbG6E0EYLIpG49ZN/R8ybJg5vP/5GRpu130t44F3GqIxLTqqWw75ywh
k+4Pd7Y7H9cFuj0nV3yDgqqXBUCZrW0Lffol5nLeObkviyK8bGLAV3gfThQ+5Soc2vCRbfetjcTK
QNd0uqO3aTiYy/az4pbbEVWEZyXdqTHCKUXXDM9TUOvbaED4VmwjHbe3dEX99BYCUzFVhQlVUKae
ncU00J1+SGqbu8hlWvLQ92RYX8Un4WYMjtTLgOy0qm+epsz/Be6Q4cYLguFm8ke60OVQBr7eFQVd
i7eAj1HVm0diZOoXbVBtZA5xbrTXrbm/7LnGZEU8+dt1texr1dPrdVy2kHmZOZ/UoQ6OH0LsRuUX
NfA+h1aNkkrnmSe3VyJ6B2eVQxnWufglUtwOVFmvkTK318iLS0IpSExbLYBnRIJkDzlaT4k2gWJs
//ZsEskzagiNHp2Jqt6M9w6Mebt41JK9THsvxNYb433vzs5mgIPi8MHhD+nPkHrL9Ud7MZ7CMtNu
6rxObeRU2GR0n/WpHO4CPWhpTsqcg8eT5SOk9vXGr+fhWqYyJJ37pJp9fCuzKo61x84adzkCQvfF
MvPMIHgEmLkuqWDhOHeddeVPzRxtva6FZcDLvmvAv6MtHC8zHxEd9jpZvpx4NMPh0EQZfUpVvaW9
Z3isHTV8BghAX6X/LIMR2y0dRJZ/Sheb29CoOs8K4i7LlGp9d58H+qkyvdcFek8Lg4WQoJiAomV7
Z+7hQV3i6b3Nb/vC+X2NBxpIe5eNut0SUPXVtA36cLqS6dyWHc1odrSVqeKmxlNefsmS9PVssCJV
pC9t59pI24Sum8IgaeMuumWQY8b8ZXGwg2K9OIstKiyaiNe5eW0AlIOrnwB/WSRRMpXBiOyYPpoi
2H1wrFO0W8xDaNn0CH4xNBednMkIkEpxKTaN8NhbND7u2qGZD1Thoa53o/BRjdxNPJXZX7yy1kSS
R2JTww2eZT3g/o/rJSKEbfUSsZ7h7fziXPegKRhyWprQPaj+D1YIh1dSI6G3sQHvnF2l3YPMCCAS
sIYfdRsHp3jpsd5IdGdHznYKjfFBhhYa0HPpN9Dat9NDbgPyyGI/O8o1wZmMJINV315mLmW0RrHG
TSIvx5tXri77G29KSuzd2m5ZOywvXa4m1hW16gCEUwr0JinrE+2CcEvRAPs0hts0Wgr+i6VQY+9k
j/nv4roE1X63Tys32q9rgqFIN1MfvO4jDth5/z/us557/L9fT9fP6tawYCirUsu4LRr92Me6dd36
Bvdbad8bt1PFNtx6pcZtahvxaQQCjCykcSumQbyXGAmvAOXstdYDS7IskUjZW6bKiHrErgogfGqT
atqLUdyXM0r4CAhpD/iq3kRulLx+S5cTfT6b0jSmKzQx9qjfReaWpIZ5iqrMonWb7/w24CcPiQnm
nny/i59czuTuy6ptr17va/wxuibLp9zxAQnu3S51D2PRGpD3/mFTFwf6dyBzav1iz2HeQSx5CUHB
/GuvW+W1rBeTLNB4++x4p0CLsqwXx9Bn7q2tT8ohzkbwHEN5S69EdTtrVnn7d1NxSMgETbNdz0Br
/++xslMaBd8dG0a02n4uFUPZypFJ08rlKF9sZaog/vfm/fc49GAVuoJJZrrp/gM3lkx12niVPKJh
drmPE5MMddgH72S4U1oLUt+Ati0LzpoTAD6jvmyaGT3Oo2nQwBw/G4vZz7rkNPEsvZWpVQG9hyNJ
oYF5Ll50jSQ8WSAIR5dg7ugve8zc0zzETvgcAFZ6YUj42Jrcx6BwYWfovR2L0nlqfBs1yXUKOOS6
DyA0OSqNd/EGkJU9xrZp3cJ5PT7M0KRYk9HdQII2PfgmQxMp0DpXkb5z+pIvrzG2k9vZfV0gq2Rw
jfSyVGayfrSSeO/QSrMr3Sol19lNx0KLjMcSoNW+K8mTmZaFpN5i8xWz3ZaF3VxCxDGxwQZmtvxU
6tNvXWBpJ1LDxiOkpic1DtWz1rVutC1eJrBij+3imrpWOWv2eNUajhchpJ1Np0TRf79EmoC16E43
i62cc72YNIC8OqYtpqSH/Ubsaeu12wqJj+Nlq/VixC0XGDvp5ULW7YoXzUuc6zzWAwgTeLAzlidL
N1L6K1r9wW0pPNJvVqM2zfTdyvOihNPzTSQs7JeYdYvVsdrWbVD7iTczn1O07scvpNBeAFQqn9pi
so5FZ5ZXbVann5QZzjIaH3/8OWCMELyoA9IyQgU0qeBkDIi8hAxQDW1jZ1fZ+6m5TCVYvBK8TsX7
YW1h057e0mO9HTrLOGcJ/UCj736lv1XzT4EG/zcgHli+6lKZSNPE5pncrnGW6GZsd0ltDDdF+3ta
WOYphOLpBiQp/6pKQacSZGhRQyKGFR3z8YaUkHinJUSOZKgbQFIXz8e5HbXGye5/IGlmg4te4mQ7
mZNE6oBCV6d4CuAfD5I+AwbNYMxaqFyNFQn7md+RbW9Vuft7mprZDd3AJanPKMtuGjqitonja1tZ
1Lipt4+6DlQcXbCKeUarGdT6MIEAXBTSlymsUdO9F/odIuTeq9dS+/pxhuv+DADvhafO4muXxfNG
KyL/petoR9L6Ynrxq8jaeG2Tv/gOsoNFEXjIAjTKRrHA7HYGiCbKBt5JQ532gtM249i/TDWheoCt
5t109Qqu7r+uTdMg2joDj+Ttgv40OtpjjDrSuFfwnLO9sJ1QPqOLfaJmeDME1V5sIy2X8+7iXpZk
faHt62UHE0DX3tP0eu/WSnkFfYq7T4Dt/qIn8ZcGiMGj2lf6/ZBV6Ubsedabu0yljdxbmnqBP3Nr
pn3156o98QI0SG9kyS+g25pNE3j+Hb2A81OptI9iD/SsOqS+aZEY4yRR0x46k3aiFp7Nl+ibEcbj
z2EO4N/na+2xL9v5CjmP6ko1s+CJx0F66O3c/hl901v4TyQSerPp0Y6hhXm9s4ZvEuQTmo47KCxS
MFBv8vNiBGqQ7qfJSc904zn3eaUoWyWw+DV7OwpyUqVii96OVu/lKB6Lc5dDjhUF9mPI3es170Xj
TgZA7OadFfuoNqIcuPngkOkU+49lmbnXErtGQFxOJsyi57RPgyfI/fJnrU7jva/S9l80AMdipSy3
Vu+kP9ox3s7mNH4LUBfbz3XyPqJZSiT/GiE8UWkcbbMoRE00UAB85FBtHmG3yfgUKWp474vOcug5
O0uFE+wiohzKw4mzai4H4BuUyLrx4Aztdt7iEK+Xunxo0vo8KWUNKGR5pnm3bNmbGvB409TndpHa
1XsSvkbllU8TjYnXg6voh3EulS9ksC4RBqCfTTZBPGTHQKJy6sPaot6DCvh3Ss/aDcy67RM8itMd
SjpXRs5lb9ViKg7WpA87iZXBUNPvUNhpNzKrumgGU9lfoQ7UPPBwue3nmrKkj5ibCOW2DXm4wiA7
Mjft9NnR851AoKFH5XEYfZCdoJxd3dE2rm2rZwCK2zTUeuU58qdpD418YYOUgRZXhtBW1ZNiLQO9
5hnfIhzSW2vqQAq6XzO+G6kULB4JXzDt/3SYB4hA1sBhwb1W0/gYLd/XkH1Z1HBSi8d6gAv5b7Pf
5odV0nOm7xZ1vwqtwMm5EvtH1U8JyWNjvEmn0NzMsHDsJFAc61ZyFCTNMX7b6kNY4t4rnpY10RHK
FT3etZm1a1s7f7DKlAdNM4mPtd6mu0aPeNJUU4DznYrOqFn/OpSZd9B7dYZbH31q0a4WW+v183ZU
xuZRHP9oU5e1IPyApq4xsiStm2HbTaO2k8LjShB9KVu+q2OGyPEc/GH4LFXLi/vCHf3X40t50zSQ
pLtwTndFZx/6ovvsRjvILzeWPqbnYer7cJ8oQD2d/C/TZEEZ5wMZurRvjzJ7C20XLHK9DG922VFm
YpeIt3ixm4viz1u8nFJCvW92BQFTubBWy1CUvr1v+nrerDY5Wvgzz3rhQWMrMZYLLyF4/dd1rTsA
CpLIIanQhhoSZ19UyfuYdccW4rUj1aif6GjZp6qy7i6vh0xhvQIWzQuw/kVU2S5hYnJzhyrA29LL
VDwfbGR8v/tBXW00fVD3Tcs3m7ALlI3xk4b6/j6gtZgeVm0jHARNUGW3pglPqETJIifoYV9YGAr+
uqhtkvNrqUSLNJS+zRy4W5lMiCIhz7xJSns8yzxA7+XQT5QSxaYsMe8DQV3v+bZyLqvFTU5Yo7JI
/o3eawPiofg3k8rbtZJPxoMMc9s7O2dogv1qq4HXUUJUg02WqyaPxUi1D4sSlgxkq+Fbrcl556MP
g+OifRXaiYEY9TcJeGfueu0AnW22Fdu6Bzk5+p4ax7nsIQ4717yzHnCruZyqezsfXUDpYZ7N4aOD
e44flF7763XzyuNjUJodbz5Pv4JBCUqYhVYNUsP60dALcNaOed/kqNAjDlk/LgFikgAZYue9SUKX
hTQrW5eFf95r3f7Pe01F+9WLYu3k6uHGsa3mSYZYK1C81/zuVailLSBF0mfPvO7UtH3q+8x76LNw
yVEhjjIE6Kv6KtGXOYkravG59hrtAMd5KHiU+Ri9nk9WqMv+YpvM0XsY2V9mXam9RFn4MiaR8zgO
3O5ViRFey1SgO97s3IBCa86C4cliL3iMtRuZSFAIMz1YRvNTtOB+xE60f0x6uqZqCzDYtkMLbqc1
fHJkhcSAQH491brVciqHJC6y21yM1hbho1+D81v2UEFe3Q6cJvOWypbq54dADWmyoE//Icz6u3pO
pxsxyVDC6nREFFuHzJEwMo9wycfEqVY33SSKU52q0YwdlISR3b6SR4lEfuLkUAY4HP1dq2naRh5T
xCaPJXK02tYVH2yygUnVb6O6RbcPAYDSMgRf2DvSMMCiznWtpjcXOjHgrq+EYcVU7y1LhyKzRy3v
oICfPNRLgXROyuwAzCA5VEs1dfVOgf5j1OigoaQXbcEpOXvpaF/b5GUq3pKS48W7tslLHFXa8LL2
g+Oy1eJNZt7JiPWR3QJFhEjPl7mEqcvXYPR3e8364nf6NxSG8ntxdq2+gSRP/1Rltfc06eFRzGGG
spwxgMMd9cj+MhZqc52rZbITrxU0yj7wYupoywl8tI8vJ7hsOTofTkAx8d0JIrdxD1CZ0vUKzKW9
tcJky5S0i0wzi4a+SdO3adKfIPB0bzt/inaNFUW/VgA5Zh3+U5TNzMOgFzakFkXyeVTqRwmggdKB
7CIw7teV6N2Fv1YaD8Geb35N58w6IO7C28qCtT4dM/hhIt52/dLssg5iyxFegd42P652L6qHQ0Wj
JHku1K4+LJWpIs2Uy1pwugggvW08PcURbyarC+py0y36FDLYRUeiSg7rmBasdhlWt9imOQh380Ai
SBwft7jsU9YUislC7wy9hkfxbRi6vjn1Ja1Lb6aAbqRbY4Rob/fHIZDDfm7exRRtNB6T1vu1D8bi
Dq5k/VwrB5lADY3Ms83t+MVeZUexi0WO2mXNkDT6mXub1RygkAinHUXWP236br/V/qdNAxSe+ryJ
XGerg5xaninkAcTyXfs4jsk3Ma3Dh+cPgMJfUbGin3ZZSX+ZfojikWzxMl1jnWW3Koy+XZ6AxHt5
numrYUeDk3sTG1lFSievn5sUAJ+qzIBRssqBR7hyPk02yHQIa35Hk839rPH9SQ5P82/nuK5vdING
SPSLjGde82ETKq36U2nvRbhqWWNV+usaX1P82yaIkOZOimmvDdN2ygqeislof2v5ft70kLjc100P
nYca8PQVZvO3xoH7Ab7IaZs2cDk6w1TsqKjE97Qej9e2OylH3WmKR1fzKp58wGEZHnTLC3nYFA0P
Y9/oXz8s0tpagW3VLB7bGt4Dd9Kda3PwpgzVCW4gwQfVziGxcuNLUo936eSmPxIjAUnJ3dsT/Jo1
GFMiQkU1vtRDfyf5s7+LeNvjHyMAsbnbHBTwzu2Sz/BSZA/S6NDtVapbX6ypqQGAhZ+koaIIVfs0
wrF1aXPISoNWT9QwDsYIe1UH3+6xNPJ+WxQmattLJ0ScR5dNZX27k00nuiVlU+mhANjpXDbttKnb
x4iW0FrMbYrqDA+BWuW3aBvwBILa1mUqIvXCG6thIncCw8pyuyP2xVTHan4rW7ztIyYUKrdOrGi8
zND32zQ9AryC5CO4nW09uW8WZbguDPMfXUjHVOt536ZZ9XcpD1qXCKtV+01Ik45Hp93BbmIAVG/5
VOgAmvuiTDUc6KJNkj9djRY82Og2Kjy6yGqKNtVGh/Nh+UEO7F0xzqTXpiy7z0q4REXXvKvikYaq
vzpqW+FZYnEEZNQuK5Le4128OIK4NG91Ax7i80iqKisatXl+ze8MhpMdRgrUIuC28/tJ/d4mL0hf
Zj/I9KnbyJvmO43+plsA7FCEvQbkfbSvU4V+PiV2j1PbHSy1dW7sybecHemS5JBDpEiXERrz4o4U
3bmJ+HugH0KAMQV6d53qgNjlL6PNem/Q/f/SjTB9rHa4cfZmmoQvfxNvL3Y98go6Gxu4yAroPdKk
5lO65CRlrrpBvaFsbKHQRu7CK7VxY9pZiwZqZbw0VF7qliQkyYG7sO7KjbBswrMCpZUC36FMTdv8
90WVZtKcl09nklQF9LfLoMBTSXsh+hnt/IdtccTIlKEIM9D2pNr7CXbjUnOr27iZpsdwGfLR2jdl
Abv7MpOBhn8zarjpXCxe1qn3HbVimUHpCB8HnX1o/AY3qyke6+xm6NVfxCSD3XnFtavq7WVlE9Xh
dV5bvyHR093A/YmMUTcmPWqXRbeFCN2ixjSU5NsXo3gkUo4u4TI3g+y3PFVV+mWS8ZZHJm1fzf2w
kV5LbQB9w305HplLjBzJAEsavAXJ7WqGvpcGzrLrXhfUDRLb1azeJ7qDlJHSeg7fyYrOK9fV/n6q
AncXJ8b0qelD8qiW96ir9HKFYwl7qK0pN+KcB1UFUInQunhd6J+uUGH2t+J1+ak525PzHWTx9MmC
C/oZOYCirutuW9TKfTXALSaRhQU6u5py9Vr20Ws+Oo01THvx6k03nDTwrrBhckX0ccQPsV6eZFuJ
oBMSwj6lepJZlENEySNndSu7kbPqILGvJmi0bAQ0TfTwLK3nMWwO9c8+YFYKHhE0UUhrXg28ka8N
aHTPoLL5aq6D8lMFOcZGHVBmK3jRfBI+AXJBzU4N4vGqC3IaLpacKo/T2jaKwgpWPKaZXoTGhm6G
5MyPEnwtpQnYRjGdXdzG2jb1sz8Fhg4iAH6VHdS8QtZ2KcEpSwnOX0pzKTkgrx/bOzGJ024gsFE9
czhIhDjsDiInWS+2dRPN6ujRzbo7sauNMiBJg2YWeH3ttu6q/KoM/Ud/Vkyov4TSKsh0iKw0OFJn
P/6R8VsOucriCRuPQ7RgkoONGO5GjHA3Ey6Hl1CoK/N911GWQm9553kvYdFO92sKYFJMYAF+pFxJ
4kAcUWOOKDs39Y4vWONBHKneUPMutBcIMtKTUxQ5X3yefjSzzrsrW3QNMitCUMGf561aO/FLO7jF
xpkz/3vlVnfDQEJ+M87fSh74eFWLFgRJX/2WmNkXa0jyb53Cvxb88vSZ54FsF+Zp89j1BQkB09LO
bjjOV1PgdKdK9QZkZvW/nLkYzfdntpYzK2F5V04FeZYi/UbR/v2Z+y75EpeZuo1zs7+fo/wAiRls
3LOpHM1iUr4bA+9zr0t0yLBrdw/Fv3cL5r8/UUfXjsYQqw8JhGZbp6nKr1bTvSxN26z/HWojKp1z
8l3RFPUl6J1kp/OhfwhSXzmC345PURI357GN573lzcUnJ/QhjA5N7VeENF4vQ+MyFD8Ifu0MkoAf
LmOavb9cRmS6xZ8uo+bG5mxwn7ztRj7P1YB8BUWI7BNUsMWj0fK1ssxMT2Wgly93pvxOTNxtNTuv
MbqjTGV5ONOrJNPWGC/LwXU7zXZZCjAAjDlEx85sRrveCK1nv9CyRx61aExorWf0BKznPliSMIgg
3YitDoKl63fhuoLk+JkOo+zR9l+XIwlGPTGyyCaYnXrbtebr0CxHCe3vttLTXbrM7Kifya2kBonT
xQM5D6o9mnqtwlK5E10HUyO7QAlkvoUNFg4l9YeYURdFKmaJEp0aicrnabotK/WR+xZ/G5UlfJjT
YNa3/cKgIoPe9j33x5BBR9A/Xq8OpBGIVt+ip7HeF61/hVxntzXIn11L8S5N4L6CYcKFDJU+a/HC
ee1dS+Ev02f0ZV3oZW3f318aB+YhDDe+P7jHItJqYycC5tpiRFPBPYpSuaify5F4dVjcNu3irVp6
Z7qhRUYckrD7OTQ+6cJSu8wmW/0kFLbiW2arb4lU3yL/vA7F3EtkadQGQDLawvzBmvZJC4eS3AJe
7gbFOEYlOiHLzaKUymW4RJutAcqX0vw6eJMy7aeSu98h/D+sXdeS3LqS/CJGkADta3s/3mheGJKO
RNB7AuTXb6I4mh7p6O6NjdgXBlEogGO6CaAqK9PdJbbBAVKIxzcAu1ZVFqQvY9xUKPWDnbhp0zgA
k0WdzXZ/1Axjfji+afvV32L2D2zfJN5hiL0ozdhOly5lqBaRfYxwG2zX3kj75V43AexAp8Uiy8Ul
srBwdZ1EpcXoqdcgCKOV4jk7UHbHK2+naWxf/vCSXqJzi4cMJ/g7A/+0nrtIXPixZ6/8QiDBqYVZ
JW/VXT3iX0ppjYHhzEbpNcUN7y6zTf4Alp21gfUGmilOfzIynNdIqYZlFrZzTKCISOvYQPalADRd
tEfq7TLnMIK24h4a7zbNQeYB0qInkWMOmpIjDgY8UpovclGmULDqxUM11jXodwBUqnksHkoQ94Os
xV9OCuyzy5oP0DQMQ29T2+57b4pjNQ0l09/Gaw/q9FBgt3agSYPagcbrKv2rtDOBuVfa9Qm/CtTd
dSrcdERzot5JN6kX2XE4C/CbX3vp20RN4bHPY//mTDPjrZae5LGIPbUs3MB4NKLxX3ejYu82+XH3
h5+RQJxctY3atkXKj0L5IN3RH1rgIO7HSo0PztDxY9WPGVQN8eFsQPfNcXr5ZKcPc/jLXybgAp2G
UrrmunI9BIhAYnKcWsGOI+vcFTTO+YJs146/NRFLYPWCxl27eTG5q05A8vmPDkvPn2HFXXU+h8SX
YYkbuuRl9oj6VQ+Ix18mugOvW7AEp3y2Lkkvk4xV0oI2xfVBgfa7dywAds/cb1czH6P4+oTcK9+f
4DnAbmnWuGDJIpGtacTV2TXyh0jme8MAyyaql5JFnatk00HlE1pyPtt3k1lfTJ3pNUQeHM0eEAOd
6cVK2963iDlBZqGGbqv2oI68tfcWasjmQSgv7lctxM1GawovkCPtFkYWVF+6CulIh+XimIdD9QI9
stnejFApgiCRva7Tpv5SYa9qWWV5z4sQbEX5CKSxtg96OCqgouvwGpKrD5HbP0PkolxBey99kCbC
LXRHNqlto7bR3f+Pn1EivFCY4JpWSljLgE+g29dvNGc7DWP3ajMxHkcTmGWyplluLZXEG6USHPoV
634CCXYAER4DBHmbpk2sLQldTB6/OFZp3qe5Sm/jlv1DZvLyY9/cFrY9vmovM/C2PAcepjTsB+w1
i6Pl4CWAfLzzQLZSiJVCkeMdd7jzkECoeeUBdb0lDxpgjwh3agHYB7LpAYML9tY5DuCzKAaIL12D
tVu8AC7d7MOhYWuhQ18e7E7nfLaXOBa9af+/2eWUQX22DhdCif6SFtLfpGwo12Uh8idQFvIddCmD
pQi7/EmKBkXLXuQtjADNZAoRlKhAj0nOFgefz5DLC3WmVTLdpyAhi7B1ktDZWuVRyR5ZL+M76XVy
N6SubyIM53aHCotltpBWFO5tvrWcth3+oQ6jBN3VMWeqO8zukO2D3gxEqICeqsHCMlXqYsdl/9Kt
XGXLF9NoOwhOqWxBzajqNcOkARlY3QtV0griCihloWauoGAWOfIBmengzu/dM5nx1wVDUQSQe5U2
mNKHCloOIZgd9XrW+BbaY7dJM5zvrsstoiPZuIgRIYEWwKdlmFbb6+IbqrUu6v3kQH2CFFjQOUHm
ZV6raSBDDDoGGdLJBrs7zpCW3Aw6y5b3qruPp3DT9SK6IVNv+tA7Fs0/1Eem66Cr7fdBnZrqo9XL
f8j//zoo7oEWA9sDfrS+9REn9dRNkESAelSt5PW3sYmORoLd5kMRduVjkYY/Lb3rqr0mXvjYTJ5B
J8jnpvt7k3qvzohYtedrU6aoOLOyqF4Fxj60dWWx4v50i1ZEdcbDX1vcK4qFzNz6HpAQtnRywe58
Zo0byEo3JxDBDQfZQiwn8Pz2BvFlvjIAmHiaaghpjGXdfPNrsW8t4G0XJeDc4CeAUGjOv0F5R7y6
zGPLFOm2ecrB0LSPXvE+pZwAWOql8z4lSspPET67cdfKV6NkA6gZcTeiBm8BnQP5WrR4Jt1Jbfur
X8kn0MQGICxdqi4XG9IGCxFWObseKC5qECevqdn0DYTCochJSmGkGVblzDt/2ElazEUAA4txmmAv
ePYLyAYvcGOHWH8WkOqYbz53/S8+JgA/h2GK+Sbqeb8Skxfu4yAYXz3IWfeyrJ5bq0zOGRiiFwq6
Hq/kFsepsQdHMHQ2bW9RsSHYJSkLtwLFiisUJtvrWFb4X1fZ1K94mUH3g9pjZ/egFbHttYKoEHRB
3WnNTW8LLNM/oTNGe+KtB+iqu6G7D/vVRPbJsWZ/orgnk6MBIwp2rKrRnuxkos7/av9jfnzGP/08
v89PP2dAiI6PuSVzNgGq2jaW4dr4QP66DCCyHVl/0xcpeN9r6SN1USTfGu6F6RrYdsR/mh4kI3rA
7MOnBEIviQdVmARv6X9PdbV8TDcPT0Dp66ocCuFaDcEuHf0paqtlYPnZhmykndCD+fQiM3PBBwZe
bCyl3I6sPVKj5owbk35mL5zW788eWOaf4pq/L8BJ9e42w8i0W9CV/RmsIe5T+stt6tS/ZvvdjYaX
YYR/sYtPP59wMIYC001XOdCk57V3F7exfQe0p0T9MD7opXnKOjBbkGdr827nutwHVyLDoUT7N1MM
qkPRgOuWfEbDcRdNCzQdQ45l9tFPAPuy8+kJ5mp2z2Q4nUAbcUveNK0K8N7ic3LIbNVBeUCt2KGR
7zLoYD6bFVISoRdGZ2qC6m/b5F38YECR7iEf+WrUNa5pxhmqntpyQc1psvgOZMzm3JspASCMKood
9dKUAoIbZ2rqKccMnHw0ZQF6nayPurMThaBFMQIEK8SSUdxEX9omB0wccnAniqX0UTVBEy+ONtS0
UiGPzIRm0VCL4jFC3ujBzuZQCjk0NSifr8PbtjaXgdevrY5DpTBKgjtVo1SNabXQSg6gnfA6AI37
AewP//aQfndsFJb6PzyAnEJYXKc8/jKHh/P7SsUc+vDYs+RsDSQOQiout3GdNO3+kBgbItKfbXM/
SPVBsl83YIF1CsPaOrWNrAQDqynyYPXJoyZSJnOTEDaEqRHSmU1XTM3HIELrkNeHiVrk+jGQoRzh
JCKUUiesvOmz9Aj5Qe8B0GDvwWPsGWVczRkksR4ky2t/jfi2WlNn5xnBeUTIqtOdZCqK7FJ6GQMr
LUansZOsUVLfbGi4b7YWTqLNt3m0HgQpjS3g/fEtmUx/wKYKxM9b+gnU4PdHAT3gBfXSHAw5uMJk
wx2ZZGWggkh66Y5+BKhr1weHuSYAIL9+IpD+QPXLuCdLZ+ZQfZq+hUk87CkA14IgdzvVfTUH8GTM
uwsW2jvqpA8ZsrEQfU/EHX3ARNqh7OP34W1eVSvhMtA3F6m/j7EOALvr77ugzh8dlhSPOfZJXKXq
Jqo5PuMOs5cOE+2OOoGQnnYcRAlLGvAxHO+rHCSuo7f23TK5cP5AoAmGRWgFSO8E9h3w3ac1ksqN
VPE30OB+dXvo+4BoJNjnAmqMXpZZbxhI/TRwrAx/5SQAzRQrw0zY3tEQfMuoxx3S4paGXrR3yAs7
i7Bqso0P1gIJGaTXPo052E4zZDAyrSSlpVy0Hcha9sn+uz9yhmcWNKLfo3RZAcKaAqmgI39/xAAr
L66WPEZC49rxKVjYUCTQk2DVLGK8w4ehBJeGDO+g4hXeuRayLNgeB9sBMrZ34AhAzN9F6Zf0gxN5
sDCxblX/dRodJ1lmgXA1ffiP0JNusnQ0O3CjpyRfmoOmdOoGmn36CfXAELztod4dDih60yc7vJdc
yPhF3Z6aDTNXAqywTzFOHti2/NuNlorBgYJ2kHd/dav1bARk/nDT55h5NrLTQ43ebq8Ppdn6AYzK
QyoBnIAw2bab0vQIXbDsmFuGvR2BQrgRsgSMvbT8hz5E6LpmTvmFxeJLLGT1o06gd5d6Siy4AgS6
EeWPPqi/jIYovuR1kUAaJ/UeRoYvc2WI7AYCFe9PqS31+SmuHSdr5MEa0B+/1dx8Z42B0rQ8ArNF
HDGfzNCGnGll/majQZqCw48sSGwE/jpD7O0BIjHlwUHKBsI8jv1Atqh97aQ93EsLy0HgQHa4mcCF
dfWH9BUgja2JXWpjNXfz5WXoJoiWlvatMyr3wPVm1QV2Y2OlY4I09tTeINmugHb93TiLx5ORa89k
bR9U6/v/lKl5MsFycr3xXGu2BL9ufvMpk2B8jrv6jfbItFumjfI4QGy+Dc092WXg3wjuA/uQTV/6
CLID1/AuhYG13WYQO7fdaEOVB6N8riIoVUAqwlrFyDNCci6ZLjxszSU5OMFz2tX2UhQoVm/aKFu2
kxltptixLwYQt/PFCpg4Ba29HvIQ4S3qIBcJuaVlgS/ZhmwD6v9WphNHEKbr25tBgi6kc1K1KYsW
f7+6NBCAbMcDNo3jK9hzPUhUOsah103GNnWgvJcK5DVHx4d6n9Da0VY+ecu+BYX/5BkFmLCqH9XI
jTd946fV+40Ffty0hSCIYyG7WFiZ9Vz7XbcSfWvfSAvaAmkT5wckDMDoEE7BumJQRUissFhmFch3
Ii1PV+i73gfaG0AetE0LSb9Emdb6P/uQI12SBGwnQntfJ6M7kX8tii7AcYuf6Mg5lGK6ZcZ0Ihmy
NGHjre6jEyb1NQyfFn04/ej738aBDwUs98p+ayDLsADxkXgQPPQ3ow+MjQSN4ZklQbzu69Z6Lo3+
a14qqJnH4MHDru476J75QulBBvs1COBbdUZBTwJmTcN8npSaB0FWdR7UlAhoAW5ihEN6jGvHWGaT
TJaIOaXHKFQgaaeeLkzG91vqmlITARQnnw5cIYFW6LLK0kAheGxBeB1aYPEpCMGgYeRtc2/YSbUs
q1a8jbm88RzUei0G+XVo/e4HSqZ+Ct/xn72Mg4fZV/ZN6pkpdJ9accBftjqnI2fr1va9B5a0L3EY
bSedP6KLLMcA2BqBunFqZxzp4tRRB4syUJ98PrqFL8YDtToTivPdGExbggSVCjrlQ4OI3owQ0vAh
ULL83da6YKAgUWpyJj/1MZZQRzQf+f3H+ZwGe3Q/7U7g30B5iukZq2uEZbDNR7CkA3OjgzSFDVBg
6bigKtPoaH2hQSG0ndZX25QEF8t4q3HsPsR+UOGUbBoKf8NoNTeVzN2bUeYJKnfjAOECECfF+kId
YLILF9wpxPaTN3bLq2bMhvPV2fE0sXdaPXxyg5B7vFZO3oAL/AUEMcG5LSuHLzrEA/YBD18qxsLL
2OLcsgL8fuNyMJDNLqi5mhZJHBp4u4z5CngiiBpc30+KZRXIrNf0YurIbo+9fSmyLl9J7Uw9YYYM
3MJsARBM2tn5j5cfzZ4zboFsEWXpmu3Q1fSIEStQl0m3JhEfXrvIKK3EBqoP2Aw9hDTwPvmJwSrF
ihyd2EJ5EK88vme2nG3zDHysdg1k2myxyKscchOWZd/G6VTvnLjL9gV3xpsJQpDQiEvqLwpyj54R
GT98We/cknlvnZerJQ3K3aTeycwC80jQjzccU86DctM90xvBLrodYkTuPCgEru02SMY1g0LfIteV
Cq6uVKBLpeolglbBmdvSAq5GH+3BtSFAf4XSAxAyvvvh1ATmkraqgTdHyGfxMdgsY7mFPhrkjZHO
uQFmWN3kqazPzIVCfctyF+I7oEAx42Y8lIF5Ry1Xm+gOvCXZrnd1eYIeSpNQR2FE6casAL/zwqZ4
nyXIsm7FekRSY8sP43Vh46CpUgZCwuujkFvCTwMEzY5mU2OyC5OkvbQgVVj7vozX9I0q9dfKjIsH
KLmxE7WaMOjORd2D9w99dAlqU65dIC7WSRm821C5eheWhj9/F1FVW5yrid+QP30VQR7friMh6/V1
Ihm2txyyxWeaB8Fh0G+MXoIgEyhVKs1/ZaXxz1Ym3q0zQLy7DcFaT/bWdbyl1Vjs2ESFemKJ2Haj
b33JpAUl66IZt+SWIoWeWTjYN9PADv9p2okZ1cKVoOGiafNQFgdOsMDG6PkOVYPhOnembkMsZNRM
EFv/1BS6SZRlZlOH62tvKBGUMIufEZaFpwGaQoc2xW9JTVsgWl66PgoRdG/iaI5IUQGXqJtmAuxh
q2n6qYmUQXxOqy6dm9EozXNUGT/mmZDxuCRR8ZVaUes4l6Ezn71pmp66ou1uDOiIUZ+wuLhtsuBC
fQrIxdtm5OAMwBPBqFHfYYO1C0Gw8hQbkwFM0bihvnxg1r0LwkAa1zt98zB28ZL6qimKH938Z4VP
3lYmwLr3YTE8yLxIQcuVDUdXkzsBNsx3CbMraOmAL2p2QTVNzR3njlpJkTFgAGNrQ83BAoa7SIML
tWhQgQ36AgGC4UhNmtLz+zsvTR5HTXuSDU16b+iobVEJe4sNxgC5G1HtFWr3L+SCpIy4QINifx3Q
5a25RSEAEBR6Err0edzOk0R5Pew5oMsLMEwESGVX7iKpA6CZK9s2FsxwBES22mBl91N4W2VleItq
yWwXQ95oYZJPzVBmV1T9hXrpQs7joQgi93Z2Shu8XBp8BuZ50wBMSaaTRrvroOuzCv0YKwGFbZAW
zgoFV8CQBJHJjg7+OB97gVzGQGtT+9Pqr+IxW/ceguBVZ26TPht2LqqFHiLh/COSKf9emAEyB175
lIMu7W8OaeM9BWNZzQ5YeIddNeLQpWfIcFi698Ajs4hdaNoXVlSdvczgL6zdTGEev1S1qi8qjoDT
1ua+kGKbAji+QTKKv1wHvTexW08QyZqm8jivjIoF+I7EokR5H+SRPl36EIA3MYxQ+UVHo9dWuoPM
u3fBgSfmKliRJWAM+5y0LLdhVkANz7EDyLpm7dppWfLU5tgKxl3U/VMiVmUw2/7ZIo1VeWPyxekQ
1MiAz8ZJu8fxENvvg1U1KLbTw0OI3czDJ99snpDyGNZJht1+o7EQrsZHtI2N5dLrL9TyTLApTF3a
Lq3RAr5D9/a+fO+NIpTL104JxJQe+jE+8FWxMQMwmMagsEYsAIXwg65RyThoVfAFeUDe3gdXFM4C
g8fMt14+Un8IbrcV48F0pIGZHthRccukHussHg+eLquoO7+4OPqOmpEb4nsaDidrgtY2WDjAz1iX
8kRu5DEZUbntepDF7gE+6pe+k9fIeI7GXBsQZkm5iC1T3lqDX12AfTGAZkXq1JVVic9npcVJf43g
URrcgRAQHOaZ/d1r/fZIi1PfxMEFMmjbTmClXzYsGjZg0mtW162eHuDKrDuSSYKmb2P6HCBphEfb
xFVvYVbtQbxj/LAc6wTh0ulLC2aBpYd6/xvwZhk7pzeHHcpLgdrUgzwHdYuJWe8nJcqbKbSLRToW
4pzpqtQ0BjxaQhJobn3YndYp2lUu80PBwaV4JZkBLBS6PkbvgV3VLA7UkeHjtS4zGzl+FkLJtTfH
cw2GtJf+ZyWt/iViKgJHLljRgjrgLy34vzaJJdWGnMDa+j6GubX9Yn23o2wn6yK+62suHljOAYzP
TNBXNUn8kLVlc8Ib5wt1TkJUZ1BUnwvlZic+ptkKyrgQWNTNoMcKuKBbuoRGgleY7hlVih4Pwp1a
qMddk3FwvgESl93Zo1dfMuBHF90QmK+iUcaqrFmxp2aKjAXUMeVTaukjGHC2CwFmmNcwqRWwFaa/
94SfHFF16i6xHVr0ads+T3kkzqYxBiDQBQwAQrLdyij96FDqpnZrtZsZ1eKMeCU00aIGyTCgsFag
shEHan64WXo2gMXAjUaggqn5hsoOMGxV5dfARUxdR8wTs5FAWvX+RQVFeUJFnLv68EBKAiUAiZRL
V3uEHSjlyQOaROXXqH6fgzwMKM6BiwgcyXghmfcdkmnrqUYNiCpr6x6l9NZ91gabBlHKG/LI44QD
cRCoBaJT4Nn1Enda4G0z7snZ5qjJbscGmCsMpRGNnhPhyGZtl3LKl5VrbNTgfGHQ1NqnoGNadJoZ
xpnC6khNiNTwJ6dv35uRGuNNjFLllapbd1cVEAyjs7qL33rXljJe0UGeeqlJp/Wrs93J8IigTrKg
rFZnd6AKTophEze+AZBy3h9am/tHE6itOTuWhqDkUsiw0gCyU+qsGVW8HYEBmme6DvhzTkSKoEq4
SgW2PSwD0E3kQ3obpFjR1OTd1WEBEzAER8X8t6tpSFxIIti5XEZd1idLT+TtKjG6dDO3q2jSnOUx
389tK8TiW5fFhaYocze9HVWP86EeDLzdPH+GEluQ1KlDFh/zSKYn7HbeL5OfAOzzZ1uU1XDMmyPZ
aUQXBhw0qiZRzfCLp8Hm0xBCMNhDLSUPDbYgm6M78O8vlwVAUesrDQjdIYyONCqQdiLOHyZndB5V
C5jMGN/0reE8koUb0x70Ef1tq00DN+tFUvXekTwKZCRWTQsltMZoXOyoUCrZ1uCQoqECUrIHFGMF
C2qiJNa6/Jcnebzub2NAXBpk4YM+c1ApPdX5sdOXWHG0+1HkwAxN+ZHuqLu0ewVyYq7A2/gxJiJ3
6ifPaqrA5/PnLfUbzVCvIaUVb+0sSlekG77PdXVYhc/JijWmPPcA4J+dLEtXmcn4UbnljzZM+5Ml
+/dLlNj9iWyuD349x86O1Dlpjx5sDYijfbhQj0IFHSidwauWG3fXNNU0eOJojvWX9qOy3EaagUyU
pqKL0YGiUntRi1xp4CS6eeCc0fo113X63+ci+8cTr3OxX0+kmVlR8CNqsfH6xMuoTlF5Swhe/6OJ
4w57Sjq8Vq692E58blIvEuIiY83Zdgx5VqwN91jaDh1LgNgh23zrA6CyTyzrQDa6FG6FemZ9QZkB
SEpfRIcTBHi7Wm98MgC/9xPjperq8lvB/RcfH4RvoIKeb4AnnW9+6zJD5T1DKuOguws98r9M8f/u
AwkwVHmBv3vt9I5zqpVrL4joIReZ2DTQqZ3ZIbgHZZeqMp1Lh1/5mfmP8cT4y98GhT5rZnaIfw9S
ScVfIm7HJ1mg+LLPDXVLly72MmhlLq+WCYG4WzfWG/JUaNFXU7NZFpW1tWKcUV1pjZ+GZv3SCOsy
nKccLHB1mEoHJfQTdEzvtg6FtU1DEMGSzUaGctF0XgFq0KJaD6ip34demz2PxrQtagZQq7abPA2u
dhmV73YPjG37Gvi6Z6fEGfLDfvX/3V7WqF+j7NWc+NLZK1BeQpN5nJNlNWhrT33QPF7zZ9nA6u3g
+Gp5zZ9JpDARhY39zTUp1tvRlyyy1ZFMs10syxAVZZRzm4wwPQlePV4f3eOFs61rMS6v0zTh8Hlq
6hitbJ6aJjJB5Xzbu2w5WagQbN0JgcEMkJRLVrnu0mjaHHUAKrzMPXhDjXvUtTzl2kZ+DQuhoAgE
yZZmmMfSBB+zSLD7oKBJT/pxwfZ0nulqus5Zx+kW6413pE7gwO4TJ+tPA8r4Vyr3sOPWG5l554GF
rxptpGa1yQfP9K7MRlB16SZtV5wiQq5NhumRbK4PggOAwm+oc3bT87pIhW+utoL9vE5rjP7naWlQ
YCCYlcg2xTkK2yCadgCjNXXSpfuYNmxxVBgr7KpUZzj7qsPOjvYzfgQcBDVpP0NN1x8kCpGQmrg2
qRe1bPi+pCc/wqlnQAXxNlTT16DDkSjyzOEEQnHs8ajtaSPd0SUOC0jEps2WhoZgWceyoYdQ+zpD
WILgnw/N/R/2eeZPDxmzIF54fiE3CHEMe+VFD8wezDcPQqxB6MTf8z4Zlo1K/AsEf7sTaDxQTjiW
wVerPpODA1XiZemBU75WVXUuoCOyog53y6Ex9Q3KzvXKrWV8DkSUX8QE7AFSW/F3lz0OlTV95ShK
X0HHttDb5nCLFDFiDy2EO7Hmjm+5abeLOOXRbVG49oU6cARAbYXuMFBiN3dUBviXQ4Y6ClUfPEuA
WtHRECjVynuyyc4Bym4cxvsakcENjwx5E2aC3ViNedfqTW2CVBK1ZGeIjQHGfCgCQ+Qx8jx2QFRl
T0Ut10IXakLd2TmA/HzuJH+y02VEaungxO7uT7ueFuzQxqG0ut0nf22nB6STIY4oyJk7/xiO6l3k
j005/3jXehtyAySyOE5Vtr1Oy4CpPye+XNZGq86ui4SOAib/ZgixXKPQLL5v0wCw3xKKDaoJiqVl
W9WL1zYo45NN9ub7QAFIWXwPUpAnFW7/s7eLVZrmHvRD75EMSnBKydplFfDwJ1JngHFn6TcV/4Ma
vfrJ7vtxLfBqPNVmUR4tZFc3k29jUwnygUWU+913zqKlMWX5T3BwP/fOaL8EhkJwH5H3i2uY5r60
Ubrv4Ux2lxT+sJSdab2N9rCXrpX9NL3p0I9B/QbQJgS6wH7o9e1CyGF6MFmRbEO7Tg+116Y3ti+i
lRUM8g1I+u1YpdkPcxSvfZaMz4NUI06fVnEKrN4+4Ztdrr3BK1+8HuFA7cq7aR97vjjWTewsqyjp
QYHttMfYt6aHrrUewNPhvEGjGWpOod2doB9W3YOm7RvZ8csgKjPU8lyAtu6uaQWA1LG/MgIU14EA
M7oYeRGfa0vgsM/58K1x1m4SF98BroFMlnZgrTtuUUMp1glLi1sUvxS3ZYgCLwQcKsTrnfzWgvaa
v6hy/MRTdkMm1HAZyEzLgIuFMspdZHTJRmrQB/7Vxh3zs3iBsLE8cL3uzR0hqgWmsLyllnDD8pwz
cb4Oykqs+qOIQeL5MVGBhPEKX6ZkYxBEBBvq94nJxxNWu8j95juRvU2aj7NK+/HY5YvC0ZRvM/Hb
fCUfunxqVyqaji2wrr3lHyBhs3BcsHiUGb/MmIUJ0hgIDiQbwjhEBWvPKNB4pk4yucI6Mz68+7dA
uCNNFjlHo/GdJdFR2GXzWsa2dc8QNDv9xT7UxWd7wrpXJ2vf/WsAgJbEXoHPzWsQJuxeRaimmiNZ
RTi07/yuSIKcPBfcoIRJoFK1HPwLXdOBeyK0b/GHKZ8GSDLtOpRwb7qRW68TXrxR74lvWMJAn9Km
xmnsnekGKtU+iDJQkKxHIqdbPik9si0RGIrcah5JDk6IIjAayYGouOkTiI57v0bSM00PEEUa6Qjf
fG0BPiIH7PRQexGt86ix74EQTzb4ZwQnmcbgG4Z49Y63vEJeQHCohfcm9Kg56FU5S79DumgzVt4U
oSZRrMHRZX1PbFQWAjGbPDuTKVcBk+ymlJGxHaahO7h1N56QZ4f4uFfW9zVe8yjPG4ov2EY8hinA
vQtxP/UNGMMqr9KqIvaX1jCL5d9+tqnn//rZosr89LPFhgGRXV37RaVbQrX5suWiO8zFWboJ1Hx3
oLKvlhn3qCNp95VMU7lAZBUUchSu8xuvXvMYjAGz0UXadu0rYSyQxi5wau28jYKY2VKoEH91MrZl
jDU6ck6TVvFS+lL0prdpI4ide5XacuUVBwOQkLN0e3WmO7r0SQmGstB1V9eOug6/xa0ZLvLGUxue
RHzve5W490dd0jaC6hfIkxNKPKsX8hhtzpDf5E+o/pFL6LFHB4VXCb+m9T/F+OdbcprgRCkAL4md
jVQCx36w0Y0I7jqejxqUMFvXGlbc8rZbWB2QgQNgQY+uA4i0nU6v5BaaoDl1qgoRuAFnjTjuukun
3YYItXx6+N/cFL752wJQRMhYef1Tk+dblHIjr4dv3oY5YtrmuimzaplAN+QlLWrzkDIXsuPGZH4x
HfVjTAL/FolmdQM2bVSsa39uBe6y7T1krvS0eV9syX9MvPdpS8SNd1OOynZQa4Nhd+MDM7ZEdjHe
09GWmpWZJPv54Kt7UbERf2oilhnvk9pEJrpGdalPwNUodoaFZQ3OOigC8+QQ2hWLxOBuUJ5x+/5E
qNMcow5xmmxi3QlFJqCXyEFUfYJAZ8g2UYWi8tJTckP9dDG8+GviVmyrCtajhgWXuIiGc9nWJUr5
MwcMMr6rFmSMy/bdh7t9v6zaFtlf7U0dvRcp8F9CaSGtkLyF1np/7mUIMCH0pZZdCYlGmQLNj9Q9
brHz6jZgfOsWPkKTakHGRvfQnQ+kzL6svZurvbIYqD/m3p6vrApAQ4WdgYNl/NjSFw1fIXHuUhvf
OboV/kPFswQKZ4ib0wU5qkwipPur3YFfqACvP1k+jaT2lMYWNMuXNNd1DISEEIrXF5Z7fG2rzM0u
oAfrNia4wC+VFfKz2T9ZGu5FFzLT3SQkX7rJWKxj7FQ8nEFC/zRF+ZJcUrKNQdFAv0fY6+sMTWw+
4XQiQNPn98XCgCrZIdAXuotSpyvApODCiPNcsCZrNzU24Lvay/FsKJ234458yGQ75a/RNOW1TT7U
LMvcsZfXHtfyypXlQlCykUgYySJ+vySIRjaol0c7U34NwqHox2zLqIfcncYrN0Nu/KQI5KcgZRrH
UPkRIE/vgGY/4ez4OZr5R3CTBvtO9GTExjNQ0PzMDPADSi5GKMWPybkeswLcS71xhyI0tqw7wRDj
yaIFGCOLf1SUrgFSLID9iCFc44TiR5/U38rI7V6bEXl7wxXmPTY8PrgnWxP/xzLdY9EawILToJrf
S9cuFld8H5wCf4tEjqf51uC9cbAa7KmKtEYlke6hiyuBzBpBi6dwGuxihqI90GF8AfDyDmKdzYM/
VcEJxYLNkuxGD/LFshH1TRry6TZwFPYveoAAVwAyRqVztFFf/OiXkNOVZvEUlVOzUGDkO9Hlfyj7
siU5dW3bX9mxny9xBQghTtxzHrLvqzKzGpdfiLLLpu8R3dffwaSWs9zsteI4HASSpgRJZQppzjnG
6FstObDxcKujompVNbdiY5UNSAhv0+pYCS97dJAFe6mkO2dG6SOvZVGKNH60ujp7hOcV6Y25upCh
l8UnZEnJOyqVYfnWpUU/DQK9OtCqxj5+h+OY2bihxUTUbqkYD9awQC4QX1OxljnCg3Bwr6jYB26F
3VgpF+Z4UXCFBltEN8w5tSISr+2KDPQW1CpFExzrGitUamWdUd7BZXCmRixdg1lu9WyTaJo5gG05
KgHIKHc1FgdwJSWRe8R3yz3Smdbmn8CX3W4MPbOGmVG4DRzwPZjg9QQbwwTKzOMZHTyoAuzcAIdb
8U92t27Ug0yo2634vx/qdslfhvrlDm7X+MWOGuyqVdtGv7o+RJY1qIRkMzq9HUD8YS0yM+9mEEqI
97cGOwAlfZElf3Wh8q1ZjiPeinT26wXiGhFJ3QbL4d8P4xc/boyuQncyVd6uSpWiLHg2E1w/DyrA
3m28iVsXKk4mdEpd8jx8hvJmsdXMILuvIQ1pIRR0SEfGTjrkvYUsEM3N571hvte1dBZGKw2iRsd+
/AUgN1pVq1JFwEr86Es9shDZcp1tHG/1AwN2e4gxE9FVbw096HVa0UanVPpYmSu/EcsoD5z5dMUf
A8NLBeA2OLxbunasUuySCz1cTENRZ1+9xHbr301DxUrPl36gFZOJozknEyREazBMqJ1QTO2mMztu
3s/+UEcmneR2jB82+tEh/XF2qxPjMLdRqeFWV4AldB5y/OJB7+Zc8sYGN5UPJnUqulbkXJQBCe02
Mu780aKAvNrGr61mTo0Fl84lg78lKVp2nDq1CkqBAPHA84UU0VRV6Z00zRNoUoq3fLBOmmD5G1f2
ybdxkqJGumF1sIMY3EwOc7d22T1SQjqloXtjLjo8AVP9rYosqD4phjugzGesx4YgtsJ7EOjxcxiE
9gkT0pJKdNAGsDnHZv3W9F6ESF+NjLzcKaq5FC5YDOzE25cxH/fzhXipf5xFof5eR2dNzMWL7/fx
jGWJ/TK1emumO9dIqehsWVZ0Bu+1OFT1sKcqiENE5xqJ+Hcu5jKo5nXenMya5uyDjOmerOhQl9Um
MrP2SKUuCKNzmWbPmZ2CSWMcmaq6CpwVQjO87a2uycxyLkMWrcmEGmKVAHSRAcRDdTSmX0BO1Kt5
tLhd1bOVuY46MFDfxvPM2Njaeod8LV3ihsNskHsu6jN1o4+EvIgCSqX5h9H1AjS84XQLt48QYUfZ
gv3rdKtK3fK+c2z/cLszZbvBTAdNIjCpeGBkW4nSnWmasD98qsJwkUZqgK6KTOjgDOAAqfRKnz4V
DWo3DkT3kkTNb5dldSo3WoG89dsnbcpG2zHZfro9ODhIwfuv4u3t7rrUcu4y74XGmv6GTpePXtf+
bioOOd+BYaMdwTTt1jYgkqBlSfcaVvWDESfRQwjJxp3NGDJ0x3ro2ZlaVp8GrMOR/CmrVQ0qo61M
cv6oQHRHRkwY+rwWrDwGpqUtNCtLZgoCfNem05/auk+P7VgSuTOskCsC5uTC0a+l6Mp7CdKrWkb6
laoaHdReXuIFe6rrGi/fJEHG5lMHy/Cunb5yldLBxIkUPayrm3BLg4MTN9rBK6LPqEgdHHxZNKF3
Z6pqBrgS464p1zQ40CbJITTTb9RIt6sF+h4hXO9uunpttsg2C8SSBpN21J4Yz09kTwcnDF+zyNYP
VOqwPFy7ttGATgQfaNA674xMlQU1UlUGicwZL91uR8VoyM2NHcBZRyZ0Cy2QcWy4UoVmQ+PFKQa2
oRsArQfbearDVhJ7qjZ4ZoHZnAduq/t8aN/c1nE+Qdq9X0IRsN94HYq+0hYg3UKOZug4h7xMoMAH
BPUn8BRyUOIm9T5vAqSuGeepuoECnyoK8IXARzN/33GDQm0z5endcvMjhD72TZrPPiTqmWEFMXHd
vGi47dxznyl+7bH0i6pU9pAjyLZRFSR+4KV1HkYDCm1jDfiFV581ODm/hBYSIKOWf4/M+K6Oe+NF
hXUPPVAjPQszaNayMLqdW4gIfoqIgTWQdw9RD2XcFAKdX8fu0Cjl3wN0txM4g/EVdVeuGeOrETNA
EkYceSA1MFvoEcBnsd89QaMCXM6ov5m1I/o8dmyEEeFQm8wEsPdkBnTE+2j9aHYbLQi/ukR0AMnj
HjTfgHdos6R/S2wf2aWO8QzZ4QJJiXqyqbo6eioafrBz3f8CPE88z5EefVK2wY6Z3iO0ZvbBlx89
2xhiFNQzEx7Stk2TLbQwRIDIS+MnOks9EU1n7R/q/mTnMZ1h3szjD3E2TZj9Hsxgmw9RvSnGZvVX
zRrElsJrU6uNKNnS0grATH7E6MiYRomLakP1XRjP0gGB3VPe5PlagH7g2Ujyic9KxFJfRqYst8hC
gjhvnE18VlhLoz6sQaBtONrTaC/hJwNKDWkKVp+BR9nIW2M55s7PfeGAB7vwo/9QbuehmrmBcvdO
BNkRpMpE2SkZLARc9HZBDYgTZqcAGoLmIhy6BXKo3P3NzO0tf9V7sT3vONCcLRI19ippmge/NdIl
WMq61VQcQMTGRYlbMuzmQbX6AALX+ECNdGhtEIYB1HWmEo3WRfr7aFxv30fzTM1bNSqt4fGSRjQj
zizIDx1aqZcnKlUsrjahk5RzKtIBTl4Qc3rViRcOEjZHiwoEYnM+SolQ3R/GmCzGDj+P8aermAW0
X/MG3JN+z/OrFul74mZwoU66iYC1WnbjjwIafcHoi27vCoh2X3k77BnEX5eYHO29X3n+vJYDP1RR
Zj4x0KVPtHUqzXZgocwXHrLmPpGZGxf8oDNvLY2sAahefKFfTFVBuKKAz+JcM1bva6+RC+ZFwReV
HLPCdD43EWhXh3oIdiyJ0+vYkdrLKIOGjoF0ITOIxDaKMY6oDPHmweHj+3X7BdHSdt5wx7+PpK5D
zHUAy6iZDRBRjt5tLSiyKMgxpgsdwdMGDL3g/uBs0dGZia1qmyoJdwHOptbxzPRfrbqDirsETGg8
gBRTeesKCb1rq+YIyirMRDWWEeD3t4e1g3nmXNgIrY98adMfw6/7RSXgdKW/Zew34RnKcqMG173l
MOtzDK5diCm2n42hY3MVhS209Lx2U4tG2zBEOu9aQMLniMsNL0XXHYhD20nB3hlk7WdWxJCDBP5C
a8PkIQX0HtBtnHllDtlQTMkPWqje626tdJYyVi3btAQzEMdECYhGsqNbdkUcH0RRvk53PH4UkYPs
iywSX22gWBA+Okl+yDLNeQhB+LTDjDL+Ctv+81gfM7wtDN/nO2GDKuXn+gGBjFmmV8UG0193xIK/
Ow6WaKEPzbN1ZOTBrGBd2M+oxfaDYVYXlr/O2h66Zhp0EKQzOrXG4q3OjuJ+g9y28tyMhwrE+ohe
oI6K1HCryyq7WhWu0cwpy43y3bAHPttcuFvKb7vVa3Y4rBlyh2cx0bTelK0cszwjtlYtU4XZw9N0
4y6NLG0ZjGee6N/PqO5PrUgsBX0OciXXIb49O4nQwaoa7PyxLNM3E17Gt6CoVnDEtZ/1xI0WyJ/q
T0pKePb0rFqlsS3mRjpoM1cm+kESIwI5iqlswSOHdY63oyo62KMXmc4QpoCWaz5AiBbJq6vQVkAr
j4A7SuKiOhAAQP/GFEc4crKTM06/qTJejKFmm5BbmJJzrYu2nGl4SxQRNNCbyuMQ09HDNxe/CmkI
6zV3/HChW1ZyciIm9/6QVctOpQpYb+DFoeb5xqvke5819YP0g3rtulmy9RILSmnjYGQxmFBcDyrr
Fa79cOHaQ7qwmew3oBCkHHU6OGlaLF3bMpZUbAHeu4h3A25aa5EkSBfv6+uQuoD2R0GyRUwDAEMo
PJyhDPJeV9hHzQ23qS+Wf9KscE28asfGYQzF26nPFkhZbLUrvGt4Cm3g5QvC/kcIXW0Q6zXwCoPK
E4gUy7MPZ8xUR0VqQHZ7vTHnmg0ChIY3xiNg4M2OG/nITS3hPiwhDXErChAo4rmax9D0kCEthTOP
RoZxSLU+iar0rrZVx4emj9w5MXqLv+pVZsaHzBzlmeCBX4LLN4YoYT7Dz1b/Ar4NhZx/I763lejB
9YI/RGwFzZXJEoRD41Tb+++2jQ9GY9NQ/sXXQV6tXASysDccPnMGZZ5O9c+Qi3mvp0QMcGRO9WQ/
pKG79LQBGIO6jja8DfwVghyI68kB8yJi5WC3ASgkiuONHiX1J7Lw64CvQ4jzzbDYSuYT9XytsW79
xzIRzyNeBpSMJZ2NIUAN54sK6mf0SFX5sUit8Pi3W3r+RdD+1vpL35txMw5VSE2tB2/YtT2CrpBC
L/YdPACrtNTNa4qUMMgcp8Nb5t7lXet+M4fiu2lJ+ahiHTtLr3MPyAIvpz4qybVl2gOpRL831vNy
HWp+Bt/TuAZS44KnHQ+xM5hzxl5vmOkbrjoHmcQ2KSDuw4G8bkVSQaC4V+9I7JsdNBmwNm+SR84q
hu9pW4KbJjFXsYXk4iAq8iNA8OkSaU/FU2nrXwnaqImvmLait1sfFgz+QnOtFyXwxyTUGjKMi9Wt
6FRdsYI8sr+Kbc87WD2gV1b3TNnvWdZAms53+5Pksj0YChuZoHD11yqaDMzuyjp9hmhBgQwR/CQy
rDDhFub5gWRokrFojUVqNRtgO6kVe0XjkVr/1DcSPiIXSQoCVS09YZmAdSUEaI2ik/tCMSw1x/q2
FCAM6OuXQsnM/K4iW16gR7sAw62XnH1vBDCo4ACmbot/TYEhXoBWg99pOVT/es2OHr04K5dQkhqO
gHzFO5FHYj3kmXlvhrk1byzhvzRGeknijH8HsB/5jY5684u/utu+QvpGExkg8se7AvwIDlwxTnKw
6sZF9kD3RD9/qjd4KtZ2Xk7qQ05vJPfAdu/TFMJIN0GiJPfrtaV8kOEOECS6Neg5h+CHdg8GGzBR
5cjah3NlVlhBu6di3WfvRYIe4u3wsbX/uUitIQM87D/2zQbk6BRpsgC17cGq7HTrjAssZCNCkU0W
iX+kMh1GEzcb0m0Y2cFBx+KT+AxC1X5zrcy/F23HL2yITkSGYKatuUbaaLgiqz4ZvgGl591jbTtZ
UbXRm7DqYliNK9cfY4G/YrJKq1yslKzMJTyUSBDuSvYcmOCGw+/aPad+BT5uTP5HYGQQg3IbH06X
1jwOSBWHOGJlXuqsqueZnnafQsd8bRw7+mYUNbqPcSgrLrBVYtGbcCC02nkWgyCbh9+0V4Ebpe0R
Jmn04Ojq2musuXxaUDaRnhyy0H+lZRptECRQrjNpNtGOFmsOx3cQYPh8SWxexOulOjc+aiVeFSPz
F9XXnQK0Y6znrZzfTKkeMp0xXgxOMQNh77AGaCZ5tiEvnurS/5K4gEHb4GI7hbHfniQA1Eg1qP0v
IaQBLAbuDcMO3PXPPSM9GO7TxHxOsbI5goIpPWLVmx6xAwk3Vqc9STMI9mYYrDwjKa5xHDb3IrKR
0NJCGbSDz2VeuoxtqFVrrPrgefLz1Mp68VYB/LHH4gi7FsE1SF7CQ0a2dABx3cpqU+2OSkHhiMW/
//V//+f/fe3+y/uW3SON1MvSf6Uquc+CtK7++9+C/ftf+VS9ffvvf3NHmtKyODgsLAfsI0JItH99
vSAIDmv9//g1+MagRmRceZVV19pYQIAgeQtT1wM2zSvgunX4xnRGVgUg6S911AOGq5T9htA5wufp
10ZbTPtYr/WjPRAr64hWWK1lNRukmlnxSQx+spbEKwe5VD7z+yJYTyqDUVD/VAaO+OQjEea2zAgj
K1wgGpNAIATMRHTwIvdjHRkXSbxg+I7vIE+M7NnxYKVJdzTHQxfW5SrDpAdGpr9a41J9Apl+srEa
hhW7lYgS+UiymUyoLxnTAFBTYLO/f/Tc+P3RC8EFvlmWhRi04D8/etDjZVpb2eJat0G/QRDYQ9aU
PiwTrhUvZYSgybicaAfgoAvJy3uyEMA8AarNkCb2Z6sydbVd4ssP47RspNkwOwWxYm1nWZX/Egel
sQjNqD3akMTcFzl4MnrEpp4GkD7j8Yq30RT808jxHk2ZC6URL+4P9DPTy/5O+aG549zAnAtIg/0P
30vH/PXhcAavL54OR2qIsIT188NpZVRIpM6n12mRLnILuPyMPyFCkZ2hKNucAdV/pOkwqFJtRVMe
FUcrpGul5z6HVrHhO6/wAaulsJIUrGmYmPy0gliDZdWfDFUe7XGNiJfiJQ1Z9mxpOSSD8hamfcb3
lX3va1l5j0T7FQL21jUb2fQLcNuC7iBy91QHyrBoXefgf6RW6lAG3coaefnhNYNqbRlw4PbMZA7n
VLgd7BSs/W4KyGPngjPDbKNyXrlAEfr1Fdr11vUXW67fV8LYSih3/LK0J4U5Q1nObmwk+bmh8YBO
auH0wPKXHXQefCtbJ3moxwM8hXlphSAAQyEJRDNrAD3cJU6ePhhKL1eaPmRLaqXebRtPvTOQ995N
/kaeG2xp8Dr6QC7f1PY4K+v1ihoKg/n/8I3gzk/fCIsxqeO/BcVsGzBk2xx/Th9mKswsRg8qGe9q
4RUF+TjWnVod9MqEMwyKJ92pjFdahHGt6Q6e5XYnzXewRNNKSEGG0ZFUZSeVWBKPneRh6bR08jyf
1aPaW4AkQGjvFCHEZaJiT52ogYr/sW4azGORu64qiSyb3pTxxm4Hfc+41Pd0xrvILGZp0CPbCoEi
tuEy3N6af7OZKnip1v8w9/w87Y8PEwRQgjMhHQNEdI74+WFGfsn0OGHuxe6qHqHYxJnpwC/cG4Hm
IOk70ZdN7KQvGbOWtNYli7L0gdJreQuGWxDPIoyYS2CPm3xTIc4wzrPlOLt+OABkdGwUxNtgQNXQ
+IDTSffhTvOGdF5GOuhdDZacdScKZuRsoQaWaO8NiM4E8BKA1l3jKp2HeQ4uG9eJzwJ5Ln//VBz7
t6+YyW1m2boByl3GzV+eClZU3EvrWFwY5HKP5iiYAWqTCClso8otcaJ6IgwXXX4OxBAvPlAvZxA0
ILpkqgN/HoCxElTyRK3s2j3y4DpRL6oy1MDFnVRzSgXMLNBzQArZ21tjxmDorW2V2883q0ogO81m
kG5sR9dQ7oYgxQg0b0NFNda1Egglvzd/qyO7fHQ1TcajHdX1lcRSm2sv5UjvPbO9gV8xDUNXxPBC
MHWJYkstQQGNLbeEDBe1frB2eFVBIJc7B18Z41eg/4yvU74KjWrYpBYSVcZ6lnUCcwScimBNwY4f
hP0SyfiWnDWV012NEUCSA4iM0C12SmNpbGt7KCjFNdxykAjzvRT0zq3ubiHunZ9UHYBmfqjdvUzs
T3Gq6gtVZXh1LWLEMFZUpAY9BoSK6a9//x0xrN9+Og70Nhwd4gKOxbELH9s/zEO9w/C6683i4vv6
6HVOn8OqDL6kLZIO3U6we0R+AqTnIQEY/Hr+lxyMGIjvuy85wkor6KaCJcMWwcPPPZ2yYdjA9Acn
0QJgXMHFItqwhE8KdLVUlMGw9HM1XBvfBquIl66CUREvz7TsCJpYpJqOReww6o20R5absZiUIB8t
pNVtqAig0fuQVIQU8jJAqtlSmviWEyIocI1qGQyi/gC9BlocK6OynIBDcFQN25gD6jZBr60ERBJQ
AtMn6DXU5rI717Q+QK9zr6uWqk3UdAm6Tg9gDvK+jch+MQxbnYXheHdRA/xrBxDPi6kMKIUzlhyQ
oWA/6F6xdf1cfwGrSL3CnOquySwMwX+eI9bV1hL5Tg12EFQveP16G9b0BniAx+40bK4yD674/FAp
PiBvFNKNfdH4D+Bc58jPgbeutKttXyEiAFiBPQf7RfCG5VM6S4bCfYyawVi4WhffpcgN3aisMbY0
klUjAngbqWWJd3HyDuBk6GQ1bjc3IBoH5zSwyXI8UL1V1v2yskw118XwXkcNZNehl8mYOY0hgzVE
rKo76cGDknKVfAYB/I6UIeuw3lvd4LwgiVHMQ7v3gZ+AfKpdl/qmC+Cw1w3TxB3I5LMMql3lpo8A
M0R3DNPhucfGCJoXELi2suYBcS4PcnZe9pAlQwWZgLxZU1EUsdpWDRLHqQgRZvO+qtgqVGZ2hodd
X2Qsti9GkcV3rLDXet/ZF6rqArdeuIY7rMyxzuBFBeWOydxt4/Rk5OmWnLUQDQK7YSy25DDyKUI2
1tWdjdzohgEQjsWSBHXbi5bq56C04NTLqq3plsX3xohezXCQwLxW7hzbdH5f6Ga15nGlIR9oAF0D
UJyrPFDZ5U/jxNG2S/JiDYdFsywaSOKlQX7JRzQK0iChkjwCUVItg2hjFaf4SaGODhaEA8hWDJil
ZFAgJt/1n2SWLYY+6x/DCAANWQgdsRbs2LG65QBoZHiRjuSGVpwvACzqdm1Zl4jAtU0bHaswK+aV
zpwz+En9tSnzAIozWX+IDHjnkZJoX4WBQIHIfPkFmKplnHj8u6ecfVMjIkPdkQ7gnLnnB2skNA2r
v58JzV/fllg1cGYyvBiEruuYU36eCOGGKmqj0xoIxutwsbYuwksEGQDd1L3jK30DqjB4RKiugXaU
XzcPQy0KCN6AJV/YuX4OmxTrgbZIvmb4ViK5jD/fLJDD7yFQ7QYbe6RYIZ4VBZJV7H8aZ0mkKmoU
sKUzSDhCGHfuVVUyrSNMZB/PFe+jk/Jr454aGCIg93//GPRf16XjY7AY1g3jPyFoh/3hfWB3HfK8
JVOn95x22xmRpPjJMygfg8QLbgDTGMCXefvRx5654J1Z/DoZUI88RpI//fr9HHx2iJSF87+/Za7/
ss6xdalLib+cxOTBf9t5AmmqQ2gwCE/Tgn5w7RJM6F7wGT7heHTKg20nWheOy9Z/VdM7vtSRSvV7
tQfexqmamSr4DKmNm3UV1vbCCooUHE1LcnMmthM8Gha4XLJ42fsViIMR8likke5fNK94P4MQAl+0
CjCP1NP5oh/PbnYpJPL+YTtO+4ebJ8TCOx3bYI6NhSkczlD++evc9kMXlIMVbXoXUC9rbkKUpRkg
tW1joQkHkn1phxaCuiPgpFXRPZLeyqebhavxAfEho5u1ngvVRgNQhqDrIOXkg2A6xjsHKNDMv1os
KXbt2EpFOngIBPei8w4+Z9Cq+tE/ba0IOGFd/8La/d9/B4zRu/Dzx8WPV9pgCeGGbQOT9fPHBdQi
6RHJ8jYThsvM55NHBr5952h4KQKX4FApx0M0eBV4wFHf9CkwbSConkUCLI6eakDMx2y4rT3DXPfg
cvaxXwB090P51k6YMFn+w7cZfyRz9AZ8+DAWM/BJHMc04OHhUv7qxWJQ9c3swK/WsYr4TkEufI5M
IWSwtZb3KUgcUOAh8VzaJZCSvAtmVI8MIHsFLkYEoIPU/+SwLIbYkSVOOmIOjwniomSWZla693y4
XaiYWaClrsKWgdQxwGq5q/MdImZfkGwVfk/yExaNeCOlnomIlCtfRqrhOTyD6sLduF4lrCgOddzY
OwSR23Vd8uEe2GxvganceB7HaWo3+D4M7+MYGpgeBYKJeX7SPR8vEDBINick2h+lF2U7A79ufXQP
KTBQeeo4aI8leDdOZEXVVOxVMWyAfn6leqqiRjr0TeEudCz759MVqLIah6z0rpmpNPXWVPfhYtKu
16oPq/2HuqRJk0PNioXVFtCbpC50KQvgr7URl8nHOrLRrDIbNdAaOCx+v2tIUWNPKJmzxkqr2HoM
LIgxkGNQcdSBz5RxugDaz7AOYW7AXR/pLmjylNbsqZzJzJvXnh5gddsvY7cSUFUbon4OAmW8UUSd
XG3l28eBu3eC+yiNVSp29VlVMwtaIVaC+I3H9xpPvt8sWot9Bwm2jamdR1gvoicCcfa2tiGzTGM4
40AgTgdpgbKOZMHjItrANw4H9NhIdWbEl3Bd+ffTlRKnXyV9PyymMQKseMMhvLPLdVBFYIob+xmV
TJe6o9vLaYTMLc4m9C1vg9r6ECwA9MzXNCofcvcUxN5OWszK5oADQpEid/tNzKbr1J7LD5BueSZz
GqdDWH9Wg0hzR0XXl3xE7SCvc7wFOhQe+DRiYRyolyc9bVPm+JvQXVGdaQCOgFj3iewDHoCcw9X9
BT2bvnM/m1kVHCS44TDHNCvD5/wCokd+MQdQYUFPwlnWwvLTeadFMyi2JGcyQY6BCQgb1EgDw8iW
RsjrtdOATbiKX+M2jlfdwIMt14z8KR5cLEDs+BUZkNVC1Jmxh+pod9Ga5oteuNEr8qKwlEhr/SQ9
J7rD6lTMqCEV3femsLVz4GbRYajqeEEXgGd8L8d0xqzpT6DqA419hz8FXSR2H7LcMcG+2sXrOG+d
dcW1/BOkt+c9K92VEVeAljoI42j1vg0LxB4UnIFzzC7hVo9sBow1Hhk8j2yWdwEr5i4mMVf30jO1
6iJoFgI7/zUVfc1BPhOEV6ehSnyHC/hoTtJR7ApBjGDlGnDkUbFIS3YHSONmsq074LMhFZCt3Mr8
SqPZua2tIbJrzbEL16+G1vFLYu6pbapJgYRIkPE23arU6nSHPQukVsY7N2Psr0AiAthQhZcm/LHv
9zz6REME69Z0Hypj/GDy9P2eWyHvkE6cTvc8fh1W4DbIlnTV2EIG+2DbiKSPFxgPdN/wN7fTff3d
PVOnrtJ+u2cvKkHYj7jbXZ12q1aLrLUqnW2O2BwwaCpHYofWYGlBp32sSqStIiaSB7a1cahFahnQ
imkMWbfJsgaoI7SkB9W2MS9kHKNFRvXKDeRzZPoQkqY6BnpR/0CnU23eGGyGVDs31aKFH+AFYEbX
sCqA5yjB8oYlSHwF7jK+FgkUKVvnTAZIGjCXDFCqJRVzFhkXdCZD6gIFMLlo/TZdUV0lESxWwRxS
qP02a+L5ezeMW/k18nJUAd5to4mvzLPqu14X65tFUvQKH1NlGxpLDbVzxBNJm3mR53uyo66l10GO
jXXVlurSjrWHnocvQzGorTSLeAHPbrjmdWftWJQmR68rsVLvFm6ab2WUQd6Kpcks9vP+mz+s4tSu
vvfx8BU7aONJZgguhKWbIiccxHdDxbGxNGrv3LngkUkbI/ls6BKxYnRCwix2OrXxGlomiPjrIbnQ
lbs+s3Zh2IktqAHXuRSgFzIGe1+H/jezNQqESTWQWwppHQO8NVY893Sg6SCZ3UeFM2cuch60allw
EHPEyLJ4lR47gUJ7DH/CayM7POQQiQJ+YGRvmvK+FlB2/SQ6Fs1527vXCvyUC8gwMMA+hvdrA8Wf
7365bqA8eQYeArA532+fkCUMgLOOjIKfrgeJbuD5sipfOX0OBnOwn69KcIAs3BgSOmmjY8HdN/or
gHkztzGqF6cC1N4Ha9yGwZfx5HCxK5Jx1NLR53KA0JHZNfpdGkSI5VBP+CJdv+ivrqPnOxti0kvq
kKTrwQjlZ0BLYgjktNUWafryYXDEPbUPIoRPVy/ak5/DPQ90I/TOxysljgeiL24/4GdXbzvmR6vC
KN3PbrmaOpqyWRpqyHY6g4cLIn+fphtB1uxMS/HgImwIjgbiN/NsHBCJS7ssUOnTIP1+YwAKvkpq
pV6ivJ+RgWYCnwftvmQP8qXi4kiIT9GlKgvg7QqrhnsPORAHAQbMBTVoVrVyMGs+K2nytQRV6dqP
Ou054/jLj9cExV2xGHwZI4SLjB9oJBfT48ogrD5Dvot3ERoUatxRRJh6lCEyfuBIeqkH4a27IS83
UCHpn4YMOivjg44S8CqAADM5ikFzkIIXGrMBr6RHBKseix4KHgHyCTaZF0E2bAp8I/ptgTsB/iyB
0OVIBEMNumdftQ7inOPbtNRC65KPBxljbVeYobak12fgNGiQX33RVdMLNU+CYZ2B92dOnciqQfZu
j+XkkUqiUw5UN1q8hrPMWGOZq++AoJrZyIp5jLmmnSMv3+tu4z13doaHA7Dn5IssSx1pTizpltQq
Ei9eaAjdbcn5iEzS73Eu2YlK44gGsige03FE0NOBWB3+S6vAdf8Ci8c+9CYBCjkg91QelNVgddoU
nbFpbXVnjA3AugFE9qFZ6/INJn2xHfIQGnbIy5IH1zL+Ou19AZWdoXvz9M8t90D2rZoETjDHjOa+
7ddziXfkujAZj+aQY1wbjTRPFfAml6Fk/tFM2N27caoh4NepZDGVDfgLgdAsaijdjINVKXRIWXiO
Aye+IDQOh7/vfFMiRpuhZLI06gpfM7pQxbOvKq/1JTLR2RL5ziaYuET4HHuaWCaak0HYBsWiBSW7
60f5gYqdaWyQg4ZVVOZa13TIl1mfRs+eXyKSMYp6YSEdPUMtQa5L5r63hnEXLcDY1G+ptWH2K8/8
8o66at5yMBkQC3GR38P58kjXSVJe7OimknF8QMb/fFPUmsD7SDelgeETi4WoWLv9wA6U5Tnle47F
FAHwmYudzEQWQCYTjcCHzFBPc+FgH41sIhO4DTQZ0ZjBaGQlybAoam+JLf0caUnhFXkgw6OJbPeo
BjqYSqzNsEQDGzuVpG5uzYFFUynO+4PpZf+fsvPakRvJwvQTEaA3t0zvs6yqdEO0uiUGvbdPvx8j
NV2N3sFg94ZgOKYlI+Kc3wx32Ra03g29LvcmS3qovlRISz5KoCq/daOjXWVbHmY/NGFFD9VwFYd5
ciPmcHm8hFqnPvdGcJba4Ais1n7uTQBCljcXdAWaBVrqnmRrzjzva5lJnka24v/OPZWCtO1C9c12
vHSVqZfWrpMDqbHidbadeJcoqraWxTBV24tbBx+Oakf8i/EpDSfUxmSj2vJShdF4x7xRitcx6Ytt
HhOil61DYGTnZuKJ9hjbopPipq+ya5YjVU6gnoX78qKiG/oNjg8p2Xcu5KHAcAT9n9ZDc00NrAXS
JNPW5Nebq1Xh8wsoh9NYgLGYcGzYPior4dFUNdo9znrzQOhhwhJuuYYKECQzso96EIdxBqOOOGL+
onlDdq0icVUVTSkAi85s2DQDO6Gl1Yqa9hRMIM6CrCpeZB1GV9+tTAeItVRF3oBp/LIRmuQFJg3W
gl40PH0ZP2pApwKBuaMsyhF6uRVJrz7LGk2w1pusNNnKNjElw50wyKO77DGMGF53JZEkWXQJeyLc
3z/PzvgdqZz2LKtbBVgjf9D+KIthU5kwjaALyKI8DLX+arRpepGv5M3QKyJmLyhLvFF5UK013htr
/ijpfTBHdWOoXb/hSVNt87Zw1nJgX2jK8/Dz8WmbypvXE2RzYHlcZY4N/Zak8U4XU/4iu1s5iVld
nfXfb98NTfZA1jcvwW9qBV8UPn64wtkJZW/HMO6JsyCzFff4VSXPktHZguQbL7L0qMJwg7ThOO4g
1P4ejs6/AXR86lcoHRxEOTqb1ITnMIGCvfexmz0OQeMuhgvB0esKZGayBrm7ccx/9zO8bth2DsZ+
niij9ZCE2oV8dnsBCZitkzEVfwYHGWb+alfN/n+2y/FMzRmbv7TYkuVy1hUpolPXws2X7uhfRSmi
81WEOoT8zNIZmiKdWX6/fbXKsQ2wzHXtqePBJYN1awztl0wJ265Aoq2u7Z1MCbNqu0wYETy3rEJl
ryB23qYBveIwG7ztw0NJ1976LmqfPNOrnlIjfZdImDIO3a1Tlt62Y+okJetPNrRKSMbF7ktnK1Xq
7CzYtiRJJEpQQP/pIjW2klFUa6Rwxs00FMnkO15+R/cwPkiA1KNOwqTssW3WD3M3PL8BiJQjCui2
6vKlIaQsZhPIbg5xBt0/4022YjGGwTG+DmkyhNsxJE5XKgNqmppeqBeReBuN7NjdWA4T6hf3MCt/
THqdHGVJ1rud/nuorJMH1VbG9cSm7WYZaB1HiFOfJqfpX62kazZtJZrtsBRNRXMOdhxGK9lamLF3
q2rzKBtlVdn3a89QtSdZwi8Hed4pK054sP/zaqq2jcLafsIpu31Wkkun58OTttifDxkpdC9oVV+2
yTo7VLCxigYCQkt/Wecll7bu9HMfZ9evgfY0qr4s/mugkVukxRkEH2wgTDH/fiU5IM7yYF/orpte
c9YJiC5ohLBCZ68ouX7Kg8H+v85Y4W81JwD91RI9IpJGlGJhIQAPGKreOstSNyrWCWOMP2RJHoD8
T6sYp/OdkQ0Idfdu+NwTT10Gy8sEUassd3e07psE1e3liq2wrPMwKOLZFoCk0hwPyPldlx8pRtZ6
bQrbRQKVr08e4ro+pYahXGRpGuDRjoP2Lku1M/TnunDnXUrm7ByFAkfJ5ZD8fWZFXrdrk+pT9ki1
6ncPWZzSdGWZZYwtodkiQQsJaMay1vdQy74OVerd1KUhWxoKEzArgrDQ9IvBu0E2/j0CtuuvudSh
61jpoV8gCoY2m08m6pez3jxnC0zB4dG+b0rCKLKDrBsWMSAFLOxjUFMo5pPjbXPnYlvjyk70CLB0
bl7lYfBGbNjw0N32GCqxoadBuAvQeVpaTPiLo0FITfaTrYALX3tc2fZSWSv3bCxRbPckhbU8DY19
XzbI8tKqBOGfYD7h3wu8hHJv0F++zkJlEutyqVNCWs3E+2frV7+xsM6Y3fwQw1B9EpwlHcLPfyXv
qj9XZCNlfY0HPWGzptyrY1R9CrZJ2Vja733HggcJTrbcS/3X8ByXmlMNNPve6ijWzPg4fWMjgQD6
clYvdfJM1slW2W/oa/HvVtcbfo8t6qBeeYPQd8psQJJrBSJJKPEfAaBsZNVXvTwr7Da8dK7Z7Dwr
mV/NNLgomHT8tZwAmRzkCabwjxqnxsn3YUUe8Et0cSeOSq3d04A9RCR/OXnaeDNmPe40ECDhN7WX
g2wwZl0cvf+McPmk1wcVyMG4BYyHMa/1Ymx3g1tpr/yUym5Iw3wti2kD0tgibOPLYjMmbNNYKYR1
pHcrQ9G3wxDHYIcY6oFw9CvuvJPSGtqrvHAdVwRWl6KwubCXE2sPiPCiEzy5dwTGNqXQx6u3kIOS
EYtQ1QrXPawnUtlBaxrfUAxD0jDJypXmpeY3xc6J1ip5Bc+tMr7VZfM5WUZ6D4l/vv6XQYo2qeu8
0O1Ljq22osQJa6V1GIK65I5ZR/JkmNfMWPbeNmxrmyl6vpvAeBMfZ/KVRaMx2Vktk68stvipruZM
VE/TlJpHPfWUFTJQ04eKaNKq76zsTMil/wYmLTfxTJC9RGkq0M288cNzEe1F8Ck7G70ie8nB/62X
ocAFyTVbEA1J+m+mcpFXKNvu98vK4r9ell5NOhTbShm0NfnD7Pp1iA304Er18lWTaczjPpisVV1b
5Vk24C6SXyG/d2cVYd+PPONeZp55wyXM3mdTZW0TMp8ffd2s0wWzFDuYGIRl655jlGBvY4/l+QPM
xMigjpO3tGp/j9SC7DFSdkj/HlnpmfEYKdFOWEw+TUW7j/Cq+KPJdyOCVb9qnCj9quztNwuVjk3R
D9GlrpTkVCujvvUsu3gh0kJuy+nNP7u58+WopJg+OzFH31qC8WtQZeIqTFKrmkX8DhJs8hw3gViF
WVr9iAYXlQcyZ0nAjKqUzccceRWaLY24IRfZH9y6+GTRn62r0SQWhfESek+T+50FJ5jaLvq1GJ0k
sN4+80xzVkFhRXetDfS96yb2vjA0kkTg77HpHcZP0y6wsWFu1ZTgs2NC6DTLuwaVVrz2UAhWJR4h
e80rileVVBV0T29elaYoX4dpUG8tboncd8Wr7GGN7j6cp/Quq+zaa1ax64qD7D+HvbWrMi1dy1aC
+O0VebQn+VKyyhXjGqud7kmWWmF48I3wMZHXjqJa2dp4KiMNy5uxQ6MABFt+l33HIquvWWTB+I4U
AzOdKHsldHXt07z4bkRgpE0kfY6164KtnSF1NFrxfQom1Dw7kz8FXh4fpfpDdlc0sEmjy8JeFtFl
cIp2+CyMrtrjrNdsZTU+puvWjDO4FJl+KHRRbeRFe8U6FtyMr3beQskzzAMYsuQ5KUx8e0zA3Y3T
409V9AFTYcVcTTT5uWxBGYmph+SVD8nKDutuj4qXQoJ0Kf8/Dn5canm1/3oBLcQFNG4L1FcWxYYW
Zj96Fm+xhhhZp5WWL+tzbZzXZTgYj251Pv6jW+um/+xms1g6qKyTL1MkLcFJIv4VJa3nN46GX0I7
m99UnHdz9KDfVdUTN9uuhD8vD1HWB/3Og5uxkUW7ssjDEyg4y2JgvPWh3b4LozavYxYmpDG5WG9b
kIk7JA7j3rfJ+f8Jm32t6jnBCYBNp1jzvO+mgZsc1onqM2It/XZMWuUUeFV3gtztbo2oVJ7iCcE3
Acf7u9V3V12OnxNkoIao/qvMsagYnXZAoRXv4TLw8qtTTt0BGetpHwdNe8smBVVhrEjeSRD9zOJe
/ArVvaUbvI9K09/c1B1xo+HeUxaSWRxX2g5mQHdsxYxba59bmwjtz1d1eVCwex9/KHaDljUxMfwi
+31iqMF+Uupw3Ta68ZZHrbsvK4IQsjgBKdsnShI/ipicGnvda5JHcQi5SzOsz9ZqEZtvqTqSLTfy
nPmVYmvFI0W7eHR2SFfvK4wUH612HbZ7h4jQY6woHNZ5qcBqcBlb2mRPmknD/nF5V9B7MmzjlP7R
mlkQSTtXRYVyafW8MtqHmjI9WlMvUHZhr6mP1jmNgx0pdsgYy5Vrh0QIluDGo9XScHq2dATH5aVE
pBo7tUVHVRaZ27Td3DXIFixj83GYd7oVYJqyvK7W6+MO+zaoWlNzaNyy3QdT/ob30Dj6sCybizzw
8/4+i42b08zj+d89ZDcB5dUnkZfuZLEpMRnOhYVp0mIfmZm6e/HmFpxRGdyYfA0HcRQ72lYh4qey
UvaTh7CIfzgRyFJZko22gv5klw3beBn/1TVOiUWlMbmwrzp51urqq55jafp17QZn1pMrrGMTBcx4
slsQw7mt0MpZywtrGQ8fP4I9nsGyPn29WFBgP1IpxT1hQ/6P14fC0SBylMcb2ffrxRw9OVhuU56/
6rtQyY5oV7/LV/66dpTr7orAmPa4hvMSOBpU0cVuRR6UCKcV4eGSPS2ssv9Up6mwWl+Wdawy/j61
SKWh34LkgKFkaxWAxflxKru2Zar4osWPT7b8j8u1abTTg5DUwvKS03IdO+zYFcmyOSkuEiOevtFi
l7UZOrjeoHmHKuRfLou2lTjsm0RxUS0vfK/xcJP12ugah6pWWcYCvvrQGqhgdgPcGZSz+ZYRDZD1
SeaNh1mMkAPlxbHlIUcCrpAYCAtajVSAPJRt7J3r5SCLbWtVWzWAKC7rhqoiSU2Ov/RVXTWJTMXO
JXZa55KkzbrzjPnEJGwSG1sa7MDpNwS+mFeSnHW27ChbtAjbxqW3WMZ+1cszL9B+D5PFx9g6tI5m
gebqjyptdtOkK2cgDalrZhd5mMwIwarlIM9kXUTCaA0Oul79qwGpcQiIy1jZOVb63aSWxfFf9bKH
HEqaPNjWLJcfr/jfXkyO1WrvBwHEJTJH6DcdgmmrLvaI03IA1/X7UEoDxRRaycEO1U0ti199BiNU
V6qnDDu9cWLf0qwIQ+k6PDhllu4GEabvUZA8SUrJ3AQxf4v2nz08wOj/u0egVO16mlvkYT0URL2u
JXjVhvlZV52NaeC1+1XlpDHiCF/lrxG1nnR7o6gu0GOys6x/dHYm1Vn3GY52Vte1d7TmYbaYOHaM
xE480n21s8eWqvCryWrvj8oyb3YA+hYhV+qK5dDUabRhj62u5WUeDZqDf0yCmvasLjZOi7fTqEzq
Kk2DbvVVF7vCcR7lQno3fTVpGnKqvhwpK//RLstNgxbGvy73XzuOyzuQLfIgr2hr7u+6ryJ3HRO7
7OPmFY4w2wQC2toj4zL6ZTiVlxE3RjI7RaWeKrgpqiEoypYuaPRuHbY13Ep+5a2stGt7MQWZjHid
1GifGkPzXEUqzxI9cg6ulxAuGerkSXc/ZJusAXEa7x0ij6uvOtvCxyPKYdNpiVU/C7ACz8Wz7C4P
qeGxbFdd5/Eass4UaoxoiGj2euEOey1TwcBkWXohGJdeGmIfe4EKRBUU2sB/1+UoW2QfsJwteOwe
Heelt2yAO6lti95AMixL9WNhJX3zGmQY/loVVnieG75kVjR+ahmY9drKWvLQFaZ0aQhAIm+m41RB
qmfhGN4R0sSgUYGBmbB19ofMnP6CaL+ChDKEftoNYI0MD8ySiaBAGnWvSkASrzdqpDscpLfVNIkP
yrLugrtUbIxxGl/LBjB5ZKOsr7nJ4XEljE4JrgQIPnbcfmmWX4M5Q0S1LU+GpZPHdaa0JDv0n7I8
k4cmaoq92RiIPYXhxf77QGgN7vvIYy2LXH2nus2nbPyq/1ffeazEgm37r9f4GioStz/iybeR1/6q
l2dfdXPpRucI2ezlHfzrlb7q5JtJZqSXXVwI/+7q5ma0q+wcoa3Qai4Iw2JU74TGdnSzZlPHM/j9
7MlzIHIqReu+lrl+L7FfuqkkUl+bTpv92WnTUz9k3uscdM2auIvDd0Cr2Qz21mD5v9GXord46c4K
EBx5pbivNXxjxB+y0UIq6DngdmHNfa4Tq8SGLeRWx3udY7DI2ZKBAssgy/IUmfThCKJ14X2M3lsW
4POdjsNVlqByvmS5OtweJWES2HLH+6NkO/tsLtQnWfISIiQ2ugG54XwDfw5teGjnmzzoAGE3eWCo
QBSoyyvzd0MNohLLFdfdtKrV2TD8lxZEVfyQJ9T+6woVOgG3OBS7PI0wo//7ypDjvU1ugL70MOGE
7pSZG7TH7HsL6OZuFk68n0wHZllfAi1ZDgZRkUuG9bwesBthVUpdZ4Q7o55HlqeUZN84MnW/tiPo
6tj73DtMk2JlPKvRNKwzIls/UOGpNPtHjdLeWk0y/WwopXOdetJqsqGCbY5vp/rZDxYczrn9CSHL
3U1NWxwzzBoQAfw6jYFnH0nrNvMqDvXi2Go23l2jEhywdCDmDKHSturyVfTAwJnh6wPBvfI1Y4Gz
q7HCXsvWDHLhpR6yd4LRabvqhtl3u6h5LpekKiozs285uDj2oYcpAAwpbEW6XD02WjA/Dkk+/LP4
Q5ntDKFfJTwRFYKXspwFcyH+UZQN/6pLl36lm2NBK4doc7vh2WLta+BAoxBkPKZMbByh1rBio/hJ
s2qYMFVT/Wh6+9UbVeM16UZznzhmsE3LPvimQCMYgdL8qGYkR/N+aq+xmhmXkWznqqrH/DZGQm12
YQgTLQflhR7GEBy0JsErstGDu74c2DVV12EhssWE+zdgYFmkNwOuMTTKbkzRPwlfx0d5DXkQdgQI
PNxCSwWXJswZb3OkDE1j+m6UJUqbJNJxheriXdSDCA96S1xjdByuRSXQfG0Cm0gExa8GsRQzswX6
ZGDC9NWg2FZ1UQBuOlWOcm7eOB9GGKC1LGrnZEMs/jZ0P+ylOsAD6tAtwUGyBJUPgjnca3BdUcAa
FNxRbeUMedjcDGFG4mdpkHWy1dLY5iLWTh/gsNUKDUJfyWbn5rUgxF3HjH6oU/rcVJXyWgLt2jez
qW/TKlc+cktZyQ4TDtvrrkrMsxwZ5EB1pPUKNiPPmaaS3/1tBdFaKbNdYtxi29JvRCSHbZgpOIj8
XSfP6lhUqyWcsZ28qYdDyM6on0aXPyZj5cGqU/3qFa+yYBQ8IPwM0N9hLJy/nHrqkg3r7nRjwuBb
f42qlvGhUfZ+MwXOTjbItxKAfcDCJ0RkfnHFdqDiK10j3ic83299qYU+CX0CzvU87ZyqcTaymxuQ
IrBNj3l3af3/HmX1UfXWYb6kGHp/R5yov8NGQOrDwCeZTNL5q76LchLF8+yyHaSbbEhSVT0TYj3I
QbKez4voQzssIS7HuJHtJsI+uPY31VI/pKhO7O3QHXB+KmGDfL/mlu9Oo9jr3gNfZ4SiPTQ4Ru1B
Zhk3q2x+j+Yb/QA9/MsIu59cLrw8dP6kAqCzSNMICxenKMDQ80saUDa0/XjL00Rd66kGGLhxL5OG
qppUpIp7fReqkXuRJVm/VMle3iyC3SPxq+cFgD/TFi/lpAdPSvYMSBjKy3KYsWRax9UYbWURuOhi
o1xNuyqeEbZ0u3OjtdPNmjOELMm6r6BUzQfZGDnjtMWFOd/IVvxux1OW48MjW+sMRa8JHJdslFUw
LYDamtNNlqyAGEPQnAO2N7m+Xvym08VOowdQuk4BpK9k8cuv+mF0I8vj0qeplHYlPa1Vxx3hRmvT
i+si26krGJmy5J1fFFg9bCbGt2kpySpV19+RiU0vsn/DX3aHTTyzztLDBUb01AuTAD4X8yBTILIB
UkzHRkePrthjsQQcefqU6dOk2qwezehCXkpd84aGJ2TtdBa2Ps/Np7HuS8CVerKasgm/PaXHJaD7
CFvLuydHm4fNkwO3O50msq1p5uxMoutb1/HsrVmkH2VcKoD0bWUlSE/uScceEAKOnryAh7sGR/G7
S6DbbFFo1nTTQOPCHK/yTLGAG1UlAo66zc8aK0OGfXu5iB57K+JPzNKEYomcMSUPaoDbcROYa7fQ
ieImC5J874xPk7esiDykfUNeHwmMqTgaej2v3vQIljfyGUfu/9EHxvZngcTec6ka4SF0s0+vD/8Q
cejtgkjz9kmgENtiO8wsGfEvmt+saEp39oJmcJvxENclnxX9HDfCpti0/Ak5qXsJE3ErkD1IAtDn
lfbaGdp3T9NdXwURtja7gGin4vi1QYJInQD+DGG36gfuHqIEOZ5TLbZdaIaod89TkT8nT+jrs4AA
RCJiA+jZgXhajs2aTMdmGDrmZTWNTyOwRV8U7aUjHB8Ssf8rsXIkZiuj3YSFVm3LVsn8wQRgqqf9
Cl1JgE7Rp2Z38x9t1e3wLzw0s3Uzylo9eQ3YVianfuNFde5r0fQr6P6oc9SX2fv+RAqb76L5RGVw
F3v5tz4DTKKXHVTc4lkHreYPNebyuvItzJOVVVdMK1WL/Zgw/0jzD3S/tgbfTO5hmjc6zU+VZcLa
Mt9hA1RHIMfsTjB78c24J2SgKMNKn/MUgJX1XY/0GcA3a0ovKsSKDp+QSTdlzgQ7ZZhNVWVyjWyQ
1XNI3s5K8CgYi24HWvQPZcjz1y74VSGhu4OE9qYQHWWdMF/LkQBSFi2CU2PK5DE7a1XTr+Ax+SRz
hSoT4QUgksPPNA7rqzYZmKGlr13fa2+Gc+xBUK6UQLxq8ELWBcoG65FnABFP84C9+NWcx2MhVJy4
kuw6tHg+aVBkNnPCj0Git99F4EmPUXjwqnbj6JgnBkWNRY45PHVaVLP4bKtdZCM62PfdHejH2qyn
ARSyedQKV/HVKMpA2nUvzlyQsJyKed0FeX0U8XCoO7C5SC2RmgW+rnTqfhjgmBVmDvAVXBey9WT7
IwcLlZI0UdvhFtfjyhAF9tV1gDnjmiO6yt61XYR2ZqSubBCQAumF/TzDYzCxAPK1INeObMvd1dAp
LN2D+kAM2zerdgLFoR5jT8APr6pI31RT1Ry7BOH0mzyt4L2l/j/aZl2lIi/sfteo3aEoCXSBjmSU
vIommx8XCPEIigPdz8Z52EH2yGE7m7WP1fuIjsbcHIUX6VurU2+qXlZHgOQzd1jkYpfC/njdTIBM
On36yVxlQ5OZvadGLGryrAx8Zr/waOuIK+ThKigdPKhS969n/Jw+Y5cN3ORUkZ/rP3TbeRFB5+vk
9A4hXNWNE/d/lg0/j/Dme2naCPiWaDeTgS/yRSS79251mkToB2O8aovXPJqrTdoBRK67n5mDZglA
XQfZ1LLczErk3vo6OGSzq7wECPwGU3TSjO4tt9pii3LJZ5unysYJGn48hB1R/+kvqi16UvgkqrWm
eGmi/ntYmy1KhpG9S2wSKuXQbYO+zle83+SUZePOi/hCshLNFj2z+ktV8GVpqXjNBvL6esXWJRC7
JM62MwHlvS2ac5YVSPskxdtQqiuxeMPgU4lNFJ5pZDSTbVsE57pEVSLhZlS1/l4G2kekO4Rqmvqk
st9YdXPfb2AuWkdFVwQx+8Q8pAKRi7qtfgmtKHw8qQ21/oVKT+yPZow1eZNimBo+tbmh7VHorcPO
WqOAXDjNi5qK98pUI98zRra+bnaNHDvc1saAvnAINrX2soOusUhI3OSjrb3Z7xJ3WjnNuWxT37Un
2xdejuF7VrrbgnTPtQOyWIdNe82tjmguciSIqcHDaoWKJmXTvRHTj33RWx9GEcLIIuR0E6q3H1I0
T9zmWCjTT89B/8ryPq0hw/7TGA45mSc/EqSLmZzH1WQB5yt0z10Rhh737LxSsmuo2aRZdYqHlmew
O5pbzDN0v1ucPo1Ue4fQPYJdrc/m5HrruOzxzkggp4ohPslDL6z4RHb0lGa1DXXYzoDx9i9uAsGC
yJKf2YrftfWv2LDerWH6s9ZbcmCReQaMfSphIToTcUTTdqs1OgjfGsxGN06eviIrbl1Hpnu/rdN6
X4ZNds8mcHhK1D2JbvbNLks3GYu6tQ4xC1GsGIcvbQBLm9mrTsNZudKFgSCQm+zrzA3P2NIEqP0Y
0Wn2MusQsFI7iijRjvFgwNCM8vlUxMmwzxFBPgMNN3aaENOlj7KQxSy0VuAx1bYfMEYk16Rtyjhx
7lkbRpuwvlQdtB5T2CRTMYBEO4MlcV7hcxgh/rtaUJCrNlHJm5tA4i0hrFfb8LALnEX11jT7XrHx
G8hj960lab+qHatDbT9CY7gDBmRMWDIhka9+myt2TlrVFx9KRU7US9rxUFqmtYby2vgtj8uP0YLp
E8Fr+YBW3AJOBvsAThXXv04YH0xgOCtC1foY7a7Dw1eoeGta+GcQF/kIEUTxeawPH8TT2bAlVf+h
eUHvZ6CkPjwLKSRrduuPsOARgY5h9QGFbERUG4m3UDGOGA7qV/QnPQISTrCWxVjM+jVXYBGN0cfc
JuUKXpIJpjtst5U5Msma5jGy2RMHodlfW0Rcrw2f9TS69RbAGXtlJqB16WVQLVPHurDWJqLk3ZW5
Vl7bhK9sMFe9zbtEYihBynsc0EhGFKYLjSUKipoP0ChgvyEOevZoaisbyPhWVZUG45TmD7dPSTGj
DQLHv3ghpzNte/RE1iCF7BVuWIbfa0Z6q6zB8SeRGJuEELBvWP1OLxIPT/J42M7ltU+qad81cXCd
+SxKbJ/BLL6lUSDuBFI7H00qpqxaUW9IoaPol89325yYsIt6WhFIAF2HcjeJKXayah93K8gM7dZY
TFC7PF7BiE9u9tAVB2/GaRVpRzxYyvl70RX4jBTzrsKVbzOV3jvg4HVXDzHEF+7/YAbxO1Wu4KPY
YEMwHG5n0NqOvQmSKPSDlEBrU6ODIzjdxjGUIRGg8aUN6d1Wkqu+PLrDlMCVnXX1ukM7VEGHjYlb
QHwgIIAWa2CtOi9zfDUrSEQyPbRxYD8PpUdQ3cq2TWeU/lAQ1Ci80F0nGMD5DZnlTROV9npy6/6I
UId9iYUW86ebwS00hMs0kwdqzhL65hTxOTcqQLrGeUKabtNbU3yC21HtWPhbvLMbumnVXkMxQyhN
cGq5VRGHKv80nbnDiE1Y+x4pmiiKCSFPjrZp26DYFaFIV2b81thadQ+nUfeJqH3n6U2GeRDTMbf8
fupLP2pC5WaXTXcd7VHxc9L1l0YMYoVmMx9c9Y4R1ht5QZgnaes70W7ADR3An6JGgTK3MNB2NA1l
ejQvfURpXVVLrtAbt/wlxmvbkG3ERtE7hoGLY2rmXhBy3/Whkvq9q95MAjobw54mX2uVY+sVb0LY
zjlvlZ/1yA81WppxMcsq3zRT8ldjgN+pERXHOededHV8Tvth9JV4cvwRl4GWeR9VCKYV1c6OGHkH
mynAPUj0MKW7IMB0DekO4Sg/zdEcTmYAfGsso1XUjdaqEfxPulLPjorooYAaBEansTi4U48ziFtU
ZzTHrmrNlsoAKmJgiahjuQFYlhWZyOxTPXo4uowsnrS6b3aQbDfRqEBZq8S8z6y0AVpZvrZN8aSo
AN4Q2G52TtN8aiLVV0atmdxhKTefZ97mboQlN4cHN8S1aImJdn2UbJCDZgUfatNaZfdRepE4wlFS
yV7N35vGACvHsmDNTQGHAp/11TyOuA913mca5KbfOj2xDmSaxhRt6Ma+kSodryMgQzSLmm3qhu8O
YjWb0dNxMxXpZh5Dm81wzxfU92Jrh4G6EU76jiHQuK4ImW2QXFU3aQSasFBChFb08pyP6GE1AVNU
ZpuG7yAJt1Xi3lm1WdyuRBDtiMGlxwTpXVvV7RNr/DNmly0y5vHd0DRlV3Ij+cF0TwFwDFksnhr2
s6FFotlwyZsIeCVt1bBjVWudlT47u9IIx11W2to6BmDjCxc52fgWitFiedP0qwyE5NpykqfIEyfb
cutNi0QueetM3fbQ8fazo3owfhE54RkOlaZPsm2H8Pvc2QVyXjFeDOipb4NJ3TSOW/vQldNt4Fk8
SQIRblB5+tTQ3dlUXTO8aBlhoQz2TaXrWH15Hp6lBsJfVRCPa8wfX/ipXGIs7h+EP9OtUHC6mIy1
k4KRCQnKgdZ3ahxNagTt9CAD5jOK94j4DDzXlQI2EFB7W696lhTbykLBvEIJAnR40T5XKRQug0Sg
R86/HkHQp6M5+SorabPDGoznzw9kFoaTiNMnJajmVa9qwUU0xqdtkoef+/IYd4k45BOPa1MBzlWQ
zSidk8MuE+rpCe/dtYYL3aqqNBSRigDqXABOKWmOrZ4D8hpTNB3Dyg8QWN2pCnuWvrLqx8GaQUGY
RYY1km09BV4yb+FoYoaRQEjtZoWd+pjFAAG86oDlZXccB9Ef5dnXIbTN7pjFQKfg1DBTO4Tbwbf/
H77Oa7lxZEvXT4QIeHNL0JOiRFJSdfUNoqpUDe8T9unnQ7L3ZkefmXOTgUwYUTBp1vrNbioyd8fD
rY5GplZHm3jXVszlZULs94gk0nxMchZtHrwkX17NFSQDumzc1SQYkaE5Eb1wV4T6L5HmNce0Lj4b
NyeAUphDs5/jnCWyB6vZzSZkibvpOBgdWuZOixeureX5yrJQZ9EL89AriyFetRunuTgyihQsgsZg
Y3Xlpx2DChB9WHJ9Qi0tPru5WfpKXMaspdzgKAumr8xD4/RiEXbfBoraHOeuQS9rsHYN3eGxUVOw
izHT0lXdlO9JKn61ouge90puydsUzxba51Mwuyi/dNEuWNwo5TpDbrlLdbHm43mvm6oY+dEU9hgM
Rzv8gNRU0dFtNKT+WV2QlfWc5NMowkLzW7VOD0LMJNzntTakV03xEtzs+cdIvlnIUKIEwQy+bYPA
p5NafkD92pftJVXoLpDQ9eN0CvJVrAbBbs7q/dDWCCsUuCIm8WEQ8BIVJmvAYEfjKH8BYh7khZ35
g7RdhV+F4c6+3Gy1uGL5GxirWACiRCoE+vd7WXgsrQaTeA2GVEeADvoxgmPuVw48tvqnO2c/ibu4
3NkADblet1xWx9TxwMIGNY4O8llV+lgem6WQVVmYiHnwmi+P8n/bHWBE/4+jB8drt9MQEVwsdlo1
+Jgtf2dx0vmtiSrcxlZMBEaKdN/XuUdShwPCCv/v0k0QS59WjdeAz4ycGsgdRQ/ibzt9RXhKkAEc
NUWcg6yLD5mSI+f+2mETuO3i/loE1TmlHziiko1DWpX/QE4uJFDeQtPq8Jid9dcWbXjC4Yq7cdJG
WQGMJp0QJvMtqPOCvnvOt9oQXh2yYkF+x3f9o1FdY9cvYQLVsvLjGCIT2TT6adKwttlBRHDuXcM3
7PUueMm8fPckDRL7gSKESNkPB6W0Uz4dd7pEE4JslqO0zJqIM3qIN9R9dgzUCF1uoTCtgox14tYc
0IJRrNVM1nmljIC0XENfpV5o3lE8KqoqPXrl/MXDxp8G0OrBHAq8NfVErGNSZPogvMsQzcaOoHIF
a8xPWEKsraYtX9UcUmPPMsqPsipZdVlYvloJGWeErBDtL3YQ7ec1WRiPoxB8NkaUbfG40d05/QPU
f3MKisT0sUQu1q0y1+cU4QxDK5XPim5264yNe8jwJbrinUlO2prFrzGNds4s8J4X5t1xonLHJ1Ds
A+Lon2URoJiQKD+6wKx85Gl7EKNRdlFU1j2t12+qLI5+hFX8QSTJx4Hb/N6H0RVBVOd3HhFPY1zQ
C8V+zQKmL0WY1KtGxbbNbO2fROZdYgH0UY4quj3BkhupQTguXQ3RimjJugzb9KCjOL92cnPeo2I6
72ZSB2tQmsZ6VkS7Yfq4Lqsh2an1Eu/wiEgVRFpF1NkXgP7YFUb9rYBPYiRl/D1QKhsmOMkE/Z5W
armQV+KNatjzrR3U76LV/igGUaNODmGSbD95GLxaEjfx0AEaijWay+k1StIccms60UltxJRnpzqv
hpO1RO8moL6D0dR7r2+UD6yvN5FnEFKFsbcOumwzhkn4AVLwZ4TR1IvZ6Mq7oVoK9hnqsHG7HGSj
VcbbrBnd7w3x68Zzwda3wXQi8BmuMxM5pZ4M8h5F/rWLkvuP1hsM30kd7ZUVgHFoqrjdtXDP7rEp
YL2TCf/dIB9seclXgyEx82nNuHplVi3eI+beM/roatQBoQ0lKn5l1W9kBWJypHG1mhvbu4M2DrZh
7EAYrmc8tuZ0fiXE8DXp4jBPkbgPrXCvHcIWcQGeGaPpZocSON2RzH9n/NijzHmn5NKy1bP+2C2P
lI2yLgt5+PPsZ9v/egm5254D2c8jVqYcQiKfsD8WU+PHZjlgdyzrckuON32scpCs/2Pzuf95uGyT
xb/a5HVk26SJYm2o1bhibZeh/VYUFYPqsqk6TGEIp/6n1ehNJgTL/kwBsrvBj+3v+uPURxlNpAEV
S9mGaVQfZVEtw+xgloiPybrZTv+po17NLLJPzuWkhzdLU/kc3NzwARGFN9lW5Ta9e2IOO9kmCxVu
uhoPwfnRlNvpW0g39jxJ4Nx4MFHzf7TJHUU7N+R3Fq3j5eKPtkRpV5rWq4dnGytOHzF747U0M20T
u1W4syqkxkulti5qZaqXIPdihr5R/Ghc7TMHiHzXVWU8zkGUb2wMiK7lNLN8CqcVEm/l9xjExS7B
AHJPYgTWMuxETPbWmu71677JiKUExYtd9u3ZTLKdyxh7wsmTKdKcZgeYY7uUJf+pQLJ1h7jLR9Fk
zgX6obpRWHbRrYT2yyDGhBm++pKO4ogYSn7CvTfCUgcgNyiqeWN4mo3pSY5+XDn/iBxkJ7nR3p2A
/kshGvU7emvFOhrsYqPO2hvp5o4lZodMY5mOfou64c5sSjI9KoJMmg5Rjqn3Ou179aN2BgCjIl3Y
FESSMvyhsKAKjT+S6stou5aVMoDGLrQ+58Gs1jncuVsWI1JQjeVPYvnTSTY1od5dvCw/yJosIAqH
2xbq91oeL9tEp394Vt+cZa2Py5kM0/gixOSBUxPRuszT4VZEQQENNh42SjgMN9kWl0x2AUddZM3D
lfMU1/lvZGj+PmAekaomKgkGZbmGLHL9r3iwoqu8jFfN8UHFunD1PKDvsHswlSY7yLaa7/YslODi
teTwp3KNXmL4ps25iolnOm0dN1zCE3Tbsi204mtekEGVTVbZg7rNyl+yX5dN8TBPvlpp+k5Wk6kt
bxNR8ccVCiywdYBKEvMqQa7AQd+SKnH2SUv/imTLf0C3j0Pamfm5Fnx7tv/7OEL8BXBIQ9/K6z0P
7LX4PpKNY2WTDz4KTuULkoHmwRgX/Zw6HleyTRZ9qZYvYinCRAHOqU/zovkENee/O54Ha+ns7Ctd
fXs2ya0pC8qXZ5ub5L9Vr2H208Teym3a5KXUSRlHmPU+tp5ttiIAETTeUR6hkGF6HFaEdbZXdMAw
Qkd1PKlMzFDUXHyEBII2AXOGraxqUZnjhtDBu3as9iMKggXks8QKl4PjIcr3SRQBql6qQ9RVOAaD
M0GqibVXZH8YXga+rTSJMC9Vk6T6Xm9B7ouhsz/Gohn2kcKMTe7Nxjbdi6aa1qEJV74XtnMMGiYl
dkp0TlW0CJG0zH53+oIlmBd9ypqVa+l9yRPIWuwG9rthWqgkifwqm8ouZDaRV/NZVkFMmT4ejt9r
dB7W+lh771bcK0iCxcrG8jz3XWNqtFcLJnWyWiL1gv4akxx5sEF38QaD4SR3BiA63r/pvNa9P0wG
31VVvanLRVPBdFd4XnGWB2JLzJxu6nBGwrhwJdsGRp5N1KJC5bG+9+Kqh0TDkDfKgU2OTa7uBIQ7
lzSO6KGL+Iatz3sna7eR02dgP8N4V6AW8h4O16pq8q2nYAydDYvu5WDfCRJYJH+1blOCyvpQ0p7o
VKZ+68KU0X0q8g9LGyfm+fRymMZkzMUN5zTH0J3REc0+emUk2eIFn8hBY8ExIv7sdeZO1upqaN4d
40DvGG9svCwdUEFHR9c96FspUtRFEH20I5GsrCYlBY1G32tF6PgROYElyuf4PUiXTZyZ3ZYw1hIb
c5nO5/epMwrf1PNw7+lrxEfdN3vxg5GFnu0NU3k1iuZbpytY8bj19MqPRoajHIlXZ6xdFANaZELy
2A/tCqqhjoYgqlnlD1H0b0FQq+84GUrEzaoxveCeE9dKa+bqqlJzfyYNdNFSyK1omWPYpfkSFmH2
aNLGID4qRn9L2uxXZbvGvsXG4hJZ6MNNTHFPeZ3/wdy7/eWa0aUfc+03Nhvb1GstFkuv7TSvmJAX
5LCFAC5hpSsPceVv4YK/jopmFeKN8WEm7SEGyPtLyxGGU94ybExuul2eUOYttqVGnLZQkmLjDklF
0jv+xqSv3vUuRIZIeBH69Kl4M/uyIRBgx7+a6IcazvbOa7UFnV+460klRlgkUYlxtkvQVgUZa8/6
dU6G4n3okoVdmEVHWc1q9EYBTZxh3ttvQTeRh+qGGq6GMb7Fjbnwy5J2Cyo42bc1GiGWUuyxe8LE
IbObPUG/ZmMutHJW5saNqT9/fiYHSYJiDQhqkygk+klqZatEFzHBG3tl6ldcB2/hTA9k0NVuw0Av
cfsuQH0pWvWhOwLN2ry4WqzWPvrZ1a6i1bdyH9Kn3qnDQ3s12l8dnfOHGTnePa+Q58ci46O3jAkX
bUyYl30jQnDEmnE1XWoqeou3uidyv9R6ksW3AideWUMPuLq1XrqNgsr6EGWN2W6R7+S+zrPUqxM0
+0etMuurGOaDqaYqshb6Pq2z+ZIvhVCH05wInXANtapr+23vKjZaRrp9GXXNYc075SsiOmgGyEZj
2ZNYjDHTlJ9yvbEv6qCxN5jEvDHjuEewdqnLXbIggYnNU3+Rlcel8rq1SKqWhFHzIdoPfU5Yso0w
THOtJoIwhHKYrJbLHyAJYHP2AnsmawGciOoodI6eXXU+dNH0/qjKPVpT9cfYSi951v9hlkl5yIl4
Xfq+/rtAAdPZ4CtX+//aMaje+KLzU57HCsPRjFU7avUKADnSIstVYkEwaNQTBAPMIHw1UnfcRj1k
Si1Tw1e+JEgCdj9P58XDSLbJ41ysgV5l1a3NNxh3RBmW85/tc90iX9TYCrqMYcNULtDW0RREME4p
ikQUAIyhWA5ZRRJ5aYtNek+EgELgHLZ4z63iowrq6CJrnjcFC7QSR/Jl5yASZacMdsJCuujeVbvQ
X2x8P0CMCEAvHFEDS2VxfJeVqCHHhF79fJZVTQDlgIyX7WS1morkEAweyOHlTGQ889d5iB9/WDbZ
1uTHTRbeZM3KB0KsA5ooshrj/b6xzSUQvZwe2VZ1hIthr2Q10x3rrYGCK2vy94lQ32d23rzJ354v
OK/RShT8NJffvQCLJl2rNrJaYS7Pq1ngdiN/m50jg5QgBLXU5NXioH/LKkK8JJZJrVlaofpK3TZH
m2QBgeSppq82y3av2mSGQsw/P5yxnFZJGDo/ABCfGrbwpON7aq35L+IWnxOR0O9VB12EpHx0x+eb
oZ6p4QqPzuoCgiPbV6UdHIUxR6cgUOI9echiXyLi+arnyWeGPNuXmJybOeHX7rjVV5GXNpbL6XjU
KkyN3QT0DbGf+OtAIr4lgs/CQAvd5JKNRQISJwxPpEh3yTi/23NhrJDjBL5RZfaLmLtyXuW1xuvN
l9pn+assFNvOXomGIpEd/HBQePT7FAa6O9Tk08K6B3AF9BwOnYrGZgeLxRPjCbD8fGja+ie2mcrB
0vLp3epqXrvxTcMP/hPftV/F7Pok6FHuroJtZEe/6y5PX+MkRrc2c5QtNH31s7ISjUmr2Gqubn9E
9o6UWPbNmOdhayhxsnGV7BQq3i+m6+rRbOLfZlz+7MbIJL1TO3sNxChZNhfjLITGxibJUGCC/OBF
RvrnQJIomywXKFJNstLhw07r0VvrEemlGiDArSx3ROQTUn6YnosiwfwFdWKyBNq3eg69veWR+QT4
nm3qCHlM0wGsNICFb9s+OFt/urC+L0Oh3Qy1PUJEr1dkocKtWhIRs5C7JPAyEu9VmZs3jvE6jn/q
OJ4Y11LY7n7KO+QPRwDKjU+cUdlrCnk1OE31Fu68jjxIYBx/AfVQLxkRsDX6Sva6sIvFR3Y+MDwi
sWmH3+vcbe6zzqBNk/7qkLgH3O1EREwpFHOMzqOX/JoKTBfHAe1crBb/mqHBVEL3cAMMW9/qI3El
eavtrNqKjqFVEJWPK3cdFqrxCfLz52Al1V8mKpjkgn7HXVdD/o4I1pcV4hCD6FYqInUHnPuGm1pq
8VsNSkXWZFFbQttCnCc4thwhi6DSQbqM3imArHJDRkUD9pfswUZsErwYXnvNVO8TqdWNp5PrllUL
IcVLnqAFv+zsQRfeBwMy9mj3Z9lkwD7YObFdr1s31e5ebwhQngCIlpps0gwLwTeRpUd5wjL6HAxG
ZuYu8b7UgkXts+ruUwCk1Yyrq6zhSRVuMjfAQmfZObKyIV8tjrLm6Vp3j5UMhICDJL1s0/EIOfRe
YcOi4QRZMCnZ8mlgL7qcELrKtEnrVAWNwBHMqpO3Tif7sOxUlmIcCPwpkAYO8ghC3cMxKFGBel4y
dLMj4qvp4zfn8VD6sTfdp4Rwx2Rp+r0NsEYrmuiY5REjXSmSv2xhoyvN3OnmRPYtG74qPHHfiWn6
k2GNWJMUxns1Vr+iFKEJuY8QreojTuntQYya77aGn6HSe8NGHlsYenissanx5d5BJdOD/bq1C8w3
xvsKMEwz5UcvYgYBFS2+yQJxlHJTp0G5Sf/bpk9xvgprD/FuW49vUziC8go8tL/NXRbFxt0tO+Oe
zgqdPpiWg6wmitcdtBl4iDxEG2zjzgA2OXn8OL5oSSOPqLTu7eX0Omy2wN0DBNHhttVK59xkkSYt
vV07jAcnTJybQBv9MiYKNHMdAFpphrCjcaTZyYOJCEZXtORY0wSi8EH9thtu0LgB2Pz39ZrurzJX
gg3MfoBR2Kbc4NLpWNy13aMq24TZrBuN8UzWMDEtd3MNwO5R1QPOmvNdAHDjVTaNxkw6r0tUbD3q
8C7bpjk4agUfhqw1Qun3wmpKjuCPyqK3p9cKcMjLowkWJI5Wg7cynCJ+c1w+c4F2lj3p5orcLpli
YwhvsvDUaKeWxnyRtTFw20vcuLtSz+LUn9slCtzUzkruLWNG+czSCZ21abJ9thle+ttTVQa9vmqv
Wgyr7LeDt+jYqjdZ8B6h4NGTrX62Bebw0cTqeEbRR731YZCcG83+43lAyjoF5Y223T3bXOzKxPi4
aNsPCFYgI+Rboz2d9Th5E6OXXxgD8wsp9GMPCeIoaxhl2upKbnpZdNOEKQ7/aJOnWW35sxFBuNaq
OgfkUzhXWbgNUUIHQgAMddoqVQGkSy6mGdYpHNV7kwTVPUgrwmteEu9kWx4XxCoTIOZRUVb+VAfq
inc/OMiDTQOP1hKVYsME/lOp2GFldLObsIubezNXN0Gg8AW91+ZepojcmpES+Cp0ULwehpPTmT03
gJ0R8Kk1iVSQUprd3NWpSV7bxD3InbIJnzGN4H3rHbRpqC6TOZ7sJup5noPx0ZpDdfTGpgMVNIX5
SxNWm6LaKOpQrdvWadaaFc4Aj4J2ayqG89KnUDSSPkgX+7ENPm7fWiMo4cP356DqX6w+RLE9IicF
L+Fn0CVbK0LwILVY6ZTMALxKq/djbH/NbgGCrTmofQhzQonAdKu9vhbMQfyW2Ufh4S+k56sZlLA/
xgpE0oDRXGb7wMfArjfBoKvKcAQx8aE1TrwLGRAIcKtA0gEp971+Ume05oSmGCQXYCe5yi4b9U/W
XXQ2oBfWlaFe8i47YEatnOuugh7bD+4h7yHAGcZH0g4Jyz+XdTJoz7yP3PucW9pxIqNNvEMQTDTK
VV5MAs7USh1x0kWdmPTthBuAV/XpSsyMkSyGX9T+qkWt97aI8E2QGOypNuE9hsbZbBN1q2CMsirj
z3me38kIrWOhVdvSFu6pz3GDIRDA5rOYBhTgbaM+IVr2DYTFiAud6LeVE+HjquvBpS++uEx0RG7F
WKH7PPiOaZC5LRXtnDNXza1RvRoZVx7qfD5ZCM6GESCRXMFyMdXh5E3pvtWG5th0QbPBPnJYt44T
njO3mdeq0L+FI/4BIKa6TThD0VDn6moB/7jWuvmhJHG9z1FrPCOTCK6EMWWTtY44V2VJlEQf4G/N
gR/WU38GSLDvGgQZRZP6RVPtvHz0DoUx1euMeQNLKzNaGbhp+U3f7a16QQSGnbYxBzvdAhD+iVTT
j8VMdG+SJfe5W70PHK7zUWcjgsd7Y7cKcL1UiJNGiU4CcC20JFixdwajvWHDtlF/1qk+waszm9MA
0OCgLAEPo73KGbW2TKuZovAadeRBsghhliJFMiIehPqh5z96W7lkGTxfxFH8LLmCXv5rdo36SP5N
ZSRMGzTX1ONU1trNhOFh8tqT7rWbIQV/49S+UUTxuSvq8BiOzDByje93ivDlyboKub1heXurnJCV
06NJ4cQfGPUywUyJodp10+wie/rpmqp7Ht1U+IQCRUQo9AF2wFuN3JLtHMI+whEihEyjFZiWlc0S
KfkGEaDwhyT+avMKl+zY3DOW9ymIFeStmi039K8mwyJmJAxP9gFTDlFbbwRG9FUCumwdJO3dc1s4
Zm6L+5tqlIeooR9MFNOfh771q46YQFO8oWmqnvs41s5iKRwTw0oHEmZWrCI9DDZmB1Iv0nRWKIrT
0fda7SZMU9cHlLWNy/BLIfOAEkOMohChjF+9NVSfAllzBu19V2Bj57hwmvSQHIg6Qk/1mB6/hC1A
nvnKikT45D3ryrxga56vcAP4yBI14s871gKhXk+Qi19HjwB7o3cTWeHwhrAKw6eoQSgFagcO30zO
I8jLFbZZzCpYFHapCofHFASv5yzc2t6iPlv3X6Eb5AiUGcAbXT0DxGAWAA+DXTRj1ahDmF91GlQm
8XuANBgD+920HnC+xnaIOjsrsxCqj9B0uVHLDoRyp2DAoqkK8pHoxYRhQGKhcu9TPd3GyG7PhBpz
f+4mRNFy8Qp7+UakuV1Z6MkfvEkHBaoH1sGx3aMS9N5RSQP3aC04nTrpfrSud65iulmzVejGsrre
zygsYaH65wAQdVd33Z94Hxhwgu1wo1Tp9DLgVXR2CB6XC4E4zPR75rgn8A8Ts+wx4A4Of46s2olu
hMCXkmSjG12waktIFHlSE6gQoUnWrbL2tVuXKyu1xQ7oegkozrMA3TAYbCEzH52CpJReormFdOy9
sjqXKE+prdMk2VWTMHd9U3t/ZN47XKZOFcGv2W7WcN4ZS70FIqP8io3eL6w8POpjiD9irbZrVure
vgd4trPAgYI7ISWlBCzeOgj3jlUS9FDNNXPGF2+0hrdsQKPIoYaYTLoRZvhe5Ip9ehb1UDqPqs3M
/2A3UMSw+bpYAXNHb7DAMbo5QM/a87ZBGHh+5KG+ptH1+SyZV7oa8ikGpnGam4S0KbOPr6zQN0WY
Tkd1Rr4JoairloS/rcUhCqrOGd1i+TKyOmMgXopFPMcsRu2smo24Dr2YLiJZem5qXhWKaxMz1a2b
bFeFjhr5mcNjBBN2UATrj67PmHlY8Wea6egcmuWbZYz2dixi1t9LEbgvs9fBQxNasmm7a+a06TFi
eXDMAideGyUEANjY8cmyzaseGrA3vJE3CrvHAcQV8b1kMyjNdcagksAei7NuETjT8r3EgNlLRhqq
MLBE01q8rkBg/rdQOvJFPdqmpYddhhEhqRVUIDXG3BOEWfBrcJA9XxIByqxv9ABbVwy34EhgBurB
sQ570FhTOEysOAPOJTRyRlD6wItanlpzelOjeYTaEdjrEVUaf1qqyBRMfm/ysMzMBWjmRBm8kg7p
yVkDXeSZ5QlExn6YYKQAV7p0ZndVBP5PhZmkax0TzdmXmLloIfBb4M82zjAVcApm9zJmmsZUsMtf
PVJzx6StP2fgRh94bYA2LH9EQ5x9qAUuMZ74csuAl1tGCZwlVNDMOiudjBfK8VztRRYTQxgAK09Z
B/JoNMCxV6tkqQD2DEAKTE1hHuVlcK18j5uwOORJRZc9ds4aw27gIaQUAMGVs1+imBY7pc13Yfsm
Xd7LoEHpbQAK4L82bNOWv4fkSPCSEGDdp3P0GSEFh/jodsJabu04IwT3BW8EQHudajxd9H8zxc/6
5i/WNeIkhnzXjA3DJKjA1MHSWk0hCQl4nE1zcKLvZVEZ35CQR5FzvOlpaO2zQbnNBAEWequ6q83F
eCD5U+2MfeKNEdn6tZfM3iGKrUtCKs3PdGSVhFog/GeAGLdPrqlPZy1L3keVVWpUh8goRlCGF5Om
OkDXJm35e0CBPh8KEGHedFubhDdYrsp+CEdk01/d4Gh3YLsu0tjKxELApJ/WFlx9kfXtusxs7w0W
gPOqTu8zCL43AzCCXYTttk7SbxUTA+QrY6CVFclUWZ0zPWfOV+UANBVll3ZuxPzJyIC/WOsi7Ay/
rsp+DzuifO/Mpt2PsEV8WdVTpwVv3Fj4hSrtC9Nl/h/R2Wu9Cr8mW5l2ZZLNJ4Q/3voZsLfp2ulr
iJTLa9hqDZlhpDCd3sk2VmPXuwoauBHCzlBSJOZyft7C1HAHpIKdiCRjGa6cecw3rKJfDeIc9OLr
PH/tIsBiPwr7HdMyccgXzEy14OoiEBYH03mNF9xoY0zqAWBEtCBJZTHp8aeiGMEm+W+TbJeH58tn
1xyrkPvqCeh0q7zMKCXQs9VBTmtNHa6D7YQj5N6K3pMWpEBwH9sw24bQeW1hwC0axjtC5agb4nn3
0NWQGCGJG8pNFgxu4qDkvQhuyB1dkEGSHH9ObhsewWVZ84bJKr9Ebsov2qrhku3lZjoTQYKFxb83
NCVoX1foKAhVym5aIIXMZfNj2QO3Dlu8HoJVqmhLHIHWECzWhqzKd0cp1qka4pD7ZfYDKOblxrXL
FeXWE59oa6k6byRUUTaOcz7le3lk7AjuDLKI4d/ni+Ui8igtUqeV7eTZWv7KFK1pErAIny2ufruw
VXdSYcTxfEjuwwEM569ueX6jGTv7AjVqmQOWRSrvv9xMWCKT0sL4TlbzvN5FlaLjP7P8pgLcZ4h3
xl7+SfkzcF6O4npAnKSvN15VfcnzsjGEY748xscTlo0SL1UEZF2shTT6bBsrvdshtYInE6CPB/ZX
vg3QbslQj1M2blS9+SHxwLIYgFF3Dfw64qlIjuT1YGNGVDsZfbzbbmTS+4HzitTwzx7m4sZrI56o
jYToVqTtXT57O3VfB+I+27kx6NatIUZvj6k76a3ymDks/0SEZtvzoYEd1oFQt+FaPi75NORWhcdn
upKb8i2wIj0gr9ytvLIvjvg6eqDP5OZSQETg3VB2NV7v9C1DOgNEAOaM1TBGoP/YlGc7OFKARHaN
4vjYnLMeNJQd7+XfG9uWGHW7TkT6bR71o7xzj7sEtXRVWtm0lvda3pVUlKz/hYb4yoIBkM9EniG3
ZNvjdZB1WRgZjiFtFwHRRPRx6G7ywT9eTXlrnm+D3NMQ+VzVYNjX8lbIH6n3DfdHhKXuE0FnlmvV
P8ViG4Lc5eP+moXTzwCvjG3ObIC37q7VhYBpG22LGaKz0KebvnQdctjOE9vZzeEMEhg7vpUKnRMl
3BY9ISstyv/nD//jN8hNbK8gu+uR/jjy8fRQk8GhtDf0tewC5PjeITe+twFkjbcMLu/j5j7gFP/4
av4Bqvj3HTRI45UxrMm53RpRoc2bxI3+VLpc3TzvMJ3gUXdcKN3PzkXt33JMLLfyt/RB/ZrZs7pF
o7Gf/TaPzmLQFWAeSz+0fNbyTLn1f7Z5XTUjHBCla/km9Em2ZQrD0mV5EfQRaScTjvXz9VkOsOuZ
A0zdH5Bg28s3eOysYT8VFsuSelM4A8ZH7gKu/D//rl1mhyACK+wVBnCFBZDyfPfm5MXVFwCjUdrN
Im9D97Z0y/JNktVnW0n0Z+mRLH12NoFTD2BWsjcnVOgj5fGyeH6t/3hFH5ty/1x7w95rTV++CY9T
sBXYKZ+iJUEg+0IW7O0Ohe7D8wt/vsuyTVbD5S1U+37bAtLbRU68lftM+bLLI57n//sVlHX51OTW
4xxZf2z+a7+s/qvt8dpWtW3/3fVgK0eCPzMPIVy5VQY8pswAufU2COdl4NA9iKahzkJ10rf4UJCn
Z14gn/hg6xiDOq/FLK4OcwPWh2ediMWslnhsp9cCUMrQdCdrwarOY3UtBrfbmubMVKLV1bUalsRu
egRmViR4t5J3MBWLXaQ5D806jKtXB/Pi54OXf1VWH5/Tsy4bn6/Jv04ph0zse+wH5csoi2bpruWW
nkJfMhM4T/Luy4uU4BknMCu8dn0Ard6XXwmsdlrl5j9aB9f4o7AQUZLrlgnX4A2kuu+25FJE3LAu
UbIDcXCoIcmCbxhT/SPugbsjY7KR91gW8rEny/QEoVzWyFP2s5j0o5cY+Vadx1NqVgiUed1edjIa
vbaAs1uhnruOyvAxAhjiC1J+fpAXlE9ebtHTi4UNY8fD1zx4b5jFuQ/McpDa9wDPs20h34hnZ6Bq
qnPgvOfv08WorfsJ4v3zLla5Q0+aLsNM7ubWOrCgC0lSCbyAP8AlG8zEPeRH5SHk1qCcGOiijJq1
eeiYyckWeN16N7nOYQKYQz53Bz0SjeLY9nMcwx6zq8cqKtbCkpybrj06YbjUl8ZIja28vvxdgR2P
B6G/zkYhtqppXOVTfT5auVV03a/EmOLVWJYo/UMh/3uB9uw4FDn2y/pjYsfytMKRhuUDGP+NltsF
7HxRDC8Ispt7oGn1UbJ2hrirj7wLf1VRnj+er3wSzz7m+WAYoH9n0DPNyWvWFgRpZDEcA4eTko/A
pQdfoxC4qbhl8snI1zpUiT1awIODEt+Q/3bm8oBnj/58ko8XeunvnzfhuVduyUP+/5dirjbCXnp5
dvXyx8jq/zB2XjuuKtsafiIkcrh1zm3Pzn2DZiTnzNOfj/Jcm96ttaVzU6IC2MaEqjH+cJ+Lz3Wx
dW8cA2w/mNAizCAmulJj7mQ8FsUQ8bH3KZfYxGGTW+2+SV77L6z+/qIU3/PTLOO+b57aS2ABJxKC
2GPwohfzV5IjhK7FbTJmyMEsvUH/QGuFeLLfRrus8n15LYbfN93pDRoABmm8+D6PE1eqmNHNxdw2
jAkpBwWlSAWY2DQJEz9nLu4oSVH/NJe9f/t87GHinPsMXbeW7Qp4+sYkSzUu0evNSEL9sMUX0cuD
aqvyXkzLxKRObInifuhpWiiqJILQvPYggMyDxZC5KrbmYv4b57b5M77sG6TPDUIdPMN4ZooHZwMQ
IN2JurjzOOMRy/ip//7lx1zJFoHUyZ+mkeIvvF9543cPov1eXK4BSrqApqf/wG8aJDfElfLvm2Lv
+6MKUE61s/N49ZUK4sEUmZdwXzghguAheueOeQ0oOkQxjxPVzv3ZKWW6v3/76Uq+kz3me+Y+n7lf
zKLVUdOG/Ml/7juxdR8lNr/WxU73o34a9fUDvu4lKSQ2avNJGZGaFc+VefYg9v23tnmI6L3Ps8Xm
XIj/Y66KLbHf/zzqp+WMGC0Gfvmof2v7ctQvn+RND3yM5srGh9E33eJ4OJOrKMb7WlXc8KIglAI5
ExoRi/cpzDYXc9uY4AkK/Y4xRa2xeR8kHrfi4PPQTz1i09U9EEKk4O9XtLhZxH0y3yzzTfU/2+bd
xH0nxv1b2//3UO6YTuT+LATt169sHNqY1k5zYfHimov7Snauf4pV/NvwL2339cR02PsniON8GXP/
hC5yTorU/ZEbx1+KR4NYg4qt+R0tniFzVWzNE7J58Je2L1Uxzm0RDGh/KiWSCFFmQuTj5iT3zvRW
XML3TdEq6iOhbJbVSZFsVCd7nB/vgKmgjc91aZxo5KIunvzMhTwiSkZi2PfQkesZ9bgUjwei/0iy
VigD/6Wr3R8apkwMQTxdsnyEhIn42+rfHrfzpWCJRf88Zr4M5rYvl4uoit7eq2JCFjZMr04e9VVj
qfG4FOvfCIAB4aKof/LqLtjc73hxUubi/lid6+J0/c+q6JhvXVH1CKT8fXyL+pcjiLYxicBOKBG3
0fywv0+s7/3i/5n3rPAqYfGW7A0CI9oUIfm0cpyHiX1FISYGc1VsfRknHqJz26cfLnq+7NI5hbQe
tTOowGsJlQLXADGCSLmmgOSYXlw5jnj1o3h0uUmUJDtxZvKoTZPdKFuLKrGMnbjZ53/0fu9/CmZ+
mirMQ8WW+HuDrCWidx90D3KlFqInWhggk6Kild2NTk46BjUXZbiIW/QepxRXQD+qYfUmbuS/Ua1S
9tZYZ5M6qUgOpmmyj5AIhiUOaU0UZUW2cjHXXcOT0D/zjUU+6Q5bo4EBGQ/kOfJhqIq31VX3KDjb
BgmAQEa7RpxV8b+UCVQmtcie8hCeieCTq9MfPNaI7tT3eOaX0y9O6qe/6L50vZ91sWYRm/fbPCA5
OTr6sBZnWXzsXIgvMFfFif3Sdl/ViZ6vZM55pOief5Lq++rSxFpvgY0hVnFe6r40WdhvNYQA1yqM
WapQzxAgzfb4TNJrqOTONAuZnqnXcYB5qlGEd1PpPQZKslWmY8hRmZxzr6wXYtTYJP1OGnN9JbcJ
IL2uyxZVwK0uCiex9aXpAPBUwBSd4sjeyIFvpGskgzBcZmW/JioJaniw9pXqVQ9wssg1IxoL8Tyx
cC8K5VPs9k8Tov2bhwzsN/g35QrVuB5VDqqiLUHwKIlIT5Q9KhChWcTfQsdCWVBvzkOIFoIFbGGj
ktvfOoY7XuOi+gnfcdfqSv7SpzquWrH7keZMyUt84A+uJ4MUT6qn1hmN7w7RejK7rkfCQalRx+m6
hVeV5Ws5gullSZ4/q3JsLlHUAV4VINslZ5MtgE4oeUyNAv0mWV4VSASjDJWD48aIsbj0Uw+hJMwE
OhwF/EjZVpmZX8YhKi5iSxRJllnonqUpwsIE4Y0s9FZ5gfyQO3TvOsmzbS1PUn6JXGjYkaDEsZoC
wAvbZeUWZiGq1zKET83FSFRGwXBVJxmYIKfuWA9XmX0AqUF6zSHYXqP6NbRDcO2mAqJLcHXl6ANZ
TWkvmvIEk250F1HlyhA+0wyyNZZ3rVDDvspkQq+xpCjLoe89VhB0hKYDtCo2OZcplqJ4yC6Grmsu
StQ4D+NUlAmwPZNrC3Y1I+YOX03ipZJbuKJ1ZGf0AbO5vlfRhXF/D1EwXu410Bwo/1pcc/P+RWA4
D6jMBMvCrxfonmprSzH01TBUKRpvgOkzTdEPpgXUGVirslJNNaoXWMEjg4EDeO74+amAaneqpmKu
cn1uo4wYaoe0kQk3LVcP6ajH2lLRNeUgimzw/mnM2kJaDg4sd8ePCTYjavDUugBGbbNv36MufdNI
pYMLh+7PvaXDZwaZCFohK1CJacffpDtf/TRS34cqAq2AIM6T1yfArtHBehgVcsnGEBnHwk7bg9qG
9S6Ow+zCX6BA+a/lb1UvcXElsX6WtfapRDXobAfRQ2cWFdRXqfwWtiSOLMQe16IqOkiFPiO/nq7L
ftFi3LEYpuGhEmPKF4LlmvYjg02TJUG75Zmx+rSzkX5Y8agfxaHKSlculuPvIIfh1Jkgi7bhhVOs
5m9Qe9Ef3x+j+3FLbawfqqZepzKyNksXi+XWSx4xKhwJ2mcVa2VTP0K0qL7BPW8vhI73oobRbv0N
0zrIUEmPWNM0QrRZWv51p8h+km30uHANBKgN7YeIxbQpwaA7oZ/WnsqOsHIeo3YiOiyULPbIYEag
2TgVqi7VW8Q2laWoitOTxPL0qrLAhE3nx+x7gC7FNNELt2b/5/5z4ih1t2ZWwjmbzh+q0yDyksHB
n55rpu90lFPEpigKb4ThPtfF1dbXSEh+ahTdoqeB3LHqHgDOgMDzugW4LiwV8oKHklq+laXn71qz
89B494uPPN+I/rDzy02sotpUjJJFwFqycQsnHrivvMA7NVPRReie2Jq7/dTRtjF2Mi+ea4ZrKAzh
Me8TPAynQmyJNp1VNpYNJopqoRJU+A3+j4Fil/voee+mxxzw/7NLbHfgK2Rl+/UwdZMhcnvrL7lM
NHD55duJ0eJDhixXq1NcTzwK0o66UcOARZHyHExFisDEWVQH10WxMHA7yOtySHB96s5llMsX8yCx
hYPekRdfQx6ZnUObqIqfFw6eGIMkHawXAyg+ylKi98uuoio+uEZ1dGchBH7fVXzapz0SVV83OQCN
rx3TtxryELLjbczMtxh7UpBLox0f66GIj3YfADhRUN5sEvKMMtmKdZT5yqOc+93JVssfqa/Ij52Z
yY+qX14aHrAXctMwXRAd5O3Xauh/WWWtHk2gJS92wqFI5uTnGDWDl6CQXuEjew+iU8+9s5uF5lX0
gRRexxDqvqXTyL58iTpFf1LcIHtWor0YwjsneZSrCvrlxS/j4dR6SnzupwJxP7Vb6FHJplmNC57Z
oPGmqhgD0ZREjmv/lqMO91Kb2CXMpfglcUp0tBWtXoqq1lbdTsM1dZXrBor4C9No2m/YWCFdZPTq
OoBQ+VK12CLI8PW2E7/yBShYvjITV9/1WGZec7N/AkLTvBv599Gu7FdDsutDkgdIJ5lq816NAClk
y0iviOigpeu3fzzLrN+BbKmrMcRF3KzcJwXwGRq2dQfek63Qr9cj1rDwhf9pghb5t/NLm2pYoGKT
8ZR3TrnGry1HYc7KnhLJMA9V3AxobrfZkwpj+hvW7wvRKQFjewKB8QqTVz6LJtOtyC/YXb4V1R41
ib3iDNFSVMvQ1q8jWTpRE0dsOvkso/Wmwog+esMILiEzfO1YohUDLbp0UWEz0zNB97BZgcVD1hNp
2XXhdtZB9LS166x1pTO47nA7GV2ePAjGBC+tXLRLOD7BQVStQDaBKQTtUVRNjIjwgVTdk6iO0vDd
5p1/EbWhTa48r9OrFoLvcXtv5weddIuTWj4HLjRi38WuqkuLK0CfNbIT7S136ucorOUjYIXupqo1
t0qIqnwR2ScxQLSji7jJpTK5iCZR6KgcBSYEhrJRMVzNcI9NTO8mhofQ0a6pfquqbGM3doFhYblG
xjw/moOVHYMGstwkFpwfJZmiagobmVl5WIVOi+i4GVQPvmJhBT4YTyiExe+yUThrdDPznajC0QFS
r2Yvud4jSam1YAmmYUo7uAs0/UDVpD3uynINULyI30FRJ1vo+NZGJffxbhraMbUl41H3E+ucRwYA
i2lYPci/B9CSe15typlpnYIbEVv2VIxK7C6J4FXgd/9pm4eILUOqfxetqmz/bX+1BgDTmOFD2Y/V
pZcK4NKZjfQdqC6dN9HvVHaf9b4zXyqrRx8oVbNT4msmysZFDCKuG1/bwr6Job0Wn8pAc97KKpVX
dhka5zh3MGApS9RS0IV9ho70U0L8ah1mSxvY0EnOuansPvzeKADEDM2uHhy98Q6SaUXbIPblR1RV
yoU4vDW+yblT/WzIGwEj0kN0GAdtR8w2R3U3N26OieY4t7uFsKWSLqKkzFDGRaPqlPNMPZm5v2pd
NTyUiJP/7biPEd353AqPBPAzMv4refTkcCX6fXCPJ3G00LJpNAvohIWl7+9V0a06StRvuLWD+0hP
UW+GHhlb2ezgbs+HMCz9aAIvP1i+Ia1jJVOxpeqsnQHed4/XTXVSNN3amFEyXAd8XFZtLVfP3I0y
0B/b+mDufEObR/pTOU92FzEl7TNjc3s060z/CScRsUid5zxXHzdtElmQVLxxXRZFeQnVutzpWtEd
Ars2cPd1c2wJGgt9LMCqPPhgZqo5slhu676HXv8cBbr0WwJpef+gJFWQisuMX0PcffclyXpTzCpB
7VgZH30TbXCmKN4DFGp7m0yi4rLkxsc2Do0t4YD4wYYKBMa5Moif8SAz3dF/5wH8AflQ+qV6+CCD
TmKGzSQ88mz9d4Iystq0Tx7WHFX9rW3ALKNTXD05NWvCpi2UB3AbDfAcHJbgXVkrgmuuu1NVDQ+q
3pokDeQYtzilSY5iy7JKUoBIIJybCFkX/Gu+KVbnPKWx86YMoXTWW8fhHCDfW/pxeRDVRkN5LrXC
Zq+GLcJUCvOyfZMDdcsq23n2IKQvis6Xz22Ru89BOb6rhqdeRG2cEOCWajyIoY5iHQPFcK+i5rfe
to7z+Jueqe6zO5JLzIzqMdcs69nd9m5ivYe8Krd1L9dbq+68j0zdll1pfuQgsrDMKcpd53XZGzZ3
y9YI7G+sI0+YPGSX0pUQz/cgbzStryzubVNHkJFxxll3YrL0W8SOBm4ihNe0QPst7A4NxNR8y2ue
5wGVVmqrwmyMTYel4KWZCi6MYVXhjbwSVdFBwja7VCNuW1hWHwE78cleU4BuwHB0Qewuu2hTYSLF
e7Ql7ZxaxfiNKMBbkwfDxxBMQI8aPgc6UEjuxepbOHbDR18GxrKf2oOp/b/H20guzeNd2+U4wNOW
lWcj+PbP8ef2/3X8/x4vPlctOpjbjr7WUyNcdizYb3k3lDfV0tWtObUhl1HeREfK4vfeJoYgFFnd
8qnty768OZGzkpxtqPJOFIUxsS2dopI3XBnJ3zYZ+2gn1TfzMNHZh46zKEv4Bl7+ICW1AWESzlev
lJ23trjXVy06NqukV7IHUfQ6/1fWvqgLpSrWqh/JJ6+AiMdDSlRQaJdP9VSIqqlJkO7v9aRYtSzX
0Hr8p1e0z1Wxh2hD2+6YBgDa5qb7keZ6zENv7O2HnNP1vcX+A0Uy5z2Cz8RFlad7x4VLqvbWt8Fs
ne8aAnREC53uwbBtDEcj9FayWA7IvsImhni8r3Jpo6nO+IoiQ7dtOKoQPH2BlrUXn+EnwPnaojbO
OGE7F7dRSHRNx8a84kHlrD2DGzFwHdC0jVrV/UEtfTS7J8Md4ahzN9cx/AxyLosv0SGKFq3utQ3I
CiZ6a+31WM8R16ndW2JF0g2B6Gal7hxsxKJxRNNFQzsGEXJLXzAFgRcT9uVWKpJ2y+IPWXztT6HX
H0iMdK9BiBN81NTtQ1C1yk4O62Tv9rF+8T0VTwwpH19iP/4D6DD5w84+dvAHSddRx8L694afzFbr
G+9SZFV1y6ZCk5ke+hlyidMATZ2oSBWQDaPOL0oMLx7JZHndOVlzEePFMAye1phGDhigIU4TTZ7s
QObxkm2jm4dYB75qVXxFdAiDCANjNK2R+w0+aOXF8JpoW0CtOUcJpAqt18eTZYMshh1vHq2kC/YZ
UsZHRw+MPWGP7OAMY3dIir7fS3KQHxMtw9jHbYNTVLlIPHWWfYryAa/XkiBJ0ETuJqxrGQcGudzY
TtZDdEV0GQGo9kp+Il/HodXcXNSe0A0GO8gTBzRQ0baPY4PVD+bO/VNgII/c6Iu28QlKeZn8XJGD
Xvq9rL30to2WN7qnr3jPtIsiGPqziw8VEtRpvCoGP0AJC/043k0QPtx4/BFV9trFj+yN7HWFrk0w
ce3H4BEs6Z/AlMcfUqT9IPALvdzwCJR7trpJal7Obqdv2+kIdoh/BziwHIuHngWVOSDSCcTkRwYu
UW307w5YA5aASXdEG7W/lhipT2r8I6Jr5dkxhgYpZO4AVkb5LqkUhGQQ7+svIWotTMr7XapLwZMr
OdbFUmDTCiN4X2+h3Blut2vjbnjTTdZOiuI92Rl3ijKkGbIBcv8WAABce3nX7sReahjtS61TDqml
dCtiidkBRlDIUnVCBhsOhhxuvbg36QOCiGKI2PrUaE49ovFrzzy8T4Q+IR8wH0e0FYUND40E3jLB
MfBi5DVWjrXUvDQYWB56V06Qr+CUJOhtE7fsYHpMVRTtnPVQZ/hcTlVVHyAt6Ua2F1U3LpUF7MRw
gckDJDnTYlEwFWrq4/eU60N+7J2owMGCLVHMY8SWaMNpnNGVCkSpS0Fj/T/2GxGMyiGo/9exRfXT
R1v4COyZCS0+tc27iM/vg3w8JPFbNfj+E89cd5GFlrFXXbgVbao9yo7lbrXOl5Zjyt9sOVl4NYts
J2piJ11zHusmcc6GIe2QLhovTlNBKazT+rXtrWKhdZb3vfakJwhFzi9dUTapzeMAHfClp6RqwABE
eZsk/EMw4wF1kPBHEZQhr52qfpvs7peR0eRn4txHGRH3M0SB4pwqhb9BznRcRLpcnOcO0csE6+84
HUuerLaWcvMCRAbn5ukIYhcxcK62Zm8trK4kZ/mfD/lyaKmP4Aup7ksMRhXBzOlD5gOIatzJO5Jf
4WFld5J1anoPAyKsQ3F8kVofColqXXWUHK+xOT19lQyEge7b9zaYvlgqxfbOIlRwtmSMS0IZqf97
dWrDqbs7B1Mh2oBgKmt80ciCTL1zhxgn2opSTjZ6hyuAqNamlq4DZGFWTTgQ3i/KHwHEBSeTy3fF
G6C/tfnwYuUs2suhch/TMW1XQMXam9qEqGFaffJga4iqhIi4nQej7XYZqFoUHAMw+9hW7Y3YQRNk
eop3lhxc0lguNglr3auM1i4RA6LXsVFKBNaz5Jlv5y+JeduvkYkCijHq+geeom9uFZs/c8M9yAQy
PZRw4DVFZcRU+jnLaxP5PoIMJDSaP/3gnNw0zX5qVfhd0olS87QEQA9qyDBa3LB0pBYMJD2TMeme
3bKr0DRnASF6e8vPj34CFVD0plh4ntx2rBaiN4z9BM9LNOVE71Cb8aWU9I9oOhIZj/QhLotH0Rfq
NjEnhJaYkwcPeS1LlxAnIbY9YwwexJYo5MR7H1W52M9NYgs3VH8V4uNz32vula3E2oYkohaizap8
5CbtCt4p4qDLedz8OXKXnCs9Mw/uqDJ2DHGlgon02EdOTorIJXmixMrRsRvlKMOjgrMeKNt4RCpG
dIiit1ENWkrTmFKShmIz76O40s98zFG2+89hPg0xrBAOmTj4fLQWm45law356n5c0e3GIR/xaeRo
StISOyx9pZkORLDp8FJXQhGEwfppR9Fx/0jxBf1EdjeOrr/c2zTxDeYPH5yIS9C1Gnlf+fXqX3/T
PPrvcZVfiYduw/07TGdBbH36stOXu38n0XP/0CZPHkKEXaGKb43alo/ZNEwMcPWSMI/YFD2iGMTp
F5u63SDd0P1wyAidpabbMNvATq2vzlUUFMsSAwsvgGrmVel3I6sGNPTANLby3vTdcWs5zW9gucMq
RlhRDn62aoR1pG7iR+GgD+Z0zd6P619l4job5kxHGwnToFCDlWIOk5St89OUsMgOm4VU8iBHaFZH
Dt92iDFWuFvZZfTCOnMHCe9Zr1pn0XLboesxPJVuAbi4eVa8noNB80MRO7q0cnWyQviXBagnAjrr
mOhWpqvf/aw7SWQ9hwxLxAEJhnxK+GUSSYcIvu8OHjHLVCc6BpJyK+tIusohS94cP6Nr4R515iLY
y01NXd9Ck4qj871NwcRlMWZdsp/38ojkrZISySV8U6Wr6ICD9r0eYVwVdQuVc3ysiscq1rtrx0So
tkq00FOW5N0IZATxspAv4j1LOSYrOORge1A0FsoOdb/ooZrqDnhDI760So8D2FQMsXsrO3j8SXa0
vM4A9U+RES1ewjHrN2qG1phoS1Fg2I64rBEw/aetGZlIIGmqbgtc9DLbcB+SqUCOwsmt4lqbyDXF
Nbo4PXOY6zgVQazlO3uwhoWo8gTRriFqFBCGqnvT3F6Z+mtg1NpBNNlSoaJL1o/YhVbZWrSJQlNd
lTQRmo1iyKcOFPO0obp/sGg21Iz87pCle/HBos31u4Xp1NqqHkoy1tOXFJ1BJKdHw0SAcGoyCKtf
LEtadZ4f3rJ8nUEIvtaKEtzImf/pg8Ldd4p2Rog8PvWYVV1FYY9o/SNrZWzmtnhoU0zcUOaPZCmU
oDS6Gp7XzSEyIuNKsN+479sE5nrMXNyP/LrCRctm0ebGeAyNRm5v73UckopNmcX6Epwv/X5uqMdp
8hxW9sPoMDtox4JcUdHoV8eJpAcjOHpTRQvCv0VvlO8NUcvDoMfTshC+D+5/ADPmcX2EylE88ugV
B7LkzMS7IrhieNdc8mxY3a+oMQ88sMb1AlXk6iErE++mEyS7qWH2mLtefxTDRMGUTF1gC5TvRFWM
VVBZXxkFyHGxl2iDURFDSYjOrOH6pSN7zjVONeeKLvd40LTmw3NLVEKmdtVKWpykwoUb2jD/xTAU
MPdk7v2zGMHM7yoHinYMRq6/bAjqneQ55hWyqHXFQaxYK76Nl0E/WlfRodSIe8o5yRlRFR0IpuiX
ImbCiPOGhHKsX5NK1rRlG/D8jVrjNI/1iZ1iZlZZ21gtwo09gJhAztK/5bAhVtizRGvNQhltadWF
u9EcDeVw9FtuSD0HN72u4IZqEfGDnniorcWYCk1eJqJg7jLiloWbpzr2zDZyDzs8CbMQd1LqcxEe
/rs1VdHXe01rvPzw1nDA303WKi7m0AexhV1zQv76UE8soWaCMIotUXQCKDkVLGoBTopGpGubraOS
8e5DBF+y4cm/A68mnLfMtLt8k9WRMEvNKnYiPswFc2SoDqKeCNZDqyev+kQ8aiYmTTl9BbyJYB6Z
gn9kFAi7oQZJUADd3YMo1KLuRwyOykl/4z+bauz8DCIVDYwqRfZRdLftCENUbIbIziD5H4WkORDO
J2mHyt79jNkDFiQROiOhbZJCFGfx3o3Yy3GKymzRPsHuAIYZ9AV9LQ2aBMWu+T00+i8XtYg4K7Y9
9l8rQ3n08HU8ZE37ZnFajwF2YJta0T/8QXfW/YSqjThM5hx54iRr8Xvnsy22xD9ADstf6x7nSsIl
7Sg36qqMPH1XY9R2MLUs35ssEqIiLBeS3Gw73XyO+dWG0cPQh9Qh8w9zCSglc3IbQfpRMlZhCYl5
IqWlE+Lamv4ssZUg2rAukAXhvdsqhwplC68wSXRpOUp8UdyfPp0YKMqcN9OpkFC0lKUkJS7xfgJu
hW/81BNfWmvGKevK/lD5ZncvND3oD646nblk+EgUtThA+S0OTlogOi42U9tplbXYFNarYksUkeUW
oJ0c1DAm7Hw22bHkWgFBh0nHv15YuWOl+yBBCGDiiE4/UxTiB8/VJtFQllHwzXQnDtM4YRTF6cgE
51Rs1iMBrzSxhtX8z4jrdK6KLUfpsLeCwMvDO0MnkEKbYH9zYTS6v2104xhN2HtxHYgimKodKY7N
GFQn0ZS7BuYOns1sRNgatMLRwJRa/t82y77FSlXiPqqlcMAm1th902rUbh8h8gVJnnM66UMUOjYG
ohDVMECFWAmkPyVTyu6IMWS9GCurxRVFCvujZWcrDZuuOuuHhZdgrevjT72S7YJVjCq7W2I/v5y4
f1LySViX+Qi+sRmGc1DpB1LnazVp4Y1G5yQr/AUaZSRKx9w/mWBhzp7bLMm3V4tuSC6JwisidQpj
5aCyepSLeskjIyeFTmQxL5o9cgPT0naUb7Dv1d3Y4SBk2njSWq91WacbnSQMKPamxYul8jZBjRGl
ni6kNiE/AkxwxQuXh0b4oKuKuRyUQVq7Uo0tTKtu0P5Hnm581vR4n+Y58TssiYJKfy+6As/CId4g
vxSsDYh+Wd2cfK+UF7wcYSb7WbaqIGT4zQnhV/AkISldSSb16oUEVeBSLRFlCzZdMXlE1xooXEIU
JKeXY652+Bvb1SpHoqKyiTW2/Z/K4sTYrYNVCvuPrXPyhihcBhhsuWkoo2uKRWmgEK5uZYRvtRB1
fEwzi/ZP6MLIlkFSLfvRsLcuWjdSXu9q1eckoEMX6CZnWvfhiledDi6me3HsKXSJESTzseqXxat7
erYoCtoxlrlPo60mDRCBJfD+TSdtmVGMS/KPH0ye/bU9wN/PJTNCmwiYjj0y99Th5tjIowHf5Id7
qTPsIvvWI4G0I+MpnwDT4p5h48Agp/zROSxdOPONh2Cw7dkyXluNjuYUrCdf+lO7eMuU/Xm6gtTQ
rM+xP/426FymFS/KgkW2ZLmXTG1+FgnqSCq36FLpWsyaho58o2/hmCOH+oqA6CmLKhxwTXhiMLhX
MeEETYcUPkZyvDTrSVIEreVFr9avLu+LFSqvC3yZ8QdNSOHYfJZZOAGaEGO7BJUzoOhlnJtC2iRe
5d4GFNfHwv6Rx7jqebL3fWilTW2zEOyUdjVNAFtT849g5TaG4/+S0GFdZD3exEo/vjkFAQsCkIr0
28IiEV0jLdhrCpE8J5RvKC7YS22IV67fPg2KvcEIF/iIDxRL0mWyrayQpOhnVCjNZiz6ZjX4cb6R
7BdfStOFESbuuoxT4jNtujFMKTuNPgfsaiKDgaI8eH1YI0057Bv5Oyt/f+kMVrtuyscqwqq1xK+L
eP7adPJ3pW6RZ0EgydYwPa7bFxC5GmJHob/ExTNZMBtUliP6qwsHw9RFPfTJIrT8naFL8qJFsssM
9ReExAodkCQyXzHzo0JepSHuKzaKobLS7BTNM+gbXj2n/e56RYmoU/YrHN9GNUJ8LfZ/As5NVpX6
jIXicwtekqwLaqnd0UEydcpt1H1jr4i19UNjETIDBGy66h/CN0iYmO9hZ1yynqR97Jx0lWGJ0p01
mdk/z/Rw3eI6XOfVyR0bDGTTYYs9r4m7bOrvhh84ZxOvforS5kNpMJSX6+Gqh8z8m3GS680IBGKN
TqJP5wmdIjLZgBlG2NDjmliWWYMgWPi95SQtyhxTYEmT9nnPJMvXlWJZbzn38iq2CPhjKXDU8k2Z
GO4Nb8N6TWonXPaF9Wz2yUpLGx4EEjK0cfyGx328UhwS3lVZB4uqSl7Bi0JyrFlD91GAXxLoTbPE
SHjyiQUZ3a8rKX5BzP+GdJq9qF5bEwW6Iojg3Xd7O1B/ZVL0KwnUn1WhYRZYoswvs4Yiwr1Nu2bY
2AnJgkABy27H4Ij8wXtTiIL2CWJ/3ZA9ymFxKaZAVTpMidjfWmVhvdDxhX2gslWrL9C9K9e9ZE50
5/yh9cNFkJlESyagbuH1+0zhpZCAETIR70Prhaem6S1DZV8mwYMFEGORx9klibI/iWbti8L8XgUs
vHr96ttxstLleAdQhXiQW+PX0rnw6u3uUONm5iFVvSpAoK8bLUSRp2ujlSnhRq9K9bCQjLRfuZr0
00bZyHdbgOiBttYxlVJry9wOffmEzRtp6ETfEgXYGiORTD99Tnt5o+PqvbF9E/wwmJXA4DKTsjdH
zsJDu/R8e9IQ+9ZqPmrj8csw1vEK/Zknvxx/Zr35qmbDrTWXamIWG9PrzyPSnJGJ8lyF/6RimucM
GWs7q9AZzFQyanq1j1wXmLa57QJpZQd43b8PQf7hePGTmTen3gTTKHcvfh3vKjA4Uc81EdbVBkk2
pGnak49wIIA2hNHK2FhFOStwqVxpJfcnqvJGvCuqrCOIO6AZhz40ogF4V3jGx1D3H3hTJwsrlp4r
GyGbOlDfqyT62SGnpxX9O/yy38B2wcVq27EN9o2ePA3QyJexnH3LG8TLA3SY2ghENefjUcdEbJuR
BgDzpxE7qsYtCUjE1Kq91zQ3PI3wELSJj3e19bvSK6QpeMPisY3Ve6oj+YuA8kLSOywv5RTZpvik
1uktQppnoYydsdYdZ9ubzv49qRDoQ21on/VGjd5+BFh+AB7h46OJG/sRU4zsAm8YCJ+FbLrKHZm7
RHaICtfGTzmpT5HcvTV8KZZ+rwEgDJQ+4xenlI48+R4Bl+WLprE49d5FwZk+M9RtHXa7PnM31a7q
0k3FaeEhwcqf3GG/ILcXMP/vkAK28ktAlGpX46cmVxiL9c4pytD6bLSIfEq66QLu3s52f8cxFsoR
+LS0L1/Npj6pTn1t7HiJn8Mtr70PI2HdCIUM64Yufrfg1KNPmrVLUjO4POhYf45cG2QEkI1PmTaU
SseMpl/bmgzAuNnqrDP2DqvlLLlgPVoyDwjk/6PrvJZbVbY1/ERUEZp0KxQtyXJON5Q9bZNDkxp4
+vOhufdaVbvq3LgshJAtQTPGP/4AVsXl0r86HaDynHvjCh+eS56O7Uq6OALqAsKRVURPlZP/1N3Y
rIouV2vp9yRGIjpsYv0w6P6Da1FETjHO2WU0HK2WKrvuw4++47qbe3PrYObttsPZAr3DOSVbY3Hn
aDnTUBliJQp3CsvdVzwIITpFQGgW2GEzWHzILh8jkSczC7pRrHvT9RH8e95qSFWxLh7bAo+oIdP0
rWnh2dA2yQMB8F2Itz03OCrJe/9bH/v+ZGBERjdm772we9LEhO2m33+IDqfxSUvgvfQfTetvowFL
0TYho9jP/HUORNAw4Mghxq9LXePioQiTIg1kBCLQ63oBYp3ti3nwDoRMvroJ5j3cwfuh/jY6auNJ
cXlW+OukyUloFQlzCg/FlNNFJg8Gy88adRKsJvJ75kSeoqT6JWQ0XgmjZ6xkPYetR1BJ+WXgXOfN
DSoJg0SwMPHI5yzPfSSPDsVi1JW3g8/QkHwRrK7OCIheqLVfPIYWgR0tWRHm+Gey6QAybxhvPZ9b
jTOtM69fEga5mzsESKUtPqryNTMlV4cKnGbWL/ZQjBTjebYSHjWYk8PbiJLfATy7O9rV4pBlj/i9
jerZrtTGMO2RworQjMTF28Hp7zQ11odEy+6siIKcTNrStMudBTIl5awoaONhh0jbap1iDSD07MTR
F/5WeKdmcPZiQ3IFcNJov4B+n0mVHULHGkkG7phW3hY1NmZY3ItVDtt2P9tRs25xxPRVGqSzfW56
H25q/2NrN0QtnxKCWUtAaAwf4d5l9QYp4106CLHVS/mOycJNX844PleLRfOHFARXj76BWL+Kn2vh
UgnBgfIACVZSj6g7qwSbSSjopbeDtGQTDemqIHUQ9zgTqhD7M+2xgBzURGa7Y26FNT2ZunOSKVdg
zCecCUIlmEr+2G44rPMOx+FiExvOLnHGj3m8gTnznMNIXZELIjeFwedElPgtSgxoIzP9uoNWqZsW
CN5+1XDmW7htAe4hb2Z71IytQ+DRyre1R1GJ7YDB7bJIVSt8UJFCTRCod4u7HOkfGQubZh2xDnwf
YuvLdLRpG5oDZslISHE0pD3Nc+ztqAhtn7O/0tAOUJgQmxijX6HG75IYj6TM+rWcrlw5I3C/jWsS
6yYQoo29oKnfJ55u4irnrjNSTleaz1ni2uYngMsPGcr1cciYWpsM7ieiijLTeMCwr1hDlUFAaRlr
Pavs5QWbBIx4bZoM9r1sJ2x8aY1x3LvG4FEHpHWA1VyLe0r3lhoSO+ruqCWcbVUjVm1eP6d5iRzJ
ucEYcz1X1M+q80n1BaRYOXm8UySO49o53zpQ2GvxPRn+n7qY0zVEtprTtL93S/XutuoPTqL7eZoC
xzQ+qjGxcUtWWPQivgjHxsafRJUBcxC9Fo9D5t73rYcsIy3Og9czQJE6g2z/PbU7Eu0L6ynsHnqh
Y9WNhygJYiTu6G64HuPynNviJAyHSzfqyHNijtHo7qWm6xiqUq3jRL8jcOTZHEjF9PtyG8XTQxza
A1xA956BCgEuaYhn8/zm+Q+eo0ESMRcvvqIbg65LKbApMLGvi9apWa0nXGyJOV8NTc+8Id5pdXku
82ds83yGneGeczJo6tjajKlBJzYY7Gom5UYzHSvwbtoIw05AP7gLZIP7PZyT0t0oqb9pec6opTd3
4Yjn3hgShpdjgybdPoiG7k8sod7b1oH6oi1zCgzlrmyqSrovddGzA5W0jetwTkpV4gdGNTi8DXkI
ua8FIdzcUlpG4Hnp9+TGbzFzymnqi0Ab8AZMfXM6uNNrJZJ8E5q7XDCQLtGhokGNNg45MJXo37Iy
WhBqOv8w5VvznSbghsCspDFAWsmr03YpItLJyZ7Hkbu3Tar3tlaUHIPTMSZsGQ/HhET7ro+H8ncd
kpGRxfVtF8VbiyCRrT+Nxzozv3INwW6c4vy++A3J7g+MpGcG4tVWg6OyklzxG19z6Q19LiWl2tty
2vq4AE8TcDt8LrkOswh3tgpZoESJkDPVSlu0f3kIFpIk31WYn3RXw9Q8rUkWCm1GT0m7jzHYWEFa
cldNZX4rC9up/Nlw3HIXVcaHa2h7dx7BT3zYPFb9XVVYneLX/Y3fzCcVtdpKM76dsRzG2TfLAtJg
cSGYL01MhOvdyN2USxHBYfkJJQbq9/BLvuVt6BOxnLBGGQSdF4P74hvjcWowI8Fnjix5q7kMjfgs
+bKwRLlPMt/caUvkclxPp9zWcX1Pyn6bJPRpOrV/XasXrlFoIJDql+XQ2TTRtON1TMH7COPb+ECs
0HNmmNqaBKzdC0LScKVkCHvo2x9fpWe9gm0/uUVPtQkx1Z5hnBFdjXTimGc+bSpLVGhR8HJtQrIF
65UN9Jp33TE/pAGXqoAzAWD7UPHhrUpl3Wt5BmQorLeBuaURqWFN+s/ip+JHp9gWT9Hs7I2cAl1E
hPKxOlEB4LRHD+uZeLfK3oJojJMwgNWdH0f39Q8Lb8jkR6GsHOPhPhd0ak6DniZVxKII/S1uCGqY
zIo8KPWEAWm+hcN1l7rDibECQj8tvxV51K1pAk9qcW6drEfjMyq9T7dvX1qdEzOzX8i+eDSdci0i
cgqJAMYFnCDZ6aZtuFqQdcEQ37eW/tZ39pfmDuDKMN1ai+y6VAeMSbn/u3NioZgYDrK/zSQ+4CwA
0OAW82bjPVyaV0+LTjNOhVhqnzLTmQHu2j+1HLfS1V5yIolXbmypQFUU3roNmyHkbKGK6cvKRyou
9JUt8psq7L5KgYQi7mdMKaE/Nf2jm4ujVThtYGo9NVUJ/V7HoHpMNW0tlnze3jc2SMGJok+rP3ER
7zGuuGmSeKtn9nfsNeBUDVNAklSJUkx25lTfZg6Boo3MD/VAZGqv1xtY4Z+Z0UIXNUnotpNNmjF4
Tjv4b2GJcbC94U849vHFTUpIwupUagb+To4RrxA9hsp6CDskFGH4O5fak0mU0OhU8ZOWfeCZWNqz
GWiRDhtLmbcT3mNrqzP+uH13MP3ksVJM1lEAfnfh8mHH+cdkDK9Zia6atAXcryr+50TdTpk6Vyn0
vDD6pIT4JFg1XrnVsLXr6aOvF12ezo1cK3wYgXOF97gJ247afEEqxx1TvHhtTUCzemISAG+CJsQf
vk0iRdaWpyInTqmyHwpPCSbo2vscqZMusZD2y7PJEi5cb9dVlRcUCpO7stskKnlL8kYEv9Ku/9hW
/hXWNVxLs7ovcGvs3ILFxWlIW7I77PGOc6k2IfnxsJzQahv1EZ3Ro6kNkNNR/qKy2E8KW8KYbNA0
1QH1+nLgbIRzPgtrrTNTxYMrQgtSqkAPunlMSUpMsu0cuUcUlJ+OkB/5PF8GfL4YqzlnrpBXJ8Ot
TevXflnBwfSindmkgat6CMcaaVHpfIt46QbX2nknbWtjY2/A/ccgjzIPPJOra5j1YU+mAy760MBH
r8dknX+qtvyH0QW8ccFTVhYVHWdxebbyl15kawJU75q4e4sHRuDLKThPRExBLNG3kcOJgn7ids7D
HYj4W+h2tyC3lxCjfLoEdGi5NDakEB1zUTx2sflejI6g0Yspa9FTeT4uT6Ljxlgmj1eqQKQDygAe
13u6sUdCtd/qLv1D9/uECrQ7YJtPpvIcrtG9vNn1qanDd8oD+BgxJUoIUH/SGOQ0BmEr/WRnG68w
97CMgPXSyaJkkBH5kNqpcmvtll7zdSzAdufe3ZKXXa4r21H09KO/LWasaGaRZ/uyOZeVxoCAA2y8
TPtD37ua0EKIJPT246yhmyywrCQkKxq96GZIFE0jzgnM9rWgTm1iiyd7N7WFcaPlTLAkSgQmES6N
mhfryDOM3TT58oA8Llk1ExlMo2EVD9rUYhrvZu3u+vDvNmzoU67LNg/XLhIOjPhrk3tVR9i4W1Rk
GSzpT+ObJxLMuAmwcNxxCqQ/HSoXSToipw8HHNkQ8E9dq9f2/D/b2aBQ7UUI0oeJPa3Ny5w37W6g
Qm8U97ChAYBMukfyhT/7Ll+UXdx9Zk0dhDH4Ozf8dcnsDKbc+IRHxr2mhe6W6iIi5zh/13oMVSuL
0t5Rxk9Yelw0VNhFGH5ZqegDICJvjW2A8C1MnPWS/8lhWfLkTaKWki3WjrELhy90/8S++WdooW9P
LMJhHx5wYsYgHcSq881XP8P0297Wk3aWy9slywTGcqBPKZzvfe8F/zxsD0uSJeYyGKb0NOvOQ1Ff
6lQMqzRXj2XE9Dn3vENTCyBN95KZqMld77sZbUz8I3k32fl9uowOfK0ANhybo9AjFbSNxRXhkwKP
quyGfIxyLSM5MsPv1hTXisvaOpSDIFDHpnvbW1EsMJuA2aE7OBIYbo0nama5ODRGzSa160uTDm9j
sQQtjumwC63iVyVze+5w2oiAt3WbTtmKfG6wk8V8wLI2fqy/JZN79qNfs7WYyTbkoXk0nHXilSyP
6WOhXkIrwV3Io0eLIytaIbFejR1eDmM1Bp6f0ju7tloxU92liW68Zj6rNd6xdLdALGNBPpSRHEUP
+uIM4pYe+8nRi9e28PKN1ogEokX0hscIEnbP3KFm0gOIHiyDC+nQJXYI5BCQqg8W2HMzmIjVTb5j
c5m2zhrBkHaW7Qgy5VXm0WIWttU953NGyV8ooMpwYLiChQoSdybuqhvp4TRyl7wy94LMcQwUTcOT
kWMIqFtYvgxVDa0KwMquv7NU4v1Sqn0+gTMbue0fTHHoiq5fTRGDqXYGfHLd7LMH5ONuU2mrEtJD
m1fxIUqHpYA2320kLivQygi7k7G504uCwYppf1XL6Cn8kCAsgZFp1K7dqQWzhCbb3ERIA3uKkfvQ
4awsK8DOXkd3MtwO6OsCOCr1xi9tXNInxh7OkljTSxC/ZO4V8zJOGJwRsl0T41JBebcam6y/l2Sm
r1vijRZD/iO4/DmyZZD34DYjjhqGAtaklqoP6SBx/OCOEEsRBrJP9HOn9G1BTbmaXJTTyUxiudAv
fi2sndB7ucUh8jDL1F05WbmJTQJb5oibQxSJ9qjA2zMPgnuajS9OCclU756ZmvH9lzPUHxDZMGnT
m7wCVqdvxac2dYheGbZ4MeAiIcvk1LnMT2UDaF9bo4YoFj/I3C82c2dxM1btGxY9m9Je6s8Kadw8
HOyMlTRPqpfSma29a1awmUU13Yh2mQk10GmI34DD52YNdW1OnjjajY2IOS00JRBgtwCBXGi0WY79
UuRNEbhGGQZYrpRwOVG91mlAZFuJAdRySV7ykbfIJi5hK2/sQAix5CnIky3S187hsw2NztmnSQaB
icsemc9L4/AfS5u3RE8EEhM5LGuMZBxveLV9G2JxVpyw+hyPUXWvA6FwRpWrkG9lE2ctdt9tQ7vH
exv1tCVoZGDqTJXlMuvZOF5dBWk07AWNO/HCBRGrvSh3DIstPGK2/nCuYsJb0Mp+6o7oHgoz3Azp
9GopVJeDOzy3IVpPaEDNriSIhiW6u4zJzE7aryAlCFgn+qotp1+7Xn8TMUMFOPRNjFGiCdjcqb/x
b+YjmtK7Qe81wqc9FDCDR+xGiTBB1vBpTRA6k7CRnoTNkjPZDrFb40JC9V+fxdSx3IylecCopJop
K2zOOVEb32Nkf+rm7zDO31jPEG6BUbgt7+bW0XHGCcGhw0/Mt3i1MJ2tnqOgYGSIe02LyATcQ1PD
rWLG7JDik8bDpo21d78R3qY3GgLXkqw6M/lzN/nskY4nmOkw9gp0g0qHPgdxLxUrfe0OYx8R4ImR
rbltH1IrnG6cUGe2QesjSig5blSNWw0veHjIj52W69vGu8PjgsJQn16G0djPrQ4qPDbP3cBExFFd
YEZlG4zKNygU85m/PjrHbfeeO4zIrF9zSO48un2aYO6KwzBCNaId6EcG0LGvUbPvG3Tjl4g8Eq0i
zJpwp7Vqte+mGt6tiFyvPDxnPdxK0X8rD0C/ToHgYVc+dYAC5L35+P6WDuCH9TyEtIcp7g0bBDqf
2qJei93pOLpEFxRpeq+JGvd8e+KUm+tqVUFFWRsDPZ+7eOK3dfmjW+qrG3QqFkftDdae3WK6rar8
C+4G6ZW4nzLvpTM23eaB/yjlrIpT4Bc738VY4EI2XGdaui90Ap2b0LqTrZ/eVC3ntiXXER/yaqp9
6IEMwQ3p25u4U+q29jYW7Nm1NwrSNvrPaaou3GFTqmBrJWrkc01VwgOpt1O6CHY7+g5C2yDIz/V3
isiKViF9NHU/DGIJ9BpXdsJvACd5VPWX0kGZq/0Ba1cfWrRn+qpj7SRuh5Yx2zyWf1x38WYRtEZN
C7Fu4Fsx9HkX+XN7SZYfNuhbAZP25rrJySVRRiAPdebw37ZLBE047gvoj3ByTdZSgtU9zcfFvxmm
dS1Zh8PaeEr7JOU80F9b7CXWhmm6QWTtPcex12L2X6MkFqjcwLSrtlCbJqSRKRQ6iHTVjJU8yLF9
Gtx63pmplWyGJr8doYwxO2Y6ZzW53HHxEGzs9Rk+wiOzWiZxlHCssaj0sakAHd5YTdvfDrX3kJd8
oOWcr4raaG47v6vJ8N563PS9Gk+WjvEGrmOXJpwA+YEZu3j8Ur2Bi7jLWD7tjRfLgVlYtx+1xMkF
RRelULHxG/dSMBFb17NoA4rWTYh0cGDEimfOErShftJmWofO0BFfeJM1/bjF+BvmYnjrz9E5cuhV
aMu2mVnHgdIy8BhD3RjkD1DkjD8suZhHud6dYTX3ss+AYZzoJZ+YfwruSxEO0o02/Y7kB6ehZdwm
tjWsu7KItlpOMoI0vF/XhqNZdC9jN4QrgQ1y4E564LYT67M1f4vR2zcWMdnpr+twgs5F/keOaGt1
t6P20wgxKqfoqKz6uckgU3ScXGb7hI7j6DcwfKIw3oRJg4tHb65cX/xZFCcU4riTtL5pBaHpnkyY
1znzl80QOQcfys8NQsVnY4kZj2qNaXvFB+CK7zZHbImOqAJ83Y6hh6lNmj/5DnNq0yWjCC+QG6ea
LoPF9MAW4Xt8BwOFVSUI1bzpTaj7Q3Oe+izfQcs4TEN4IS4E6QtYRGaMUHVcjhlN02tR2j/NPJ6F
6C9UqdgWx8csZA/OTg1CULvNRM/ZvVRnzFEuThoLytm2ADmx9tLuDsZIDnoxPmrTbJx7uEAmPOBt
leyLhhK3860fM7P6Vem0r1rVzeBcGTcDPjcTZaaE9NR48bFjlgbm9mmKrjsZhMWmsTdtta7z1+1c
Bb6IOVuS+xxnhiBira+aHbZKBziT3Moz3UTfX3/kDnFi4WiROK39RHb/mYnsq2vimbPf3CnJ9yIS
wgvJW986c/sRWYCQabrI6VMmaBYZT2blRYHAogyEgYmtzcc8NMMW4hMr7E3apc98/w/uV1M3/joC
LwCmBfRvfX2lKdoqO/oZ2/GhNd2fOu9eval9ZAoRBmaq4ZPvEpzl4yglQ9oBYSzsHeaoGqnBjoCS
TeSBt+qLWdLy60yd3dA6YpT2ZYTKC2QJT2yZZpUd8nw6tXxN7M5hGB3MH24ma9q5XEFlVO0KFu7Q
0d6sPvnF3KwEeZbjrtKhtSF/j5uf0m1fyZkCjS6rixRbI+TOyZqOu7K/L8SA+3H5ZWYe3PRx03sJ
lDpd1OQyoDutl/gZbYJgFxrfrvnDQNPbxLN/HqGkrUsDawSo14nU4fT68c1oz8YqTeJzXWmkVlrF
yUGtlpWy2HWTrW+gzdlUFyroS2dnqDHCbayWRLDIB5MD47DG5Z+Jm4amNELRSbpjjPDalx0r/G6q
05+4kovpVHewSo3/m1RO4YDiUN7ShC0ZaJN6MebYP4JsBGNL9rhnJ8ZmdMunuG7urJ4gCGyq+TOS
tSrgunqg5ei97bOT0QpJxuVBMukEV1nZCU+9e+jfmP6NNROrkSHGSLgTzKmd7LR6o+pLN+vGsSyG
rSq1aC0zirK63VelQd0KJpyUCd/eWG68eD4nBQtQGMtyo9fdTeQR3B7pxC7AODJ8rd34uYZceXjL
x2bTDC0lQBfdaQZFvyqr74iBnkwJo/QjLVlrk/npdPIi9G5f+Pm06Qzq3bzLHPAgC7FQjiNLqO66
yPqqxTGyWDXJCXQZh/36cBwqYSNzH/wfMlI+Ab+E9F6YoOxGYuDQtBwtmtI4oowYI/OCYOUSK/2S
qB62h3Goo7zYGsADTuHcjaa/UHkoR2tJkOIE17VuzNd2TJ5gWFKO4kNldwNCjdK5LWfrMbTSB8Ga
svXcfpc1886vjZuQOzli0aCvGJARTblJU9BIEjvTpFmZcrTW0Ch55EUUOzW8mLYANUfLnVTxbhqM
rdt1VCWAjT6ZBatay09ibL7DdPjOWmYV6bwy5EMu+56LBslfWL2ZsfOdjPZPP1T49ZtrS8/rHeb3
zMsmjBUkXbsTfwHJMrCvywbwTLtY1fwU2+5L6o573bQOMqZU1TrzhP0Ocg8BR6fnhmi3Xr86/RpC
20i95oaBNcTgi60tucPq6qspsQ3MvoQlyGHLDoC6944LEpd31esc+utmmsUu7oxnnxxWKf33uF8Y
8Ul80hRECoh2pEAU48kuyD2tTADuwnvWcXHrw+qC4dEA82p4lANYTBchhq1c54xwjEC7sH4oEDKs
/Hk6lb2/TmabFCV2YWJysvBJYczqbW2vebDs4rNpySrTdBevfQhp+vDkC+Bly0dWYHuPqjMo2Ow1
Sy4TaDwSoOGK54yATuQm2IvZVvNZ6v1ag6UqSQ0dE/PiGC6ZofgGpmDufR3ul1sec4HXuczslYhL
tOlIfUJp30urvbWb0QuYNdJ2E1q30qR1l/dOuynh9CgP5uPYHc2eaXDEOKXR/uDkQNQj2OpKNThI
wks1Xb5axbw8zw36UvcABM/amBg197V51xv9S6EDgeGKtCjSdxrC7tZ3KEooFBVqlWUMiJ9Ugu2E
Hk2AA1S/YfshPWPbN+LUuy5+KDXJkBlrNoYWbgWg2XdnVYvubFRJfwaAmBnrKW0PfUStWq0eD0Ur
6odUaNkDbfXy+3VD1aJ/xKeI26YT4gUZxpERNLbe7v7zNDtq47Ah1lBerpugAzCHsMX7vwdJVZSy
jnvjxp7b+gEcRj5AF3usdcw7rpss4l1vpa/v/+6w7JUTYLrlr43X/x4IIB2VvjK1w3U/yNbj/SiJ
r1+Oev2BtmQfI6hkbM1fdt3WOm0XwLCzsXH577Y88QIDU5/LdQ+8uybYLimAtp2pixiH//ygt7v3
RKlu/me7oDbASkcx0Prv/oZ0cLEQJ+ak5u2/m3Oi1W4jGEbXg16359VE9FRs39GLbGtThncpmZ5P
MoQ4VdWqu7k+dPwqWzLg5k0ypv2T30T50ZRgiWWkeu4cnXdPBkKQI7/pgtIdz0pn8b2+dGr8Nogg
6x2uD9PcT3cIG8T674GjUJ3IKgQ0W962yXGdy4y/u17fyvPrV6Yu4nx9J5UQ2TiHXgQgwe6ql8We
dloLrg8TlKdn5ZvPhdT4O3T9Ykmjfbwex+CVQBmNPF0PZJeQ+mTph9vrs11qBxOcXlQ1eXV//WHn
stlmDZcWVllxHPROhdeFKtrg+jSM5uqeN0z2DRnMrOLLPkUyx7CuGGr9e5ysnUb6gXIHSGFuu85K
LkDs8bZSY37HCH5hDtT1PRZ17rqKkuEhw1Jz3eKq8Dg10glC1DdP1F5NECknf+lA37jubPUaz/jZ
ubntvpWjXa5yra8+RFP/ECqLXLIpX70hLf6MdYlsMLW+yxkie+5Vv91IRVEwU2HCUQWDXrNwzPpd
OFLRrJoTaBWU3AIXGuGk0A+IJqbcGdh7rnYxs5AfBhFHq5vld9649y4M/69Epe9eGTefOj0B1Vvr
v5vMbldZmk/bpI6IRvENeU+YPL6aucsStAQuX7dFWY2kctYofgYp769PGJHhskiE9eb68PpEkwAO
pVGuUe5wqL/71dG4caCYra8Pu+UAlWt6m2H0cNT75z3Ieq6gTzNHs5Ws4mBuXH2rWQYuxMs+1+P7
zAR3o7SHv3/q9YmyDftd2TLTuu5yPf6o6fD8h5h5fyXhs6FI389DRlwkI9ALaUHFvpd2SiRoHZ+5
zLRNp43pIyYGSdAYdvdR5NqtadcqYkZ8P3th/CsL+xOCt/+qHNMjArlDNqvcHFTFl0etrKyjaypv
S/M6cP0XJnNxa3hT4fBmV1i5xPYG9QBf0JzN96VbO++jY1ZBFKn5wTeSaus7BXY7RTvcwO73dqQ2
hxdiTdu1JTP9BUZhimFSfCf17KGcTfPWqguMFixHMZpgFthnsbzlxGFQFFXZbUbrtLPwWjhnmch3
vcQlJS8ZcBWZms6ZbXU7q4RVUAqG/70wirPRT+YOZ5vobPims+NCcU9ZhhCgYsHlKrspIZ3saqT9
e8tO43uqEUo6w3X+RPkNvhLOd0cfvmq7aHq47prYswYq899dx6H9n10tZM4POhnfu6GzWX377BH2
VHoi+2ynQrxNcVsGzrhuA/DcDbJW8UYRF7quG52pX6juC7MlWTkN542ZzOr++oN4WTewsJPYXh8a
y37GgBI3smp7V7O0EdydgmXj6hMdzESOf18Xp4DKnhk2NwzBv2fS/DCqAumH63/X1T62N+iU6Aa9
fUWKChxLhRgYXcK9havwGtLOuLluU5UX3lPdw9HHcZOZEPtdt7nKWqsJe6brIxWHxS0WZfvro+uB
0Kf5+5T0POjMHOP6wxZ2SHAz19C/2+BzNoxyHfPQ/7Mf84+1ibXd5bqp9r0SS7dmXzVEqI953q11
U8GuAEDptloq+O6Ig4w3qBHRY2pzBpZltheX2wJEgGUj2GQW/H3cygYDPnDcv3teH2KcD9S0/Pj3
ENcnKjvqLg4jdTynPWxgVHsxwknfX4H7Usv5Izgx/5+Nke3oe80A4r++8Lrj9cf1CXSojIOXF89z
DX08851DtDSgMm6s2wH85xIVEloLroEfoIYtQx67ujNrjCrsGT1O1TNwtNzypzQr/z6JEN74Ejz9
ur1w/UfsPvRHfyl3pUQWo8U9+5fVsapxhbIn0qbDqZSb6/Y+piNSff3KFMfFnGgkXjVldFnYRM4a
sdKOrcvZtLr+2k0kl5bjgJW5rR2vm5o049nr47+/Xrf++/zgI1zLC+33f7ZfH/7PNtv0jEMhs43y
wFDJvZqOsTn954eut/dJz/86C/jiRezab0aK+ECvs/qDod23LWrnU3PLl84wuoNwLLHzjDTe+IWF
6wce8C+iMhifofAoTY/1NDLwZWry5JXES0KNWTBhZWib1pqOHi5b4ZRaa1jhrH/leDtJWfxMNaae
fWu+RXarwyCtPDp2pd2o171pDNiK6ozuV7qyon1YlLTWHdIuzyw+a994J59ce8AwuzqWJjaDiTtD
SBj7rSzq/HXQGaJNWm5sNSRcH04YcIBi078OTVTfGLLJtzoCsUPVR8WLN00HwMjy01BWheopDI9F
PKQPoYh+r283mx7foByri1sVw20YMWUYlxcsfwcMSmZaKdzA0onEDjvJrxRL0vP1h1WO/VmKHnqt
7WFxoNGlSwiSZ8tMxLi67oOWc/kVmjYaOHH8z8N/DnHdvajr16LIq/2/h84taMFCG7pNL5EGjON8
wLfFv70+KjMEaO6A7f31YdrAYoGeelBee+syEOwOLQgI7DA9CSqpNa/TwFw1LYV8d2fm1smYt59V
XrxC81B/iGg+99SjP+3gIMkqIxLsq3lVecgEVhqN/AJH+xH6lmKEIeNFYpHbF+jEO3TKi7lc5Uoc
5kyjXiVES++uD/99Isu1ghxkeJYDcPcledEGYsQtDKlPnhNLf9vWUHzV6LSH2Opvro+uP6672Mt+
14dyURcJFYGXde59MuraofTQdRWo1OnSB0wUTMRX62R5+rpPo4V6kOdgoo1tsw+31T+09NrN35eY
Rh40ZmRf/u7M93RrkCxhN7Z7j2CIg/zzHn9fr8Ki4cziPVooBcex7tQ26OBhP0RZUT6ES8uR6A1c
nX+2eW3frTMgMKg7WMKhXDHvGt3zTtJMmxNalld6YvtJR1aF35hzV7culrIpfHKXE/F0fdLG1X4N
D6Te6zU8wW6w6l3pwnfNOyt6TsLK3dQD5ghmOqKjQt5JeM6A1G0snKc5h2XjV5H2s2W+Fv6Uw/9R
dx7LkWPZlv2VtBg38kFfoO1lDVzTFbWKCYzBIKHlhf76XgCjkhFR1WXdPesB3RzK3ekCuPecvddm
SGpUtXWX8lhrBLLxsbeMYFVECQYilAK3VDPXPY91ZViGdTtWHoVToTPDxGTH3Byou2HW0WLeKgw6
nUMtvCPteQCjYZicC2lXZ4FijRZ6FX4rRbqvssh6qIxC4KnwwYGMafhYKBQQph3Er0fSS5UU1Z3g
G3qRjyNtzljLYpD6Fb0lKu6iTO66BIcSAM/wOvI8uFFandMiScS2G2z9EHGNQA6TNnS0o/zI+a3e
Dqkqzibvz1rEsXGdJ8Tfhaoi7voJWQSPd1GWprOVjTcOi3TKYGjEoJ1odSYULqFuTasyFPynYrr5
2K+uzJxsC+XHEfOWehhISO5MjwhCzO30uNcoEpsb22iC28KGWRECelvPi/MNO5jCbm4Y2U8uIMBD
nzvM69hBMykHUgHpLjy3MUmmbf2DnSXVqQu6dB2nSf2gh9Hr/FFrxntodcH3iO8qxfSBoIvpGAdU
0cGcjkkENYUqMuXDaEztg857M7OPYzI30Ra6k/44prTRpcRJdsBS5R60enAPtDzpb3U6DYkyyvxN
zLWhIg2bTdm86fe7DIKNldKEm6Qv04aQAhMfH6m6C8l/D+WZHPXBB8KwsFSH22xa8XlTJyEBwKhe
70aMtOumJ3Fdhr1xzDM9XodWpDxikr/s+BZ+t8L2ypSd8YhvIaMtLv9lVy9tLuehqxn0V4Ub/tj1
t0c1R5WM9byMKSO+6FVm3KteVdz57U8LYfuitbb+sUVzf9ry+zGFW3RbWXmIUMayJVlcqj3XWBz/
NERVcz3fjTWAAOF0U7gRhEnnUoXbdajiab42381g0Cpkqv66dl6GDF/tR4OStTso+8zyD1hGzG1C
q3hPV17Zz+sxvlM8nVdqae/ARZ72punnZot5r8bWGms37yDntfPd+aZ0LHplookWBeSMH/vPWwbN
/9q4VXAYOM9f+fw0dklPYU5Ly+zKy7Tsar7HKPShppm6/1zfe762cwwa9/Ohv+6L2vTHvjXs3gWM
gwbssOOf5hsL0Cffo9RcizKFXVI3eL/nu5/7yIF2x+/7zJtt1QLW0hIsEyIz9O8U4O+HLKtV6tPT
XV1B8TXfm2+kz7ULeVKw+FzX6s5Qnj6XY3uMN1EKx2w+GIsjpKbfHodyJU0aKW1OVw49sp8eg4GT
WGZDr6KvKfBqgetr3fAKkEF25atBdlUmg8Aj7hkrd9DTnzfs6haA3+fawjDEik6rsZoPnG9AK2dX
cldNe84rZIc+zGbIscWnkZI08zjSbjwRhlAu5kWsTPlWGpCW5kXdxDKq4NU8zouhHa64QOp3havr
V3Fq3s2ruxB2a22SIRcN2fAoNVq9TCHExbxVsdRLkjTHa4KyzVuZjR8P7SZmc+iipoCnxEF0PIY1
XCHmo9PL0hJogrmlGOeOXKVH3SOZ5F9frTm9WoZhwYZOUv/4+Wrnh4x5takE0Fzi0t/OJPSUy8Wm
zn100RMs/YOOPvHUPxdLGeBEc5HQzFvnDWOfcGaflxM1e060JNvNS0NaHjhVYvFJtLUbMdbFFhiG
V7Dd+pWknr3upRiQMgXp0gNUcM4ZChGd5Fm0HyrwWfPeHwcKI0A7XTpTrkd4ZSkyvEJv5jO16K5j
8i+OAOQPjdI7j6rO0w9uj+vIda/KNr6X0+rMxWdTxbTT6yZ2HvvaiJYU4sPjvLW2IzIxhvjB11BP
1yYRO32nOI8VprFNVkX9Zj5K1zvKkU0UnV0lcR/G6Dg/paO06hHSKx3A6am8KKKRW2XKdl4c4uF5
JHcWhpUs7qTvreendGt6Y9pI8nXTJvqDiWssDp1TnRh0PFQVczFBVieSssWpKy16L5Fme+hCzdth
SExwQ39v7hU0DJ+HjOM4cBIFsW9xaTUsXCdBe+sHTXtL0BKlwwRxqOezCPKGAJluePncQ2u8+y4y
ktO8P6kncmu0GC3nxWp6wKmLOz3WfExXpdYSpoi7dQ1rWzdDddln+O0ZACC1rxR+rSqQzMaw/e/B
dRO0+XcynFJ0gv6UNWDith1rB6N/F91btvzmGkr2PfZ05C92+WToVrmuIRMeqUbap2LUSjKQXPE1
UsrVvGvp0OfTO9W5GROy4QY15EpiVd3NWLjtYn4+G5Ni0trli1cgVVTKnsGYElsHialynYe284hw
4DTvWkf6c+uoeBB1W+NFUdGZ/4fc68qlYB71z/8hZg718T/kKWOq+X+ocA3dh1n5Dfluu/HK2Nwk
ajzuEAekKx2wx/282FZxttIDVb83a/lj6+j6xk+LaqyXO5pG6Qa3M30SQ4keVHLSV+qgVmfE8N1F
qcVyBzYZjqgSJisBN+9pGNpHJNDmuyMPMlHGt7rkNAGEPMJQztGj61VnST0zbwAudEb20qVlsIWX
lYK/S7riSGWOyKjp3m+LDZBnYobNesk8gL3LshtwRxAD7dWpfU40Y+31SnikbeQsE+qu63l96eho
gTA6Z0fDytd53REZ4TccYbghwS9u73w8QHdhCJNULW2K1xNCPZomWtBpqYx8VDx5NXxsbKtAW1dV
C5Fg2jDvMm91Wz0/0ECAoh/RoIIEtkkq3zqZ1DdP9nQzLwZJZx9GwiXnpXn9vIeW0j+i6SMgU2cR
1vfp2C4n4yiw0k1A6s1yBrDjdL0vAP3fhj6CSamhs5hB6GKU97brxLe004OP9UUilo2my6/QNnCb
t9+hjXMNQ/5y7Remt/NBB22dIMlu444mR62o7XejU5cAoJsXFWrTCoyjdgadSgJak4SbvlTkQ6Vq
934VdyB1CMoaMvfRishQiTQRH5ui7MgAMQao/YN/xRwDM3bmX2Mr746GXtvX1nRj6ugWrfx6iEJ7
Ioo1JySYB/x/aC0rM64u9JFhxef+jZThRq2Zss3r5sPaABX+EDbpdl6cN6hh9Qa23tp/7iZQUgmZ
p5eYN+3rpPTkpdMqy88dIMswNIuG18+HkYYot/WIqW8+aN7QNGG/ipPAw3LBA83rtDrrCbsO04t5
sc09e5OFBWoIlWwc17ceHaZ0h85FBDAvymEI1pBq1N28KOL8vqbddYWZyrvFob6RdWM9FoOPgc29
0frIPNG6AMHvq+/IsNRtVBVMaeZ1800YZvKI5wrbMvuqY25svLEqLuo2e0YLjPXc9fSVpjrRTTdk
1pWpf2uoLWCcIa7iAowZltdpY17l8Y1qhupKpTu0ntd9bPCKZ2PQtcO8BErRunKzb/Pu85rQ0tQL
Bq0/P06U5CqqiFpZV6JtMZLW8tnHQ/XxGEwukGuX4zPmF2dZuXSmI1r/2nQCCuG93n4ued7H0nyu
6qFcfG5rf1n6+7j5JPf3nvNx9Jy6W72jVz2dAP/e8+P5pm0TcOffHOf2PupHv7vwuyE+4WyMT1bs
3TTp0O7AscSnz/XzvY91ZU/DrEPZwO6fq7OKM/1iXpZj+5r4CPPJZzh5qZWf5nvzjSwHmCp60hAg
9s8NnqaG/U/Lpgh3ueqn+6gjh/LjYT4foZXKsNaiid03Pf58Mz8Wg4J28eWP//rHf7/2/9N/y6/y
ZPDz7A/cilc5PC351xdb+/JH8bH64vtfXwTqRtd2TUc3VBUTqaXZbH99uQkzn721/5GpdeBFfeG+
qpFu2V97r8evME292lVV1uq9ha77fsCAxv15skZdzO0vdTvGKY704tmbhszBNIxOpwE1NrM7l9Lf
Pp7H2pnetlxgkNfOu8w3Tlo6y6xC71sulLBzGagQEpBs/Cg2z9VoGR836aidTU6te3rDvNfQkswz
qvxiq2h+s/jcb95Az40AzTwEmVyEFEWtbFdmTneysrQ/zfeMv+9Ne0BOyRjGoTsNmJqcPF27qMMm
vy5CpLSeOfy05GbqhRW4w+Y/v/OW+/s7L0zDtk3HtQxH6Ibj/PrOh9aAjs8PxfeKGNeTraf5uWvU
5Ey6xXQf97akvzGtKdfWQDIZso0edMh082N1VLlgA0vpnRSam6vUVC2AN728dkNRgVBgXe/ZFnJS
tQ1w9f1zuWiq1zKpGtJngocSuf5lSDf8QdUfkrhu7g1MUzcxWu55rdPU0UnzsBjOi4lGU6U3FOD5
0zEW3oO1n8gK835jPaC1SJajyJLDvDXL458evy9+enzFUC+6psJo6WmknnpeDaxDtieqz//5jXaN
f3mjbU3ley5MR8PyZZq/vtGNkzkMWP3sjYpIBy+G929+h/3U5U21QFlg7IOWN7/Hn5u7HCyqzLL9
x36BbHAKwxHdB+ZYHSnr4IeN+cKl9tAQmjmtbJ1JPzzf9Txzuiv0H3sVlv3Wloy7Sr9wL2BWGevW
qceXul4Mknr4SEDMRk315qJJTefO8rSreXvKLIeKuV7g5PTscwXeeClbZ3zxZHzXU2O+4xzw2wMm
yA9uVNdAaLjsE7ilo9VftUIEx6YrTvMSkMDh6sf69oqcZwh8bZF5i9aA/IjMxVh55ucuHFqb2ceh
umJWq5HxyS6PUHkEoENA2If9jeqVd0OvaQS8tdSSnHr6X3zlSYj10Fjqswr9f4dYyP5YtIfwnOFh
vTUcQoLC3EoJTOXof/eo0+GVAQth/mr81y+nPzmfDl/zYqhCP6h/W/zH6XZz99/TEX/v8ev+/9it
b9b/cYftW35+Sd/k7zv98qA87Y+XtXqpX35ZWGd1WA/XzVs13LzJJqn/ef6e9vw/3fjH2/wod0Px
9teXF8BZ1FdJZQ1f6y8/Nn2c711OM39fIKYn+LF1+g/++oJsKnt7rcPX5t8c9vYi67++IEX9Uziu
iplcN2yDRpj+5Y/u7WOT8afQLaGqhnBMTXBl+fJHBvss+OuLqf+pWiDBBN0uXQhj+hVKbDrTJvVP
1+Ha4xiWhfDKcbUv/3wHflzBPj6zf39Fc4T1y+/dMh1hGK6u6vzchaWquvrr7x3bv+3aedjuKsZo
QGDR1/rl0UQLg9UYZYdV10+18h5Xxo2jthTdmHetsym3JI5wEmVOghsAZf+ydbLHIjcv1dq5c1on
3mPJ8A5t+d43Cb91U1L/tcl5SvD5hReJqtBYiFp3CZeVi7pPJQ93T0/Dx8SVA1Azs2lQZuM9qccR
5BzmHYFyXbiIJAiiepF9fC9c/ZpZECAkvwPVXcG/ulLXxIdAGCmQ+5dAyXyCwBZMto5dt0Hm/hJp
GRnnOSlq/T3AiGhJf+zaHW5gUdxVWGmUMburxuA9qOyzbUXfms69pEx26irv2NfZPuakRKpYi7KU
dmbT2OqyaKunMSjuAi+/AVX1LJNqS9TJWjJ8X6WeeDCN4KoR8XvL1By7Z/GEKvs992uDgDTeZmHr
13ZhHSqLc2vG+xT7vGZfVE9mvi6wuxsp4A1Prom5xH+AIVijRWrhynCjp6T1tlP5hFQfWpt+9t0o
I+ZqDt0f3jZP4twypqnKxJFoXQ+7S4rBIYFlbA8nPYZ4Zdt8qma8c0wT5gUOA7XkNcClgAwQJTvV
zFY+1uU+sJ01ArgLs7e/4mx+9SqOC9sRgX6E8L6Dn5tRlwg8HWvE/E1RJDbX8asG3SJCdkT0aUJU
XO9f2KUdLtvYvB5J/eXj1HfTA0emh5t2+rQ9XD1m8egPvA9FYtTrkgJP1Ex1+qhnMpsn19JHRlfS
6AH+H9od00gmVReId1ZdCwjLRG8fyu7cgC5FLMEJFhUBoStTevjo38fSZYQpgBK6efYuyfHEPpWR
NuET4sNXh79t7UgLVa7UoDuIRwwL7QGk36tHHMyirty7SCBVCjFiGCSXc90QAaoOCZNrGaQR7cGa
4qkmhiul1V716lWLQ+VGl2g1yLBATVOoIOKBcdEyJoqCMn+8qTC979x+3zmVgQOO19pZ4qL1xEXQ
EtQx/Vg81+2RvbcAONAmjep7QfN1pQ3GdYqRdVmp7l3Z+48wpElC4/MFf5Kq1nUbVvpS1/zrss7C
TTx4kO6Yp9Lc499kphzhUBs8RJV68tqDISL5ql3Be71xQcYu/Bu1axDLkdUDkh2qChE+TeK+efU6
CNObQjfWE5YxMdV3G1snNrfph1cSzhr0PooE64yR7J1sGGOh67wroDAerW6HlZ5EwJhfgvpIBNCe
7+iUHU1auVkdzY6viMCzukxTPiufETDINKiGJNSt6txu+ZpKd4ks+KmLbGBzTFzoI7QJPzEwxwKW
BNp7EjcMvg6hQbYMMnpqajuAWvsx/hbjOo8d3Fkl7zXG/ndV899NQvgY9JhjeBcC1Ces+QosbEEm
HT+aqiWWJUirBaFHF6UJOCtIp0RNERNPy3bbib4ZmpA41hCFwCx5ok0y7Bo+QmGKO71CU+6YzZot
ILrcEL5/2cerxOZ8amQkZ/hBB4u2S6DQyCcBfoZAydJYcK7dBrSPHM6esS1IfCuusoIzUCoR0OKY
qgg6SL8pnMiWUV1epAUnlkwQzI6OLdGltS58aAC6CjtIJZy0SrSbxsE9EfllQzQT0CW9gMTeVdjW
XX36zVLTWAyhOFNsosdZVS8IVt4JSoyXikyokJSQ4UosdTHyqdxUDg611S06+asJ9F4Fhr42Sv4h
N3iQktNRLHIgUp2BxBtIYNZA4S0lHhnSEjcIBjIuBjF8BQRcqLHBDx/o54cLOmK3Cv25vlbMpYO5
C+F0vlKj+N3IU+xryN42bWCdO4VPsDUtqPs+ptOWBFn4l4i5aSDljhYsUcWUJxUlFSqvKF+oaSNX
rsg5vaUdXn+fyCmc9qi+SHDGj71uNZJCW3y9qJRc7FMT/ItQOz4KgBJHvfBeUUeTLqRBgygirDnJ
LRlGBUFCTwBc08Uo4nGT43fZMrn9VtBBWEDGvcMrqC9tI+CnlzhwLXV/SZymnM8lvtSvByJoVr5b
3wBUvVWr5nvf9PeVnWAkq2tOFrZ/JWCATt/y3t3VQFDBxbW4qrad2SEslQMWYoGqwcCdlnacbjMT
6bsBF3C+YFkBH8mo8EJzRWKwlHT2PRdna2SF3yg3X/b4GESTvQdmuo3G5jkv+RpoWvJdVfgtItt1
l76eblNTpyvcmheeVEmlchWgO2pwQD1WHnrpba3egrmDAdFrLhQfGp+n22dgH6eOOpsXqZyBsa4v
S+pKDfQVBkec8Ef1DQ3OA/YDxB3JcD0aOJhHwG5hM+Kd87kYgWXhVN5r9JEnS8zYVhUXJ0LkpMv/
lWHIE1H6AkLysSrQsSI2CHuuk9haClV9s0zMl47Xf609xP7IEv2l7b+g7GuXbXG0uuegzpMVLhYA
fRoqrqqv1WVnc7JxY5xnDUcLUtQ3zNp3pCmoK8J+lkric5LyNaQxBR9LJ5Q72Y6cKpxpCt7o121T
4TLve6gSnCBt3BCLVnIlVnFKUB8nqdxblD7OCo8e27JrsP9HAXHrgwmMVzsbgs81UWsM6omxmC+H
/Hgo7jLiSKbRV0TqZ69oWxy2LTNW5W4c6qc+HuN9j4uCsgEnW8u8VhXQUpoabNyGK2VgnKw6n8Zv
DBsUq7hVsJkvA/dkSM3j7AaVF3xIRkEVgZ4SUBuO30PAGkJKZSF07TyM6tP8zXGNCWDDvMlRhn2Q
KfZa9EqO/TxxN2Zmx+t4NKtFpdATbz2MOekOFhII2LOLN4gvkgkKphdQIQLvSh+7YFVHSLAD1aPt
UgSUrgfY5Nmb02nwLyzAs6XqvVAvxHDRBuugwVQrFnkpHtKcoVKsMMyyJ5azh4UTXYhdtNEGYfgN
b3m2022aVbWO3WG+KYe8PlRdixdqqDKGTGu7b929ocmtUxfajhH4c1ASw4AwZSVlOg+Ou31VASXC
5fuYqD00bDk92o0ViBdfWIRGFIWOHb4aCTmV3Hwsq3JMVlkb2bAdRm9P8uFlFJn9qjHUW8chrKAY
DLnXslTuczFZ3KI1ijkyYsyq2VuN2uwptDT7eXG+aaYN3mbwZbO3zW+dFtd7oQi5t8nEWdqYuJcN
FYVDnDqXJgXMTSzteu86Fc6fSLOXioEFU68c/IIThVffjWDLemmeNZrZWzWERYoyIVjREIi0ZRQ3
7jZFdiPN2iC8b3otxObW+z5N7q3KTTblvIGgCSjhIe1ZrfTr/Vhr/p46U1jiHo003+eX5JFDKMGE
NvijggzuUa2uM93XFza9+yNx58eiCZpllXglg3bpHz36vEquq1uDfOe9g3Nl70IfCGyz39mUcqss
u/WsN7vPvFs5GgzA3PYVCQIsXaG2x/E6CexzUYJ8MxLH2vMsQCq/Fo5vT/Aighbb5CKpo2RdVnxh
nEkOQfdZgUY33Y2FzhDHTmjusBQWkDSBIuKDGqNbOuzdHoZWv5/vJQj8M+EfxBTQR+5os+l18Zwp
Y7Mi6BFBeWM/CdUmjFHXjD3J4yRDqIYLL/zvZR2j2NrOgu9pPeh7aqAiBdQw3TVjczmImLGjx/Mo
VaHvNcUDa5xg0yNgJwR5BpQj7J1xm6f6scxbSBIReQO+hU9+WtK7cPIswVom/7stVhRflMN8I6fN
H4td8WBQPN7YhNqtmajQ7yb67YDnWVvrHVEFqrDbQ6q2zA0Fg4A4C7uj7QUYknQLeEDln9NRtQ4a
ZbxDmWb2xz3iqcTKrIEXzuvmXYB67LEg7TX44+t5jTEdZGdUVURVwLeW6kkzrJPXRS3WUOVQ9Gr1
HFdetnIs1YZyAHy2dZv20KEDPdEsOiJeXorR7G7DWirnOrUOWadjHiUC8ECTSbtTZOau9Nz2t/Oi
NQZnIw2KNdpo2ESdqt8lYaQd5YjAomuTnDiCtNgkruOv6tDovgJe2IpexNexpUPmifvntBHpQ9Hg
fk4yBghxRhyEivXJaHi3A2Hf/VRf+DcFaG2ajX8WoK1pto5CzKEUypfFcQ2qCT8XoAEm6qOZV80O
sX62RTY3zVXDeHAgkDt3TcWoxoC4HEItwbrL1ev/5flNDdin7aiCMvivz+8Opj7ggG92UvT31lie
K8FgkokgaAngFQtdotRs7GDvweT+z889VXj/5V8XNsJyU4Nu7/z21Az+FRPoewOzhnniNGGUjUtR
D1mbbw7QqdSdGkh/OT/rj+rSj7f8tyrXb4v/+P+oZKXpqkqt6H9fs+J/qfzw5ecy149jfhSsHPVP
x1Q11xSqrpmOafA5/ChYOdaftuqauiqoS9lCm4rwPwpWBmWlHwUqQ/3TsISJ499yhGY5+v9NfQpu
3e+fO8xNKlAuv2nNZGhpTwWsn3ourp5DycodkOlp8ZZHJQPsZkFn/t217H2v4KTC2XkfpuVRJW2d
pNFw6aBx3Ce468m7m7B7QFnIHlmkfYwI15uohrrq7zqFqQ9TxTWpVFMOtRssZaddOw0stI5Rlp8b
FHcc470aVJy0pngb7XKv2op7iIwWDWHAeT2PzLNC3MtKmiRcQHomPw3+3KbCEWPEEViWNMHmbEEa
GUk0XRuNc071JyiYMFGRd0tGAgRKWleFouTLJrailW3IE9k7zgbQJilBddqCoY6AAXnGRdKmzDtj
/TuGLpivowEyeUcoX8fZSD9nuflVq7De2vmosdWGAqK+kBR2hRmnXUiZ7VMAocMIjCWOsIsXuXPZ
Tn5tJpYTBIj0kI5EB2EhuOfiD1QguG3TFr9NjtzaxXBahc6rm6poK/pgrbYeDG0J5LEtLWCckXUT
xbB6rOK+qdvuOMaHPBvHCwCkyJ4kjfEUalxSmOk6HDroz37TAfQIrhV7eDMTzuC+vQJEsY3BUOjZ
uA17UiQi4mJIz0CuMEE/iS0YkuvYps00QvpINSLmBudKzccHJ4Cg4hGmYzdjBTAob9dVjcgcp2Gx
LBMNZEgwMf5IjyDSeQk1n6g93fmetuG5iqFUt5D0kCmq0dbQA5IErFeXYEIAII8ZAGw/t7d+Y73G
AsiZUheXA/8Wvecr0dSPXmoeCzdbhlRQV9hnmZyhIF2Wvb1iMHANXCRZRalz09UmEDh1aVb51jDB
4jffC4Fasm4eGc4eB07vTN4d3MeGXFO4XeNRBT4+JcNQfvAGQrqH8K3GNOcIsGlBHN/o8F6ZP2xN
E0wGGsSFQbhRnqf7OsOm1/eJj+VBB8ThDmvH0dxVnUzBMK28aEsf6W4ib2mgkMkyvBrW29DQPu8D
UFLw5OChmuo69njX6XWFG6HVMELN4oKALIC7XXIqnDzC0e5pG8AY+kZatJadfLiJgoiQAukFp0aN
LmiONLeJXDl1XAJ7dlJy+D6G4XXY3/WtT6p2RJaBBMgxEAB9wRj+CY0fFZPB0he93CQl1DQnUswD
1NVTC8djSWLByookKW2CAZzhU0ampQk+NSCnSGk8nNvKvmR0spVNQwp0w9d38OQdzvJgIiQOq6zp
vmoUvvxsHde0WSMQVyKwc5jc6ldoBHSKBu0+6g3AR4LKiRHty24cjxGqmzznu9tT29xq7fgctCC7
grY6ZrU5bKTXA4IEHV6b5mUek8otug5MQd/ssIMScMRZakNp8ZqanbrTvqOLdi/q2CfTXO+JAGDI
jAzWW7tDjP6Y+sfBKforJ4u6jTa0RN2EJZPQ0tsptrO1GARuO01TVmpDGV5n/rg047JYZpox3lFv
4GsUgGWXKDL68rYfnPjSVhEPBm6yr4RVXEPfLtlmyFUUxYcOj9Aiyj1CL8RTrLgacdYNZaqIzLvQ
OlaWDx8oBsOX6w9dFdq7fIK/Bk2JAshvJoQUdUrDxDPuSDyJqVEuhxSFYdOWHU1Zkqt6vXhOGmFt
TAXBZUJwK0xjkt9eTdT4dxZFMWTd0druCC/ptRpSXm/T1aWBsZSpOM4FH3sku6TwiTlQcLsI+gwF
yq3xuyeYyZWa3WJEcE9R3QqO1qkwREm164BaxQQ0cbK0H0D+ilXKiaYtp8KyHm/6OoAL7GsXeLt6
CBMEh7oYaim9iAPVkmSpFEF5adOXw9R/b8iAKZgrtobd49Ea5IUZhF+5gKZrc/RuQipBuib6ayjR
q2A03DVq0erYmSCcxzG00bBm6UOdZS9C7U9Rb3aXmsMFxXG91zRSeP4qhuVXBSct+AaYWVKxGbG7
ogVbOpp2r8voIa0UYyOz8NDw5V/LEBGxq1JATElwwUy51O02u+iqAgS7pe2QpA8rKsngYfEIbfSh
OTi9n2wauskbpQSvFgbPioOMdoicPWntsPbaslm4LlpVX/bPgSCMgzDUh3ao9x1d84VfkSdZRA58
M80JV7WuTBZ2KEy+eqm55U3Qhc3StWX3ZOqAoZgH3LS5le37mpeqBROOSTDt15xqvDBkON7ninrl
lGl/6GMH/SMq/W3hjoTHjhQHwrZ/CgrtxAVN7qinhvuBUmg+JushNrWdgtLpYDe8I3pAzWv0mMm3
mbwM8gvdy2LOpDFKNS8/Y6J6afQmvJhIjY1RV89WBzs2yDTKbBC019nQHRtfBpeeP5xBEI3r2mqb
lbTyb1xr7MdRmPcDk4W67Q8JFQrmsO5tm5EzpjvVYzwmr63hwdcNPUHWDxxkB/Jdt3L1Ec2om1rb
ShXfZV5lC9O2n6JAd+FjROfOVYt9tyfPowURBhRrgG5w9BGr0q4dD0WzNjqlvaGS0AObcC+doCBn
1u2jLX7ndO9wMU7SJj47CKNo5LgYmEydkchwVjPXWTVKpdzBWuSMN9TPEXjHjUmdh/ywGIOmMxi8
sczSTSRyKzcR6tofISqJ2ADCVgz2miKKu0rtKtjDdJgyddGAWfqpr7qtnSuEpFqwQkeugS3hIGc7
Ia6mpQBJb6XIuZzojrAPfUjx235Oc2b5KIifVTdpzvp0A4jyxaFvonmbvsiZoOpkPFj8aAvsQUvb
rIKlXjExVz1JpAHoQJJUU94ZF84Slmq4TVr0NVaoLI52Pl2XEmUB09dGhkaF3oiDah/Z9lrxRs6W
qoqwLJDBo189NMG7rL8yq6G4DLN+Mj/f+UJ3b6L6QDwFoUgVKUuEiCCoD0jEwgchl90AP6uw/fiS
YulgC+ciy3wGcj0MSI+hCK7Hc9NGFOmHXtmjUDlpJuK9StTVIc7FS+BHzVJDJ7MY4gS/Z0RUTXLw
yCtdwCajD+Pz1RRqoa3tInljOOTua5/YITV2KNFVvBljpHHRHPXHSgc6WBvEKhiK0mzqmp+KSQJl
VevLurAugMLticiA6E4nTxO7VmbBE8p4bWunxDcX7cgYK8cu4Hkt1HWr7deMK71daDLO1j0KyQ0c
Pub68jVycEjiYy52egPtKR128HAWJaiBU9KdHc0eDir+8evpK1PEiXXdtzddqaTrcoRFqdj1VN+A
1uSBE3SnEqxJbO6eShQX5ja5QbBMuYXR7aby/VOPiQJskLftCpIDGk0o22FK7QgcsSmGLLvCykUI
irwGNyavUh338RRFOk7GkXQ07hyjuUNv7wMRJqcJFXO5NAOgM1oCS8pyKbrmCf4y0PYGvAa73tp2
bixlYwu+AsW3Gif7oYdqAbiE3SxDhwlPNlyR6Tp25K9pQP6LV+jJTmAvWQayf/Lz4jikgFENzgR1
N6X9tOAI45p0NtWHvjlwkW6bkeqSl5lroI0CCH+615z+Mk+npsMgvrYDCQm4l7fjGF36iKdbrdUX
VkUWgptd9AxdlJTwpdBFc9S+2Lm8UNCkLZsBWdOEJUzNXVk+lNr/4u5MltvWsjX9RMjY6IFhkWAv
iVRva4KQLAl9323g6e+36cr0yRN561ZNa8IgKUqmRQhY62/9D7cFKi9Vy6JxyCbvI5yqr7jHIJr8
pGv8PCczsQSsGy/Eoo/r6n1MKGmI+p0knjex/Vtm07MmwPlDZ4096CzlpDqDgsglEbHPtFuTIWIg
MNQjAb+dO0LsqbkmqATJLDUA7banRApb/ouNoU2rUiMQZozx1/cDfVn2lmk/mB1An+e6H0jtAy/q
KdWsH3khmbljTNZIfe/hHORKi5wq+RoZvAm4717Dzty2Q9zjJQhPWTPtjN5z+Y1ntG8MmOKC2m5e
1IuMOnv2cNjImVqYdHogX/SGwAJytyz9kQKcU6cCXRPdV43lXGlNPGWzc1/NHnnL7vdg+5soSux1
Vm/rOqbSs4+Jwxi2dU7w/4KPra0f8W68Tu195Nc7jtgnAqfslOwI3dssS3QiZPHLsS6dCQSp/kEi
efY6lKT0l5Pk6/Y4tysaAF4aKHj177JQw9d0t5PLNV6bo6CyHskPqdfQUgSsxcbGkzQXiInsb5c8
Is0LN8VE4UXZCPUHQkpRQfLOFKAYOrlJckDazEIcleu5TvZzTzlvWx0iUyIop6UL3MTf2VRwLkZy
W1hd/6tCz4EBlKY3/2WUBlYA/afsuh9TS+cpsKbevHft+Iw2u8seXGKfUPbD9tjyFzmOh8V7s1z3
NYzjcFUXT+WQPJRZ99bhaMUFsEqK5SZu650l433dVR/mLC6jYdw6LQMLukdsuLSUu/NjKUlTnktz
p0XGD5emUrIt9qk+0IXyCCi6GRhxGOg3XmWbyOpJFdLdjV3mT/ZI0dy5brm4LmG91QqU2VpLBq1W
HtjI8nVEeB3zbQ1eSkPCigK2bdheNHSZXciRUhuMhwINQO9CVXTSPxdHm5nSrfALsumdrEj31866
sid8SA9jrf4gjQtZeUeEdauIU8SAVDael02tg5g20QNGC34ZBLgX3vzkLcUNLVFHh0TGtMfjO0Bh
lj0KgPosmvncUo1NZ5W2773mriFwXGcNc5KESjz7BmjgdSR9W3OMVTzZJUeOeSy65OeQiXu4VVyi
RQCMfkxt68HRhh9dNp44Ca3HsSOx1KLkHl0abB5Q6R3/0xsSwfaq7lDoxdvsmojbvTvbar4y+dTq
xaUR9Kx0xjFannsilFp4Rua7FVHXn5DKgWnqF9+JnqEeDmQdYlbwaVPmSKNOkdkNFxoReYJrKjaR
CzlU+8i00KhQ8oRolLai9HrKLOml6vLuZ6eJB8eL3wXFFyrZ3R5+kXazEY75WFTdaZ6qD0F7xawN
AdluT2Rqx1l+Bpzd0razsmg37IviQNj7PZULamEEoOy+dfoaHeKoBW1Knnxz++Yl4gS3ZA78kkOc
ENkhsSAaxfCex8J6Fnr36ffaR9TPx5IkqioUAdUuN6leBc70SzGgIoWYUgdLZKcI8Or33mN4i6m0
6tGlF/EPO3wqOxXzJdpdC1Mqm+jWqupTPU7amgBcPKqQTnRtdfeVScqOPn8T3wIX3YjXUoJPZVRD
01Ed1K7+o++95yKz8S/5d5JhoqzhmYmI5Zy2jmraPzNzU+c/ydt8L/lMQj97HKp4k/rihia9EY63
VJaolSbY0e3hkRMG8dWaHhCiReFZedRooHeyFqFFjM+u2VOhuUtZLMwU+60fPqa0sqSWvouM+Xaw
ObQJObQHSmPgtRfeIq20KSuRoanT4t4dGyKcGzAErTtp1pt7B9B49gymEcCxkavPRDFL8pI0pO3V
OWLQbIg/Mb9vm9E6J1losbZbgZ1LZefmhJmPe7rFHBxg2UPD2bUoOhwxPooCTX4WefpSx226ixDK
ESaEO4HAlbkkqbfJtKeWyyZK8vp2bo1jI8xtpbsvS81RPRNHWCakFs/xodIddFX3ddoA7Judivf9
2VHp4xIOgJvysqCMIt1xNc3igcAdOHVqXJz21SffqTFb6s4oMewKa1b52PXKmhPSCqZpj6cBRG5h
I+bEATohUlWCS2LWTuu7N71y7vUM5lq/K5P8XJDE52hip/fTuRy1c6EUnnq30TNWI9kEdvZsTdVz
6dSnmaIYMuMD2CyM7eUPf16e0kJ/tGpJGsmMZYskPUJsiB5ryGcqUlaiyt7M1NAWatBrQmgi1kDL
2fecTJw0xKVZ7YBzgghRArGrTUHDhbmTJJVG0nqwzenSuuWPuDhrSXlKLa64bH8CrdI8ZfsWBngw
f+j5wJhsnTqOEVM42wZdUxq3P9CCPdWrmDqfiHPEKN1boMc7aoL4s6+6l57xvE26N8+JbhmAmbQw
a3Q2hCnWGRrANupnlWK+iUEpytmh+CrR7g2ycdzqs0W9kZrXA9+doj2DE59K3iKcsr4EGy1d1t9k
i0I1kQlC1rzhz6+ZPt2T67MbuFDo5Uka48YTzVeUQajj+6Ced3ltm/JWmgs52SEjzniBj+H3ptUE
FUtCfcl2cqW8UZ9XM1Q/R2d88Q2Cm7r8rm9UzA+pR9XGSuoHo04LigfA1JyZ6oz5M1dhH1hue5G/
h65OsBb2H3x1w0OYsQpbSwqb1xHwyYxI5BsBsyWvntmiHGtgojfDc6S5jwT63etGf/RSoulTiWJB
q6rHvn2kQtTu4URyjc5i5ByBIbt9htd+ryfbDiQbg6dDGDVKgG1ZA0+Sh8whALq5NFsAFZrMMSeF
+iQ2RMvQ1OPiQbHeOns6s7kyMKHaIuHlPl8O9CI/VkisCbtdfrQjOji3Iv8xija2U55RjfzsDdoH
iA8OZrMgRXI+0i0XNfS2teML9kArMHPN4JDNd5OJdVDq4KYkXuIYTJtTG4IroEenmpetPnAjP7Ac
g7bjaaX3I34O9O8Vx/Ixt1nQCZlcu8noHS2bogAUGregzkx1hNdNjUM7Fuh2VTFjpcxH+Au+874E
A+uNfecvdCsT0HGzcP50dCYju+wQ/cT+pbdUvCgR/FQiJFQHssJvs5o8Wd8OjdUwU+sp9fnABrDy
grH3cUbnPbq/rnuUldGSiBPFG7uL9qQRxqsujp7YCD6W2CIrr0vbwzACmUe5uXbbmFQnL0a0FxNn
oDfWU+r4F7QoBPFa5sWZrHNH0/fKN7WXxifroouip0WTFyssX0KbOi67z5A4ykEL4r6xSHDJ5C7P
KajMDZ25uURwllIV4PrxxtFbOiKm7oXAY+VwdCm7Dc1tUspDy3WLpIcfGJ0Zf1j1EmY5JA2RtrGa
B1sT0PN1isJ2oOM6IoWkwGeHDo99CuNhRUo2bVGjh/ip6fgNJfMWmL2/I9bb9QM/VqV+o/lc5b8g
Gd7b6Y7+jPVguc9tPSSqR2dfunyE9GMLA/8fGdNsyFT+2s6N79Iv5SgOJ/JZxksUM4AGxETFyrJU
pe9xjaZxJmnDRrTF/FZbhyzX7XVaNAczVy5IMuT6sJpxtg4YneOhIjqWPMkwDd/sifE0Smrkg11r
72L6zAfJoWRmlkG15mgxQ7kUXyiSc3QK+jMzmmBzWnWXPbFeHRlqvD2sOVzUnEvcyu/Cw4BkvxZV
xQZArUhuPpN99VLFBk02FDt26kjGzoIETEUGz5Q4oH72DGUGIO3BAdwoBUoklzQsDraW4txVyOWp
GIiYJPpRFhs8jJc0NZ+IvnmJ501kXdqlPrl1eabXcpPpHLL2aOcMK9NPWso/cZ451MM7dKOuKopb
mf4PS5V/oTEJ8gXmVvf5DdpRhUy3fKkniss0mxZywzrVffPBJe5WTLNc6/Q5kgg+IVPu2ttKJzPM
/KXvfMO6LF79QTBaMHjYhQGWOSyidJeF3QP7NYx9T4+Sq6DDWl9WfkwotG5+5jV8GB5sFGyauUkY
Egh/8OpNWbiBiLWdhZ6q5yMo+AMufONAIQXgsbabpPs0WuPPELlvnKAQrTMSpOyDE+nPYUKtj6Hp
By7Z9ooj5m7yBoSiRr83epSnk/xkrYK6GvJ3wo+Jxpmgiog4pZC7/Kn7I6WwUzAJ/WFKk08x0XE3
N4/kJH4Y7XybhhmzVil/CWnvSX5GOMFSgnkDdOhZTFx9/PaXVr2aoxUfsIkFXU/TGc0ZFyBpbdUD
2G05GuM+Apeld85ju2iy9GirktbQdFapoX24Ea0PKbGgbbkGBKGxkfrX2H91QAtpDJZfcdzeJ6B+
k/cAhxIgj9oKraXZdGkfI5k/GWSM6GHI5BHfV0N+svuwvpnwQYIwj2yJScNFvCg3RtSva805zpRS
MPK0B8DpT2K496i1j2xJAeVoGCtJca0c47YZ8/eI+Z7KUvt+yqadHMmLFKhXhX6QzvSVO9lPO+x/
CGGfe60dNnGRPyKVyxwqHsuvKAXQKJkbLRJAHdc+uYV+q/nOxjApkzVpoKAn/q7VaWWYl3lP2/m7
bpGa382uWOnJENQI09fO6D3Stkt7Wf2OLJAzoyBiEbgePobAqnbCjTjSeN6idRK63BFt9aUlJH/D
KbaLcWdV8X3Suz/90X8OHVorbeQ9RYWiTkwMI22HOay4ePh3VkXbv0QNlGI67prnqJBnuvpoqm3j
vbOQqTzI6gv9B8nu5WUkNCKhPphUV3TkPYo+UEUTloI6dsvp4iAU7ni83vhYin/fuz7U1MO/Pfe3
h3/7tut3/P55SbfLZhPqqfAYRZ3HJK30rVhUsUVDoEeoF+XRrzBulXAFUMzLA47rYoUUtTwa6uZ6
78/N/8Vz+N6ifBUCi9DznGHAjarjHC+UU7h8GnpZ1kdvCavfN9eHvutSWrY8t2IYe5KRjOpI/zg/
wJNuFNhxYaxEWGMJSDyTvUS9XUsW3rK53q0Ll+6N6120ZefQ8uQ29OgEA1KXxfF6oyXhP+911Ewi
R9+buU+DQt0cPHvg/V7f5u+7mfpXro9rWrkA7JAe1W22ZoRrjzIiyGbQp/99c33u+vD6BddDOcbp
8p9f7tQ9bBX5muvFtK4sr6JyTT1Zly9kfPYwmkl9hEGrj71lcGEjbW5FMnpzhE5tjtd7f26uz1G1
p6E8/fDq8ULNy2eei/rgtBWVA15240XAca6ZfCzQNyhFs5kBIFbdfREC+j2BOqyigG+54BTndWBV
xvSV9d7ElsqNx96Td1VzqvV5Dnxf28wLp0nTLsOA0pZ2nWV6eEBsfB6Tej621rynQYaTK7nHWSvR
TNmuxOfs/pR2HegRF0G2ZUpt7FcxzvlxZAlIF5skrGLGZNON82ap/GxHjQOFm9/CbY6m9KwjitT5
zpPLg5dO2dGwwv4UV9FRzM0HjcXNfizDjN2ajlTML2TJDeSEND5nVOcEy6D6n9xNZY8HF5UhafU6
/4yBKFXL+DCroki3EcwlMylC68jTurtqLkib6QqQD0MctEkQoKl3d6PdkjSNamSpnENtLHQ+sTk9
O2Ge3wqae6KyN+9GwzTvqO7hr9+Ux1BzzotZf7tFlmz4luGusLOgKK3bNqHwhgP7kvTSO7i6GVKd
GTIBYRPU5JvuA6N4NSl3Rl/Qpsf8vkC+IIinC8q8TT0ZghbM/FYzH/g3bjlT+937JFE9ExxYnjVq
488LFiKUsKuRZrPAA11MR5FteodPxe5CRlzRL5uMMLi72HWLO6E9wS7JW3uhZjuucygV4LZy0eV2
1JHGs5+7tzmINCmCfO5J+WBEjQuU1cw3Dqnb4tsEIlig2FZOQ319adAZA5LXBzMXJkZVyniyhlUC
HKDY6DXrZlyQHyEhhEt/vknUO4F70mDnGG+woKI+p15pJ52IT2WQ1PDWRcuVyMe6Mho/uN6JPTDd
EwPIRqgPEUYJpQmESgEnx6vikiOL1lJzc33u95evXyEwn0KKgep277Qk+7JGtlpMxavpe5+Ds9xU
RcPsmlaPFt0SWJPuwtg5plpIOTABI/Ldacwv7FNPcxHdZgW1MGZzmqT+lBAFv+ot/aUy0aJrfv3m
GqT00pZgQHE8TMs4nIrcDCyNZJqeSVF3JpL1qmSvueumyemWJL+iZM5Lm+0Q50DPJqVzhC+vyE8g
CdQdX6mq3o9Z3wW5UGUy2L78ODbXTsic6mr+A+X1ck3KOOpub4RB0YmU51qF2/1+SiL4pGm+EGlN
a7BxZL1FMU+CotfbL1M43Xpz9nPSLMZUFk/UqBciOC5Cb4/5HmqbsUT6m9BuUD+mNAvaZn0u3Nse
GpXYtNFHON9myWOdhEGuwqFHt6Fyq6REHPD719QwhLmFeBtqkn7xnyCTplJG00nlRIQfLua3rdoM
MC4VWzuSD2HCmX+WZE3aUbd2mB105xKOkbv2aVzWjEqepmyh/7EYfwyO+WAtD0vMYUMe7WXQjPwG
xwHBJ5KyECNb1WNFVzjBAbV2RwOl5ERIhOzSVGvCQV/DGubViInmhKXdtzaO4JA/p2xsHzzd2kzp
Ay4lzvhP1DaDDrvl89wWVESYN01DQN1A/gVWkoNq37T0yzTGMyA5nEXl9W8lio+sIht9dln9BvlV
1pV/aGFILpqM3aAeoNSEYZz0aouLo94vUUjjF3seGpCUNFlhBcXEryGfd9I2bkTKRNkRrwsRJkt9
WHVEdk4EN651FZVmsuSY12rSakGaIZZ1TMdmhfSYKQ6bK1nUeZFRiSKlsTaL5suNrA+XImlsTmCX
AzUTbeo/ziTX7WMbuXpb2vqpid7HWDdeB8LVTLs7Fq4bHZKB1og50151jbB7Bx4XBYrVEuvd6Jym
x2NVx9+6znnfFdS3tfnFZzgbKY0eiNFbYXekz4fgv7ZigdYIQc5JhV/FyH7VKEk38Wm2oewMN6k2
TjsQ1C9BIiicfk+9HqS+JlNTmcIiH4Y8+vQ6pzy5+HtY+SQVRo5ZnSVwwsqYqcR0lmbPtls+tF39
jGLqY7TSr3T4NOnp2I7GHAbOEu0571oXwgfdAsGyURrI9dj44QPks1cnc5D7M80HIVUY78Kmu7oB
Xu4da9nMDfWPfS/PeiyHTeNAPjYhukACHO0b+z3WzGVLIxeY7XCuI93+Gdr6VxMvZycpjEPptN6G
HG1aRajKbGNfbJZJ8LfdgxU65ClIQI94runARn+I7Du0gtiksLGKrYH308mgILNp5UTNfc7qudGM
lstvCD/TujOV490vY6QLXMsXMuTSA2ek+Bjp5Z1d9ckuEvpjbDMzG0Up12h7xrU7NLh9Lea3vPyS
WoZyPkUz7HNmA9J1blMbiU4V3gjPurOiGuWbajG3u9aCO0P7ZcfexjXat2EW/s6p23tgWX9vejr+
I2pC7fghz6igMWEqNr6IHuCs9yBD3l3kUuzT9bU4pMTZrBCGFXu/ZnDxbC2Hkq3IeJLT0TSHb6dZ
XoqpHPnZztF2DLo5iFXKiU20us9Ijk+EhE4Mam0wTgIpdCh2QxqSdBZ5WxpHQZ/7ec3ZhvRuZuMV
GX8frSanVYGpiYXQ+apAgFcMpRMpo/1WCv9TqGK/cdAm5h/xK2w0/gtuvbdKy1slPRrHIgeeCFmp
E6cR26Y8ZPzP1q2y5c6eHp606KvsXOR1qhsKYsw4JVx3t5mEb8pizbuNPeHdkjIY6JPlrsUSWpuq
SLI9JYgzVLGp7YXbDUHkNbSUlGI6urh4aPQCPO0wdAK5Un14B/qS7+wBnY7AmbxpmuwjHwbtaHUE
LXQWUi6MuXm5LZy0Ddyed59pSYr0gBiVqXqVmp2cfj+jnl5atQXET6bJ/7AUw0Bthp+fnLbhUhXV
ndwObfP6+yGak11r6dOeZHNry5INuaiGP5q+ZJbFp+s9nPAIDex0M+M6Oya5j4Tzench0XZFIXWB
Xl1/KRe3hznkJdcb/N/VNi2HHzzq92KK0WiI/NRFSCNidS/xWF0wMB9m8FT+BMsD3dHlqe66Kki0
1qdjaWG17x2n4aTi1PRCzlRe2/DCrlze5iIuOW01RIi2Bf4TN93wAd3U/O9PWKbLU6OF0za2tdfr
U1lMDyHKEhwUvW1lh4nCnEOj2RunM/y9F3Vb1Mzd6XpDPbBYy9rGkOQPWI06LXBp7l2R/SyOE64n
mnSpZM+lAVSFXL6kAzniE0cPqCHDKnkBvVpT0C8R7dDjUJ3QllDvwimQ47r4oMpZ49KV7YfEuxta
CblYSLQiDS1mmaBRDbmjCIYWqUCRcPjYAiVeEsnkZEZVwntMf7G2cjygIj1NrCekzEJcpBjEcl0C
mCjbSm3N9QlsoT71YkDRURs73TQrRgk/a05jLZoAdMEHeRyakyEnb1f10U2fMh0RXdGeSrsz1noX
qbNLBBFyfdJNy4BDChA8IeixFm678cqGK8aMP8mzwHau/2AC4tbYx0qa1WlUv4RIQhgMXXLbRP5A
5YwIru89BX46Xe/R5eMGQ8oQ1RGAV4a0nWHR3ZJe+suIxHLw4XyJbGx31ege+krIrSBUP7Ysf9XU
KgZ2Gc59wRtIhPxhQMEHjdfe1GVHGKIYHXXZfmscELCusfFmR4xzs+G884veLtOQ30Jr14HnbSt0
QpFmo5TyQJMcGeHSiXCVTZNEKjEFSSuSrXVvPYQTsx7V1rskdt7MsXtJC4TQmui2RY3kcsTuiH8C
wNxN0+//v10MZGL8n0wM/yt//3gv/t3EcP2Wf3oYrH94Pi4Gwt8My9CvoRf/9DB4/7CIzTARGRs0
Jf27h+EfQri2yzKDycZxffevngbDsEwfSwEdk8L8fwvd0P89Rsq2+DEefgGMF4ZpCMiGf7c0pDpD
SGdacPxFjxDTk+maCALGV6bAOtpiOir3XROhJuhU6VhOSMQyMjP+5Xf2n8xE/+ltuL6Jv4KgH3Sd
f3sbi95h+V5Gbd8guCP51vBOhNJ9uJ349Ms+iBpwuqSrtc2QUbXZCy0NYkOa+//hbfw9gYTfhq9z
IrEM03cdy1aJRH8xeJCNkuLaQ3EmWqsOwtxCz6lrxkEL1yZ/utNU/cic8OIk/g+yerA/VICVOljR
UpL22ZkjlbdEQG7+h7dlWSrN66+OI992TUpdbIEPhiwWoX5/f3ljMuvsBnlYCKc9E+6OgHxnpc1Z
r2LvpnBtfyUlLs5rXjGAIuoQoMVApoZVr/C3k6o7OhVUmOXswiE6jmwFNzrk5I3r7jI6Km86LA57
2y8uU2VYN/O/bvLaZUe3Jyax2Zs35VTZ68GP5ZnE/PmYaPNr2BT1SYZsr2aiVbfRTC+RU4kvrfGc
o3VvRw+NHaG8lRPixJ7Ze5m0A+Pgtx96km7nTqhCt03Xd3u3yWH78m6DHRFxU5v1eOW7z1H68KAT
BhkxlLciXR492jy22vwrBCs2u7RCLr1xqaQY4bM9N6+CbB5PUXZA+ESczLjuncLcNlpz56afCNkv
VjrFJxAyUksbWi1NcoRpVJieKEbGOEuSyqbz0e3DrhpEV+bCcra6nw4r26X41WOPTrL00MaEBY9d
ztzoWVx/kWfkBy8m6DnlbWXF94xk5aDVDADQd1+9+kDKmLKp5LWwHfarfiiCJcL166TM2kuTr6cO
FIpynSDpvd006iG2/eSL1G9gaNfZUJ347ZbLpfIJdzSpgLTgYgC879PHMm8+JrdoiZgqW8ZqWufI
8DnDc0JEJESmjJRxRjbAnEnJsospNWIW7Yh0JmKBZHfNsrZma1yWsN27JUMKOrRHHe/fztDTw4jn
nHp7sJk6ngO7mJ49A8pEm5uBbZ+UVNT8H0iOtqF70Rf3LXIXFBjoFNm0QlhwEkprXQKFmeK+h4Fz
s/xLt5iHGKBQaBcLanqTaViwzQal+1OvHxO9IIqnnJNzKj6isTbJNKADm+q1uAAbFxIfbjZ9SRre
bXJdkQb5+g6OBvAJynsLnIOfqpS3A8KFrRcN5sUqkIjkbcxRMVOe1DIVYJf9NbMgrWeS8tfVPH3n
WP7WGVU5q3zQIE8dJwy6Aem3nkf91kwil/yY2r4tw5Zw/ykMkoai1Fo32r2fmyiOTDvAETwcNZsb
6q0Zz693RToNxz83RR/bAYoIEH71Bc1uPuYkXzaFMjPXMj4DRdlc6ev+eH1qjEgmRMvO4+tNP5TP
9BNRwPqvl1zvZer7r9/x5wvX5/48vN5rbbmgrLH3jDUA8caYLOtJWq8U4Tqb63PDvJTH6z3LWIji
n/NXQAsdeltryuOUWOig/rxQp+N2VbWug2uJL19vaKqOF/SsPOaQofKQXynaQE2n1kT9q7+f/H17
fVXio2xZJnoUrw/bf/2k68PFISpkWl2/9S/vZBYi3oezvuk7pFNWo6e/3+Gf9+bRSQZben0L12fn
65u//nj3+uz1bnN9u5xC0MqyLlqAfijy/K+BrsoVUBxUPlvbpNY3Qy1yEdqGdctu16slb1TbHlsf
yRLhZmYPbNVCGLMZJmyIcF+jWhgdNseSDbJUq6TLTmmxW/bsmLVaNn21doZqASUUsdibS0ePlCnB
hjmx439iZc3ZXUN2WEsts3aCQnF00wdK0cE9zXOYCX8/N/09mm1/N1JTk+f+xh1iImHUuswmxeKs
VmidXRrQMrwpyzedLVDWeBx6tXZz/oaF9usvyEEc9k67L008fUh4KBFWi3vMBk+0YsIwW99pMoyP
S5wfrBHlj2Ei3WH/J9V7syTkzLblJNekaWacnpv7UsEGUgEItYISEgUq0AhuB8KdNbAWIIcZ7IFc
hwPOyJTTAbBEpwAKalkGeOBu3SYzy76CMeipPNPx+9UogKMZzo4CPBIFffSf2OKcGydx6oDFJw3w
YAybAbyEFGSMjQpCIRZjSwsJoAo8gUq1UFiLr1CXDPhlVjiMqRCZUfMsdASnTlI66ALa0PCAREnh
OMnw2U7Fl7UsH6Non22UnQ8aOOTe0Py9n3Gpi4h+P5c5Ei8z6liwiXw5Wd/Me/4qRLZX9eBFwHc5
FSwjKWLgTa5CnswrBuVwHRWtcYozcj19caT4jBOAjX4SOTgTOvTxUujwKiruWOFcIcRufvEU+oXZ
p1qhEv5OAMYKADIboEz36omcBpyWzbmR8Y+EYuuAbSyGsBgA2Qa85zQ/OMN7OSYghJ5NblXeyD0V
J4+6wupGQDtTxy9U6s6HAZznKFyvTpoGxoYADQ3BSYC2UHfkbe5Zyxqpwd2iERO6kGViG8SswRzU
a0EpvS84AowGOZhrHnRgRsx1NxmwIyPGXigckgP77ChkUiiM0lJopVFtdcDLRqGY0czOhftLu4Bq
+4dRfrHBgy2E0QJrvWyjfnpLKnhYK8pntLD3eVL84k/8MAKgJplbbNzavlmAVjMg1lBhrTGgq0Pp
6/jgWTba5v6hCIkA01rjnXVuj2KcHUmht4kX/zATQpGEl60pZFfixXO65Bj8gX5NIOACKDhTmPCo
0OEEmFgovNheHkbg4xkYGQutx54m5QnN/FZTWLPhXJj8DpnCoBfAaE2h0g7wdKtwakch1hrQta8w
7IiIdIVpq3SlzQjM7QF3S4V7xwDglkLCJ4WJX6sTG2ByxFGPk8LNfYWg0xTo3jqA6lKh61x+YpUV
tdEjED95ALTGKOJdPLe5dAqflwD1DE4/JcC9sNyXNuPU5Bcch9gayXDgrD1fpML8o9m7DyEBbMgA
GvMiDg/4AbBWSTKLj0gb7gAVD5oR5HISyx/JQXNHmwDBa1AOqeIegCdWqWIjRsVLZM22VzxFA2Hh
OMURejZyxmQfS+ggxWwgBLopoTqk4jza5cFQHAgUI9LSsH6rFT8yQJSkijFBv/TkLidPgdaoiW6F
yJ/m1PnypHhHTJJBvGgQMBlEjM1IG0PMRD5BW2E631hQNiXUTaU4HJHs/dOseB0ajOKALp78zr2y
QhRWFHe54oISxQpdv3J97veXdcUfRQ51DhBKjWKWciim66tCxTrVin+aFROlKU4KB3y56hVPFYUw
VqnirshCnG8M6KxF8VpUtm9wuxWbXHFe2ZX+WiDCEsWIVYobcxVLJhRfRrr3OoRAAxFTbJqpeLUY
gq2FaCsU42Yq7m1SLBy2bbl1IebIGoGhU1wdGLO81bWnRLF4uXonlmL2HMXxDYrtw9CYbXwIwEkx
gbXiBEXyHfVwhIAp3CjeEHP6+6SYRBDEnA8edjFTPOOgGEeqtDLFQFZQkb0BJ+lDThqKpdSgKzVo
yxz6khUpvEkVo1lAbXaK4ywhO0tIz0axn57iQQWEqAYxmimGdIEqnRRnSmqweadDo7qKT/0QUKt8
S3UQkK2GYl0n6FdL8bCRFPe2YmZdxdHWkLWxYm11xd/G6kOsf3O6sLtC8byzYnw9xf3WkMAzZDDh
TNVKgx4eFE/cK8Y4U9yxhNRSXHKnWGUdejmBZjYV3+wr5tmHgg4VF43ijIYI6OmoyL5jh/cIa20q
/tpTTHamOO0JcltXLHcN3d0o3tvu8PEaTUBwyk9PMeOIVrCvKbbcgDYfM7HnukRIEoR6rph14Ld2
bSm2fVG8ewgB3ygmvlCcvA85XyqWHi3hdOdD3E+KwS+EYDaA0lfcvr1PFdPvKM7fUuy/UDoAD0GA
r5QBidIIuIgFyI+iE89YPr1KXmz/gwYSDgtgc3WDZnNCZ4FtYH292w067qTrl8xogLtu2Oj+TaOQ
Yo/OV3/TLFh1SzjM9ZXx9ess8n/VNPz9yc7yg8xcKpUFN617kL+j0+Hbv95LjLT97x9eX9Kq77je
+/O912/78/B678+P8qyZc1UO7nj9h64/gPO3rfXeIdREe9TQa0Hpc+/PzX/7HHgtXSX/6fugi2AG
iBcN8XP8fsX1Za6RNqSf/evnFw1hT9eHv3/Wn38qMfx/vtKKT0WIfaBB/CZcog3Ut//l65E1EEZ1
fTbzHPQof37+9ecNw/DWerOxYVQizaxS/2bWUJu5ud7NSQDII+M5X4Qy+qVnIvVyBk8zf3XsYoev
ST9PpKvh9Zq7tcGKd0gjtPdlhoydjIIwaIjnpbiNRPM0ogbPhR8meIHfzbCKnYKKQ6sqbpFaUt9C
Xg1cWpjf0uXXbrUY1eP14Rjp+W2ixQVbqy23Uz1ZN3pnvqTCtnaLySqdo7TdWPmEzMRxhn1StvrB
8zzzxqXAYRHtI7wJ5ot0jyAVTvi/uDuPJbeRLQ0/ESbgzZbeFsliWW0Qchfeezz9fEiqRamuujtm
OxGKjHQAqSKJzDznN34QH2AE+HMZlH6t+OZ87CqwfKUMbAM5S0G9OAy8vZknqz4M7o1Vj9lhaHfP
HMTHQ4to00HU7FJlk5A5rLTTgDIVqWbvIH6H+BoGP6Z5ozIekFPFC1pRYKBp6yLnnYzGe5CY6TEM
COmOA2cCVAWKWa65yCCMylKuvXmpmequjV2i6FOhELuoQs/YhmSdIfjo5iJ+AOd4BHSdoKdbaHvV
O8csbPyNuCHHeZaXMesPPE37g+ElT4VqWDyXmQFitztE8BAA0CIsVcWkIyQLljx+fUQY+uCF/F1+
HG3s4zGuA0Wlp199BxEHtwEk7lTFxvaxiZwEnXB/3LgFZ8oRaN8sc8IEMbvgs1v0eBeFwVsJpwgK
RiYf5NiWD6ImCg3OxAFtl3Guxig7ITW4IvYjaQPy32OkZuS5uCgfnBSvnwTU2CQCJVSiDE3ZkPmy
YDlYXxEZ1A+WUWIE7NVLaWo10zeF8wVxSn0Sv/vZ51uEVmAcVm33mANyA12DNof4Yoma3XbeCuLy
pFOnDmwca4S+G3NjQBo9kJdGfSQMX0dHV/MF6O4IVV5rGhLjZpdrBxtPIz9m06fyXwm6bumhPrI1
ck6Uk6icJPdgOgwJrz1+JAdVTqSDqMWeTRZRgy/uQEkJ4IHVQbUJGgOkrGZI6TKOi9exUXclgrZL
dbJ7MaI2OphqHB00q0bUe+3owBdFrycNJUC+hAhPZocH6+dMMV0Ulr0PzeaJeHS0ahBb22ltAoh+
YCXGHlM++AnmMvb0N6ynL70olCbIYMsqqCRXOQdBg/Sg3/0oJATTQNlO7VsVLt0wndoRZpHGFzHQ
TJdkYQO4+peJoiruJsZF05KBPWuRptxe5j5wf1XRd286dQG6pmHLe++7v2iuVQmKc68a6IGMJHsQ
/fLWsRjnCKA74G5+vr/7K97fXiHeedwSOXPJBczFCHSSg6OH8vo+7/6y97fy4d2KKR/ehpgs5rUI
i8dNcSzBYa49PSZ/qE1w6zy6Ro11sDsfuk5Z1yj1Buk5I+AM9Vp7y2Jdegghfc89Ij+wM3VwtRjm
HB0/WnUWKgtu5uw1GWRyCWt0BAgISM5oFqkRK7ssVtUDwUfc8UZIEUC4hno8eeFrZcnrmJjFUi2j
ryr73KVtOoim1Jx0dXyegZ3EMx3W+ixHvHI6W/qf7HSNnLeF7XtlL0l3jTs9UOV1Uud8g1VlrTcY
XqSDjBVQ/AZtu1gT3eA4qvXox+HysOVN1DOrYjsIHxs1QgV7scE7jm76KZEH+7X1P+c1POCyV07w
b5KyLTdS2V7SludsjQUFDCnC3KPdQtRKo3dfYlkeu7E76AWBpK7RvjZ69TVqYn07RTqWbQi5ru5D
QITte+Xa58SAXIS+LLTNah8qr5zTDCjA8XLkMwJAr7hLd4K3S3aX7Qsb3Z/Gd1AclFWUnwaeRIlN
AgB6lkv+m32/CyolXyE9wdHJ0b8YuOvOC7nbpvwEHyHDGETQMV6rcRNCqiMzFnlXnfqSrhSjJqLB
YOt1tDGQC4xATcpfQFV9qmVDWekDB4tRh6SRv40gpq7IWaxtRzVXfEmOHXJ1s0wPz4iZINNT9id8
Vx/aiYnGT1kH3zX2esQRTJo1tVleZKdGyCDIl00rpRvUobq9MY5Q3U8SOPU1dp27zNHNQ28PgJwy
1ScA3eQP9afQNe1D1w75U+0Eu5rw5TZrQx1dJheFkhRZAB+bXhjsmXnSG45LiDQgc1GNq7bNjUcl
9HB2g27cZuaxkzrl6MruOswTbYfMUr+IXd/eF0H3XU29YU2B8cMQD5u+7kCRpzBjLGcc126iSpAa
mmrWGp60ZUOSLV1fAnzfARZM5HoeWpKy8vW2mBEjQzd+QMcUhvHWTBOiHA0yiEaTqzCuw//oPoo4
sp4hXMQ3ikibRpCvW+MU0awcqQUREJP0b+LuC6c+uFYmuErbUNGesreRYta3tNz/W8U5WUeJ7+8F
58jVVtGHVO10xY9UraI6/+Mg+kaqFjlB3ZxyobdUrWKp/6PrsiI7qqEC8PrFHgFTBU2fzEks3TaQ
rjHI3P1QnzMYMhCpszVNs3Tyq/r/RX6OJN9vOcDp/SiqYmCzodj8RxFe/D0HaJP6w7tX1r+PVf2f
sh+8gz8awQOkkXjhlMr4OUDWNVLq8Bu0NnRMfUW7lGEVbhXLate4Rs17v+svno/xS9MkBK0MI7ti
plZdkGidubgIX0XhNTVZvhhxGN8b8qtX5DpsW/tsWQoydXXrAJiLZJgD0xUE14cdlFIU1UYvBkyM
3RmGejw6OXRUMTZLPwsLYOTR9mskcYZAcuZVVyQQDP97juiD4yQdiFmIhrg0Vd2X0kqalc5+ctL+
Vt7w7H0wirL5rkSYvChN8z6UfQqz08CVzotiTBI0ljSjDq663IL4tKBYYptODFPOymOiusVRh4my
cTP3+d4l+kVx7yuQQQF/4ZBe4SIpMKtD11wkDWT/PJ6wLOlUVJGHEM9U45sWbxzQPR/7bZWIVJfl
E0J5mi2KWzsDt1TMxAWB3W3LuGs2lpiPFsN0FQ+mbWpoDZHiqgXMWFUXr4Mpqw/SpM+sJ+yPGyND
jK1N9tHgwTv6WHWDJNnruRRv0caaCK+T3RLPov4oamOXRQPys1W4n0bFQF1k3jo1MGqUQwnTp6hE
DXsE+OS2rbfTHc9+y6M5djv5u+PiV9Aj5gD4qH8AG8mJaLDyd0UJHESg9Wpvh43+oqgZQmR58d6r
Zgp3oPRWYloXyBeIu9qjFZrdL5cXHpQrSfP8dW41hrUgixTsbLs435rCSsp0JXxaXbNdm6kMl1O3
T+RbWHoatInavpAWBSG8k6VkzsmYChLue79R9P29v/FTdwd69SK6RNFgmXPS46hdBEn34x6+46HZ
4vUJklchAk1T0coGKr9JG5MS5fv1YUBMufdVqE+QFq5w1bBCJL003V8rVfEqWs2o16jWTAMf274U
M8RZ19rHcWIRtcDw5z4Tq7NpfWzVH1eKETxslm7hAQLAzuZRFHJcr0tkmh+StKkfm1xBfzoNLgXZ
mG8tsa+BLOtnLQ/g7uKV9zxUibYIMks9qbk/ct5Skr0bdtD7wHWtDQwL956cS92zXyM2u3TVRHrw
Qf/OpGJQNj1r//lWxGlEqFbZ/dI1DUp2YcyBxmGx/nNuMFn9flP73v9x7TSShJW7DFFpIDMPg6+o
C6CsioOgfcz/bCp0lc+5MX2dSMNffYE7HhxkBI4JsVVinXEDllS6XeQGobcloQQocAI9OM2YHiJ0
lKZGEI5Be+u/Vf0BBcTBye2lV2o/RgRgAoac38503+2XA8YLs7KSfXgtXgKTTodjznOvQQXigRyl
/2B4Cv2uDSmLXQS68GJeg4/UbTwB9KIlym5o/Ymer8uPaIUMj9ZC1G9Fp+booA0TlD9SHkXfaPF0
jNzykE1dvZekB/jsb/eLkJQj0/37Td3bDTKvPZFI0/gY/fRsE0oZZRXq9eSQfOuKmmoVdlY7F01h
wSzclX/OvfcbA5TlBCXSOUdua5eMKcxyHSPlLlQduKJG8hXlPQl88Be5NgtM0JMIOkDMBOPHqvDv
ExAnzXIQcb/sB/6EQxKqwXegDVKx2Gupigl+wTR0DaOk3xfZjHRHhi8rOt6O1Wxq/vqHXitxwzGc
1lxZsWGuUSR4llSFSFWi5/BcAmyW8+lvDs90MfSqcUJ7UH5UWoOw8pBCcZgGRZ/vKZwygIHsxi4w
jkoSbhO9jJDsCsMv8WgQ5kanA23nz5HKNzRui579YroSLVF07TY2m+Tp1siDg+yPwbn2O+nJqAEb
IGnUQPHh4jxBGzRNy3IrmjLJxspkZ2mFU+A3NqSdNg4Seh0yIYa4OHt4xXxT5OAtihrlGXEGDTvN
yFoNChAjv0W9rAvlcxDqiFLFCN65VYv+XTIJAboyaIQ0R1kBL6T1EMOLDBsVDhVqMjBFW/1Raigs
GyV5nlouNmrh1GxjRLq9g2iJaXYVF4s456WHytIfb9O2jRJERDi05JwRe4amE0pr0OrWs2HJaCB6
7RfEGhRoqg4CGUU57hvHI7KV9NkX9wHxomapJJW1GBFu7S91ZD7885dGVX93BORLY1mOYli6YRsm
2uDKhy+NFao9sjDYA3fk7xYxyCU4sMp40bxlFKpo3hQtxjFjXZxNe0iwo6hgNoR98iTnSX1AGMub
dV7Y7wEi8Q0Y/zJbZy9KpjhBHwXddPDcPwdETfTx3JFuAx/67td+GBDNv+1jh6nO0MXYxoGaLvNA
N465HklbxbDddQS/+QwV0J77yGW+DVZzdTT8hktSbXmleV8bP1EQO/KgIQhZecOqtF1XyjaJNx+Z
eZ8tAsScqfdWFb1mbVRr1Q8Ot+nTRNFPsqGfRQGWXdjqhJtClattjoLKycGfGn92zXmzs/o0KJn7
PZBSxE+LfJs4ZjKH1iY/xGozwqZpKzBRCU1MslQicVQJvp9C/Jd2Yp7oGtwJH4c8yWJKDbM0GF/6
InIOtcZvbcTkeYk2PSbHeIZcPFDOFznHLwCELG6behZdtFaKLrbuJ2sc4Iu56BPzdJiTm8TGUlA0
RdHZhbRrwuHt3gUvMzlao7bV+JMv1LJTN7xKCOAq0p4jcuZJb5p7Ueha0S3dWIEyN+0Q7gOiJvqq
oCF7+qdh3A6AjKm+BLPyrxuKWq1CnycjoX3Gebc8mI6HCnKvPKBbaLxYMX4rmhc8KaPXXf0hWyah
IT3mspShNKx5c6X2lS+mpW9cz1ZfrTHh7A0LfNthZ3NlcfkqJqjAvnLDqK6Qqoot+C95Bcdeei0b
e63nnfLFcT0SpqT7TmZk5wdWH9L300C8Rqpp7Y0qwQldQ/HKHaHDDal/HEwVDx8SCWDiVe+BrbF/
Ldz6HGS+DH/Q9K9KBh4DkjR6UdOgKFqpPA+lIh9F6z6DHDOXT1f9vIeYoeIFcLtHHaKt2KkJLDu3
wNjFjlwbZd+pCs3Z3kma/Xu1PxMIkNZWo/lL5EykF7f1xwXHOGJoJBRfZE0jKGGzGohRs+wXJH6l
qx+l0mOXNGvoLdJLi1bhv4jYq5NA/y9LnSWz0Bk6kqnEbByTc+3vS53rR30gRXBuItVpz5lKGr8L
3QqbIH/fRqgRzaIHZBtKjGK8lnSrpT7bTaajXicd/BjxsHkAOAnhwThbidXNjoDAoSwe74I2zZxV
WHfDCgsiQAxR2v0LKFYgk39/+3BAgMib6Lny0P0owj/EyIoiPOB+k7rwWDhp9tIPIMtiW3urtLzZ
pp1nE5TW9LeQEBMI2IIDBQfmpwLTLPTY9DfMDYJNgOzVUjTdJvsWa1V51mxJumDxer1dDZsYCzXf
X4t7AyG64AehBziPgDDpx4r0bF7tweoMiPxM1Vu7tn7UIqMg1WHkQ7WvsV5fZgOOZlmWhe3Jx5u+
MhABDxuDN6E3W8I5iJn0eD7tg9iybgVsLay1RLsL7WIx5qoyaxNpmIvVT3e9ZVDX9puu+BVmH1m/
dbK8vPIb+iYmlPy64cVJ9uM4xtbWzcpohZxc9R4b9lwHdve5qgjZRj2POOKg6vPoyPIqrXJtCf3g
16YOMgFshnRNLN07hkrgH0VNFH7OcZN8GGpyvw8EI1yff150TawEPnx7Nc68mszKo1mo8k/jvyCi
Fc2D7tWH5re2skvzwQiamdea5bFP5BOIgOFRc2oKywH2hgHNypiaYiCW6mWomsNtmld17tb3yBOa
HVQsDLVBbAK4uIRS5F4i+HF7KCMvLYHniz4idTQoebQ2PLRrseXAA01OO8CpZhiAp+QKMXH0vFee
r8ZeXCH6TTzGuKvoQJ/VFncVLXGFuGui+Or8fhd/QA80NIpgLeYFUbYroPpoGuwUfHZwYrlVp7ao
iaIjAr/rTPb/M1FtwnEhlxpQzyhKV//8KSjqf38MBL50BU9a4hmA5j88RNQgjaM8MFR0U9CYD9wi
OiVl/OjYQbzDujA6iaIdlOgUBlqIfDAmf6JPzBW1sra0ZYfMyfzDQF909RaE3NuH/qEvo4e8u37o
jqZXV73wUGcweu73F9MqKQS4GWvS7dVF363Ar2ZZNTWsmZ/v98cVYOLBoPDT+X0grRCB9Djf3Pvv
LyYpYLFSRUL6hv+96A9IOQO3KON1gvgtW3+fogb9Mru1P1bFBNdUmPCx+stlvpYVaGZ+vNnUrqVc
Wpi55EDD6sF5kQk9ihp6jiqh8KMRNteg966aV9pY9GC0R0A6gzRaD+1MnUgFYsQkDHkQTRQP81Xd
IdIShYBpHcnvnitVITdZeY9EoPoHK7OgHUij/B4nTjVX2khBxMpOn4AP7UU/h+lw1WHyuEn8QHlX
SYKpbflmEqXa5koJTW26+g93VdJivEW2f/MP/tU+HY+Y/3p+OEgvybZpqKwhPM9+f36EWaZEXasm
3wh68Ambbj95qKr2MeqQi3VxhRIttGLRmfXVJF4Sca3novOXkS7c9G5cHEVXPciQw3ScctmC6t3i
Phl9Vec2p8Ih8TCQC659t1nLqJLP1KhZB2h9PShjZ1+gyLD/saCeW6lzEV1pnVY73YgAT6W2fVGn
Ih9NBK9CjAdEn5iHpkYzl4EmrEVfF3v7hPUYxEGKAZHSGXtRuxeiz/T9dMUjGlODaZ6l4jB+q/7p
ul+GAcAPG8nhMBu4+sf7/+3L3V+9qFgSB3Pxp6nAI6xdzN9oP8q9dMisVDqIWhBUL21kSOsP/f00
7d4HfBCPKbzY2JoQR75f/2FeB6N4XnamsfgwgMo2PiXihkjsNwubdzv/pVPc0SREtnGIo/mNoe9R
zQOkQMR9D4PKq6KyWknQNYkxUth9FCDfowXGbd79CqJvF9eVh/W9636ZuKevrwP3SnRXRmslbZay
VHcvtWq8a1PoO0I5rybO8Bn33HZOEKFYu0QuzxAzlqVpF5/swYb5ANH0CNXaOviVhbmw7prvDoEa
cexHhSsH9SLHV1ih0cYqwnqThv6iiwv3pLqQam0rf8G3wTvlcf2euFnxEnpRfmiKdiDmSrOBA7lN
Isxdb3OTRl2XzYjl5jTaoeNkHcDDFWjbN91Z68NyO8hYVsA3BJiaEdJOrdj6JjvvqI5URNRJdbpS
gBpLMdrbNrThqkfatKI342OOsC+0mVLaiD6sN8bzENi3C0QXwf5mlfoF9GVMDR/FnVxPuzh55h/F
DNLq/AcJcS09t+jmphMSJcY3rMSWiwfg0Bv9hBIkCjQoBUd5npSiEKP3J+N9IGJtMVTi0veuTtzk
/kC9v9K9T8yGVPvj9u4GmbBpCffGkXW8dgD7inX91p5GBgVMlKe4x3vXfflX/rAbEPPum4MPt7tf
y5+ApLhoQ6v2/2WzoP1O8sPFydBM21AMGI+yxd79wyNXUlCLJEmvffU0CUZ3FqO6GkTtBm/AfHZr
O4Hvn6sC1+c+rLPNrdMu7PzYjwgf1wMMEdDD/nmUUXcaBmIj4pIaIOO8JCmNMn8Xngo9ARrNjhwh
ejM8iT5RmLFjrqsA6UkxYEyjVql66xZ9KMRR/3l7JDzQfjujGByuzOmfShoWbtjvi4xWxlXphFH1
VS+9rWoG+SHOXXXVFOH3vnRGeWUUVX64VT3ntc4la8faIH/1JPcpY916UXxNXrq94ewrB9Y9W3oU
OsoMUf2o8Pc4yeHkWJntcew158lM1FXgy/ZbisbVprV0E9yP77zVevM5dyvzjChFjDy4905Y//LP
/9cpB/r7hhzXEwOvLpvtoKzgyvX7/1WBvKP2qpx+NcMexDfJaWRE3dkY+eZZtGSIn5heYH4UwxxL
54mZXTxYCcBOmDsJh+9idcJaO5a+iorQn2PS6O77oUBZfarlWndqkSlAwo8WGU8TB+SpKgoDGLk5
DnDcce0hKWG6u0Jqy30d1fK6zer65Ac9mwyiEE+2X2Au7+SABcrURzHflnhdI/AOHjL9COYY0l7U
RN+oq+G2sXA3nwY/TBNzm6iFZy2GpXK6VxC0D94QFM9sOw1gbkG6GsNCeqmHBN8v3a12oqlryqsk
OcZJtGSUBPqxfnF6WTs3xXippDT8N4rrxzQyv0KHLyQbIpndvKp8DFbiKCn3eWlI+PAY+bpJpU9a
3KYXUaBwEpOgCc+8TYewTpDIx0BON81gphfYP+mlbLzkFCEI7OBx4s2xmDLP6Oy3QTuJDjafkSJ3
T+JeynRXG5dpyBzlw/01jIDP1OYJK+4n+tHCe4YSuqgjdbw0OWCHqHAdhARQg4HTPq5i11Qf4zDx
50HXdp+7Wtkkcab/x467dRqb9me1g1TjGY53HcKxRkcqxbo5supli5oC5JHs4Z4O0seCt6op0a8p
otJ8hHKtHUSKCAwgogNK8ceLgga93HnABdZ0gbivZPfNcXqV2o+VeJ4P0a+vAKjuHEDCn+dFBqck
KRp0ucqHIJLrR9HFj2JYFr6GpcM0Q2mdDAeD2OuzRTFY5kF3y+9plGfnTgucS6/Z145f1VtpgmVp
etb71G3Mt8JvcKNywmuf+PGp7BDoyaf+NukD+Ht2vE3dYZiFURwgnpDBRRrilVl30vFe+LL5o1nW
/bMbtcTYr77aanvi2D8K1dW1fYwhQYGOSaVvYyNeiD4xZYDTucfPRFlHMrGCMsyaV/VrabXaq1yj
CJ0UMonrqSmh+r0qtcFcmSXEo5ItwaxrU+/hxzWZV+iPiueba7/zC/DkhT6P+W98rczjKOfypwDg
bGdK7aEtm+xqDoQ35DD9VAwGJNVA0ndWVw/PgB82CTmXTxrZl6WkRck2a4IArxtC8tN8jGYtfp05
IN+piQHDdPF7qvEMJZDb3Gwc//boocCt/7gS8quzDLEGIgtgKx8PH4bX5WWCReYXu+IMp+W2eVKm
ohhxhasTGYOrqdk1eUkyUVY3pc06cZ/nw+XaA5U6FJ1WA6UCS9xYPbroQ+O8tl63DFt1/Iy8cIVq
qO0d9AybE21Itx5iPefUMFmQUnNr+UF1Fl21HkIYNCpEkn72iQGwefyA4/bowgA8F6WDsGyCniOw
Mw6DiQbsgnRBt1d8BFEMiGNT9qDbex4S5qzpw19V0WsiV4Ld932CqOY5OZ8w7OFwcWU9FbfZ09VO
WY4zFE7NfYthwEyX3PyKY0OwqSKbncOQyo/epHQ76bcgfm4Nq7DK/IMoXCYehjzFUSzAcObeJ2r2
NPq3fZCLo71rPt1niankyAYcVGBT+3mFGn/eWCDvCjmc6zEGCUgrq1tjOp650+HNxBqochUgKlPX
ADMd8/YRvRlaogu2drwjMQFbB9T7WbU6ln0OolpWDe9FGXsb5GbRZ8vN4d0PfCDXbvHkxpFO2g8z
MzGNDwaHDDtCVDZ1tce21B9FP2iYblkOaGeJpsqZDtDxuxHaMwBMMyfEVCY0AL+3WMA91VPRKiTg
nfp66/ETZCHjPt/5ZmmcohQapG/Ue7VvSj4CCvRIR3x/u3A3KmZ5RexI3mHqDA58GvVHkHC5PORb
iY3DYgi94AGYSrmr+jhb12nUwNSSnRlHdBdsYY1foe5+Ry/nlZx2+dpVKH7L00WFj7+aiVL4Co9z
7P+AhXI0FFUL1UdUiaYCa2Z9Lqoa9JN1HkLfIoYNSFc1dJssFB4Jeh3J69xLq5ktJRuR20lbMo4G
OKe1SPzISdptAcDsbFA5r2wi4nk/OsgS+PZ4JYT7kE6hC89NQWTWUo9Guh3u4FJbZ1+v0VQwpK1o
IWNhnUUNQuYceKX5YMcBWQmEQiN5cMeZeObawdBuajV4F89dKDjOjwHRTsZ+MQ7oNn14PgeG9tih
CI2cfpCzRqFQ7TtZd7GyEBR7qQbPsUOit44S/13PzG9WJOdf+2zYtXaC4YLTXaRoxLoPriRvA3Cm
KOzCTA5gKpey1RoQhqcBoOzuQ5Yqb8GokcwWA1Lj4LNStGsndeSDO4wUdqIcRBOttLEB20C7rMxq
U1j5+TZv6rqNijY/D9D4UyHm8RU7i1v1VXzCfypbKH6o4ywlt1dRKGz0gX09mhkZKDcs4kVnRuVa
jHmZnx1zpX0WrcZN22tRhl9wI5TnikbQM7cN9yQKpwixfgSGsrz3NWYknTrXWXlJZR7u/VZkTafW
9juvJJ1UueDMybMcL4QeEKzoFJPltEUNIkwfIqzetwBB4rdBcza1kZD7Iqh8bprwi+gOAz3CULRu
YJ0wq+WLDojTD05m6tro/UkL0V/bFvK1cRAtEJSJ36LexyctCrqVrXgcdM1M+ZRJuUMslQdB2g/O
OU8TwGGKU352I9LwwHe8C9gnYAta5/J+QY7qQwvdypVqxDooIhX2J2Tsv9o9Mstzryu8BZ7j9T4R
w16YN/vIVOu9klvxtolVqGGhlJ4tB3GMClG9b/WI/UANwpt0OyLMQXPKwsoks9qwhkWx9dIn/UXM
BI/9EnaO/WxALltJsRvvHF/+cC/PRikxMvOz1Y3KHglsq1iJqt5HiMCLaq8H6zxvvK2MVsrebL+i
dY2EumMiveqZxTNGrNi2xF2waTk0PstuUC87VpAV29byGWMj/pB+pSzFqJN0rPugqBdi1LLLaIu2
HyIQ0+QKRfmdrvQSNig0/VZOD3ipceyYmthhLqxYNx+9Ef6snrb+dwdDlcbtcPiVXYI1tm0BU0aZ
P8A35DpWlbTE39TlO99mOwkrpE2nzFXs1+LIeiiG3F92TqY+6WmtzGorHz5XtbxvSk36FKn6loye
92RWvn0etQGmnRxW80yK3l2zSo6qFPpPmRy0GKLoHnrterolBTvsM4MVZkgOolDI991qotkoVnLo
puI+BTf3fqkYKcGv2htWShouZeCde1EQ+cZ2yA9JddW2SUIrsaW1VOrNRiNgcBJF5iBO1qb153uX
qI1SCXY8yLBHTBI0TnRt+JSozgkgTvRUIwC+F/3e1B/K0kmKhmvflhpusRrnXS9y5/7gZw8ElLMH
UUPBCwvFdvgxOkxN0SdGnRgoTAdT6k2v/HyuDrLxgEFmdSxJeWGgWRVf2lKaj7mZvAOwLleVmrRw
Zwr1mmveZ3VkBwxcdOM7dYlYb1g+iJpKvG/BIducEyvjc5JshsWIbeKkh8pKyeOYvvuAuHhAwmem
WUO6FgOi73YHQw2uFlu0ta5WB4Tr5yB00T3pcnLWhQ1VemoOlQcLdmq6hOpnpoR6etmDjR/LYV/n
XUFEyIrOI8Y+RKBl3jrHZcRd+uZc1ZidoMBvEG4JtefUNgpikomBg/JvTQmyz8odCOsln10740tc
JNoT5NbgvdV0hBywcb3odWyu+qLW91ksV3unGYI1RKv8AlxDQ+TUJAAe+NmaX258ah39JQ1SeatN
LdEVpF58iq0mRPU3LFepQSqcPwvDCV49S1uZ/rBlcbRz039UunbEt82a5A3B9qLdDpwMGpEStNYh
l+MMGcmifa+tyWGxCfpjoJrjtVb1o5PYzTsmEMmqh3q5EZeD35lJbRpeCilci8Q9AQp7J/L2orD8
1Lk1xQDGs+Ty73N0KAFwV4qlIjX6VdXDVRu39WvM73OfALfCSsqvX0MNn8LOl9AEmUb57BR02zrr
IEZl3FNTLbGfEJx3z2kBri+ElpLJaCCRSHfxMqrCY2aSv55aoksUafo+9Gh8YFLhnkfJyTGUcM74
AwSLQk2yrVtU1YuaICVaJ6W1F81Y7T/XQ2c8iFbqqhtZLsJH0bKlpWf1zVVOJg+uAtpXbpqHauhM
ZILtvJ0VU1W0RRF0vTsrygoP358TxcCHZmNlGtgwXMp/n/anuX+6Z12QA5W7xmcfEhunRvWCjVYG
uO4RWImWMfvmeaCHyVKOXgezMb/VECs0HWmeGcG0UxHE0nvlGAhEa5r32E3f1raTh/0Q50Tes05Z
KYMcbdyeOHevpLhn5KTjS54in/DQOkFVzJ9Ef+AHP/pTJT4ZbIce1fZznQT+ucBsGX2NvvxSG5Oo
VO+9GC7OKnrKGaxCKOulJP4gJkgm3pKBovenAJGhgzk2Ob8Pr/qSYtHRg037lEimvixDO9spftw9
mj3OKOJS/HS+eWqSX3uv0rZ6Y8Wriu/4+5i1czFBK9El6+sxJxmpWw+5Bqg6nd5VF+sbP0P2idQm
+hUhWHCBAheFwH8LqLio3Qc+zPvQFJOLAOVcexIWvN9K1D7c7/4aKht6kHljvghMOVoZ2dBvqgLT
V7tcQbePPlWmBgQ25mMKFTv6RJAHh0drIBaqjWA40BYR05KsPuD5jEaXGQe7VJNkRFCHct93VrkP
JtnJe7Od+iJbgjsqhkX7NvHnJfe+PEPaJ4tKd/GnyX5dBog0B4DKsmwWRBrfAtVRnpoq/OrnRnrU
p1Y52Dgzdsa4qSVXm5iYDqonWZ1YcxFQ4s9jLAwzcH8JOdkoYhaB6d+CTDZeUZxGg9dbBOl+wa0d
St6+mibLWIYt+En7O6mV52T40GoPVMSbRG3qkxCG+4+u5XNAEA5kYItjyVSI5r2AUq3va+X7vefD
rFHvoRzWcQfMDapdmVWP0YSNG8ASAeerm51oKliksbmMcNSBnfBkIl4K7kp6DzvC+wVagnOIecpR
UiJ5AYE5fY+LcoeLjPlt6K0XRKi7l9QzjaVeVuo+TCz52ASFjJTNACgyT3CstRIQ2i4qJKlmSidT
x5FMFL2OliyGShCAUec6i77/5eu8mhvXgW39i1jFHF4lWVmWZVsO88KayJxJMPz68xGaPdp77rnn
YVhEowFaGooEulev1Sp9e0YVUzZGCNIcqPDqHrKedt94MSoBAVJkgZr81ODZCr30l4jCn5Hqkt1S
EnYF4TSdQpJx+3rqs83k9uUz0EQ0bnlBf0uHFA8GsUZ6akvP/lAbE63B3BrPHSxuO4NiRS2q16Hv
NatQmdpvlVhLxHNUwVs4ZEi/2DOqT6MsZyym4mIqKYz3Zq5/ayflHLaJf9XayNxYqsn6NdHqq+n6
zw1aa19gS7lOalY8U1+bP6uOy0KhMtKNbMoOpW62lOkLCNbwUJyM7D2JwNZ4Z7cM7kErf2hJ815n
PsUuTgOhGQQNe3VKpjNbQ+iYoyH/bhYHd0qqH5moSFJ7WnJJfaVCVypqNh4J89eQMmsKLXFpRntj
tFr/SSmHDUmj4x8nT6coj9fdqhNT+2mJbCuvS0CcG5U16nNp1fDr5X7/SPna70MBvOuQBYJyin/s
KCTC+ShiEP4V26bl3fnuM/akC4pRQxgtsS6Rr8Yb9MfCN5Z66goWNZQbZdNFjD4N+RCyOWlo5MV+
Ou1l00ooIhWN6h0IpoVv1qzcW2lJjRA6U0Wt/0FA2nnkUYpS4GQ8loPTPd0mItEeZAFagPNA2PJQ
8mmzSweRzO29nZHC6hNFW8iXtrR1fUzWtLZPd5O0A5LrK6LJrR3s2PDFVDIgK7sBrvkVhTHgoyiT
Vbsinb4DHJ62ndpk56Lih1IVBsnXUYNBPmm8HyNJZn0sAK0g74rus1d8iXIrh925QtYNhkTEioDa
2n6fHzyCF5tSy9sLUXV1qQI4RXoJMgXbH8HyVGCtS8+Kn+XB69KdChLq8daKGuK0trJDdCa5ObiK
NW2MWHRLh5LngNpxxUqGkzz4egsJkzwdvQ8xxeupCfy3wnfCQ99QVGYmk/cW6SMUpLkTrvW56fW+
s+T28naytzbSHyXk149yqJXC7K4SLiPwUT4bqXVzsiFVP0L5g6DPPEUR2NBIZHkwUxw8+CZLk6k3
62NfjJ62Hkunehh4Oi2MuHE1doVRA+U9jBQr2VV4hbaQ/ob8L8jGUlsFaaYvGxZCZ61zxT42sots
FVbQnv9rV/V+RBxt9tXTtJe+Rqg3Nzcwq/+aQ9qlaYiQfCdUdS3UDBktNkNksSDO6MihO3oWvcPP
frPDgoiKdVHUO2+2/9df2kVdFK91wJbDNvxDJ9Aolmd6BmxcT6nVURKC5cOoTNuimngw/Vl0WrCj
HqceVZbZ5Dqu9yRv2drft2T4dlVZKTXplf79vkb835Z8emv9LBsNPc//rifvvl3Sa8SeqZdu7A+C
Jv0nEXCx9SHfe3DmJqICZ+KjLITSWD8FDakeaTcSFN7VeuLdptr5q2CdX7PfCHQDEqcsosjNpLok
U5XPRFe+IPZmXQzYiR4jD65pabcRCofoIS8JaHniAQIge9+rnr/n1iPQ/aduo9HQYEuTsd0Gc2kH
6w3lydcr7nJasvajjNV6PfU6RMuzjRJ5/WGKO0QzK/EAGEV/ghDQeolTp1xZXl1t+HqtF4Lm6qGy
YUwKSsV8kS5/BgzAOdkqx0A0PTV7HfQGQRknuuhzK0GqcVlk8Wus9LAENs5e2BNhu7wd/EckL3zK
jLKnwULXCJzDPk/T9iACe8H6oT2NMxxPHvR545VYzoffQ8EiTfG8QQvng01QawniMyFBQwpPmXxl
MSnB6K3yotP2hj+cbk0ZKzQTiCRKSERkq550HqiuizZJ5W9YBPkv8gCk890Y7IqyAvRcpwRCSRbv
zkM9NyHV945mqXwxk9apEV0o16yuxifpW0Seh1hwp9xmg5SQuLMTI80aVcqLoQv9Zfo+9Cr608pY
QH9tRmJPsba19uAE2ZnxWw4+55fqz8yZVvsRhPANOrn9w44ac6VDeU52MWlJYpj2o6rFzaXOzfqi
wX0gTXku2I/PHrBUOI+yU7rNJtfX9tR2QM8vIXSUA7tHxy7CehVp0Ytaq8WWBc0EuG4Gesjum2eF
/jgsSAaCbPeR0skKgh9J36HSS1jtuW6MS2aa48eEuNmG8JFYyyb1Al9SHl6wYE03L60lpua2wM4j
NorzgTUNN+MkAA7/seVBHu7IkFaUMbamslDTaSEg0IyHmGVp30QHdI3Cg2zKw4SeBWklJDcrCPeQ
jZkdtVQJw7U8TcDg2Et5Kke2a/Kb5bZtbLQwQtE8ByhQUA3niB9AozjRxTc1VQED1EZzhuy5RySC
15Pf20ALhfKF1IT4ocf63k+0C9RR6j4Lsi7YdMIihY4yx8rN6/BErI4FFVL2T0av9nBG5MZVUMGQ
pZb6ZOWqcR1oJXNL9vVU3Mg+dfac+8o60W59/+842afNGOg/40xYDmGmS8Jlk5TN0hhyMmqj3+1A
mfcbXgPlS2GgXVjMcCYb6l6TmGBstw9dFpnfenBRi7FDphtZ+gJVmaqAdY8AX8XarJyMbx0UfMtB
JZYhRJQ8AjOFyH7u0OBEtjV2THXPj6ZuQmMfWS03aOXwKpznTuMeERIlegvRndvovVZsUX9TjoCY
EIAOTGsfV5m1b1Lx+2ywiy1yXuHWKNAWuLnce+XZfVholir1ZH78yHJ9MVSG/RE4+rgpE8Q9By/1
Pwb4KMPczL7ymmofdC1L9jaP51e+piebBx8sjIhwV/EkXn1Ya2B96NS1NyriVYmTgch5g77B3CvU
hnpEwhFG7viwVrjNsu+M5NmivPaVOnkCwao5He4zQRmiwn7PUPwRfzHqQ+0n3THzPGMJqbOyLGWz
cfjPnw/CtQ3IEefTm+N8lijxm8adtJH2+6GaggtoO0rty/qNx37zq55jDlQ2/GDJKxYi8tLX0naC
WXWlPDZDpB5MBE7RMRxQKHOGi0B67ALfNksigALSJA8WyoV62HRn2SKCPVxuvXJAWLNCEDBI3Oeo
PR7fkHLu73NEpjsevLB+k6aMR8mjVvaAhOZSYADqzkHM5cLtfLg34ZR+j9RZkEVWFMsOcP1QoZpz
9bBsy0OT+AnFStVSTvD3rP9qx1HwXOmmS0G6lW1nZvKV5ijqm6kDw7BbTWyg69behFZVQG8Ga19N
Wrob5+B6oINUCvOoWKd5mF1DiDVggLE1qJTz9Brnlb6zw7pZjr2aXpFzC492biBgIJshVUq6V1xl
q1JA73pV3S6lUEQdIwghz+4HJXJJkch2TC7LvXlKIYm4bdH8KTvtAcH6V9+DATWDR/QaNXGzRzQ+
WcpmbFspfOG5tajUbLgWIVQMvgmfqex1BsU9igEtxtS2+msfudYJSonv+dzKCXc8xvH4JvvaKjXO
XlSiAsRVksA3nsYAZvLZMzUj61I5CqK29BVl6Tz7AUwDc5+X88Zr85+yazDD5KrxNAriaFzGCaq1
mfkq/fKxW8Q1EVF5bac3V6TZ3VXYNXA0QDxy9fsRulFSlVQLFNcpbN/hGGweZZ8bAwPW4yGBKpxO
fubZMvPqeC97FUhqVyYr6q1sFoI4QT4M6tqMNfL+pXvI/TI6lf89wCoo1F47SvPU1SURanP67RZr
1E9B4bDqggjVVukD3wA+UztN21SHK+bWlANlvxwddzHU46EJDVYJP0Np9+qe5QAxJ17ZQHqs1Dga
HWzzCsn0VesbHv9Vs7Gvah/cqXRyES811YngYq9Pp/thGgL1NGty7F1LR1aTluyU9mQk/k2FuFdv
+smE53buzjWq2Bd3J+Ln0UNTd/OCRvklStBtpHxB6vZasioGOz3KQxgADBc37KM8ul2b3bqyKn+O
Rmfm4/jjI0/hvIK6iy+7gPAfpssRVs0oKPeVGTdvUcXbffCsgHgMzVqvnqdEjZ9kC2a81WSI8YXV
C1uN4pgEFVQNdVWsfJ0EeTQpxvzEMi9hlaAnFmXBKvbiMEYMHKSWIYpinZjcc8sMih/468ib3dpa
7Z1DlDKPmambFzmPW/ICz42naZ6viKP20Rp9IOdcQpoouJr2Y9L+kqabfUrhLAnNZin/CGkTbkFZ
r4A4NhQImGleb7Jq4hmZTEFzDpBaTUzfOLXzhqueD9KuQEERaqpxkq5m1aNdzDd1s93d5Kg/vtKe
uWN11HTu+w5m6C++D6GBVqgfQ+S026Hz2nVMbZ+0B749fbj11G4ttYKrx0QVmoVKCPtTDK1kVSEg
kwnxPEI4/oxGQOi25kVaWKHoW+KcysKZPD9dxjnUmoprNTslcMSzCYjvSWP/f+sFEETxURR6Szk4
zJKfAijxyoZT7a0bqt2QZ/rF6NKEwkKbwhUeFFoWudfwqzQ2SMW91KiwygH5QLiisNuD7LNZ7589
JB1kX0C49qTrDXRqbaQ/u8J6C6b6h+4X4jWuAvultNeN0kIqxXRXxfOVkzn32SlU125StFvpKlxj
2kBW0vCwoDebfO/4Zx59bOQ8ccJ6tY8oHW40/WzMOyP0tKyXMjdetLg3TrIVqC2xINjS0WBls+RF
fv04+8vOYvZXG0QL/utP/LZ/kJ2+MdWPzmienSwEtJT66Ba7g7u3SwvJvr40n3lJmc/QFcCsNHrF
rq1D6znX9OA8ltFWdkq3ECVJxBQIx99HWf1LQbHaRY7RS6PbTMloLe+DBg15P1+PT3KMD0/e3p0v
bM7X/OvCshnE8TGpo6ttC+1cW3WzUhESfYMu5ZdXG9PP0HgtFCOl8prKYxRmps82goBsmAzAR7xm
1hXSgqhs+QTWFDZBBQjJS+SM7bJ3XOvNL7NtkAvoH4bspZkPddBTc6KAkMmhW39Bh6J51CPrKFvS
w6kaSNI9s93JUZ7I4mM9et8c07EKpi3YMidVB1LL6XdUA5cLPQmTR+EO+i5zxBlEBEJRtTxGvhec
NPVTetxMlF4mj7JdkWUCGacetNkk7fbE5iSPq2GlFp04Fwa0ZnGaVJ9TY9SrStXGfdMY/ntfv7qZ
Xn4iaedve9F2EGglFTHIlKIYBLF5hCoojnhl+QybZvkM6666CKew3EmbAUXZM8WScecGz5TzFc8+
QVjQHYVYyD7pVUL0QGFGdbJ6YZyN+WDlFtqoVhuvpa3REuMMmYRxdkLnwsZF399NldGZj5F20RvW
BQs5vAQqzg8+W/KLpqTmx2QnkJPPB8X1CHXJ00JUnBZmADcvu6Pl3akZut/u5HstVqD/NGHZ3g1k
ZnemH3/nufFzgKyHuOc0c4iGEb/gQrxQ8Avbsqv6X3Pb2aBYpPyyhLdWAhVVCts2FlmbWS9jmHgP
k+LYx9hotH0En9IMqw4uUC7sYYEDp2WtjKFxPiGkdNdwug8bbW4qJO9gSbLeXcN3djGEeQ9FQpK9
CKGkSCff2FqpYrx7QX6lxNB60oc8fp3Irkpzk4QwPIaIBcpmYPjeKhOZ+X8OMsoEVrWpBr1FcLrU
wm92aOmrsm0Nfg1jcA7ymbXPKD/YV36aKqgaAaf/c1X5R2muNeoSxhoi8w4O/I88sVHzHHqbBDNs
pWRibqMHXSeM6GTdU+pm+4FkzCehGBg8wAmt03IMPo0xfPJ7MHkKj9EzYfwKSh3ssN1oK34Yc3Az
CD+rad3HVvkRQq3PQmNC3qiAQh7WI+0BvOVR9QmgCHaMJ6Hp0RKuv+6znlVFR2HEJ5CzySuvl4NM
c9dRKNaT21obmRynvm3Zk+V5a0G9H8ayDlbSzaD6h7q3Oj+bMHlcxtH6kNNWRQI3PgKeO9nsHtzO
rz6bFD4qx25jCEO5tph8/kU9sc+m4Yk6IUIwZ+inUolWFuiAXTN+s4QKJadmjC9xEhoI85VDsQl1
N0QGV2thpSWPkHStt1FbtNBWWSvax1ZQwjDE/YHgqoa8wc1WRKcWuc5iblmmEGvWw8lOsUflUJcF
PFp95r1G1aicLS89ylZimNPrzHkyd7mi7w5FkbVz2IJqIkr0jkVNnj7qqF/0kXTn7irCj8z1vpfC
Un74UAiSrIAUtGWh4/b1+B2eEbR+ot56gzsmmgFGyIqqg3joo6F+mZRhhEqrgnJibgoqk588NYQy
VmsJbxugNRFPYZdj+P5jqbviJQBaxYP8ORp6Gn1WwUMNyYHsU0KY1kOzokiTzrBJ8Ei0HxBoJseE
koI11yWplRjITwn2F1OVmeeyU7UbCEwfql+5OmbwB5BUc1jgriQ4TBPDOmfT/67VTbk1TAvM22DY
n3VByLVB6hQt3Ic0pJycR+sv3Q9H6mIqZFKRnzFWjTHyBE4iFkGDs5cHyjcAZMpTHDktRtvZV/Ph
7/5/ud7HG20nfo+XRjn81l23xAuqXL+4HXGjoUQiw1GBhSDvOhMTuBXcEgC1w3PkKeFXPcj1RSVM
77WG7JKNZ6KeCY9rG4+KWRjY6uagxA0Ur6qd7uvM8i9QTolN6IWsmIfWv0hbTzXEknvZWItcJTCc
Cu7DFP6dvJyqTQfk+WOs7a8uDEtPNSUML3lmbGB5rtitdhOE7DZIZJ57SOgMBIlAMXRHX296VDZL
YAxe2K8stGEI0lb+M3rK5VYNdXQeSKQ8hz2/oZJ109VINJSHIJAlt+bX71M5DAvdhufdmpuKp0BX
XURXKH+AmArnWZrbfPB2SZmFK5+1wjvveGRKfENsZS9Uxr8oy/UeZac0yWZb9AeTin/Upvtp6/WJ
+2D2nfZJROzUCd960XMtODlh85oMrrMoVBHPIAcujizUuiuQjNDnJhi7elv7OTodc5PCBGWv+GTC
IbiKrkhlBI9aSFxfsT7zInxXrdF6bZpcX4MVKx4avoBXw5+RtA5s2aJRrFeX5MSjWcbXtIf2W4fd
c63UxrGznO5FzAjPHIIaAL5xchhnkChsUsFuSlX0UeZe6QfD6rJmAXiRrX7U4YPIgFy6lXcBJFzu
wdnZTyFQAO7bZviudRXbizz74ptx+MDanuWN7qqPXWnBsTp7lLDKKUX8vSVqtWxc8vH+BKrDqR19
NXnQNjUdkr3K9GhX0REZjPzDibUQtFjS7S3Dzz565C57XkPXzrHRikPpGmE93ATU4g+sRPWNUY/1
IgyIj0D6FSwmDYhLIULUHbjNI50yN8c0oN0F2bkfSl4z/P6tVz2AhtaoyvJipmG8zQyYur1e+31Q
0+rZgpNjd7e3IC9Tc2h3Y96jzcw99qlMxbkD4/zLzxKEc9T0ex4R0bNrwE5UXSZr0bFPVAe1P9gT
F1b1zH5uS/QYdIhbvjmlvo51a/xlBP5+JBrzpdGLeqmOgXe0rBg+4aTuFirl1W+Rkcd7qHlQCpib
dYjOGJgVsnRzU09g5AgzH/2rKK7fSNwWK0dz3O0499o6ASPbrKqD7GUxRN1yy/+EQnDibQLzWlRl
cpEzlR01CEXTvwLTGV9HAybmeUaUECGanWlhu2H4CqCr++W7O1Ntm58kg1E5TLTyalNO89CMZn7K
NIL7Vpjlm5E470UFLrkcQ6v4mrj1lhq99ldWWbueQMuXOAxQuIrq6ZLoEUXdCkIqOZppJ1NNCgg+
Ov1qzKlal2LVn3a3ZP3X/uIR8COzE/WtTVMHMIFXcMdREw8Ft49OGSsiywMBrMfO2oKSfYbxi72S
vwIa1VCBddr6AFvNLLM+OjEpEkQ+DvIgu+5NW48AVbnwlv1rTJ5SVaFVnrLl9VE81vOhAXOyQgNE
rOCcLB6JLwFhk91ag0zUvSdiT8eKHR/ZS1XL1WMn0Q67wuVdfDtYBTzxbt+uqz4Frzp39JUPMCNv
9E8Is/xdJ5t1HLuwEAJYnV1UazKhx/QFyRctOpARr5G2mE/HQJtPp7zZoB6NmMbcg+xGdBDCr8K1
PP2Xf+ieRwIsF89s1hHRkfdJNfITOUUgZXMzaoNmaxg8HDQU39/VDlkkgibTVvbypq4WU9H1J9lL
Uh3mLkV9scaqepmnHFpNeZNTRh0U0rIpp+zJfq1kM2B5c5tSNmGH2Fhm5Wz5Dar7piVaFVCOBUmZ
CiP0H5s86x1/2lt9jca4bN8Pcty9Kc/uNhYs28ZrT2R4TMgErm2ZURBuCPepCxyEfajlSu0CnvU/
dnMYEOxNwUxID/a37lM6oxJbIrFkqP4Zqtd8NbotUGKbXYa9aZCU5fmcbKAJd0/1fKa58e8zaWOr
9Lv3L7//rRdQgnubr0iDkw+ba5Lozr4dqCeEiYgKWdczTXMpT01zYtUhT28O0pdknr4IXdHchkpb
LcfL038NIl3i7EvNaldj6GQUCij1NhIAdTP04Z+mLAio2dBYVtbAdKrcI/n4p2NEZuyR8vmldLvb
vQSOWZ4XwO0JVbsL2d2a+glUcX+4+ymxHu2baPwYLAtZYN9T106jDnt0cYa9sMwcqrS5PbkpUptq
gTz3vd9EkD5jf42rNN78b23dDHRwgYBAYX1axOo5d/Ppa1DY9YOa5u0+jKL+RdfaD2n3EUK0xnFA
MDnMWealehBcskZTnnIXBjVu9nZVN7bCsiM0mi2pR+jMgwHS2alq7QMoy5u3HMLi0jsn5atskPtj
VG8pa48U10na5MFIwRYD4eWpoiKfI9xmDp7OVbKLvslNgjyJxy8rV/aiTyhNDcarb2TtpVR1NOfL
5M0sy/EDzgTYCddVWKrX9lr7jrg2vjA412Hhvkqs8+9z24B4MgumM2Xa7jK2C33dG6XO/gqiKCBL
P2sDnns9SofXqAahGarsnqLYH15Z6gbbjhX4SvYqTZGemsn7JjvTytBYIh3AJaTdMprqtWYEZ2MU
IBrNyjvJQ9aR5F5Y/thuhOLFKHLN7Xu/PHOqbquaqb7vukTtNq2CYleZE1314lIcLEGsYiH1uWXb
mY3y7C+bm+qU0hOZZCFmQCGim+B9XISzEPMLzrCO/z5YDnTBQzwhS/LfDgoG4LmqXHVx7yC+F5yh
To9P3C/Lv+xyTj8sXka4OnayNdh6T1aNQPJcGyRrfCatL3aWWVCr9U/Zj7RbbNIoRbsXEuGzM/C7
m25nLtVD9+mkTc75x1ea/ppdDwO06Kpmaw5TolDNDFmH5XeI82VxSSVCN5Km64tiJ9xkPqUtz3KY
UhdGGh31sOTp4/jGIxRe5iNCmAEcQuNKE0r5aI8+RMRalGurWEFZ/NZrsn7oBcLkEzcKWGU+XT1G
76PObZSbInuQzdy3kEOKQaSBG47fDS2GZR5ok+xMrGd+Jc4VH/+JBONTpSnRO1hGb28L6AylUzBU
NY+rSgfdwPz8rNMleMjmIJ2H0D/VpKMvLoppV6pFQbQxR5NZNbS0dnT7o3STvZzy5QZ9KPPPKrGT
JwlpYI3SXLBQwZM+3ZEOYND/shTaZ4zaxxNg4eaGl/j/z3O7TmN93OfoB4rFKFfed/kIpoBAc3io
VX+0lwDogYbNByob21U+pTwn8nKm2Ve6+JhRsHqUZ600ThOKZ4mOQsPNSfZHjd7+9r95yQFJRkYd
qjOguX9NIrtvg2InTI7dvmBHdEi8rtmIzkPeUlVQbR9QCJOnUZ8HVFhhHPlB8tCgqAG0nyPA2FHo
yH0Q+URDYl85RERHFgXSX96P1vXj1RxGRNlmVq+Xmcj/PSkpuwAEVAfpiZLiuu3rfG96qHpVFKhW
+owmrdmf32jYbu0/3Y2KrsHjn+YQwVO9kNxsGvxHzSpNhmVfWclh0OI22NyZ3FpjvF0gtsiyPP5p
3maAwWiALifrKeqc+ov2aVuWcZEHxDa6U4xa1JiGPL1E2Ci7yKkz/u8645I3qXlJqoCKEcVXZ42G
3zaPZzAKhQ6J13kq2VEgd43MPRnGu01V7Q8vmdqDnEnaea6uGvDjlBEx0tCK+ElxkA6c55am2jVz
0rPdsxwTOxTcilbfReyxKN4vh6PR8rwSvidYoVbxIoewo+PCfcxRrS2SXbPD6AcrpYyHfTAPLKWT
PPUDEo9a7DYP99VYPa/i7s2/Fmf3jvuC7f92aZKmRbgV6vtBsPGZwDcEXVCffeDMsA3PB7t/CkZr
2He85i2AadiqwnkjAmvuZMtJ6vqcG1p1drzqx2BVoKr/mKTHqCNs2MHoixgnVMSJKJUTLKsRgo1i
fE8nyimHzm+fhz6zH9JS8U9eK7StiQDUXofA+di4U7AxirZ+UkyrX8VZlF3RlGPTLCz3Le0GcVA6
FYoxEiQuME0OQTYgrlcdtDzyjrof0NkJ83en9ND1MT6aerhQ2RirqRU/FXNiMY5i5xGpsQfZkgeF
p8A+NdofYgySeImkUb8pvaqhYsG3V42dmvsmoNg8iEJlY46T+yrQ9lzHuX5oLTCFpLSfvOjRsawE
+kcOCW/jSwt1b+Y6iGnPrZs98PbsBZUjCYhprrVrvvh2ZO2lh5qm6cWFfHlB6tramk6gBksKNIAk
NHW4uc+uZhCB9jmJ87utaFLlYTLSbCWnkRN2VTei9o6UifSz5r9sQOBzV4Zhsbj9CZ5qdAfP1l6R
NxmDpQ0zxSlsxeb+N3e2gXQP4dP/frp+GCGQyQDNz3+2dIeH/fbp7qY/n/D+F8SmS0okDuzt7ZI5
2w2AKiwf7teMHQcGnpwM3P2qIlL8B0rhfn9COWEd5b8/4e3bikIXqt/5093m1q2A9Q6fTnrL+eUn
bCBOu/+R/fwJs/b2/3f7WvqSIvBk+P3p5GjVsfZK4IKKmr8IObrI8i+xXlv7+/QOaUS0ipR4BQyv
egF3NNe7quWpRIX6mVTZS6M73ifFN3Ds5Wgg55pfvRdIW5e2kj0Wumc+eBNSAq1TnHkwWS+5TkQu
nHyeMlFC1jM19aOiGV9lpzxUgDEMyxtv/rWgaL4lALqW+dA+DrujWyY/7v6eRvyQdz4LTldddYbC
Wq+aadqzYVg1sas9h0GhP8OhdXSHVjnFc2usHGSpY75a2SndbB/KelbbITyYuPhtCB2FC+XxPIc8
6G05PGTCQYXrj81PmrVnO835dpUxboj5+/pCXka6tWaEKohdZnvZHLSxeQTcfGvJUUMLnVFlV9CR
/vl7Q70HfaC5T9IUQ/iwhUyiQDCWv03a4Az/Vahpc5CttI3Dk6M3tz5pgtudOOiQhGT7/hlkfCaB
6G5fCWD/cqPGGTB+48vgnQw/zx8bRaOAdQyiszyz0ozSqb4ut7LpWClM7pUOAiEy23j1l7eXqMOu
ptrxPoH0kAeugPbU7yvczXZSxhTj/3OFe0dadb+vUlCEAn886yFVwJGshtkDUGZC2yw61rqlzAJw
QbJjOQ+Z9eQNB7LOLun2unr0PKQSBjVsLwboghX5HPtVCd1gKYx8+LCaHkXxwRi/xUV7ql3h//LQ
qtPycGBNKMgqszQLFqmrsz5Rw++Oqf1snUD5CDPPhSEM+Xmdup5VBr/qhdIltqaGoT7y52obOxTO
wVGEu/Nyt94NCneuUThShoWVl+Z/58c1HoFqlR3C6vNRY8nfGiLbyZ7B8OaKo5xc8kIX2Xi8WR3D
Wwy8CB5AVOT8F7T8L+fLqGmJ9ytauu40lifLKp/T2dolTxrzuYJ/aBM15S6qtYiYqRecVQ88CPhi
BQJKkS4TPWtPU2Orz7HaXKXdDRJjFU91u+fprlFTaazy0lE+wbNqa0/3bRLJDB/6U6F3kO72Zrjj
p6E9SDM7xENfDeprfLGm0KUMzE4RmfI86izXLBMJQpLxTQ/IVaWHpilbapTn00mHtcK1tH2vBYjJ
huEqckX5MI15dvVs0mfdgDiC69jptVSQVbAL8B2yKTpKruJC/SVbEzqiMKR7JzkSzhfrGZb0JdzI
vIvng5tvQZa0r7LRJ+UG5vb2Isdm8XQ1g0h9lC0+CUzEfhgfpWvaAwLsCNXvCB8orxn7zx0/hVJd
mGUTEavnYAxatESx2ED+PfptmzLquWC4bgAKW4T9pGM86P90z47IwJV7fyzAG/+xl9YcaBCzovA0
vSWorSwctNTehTLq0P/z5pdNoyTmacRmsA8Aab2zBnhTrSp+olx9euuslXTSci89G6XgPmYGFwXU
XWZrrATmIalrkc5XfFACc++o8XDsnck9yd6J/Dc4pOA6gq66WEb7WLdp9m5qbnSY2qgmHM+gQkzF
2gZjsZaDrFJVQPlGbB5QWDnA3u+vg4QyTHmIpS6PF6HDg2L0b6MBlpDoKFQwSC3XLzFhrTHp9EuX
GDVsy1HyUPANr2VnP7r+mTzjrSVNddcHyzwd+QnNwz1S2gettch4DSUJSIhQr0oXxGwTmIlAsLeL
KS4AwfxLs5pvMDsA+4nmMnHTKZ8Ss7I2tj/NNXMDvIQKr2yvs5uXVje9BdTe5dfGoXxKm9PoWodY
FNCl77ZflYskK9RrGdqkWkxdJ5Btetsehqidp0wznqSMHuCSLa5NytaMm7L/TnxtdZupypNd2Qvz
a2JSqWBTGP7StUS92jTKToZakLlLhmAbqY5/Dh2jWLlakr1HtvIjcxzrZzpcbvMgenVRkFr57Ky+
BXwllIsH68PKnyZUmob0OiFr9RqhB/EqGpSgEid/lqa4MacFVRsgq+fOqsuqdUE4/UH28mxMjsLs
gYjOvSV8yq/t4T4X+bg5qpW0R9nveFn20DncZMpn7nXidRTZqoLA+R0tLQ34RWQsZNMoLWdth10F
dXfbvLMT+x/WzmvLbV3p1k/EMZjDrXJsqaPDDYe9bDPnAJJP/3+EbMu7z1r73/ucc4NBFAqQWi2R
QNWsOZFySgbKJ2ZnI/M3JD76Z83P6idKq27mwc7CY17M6OjZKy34zVE+MmxHtbOOQmmRSLQUcZ75
KVZqE4qlaU/DWdpkAxRhOKdzM8WtvULSCZd5hoC6F6nbeUT2dRWK1vuwtMlR6OBAT+X2UW3SeNmJ
yX9o7MA5twWi06MxuV8IwR2CwZ/eygkBh8Jvqi01mdHHwJzQlkjdLwoFzatcn9Da6bX4mpO+oaxX
d77k8fhBQ3wiILOxCP1cgGsU0fXeOK1/btjoHClmrNxF4nrJflLscCFd0sj56RxEsC6ban5ObOqY
FjahukVltQ2/f9nndLGpMj6eyMrHawOh2WESQHlkdQB6f3/VE8xKsnKgpQekJ4TNiaqC0Yv+Uu0u
epDVAfNYO3v+X8yTq5jWsHe1OrqoE6UCSkMi3rcS7ym0hPfkNsBHXPtRWkaVoA80Oe1Kjkmb7bab
wUM+U/ZSK0l2jYC5LEQELl/afnOFpnc4x/Niha+7mwkVqUi37KcQjRUoNDMOJkZrows5uY+pA8yF
MWlpbEtZ+9Szr9KigbUxTuK1QQHIWQOV7dZ1vIzjpH7TivznlbRRZtU9j0O5BEMRffbED8Mu6o9O
aed7hwK3tTT7QXT0nM4k2cvdCukYqAwyEX2OJ/UvSvb7xzDpiofRGJ2F9G9yA6qIwhEPnqFmj75u
fpd2yyt99gGVDW0NvzPPrWbt5egz99YW7sys28dWFnyMTZLzs10RSrpNoWDbyi7vzvr97oRwh3Ux
vwsYZo5V5/x8dz1bqaXQ/U0DlUpcieJ75WgXX+kKJDARz7STQT37rVcdqwKyRyGi5HXqgSgQpym+
Uw2+TNrBvHSGnq060/ChugwQAZmv7k3WKePWRmbXs7s/7dLXVM23wHTD1743Kbyx9Y/+UMFDlifh
udI6yuNVv1jrme98GPT04keu9i02iidQcdkHI+DPEnWhHGNjEmfYKagcNcPmE1j5fcDe+5vml5+R
5jJf0WrNN25J8N2IWvVBBFM0k2b6nxMlWEtX6JBQdPLK5qWg+nvTo4J7UCllv8AeNSx1beRHPJo9
5OOjD6ptMp29EXs7DhiJJAv6MKG7uRDTmH62yuhrmTX+VyIJDwUEHd8rfVqr3PbDhdefIT0p4kVn
Q39DxciC0o+NWWT1dy9Ur4ipdV+NPvo+9aG1U2xPbFSUR55RWe6K8hm6iOK5rysOoKOvbaStn8z6
QuHYLi9EcfOArjBYeqlJGAOFubGInsI89i5lZIFinq+oxG9WXVpE69aFTmQdQjbGf8A71jpJaR6v
nButKnm6jbY+dUmx20brxIG8iHR3xzq/ptxsfKq3KXL9UCu0dTxE7SZ1e2URK6ly8V2hI/0KUC4J
ivpLH7+BP3a+pnXnLyEb1878w+yzWVJSXs8D3fhXRh3yl9gW8TqoOQfYIxCVUhXQqyWx83UySyoy
uvBjKZJ+E7mxuldKS31y4xDJqNlj6O0XgxrM1yg3gx38oC7gPbt+7TLtWTpASZQtIPUDctY09VZX
Ip2PgHwRUEzgdc1HB0z2TkmzclMjBON0SfgG47++T01PrN1BtT7bY7eKnHz84NeDuXNREt9Ie61+
bYco/dQh57btgB9tNS+yP6dZZn02XCIKQ6o626oT6acx/SrHEmqcNxyrjR2SLdOH0WhW0q5ZHFTj
JkPQF2LMNwLKO/kSxHecVaREW8NOlWVthUidcZY4yqty7t5tcsAM6//DRZieST1FZ67ezR1A2h/g
sUfREoo/2dQxOOUqKo0/bHkmigtvIt6SR0CL6LdzOg+gT+DCs219e2fXW0puw6A9v7P7QZGfOxD/
fWKPy4aq5aUQ4kNuNfVjNVcuunD4HH+bqHpvHhGnuZnIstUEkaiKVTjWhuaorUoU9R6DwjLWrTlA
eNJ73qY0zPLscdLbURU7HNWW/ydpcX8f2F55zIqw3zWwfJ4tH0adNinJYCio+CVwIV/DuIETwK+D
50zrYYiN2YzGuvoADKC41Lahbmyt9xd5bvkcrG+fhTru4EjgZGrb+UXa5JWfetaByqAH2TM8dOkX
QJ2qc0NCKkpFfrnZ4jpDQjBTU7SkR/WZYvDg0E41AFbfHCvOeuESALR4lKNW2lYrJ0IeVHaNxBUn
RNO/FnWmPjdm3T1AtnhKA195a/U4IqNrJTvZNU1NLPIy9m+jkZi2ppf4T2RPg5dW71bSy53Yv9Qm
+3iVakWAX3DNjNZEnlD48SmszfYtMutlMhrQMTtECiez79ay27XJN2rjx6ub9cljztnTalNAop5p
rEu7auG9ZFKGWlVBxmSnFui7OrbVPNUuUWAzjc6divhh0lrRuefhL8dkE4i2Xnd6WK9tW5tSgNDd
1bRsdRuAINnnkZ9dZKOZVbJSKxtBO6PIb7aonTKqlYIQFVAbOOPsLG3yigrOeqd2JDjvNl8J/RVs
L9oC5GE5rft0IDcyc/BkXpcdYoqatin9K/Ogs+u7jhuU9+rphv8jSg88MNzvceX/0LtBfctqZQKW
1ISXtmjcHYzwEVyLtvkgNOp3S6Os3rS4jMhvVP13sLyWYXg/jDp+iV/yWjV5Qo32rWkzB4a6Pnus
kgJJ03+19/PgOxuxDRRXukVqhT8qK2j0Bw88MyUZ6rQ2ARaci8nQwEbG3yE4H2F1GcejvLo3jqVl
Wy3pqKJG3s2bm5B9CFWP82Vs1C+9Tob4LvQm7bpCnb603Zx/+8nRu/NQa9U6VU1/p1CNtkVsdQRt
ZEcfdE1R4A5UrX3cBNGHMMm+RLbXXHhwRx/MOQueNm+B7wyEhrNnOWWqGv1AylAspVPKCRbkF9Ue
RGF5pow8NiZBZZE1OMarHZvaKkvG5pJqerrT1CoDv2DYpypO002IWvqTQ5HYUlBO8klMzhNB9hnI
z/aLpNXCp5I98tmGhKZRLyl3bJ/MhidIVmnqSYOr9pC7SrCbKnW6lGhur0aETN+E4JRcfuSek51M
qyQFEDdiQYBLTVbAW9NTMJdJeR2lkAvZlw2QvBiEQzeh0Zj8GpFrSHfpc5sj+7oCY6voP42NmT2G
M/W1NojiNOQVVGyY4tkEAsE6x6LdSpNshKl3F2IFCznnbpdX+syJfbPhcXP9vT7UYNvbgmpGnC5L
mosb5sVJ+qtTpGx8a2oAYhne1iKwdZyquDq0hfAIwXfh2W0MJNmBgl/hxXdXHFzG52K0WhLGRjU/
c0vEmYxg5XbUnZmJqR1hbIHEIJvZQrS6TTbSGGu5W90u3QCGZp9o2nhURx0ImsZ5ugi65rkXKUhw
0ydYnanZVu0ExIhDae7HrK72+RyZjGFk3ExenV5LRYay9eDFVItsaatN9REd4RCeUEKLPcSkVHPm
bJXHrT8fohYAC9e9qKAa8wtn67jjwpoBH32lRAcO4Oi9zV0n7PwF9RLKKU6z/u23W+eALnQHKmaK
0Pjp5je2j2gZbh6rSbtczZ7dwLX86cYuxAYnMKWnpG3rrZK6JPeTUX+ObOTqQ+7gdhta1dLXKQro
YSQ41F6qPzt2joh7YFHJPzu7iNs855T2zK5mmRVLDazbTrpqapseOgW4tuyaTovgpVfpO+GQEoI2
SH3OQpg1Lc9K3sqAU0836fbHNmYzzL9f+5JMUEmErfZNyXv2XClE28QqFi5hrngR1FuOGYiugqdZ
N0lWPSpKYy6bjlLzOu7haOoyQockAb5QRH4uwo64Rezugrpwf5Cfe/WHuPpUZla5dJTKfDJAyW1a
eFTPdpwY+27MjB0SDP2DXBGqnxxSLh/W7H4Iv9QFu1OeXXPs+LZilYHemVc0e69cjjNJoQksai/P
OH93CnpnIyNWHcKM0PZk7UKKFOPCHHIUdsZsncE/BEu3YpTZY9SWxWvVVa+FMPSH0e/zV95lAbjR
IiIzD05KAdWda9QHOep0TQx/p9Xv5ChZjwp2J99Gn5O5hGGtTUOse2i6BzA0Ffh3I/3kRurJmlVX
bIfjSeB7H3PTnulGo+7BixuAmb3mczxvKQhLqn7RGE77fdr4gVJ+r9N0WJgGlFhqKT5R2uGdfKX+
2bRdM67TIjUW7wbede264bRFcaS0T1EBd4iHhGA2md4pbAlDQ77OoTW2OOFX0fCNHRmEzIP4AfPh
G4Li4UcvgyeYuiJxidPB2jXU5VDr4paXjITwCppte2ubo7fk8cbHPjcdBQZHW3PhkRsM5MWlsUAV
FWHpMSEzbfk8v6ZoEZmBeRJN47/4gZh/KHqLMCPdrPfqdd1ZSF7MzqgE2NvJMKHbmLth50HhjBjy
bSmn9LqHUOle5dSJU/EThEdLZ3a1204s2fpEm5TzBHWRwZSsypSDZ2Eog/Ghy7j9NCvODUO4AJI8
oPwQQTpgrcpkFN/VUnvOyTJ+8Xu7WeiO7b2hYDYu0dzNntVOjdYQTx+9zIEnMBzhbI2nYj+AxIH5
RFOKZVv3B7YaLnh2RjXHTLeK5aarIvHz52xuRjILZBoepUX1g5PnTHuVoXMY2t5Z1wprQreb8mnV
9rMVECGhruR4PRIRLnr4ipvOP8fE5ZeVObiLPFRfEofqKxtKhu1I+mlj+3m9lMxCkjgongtg26Kc
peOBtapTg75Kqr85Jn+em+gX2VMJoYO8fkFTtblqcA4f6iKvV0HuWJ/GvvjmZFb2WHqN8gA9NElv
S/A7QudhjkY+kk1uvmZh983iM/vEw6VD+xJYQGx00RLG5itq8+KhoIhpHbkuSGLPQTJTE82+Dii3
9uGbHFELQmBInU78Wj5rEzdIdEBQvGv7YGN7ICzhe4u+efxjjFrRdokWKzsCgF/HGmLzzISAvIIP
/WctCwyRuV46H9AR9bdIneRbuyq7x9Auz6k/6siQGRz96+wvtYXZhaBzeHXi6lEoYbwfhsg+QuIN
I+TcWOklKL8UVdgGi0BQL1pE/Q+hb1RD3Q5R5X0MC1+sW0Otjy4HiEvAW1zGHZssAwaHDarb5qWe
umApiEVSLVTFMEV7YbJou8Sh7FO9GFo3fdFmiVXIU+AUdcqSb9S4KVT3QwjX7lfXjUAxCwrOeKDE
W7uGGcVXLfHBs4Fr1WbY/xVY47YOKhJ3nfHS56ZHlZ7yGNj5rjUhWxgdSEfGRF+2LSLTIgvdbQIn
+bEYmmFnu8rBn4p8rY3ecUqbfqES9CAQ0w2bPjLsTeF3H0Mnb1F4d6NFk4/RV3iZrq5VOd9LfjxQ
OaMBCw36xlPa9gD168GjvvkBh1nMnAqFh3wEl54AAxmCMH6UDQRl2lFJYKWfTYmiQCuWudaa3I52
Fs6onVVRfhzc8lrZOdH4on6hfDy9QOysvhaKBoGX5jzocdmcR6u+ihgoT5nF8THyvsdql59USCe8
eBj3gQMDCvD+wjwpD35HpWJoZ58EqIwt2HSomeauMtqXObL1ZOu9eOjslsJ1BVCbqcTRqla78Kh7
3VlrOxfO+hlxOAMTQ48rtgjfkjIEIzVCXyDtsqEYCzy9dJF9L2w+s+nPYdEeXwfUlC5VGr+2WtE8
EGjllzQJMnyi6d9UN48XFFlk2zrqv7lkQh6RCTbOw+BQ2miG0ZLdRnHi6lEOQhovHtFFAK48JV8J
6+MhNGvce1FSLm79SHeGxdjoKaC6vF+Xg1u9VUbcrZHBLLeyaxs2jx9Pg182mKh/88pxKVrKQImy
Gfnxdulwaj36JpV+yxlUcUwC84lUsLIMBbKLoXfIm/FajbF1cTNQraJdm57xjXNdtVDj9qswrf46
tRlppwKazzr6NNX8DmNFX45d3PwQ5rNwHVh+ktA7VaSZFrBQ9ashoXimi5Eij5TO3yGNR8CJn/M1
g8nzms9XpKGvmZ5WFHFikoN9QaGUENwrZVfVzexB0eqvCaieAqWzlzpRe55B0ELJrhMF03l0CZbx
nHsB8ymesq5YUgZhv5SFmi0iYAIkzoc/1eSmuZsmBk/d0P7yd2Jy0kMOeDwe9sbIq//WrHNgyh6j
9Efll+5hqOB+dDv0bai6yXaRSYUV9ZlUJtdwk3HkHjdGaVSXya0dii3VjhhOcPXaqtgVbNWPuUte
LuTnv+MZQnKugEoBwsPpAilzsfajSH3qpsRBZUioL2X6WNdsQGe53se+j+Ndb6IIHwdeexmjOfni
pfUn3c/PasUvPUkH1NaBMxHlMpa2g+S60VnmrvMndQdWGiXzQk/XmuVUe81mNcDd8yNDVGSm2ZdS
sLzW1dr+7pbZszYiE9QUqopsjbIWVlz+4JT3EHIv/BT0vEMRJgUUTVG3q8f2weWntE10V2wHyx2v
quMGKzig9Q8qCUrdzuIfuX0mkwV0nB/z1R5a55MTwnNa9VrzRIKp21RpW4B1qcFGE8Ziz9Vci8bs
lnnjJF+rYliGRZ1+V8MaEYQ8Sl9toIGbHnaT4zQZsLRYYHlDT2jk9Mez3prui+t5GrfsDVGu6ksU
WpR3ump18E3hgCcU37Ug4UbpOkDxrcYGCN/FR6iI4zWRm/Eh8+xy0VvW11grgxdKEcedBnHqFtJT
75UzOlSRefAXNBYACPNsfBozU1D2U6ubOu+7D/CiHqRHZLcgxivic7poim03NDvVCdI9nBD2XiP/
cOJ/mZD6a+0L1BPeKoLIf90NBN1HPRpPOWHfxRB5/otlmoSD6uEwY0+EAUNwNYAWHNr0HAHUo6Km
bte1hUx1wGe5slH83PNwUd66eAoXbu+S/p5Hm85FccYyX1QVplESD2yKWh6kNZAKw+zFvuuIXk+u
ln/yUue7AGl6rbzYvBZG+A2x9pwCaG9RgqNeUscHw4Kn2ntEpMbt0Cf5U6DPkeuia/6yIc/Kok77
zinne6VGzmsF9dNa05JP7liXK/Ke3jWbGzDLMKmSO9r5tqIr8Hs02mqqwSyFfu1dpaPn2UDzY5LY
d1upDDbRX24s8yrSLSWudHVva98WS23EdbrL0AuCzUoQrt2izM9K0CBAMKUQP/VGegJ18dkBMHmO
DGtdhM0zFNTRUp/009R4RzMjjut4rnYuEXVfTmOoray2HXZe2uh7dEjGSzk30S4fCbmAMoh2ZeBF
K9Pu9A/2CJ9+PQw/KIabQsGJHVqr15p4+6JpvWItIEjidpkG04EMwjI0FQuhqNLYqSMgtrSyNWI1
gbPzEyVf8pXn96qlH0NPhwbGRQTGUMvxNFGsuswM0tGxbQwrYSVE6NXRoaSu6/pF0nbPkAVlO2m7
N1SF/XJpXF2shSOMBbuRs0mq4IPbCMIwjhm9zWyUqz6zjGvihd4mpDjbz6wtGanpRIFRvgssFG+E
XsH4E7VnURvZM4wK7KtR2QN7ZQ57adMyoC+wywIHVdwrRwHnu6YThppmOTL3KTDYJaM28UVVlPEQ
msV0AI/Np+OTwYgo6j91YI/YCCYflYa0g6AId91DwLzLqsF9VBE0VR2959CD0jx1r8RKI844YdQt
0yCLTmCG8300EbBwgXmsKmfSV0bo+ZC7iKeAaLhn2aTwp1ixzy0IRZ96tUelCIpH9tJztTOyEZPN
rikAvftqIwSAuGHIJi9t61dUvgiiJ+YL3x8bjM4Shvf86nazknL36lCMfCXymd2airz0qoIhbD3O
XnIgrhr/oS3/kh2kXdU1CdNk5Tj1dIVhylsYWjuQZTGm682mWvZWT10T/CsucoDTgnmxgEjOllLE
yVK1EHBvla4+DZ5Tnbou/XmVQrUAQzc0jJBeA1KWPrdL7kR8r1K136Q8Cc+1hZ6xolrlNtM8n6pK
Gr4G3r5rHeL3+XS2apsHQBY/tpWS8PPntsgO1kEDF4ZuhE0oIakt51HaWrcg0NhAWxq7OsekxidJ
R1QX1N92UvN8VVTjQwcd0FWF2WBp+GHwGPKut4TmUrKFAtb8YLq6gIlO/Ogaoa3gFTR5TPvm0Sv1
bNvG5qc+7JNz2H8jCF4/pN1YbjzXhy0mQoGo8SHdlFdwKkOTIy/vTes8DNUwEjpFfmSwVRuhCQe+
aiX95MOK8tlC3mJhmUr7xv1eW7axHzxXbo1SW1z7F1vlSxElkPZEydHuUCPWO4tHy9yVjYDUgypI
rxiKhRzSB+LWuVgpItWvRvMUSXIm1U6R5+EDvnE3qYTj9lSFkb6YKAjh1KvPoT4E3CTBkmyqUGNb
ENrdRgtU40bgVLcd8quDDr/QTOEk/QS6VvBF26ekgEegjIN01TmaeWgj6vU9wFwvWmg3TxynF+qQ
FS8wP66BSSqP80bd7xrtg5F61anOIv/WtcosW8ajiDcQuKCxkveDskauVdmmwHSfGrP4i9IJMGK5
EAd+a9FCkKl6tIoEvJyXTlvL8wFc1cpbiLbVkxizpdnVzUswjvVLkbnXEjLhhzJQ6hfPENayH8eO
Oyxd19X8LSmKeOW3/oNVlOLcl6P/kCMvDz9n/CHI4nofqWFJ4UaQfLATYpPEIaOdHE2oowYjT6pM
jvoKwlV5ojyrrqk+8fzYSfPg9PkpDQuQTRw0AUhOIeQNZDAto0lX1EPYr1aaQOCtwx1ORZX9mjXE
vgGaqSt37lqjqm3Lgse7kjjWa0aVEpBQLV3LubrXB1sYvrv1bW4HcpinvQHDL87s8JpNMfkBPGks
lfRDBGk79V+yqyNSuYaZX91I51yASTehHb2NqkGSE7oJy+1t7jD4Kwh/1K10NiimWNWh699GU7vp
Vg5l9jvprEYC0FM/p2Hl606hsjTbNtmCG91Zjtdf+mB0Nlk0lSc3ORZE6F5Q++o1VbzMlTQvWT28
kZ/zzgXMAjsYHmDXNwZx6dp0T0m7d3QMBTYWaWu1L9VEZdbN1BsieTBBKvhqqUdQl+bmkezIwRWu
uEj/vI7SFefnCMF21E2cXLDFi8gTq3GKgh25i0wb/spLq/9SlqGOMLphXahLj3cRvFEt6bBrZyWv
nYpUmO3l+oGYer+MvSH4UBM63hjwHGzkqNYg+9FWKeoi82hhAulriv4aRK7x1n1pqizY6WEBabkg
bBdndr1qlKregmbmueUG03jwkKmw1rHl/LpM50tTyyp9+YfDH5dmppWbZK72CqwnxG2DN5s/j6Ll
caVAA/Rm8G179FOEiOaeYgnzEgfjk+zFU148VKDzZA+MlXUyUOhZRDMn+lRD8uQOA3zn86oIdBqb
mV1rFduKcRl99WdjKntHoeTwbmbDXx5SHzDl7HS3pyaci+EY2ct3A0UQq4vKz8bt3Vm6EI/grGPD
Nf/75fyeA6NVa9orwgQb6rvHT+5k+6up9cRp1HL1rOqEuzod4GDMGTkcIZuIZkUh2VSzrJC8Sg1r
5sFAGHZyUBSSNu33VVrMSeYeedp3A9JZjsLai+jHvLKchuZvAI8CRBbrCRD1bdWG2DKwJ5JS3QIk
8yoZp/xQNNHPhtrA/EDkOz/Iq/vA3e8+8M7vP3C5Lw/cDMJ7uf59nuzefe6v9B+4vFvqPvcf3+U/
vtr9Hdxd3i3fBMqvt/+Pr3Rf5u7ybpm7y3/3efzjMv/+leQ0+Xlo/Yi+Yxg9SdP9bdy7//gS/+hy
H3j3kf/3S93/jHdL/d07fefyd6/2zvb/8Z3+41L//p26QVizOzQKRHtHtnbR/DOUzb/p/zGUNCGz
cnKEt1m3fmcmxZ/924Q/pv3tK0ijXOq2yv/mf3/V+7tWBSo06/vInyv9b+v9b6/PYYajtzBjduf3
V7yt+v5z+NP6//q6t1f88y+Rr96O09WqRL+5/7X3d/XOdu++f6P/OEUO/PHW70vIkXT+l7+zyYH/
wPYfuPz3S7leDXVubXwZFSs6dko/MyQCNjumvxs5koxjddCNqzRLi7xq5IS7r+3X8VEO1ySQ9l6K
LJshgqfC6Mxl0FjUVrWW8lhEKQRq7fDCKRgi27mXllQS9uBb5nE5Z4pM+0D2/Yccl3YfnqjNVMOI
JW2yaQbYMmwTEFgL2f4JuugLpB7ppXKVdC9cD8FnQZ2vaye3BobK9FzmMJDOXkaSoCQnRyNHAc4W
qKebTQ7rifkdOToCIk4HtYxcqgwH6pxLXV3fHH1YJVeNFbnwJFvUlxQTEjuc7MFhIqa6CRO0XF34
bizq50V1MQkakLePqe6Zu2PkVJdKS6uLpnXGNjAroOtydm80486vQDb8MdsZPIDJefcJckFWlBMb
u0SWyGof72vJpUNhNAQ1g+NtvSirulOcp9Dy/npJ6ZYPYjjrbCxububEEc3Rd55aDxQxoxcUzAL2
N7F66JEpUf9DuL5Tqb+aRrG1+L8dAeUGp7CZteyl4L00yun34QqciKd45iETHagKt6woOs1h+iic
fVk54a3jaZEHGma2l8BxIbgieHWbIY33aYozJUuSHu36jzk3z2as1yLN8uP7iZM2hvsuVh7frSW7
VmGfiXRbe62x0KpPEVqbVBE8RF0WPMgrwF4Buq11sPWBzJLXZvQ+IP2ENyXnicrS2fU+87aQ0T+5
bpISN43Mg2wmQmcHlJHNg7xCMG3cZ0q2kIPZbzfZ9U0zyCk4YUZBcTRis8qi91TgZaiNhRCPdZX+
0CuK9iCtPWJyazC1xlIO3EZnd3klJpWQtx6cpO/dg4yTvVFKKD3Aa/z0vY8mWviMyJBOwPZfBo2p
MHem7n65223whDp8WnlBlsdXt3Lk/mIeGoag6gQUJvO7/v2+bt2cUj1KDd21fBOWE+h8InUGw5br
H2RjFQWK9bf2bhWJjbWgJoRo4eybgWxB+HpE+W5KhfLHAmZVEjBIRarcFrxN+mPBeoDrVYGhYaXD
jH405yaOy+4ou/Lq3ryzUacHbSwHseV94L9a4D7t9hr64G0KqO1yDj71cMo4IqKArGfXUA3za2zl
nK5iBCXkAPG2BA1qRGoLONLhpXUPlAIgTin7YE9/Gh0rfEFoQd1IO+gx73CfcfetpbClXEbOvfu8
65bBQDWG1+4nNfmkdDmZjNKCyc2Mk+cIgNredQgaqHzDPlS9sZMeFHB5nLm98OrMMPa8oLqutNMa
SJUDhf8MJ+lnOEk3Auopp9Im9ThfSmM7j8iru4+c0gwbZ0C+6e4qzX/XjSRE5b5Sqk4Pft+Oj5Nn
Xc02Ey8VB+5Daer1eqzT/EtgWqSUAFgROhsheZtTUGrif6wsgKtJBf1a3Lb+QmnHvQQbSxSybNrG
9ZeW5WXru03ClnOq6tYZ+K2lHLjBk33Pj7eGy1f/D9Bz0PbJHubFrzfHjiruJoIxF4Er/+BVnnfg
5GrmC3kpG7jYLSAEDZr2N2tNmfZQ6dbGuHtCduojwzn7kDdCJnZu5HS3aiMAloQFSrsZYAzNIVRX
p6BFNidqHuoS3md5JZtyzKi2zU1QHX7zcyD5fZUGgBxgcja30lk1DOSgkxBO1NZpLkOevsW+50A+
nAI5VdIR3ZBftphU1kUOhPPVP9mzIX9Lf6+R9C+ELctT65XJGe7/5NzVzqrxCH1C6vXTJAenSkzg
SRqt3ENCe1IndxQL6dMIENTkPVGGz72E+sB5raxvm2grL9PO+u5GerH9wyZfKv5Rwgt+ktcKIdNh
MDKI7kzvkM3NYGswUt778gqdYHRJ7Gb33q703uHvbIMV+gcF0Sc03Wef26rSKvtyjmz6kdKTpRyp
qlHdkVXuLVu7mmZYvrXEm0MVILudhuYrUY/W7sq3IMhVFNQFuH61eNOQkL9Ywn6WM+LSTc91yaax
NInW2h03GpOS62OYh/5RXmWi/DwGrr2RPTFW/jFogCTzcP/lEv++utsEMFPUcHzUJ+bR+8BtslxH
rvju5VqqdVZ5m82c+P8y7+78c26kokLhRBs1jIptNZnBo6LWsNBXXvqR6N0nazC1H4hre5ZJ6tcN
4ufUSdpPXp+Q0on78CmMXe6ZVqwc7dZOj+/W6SD9Ooaihu+GL/FJUxtnL5SS+BO0A4sW8ZxThLzE
eO5gBdz0MdBLsAh2/SFOFG+dwta1cAiUkzDNkjW8Y92pmxuSdX82d5t00VRtndSusr/b5YR7V7pJ
W14a9m5KPLTa/mVJq5z+fIX7fCMmHdFm2dW3LAqhUsQdHFjJt7KbqmX24GXpAwDbpFx2OWoWQYja
Vmi08HwNKHBpRjQsINUSJM7/pSnQ60Xv1YLbeyGHYqHBYy0vyyBDBbYirPaH0a8Ke22IGJSb13Sb
SEu0ueQgfJZNZ0Iggdb9o+wFFQQ4dw8xuwk8Imf65cGuCfyjhry3VuXNirRjcK4lSVLVpmzb/WJY
SyPUmeF5lIRI6ewkjf/sc59z92lm2iU5EMdGsFPB6sEgVBqvcIUkvla+9g1KdL86v0YqpVI2OdVR
FMPM9z0jKNYxVA5LeRu83xWLEWbccB6422730XnAHH0C6fNtVTb3pe4D92n3pe7OBYJNxGuznPt6
Oz1T6z8sXDLuhylBL0bPnIBcKyVFqeN31bKBqyTs9P8h7Ty23NahNf1EXIs5TJWzKlfZEy7bx2bO
mU/fHyDb8vE9t3vQHmARGxuQrJJIhD88jaIRYQx32Wkgs2XuqNjWMWqE321h9BXHKtHRrfXoKluj
kr9IniFjLqsOJ/MXMxiPGAepz/W07uHHNCDpgCwIu3O3MFZ+Z4f7HKOLU+agwsWaqExW8hJh8alZ
uAXITmio9aad8rFZVIb6M/XWfu8qr4ZIaDBMrFVklV122EwjILxEKZ5c2MYXvzW0l4lDz6WROOYe
1JT2EtaOi9p94OM4XSIVpprD0hanrxaWr3vLqL5Vs+qyXBUxMI0BILCu3s/iHFYWZqCZ+6htv8la
J85sZW4Edec/c8WY9+7ySo6rFUq9R6UrPY7JUMFfZz6l8TlczRrAjIz1GmzN1vO97VwVyqWEp7ue
2h63uTEol2OTaYdZFmkDwKkQdoILGfijSbQXaH0cgqz/eSVT/sg2kugjL9R6B3qnPugqwpK/3Qal
5aCsFlFx5FgkPMpQK10Jm4yjM1vNhQT/L39CmVzbMOeUUQd6jGXhHz1GrTxathMcbwPIlvsoc47c
9er325j6hoPyOUiXVlR+5yi1fOYEqnpWlPQzZ/39yRQ1TbXGHZBJrKxERlnp1XMRdSukz+cHma9V
M0bEIxQp2ahYdvOot2zdi+6yk++nGoAjvL5vL+Cm2TnLLbj9RlkuB7ZKFnbiFUeZDIpg3usTTCH5
+jhEqPvJ5VgS4WqnN967pjbOjgI8VladAFHluYWVI6uV5zQL1Uyccx4o6vvPPn2vGWclQ2fcrzzj
/d6HSWz8oOu4/YVoWkZO+jUDg3MtRMERpnYN9cxaj8K99B6TDZlZ4JOQ4PIjq7KQKaEZPY+gEw/3
kLyCMzrabM7cx+Hs0D34OZK/v1/ulqnDNfdHD6yreAuyGB0TBfU83A6+0h4t1p4lagN6e9THemcP
wbRztbZFnpZQqtsGrBVZl5cyeusju9sNh4hAcatmHc7gn7u2+I8OhQrnM4mUndaxhJBF2gc+qCtR
b1RFvwWhu/xsvif+FZtFj87uvJ+dZbNppPpWA5f/99BW6rkZ3p7/GraE+rIzJvQb0QVJVwmOMx9a
5w08aU1MOu2g+NDcV0SRnTeEzupzE2MZ6Ixp/pH7U7l2A+jlLLEReq7VhVOo2soTyHysoPOjJZCb
8krGZoDowIpFiyyK31eyikwazZ6VIssziAdvMexV5swndKm7By3M+gdds/zVMOB4c4/ZahWcm9Lf
ytAA6RKVWSHpakzuuJdBWcQIQ2xtAB1C57p7uBf2c9z6xQPoTIelogWJs2hqD8A9L1jFtnrOLNBs
UExXMfKau5LT6reu4RNqYgvLYeHEDP8XdrXftUdTVIcWBCsMYf8kW203/DJM3nSRXUHAXrNarx5k
m2uW28600yfZFintAgRO+qJ5mvc6YD+MwotnKy8RSnkPADabY+GDSBW1DGmD21XnpZgQaH2zlw2j
FdQPXu12O5S0mI+I5HtDFyp7VTM7DC9Ik7ng2IJNFwBMuefK0TGRq5IwvPW+tYU1cAzF0NZKEPgb
bwjRIUiD4ioL1cIaam4x0JVVDI1/NjRlgzSNqgabe3IuWrGcGFZhUiI993uUZNSKaxDq3nroSgyC
fjfIHtbArl2sOIgxmcrGRml7z+vY+1zDNUaIU6peUmEuy1UpZS3v9XszxoUIXsr61LbVrjEhL4fJ
vC04/0flKegffEPn+yaujOQc4wF45Uz5ZyT2i0Hs+vAHkgmioS/bGgYDYFJ2i9e+ksLTjz10AhGg
3Q9e6zxMooCViwtwze5YqkXOQ5hZzoOl+c62HRNncY+ZmqKdYDgdZUh2lbnI2CzaXA/BKDKabNSC
ILq9zD12fxmvh3Hco01z9EKn30PMhpyelvO7zZR7lZkd+5Gi6qJGBW3ffBx7pXlOTGcbqPoM1qQP
jikI02Ukq6aTrNMuaHayNarGL7EvjupB57xWfHtlFtoqCN+zIMS0gqGrRss3yHJEW1md4woUpRZ6
Z1nVahCfSv6eG2F34UmV3jrhz4LyMEoNa5lVGpayqGvw/LKaOwh26hhumxVfW7sscFpADmjflE6+
5aZrPHPYwJ0cIYF/Ihv5bQTxv6IROC4drL6vf+Wa6ATgxUJunuLyzvRxBXnXW7XqbBx7UcgrWURY
UR2dKvQrNNBpUYBbLXojaRHcpJrUzZPhtfH7kLRe/FLmXfteqt13rYs2rlNVj+Wg6i/Q0oFH1g0z
xSg0XkbQHqvAGvytbI1M1vu4lhgAMEiecP4+Jj4wqUQk1+whPkABP8hG2T+uvqUuqyEZCcv4U1Ar
KFyLbKVE2H9GWF61LHWV8lN7kgXkK9UKnwarL58gc87sJamIXc5+ki7dlOVqbpoIo/7Ob/tia4SW
ddEd/bufYUg2Dlp6HQrulEwnUccHjXjtRCEbxjy398GYvbZ29SskOuS5W55rO17e8js7OMThfO6k
RKkQn5dX96L9j9iUWf+vvHu3OOb7XyjtuDLTIAEr7aO4M5kwhgXnVG9CHcUgCnnVl5yTLGT9r2aw
oNEujPyTjN9GkF3+yrvH/sgp0erY8Hv4rqmVziSDF/7jle5d5NXf7yY32RsamdYt/tdEOeJ9bJln
hIq1rriroNSNR8BycFGV5lublBtLaEvLOtImEeBhAI332DAaeBj9URcdOxmUfe5F7TrxoSwH5RHg
oPXcN/k3pbCGk6yx5apvWJtZq57vzTPGIbsoKcZT3rkaLjkwNSY71vE3zfWrjMmizy1ELl29WMtq
qcxgd6t+3rNny/e/q8M30NARDDWtwyuwyDemN3XnJGk8eCpRcFCE8iuDsnENQCic6wAMehBe5ZWl
87QptA515H834DLG7rFvvcu4PWcxMhQiRUt/NAMHSXKMrHBDxCFGnducYuMgCzf0NrDMrScODPxv
KcYkx6xNi6Mzxo+RaWXb+HdIxiu7DsvF35cjjHaifNC33rL9j6Tfo8nY/z5k6Xu/Rm/LYAvIyV1r
g5efmzTqEVqAaVDCMVlEdh9+z4F5QiL6wV/mw0Ab633Winbla256LQqUBBH303eTXWlXmznayu67
cgl13+PwoZ1PoQk8e1OHUImcxhlXfwTlpSyMAIB63xo+cC0w22C79fl0b56QuO8Wnc/HhG/yl3tD
hDwsTmx4XqpZ8cTTltsxcqSyBlPCPDbF/EnWZDGUpvjSDPVab6biScbUCCGYenb5cRPyMc3mqDZa
yzZThJA/0bezYnTLeyzLWncx9YDV7wONyVdfw7v8Nip0sAM0uXghx5Cx3ENb1k/HeCNjTI6iZaVH
7Q6dkWtRTlh8YLP01Hv2eEY38xyLGjT56mlChX+DaNq8klVZsIf/HaB8zO4kaWljeVefE2/ZSYZa
2NZblA36ZY0wNDzhcQJJ5mPNOJb6NQUdb5ZzdGlFTcb10DaPzB0OsuaqswlKUZ+qrYPl1kIGb0Wj
6ldfxyrM6FCak7FwUI2LOcWLJqvjte0p1SUqLU5nkebdpY5mXPh/uwCeHe21tzlAUXsz/GcqtWWG
GApk7t485GZUfAkriKsuqlSIHSnKOpkr52SiUHLwGtXcOmyKPPTwIVdIsKjvVhF95YSr/uHEWxw1
gg33mXrrwJ576DzdXhZVQMzuOm9RMDc/da13kK22kqB4n058xfEatXcqWMh9isXNytBr+wRt/juS
CiEECg1LbxG6F/eYjUb7rlA7+OZkyLgyTmWPlvWvbnA3/3+G+69XlTHxDll36esApHwtji9bUXTi
5FUWkI1WMYDf0z0kMwJ90jadrvIHFbkyJvvLKkTQJ/Du1l7W7uPCksnRAtkW0KUOHbByYbOcvVR9
ClnU+YyUvXdtOGGbmrzaFboaXfKhhf1rGfYju0E4T3k+4kr4kC6wxbA+j1b3PCR8g5WxWVoDZ5ys
8o83fdU/pFbl5eRl+rquTKgyQllVNywKeSUKmTILddZO7FpHc/Zj1svpyh0Nmesx7L9CVjlU0Crf
A8SNtvDL+10V+TE2NupXi+/YLncd5HcKp3gbISBtPXee1rLajG2/xqgp38qqPw/xSrWMeC+rni7E
rzC6OE7cKt8ClKygGyG9Vamqcsb/GVxzjvxapbr666jlP6u12G+VVS/xfKTI+p+tspo9lOZ6CtTv
/Tx7KL/aKq5DqQnWt80T0NEDKxhbw7GE/8wqU3r1LGuyyMJMCFno3+PByLP16Ox1m41+tg0M6DCq
cbsSk3WIMdXAIRBEM9lgYuVwa+WnZkJREtlpbenrUh/Qnv3d7FWWUa7kiLdhYdYuptxX1i1WMcs+
7YuDlWT4BGIXu5rBn39VLUQYdO+zMg/WetbC6NDVbv5sJMZXTDyzbRkE4HS6oDjLwvXH9jS4V1mZ
mqrqVvdGQwm0pVVjsTR21bBD0PDNzyvIhF6tLzzdUS6tMAzhNCC45ilqS5Zm/BEvqzwwF4OL+GTU
duwbkCZ7oUDb7+cep0uOL+JPnY5GpW25X9oh4EGXlOjE9/AyuqHt0YwovC/IBH3Ryr5+No0pOTBV
0tZIPA9fEqbHqeF9Mdmp46S2VMHC6tqTObvfZT/WATy+oZ08jjAeOY/oTJ67kXWTJFPHZ1Oztc8w
SvHuBCKyl0tHWWQshUKn5DElVpOyiCpon2pbYRCeOy5Kw+XsnEvPXslFqBsLu7Y8WGp+q16bJFav
ReN/qqNA28uaLGRjnPiLAW7c+R43dN08daUxV1hVqo33Zs/GfLb9aFr0KqaCMyJza08f3a2sZor1
iqvzEjdWPDGEbI2pxSGfmh6e5FUyh1mzkJdB4CbN4t6kui2LlloDGU6XPxJ/XmL7tzBb20PNcR5P
sSgCdmHyVW0MH05hd1vZgPuWj/VJVLzbZg7jsKzDhr/1AHpIXoZCdicWphbigXO6FULJ51a/JXUc
uWl4fSGIJTDTEhXdoOemsfwMHTxG0aVW2CrGz3XWd63w7mmAy/NUj41dm+n6q9r7P1uRvosP04Az
HPMEdwGXLvg6O8m2jk3zBwr7+ybu2ORDpIHlo7+3G6d4kBv5qV7NCzXIw6OsBloYrisVaTI3cV6b
ccYfKZk/275bbtJ2ZPPRc+oPES8qffoMZRZZVr7CHO8sKxBSh0Idow/TTRAz9pqXbkIFMov67zLs
ZkO4LY1xYWU7mzXaAeVulJrFlfnv6qSMg7AvpPl2eUsPgVuZFQ/Oe5+/xrlla9gL5Iv7mIHnPDrw
ILZ17gwnJSgGDO+xsrIG7drhZW5i5ktMtibqOJxkUdT5izIGzjZpYts/yxjSIGBo9LJeyB6ATCK2
p8WoVT4nO43znxLzV7y+4SSV6bBJfpO5+AM680K2WlH8qWjUbje3mg6rQfSIwpaToNKOYOn9TpQs
MCR97JPVfmEZmyRIW/ZMaEomIXXLIcZWqRN7U6Jnhtq1rqmrIGh/lCVb+Upa4RMI7wVmxS+zd/6v
2L53w88GaQB/iwmFjL8a3NyB/HofRmZLl/ibcfy/x/+vYe6xm3387x65hbIKv13eTSTeTSTsoWX2
/b1aof4UmLmx0JSmWrHHUDzgMJY/OOIKfAEEJvsqI7KYQ1zk6sF2/kj10nZiPbS7dfk9wlhNGbcx
v1vLnnJo01X7y8RelgyZWR/ieGGZbCNHYbyZYyvwFhrP1XPpDmtNVmW/rEwLjjNVc6MG0Mah+fXd
KQIRen9n8tXh+zrc8Od+e2/w2q4/Nmw63t6GqQoTMGWFkbPzmLHt1HlslOpW5T6mjWeewb0cZJsq
QsXgINRhTMyORFU2tGU3rGvN81Z6zDx8yQrOXzS0Czdo55bDH/VqI95zkqNwV+gecbO5t4P9a/eo
upwdN9m5UWddWqtIeb5mHIFqjQpEB2WDSzyb1kVeuUFt7IO2fb7lyS7BkP6T+/m8y/hnsPFND4ef
xK5tjGhhi1Fl3n0ogQudnLI43F5SQysjgpW1GsRp49B3ARS8stzJKl7nGAFbUJFk1c2Q+qi7ZwwD
3CP+Es6t+KsqG2Ss9+JoU05hjPIg2D8jHtIF/jb1Ix5z9WMUc+ZlljqMr2Gq+Zgp4Jn8GZPJPAXb
VTqg1iGrMk/2bWPmHiYbzLe+f43XNGG7LRu42Bqu50ez6H8WXuccByYNUOBRWoJM9atBWJZXGCEg
x2nFTVFv0C5HcwKZwUqrgpUc4Y9LOazMli0+CiL80LBGmlXMozDfxBKzzPCEb2PvBGWaTbbBwi29
HDJ1davDQnVPt6zJC1CwsMOvf7RYslMh+qN6zvIbniDT8JT5iln7ynGGVcj8isJKSgUbZk79EPTR
tUMyltEpgueK+rxxiLN0E7DHuYsdaFVzWVkHzmztXWAOT4oxwLJGFXlhzH27YQE1fU7YRYB/On3o
AZoIfEPaTZ32t3hu1/MtPmT6H3GZPwMnueWbaaeccVVEkmVEPmmoqkst3HXThOVxW07RYRbeu4OD
tYCGgd6mEWa7BguXHb+ocCVbA6RZT76d8IASfat8sh9UJdp1IhfrA/fgBv4bEqbzY2P3xqKpUe1B
Cw4bB8v4Ymgd9hhBHyFnbkJx1Rt9kcZecumjMn3GcelaoSb+CZhVvrGDRkFgzSs/eTCZ2T8qIfvh
0c6BP66J2RmKZn1GuhoDoQoToMGtb6HADhEo4iS/Pmu1wl5aBjxbJssc2SCrsigdeOx+gCNPEArN
l3uivFKEpHMxfLsPL8NykHtsCKPPnfMpHYt5UxtNoG2q2Ya0qLBcW2FEWi25jzZMo0STFSfVaewM
7uKZF6cbNpCyxf/oBZYqPhiesboNIse7JZlJ/64pRr2LjTi63Au7AEU9TMt7BHmk6IKOJV4Jc2S9
sCUZ7GXsniKvmtKdl76mKat7gza5dGPXNNhafQbvULzYLSgvixpkB+pNKyM1/3wXhsNWXFd2X9w6
GQ6BP/UHT3V+FjImq7LhXv0jJa6UdPFH/fcwyuybSx9braVsvXf+X8dyxAsrbRnu8GzeI+0xb6PR
CRe1kNBqUfZHCsAtV6XiGcc89JDeklJbCaJR54TzneVkRWz2+vWk4nJJH7XgjzLN+lGmID8QoayE
AVMQlNZuTB2H2WOtfBoGbQ9zDjVuNRw5/BLa5SJezdV3I0GpI4pD/VK25qEJu82g9Ie4sYqvYeY2
PCUN5TWKzWo1NsrwYKtWtHXQ1ji6WE8su3QqsbbTEb9v2y9Z48SvRqk4DwVE4hy5t1ef85iXIjjI
Jlkg/QCkWW3wDSSbecVj05gLPHe/VXgFvySGzvPTUJayZmFm9OKM/MjcpFtNzLVXjrGwlSh5DsKu
f07GLF65md9u08zun9WiiM/cAd9koyzGwP/sMls8yRpyHM62MeFuxirbQksGc8VgnhP+HGxu0m7L
RvB56loO/OaCOYwQ8elRyAZzIqoon6ydVt9WKWpAUaQMPIR/OfFIYxwtbRB2tsCX3huqpvyCzYuD
xDK7AEoWcso0Jg8SaQXK8Fq1WfIgQViirRE12RbE8bVRU3Uxtcw6HKstOS5M1AVY/fLJKcziibk0
ZIl8zreyKhuMAp5wHDsXGWqsvj7prfNyyxedAkXYpQYsetKpj9PlYLZfYy/ojjKFkwz32s728t5B
U9ulyk3y1GjmInGYBCdl1FtIBaf+3suUa1wHCoslgJ8XLMv6SzY0nP+rKaQVHynPreHAWcCjqN76
vmbwIfrNsrJCjsjEwzTVE7SNY2x/RE0WsrEQGfe0/3ts6nHhGxvIvYmyLmwXdULW1C5yI+spztzj
OIbVFY+SaolLa/bt/52RMcb47zE6rcKTxCiCXZWk7XMzKR8+7/FUiFqdd+FuHkZtqShm82wUY/uc
pB+6mSZPMmLhMYKToTVsZFs0ec7FHNFJCpr2MY11YM2VeWFtijN31vdfBx7ZoaXEH63jGZvGM6J9
kaj2peNmYA+uf6x5zNXQdbkcZ09ZuyUASFzfXeQwZ8yW5lZ/nZBeulX13tZfu953/qjeW2Xyf/XN
2fvboXmbzXp7koWnonzAQ7dAyvFXTF6pHYoXbAX7nILkAuA5ZdjqqihLrm7BTqBJ487ZZbYxH+YS
dWwpyt7hgMQzyXnptVnZTX0HVD/Xo09qZSwR/Qy/ApwEDha5r7oTY5FYgsFJeoRdjehiDYp+SVCQ
gdzEz+SUBeX61mjHrbO3A/U9hNLAUY//VjTcIjx77rY9BjarwpuNlyo0myPHH/1CVnXEwR+iJsGk
p1a6pWG8a3rZPcu2GoGFRKnCi6xp5VQu3csccSt/QAPHPU6JkiwBAGAvMtnTua9mY4ndUvjVMZwN
MyXrvW9LVEV0FLLsSQnfSmEIJhJkz0QYk9Qjik6yJ1Pr6OtcWZt8cqz3YRjKbZ+swwDp7xnEcP1P
VOFzOLWa8mb3w9faqpOrrKn6W9O16iuQuu6Rw7VzmhY4f3c+J5l6GixlVc+HbAsU2F6D0/vI4Mfv
q9rOZ1D2yrwrQV3rKVtDqiiscERz6vfVmKGUwWJg2MgGWWhlat/yHAQ/joiGLe/904ZDFOyPugYF
CD/cODkuWqPbsTKup+TidarOHTPVnlBqHpZJ2bh86HOwaJzaRI7LGJelGxRHu6sq93aZ+WVx1FyL
LWinRJFR+dYZqHOz4VZgNTQCA594ShXGgC1O1w7Pui88wzMz/pb6/pKtx+5HFvcPJmJUn+aJH4xp
VOVD6yXlrh9s9gi1TL8YcaWuQo0DezS7v8hOk7svUSH67lhDtgjVvH7Ne4zWa8fvF3WAAzjngz2K
ovzmmsmsd21idy/sSQivMbDtsrUuwoBDHvObbHSKwHvmg5FNssDu/A3/bu8sa4bduEvDHUCciaGR
Lv7PsWRjpczuv8eKMDwxDc07m6KzHCvWX4I0M1dy2623uhR3o6j9uV/3R70fFXeZdSgONWJu3epo
f8zowezQirBeUi12NlWfJ+tWzLX7uEb6VuEO3IuqOhrzhV1rzn2pKVqpP4/Jo+woB3Osco+Dx8Az
j3YMgirYWpl3lGOpxvjfrxS8lkHEo8cI/FsR6K0FdDRMok3XN91Ctnh99bNZVm85atZoe3Ae+3vn
uGRlEaAftNAmg9toDcbtqNt4mwFj5Sww5f4qQr6QPVdDbYqwZeLylp1FgGsVLT7MSOSprvbJUkNg
xm3nb4agmD4bM9pTv8JdhdKuDKvOf4b/lS0HycWe3r+yZTiM43+8Am3jUXX7HSsna5ugRv9iTsG3
3q6nb4iEPCkIEL2ZemxBrrJUmJs1y59unhcyA5nFzdB7sDn9sATQ3r0bsTYuDU7gz8wmUV5VlbY4
y3oHbnwQulDe8I2pNbZdhfkjD8oLvjLup0GvcTuq2NV22E/d1ujsHJymU0597+nruRiaF4TNB3Tl
mvFbURvixmP+YGNoi+rwosu9+aUH2II+iQrGS3xqVg3c4z/ieKidW7NUXwIXLdjBsn7mRxhF3fPv
cZHfi3zfIV+OLz/Qf+ffXzdgnL/y5fv5d/5/jC/ffy3evzMV65EDlBfDs76HRjd861CBnpMUfxh3
AZMuQvDfyndsGejf8E//Z4xN54DIbc+E07J2qAfFG9/1p8/otSHFVivvjo7mcSXimBdPn1HkWZq/
4zlEu1tc5M+u2e/YPWkXGYYrx8ZM6nqRZop9rAbDwcCj11eyRRay4V6VV3Vj0OWv5iLuDl04jrt7
fNIGi52yUH3G1hldpizRP5V98+pyqvoDvd1McdAb6+ZhN+JRsxyRYdmkpVcj7UeBn1Z9klV5JQtl
4Lg8MNsGJRQeSQoUrXJuz7JISq89R6KQVd8arSUSL+3qHqvNjn1sWQ+UOd4YZjAvZD/ZRTZMJaqy
cDpr5P0d9VM/G1i91cFr4VrRqR8c7RafYiROxtTGTlPFkYS1gXnpB+RfkjQ7VE6Hi3oKmmvr5bh7
o92unNjohTfnQEWeDaF/l8/PY8TyxitYbjnTM+4g87OLdwGU0h7zRRGDdjNh7MqEI7Kh+dn6A+S2
6bkdPSRwgWWgfOzV1TIYXRgFqX6RrXYkeFagxNaaEc7PHUJcYjXMZLJdGqrhfcTh9K6hS/gjTR4c
lAyDhW2Dj5gFTxBZ/XWXMm/RC2AHvdp91mG4DVuc58ILElBiiWkMWPmixDXuVCcEGaAh7KZW5UHW
RrZGrvKqujZ9Nd6uFZ6xK0tP+cxGgEBw+GENZQHU8wpm4rnOy7HY1v3ElBlBvSWHk+PZgraVowWF
0o/Rf/WbYjmWk4nebamsAzWLDok2zE+NFSM5i7DcblQtb+22YbNxRxxjNSUY39pECD62ebjX4258
m9xYW7AAzPFhoHWuEp4oGOCZWTTiUlLxxPhdYAL5s8r6KD4oXoUePVpAF2hQ/WvjdEvmIpyaxBq3
jSTAE0dU4dkjetfnq3g0+C8ZjlDXLMASswW/tstG/ygV4SHeJN6VA7f6aIIuwRtK6eFLhuGGwdtF
1cKOyF1Xf5QFk/uroWpIGQZol93iyA6YSvnQgNx+LFKIKZE+I7v9q4sZVQP7huHHPTQj0rlTDTa0
78NwToqxDU/GW9cGYcplOnf5SvMxQq4B45yTWTfekeKvArV9Lyw9uLiIeS5kWE10HDRM+0ND1ZLz
fneDBTu4qYQNxZWiC7iymu/rpPaUVRfXrJGK3NzMvZZd3STIb0WG1QnG0Ehg20BRLgXIyq1q4MNm
Nd10zYLehn2jOZ+RaN6UZlB8L4b2o6i18c101GGt6HFzwuFtOBVtUa0GvWtf+irzVxyRR7tGi+Y3
9heA0QQ15ItBm95Ct/usgDWBJkhNDSzmN9nwbOat+aKCneLPO7/lOPM8hLP3JJMq8ZWB86AtnAil
ZT3vtoo6JpvKRL8P7sv4avTeSeG5+8V20cE0RsA5UYTrJJRMdOnGof1STVDoCid1H0eUxY6DBg5g
Aqn9pWLzzfCc8h3l/XQXOEG0bVqr/SSOjGQCLr1o4E55f6h7XX/Wo+qtY991G7AXsKuF8GvradqL
QBxtktqJDpj+QoJEzGqJ2Zf+dVR+VLoy/QOglLsffPGn0HOinVFGxs5tfPWxDdD2Rnhs/gf8EAJa
yrc6cFNwN43+EDjYVje9g+UsUIe8aOKjJxSkZeFPs3oC+5NtJgGtuMduVy4i027LF+rWYonEUOMj
dgyToPN7HD4bGyNU7NWqMh8Pweywtfj3pazLQjfN8aBCI/mfSWqrqBw7B8N4sOKKUQAwhmCEkEpQ
AZkZkdZfgjqyHst67B9i70tsGtiqp1mYn4LJf5Jtjtdaj2HZq7s6B5M6QCmIl4kVmuu+sDXOsEQ9
QGV2ya25QPaNdM9E47F0t1mFyt9U6tpurjmShszuMA/WOPFpZvDfGFj23UPTRMD+1eEiawjedg+l
7bLDnCf6WsZkIfQU8CrQLhiZMJSMtb7+kWlKe7hlWB96FhzYoZjREu3hbhVgLfCOEfjHSnceOb2P
r6nqYTITuo+ZUTmPeWa1Bzy1o4WsBs6oX3FTZAuvd+cvjTYcRh2ki+Il865VTHPDpEP9BAAR+VNl
34zKIztP/ePoVMnBtXRvEfjBD7NMxJRPeFhbz3bF3KTl3GwxoqD8qidxumr8quH1U4wAQAmenYYJ
i+NAWVez2j12odpwYlv0V1/YFSAROz13HSjByVSyjyDAttlxEKqzbdQF4Hk/ln6TfMXFL1j0mYmx
x4CkWuI2OmYQMdAMp89ekIvFC6uLnceOjb/1NAI/hDaubdqqgY0B8GBn57px7Jn07oOej9FVxT1C
tdudOQ/JGfo3tyJ7TK5YLfJYZBXwOAkzkyoo52fszVS2RzBkGx3XQntl1D7wT0hgHPKjdhCybUOn
+sdUp32ZCxF+34Ix3M1YHGThtLB7zXmdbexxo65mUR3UMKT1ZOU1Qf0BAglnCKNAfNhw6o8yXbAW
Cj4m1S5OSImkS5mVOnC+jdTFdkR0QvJl5aY5sqh601+sxq/5Tds1VqiV8uaGHqRIj92JQu+frUBZ
qtMptC59WkZ41oz5QcdC6ZtR5v9YqhV/UjXgi1Hs4iur2Zy7pukMUNZG6iIL6ou069ER7XdstyqN
hTo0/dUVNDLJpJWMW7CYPXL4/ZMr6LgyNCQB6ixprx88Ny2fZ7iLB0ym+0VVJ/1uBBO3wR5JvSZt
FKFfoV1kDaQswBRRoFzYbhP0iXlCBma8roxBXyhlZj8hx6IvptH2P/dddcUFwg0WPGptIWjLq56j
PIE5UuXRJjcKnpSDkSiAo1I8XfXYgZjROme2qYx5FUC4Yp7YnW7Vqvf1TWshyORyLM2fIY43bqKp
6kFNGny2kBldpLpfnWWRicObmk9+vAWTfId6jXmSjWpmoj7CHtm6sjDzSF1QIa0ZxJfUyDa2gvT9
BA6Mn3FhPsS9ZzyERV9dIBii6vor1IirFoVJf5yc4z0+Joq5tJu+3GhREqATjWHn7jYcd0SwO5N1
G0oOjOVod2rq4YfWzGjrj2HxPbs0g9t+VxKrW5huNT279ezxPzWHAytbbzW0xVdmADYuGhwh92oe
chIGxU5W7w23KodXidfk57/io9mpqxhd7ZVMuxdFwRaGmT/IiOlmpbsaJ61b6qb3fwg7j2W3kbRN
38ofvR7EwCXMxPQs6N0hebzZIKSSCt57XP08SFbrqNQd6lqgkA48IoFE5ve9JlsP3kHV/e5BHgKH
r9bTO3UviyiVayj+osQz1N2Dwl34gMxltvUdB3f5eZSsQ00T9roWuQfZr28gvsSTt7kNmLvlepBt
6skbV3JUX5ndQ1WpL1iS5idZNTh4zXZ1dJaDwO7luI0Eu4IMxVnrCcSNGs6VRtUTjEWWn9lTf1f8
1N+YluEfCCtrD9qEvKvsMdj1V6Jb6mOtOtW+EnW/8Rq8gtU82td5IQxMXnTvXDbw/VtXnFAlQcIV
L4GVMGeRKqwJV8jAVnvils6bxcslLGzzJQi16NSDQVsWnuW8GUHNVKhWEbvsXLwID/uT1AmWTQ5i
XtOceF+nhnYCnxZuoyjqL3nTFGvURtUHovXW0qzr6KUsQw19mRRdemv8UDCE+KPuon0RGwbvNmfc
ht7kwSvh0AZMzm426uxuiMZbHsL6yfjuicRZNpM7Hcu4s5/DxFoHxUQ9+itbbUI3VWTG8J7pRKU7
ZF09IhG4kBukQObhYw4sLCiG4tIWU3XvBf0XObxwdGuVCmTZdbLXcZjeEWw29q4L1Lwthu5s2Ha2
DnDbfRKlJqCwZuGX2sI9Wm55qn4fdr31JyIHz8KK8/cwz8ulWmv6QzaM/kZesWfrcbuijW7rWUl7
zKcGK38qh0EA7dfCLyLo7vRYZxPFFTNQFd80Ml7jH7P3jKEHzrsVGvwevWWcjDQwH4MeGEaf2O+9
AZRFQX1gb6Ii/aj6CbtIBAqmQs0w9MpuKDo/M9sjM0e7lCg6UK3tcsy+ek4ZYkDlOctKq/Sd71Ls
uwSxpL7HNZl4DRjqxtyGChbhsnWI2aEFQLKXstUoIbXbUAvx9hNHxdWdFZrF/tckWPPy176WrdZg
2pWqJxHWyWVUzGymqg1PM8KsyPV9VVvjM3v94uDrUbCWwLK/14dzvQSi/b2+YL3wn+plf2UoKjKS
qdipSeRvUlcLsKA3ouegM5RtG6N/YHtR/NzrSnGwdMwvZWuuJQr7jpE30tzqujpu6kNyN2lzEqep
v0q4h6l0yaHvkSn4RH/IOvKdpON/oD+UwUwOsk4CRGRDLcgL1IBDbQOhYxeHtjtnMkgjK5H+XjrM
7LVuYXlSvDc4Xr9Us4A+QUAUzuauyXcRb9ocVKOMFJhja57lmT6fIeh/GZQpOciqz/o8s5pt/2OU
bCAh/tdQrxE/jdKD6Vs11eZO17To0qaxvcqh+6xEgcq6rJMHH2rDTi9cXK0g8VzqqmtZ4ML9g+dl
Lrsp7vgX/hiCO9jWLVvneOsnr+V5kCabmbjyU6WietbKnsA7tKIOlVVn5tWuQuh2kbh1gOHm/Akx
nyCvLa9zGz1/gll09ir1NOJORuveW5MG004bqm+u8b3Io+GrKDJjydeQXkgti0OAQdhGx273Emix
wCOtttdK6rKz1LrsxVI72Dml3u6GuZiJCunl2KkOshUxhw4oU9CfRjXMXkSbfrhRb53hdGcvZsRW
nqfq0ATcNmrCp9aTWryD4UPeKDCjc6S46SPMoYusF06eg9CANDzhqPRu98VqdK3sBdt381j04V/D
vRSJsRAV9bNhJf9xuA+o5d2a8ttwRNjNo2+7+tJODdAYRugtY5doT2yM7AWcNnqt2zcXUaPnpqqV
q5+QSE+d6LU1AudAiKfB06aIXwd2rRvVrkFL8ZssXMWqt/ro4TBnVMF5aHBnH9CH3tUjFkmKP3ar
JijEyxRafxYJ7hRlcg81mSX2TMKAr7GIrPzsGOZwkk670o93ruJ+x45D/Mui90dVVeJZ2KeRB4S1
avdVUj5EqFOrWzgBzU9FvGPaPVZRD2Wr5ucgrmAYem66MkwTBcT5kKbtR4Jcyn7sSowDxyZKLxqK
48vIttuNLMp+6tyQjjpJxMrIbheohmrlGgkovM4YnwaPKEJk1G84EJZkyEexAo00BxQQ3EaTO7kb
eKm9iCZZxCJu3kzDUg/e4ChLOcr39XaZCmyiZav6NiLv90agJTylCU5qcLwbVu9RuhprrzjUoWqt
CGsGmy7hDY7GQGfBY2QHZpu30xyh7hpA7gn8EFGSjux/HNTp3phlclasvZ1F01e839EoWxJ9jJ6d
JgaZhVfq97QGqedZ3yJgCISN7enRyLChHQbTP5oCPhtSEeFaseHciyrHr2gi3Ew2HX1E8bVnFiY1
6CNtiW3CdvAKew932zrXoVuu3DHR3ypdXOQHmWGwi+FCYg3Hi7RQJ6AGuRdd5JlVl98UJbBJBP6t
vqwaFwN73MVTQp+7QWHD2amiO3VW3Z/kWZtFf53ZvVCOaghUnA6f1b90xR29v7W23ayrYhUEJmPS
ZnEbpDsXK6tb2qznB7or9ehNNhYzXCQPF2PiJE8y+WUr5heWStmdbMI/IFvp+FtsZSNLkOR2rTJ0
lUM6kE4OYt2/YmInVhg1AW0KYbPLOm8+I+6+VlSddDEuhbf60tPrXUf2diF7fA5IQqSlXHsoQWn+
6yJhyp/ihIj8zB8j6+WouHPMlRtjRy4bfro6H2hewkgt7tlKtM915tyFYwcSZC45WvqsqKF7liW7
zr956azJMabds42jO16TxXQSc7EAz7woTacHOsFIFdGape673aGtp+457oJxmeKTt5djiXhjLRmZ
006OHVQm7LEPzO3tb9BQGPE6XBPkWIck16Y11GQjW/vYE0AfZ3+9EgvOKrWwUOz64sWzot2k6vaH
ZSrWKgH8AHkoKJ7gD15v9ahyrGL28yd1yJoHx9S/yHp5nXCsUed0m+lqZXCvu2ZyPobW1Jhtm+oS
hLF7tnRhEYbQ0BBs0mFVD9hKlk7QX2Fh9ldlpudXvCYn1QVy9qNe6CJYkbgUrNDoIRt8oWFWkaHA
Mlf5haq4CLuOlwyzkqOsS804WjBjilW5byLA3xqr+HXp6uM+JrH51OfTfVP1+AQ1xAJHu+6eLBsy
Ig4Bp34u3aoC1EwqNGdlKYKvhpd50h9lcfSibO0nwbjxYjCITttam0wyd9TAaxfFfIp5/MasumBe
wlDXzuweDVxvsWqiABDOjMPVpnibutMhK2zlvWFKFSkrcrbWO0RGubtARL43qbvDRC1/5iVRH1GI
nR12qUcj6I8R1xtVexR9lger8RqUpXYMWWYfDXgyTkuEXGfSXoh+qB4yJXN3wRgN2yFKxqdUH/4g
9G/9EVnMI+glvOaFmWwckBcHgunhFQlc5GSs2PrDyR4sdWi/NjoWv7ZnJWdXAxRQ16BeFTs1j2gj
1AuPdQ/THEV58OLePM6BGeD+c+VPp66sNdoy3ZAfRvNxbm+EFi/deavJ8n6JIYF3In5tOqveVsNV
qCj2qk0b+4yDd8ueJ+JpCYpy1xmGDb6GBl/UAEY7MUBSZLLeyUoyWs6tWQQBZBPX6hYDSl2rVkPv
RDWs6QHvXLGdjaWw8BqblNl4+I65S4VNQzQ9+C4bTkRWzrIkB5A9VFfDvFVVlaJNWdi2yzKpq6vs
4vEO20+5Zi0M1IAfxHzwdcQ3/Cx297JodH5yDtQdjOcrlHvC+tWLQH3BX0Ccf1D5k98DP46xSwrz
RxXuylpNsRgoUGXZ294U7Nkt+efEDfFDIvbyGPilsuDBbz66Mvnrijo5kH9dsUY3a+tOmbrGKlTf
mVqMpkVVeW8IMX+vLKO6BjAJsHt0X2T1aKiEV9LJ3Tpzr8I2tkIPtSd22xOm77rgt6a+Qx93NYDl
PuBMVb9l6Ur+P0xO/WAZbHmh09l5ARc7GX4u4m6pLEhCWct0nDBa6s3qFCkQTjfjfNrNVkDyUGul
jXcIfQoEUJqFrPzsY6DcuxVFqi7DjLCjdAbW9HGXNSSqIp7JhQCj+TzaiU4eaIIH7Of+uq8a56Wx
5jsof8VYzD37ffjnrQRoc1ez2lsFZpu/jmXaMLV62d73lHDleF63UUpw17qLU1fa8aby+m7LLZu/
ZYietHPg1oQCs4qLGPtPhGjvhW/HC6zNpi8tSFLeYGlyr8dxQvrUh634Q6pRnknBxZsq462FjTar
XG/z2a+L+nQZWqmxzPDm69usv47zISkd4uh+8b1N0QCRJVlv+CEs0nJkLYr+8q2bm1TlpRBvstdn
dTOywBF6nu4+G8qCAFZkA2CUV5OfV6udBt7VyOIvRe+vTaaGc1IP+Fy1Y/iQgeVZ6hYo1LECwNAH
efmhac0Lppfh98wgG6q3zLquts1arWALaPoH3akxlVLEd2MMjDe3HAMiOOnwpPfxsMqK0rx2SMBs
9Dqq71odRonemzOhs+9Wn3j5LhjapVO4UPRImJFh6YP6TjbX8EFxhum/12wQtyXhYKR48hibuPx+
ai18dDRgXJlSEHuPdczfMJrk1w6bQwse7w1mnuweEWfZx10dLKu6z3fMUsgu1pG5CuYJVx6aJiqC
WzkWVVYtjBom+T/+53//v//7x/B//O/5lVCKn2f/k7XpNQ+zpv7nPyznH/9T3Kr33/75D9PWWG2S
H3YN1dVtoZkq7X98eQgBHf7zH9r/clgZ9x6Otl8TjdXNkDE/yYNwkFbUlXrv59VwpwjD7Fdarg13
Wh6dazdr9p99Zb1a6M/cqMTuHY/fRZQqxLPBfsITJdmRQE5WsthqQj9WmO/wldMKMsG7GF50kqW+
9uwnaO/gjW6tBitLJC8vsiHXB6hVZY6umYNQl9kl67YxijffCZ29MyXNShbRGsyWlZNGp8Esird2
BaI6fYsNkkHJpCVL2UmNu27lEgrdm1n4nDnZeWqG6qqZXrFz/bxbaEYOfVxWZqUDXS3wTrJESLW6
VpoyrrPajVdOmVbX3O6+/P53kd/7r7+Lg8yn45ia7ti2/vffZSxQQyE023xtUM4BU5ffF2PV3fdK
/ixN4Y0MTFE2CWsjLeajTn2RvdhNJGym2RH4Wva9mDkz8iA6rcXTJ/4ONK+65yenPorbw49eYo6U
/KhSfctElVdtl4UfDS8JuhWTR7pAlsAGQ0YJX4ImaR+yyYHMSx9f8epzJEyiItfffxmW/W83qa05
uu4ajqZrjqHON/FPN6kO6HHq2Cp+naq62Whmm25M1oZ7wpjJc9TnF8eM1C+Zk5JgaUVIPDuILoGb
KAvZUDjmM9q63iN04+jQpe64jocSm72qecR8FMvKKQkeuiZK9rdiMKcOZP5AJSC7bZUI45kgaeFg
/miROYYRPfe4x6rsM+Mgz3TFsO8+x8pRnxf9qTPj5efKHp/13gCcFelA7negHMciG/2jDdM8v5UD
AxtLvq2tbLXmLp/9EMgLbiNcOeKzOYnSzFpiOu//l1lE1+dp4u+3q2vYmiF0e948O4b191+oVrUa
PXPI3Z0Slps+VV3cg9D/cVwIlYQZ2JdijXaOvKo7FY0LSb/Lmze71sOjkXTZfSii7F5LcP9Metfc
y7rboYP54QcFhqRzP1mHuG1K7KJrt7LYjlZ23xe6QxA1aTaj/HDPK0jq5mW3hhLiIYMBTTk2jaxZ
DJWCLrMRc1qCqCdE6tTL2NaKk5sU8GB+Om0QHN5Fk3f11Bq0e5TxjfeJ2PFsWqdpKOPt0BvhJY8S
fQ1stL+PeCJWGDHGT35HiIpduveiFD0Us2FS3pMg+KqogM8V3TmhNz09wcV6qEyt2U0AowhztvFV
J9Z5lWdwZb5xAZQZf1TlDSKHUZO+mO40OLcBRenDzEzBhX6ObzpohR5huFDhacxnwbfJysv4C2EV
iMk2Iku+WtpLU/T4/OoC2u98FtsTUu3ytJ5C91YpiwDNzUPzp4jJ/fpLsNrxHA5M1m4TAGGWBz/e
mc6o7EluxihYK7Wx1JwACwBI9Cck8L1TojTdkXgzBHhKst7yK9bQP50Cal6jxj4dPvvkLou2lSxb
uvU1Mv166+XNPlSL4DlQ22IliL2f8sl0zi754aUxB7vbdDaUTMQbr5h8Q/bQ3GPITX7Ua8lXVtZ4
g+lLZP7g+Vj0OVA5ZyD/2LnEWWvgRrIR8G106Sv4/sKbiqVZpeNiVCPsr+bORuOSZs3CDzDezWly
e/UMWvKvQ5ZhQMNe196yT530Rd2l6jnSgOUh276R/Sztuzo2wcVuYuduzLBmHzwr+HB7WB/xKNhu
dLW42gM6bm5uhB9Vl0M88pwEfIypPJJmOpud5z0Tk+kWbnQgRzSeFa9S/XWHdyRpTWBkbllcDAXe
AJK0WGenU3mUdRlYTrQuteJCpOK5L9COqNiB+mu2eAR2wHbuRkSK/XUhWLQpGbgIOU4OkWduEEGk
SfjXfF5rchCET3hY1kmQ8MVGYMvW5uQFK5vl8lprdN7cqMafYTnkR+FV1qW2desyRqDpfv/mMI1f
5yXD0FXNdDXVMDUY3Obf56Wh8tLG723xZfC8tTH7KGjzgchby7afM4G4nQc27V+VpTMEq4r0+E91
sncLOuwY54qJ2sg8WpblWTAgK69OKcmnyUBasGk3RL8TtpBWfK4Cpj156IYswi9DniOroKoI8dBL
lv3KhVXkd0c5RtbfugAhekbPykdRp9bURS4y+GwGRte//57kcuJv87dh2YbrCMtxNd105DLxpzes
KCPcjRWr+KKYUba0iQpt87LAWxQg03snULBD1+4ld5z2SDwZ/YK53olQSlQLMV2SSfGuvjC/9YU1
4lPL/oXlRH0Q+qC+RmWxkPWBZ4Q7oqHFRha1DItQEBxPRO2MkxkM1e2ypVawIG/U9DyJIN0kutZj
vJCEG93xHebe2H7tkTeKZ1DsL/WpvzSLNv/wx9hZ9xgD7RN0F19DNb8BjCO0Sm/1uJm3rwnxZAn0
/aV/Rr0EDLuhEqHjcAwrJ3+c85KrIgvNjSwqY5NfYKXuYuJdBcLLOgzvoMv3UZsXjxhkk2Fp6u/j
qGjr3/9azr+th3jX2iTCBL+X0Elj/P2ursracMhiBl+6oMUJWstfJ6v27qO0tM99XvWLRrT9+9AG
4Ad814Kt7GjPaORssMTu30U3JFun1cOtMNNmXQcgXQzwJUdtPjhk1o6yKM9kXSB0cjW2fYj0OLuy
3kHSReWxKfFCviIWiF3swOTSl2px8rSxPxWYZTw3o7gEVTRdECXKn11dfCff0dzJUjAHKZsiqI+y
mLZhv6xcu99X88jSZ6vmT4a9la0huPG1kVb1xnf19BDMkDMwkO2pm/lE1qwd3y6buq9PoPaAWsoa
2fbZq+x1ZMQddgtZjdJUG/XfmPStOb+X6hb5MWKbD7zHil0c1QRTEpUQRqzS1Yi7uWvd+Dvbg5xZ
u6N9ZyPlNi2Emdt3eWWeq1yM+3JukK2yXmss+7/88PKH/fkx1YlRCk21DdVks6b9uhDukaLuetc3
Pkbdr1a5VYCoFUp/O8Tc8KiRuC95FVkbthTRnVU61n06IbxrI7AoS+TBk4voTOCgbIFnU6lunXtm
uMhqcDVjj5SZPKAVlZ0dm7nfb0yFxSie4w6qU4RahnPHknj/+5v636ZqXRgqt7OhwoQ1DEP7ZQkZ
m6J0DC3SPmzNe60hNd81zDI/HYYedT74jhoLuclepIhL34Ea6Vdm5rnXMtXzTcz2HiMlNEhFlnuH
0gmtgwqEZtcl03TndUO1KbBmvkI/6xe9MTbHItSIxZtFvQN0DUoomdaOl3p7E/zeQZ4VatTdzrIf
Z/+p9bPusx+Jtfi/vNL+7eHXhWvpjmY6hnDnzfsvrzQWcBN79rH6iNL0e5ZdCM97d0MUWedwxvJI
fI7Q03iF4pFYfdbJs7h19JOGwdZtQIlGzUKeRtMMIjbKcSMvIDvLBpRs5uiHdxxJWo9/Qb07FAbK
YAzQWnH6uxv8W56qQz1LNY3JuicGCu4AwqgOoAdumF5fbKljMtfZYavd3bqA+roVjbmLj+bKAq3Z
ERnYOrtWdfqkO8I8SLMhnIizq6+KZicQ0YWARVEeZN88jW99U/D+zkKUQbvzlWHTR3oN3ddptUU7
lHcg5Z2PQE2wp3cA4xEhsdnEijez8d0Pq7ebJcwF1EW03rlWCWKs+tyA2BDh4DzILiBr/EsxeYhu
zg3ZyBqv8UbMwEWQ37WDOoeHaIim4tUEEPn7x8SWz8Hf5gCLNY0LsNW2HUCIxq+RASQrEw0t2w9r
ADle1iHBL9wF1pHS2y+l6fUrUdfWLpiLSg+GWzWa7E628urGvZeo8FgI8ZSxxJTVowV2ipfbV9RA
7ZdWA//h5Ka6lI2ujg2Lx6PCYW518vug759wJyrPohT2nfBDfdmirPwVmDuMKmN8m+oC1B+uKfss
9IunSqleZYdOyeqF1Y7NPXKP8THwp2SdeIPypQkXskOuZ+6qcIPx6BWZi0+8x6t/vjR+ek/sA6wn
VjHGbjAU3Mgk8dJJLcJ+fs/vi8zRVtWi+n6cD9B//qqrMrO6lwekUn6uk50/xypRV9/6fdbpEUpJ
rCn+dq1fr1/aoILYTupkzx9tWz0HcELeEwN7obgcsn1eK/ZbH6EbX9vvXQOHLunUCrUmz3q3S+zA
oSyygO/AlWAwgsgZ9dAroSbUmXXtsgHN6wRqqOuW+64g8YdQSMJjYvjYRUP3j6DPVWN/ZOHRBy9u
3jw6OtgXPa9fXAgCd5PZOI/A2Yx17yLuFuJG/Dj6VYfNHb5HEdIVSxYuIMyH9iL7DhMOXkmleLBW
6etrJMOqfEoWsvV2yJul6UbTfcLG8SQGzdjqP4RSpN7JL/InnyIrGGlPW6yYr59VcsAv438p/nK5
FkbfqhS6tZBjpczK5/VSLMcOaoGlUW43667PjasotIYEBx9rzGfDXCdb1cLVb2e/75ejGb5xVXJs
3oxxtyTcXZ76ufdstJZ5ayA2rZ1ciZCXrc7cW54Vgw84hX4xOaLJgAQxsRYDRa1G9/KQew1iBl6Y
Lmc0za2uEea0t7MZLjz3a+eD2rTwW2L98jk0slvlrE/tso9GfY260bPpuOO9rU71Uuu7eiuL8jBk
WrvoOyfdd00x3cs6LQUerEB6kiVZX4zuPneK8e6zqhUR+vltdM0M0VxF9t3TSBXXCY5GhFrHN2y9
vpNv9K+uopkPgxacm9Ee3kRpGaBpUG/CIeXnXn3MTAO18jymBbh8GIPLaDTScpn4Zw9pswdXVYbH
2o+INpAy3PrdNDzq5WicZv6h43ZZSXwSDyhwLiAF6dvligMZhZeTFj/qvCPQ5R/v2S4Xj+qQtmtL
6/W1LI5uHN5nY7mUpVuPsdSWpq8rWxjLhBh9YgkIe9nVxvBM4xjqHau/PtthE2nvhGn19V42yEPS
A/vcuMKYtaz6aiF7y5bGVu+CpCgfNBfx7LIR/V1sO9rZawEkASItvyYIkKXIOr7maZptM/QUd0LN
i2esv+5lh49Q9+1DYNdKiBodvA63Me8GxxmIPY3DBQpseoYMsLj10FjJHJXYPH32kN38IsNFzWpA
Jpuqw2K5cogiBFiTD2KYv7OkOmo+IvJBSjGxGm+fZb2xRq2hRFmTgI49eOlXAwGdMraGbxgVASzG
UvOhm3zkcdLG2nmROjL3OvatS8Iz51r2HxZJZcmuuGZZOu55H6coVry2ML0w6RsQAKzzvw7uXPys
K1KTn3EmWm5AuLmLgFzuG1Z9S6kckFY2unsqQMyozO1LoPJalooB05g82Gmpn4qeb3kqehSfUW38
mJyZsqQpwzlVCemZmInoJptUkN/LotHKD3hDoI8CN4dL07bvUHOtJCs/JkD+W6+eiq0sJvqhGDzg
YcNY7qbRrDdyMJKQyxye22uvKMg7efG4lvVBHe6aSBPPxaR2h6Q3xUpeRqvss5oQLvSyHumAFt3J
RFgmbEFveDexMV6UtjQomsZ7jNw/ZL3mg90G3y2NDYa3eDgGc3e9UdSdi2HfWvYqVHExa4uULwjo
O8MqFBQ7++F9FA0SAOUixm9t2ceOeLbU1l4MTT29NX4d4/YUjl9E5MNbr/RvRpTtSJP4gDCVP3O4
kREBnUvJjj1YkObe9HlafY/99F4ZOuN+8sMMxrQYrhmw+SWECW8Tx/qs7au03m7Um5y13hDUay9K
FhX6iRdXKJm3MDQYghVf6SbOfFTyo3c9UF12WGWl3Hm9ptwNNjpgsV4eZdVnvTxTe6/nH8WC85cG
MzCU9cSHbavBwqFrii9OEiLbYyre85gZCYhmV7m6eeHfs8NxFgYUDjKx1Fl+n52FHtyTojxFqtEf
jUEzL2rjiwt+IfEsy7aWVfKQArTBpmVoD6QiiWC3LBlcVQue+xjALdCXGBRJGz6j1GFf4q5kvqLR
8uLh0Te+52UYPheqXq2cMcXzyB2au2E+FHqEvENW7VQva+5Ux+Ywn8lG2a00jWIpIPGtZd0v/cpk
wPbSeoK0o50qXZ2OvZuWGOjU0dM0kAb3AV98D/HNaEzveyeCcOEhPUW+1Z/WPoix2yAIfOUmSrSF
ACp9tHWEYzUYaR2ClUa3U8zmeiuiKm+exhp1mIW9NuHbPTcZBgZVwWMSibR6LiEKrjEGC7aOb5XP
mYGcJbO6jVsMRb00MRJ1ckQv52Jo2/YuQEt6KYtO25UHFpjRrYiionuElwj+aO6cTpZ6pxf+t0R/
8uJJ/QIU/I8IiOb7UJfewq+E/ZRUer3KHSu4h/2Xb6J+UO8GpRwI8o/qIRn5kRKrQGIFP5+lpert
FYZtvFP5b29pY3OGlCdWfjVqbLK7b5oW9H/yaChVkvwZsbJbxFgjvJThGKyrAojwn06mp6vYSngC
1MhyT32p77BZ5AEoTOslKzPjUHjjeJ1LZVPwTflB9gwKOFkomjEhYqqmz7ZvAon2leogW10tQ3MR
XXsg8bTq3dCjcudOG1kkaxxtewJ662nM0mf0qMxF2irxyc3r4KLr2p9Mht1rGKT5roBns7YQpnz1
c1cj7FeoqLLQ6nbBSQ+a/KHJmEGEj7DNXG2XZnWEzSwn1O61Qe92XQy1upWt3Cyo3CdVAj6LS/b9
qgKm9GIio3exe/Onz4UUmK7lGKMdNjr2jJba1Q84juVAk0ssu2IrPPtILa6cKq1fkUt/hZnE/Rn1
SzLe7ldn8gBqzYME3JPtEAiswudBgQNSy8DW+HUKktsgy+mXTlU4X/0+RaDCjuoHf/6kVA9+/iRA
cPVrVvmvluIr39Oy++mTYPXuJsVaMJcKUKJzMl6m6OWhSpvNf9nkzbGOXCbrb1l50mi6qVoEzgAg
/Xucp828IlBU+BR2FBgIf7bxUa8y/SXVo/fJj+oLwn/6S2DEIFjr6mkoWfr0o7eSneBiY2sM1Po2
JGjGQ2SCKpLFGTC5RYXO4IfjEs6g9Cu0SYydvCISkaAsipgk3dw6htElxoLmqrErPxD9Cc957mW7
IMFngdUawh9iCk++m+SLIGJLmYcD7NJ0wBkrsZ5kD394RfOte5TtAbYjfHZzlqVQ41WUjmpyGN3g
xaldC8EUg924am29ylBmIKFzglsKPWgu1koW7eI4isAbUXSTckBe07V3smg2FszQotGPgTM+MhG/
6I6VPdhxlz3EbDlAYpLJ6AqehaUf8fCGWXqUrSBG2rvf/4Ka8WvmYc6Euq4qiNVYsITEL+GsyGY2
KWunZ4c3jFsChJNB9nZiYvRSxLEazLSju1ao5tGqMm4q/q0Q7TwSzdYorl72VVed6KGo8vihxMR6
78SiIY0YQSx30RJVESbe1mqorMe86N7UjhdzmxrNxa8d1FaKaZ8oevc2df20mwQwzgBxuLfSQHlj
IgR2tkwccsCH34ZDD2n2Ts2j089XK1oYsq5jlXc99iQvI/BsObwupvxQkEXHgItu5QynyMy0OqWg
T1+dvz7Tdev46LiZuZS9fIGgn8bseJTXQBOJpOa4UpxoWA5EAq86CnPXAvMFn+nt/FnlCjAxxoBo
m6yTBw8rno2Juu5tKHLO2sksrVcVE92Tj7/iLjdS9N7ms8+6/3T2+3525P51PffH2S9XiUNXbIFO
k2tV7+tO8bZREIZLNmjTvEub7rU0SDai7fLVZ52vtdOqazVjLYfJhs7Uy6WZ2t32s84WDoJpo15u
RD99AweOPGatCZ48X90LgzDWJHqUquvQeUD/PV9aWdC+6514Aj8WAMJR1lRAYFKd8myUXf3x+/v7
3xL+hsEegbSaBQudsK1s/ylhlFlsckK9Cd4Rqgnjg2XvaiN7guDVfLecdivGWvtQfUcsA902LiWa
+vsqmKwtZP/8lKN+v8gBDi5AWHGTzwcFWf+VFYMElUW9bs6//5ONX7Mm/5+z81qOG9uy7a901DtO
w5uIPv0ApEVm0ksU9YKQKBJ2w/uvvwOgqnjEqqi60S8IuEySSSSw91pzjqlZjmFpFDdNzdZt3fhQ
ODMVOYwjulJf52ncJM7cIBFhoWclmc+W1R6YJqfuIAc/98mjRcQ3eXauKvT+ycqbE9Y+5OYKFiva
CJinhBieQvT6rjCEfBlght1Lk7g2hTw8lTX/IJVImYOINtimyzBXL1NbU9ocdfK1i4yHvOnYCrGJ
HFnX1sV6IkqFgdyquPgHqYZmf7gx8YfblglE2bR0uqL0GX9tHuGiR4mRL/EDJjdMI6uKM/2ZcAny
ZtVaFkINi3NQ4jmngH38sH/dXM94P3fdlxkFrNZMJ+tveZMP571vvr+2cDDu4GpKYMLqw50G3PwU
Gc4TxgFqII0+EdBghcbO1huOLqfgBPVGnPM36y7UWuORO+kMm5aD65sMMjFOjR3rB3B0451cVgMw
jRsjKXhLqefaDOsOasvygvVNpKCKXOQT4Wl9Exxm01VKdNx60Gi6dBuUg742Sk4ZNUKGnMgY0mWx
rrWNXrhglrvthwO5gNXurieafFU8VQEkW3elBU4vnb1Ii/sHKzOnKz6Qu0700L2WRTU+4ZhK79+O
m5RGGSQ35/UYIhY1z9tzkZF5Y1YtLNcwUshs0ORzplQ/19Z96yJdjn44ed23Hm1a3ToaIXSaYQ7L
k+x0FB+m7NZQypK6+O+L9eBsA7zfFfpUntbt98NyAtKYpsFIk9Yhb1eapZ22PHmVZSGjX0mUTlzZ
y3MYGU16mdv8enh7DCOS3xHW2qFTWI4uaT4gOHM6iagq1jfpKyHfGt1uPbaeFYu5PkJdnRioLM/y
v/qpSj8d40D/+VMTMcqePRpINsQ8Q9AloDEDuffUoPjBlVY61xg37et1c1An6UkdqOJrABjO/ajm
1yJvv5EvrF1Bldev1jUz0JkBkpJhVqXONHFGhLMeSJjnEyPRVNt1832xvqKG6/q+S6b54HZKCial
HaQLQiBgbGpu7yLZlC7rvvdFZIaRF5Zx5lM9Tk8wvEgAXNbWRSMFU+Guq3Stsh1s1Ouki7JzEuYQ
sOwy39r8GzZ1UtZbAWYDqgQ8aIpcI8a37jWsCvgZQ5/fNy1162FS5e3bZtN1tw6xQaqmB4Vn5DWl
l6rsyaPj5MgZuqs8mc8Uf7JLSA8P7Klhu0Gra4/jqJrbzmjm/bpZEA7o6vOUXldRE36uGbEoTqY/
ZvPUY1j+5VVmfyMwyTDcbBPqAmrznW+zPyHuewzMot4XA9OfoohKiJbx3XoCpLfJtaLAvBljpz8Z
ZQFCeHTK76hBlzewS8ne5AinToCF1Jtu0md3PYBU7JZKSfupD8ISugxA2TRHvR7bqr+eYFQwqSWK
Lr1NnmrppSLQ+4fBYdIawGhj5lzvFhPOt3EDOBGRVYqBjSGzdghiVf+sN0izlsOJnaLmNpmviKE2
t3ZkjP4iLsb3BXpOiqRTtRLnRnmTW8CzVmNGWKbHqCkFvlynPY1F+NOwoY79D/oJ5S0ZaNNVXVW0
p5BgPjX6vFXiVrqGtzDdTQ51pRIN6SHN1fFOhbJ42+nn9di6p1asEnVSZHrrJrWLW13XTZ9MxejY
xJq2S2Wl+DLlzW79LMyx672onZsrkVW08CbDePt4ATFv8rzInxSNLzWpPPJxjMbq3iDwaX1lrqQg
0EoDT0KDUEnSQ2frjFP0Fa/G2z9CDYDsDTaMTo2sjms5q3LPrAEjSD3Iy1yHbdpU+OQwt1bO28q0
rpAk9Lbyx6FJ/r+c8+cfwfvkTVcvw4L3HyGFqvEPj2X1z09lkqk0GZGrbmmm8/GpbBhh6wizGz/p
+mxfp1l3TXxH9aR05GP2MFr262YOtsOsVQpmNZ1Bb+goQU7DJihCqU/5eKzSywHiYRKUEiTxv69J
uuUwypiS/br2drQy/6E1Cabk12nrMrKiLWlaBOQiIdI+znmYOzRViYb6Qa8HwJtQd+VaUw6WDoxz
XXvf5/zFvvU8p7gmNdSdJEFXCmZMdowpTvv9XFF5zJzA79XyOOVzou2VMbB2U8eT522bdJodPGOY
KGP21HdtttGa2vIrB6Co0dwnlpQxKjPzYxzFgtszm8nU/yB9UbnByqRh+ot/rGdRARBbzSbJbN2s
gwcLSctjiaxy1zd2bV5lY17BmovLR7Vj/NFELfmPy2ZcFptQC+qHUMz6Ld8/xnyLQGeySF4qHBI3
I2Z6dhpk+wiS0/VAl/dsBeNu3ZrSzrle1+rOlqGMkaeXWuCn3XWnZIonCFrB8f3k9fVUqXby8tK3
c9fXZh1P43VnP5I6HocaLllNCfZhLFeMVYbykRKwhRKgzPz1L0kc547OpU7xNu4/9W1OhZe/yCSv
wMNTPkLcyi3jqRTxtyiZxXM8J096XegM+8eAC9RGAUo45MNyQsxz4lNsVNzqBgfJ3DJceltdx1Dq
lPKfVaau8XSNX+J9YFUrXRl470MpCKVkLuCO28+dLnZ2PFdHxuP2A23iW02LtW+lEaQQE0PtStOi
8iqsGh5Cy4Eumq9KvlifHDkPj1Zc97tq4IbTJM/rcVrP0XbOiKTXW3nJZgiGrcbw/yrLGFcMilN+
U53kEZdXD9ZPNXwaudJm3c+n7iXEA39ZWKr7obOavVU60pcIeM16QkZ+1FYdtNqHr5485DEFmuUN
5VCvPXua7QvuYe26KXtaMsuBLqDhC8lKulWDJjjNQlQbUxjOTTLgcIFL+rmpiwZ8WRl+MpgblKEy
PfaWVZ6nWoefNOXTIzaPeNfGWo4in6NxCVhVIvrpaj1a43my9PwRytJ4VRObwJSEs9J4nvdTKAFD
6uL5sU261JOJvzmtL7KccNuBbnuQmkG6sXKSZNcfjO/laDlRv1lfROhitmkD2zyCNGsudQKbZZ5m
hB3NMmuKE+3T+yY5UT83qzKoT5SW/nNzPRrXlBzW17ZLulJchZR0Bb1HR6fxb0SBH4e98XOVR1+/
5FNXga9g45a2fzq2vkIKjK2WmjKakGOaB4HxpRqbGmQHwDmEqpTsUxo0vWoes2JB0wWlTK6UlZzK
KTDu09m+e9ufOSZVN5TEdjsGt4ymX9b9DUMSTzQAATAtZTeiLVs3WqQm0kRci4hs/dqcq+EKnSx5
EAlY3b5DWAOcd2vlreW/rZJXY/nrdkAzZk/sJowcHrLAcPRLPoGxbCqiet72VZV5ieVZ8v9DXLPs
C5XbCUl7wM2C4Ssqtz6Jv9dDeGclQfzSD9WepOIickvxXRAQnrhld83M2IjcIk0gWoTzSzMF12Zt
D99J3/kx14XypM76CBUMwN1I2duFEg9mN7AskIIZMwgMbA7PITmAp9nbFLmW1fWkda3RWrKibFt4
6z6pxjLjShHvIdb3oIMQ7+F3vq6H319nD0SPRdFcbPtAjK4D5hyvaRpuJbPSr5jjyrhZFeWYO0l3
QbcFJs6ImnspYqxsz3X/FVLcdRCiVnSlTZj3/Zu7KV5MTauzaXUxhaFQTtGM8mfxP7UT0RSmJgq3
r0cLARoLin3YREoy65wwYSCCmVXl7W8gqPV+GDVflCWfbV04i5O4C8WFgHjptO5aTzUjoJABnNPN
+7lWRPKgYkSHLKmNjapO4bUq2pn0KnMimS7TL20i91vVKfIHcrFUvLda+F0bkcA0jKHdPi03KVif
52JMFwKfon9yYuCH6zvVofLznYoloFUzJXVvSrVxobRVGHF0sZeNjGHoRQxzBthtqOJdY0lLLgJH
rExP8CGSz+mhhKRqkrQHVsR5XNYSpRLnsKzbQ0EC4dta9Me+D0eLsBm2MlZ+1AGy71AbxX2zrEam
LPuSwWLdXBeGZufm9u0kyIaGStAGp9qpqXiFUsY3PejNzNayRyQ/qm/rXbNRTazO8DIgg0VUB7Cr
iRs708hhXQ7AQys3g9PZfhVGzuc667zM1EcyUrBI5EM/7dZNdF9HkuSMB7J9EtrFGMAy6Nsdea58
1Iy+i7gJvhLaHnuiWABlklbv8izOz2B50TKD3d1Xc9jfKs48eVGEe13OaD5oS4UpXGpN7RDrRzuv
H993rWt2NeibeEkzlAn8UVJhn0kkt5n045uDNGd46rK57lsXc8nIxcVzSESkDZwPYtBtTQHMU+iH
AdItQSms2/OyPTYhKqZ1m6f479uhqB91OYf5lctfZPTDopbzVyaIQDtzg/kSQoMo1c07tMLmLrLL
+GRaIrx09tJwktr6U1fk0C8g+75037MsLV5zFQ1pXav2J4nbHsKBrL2EQ636hSXSfVZ11R2zThAf
osq+9wRurq9S+vI6nLhbIdwLPG6t+7+v/KnGr/YkuoS6Y6kyZWHHMDSZy+nXmhc1yqi35TJ4NooF
fzBr4UlQ68MD86o2YfNdpPP2i9GBuU4IWPfS+DKpROMpDbZiyVDi604djyQhEflXBRojsuIqTurm
2DkbzSrjvSiL6C7K77K0vS60UPdlydB8qgUEuhRl5sV9hwJGx5TBrEnfFPIE9WvMZG4dvB0OWhif
u+5R0SV9007w26jbtXvsJ5STtRpLTRsRa6H45iK+sWTcUwClv6gKcK1c+5K8oJzVbubiE2F0Dkof
CMYq/U2So+z8LCuBshd190lyZoKKQhqYeO2NA91U4WGslE5Wck/RA6q3OjTXxkQSV9BjR4qhSJ8k
2aLlDiHVzclp3QmUqZshIJ/KjjIvMJRih9VN3g1Bpu1m47nT1fzYU2rZWtTHPQOQ6Y4K+OhZdcnY
2+iOwRxnB7y4aGVmdEOpUbggejF0kqEmxfzKTUGPJzVgOIvKHeV4vh+ARicS6Y1TxDMfey9METW1
tuiYpC3Cu3I3abbqptFA6z5tq40MkI3kB1gy0qB+SwuQfb2ZV9s8DHJXkiqxEaFa3iWoAZEUqBcg
1uqlxQuWKnFHIkPkQbgZfQTHzokEQ8DnDUYyeobRfYpp0stGlZIjuW6IEKv6CIdvAw+TZn7SHmc4
9sAaStccqRgkc/cs5Eo7I5/5Hkba3ooYM5lVkeRu0E+VTzU8bENxFpr+eUxMzQ9b2dqkBvheRi2h
lyhOS3ak2dBjeWBWJ86Y+cW54iY9RUBfOxwZdRKU95FePhhGK3wjplUd6CfK19dgscwv3HuPkU24
O7njdpRfCs1MHmsp2yvWMBBqFTdeQTvyVkdM19e6m0UW6ocyIgCOBD2csonb93176Ux/RgaxXWie
O0J9L11mz5eoQKAiWXTFsbCdy4CUWRnn2s4adcMvq+RzIYLhEkwUZVOYGbZSB4duUm9t5qMut2T7
CLYUKLQ63itJ3V2tC9WCnDhWORF8UY3oqpK1kzY1SOU061zSjb0eUKJsJjMC328RQ4vY1huC2W3l
S1jZxmdsmq4dRaeKKrYvCWk8Tk7/JPCPX3R1RBut8W/UELh6qkawMDN6xI3oJzd9DSAhmG11PzKS
3QjV8mJJe5aHaqvGKo+XaRwvci5uWryLpNOjr8UkDx5j0tpNmncEoYtoS8HC2WehVWyAKG/MMfxm
qlr/D7c15deaAXc1rACaoRiIwbEo/Ml0SWXNKVL8aD8EeC0fAqB5Qj+yIdU8ISIog85EdEjg5rhU
XYqHATncGQHbqo1f0LC9v7/JOsovk//1tyElHGCr4yi0Pj86yUck52rP5f3DYUwMhaOriZMuXno7
Wiw0U7uZdSd1zQRuiD3ar5qUPndtO567wZmPhW7vK9liBE0R68BIZfQDKUL+1MbWTokqKOczbMOu
j76gSJKvmjm6ShtLQWrQxxfRqdm+IxfC2K6TcYITH6UiDly1TB7irrrnnupsw3IQ5Gtlxr6Wtcc4
I3Yw0WGI6WYKw2wpdyed0/FxgcTpKlPeKmF/FKJRvciQe28KlZrkKAtTy7JZm2a2bQbrFGJEIoVA
uGIkmxBs5KvTxtHeiNsnNZ8B/ZXFXWHrjq+Gij/E0j2kquRzyjXkKrbzXRSg67Spk0+oRPRDHnI7
K6Qs2RuBWp+ScFsvKtuuezUm/ZqrE09WnW2nAZppHaTdWZXbFoWnQ4SAXJ7aqmsvmSAc2AyLzoOe
m7qpbMdULZQbUP4S3YSY3Mxmml///v+v/OkZy5W4XI+o03XVsuwPz9gCbqdVGWH+I7fk8aavnZKw
p0AfPLoM902kMkgvqfGqy9VZVkV0a9jJP/hjlF8LUOs1aFgGRnHqaIQifdTGw+bLLad28h8I8dTH
YkJhSJqS1UtY1FpLogyBjR+q2rYM+GT13ihfSZKx9hFjPJKD0rMip6mfojvp4n7CR8/T7u8/JvVP
X5OlWYqog++KRg/yY+NUkaxmxCc7/1CK7JkYtPaM3CEDxyZCZJ2gVdZurprWF5QRe6Ys4TGalHFL
DRi98FDYu9hQv0Py7y4j6bKwVCbplGHCT6Zc3gxDr57ngRzNv/+1lQ+1PT5aUN0yTkpbVZylefhB
z6CkzL8QAlk/4prvh5wa35xuUDck9UHVCMLqmFsmmpK5/WxEW6rdR2jj2tfCHo8863DBEtzHU7sc
rqS+dClXOn5jTZmb2MD8of97CpcVY0dbeYgrRd5OUXEAqCRv2iY8KTawhoDMP7MRGwJHzOMYzs2G
UqO9H2yKY0ObASYRBGySZrRwsbPHQBrznTWAL45o7p4q9JbbKghAl4Rxf7bMiQYIfVc8vmR4dkXS
uFUyfc91moERFkIvlaZuO4WjtSsMO2LiVvSbJukr7IOTsws7bRcVRn2rDa3AlJ9Z25Ggq12g6wmP
cIfhnREOlMPmFoOYVm1qPWy9oGSk5yTfcNJFTfVd0nXjUmUMyCSJvFvFJmmzwv/uWkk8UTwKHvCW
OcdBj187BkrYfNbB5jgdYdaWh7Jpkd9SptjziFV8oLMxlN1nWSMHF6KGVvcEURVtdDSX5pTO/JS4
yJhIxkg/NkM4bgeYX55jGvm9A8b84PTdiwF7UDAKUJWDgoPspmwY2l2j2GFCJCM09YPp7Khleoiq
QXGnXo9nygu5Z1SZN5EVfqNZEjmsFfDHQXai3KXUL93G+Zdcp+NPdIMiTgRUMpjKlU04vELnFvdN
oZsHvW9mr6VmKxvKDUT4JRcI+10xt80/PKk+OGjeLmUdnoRFvdqBU/fBQdXJgcP30gp+mHUcMfzo
cze1JGeXItnZKXLc0aXt+yvTNPorPVQIxEzCU5Hhmefeshv1/r5fEvqw+j0I/il//01Tf9V+rb8d
BXQcPopK897SP5g7FVnNalGVyctImCIpGMT0DnJxy3VSEPM+DQfVInispHXilZRbd5nSuNqAOHkl
75czIKtkIodDy3aaYjY7NApU+uJW3BZy7mzlOVJ38zI9ydMh5t+faVtdGMTmFdFjyy3nH/6cP93v
LJoLhoPgQDFV60+AGU0d5jkdh/RliLtrZMPKveIgd69RGHsBT8rN1NXZTQsNDZ1E7ynqhCNNsRWv
NbhhSxqp3k2jFF9Hu0NBm1oaIsikv7eGB6ewv0/hVD6E9Pz/SSzifBzN8MFrKp0YTbMdnRvJrzNG
U4kb0RBZ8CKFgG9mkIpDYX1qs4ShAvjSnTmqoxtJQXHEs0N7CFnsPbThGytz/FwxjeM6mepl7SI1
I3q9/KgOpGUVHfMdhXwKN0RdabVDc9GU8phQONwrdrgASzDWQExz/HqYZVcLmj3RQM8TSrEnLbUR
rrT1JRFBvac2nD6IvqZsxs207cbHv//PfVCwrReirTN5s2VDRevqfNDLzKKDnDCmyYst1GbrpGbI
EzzA9t3Yt1pcpidzVMwtXqmXSSIoqht9aWqMkxjrLe4lAMRDdNFGuT4bIirhWytfLILrbzRbOpJY
2Eut/hmzL2mQmDU2qBdjt2qy3qOoAvskCaurOQ++dnLHPTpgUoXP9VOAr+dUd7DI//5v5fr50/8b
/Q+DFtXmIjUV88M9oR6E0dhhnr9khiFvUNIOV7iBHYK2+9A6xgwzr0WcbtDJ5BdnDu/1NnoNqln1
Ulk1dpnuhJd1UTiUdiH3AHswUFZit0q6Lr3lzhscS7t5IoJ5PEuUe+1WbGOpviJQeQRUQXkUd+OV
zu92owMcirm2Do4ekmmfSfrNSLvvKs2fYuvIczojzZIcB6gGuaO5Rmljd5W1T5XZbQN69FqqKydC
ydHyt70MaZeUsA7dTI49vrR4NFL3OgRhEnkdoSFuE+ZL84Mp1nxniNyddFMi1ESASsGgcw32IT+3
C/UoFE5FhD1AcLQ0/GJGJ32Wpqza0KK4Rr9YXKnjQ9vO8YEpZ0id3sTULfKSlOE+8xCCq96sfWJI
iMSzGV46szs5VU2WDw8fYOAuTcX0OmMY7c4IWrcJiSeuWDj8plETVVzlV4zZnZNtFvGJJlbhtqlu
HJQoGP3Jnl7HuFPpOuSKHyyJroGav0RdBeqCOqZLaMB4LknpCCpyKVvYfiN39p3BqAuLHAUPGbjP
UgrVjaUC1/eWS/TMaexroGJJ9tnUazItlwRe1abmhmYIb4xyaqKpuej9Kw369jpjMOSCETnCehv2
elCnnxH6+0FNjbiYvtuZFJ65g1e7MYTqXSOtc5MJdgS1cflkLAsc0i4JreU5DMrvMIpeanzgB6Uw
rgA763d6140HC5rqAJf2Wo2RVI6GeM67+qKbUOlbO7wZyNm6AZbqNYq4IzmieLVCHu3mFbV96zFX
ZtOdaD2cclm9Gg1FvZ+UaD/ZZXozMMeEeTa1B25L1LeHaCBCKMJJi17vYMaU/sGTMrYohbNNGJmc
ULxPl7CjVDXbTnMTkn/2DyN660+zCstUDM3gYWg5CnrDD/fhnmRKrjq9ezGJj/HSaGIUJ/Bl2U7H
PZQR0LVtV1yQzU4ly710kxDgiamEm4hgxr0Zz89ijI19lgKcTwzA41+pelgumCznmCZLhYqZE4/z
MwmRmEFA4XGLCy94M9zUzAfSXwLTVTVs0uEw2RslnMD3i2E6y83XNMsPGqLPOxABBQGCeXeBQWLs
kkJ5Xak5uEb2ZJdoR2OkBwS+LH0STZ9tsI7xFOkipiH8rEHExg5PjLrHPIA3NIyL0wBUK13yPvOm
7u67RFW8uX8QdL7gro3JVs5BKEVz/jLaKI3MsW/3YUBDKV0u4aCOr/qkny6xady0c1m/zWH++xdq
XLNS5J4LsGKIwdoPm/+7fymuvomX5n+WV/1x1v/+usmLfr7p5lv77ZeNbd7G7XTbvdTT3UvTZe3v
0LrlzP/fg//1sr7Lw1S+/Pu3bz9EnG/ipq3j5/a3n4cWOT3TUYfSyR9YvOUn/Dy8/An//g05xbeo
EN/+4kUv35r2379Jjv4vHR0+U0v6cWgcHB4PEP6WQ0x5/yXLpmkZa4UZYelv/5UXdRv9+zfNWo4s
qA5bgeNmmQz1GvJGl0Pav7iuuZWY/HbLa+3ffv8AflL73j7wv6b4LYXsX55fTLzhbzFoxH5iqQoi
1w/fkxoaeg7ssQI3b51QB9KGnkrfslIH7nb0eahnj8kZxOt0VDeddJ/aCkiPjskb3kE3Fy0sWkc2
vVzSeVJMKWlCTGzkRNePTiBJvkyXxdd1H4PEkianHiPa0ieq2vjMUk/riUMH7vN9rOi0zfRCXRGT
gE3Irj4pBydyUjIzHNufNcHEzw77TRKNsqsSqe2XpvG5xJLg1QD13FqWTL9vRstf194XFMNHNeZW
D8DVQBFzWA9RVGnytxdVjND8VIQN9ZP0s5NNePSm8OcibEqVO3GAGweRMHcONlMhMqLRKPC8n7we
WBfxcsq6tr7LukZJsHHRpW+VMUw2on6NmmH2cPxCO5MzQa4TCxmd3ameA/NgMBYwJ5VonEZS/bc1
prsoXiNmSykOEwVoetDNXjLP2ckWDg81x5Fuu4qyVxHQ8IHd0TemCYYkzE/vi4SsP880U5hnaZDQ
TFviuHvc3i4IEXg1JpV0ivhbZFqmMXhVo6IHSgFmJ7W4UQf72SzBhpIzPGxNOfuSIZ3ZRHH51bap
9mJvvQ1IS93IkWkXPBbzU0NsgVuH1sa2paeOyipGOcQ2FToJxWEsUpjijF6GqUrdWRt9rFRC4VXl
Qpoxeue0DfjYQhMkZJ0cZAKVjhJFSHAzxI2WnRKdpekVomF+6Z0s3fDbXIYmP3SWTm1b684BU/Gk
VTHwzL0Xj7Q3clmGBi6xiRg42GhGoeFmR1wp9QO8iqy/x3uwGVNnOqNYc7a10UhUHYzoopJFCCBn
znaoiZrDoGuHpszFlR45mHrw1u+1ISQwAXU6kuh6mPZ6Je1HvSV0mQ6mq4rhnFuBftYgzRTDCDFn
LIyznMXm3rLnz+sxpxz49CQQueTauOsJZmLaR7WW9gp/+oXxinZRlt+6baLPvaROO+ai5BtybF4W
Ziyu6UFZm0ieP5kIy/ctrWN3SvP5jLB8Og9mzOdhZHsonc/W3JJugn3ZH5SZ0uHUXUzIhTMa6rTw
k4T86cZsftk31E91lF7FbTh7WRqJk8SU9AB7E5xp2Po1GAG/4Ydj01xW153vizxa4hkQsHMDbD3D
iUtf0fnJSTud1i11rEufIidi99mi9a9S7ZcA8VX1Lbltn8aYfGeuDfVUJIzEito3Rr4slWbeZKGy
0eRu8uMyk3ZpSOhL6ox+Z9BTcdpa36hVTLXezHXlaI83aaS2fpnYEGNt8TVKAuEj4e0PBTINp1Vt
DDWDIvy3VQJ1gHulBW7KMpu9Z8xQva934+Cry2LIvvHcpobuaCSY87z2BbpQv+7bTZNm42HdBScG
4aqi91u0bTWFDO4/zEhM+OR9tBkYe7hyEYptXaUEDjhVU/upmtQ+3tnndOz7baSplZ8si4na9Nva
um+0+z1Zo8a+USjCNIFtbAgLOIjWjA9l78xbMDUV0D/nm1Y72a4Jy9Zff6VZhN+UuFa2b59kh36O
wpvk9csHm+vZJtZGUG6ORZ/KmBUXAku9dfKqAOeiEyeUQSeXW5KftLAgoAItIf9Yqy/Jp81Lv5Ur
82gGO504Sr8BKu23iSYOWozmzAgPcV7t0ZpFO+JmJ/R37SdtnkzYOzbWPnQLZsCHHvcV2bTELHly
oAwk3cuE7hQd/8ZWI4iKSDOXib/jWeQ1wbY+kzIa7dDy/MgJYUQB6CldbhwkQyJgOs59Uww8KtbV
Tqpyv1kW69pQ4eG1Y6lwC0mO9o4Yhb9eAAhVf641Bb5GsIG7QBE5EzGN9zNiHlcOaQB+AETDFRmB
VlQcG1dY7cSwtx18CayhrxPd42pZDZ6q1SZf7dVnauHy1ugCfafNzS1gKLhDQ6MdIEZPzZPRvISK
1viVCKl2zhJPUctTDb6puUO7A0YCEfc2kUV2Um/XM+kCMMsoneLtbMyj04ZZHUj0pNtagsIffMT4
YCDnq4FOIQqi7jdYmcvtcGuDG2MiqT+q2d1Qjf3xw9++bvYxnRbSPsPLBPzr7WOgtOmpiPUP64ey
LqTl4zBGk6Sz6ftAs9XDs6b5eq/lWwNfMrU5R/ZVEVtuQqs1k7k60uUCpae7Qe5lubXqMCOtZsQU
S41iXsxdBd0dZde0OXilvD4PRoEwAPGz25kjQF8nUagpk0sSm3pHqQe7uMV3RKlHX5Z35WjEmAUZ
Bch9dC+33CA6UYZb4l7Aeo9WdyBrYlNVMx/4sphHMnvcIpdRkxnEIDmemTjlMeqnxbZV+ALpZpLG
wSEjKO9Q1rTr1bHwTUSc/7FY9zVzdyuHdbtbb2/rQltue++b8nLLE7EEnD206k0EHhxrPUCx5dsf
ysoSP7KsrgvYvw7TSMsAItYi0k9st5SVfOkaD/66aJWOaJcmeLsHiZlbeoTDOM/J+WkoR0gk4W1b
Xf66/tz1frv+Lh8250CW9uiGd6ZhMyBEIRK09hF1Ivq/vsIcPNvZY2Ogq+vbQfbXRSNl+ob616Es
0CueFauq9mprvArGX9sRSdVJ1QkyIeD3oOYPElJC2cuXKzPSw21BR2721u8mMUEYGnWzhoPPdMCT
l+/gEFTSsTTcpI+UnTqET1mVbhNeGKOCQX6kcmOutJSafANfdQLkomZ27ot54r3WVX3ZXo+8H1bE
AaOCdnw/tp66npAEenm0+q9aJvMJDIlxQK6AKocte/lQEiSm/vvm25pmpkdk6C6dwFDZrvuKNCy4
Yy0vKQ2z6E8wJ/Z0nAD+8xejfRl9SgXyOektsjg6B1iPZO9DS0zbuM5fYtErPpohxQeEPoP/dJDp
tYWfhWrhr2vJspbH5Okwj/195/s5f7WPbtLgFVKYeut57wsBvuGgVD2hNfyMdfHh9es+cw5+HoWN
JcFERXi5fvVKVLzD9bpaoZlWMNCoy4BdJFgv6Y+Nxa4KZNDeWsFt8Y9H6PvmutbPeiTc9fC6vT5m
3zcFnRGBDsgHvk1nUpFHIJ08ctTl4UN0dJaRhs32sHyPDN3e9KKhtxVBUvHXhQ1wDG9P29mHvhpg
GwMEXBejRfN9WmRQeJWXVtFiIlYtmycyt2h/mrreD+YiaA5xnwboX5v/x92ZLDcObNf2i+BA3wwf
QJAiqYZqq1QThKpUAhJtom++3guQ71W57Ouwp28gBgiSIEWiyTxn77XDvr4yZ74NW8bTEmyLk7de
CnNFq05/P/THswQ0QTUkmEt+PqtEMVvJ4+Jw9glJ7ylOZMOWp21pu+kLYuA/H5GZvTTnbS2zlrq4
2haX9UDREht8/rY4GxOH69dW9NZKKOVNQ36Oq4SyZM1cgFIlNBTkCOvG/1zztclIMDzatritm1rd
PfZOsK3+61nQ3dz585HPxe3dPz/I9tTtvkBiNAfb/c93/NoUiNw6wCnQlWfHmTlBrF/E9t5/fYrP
j/318NfW/xfrquKMOVZF2s1E6AjqhBJ0htjdDEgSrMNWAnBRx/lpKs0pWAQdy0mrb8GFL7tuLDnp
LeVLKugvVp58ySRcUctbrH3ZqOZBi5wLWmn5nanwB0P0t85J6pD+SbojULHcV2g6Aq0yMbGjFiMX
KXlG+UT1OM2ikw29xEx6OHaRZaC4shG7Ca/bd1X3ZFToEakG98R2o8pGX/60jIT69bX6za7wJXUa
NIYBbUGZngkRbYCylBgB1n/TnJgFjMCJc4ULn+3su5GE9ZrxaTB1KdryDoVpCssxGBqZH2TZ/QYo
LDh8xyhI1AFOzCRC2/7upmhkHIjv4ewMYI2b/TxpPwwFuf2wp/DfM9B2RbDYinF00P4UHC5XWZud
EoXvLSfODHMWCG4hXhO3K29RfozzTxwah9TAoDKkyrCPS3pKBIsiTU2OZs2EtKyIgkZ1aXTyTgMt
yU9F3Egb9+92hNQRAd9B36TedrnHqOmFfYOWw7HfLWXX2GsBo5i5tvJSv8/mhwxijJHtrQbzGzVY
JTDXJMrc+Im/4h4xZfYyFD/VfsCGRlLw3OdvRcNYl2zanSHUSz07M8Vsg4TW2SEmfSyZcZhEFMf2
j4U2OGhJrz0CekbUlJvxMTWmNmCWfZiaml/WVopd7ORBQ+n/4LndG7QtQkya+KWdvPScKVkZUDjp
dpLpI3K1Af9NRnJRYYVTQzwOAv2Sxrf7lrKnn3D58/nNYdmriQDOoj1HDtBSqSs3i80AFDbUqbRs
7TB1EWdEdOQUzY2rMdYeXcJND/R9j3jBzQdhuo+uzG9HT2P2HhMt1mnxHekS4HzJE1kI5QSRKXcR
X/lB2N5BGWsZxkV/XYo0eleG9pq/OmiyDBfuCJknEZzgWlNrca9wmhSMrfy62qVVCr2OXEVrUe88
0ajHLO6ak+qk1yodjzsPNuKRRN5bWZv+1LK/ahr9CVPahwGJCgqINjRHetJuvxj7SYe9iAbzotNk
M2OzPrVd91NfB1mu6kxHDCuK6XJaHaogN6hqot4JKOCbjIk6i+TGSscAieVB97L0bELrOtCHfsCm
nc7qXsmxvpRWBgPB+mm11gMdS/W7bIlt4RQVkLSlEi7Rq8E4Lc1BX8bhRlVvBCZkqFfMItGFNjyr
4HJg+FHUTLdVSSG374Aoafc2Oq/LXH6oi3is5tY+c2ZdGQ2c+56c61r1MkyK1bGOJ5MClvK+aNpL
SRYLSHhyybwEXRQU+iImGxKqODlSGWni5dC+R0lu7SLTe7Scur2qz33amtSJq1U1Wbe+6CeTy38+
kloFra+0TgtVLYZ54I8VmfoF7PU21yt/jPrfDHIRRE8GhjFOTgDD25CG5kH0jopzAXsScbioHdLb
OoKQZ8fZjypTuQZ4MOpgg5EVypnPqRmEdtR9dFk2e/Q034powKNpp1lAyFoyqo/SUQCAd9k+cSwv
7GrznKEivSeB0/BTbcz2Tta+jx24xohzFKHVgNlExxzXhNFE8iOG0vESD4a9722iMt2nsSeDy7NL
glR09Z1m3NmaDZ0OhXhbxjww3UQNIh3VWcv+tS+94Qbt1IvRWCOk9rnczwNftP4yDPmHFETWuYDY
rgj5KC2F3RdTTknIKOcpvh0te/WiaaXlP2mJg36hyt77yomDCp7MITWJZIAjVjwWtrv3PG/nalp/
gT7fGoV9INv2YZi1Ei2kbYZj3OVhJ8m19GZjJ1PZhYm2yFBMb3080tCuA28Zn7sY+5XFwHJq80dP
DM/KzFUck0OIxv88K9NdCfWe1Mcu51SDIeVEN8cAMkdlwxlJVVY/xgSvyqgNH65WXmXJoFKUcwbi
Qdj9CBH2KWUut9r6BdHPyfZ5TPrd5BEukZlRqGiFR3wg7CFplPrOY3wEglL8lGPo5lVN/3I4jFnf
MRJuWh/k5JXLpSo/5F5/k5PVERoecHopTNI1S+19hikPde+7adYElVagg6t2+Nm3nRaonuS4QO4m
Eg0t5xDv9B+DU6Pvl5lzRR1KVkPQ2r0J+keEkRpX7BvodGi52F0TBxgks2BREnLrb5Yiup0k/fAE
jxy9tv7VNLJTxWx439B77m3bvtXK5KZRq9KPcRui7nBvqTe7+7TAMRjHHrmmlId9MZO4l2tXXIVr
8gzMfeoII9TT5VsF3B5VUEeTG0X8jiTJlZtIlrgYs3sbo4DfUmM3kultpfnsVplT2+YvcC6IClf0
33oFE50ylFnh0ZzMmVPhi53p5/ZNJumzucA99UR9mkgkgEcwZEemq2D8SrqYcXIHiezGTLTyYEkM
6NrFXZpuh8+l3g80RxevqwKUw9oRHzMo3KhGZ012aJ1Ufp9wXaaA8GAqxrMTcYLMhFTv4Ur0BNmk
BmUe5cGstCXE/oO2V8aE4hQCoZRJnllKpyrxYDp17SUjmVt3xLpDLNdCLS5TpVKs5icrHOeI+IKz
g5mbIVqhMwLt5FgRdH1lNvk+SgMvyrM7Rn5dEDvkCyMm78vk4oi6PVeD+RM6mK/J5lSZUFPoFemk
glMLJO4ntIm69SNNBbXYRb+0ZHrqF75HJSXgOI8aGr/1hFbMQw3m1YxgB/2BJuLJInd9cRaf9JUO
t4nTh7QE452WJjtzKH/m1VjRRW6IZkvBG3otBFXLfYvSgTwz/BU7w8NZNTeFP0kjGAznkLpDGFtV
/Js5B1V8uvEewunyAY45CUGmmCkJy4sqTiTmHcbSyU96Khg+qaoXZrqxl/34wCyXCzVHXaMpnOFQ
QGJB5GA3YxUixPzEZO+x0tvsehRaOOaCKllJK9z0buCcL8FSPFjMOneZOuxI915uZkPea0LVzgoM
Zlkq5zbtPF9rZB+ojp75y1LLe29oqDW7WojyawyAO0wrWv9MSTwBSsjo1mFGqHxHpAtWlLkXRO25
Qgvv7qk2gVgWMOpmsYcL4v3gdFT7iG7rPShDLwT/rd0OTXZuVJw8HldwocUTV9pyCvtc0IEZQ2e2
jGOlzw/SnKeLY6hFqCpaQ6PfBpAjwPuTsdRcmWi49/BR9JjSV1lU57nNPhyIUn7PNWmn9uWvKjXf
hcJYK3d6ZR8ztMIErE53IxaUbHwqGRIe9EraIc6Ioxwxqla0uK8MTg2cED31fkRhnGS1fre41pEm
/s5FYBcyTFICa8iagDlsgPTjNjOThrnXNPrVQIGS3IXKV1RUOTBYdqkgK2/UmvRg2A1KBvxEB2cC
4WiYQacLe1/RueHa8bO3C7lfcs7KQm9dQMzRdYrRjoFW8iHam7TU9gXXV4aR0ZVVSIgnj7S9taeo
QQETj+0euZpEv7Gz6vq1HSic953+YuoM7j3HuC9i65s02h0FvHvNxQte1SUoW+RJu6n1op1aLaTe
K0MwFYbiq3zjc6KgDo5iSM+yv8qn89ADlbTAwobm9NDboxooFbJoBxJBn6SBWeiXjkZn0KnTL6t0
592ABS/Ie1YpkQJ3qllewFIzL4jIvDGwppoRzMBRaX/0MZ05TS7dzpEqQxj6YkKHPTclQTlztUGk
+TQXDV4QUbwbpaPtisIhSldzscQJhXSLWqds91tPAKrVJNvvAGCexOxdVY1t7RqHkm+WVPJKi1Ab
pjiyw9xLQ2Y5xEX0BLkZxU1u8855ZcFebFOuDcadikKfUVcWSuzKGDpp7Kei/9Fz7g8MDK+HJLNf
G1yvnPDcMKpMh4OpfyN44AlD9b1ZU1WvF2oMWpME0RI2rSbQa09vc1nw3+net6FIBeVyFbBWTYgb
/XYfxnjBnj2GFNLOjgsrkxYTJX0KQGAcjlmjrP+l7sdWehfJgzOoByQXqETOgxA/LeGsTgwDzqv+
MqbjR7NwVbIma2/Hw29zXm6LbP0BbXnkN2PaRo57XjTznpiwZ7fm+oFm4lu2aAfpDL/7YnomQetY
oTRhWP8WIaI4xh6D5dKzH9S2vEmU6SlLI98moOdEdMShJM5gVy57Ul8gBAEt86vJFLvBmG6qeDxV
UVRTBHrTl6jwSe3zwkViMxUxjWZoSK1PnUy77lVd0qKsp3NHGnp6WHN8s9JPluJZzSK+Jyww/GTo
v/L5jrkLlSDygjvGpJyFPco1ate/LKVR3TJL0TN41+3CV4Ybd/TLxoTR2v2ib/uR9PB+24XCY6yz
a9vmM2eJ95rm2V4WxgH9FoagKgFr63HWjix3x/U5vh6UgYto7EKC4ouOO1oLnjWEZFW92LE67Hep
ErsPHD2jJTNmKVHjzzjyi1y8I6FcfKewXqs5QEiPPQgrws4TP53GoujHPtk6CilHtKt9MTjURxax
UzSKiVi4P5KlzjAHzleJmH9qZacH9ZAe8SPzAdShvNISiJZNGWS18r2PJ6CijnPLGOGb0RmPDd5S
o1TuXTxpXsqvVKRoCYGU/zK85VB3XJ+YyNe9MQVCJM+xE2m+rLy9EWfuKSH9ybeVhBlyEl8Au2uH
pEgY9yWkEvakg4eDh/5LdKRBtJzVZk1HNOZSKfVmX9MZvffE9eKz4RJpqh2sOAvLbEzvJplr3VfB
5vuCPLvrjAqDsODi5874ZtTtq9sruO5schRlmxDxlb7M2huWAOBZUGC61kK4Tb7AvjOxymntrUa2
Va7QKJnsG91wLGIauCqbPY4OE+tVo56pPmUrkSO/ylu1vh3yKTD7/lnMVnTTjKcceB0BRvrPqke4
lfVDv1eYxrM0PswSSwmpq+GQZR9eQ39aqfGfOmW8b40kDhMnZ6xpjDP/Ef7GotOoJM4OQcbYmnrr
YaqU5x6XR0LV29aeYW3iCHMxelvPjmNzlTMw1pEMchXlzBbpE/lOzxnAiXn/Jk9FQPPrmEjn1pIq
JM0q1q5LzJwObkpGmyYjB0ALUyVFoOGaVdTOweOJ81+hKYgKjNNDevESuUN49RMWcHOY+QiBRLjM
0MJPDLcK0bhFxOswRFJRhjF2j2ir4QOsOSD5lyZ1+tb3Da4gVdunaM+DOLYYfttAZKR7EZ1KxPiY
73ovhui1eM9Z23x0RfWxakqsQtwNZaX5zFQifuO2Fi/J6Lk7Xbg4J3NG58p3QyQe+HprvnHELzMv
LlaxWMd6wV5WMO4cFmMGl2/cqK3y3M4aXWK7LHdDpPraSxH1wcRUgJPxUu60LvmFvFTs6+xqYnYf
dIV84qJ5Y8Aud2J2T0gd6++krXKucYD2bOd8gUOtN4yj2VvUhOwqR+ghMXKMzbwHY9ReyWzz9h7y
F8M+SlCM4Licx4QCNArcm8xCYpBHNAfj5EI9bvShwF6c1eaHzKJuxyd7xlg0LA/TJO5jAWyqk7dd
S8BOc2tl+mvFvxANceDUv2TCZGNULq21sHsp15OQ6G0WZ79OTJe+8jlwGdDG2p2RxW96BAtB7zWA
Zv2hT+uPNHEa32SWMBSdu7eUZ6juV9JSb4Ye+WAjhsGvIv5dq7Z/mMtwr/NrQR0PiS9VE/PRXZan
2pwArL3SVDByBojMSiG9DsW+K9hjGrOsiE5odh0OKaE2PxbH+WEXNSUEDRVc8dG33g+j73+W5c81
hRMRpHqNMP+ZNtJ9jRCvsMsPuPOHfJGgcLNHKHBP5WAsgMrIztBK56fH/nxos/4VwHKLY5JTUlrP
mW901Ru+92PTOI8lcDYXXWumTkdzLne5Lh8tKz03rfrN0drH0Sn2yUSruHKje3daqCwPzQdi2nsv
fhnN/k5vleukS4+9mv9CvBu/Ng62GKXfIxlxAjVOzH0DSyzAMyd3ulZ/U8RFLuI1I6KpiG8BxSBl
klLj63FvSBr1kefdRRqCBcW4cQbrw9JIlySXhGKVbtwOw2oTljZVJEbaCTxPR5yi7pthtldJ/L2Z
gEwU6N+UiKmgo6JAEw+L+NTW//+qw9M80/qfZHj/rxFLVf4nFd7nS/5DhIfG7d/U1YMEwNDEQmX+
IcLTzH/DBWkTNUVaKjo1tOp/ivAwLLkqCjzoNR6esX+I8LR/M3TXVRk6uxphOv8nDZ5mG/w3f1B7
LZX8NBALnksRCv2H+XcIZoF3uZ0ye7yGTUBFq+6W03YzTdly0lb1hL5MVVAyeyS+Um1O0SoOiVSa
WZ9L612x5N/KDjXv2IHIodRPMkfkzbSs1iUYHUVbJKduEzyszdFtabsZ17v9euNs8ohtpVJnPbPb
5KiS5rOPq/kpqQZKLd6qfaBeEzffVX1ZYc/RPl2lEF83GuFmSMjXlaR3sziYxTcuv07Yr+2sZv0I
idNRG7VjhVtOQZRaNEXfmWvNdrvRAYIziV074+bXop57vyCdtGHcllwUt4eHYUFKty0SUzqvoqR0
3qVD3/i2ntbq5zfmIje/Akcfpq490Mtbv8XPh8e6OLe0hfGir404a+3kdTZtxK+7OZiX3C+VJIUD
QcR3h3xmySw12BYRlyEr2ha3G8XTupM71QThRCV14aWimVit//nXjWav/z6S41VPsX7ziJS4EhWS
eHkNIUGCweEEBV+qIXRdzsBWbFOi21ZvT/h6FpSEF2tcafUoSPdzXT/MMzuGURYt3UqWtH8uid5o
1OCvh1UxRfSpjbTYKxMzShelSdaRMOhvT9zu68P6Rf7x0NfW/9hmaaxfLfTi2ofToTH2+U/vLj8f
/ufKbRuf77Qtfn3O7YWFPMiZfY1miH4aclf7XAL4olP2zBFcb4vbw9tNveQ/XFONwq9V21KxbmBb
smqFXPYq/XzG1/qvF1iI30+VPBRr55YhLN98G69t9c/lbfXXjbPuK5+Pbyv/2/t/bGpbFPWYYsqD
Z72+x/aSbelzO39v4o/3/S+LqfduFGNFdfCfH/bvLUEJtWnvYkb/49X//Tv9797560P/8X//se2v
x7el7eaPh/9Y3B4SmD98EwSEA5Ik0F0O/6/de1v6l+s+j4u/HxZEM179tVKpOJi2Q2d2yGIO/noH
WjmNGioLfAnfJO0BxUrEoP8fr/l69l+b3R6wl3vkrxYx4uwKmyBjW9JW8cHX3b/WVWB80YOsL/kv
i9tTt4e2pe1m29C2ya+71ia22+4X2+a2RWskjJrB0//07tsTt5vtbeAsPin9mO+3VXpGwMH3bZHc
kEEN05ZygAogY1OybBoWPPHMT77EL5+6l1w3F8TJ60Pbs7a1nRiZHzgLHae2Tknc61YQ7vbQQq7B
8rgtogYsKqbyq65m24zOTJpiqkZEyyad+dzWKjFhZNfQ/lppO8z/NSKi0X9Ie/opGvOVmF3EghqG
G2okwdT0PzMsPEHTTVM45O8zRSsCJJKwULCpkJSuB6MrzjIHPwyWD1jaikI/GU78y1gG2iBcgnya
dEUQNbUT/vEpP/+Nmf6RP4smCTcF4bCex7+khf9y3Zfm8PMp65Vhe+2/vPsph/pr0/+LzSCs7un5
uVfblr3tYru90+fitnbbDMaUf8gi/+UnYdB/StKZoIVNnPX5aVrUPHKt125Xsk2mtSknt6Vu/c++
1v39nK+Hv57ztY6SGMqUr/v/3WYZynP93F79tYn/29tsm/16l6/NbOu8FOMNBgmkg4wXpvXSpa9X
021pW7fd5Qp+0cgv2n+tHxD4cy1cX/a5uD2UbtfV7TV/bXG7W2xXyO3hz2duL1rWt92WPh//uv+5
zQRJ3awQQL5oxJA4lQJVWFpnTf0BtqEAT1ZALlbpOxRz7E/9OB1adTQgBWk4l+mnVW6m7pbIoBhB
ZTBIExxkg70QKOOJgOszHd3EYS5qZd6hKQpSock4Gjrt4ElwFlnm/jBM4LJSnLL2h624Ry2TxXF0
afZUkU4InvNAYM4MNAmxptLWv9KFFNGBEUYojFvXjpdLXEeHVk4EiTdExeSiflIdxTwQ9vo9F8qv
zeU6a4g6qsW6xbULQ1FfAorarVcioBCeF1qjE1hZcjCx4PeEsPoDrHJUwnPY1smvLCJIZR7tK6Ol
MmfBa0zMbF9I4g8JtR33pWNeyay+RIr4yMox8plxUPq27WtcrtThyaICQwOhN3drCptZeRaMyHcu
LpRcV78VBmTEQshrdW7DirE7hBnnkVi49Ghh3E8aI6ir2gsLjw6c2c1ZMIziwdYWBdxGnvlv1EWK
XdJXCb8kpRWzEum1GJfvVS7enG4xQm18VdvHPpaX2rSCuAaeRnNEOut5zgJx2Rg9Fc6B0aRQ6QKA
cvb7KLV8Z6Fsfm/a+VWNsP+k66hYmD+XAXmMP3AhjL7bxdTYqmjlAhn3uvGeD56BaCcZnnMHGA5V
3weU5Eg86ldrLa73LkXY+T4uYmJ9YZ/I6UMWWnlS6ibyLVn3/BYSP3xHXm6ezIsflYk4djOPZnMD
jDA7jR0n1Vo1yr3Zol7ovTZ0C72n7OH9SjUaHzoyiGsS3XaeXcc7y6vEMXH01yG5jxpEoVKIPqjN
xt1J2SG3Ug9mbDmhQQWnZOxvCbnvBf+WvYzHicS3EunV3dBT+Om/u48kwg0HR8xUZ1rlt5JcRTVe
0zxRXypKKoeGim1Omk7QLmT+5R2doX1s0Q2HCe0FnYVwQhv6YJAUc82SgmvnjjVwYcAOZd4e6zSn
UZ2KZFe7DTYMlJSKEA5S7BhwQlFfGV73Gmf9hyyJEzDqrodkfzeo2HpXDdqdBVGwCobMi26l0dln
l7zk2cup7Ml3xY4jivX5Pi9I0K4rlfjiXsMlJD/K2rwgJtf2UrI7hEmDMNFchDx4EAfSAXlao+eB
3WLutRIckUYhvV0RCbFriRjhi2NmA/NOIxNp4OBZtAe5jC29KZvtRJjp0/G1W6Z7u7ObsKUl4vd6
DwKHV8wySbCbzDclnFGQHvLVRdAhtOXcOQ7kL/VbmxUNYhRqfml63zPa92Wbu2ebGKRd5BaQZvqC
urJ5qqtZO+tpGgX8P4BWYu3XZIGtiUbcZRae/ctU2sd5opbV5J6KFs4Ipinv7xFKzXQIC/g6XZUE
oNeKywyqx1+JQ2TFuM8Ic7iGk28fyD7q9o4Ra4faMp9QltbXNOsfGyNxr5aFOauA1Dg3ckajh5Gm
ZwhdZ3F7o7qnIkmsw2Tkl2lk+jfQ/QyrynpOlB5C/zJfDWNWHSeEeENPnm0XN+Q1ud1+SYc3gLdA
2uFT+y0HPtqbBoQ9QptOb0KLEJDeivE9ZKu0sJfP6P3p4nSGeR1R5Q+8+QeBJr5tEB5hOoDhiFzk
7NawATE0FmGetDLMeq+554y98Wg1i9+jaJ/pVWJGoiSc9Pk38HGBMVI6lHyyHSWnm3r0TGSEXb0W
OzHgYaWi/Td97zpK0VY6Xkl+XF8fkt/LEP0mIeSG4uWVnU6PUVnjicYh7nYe9bLa2UvU97tOoYE4
IVWknchOEVWNryoweDvDeByA2+wW4RHu6pY0TKb5MqYt2TtCwbHKSTdJ8ozqIq1uWa3JVY7cd5He
0yVdDjGJgHU93UaG/b1A7B9gUKLnTamwIlF+N5f6Q+3IF44+tABNT3I88N5dzr3Oi/bVaDIfzQRZ
gkt8TvUaIV67dh7KtecZPwsO00NvvGmVRu5vN9WBVjtYc4HIQWPLds6Q4JgDiYJNhT6fYl9nsfak
9SjLO2+4Vq0fHmXfg9RRZXVmj0A/d2kHFo9GVCx+3GRxoJRZjY4yP9heZz3mMhgGVz/3hGvXyhnG
hc+RhvAMggsyI+IeZwnAAnwBniTwnY7rhrF9T+KZthOSY3KMcBSC1tOPk3Vx++62nrJmVzvse4hu
XIyK2THrvkGbgkhMITPidNd12Q8mCBVyNGx1nedhFVzhGHj6dmZmYBUDwIvk3Dw2KigrfUbIQbzO
nJopvFoLUSM0l2WezbOooIJx4O362EH5VgOrNAX49eUAdwVV0NBPAS68wzxEL4uNRMCcvBeiAWg+
otr3c6gC3Ry9Nb11HnQK+GNWUN/K7N9Fkys0lamWcqSUVxEzAT+W+mM5Cc0nXaMBv33WbSrzZk2S
Vzd52r5LViOAhoBCsfXX2u21wGvw59NtrgHEq+7V7CiSKXz1SkWtgI/KiKi3xV6x7OcJiKetFc/l
Mpl48Ets1PzCTosyLvGW69o1O2br7VO59oN6A3CDZ4AQc6sxHGYr82tNREHrlq6/jDEi9PSueVA7
fbqFT7R3UqxgFceGk0XjnhNJt+uGt6Ensigyp52wI7g3eczlRrfYodUT1q8ybKhXjJmYr0QPGLRN
xUtUpPlpSZVbp0f/MsD8pnV/Ul2akzhakRiSCox36rZa6XwrWocsqOto/aalNqA3hLI3S858Iz19
2Y1huYZZ4nZ6l5ogPcpkoNAK9Ludala7pqIR7SqeQqlc0kson1wKRD3n45Mde/uk1cabMl3zqCy9
p8FZ3vaJaoexIXU6VBXIruEZmjCdga67eEbd+EjygrzT5Z1l6y86TbgqOkw20AXbQGNKely761W/
qLPHPtOueRI/m3EPZCBHxhJfC31AVMZbqam7L9UMYaWFy3eI6mtNTx7MKQcLlHbkdSfv2fRijwQ+
6NNHPipzUDsK/WrUTi0ajcAwMzxHJrLBwm6bYPowZk4gak0MGdAfWiSJExhqchsNrhIkrqL5tYPl
p4S37velgtwIAPSxZgitNtW1lEuJU4fKPfKz3MHxCgKXznreIzG+dnjHYOmbNBBa3u7M2lCPtTPt
lwrnKOe4sNBgANllSprM8Kt31tgGLaMPyheX5IASe6Vh5NOf68S2qfPa51pelfksAMeou7g9wm7X
zp23lIznkTchv5J6pmBGkwZ2Shno5o8RgO9dq62nTogOB3uadjAHf5WQq2M7CfjGo90Su0943STT
ukPVygNgCUgPXvGAOgC2SClvYkN90Meix11ZPlp9/x63A6hvqfrSSb7nGKNwqiY62at1qAq9vyIG
NlzqiVNzkiZnyHfASk4zLnJ6ZNp3/Kqez8nQDtNMXnMdZLhlu3zdMg36CkQv/FBfmomE8I5mta6x
HlmtpIAwQshXfwzdTMsUjbhBf1IzqofCcwVRFEW0K7EV9sSC7FR91YdGWMl6kS6hOuh3qd1gEeVi
TLLnsSc76Eamw60l3htXv21G3f6GtCTIxUkqjLenjFr3kv6GTVUF3YB8yAQQHbrWwj4KtEFxkGG7
CEgYoin+6EYJKjitBzKmcfAJcrQEJr3pXtPHKkgj/VaRbKPqGirdUWX7qWKTu5FGYaflVBpGBIM9
kSyi6+ODg/tjjGdwDIm6L+P8G0qF+FA2Cx4N5j869YrnjsRl3cRAX7ODeVpv7fKRcsfULThOk7d+
Fk/IIG0Ia+OH3mnXjjdoYPOHDzt+phyf7cd2/hiLyYC6Rhs6U+Q6sJyMcNQQwqUVwXb2LtV07yom
Y0RpAZB0qPC9Xo0PrnJTeONPD9XVDZUjuHKGedKm9qbNBOLvJT7GVIVhuZRvVtXO6HcWi/7p0U6i
5eB4/W8JLAS6QJio4hdA1savsXqhKhHou8b+mOTde1NE3r6eprMLw1yQ47jTbC4K0vF+reL5Ku0B
1Hs3Fvx8E+yP6+Udxtf43oWdUunR1ai5z2Y7oFJkkuwbDnq5qOZX7Z8RnbGxCJico2a3g9pec5YW
QY3ZyW3SEM3zC1RTuA/jNbkY/lyBoJnd0pfw7m9RTKNS6bTkakBQcGiI0hGKdt90mXJRUyuiNVjn
F3IpTcWDQrWtGnFTNhO5r5/rNAed64J26vj1qliPEqgAExlm65a2B2h1v3VYgXZ1h8IwWR7b+hEi
zXgZtfHQOQ3c2nKEKwoOgGzmNOWDxM+KBINJ0345pXXvhNBXkZOIs2VyVFEiuB3gD9x3682cR/co
Gt1VPufgB79sN5QjkWkCEt7rlfMf60p7rslQSDjk/7muX2GMOsbeQ+0i1HWt6A6cdHTXszNKp75w
UOic8rtmPxW6fkF/o18ozWJBXY0T213igoxL2jjiDlPK56qv9a1tfhMMf0/bKlep9UsOhmJXjG0V
buu2G0OP9GMbWzHXK57yxwOgyOG+/rHGwoGGZLcqj9sbb0+NEuTvXmeATsbBua3aHhT4z8+WPT9u
q9DbiVvHIcAhTtJ7aoWVk80XnDbifqwn6EF1hMYPScKc5tfTZAFdWm/cheOq6mwQLf9cl89DSRg0
2PtMVVLFl5Rdrg2lP2VWZl3EerM9uRc27ZwIhw2AlaBEfM2PmscEEVvSPXzeb6ql3jdVbgZyezyR
ls7IaLqkrXu3eJxDiD4ZOXZ68+J5mXJnAT9a7xhMbz5vmFq99mmynGYz5x3ylY04lZB6v543ZYN3
lS8qvtr1tY5a2ee4EJdCFv2tJEzsc49apIiDf+fuTJYbR9Ym+yptvcdvgRlY9IbzIJKalakNTMrM
wjwHxqfvE1Ddzqr62+613vaGJlEkRYIkgPjc/fgIRcLPckrxOPt6sDQvfDASeh+CEPug+swtFzCM
jVXgFdVh+XW5re5h0bdrsiLLvZbrjMnINnhvLhhHRxqRQ/8+wwhwH6Y8YdPs3nGw+PfL9Yab9zcH
qnKQeILXoW4WdNOxco2IumTuySoQu61uMrbh81dOsTxooe/ACyzdezjp9VaPYI6o0sj75Q+6TNqj
qAAVLL8uf4Bhb11rSmzNJJUaJ/6R3LW5ieU3njhz621wwDzmctuort2Vj72LjHKd7LwJP/GsBdED
gEKs9xbRK9MNsE+5tIfsTJ/pW1vXMQAPLizZyiMzJUxv4yi+kGX/v4r/Nljgfyf+rz+y+I+yKeK/
6f9f9/qX/o/ITxgKCo/vWKZtWyj5/4LwGAB64LoDfXV0y1A4nX/p/5bxX0L3FBlHEO80DQEK6F/6
v/Ff0GqxBeANgLTogTT+f4Hw/APBI3hauqEDKcPQbHLUVvaAv1RiMt4rmZp147UYTH+rl8TVVRt2
L6pxH1acTZfWWBw7K/Y2dcynh46FZqVLZjtx0D31QZk/57hX0FBonYOnEJjFNXaYP0WMwlQLnfC1
U2BN77HmwdNrsv44+tYBQ8vLAGzhViTTePOl5+z+8kb8SRv6HwWTmTIuZPu//qeNr+Jvvga1vYVv
QAS0hOUZjmLn/eWFWcVUpX7U9dfQMPP94CdrQ1o/Zquhj1QCayhdN9roeQdiptGCdde1HowSbOJV
ZP2S0Vyd/bG/lU41XgxdMbM6Te48o3cuDSU5Ymg6UgGRtfatIT2wg6FSxAuyS+AFP5knxAcxFo+l
2+nPbk4GSzdarGFJRf0iu5u9Q2cBo6Lh3ADehV0nt1pRD8ewJzppdgMpPNniJ3P5Ck8TxSFAC4Oz
GQ3MiOmDa1X5TDdS/O67VnSmP77QwBxStPLkzJV5KKwJSg/S8X/Ypg6f1f+2TYHo0u9MKanAMfKP
bRq7UB98GsXDGeho30Xxzu+tbsuqNXymUXZtV8Sil2Y45irxvqiSd1kOPz2LWpjYr0mRAIqmZUjc
esoFDsRKu23hMGOoE7ruG/spwQb3iL+DsY9jvPg+E+8msCkskj06vMNwsOqLcziKbQhmiM5FWAgA
d4fntOQUN3KSpzGLoP5kachpeYQ1yjXy8mqN8OJwZ+OkN3CgaaWX3Xob73nXS3KxnBatJmPQn02X
benP917k5K8TU4ceV8pG2lV0SfXyNvXdya04uY6nWR4iw35MY28+JJHMXw2mIHZX35lm9hTnznD6
fdEr9sM0YaL8959x/b9/eV3LFCC0XIfvsPlPJqw7wfnUqozsmf3JmgFSPvWDbLoEzlSE75Rz//jc
W7ZzGYHe7lPUQieARWdEZ8m5O3qSfe2kJe5iVv5mpO19STalFq///nlCDPvbx8bF7IsGZ1ILLtSF
+lj95atoizEEAhMWV2Fo7SlJ7QtoB3trR0OsBpz+f/h3hsKG/S4it4X6f74AhktpBJmxBZv5l/9X
8fmf6yYqrxtqdqKbpv+qZYphVjPsrd7o1nWSaYH+M/tPNV+oFavojeN35dkXchV2lnh0H1mch6+S
EMgRvYrdmfvJSe2KlKP2WkYka6FyVfsyUEQYyFOXcs4bxEiWL60InP9A1132VX9/QXzXDBuzsuU4
6mjy9w3oujhTyZrEV9sy313il2cXjN5qxN7P7iqsSf6mYusCWdy24BuAWgUZMC8gpIlTP8axEW56
EbHc407mxN6wrfT75SK1/F/Yud2jGfMVnPSZlgHBlHKc8Uy3EVyljmFDr/Pq3GIedkOHDB7UA6Qc
pJAFDjErOISIa2tHb112BVFcswgA2+ijd+MZP016ENGQ0LlwJjOv2+Rkq1SvTN8DaoZvT/GmnY4X
vLtrXfqCyDEgfRoeMdnQ8SlbZiJaQyArwM0N4jzW7zyGQihO6XwInaw9B2UxsGgnzv3vP7f2f/8g
0TrM4RGirmGpPpa/b3fhQFhHdtIgX60lrEWGr/bw4NnNt0HxRKI+QcWncGpjRNPPVPeSXybWI847
h486dXWyyJZzizRaJdNBoynbcIPHhHAklWnctm/Xo6lNP0GtXpmAHikeTd6T0iOj7U3RDe1ruq+z
HEO0TZy2LxzrwyLdv/KrR2CrLLpBz22nfsZxXk/3SQXja05nIN6Wrx3DQn8ajJTEgVFbB5jw/Xqu
yaZRW1TvwApYIJCcraYVw2GkD4RcRpFdQ5u2taD53sMPuKm08qvlPjRGO755rS1x1v4HUCZ8e/XR
/dtH27QgFrsOsVM47VgR/76JncbDvxtJkGLoQetaz/SzzxD1LNqR8/4w1vHoOt5h+cNyMXpBAPJD
3aahr6fe/b6PHmg/KpIsf7nqLzexXfqdKIjnjr8frW9Bg5B2ALu2PO7y5yBL+Bd/uSU4AW2NcGBh
vIZdu9xdG5r8qBmU1v6+4/KHr3+5PMEIz/HOt6zXr+vM5Rn8/ueTn/JmBG4njlQxbv6vr+n3rf98
XP1nHnqc8qsttdxj+ekvT1b94es5LX/5+qddld+AFOlNT825graW6mbLDQKkTO1ryy9/WS6mZfMv
P1p8ZdP6GnGMJ5eCDz5gIKOZwTlWExp7E6t5Ta8mN0CBzW2ipjmy77r1wHnsa2/Pf8wqVj3Jl0kb
/uhLCGhdat4l1vyHGKWz6RkXScZGmZofRen4WeXC3hDgTdAOPDXIOne+qF6Czr0mJHGhODghonPx
ZsScriIgXnA6ohzo4Z5GizMHfOZZarKVFNqWVbpJ0JSpV7XMv2pOE1JGYoaajU3jw6BmZSHSQpwR
thmcjqKgmKCYDDT46tYqxOC9M1R80xO0IRbsRjs1kYs9l6AvMzo1qwNiZW7zGNCWC3qAaV7LWM+J
f6J9Xns17YsZ+/G2Mc1nEIgl7taF/rRNE6CuQhYVfnSAXYQF9/kySVQzRYPhYqSmjKHT7/j6vls4
DHPAw/aE/Br3UASWCaWaVSYMLSlvYc6i5pikvNeVmmymasSpZp2tmnr6jD/nZQ5qnlLTvYYhSW1N
EpaCvMlw0YdvruTVojHuKA/GR1mm31LCDZGauOrZ+DOxqyfDarpN6RiPSdhc/BoCNK6rx1nNbSsG
uNSWRntQNVoRPAd+FWwYeK1LRr4Fo19qgzeNmgUzdyQBqObDpvWOy2MdqLmxnCoG3yZhBjUe15xi
72E8PZd08hr6hp1KfGyqg8YwulFTaY7Y51TNqRl6M7FmdG2rGXbPMHtOxh9xnT3mbqFdsF5vJzX3
Bj2zw+krjmRD24028gFDixjWgbzLO1JARW8fx4gBGV6yuAnlQU+AZrYRCq097R3kpGNXJ1i60oIt
LWfiReD/sAtQETd3CWc3Obvi1H3R1Ux/NsJiBRQhz0iqakYLBm1mpOeZglhrbxyx+pPEUzLBjF7g
ohtk46tlJz+hMuxod+23tpU8FkRO73Bwn0olPZSIXbsaNSJBlTDd6C5jrrbW4kfJcZ5ePTI56Bg9
TAgla8QWYRqdUmxMjodAY16f2dQ1RfVtqBjcRJiUq7a/bxa5hJXejH4SKSGlKx0klaa6akpkKZXc
EivhxUWB6ZUU46PJ9GgzJhoNPS0hMj6yTacEHKmknGks7JW02LUmc/ZztnpvZSjpZ5TrWUlBlRKF
atShLsc1ZA3iLjQpKlQCkkBJspWkhCmecomIdrnUCyFETrsicT97Lbyxw8pOdMS8TjSps7Kr8NUa
5mmixXNL+O9ETRaClpK2YodRUIltxO2SbRR8wD6RG5OTDUK53o7VujyJqdphA5qu/bObZDdziLaC
HSJ+nSJYz9T3rFqPSCSgx2vXWkTIlRSXoMnVsOB3+qzDRYe9N7p8lUfmSjPnl8z1yhdOtnZJ4r8M
cDDp2yvvdNHmR2nU3/kMkU0uPO9gpjmOnhwsTD3MwJJr+7vmsf3oHSH6WaWGMuMEpFEzHInpHQzx
ZgtRWifnYdF+5ivXRFEcekG5n6HVVIf73q+hrZn6222B9cM9sxz6xLC8LtWWjm3oa5YHAD1GWZic
8I1u1T1LsXFNAtZfW4BRUFJHJalCkMeujcpKFpiFkhJeqVEnYcSqaFaibIY62yuZtkWvTdBtkZti
3gCkXEeJupWSdwMl9M4ovmB+8EahAac9Fg82ZKvE4Uy+RWjFjMa9VaPk40YJyT6K8mTfl4vArKTm
ZBGdlfwcOQ9yNsA3KGFaolA3SqoG/4D6lxHIyoS5t/RuBfxNO/c3Wj2Nc16tXSV7x+jfIfvDdaQk
cUuJ4wYqeaHkcrreMfWgoAdKStft9w5l3VASe1qYzzaGIDfgHZ5R4b1FjlfCPE6UJ0NJ9aMS7Ukm
jrve/OAL1u+zLn5J2XGuJyX1p2j+EWfVszIBVAN2ACSefa7cAsooMCnLQKPMA41yEaTiEQ/C/F1F
kXAmgxhTlgMN70GDBwGBYlvhSeiUOcHFpVAru0KnjAvUZ6GtKDODhathVPYGCmUmRihYHgTeh0GZ
IDrcELqyRcTKIAGoB98XnolOmSdqZaOAVO7uUOgpucViwWDiHpHiKcF7QXf9ReDF6Ir0F6A/UAj9
eLDnOV/r+DYIZhQrXVk5YgtTEpwgQp5jd6mV4cNS1o8QA7S0izdHmUJmZQ/p8Yk4+EXayK7hAOHv
a3bsYOLKtH4MsX+ggUD/ZuA33vrCGs596GvXoi3FernFcrH8ms6qe92JxnNgzyiy6m7q/job5ocX
8r/7edYe5QiLHvOfuw/TkDCcFH8sj9EO0wVyZPdW11a0s3KBCI6Gcpu0rEBH5TEK7wGMjvyEGBNv
SpjsVzgD7V3WmYB8/Ub73ufNdnksd86nlVv43oOhjSWtEVm+77DKn5OoIG7tZh8YApqfBu2tQN7k
N83Si61naCUdNf5wAQA6bigbyd8xXO2Wm7LpM1TdkPFI1E+s3ob0GM0z5ZmAA9F91aP1l2RqM7ie
tMNlQogbsHWSICAsdxjGKDCo/G+2uqXo0ktP18C3qRPtdiRkdjd00r6EKYeMysLsM4cZSpxT/xxd
YKtTV8Ny75vzyKp5OwWM5Pte1x8E8NDVcjNhkSCrrE/gDGJt0qF9o4FIP9mtrHeDaOJX1/Bel1va
s3VN8sh460Jv3MbuaJ2xQ4dX1RNpkZr0e+0dTQhCgN389EIQYsIxkye/gUBsTJNxcNF2SLcb+mp5
LRZtaNR/tp9jidGqmb3o1rmlf3KgLu560UhW8N7zsoH0rL7ncFW/ZXZrbvkeDOc6rQk+glak2tJo
PkpV+Ki2UOVgiAFWZD9WALkOsM36Q9HF9WNmSt5ZdROfs11KBoIPzaYw0tM16+rDXjxrWqZta6+0
XwM/elpuGna0sCRqbFCDnWkquzznfO6ujQn4K4cb8yEz/88N6WmkxOeif9SDuT14RD8P+iDFY1D2
RG3VPx6wRlWdhyMg5DHsNnc2nT5Vd6jw1lVOIw2uIi9/DNabNmfGRx9EYlP3jbgrs1JeDaaDXzcA
wUFbdfaZIPpuNK2hAVnTouvEc1wHk1n88EvWl4P+mTuEdi1rKC+TNZiXvtSV3Y5/ka/Hng+ccPRk
k3lyvgSO214GYBIbOqncTw8Py/JUmo7pqnT9iwcE/6JXdAvmgH43LlLUXdAflltxymevJf/rWo6a
SW0kNxB+4n1M2uPyfJwAZGIxxeKKrV7e+S18Okp62o++Z+63PKEIsHZZYl2cKh2WV+36GxBb3rvL
m7XcgjkEqDkvr2/sPO1zNBnJVpaTfG8BpC3/xfaHfM2iU79lLKcxOLgVQnEffI/4VC6P0TYhWWgT
Jkzo2fmZ9H8P00Prv4PW4aZsGIgM/srwA/xLoQk8PhPGVmlc3+no2y3/JcAbryjyhzjRYtYG9Xzq
Y1qO+DBN35IR77F6HEmHKxYQJ32wp6Y+0eCc7BxHS771YUFjOe8RFmvqfJJmfGgNLaROBFHOTvh6
cXpA5xW3SEMcnjFfiQcAKxYV9GKk6MFZd4aL0qyHa3ucx4/YA7hviyk+13ZpPNq1+DFo6fjBl0cw
D3CCmxdxtg+cBsCfugNtT3fMJe2XzDCDAzFGuQsiY3jX2/NyR8NOxq1krnHieJ5tcbW0O8crXpY/
VqUXMUCtnOtgexIeEhTC5VGTdH4cgGY+U1Lr4F0G0VPiRPqgd8JgX/gB8iXfdSKivSgTNXiI8ro8
fQFnbs1Yy7xQlTre9CzGeqyeZt+P7xQypU9da5qnuKRCb7m+IFKdtXL4Xk1QBuYikYdhhFoxY8Re
nmJpTiGK66TfJRTT39MgJ78eEXZ9zLle5j3ECUCvfmJfvTykQ22qkXXRN2/EnF5ozbwXvpN+E7G1
WR6yH6NpA5SCRbtoggc5EfnwHRZpmtf6qIC6pEio1ukui827WQ4aYBte+1hFR8Y882tZ2KzPdJrd
ktGfv1eCU3tik/fIHJ3CqAHeqhrjhLyaP3Xg7r+elcEHLYjL4SZi26I6G11g+UMbzdc0dIuXfobH
If2UNe7YpR9SrJZn282Dva3b2MYPUWIdMQJmxEb5+LV12q5YN2HVsi8PAAJEbfT1qI3evcBZCJ5c
fchOOFWHrzcw085E0Pt3D2l3Z8JZRBwpnReviVme8iI1XYPUqj5iIMaC2/KxmzyWhkayF0b0Y+w5
dId6Op58C8OqybFdBp67oqS4W8kuq450zb5rOizf3LTrS0mROjkks987EA0u0ErtnedOM3vCnqNq
9whjsTwmLrz0QbBY1S19PwhV5OfjDeTMz7slcn6cZGNdSuzhwqt8hO8Of+/86UyYJIzYmrfm4Ngg
gwdr44/OtEF+eXc9ED6wVnRWdl75UoJNiZNhBKdZm6ex9w5NwRowdiXl7Car6tDq8PTFCG+z0T/B
XXlnjEGvume/duBP1obR94fOkQZUOr6jICfoVOyb7jTLtD4HmE6/LsIcsrXLPEm9aURpvZhsyvLj
aANlhTV1bsY62nsKpfr7+n/ebrnxcmGqpO3Xr50V0eg4n5e7LQ+wXD8v+Zflx99Xshv31xg1rFVn
JQqzoEj+aR8Sbqvcda+BF5q9drrwWOV6dLRs26cF7QN0HcEyp/VQk7g4PfkaR99g8PicENPx0KhE
bNtZ1QkbAID+TnCuW5GQn2iDO+lBO5wGGbNxBdW7Hn4fj01EOzrpBTEdl0hs2eDRmSkp2vYwQzgI
UEfj9TfX6pyvG/QT7SFLhDZXEduvRO0ZIGR8MEfjKc0GUvhRC1f+V6lpvCCSdwT71MXk13gjwCGi
xhg7f4CY1yl6ct1/i9sQh0vMAiAgzOlCxrDs+pa75p2LPXu/bB6+Ze3WSHEQlCkxBUdjwZDU/cvy
4piOguemplVU7DmGcj5J6zOVPKrGSoXoSPxCETmP3cpnkUTjuk25gxwatpUuFPYM/1Wsl9puuW75
a9Fyiu6YYLW6Kd0UkI7ANRAiKNwNJwphJc318sQiMwFdULGKK7OcV4wHFJ+Fs+d07BkyAiyEVruP
ACkqejZ02hh/H0tLKk63S5zW80jzVhMc+TLkwAvQvF8HThecgPkQEzFbjJ/q8/H16Dbe+dPyex7r
/joZ7Q5ooTzqQXJokQwPMzT9bciuColFYM5Etd44NiOHJM60lT27RC76pF33snnoLKhxIkJIJSk4
AiR37xxtggATp3QLo0IjiFS+tpub4TW24p1b1t6hDH1wkjj/JLz2SAA9h8XVnJp+ZAjZx87a9kYo
EErbq6qS/W9iTFg3TOekjcGPoW1/Jm4AEaKDMyZr8wq+rdo3pXPLZnIkxji8Lrm1Jea1JN+Wn5ol
vdZoA6zEiH4GCVv5UDTmK2Z15xJkd47X4Qsp6+hM1Jvzw6QCHsddL+1AsiJrfSARtcY6PbGtbeLG
ySamEHwfQNKmCZ5KM3zMuGnTaW/rvb81e727amQojuHcvwJOIimRmNm5aK3qkTaOdBNPoXMBFW7u
EsC666mLbChtvrsjx2Se+k43TwFESX8aObcYA5bGHBpICWi0xZtlcfM6UMQ1A2KCWdT71nCmpucQ
GNF9StEcVPKs3Noimx+B79WqKxJqdsfMNo2S+KRPKByJXc8Ad3T9UOWZcYrgyk0SAM6SGU1dMiSr
ri6zfQtxPWGJfFouMBTe+63Aa18ad57agS3FGr8vKKMv1kPpN7wc7UeYxi/QEYD5mjV122X36kTa
FnQyYgMDEVfU7YnUGNUH/TupKx1klXEfqQYMt7VZgnvJITJZ6Kj+D1hLdg/JJkrZQIbe7AezvAOl
YZx+X5RwsFZzA6VDy8vPIMoxopZTsaau5uv5D4p5Dh0bYhEIcDJtSXdaLhg5gRRzX/2yH3GcUaAh
ZXKLi4wOPwOT9+9OjeUnWE74MFz7dSluyMZxAuij6hzwILUnGiu0LWTab2GKJs605j6HzMc3Maw2
GbEtxsFwU/OvzzmO5Ia9oaZQDrZmEiqZBem6lL6UfLxLk9JfCSPg5EjhyWvgml8Xy68KbfEnuBzD
Mu8zafFBvZLlAtYbiNiiUMOuKACxzQWIiWybU0e+0gUNE8VcXstePPsNe/ko4CksF2B1//wp+D8/
8WAmgQS0/DQBOiwdfTgtP1mqmeD3r8tPAtBBnjjVIayd8rRcLKUIaZ2/hJaRYHAn9Lhc5DWBy4Az
tq9fl+u8FKJcEgHr1hYSBp1CnIQDEIvA4EEycl660CF4pmhBnrrrUp0QmXO5JoE1Qg4ACzzj7F7a
uyFzZMQD8jDfoLoxGvXYtxuwYCoQWhWlp0P5avUzgxpLPASyMDmXqKha04kXyYn9RagA/ZqU2B0a
JZSyrZYLcpPMCUVMd5TaJF2eYmXOaE4cVZ3H8kpSHHz7gOW60A6F6XW7MU4/RAfBxgZzWk/68BXe
/Yrb8u3clMwMEUKCe8ZrmGBnM4NPNIwn27Jg8RHkQw2AGLZ0bCRJHh5TInYskdhp5y5fNaMQRHuW
3/0uwY3cZVSMJsVGMFWD42diC/eJ4TfFNjMDmmxUT47sDBOAMdikXRR0z0sg/R81AP+4LnT4IPqy
RnHlc9EBhNxWuA0uyZxjso1g4qVlWtyhFcL20fHOa5FHhkKE497NhUTdZTFmlNZzilV8B4TEu42O
setY5n6gweSbHGoMg2k5824Ew3GoNcIagU6daNwxAg653gwPjjundyYuHkVK2cVjVL/7uUGKKWho
xWvwF/cmkMynyPZHyiVn/1rgMShNrT8l+Psw3qItWUjisEr0dj/F4XQbaqJhjtQKsmuOwYCQkOK2
NQZkGjDSzGIN+063y32eOtE9Jbo5jdFGLjcRReHbKlHLFSzxOF6GB4MJ7xagr9j02TA8uLbNMkoX
wSGiEseAFX+fEzCcHMe8DwD0rQ0f6QYDPa0kWvUNCg5591rtrZPRIP7aU0SOT2ylT2a5c4yMFEIV
zqgznrHp89B/zvrkZ0OH0WX5jVk8p4AlOxVM/Om69W3rDd79etJc/b2zNGdrWjruC6pa3kbM/cv1
btWjIhiRfnTMtHlt8mZflon96A/l9wYu7sZPTWZKtXQOxqTAa7P9TNdb82ah8x8rwhCEhor2DYys
vRnDAlFI/ZUQ8rq2s3FlVn6BrTKkYSTTI+0osNuuSGE0b64TnDid9z9rS+f9MOctqaF0L4SMGOXs
KLMZH+U1dZL2tlyYbRVjnhj9Y1IDJOc8Uf+QWoN5ILefwy7oWBhw4tHa2XTfIbez9nitpea94hyO
YXqmF4SUbqvBALwP1U9TPOfbKB7LA/Qrvjq2TE8tGcAHINekZXAMA0CYyg3eL8mmhoQ+ZsmEzV9g
c8Pre3Jn9kBZNzVHEdnGoS0yAk+dIFtSVa9URqBtxC3DNhC/GwOs15Z2QJj66SRXgmPlZx8++Wl/
CCtTvI5efIIaFK0TJ6yfXWPMjgWto2scXMyTxRUIj82TcDmM6A4GWqudsf2N8gLLZtw6aUY6N0k5
FPqyfWjqvDuPehn8MlOCqG2LlWirt91xaOrqtUHg6IDJ3mjqwvQ1mlfHLx5RpoznODLlM3mHzIXK
GMMJxOretbeCV+G4U36Qpizulm967HjYb6lWB8MvJ+7Du8ahrqBrNOsuptFclt90F9OeJmqUG5dA
lxlGazOYo9tBGzPrzR2zfTOX+SdZBRDCfRIqgt/3eqymO2RRZt+2SdOtZxsPtrqYewpVEuboubBS
ViyA4o2aD5mfZPIe79O6w1pBUK8ZNnHgTA8mHJ5jH6lwEzDVoMQsUsDrPBsB555BX5jfDIaV2HLF
2q306NNrOZUImhW6dvcd3xVU0ra14S6F5bPvM7Zwau89VKMERpXVHQIRIefcd3YV+CCkj2n64VE8
4AGG/O77PY6oLKIawDO7TSXoJtWsST7JHLxeV8/xjzGMN17lOr8gGo/pjs66cM/pmQeyRm7ZkUXf
MUCGO3js1OV0wn/oJgJ79vim+6H5UtsiRkDkQGBEwnixg/rPX5e/onAiktqcKpZ03T45IzvncbK+
EcIBEBmEWFbUr3UzfusbULmJMfzR2mK+9pTbhfTvUTsXY39LCOObFhNg2yHXzNQyXztNiFYaT8xN
GO8K54efI99j8YierQAhAJVkOoTCcx9nXSgZpqzJ7c5geve2HVp/CNl/kqqHbwXvkIT8mN+ykLOk
2C+0VU4N6T6f0gSxodnhTUxerHj8LlIK4vh+eB8GtdO1Z9S/BqdEmgmCiPjFgeEPxdEteTC7stkt
lxkjUhu+aDqFgJPo5HwOVKIv4Yxgr7mzQWGDBidp7Cm3yfTvWRzORwja8mLNLuGUpHqt2LPnifXS
O87wlPOdL0xL3ohlFPSWefqRDxGtSTaYxUak+aZrO4nz3gFS2cunss6e9Rr+dGLO74RQIhIMBuua
VsaPrdbqm6brNVjnVf/Gfb6ljTVCs+aL0SAVE3ObSYnTqruZ/IolGtCPt7kcvZXVrtPWdL5Rm7HO
i+NYC3iBdbsn4C52NfhzBqbRwWSUdGDMBA7QGawDxc1CHV/LrSZTexsZzGXMIGtvqMIsGHsDZmYa
yG1ZGO5TMxEuaal5PGWpiaZnU6YJfzc8Mj2aocbYlyQV0fcoJHk+Z9pnpGtodMnI2jWkc2xij/yj
HX9a44AGO5jVxdQssqBNr1/bpHsdNSNYeWVu3yVd+940evOUhVV1CtR80/Ea+8P7DvMy3LfS1p8H
nTJeX+b6Y8HBky7RNjuJpoCNOLsfSaVvtKikN8VxjC0c4vCoGw45/yRJ9u3MYM4ra3nsbdOj7tJn
dSa9bI8swkFMhDT3jpK5Qly68PpFebE6yhBsS7skmLS36MXVY9WYzY7gJ9mXr3dQkmEwQ+PZydtx
45EH+GjjZIcbmf6AIcqOXqm2ijCf6jQ2jyLNqnMVoOPqcDnM3h4fo3nUrrqkXFL9Zjt9gMCaELUi
MFE6lFOvELeoNY3Nn+lc/mxs3drlvPsQ0mIIgq37MWCJnVcpp2Jrl6DDVUqEDErOXtoR44XuxdZ3
v38pQLvcOYM3YahstYsprPwMjkBZiWCm5vO/Lppy72o0QpSS7HaAsVAzObUAhnHWyukui/TkJQb8
jS1qilYRucnbBA35xrdywvytE4HHs/VrtDOxTiJrPiBTJU8ZWaim9U4N1IwTmJCn1gz5FLYtE1LH
IHVVpJfCZinWjtTTzIGMdvSSzzsjgh67LKbbvJPnIDOOw9D6T5muYYCJ4/sux/YwUtF2ZRfllt41
G1hWVeoV4n/SLnXACVY9bJPhJRcTkbc+8a6tdHPWFb0NkD/a5z4ECwhpFZRwi5BQTQApLrivtGv/
xMO9pGJ4g/PdvRpjSMPHUMCjr6vvSnn8iCPKDKxkcLZTO3GGliMg8Gqyi1UNPWWisX/Shknu7Qpk
ucHcNYuNhyENvV3KeGxTtYnYdx75JpuI10o67amw6vbVEczSw5wEp/qa9G1BfjWux4d0sj9FlTtq
CT88YLHPzxan9usg0uNNWLZ7kozqlQcvoTniLsLH+iNQZ5TaeHAIQ8AuoRXEezBN0itN3/efnsK/
UNK4ZV6UYQ/S43sKB9DvA42Q5dyBck22eVvGHOoCJkpQadcm+z9YGGlyZ7fmk+WisjixNt8MjUKA
ARP2IfSp38nQPpDw2498QATqmvwPZjSoarqb3w0QqE6GEz/WXhVvgDiVB9vrh3VhssOeHTs7W3k5
kccO3aMmsvLQ0qfBtidzTvvhMK9ig4YbK7I2lVtmb3YhGLEwry8kyFOGuf6n4GBBLWtO6QiRbbel
sqd3/FtsmBL6ddSfpzIOz7keOnu9RE81OrQsp/+el3WIeJtn59HV960vOYbF4Tc7dOkCdQJc39qm
1Kv2EifmNoM76a1qsy/oprGBdYgU/QkYfsXL5kmZL6GcJf6G8IE+Jaj7GHC3DLD0x7xOxCNf4GYk
bogyalks/KzmbrGK50XUbLW4TSFj9zr7lSjYR8B49hw/sEV1RnM2a9kAP+YoX1L2GGLA33PGAcvX
NzJKwClloWyxOTfe2JxZK181B09WIAcY2NkF9KN55Nyk2BQW0JA5icwzp1kc3drvkayT+5FWpLNI
tQvtKOnVo3mGI5wVwezlqJxmIrpLM4LouWzPxOOPusi1+yCc9dXY81XOmIa9UaRUJ0X3Sv9snMX5
VcK+vGr1rB+lHZEV5Ko81bHTQrgxqmy6Em5+DimgfAaVomMv9d/6uHEe4vqtH/cjo5PHBCoBCIDa
2PdjCXgDdrtXMidx9YOMSr4w1QyKvCn2ocapTk5hFHLFu+mg+Cal/W47Xf2YVOzt2zx3PkWtU1wT
hk/p5CpmDjGaMH5Put6HMe8UBxnK8U3iS0qKkUbG3MqOmmb9b+7OY7l1Zs2yr9LRc9xGwiSAQU9I
0JOiSHlNENIx8CbhgafvBd2/uqJq1tOeMI4/EgkkPrP32s1TanPBsv7Yu17YyFVph4z+yKtD7VI8
8W4wlKrb6IQSZhVO3wRu0O6an2NI2kMyBjhXZ288xnF6nnrqnLJ2gTfgrMAL2qEgT8lGSR3j1EXj
jPGDdyKZuvEN48kSSBkmLJic8Y2aBSFlUN87IkGNKkxv9BBQFora28hS1nubAcYyOwgvPy/xaPLv
kjPleyRr1VbrPP+8pIx2J3DIQ5yPb0OOGEqROLmLzQhvi/Sw4GgAsEGLXJqAx7GFtw1BXksWfRvp
R5gHBqj+pvpkUvXYmsG7Zmt7evGe0oqjIOloX93OzR6KT2PiuEs6AmEsoqO3DescBCnEdBZZn+3A
0id8slP63EIbFh6dQE/6F08p8RBU4K2lZtGrx/mz5qXlSWdam5Ax8tjS0GB9JBK4a/C6VnV1MsjW
gjivoyEfLPPQItorWiFINKXNLDOHlJRES3aIbG2uSfq2cchunbTaS9J751Di0TU6sgTmnIWzhqjF
cdBmt5XKjzqDb6/hRkt782ilMdW1y46KIaZ3d5t27WXhZ2M63mtXOtABKUfQiJYAMgh/277S5Be4
W7LiisBk0zvGcI52gkTgawjf4sWO4OgLfbgoY9kG5o241qHlHJRbvJMwIK7oWE6k3quD2cnixSkI
ih1VwkJGkZA5jaR2uUn8PRKZmOwG1wie1TANzwamcqNOf7PHai+aHTY3OmDA2AGpEGOgMV7IyxKz
T6IuzsDiVW8GE20W+UoYNZx10TjxPi0nGPdBm+3b1qspMHiRuNBXrTmecAblZzslvpsaCFX0ODI+
K23Ww4NuP0dtew0LK//yDEg+ykCQUodPZO9lawInyg+QtyxwHPuPyZpdFh4wGiKPtoPt7VThJsfc
LgVhQoF+yVm1XJDjtceh1s5toTYFA6oPMr+mDclT8akMg7eWmfCeDR7jPtp3Zs6PMejHUJn5c9Aa
3c3U3JWdF2zpqUNzYEFfnYbROdPYGXdCR9zG1vQAZpiRkcrNV9014208aYz/Uxu0hUQuMAKZfBpy
wajebX5D5X1xKmQ6QD9m2tem2rLUtrbM9WphkLElevcpd6pLlOYbhlb2cSwZkk019A+bk27F0IPq
TQ/NLaEv5nXs9ZCeoHmTTWldf34pihqXeLy+2ttVycyQp2YWg0HlsZqu24qQjh6Z5Zlcg18WI611
2WlvuZpHEovV8Bhb4fgo7Coklap12dx0iIjYJie2i+5/1LNXOr4HrErKr+Mu3bOPcVYtwss923eT
yUcoz/B0rg4SiNY1wsuAXeveMs/A0ai9ODBp58a2tljTkq2pmc5FdvEJgXN1lzY3U6GVvqHBNDO8
jKXIxHCyYKi6d0Xk7fA2Gr6WlS/GnHHzzfmjwpmysSyPM9YVLzKO1T4MUwoGUaJlmKo9WzHEiDAi
N2VAUDEBe/+8xF7tHUlBz3POqeorJ3X69POi4flex/gCGbl4WI5bYgdFqZ4Q+4ub05XpXo/B/1Zh
JvNVTR+KAIIMgXl0rdsE/13W7S1ZXhSYfXL6TpqjpN+yVfUFLK9BTz8E6c9wd0W/kdMsji3VyjFV
ZoKKU0vQ3HThysyTAtYCWQog5ux1PVbGNa5xiuP2a/e9xthwGrRh10yjs6mZpGLgKVyyQQliBn3z
1EnHPTHSdk8eNnW/SWa10SSe9zltynOsFfNTkzxDBMv8UMTurs+H+hlpCI18Q5SE1ja/c4nMxJqi
2a+GERJyhlhDuk0OySE6euT+3uziqwly4p/7hUA0T911iLkxA/3F7Lv2EqRIr1JlaAdNhPdp1sif
ALTzPLXc7zFGsX/31T1QuDUbaWbUaODa+tMj4PFjlPSgdmAm25+fIhA5y3JGI86IYEUYV3Q0RmFd
KxMagSVmwjPs6t1sWvNxGH4PA2lqcxNiZShRA3WMYC/0kvANnRI71ZTRnXrKhw++h3cavJHHRrDX
oOsHI+4eudHY5BskJQUdelFZB85OLJdqRGYX2535OPSq2QT9ssCOA+s0/ryMD0x91LFltVquIuQ8
e/S2R4K69Id8iFu/HorX3Bjwixeu+SHVvM9nU96UxDhQlkRemfK3FYboirtkvA+OOlMdePsh1pHb
lmnywjrQe4gXOblrEnRfU1u7lmfdC8hHFXk4TFojoqhZphLC4pA6fsYwRArLNLLjN4rfsQppeeLm
IUuGJTop6g+CgcrR6Uiwsgzvjm46WYs0svY/P0Xs1fsO1tzH2RXnsSrQrPWwC1OXe8XU9Atq5nLD
pFSuidjVL6Xe65dsMDjRkyVexwybp7H7yDUjvhtO0zyVlMhaaHwUUtdfYslbEWrFPz/6+TWtdwlb
yM2d02rIJzFdQYT1LoxR+o95YsQF0xBhk6jXxVjDYAxLjgy4WlvMqEtuVTh9Mhh9Mod6fCIfbGCM
nmIAkAiWuyGvr3ZDlEqSzeZ6bnr7xXIRa06lbN/5lliMxUn51bXuSx2Gt5hbfRfZM/NFvX3sZuwn
rFlo29tAzms7Gt3vxSVrJA4K7SjMDpmO5kkvEO8wjQuerQbttBHJoxNl44OpYzaL4mZxDpTZAZMt
8EVdBEdS9ExrOCdZX/jEDwdfrU02YlfJ9z6xnW3Zyt+Dw+RXdBnKFwMBlsp07c4IGaDNXKQfCBff
QpaTp2Lmnxjoxg+yRZ5Qelp44/xEbp9i48uQGzGjZFWQkXn29POigb9YhbPnHMH5KH92vNkfKic+
/7zEHQsOFZlfPxPcCJ2l0MLQr7ruj8ERSQblY8vptU+1sdsnzF/Zp/ckH0nWzKambUo2bcirBS5I
jIyo2UW+Q4mlVirIWer2YExIb9Bo8CD7ua3T7vREY/5kafZOsvva24x912nNGk9FHi0Qm8m9+40H
zbu1DLjWTebmO9YBzYYjzVyXNgNlkA72Mh5W1mD8/w1KMG1TYsD/X/9BIvC/2q//8YeKr50evvI/
//t/vmKYif8bJ+Gfv/QPKMGx/yUcm6cciK0ljWAxuf4DSnDNf0ncl/gv2UG5tmf+JyjB9P5l2TYr
F12nszdIW/hPUIIElCCRKDo8fQzDkPL/CZRALsN/tSpaHG+OiddWmnwZOuvr/2pVdHtZluUU0tDN
6iY9Li4rLZAUnu02bghDYdbhdcUO6wGeRefEDZpavdjJ3LZYfy7rzCkZWH9TSh0Mh9U2KX+oQoAH
oNYpqzrds4RB5856O69ImKmh3/XaC7qXegX5yveQGGUmmUGdDsFI8sAQ492JF1m9e1R684RjHnUV
MMZiAdCVl0xIXEfRQ/oXsfhbFYzvgVPpAD8EdOBw/Byax/i1thsiWYbTHPcaZvnqM2nCb9aYiuWr
tw5JC4kNeXYbpsAuCZ69dphIhUPQT3G4BbPERN9hQ7aHVAGhzHAI+SUCMzRgTQaFvMJ/M46Ui+be
dfAR2oFEC4ZwdSUsUnEtbGMSjAKYPcBZTLtgfhV/aUptBsbyqhDkYaYRg48K/SsZWRv1aXKv9dcM
/LztPZsxB3fsvYzC9Ig1QwuBObA98vHdY2JawXQh14iXl9wmozAxATaP1LpYbjZlFyLzZuW2LiPo
YAZ5qoQbpuTCaXpg+SMycgtERF0X1nuiDSEgzXjXzoFFXhBfv2GackPj8OH+IKn/nVtR2BezpupM
vcef5AtMFeCFzJlRUPFSgeA7eiFaYxlhUeEkIjgNa9taeQPGF4b09ajx9+g5S8+3oqnnU2IXGtDo
BcteP2+MVzsuoq1ctCkxD6XDiIjY4f12Mz30czfcwQH6Yw/e8xChaQzL37PL1BvY+5aCfNhAYsRo
g0woQ7fWVAjobHNXuMW5FgPPCFGU2zhyj7jRgRA3tk9sNW95kd5LIcxtGvYS8QpEBBOZuD5Y4Ean
6MQ6oCH5LRPrUjLSmpNmW4rpmyQx5hMGMiqv62le+3TnLNc2DNvBL4ykXZkZdOuflzofOxA1brMy
Fny8nBrDp2zAtSGQ5bXLi9WxbhkSe+/9SBOzj7j2Piz6u6AmhIzRExOfX6nr7kKkkYzQmVE3lovS
oyZ7vKihPxp29jdfRDU/1wjSvDP3c8wbXf7OnPytXsy6AYKGjnJrVHZCHeSgdglsOnx2+D8vgZYd
gD8MO7uZ1LGJHHVMl1lGBMkzKH1HQxKaEHq1Snt3JCTZ8c3ljdFyRYFRvyDF2KPXzpiqIPpLejkf
gyJhjJGH5YYJSUaud0jSqM5WtJPpbk4kkOpEblmFPChlawA86RKq5NFRNfJKtLdrpI8cPiEaSLNk
DGjFm6zN5gOih20b6u1hkt01SjzCtqCGwc8ghHQacn2TDTW5gFq5x3daA+clCrdnknxMKPiIHdKv
SrFtjJEerElZ3P/764yxUaH4IGodK0+B4W9llv0uUKO2iYboy42abtvwh4SDZLPO04mKkriw33rK
YMlYXtDFrNzhng4toWydbgKTgbc7N6Dv3YeKSeaOARf6jCQ/jBlKxNGZ9mK5UJTG9j4PYLp1XXX0
hhpYHRZKRyu+htxEGT6Jx3CI8f5W7EtrXCHMzuJtVTqT33QGFDihbrbg1vZ6GJPVdAg45Y882Ehl
pvn5npfzzdUiAfjL1o9dqP6O7FPWuZB/BkwJpUYj5bnch2gAMBnYIQ4PCxlRyKcgpwly8hjEF69h
qJSyZVzrshj3yUzNFtOqrJu46Z4ig4w8Jiap10gfLCG4AOlp15+Xwme26TC1UL/4WrMShHRNCpqZ
18cc68ah7lxfJxB33aGhvjmNAal4dJDpNfPy01idEfHdG8wc7cA01dY6xVo+OmsRQVUd1owXiVd2
GxOVPUeHLEO1KVQYb2RRtazn52k9YtVCrWeFtzzmAF/QOesahcSpxEFLN2gHO7vPyBG18hmrbgjT
WrObQ66a3yInR5LzPfMtUeXPRonPVdWV85JoFy9j5Qg4VRzyiQg7KSqkOWL4JVPQg6np0uUmffak
HPPhk1BE+5t9+KGRZEEr7YY1kuCFKH8NA/bx0Uy/MLrY8JCSrtMknc5WXIqHMe8uiWyfTDcJf895
/EoYi3HDV74ZkOY9VlP04mYxaqM1wS5NunZYzG/hj3lgJRrgWaXznVeZ3LdNV+7bIncfO/Omor5b
Tczv300RNSsmyQ96H7fXQW8zonMj58SjhUeVXtaX3ozbtclSmrQHQ2x1DPa8YZN79cB3+6R8mFsL
bdR6IPkTVHuSvsQm7CE9Lj7KmClyJeWTIQwkk3mumFFi10zHXnI0YQXo1fQ1Q7pj5xLX12IKf01y
CPYgti04GCS3c3TiwP3vP4QBL08/L0JNz3NWVyST/8cv/fxh5lT//IkIkDccxOXnP79jxc5vHP5f
YGfnswiYWFtsxPoweY1mkhSdX8zpAYuzjUIPFLHWA+6Ay1QzL9LCAgQ87Wku54tom+aqKfcoqjZ5
C3XJjGvO+lMhhwkrMyvP0EnqR1OStM2qd8dxQlD6/30xULafMDaTJCuKa8nwkg2MMPZj1VkEi2ox
oFdtvOcktyISv2OQne5MiIOdExJy//NTp5tyouDFUWHENnX6N4+RIF4MZDMkTcp1PubjvoUeu87C
7saIeF7zoNH3oRuj0JYNUxZG9lXdkSNn8dWgTz8lsemLUnAouM3zhDwSBhKyQJl5ja/3kbFhWR1v
ipRk3dbM9g1m5qS1E4RN/B7A+ukou8FnBwRxsrH8aUaSZif2TunYC7NAszbyJdNgH7DYLFQGZcIz
yxVIN0njHb3KOlPnMBsiyCOWgzMaHMo3q7vxNs52viZA5LcYe1KzOmsHb2dvsohFQWT9Ubr3B6GT
sctF/qsr5LeYl9GpXRY+wags6yrUpcs6S+DhqMH0Gs5es66RaJ74rt6tJh8OZXxyqdluBYbQpu4X
oWW00pnNnVOGxxEcJKOY3li52AdE2kSlKiu/56Z78MoQOb6TnHEcvwrqnA1IEPNgRyW9stbinqOP
YstebPBQubeSyIbGMw4hTsJfvPhzlXJ4VkQeJqaP4nSrDVGxcZy6RLA4NOvaiPyxSsNrHFM/WGj3
tyE1HYr6XQr6+TxxKqJArz+kQ88aLYlcEbEuXIDzHcDuE0QAQNvQwHbd+9QkPY9qovhqUfn8Gvmo
JYIGmLRbXcNcEA/bkDXWKmzJfUF+OW+0tNxHRt+ucwopH3vxkqFKqjKfAmY5yVHTiy815+Xm0WBP
QkID2rKxtPYaS7N9R1wvn+j0kEYoTFdZLknNyMBCyK66BU0JsV53OpxQ7knz7NHnbI0/DKYqZi6z
T+I1NhYaEZCzKoKQasZH1+GYa0YVIpVH0FHXVFzNoo8SOnWWy7fkA0X9jXyaLVstSf+sJ1oULU8W
0PitcGfzsdEgDELZzP3RpLzRvQZ5Y8I3zE5V90d7avy0AEhaczUp3MQgmRYZBeGEPN0FGbYCDqqv
6FwerbAbdkNWAz9szWGle7F9gU1XkbsNLJTp7Vc24/dgwYkmawTe3WxMidA7miz9SpLuOc50PLQu
xGGzy59x+XIzw9HusMLHmG1WqsXkEneb3rOfSzUHfn5EuJ9OZUZyrSw+WTLkN9R3hzmg6QjhkA1j
u3YRD5H5Ka4e6G+W/EkKlF0FJIbAHO2n8GKQJIHCB4C5RPhH74+gJuW+kx6PRp5vwPS5qgg+/UYR
tbY99YYK8kF1eLdi47MOOzIdbPzvdXGth0VaRbjJDGcLuab5svAba8ogxC3VxxhY+3Skeczj25xb
5tpxMIkxvrvYM2phM/22Ue/mTIxsHGNu9CwNolRWwdLOhbL5a8Vo4bBob1wd9XAW6DrHubEoV9ep
Ye8oAE70gZQ+XH2rgihcbuKXEOdzkamXKLNCv4y1F3ZeHgVZF9ELkWc8RxG3GfqyycQzYbNlhbVU
Us/QimKrAm2WrsYkfxuMCu57Vb7Z1k7CJEM0kO/U1J+7Ilr2cguhCU+7ET9GEWrHKnvnWvzEaT3S
X5jhFof/B/4HuCciePWC5Fc6phb6F52nUTfsA+DYA7GUhgW9jTAURoxoNI1E3O2JgsxIF2HNOPhp
Bj99uWitKL2l2t0RquJLMamq6uw1nGRJLEhR4XqxOr/OjZ01VR6QF3RbZXMwMgi7dIj1uiu12bd4
I30UQ5uuITO0nAwe43x8epF8dNT/K+hOwWqGL94OfLNtPv/NNBc4/8xwqlwVYtwgu5PuRrCWXZVW
1e1Bu6PXS9V3547fGHppC1t3lVZFReCdvq9zzT4JsWnY/PtO23hrRbeIc+uPjIPPWTazz9Sczyl7
6BLX2YQYqMNhYyBXdzy1F5Z9MiyoGxa64y4ElWNTvFC/Oo9MdCnva4sGvh327mBH/lw2n0Hq3hwB
xFefIYEKrzlNzBeEk+4t76gGKBSlcJcQ7njtJSiLmvhUV9WvcJEjzHGM8aQvLsI5ecP8rWe55jch
ZZWedCd7iL/xfEAKhyVBff6Y6JM4DEBwcJQmvtVxNqHzPEt+i4d/6AcRY7W0av4Eyh6uM6QJ9A+/
BsPq36UbJhwtxYWM8d0QDK8OFfja0kJYHZDGUEzz1tbVaK+GqlOfMGsIoNCc9NriImQtMrtbl+8N
sSmbaZuOdvK4A/jg2LpU9WGcgcLaiaVWA+LHtW4ZD2HqpOeCAYJmdq+uEkfZHxyFJ183tQRAwl8t
MbpjN3PFZaMZHmzTxDiJQF5v84lDCoXJTDrLanJEv7L77iXyxnGnqubRAzuJQCQ7t+z7jkZG4VT2
SXeBV4xYwzLVs11Gh1FoPC2Kickqf8fqS4GSjqFzHBE5gwrnTW/m+gMPA7rgEWke0APTtzXE9sh/
eOeA56yqnlGpls4M3/P24pr22SsqkmfJBuketXkxrGqD2gmnIRVEz6OV8kCPyUgBowppLPrioaim
O5nyJpG/lE41+moajNviKSrhfuozhqqFf85zy8L5MLjaxsCWtlGl9kgCumiie2Sw6++68joP2Z3Z
doXcKU3XyQMqetAnhmmB9HCjU5NE11CFVP39/Mk25LszqoErv+3XEdcWx41og3KH3GbAdvYd4n/Y
9ksgSLc8yIlRcEK7XDfNQJpaw9JZBYjhPDwQu4brL8nC7FzoWQEkM95iS/O21vAWoVPysybEEogb
yhxAfLdFzeVOdpNRB3+DeP47pZZ1s3XGNV6CxKmjC4hTHgqO2ewtsiVWDjkK3D2F5du19uyoz7Hi
wWDP4Xtkh3TVeDvQRonJXVT6xhdqVBv/v/ZI+vqhHcvkmOmiJdyCgRge0QfPqL65InLBRIVaDGw3
xbarCzRoHlUELVQIIaB9GXoCA6dubs8m9teh9fyhheJVxQpOdVm/Jl57lwpxpquYckGVWjHpWRa6
2VeRsR2n835lF4G6bFYCqN5kbHsUcEj2W39unZcGrSacrBIBFlLgfR0bJ1NPdjzrip2ped9emQ/v
mf5ZUvlvTRU1+0kV3VZNmiDGpo84mppgrw4Y0NZZNZAt47y5Q/k8DUG5CTxUC8OQrMeZmWEQ79DZ
EBcQ2MztoxfRqwjZuJbua+QN24Ve+ClqdyPHPL86ebhnzrfig3DhpkT7In7vKSUvCYBXgsgmf5bZ
qUHBQ2JojYBHPwADcAGDQ9UjZgyzFsYVkPn8D8ad9RBBXEo8J0HA86gqjmEgj1OkBEPSEaDjmHFP
8j9VYCrX1Vj+KWwLOhNrkgrDWk5QgF+mLJHFaPmJyq+40toNywtkl8znJkpBZkX7rjQWpz07o35e
vMCVxnSmu7eG/jnxxW2DHqOU5QwsQaP6qKEGvMnWufUN55Ya1daqbR5ikswKRxvqh0w4a3c66RGi
gcmASsp6BwUMQO70IJll7slOOASzPftyMHYhs7X1EObTwWb/T+xAfhRD9+bVCQJd47VpcCK1I8qm
mU132z3JxIFj0uzDVO7DHFJ8iPDnseq1FLi3Zh7hGT+xAtJPrtVd0kgSY8CxyjpRuy5r+eqCwghi
JFQzX3figxNp8KDo7E4M+Iv3AmFsJTi808Z9HHP1SHmt/CEyD64Wigct1dNdXPGsooMnp9SAzOWx
cQ70R+5hCl+wwjMPGgyqsMYo7VamZN/YEpxL0lDLcU5SBJtV6dvVg1sM14GmZsWDdarGAzFTt97U
MXNa6r37Fec6XI9ZftqeDapWz6e13mVPSBV433DEWewaN1rfu35n8CSHebYSkrkwzo+B4buavP7o
zjlC34R4WnsybrWAQ1aAw8JN4eJm6neuxsfT7KEDPKfW2DEICdGMd8T9BixN64zMSUyJm87kmYDl
51gnh9QKMOJVesIiynoJPcJoKpJq8tQ8JQ6llz6dZ6RMK0VOwopKzmfIiDhScNRF9tJoeGl9mbY5
x/qtbZezPY6AEYzqMntG7YtFCTrHW8ZwUFcKLsyo/UYNJNi9FnDHMBLNghO6FM3wMHjffUWWVzLj
mSi5UEJzAMHbFbw5xp9sooxNZ8aPkSZf7eRvl5h/hrk+V44kyz2Lq40bFiHfDNASN4YXCpcN0pVw
bg7SyQlLcT7jAPXUK4rr/Ihd4xVjQ7/4zq+xQJFdxbl59fLFah/8Th2jJfPM1g5Kc0x/HNIvTG3l
Rtl3IThHmyF4cWf3Pgb1xOBcN86VOx4MNOU0u33mixo2R5fQNsxpuO/Bxq4LA73lYPJpUO42Hmy/
uAMbIaSPqTr3K+drdDqb3d+XJ6a9a3ceslXeY4fhlg9VR5H6NZPlgCV2bZqx7Zda8tAjjfWMZt7U
/RWr3I13cCuD4NGOoED1KXqKLmA9j/QyCPGjcv2mUPL6x8FTpY+IbaKorqAQIHib6uEgZvNhmtB9
O273R0vfVMXDGc7Atpbmw5yO8aabS58lCrkf5g1fyLtQazLvaSgB3bhjrPleJvlf7UeIQNH7iOd5
w6wEckJWM4impd/VxUCXCN4VrvdDMs6/tRJHjT4Nv/mG7JVudhro7nupF3dIInM4vPReu7WlW11k
az/Ypr6aUhsJu0UTawfBPcXtt4HkQ3obdvwoUSBSU7Xj8rlIVV+ZxiofJfVdxOHFVRouGHOs1iac
uzZitZQnycaIvezQxc1bQPqU1VvDLob9sZmpSXwWHKiJK7AuBfN3UEgr9Da7XDohsShMoiYnpNlH
xcdSHylU1mwEXpgNw5xVAt56haJo2C9KXZhC6tqX0fvAYmoTx59l6pF2UDjXLLBvSpAro5v3TqUU
mVZ2ISWtY2fHUKfLw2dv/JXn0GCqyWDvEkCvzegApd6jBvRk4VeC+63gcQTjr2vN6h2iq31aloXU
rhACu2bAOk81vMKavu24Ina1rpN0ozq8+c4gdqOL6ENGMvAdZ5FsR3IVRH25ZVDiEuCETjOIpvfG
bS8QcLMTPqrjGLZ4JVt5hGKzTwRtlzWOrJiy8iRk22y7uB5WQlig9zxC3IoQS3/ileuoaD67iOYp
gjpWZ85LzQh2DFj0pTBWaxdh0zDi9q2Kr+V342G8WLVzVZp3ovHaaFmMx/g14SuXEBwrySRikFvL
qlEvDLexbV51A41xpD2XbT+cs8p41tFLkRQZ1ReCdBjRpR6geQz8SSPvHqLP5wBFj4jSxGebmGyV
irahm/erMCyVj1c4WUkgdSutFZpfJHyBYFwvczcOm6UENpyQAJoez2oVT9deRtYqD78UzTWsmC5i
guFnne1u27F/GgVFUuhZREDo4PeELrNd1thg29MEvbTFjrBJmYwzOV4+Nt3aCAb6G4YpM5CfDnVi
0W+DGJWkYTzZrHU2YcVjrQyKSwAdZTcyET7ElF25gITIKqbo2TgS13fVF6zHSHs/hBmB9sF4SvlM
IA0MW/BP+dkshq9hQgqJ14O3yEUB2LvlYe4Mn7n5xjS9amtppJ2aJLQ3Wcp9Vu/JtXf82JurTfgR
pONbF2QkPiSWRk0E5U/WxyzqJE+5U1i4l2jyRrorZqbLXQs4Ee1JPwK2Jgnx2hb2l97wMdixtpqX
pmFaIgFre1v2TbKa9F4e6k2a1t2DFOeohpdNiNTXKFJIMsGYbVIrrfEzh6Sz5M0av8gf4NzJ1tLH
31HFfU2rZiJu3YEVjLFf9t1NavuKJei+NKaAZLVsnxB62Zc1CnaiQ2MHr1SqkRPiSGAVuB6Donfu
umXvYioumBaEivUlgjrdFQtkrr2iDogX/xPFtzv5LfNzk3kYd/4TentGNxFw/7Y9daa7a7LO2PQj
uCL6D1TvRZZskGfHLMa1lC3d/JQEjdpJ9dLNhH3qE3JEESW7dGouejO9eLn9khiMCIkEgxiawY9n
aJT1k4L+8eWVAAb773aS7+AlIeRZrOeGWNwz7OgbG50sqiD5HbkZOXuxKjddyQoqg4VKXltWjKaf
AXAE0selXuZ4aHjIJvBNIY4JDW9+o++xBR0yAlwKNnNUWsVsf6XJOG00HhLHJCsK5rOjxfiruCDk
p73kfgrMrHiHFQuWM/ldgIuph5DNBkibwqMIHHlcNcw+N/TEh5Jy8XVSl6ae+k87wjGspzq6hQO1
mMeP+3k92uWFMfbZYri+n72nwitvZmc0ZwO8QVDzDVhQGNeYAmk+vbGhSXaAb3RcTpRdzJynqvyq
NeLzytoAvDmKgxZ7u878m7iJddJ/FQtwVWfxdLArlBAyJ+c3zrOOQ4BdbWrM2zCy6zPCZUoZ8Tdm
KedDxHjG2sz4QDrvndXtoPOLR6F14pHpnFj1IcNgs7Pf8xD6axBSNDAyrzcIsFvgH/a7HvdbaHi6
HtJyR8UCNLQ/ICcM18y4jSjl2sJ44znB953IcRWbJArYc8dMBWdL6LAtJTYc/Atpl5k+7dKSz7WC
JOBjdKVb8jjI2CtDvUjM17b/DDpM/rNeIz8fu1ssO6DtYwQzLYD5WlOcOsuQVvEL1SOpmLg46xZn
Ff3dKq3jN6daC63NX2pU/C3zYUK+gMXwmNmQzYqqQ7bIshPC1ZR6ylz3EXaqQiKOmTLP7pN0L70q
PlrHJbQVWgby4mbdpiOBc4qSmJyfvT0hMWmxRqxAa/lBxdobFhRZlfjpkswP+mlNGX60G9vmYIiY
pM7aDZAKJWTlvdQzAJgRwIjd5oQ3SgJmjXLpDKwm2xWACri8xw1OUIdnqk+UYE2vN3jrKpgvaGjF
Xoenxp2nuLBhmjeTTcpiPh/yKKBYNWyGyh1nas9WbN065XfPA/84uy5iai9edQnjXcso3qD7pcy0
g6sZJiUoqGjCjLht6nyfYZ3a/5s2IplnSM+lsE8OotSOkdde9YZ7wpwLloPK9m5ekG/TQH7nUa92
KbTzVZ33nMu83WbNuAkrOnlujgZfMZIRipzEeUDwvHXnRjH8qyrYUZVaTxG34ORZBBxWh9LxbB+9
BSeBrV0alf8JkqTf0kmP+kcdzZfx/3B3Hs2RA2mS/S9zRxtEQB3mkshEKpJJrS4wSmiNCIhfvw/s
3p7dWdvDXvdCI1lVLJIJICL8c39eLtCUu3tbzurcud1w1Arj0DE5I+m1EPsgzplaBU3VvicOhWLa
jICbKeiKNrkdu1oC5WQ2XG+FSQEdjSWVA1zF2J3LblNMXJblAKCpl5zGBnYuCwMwkhL3TVVy7uqj
J7P/MDrtXwabopipFsMvDxZVtdtEsFlhRh5tGrclTLbO9Ks0PaaikDs9M36WuczpbVy9PxlQqhmd
qmWoedSawT6WoCzaQnOIn5tZAeOxeywID4WFZpgMpLleOl0zaQSxgniK8pPeTtucTkZWkCENi6JN
jrY/BK1o2tMiVU2kDnFuSp5FCpzMWI6yie4tWbThn4WjapugiHqTnBcg1wnIWPBnpmAlIHZe26Hv
5SfHMtX+r8qDO+wa6RlxZWgeexXXJzUPBiDDfmujXYIa6PdRhAC+ATKnnzqb1rEkio9/3w6YRDRJ
PoTL8TB20JqY3Yht6ZKz/6edaln9YKka7hG721BrgJRoVApu4BCCalDLuAQWmh5OlIXUm2bLOxk1
0H3YBMwZ5a3wJwPdX2/NklfVmZM0cAwfSdxPm1NcmcDQtPYiZIxPhxK8xqsPI108uFzsNCiSdEX7
9O3O979Vr9pwZgbuGM4BiCXCZJ8FS86FSEzpXrIOF5thNY3QGS5Pmlt91Hpp7iIvobxKCR/alyK1
H81v+EUrRjTu46JLj2AHbo3AIESyd+36IBOM8f2ivRsoEIxXqjsnt+2tbwzujtv2GmNXxqTTfK8W
Xz8xJ+INhYzHlAhmk9QUXBLq2/gmIa9I5Gy8KCoCUZ7rjbfLRMcoDDzN35s2T4A30W20eMW8Fp2+
OpX9kDgzIbT0PM7o2jKeTllqhARjmM+tGCM+tbPS6dJ5yRNRXsuL1fHPDVT4Ym/ZGehzYR9zw/yN
NeWzzJLmpUKbmuCC5i08SRkaWLuaaUXJNpPOQfikw272zHojbGxZeCGeLdOw9i0POd9V1TFDd4eT
FdH6zM+yVDiKPMugUSJsVq9MMjufhWmKXVRU5CFnLomBeFBgDs0HR9wXbzKmYC7daxZAUk26nKFs
xcuJyK8I26G9xxo17tLSvfc5DticSMpx2CPORwEl5kBf5+KM8gxOEpkRLHdgPPRT/bwkpKPHWnt1
epAfMo3wExUff84gl93HP71MMyLqXmQ+gdCWzdP8Yeer225Y8n0t5EXz/fi00C0pY1rrOWYiYrZB
xl44jpeUfGwFxKwcxaliGu3zulWLGeo2d4JkiWa8RY7aR8psbLsLySg8/N1VRrSme82E5J2enElN
ryVzFZFSLss/V9Pfm2XlEBXRJZ7wFQ7andti3EQR17FftmVoevNzAYQ2ZNPxMrqCbly6t8N5ZROB
g4E0J3Xou6VxWtm3DGyueGxjPFq/266mrqJdrxQ90rOzmONkS2UszenOuK4O81uy0pe0NuZL2HhI
G49fLcn5+jRG7cVeOK60dfS6pnsjJ0sPFs8kR5X3BXbp0KAdj2dyovHzqfjHr0bWuS5jj2ExdB6d
MlQOolpmaoehXa/uTJzymG9ZX+10A7AieCgc9h2GP7SZI5jF0b7FSlPTc3/02U8hzE2UlpLWbiHP
4C5csVqdnL4RyFn3bbzb+Oh5Mbj3YotHgmaOTDI1xOoUFFKs1oecCWrTkDssIUWf30iiWgGRET9E
E7tXhHgDX0FeM9uQ2JpOj0nP7SZqoBNuzhn1z1/8/2vVnAVymO61/7uD+vFn+uj/41+m6uP3f/7H
v/7Fv+zTvvUPW/c8T3eMdWqCRfnf9mmOq/9gcTJdTjz/tFb/u2fOcv4hfEf4ngHAzdANm+qmvpZD
8p//Ydr/YCZk43rG6ox5V/9/sk/bwv5vTS+GYdqCrgWXVQtqMwmP/90+rQ+aptqaNgeRderg9Oqh
VciTQ4ySXrvONc0qbJWi5r6kXHGDG+2qkv42XeydmvkrZtFcAWMBosVmzPa6e8suPzouTuy67oHZ
cgio95GSC9gOPlWHtvcwwj7sanvLdskGoJJQ8bCIp5xkUpDrHEhsq/uoEFzoDmbv0W4Z2F8cw6UT
3jgZKweEXcKh84rQlf0L8Qd7IxKAMg2pPIaUd63V39j4dgPEF/gd/oRzuLVuC0k+CZrTHk4aT5Lh
bMoh3sbLEnTaF4AS1EBs0qAI3A14KyRcw9yOUN6Lwih3i3uEsKQzVsIZ4eVg3g35XOrpKsoy+fKr
vaaljz2TLcpR8FrgYNss7QjIFCfxHlBE0Mgy9KL+nTNhKDtxJd0VUG8mR8fl9xFYIxZcozvVyiWZ
WrTluR41vgETIYhHi3ldYtE7u4xM/j4SU2te/71noDcSO9GvyTEZN8vM77mqOZfVUI75KURPEb0x
nRkR/K++xsqu49vIWuKV5r+v6nG5WmYr23XFgHJtt/otNqFl51HA8c8PZR21t4z2c3j1oWXOSLJ2
Kh5d1Zun2lViY5fM/VQdvcRRpV10HyMHyV24tpoXXf7ecMrXLo1ZPyjrs/Qn90AV82BuYN0sN/hs
5bli7t9gFzY3ekdQLeJVBtCdicAqG2pOCXhsCXpiSshMIzlTVoEVg8s7GLTcuxor173qKAZOtKnB
dzS5V9Cnum3B19mmK4Nrolf2JiUGU86SyM+Q0IXT6ea0L8bq1nd07drJZ/nQz2lC4XVK/7hrDw9V
Z4s7Q79R/jERRvekazVv9HeaMaKHvw9MFjyQNuoWvx29HpnzpKB7UXKTvurQFBjQcfrOnT57pWSD
M4Vu03LdW6/k0efHCHGdRKP6zEjfMPVjrKmcyKAgvgIpG+ljMEldnmeuaVeLtZ/W0biAp+ZGtRRa
qAJwDGff6uRX0n40kZ59JxtuHJ0KN/KUDxMEjm+vZVrEtIJxUEXaX3OSt3rkFi/8fZcLDoze5Nwn
Y569G5GB/mXU3sNMqcwuRn4K+9HxNx7K2LHIhvjQ8jrfMb1RpAo8+92j2blRefSpTJrAtOkCTWp8
6t16OWAo0UKvt/pXKCS7InLMix1NcqOPnbWfNGr+/HmMn/PcE2FTImR4E91uDFS8nbJjPfz7U59R
GcYdRtMCNSJn4Pfi9sYLmaH6thec5qeOogovYqhrMzP7Lj80gzNEjsgewFA7F6Xyb/oJI2JsOMhZ
U+pdJQa9HKLqm8fEoXYp478uegNAfLYoeu07POXKfPJNAZGjiD/KVfNgS7zc1oY+E8pNAEaVqDUe
N9u5bSz3NOFa5EHhTw+1Nk4PlWkepO0XwdgjQGbr58eEpuwhnY3d399w+84/dIpzpkrKQLnlfJd3
7nRni2G85jx2+q9P8Vrm+1hPz6njYHSaquZFb6ySnXJNgmr9ELUcaTeJ+K7K+Nxh4HuxjfwS1Xl/
h9aRP81gMZx8fEdsX67HNqkeoYzdpFUfw63joykeWf6J7R4IygYTUcFHnkBpkHAEupppPn6Bc7D1
Ott+nKdR3mJ0emb4vnURZIkgmMUdEuCezQ97HWe2OUcWJTL0VFxr2LZqS1J2G5sODe6TlRKqfBSm
NXI28ci2uZH90AiHvXcRtT/keyXtTFeqdc0tfiU/WIq8uq4gOl54/TSgUirZu3NUHXS/fo6F1j9o
lVGeJcslLvS0Cd2mSQ+NY11iPMHfnmdcPMJyX1MoDecIrXB+odPAPkkf3Mzfh9tawQTpZEv5Ty/c
14KrCmhN/iIoRzu79GGwZS+915FyvEDn8tqkY2Ohc8b1q9yx5Hev+jJG5yJt2wA77a/SuJ9oPr2Q
s1bPjmZpIT3D8GxUxJHVR1ATsRbdVQY2Rb+n8SUaXHfrqVbcdnNfBUrnFibKjqbtlxUDrS46OPRJ
PSO/pEHpDilh0+qGciafQSpzryR2Y7RjODuuTYw9KeZXM/K7kChLCnSqlneegowl9OShHQXP6sgh
VlvXxZWZDVd566lbkTcat3kmX4hthFAzKoIVlKVMPUAgJsT9EWBs+mR2bb5LcduEf3+KD87NNXYE
iDyEViH7YcldbpmJ37E1lud/fm79sFJZDZxVf45otLn21jd/740V38+obFoQqZWGn2Kq8997eQF1
M1/AM6EeTTuYb2RiKx5PeodD30sRKFLTbLZZvmKYfUbWBfl5N+9/CaUZe19JtAOBORcdgGXQKU5p
BQbN8BBJFn4JXD8U/cSlH3Dhc25v37A7jcc8jYFe6fJY1mk4axkL+8iU3+zc6KohdEwpY3Zjnpq8
uy1R8u40nrIbCbM11JwfY2FDJFgU9qWOzpWbfYtJukGtS/UH+svI1War+GpF2Mi8zg/rvDnC1XmL
/XJvxMrcTXTUHuyx++QhzBiMMc4FMkAPpZUOFDfPrpWYPkRLJZBsoMbZrA8yd9ygmR9SVVALqTgB
raq5yqHEuEIM5De+3Dl7XLKWJ2oejAQpNj3BfAMzDO+0+GlwHsmOQgoHtkA/GLcanp4Nssq3Nc1H
cDM9lFBm6AMkOOZtGQnMzBWBLfpXSsYotGcWi/hjhq6D24GoByhn4uaNjyOtJ4fG3fqsDTZNUtbO
ty3sV3G5g67+bLXml1GCTXL1G8JdJOjEm9ck+9Hw7tDYC1K6448rcWa1zNCCNHWeYtk/Qxre907k
7FsJILKZf7Cn4V/Hly3Br4Ax+VK1owKfZh+2Gq41GkwE9O0wAS1JkjsKWeXGDvVRp/pXRe+EZEki
fdOvzsWMzuF3Tb8HBakCvTNAldLVOM5JQNkjLI80/jIBV5A5sO9wKA5t8ZVm3esiaF8qFDHrjoFc
SvrJKDDqNUTtbeOlHvQHVNj7WtK6VDrcT/rv6GzGcX6mDmIHxQaRzz5EpnaK1XCJFu3UzS7l881u
Yf+3qNup9wKaPeFlJdq9srSPfOzv9JiCwlxuM81BZ60PKB0FLtLpEUhcHNRa029ySbo3WSuByCvX
MeAgVdxXLowPsJWoQLSGWFm75e5Hp/GcLxwWCW3K3JJYHloTg6yFi2IaS+5sy7lqc2sbi/apdvFW
+6z1FpVA7aWNBTXLSX/F/inf81RjagUXw5huzGr0QTWN/bbDMRbZ1IbpEaVLvnvp/WZjESSv3Co6
my3vrdvuVOcBU8JOklF1U/jqDU/huV6qr2rQm32vzY869yPTImxKwrUwHS0klVtsJi03oq8baGoE
Hip/vjVmTBNWllfB4EXYXHl5ukQ+zHkJ+THLcPDqHZUhTUWKD2MRkbmN9KjIXmL9Wa+tmxxrI0VQ
VoqVIXtbWvTjnrnv0Hsx3QDZDt/GxEZOPdP3/tavX8cw7Le4K24sGY3B7OWkH5KfVnCPWBrZoSYd
Nz3zlMB5gvf4jtPhM/O+WQFuo47ZgdVQkNFCEu+9X6+cP4VjMpuBEaNXhJYSmAR5b4+sk84WnNqH
srzn2RA/yhl/ZjJGovnpe4GttC6vRIXQ2q8RdWBeiZ3eDbj7wA41H0bt1FduMrN8oQvrrEUqbd4h
Ffob1oG9Z0+HOsHAV6hX7FsvsbTve4ewW+PfFSaVVbVVMm4FpejJ65q0o6DPi62RyVAo+UZKaf8u
wFJg/ClgVSqZkeVvnEuXO2e0/128pvbAq0BLIaJxC2iMm7KruEgWW24si4+08ZbOCIpTxTtwytuY
9dfRgNrVGEJDZO+ruBeHVlkJ/Ylp8FdyVt4qbHl7ubjBEldIY1jSkAd5ZCVh1zHg1SRaSksuo/He
RY61vF2WH+mN/abL23MP6woCMUTyCC9Y6jFRdXLCGemlL7CiOIa69WYIwEX3HvnyWJOVCIkQt1De
ewiY6bVsFcUqg0GqGJuRIVod3529I8X3AQRRHkFLG1i7NZsaXjyOcdOx38C3K6BZsCTxO/CXKbkW
IBtmmhpv3S56TOvul/kllE9FCZ9VhBEIv6/4PnvwpPUAbDWlXNt6iSKW9rhvtK0GUltRPRSyy+rR
2bmkMCdOB6gPF9EOL0YiiquxM5kspnMO6WI3dduWo9zB10ZGGcDFtOIxtaBGMaoR28KiRl3StR61
YhvPPE1ixSS39SnUnBM/pL0+Cpg600VG8Itnt/OcDLTt2F51cfM5wy9DpxDDvXPOq3bW+ElXZMBs
qRg1sLissZJta3sXVG58bXoZOrgF2bR0PqBTSkc9Hv0BkJ93p3PlkXMikZQkWpXn8tDZUA+wPhNm
5BRPdcK3MeChb3B6b0dckKw1gmr5cgYpN7SvPUXJA2bFmYP/Q17CciVt8EFWGGRKzbPv3dZMgnQr
fRDomMnDDmtrazEFr1P3DkdqyLHWIzjn3TtwPDYxRQC66bBcdvSTah0UisG79HZ1N0c84F1AGL0E
OsLoE/iKdmagsPVKnwxPRycoXhly5NEcIEun285PX+2CLFFnj9c0mf4mM4gXOaTVoclLqA+t4GBN
x2Mvadno1tKNrADYy7Pkf37890nMLS9MWd3d3+fHcg3s9vP/+ff+/jjT0xOnsXb/9087ClvqFDHi
v33Jvz/UI3aEYtKv/r7k36fGVm0n8AsbspmUR1hxddbdGUJJCTsES1Bv2cexq2+yGSGpGn+Sks0s
Ua5XBI/r9EghGR45bWBsPVzE0B09ZJ9NyqS0ks6rnarPvFl+3Gz+aS1mXnJm0u1bWIHHnyUH1Yra
/MgidsbRBU58CoDhEmwwBR45Yf7Mc8CZkoR4Y1zXM4Um6hvEssv4iVVA2cZV2zhbkaJj19KC2Tv4
mMw8wFtlDVP/r2Hkv1pHliLCGT8y8QT2Jw9yZNQzE3v+ewOpqgyX0X5qc4K2ykw/ygSqDCnEgxpF
y3HVXQd2UzCZBKGh8pOvEbG+/avhaE2JjfWvjOPv479GDgzz+VDcUWSn7/usBFjV1+MmQk2afSq7
c6egEN5md7aY5UshliRcXIsM7kLFH7jOd6rWqIrG5nrWlUVb8/rG/Pd7DvofW6mYm3gqczDnJgaB
sdmQ+oa3yRi9t2401/4GLGBb+sNgxs/FGJ+xA22H1Lj27e4rYb7optOBOL5tTjf0nI0racnSsZhX
J2HIvcqWa8sYUfSFeRVr7U7gijSlvk1JJKdTy3lmW5DJjbg2OKRgODDXpvA46BsieIKjvptizrPU
aZa7wSGD5GvvrYHNZ3Srm3Tyv5vZO6bEf9Ytgm2zne0wYvkQ2Qz77FbdaWjvJtw/TdXeaCkMK6o6
DV17H7CVo/2xxW93JBk3ZGnejUW/tlqsWcRbFRpdhJrSDYgN+q1XAQdK7is6Yg6WHG/8yUTTxKOx
FNCrxFnRTwpbMNeaK4EFu5xw3Uv4gIyPLmaUXUj9MbPMpLPBxrdXHKg3dBrzY7pcwWQHH2uJcFkX
J5tTlFc80uTJwdCMXgwoMZGWcb6gWMm8CLcbQ52Kw8ijuQeqD9XOTQE78mjpg7ERVvObw573C+3k
zV5/ZlQHZhlFwIMAqia/pooe0MXErsXGomRCbN5g/WyOvV2Cmcc4MMirtoye6sbRtyCxL1lLh3Ld
XGYMy/tOvM1RRAdSAkYD5lOd3Uo7oUK3J2OVYDVh30gyWzKmqnBR530WjnX5EklvNxmWHRTYXIMu
SR8bsZelW25UyymADQeXfi9BFj0sbPc3ng9wqnNia9OL+SmhYzcQ9DlvtfYtQXbwqLfmxIRJt/8S
K0yYceIuS7OvrC6ZKebsWPMZk9V4LfLifYqwXls9F2cVdzsxNgcq7ACjrhzHOkq+59mSNynsi9Ii
B5Cv0zXPfyGQ2W0iSc8ZnhLXwRsgqvG1ZaidDcXP6PQvhpiJbS5fg9/CJCVXGNqmy5OBqgEsSIXZ
AbrHABMIOOS2rj15q4sMjgFzQUmCEruwTh1Ekd6Xrn6JgWRBNbtTMb5zY3gVoieC9yLd9GRhwRoJ
ieuFuM+Y+wE1Mm5GQzIGZjJGNs7+7Qj0agZAsza71C0+tTKCoYljhnoLCw3lpi/UD3jwtzi7tQzq
Fck5baumLFc6Ec5ahyeabQ+hGpMrX0XxG8aWL8PJj1avXRHCukTxM2nSO0uxC/Fw1DZedIctyN/G
bEWYpD+0vf4i1k6KqXqAJbrti5E1Oj8vbRH0nftQZt1RDPVHDuBno6eRgRmdsA8Y6LcE5ty+WcRn
lIFPcz3QX0D7HpMkfyiX5jfhQWEu7W9DukuPhrtC55njAp/CPouE+bmk02fEQ8Ewyl/PN64H2QAR
c99nyJ0SFiTPqW0vqjpoarR/ZdRlOBo8VnK4hthxzTc42dnBX5ZHmGtQkKBwMrH1tCcKsanP9d6b
CCIsdgmFkO8bfIPLtTeBjZifKEb2CK/Wp2rdqkZN9TtoMItMaQDDtp46lgAZGxfhL3iS4IMYM+bt
xQ3nlKNgBnuOpS9EbbsrDCDx9pfJEgYgLOAKfrMMqozZBM3VTb2MpFDiOxpG7x3Bpgyjd4Q10MOf
64z5rajxe6epdpmG8tTbVkaL+HVqENpLLfehzRysgAQLrBGrXOShThtvo+7fJxTskZ42dy57Qz02
l83YQvJ0C37cmjYkjGIZesjMDrrY4UXzAnjhd+uvmB6gR7/A/+zwRKDCIjSH5EvjXLbFFcY2hx8h
ecuY8xO0rkD5G7gcMv/JnIzr0eGDin76bul4epbEjyk+vvXSL9Xb87VIE39j29orFIA3KyUSguOe
KGb+3MVYTMansaoN/ll6+buRhoJLv/ll8/FUruCxeG1CHnTOaN5t68DExyuA2q6ZJk1BBuePTsMN
Ob24Dj+UGbFnJ2K1hjZYJvPl2sRTjzR6xXiMr6UIT3LFsKJTG8y0a59InUagZgsO7TYdjc/C9XjI
++1tbAC6NOkNm7GxBoXJL7DLULDX43YNIAZEp3HlNLCrjNy/4dU/4rNIA28F7WuTjrlGIBvl/ICx
h0mKtSNwXKfbRvaT3Trvk712AhhPUYLAocZf9rjPZCBsLDNhOnvbaHQIt6yvU2SNM4WFJMP61NO2
ckpi9pEzhj7BQyHPf+3R0XftCDx6mu/jhv+/kEqGjRQsqKb5WXrQTmlqy2Y7ugZn9DSSNCx7vb1Z
Wp8Iek+QtNfPZrGa4BwO2v5IPkDiO5KCfWmP+KR7m0QZDN1wU2GPDJPCZHRYEQ5MTeNtMYA5Z88z
I5hNmZMV9dcnZNu/0fT+4QCZADuS7Bzqcq68gn0oQC9zw6XSbabaHniODkBHWVvVVKG7m8LidMZQ
e+ix1FB8ydgrdCRuis7GtKAKYIlI2jFKm0dSYAC3kybxrasl+MipokB6zT0m7144FhTx4J156qSF
taHDtTD4LwsmQGscvmTric0koB95dnxxC58uT1TSwXoY2umlsfwbFTPLKFrtFcXW1vGcTUldHUoN
idJJUtZZFrQ0nT9T7Gvp0uYBx7zfBTw7EG2wtsz5ApqrYMS4LAQjBVzo6/4xSj+R7V1uoQUxHQSL
Zb4BMmLJLtLvycMJXbq8cEme75aGMnDDvd84/aDCxKyfE0EtPLZrhgoAOSkCREPy5c4o6/hKw68i
fS5xg+qSjakIgbcw9lqh7HAw/C+2N08x9EZ2QtqWQmjFnmT+nZLhq+xEOKRkXMiGmxvIDBwgo1Cv
1ijhIJ8Nn/MT8XX4Tby8ZzdGT5qptqQixdpKSlE5p5DP6PInancQo7Bf7Eliu047nZVuotLGNRZl
mMCbLI6SZ70x1971mMaIJSoRyD/E4gAJVPLkRuqahHBKAhhLypBMyGt9yON5jR5wTmcGdaK2cwN/
8lHPG3oteObh7t2QDJ+Prt98CJNxUhIfh3JCxFI/XqPvmau85JTGbUajfCK+Modpq6PCJxlRiuZY
5TCKACfdzHX/U2mtHWo9zBB0fqN5Ngbm0k7qIual6WdznvoSR5PS91pD7Ce7OPCR2Zl4P7L30P+Z
61XI1Zq2PgFKwQh6BKI+l4Tdym6jVAmqhTLqrIkJmJv+izPxG6co46OSc0oZ+s4H6xsMltSBReq7
vnfvONA+JtH4YeY0b84D3nPiJPtBt946vGv7aJBxoKbuvS/Qt7DbZttkAoJNTTiLk3EhD7wlxtUE
CZEUZKr8WqMgB4MdtnyuyZxpys6MWNLZsjcrL4MhTuewBS28Q4PjaZYwD0qlUSRL+k7op0a6OhWo
Vr+NdAI7mUOECUv6d8vILBir7NEl9bIxV75qVwFGcBAB+Z9NJgJbeLC4AbX+3Y4S+lwtNsbQYna+
i1/H6JbnWIPlUUpTD0aPnhanwjcu9elLunzKLs1bTyZZ4E2nmMnLFmGMz1L/Q9cB5k5sBkl9BsZ8
aDpKGiLacQPDwMFa4otpTE0FSO73cw/keDYWGIdtNQASozcZ+/NqKmAzab9ErnUnprgIohSV0DO8
re9CiiFu4stnmckKrIQ/4+uMjLPV7Y0KeLQwJXvbR7cx3a3iAXOCtHLD4yFMGes7N1HBnczkyTpk
rmbTVin0MLKUFcqJRaZxupn1x/hJOfwFCWnFxLfDroYpRUBlLItjPs9XydiPh7JYil0hnOPos8Rl
VXdkL30HbLU5ZGNyrVlMG9JiIvHgM6Mr9GNc0NmyeGxDHCEC18Qk7vfRXpNA+zMoxlXPFkF0U+gp
SYo3HTqKhTiQL732WnfuKW3p88Ym27fwteMGo1KMoGJ1nrETc7b6QBVpqnzhWURfazgP86eJeeK6
gKrK9KzY6uV9Gk9LQHLsOqJuiSEtN0as4yfDsV1F6UMkRzYeHt/ZDHSiFba3YVR7SJM8zJhOUrIj
7znHgt/VgYBnTGpV5RYnVdX7JT31ZnVrVwwWGs7ZVPoW9yNV9S8g/9Bw6sbWvlHnoJo4VEOYgTGz
zAi/v0QmzFMtU+me/+8jUQ1PTaxVAxRjXKhNHQLv/6TWc1v3GAmXxOUZq+HrnVFERJzd2BUFg71+
T+DuqNyq3NoDyZaJ7vJNRtoR1olwKPeUiG3uF/6f6kBCMOepngElYI1y6p7aBTNi6IDCMzKPjF3j
s9JAkMlGu+C7Pieu++TNOjN3zNIXgMF2V8DUauxDDHoWjqGL2w5Q6ALyHIndPYLgDbAc0Tyql7cY
n68sF+zv2iWgDz2NYjmjDhJChumSslZtGrhqiBkucWLq3GW35AkMpwrqSEyFJxlC/Y5WIUaJmvXU
+vW9SqDWyzbhyKmspzRqw4UinI1g6HhURlMHnT/uFjT/UO+pPYuq5bbQbsSaW+a6u7Zy7QZTAc6P
qaMOXaFLcIbDvJO2J3vRPtoke/JIZ+jnQnsexXy0ao57Y2xjqPZZevQfa1QTm4LimW64Py2IiYP8
oJX65NCrRAoe3j35E9rheCUXa2Ln6pXOTlB3BjNwfFEmgYCpssJ5aVrMLTCQ5+YO0oi5SaAqb/Ny
oIesdjx0JO8m8eng6iEQA8aD60L0ioyse44hZIe2lSOtybcU99B+JuzIZR4hVFzTWvmGOshJZOjI
oK/4j9VzO3gVjBeYCW0ubgpoAqMMWC6cAzQcyr8YLmsBfOB+O0BB3LDcnhVDuqDp1adTCypWBX0i
FqW2kkO1URnfRu/h3HSzFLql7u1KX16Xey9S25FgdqRVUE9y9r+5VHu/qFt2h7tZphypEOVbq6K7
BfIF4S5moz6xVzgZPLFt6h87hfBtOz7rcxTNN1YF1SOLy/NEOpT2lVYn1l4ehNv/xkaGzJX/iroj
pc0rAqXTIqaQniSWGNaB0E3E50xMw7e1E50Lu2iGte+l6mmos4dMIFtSEwuVbnwiox+YanifU7i4
kAoKfCg0FJlb+E9VKKqq2NUz2a9FjevLlN0PoHf2Jf4fw5C3kU/dPK8ax/3ygbAvDtUlKfaqdmOC
S/m3mTDl0Z36MYqITxj5m2T8TgcUDyK/7T/ouTiwk9bdxT0UMV2ibl3/Mqh6XlTIo5z/H9WWxKh8
do3pup89WIUzct2oSj2o6LmSafHhzKDsMsc8+6b+HTkgECf2/uxvvUfl7BNlOWGdjbfz3K75A/z5
aXLAWCN3ESIuxl6z33t5/50bY87hkx1wobvtnWzFOXVtnzhAHrauFp0Kw3wYiJQyVWFQqGNvBmvN
YIoUo8b+E+Q9gpNJGSdIsQCuMkg4MQfpVL47nkt107osecnEcx+3NOt4IIts35Qgf7S11mjiPAkO
jcxl2f8wigN/aWG8iqm9U+h01ewXp9iwTg7W0npk2IVrSWCW5YLjS/NkyHqx786O26J0CP9BSwqi
uar/xtrFIaogsWw6FN/MlkU7Ze8k3Mfavk7ZbBrG86Jr3x1kFfiY9bHT/fzeu/IejSmpzj30kj+A
mq7iB8f6cWhDuq2z5S6WLWz7dBtNyXQz0QAj1xNXn0PNGO18MzuwoPT2OlpKdV0Pfbf3rEYPUi/W
8QwPVUCxz4vt6TrGavu+s+zP2s5f49KIMFLPeshTTbn3NgLr3vLz7Iw1itj0ii2pq8G+dggtAaPx
AmSmjtQ9eYfY9o5T85L3y3QknYMR2G4/CW8BQm2sAKTo7dBYAw8Gtpi1RPBpOg0c5NBs49jeJwMW
ybnHtt22YlNpxU00a/nRUPN8MeB3FfEAciDt9KOz6BeEA9TsDHg1Xcy40zd6ItvDIIyec8mo7wYU
evKTtCDGY88Ge+yv8GVH30nJiG0iUZQ5/l5zIrpImS9tdVPbyRayCuLIfrKjG+1/EHZeu40DW5T9
IgIMRRb5KonKlnN8IRyZczF+/Sy6cacvGncwL4YtK1kmi6fO2XttLeSaZXEYYCbAC+3ckxVo3Yms
PECBFLsxNO5jZlF7TIsoohVBjbZj7AoCgHsG+0fD9a40aQYbfTQeDTqENoGqSLJ1DUvKYBxNyyWe
i7bj1IhsO+U2w8OU8BSDTBuhZiBlHT73vCKsa+lme3r8ZMxtRKaFem9h/O8iVprCwZ85NXTIgkjt
UgtujwFS6cBGGAJM4bUHdCA6S8lbhqQCuX2hbZm9w5UDT7viOyxJsX6D0Yfov8FYz1323tu1cW10
vT/kH4Fup09ZkN3GmfVhE9unqlyjGduXdKXh3nvbLhruSAlYFLWqQSO/7H61TSCdL9WoZ60GpBA7
BcHA2P6y0oQ1x3VZr5ovJ8wpTD2JLVlV14MyuVL2x6GsZr+vwwPrFLupInoeEo3VF/QkFXuwG5cd
51fsquIi4vi1Krku57Srof0Xi/z7CBSy3FuuOOookw5WTW09lPinG19alE9TOL/hjtqOkrErAUS+
XjLFiNVLYAI+9lL12gJhWQe08NZUyN9DU5GH1pLB5YE12HgxTbu6oEDuhin1pdzmGsfrPHQtotuW
lavhzZoFZrc4bpY0MMYQ8lSx2MgSWHpf68861f1G9v2DHsLZrJc2sSjjatOV6iGPMWip1pnoOdnW
xo66aQWynLUlDY4T8UmbpI0eMdPkWNcE2lnT6tcNuW8EO7HyoSWpcTdN743Kf7DOVQiloDA1OnQs
bya3mbnDGuHKUxpTAg5z8dQNfG7C6uZNJstLr9f0eM15JDhmeNBx/ezrTU60NY4nTAdBa6f4cIJD
5IUjfyh4DQ+MIWc59s3f7+inINb8/99msntPcRP958HT8gx/n6aiFFo7WAKKk5FgNfm94+99qtpB
aPf7M318d1r/fcUgrfjV78/xFPGr3wf817d/n//Pb2wWGxM+4P/rXfx5k39ekesdbIX/viUUAKVk
Lbrs5DSQeH+f5vfV/7yR31cDjl/m+78vXGkpJcTvXWsS15s/n9+fJ/+99e+z/H6ny7HhfOAgPXj9
W+iI7ujiBj8U+WgelDHiDnGxV/1+F6B9+PPd39vcmfQLsob/c58EkRVdtf97z9/voG1jkf2/t7Uw
BcYgEWSucvufZ/j97Z8H/32tv4/752lsIPrr2QjxWjn00cFbGGTDTOH13zdCYgYTiN/n+q9vy5Zj
1f/7bMCswq052o9pPrA171N9gqOkEzBZF8ffL8k0E7i+fPnntr8//n5XKHmWaeFt/7n99/G/t/0+
yd8fZ6pQ9j6Fot3Ci/39xd8X+3vb710IMA/owC/3/ue5fm/752l+fyShEN9/a0drOiC7v8/358/9
/fn3qYquSub1P0/z507/62l/H5PO3tFru2rnEP5wbAvKMkNgnPn9UQYxY7Tlyz8/EviIue6fXw/6
NoFmlnhLx0XHd/f7oL9f/rlNhy6xskZhA+X4zyv88zJ/H/vPS/2v+xkeXnFUnf95LvSF9RFn7e/N
vw8QBBVmf/6yv0/wX7//50V+f/z315qXV/spwSb6vz6Cv0/79338z6f5veM/9/m9LUJB5g/S+u7i
DrJAHyEjNBihrYpBMfowcjLvb0I1xNs/y8VgPQE5zvAeQzPD4s9SWdLCO0YJQSqCUMCIKzjdh9w3
0xQwz8CWzbG05SKW+pxw7wrXwY7pb3OakCGd7OU7unWNYIvtVD6Mc3vH33wxU1pnugtZLWj0vbdw
BYC41l1My3FJDpOYuVZji/qvcyAmBv11a5TAIblwBB01c5tPN1PVf4kg2KQRegIrUew9mMPSA6wX
uS7IAhc4RmHqAVAc/cvLxgej8tJtVCOKyMcScVFjryYjiH0zp0oK0ytCB6NVE+sABeYqOjtJk18R
3L6G14flbiIqz0ALwBAbw6ZTIAigFGaKDtwhVcFtVXcYiuEkyGHWbwWZ5XuYqGCb2K6O8pnShK2N
Sg0k7BQ6ptsSyaeWSowZeJ+z1ecz3RBMQscmuRYmpltmPpofaODyln4MphaE/vOjRQQeQdZXqHSr
ddyKV9jCR+Iasi0FVOzbXNupUM5RyEQqiWi7sWMvN21xmKKOULyUPQboppUG7WwTgtPVLaYAgSKi
e6j57Gxl7XG1Rg8hM8S5Moe1Frj4udmYt+50nfbjTyv5YMCJvjJTZzy6BLYRDLyOAQj8OiSNxXbK
7Oxs9sTzZlbCvqWJnuv+JwkoIHWdimAkoXdH5pbEBb1XJuNvrXF3MRDi1QA5eFW1AzbScXiilhy3
QNpgFhOeJOObPGRojy6Qxzq0kneWNk13pgZjqRs0KnOM4DJI39qeOE3G9/m+0mgQVNBXsKEbw06o
bOui0fBNwR8eomvcw4YcCa7auy1vepzRfIZYAbAU8o+utlYkvTUzSGjuoQvjIuNcUiY7+0j7UZAy
Ns14tRxBJlRuohrnb0bYlMkt44FavClNBpfS7D5raG5rk9NvjQywJ8AMqVwUwS8QeiLYT8kzY4ph
0+ANES2BOBnyLUuk2m5OdfTOamIokjNbRPnyHMQpYn4QCGjWyE7IDd4wr+WgJNsUCmBsN/YTpkYb
HZ22zcM2uJ0MUpVq96PKCkDAevg+9doWkp62HgzqMsO6op8QnQgU3dpe9IX9HET/GNHXHucXr56I
ghd7Q/uWSxq0GVvxwTJIEfMS/ZYMHxdHNjCEqH+YDBd/mnfuSMdeAZLXt2nfgKZMP1NwHtu5pjCm
8VhtSYCPlgraTvIAl1TRbURf0AvRyjMecncNwpimuGHgYaU7kTN97fR3uxaUPZMkfKq5b9Oa7JAh
W3t0Kh2vejVUf2GGBoPLUkt20VOpB7jBQS6um0DPadL07DeMEUdmWAbIpxh3JDLag5zRqZONOycR
Txo8MoFtLcvYI7V5rUPbqI6Wa2B4Nbo98Us2v5ueQ69/J6+7YWpcfiXzC57QAZla9KnH+Dxb89Gt
o8ce9wGYewIkh5MHK93pvXc1du6GdtUIDnidlBTkTmD+FBl6at15TQb7gi7zuSeKDXt+CNR0uLJ0
9HdqFonfI2lRVXsO0IfQmoKvEYEfiIko3k8fDrb9IHtIi+7NgEYLo3O6EYm2GTo8gw6dREwSrN2C
QRg406NRQPhAC7MJOSbWTdmhjkveez6kVVMhhMFmcYA1SsIw9vy1Yo8Y6dTsEr9PW57I/WpyO7hF
jaL8IYBKuIyQYRdurKJjIdDoOGTZyxB2EMkWHFzb0I5o2/y5sqGI2QCfsxEGeJhir3UanYbMyEQM
lb3fatmTk5hgNJbm9HPvMPWt4xQrJYKI2PwqtfQrj83PtrbochDR1emE93YyxzHTUa7lQbqODYQ0
bsZUK5rCFwOVwpij6xym8l5P6kvdTgSvTOeqo9HZ0rAyB95wZG69FuudrszGHzWHvqZeXTO3WsUl
RDxLhuxbw/EApTTiP1KkTrVFL0J7VDnhOiHXhKm6bCXmoawkWZXGliUPde0QSF355ShuQN7kG9hL
+8iQ9SoMlNp0Q4D+wx2Oisl66ADYrLnqgspL0LVDpt04xBos4r4JfUMxbgJL+3RrBnwBMH0rtpgM
DGiUpANBpXkgtI2Yr1xgQTd39jxALiwei1HfCiNDiB4hD5lqMkXAlZRa+eLpkDn7dRgRyVjVd2iA
H3I7e5qApW9E0z5EzfxZjs6zWaKrWSJWnRoa/Xg1u1iZabgaLVJWw3GuMNET7N0ySS0ZyjgCHm6A
QiV2dgCkcJegVHtlav/mhdmDU3Xn0bFXiT4gcAUaL7LXdOSYSOB2mR21gdWfyXJZZxM+NyAd9iat
zJtYawgZ4fwkTNPO9uy6UR9mzPpiAFwu73DNufk2qfEtbJkJygxJqEuMp4qZ+Obp5yDjR6seX/t6
/k4Y0vahtZv7+NCJ/IH56pLmVd5VuEq7WGM6nhp8saJ7MSNIKUkN8lMDrHWO4VV44Xvrtoeww5ZD
d9Mv3Bzph5LfrQBdrLjCrrolBLkQjJ905BaaGFZ1oUNLXzxCqrhNQ6JpDYQRPqao3eh4h9e8JVip
ZqxZjozpMamFa/J+Cb2DP4x19VRnHfvlAEG7kOZ+0VHXQATAjqQnZX/qOcYjfXgh7Kc76NVzXJEO
o0/Zk9doJ1a++7gJiAzpJB99eDHA4pW2uVPJsB/LYNvuW1rILR8LiwRSiRjL1WpgTPgWTQwGO1ld
YndRL6jWh//kkBp0TsvyPuss1AxmgUmFsxfc6HeWjccyHWzAus0zqpCz6akb4mfXshtuKxW+Ef3J
GMSjDZUM2av0PPQHmD3X7UxTyxL0hmeOjVSQoMAi9lyT2ENFM/qupZ85JXeim+YDSbVBmV/wBqC2
wQyEZ4bTpXt2FG25OXPHVRuW11lCgwSXD5+mQM9pwbIrney7WowrIF8GpNfdY0wjft9ETFUQ9Ehc
C3gM0J0XYX9CuhWt0DC+YYPZsOSaWydfPP39ldV4V6qsiFcO0NJnMZ4vRuuWhq4AC3Weok51Q0l4
7mzT5Lf4kCUfo5Q4CHJUVpvOlN6qJR6MPguT1fwePXXFMYeYCQ31yiYT6071Pql46oELHJXkrfel
j113NoCttqq0926gHjQxsZvzujc0v3AaNOjBQ/fWgP0Ne5epRky8nIdkDsyP3zAVyUqIcsjmOXko
wmo0gXXI+IxZH4LUPCU6sXcP7pw9S4r6iit411fowKmNp4HTs+y5GMZngR+rD4fr0Us4XOr4DpoJ
NJyOcy0IyPLBOxHG5Q9BLbTHDcblqfUYtO4FwcmHMaJKmRtgWAYmoSB2t4x7r4iggfofbUKabL0X
XihBSDayr8w4faLWfnIdq1rboYE+2hw/6UoxbHH78eJ6XGrgd6Vu9x5WhBBK51YLE9rjTo10u+bs
AFRI1uC13edMm5wsXQmXGszJxDYJ459+6wlFDIfRrJi7wyYeiZMBX2WY9khhpXFtJTRh7QCSHkaG
vcBhLXrjzFw/aImBCE7Z2tQzU8w56nfocq2W+bbhFo8oiD7YKddrO62RvRpM/CUHjfZjBuZ7XKYH
Iv1Ql0XqVIlLXuli7S0ZDVlOITrbIYI70Koeppxktq+aznvIte6b0Y7liTOkL3/BQ044pSGUVr7q
w5ukFwIRSf06NsmxK+a72aI501dvNRBGbDeIxvQyeqwEktGxAiE6IKCtdcKhUkz5aGUxgLtoOYgk
CxCnMF6Z970zrWLIeEkHNrsfprUIHXMrrOnB1DEvJZyBEZ9wSjj7Ijn7thGUbDJFdknuR4aDEmR8
m8cjc5/HTHKWEqlV+7nB5yQGcQnH/GrCyrxskkzKsfaqTe1nDcaAwEaGXLV/MduTZmwdqK7Ermj3
oiTjVrAdY5ECKaO7+ECnJwILZ3cIyHtPWdg062RF7WsfWR+mo03bwOzvdQh7kzIgJ4dZto4bKkLb
4+gvtcnzKUxgt0aQ9anxFeTxVZlaPxbjipUzdt8MtX/XzVVcQx6aTP02Rl2/imq5ST1m95rHUSJt
89123e+Y+RJWwfJgmcO+n0yPyYNxV9se0inDQ1RsYZ1LS4KZbWKYYxuSryn2kFEZjJvT2kAUKY3e
pQ5IIJt5SHgQd7wkRn1oAnXSECiSPiGwTVWPQO6uIt059oQGzyX1M3BsZvCGWYN+WSx/yWZVtvOF
VsBLJb4mJElVPkOkLxGTWW13K4vhVbbDZ5yr/cxQ2zGNN/Sd9qayhpREj3oVjA22vpkwH0IA9Erc
96m87RiGrqYkv+pxLJG8pK/KxHtNbPQn6J+IeCYPXWcQytZ9BWWcWFlJynVUXGW2OAvYnKs0hLY9
jxg1dEnUbETSTDFsIqYCnhgezV571MkXBG433eFwIy59lLc5aax9nwQHtlovLlHf9NoRmeRE1TBH
XiuVUGBTYDoSX1Jikqg+2EdkY6u+6XZKRuiHcD1njzUO0KOeBHuOyXVTRZY/JjDIkdtxVzMuFuob
nedjG2K6NMhoXoUknngd3tNC+kOtv2hZdnSbztwF47QrAeCXfYbppZYdkir1GdXtZrKtA/UFnnAK
jEGubKpKdl/DtZ4eqKTtg7YoT/rYQyHTO7yMQ5aSB7XS8l6K2kKD5yZfk4xeIhX504QhWQPCu048
E9HV9FyKOPMDc5eBIVkVfQF+C1eLkzDaE91LWjBhD5h2boKE/5rnNGhhPILZGwMLp9xzt2QRXznp
IzHh1K4lgtZqoOToHeLTyVdaMQQoEAl5R1F+VYEMV2lUXVQYbS0CHjC9jqcqNT8AQRBXkXRs2tAj
1+ozHqbHFBXbVis9b1VzxvueBmnT8jiVhqG9FNPWy3CrTnGI1hOqX5ACXSadPVzXgS+ynsRwTHbk
AtELieOvMsjOukTTxBaMnNXA/gWv7aOxJNKeOpugaPNrsDB1ZI8Gs+sdwrc3iZpFziP9Ey8/pFb1
VTID2soy+0oyrL5DP2xrM7rMIULVmi/rdpnf6/N1E3l7eTNyNeVUvOBUfo/NYGva/Q9Ilkvg4fOK
WaMM2fh5L588YzyRoYOSo2YXX1rNdd8IdGVM/yTTq9Qzd9rSCo+q6ZwhuvSzGHB8jIDRYdi8qqrh
iXMUNYgB35fl0CGZfNrxOGDR3QJNiw5Gpj/iQdU2MdO/J0E4DPri4FZFX974XLvWM/qZB5mDqSZJ
F9o1bL02COIVog4USWgpya2yKHg5N9HslvWubpyt9ao7Jv4P62nMO1inMbxjPjyagtatlqWAQ4X1
0sP9MMKh38xotfjPeOEZC8FDODtk1FGgC6LgKIUJC0AwApJxMSni7+qIUVMlrsfevAG2dFt9s/AG
IWK+2jqPUX+bCXZqTgMPLBlqJAT6S9S0JozS8mJnw8OITmELx+0mkf3Z8tCRkSB8EYxhN2wCzwM2
73Gy7o13pNTvEudyq3NgpvaTjJx7ExQx/vyryJt3qVrowNOxbThbQqzT7rhvLf2lU/aHJpGE8Hcd
MFVtcePSjEm4/ss5JjXT7A91d0lr56plAfAEfP1GGa/BsnmF3H6eG7QaRnlOTfieWt9+VvW4aAWe
sq5GyxAh1xoA6uikYgHA52ihiukKAqdnHTcVAanHMlAfhehvqwgGlZvY7Gm6e5mJEyKLds2QgpoK
qb3LxJI3pmkbKNHfFAAGQ5kFDJ6Un1Ee7RM7PTZ4iwlY/Irchj4VIT0bkRnhdiRcZqouqZOO66bO
DlU/4ifRK78uoaQa7bExmcQCg/eTFP9toqyPKChum9j2eQunLrom/ObSzsO50KDfpHAtCYO4Dgbr
LlAa7ozgB1Dbg7l41nDsPGjpW4/GwZ5JOA91Mm8GE21nXm0sZXzKTh1ML76HiBMeyiL9UgRN80Fl
b5PRPxOqxBJm4TRuS/7meLiQQHRVJvE9Fop3Soh3fZE5yxJWWTW9dVU4LCkRyVrLPdKOZsL6ZlMi
b+5+O5XjbmTJ3JBeTskfm8DMTLoJ0ZuHJWiZqZ5z4PqooO9ydxArqWuvML7Peu1BuyyuTJZwoCg7
VZZIDAYTVQ1oySF+ibNGrH9qu/q0rewjqKqAAr68zbV6hYSNxcXBHRNg/nDq01wMfoDt1aGjl6VG
dbKy/B4x5KqQaEgK1C8TAYU04slHT1DF2h3kl3mQp3gWFmNqxPRaGe6cugA5u1bzmKykjNPtDKo2
K4t3R9RvSMev+zxw/ZjjlDPkGbeDBH278YryKu5IRzWbZC0HIG2kRq6tZL5oQXEk8Wje1bbl2x2k
Hy55mm+T3WdydqGi7Pc2oXe4sfBou1jslj+qsry7UdK8AdPErpyKjqO4uLKyJwgyJDuVN02kXqIe
7etyCM4TnMKC8mgbOhwo9PIv2P12dMQJ5FUXOrfXQRvo7BLMgdXJ8O2kOsEKvFeR+ZqPjmCjF1HW
DtXO9WZCqxUXxiK+R73AdVinKUPzuNqzG7tXU/5C0N4nu9+HwVXqIPGDWAVpWBAEXuzq3FTBK+UB
sXMRJUpAo/6sucJv0FGtEdunoJjMfaOB2tOTyaJkqMNzPmnnUlbahb3m85jT2507uSV/rNigtBjY
0yPEwVBDZ1xk6b5oropSY0DAE8Cw0j7Z95JV0j+IOHD346xdKnblhzBPaWK64bGPBzaNWrO1ppYI
kwTRfTXZu2kB7WkZWuZ6rkMmEZKNmhvpuzwwdtPk1Qdbc5HjT567xgGW32lTi6YGMsfu98c/twX5
PuG8ZHxDYlycogWuTK5ViqwgmZe7LHI3YTG+uCK+YvDTbR2Jp6r2JgCseYrjQL459JENDNQraXXa
nr9nOxsUqp0I6PQZ+ZqtzRPRiu2up0JvBq5hJKns0ljdExjy3ikQUGTE4PbQhoMwem8ngx8pQURO
GaOhmr7x3NY9cklUBC3eFK2DBFpalPbOYHzjBuakocLOg+ADhjfYHIcWOlQlovPIvtGRYDUOy5IL
h3VYSrZIQ7Tp7mUgPyPPxPwiVsnEIhx0wcGa47Mu6Fgpz3z2QPQhRcAjfFUvLxcvExjLMchBit4G
z31yBUQMt9gL/DfrfkrOs+7c5dV1lYBhQFlzX4Q43DEyHZpK0NKU13gYV410v5rRllwMIXnZ2W2y
jA48LadtODYnoYcDLgiLM8IrJr/T1bHr0T3WYT2uygnJGkI3TmvrUPTi29Ntdm/wU9CJw+6kE+oE
RCfLquXIsuTKnDDegZC6bpL+ZcxbyqExwdZo5T8DCcZXKlW7kPa2brNTtkKPC+wEhAVXle9F+ks8
ySsv/EEFlZz0ZvEisOGsYrdgeUzu8+EpsLCl9C57tChEHlti/R5ViUq4RJlBJNAKEN+wgiGzS2Ld
eE4h6bspmbF2SosFGpS9M+KTIIph5fTiwh77wdHz5zZ3M19rMBj0BgiKEMBm7poEHKBOSVBk8k8M
2bTre0HnkCYVOk3anhh/54xZCZbmCururDmX0U7THcogHmWeLGZhW9113mcMifA8Fwwzw5U+5FHt
wnhTAMZLjRw3t8jcdeo4hh/M/YOREUSoWzXOYkg/K8L5IF98ERh20wCa3GfT4i7K8IyY4qByBfQ4
ZDDVzjSfpCSEgyYfV5tSw2xKxywjvipM+qWANl9tB/8r3cpwx72bGz1HszSYyNuW0VPwVtNhwbik
tftInTEOYBrEUBlCeO8oRm4DMC9A5mh2drrm7fpLry0ImryrfK+wG2p+xh5OP7iHrqbjF8/dwLyM
A8azwhQGR7NBPAf8rkm72zpnCNTaLf+aoTzRl78KbbgKHX2bMUOOPNDWpJaqDkmPhYbd1C6qBdiB
LtavFGN3HKUsYpI4zHiOrwoyCb1KWDuhd/W2nyDy1wkGjRS+Olk3qznk4hCGoj0N9NtTF0tDko5P
ToEPVFePTM34/5M9Q0Mgp9vTEl9S0lZn38psOXFOjdVvC90CQ1wX8VlJ5qd1s9BRrVE7NRzFMMCA
BSrknmwgXjyv8At7qT9LBae5P9gpK2kWl0+FM1t7PGcJS1g5HUW7zIRgJ686I8e3JSFrK5HZK5iQ
vS8iDgttIOOUeWOuONHYZjn2U55hG5NGERDwsS5MKBH2UOGb5RRtK3c5Ja8zoqzwn3AKW1ljr4Ug
aY4P+Iy/9lk5fLaBoRwoeykaGk77TT4+NQ5/cW3zkmaKwWwMHZY1RjKO2z8TyUNYBIZvl6bkKSxv
dVooHFEMuvmv+FHaQnkEieAHvLZRTVtA5vgqlipLMuvxHRcleBL2e8HGfaVrueabnSh2DIutyC62
HjLMKOp5vfpdd4S6y83A75PpGRzDueplDzUhIfkZ8yWoHUZEMwCBMZ65k/Yjco1PwA4/KsvpNsSy
HIkdmWkcegTxAbCgbe5UX6bK+Iim5KZfnLpu4D5lUe/u8SmRFVtX1UqhQYWFWu+74tQUHMl2gGuK
EwkyC8Ff05KqNBbmQZo4OykrbI45URlfY0gkg/nTE9PSFfWtVyW+bdc3c+voxzbGWN4G72j3eLQw
HQzdDwFkqc1YsWRmVDyONvSXgRmzg38qiXq/jbRXrxEuUoVGX7PeISkQmvSz2f2MUsFMh7HXGmUs
tcZMLQJsOGRfuzNL1sp8nNINl+1DYgXT0cGKs4rZ+oiio5gNyxF8tbbLqvheaZm+bdwbU2gUhvr0
1I8AqlqdrvDYPKqeiYgz4LsLCzLsBg+8zpjNvPvwKmrVa+YwIrN+zD6+cdntswnmqtj347Mw2Q50
+NVWkUdKRgIA3SZJrsSVsCR11tQqQ4uet+xfgUeg6Q6u0o68Q9F9DS4N/SqhBd+H2oOiKVCamUfm
deHQ/LAeewJquMqpnGjf4R1sMeQhOUEOi8WBgJpbor+B0NjQbeRMyF3p0b82evZ8UONo/lfFt24N
H6rXqVicYW+w9uzSooT1mX3gKA94LOYSzWVnbMrmjr8o4ajCV9RUdraLSDR353qTask+12ELNYF1
U7decizRJa+tGj7Swp+vvBPHUbE2arw2kRqGC8xrSzQIWUbQWVH3Pk3lNVfYhCrYWmEqiWGiFuhA
lpCKsj3jLKPr7yXVjT5XX0mLFkRFyb0JF38d1bReI/Iv+I7GCQa67rpw1nGufdJrH960cM/0FRm7
Ji59y5htHotPKeGDSsHWqGmBuOPMSQx93oVQ7a4JJWnJ+oXDqXny+HsTPpXP3qbzUKUOf23rPgAu
GPc5AvFVigSCBlEKsNyDLNj006aqWYeDisg2gj44DvTntoqGjWGach1ae9fBMyZm7zmMI6AyDT3t
Epq03wRsZPIByHyyasayPhCs+dDLat6ZGJD8HpjSmAJ8ZpHDYd1k9Y6TBxexi0VJuXh/DSZxlHCs
sQ4qe3ZeJE9ZTdtd+sq9I1eDVNAZv2plNBflKVLNY5CUPB4BvKYYb9RDct0EE01+2ow4Cj+GzoBJ
KhnLJ53xZDm1RN3xVtVFsItGDNYl6LJGXudMxMiMJXmYotUPKm3bM2I1MsIESqBlCaatwOmxhpdH
QljGLeHhwMOCC1Cyq9Bhr8K2DB1sBS9WI+KjNNBDexVBA/H4zZILjE26N4bV3NZdShvGgcQxMf8U
XJfCTLETwJsZ9DdJgGs8tknMJBs93GoZ+LfacH+k3eM9VE+jQmkmGsoNSeKybCfWZ2v+EqO7byzo
rMmPdDhA5zz7rEdIGrpU1H4aqn/CzE+DVT02KWIKxcFltg9j2p68BoUPPk0fnfmjkcI1kJ74FH2D
T94ioLr1TGsdmPJsLmG3zF/8PnSImOYqVyXjozFj4QsrjWl7yQcgxRfcgF0XEaZO83U7Bm6yGZLs
AUIEc1OJkx8ZOXK66bq3mB7YIniNblCgsKqsg2H2O1NttJ5ktS4lG6joDlMfXFctA2JJLyI1RqQ6
kufEBvWcF/Z3MxOQBN6AKnUTBdEJQ3Kx4ujUEAS121Tg00qX6ow5yrWTRFi60xbDZm/ta1sdDIhJ
XT7ea9NsXHVogczK5jIQ7+FS2BTv1reZWuCMYUVokNXpc6VcDPjcTLIaakRPoOpPilkaPbd3Uyh1
Rv/Jak+4mKaUt2nhKHsi4miJb7MSLl/IWl82u1YYB6fPuJQDSPYzo3oj6Bpr3YhdydS+Q7t7J9Dn
Q0FU5ug3yUjh/yLiYQ0TJ906cwuuliZkkuS+piVM0Cz8fGYJEkTgYqPDwMTWXtJU0SwjfGKFPSYq
eeT/fyc/GvySm5B+AW1amv7kseE7ZFtlh99jO961pvyuMvXsTu09UwgopIkW8qEr5s64y0j8ZMth
LOod5qganmtHgDfSI89ddflcs+XXmTrLwDpVtfFhBAOYpQKd2DLNKlSI8CVzgYUV1aEfnVPfHCdr
2knOoAL1Xs7CHTjai9XFP42JExuW9bgrATWTOhdEzXch22evCulGF+V1LbZGwJWTNZ18BG+fi/5q
BCiBd3ZgeOJ3boykThfVNqRQJdE88+3F5sLi8yXNbwaarh/N3tWIJG1TGOIzy8NbzMLREYbQcbTn
X0P5VQUgjMI9PzuAAtOiJoN4snUf2ZxNdQGxsXB2xjCG51ZV9TZs6zt8YL5ul5z+qTg2bEpDVWsY
5UEP5F6tWOExkiXfEcQ1TAvqYBWEWwbgFIVDF4fylk2YE/raNGCBiLwTnY312BJl5Nqx4Y+yeIiq
5sYi9H0E6sDbiDcDPtqNS7d83dDzcwDmrmrG5et4gqEnrfScOPVtCOt2ZY4VE6uRIcaYJzSrsl2t
NAAl1bWadQNqM/EneBM32BJ3BQmVZQHqo6MnHBeQdxTxNC65KDH86nUQ1YWvV+oYuskhCHWE6iiO
DACMPvya55jNYjbid+lbSgAVwoGj6AcA8RUuObgJYAUv1OKNNpHYquprcpr2OYkavjKodzOFO4S6
WlsXWQlre7hRofVREcVssWqO8SAZh/14aBxKYUOs7L1vwj3eaX6J2n1igrIbi5BZSXqy2JRGIWXE
GJrXMhmvowFJ9dCh9jAOVZgB/qc94OTOzWhihqM91eyqWj/ClQFt1pjP7QjvpqZhaudgVhTJXF7h
XIrZug+s5E6wpmxd2e3SZt55lXEMuJIL0ii6kgGZAzIpSehGYoFLsEiYNQFTyCj5yQ0pdip0MS08
Y12R6VWCqu6NrVRLag3NRq8YkQBo2VmMzVeQ9F9py6wimVdGfZfVXcdJM2GFKV/Q3X/Fo/3d9eS+
Qjq39Kza6drIvGwCZFiza3eiD1qyDOwxkNE8066tcn6IbPmUyHGvm9YBU2a90ZR5jgdtwcui0em4
INotXtvzD1pqv9YrLhhts+49sbWJ/Fb68IFk/SZLP4S1AA7SA03d2//D3Zktua1k3flVHOfaOMY8
ONyOMGeCxZolVdUNolQ6wjzPeHp/mZSaavX5HeHbvsnARBAkgMyda6+9FiVhOvev/CKczBqkDyh1
0j55ZQMbyXuNeqjtZDpvFGQSVhDtMIXLpxsrd5+otQLgxntdbbA0D8o7KeX/n2pWoDH9kj/wY/qf
4V/l5r17/2FMcPue//WPP/5Pk74X7b/aFVw+88OtwPX+tE3LdBzdMz3B7ry6FXjmn7jJeLatm45l
ueSbf3UrsCh1NzHrNgzLA1r5p1uBYfzJDISjXTbDD9HdP/73/7pc3X2ZzWFZtL+t/zdSTvdlXHQt
Xgea/m9uBZxONZhWwpm1TMvmKqqP98e4CDle++91XOtmxZwRDRmXVF1uMjTl7SmKrc+Zia9tr8fh
drTND2OB+bK2AYGPtte8OlOtbnsoJofQnp+o6n9t8dXCLR1RKVgmBrLo4ScPXikGyjF4XD9tdSO2
/YhiLDc89+qM1ifU600SeOiu986XcE6mvacgG2lCOJaqIqhXzZaznDeRmzDFyhU6JW22drpuoJoM
ubNKta/utA4Stb1RIcOisE1I2TkQU3LNQJKsdL6nlIM+tYzdo25udIwE7jIrOGRtF2yKPmOI8JDh
TybV2ufkRbgt09pW0Xhx5ujeLDwdM4Btk+ZvgH/QJ6rFPrm10EmoYfAOC+QNt1zumeholIEu6qZ9
iJjgATbTSajYOPNvpN4BWTJ0vxM6mCS+XyyioxHxH2pHpzurvPM0t9x1SZ9sPTXXCDIECzinzD7s
hRWz8xcqCYwSDQHrrKPOTAnVaVxO+KhZMBELdU2WJFjdagMMybL3Ky/QTyTWzu0AuErgv0f67/OY
60/EAMamyKMvHjjOdupStHhzUgS20TUI730Psumua4L7jOqvTY3l3d4cImUVD5W9bvL8kPaxebIx
FLVq1bsjUG3XCwnjsSfYH0ztCxLp8bYr0IHF02cXhPEO9KPekcVHkUMpd6aHlEc5WmcLnjCW3fvE
c/2hNOpdFWWMKRnTReQrwr2WugghFzXTuzma16HlPVdWgZxr0zR7CsE3IbV0MOyLt1JNHyEeHp22
esO+kyxk7i23geKgLtupQPheEx8RAb3Vw9r3kpQCWjvKNotavNUKNIAq/NQme6dYNszJPxIyR300
PXYw/d05AbNARyCxprfILZE3t+Hv5yapPVW7I71yBADRDp3tvqiN1e+yZki3nad9U+r4k9fi/109
NzgK+E6G3q+hOe/oZL2aLgbsds/dra3y3RFRaDimUANdIvlYUZxDHqJjUaItjTNbcEKQNUVAi6IL
jI+crk9XU22+qlX816I3+UYv4YAblUnEyXAAUpFliHgvlDkkyG1zueH7oIfYNgX3ShJOWy+fXxJD
P8Dl3M8E+2NNqhL/ZMhv+XAwIPEskfrYTtYH1usmM/kQs7T2WxAx+0zJ/fKH6g/t6D4B8xjbz2XC
BBvbJkdq/a5UuBBTb983qUEiFH4oaKTi1CAUlPMOJsiHQTUJVPEPEpGUIZou/QewS60bb2ZiwXAO
RnNdevZOY0bpaGm5aahtIZTCuK54LO1x2NsLRd5DH3+OEF8pbCjRVM8eIj37XKnma5kho9d0pxBO
klfBPFC3YzlClXksx/Ssxe5jwhvXue6NFeu3QeMk0EmHAoVjKCATWopGNjZ7ph0bxVWOQ+Y8mIq3
NQHz57pPDnhqo0yELpy+NJCL1fxDH0YMQvP8vnZQi5mz+DlUgNxCtPNCD7+9vCAcyGuMu7QhRYyg
GL8rxoJaWVa/Wlj9QknfGgqkLVcxUZWJoluzaY7Ba21PpL2myPbNpF8bXdwfMP6k+KGzvqPtgcFq
NmHa9egKGfU0qKFH6T7A7Tcmie4O5Mbc4hbJq9PlKFWb6CGEBH+eOhzzIPP1oum2+EO8IEZX+IwB
PObA9qtyANaMF+d1LOZHCCKIxGfJSJBWkLIPjHPiKgW/pmkJXNO1MUznUO+oa6ww8NaXMjg4EXzX
fKHGxB5I1OpmPK3yeHrD3RUTQlQ1mJt8JQvVWM231BrDtSBiLA4CCWVLINhEOsIZQicaWci8T+6M
tIYTkEKptcO2wZIgEckpEAwg3iOaLH7Eq4IyFwo/zaQAIlOCbtP7HNIM/l/2rZxIvIbIZ5YhqFxM
fmvB3WXjpTrzooyi3IpskGJ77qkfw0e8OxWodxQAJ4FONmUzVMp5VudlY8Qx1LEpXmN5a/tOXnWU
u7cZlds8GeV0I7L9Ea4M20VlluFmTbybDMg23TxvNQ9unlYxKdeiEs76iKhYV+efA+prGczgL0Vt
vDXIsOPBadsrZUn0TcmEdI5QIdFzXXmftEw/TEXJEKuiWgWl5m6Yqtc4ho/vjd3tVCM8wfTxRekR
opn6F5RAWvKIKj6IhbImf7asqyhy10gywGpM7xpge4pBZzplskTAEePeQjZ7DYGRWQQZoCmlPrDx
wIwmJkyG9Rky9WfsUpxtPTTKJrFylJktsLYE4wShoobWUn+b2bqxH7M03IwQY1d6mL4j0/2JQofl
8+LC9faQzTIEASjdCmIsqmb9QXf5f7pCcEOGA8rQ08qc6jssUpgven5otCiqF87ZLhVGRDv2A9c4
NAVNijUFwgiIHGneZ7yPP8WYJoWWQSbSI1dtULRTDTdNIkSk+5A7uyCmrgvgI6LbZY6McAXWjQhd
Wfw7GRXo9efaZXjByT4AjuLAalGc9ZCSHA10v0hnstH6nd1xjViGl+Q8YtRzBnMzKF2D6Xe3yjBB
e5hz+y2sQZ+baTwuseadrHAEGCDwblS8fBte5FLN9hCxozOqjTfxDIG7RZq7U8tDhVIPKkn1+ww3
ONFPReBouMSb3z0Dt3ht3gHqt5+imgw9Zgwqzg4rsORy08eeuumV6A7Fl+ysndoi5OVDZwJFBuOA
WJV9dImaIOrXm7j3DuoS/OV1X/LEogBETJdhnZOiAm+asvyIE1OwVZz53rrrZx68VKvfbBVauTIy
QI8KheJ0ZpukgcDUQa8FcIZ5wgOHzTz1E575teFFpJKpfxmUsiUPTGloj9r68uKoyI+UZn6jBi7C
EmqLr8zc7sbJDE9W6r1pSV1B03KIgMb0GRYMVqli1O7DoD6iH4GcBn+gE5jDFkM+PEpzrBMUQ91H
Jipl2kRhevhcpwP8mPwvvU6RQiPTjjTGMRizdzPNKYmrGEkLUEf6IzqrluTUwVGXo2t6D7ruTQBq
RIKxOX+ZY1Bop0WuBlIkfMa6JQWoTgiUF/Aiw04/Jg0ktaDXKOOPcLnXIw1F+3o6wu+HZIM4Hgmr
4OhCMVqXC6YnmMt5R6LAnpTrcTK46+nMhF8zwIKH3Nh4Q9zfVO0SbzoLtL2JqPcKAw/XY88T4hfI
JxnRe0aeeJ2WzY4Mxi3jEmnK0pg3oWN3PJE8oFkRfNGFwG7/PEyDtw7aUT1nzhbWnrMbiqSEL6W/
WA7SFAWce/RjES8SMVcKJjCTNzi6CTVpU+CTJa4oAlxpVtYfUDi8waQnOY42QyBZU6qqIiKLhmyp
hogE8ZIRb9Q+pa4NNdwguvNQiWIEm7mkWn1cMvRjg+YxinFVAOPB24mqCRKAq6btjr1mfGn7bj5q
CYhuUpDlUg1kOrTRAZiE0oaE6HDIOmtP8owyOG4m2Rnb24IVZEcbb/N0ecmIXRBOTuDXIhtwRmzm
Tcvrrz0VWxumy19JoW6x9kCyLXGL/ZRSiAY78DT3obeemXKsc334rrWhAxerLbeOQac8jw7yRjU0
V6s0CTcJNQMTdl05Grfjd6C99zmy8U42zrmOpkucYZ8W9cZLDbOgTztzYyadX2U4MYIW7wgRXb8u
PWoJKY1Kql07Vs5R10Zk63rEncdoeXTqiULAvEl2hlP6Vjs9p0PVk+LC8dnqzGLbTK7BrAP7kkYd
KEfGEqMt6d4tkvqLM1goeVI2hAJOvcv15D1W1buCYEWMhtBMPCBaz1lNNjpDxdH55jrh1lJ7TKKV
gvekgVY/onySDacy/wYKhjLSgHSF7bonZq7q8zwerbiChIkeTly2H8RKb0R6BTZRTHqQTvTIdFq4
PmybuW+33YRImR6CZSEFCgJeYuipWDYSNfV2sBHi5LEOcjigKtOWjRPP1JWqx0Tr7TNAhE0COPhY
7LHczYw5vVMYiMEjDY9jQEYh40YLUMQxdmk0ODsXmgw2w+Qz8wxBdFHXSmUDXRwsvrRUTlSqq0eo
GXdRD3AVJoCtEdUO6ZC85e24chKlOiOWSL4InSiSVYXIoI4nEHTvoZ+TsxLhWjA5EN1Dd3xVe2o7
jGY5NJXxPTOyJ+z/EHbVzm6UMUX0oKEgVb7NUjSKWxjrAskN2pvCrpjGNLhzjTqyZnNzE8TBUcEQ
bu/WxufQIXda92O5t7NMxSLp08IsjLTvCd+vISSWgBHlGwVM17BBr3VG4D+0lA+j3KsdoWxBJdsW
pXEKz3iQd6JWulFa+DrK1wTiKYasELSDUuQADGISJjsUnaHqt9PV0De3HZP5bo58F6HjVUvWeUVQ
y3iukdSICMTWaZhu3LamhqBIybflwG0Mp9+prriNWmeXaJHwzEPDDqvn19jUv2BL3j15jvKoFhSS
JNUBSRmT5PUnB3iRPFIw7kKm7MXM3KR+NCtm894yUM6LM80mrOaVrmK3kWKCbsOS3dlI6DDHLjZw
hUwqW9JnD9KoJwp5Qc2eFS+CZNvM0ElJgqrPSYIS9kRuou4bFFXxu1P7OF1B8sKgxq0/AzVirDMj
hxXGcERb61OFDzWFnC+eBUobJQ3jHmEUBH4U0ovtiE3wBh22eQdSvBlQqU9TqjZA+4wVVFmo0tq4
HsrXrlUCFJPUYaePb5jBlKeSriAuXHefRPoTMsjUnZnVs5nv4XfGSNfYBiHCvdq6QtwQcguZOQrC
0i3+rdG6TD6KMPqSuLV1U5XZmUydu2K8nLTvntK84bLjux3Vfs1S711hrKCjqavn8CcCrb/xLBuP
BChLdgT/UeMaV73uhtA4GFFchqiwvS/St7GbqVIb2wpiYnLrqCM5l+/6iPAXLE6oSXiaBRZGZNZI
/dqEPg3UvWKzBIIv3Dm7wp40LGeSAVInsqRj8EBmfhUhLOJjGk41sKaslN49q/G0ZfambHOFogXK
Jx6zAGeuHu0qNNwq8AGkase5Hw8zUs1l1t10JnXfUQ9G1UYonrnqsz7WztE1li851mdKGqxzNE/R
JNcokO/0Q0fEYyeUQgwgqlTdutC2XMjcIi4JUfqDxVGcNUsx9x3mc/Sn6udqwLfd4E2zu882/m47
w9Y/xhISMyLQ1WxCQyZZSplXF51tUC1LD895lT8PKl1ULOybBngQYZ48TVENxSECllknWfiUIRnC
XGw+d/jiUcVLSVWkqvpjscQvqa62jxqardgcju+LtR9bvNEdw3ihSmh9JtP6FC/R82K4BneUDiw2
qzVVP6Xf9tzry6JcT/JvaY8svRJ3yaGGnl41mDDIRkNr2uad28u1LMQ2t9aKbu/iIqyjfDijon4M
osLzESdWdpgA3w2xil5E3h/bnIxZoCE1Zc1uvPA0sThmkGXB3vaRRiEv7CNK6ZlMuo3p7bKQis7I
boeHaKRepB6/FwbGglB6m22oR/eto3/uWwTpK3coDgbTO20YUCGmR/4YlXs7svqvY1Yd68yzVwNG
IKeWJXhT1DPk2Qj/BpIlVzbRMdUZ/2fYfMBpxK96AbCwUPpyNWvLP11stRxNZE1PIdAwU4y8dN4q
T6oD005Vx3sjcM7KaBNDzlg/xWF1VLseEEiLmdLByGu7+TFQyongBAZ21j0qVv1BV4RRsGGfTTf3
0zF7syEklKGCPriirps0vNWdUxObZPyo7VninioZ5DdytK3zyqU4CskjlBDeYij+/IgBOlxGGh2r
g8fMc/VN51SvDA8nDdZgnSSwlJJlwUzIukEinYhOSRF+o6IIrqd7m3b2q1fpL5WXP0K4wWKqGj76
yYPfWJ7iMlfXpo2PRIJPxaodsFcxMrqVpaJikVCPh1a9773mrM0DRN/S0cBnA2QY8eWr6vaWPLdx
sLLiaVHQA60eBkvB4LrrFGDW4SVHhwjv8HA15nnqj2N/zGLsmmtj16BghbEYIqNuvQT7ECV74IRb
09BvqFTEcXsQUpzC4Xrqo36Dmlvlo5X5ozGEn7MhDpHbcKZu1woik2tXOklTzI2GhkJFU6b79hLe
tTxKKOuxFtT5J3iHX+MB1KRusxYfMQgk8uWw46r0TdXFTbKlXhkHW0wTU8PvfGQyK7/AT0TJRncD
S/TFyLCsHxcPeztiyMofMlSRWxNxb3nlyrSM+3hh7rc4Gkb14lK7QbjDOGOElAXFxeGQviHB9dAk
hPyu5Va+bGA6lPwp/1zXuFFqYkdHeYmymck6kVAV73eiQ0utjSNlDKfOSLxdHW6gH7DDE8JKpHBh
KAfNOWx1Idgj3j9mm/Wxc7/Il9FwQLT0oTmY4rfLU2ph+PPs4ruNNAYgDd28P9V8SaYU+V7+Ysvp
4avJ/0GuFxEWiI4+P1pG/9UbdCoFgE/Glrtr9c2eXGSM3Gs/jT62q4RTzMdUaoKNgslYOPqm1x3H
GJ6qUqI+IK9U9iJytWyMZe2KeVMjfrW89MbIXmpGK4aYvsW5A3Yo5NID+ZbuUATllowflq79SNio
9w9dG5i7yUqQB4G6jR7IJDSaoDMVu7rwHslUIJM3m4cIff09MRh9Qu551SFKFmApxMDmfFL2ho2k
xDpO1BMOC+ZJa+AvIN48wlFJR18NO4QYGgfa6SLIT5EwD5ffs4RoNVjZgvOfhpuNozitj5QrFYat
frAV01bXgIszej9EGLL/TSPEtb2ive1meQthpJpwm4DDotrHoKb25ZJs5BOnxsr3RUUVfC6EWZFO
6VTgIiVweVXk+yIaWFJ0mBU2GjPcJb+vhP96Ijp7jw9TlowYehVjF1/GRoBOSWGvkt4g0IsRsimP
1VxDYKisv/KwR3Q3s25dkIKdCq/dl43hNFhSdbzyjoNrvVHV1PhRN42YhdeAGwVtCN5Nb9MtftwS
qjO5KhG+DBD5STDaZGDbaB2zHvkyyqYSz7NciijyP6Drt1GaAmV9y0NGLKwRBZPNIh6Nj97uGWW1
vjSQpcYwr7c/qUXSHeV90DO3+HFHQHNcXflQBlhmgx1/rUdvvmGqt9y0ZkfaP0yafagunybdcjZW
nN/NimugKUtTU1jTK/q8owDwMzwC4zy58499WqNgcWu7Rweax01GeSl0KXXrVkyYchCJG9sF6crg
+ckDinHCQoaqR7lPy8cbnBa/j+gtwm1T9mYzzns1hTymj+GANEveDHuDF428dJHfUux6oDSQ8nzQ
UEh3cCaVwIrOtQUGYU1IHY6p+FVlRUJ5eAJbAMFtCJJ0cdFqQ46rUhCEyQk0ztHEtFQZWFXM5auH
G1CdGD2sW5NS8eKAsNMZE1fgi0IrzsH8vey16MbWWzAkALfVEs3pkdrZgwudapd0zJ7HcaZen0dc
O9Nl6meKLZ2NDkeCquTsJkrr5dCj/YLabAZdJaKQx1Ve61AUiyegnGV+cuH9Y8vaBPWmmqwHVZi5
auinVojEbCw1e+mprt5awmZBG92PuMnv0dUAdWgHVO9rYmz1Jsb9dBvZ8Q2O8dWp9wTFYq6sDaYq
CdOTKBTyNA3OdrqRn66NM+lopSMKtCkCtIocexe53gPALVTqAZGMU67NOFotHTFIiKZOzFDnduXG
mnUdVXxFJxRiyUz0raLp9kFVs/xkLC4G1aJBPAEQyCI4652/ptmJNxH+QLFXUp2OCLKvmQbq9WKp
Fo1cuu6I2kr3JwSc1ykZ07XcoUYo1UKQyjfX4+RZ5MGmFlMOh3V2rSpUBUPr86FDt1g4iEXPoSwS
Gjn23dbow3+VW69NM2ICJFeLhnLO0qIoRBsMQrTJ8YuuU1fuIkYScHI/DFTXn1Q93Y25eoDst8mI
CGehxzFSUE5ZSPdV+KZyAg2K+bj3RohhFbWrkwfFhqGA+0L3GBqILDFwHit6VcQtOz9HYhtQfsTw
DV2YkzZn1LuNE4JfBJMwmY6mTr/WSaMgeoGVYWkfFpUyg91+ifEUAl1Zl3b3YpQ1r5fb7fqyfY6F
DVGKH9EojYlgpvM/HoBb+9sC76JMmBhR5BQhYVuRemu2ektdgcAwfQPvI/R3EqSxrRQkbbBRX1b0
7GNS63pr8JdRD/OBnH6zcvESmIznxHsxZ4DxWBgudeb8iSFbMPrwrphHkK6yeXJcEl+uMGxqOubZ
wsKpNPd1FD9HKupVgBnWmunRdsL1KcP9KTB0kEcDY+2eHk8YRLVtxb8gTKOK5N7FQyoQZlKUjTwP
+VucDy792p0xK6KKML8rdQVmJX5UWBfwsqOoYmZb+sHqqAnrKq8mWFgi/D0cBKmdorp1gbW1xuat
D/Be0LPuJGBZEfXD4/mOZBfJL+dg18m9MWPTqjsMpQt+WowMI0Isd5nw2cJvi9qR/ZhEL/VMjs3L
nhEZEw8WbwwWXmPx3DgYd6FlhXJjyRNAT7n3vMleMXWo1waOXwsnQ5cJRAkd+bKL9zCCQYwzOGWw
v02spDPAfkSNrWK1VDOKO1iLZc9tFzebwdDvFzpA3mD0pYQZmV5TE6ou6hmt7ddOA6bEt6ys8+OE
RFuVx+8VmQAnj3YlPmd4bZ4j5V7RKx9V9pONG1pNbVmfaasOlzRb8/B+cI4R7mkI0t9CCSKlMMTv
EDe2U7/tK+zW7PghcN10nbYU4QhDtkozTgoObcocrnIc28Z+Axqx6d0BS3Z1UyboInjV1jLxKRWG
b42rnsdg2Pcj4SeOcGQhboDPTXzisu+KPhwwbfsUYCI3VRgqFdkmHTGXw2SusbUnzb4JsJ5rjNtU
ONGB/z1NWNMxuaEIHemO06zY08ayYT4vA652vO0aJRU/m97ARm526UvzKHmrFvRTZuGMl5p45EFC
+KIL1zzU9wuQfpz0PDS60QnFkLUIUYQdexSd2gRN7YPnEr1Ns9egqMZrbyNcL4Iz1tvWWXCxI+oe
dRRTUuHsl4Aw9sLrL7HoeccwNV4jYg/ITDM9JbGaIeaZYBXczA601G9Eo0cjsFQ1J7ydbbONQ+cW
0u0mNvTa78OygQvMPBZZYMwsRVgoG8dxHtp8aXZVB3S8ikUwNyNYvazb6au9CLnvnEmMI2Ycw1Ch
uOLM+6gKBJ2AyhQzIP6WO6e7pM0zH8S18jXRTDJCy9WhW+dAzVBVYdjqMZI3Ce9KEekzImPUGTgF
73CqNZOv2NTnWiTooCNa66FYcqhuqYdpikUhqrcgYDUi+0xG1x79UDQ5Ux5ffTNEvN0typNb8EuQ
3WLIkwc1SCYcIrtA1Srhr44cJLERxsCZTyxOSRUcYQZqaRZsMeD9oo8dPyePG6JFS/zi6RI9kgwy
e1gZSkZZ4GkKCfZ0bOdwcyBCNdq5ZtTA+Jxk2M91bNiP6hh2e68byfZevz4RF0Jij0w3fYvKA5AL
MW88kGzK5lQo3GKbXJKNopc3Ja8+8ZE3+YQqDjI68KSz5dUw204QGT9bCDecLPyKgOAAmcrCIUlX
GgHGl/2L2sZAwoNIFhL+2r3a+0CBlLE4lPbMsUUSyIYnLptw4YXFQm5fgA37srEiZ+sicojEt/iF
cImLTUbIAxKQ6OsO85QVvrrxLq6MT5lCt7idMlSQNKdsNlUDCZc6Q4UHgFibuRfTDVjn27alR2WR
jVmLTCqqHU//0Rw7xzbs/xfHDqO0snn/Vv7xg3l3/PaPPy6f+cGx01T9T1K5rudZhq0ZugvFbfyr
7f7xh6Kp3p9QtVTHcBkEDE/lmwok9aJ//GFqEOlI2/BJ1WPGrxpXjp39p+dpOvbcEPMMh5P8/3Ds
uAwodBcunrhWmHwOoDeZOQebcAt8zf1Xip2aR5UaKItyypqI+rKwr/2xzWoCoJ9Ll22U0TJTmzGj
XI1yWR71b/umAKS/wdtg9ct+cT65KhuhAuMD7IKoj959l/bmsm3H7IHcSLejJpJuXEoHt22LNxkO
djB82RhLVWPRVLOY3l4OagosGqExs1kehV3Hr4f+crrrMdczyaVJyRnN+vF1wE8IFQ1O9XfHjoDB
9NL/3P13x1yurFUccDMPDZnrMYXWflGTwdsqWXesHOZRbQA9pFgYH1TTxvhtTMWoIbfKxrHbf1lH
mIeeUnwIChQERis8yk/LTRRo5772LJevB8pV2VyPvBwuvvaXL/i73b9tQ/bB3bWpDVcJDjQDwvF6
JrlkeM7ZUWsmKgLLQbyFKFcuyiYRG6+r+hSw22T0u2zsDZUyTA+XN/mXXe/ibzdVrhby/sNmWTag
E/DK7IraHornKn8WjxpUoYiqPRRekkigWfIhRfIBpU0Nwwd5oNwmly6fk4+0DiiyoxTrVj6ns9wm
dyOLdqqNiHJW8SVMAaDVx8jh/vJZuaiP5r3dO+NOrl1eDnFFcvVyUrFqwJzSlNvRRDvajHW0UuWi
bCgfH47YDhSiE6auWvTHoitORVPoE/MQsWQ6GFrNilGuY81ofRRkouYgFztRuB5iGQBijzmjW8B9
EMCbbJgx9YSZoAFa0McHFOO3crsEvOSSmgZ76FfqXuJ40rXiAuZd142mNLaZXbxK4E02VMMD7ggk
UiJyAMc/VsElvyzY4mwvkGJIlsIrEJWSUFigqLxSlGGgyNQ4Bwl0SSgslAjYL4tG/DBZTLjaGUvh
tMwIVPBvz/1cLqIWTdRUT5Tc5vd2iGNWbaln+XMYK/kKuehaPYFUlmPrVHpBQg2to+d3CjURDvp8
h8ScPXV7vXyHOQeVoSghXmEgiVDKVdlI1FIuEcWemetgByRAIQBygYFRL0pML/6UPDc7BCjaB/kv
JD3PgFyS36b2ygxzD4hKxFqzFxNOCLnBqJghTY3OT9wyjAWEaZFt21QpbNMMXQ306LF2reIK38uk
Bba5XJcmtX0SntBS96hJEBcl74mpYLMUgPrJTfKGXe9VsFsqwE80tunk0yz/XBEu7y6rmbhmShUV
SiBFzhWRsTwOwiNF1K1PKP/Zm5CHGM3lmNRAmIsAReU+uWRqOtKuWYYfEZGUIiIpueRNFWlbpSZY
rCPKQjSj/+bKwKwTcSACdlBaKPis8XCkKZbkSXPT6gLPU6YFAizRR4lIyiVRLMHDFOKOQlSlCcwx
7YTpGGxVod5Pg80EdtWUnYHghS+qErX+LBq5dF11F2Y7zCe+y01UuLwi6mdvo7LnkZAQqgtxdmeE
y/mKqkYQbhCWKw9T6n6pkCbaXn+sW2COgOLmzx8/kWIEvVcqKDQ/f+HlZ8pI2Bbha9Vp+lHNb664
q/yVV9y1ov7VR4xuN7lNsI8hoCMnOWCgJ365/LmOMgiwUrZyQ1mT/3dG/SBx135CQqvXsf745XmV
TweSzx6YClQmoxWD/+UNFi86rib7PDI0cj6syQZl49taeNXpDaoIUHh/bdA+QF/SYo4u70rp1iNA
0HCPTFBJYAAQbIphW64m6AACrIh1S6MWtFwGiOcyIOiFl4BsVDeveGzqYQdjBb7yYHibSsc3xxHP
vD0FzECclOLzfBip5C0mX24LivnNKbuEyh6sjGWD6CLpuVLV4LTkqOguFL71YtI2iYmZXHLckIcU
zfjp2DhP2khO2ylcew2M0/p4LE88DtCuQLBphgm6m8Cyt6GqMX6nYlohH/DLullTM1cgPwVPQdvY
FX4qlwe8ETdSNsvssrGG4kQ1kMDcZQ5HZpokmt4pKmkfKv29rowZ8fj75MMtl66rHfPsLR7H/daF
cOHMi+bLJgy1L9YAf2ERmQ5VdJ2ycWL60+s2uYrkiAeTTeyRx8jd11W5zUjCCEkn+yTXTEZoABdx
6sui3PrLeS6LLtgoKjzzwRZS301b3+hi+i0n3jr07qPaPpS6PWz63oGbpEF4HoSLRmlRjzhCe99I
9Q0ssOgaREzUagXTOVNIclwW5X46lTtU0BNYiA31hSLLMopsShMqXKVclBtlU4ndckkhambQEI/b
9TNydXgweiu+nETuklvliWZbZG1SyI2rqrUrQhOxHouTXM8UBUmNQrlVMBsUL57cXcp4Ri5Kqwq5
dHW7+N394m935+KFuRwpz/Ffu2/8svu3b8NLh7hant6CG77v+upi3SE3/XKVlwMvX+HUDSW+1IqS
WGbQR0ea3qYdGfTkeqCbsM0DUhpym2x6sfe6uriMTvJguXT9rFztlzry0caQKyaVtBhSig+olo2s
nDwYDQC2ysXL1ut5rl/FiKiuEdiE0f7P75Mf+buDfznjdfdvlyg//Mv5xVnltimmp3Djgy66YIm4
yOYKwPy2asxY7wGUIGonM8wiWVuLpNO1Ma282QbWjK8q2+EGgYN4wo7meshvq3LHf7mtLCM0DPsU
4zNxQkPGC7+d6/Itf7u/h5aMSSGuZJcr/ucP1cW1y204n9NJycXrMXJ3YyQ/91wPl8dYGpUgA5hc
NRoQp/EBFCeWjfzzRqXjljvamO+U1H6qKrQRsYAeNqUM8vJhOEchVJtWZOIsMeFwZMgn16/NZWNT
aEjo1fhk/n6QIT55OaU8iVyXH79slOuIV09brUBY20VJOXKVcV2NqsJEtvH8jup99E6sbls3gDxu
k4Rb0yKJvKXK2EGyBePXQQ57eE6PT9rUbpwZm7wBu4WNEAChv+JdMkXY1stYEs0m/oko4ve7jeC1
aiqVnL1n+t6imr5ciurcuiyZ8eDsmepTdvITXbvAXQm0PmRe9Qa6cxira+Wk6fT/uYz4ppgZf1Rk
hFwSmgzFIC432gpCNoOOhhUEjEddZNozNZzQ+YpcyAndTMGLa/kUTFt+b2LOFHdQmUIqf1HM7Oht
WcJX8AjNTds3aqH6nWhGJ1h8RKi0bVhaXyX4NYgp0bWR22wihI2hGdRRuC3mIGiVbsuW9IzekhnI
FNtCdyN5WRoX90s5HLtiJJYNlPrhWJZfVLpguggRZ1kirpJ/jFySjdyRVeDwKCgUSGsAYV4aPYtI
b7q7QPaNnejNE5ldlyDtZVFupcDvFp1ibzeP0eB7YPDMNWJ+b9jMh98P1kRvLT8m98glvAwqg5sB
QtT90uT/uir3ym0xSo/o+07WpijqwQ+8GYwwMQvuL8xrue26Qy5N4q/yJjRUUhHNy/srl64N1O4f
91xuk6vwNcV8QHxErl+Wlv4hWuYeBz85WxB75Q75wMjjBM7d2aa2W8SQC3Gu8IkNC/+6qsghMpKT
vVbsrylSFey1n4dGMXyiQJ299S8HZUa8j2NMQQemqvgvBu1hEgQAV2T8PRI+BEcaLuWpHbeQBQZE
NxynJOeCsr9sKI4UpWqos6kTYnWhRkQumx5+LUGE6W6QC6ouHXgtaTPXPgzDnmlbUeCFALw7+xns
+9HAnllC3ZrAu6+rvWSaXNflkjxGHi1XqwCWxH80xqobqgEq+T9+lgb/WyHz7V/D+7f3XyHWHx/5
ibFq5p+qYdiOrZkOZBVRrPwTY9XVK6gKEqu6JIFNU7h4OgKKbZHUAm81LHZZNltdU4cCoP1f7s5r
uXGky7pPhAl4c0sS9PIqqaQbhMoI3ns8/axMdjfVFd/88c/tREUhAJCEaEAi85y917b/N0VVDQ/1
H1VVW6M/Y+PEMAzPBlxCafercTnqzGkoUFxzQcLqiGvNd7jurUDfDasw6vFqKYCrk1xdVdFH3y+0
Y9PIOjf1CJ5cb74FJfawwQqnra0EO9LDGx8nYaWgDu5sFF1dUzM10kHVK9r0oUXDllT41u/7Fg8o
wYqLSireoCz7rNeKLUPNb3RcZt9LAnXtacV90JZA8VyGXWF7M6DJ0Ut0JktTER+9xAniQ36ZjQhu
TNI9cbLWZ4huz64Raru6D7ot16gQP87gYJMe0CQq6lGrrHLLyd2+oHZ8RoX10pBZ8Wp44xYd+K3n
Bu3BY7y0MYaR7HAlYTpu1ncRmaD4qKGIgdD/6SheCKEUyFk8OtqJ0eMRh05+r7hkZmiYPBFa4YWz
UXarSQb9CVRAmjcbsrRee+InE205eeRvQG2u3sqyvY/V+YbArGgz0qtFNzgeXX77V3GDQAmu8kM6
vol0shWnROuj5kA2smiPXjjQ9hOPsEMIYC5pkWvdBQPCWMHb4PWhUt4iuO8mWNlADwccxffWElfg
WfPWp4g4xjsNwR8JLCZvdvXZ99qxKVV4nB2W5DAutgsZngD+f9kKussWklYWGfYJxUxwG5drm3bn
3Fp3owr6qkjvmDfCaSvmaWN6I+kF49tk5fVeCUI/TGIHrNTIgG5yNkkSR5smoQ0dF1l7WNCdWamK
LpDwwDWkQNzR5FlEo44s3ey9daliFKA6VbRUADp3OA59niBBC9HedaQeJAu5IoOi3VcNDlWkKonv
Nt6NDZAQb1JKIZB6GxSwY3AfJkp8k6UD8QC8N+WSAPRC4pNBrl8ov26zceB74M49KOwiZbKuZ9k9
JI1TYJXd2Xly9TTchy0xynb/aTVDcMMl7kcRm+muVQs06glqW+CjIzgl9RWuH2QdlyiuIg1Oi+oh
DyNBZ6WESCGIJb81UFFiMG4AfNQMEUfjNa1Ihg6BBzYWek8Qm5njGaeEAem6CMxlo5nFDEgn/Obh
5MUjZXDadmq1CXL1Vo+mdhe1eg5AYxpuGmEsR3u2i2JGU4OSThu7NrK9amDzGS2gri2cNZ41MCxE
WOGYWT4S1pSqXfFK8G57dssSdL3xbGRR/1b3xVMWFt9UVWE4O2TWnjIg4tDpNA20zRtNqchIaxyi
TIifmrVxebFjcCFkMSgfigE2dcQLlaFQ8iuN3xDyv/eaohxSGky3TdyP5JkpWE9iWuMQVzEBuSWW
qWFAJ5dYuyyIjFs3JzzJ1PO9+LkiZTQ3EEOHi/KmZtpNp7r977pH4uCowXlxYR6j8CRpXUM9QzWQ
EaUelRtV6YD8Ki6q66B8060KD3CNkh6dGQrENkU86HbGChWguVmUKbsLvLTd25QUDjHlMuC96ciF
FTtM2LTDxuqUwbfalvTvoUQRZkf6Jmhg3StYxlaqZjGcHPBCJjlWXScIXrrOTJ77vKQ4Q4UGZr65
TnPbPZaqsmvDdrnndXazwTuhQ0aJYXlSSMnPRFPbl0WWJDeFFRxaB7RWwUeuINRaaWPX3XnG9JuR
ifWEm9fE+dj5+D6GU0/sEUVZ5myq/T4rlblzCUnnt5/ykxmgpwB4s9FEdUMuDLHWR2Kgcd2Wa4UB
9AkxG5XTy+3gdamTim15+3Xzck+505GCBXnTl1V504SfYttO2r08hLyL3P/HEQnJYQaYkgn2oYs5
bC9iVD0ZlBqJKeZlVRF5qHJbrsk7ycX1MakMU5U3M05nhnq96fqY6z75aHkDc3pGeT1zytnJiEGV
O//zM1Dk85J3uPw5eZQvq5eHyb9yWTUQk/B1h+UnXsyfh5bb8hj/8bVeDvHH65SPmSiDryenadbX
417v1zbD02yFIC6v76N82OUFyjte//T1Pfnz7vKOX16dfMyXZ3r9i5dHfjm8PCj2U3oC12dYVYO+
IUWTficsd8R/4rOWC6TjJNPK4395EvKm6xOtPPNQZRZqam16C60BbaE4LS73mkws1gH5lZ1BLFja
MTdu9MC6SSBEYfEPTRTUcb+tpwo2ucbcfKYWn1RZC8e3EDJgufd6U0fra2cHCro77n3dL9cs8WB5
hOutl6O0oRCJfDkiyu9VUtGlmOq0PpGEnqhMiuNBFFnlqlIzIbxsz7GCJgRI+ObLziJIh0Navl7u
Im+QjwuiWdtO6nhHRLrH74BiM6fKvVLzi3nhp58SS+Z6p1qUxWRfUq7JViBsLpHznSUbHYdGudzG
XjAJnDZaIPH7ANOUn4JKv9U7Xef9LU8NTBSuHXxmjIGLg9t667Ydfjvtb37JSYensp0pgDgoudDr
W8RiFkVYubBFn/U/bV7vJx/GpwEzEdwEVYp+P00VgujWOZjYSWJ1+iEl9k2DmojY+wjpjTG+Bbn9
hNwp2MRo03nGnE+yBSU7ZXKznro14LICtDzaYcPGtIezQfXQgXpO0uLmxrElNfhy0Qo1vlumISSZ
fAjxF0BDE9M7T0zvpMhbblbdou0G4SUCXXWSixGWzRpQD0QJ8PElzlVXGHOAKjB0c4kfYNItF86C
VHUMnP0guvnTPwuy1T4rzRr9qqzKckWgbryzJ3ghYxufZoMIgVlB/TdV7sbOAmVPRiCxd0txME3P
WdaFgre/t8sUaxxDRwwRzabWNePoOK1xVEIFy+aYED8vuyONDmh5BPtpD/WbVtk3DSMSLmd8VMn0
mGvmfIhw/eu+kQIxw7sfrMfIDg4qiHxRzPeUSEOne3JMhHMOE2egB/ySy6bOpbEChLMxjHJ/MQLo
RBVkomxUMG85SgE9Yty/1jyb5jZzgptBaAPlZ8CZXXd7VCDg+0RbSb7/UlU/dq6G7PhRdpNUUbO8
9JiCzNhTeRl38jnITsTFY0MBh/NPLLCZMTRgmCfbOFIPb9UBQajMwZFxCM/1NcFchvzKRThHBJjD
f7odlQIAGkIW3nlxfl8MX6o+D/sk8tbXjuy1VfvHvhmd5CaaQvItxK+h59BJUcIt8HHO66up58s2
sT1wg5A6Ex8gflyu3RbZzpKLi4ehwr+cLyORQuKcki9PnnB/GjLc4GBG+Nlkx1u+YLl2Xch9Xaro
PhaV79KJIvvdzB+xjXQ6nQXZ9JY7qQ0Oq6EDmyBftDyF5Np1cfXXcDVhuEqcuezxGaLEePUwXDfn
TH0bw5Cs2Fm97+LRovAomn2XVcOcSDxyATPMomD0R8/vj82yNbe5EQa7rkbBIltq14XsvMrNUHfr
HafF0R0NWmrpqP/u1LnxCyNA+CAWYCUqfwr4vLD8BnsTlHTY9p9VnOIlFpUl+f5J1YBck/uum11W
HFu9wSlomfaut+ztkBacRouhwxNwmpPd2zrpY1hAklGnXBhaWrubuebJF2TylbZwK29GdWjpJTEJ
JIVGzzY6gEK+WfTudYXgNhN5r6rfocdEVYlwHzGRSQbIrPfEQavZaTISEuiS53HsYj9sq8zXGrNZ
yScLOCfEvih+0F0h2heFs8u3AJX0UGA/z2BgQ0UKw1NPkmcTzspenh2dkadbfFnPUuogP3i5dj0Z
nNpIjuZTMRUCYwzPdhJzIzMD3lIaR68prJMjFgqTQaVGwGiVtOU7eVXzxvgIjIykAQ86a+3uYzXa
DlH/0leesiXoEB5khq6xHiLE0LpmneMeGv8SjckJFEC/c9rqoU4RH5iLA14szjCIWCZBWHXfk7RF
iDANOQxjTgn0n7TafaTGe61qD0ai90wIRrLKZM0UF9DRDIRsRG5reMRXXsql1gNadSwKdVibmlvj
mmbYLCW9sqfo6GQNZL3yYmCMLvThNoMG6jutd+8mDd+lpnke7Z3BtJd4N3F0s2Q3sBQXrBSXjXEp
jXWtnvPCAWGB2zqfEKV3SDFsuyRrCE2UbA/JBlCklQr52dq50lT1rx7VpXmURITetN1z1PNbsyzh
N1y+AW6VsDy15o/FVGaK2qF2ysG/xAwbpgJfV1wP3yxsLNhvimDVZx3tzHRpffnECiAYuz7Vz6VX
3jXUBXx1cVAZfEZkTJ4iyI7462ffHcEWh6O+HVwb8RHGulB0OeQCPha6mFb9bbaoINyGznCrPrlB
He+bY4KZEiw+C7nWCyNEQJjZ0TZxLzvDneNOCTqrqKerTY4sXVjIsfIOfHsPqf3h4LsBH0d7a1CD
zdDF7l6F9XF5bRGY97U60eqGZUD/TCwGYuqO4HKyTYZPlOCC13JuXkKaP0y28bDRDuftsdOXLrIz
f04p2BsAGW6SDgG1gfnA7bg6yHcnl51VJFbIyMn9wu6BTE72r+Wa6xJUwjX5752eaHQr7XzKFTXa
yf266I/LtetC3s2+PlZuy6OmcRHtKsRi8s5f7idXVd1Ofcu2Py+Plfty8FVxoRJpZ/1M1bz3yyyj
olyS+mfOJkwgK3mi3b3ceIuWPs5NsOyT8TFpPMU39IKkJEeU0EgSNAKRPAhf0Jq9H+GYv+A5APck
DKPYkG1IQQMZJ0tt44evXsO+2OWu5lOyIHYmwjIOeERf1cYQ4JWeTiNpAz+DqaW/VXnvJXE++IKo
KQUwTtYmuIkVhdQGcUs6HcdhUR4XPfqpJTuQH+Z7a0CC78IxuCPvrrkJNAWXRBrPH04Tn5eptL/p
1L72lJh6bGPW8J4qJ3n7CN3MR/ScHQe89k9kcn+zp4VctAi4QJwHzm0dVu1t0fYkoVBy+Yj08rHQ
A/UcZuR70sC3cItg+5c3tqgkpz79aL002/aLTapE6BTfoCbfyqPyrnGq44W58eJyvLOoCyMd4c8B
7HiLEpJ/RuiuRyDUqZ/PZNKqPeN6iH6rGP7XW61N0AQKqyev1Ftexioi8Z0XOXcjeOs2NmDk1No9
sx+BUha/NDa5JfBWIbOoTfAAb0c79RORQvLZLtQUFs9Ov+cKnFhn6rSdlvXRdwtGqnxWRA9PkB5s
/TTiq36wYDtdni5xZ90q7mLjfghn7VwYc3g55OyY+2Gy9JcZB+K+nEtvm7bd+Ibk9/LIqHQTv2sN
49haTvrUD9O7/FNqRl5DHgbTnT7nxs1id+PaFO8MgLBbN1Prb1QGywOsedi4ih1+QBmTr92sOZ3i
poUYMqo95qblUR5wxBe2Hiy3u43myr4lwiq6fIAWYaS6GrVMC9PMb/s+PWpWMl0+QMBLXgSYYrEx
SwFnCPa66ljfCLI5y6MukQO8WJxivUigkKedfC/NWv1JNVp/NNU5PgE98jby6Rc4eDvdKV9iiC0a
MM7tXFfmIXJK7yEJKbB6s1H8LHoTF1Ckv06I67ZMlMMjbszpIZyU6XKPPiwOhMEn35XYTLbm3CDU
4gfpoVUs0u7VvPwZT+YOzu/8vY8Lz4+MejlGojqqlfbeQw9+OU5O/2wys+iN0ZbuJ6HhYgUJ2vu5
cyltiuNYceknozK8ZQi4wF1ZOeOHIrpvmhDWm7hHCC0qVIcAwqlT+WmVjycmBtodZeKcNHpeTzO1
65ZMn/dw1vm4A50LvZvXdyrE7MsxbGdh2m6574gJPVpmWnImFS64zSLsmPKv9LjvBwycH25rkUeV
mR15VLF6awU00ORfmfgN8BL3IysxLBWTYmAljapbp4XYJw8BF8lujews76BWPT3vrolvOgDpwpoZ
XO7ljKsqmZ0fQ09UrWc7LTLObuEUBJMxDm32E2ageNl9qeEENkfjxjDH8ibjb23SZgS4Wm4uz6dW
EekqSgRtswnONAzxMwFW/pErJ3kEbakMwY7ubquhUcEJRyoxypn+MZiv8g5oTWfQRbV522lzdTaF
8Q73rwr3mI9nGChTK1XziyE5pcixUx+dMKq4ti0tUcXF8LggClgNml0DvfeISu3Nj9ogeieLOUbN
+XkqeI4EnsTKi9KFj5ejedFT5ZbWS6BkCrHSdnrCHGnecjJBGYvc4ANQF4gF/nAKswo8Q1w/gnwa
9mUaYLcuyY8rbRoa8i4FAUkFxdkP0xnJGUzr5lbXzPGUWri+9KGqX9Wsvpd35dvz3GNJe6G0km5x
4nkkfrnR3VjCwanVov1hoI43xR82mNQCILGVB22e9T2DJ2W32Eby5ISUpAtG+b9yzkrVG5T3RAG+
QmiF0oa3kTOZpy50J4xCfL1M8LTy7bF192VQm/gF30y9ncJJO2JHau4mRCQgGisxMnqV91z6wCT2
WdMeiEPwaKtDnumG5jT1df80OjjJ5N0I0vVL05vfAYO1m4FcxZtRDaPz1Kv0yAIn+r706Y18LV7l
fYeJYnxzIrCKS+GitFYhUWkOig4SNbOf2nAj36CamRzZK0vzMLQjXuNomHddGlpPMSTAy9sd2OHW
pV31Hqj8Vru6N944ulKeodAXvhW33Xct107yaFTqPuKo4DqZw8FwgizfacpUHuzCcx/shVigqDLM
nz26H/JslLe0N4LN2BEVUlhadGslaUw2Ab7G3H0gg9X6OSkZF0UIRndGDnqpqgkWCMqhf8XDfSOP
FXXqJ5DV5Jn+grNDCD7tSeZUOG171CriGIS+0koPNKhCy+AvdjSdhBL5DuucShWR5yMXchMYGVF0
KicThJrBlw8Tj5f3MMLj/+mWtusaNJf/54725nf2MX40v7/2tC+P+aul7dCQJjoOXrVtqcIapP/T
0uYmx3UQ1NueZnIDrfO/XEOG91/8IAAE8AzTcoA98aC/G9zuf5mmplkqx9NdQxiK/m63/3+QuUGE
/7u/bXp0yzXNNVXNBfaNi+nf/e00GSJarV69J04aCjKj9kUb6q1Lq2UEh4J4xmr90JzjFfQtUWNQ
BttH0lXsNbq/IFqdbkUUAlk7Wh6uE9LW50Sg+gEnbObUqU8WIvnVFg5O51dtF56GAkQsXadVRWAH
42O9O5FKv4YyeO5bpltK+O7afNk7i/SS1rb7U+yiFzWUTt1odfRB1LC7ax37drRmSPqVvo5t0zpB
xyoi1cRU6IZ+PJe/0zJfdiaj7q3LS1ynOHaGov1uTuDuK14Wvcymz97R0bubwOx300RgwzxjCPEi
52U21NBPo+DWNRrFp1aT+g1jFj9oInBVAUPHwtoFuWU9lUl2UsMGYkIvwo2DaDnZc4i/DwCSE9c3
jWaRCs51xs0RE/bqgliFH0ezTe/1MHy3g0x7cmO+uKl7DpK8OVJiImBvfu7LAPgnjnFoRcxTQQjU
xH6gOptq8imWUH1DG0BBlNnQoltP46hTUzHT9CkInbe42jY04RrGymPXRn5jar+XQuStO9UtjFeN
a723Rm3TUrimAdy08Xtf4milUJWkzJjLXJuoCXVkaI9+7nXVFkWWysViyzn0mY7kqBqVReECWUEV
VnQCNT77rap3L7kewv2ZWndjLeEpsmnfueEveD4RiRwEQmiR/tAMOgPfvl17zPlhLUakHg/lansH
g/IWBsq4UcP0ExnWJnOOy6ASFqiVgCNiynKm/YywAFtra5NE3Mwnq4qXrZfUv7TSwqeNEXyT2ujj
rCS/j/hDwK0g2zkdsZgQ43tdfyD3YkXz8BwM/Y1GltEqmoqngaH3OoY6QBZvt8bFnIgeL4F7YXug
nPOgu/m5nPOzpZKtktPvTo9QyQA0BcwrkkSEhszhu0dlVwyNycpZyvSQGcZDOqfvtTUw1y3Lpz7N
aZ0X2UtK+PxEYl0Hu85A1xCkqkB7KPteZToTY+OtgjuqtneTQbqxg5s9DXjlQw9s3cLozxh7VeFn
2uYDQcdKvZAfr4Y9gsC9ERL0kU8oeXsQgQNVCYqZlAqqYdqX42hu7drZ91XjrT1lnA6DCqYsL6mD
MCTd4cWo1oiBi1XFvB/M0rOt4aSFzlCvIjX/TNxHr6NVDLjTJ6XrLjCVYxcGZOBBrLmZ3ae+acc7
u8nPuQqdZKmebGXuHpUgIyeOAEKtiV4MimXTGH+CrA7yvDhko7UnTNzFmkA+SGt7+2R+mmeDjLVJ
6yDGMKSJbpwMqhelnDV23XjXZRWQOI/0rjZPzqDWHD80EMKixUEfQQDFxkbn2Kb81KTNEB+qHw1E
/nvrlj49SBxDuXX40dlW4rdNAbEEU4YI50B7ncep3DISf8xjR4EzIqpZ2J37WXdX3RHWzFqjXUh+
DTgUk0gdfyRyhZSg6QxvGxQeGLVV3c0hs4WCqift8F1eArbWZsGHpNpee+Y+R7SppsBog5SESKfv
lq0ZqXfesHhbQuhJAirXQRw9lVG9+HAXngDB0f7q8k/g9aCrF3qSc4TOJj4qOU2E8SmALDuABVRR
2oG+Cz3t3qm1jEH0eDvMDzqZnB3IlZVhRDapjwEpMurPJB7iTa5bL4tePMUhYriBIIm1xTzsBG3P
OSXToB0Ke/YHl6CqsMJ1Rjhhf6r0Jd+OPAGj7ppT3OvNSR/xnnTK8mtAQxEFVDLm6SXRLJffBmQk
zBp3Rth1+7mPH5ypBcNALv2GXHiuG05jn3QdJ2RFAI2Tgxbgh19n1o8ZYYItmaEQzlVyY5aSAFDc
Mes0SDwyWur0bGUZWYVzdMggHBCOa+16F2HSAGqPdPZ42UBFaNCFoN7IjfZTd0iGqlBRnNCPKify
oywYWvq9UljWqRjiap0qAmWd1fkpynp1jTxCWxOVmeyLcbntEq3YI98CRTOrEEpz0BRLvhnDKVpF
tZeeQYa+egjBdobpeKd5qKs90rKbMsGqnRQzwRONaW/iji6rfBZUgpSTXKuXz8hJnKPcyLtx2nOi
XZ4lPcjplPYCTgHUYYHaAjvGorMmV+sY4jIDfq9cjqFtPJcqlXClj/azZutYGPWHSQhSM2YxERwy
JmPGUa4VoqlFsbJddYkFGmIZPnML+1c517gbku/oV5hL2UR0kYqzbhjCr9TZvA8LM/Vnb7mRuIQQ
Mwsh8sREUcnejcpyU0+qsfo/PW5EnKgz1PqfB46vc5mTfvJ13PjXY/7WQqpoIS2DoZmlcizH+KKF
1HCVMzh00SS6piFyW/62mzPa1AxyO/in0qvUrwNHU8VuDn9HKCelZlL/3wwchZn8X2Zz1VKB/hBc
oxM+6gnZ51dZpLbobdp49Xhr1N+jbo2ablUrWxyqlnmv5pfP/l95Ml/zY4RT///51/4QYdahoVbT
yF8LbsjPG1b2SzlB6lwFDyBZuFBZr2V6Cm+MXfkMKdj8Xvnx73AXH2hX9YCD1+46Oo8v2nnaOAeS
BkCikIOo+F3pl6cvH+JfA+yvT1VDpPrnk9Vcl8+NPoTpWXx4f4yoZ60l3TcztRtHNBMq4S0rxMKT
3TBTAdkGVxevJ80/ssSfnXaZDko+oxPoRV9N4kbkWhJyJQmnxtxEuqVtahMlhg5OFsMbi0FboPaY
6nstbHFKOE7C/jGCJuWSKPcVwWivNHuuNnUCVTUVDrtAeO0W4bqTWnW5wO+K3qAQ/jxTOPUM0SiJ
pX1P0krktrQ5yM0Kw18hnH+pcGbawg2ITFuwien5XRcSiAKTx96GS3krJeVykTdcvyorJOXlb6l5
I4XptAOwchmTtyGvD1+QcE5cTBN9X3FlkTYr8Sct4XksMD9KLIopDZG2XModqjCbLMI7GYl29yj8
lAbGyvLisDSZwwiKiCksLvBk6stm25xL4dGUNoIvCBPpKKgj/AaacHiOwut5xYg40gp63S6FU5TA
jNc6q/ddreo74FR4JoT2f8HKrGKo2MpdwFRUrJi6YcPXi9+kySHs0k93SGrfpvt+8T3I/ddN4Y+w
hOOVxh4R6sIFKzEqdJ6wxspXLj8VF+Ms17l4d32Vci2QVlu5qgr/LZa6p+sr1K/mCkead1VsvORJ
gACsaSG60uR7fbFyTRNuYL4O/iycwoqKPkeuxcI9PGAjdoWf2MNYLG/LhNe4Zb4gXSjSjyKNBhe7
iqd3FF768uWyabhC/bLTxZlgSWO6WJNnh26p+n4UsWViv9zFJ+6uO49zPpTQylpoWOpACNG0CJCo
29KimkLFOXZebUGmpumnSJokumjU/tKgHQqvdixc25Pwb8eiGzwyIkrLgpmb+FvytP23fyK3UFJ/
OV8rIFeoAsVZ3FIi37aQM+WzKeVT+mchXUlXb1dAVXUVl4vFOE5051x+KnLRsZObcjGJG66bf9wl
M8lXadpZ2Zii5YvdAj9EnuJeRTTs7Gyv3EFUh44jbgVAI4BF/9osAjrgntfGUOThureZIcaLga75
8iEI1h2/yvrv18PLNSFy2PeQEOVWE7V866aZ6F0BWbjSEuSa3HchMhSga5mYQ6yVOxeyM5i9ebQC
r8CGy2qn/lYGJT8kQhyQCkmGXJvMpGq+y9U5LLTFl6tyUbvWB0jg0W+lQ/R6g3x0fd15PZq8D/p0
jUQDokflO5/+8/bb5qjxtdMfe3jLh1o2hPmOILqwhGlRI3pnLwJxR/ncKcV9JaXoxpDuvFA9XW41
bWG1iWbJYBEcCT3SXdotBg1SchftxDgHs4OOnoNc7ivfOrktoSvXTbkm910O9+UxhdLnu3nMwIvq
zs5Qle2UCE/YfzrMdZ8OSxiNfNP9clomOIbXXeAf7oicSsucj0j0myUFRBXnK60FeyP3jUKDKNeu
iz/30W2nxEpww07h3chlw1rep8CfP4sX/x8fKx92vaWUj7tuy7U//5R4mtd9Yc/0yuNtmPWBXoD+
SXej8gdxwTUizXemKtsrhfrdDGLLv+iv/vG04yZYOZlCoOZu0FVO0bBbpUupzDQdG1oG3YyWRPjd
5MK11EckSA1mCa5D14XUV1035VoR1yiRq8qXmiq1KoFZtAl4MnGZK8YuV/1uRDdhhALgJk7+q9zq
uvlln7jqNWk98Xsl7NuJE6h+YaIKKMZW2/QzLsnWEp3nOt8SJnhAwldu06Z75+0YDpCOyA+NMsAH
aFIKri1qPvCbPjyZd1SW0stfl0IcR36DahON3JTm6NQnj/KRxdvTNMwNLAoMBa0anAj4WyQiYpCe
LLkaCaOWXABRQnpuh8vGJSJoGudgD1VavjeWoRQlqaTVcmj1W6nNku+SFG2lTnuXeEyywra1/Hy0
PvvEqE89oq55cj/qluij0Qn3iNLnvQcaWCuJGwi/EX05Htp/sACe08OtHqrgMS6pekpUgDgdDBgX
+2ZK0Ha3yuIdRv08alxC2tppmdqmD7gCXzrGuvMcpsd4PJWNlh4HGks7K4wOtRXqR02BvCkXC8HF
MPHT/dDNe3QvLqHilJz05bnOAyKg5vw4jNVjrOEjL5nybSz6TU1QOA9okKq13k3ahR0sZURSUSa1
RHLzsogpGaVZka6ljkwuvsBVYhuEgptihYjpMDPboPaBXWettksDs8I8jwG6HEdPh1W3tIfBHcO7
bqIFao0UVCYdFRcwnDt7QQpUqRZpCbQ/PttJzX1JHrniR640ksIYNJpJ7q4ozV8V4vUiQ5CYusoA
34m1OiHLR4siMkoFDynnFaAVEzijL9ueinOVuprYnXqIWuRtLj8dA0aj3XWXvMflGHDOqThjV/VW
KGesdSsuQrXE/WQg/NdytSfsDCjk0G0cU+Cn1VEQuOVdKyHzlXeSa5P4fZZr1xvk/S4PoeLzK0v0
1pf7RNlp5zYU2KqiP7pioS6FydsnVjnZtZW2FDmFUVRwcp+jmNxcNedhBmgnd8kbI9iGYmiHg1QB
XTnUPL2sb8AhE8vVjIF7KHrrfgpsEy432ARTp/7RBONutEMYVJd9XfM7dAVqVNAU5C4r15QNfYpE
8CUBGv5zw3VzvMNySVimlvnDtBpGn9QTTgCqV85OcxFc7cJk2xnE//qW64+vxW+KIDfjBk6jou/a
jf2c3TLteFQIJiRvfjPkj3NOgXXXJT4renCqbYbnm7l5bMdzE9+KWVKyScLjPLz0dG2pA6NhzVw/
1f0ofTGTO/Qoebum31smd06y63S+MztcZS76PSXg+30uktt6OvfTGUQEOos8OHXKwfXWtvVA9NJI
2mh8SPNDOpfrZtpSWB+29rE4u8jYuGKvu58Lwjc//yR3p+nINV87yntTrpA6jU+dc7CShJL83Yzu
N33Vm5VwAG6ib0Sb1D+otQFhHXQqlH4EmRw292pKVmRhdMoWyK1JLqa6tfNDL0I/tinFQfMOF1zy
rUnuW/VHdqNuq9XZOlYfRBTdTquKr+g6Xi9H42itk/f53G6ST6ppHy1dUb/cKPcWv0Rk1717u2nt
HvRf2gNJIYf0OwDWl3rjbqa9R4DFnbEf9gRMruJ7x7cJPr5n0tms1IO7yW+0ffUDoUrU3RL5BSw8
NTE5bwPlQDCNfSaYvkLSwwi7I2pgFWx+gPu/QyuxXZ4hdJl++qDchr/nX9FL9Vme6/PEzH/d+Pl3
cEbwPp1vXbGxbvVnGi6b31TtTof+PTjwrOLdsgNq8yCAP8fy/mhMe2dH6spsEhzoo9WG1bRYK2NX
5L5dfyddIo4ex9DXSVRqqFvvsdoBuKXLmk/NCiSS/bRkG7Nbq7/M8iGK1vNbWG4hZZNACkl/yleQ
UEc08ExrE3weOAh8xvV4AVGsE4lYIepRm/fmdHYePF5WcbDXxZM9Hd3B9/z4oI0bJXg1lj3q9QXG
FhhuTo5v/XYJztGeDK9NcRNup/cOGf8v/RzSn2g3JLGGMaTpzfwE6Nr2tt2074BoBwcyFkr70SSb
/MOoTuqyfevyTUJDIt1X5e24Re6i+HCm/YgrqfgfA0T94fxyMJFCu6LP5awcfHYMhce1cQcfNn2p
5/XJekYUBgRgW23KV+sXMOdVm6xbzqRz8IhE1HnDDDBjTXz3oJ6TUZOszZOJquh9fvaqs27u1TNj
r4fsXftNRgeVCfWHV6zRb32onJX1WSvXjH52BciqtRceMsYo9hoRJAydWMOPv9Jfi10HIQQJ+4v9
Y3jI793v9WG6Ec5YpCDFma+/MhAMtxmfULGRVNr/AsP/m7wnE6OFjViWeL0tEeCmueMZcng0ZDRH
gH4fjYdiXhOF5uV7hNnxb4C1H8rP7N708e4c42f9e/grfa4J8ITy3a/tVbcObtPX+rU8qQ/IUcNt
5Pf0iVZIlvZZvCK662DevpAx8KTsjfvkN5nrKEYN3JUb9TMuNvZx2pZ+3QFK3DXfut3wQEDCST2k
pIe96NFm+ABSkx6wpa9MX/mulmtnC7h31W8QS40EHq20NbOCZIZrsam1TUdKBT/ZTCAehvf8gH5M
93iJeBRXaN42/Ka+mtoxXYV4MDa89NLPEaasdGa/40pf6Vt3Xzx4b6hjX0iz2Sz79D3fWb5SkcVw
h14QOQTC2l22CQHdrMeNba7Jpznzdftv7s5ju21t27a/8torP5yGHAq3wgRSonK0K2iyvY2cM77+
9bW4z6Yt69jtVG/BNAhJDIhrzTlGH8mOIt0ev6L1wnF4JJpKW1H6QgqJ6Jkar79cJxDHp53lT3df
g314ZOa5L/YLJ2qWrt3bbq8eoAQPDbG6q4UroLFWvZW+qR/YpgeozasUiE+5JtxsDvcx32HAv7hJ
OK1vvVdCv8hjK8M1WR0AWA2OfNSJ184+sNbQ3ls/oOzl02td137yabwqmyfmXgnRNryit7NeiLWh
11jla+PobsJDfQx2+YX9bPKZfWWlweda3zi4eC+J8qPSzj0FP87GWYeUI4M1Wcd/zTfp0Xszb9On
8Cr0oy+4mKzrKYMed779uQUZHmLMxXSAy0Y+ZN2e4hFER6fxIyO41lx6352Y4RAShnJZzI36cSQC
srX7bay7r3biMrbem/ZI9ElFgJohzDqD+BO5JCW6cmm0DFw0p0VPjTEyEX6WmuQDx2LSAuSVAft/
/msJZKxbnUlJZyWbsrfXaVe2l67znZRmBwYhuWE4D//9kDTAaBUD041ckj9oiTFWiK2njuTWK29s
zAsUMbsoTfVDS+XKHZF6LovJlVIuAgVeVq1VkZhmmy0q/YgB51hjnQvdYcJPSPYwEbRRwnVXZLzK
54HDj4iURgiQAoiSBkep5D5rukkkZYx9ft7ADPPjSL20BzPDcdyQx/Uz2EpiqM7rNG8Y/bzpbwN1
2MQaB789s4OZnjDTrUmX2ZA4pvhBeEOcgCrQEoxB7EI7JFGD3loAKuRDl1rX9axoO8nxOD+EchYo
Kg5ynU5g3i4a1BtZZZPwYrnUyPyL80rTBnDixE20ldQbm1QRFZnUXpaDO1ESlEu2qAbHqa7uczwv
GjztTDWCnesJNOA0pATecpsI+qq+bFRavabB9bh/nmCKEXIy7hRr8vxzAUl1C/q/KTGGRRH3EJpF
OgZ6goRURBjlOi3gLCIPxO7p+k2A3k9P1TEe1i5DJW8IHnEaqoTdTiNjtkV7rBq33tEDmC7oAwBc
1yYDdT1xyojTc+o21guKWrRvNAWXdSLqdWZKvJoTuOSmCY+LJ3bf+eG8bhhoL+vBsRCqbUInEHCb
fTlvyL56VFsSgZj1GE5g7wdRiJMlOtEFWVvDwFVP1I5NSbM7FY/PxWRdHz5blsOFVcF+QaSScVHM
3SVzXzzwdv0FqZnHOQJOYgd85mVoXY2ZGw8qYv1CYNZaAVyTZVW5g+XD+SnhDDFfkomhACPJ3Suh
IsosEno0AXqrBPJtPtHfRNG5lg+ihmxJThzktk0u0HE0T4O1sgi+nKywJrqAzMnnrgp67n93D03D
4PFD++UXnMiDYH78n80bRbifoCLG6Q//bqR5NoopV0NnRZsKQ5DLa/4bKiJ6bLaJlN3yTEe3Bd3j
3EkDLwIejhwsDQSIaL/9LcEy9X+ZrqVDKTE8+j8af/VfSLA0wxEdoR+baR6voaucv1QNdNXShEbr
69s97cH2f/6v9v88tS26gGTtS4TFYBYi4kwJ7sNLqdvteiLOrA2pkSpt++paAVjIOcBYSBJtrtxm
cwButCbrNyHS0xzI+NGHBY3NfqYKk5lM+8PxNuyR0dAID+h4BKTXQxUB1WEQRk8SRkbML1oFLXH9
ybPmVe/BLyrze+5rr8bSivAaqhF9cY1Gxq9r95ZAP2SGlKkPRqOtA+w660zzPqkwFT2vfCJCDCDu
9JXZbwi+vt/1+XwJj+HCDZiXpMXRSklFyCPnikwZxhJ6ek/owhcjWUho2BeVYq9qYupSC3msXscU
nPvIJIeCmVuSbTN9so6aIPPF8YboQcbFSvGdpCJymCdiyHZFheCx7W/7KXPILqeaAVCTyen3MeKX
44wGYWeaT8D/kR2lz1BjDWIv+M5W4OBVa++WErlM2uOv8EL966KZZF6O9Sqt9fs6Sy+4Tj50o0oy
XIUgJoEi4jbK584aHqu6eOs2w8CIvp0TgmXxlKN1x8FSLltlap401e426rjB8BqvrH5IgLyO6z60
rxQHGZ02PQOWvhrKuif7OL+ycr5uylZoFXy7WjHcVhlhG5WOT6aKo31KampS3XfFtHcXYsa1PmX6
azElHBlUKXr8Vs/oqpQ5BiPjpt/K7BaV6w2l3gd4zZQoiB9KubWsoNA1m1FXN7qB5ikUcAuykK+D
lMzb2Jq+NHl6VCKFUMuMOaK33GfxfWV/VSf7aqwycgHYCHNVTvfUbxHuDIRIfnHT+BKJsbqu+uDR
muA1sK/1IC59bjYHSyWNncaQc9DMFHFFmmwbDdlWlEVPvTHCO2u6q7QiZ6dyhsfSNdstUoy9tljp
Drg4W4881padCX0t5VBOtJc8m4yNTYY3KJH0iLctgW2zrszpjhDHbG+10TUVqWolbinraChec7d6
xW82c81/Np30pUqrjG6Eyajb0Z6Jk/o6D1eqV1zpGPLcFBlQbS46/VSnp8ZImkP5UI72/ZK7hzJi
HD9XJN4w1SLZvF/jkry1rfZaL64dhbmgFlv3i4OIuy731oKryTKafqt2CyPi9LKbRo1btAGW5Z+H
1mZ6XhZ8xdwNKWWlacEJPc6vntvCsdDoGnZ/9akhoNCFRjJKHa9nQumqil2kI9LsUE1qi/mpNjzK
epGwOjpRwZiKPJfBuMu6wdyHUEpwhBvfyFpPNsU8bLwmwlbZFTtJdzNifTnR3eTSeZ2Ch7LMVxLv
LR964eeTS61YEhdj1Iju698/FMT1OhN5aVTe/llWFvKT8h6n4elnP7xczkzbrEjmrHSzv5jGTttz
YJ6epQ2baavFyUzmXEkME2Uw9k7uOKgymYhjfwMi1sdfHdUG8dWrdbNvw2WnY3zay6yNOEDfnJQ0
dDyCfC4qr+wY/4LklkujUVHYTTUa1/9eJdcnjX4dT7GzO/9+LH5D/trMvYTKBdmaEqUgqQ2Vsfj5
4uh+E+v0bOU6VUwk5K/IhyIMrEOoklb3b6jF+bfwtPFXcTkXXNwYn4i/PL1SJ19Prhji5D70mJ25
MNGBKJcPLQCOXQpt53GkZDbPfjWmyVsF7DbTWy43rvFpLJ+CpdfAJsauX5dOfau1AaT/Dl0/9EW/
r7vkchzKx3GeMeXoEelyGnk0ot/ci4p+UxUxxYx1MTA5jcLlbYqG+5jpqb4wRa6UamfkTKanOrle
ctLKpnl4zGMFz/pQ2qvAWRDWLRnYKkev93pYPrV4LIh4VI8KU6dtxwRiS8TjtosYuS2vk4ZG053b
4CJYXhsDEaelfFqEO20RJqtpSrprKMcHRtLlRYW7pW41h36OgYNjLr+YkxGvOquO9lE7uE8wGtY5
Kdb7LlbsbUXL76C44ad67v8qor69t9WgvMXxuzYoAjlK1z8uRR+D1C1u+2CikDZ15Ys9CTNZdJ8n
UbBTWpSJVWQn29ZRX4cuWvw0rF1q1txwW63fRN/6asKzEd01HF27MacUhshKAGFIk5mLvt4EdP/J
o15xGlMwGcI8PJBiEvk2FVMcC39TlZm1oL2Wz10CX43BO2C6VGH9iKmMfFji4GYYYNczmsjhPops
1a5rx2Xrmgz5K8H8NNuWs9BxEPdlyYU9eflCgYLR+9LH9oZZBZNh0aY+s+IT2VM/P58rxA1VT1TN
VJIyeu4DIFkRMnKO0OZCoq8nqkO2Qth3JYbBknjd/LMk152fIhd9VjAdbc/dslMO4VyM25ixwp4W
ZADaVtPXsktkip5ZrBNfm2Ocgw4O5Kcq5vggOefywdJER1MunjDXhvVi24O7lZZ3i1GBbg4o2Gjr
XSziQdL3z0+hleVrRNXk27mC5iFzIk+LsoclnysjNuQkrb6a4UIlAU/ZSsyGOCLZDFlQwKzNZgeA
5IJGQcwESjFH8JKBEq+YYi4yTDISi1ZFG6mmaij3sgiOZAtXaAKYhJ73smz6nbzmoi8of5DN6V/W
DBlCtodKMbGSD/JAOD+VS0vdz+uuwv0s97tkMJwjM+W6ijDBdBU0mGFyu36S+96UhFm5qEl6bai0
r0FBE85xiJJQ4y9tCCQ0UANzkxI1sZJbdBHaEPnQOUa67UlE48z99zq5vcOk1Xxr6k5kedkmlA9n
zPq7dYv9qS6TDuGjyP+R21QebnIJlJzQS7vgp0TQ5fnhfAyeD0QnMw+qKAcMckoXZu5NWpTLTmIx
5IPsPuKOoZQon4+iZ5vRvJVAjNO+O52jZ+h5XHRc2lJcof/suFPT9KN9aABwS0ZYLXLfnPKQT2fu
adlKqq+OaDPJHROLM/W8296tcwpvIN6OZuD5bJUoF+Qb1IVlEoT8ia5EwbaO1OdzckAnoTDyeStF
LABo8wPDPgGho6IiTxl5Kkn2iVw6r9OgCjqtbvqykdoGpHJi8LUctL6y52oKhZj82ekXRB+2DDtK
nRaJjhK7Lhn9jpA/yaV36xRoiQhbR3Nlui5mrZiZw87JYtQ60dJcIvb1T3h1oe2SSxDate3iNZ/l
LjzD9OXTXIZryT1axYW9bxMIwOIUlKdk2UaRCjhN40qJSXfbp1BsGvgsaJnFxXa59kZSpuQyTEsD
4GASrOUpifKcOVibUSEVJ6edjwz55C9WBr0PoQ6QO7qobTpEJzBEPuVIfoSPvRFRVWmfMgORFZQz
JOWH561rI/PJVAaeMsb3tIdF/VDCelS5Mh86xU/h5MvwCnmNlh1a+VQunRu2cp2gMAQFUpbz5fIU
GyGvnKdFXv9T4YXCVAMQ5GR+F5cae8Zzsz9Z8SdjEl9M3ICwgzQLLXp+Y9IYH+3PlvqzgV/+ZojD
Zl7rtvJlqCA9fgkgQvqybCqrqHLp/PDRuhMB4fw7oRSOfPQSk9Ca5IhO5MucSq6wNC6Jaor9H/7s
o799ty4VCphFarfE5pc/VRHKOEIxI5+VkJNsUTHWkNVoo7gdFQJ4b0qBj3jAEEsqxj/rUPhxsulI
dlSh3ZkQ8eRCzWNI4ZD8s1Cqh+SfyD+WK9+9jHz6w994QlSEuAj6JM0e5EZYcajdifc+vdzpdwcp
YRJddk3oluTP5YMtP6r86YDUSRWapx8I6ydKBj4FJBZ2hWWgR3i/l2rHU6ETyHRMwcw/E9RPEXYV
ehku4SUaiuVByjSlQlOWzcLIRukbBvlro5rWFickksAIFSVRuMdaQJaCSqcSSYhJcZyVgEhbccqd
1a3yqSvlKnJl4qHwmiLwIVLNeno4i10rmdLnzt2d6ardbkQBmZsVPXSh5pECS6m6lE9P0tOkeHId
I4dvAZxYSisHNSzYbMHFO8mp/FZhotn+kGd+51lTtZfqy0iMEmJxa3S9KjrpS0MhklG4MTDVE1Ej
YFLTdT/RCIsIyUQ+JgJbpNRSLrVdHhFSvFlEAooF9MdCjbaVOuJWqJzkkmYNGzNu+70UGU/iV+VS
Q7+o0UBSSNGuhIaD7eEQJIYYpJrAXI1mRlFJJ+W9s9RyLwuwUg+Je8TkKhm8dsMywvwTdD5JOT8t
qVZ4ESkEtxt0W2V90xVaUrlU88V2ydJfJbUV6Vv9KhC6J/nF5YMtItuLAHE5FjNaVoXK91bFEK1k
Lq+uSYUA/tQHtFAFnnyMlF0kkEDAMkIVny5n46yEt7VV0vP/pxgN54ursSxJB2iwKTsHx9oLl4Pk
WavUsxB2Wf8mXQOknf2iT/ZSBS2bAHIJ8Sv3hfNKdYiUTd/ghJRdgPND7tIKW1rnJJeW62UxuQvJ
6iROnBKJSZ7upCh3Z6G1XDo/yC5Ep7UvPTFqW/kap2BIuWhPORveTFIk2IO170wmY5fBEPZ7eAVQ
AqHiyQepYo6saGMk2bQ/kdTlD5QSor3b1W+yCC2PNtfLUdHI55bUOEed0bNzjTd90C+LPJwZDIgR
3EnsS41QXedF+J1iX43RWUfbbNHiXIo6PkgxuhciUFdVM2WyLwTr8nke1uMemCssUPg4SdKNFyV2
TXhMBNXmDD0FNSeO+XAWOId/6OhhACL9HRj973UJnE5vRCwyHge9KG/qIR+v+6DBCaYjX1QpFA0x
oCGTjKR8jNeY3x8Gd0nQuwfOLtJxK7r4hXynyAMa8Xm9m9Ul3jaqu9xqKFnUwtmTnrrJqvqhgieP
Qap8XMwg2MMsQUlh2J90bcZuIJQk5aLewgsuyTDaV4F7xXA7uepn1ZDMWi0R0OUw2o7a3G1jDY6v
a9ziY1SfXVC5h3Soig2a5ftkgjoxOuBWB9W5IF7OQWAyBGQigz0O5hhuidNdVuMAFd0O9mMtkGqj
BSFXnTaLrVz1DtOPuU1qAK1RuFZGQ115U2sczDYjnVhTtorXFr45c0TbtU1Xt+/3Xhjn67C2rOvQ
WY5JTFRQqM4vo+EZ69EZ4Us7tD+F132HGFs7dPp4Q2WLTpVQ4smlPkXeaOTDzqrb6mhEcpBL/zhV
pmgTUudcLxUKfdJpB7A5tXZRhA6pxAGhzjgo4uuMZNSVxmx8lyfrJaP/rBpmuYeJHO6LprleBueG
y9n4aPSxS1wsNGfNQdtk0sbxw2zMb1D3kkzaiDJI2G6sRK3XjQMtBEHlEQ600P4RO2GYOnFmZYy2
xnWvcO0VO6xzNMCozaDtySgV3lmV8ph5Rue7xNFpHYXU3OgF1uPS8PRxS6nV72F60cPiIeiifIOT
YWsGw7dSQ0qJF81dRpwYgfFoFfl0FVRxsjet+WlS9YiI9KJbydiFKlrcbdL3n0sTgUtfaHCpqazP
ifrFbiniFsO3Kgw0MEAqFX5vjwCNxGS7vypaE7mHARqqMVQqwVlyX9ta4xt11JF6QCB1YU3qXWty
sxxJ8V3UQt/kc4vZmzvFGtEo6DnQQZkHdoci+Jouo+VbGIJNRe83joW0o1RnY5fm5XIM5xA0BUP/
Hakn46Fa9HmdI7JZxvjbkO07ouYNhrDHRUn+UrUwWvUM+9aqVjiIRapV68AuNgxFpKvzxhViz1U2
w0PAYzGT0+bgqjNKlyhkmhmxW//VWWK8aSBfTJlgrlxutX0KqLLRQ+7mndCsTLkfG/gLUYKDbMHw
YpQZ/tIYOSdgn83EAYq61r0J1PwSaGV6rN1ur2YVsrC0/lJNNEtKzeg2/6ubbpqGN/B3TTcUOE38
M8T/77/5u9/mqjD8NdcmC4DWmKAa/N1tc51/2QZNNpF6Strpj741A0ObSrYqCG3VVrlFY6r6u9um
m/+yMMF4rqvScdNtz/pvum06bbsfe22mZxOOapga43gWVUFW+LHXxk1IXdyq7PeQhLtNnTfxDQD7
5LKtaiSvA0leWRT5ca6kR6zgaPn0WjCo001S3ZrVEuG96q+VLsV5XzVULK2GhhZu7DrjGPf6oj10
cEZaC7Qe1fLa96LBPR1R/9EO985ghrHFdImfhf3gkkeg68Kb90O7sK7DBZvw1PkquwobOJpCJdcR
QnLDLuh+r5dap4uHaKxUsj+8t/auV3l6cw8Nu+rQVVXtd2/eGMmg4Xnt/KaOICuUPrhA+MBzRGdO
g/iN0KKyCTFM62INdbVf/3CsfeSv++j92W0eE2qOMVNaBX/48os2pdVsmh3Qs/YWYlC60UYiyNoC
SRnlFcTvhzqGHhBD72fQEP/Biqi9O37k9zf49iaHNzm7opn848afBoLNM8pUvmWh6Uqa4T5sYBEY
M2pp1Yxw9BkQ3xw3/toMbramfm5CLPAR7RaYj1dG1Sh/2CQffyLMxOLk0tCR//yJuikKAnqRHS0E
LMVaMkXbQjPr4x82vHB0/tCk5ovTo9Z0QoZNWzfglvz8Ni1tg3aoA0AZiwbawy2TbTPZyXMVjOvU
7sIL5jzB9dLScdYHbd+PynjrNM20zpxaP1aGGfnZZNuXSWy6/u8/m9jm7z8apktVx2bGIWmKLfTD
MWHVg45ov+v9tv7mBPRzbSX6inkVCUbwGJuquraDpPrDkfDrZrd0nYGshbbApHP7zuYZRGkyukbZ
+/i6LdzlXrauVDwQv/9qH2113dQ9z3VIQ7He+2xVt9UTLU35auHkbhaXr9GUdrvKDK3+w3H00Vb8
8a3e7WDbVMmatbLed+fYg06JlrNPvlXUtOmZmnBdjGgTR/PV77+gIcQN73ce0dV4fuDgcAC/uyDP
UWq7ICk6Cndqv4oUlHFerl52sZPvFpp/q8G7iZK5v6qq8bFzTETktchiYDBYEVtBILtlbMdE8ZXR
1vcp3QE+N3hMCvwbtyf9Y5640zPyWQ29N2wDJf7ehPTllIDp5jwx8GzC761mL/s5vW3ccqZibCXI
3fX4iM447O60Xvls1la8/8M3Fxv03Tc30A+qQpqC+OT9Yeu2oU33khM307t0p03xHbJAYxWFfCsl
Gu46tVnV46BsncF7bDNsAiTb3o7F4GymyRq2NkkTLRoEVfG0Ve8wJHTLcWMQH4vaHVHDwMGio7IC
nw06JrMg/jnLnor/qq5h6Sy6cbR0M7ma2q9xDvGACA51H7zOdpugC+2Pip68/P4ra9qv9y7LULl3
iYuVxb93p2riZXa6WFnnl7WTb8nLuaSE+tcE0pDYv6clKdP10rvKmiDGaV/MbA7F+j577bVKobci
iOQYlt+KlP9V9ZNOPuumqbRPUUBtITbKeI1hfWf3aEWMDt+xkTmPXo9BQP2SKG70lE/dsKLKLuyz
vY4coUeynM+CFEtSW5df5h6S6V7hZ2aS302De+eV1VPXH7VUzCrmeuUazpXeMd0pLEiKULVCb23g
pVnFIzWSfrgLq/HJRc45oTsvgbptSvNBVa0n18oemsQiDwRs2NouaHIOZMWUYBnSgrkixvDd4lTG
ptRH7qNm/IyTy6Wl63YThu3wCeDtbQ+nFaYPUn1oMu48fp3RSDArL+atFtY5244klJRM9luH2Mpc
2TO9eTRVwESj0t2EY3xJyTbfTdUTwpoF0X1mrICIXZiqkDovXSoCfJgCDMq9VjreqvS+Ro31tXSa
W8t8tMsWmmRtfdY1+xE146uTo2EjueyQg7+iq2sgvHZ5kWaA90kXEJB5E/skxhgrrldQt5vuJovm
PxxVv164XAu2FngQSAS247y7ghBIYvUWuR5+D/C4yiffHVJlrcXTYzABdwojdR1kqJN/fyx/+K7k
RYH1shxxI/j5puM1HB3eknLbVZ9bY7zry+x739jX06I8NWb6knr26+/f8YOxlyuoD47maZ5nmyIR
68f7XEubv1CynrGXyfSqoJIyT8lDo3TttnmznGHZeuolEU74iazl9vdv/uuJS4VfF8NzzxMRXe9O
3LCHX4QggK/rlK9VIxw4unIwl1RBCaNfQGZxlG/K6PyJ/aAZv1wleWPTdhnnGobBpv75S+dqoIBC
YTubvUPDpR+2Rp4P5A/P0wGRw1vOnAFNaNcJJ+p1y8UTqEL2Zg/PiYXC4fdb4YPhH5/GBZgGnE1z
GBL9/GnSGHGmXXktkgNGQaq4bISwCbwQuW/uzpyZ+CyvEQGQFGSWN2kQbBC1JNs8Gh9LWy98KrOb
338m/aNdw3gYkI5mGRoouZ8/U12X5kKbrvV1AxVYBm2yEmF9JAM/V+H8HcihjXGxDJAu6SH3vewl
N8r7GWvosc20T+mED2BP8eCC8MuZvpNmAmVGCMZ+3XRq+Kgl+lWHiuCaochAL4LqRpBf1fROIjOY
tvTLgj9sZjms+fnW6FoeoktmhGgsrfdj2tBUFIUko9Z3zMXzC2id/bXmBARoDT03ZQ07I7TNej0Y
VDMoZqb7pTURN1vixM+ZrbWq/YYUBcMH0Df6VJuxqjqcOK23XXJj44zIHlWrUOlRB8ahN91HVS8B
SNkR3XZz5hLmHb3J6faUjkd25SE0uK1OoA5CtlEZR/kfRl8mWMF3owG+sqdphoHWlMuZ+PkPg9hA
a7x8dkea0GmLQgCpCkp+WJbzfqm149DV69CKQNyOSrbuC0grZfQd4OjGihjwD72p7Bmez8wCJ3oA
NeYAtg26v2HW12NSvuYTqsJETGaBbe+67IvijhCUkeBkhQZLcxTjHzxTedUQqWENtDx1sKr2gOIx
xH9VBSCkI6jIS5uLxHoTZB9FpY2utg9jaX/7/TEtR32/HAA/bI1359nYZaMZljPqUyLZQZrNSCkX
IjZKJx/Bn7r5lutCtR7RJ9gaQkpPb8l/daynIelufv9ZrI+u9AzAuUlzFdLwN/y8Z9x5MMfZ6lvf
y53BH00XOauevvSBh0NNm4+xhVSoinuRlIrZkIyNm3wq0xvHqw4ePuKFD34MBG7aqnDTt8V86Xg5
+MGF7kUuxjgJIV2g+75YOi8COOOt0/rh4IXgloLadjdsjEde9hHpbrJZYIwiYCypjLpoAnM3/p4V
3bwOHP2mg3C2s3L7Na+sZoWNYF4ZC4E0Ka57kIaHSOcS5RouDlTV9XaTJ0wC6othBm+aUz7ZfcK9
vfK2Tle/9F2LISqKj3FNQkwTfnO1JDvRQP9jKePX6Q11IkBCJmNglNSi8vTjQQ/h0hEcr9Z3zfSN
cGkKsIsakTjHmP73e/GDi6TNFBZUEUJvJlNiJ/9werVZahcNoQ9+FRbfk4pQNKfac+m8dYmLB9EK
mzDHU2QW5uPv3/iDIS/fUXc97PSm7ajvJ851EPaVE1hcngtri+i3XfXuZB7Srv2qG9jsFyxxjt53
uFJSGziDGqMrYyZPeoHISiDdzXG/mVaPc7Ka7DXhccm2xKppa9EfLrsfHOhQoxC2gy5Ch26+20Zd
GNd6kKitX0QoTsf6smyTt0HNbifFWudx/L11KMn+fvPIQcu7M52Kn+65mk5pDqjpzzsGtHA7xTFn
lzb016qhgtRTNo4T07hwjqEbUNi122qneMaeKsO9jvNZb4thg6IiQDxr3k5G022iqBswQjPQXOL5
MdZG/L9/GgL9Ol9jR1rcOsmYcEz1/fAr7rvBigauSaNbouOuHDIMUwdtm5rGa8rT33+/ZT48Ypki
ufhZLXDo7+fjXpKGOSmcABmvxk6/Mk3eVS/say7OGHc4ftfeMmUb5U8H7K8zctfWqJJyuLJDTPfd
9Q4dVlhqZtUiXe1extm80xxmh0FE3kw0NTdMV9bkew/bdIqUNbGawSqxoCIMCvPwIMzXbt7aa0Md
dhCGLpYFEOfvN4z20VWDGCudGpzpwNp6d8iMc28tUZtyRinmG1cVEJ0mGpe0aq+YN/4VYetfDaa7
s3Xma878UJkh1oelIrqVmECuYt+NmU34+09lfrS/GCGzp5jdQm1796m6cAh0o1Abf+4xyKtoQw8g
BQ/EoiWkCDF4bTsPkRdNuV2IQGDDwPFQ6RQR+8TNb+fcL3QrfjCm6a8+icaHXgvvogAfVFjQrTCW
y9qNrheuNPSq635jB1bhxww0rwvuC15CsKML3DH2Io+YVG4TZMzglFVnexvZ3vDS1lc4Ixa8z1R4
Dm3XvWWTBT07I3fLSJxnvQ6/LXWMwVmL/LGIpqtMEwrYZqmOCFfamjHA7zfYB9vL9Wzb5mLsMJYm
qfenK3KkuPFsFXbtD6G1Nsiq3fYmsOqxwH1f9tZjHPV3ttJ8B8Lxh2uO9sFYC88N+EUVHp4Ly/jn
t44TjXI/gRu+jUlkn6i9uY/pOvp6YOB4LW3tMDbNBWD4Eekm9U3DqK0LDAz//ZyKuZQF+1l0I365
M1SgTbrKNWuftImbxsyHVQ2yfBuPBXbiSHubEPZfz2VxTEy9/cPh+tFkkjenmsskxqGW/+4s1xdo
p2XPm3fObK36MPJ1t/ySVGF4pCuvb2MF/zee0EMyhLsqop39+93/wVXGUyn5mbZma/iv3u1+RkpF
50VW7cPnyteVdzAC/INtu4qTXCdJ6I/fmKnQB3NJxpQqGETPcQ2u4z/vdzc1yz5cNN5zyL0vpe4k
67Hq7NuJog05P81DVmDX1qbae1QsV+UwDL4ZThRdOlNQ++EUeLeJ8lYkKrq+fA7JjY2Rz45GeNvr
3bHVanMVlr2y7sgZw3FlKE9kJeMGbCy0XC0mmnRynltKTK0aVA96lL208zCTQNwkb93k0Upts7sW
ZzJdhNLiDqgy7S2m+KnoKuTPVR7uc30i/tY0v5CrY21HfSo403v3KtTEC5la8JY6ip8Maw3H2T3V
HOXRDBhGIkZ7jpFwHyh/BVdBnIGaKU1QEurQ3C26cGGPxh2NDSJBvtN57clGGewX13juFy35a6Cu
32Bsbvr40WEGcYe+QLkam2DAml0w53ajwLtPHG9eheF8GfXx7QLH+rkttDhi6Om9gqeFLeyg/u+w
k94UXvbMSKY/NEm4XE86yruq1y66zvvMJCi9qrQpOSLxVFfcIYtnaGKPaoOPDaWLBwGimz9FjNvy
uSNUprQyrh16irFKiVepmo1rkgXLB+KUv+pRtXxVU0SXbgZrIcYVrpvx1ez08VU/dd+qGcN41I8Z
QqKcZNocljTzPczSsfRSdxmInDjFh5xo+WRv42FaOxnKq6UE2kLL7aVTkt7XxDO5yqF/DyHcpP+v
OvE1d/b4uivxl8yUSeQqza0sbNW6nxXxeEzEQ6maw2lJrgsA6LYD2MJ4cndJalgo9mr7KJfOD0Qi
D9tqpCbnIhnfzRCuoeqV8VUwzvFVaALKHEPUOGGQEiA1YYdFWNaVl7XTfJ7sktmLwMvEAjQjl5Ax
YzjLgE4gdF1ulLJZbsgT0sugvpFr6PzNN3FG5Jy7pPuysY8d4qzb80ON/ThmrHLt5G2E8CidfKSG
6Z6sHJggemU+TbTw952T+yOd/VU3BmaA6c50L0BDP8/sgV3kOOE2A5r+YLrEkGPmflGiklitiLmM
wjBZrSrlvqs05X4q6zsSEDrYuoVyqzXUjr2487FoGBsrtILHMCKnOGpFYrF4mjPEv5rBhfTtdGjg
ySmryUnHW4YJZCuQZNahcrltcWGoyaUOFPOuRgyB/W7KDkNVB2uttstdotrJnVkOyR0FJpGXgLFy
mW3K7/YQXRpqjPZqqciBNxzvOZuTzCeE0tl2xBs920mrrAuzg16yuH5L+M3zbCI0ScJhuSqUYHnW
U4KrTM27y9Wmec4/Z2IlhqbsMPWETJCK5ddMX57CwJsf7A78qaPVTzXJNZsWvT01cgMPfino+0yJ
b+w2Nm7kEkPXkbkG/KA2JtW8Y4yUzEZzdOrFQe2SfkZtZl04bmdf5FEGoQfztNkF5fUwAfanvdb4
5FVAxaucJ1GjXOmp66CWDgFYFYb2oOYigm+4hTgOi2Lha+Mm956GqLA36uRCXkt5Y7iJGZiPsboi
a2+5nCpsfDqAujEN6Z4Hd90w9J/DyXwdevIolqK4sUfduCZ5EJyFTiCN0uTdVQuPwrSr6Ftkk6+h
myH4+1Ktd2Vo5chZ4Tsjp8kflry/m93J/pQnLml0yFrJGMWuYE3PGMTzZyP+/1yd2XLbPNRln4hV
nIdbDdQsW46HxDesOHFIgDNIgsPT95K+7v67+oZly4niSBSAc87ea7tbpzFoHFdSQ/Nvw19Ddmzt
2f9k/jvFk1r6fWek+U/PZ9B+f9x3OOUWRJau9cSy6oR19+YDUAaYZ8/7gWTJRi3yHQPKJwtJ8Unc
IX88/yHtWj2HVu6/ZzJ2UFa9T8M43JxQXLL5vXFb65Uw9hou0PQG6y15g6qaX2Vv/Hl8hxhKIPDB
ulcmNakJlcG7Qe/1xiYDuMRPfkT3y9zjS6+zxT0VjEA3jbTV3qmGfrPQXNo3CNPeIohRGzATDvO2
en4rXC/fFoH5NY1TiTlRdj9IsrIukSteVKe7H/39Yt2pfVMd2us0zft1rckyU1U0HscKGFJ7/1YO
vfwhqmbjj+ZnVCq9a8Mp2I9+9HNyqpx6zeezaGP7NNxgb6U5RpFv3uhxr42RYMAxdJ8TP6AeJ+sU
JPeVsVy5qqY83IVtz5hiVPCZUu2fPSNstl4vSA0S6fyUhu389PhKZxxk6rxYe4iO4nlymOfhnn6e
yiZ78ov3iLDFuNQekT9Oap9M7VhgzOnYBG2wbHzDt4++xd4btdGyj+YyODn01/ImuwZzUJ9SK29O
bgOSr+tktBuhKgy5V8WMaLubLWDoO5MbnFo7bE6l73KXBkv29NjsapefZpI4UZquy/Vx8ZgbWHlk
7swOVqsbtdswBT+LkvD3IvqTn/XlVrbftaH/+AlAi4I+2z0tMtLdYSgyFVNRR5s6IIPHJVbDMtN0
41UE6lV1ebTnZa8oI1aeK7aGjnaO0/wVef6S55gyhmLG2ii+jVntFLAvcHPuFvkYvwXnPj112zoI
94uNxFsn8txl3UePrjWx1V+pzy77OAXMeurdX1r4L6YxQ+oQw43j/KaakKQEOdyvWXsgtThDGqV7
Dof+w57752W8T5WbpyJI77suk6XERUkSrEgt+whtokAX749tZzu3E7vJPpINxLJm/APLfgW//3fp
AU1VTr02sE0y8wzHtQLOPpl9s2YUCnw/rbHsDQsqUFSvFEPyaNXL+zD7z62vl41VNIdcLQdnLm66
Qqx3t4Q342GSbrWS8Icwxe86YWxnbWPhwwpXMHIM5m8qzhtJ8ONmDpS7LhuXDmQ5O7xsHFk9/ltN
xVnZBMvc6/HsN29oyvTal96LdImOHDqXEDuNUtnx6NcmJT5hEf4JraJdCUKU8O/2typKXvx5aTfG
NFu7TnIywZB0bzIG65FuXFuHT4Ucwu2yjD10nPLQd2QaOj5W2cp4EtP0Wyx+7NULvEA18x9yrM+q
Ma+0SgB8gOIz7U2wUHtG3fI3GwWZB9o+9Jr7iz0J05CBvlophZbSaC92bsoNipA7Tdp5NtUdG+UV
oM4sJJH2T3sIr3OH8Ed73Kp5WTRbO5cdhqL2OgZGhefEUjGjKg3/UZMwUdtXz6COqBQW5U7bwPF9
lgQ3+DZ6DbcqdP7h2DSJp60xDi3RNdfLzewiKmT4CavE97cuIUzrvOqBRye4wGn8m+s0w4+qhTFs
gU2zCS+XINNYhrMMhpqT7tqxPtuWeOuXpYeD6x3pBP6raCWnVbnqhvI7lPKf09Wwp1ErrwZOFqsA
P21e8h67unv3tfPZWg0CA7BN3ov7JAyG0WmkWeuIwJkQ56+EbfACNzC7DM9YN7I/RWGMI7XB7z8U
F52k8WL7v1FxoBFucbErH7VwO2i2XcvfWPIenDn3Z0eCvZHm9NOzDGMXjOOTarSzEUw+0USPp6Fm
X2p0cChtQXo7QCkHPgPInuFPxQYom1nc+lk9aTSy+PqzYAMnm+SAcZ4IKeOrTpgblUbDATfShXaO
uxuXFJv95NQnEVDm0mf0rKY5FaFrIAXJTlEFVKs1A7WNBCTNmoCpVSgruH6kzoZDqlAZdCmUJo8W
/OPBB4qz6dOzgzV1x+ymPVmGoqPYmC1hYkiEbeqbZlWOjb0bzOES3P/B1p2bU+AHrJ7W5PEpDVfk
fNAYr91w/fjdodJUsRNIPJakQMh0Eief2p0w527YaIUVmdfZBD6VdyevlS7yvrvsQ03LFjQ0BuEc
q7Eytl1Sfum0qbZBmhMAi00FjzEvQi4ZLkQV8UVGYgynzMOvWaOBzRi2k6YyHnDi08thz1wZFIHH
UPngkf3O2ITRsJ8bZCPjiJ7fCezu9LgwF4wxxEV7ZXjbCR73QUENRaJWkvFVEAK3bhXR5sIzPpSR
jHF3/+7xECX4WVSB3C6qBGvRVqelzKpTOC2focdhyRkQltGIaraD77dklyzwwOX9VW67rt5YzVKd
+PWqw5Lwme9L5yBDNv57bnFPzO/pkWBsjdlu8bJ+n1fDz1Cjs+a7BFA5l3oJ+titrPeqSEuWEy9Y
PR6XRcRS+fhy9OSWNl2wb6s5PQF5yk6Pr6Js2RvCpwoiaqZzrXEvGr0LFLRY3o32I2u6Kf7vWyOL
ihO31LB2HZKpnYwqD6tzYQh5elxmwxOnqf4gFrT87+Gwd8NV5RPJPkJRruLedVB2d1jmymEwjqrN
v/AVJluGGSHYIA0mNNVXJ4/AVJFC2IpdWCkSBdGIM/FkX7MCbp+id4y9xTtOpo7AZUwFt7Xv4O+l
MDYiNMNLQcfqUkx3ulVkNnFrNDYf8hzBRheoOM2+l9BKTjT57hk1oD9UdQA3ZMZe4lFckwg5G9Gy
HvMwXLnMHoyWWrXIzT/jgPMdApBcz2b0d7b7eAqzaZsngrupJ+I5sjKyh++mJngnOFceX5IyCvLr
YSn8z10YPRxO/+M1fRgP0dTLrZPQqjBmbJCmmf2X1+5kd1r242+b/hA6CE7uz/+4PJ7+8ZU5Ou5a
Rnn430//+3f+uz7+am1Y1bocCIP+78HHX2oev+7/PF2jAn9DNAwpOv/XBzs9fvnHn/nvN/Hm4sOz
gYs/nvd//mCWZP52mtyP2tbI3B8/zQ1v30EUQRKHJ6iyATA8voIM8/9++/jB47H/788h5SBFdqje
Ho8/LmOq7Lt29v88FQwsL26n7OnxEKbZZavK+qvrgbj6IXC/MiIT/PHt/1wWSSFdLy3v9uNL1vTh
6EaTtwkL5wiiW+2ztvPWmEaTjarbszYN94KG0t80i9cBBpXlbiotCEBTAH/xPguc5OyuEcf9m6RF
JFVqeWtR+n/YiAhiYXHe5eA6iHZZNgDHneee8IkYs/l08cEHQRcvSO26G0q7yNq5DZSpEYGVnY/f
hTmZpHqXjE/Dhf49plqmvcL8CildnjJaHdTZP8rgFye2bKNYyOFrLAFRS6BPTQKNV35efHdTf1We
fUOwguxzEsUmyZKPmo79yvAXzItL8BkFz55lxvXUfiVTWhwTksK3gW1R/Sf9WyEp6QbS06T2BTFJ
4pCpxd+Zkfej6hEXVQseamU/L/gORKTnVUfa1mqkeeJY/bkgo3odDtCPItR+eF+IenIh84wMgUUd
bZQm+AcDs1qXRfslfoy6vQk3sVeNQ2JolD479fRsy/pfj7OwLAkFY//81tpKdllP4RHiBtCde5RL
S1UhmSJMKCwo7GgW0WOhIwY1xQKoqQhOtCD9n0un+TUNT4NZvSR5O+5UGoYbmpHRc6DrL13JDAd3
i4NjeDX6dt4OJvRZUU2nVGa/SxkbpQp4Z++yxIHUeZXBVG1JXa+r6ISNlpKHs5FVjaSE2d8+1p19
pt8y5FsvqcVxphHJ2UCfcrLmwwxp4zpB1IiiO981koSbDbXYmG0JD1sIi+35Kpu/tZtO244SOLa8
NF3lXl3ANbf8lTZ1ALRekbwEBbqYITJaHbFAncppa1n51TBUuu+S5RuNY34NQDEcXRUCECEFa/b0
eHMQnomy+TCKpjsF7jAx68CiaLktQa+i2XvaNQ9zLva0nt4NfoWTR+uDWCTNGDAhXnRxCzeuA4m7
ym5+U93qDTOcepcGtn4S/socOPJVBmP5ZujTdTUBz9aMNxGkt0wUy4CCsKZ2pwVWbhXdAX4gXilo
ZiCDQq8kc1mccjd0TBEnE84GSA1OvvLftB125LnhcSuQuICzHErjsCCoX4upcg+lXzVnor3YicqG
c3BOy/ae273QSUQVlf0i94QdfnEEZjulzj39IRAnxcotQ6hEXoo6fQzhmjTFMfzK60E9tclOJgqf
k2dfh5QOQzcZYp+b9dW0UH9oj3QUHOmAV2ddxr7XRTu0r9Emy93PsTA1oGs/u7P6zevAAJeyYg1n
6sOZEJcKYNEbWVM4ZTWHVJVWxRqHcWwYBRBE/h+bgFw42ljVvKub4dmzC7XNeBIM5/IwDNiazG7k
roHKPAN1GIoQJLvNWDjH0bdJCauE38rCXJi/7xqwxlAcRnh1qOvo6BfLv4pRslGLX0bd/BvGyT0O
1mIQKpf6u9JHrkWQVZx6UcnHiL8fYdbZGlb2JxNJPGEN23LkrokZiIJLNmYZ+mfRgndEzukpZtL0
/c7onMJNg2CbrRN3n6umea/qetnJHjBNYo9/BSidGysgQhg9EAzUTgPwRYnFbwS1qJbSPwBZW1ko
vk9YwyFGtvXJ0hzAHNN+d40S9Ci+lgPhluQOLUa0nzU060GOmzSS2Y9+cv4m3qVurp1kjmNoz7l3
guXzUlvRJauddbl4nM1UyUf7/ikaHazS7WQ9BamiiIt0yYySnA5nRpbJQfnS3i+ENmYurbmqD459
EEHHbdW5i5r88t/FZm3snehf0mYcsBhCbM1oZPQHXZ0nC9rsTHT5fPaEXAeMAwNGgDQHCS6E7j6c
OoTzJwrKaWOHzC8IC4d77VS4L0tWqvtp0t55Kj1Eis6KLYgDboyKILx03FZBsIe2acRKtIc+GdRq
qn67lrQINGwEY/LM3rx3uvJj4tsYC0/wWLMwi9NapchcWa0N4De0iMa9aw6/ZzIgDkGiea4SE2DU
bdlX7C2PbsNGNICc7HRN/rpYm0FfnMQdQ1dlIvZF2v0ZS/3HNqe1IIMRohecCzWBxSK57ru2ncPs
O7s5n316oeFqUkZzRuW805xgny0bFjS1zGpAukm+koO6Ri0/hZ26sRTVx9LLS5Yw1EjHUu6Y5Rjc
bhg9yqHep3S9YpRXan7tElZZkgW9LePmXzQbMTJmEdodu1oZ02IzzYnUqcp3kbJ3VW/f40f5ZEY8
p8Py+IQJcjVnTxxTxxhkVbrCDSXXZW4FcSffaHljPorioXKeoiWMUNYGBS11UayDZryOaQ0DGJHF
dizvNVZYzMeoMKCYD9Nz1p16wj5ru4drwgkwLQx1U07zR+SQwSJX55cp737mrRS7meZLXA84Numa
bTknpxtRI4xTQD7jNrcumUsVUpNZPtbjPdH6juRj0d6kqbvEo9Lkyk1kAdGpX3uon5+6iM3F0S/W
gv9yki1swbslRjfY8uZfWDrKF80AaSPzyl0HVVVB+yW/uXYRsBEWT9LzsBwg0v0drbRZO5YPdiDK
GfAUzldRRPbOHRVrLL2uvaWWZNsHI4z8Th3oy8wHb1D5qVMBGZhNQsgWoc9g574ML3JOIK6i8xRF
aVygqUSNZTNsI8ViFaD7u9IKMM950ULVS+Rz61LDko0DcLueQqJea/l8IwlqWeWMV/epR4wuq625
rDx/svc4t9Szk7xo5ZQ/mgK+M4Eez2gUqh9o46HJEaa5sYZfhKU3r7Dlh8uUiV983NrXPhw41ntZ
tYqSf7aW5U8x6PZkNsa0Nu/foowrN71v50dH19MhK+gxtAFpFzDk/hmiOIVNv1XRtNGtF/zE34kn
k9EgiWPUqnM9PZEYq7A3QEA3aCV5iZR7227HTWCNy5PDy7zypAvzpeIIOfNEu8goYuCpnx4JIYUM
9a3xs/TKzPTaT035KgDz0YIi2SAs/vVer9fOoNLYLYmJ7Z9IPKzO7fhFQ6K75BKbVl8grcyq6CjL
AZ/v4JA4K6aDaXUDny4T+4Yx6JNkmEWeZLorEfUw2+LYObeYysH9MiSheAGcJvZO47O0c0zxuHGP
pv1HhMPWmzUpmEVKaJFIKHCT/hMv6dW3y/rqWbQLEzJXyflaDqOs4klgVsImHBvwu5619LBBO/6B
oe1e9+OL53r9dQaczA5i6bipCUgCzbUSiRcc0O5lO9L2onPRcoYdq5/KziZOSILZnhXty8b+CnrT
OUTSuUwObQRncgjUHdTOnAd9LJg3rRz8sNshdM/YZ7+x1tEQDYJxm8vF3xbVuCvM2j/0majitOhx
TA/+AN7YZcNN5oJ+wuTunToOSB6G1jDKJ82qawnLuwnheSszIZylbKQb2xUdEYMRGEKTeesLF/bm
CApiUUVyQMpzWDLsskVYIKtipRiVHzu0qjZeDddJ5R623GR+z1rLOzk4FlYlsVybbCqjuApVAadU
ND+sotyC/kCcirpl1/gQdRlUCQK5StYt2uMQPbt5EzB4s8zuwIo0If3wNY0Pnb2EQHNMZNWdF31b
OKcP2qEz3Dneqp8BR6ajbKDGhWwvLvnGacg2apausbVdUnxzY47LocXYTrl8WihnkbsmDAk88WnT
Yj24YfSZjom+KG9rZTJ7TifMIsUQck7yzZLDRUBHpaG6o6JVexOxtjO11XmcjwinKfxkBzEt83BU
C7FDhIni3J8OSa5wf3bBHI9gJTZj/ixlG1wV/FDEJ9Ob2a0TqYwPa2IqE6ibnFt4cc70Z+aseK5q
Ck+aa+dQJssWiHG9443B2u9+gOJJtpC7jE9//JsElf9hyT/NDJYAbsh8dkMdHtQ9ERAJM5t6nl2y
CgeM5VZvZTV1F+g51oseXxugeBzOBuOSyTC/lj0rCa38XY7g5FZmA+2hQvgXXVw9qLc36JlIRMsU
XGTZ9beEE8y/uVDB1RAzHWwP8aoP7ETcg1yKhvYCODm1CsoFN9H90rlpH6tgCVYcG6NrZN4Ye53J
mN6nqs73allem6yXZ0YU84tyAYYsEF/1IBk/ee7PFqbC7XGhbbeXuf3d1A7DO4A6iFADMv26GTNQ
Or8uiZwu7Af6xdUQq+3sc6RNTNdaM6EBELMKgBpcFugg1AWG2qAG4mV1qlvt3JGjwTDSGh6YsS+F
s64LtM8QZWD0k5dIVy5Rz/ayGbw4Qru4dStn3ga+WcVDRtiwk3XbPg+XU0WjGPi76axIPGWVNjTj
HI9xMzyTnTUn4y1HNzIypGzlFJ7xjt7BF4i3RTN+i3ZsmRlBaXkAMTwK1lqIbqOzFlttCSN6yOw0
tkLaitYpL9LmR+UJXqW1g2npPMPfhuGbxcprkpUtPM7vCRTx3kjSswir5zxzxD5jwEAHdF7DZf/J
8J1VxK0ESWCy3Piin5+ceu7XzEdkbBfJsIV0otbZzDDI8r7QohoHL2sgA1viiN5AnR4XQxEX1Ey8
MEATyhuIxS0Z99ar5hN/lLobcBGY+jiL8FeVpN8G5s1ngrCRSlbNATFVvZoTZ+TIWDXbJS/LzTw6
w6ZW8M2i1k8PJWmGa1W26S5YhnbvNaOg/U/njoQweq/ZfcYvmD17cS+TbtePnA4hWf5cOiJphxrZ
uzOq0xSIhqFI9RNjbM8tEYltZlhfs2ty/gWleuypiXfSCtuN9MubvQzqChxkekqSGl4E2dRz6Xgx
sNRgV425udE+ueuQST7mzrBYJItuSyx9tk5CyVFIjsEKYH0BYPd3ZP9rA00OcD2i6/OLX7WBP3Ry
J/mLvnqzTrjFRtc/UFj7rN4Y/kZQLUgGHBVn5fhaAg++EMgNT1TsBr/3VyHr6AELDN0BgF5a7PHY
v1ZZ1mxI2XkAOTh79KEfi7wfDjKH3dMDT7sSoFwG3+FgI95sE6gK3vzq+qV7GPphFZodYgUbEXJZ
VbyjPYgR+Ct0AxG8IbXpPUiLfsq4dvkL9r+Ja4bjVI9NzR43t7va6NfMJxC+Ywbp07qJE1koDAsB
knWqorwnGqJHhEdfC3Qu/Qpy7EFJE0Vq/W6TbWfZnPRJ8HH7JtoVgMUI76n3jTvXCA2yYd2gM91B
Hdvrqmk2U4PoPSeDMyRQMmx2vlu7/0bzgH9kldPp9xLhPBuWpY/AtPe1WWzzgsYV2DNwn8lwUaXx
ayqnP6lNL6QcyEqvFsIpmsW1DqS5PYETiS6NkSvSTvpwg5qqZKDJELUFvV85ttiy398/utU6n+4B
b9NPWdscU4Jj25es9y4hNX7bstWT5OVGkjwKjlNiHrf1CKW5d3DI+4mN5JKWDGcJ9HXNuO5rprll
LcNVLrOf7WDQqaXHT5GKngeUPEqs8FqoZT42Zr4D+BKcUi+2rA7tuNFVm6Ci+WV7Ub83ImGD0aqc
XaISqHrsUcfauyPHlLkLoWCsMEqP25EhW5HXvxmT+bs5dWhrGVhrOAVtUzsj0sInms/LSRhyhuSl
pbk0T8xrB9wLJwO4KWVe/9LmGZSBPEUOMRjuj776HRCaRrAO876+nImrzRpvP9zrevIsQIsIZz9j
710bAteCRyscz62kjd5yciyDj8yIyM8oGxjjZjZt2mbJETtMMHkownmzCCgpFbWJ2TpPurKO2O/u
gV0mMSYzInFlh/R6MCWus6xzzi6qnEM5ls9R0NfnCuIeTVCIMUHAmdPvpzOL8LKakjx6KgR9EEFv
TUhSQYH9v3KCUtysDmKZrDs4oS03Ll5+hp/pNu1VtFtMMHaccsK2DjZG2arrECyvMGrbe0cqOFqQ
aDaPMAM75IUbm5ny3zcSWp7Wa5svoKwwzLszkXB0jn4Po22tpayNdefQ3sugxkQER4DeQU5ofWVF
XzDlqP52FO27qSHWxKi/q7zLzkjswjjw5N/Ru7e67LTYSyz3XjjWGxsXYeyGyZdtV0+JfPRtaWST
f2jTR8L8O3BXQ7HyD1aVeWvY78u6rItunfYN2eie5CCLtXBN0rzLOlt+M+elyCo5viSLZN/WNItC
Q9JYaCbA1Z/0MNaSg8hHMB7mXgXH3OqtteVJ3p2wZSqalaChQvMYLc5vFUgzFmaWH6fGhxVTW1tb
6OHQVgSzTYqlhHPkrUr+WYGqb6brzaghQrWtGil3fsonM4imFT1H8i+oNpoI20gKDBuRZHTIi/FX
XyhxSvv51lSEwai2ORc4C9bSr5kQLtTDIcS03eg5vMacB0RBM2jO3T+JRYvGzXve5dHb18FI3LQ3
EfajIwestfFVYCQ28bTGtBzZD/QcniaH/547hT7+kbYnfcxVm5SR41M0Z3snQNJFhzbduMB/dgHD
ljzzyWUN69U4W/UhNPxiJ2n7xdr9Zc5GeGonKNaWGMUhcK81TRbHYMUBEJZaHkwJG36xYXd8kAv1
Ac98PGLsq3cQgQgOYvw0uT4DfadtUJE0rPtuH50el2L0/jb01uj9iTameSEOzGSeyepwz5lyvjhT
mn8K5d68xMyu2dyGsZWJS6BHyf6qrS0tIU2sDvUPjjPe4C4pqDX9Pf0W8SGj+rqMw7QqaILJ5j4e
69PXHjkrByYow3ZVHtq8K46pmapDNXk3pyIwHsa/vVrylvEewUV5lupVgc7jT89xbVDhR1IoDuej
k++m3M3XZWRMnAOcNxlU+3Loftt1l782tIR2jMtQeGinvcIUf+VQNR+IKERKUBXvFWcksIHOQUeq
X2EE3yZBTpnWZB0r0uiudU7DdA4x2LfJvMp6Ozsqk110mBJqw9bDYN7llAILLgwrlccWoMEZyVx8
F7JvqykNb11W67UxNWY8z9FngHBtbfokgrkT3gOsW8O6qPt9a9fwv+bUW0XUYr2k/ZaDRaDRMFqx
cqhpltq8RAsJbcwJdyUwytWcwxOmNRZc/CjfdXVEqYO/nPc4ebkWSeHHMhoANbV8yrvGpkOTVcml
NKG8TW50LDhLH3SBy9xvOvROdnHNdGHspzTm96AuN+TLXAcVeps5u0ZYBjOJf8JOrWJXMqdkBDV1
h6VxKZWNi6w7Z+2ZrtyQN94c+qof4xCL1yYkVQI7iKal6f8s+Kw8lxaReXaXHSoUVE9lY1zLWenD
4OfdNUpT0AdNVlxGPpeZM1lHryTqqZ0SQAho4bL8mvXusO4KT5xzeFnrWff2TlUFq1VlyvVj4Q81
1WRgkKdb97Z9YO+4ipmjotk2z3UqnyDEz7fFJZPKkPrEmxlwC/Us5E1j7pt8uNCVBwrWKv8HURZE
2Sr7R11xRklGxEc6ZzKkhfVVyaZ6FkG3JZ7B/RXSaFljBeJXwt+xrdrSeTcJ29PffdO7r61j9s+h
7F+rDv0U9bANuiot3r0i+659X3/XNf09b77naaGH9QxKYbHMZ234DmGnU34JbXe3RFPzi22wQoNo
yy2xPgAeHWD50TAH1yxHU5Kkdbme9LBJrbY4GIzSE0HonohesnLhJjKpzufaadYYpGcki6Vz7RX7
RyJ770k3i15ngAhqWnlP7f0yE2mDW1ZNz+40kg86mu7bgmp8lY3v+OSie40LVmMsngkmmvbd1Pwr
m7xdgzhsfYp+BEXuPD2PkZVelWmWjBteqoTKl9ZNcPLoc25CzAy076F52WaVbY0U8i+ltXdoOyUw
AeBtWxrO/QotrRzxnPa0nDnAU9TZo4GPN80/Lc96wp1s7LBtZrGtELmx3H+Sv+NxIq/7g6jHdNML
kmgXO/dxUGXd3sXr9CMvl38N97cIdfXqRoOzb6mjVzmf5cUk1mmcWH5kkKNZXaAIOiKvL6W6C1vc
cGC0uiSnkkjWTCzijKExv9rWOSWXhJvPKRGQRLe+SOun0a8JLCVLYoNjqDuFfmJetFt1V7srDmZb
/3A80GcaZ84hVIoDTe+t7YATlxWlzts0Ry80+wn6DrONi0VgNddp8gON8Ls7huPKzNucEM2kuNkd
H/jaicQmcAQdMrp5l0jWNP9sDLpTZpdnZrTUWI3el5E1x4Ps7Vs9PUzB3qYdCv88+Wl3HUzzYrFm
bLqhtrfFfRcxClq3fipQ3qFtGhlgecVS0xcc+peU7LBblB07f4fZqviT055a+5PZPXf6ue6L4lxg
LqDwzK2fCBMxcEO+xQu2jB/Ui3qEfueGvxzZ10x/2BQt2j+cDgOmS6RW0LMcfleTRLroN+6xtLpP
KgLzZCv2hEg4WxM7eDDONcEZucO7wuKUFzp7HieHsBDOeq6V0SG5X0IGVCA3hptk/37GBnGzyALw
YYQcXdmhIpKWOOmZIMm+xW/UeeOKknXkruWS9tTbxjKO+2IYdlrn1oF4J/mSIIzzzXYbsC6uS0cv
xJVBCJ39dKQlUx5HA1tgEznpuxK0XdOyS8686xUOxpYGtJtXn0XCQQRYh7iV1UBsKtPRd2bbyPRu
dPZ8N3+ySwR3JZEUYdC8l8O9eoYuoPTewDZ0cVPzLWGg+a92WrbAwHv2Bzp9ujN51iR0rkyFbvnI
YSjsk3k7Q4na1EN5rRctOD9Rotd5Y15Mev2rNB9+9AiUeV0r8ZG1tHfaEL/YOJP5Z80OFS2ReRxC
dambS5MXalOiymQOFbEISy95VqX/O0z9epf5+odtpE8qQ3A75NW0S3yiSvOEf0a5xc2bw/DEnL5m
EjxK+iQFWYMF4B/tzvo24i4Z8R389BWNzzwXNwu3IYMS21/xmcTlkRxw/8V+Z/t/B3wKfrLNa3pT
j4skWenqpq55gca0gRPOPOhn4bbq5Bfc8FZOvHev9IBILQtPzoi8b4C+uysMXV6gMaLd9rzhLePm
ptmbvyOmkjvah5RUSxocmi4lMGOMmq+ZEdEsLPNMhEgCdSfyjrazDBRyPvrOjlG9Uzp/yBfP3zpa
OJwGvHYdBCHZq81ISs7s1yejT74n2kEvIpFL3FQIFaJHv6pCY1o1mcPshvaVD4/9HM7/gsCYpo3j
oOwEKkNYjGsNu7a/uw6EdN68ZcxIQdDOsUu089Za5v/+1m/Y76DFzbEq9LA3a2ThRTWVh3mcMQuU
6ec8OOKtaF4iQk3e9f/i7kyW41a2LPsrZW+Om3D0MMuXg+g7MtiT0gRGURL63tF+fS2Aujf4mMqb
9aZlJgsDoqUiAIf7OXuvrXn+Xad3aC6i6NbtAuUM+GBLJNUDVR2SaHU3QJ7n2rcxCH+48VMvoumL
Q0smkYvv8yFIxhNgY5tySjw8xDmVNkxmxypBhMEyRz92NpYo363Kl9GjhYW5oDjgzWy3VUXNwUXN
BligcUkmYgltIsLOJnn5aFb9tk47B39Jkl2bAz7IDMDkYkBqvm4BC27o7qKoNOv8WsvTn5QaSDYB
KL6FzqnvmZFzSjDZWPSkUVHIVhhmmOkuVdmPGyKvqOoLc7iymPBDAu3IpzYVsXOFIc/tyJK3gLT7
NNB7kI3T3PGH/Ryqyl2NyEMAwwfdLkOGtqhk7J2Qfcs1XU0arGQnECUwbp14KdvGO7Y+E960bn7y
c1IgJLycA6nRNxlxN1yKhX7DSte4YVnZYPkxgX6b/Vr2ebw2ngczjR9KX6kemL/5C1VJgq1ZMD/q
MtbY3SjHa7OnUCYH+7nR1eYRiS1LXDsdbmntiGuyW0Bm2tEVFg6TDuTwtbKkuJpvlFbQ7MEDSf2C
+2iT7arSbbeApo/8VskBtZ6488xD2DTxbQHZnwjanjFNsKyxbP1hFPfSVbRn8ZbUzTVh8P5ToGj+
GaLIc29NvFzTzvG3Bd25qerunDrjCQes5x5A3kTGYqRusMnI56G/IXzaxJm6qcuqnokGRzUeuSrr
NeF/RajdNEbyGrloL/uo0J/RSQWI7O5ly4oksoS/AQ5dXQV1draNVjmzYEAEFJB0ko9RdRS+cqgL
fnmgKc/WKJqd0dogFO32CysLscc4ph8p2fm7vhfpxu3xzFTJmK1ddKAUTmKDTCENZe1a871yleOd
w21WPQVUxZc0u18Torgfx+bGggG7xvjfrce6+dEW8m4ohLMCM9pdQao4tLluAo/zH323VI9NKo2F
OSjjiuuEs+00o303XP7Hv8AW6jmJ7i2nPRX6gfy0+1/bH/n1a/qj/s/pVX8967/+dZcX/XrTKXHv
X3bWmaQmfNv8qIa7H3WTyD+D76Zn/r8++H9+zO/yMBQ//vmP1+8pcbphLavwTf7j10P77//8h9Dn
OL7/+PgJvx6e/gv//MfutXsNw9+85BeHVJjGH9AAqfnrxswa/TP0z1L/0AzLgNrnGKY9k1Z+hf5p
2h8wBG3NxZWH+x3r/V8YUuH84aI6c+hIU6+cTPn/DoZUTPGBH3AvBlwbBxgF+E4LAzIkzcnj/oFH
oVpuQlabr92rRaTskoEmqpLkuAwzcRWHsfKcZGO2oNR4RJ9hPDoTFkNzq+EQp5Q8WjE+1RShV4j9
OtqcKoL/cQprpY8lY5IEVbXJF5RJqm3r1h5eDZGuKe/uu4aLe1aajPKOkp3wZD0gYtpAV9vZhlSo
gCD9Vb2kWynUEDilEaRonlxzUio7ZFn12u/q3SB666vjTjocshOXiTvVwpxO34VSLcij6GxsRx6n
TFuPN7Dgs4VqsWzOgz7exE5zW/ogW0aVHHfkUoQT1RFs7MbnRLEeyyygdFXfl3m/MyyiEEdFmkeY
fOu+8XdjRBS369tTmNliFq0LI0o2HEvVUg09f+2RI7oieBYlvtEZ57rt3mrEkspQ0FeNimabFl2z
7RTrmzSHZyczKsQTXK2MqmAWXgEXopnRlXF6OzDj2Tv1VFeLXIMJPhFuHUH1RmnL59rxfpago5FB
uvDUdEtBFYkDIiSMt0zFKu7ieqexUFvT1852zGU3Uds116bhX6GDafcsmDCjWMYhz/uf8wIMHfCL
Eqo3NXFKdyktPuxFtX+fhdVG2lZP+d4ortqKSYhWEFgTZSqRhkZ3RNP9FknXuq7sJKCUS5PUVyV1
BjptZU+qdSGDbFtMIV8ptqv/xcZtTZ7pC79jPpAnDz8nB31uRzifuEXpaBDo5tXWfVYCaFY9yLp6
Y66DPhnWntl6e9wEcs3nBmkSfYW5tMKsmi+cxIgOQP/rcwtib6XkgmVgRzogAIJbm+LQqh5b/QZl
u+X6D9hrkZ8Pjn+wi/Y2jNUW8Wo0rCnabTSRoTVqxDVYKIgKNMZxuZI1MvRLvyvtrVONkyoKoojO
zPnUup3gLFurSL2u87TeBoPCOidpQurCyZtdxK+Q1OrnWoZbd7Sf2qQx74JCwMTuvmog7lfMhHyI
XxamHj0/R2K4qw1HonogvNb2O+2hSvISl5JaLiyZuvd/75uHuPb5GzdUexqEIJ6qhvHfMC2FY9EM
Uovs3i5jksWGSRYWDGuEuvqVDn/D9cznzA/8c3IClouUYlBu+qL9KlXIKjHF2lU56Ehdm+rNbDDC
2ElLGrVIqxNzEQ1Fy1VItt4mou69QOdHC79E7yP8YVzXRSfIHu3MZeWRBoDR40ZE+b4JapI9+m9U
imOawu0zqwMHTHt4UwZIR9XQDmCXpk94HLAk42fXilwc+ZYyIJP6FhOJTY0KzoJf9jem4z35Rk+h
p8zCg1VA942zrl0SYErMoV186dT6lCQ0CtJmVLaGc6pZEK0GsoHXpdvjT3KKL6FaOzdWZxxcy0l3
6qh/z6zm1FWa2NkMboOORCNtYahSb86fBr87GR6m4VTFqGsokpk2MgBm8JuAJLqljuN/iekEx9KQ
LpsON1+InA8IS4A4WBN7rkPXCTkB9CJQZOoSz8hkFwntpUCFu5l7ZJgGX2yzecspHdCa9U7YodM6
D+9No51oQPRk6shf+hQ6gzy4k46Cj1y02lLpInetNj4h0S64WYNQAJlVpwzj4CpKlOs2AD6HXMQ8
FpZ4tDJc20ZXbgAO9KuhhwWd1ERFI1mLd7SXSfsOQG+yJDiqI9IFLWyQTRbljnBTA+EpAtuhOyoB
jCjZckqPtKCOJWpCvSCbA8MJ5R+/2RsYsTwX/12LlHxT2opzYD6O0kMUxMuimrknwXZXtM1wAL1/
1bZmuuVE/y6tGIqA1iqLRkPJ5znxG8WZepcmlUYGAz4MqV5xXOECI1WeRQTs1grvpFocGwYTDV/L
VTetXQa6F97k6EQsEJ/74VYPUiykDYUITOnbPjTHdTOYdAldu6Bsyo2dFYuiJG1n4H+28LO42GUp
Sk7XZD2deMNq7JyvtPn8jYpubCMKa8dJEO+aLF25g1nDzstwGwFdgBmiuyDofFRYSPo7zde39J7q
FRkwXJ5i/zSrVLGC3kirfmsqFgh/PwyImXJzGXhNVXU014LWrgsSFwBQTrCLDzMIDd6M51P8vKPl
ai66AMW2RnLTwrUj6pYmcSauUaE/wHiCDWtV2aQvsEgNFJuqf17Va5X83SPpASYpHZxeadY+IfYu
KKuKHsld/330VfM+JJWK5U/T9Kfa9EDslQcnU6ytUhVo5qHqHRRUSWmgy+uSRNXeRQ9cjn2zp7US
bxVyhfAuDtrJ9ZNwbdnb4KxKe5o8A5DjdDzlYUMJCyjGOtUIokCg8YOKEO4rH9JfoAm5yNGDH0cN
zGOlkX7joycLeszeVdIvjMDj/XvgMSbeRiqbruZ9o8wJKEM10mNVG6sm75Od7joHSpDaVdky9ndK
C7FJN4cT+oWGvjkhBwMn1kkvBAIKFesNfmaKelZChV6x0xWoiBSRLZVQPVPMYzmoT1QRviJj/GYp
vrvVWn/pUuxncVyRsIj2rDFZv9WsJgNpjZvMLZ21DTRo6YZZd6hqwtIL+Lz45JWj5WosP1u93YSe
pN0rpHHVZQQ2OANu49QdmJfh+TqGPj+v7Gmsw62JGABoBVT8olrY7WYpsOwt0Ck53rLc7+KTg2wy
B7yzLYe7UHGDjWFjTlR1pb7TgN4gWrMedDDtRp6eBIuOvCzSUzPa/s18s6Ow/PPvj1prOij/9aDV
mTzbqmNZmgn2eKLCfDhou1Lgpx8r7672enfltr579Ca/wii1eqca2lNRpTtFGfu71nyLRne4Mmh1
KxpA33AsX1VqhUqWxGtFTZgFa329CrVc2wSx1p9SKKELZbxTSDo59NIi+axybhUzGb44GWtHhx7h
HZmG2TJ01XBrIB4Pyzpdwz2FYmJW7tJ1KvKRpnSOMmcs0+1q3IzIpU+a37iL1Oo8tF/jN1KbxVGa
8Yilb1zLWr9qe1qVtnMiiLae2L72QpGGemfSu2ISzY9mVeqTSwlutOnrdPrIStbw8bJ3a8mZcxMR
/rbKvcTe2qC0SrJWNn//xRufmFmMFjDdWNsgVVOxHpqfRotspKovQEvfJdYo19iJ+uuyYPR8Ia/E
u8l6d9yCr0eWTUerA6bqKgH4t7A5FSbBNINBhwj5JI1iZY0df0CRSY28iYsn1VPNY0tdYlkZrUs0
As4kuhroSMRk4qclEAbJUTAz2Hu5nywdhowlPTt7h/SNNYHZ4jUd9PhBqCZsMecLOH0CpNoAozBJ
1ycL+5nD5fxe+l69GtF10q1X94pBvNbff0fCnUipn45OwzZsITTNdjVw65+OTtIgqtHozDvmiFwx
UZ+dQ3Fbj2pzqIJWxZXuvVgaOUtWS7dYbcae5QqsnbIVWEJahjrFBcsV1w3tRYoxywH15coyKJIU
dlGus9gVKxmJo+W745QtjfrTS+mQZZm1R+PeHmJJu7WMnvOGsnVen4K0Pal2kW/qIoBKpTnE4PrN
Rlopfe/a/jYEqbljVBwfbJfyU6+7+0JXjyOQj1PbpvhAHQQ76lRiZMaIxD/tVwjKhmvio5g0hK16
VMJ6o6hosnM3NxCyZLiY1Dxc1F7XoHBFf4JqMPLD4EWB1LqjQtzi2DqFjbEZqHxdIQf0V80QGA+q
QDqnx6N1TOsCLkU1MJAcfD8kqBYb0LlFm7cAQ9JttX5jKKpclrVQlm6B9AWl6QvoCGbyrHXWfZeZ
i8oJQJDktb/rUkus0A6LY77XBCpgH4j2TmHSdCOMjjaBW1UrhU4zRCJQHDi/V3VunfImae7CUd1Q
bLUXpSyt6zH30JqjOzi5ZvjS6DXDRo0GNY+/aX0vX52Y3pDEEleanrNLmRMilrFvKKp+b6nV9eQR
ycFLVshozYVosE/PVyBE8TfUykpAPuV1WCjnpBPOuSoVYpmDJF8byP+zpL42TPweqmIdclcsczsX
h8THOI0TVIts5YACea8CvnjSYyCr1hAOt2FJH9oKQLkN6nMK4+2x6yeBQ1UjTQJFqxqKWMKqpzHZ
ZvVGKhiII8e+kcVjqqXRuSxZ5UCZ2yAQ6om/YeTxycmhVHyse3AiZdscOyOcSJPdD1vQjENujJ4i
rNTFoFFx1MNDECoBYTl+vilqkkDnXccHzptGb3qe5nsYP28ZpxTLXhKmW8eFuxfztRuJdmK2RNG1
k/c6QUGbYOgQZkrwkkiK1Cu+XOd/AZsxmH0+i2F8shwVjmnOBZtPK1InE8gC4ra8My0mBwiUo1Vh
NvahpqJyzUXpbrRm31BmnO1YAcMFSgJZMu6Nri+3AzYamhpEOZus7nrdrOhDGs069G6UNLslKSp7
MOkgaXK8VTVsB6FOHxdbhAYWpzboLFr6Ah1FtiW090FGjokklOv2PM7qlUQ6m9TdPvCQXfp+052d
2PveOu2dmujuA72yTc7PfN3CRV1oyAAR26Bf45qJVh+Q0FJrHahKHpY0qjMNQV8i2dTdBC1SyP7y
RBHQ97NGBnAPgXJnbyoFhYoyOs61V+Y+iqwSf5ZVZnywn53NRj8qQ0gOrEsktZn5zRe7APoWxeOD
Jcp2nfjQzspeI+OiAJmBv2VU8uBRH8tyFyOJoK/eRw+pd2+507PVUbnqPSeBfEurswldbVF6jG6q
7d+2IlWvPFcdV6mqnyLPwuHsVPGZmeJzbRF0FQxafLJK5vltAEDLH9Ro7Tb2Wwqr4c5vkLfUQegf
AauBOM93GWlXRFQynfFJRqBy49qrou3JHWfKdCfFuJTUELZYUOQCLbyyxga312MWdL0Ymc2HSrlJ
knaL5AhJiJ161/CR3QWSKHMZqBFRXwHddimV7LqGYmXqnfIUtgBGMq9Qt9UgGOOshmUGk44818xj
pj1gsS6PJoSchec1I7rrCOirRXKGHpQLEucmqTOWEy8LnXTRWfj1g7KUGJyaeJcgDSb+IXoOItg3
JZLiVYKGepH5AhZC4rKGpZHYRtaA1CSc+FpvnZmI+9yS8RZohn8Ii6wGdQM4OpcQqLoyfRPGmSuu
h/kO4b0nOSN9gUcxzkM4z653hFQWX4dOeMiJfH0EvPWNgo24Kqc9WbpHghHvSkJ+DgnFzAdIw/Ha
B+iL6+opRZdwrtWavmqgg0DGIQYNR81A16YOP6Eb3zmTuDTOWX4b8U+v6r5ZpWPdRk+arhALSSb5
BllkpOe3ofI9lAHZ2NBHjkECHMO30TFCkXFWQs2dR2NM0i1VRKyAESr5GO4ZbSTrSalTRBuSayVa
RGvlwfQmaI4pTj2hocY0fKD5Vyxln0V738weCwh9QCcyFTXlQ6tPTrRcD784bborqys6fflp9E1n
I3N0k3rkHIdUqza2HCQiJbAfCKKuQReGt50v96bSEjNhADvRzGJ4ij0OOyZH0GjHl7IfOHjiNlul
Jj75gVH8BPYh3hnZl6JPkbOTZbDTIvNEWHF+Y/folpW2T24Ko7pvJBrXxC2VTW66CSr2EqeWR3kS
fTJzMqUeDqSzPGchdkeHOdSyIbBxm2adytHSIlnVRPCSCrtcdl1r30RmQc2h+k6dQrsO/II0tDCM
iRAIxo1rJ9aW2FKo46EgM1A6DzSzTP2O2QoE01Gc8GU8Rp6EK+/vkkhWu3LoIspgZnq0ioFpIOsn
TBOGt0sVp96Iyq9wvQpMXwWGSTNfqxIcXIJXD9515d30cNMWRK4ne4BOctVgeDiQC0lX2Qwxbwma
WFkdaow6cHVk2d37eZJcac7Qb/V2OICpKxfztHkwX2VSVHsW7/ejNwAKH2jZZqDFrkMAjO6ALTh6
SyCIbtTEUU8a9pBRQS1LExLIaE4j0hpwTHfleI0FFLtrURKyaBhMZlUBAknoX2wCH0Vdf0Fcou3U
lNQBVzBJwK1vLePQ7q5FVH4dKRavVT2FNuJ0d/QQXL4094aThaRTtemuk6KH35PpPxPSuyDniuHZ
GLKzX9F4NIqSMc2Iq7sYz43rPgnCGMFx1OMKnrdKVm1T77Bc2e9Xyv9fG0KawCb/YUY/tZz+pSF0
lWfyNXv92BH69Zo/O0Kq8QffvWUbKlP8KXvnr2w6Iaw/VFMI2kGGi3Re5ZN+NYUMl2y6qbqtWcwo
SKKAFlvnjQz++Q/D+IMkDJIKdHDZpkVP6d9pCk3LsU9TF9OiYaXzj2Qxzflv6OVizGMNWxe4sqG+
JRIAH1uMbCSjoLJIFXU/Zrm9iRIdQTShEkkbfnVqRx70HiFAHgfoKYIjY1u7wW4ZrZrspwMEOCmk
+UVz5B0xxliApzOdYVVjWY15VLrZrintp9rMb9POPNMJhwGQHxz1IR7kt3FMgIFF4xqM57CIK/1L
EPfM9TLE9ylhLvGg3gausoIetogVlmr07nF9k6YkEqNft9KA3FaIlR7f0I94Usz0WR8UMmF++h19
lgEAGRgLZtJGtgmqeCROrm+w6ye4ZgqE4YFlLkAmv3CZBmhhD997g7kw397SqQzaQWi3VCYai8Fl
QGxf+1GNb1OZrxtEwYt6rKKTrdmI1gNjxzqXUmgz+JT58EmHbvi9bBzkBUmOyQedaLsSWg2Pzcm3
Ob5QqgTgQI06psSZI1NFQAq4yTqoAZ2BwGUKSYtxZTLnQ+DZNCSkklJsWhtLodDlF6mzarp4rZl5
sIq04SZINhnI5XNJMVErYnMlDR81g+7eK2GIm7xSbyTaQsbRTC7HOKB9V9zXHANrll24vIzkRVR1
vy615FXgAVzoYeDDxECwFAC9opLqbMio+OJGCU6LUc8R9KsHDQfKqSCqj17oOhLYEii05pvQqpqt
zzfAdL7p1r39VSTtnUUvZ6NFqQqi0h+YxGpyOYwjI6UznMsuqI4hFs8oVrDvpdCEjGEfSNfABc97
jHH1ZBcwKJhIASVItFc/J8NJBxTeRwHO0TjIViQWejtKiNMP218rOoi0aOy4GJHjADsbs03viG1I
9BdnylU6ut+Q2jZbK7a/ZiMsnDxANtsiLl+o12C/wPfqxSud84jVX0ZRqI6uSzigK2QvFl25k65Z
BwW478KtItaxyJ4hl/2kDlTsg7R5QbYM2aWHH+YQONDnZILrlSYp1/hHae3q/C2eWklRpsFJCUgF
NqaaIdGIqGsCjWyoOEMv2mZ3QfCE9So5GixouYxixcIXtFKilGCuWvTM5YDLhXdcA1TWcuvSeDNL
KPuyWanV2VY6XFms1BfI5YOU89sWK9PG9hULVCGECe2J23t2dTBxBVXxNDQ9qEAZKWGG/coF9btk
AFuqI2vpatA2Uzh4PWCQMgbzB620K12dDPtRh6GibFDXh1xWRQvGva2ZmCAgajbCxGviFhOWCHLo
FLieUU4Q+iEQ0UtpOv3eLvTxpuoKUmozuaqo+KxhWayr0BULL0A8NmZps2qSHb8aCwwaj0hwYYfQ
xfoahhR6EMINjr5hBCaqwvzON54tEqnhbOtupMz3FQs6bCJ2u1F80oqBbPQcsxBGdM/SsPTn2jEO
u9fE0jZ53fQ7EhGQ31t1uiSKlG5NmMbLpM27faQFL4UbXDNrpHPg2O2yzTnkwriAKpI0+Pzg5VDr
CJZJlK8HWVPvN1CqFS5mpAYK1yTEYr79gvmCIyzr9W3ZeGfmDoECpLzCV95j/0oMYynUVm40Q3l1
9PQuToJXEifPBD2aZ8WuAMp5NRmj/nAbNcNV8BiG4HXFAO1NAvNBHeuigC67Ot+oVuhstUBQXCCu
rDIGPCMTGGffmElF/B1ub2lJVgJNS3hZFg5tgki+q4AUE+2euEF96MwK5KqvAgv78675GYQRq8S3
v7/m/bHphR/2qZdUNC7o4UeTqTMec6K4py3R6TeYM7/rMWiSQBdbHL/FQfRVcWAZXRzm3fmGiQt1
VN/4+Z4BX9o1Gv3aPQu8dsyBUTrWmG3pqHX+uR7rPfb1FnsSLkKYFSdse9XKIkSN6EhbuWb2TAkR
oAmY0nw557Q7UiOnfd6cb2rWGkBqBrJOp6D2+SbrRHqo6zB7353vE7IXqyyAsQOCwb4VXEY74E6r
YBoJo7G608P8UKReu/G1EekoFvk4d65Hc9zRVEt2g9GcVUUXh/kGbIt2MPxg37Dm2GaViFGJHTmu
4kNgWjeW7z+TjHRb975EkN0jhvavHOmANrfVDiBF4ae7KtbWEj/WITRFuamkfw+KmRzq+b6aXheN
0KHbd/IxTXqfVsvKieth56fhjvgof9P3zquEbsGiqTzi5/iZoy5cK44VbSO7Ps/J8niY8gN6tfyg
2tcZlPm9oStZTp0wKw629ua2VArsId/4lo/eSAb4jIRbHeYbHEHVoUlr/uB5U0iGx8rPaa7qg71T
qoQCsIWJAFTCuovRnBZGzog748ea6euXE0pMj+P4YNzaZn9vqGl7SPNDYLEWDK0g2XpoJ/3Yavec
nF9VlnebVFp7EvRS5uliRydKW6YEaa1Sw4cb5sWCdPrpCEDW1i+lQfdGJGDi5k+63Hy6j6J9tao7
rQE0KGmkhNM3ktZRT+p4HmFY51uqwqJYp2H5Y/5uLjej3XJ8T9/Xh5sIz59tqnetUTWH+WaUAz2/
sEKdBhuIIMHSB6tcoco0OqvHvAGIpZ0+JyQl6/1G90JzjcLoJYvpS02Hw6hw+vqGjodV1X5qA92I
wW88NfNAqAxhgAEseEMv6JCUPn2//XTIO6GXHi676AezdDc/0tt9Na7nh9LSsmIsSmhiFvYQ57+e
MT9WKcbGaGt0+PVg7C7v1GaUjS0NK9X8bugCfn3i+9u8f8T0F8xbHz5m3m/S5tHpSo7Tv54yb81v
8/7nXD7q8pz5vtwz10TQOzAfIvvrpwf/x935gU/v+f6nvn/c/Pj7HfN39uG/8WFzfpbnNHTq+j7u
IYsp+fvXeXnrD0//7f/k94//9qm/+6Pt1GigczcbI2FiXoKFOPZGRBeGdixdbpVQ8wpd5vyAN9Cc
fn9O6odwcPLp6fNDZvrIScIpH5j3dp1g8yIq+uAg5OCi/ttN5BPBUikjbZkJaobCRSABNUqfqkgW
7V0NPjQFSN5l3p9v8Aq0u8oTsLxbUe2KxJGrou6bBVrfrJv+E2h6F0Wtqag88fYZbUtROLEAVzGo
HwZstbCwuBARVVqc7RRMe8QBnU9juDMdcvNuH6pTtMBf+/OdIBHS94c/vSTvErlrJdOivM0O803V
+vn7FmjafmVEzANcem2H+U0oXbsD7i/eD3qGNyznj0/ne+fND/d2jv6SmUxILIzPh8F1deou5RdL
QAdcBEBWmkhJQOkWOCMjx1XWfaw9hm3w6mv0M96xhvPgON1ETIYRB7vRWhuSb9mgHQCEMPaNkFqN
AnsmONFgGjEEDGTZ4sx2SK8LcuRt03ehy+9pp6QTwjU7sDDlz5+2aI9Jx7D3Vth9Hzv3pkw9yobT
N+rFmJvKLt5k84Aw3zd/DYy99p7XXf4+bbpitkOeU1n+81ukZ8r8PHZ0YMNOaq48M8VOq/X5gZnS
S4tGYV2MrvLrKbA5GFf15KXohblWKwxSODoYA1VlKq87YFM8/a6vJm296HHpWMuUCL9dP+EhtabM
xmVIAhHeCE2s5r/SjcEM6jg95j9h/ruoHfd7qZ1HPZPM3vTb9yf+9dPOu1nTvEX6EIIuh+475NS0
l/OnNNMVaqZMKlD+43e8ZTwObAqMvXkMXWhRd+pawHlbUtvJuqsGySg2kAT5wzT36UJ0JBwLP3G1
Tsz5P3+JmZ552Z23Qkf/kcAuNAa3Iq8vphlQ2voyUnNOArCr5SrgWlrwlc2/zHxY++DJl4jlAg8O
//y/mR+bb4bpJ7/szo++H9DTj/273fnJ81P+/q1k1vbMPa7mU24+1uY/Zt7FG8wV+LI/b73fOULd
IggTOf/89gB8sISiK5mfMn8sa03O5Hmzn0+19835/J7/OGZ+f56A8fxBlz/ZLzKHnoZxUtzmwZiu
+9F0bgRAesf1fJpQNsnHpT8YX/MqK7Zu0BJPAStPXc9Pf9/0pm8NxZHZMKeQ08AwH6nz1uXmct8w
pnQ4AZAVIlx+GoPm/5hsBZf8edOdZyfz5vtfX4z92Yyu+nxyzbBd5xCGrN5Nx2WZ1PneMr458x9i
VAfN0dT9/GVD2+M0nk7xy3d/uc+mKbzMfFNZXJ48f+Rl9/LaeevyM14euLzfp9eG2WMT40Scv4t5
4GzsoMowNfJVzWce33gsj/P++x8/FoJCitLBAZpG7/k3/XBcjq++omT7+XAFkmIPnEr8BkHTMJWZ
j5Tfb85v8T5U9flQ75wiWSXT5A2KFteOaSyZd+et+b7L7nwfcSb/5vPml3XeWyfA9s6fP/997XyA
Xs4Zz5kO4/eDeb7X1TIaQJcXzFvvz5o3P+9/eNcPz/r8AZ9fpYgqXErrQYy4XucBX/414Myv/d19
l6fMj2rzLHDevNzMv8dld96aX/c/visWBr6By0vmJ376qN/d9+ldP32SPw34vbqumqBhjT5N7akk
6G0JvXE61y83o6MX47KbjoHLnfPW5b4xTTnF5/1S4ruFbzu9xzzczm9+eeqHR+ZNz8D/iRaPIXk6
oq0RptP7MDafQR/23zc/3zvvzy+dz7NfpxjuQuC46LmxydTYdvvyDSU9Sh3jJhnR0RCitzEzdP2y
pPjmdo9xn+Edrxv1keGkB4dZ2LfUhWHT0Ql6LOJ6b+AxBkZjDV8yA19hSdaUJjz3hgCgcgVa8T6O
oOznVY90NIqDPeb2nr7mHbZKjf/g1P6okwKABO4M25fRHtr9abRDyo3USejEEppDT6xEj0G1ru0t
RBTTCuzzf/h9OBmzAXA+i6oRfck7pXq+vM4X2suNe7nazne+X3IvV+PLM39333zpnt/2/RN+95z3
T+hiF77jll4sSz8uifONM5+7l313mvf1lM4pi83XzWm/mwao9zt/+/inl1umRPMNsx691zSozS9P
HTuLzvMz27isN1pf3s4PDPMp+PvN0EcJYib5mwjBaIg87KnhdcuEnCQum4a/jLrgzc5OjVLwQ+dP
XUSMSpi9xCmE3LCudhTs7EOnYk1kHYVzWBpPdRGSimSdsGNd61n7GjpR8dUhwEarU/OLia7d69W3
QvOgSjM8r0Om/juEK/myHjGwGigVkYaO9aoRgbpSfAVpWt3QxzLTZJVGkromdUYEks2x+mr5gQkx
gJlhqTiSj7jxE9XfeR0NYzwVRCSMQA+7IB83CCB2rofgWZgxpOIx3XGJf4ktgFthbsOiVkhKapov
ftArSz8hDg6i9KqnzkaVr6UKRiF8UTpTBd6DL+Da1gRt7OnceQNqaJ8qhaXT3VSJk/JiDBAeRYsB
B98StcPC8Ltxi/MOLsOEr8iM/Lsi3LOhGBZLZbm1CuVnSgLHOlUg/hQBf3liPmHVGMCNsATHSXHT
BtFrMLT+zh71JRWCdZ17z41V3jpphMOdZOqEgEYaB+FS+6a7mbxuBoi+GL02ZmTCvvdg+6XZ98Ep
ph5yQWhP329YJBNiEWf4/1T3zLrvzXYD5aDmtrOzISOMoDKWNO+NPWbngkgY6rwZJHrolfU4Aby8
LF36TlJTuUnWLNuonNfBAkOZtcPreACAYG2IRKg2QHCZftJEcJ0kRegMRqqzF3CE0Ez6lC0EABPg
fyo5BzrRSqVzNIfSgDSUraqyfnRHhFHkdAFGc9z7qIctEKt1OAVivQRBtI3TXnnI3RLFgyMelBy2
FKYrY8EAFR0b4V1lYwVKzbcoaOuo5IJQPWYVgu2shXDedMYWCdHrkEJigX+grYoe5P9gpfXJFnW3
tZTsC+EjGekjSzSE9YKWBIVyYf9f7s5rt3UtuqK/kh9gwF5e2dRlS7LcXghX9t759Rn0TUOAPOQ1
uIDh43OPLYvk3nutNeeYd7hDH1SfVJVqBrKpHbYTJCR+3Ymmc0GbqUe2nkvDpz5mpmOp5R4Mhn6s
ldFXcH6g8UegpqyrHv0md4LgjESvm7Pi2PThJsJ0u+tGFI7Kjumi4AlV/KZOoImINirqvtnmD2Tx
jNS5zCosqXlblPY7t7TWI+SDHD7GPG3xbVRShIdYJGxxKm7NkCb7QsMepZeSyy0nnbuZXjnzFoB3
48FaYvM2ZtLRWMOuAxUI1xge8VS1W6A/azoGgT5yGRI7+hMaMdi3MSWqmcyFlpykpCkZznX6eW4i
R9bHm9yLn4teyCdWipQOQg8fS1QJgZ97fEUs/01dv2aJpnqxBTdVAK46tMkOQD8InD76WDq9si0l
21tllnhNoL6WvlyCSkj1FlAho4Rkfg1HchSWTj4S3vUumL3llVCfYHd6YosL8gsDWnRJRJSPVVVM
fthCDtYIk0WOQSCZ2XSwocY32dC5SegRzzGyAEswviTiAHxy29IHHcp+rCuNZ5QSmkPReJpDFENS
K5deGUwZ8T9IrVtWDFnknk1EyYa2QHB5lddOVVnfOa22fBo3VTAvxywqLphpDrRjJ88wdqlOrSll
LxDjBBrVa14EIPBGuJkhP8NqkK7S9yw0WKFKepHNTLeb+Mz2p2sp5Kja2IVcR2+ub6XYyF+oeqqh
fCFVNXBVMxL9MQugmvBGClJ2GBMiBQElZOidnmVteLHGXPCzefYmmcWfA+ZjjtJihOPtKQJeJjKo
oq2pAoWTap5a5BMKL1p7HiB17uvghbxxYosMT8nbZ5XzDjIfY7SDRT6YjZDSBAkuchB7ZRMkPsFM
7ZqjgUF7bZKLAm9CKZ3MPt7iiJvO6oQnOFbR2sQIWBySQeF2Tc185DxD8Ffzq5aqvq1RnEAoBRUJ
KnBAvEgFr9KnXYodep6Y/bUvdjXZTsjmkNKBaEO7AxPbzuR53HRc1LkeVyhEtwoHG8WvGNrEVtVs
Y9LI0OIDHGLl5wnsR+bZNHb9pkxYXQxi4epJ7VzTesPmBpauYRQEX+hXCLuvcBmQgCnwJhRjp5RD
zgMl+wStr0HG2CC1KDwpi3zXxAq/Fvklh15Q9sr8gRhQAG++cLv8g6chniRPhh1DORuxje5MibrJ
ahZLlgbYl0PgILbFet3A+ghxDIL1z15YH5H2E54XityoBQrbXmGxwuVQeUChrnSXXeAmoGp4x9xU
QbqipNF7IpXnxCwlO21HvJENsiB6+SeZbD1Q1AcLKJLbB/onFfOmrWnWWvGJobhMQIE+24z1GIQG
4UnWUT31Nao/EYAPOb7kAQ0S0yp9umgxeEpMhPxa5YJVE2LBHhI9jRIeRyiWyMB4d0Pa9IiOdNVR
4hfw76aXfQQBU32B2GB/SjhYx2G/jefnQSTkeRAuWIjivazpl2lGdpc7wJwUn+YRgkh5Pq44Aac2
La+d1+nN1L8z3eYBDfhGpZrjL4XNq+XSPQXUdIFDjjC6lBHhjQSe8Q4h0/PhEScHSURPKQReUx3H
qbWuYbxyNxAwx/niyXoRcxog+xKYEHDEEa/O6pr1tayQCVrUHmc9HljGldRlh9rL0ICcMeM8PhCF
V8hxiWEyn7wAE5w7LPGtl+cazIDOaboWmGEWZJxKQht6sqBzSKvreyA9Gkt2Tkdcrca7Yi0IkZSB
1pZce0q0TJ6oT2vjRyMfDT+ZrcXzetuSx9nH/UEb4LNW6UEVXucxNTahQh6eDKPbGeKW/A3Rrhtl
eZpw8eHe4m0oCBvgJpFd9i5YvhU6QlN7I9fSm/LqMAqZhC9SaG1lyrNtPIzPZgu3zSjgqq9wON1I
oeqARDBqgcl+1O8sfXY1ooo2IrZ2exIeI2LRiFNgnQxhPFXLNVH8VU0aCTj1Q/FsCMF0DvCYWSnD
JzmhRmrmDzptgQ26+psotCMIRNgcMZu7gqos2pVGuHCBhoeF6LNKuaGSMO021gR36thQM70BQ4Ko
Ge7fnl2JSXBf8wjCnA3y9nVAfeGGWvVmasMORahk4+9zLSv6zef0DaUJJkP6Esem6K6ATyw/0gYN
vJX5ScTJk5YHgIDCRLQ7A6Z4mxF1CO3hFhkvOfUP42izJHSw0j2pio+5djKEdyOM6k3cUzvMwkEY
l/E4rrOqWdB9pOWw5jqOYqymJRq6azwQb0FgEvR6cF8p+Id4ZlGu5RrSqGQw9cW/KEFFzfJHoq8I
4R37Z3M2f6EEQzPOdQVGB5zWaD4NyADSBgmybnbzpsFbFi3IF9K+2sXCoyXrtTOvAk9Tbnay0VcU
p71gh5O+k1tLO1JcUDOQJK0F+4lLtc3MUvWF1wIZ9qZD4X+Q4ZkUyDPZDdVbzOpgmDtW9DuBpK5O
m+ogNo/ANC0fbtvX0qu/QQGoP0YCFCfIh3L11GVR4kLs2CYkC/p1Urp6jyAXoeK8G4PgDFQUO1O9
M9ZZYbwOuGJYu0VSN64YwfoNYzH2csjZVcbip7TjYz+BxeUcxKkq2yzt3JGTSC5jbY0cwlNxI0wI
BhXgP1OSq5d8cRG9MAiNtrhU3oq5OcPcbc4dXgV3ihrU9yEktarwwd8BKaeAlkyxOKcxroNuLU3G
mhAN8z1H2em2ComWlW7W3P3mPdJrd+YEQLjnNTEIw5BQ+A8dkbHKVNGMbRM308cj5vw1VhdTgi4/
z7X0bSwhIYhaQrEAGdqvNCV3MtD+lA2vNdZxu0dzkIm4g4R0NMApsX1KZNtYRbOZepQEluFNvP49
FNr7iGhhXySPvaisJ3RSPcwi/yhy42jENIA0q04da0Zl0UvacKAPj6g43GU9d+GILP1sZflt6s0v
zdTG19K0Xuoma+xWyb7jREAi25MkwnF3OyncX5l6Bu4tP4N4fmlR9jAglbwu1LP9UshuVGAQgwI5
+iLQTwfD5VYqkueqU/Nb241AYjMAZAtipyQW7kUyx34rdnZQzuQjkntErba86BHZneKU+ZHJtdS1
hDunbN2wwVEcTH3kA3FAuYIN3ESYhi5zP5M0OwgKARkjwUPkI2yqGa5oQfayADtolDOJDBhr3oIQ
JYwEI0OjE0sXqxx08HGMTqiJAFybRPCG8CKz3/iCMTKHydhyUzRfEmR02puIVSR7WaAsA9sm8hp6
nT3VrWmH7cCRIzJSj2iFfcbuvycieDumVcejX5Fv09F8zsxjKhJpEPed9pJTLiUho3wQS6ajNTDR
AyRsywB21RS7fKvEiDkbxmJTg8JVT9rBBbNNnkHePHQApaaM4oOVLEvbvUYoOyTgjPTYfIbKsoyk
SkWLbusqVfJgtps8ZtXM83mL2+2Sk5zqRda046EuvSTArpt0xgOkxsA3J+iRui46RtUMlwTvPdYW
1Y3gPfhigzoN7EXiUp3zwHEH+lLM6h8WmrSPLCXygcw/i4nCMs+mNUIx3VgGjNiWwO99U16nsX02
42ukds/QvAqnD1MSGk2fqCN9x9Vowla3gwRjFEhnQzUXN4Vb2+k9JOCO8FoFTK9jRtZzVLUR9K/+
Qh6HvkFRVmwMFSm/lKQuPhs0goskPQAMRk4XcJiRGpkg3JDQx+g34710amG2NlWc/sSj/sn8frO+
RCLY+neNLhf86OzeTCPdsLnbal24IXmDIMOgIEeuf5WD1of+e4wtUmhgUac10InfuhbSPS5bfgPD
vMqUIMQtJpWvIs8Pg1CxtYVLWmmDT11B8HkbnfvSwEYxDYlLYxgNXtOzDfT3Re6RY4fyueTde+iW
5izivGUiUGIR14p2Rb8XvtUot8RcZ7C6ERIstfYg5oe+Lhu/lRTRjeupAiwghUScJiQ9YI79E8z+
f5UES3j18Oj974yY3fdHVP53QfC//4v/EARL0r8yHOQ/SVXEP/3uv/wHJUYyYMEokqbisjYN7JT/
Qw6MGJmsHUuW/osRo0r/almapaMxXq1Hhqj8X+TAaD7+p5Np/RYirwtaDLQaxVz9iv/NLZtKQd1r
RqCfpTkZCGlk5cP/suvlhWF+FWeM6LNI7vZ/H6q4G3y6cFddMNp9JsWt7P19+vchaclSIFKW4MNV
ZPT34U94Mq3qk78/ljiLEZdlkZ+NMtkajVDv/z70BPbsY5ri//zxn6+RJLHhjE6iDep8WgMMRuP1
w99ncjvxRbUxQZ0bASEqq2asStaO1d+nQQ34G2MCJojyZak5/EVCk3v1mkxpaOYW1OVjQHaeZ3X1
ebJGUBxRbqElJJCxNci1g64dV3vQIKPfmTmwpxXyPzG+5an2la4XET8jUqosY9fO6aeFcwYDQj0g
QlLh/I7RsId5Jfk1fUpB40vNmu2nCgZ9hbCurlCx0SEavKYwMe/9bO0MGHRxLZY7RWbPSFsNA846
CJ6QO2b236dt0/LpnyBOYbKdxkKz/XudQqUzbVxfMZAyBu6dX2ch59z1A6eAaCOO8cM0tOU2btB6
rZMH+gh1igCsXmNOJhlnFfHyvoRNtPtI4vQQ0ZfAVmHsZAjiVTBWuzBE4aoa0w4E3i1H0wR+Pf9H
IvUny0LNpyKDI2iWpHdEBP/5IVynI//1x3mdw7vFmFzQ4vb+n47sHzHZKof6+8xY52t/nzG7pLdI
Ff4ny/t75X8fjHWI+fc1gU1LnnKaqwkoFfsftVaSoLhLNzLkoxvxgzRnUjJNqNwTp74oR6nFpGrX
dxkJS+pM36SvEOsHs7nsfMBgNH4HwUemQEniE9XnCE5eOeb8sVJvhFtN4lLfX/kMXIZF6NYzSc+L
7La0GcQH4pkZDfmBjjn/QKARiF96z7+Su9jNS3mKYg/HFvGAbYqDyS1Bt7bE4qBiIylP82ForHtR
A3hlJio0YpHeR9SaTn3g1AFbl1MIqEEk0bvlU7xHlY0JjFD2+CoiwcLDY0M2QyJ90MUdTBwRv4dM
fKAL58JQgZK7A3dh4ek/ySO2cXD5MhFcKs0VGw9bcStuSuLrNMddUPm8bTV7DaW06vQTXZp9Nm4S
HKoYvCNri+aYDl9n2iN9esNpwnNlfVbfiBV4+x6Gp/iCeQpcROh1x+42sIEi+HHJ/Vj6jVo7hDtA
gplN8AB2fCgvdEfbK18n39A2vI90R9byAZ7v5KiqXb31pUfnJVOdgn4ZWWKQrIDreSguqO5VQKH2
NGzm+LFqHbJj5p9et8fmi9APw+KwBUZpV9bO8iWaOGuITrR5dzuEMIS6Wo74AVPE6uw689oz3Dzg
bRMVBtIYztVXhWTjR/muvEAYRHCCWhGHAFmN7YUJGTTR6kai7Y6cDrHwFIqrkF3XTa+VidDDxh7B
SRxqFmKP7KZDire7l+LTuBfPlpc9IBrXRzZbui5vxNgY27mEew6Al1bXhsYMdlmTFWn4QrtqpXdz
E5+y2REf59rNO7ewXPNJOQqvnOD5ZdZ5xYf6Mz3F6C0P+h508s4k1JQmI7U80TvfZYtai1DCTfKV
1zapInHi5idZYaXYqs/pYaxtUPr9JS1vw7F+JrvyHbpN80qLjTYpN9twNKszF7X/5fxOtopR2sSo
cUNpmS+TQk7PzjhQbkMqD9+bgxfvRN0rnzBixlwJZ8KzAMOGED6vu6gwe35hR6MSt2V8fZ7hpHv9
1/qKnvAO/6jf4NA/4m/rwrozM828hV5Fb0O28+UeZMAjbHnETHyoHltlA3NceglcSMvWHpT7iGgb
FcxDscXq+TAXXsV2oNvzYsPz/sjp4WZbk/shx4jsRd8M0UZ6xe73cEK+PZwqgE0vIMsJQ8n94WS5
uifnbuvR0jEyO3ilD4E75kRHU8f3fUCu/lRj7TvEgFEgL1hb87dY/PlZZOLQeUr32ipvrB0Bnge8
yvo3neTMuGoRCne3OYrJTv6YFwcBJ48UWy7fbiLCZPGaNzpkyjb55jjJ0A5D/ba8UrrwnrcfyxOJ
mp/lDyhLorZM6LBkdPHzsRk6yet8144hhEsegw1K+t3oT/z+g6Pd47cF155fblgtx/ch8Zdd9Zh0
WwmCarDhWkatu1bZ4q56CvZElRbdNnsUvup6vb6jAMtqz7NXPE2Ryw+UY2zG9nTsn4NlRxtKJNOS
lGvBN/k9SlukMMwIqDtoPcGwWGp3PJABvvSnhJuSQYrghbji7cjixO3RYVW6jZgQv+7pFx7vS35K
PtGQWl/htQv2GshFFhDlB2wOlkg7MqinXsvhntSnVNrgdandSfD5NiSgwEOfhSO9lpaoemlC1X9s
vuBIvgYnPAXG/IioaAjd8HkUSYZ91hjU0hFmkpiSCZpvOukZ3IAoord+MMRf0kJ6WuiksbDa5l6g
Qn318uwnT7biQBfLli/TK4WbCQWdceFtuQXDu9z+tCyyPL317MqGr/AIUVbhuU1gBen5I99Dxawu
ksfc+ywWK9cXIBbZZOjHLYR6XBkgfO/R8ALsmSoxIPvqN9vx32BPfjB5/GKs/+KGs9k++gpnR7Kf
wNxcwuw1VU/yueDlYvg5jTsneG32eDxitr4DYe4ZAnLQceHXoB8TsNz5DuNF3PsFb22+BWvArEOK
HssGhIMndadh3PDymgJBr0velVSeUqBpD7zYdWzlYi0KbXgVu6n0E5YxyNIXI6U3QvD5m7VX9slV
P8xb9aw8LA/B3dxzR+e2dBBeDbTfLDEpmb10Kgmk89s1TuNBiBHSE4xyBgvgMg2Sgu0Qnwv5Jluu
qu3xlgTXzBufSl9zFZ9kvYyoCZ+sniJ+jrszMttRPc3kXh8KL/WfCTDnCmrfxH6q1J3yFgU9Ua50
cWFZmw3HL9gBtIWW+KBD6LBjoltFp/7s6LkJdCnohQlodp203JIRUaMZD9k+N2PytJR+r52kYTuo
rpmd9MDh/5crL8wuBXZmGnM4Z7i7rixE9/VbjXb+wOAXdxhTq131g6aiuQuPar2RwNOy9er4/OlM
2slPzAAoIVKO0p0ZwoYhDcEHUBDG2tOoIwElqVSTXl17iXKw0mcDuK7sEGQTSnb8pb5UJ+stJ0b2
wlexwwUHZL/C2eSk4ZgvdeXykq7yYVhsZi4b85MobFc8ZtdVd74up92vYLjNObR2YMY2GIqGjexa
G8Ur3ruLsBkuNKrIxNn3u/ZhPChv9faiE5D507xP527xzIeK74GM7qBu8fQRsdq7yXhiHPEqbuPg
qSkdUXLMA+8RgWozsn94LjdaMG3gyhxXaROOu8L0hvQZWF9Hue+QQ4A1aaQlsxE/rTfxpW9fhtFr
7kPqDpfcz1K3vc0Hzkq8CjIdoJ5uyKFBq5Hts1NBhsiFpLTL/DK+NHfef34YXfLqQucQVmMOxd5z
yl37ND5BgOWOrehF+h2i/uxc7I1n6b78EJ9O9FVenJZ7s6cMGNeujy3KXvjVP1Yfqo9+APMQtiLi
tkSQd4FtpNvo2u/Cm/BkfHPjNBvpLnZMAB3tWVI2EnnYnUMRoYsv5nIjngP7zvAhUc88M2+nF1N3
22a4jjB5yw0JXTWUAh+YVJr6tE+PEBzIzQbkPthB8Z5cgL2So9L2XrbtCcfugXFdY93rh40+2G3u
j9CmyN/7APQLZ0768Nr6ofxmn7bwOua+8sxsJNqU34snbBAXdDtEwnJwp6qqH7q7+JmTUfpqErDi
p4VPu8+YnLY9VSFjQD8fOd0+Dtfm2sgntI3DVSk3VrpL3+KRnhd3ff3I9BQGc31Lv/jla8UbwTTS
eOaJAWC1rx/xKHQTUX8es6XBOCPzFuI9zs/2YWkxkjmljmxyW1zVbkdwW5F5poglxk7eZ+LwzulD
8MIr6mf0JTGSxoeh3OCTTzqfssn6JQw9EBjMkPMHwnzTxDejAuq17b9r6BjjK1ClVHGB02Be3xMF
MO54z/PKVo8jA3fG3avmK2JqazM4Iae9gU6o9Ym5V0a02xXxWKVk7v8+GBFBlALhGqbZvAdKtuaX
Wv1+6Uln/Pvs72t/H5AUDHsLUzHNd8ylGciBQ9XrjtIFiUtEAC1pJWU8qlIug0xZw7DXz0YJnfTf
Zzk5SGjR1r/JVNJnQdYfJkhUqFTX/3HSlK7Y/q//Wq2q3tUYqNudtjUS06lT4bVuwsGTC06KcK9X
iiZ1Zr/+QNlci02Ft9qK6RVK8x6fa7dVl9ltaXntiSpi2//7VKmo82e6/Y78CLoEIUJXvoQ/5U+M
4Y7H/0SJ1rI8OnEInWFD/iEjzXJwYwNvIxNDV+BJRq+g2uOPuSsOzVZRd4OxN2lVfeJLNgGV0Y20
hbNIJUG78438xYC4gyPgLvrpBBpQTJ4G0S4nR0h8S9/wTVX93J8G23Dkm35TTrPkl8lBMH2NAZVo
y4aX/xQv86PgdZxFaYXzMzh/vpiRHRwjJzz1b/IbBdJy4Lc/Yw+FreB0W922LnPkYk9460/1O1Un
McZrMxTlETIw0+M8VhX28FLTj30L9+Kj9K7fuk9hdsMfqFi80epbuTFGX6YrqTtMBjM6o6kt/wzf
ySNFapVdtU/T1S4ThdayZTiknTOqt8/CL3YcPKCcVMeOfCpOSU77K8hO90oK1A8O3feEc9+bcVGx
r9o4NuczuU5r8QwnxAne2p/yvQ4doXUIVAJbLx148+ofDpcR/yyk9wHEz7Ll5+Y2BHDVsQW7Javr
UfmU2f8u7YYr0nEePuUYrznF0ndXbPrZ8+NMiPpWu3T7ELairZxnwsoT4p1tkOYo+8Rvpu5Q+hjz
qXSqtxM4XvrXLHnYKMkD9/lHfCs4IW77GvhV4HQlw0/D7iqCFRm12KOPZAWnXeIUnwlBBqM3vKwu
P9xRL4L3NTkMlTfxMXgynNhJd/puAe5/Cvxm9lo/3ivbBr8zVf2m+yQ4Wf3mu9Zka88O8uSD1TrW
J1nPwq2L8HI56ZYvXIVrjSHhpCLWMdjfr9TPyoE+inSQWFhuyUNICjHz5sUtRw8AlfrWgnO5iiOB
D4z0+SHVNntpAip8zlRYI+1U9jM28juCfMlV9+FB9UKwby6mbaIk8QDTkiN+jyaMzZd0cKYbpbFZ
bK2TuAOjOm37e/KApsl4qffSAYxP9lC+R7eUVjim2284o5dg8IzECe9dwJ3pcF0sb/jENgyvldjB
kdJSjz35W6X4pqISiHFz+D2g1NDWD27yrtlOL1yNemP51UNAQ+hNxph/B1+bn6he6LoDUY7fURFZ
FAIpa3DpC8pOunI4v1SEt4buClYuXXLAaoIoQPzQ2wIUsiXfh0+61p8IglWvPe0nNs4czSIqlkvf
O8GtjLzkg4B2poTm74RsQDhpzQ5IkfXF4Y/yVN9Uu7VZRpQI8euRp1Gh1H8dA3oEZOk8i79mvhmO
1JFi6IzvyzEYPqIAuhJeUOBVvIgNA9CSYylbaev3H9pnvjVyB1T2Qncy8Q3ZC2AmZ0/aiy8+TzsC
IGkzEZ0sbRGSoGIcQ6cgrZNnnD7YS/FGrEa4bPrUxRy81N70KVWudECrsfZbWqd9X++id/OHLgLo
zxs3RpraPIYreRdFxYWugPBK8a19cpNEr0vH/Nyp3xVmlJ/tfMlJWkr8jIbEKwx4HMRvVe2SWVxm
nNUOw2N7Bp1iCO7wUslEt7FI8rpoTuz0y6gzAvOTx/EdVhitDD106GPN2ktKoh7qI0ZqP1njte9z
5RNOchxPCe8C23fo6BgWflv6X5lvoL55h32JmCzfCLR9QoI8TxbFtOG2nwHob271E3PG/Jm4003y
QO4yCWzLS/5uXWftnDMB611JcrLskqVPASvTS1g6EVSEBkbDqZ3WNgtLqJ6cp4C9l+ZQeAwEX76J
mlMnNmQkRjckX9gs9KyXcX1cXgiJ2Q/b4DaDd2HeZy8X2lrO1Hlc3eY7vfCQhMoNSL7anxZlq5h+
Pm/yaG/FPiu04rZ32aN6oZOGc9Ge7/lFQud4qsZnul7sRIH2SFg6DzZbTvNpeMaZDlp8UF54dplz
zafqQX+cH4E9MconxKQ4IkFjddb3iq+AaoNPYNeXuLpyHWvS7O7rSpE40Y0rzyMnvPSnzLzECeRS
nncexk92jXbeJAnLDTw2wkzTQ3lPT+Oj8Q6C1HIIARd/iGrGv9qnB+Gz11D8+KSxz9GeLDmTTiip
rIZdcoywHrFk8RiydtFHLIWfv/ebC6N6ImImRzTfXAz/UbfJmbofqLODTfVAPKdGjt3ksPhYBt69
fVRu89JpZI/gah04bT3vxXlDC8v8YauF3RvPGyF71ZMDOxSrKDdWPJ4MiVLT7p7Gq/zTcZlvPG6E
cuSjR0uc3l0iuLLsr1Gio8cPVFVXMmzYYav/C4HNbEfncreaf3S7xQ8Iy+cjAgjAJOAVTnH+Or+P
J540Fmzi0pOe7wrx9JQldziSJPESab1T3GoGBMTtVO6oUHmvBOXOaWE0PORKL4VAgNVGFa4g+ayr
Qn3La+f9Vm8tORy1p5dHwpmrg/JOeoZRuIRS44Gue+aSm3ryzfwB3YT5HXuUx74G6Df00tzTpSd9
9oxmO2vse1gRiL9yWUFu6+/MylJ79Dq5HVHuwOzy8q32yTSZ5icXPBhOUbUNjUf0T3PHrUBVybaN
BrlAqOSgKVLRcsseXrf1RlFpp/hddulYYEjH6ccT2wYz8pg6OYAf6ltnll979PRnlHVgAUz5kDGZ
ZP7zI7U3y/TbgeryLN7ZFGkK9lRJ3+WlDXflJvFj7ZGLoryo9/AS3tVvokSN83AY4Fq8IFgCW26H
W7z5a+/Xlb6SxxAUIIwE0mg3PKPoSbnxyg19kUC3xXu5yt1oxfGvxx/OXqh6O4ZDDoAx64owvXmQ
PueBIC97+Zx4KzjOXbonDcT78+zFhBKHbnBpWUjWdnRKtVjuQNT747W96/v8I72Knv4OdUKPfIp7
eHc09PtxJ70AIv1FaxmiOPQjh7FOsROmL7hv7Sbcmh8svyq35Z1NclF98cYbG/Trs9v+cBZHikXC
fVMxGTgJH2zp6b511L15ql4lyQ5/dYNq21/MewdxNwE3LW7o2KRcQyfYpzTC+JK6NlZFWpaEJf3m
Z2r+d8Ng4sZpT+7dpnLr3h3voxc+5zwBHPBGNj4/L7bIGXJgcLb+C/WFMxnKOlGz6ZFyUkOvXtjy
fjrKv6y64BFiojQfwgN3WXcrvlXgcjYzacJ+iBY6zpfO8IKfiG+AJKhyKvpAyX5h+DH+KO68Tx7r
a7jlbv3iRQa133ZHmqVV9cBFrvfBTuXottFS1IM2rKDn+qx604HYQx9dc7vYisztSVOn/2VbJqE4
e5LvHL20Q0pRss+OEkCBx3l2+FvRUVwO51fWqEbZyiSnMyAriVdfjxmBdAjNY1RR9/hATMTySGk3
fFqfPJwCZJ0Xbhb5W0bXY9h2exqfg33xwNPb3qeXOXF5oFzevu/37Gk5Nrf2zqKY0D+hf/MUc0zw
5J36tnxaL1D75js6/vydfUlTH7KelMovNhqO/8FReV+tlPrB/OJ0IsCPLYh82EXXnOPDk3apaOjc
UJNPyIC53Y7yk8E9+TJs+x+EKhRlD+lpuoivWmMTcwaq7FgcVGQ5wFaowlF3YhtsmLfY8q7yrFOI
TN+OtpOnPqB7GKlqwNr5isezc4w9ZWv5xaN1wNd6HV+ljXkkdpIMY+GMuolbt3ugJc6gIvK5Go0d
IN/MPE4XkWlLnzDJhxtrZLuuG3b2KTUQm7DB2SExE2vP2axt/DkUJBKnyQrN9oY7XAVsfNQ21mbl
Kj6JsUsxLQLCM12FzL4Fra8j9045HQiDErzU2qACKyH23WDCFAdTIfLW4QekRE+Rlmi5uGsdcws4
k7DNioU1pRdFt2Hfc0SWt6gMOSBW3vgl7Zt99z4+Da0P+EZ+RWJIKO56Yu5lH31E8UDVx8H0WiqO
9K55+q68U/EdGAjsKCyMO2pO65Sdq2iXiURUwkJaS432TaTTyqIfbkEucu8IH8F2fJ1+RX497Mmn
+lXo/P6re4brhMwzu9QEmZM1hrX62TyInzSugA+pL8K+kTbRdXoeG09DADs45TcB0Cavim6+TkEm
bjsFr5efwFlCBEujCf4L3g+ddggoJ7tljIeGe3LkYydS4NNOedciRzzS95lvCMgRYG/MW/0a0lFi
BMVh3EC7QTOGNslVTd8HfqN4N77GI7R/H9M5Vi5CjuUjnfSvbUss7aW7ctnqwMY0QuPN7gN87+5M
i5xlhNgTW/juHONXeWboQcxJHm40RmzSNn5UlhPa8ZbbwiHRujbvbb+pWn/hzqcMzmCZYs/n9bBB
u8QloGFyRMg7hQsvj47iV2VLDoAt+mOqs9CZJowVFVvjQhWYrtBqooCTBlHJlJ2UePNDdu6IeuSB
eTS/RsK+eSR4oDDHELd9YtXOqHao975nX+WhZrb4WJ/DA7yVypP9ap/z8HBUZiMJT5qHm+Gjf9Y+
u2My2ATBhx+EsxMhzvKbgjax89/uzcQAt6Y5Uj60+/YQnZixhr/KU7KxnuDeOAMF//yu/kI8Ytix
xOtslC0k2kJx5EkjXOEaCI8LZT9xD8io0C2Jj8ty5jtG/X56DYrDBL8QOT2Xjc5/D+d/b6Z7LMWa
elRp9ywooO0MCefiM9iM1z3rLn2Ki1OYW8naMLRUwg1gYdLQBBMB4yvIpnph6OYwJsLb0G+KcCOv
5whmoniZeweCbH2FQLRShJnRvSrDnqlpjg5tclvBY1toMdJ9cDgOzqi6AYxou3HPgYB5IYWfO/AA
fBVvUCQLwWW1LKwLboQ4e9a2zY3c5xkyU28nXxHydLYsN93mH2jbwsbORDdlGpw9MOAYLZrSTD+3
FC61B3DWOCcIJ23xFL7LrGOc7lFLMuHi6nECTklecRdpfQWLaecXAmfpf8o2zCq2M68/RQ+JdmqH
neE1bIgGqVtOuGHJPvPrcjJOXjkt59WxmJgRlVvOaP9G13ntNq5t2/aLCDCHV1FZsuWcXginYs6Z
X3/a0Np31cbBuUBBsELJMkXOMEbvrXufeHYMv3hJf0KbaGrGXKSNG/edSoCD5YKtF2Wm/J687lva
p90TsG3XQfi7G57Yw9NQ9N6vYjre/LWGY0oRquQv2Ci/47f7ziSnA1pjQhrIgDzmHwsBBtGKGQ5m
KIPr8Djemr/5fc0S5+B8o6OsN2m0nfVDEJBixwlnvWF0wnHGDMuVlG7p9U/zNi42XbMuZjJ9QObS
pNrROoye1nWDt21Fv8zxHVhO30yg2Px/5ufSxfTAwp9Dmqdr9QXk2kVhONLpTAHfSOoRT80mIcjW
IFEMoOZq4bxWVjCjtu1jCuRO26R4C4p99JFVfn1XPZfl3oGBbVLZ3mgJNbutNxy05G4eX+BKkPWG
WigIWWzwUbb9V0qdZ2dT3kEhS+WKrUR7M98UB2ul7CkdcS6wsqvWwzN12TnGdrVKH507i7H0oh+Z
Hs0XY4sK7dUAAq1grvcHbIg+EIehAAUeIYjxk2EjgdiP4cvyCBq3Nz5iMKp8QNoQtLL2LnVyEtE6
P8FNgvidTpVjH8JouzSbEUFK9GHf2pv2SBp3n/jNGy66KnkmVxYv0ieWHmJr+UeKvLkb5jsa5jSM
RsIgnTUlS5YbJk1fYFK0jV+oXGxoY731tCmftTvlkF/qp+yBSd3Dn3NS1lgtfmgY4XKIG9xcNBxi
n7H4UTUvyXG82EhYAz/7DV7V15m9LwvvQ/1e7AixXi8bqjrGJ8XuDmreqjqS295rvo4HstgEG+XQ
PceP/DnmOtA2dDmMA+5bBAYM12CFb8LLdFPsdGySFJWkQxcDk2Maqlh8NU9cmtMTJxkDnl5vrUfj
DX67cgGsoh3wKRj6eSjfoQAYL5iZOiKvYaUX22yiJwvLcU27u/otjBPBty41IXplTNEce5Y7+R6M
FLGSWUfPZTsHG4vhZVw76bZMwX3Bd7vRQlShh77aEW7Xkz880cvYoiJDRGqnnP0rkPH0H4jmcYmy
Jt4rfcUgQ03xNCi32g0TC/lktL44eoQsyOG1oL+sUmL52CW9N7/xY/6Fqa74pSF8z9tzxsirjpgU
Ccoo2Si9tqfmt1E5RZjSV845ea7Mlfvgol4llAfyMp0lSlv1ihbgkDAorZQnvh3+RhAsC8uwV/3U
r50b+4JMyFdP7oPk4GIT+7GSzTqgDtGgg6WgtLKSk30aPudvVNwGG9E/9DkOcEamVVcTLLgbxxdS
ZjVjQ8JuhDHkPnxDol9S2XVunJ1Kb0RlbQsE0dot/RrJKMsNCHQuqGltNX8Rh47lMN810RolREvz
ZNMf0dny5vqXe6pCP7qvnjM0y1vlwOigAm/cNeXZK7fLuEdTrG24DOo1PFr9ybwLf7UHMOPtt5v5
nY8s4jn7JR4WPhrvqb/y+4Ytfzs1q5v2Vd0bz7QUlXX5qLzbD9N7mOy1g27tCF74blmi/PRrZgoK
cc9KeOh8b0dv8Rm1O0NG+9gcI3JVXsNHBgVbFSEaZsCKtKdLeOvejHv6DLCHPKGT+/UWh/Fu/E7v
OppvCor1FWd89Wy8mzR54sfMXFfP7hfsZIviz6l/onmy1HI8G7IlV/MT79HdN/fql3lKLx5/a+O3
NDivepTpZflodkYordaWQgN10UeazBb65Q3qN/1NX+eP0QenXfioUmz23Qstn2pe5+fPT7bVKRWG
/bQjWbP7dcZV91xTFPIjfhGfMQZLtqofk+flEW1AwaqWEbwEsHfASjpzdX6Jac47/8k4oN4ZHqkf
MnCiXaA3+pgHa9rKNG7RTW2y3/nR3kb37UlWyBMTL0KAFRKSZwqWp+42v9i3ypqvNPmouLBO8bZ5
qO69g3VHUs7dtDO/DBqGSKX95KTvrTscUt1b/MqlGx3jdXGf3Y5A2vbzdMI3ge6FsjzLzvu1dihI
X/b1LTEAkNnQ4VFmoTD/QB4D3i/+iP61+xhubf5a2rc/UrLFJnqmS7mso5NirZBFx2zXo1XxDNvm
wQ43Z+sPCFmuL3svjNT6wPf8Qy0mCjdKu+stPNMrhG6cvghvqDrQRHSOy72hH+wLS8y0fvKO6iln
+GTqqc+cl9Uxey7Jp/60v3isB5z4yxDBiaK9J8hpWNm/Njf6WmPFFrMiWtf63dhtEjo186pAYQUl
kbIo8JwQqwhXvk/ZeUS0zo74qblH96nQcmNHnVMt/2T1XhlPuP6GZaPpO4O9O0L/7/rMOyGWdYEq
9H7zMj7iGOd94kI6we7JPAXR2vrsn/Kn5MT5SfO6xHZPZRsh5mN3oxzTp/6Aisq+dvnZNT7o52he
jwdW6hVDHx+RGZMNIsbMV1rYGDSKG+2duu7vxKrqHL4UgGjhPa7d6SOYD96l/owOXFoL9dQ3NCH0
bXDQ9avsrDDdI5/bVN4lQBGLHu6lecPonI+AMdaM29MbJjCCnNRj+IKiQznb91QFOgrwH8x0T2D3
3HuEZffIXO+79/pVXTeso/GkfDJiY7cjIM3g9DHw0BLGQckT1ZBZI0OjEO6z0NTqmxCT0T2rbOdO
myHv+CXL4+Z+fmofrbvx1Oyy9BCbvsPK9qXZMcBcyAJRTt5TFh7sWxUBCTMz5Y/lG9JvuEYUcwK6
x8inbNE8UmZh1TtHvuHu5p23ZiR4a5z19EKvu3lJXrxnNqUdaFwmm+eQbRDLrw0JI8e3DON4tHZY
11Ix5lFvxfqElur8h/wK7y15YsMAdtUKd4LA3dR3zW3CmoNtTe0H7QbH3EyD6Kf7ZKcaD7vk1vsI
HhuW2jrTwqHL15G6r9lcYhYYT0V1m6h7+9v+TgFmcKg4iGfHWVvpnjZ6/Maeqn8zZ9ohG5vGlXpx
WOxiebwbf9RuXz4m++LW4MLsfedTuWOmy41LHr7XaFgMTi6T/dS4V+dzN2ICeoiz+9HYE2Rb02pl
Yfpb0/97ZQ0RM79+aJjWqTZRW3kOvyegwgFlDp/Lh5E6czd5uR+BB2r+lO765pXEbKZJpqaacpqG
WnbPWQb0d3Lou1K8otcUriiC6TcEqO/87IP3mllW8ThDy7Cx7aPznmubajd+xcWBjGIE2SfL9qNJ
NtQYgsxcBuRFkRVNmG9yJutIJuDwcd53v9NOP0E0LgfpLVhP7St+2yXcR+XZDYgRX0fmujT2ZXaD
SwUZFSMf/PwSEZ/Dps3XvudjdK6oZSyyhGV3Q90y9Nt6EzFX4dO9J3ODRe7UXZyDS9t02BsGMtQz
8zRt6W3IgENizPwA2tKYjjUiCBus2JYVCR84h6IcIBnFeq2wEB0OfQmOlQL5PmBtrcvhr/VNeqlI
71NOw3TflQ+xZLHf5NXeKBGyE3CzXpQXBUbncFfMR5duFz3IksbEcRpujOxrto+mi1jsZXYp1xR7
liWsy1gLsUiAvd1QDGHJzrJb37gx5MsVX8eSoNU7e8ouQFQH1WAmbHVtE2xA8fDNfPDukCf1HdpY
v6NhXRKRBWJyBfxBKz9D80CMjTWh4XhhYI7tw/Bsfw1318Z+L93+v33+610C5RC/5Jryjxbg+rrI
DaU60qCH4z9MdpiqPmjhcWfp0eH62IwTeOt0wC8CSZV31U3eUxhLWq6ESqEoB3WpO2LF7Sml8JNT
oagfZ8061M3ZVXCir64PXZ/UoQWv247S9vUxbSl42pP/cb3vNebWrWuAOCYS+zzRSaub4h9tFK39
9bFGnqhTeLTXmxnS4T8//X3i+rp//otr9gWjeTx068GkvXV9UZ65BiOevNH1pR3Aaj8W1u4g1N1w
OExAeFuTIFah8hp8WE04vY0QewPQvTMaID0Rlu+Ig9YuNvFzCui3Afg7Cfk3dPnWSqEB40m+ZOCB
YTg/GOCCdeEGm0IQ9mhvQE/D3JlsGq5XQMOTEIcjYQ9X2VsgLGIHPt42Q0+XhsO0W4RYnIMuBg0X
+R7GQkuoxrORqGtH0djSCPPY7dGJZkZyC3nhLR/gIg9CSMZxwtR3pSYLP7lq+2mfg1TOQCuXwlg2
hbZM5tIM65BvhZxZjpGlDjiQXIztgJqz8S7v4DZ7QnDGMUGqBL140M4V2Io5bdduM3/gCmlBFLPg
6Ac7XwVI0pSQhVEGYqIVZrSF2qIVivTcI2tsRybClLTgeVSnQ1ZGb0OiH6EnrMRIQnANPbSq2qtg
qkvhVXNACt8iFgbJd43w0quJ8YsReS1mgphuGG5CW/9tVeTMAGfZv2tbsAiKX0Wj6uuL85Pk1mfh
Uc/IhKZdgtUmhxydBqDtUIjbxFf4pjC4B0PT1gQTMuApauWubKF1L80ljxDbIQicix93KpINCIx4
ih+gKHctarFmYBuQzCF53wDOLeGCK0IIj6MXcLHFQyDs8ASIOARGuP0GXHFHCONFvlCJazNQxtbX
NO+tQjkuCmMg+MJ4zSHftMIr14RcHoMwD4RlXuV/1ATlQ9AgWHembCSqxDp69AIGTA+xRs2h6eLk
NunyTd/JWJMVn7Hw07XbpKoRKZQuogUhrDug1iPH6XY6iAEvWm5mPaMoBZXdFD47Fm/afPxFoUlt
UxeKe24BiBKuuyWZoRmX2sEx+k05TES7zAtq7sijHkxP0bDLl5ozcaONGnXI+oAjCnGk8OQTwPKN
EObJK7sswpx345kBuuD6CMZIRacBm14FUj86HwyB1R8zD38SwdgXArRPBeisc8p21ND0WhnOizsf
ofNwlQgQ34SMr0DIjwWVX3c0iBrTVja6gPQbiPpWjeVfb5I3Jwb70Al236keVcHwDwLk7wXNr1I3
DBOmtgRqfy/4fkNA/g1DWVLl1kVj96+PdwEn0joYKEbooYuhPUSdm6H+Lv6MStqfSSkmMUA31p6E
uqhxHu9sj1Z3z5ImCcJpF4Az9GtEt6VuojMkSWrqMnUH4l9SCkrJK5gt+2RzAIaa6mHec5oNkm4Q
Egi9hwtxwmCYnPuYhUresuorqpS4ms+4nY6apCWoiAwYYsO9ablk+9GGiNPxJ5eMhZSwhYgso1Xp
ZGRK6OmOrNzejyWbQZeUhlbyGiaUquFAkOZ3s5gxG+D0tSHewUzvJsIeRkl9mNIZ8XPPGRxBT8kk
G6Kk8RkTFpFLaoQj+RElQRJxOn2rjvo+TXzXYiLfKHO6QZb91Zbs7Ukf1flqZ+PimpQcFfOFHDjm
6qsECNo9ox5i27xAg2s1D1OuALOh3Kgb9CrJfNbDCHemqRxHFhG65GQ4kpiREp2RSYYGJroT7FwH
VSSJqdZAg3QKsSUEqETiub73tG7litmyFNtlIgbMTsOKOYgpk6SZi45LUxe7ZirGzQAHJ5BQyQOi
ZkimD/ZOMXr2OD4xo0WXQkygKm7QBldoiTu0FJtoN6ls4x3qE5GYSPOKDSiuUnux1JWpphTb2c05
Y1XxvoxvuhI8wPigTyEGVbSI4laNxLeaeDTJvXPAEFm6b2pKmTIQn6uNQ0ET52uLBVbBCutNYlfA
HNuJS1bFLpuM9heA3t+5s70d4YUDXH1q8PkGbre+TsVzq4v7FvubdsHmimRAA/ztmuyXxK2ri293
wcAbi5PXw9Jrire3yahTcJmhlMP464oDGOusKP38VrzBdJxH8QpneIbFO0ysMdileHxR+4cZc3Fb
EoWM1zgQ1zHJZsrOwIisiSNZwZoci0c5EreyLr7lRhzMiXiZNXE1ux2XYlbO3dbrWUwXND4GW+mR
QKt+q82Kv0RhsCWc+JKKZ9oR97TXLAeAZxWk3+w+F4d1QZtnxHLtiPdaFRd2K35snoKNIx5tW9za
ObbtmLYG4++AWm5NoPalEH+3I07vWcrULQtxU1zgnvjBVXGGK1jEbfGKV+IaV2ZqX3qg0oTorNdM
pWiQu+dFvOZmjXoC0BI5De6yr6ohOZZTdQyskISWgiWkl2PtS8TBXomXfQhIkArYhaXki9BBYwuD
8GREshC6VA0N8cQ7zb2hVcomEre8Ib55qHIjriv2foO46h0aT5H47Cdx3JMJUNI/xCsxDKvabqtd
WCDhc2zrlriJNbpWT/z7RU9/P3ZMX2foJ9UFo0x69fs7OP9jGu0aKIAYfMiG9KNXTSgBivACOgpq
pRAEME4+e1nrrgM3p8kJZaAW3oAOeEARAIGQCMIeJkEsdAIVTAEosexYXMkFTCa5oAyEaZCbt7Mw
DkxgB4pQD2Y1xbHVlT8ccbbsoBHI/BnfZmAJgUAThJ6QXzkK4cEQroIOTPlk6RCciLdDDJNThWo8
9+wBZLACKIqDMBrK5A48u3M0lv55FopD4LCsYXVXjeTL4wJtBZ+VwNrwc9Ze6LgWvDf0n3LwEDmY
CJzluZ8IOaKLqWGBwchQo2kkL1gvZVOD2a5UQjHncywEikFYFJZQKSrwFAWAjCxqHxawFTH4Cg2M
BcuzeucCo4fYhOfHCO0POBs1u69uk4HBiHIy7Spr4tRbMIzRPKhyndwLTbn0fP51JzyNErBGAGBj
FtKGPVKNWc/C3zABcYQz1aRcJzW2dobN0KD/UYXbQd7DbpoAhgXxcjRBe9TC+CiAfcB4Yx4U/gfk
JmxIwgQhYHXjCiUkYi0g1BCCKG/DUZsPjhBFGtAikN28rVrRpBfqSGHe2EoOZyukvWrZGBlV7Y81
dt8AFnhZeIcMej6xvuOAVc8BTJNDfSb+z3xcdBvfLWB+sk1PC4uT3fISJbG5xQG+7D3tSAwKhYmA
s1Zb4KhEFs2UWllpwlhxgK3EFlX6qdVr9jl3JDlguJ2xkkLGgikzo63NI39ZHHRX483kMUuM9H5a
4bt4gF4mgC+GkF8yEDAIESa9wXCJoL7W+KrjbjI2qgIkCrfvanBqGNlOfTInM3yo4B+EeuS3DVJF
1zDtrVl3H45XjefcI5DeY7viWdVumD4K6waE27nFKrxRhGlTCN0mdl4jYDdgUIiuF/6NKiQcW5g4
bAjgprlfsdByDOHmtAB0NCHp5MLUgYn1bqXKb9pxQC3qpB74nQgMT0NGI2u69i0XQg9k1ds4qKF7
seEeuXLXud1AyOg4CkL4cYT1UxuPqqB/QACFFbU9bVeHrrp1y8H3OlZOcL+h10Q/zpgHuBy/ADey
8Be+EIuxbdFV863haLd5BINI6VApbE0hE9XCKOrZ9TL4e/W96tFR6eKy3VWi7E1q6EbCOQoN9F8Y
Nq0F2JoVsvZscYjU1vxiCiVpcmO4HkmrbTyrPtVqvilb950AT9hKQJZSoS1B+kEpJASmGRRTI0wm
labZCKQpn5LWj4wR3aQQnCyE+enJHnS20Ppwsg3mjy7SMZkUOT/NaOfU0GjWTow+zYINFsdINZrY
ZID5VpcFWkZX8Jfed8Cl9BFLWaTN4ca2MIeOQ4xMcQ6TbRCw1VuM9BEoHmF3Pb1avo3S78FYDcKz
0oRsxS6aer6brmO2HQdDse80p6be1W5TsFgKuolJOFkuTQpDyFmVMLSYtOAMjAeuZO+hrc4N6Ja5
l4obWkEuHjROFdwxwFwGgK5ISF2ZMLuoKTyDn8K3Ac3LEK4X5GJqIKC+0r4gNtl0N6zmFb/t1HMw
061VrRwVJOVGgGGGZd/b7IaOmnU/ClEsmV8SAGNemlA6iMg5zUOFA8bFrrubZHy1NMX0I6GURZ74
ZdsXzN3TSReS2cUUqpkF3qwWzpktxDPDnu6HAQaaKTS0wEgohQJIM2xqr6ES3iyBLJY1Tk7WpQhy
2hvO83ztku8ezN6XK+S1uYM/BooN7PQNf/iycls2bAphJathqG8dNflIjZRgdosj1AvdrQTzZoJ7
0yfU44PRIS2ZOb7ChOOiCX1DC0564GWvKshQLGzdKRHAjCtUuUz4cjmguayz6PWp9F0mj9o0X6VJ
tKQPbjC7maTO10Ksa6KvfrKOzQzihixazg7XpK3ThLh8kLS6bCvC2aBpveC2FSZelDyUJLbS2ei+
I6B5RkNxgDwYFAn01YWrpwphrxg5upAa+20o/L1OSHxKyebCrnFtzfNEKgUVB0/IffmMHtGu7fEm
IqquIp5MShl4vHVEcbEe9Bt7MhCsLnpx6IUN2AslMAEXCJAt91UhCPZoXBqEj5awBRsggzNDr+VF
8znvM+IVhETYt6iPRs+CqBgE422bRvthWG4WVQfv46L7m5bq5AndsBLOIakrGwvwIUFFlEZBIRrS
3rGEjmiCSbTBJSqqurbH1yUM1SNAkJfBBOFVDa2z4kPZK77PaG8Kf5GcaPqBIBkN0IyzMBpzYI2B
UBsNC1/D/GJkNlZU4hz8pEJZ1TIdhJz141Kq20kokOyCX5FmVCp0yKV+jHRokTLqO8KPxCXRxrd6
HOMNNuL7EmFHpaMwrOZ636bZutaU4FFtcIjA0KMnC1w0e81AVg7LwWjxVihGfGJZeE/FZEFsAXsL
2CUD5U9EaK/vFOzuin4ktsvI14EwMpvOoL2mZwQOuOXGjj02tK73VMwWF+GVskmzcBTupi4EzgAU
5yJMzgHhe9+q7HbAdeKgAqQnBM9ZWJ4Riupa6J4ki9DnIA/tfgZaGD5gcaiEBhp6cEEdAKEqoNBI
iKHp/OYIQTSz2w9dZVtXbVsAo4GQRrFgHdUOY0wGhLRTKQolMAOSEnKRDlArF2JpC7qUS44CUwBs
DULreyN8U01Ip6oN89To1S8DCOrS0NMAipo20FFhoiDnA5iaAU6NhKC6INW/ElWFrToBWdU01nAV
2FUF44QrHNYJIGsgZFYLRCuFC0qEFL9CA3qrA8a1FJ5rK2TXVBivi6F+uUJ9ZW/zY4GBzTX7qRAu
rAoglvntPRdiLFQiVlmXsoYkSznTErJsWIOYFdaseeiFPBsLg7YFRtszNJxzFC5zgW8fWm0s3For
ZBEjJNsGpC1TF60JILeO0G4LbfgK9IQEaZTiZcDqZBY2bgkkNxJa7iTc3AKAbhZ4z8WS4F8Rti4A
/tkH9xdP2bsr9N1FOLxAN136XYq2tmO1RJBTfw5ge2Wb4ZdC8p1tczl5HsG0CeuWUni/A+BfBrrk
5AoLOKygAqvggSvhBGdCDI4FHQxCmMkrvk+nbvYt8MKucIYDIQ63dfvsgiC2hUU8CZU4LI1HUzjF
hRCLM9DFDgzTHRpVXZjG5FDnzHPUeCbGvkLIx2EqDGRgyI1QkR2UB4ZwkgOAyZGLk9MQhjILFfwI
rJLUuMQnz1ZvgLfMUTYPitnHPpGCflok3t5gbXEMS/M7zhXvEifV3aJi6hx1Y9qS9VAxAuN4AfRs
pKa9sUE/ByCgCTCkZylUaONrRHiSCyuaHWGNtpd4P6el6xC8guXcuIuBSB/O9AhwuhHytEs5ml3D
vLIH58VDfJdj9cPzYs4bq1L+FGa/G23XZuemXJy++QkpvIF6RSsxVsay81BiLELCroWJLVX7UijZ
oQMve4wgZ48gtN1pMiBe0SO1hK891ywOHAVFcQBiazXrjBga9SsyyQHECaPbEVh3qLwkQu8moI/2
MkBvXcjeOojvQFjf84j90CBgid15t86FCK4IG7zUKDYb7V0j1HBD+OGgF61t+9ELVlz44voyYuqw
G3gFLfRxRlICa4RIrgqb3BJKeSe88okZzk+EYZ4IzbwWrrkyqd82oHNDiOce6PNEGOiJPX2qnXKr
A0dnrr0bhZZegU0ncpsUciGpJyDVM2GrJ8UbtFdnHzRwZICvu8U5BcUeJkjfyRUTPPSIThBTOPsR
5me7/s7CggXpNSihlJyG//vHaG7ux04MVVfmvGeVyeX68rB2QMmrFLxXrGfmNRv//0Rw/a/YqP+K
lvrnx+t///vy/3r+n98hv+i/UqquDzouHcZxpynjH35lhEeCmB8Sa4p/Mj/+Ru40/+aAXBN4rk9c
H/t79/967P96SQBtphq+tSbYkEpmb66BEUFaQXi4JlL88+P10ev95UrpV3JoHwSaPrI/KYlF4oaz
C8ft3/vKEvy/+9cgF3w08ZuTL9Y+XRSfPLtWhwGcLscs7Rb+SqU7mEG+yqrZ3QeTAS3HpXuaD7V1
jNTIOi5R4K49As1Yr3G3q5f/PJHKSxzbpPOgGPu//+H6sutdhaLQzh6j0/Wh2DLN46S7ONl6NTXx
L8Ptub7u+sz1pswbfjmbzockNjBu2wWGrkR+7/XpTresQ6l/z6ZuIRj2BtytNlqBGIrYiYUDlC2h
FTk1zfwgYy6uK7q/ZtI9dgkNmqGZG9+WQK/rjX4N+IrKZkHfuKAQgTpDaPzPpKC1KFyL6meixaeU
Cdxs6JhFbUu7UFF8Ui71fSwBSomAogjq5nSRu9ebPB+RbvdO0+wbUhBLbcDecH1mCEFBboKq+M1G
Caf99/9l11CIubePQYUtLr2+w/W9q1AR8ogynPhz4t3f3/fPb7m+7T+vuT41dXRStLHAFfrvm6f/
frLrq69P/Nd7/3+f/vsOlZu0O69vD39f+1+/s4zdfZw2p0xjAQwzi+HPzQEpWF6yjkLvcTQRLhLM
4W6duTunlJ7BSUHPGNyCZpgSU7r8TE2t3jt1QFegjA5OOhcHO0qas0Kq7tim9PG7cD9EwybpsgPZ
qDpEf1BeIFbAGyufQ6P+sc2IELCaRnyTsdSHpYnPLbLYZUMqUGybmhg9S6KlrbVXGBMEGBhEg9fu
Anofik0poO0aCm/eEwuwEpIxQxphBUhnVXUTdmmwrsKhxqxEs34g+NJvSJL3Qd8nqxaGR5H/DmGs
AGRGA8VaYN2n811PiW6NXR51kV0+dbaEO0eQQTSUFANVsjWLbvrdBN2jfzTDQz1pj7pTXFjetv6U
qQgR4mSfMQXvB1trVl0Bg0djX6YGMXIqFz9X2d9lWslkFgf97aTRWOrpYGoGbbpe1OBZ6B2HcprX
QYppK1HQEltLtXBpAcVx0CrD/ZgRSrqV0tyV9BaD5BIFS+aTYYuERut+rDB1N0tSO2vd005lNPbI
TwPE6G1wDF0MIKrjvabIKjv6IOuQLL592KPoKVqK98pn36fZFlT/l+ps0yzraDRadPTT9K6t2Wwn
VoWGOsKvG6AG1WmunUzrw7GMTz3tMc+2FNPMWdtbNtrxiFgyv7wMKXJDJ6tfcRnk0GHhnDRdGJKH
QZ1US2OLKbBdAHIwPihmOR1qh71DSA827eLm5IzKLX2CZuieapV1scbOtCtgmMxt7NMMvh1T7Twa
roV+rE82nVveKJ1Rb0cruCi6+VXUUrfl4yicwhRHdGWlJCBcswJjTBoUf5wsPmXBiHE8rJWbqKCG
xnQGUyhWOCaZfhtCGTHUofGblnJAjQRmrkKyB1PtTe2MXztV9kWIuYL/ekM5gAsmWu5yxX4c7Ga6
o/aohyzWUgsFmG053t6BR1NTDDkqpjrjmkrTg+ayCyo85eQEj6k5WPcdqc+Wjos/zp5DFig46gt0
u+b70KrgUrrlNdorocY2YdGTvQmMf1XZ3TfNQNn4jcrGrdnrdSUmPqPPNlXCqGbk2kJzhTWrQf5H
jAS2LRx1TRtL35Sp8x0OTfRSUt4KAg908Bhv6xFwW0BddwuX9aim8YFi5rNem8Gh5ggpnqFQ6iyt
Z63szlnuoYFzGURNomSgsFn7wYjcfVcFN20UN0fTJGx7KAl8mzCYY8Ka2uG9zpoPteIT5BUi2Dy4
r0rtro0mtn4c7wEcrsVS0OjnHy21lZsmxiegt5TwlEhDTYMOK42RgSdW8BbFiKqXQoWpE+UsOvEA
d1FwUy42tV6uD+gRyjfbNRQV6qHwMPiG/clEYTdi7GkbkEoM51tjhMZXKQD8YTfXX7lN2aAlRnht
2MD3TPRtGqU9xC9pu3UWc3zMuwaVYYJQhmOLgLmLlFvW9AD8NES3c3HqnDi8c3rm5JC2kGnGIUnf
2oebeCpqmAL9pZ4+z2bc79qUbbgWORahMMF3Rwmt1yyQGDryrqnnc9V9chd3FfjAxcA9G/Rc3dMw
IIuZCaugMmWFiKaGMdhay0QQnNONT3050rYcn+qWrPh0iH51ozf8mmLBtrPQ/E4asYW5w5vSJUbj
0osTcfQ8v8EznbV5B+8k0TfKcOEj6mu9DToUo5Q+zKklExxGJW18lLDTXJ6KcOxA56EmRcixWxTF
2owJpgpoQHmK0thurfygG4CFLCW6lBkr0WgSEgLdu22QuN2hC9VLvaALo1n13C8k01fD/dgSyagT
CbqaK+jkgRqaR1JTvhNIqRTaip8pAUk4NhHh4IP6oqh1y1Fv8CBZkDLrDkY4ieD7qXe2Q9JTwi8N
CjyGIxjQArNFPT1OnY4e3IypFivrRa+WU4e4JrPC/EZEZpy5TjnE57Ra8k2T52fqpBdFvQrQY3NT
JjbI/dppdn2H/n+clvQ4N3zR3tLemmEMnKYaAsoI07uTogHJpumSUrc/jhWNldzFxjUlBqbh0juo
U/o+InglIOg9s2mmq3Zy0y8K+ugZq4WtY2FSGwNiNFL4eZjPfZNkx3o7j/l9VmmMqYX3WRUtxfwO
i6/dvKSuGqOZqR5tINbFAt6+tpmZc8X5seVSJacZRll+bkYuIGp2rPaW6StQ69tRnSugOfz1CY53
TcWS7eZYkOvoSfNaS0Oq69UHdDl5jRABCug1RGq0gdvRZsYGJY9dn1hc2Hi1Yz6VbReevMh6izPI
hkmj9sdeCDaj3GhjipkiLJ4jJYqOUd54x9mc3iJya6j0G/NRY7WHvISbRrHCDeEL5SpBB3VK60I7
1N6y1qV6GLT6bpJsQtVhX1Czj3TbUtupAvm83uj//nS9+89HlP/QxjGNuc31geEaIDbJJ3dH7UlJ
MyA/DuGBLt5ydJGv+dSdqmIG/Nw0ZNiPc9odXd3lRxrpZNzahUH6igKApPF2BUzEvHk3QrT/mofO
87qkv96YLqeCLjfXu5HiUkFnw7Y2O4Kb0+AjNEnI/edDGW07LhtinO8jOcNTk/mgIyh0ZXO1sLmk
qVnroEtKubn+9L8eG1yPedPGYNTo1+xXjpCiVNSIQqNHfZlat+E18PCaT/735ppU3sdW6Kt0nEmO
ptm5/5tgHaYhe5ZC3V1jqodr3p1jIWW63o8lCHGpqcZ4mbG3lSFFVy+R1Vcya948DJ2rHWwHYpEr
Nwux8zQV6swf1VFIVcBij32F66wprZvIKRkgbF0/zn1pHK8/NaqiH6vRJuNbpxQbCiO2NgxZi1ls
Obh3/QzXn2y2umvbRMIVxefKqrVj17raER37ENnBwaqhmegpot+QOBWdcqU5HyLjgbZIeSw0yPtR
4gJlawm7YJ3HXi/3aRsQzeGW6joIFSw7TmscK10zjq2REH/CHApDHPUBsVJ4k0Anw7r0nAJaAMSb
LICmUCEorejWza2p+8bAXoY+5l0VBPFOy0nTQr2gjJsuVv6Mso+53vTykzYGiOkX0OT/EnKdInYJ
iKAg0jRuIfh47EsKExpUr8pDiJvEKJy5ob56KLtF2030R4+L3FyP//WuQUhTlktoWJmGAPTkO2Dl
9p8bb4Kh4qIV8InSRYGbsSHSIwNR6bgrexQvNQteT0DCf0/A6905wVNOvGiw7lv3f7g7k+XIjW3L
/sq1Oy7IAEdfVrcGjL5lMBgMRnICI5kk+r5z4OtrgdIzpVJ6ktX0ySxD7KMDHMfP2XvtR13vvxUF
nrpunLSS0RjVy0CVbzr2eNZ9e9PLYve/UoPkb6NR5FEAIxxdEu3hWfIu3xn0rIFPxqs8XsQLG3eY
+jJ+D9hARLQJF8ir4Tku3Ev5RsLXjtGUikgVpfZUC8JcjiiIZzia7H3wNH4DL/Zd3jOx8J6CS4rW
Y2UPEE5n6ScQxemklCvankwQC3xJjAKGO91YMASBbh0BjmQafssm4BgIkiWL+vgIT7rqAb0uW3UF
1THo1up5vG/ecz4dkA3eGYghQBwxA/wmOH01sg3nzY27gn+PNz+s7tQzZjSGhClucIQ31j5809jF
YE91+aUROQN+Y2WHd6qJFlTOlVzhCBEGkSLviGHA2xaARi/atwcAVovw1DKOu8NmjNDiQhws5BNs
59EEmnL2w7t/EnvUaYALFvhjIRIkjF6/F1zOkpn1aH03j+JRedG33iP9eGq9GjsWiXK8YsGemoFl
RXyLnod777vEG/7cw8BuVv5eCzcGBv52BgDftNhILo1yrjDFQk6+Bz47Fmy67/IbxwEO+JHpBFOj
fbKL3nBcFrPMW2jG0q9wFOCIRW+BsRfAQ6vclSEjrBnyOEBR/YlKjHUDSbz7sEdtsZJvPkT+84fb
LJsBqfx+wOftlFwM10a5du1HJVn9gGs/UZH4efavrE1PeZg19X/+LRx47tSF09c33//zb4QnqqlS
ThCthDRVM02L7//AQC9K2UeJrmHUVLeFgmRlEX8qu3wdv7Vb/wzlNEG3sFS9U2jPh3RFW9HeO4fx
nSOEuhaNXjKxXQZrTiSIR9m0IVwdx0NEmJSz8bITzM6+gKE615WV4gpm7NQNK4Hk7wbRBGXgdfyE
7rdMl+k3KBwHPKDr4to9ROf0UlwbOg4zMa8+oi3E2lvyamBwWXXHZMu1Hx2mygGLsX6tE8/GN+wH
FjO0BmtkM9ipkU/j29cxNg0r0c+MOWfHDMwbytLRwB3VXO0DGGZJN3tvdQu3XX5U3Xfrku7B8Qaf
GBMwNNifOKDMcWbt2KXNAaZ9i94QQ6rf6Vsjf+0fGSxcSt50rDawivkOZzW8BgVZP1KyDYZZb28+
cMg2jB/PiM3KZyQWzjFfHjFK4NWlN5zw+m2RRH2zQ4rsdfKGVn+pPOhXKJhLd+F/jG8Wxm59FV6m
MLSjuDn6Ity3G3UdrIwjvlDjpSZgbAkiiijbBzCACJ7T5ykyFNcLyqYFcmfMkVNOBW6At2gxCzeZ
Ca71jjNsuJ8QABddnX0AJgtJ1LlDpDIL52tglsA+mWAHGAh37WS82OFTAKe+0M4MK7WASmdPixy6
+ERv4LBFxncc5lQZc6VcQ2TY8BT9pX7SvqfpplzLV7bgPFQu4CtzW34bdu439pUrKrcltfmaZCWa
boAWjt/MF5SEKEQX22jlLP7hyJ/g/n868C2haoZlW64rjD8e+IDsaxRdoj8KpzviWQrm0xrD4fVk
uzcxKUzJK5lnL9hmUDZhNHrCkVRPxO9Jq/wPD0b7iwejGQaKZ9VwVfvns9Ak7NOq3K4/EhR6N/1r
1E2QkdcBhgC5wGzk+jHHZxdBx2AOdl809z4DXGyWT/hHwvuvh/M/NaZC2JbFu/ffx1Scg/z7x782
dfKaff8xreK3X/wtrcLWftGEKjRLt1xLOK7KUvhbWgXfclzDUF3N/imtQvzCb2iGYzmaZaiWIMii
ztsm+M+/Df6cYaroIHWNL//f//Mu/zdYx98W5fqnz39cpC37p2PVcPiPearOY+Bx6fYUZPHDIg2G
sq1QI+FLsTFeorl9wcRjqZeBweRK9fJTRSrQAi1eh/atQVTjSmuZZ9GmcglhaBO4AyTHpCen7C5O
DqhbmDdnigfVQ5a6iPUNImEcvyJaOtgM0XtEQE50CFJAsPlRN8OHMrOPfeQWM7OXq44yktkjxPjc
oebwxnMoLYeIu4emN5bpGGDhyaEzaZ6/9kG00WzEQu7kzZ3QyTMqEbgzZ1av7XiwK9hmoWwBDSvG
NtbBuyuIgCBB0nzRzE+Gj7tMecnjACtWwGY5so5M9qBEjZhxGzbjpDUg2sb4lonoMxokUL7aPhYJ
9kkhtRNtwXVj2N+7AY6vm3JS172ANGusMYscBBK+GJG8rvSrsmovjcF9R/XctdOPfhjOSlkt0LB+
DObcBh8K+IwLNDNvO1QebQstqCe6Q+zlO6S2mKwlYaAZDQAV81WTHPIMIFmGst1EolKqG6UfTmFl
YxlRd6E67nJXPbmeeg0U5GHZcCKO5K4XyyrVrhXdPMQKixrqWWglBxr0nxpAfVcJ6f4M59BpL4Jt
aRsDK8GAhBg6d462LlepjA9WHL1q5rgbep5mnB16rTsHqrcR/saN0efQ0jNEfKAePxnRsIssNjpV
jLYs3FaRcteN0QEhKUdFeChwBidIWbsW1gB87NxeC3IQzCbeIoA69oiwctu6leACbWU4qaN1aIZn
ldztO9cIPvWU44CW5E6awcaztJ1XYk3IsKVE9KxoKYKNdLR1yz3nNfrsRGrI9WAENvot7pJX30z2
MERdRzsVgbkuGshFWc18FHhoBXeJd1jz+mtbs3aP8ZsRJ5+mH3yWjTxPL2OhjNfS4aA2xguSzSpW
3wcVnAKY0ESVmEu4mMKBSTKAInGLjK0/ExlGhz/vd6NVQPSgYql1d0v3+yRHa90O4TbVuU6Yx3yk
uqR3ahRypwXG2vcH7CfJJz1F0JsSUb9Ee2XEB90cyQi0j2NprlUVwI0ZoiuW704hDo6zkLG8WMFw
7gvjFujxll3aZHxAHBW9ft3HANiCxMdTHdKT66f6qvQ/vZopdJLJlS+TV1uVO8uoF4iWtgFENqRL
GL4OeQPHgZEC0tAbgN7PKq5ZJJplakeQ6pKDYsRbnfOclL41hpl5Xg1XiZkz7Zy5jMZTOMaHuG+W
ZcSxqlSPcb7oIrlCtXU2kvZSKSlQdJYD500GI9Py9twjpfflmQ7gtbKSVzqm7tBQq41Xuxyv0zvY
qsNOSWIiNdPX6YWZjkfN7882KDMlH681cL9OY4QBiXd6Sh7ddAkySreNtSl4a5RyPPW1esJkssox
o8h0g9iPv1fNXZ5PTNIbQ+i7vjdvtawXLsPJ0HDegDyOAWuCZ7SPrYKLlWM7juVuemyJz1rW07JH
JziLRgFnMDtEIUtBG4w7C844hjuYQWm7TOsE9CbEjPDWd2gAQ3kRKN6mg8mFDFaG4uo1+MPTa8Mr
pXf2TRYwBmJ1vKr4CBX30QceVJkRadEVexF8BNl4sum8B6a8pCo4lSmtQZ6UdrjaUb9ikMUqk4ev
jq88d67/sK+leTQq9T1AhRV6WFOETwCpaqHflO8otp4yYACo8z+Z6OwE6IySg1nBJdMM29y3jhrI
JeXk9fleBzNs9RpAFlIT6AEmjnU0zO4yluoJEw26BD4016Y+7vQ3K4of1DzaNuDJSpEc0pLHLjk9
BraZFa+0NdGlXmq9um9btClFc6EPuhwTm82m3I2cCNM/1PLLvNwqOoeXtGxawNquNNv32pMnybFZ
Ge2lFJxikVGsvIAQCNtcT4tVWHNajRo61MZPtswDL9OCbSC/9pnsu1zZmmi8ahEgnknW6V3bVF50
D9JkaMh3EXxgi9sQ5AgmOT5Ma4Lq2sBDee84iWrBOaZpUFA737m1LQ59LeNK4xo3IqLoKCDE69Tm
bBmc8yxUd3F3CprolSTTS5KxurnQeaQ9KcosTrX0NXJ7zo9gXwXH6b5SYR+/zjhNHjV6fuxjjZdG
AetBhhzS5OC+C2mPWRG+hwAe2Cjw2PiFiLaS8dBkz1kn0vdmGPSenYjsbhfbsRlBF/QtRnu48O3G
K/a0yoFo9dY2Yondx8FAQOQwAACUbDJsGh5+85SE47COOkTEAW7cpI1vqZQnl+nXbsjTXaPVLzqN
aJQ6CEYwj3HRy/qBSXnYKLPMpNtg0AoGJXaRU8yTFmFIDS0a118ffX1tGCFf9mmzaW3rAdWRgJZl
0fjyyND5+ujrRjGQCX19RHOfh42XN623rtPWWzm4MLRt/7kzBjI99GZvtwwjVNdTsDqR7kyrLgT8
W43a9usG8LiGj5XIPW808TygzcRTuvWcbInB8TkIcbhi3ehpmhX+JgVM3SYdTWg1vGq2FmwGWqRO
MLKEtHjUQcNrDn2brMP3hRYReVhPB4drwF2u3Jz606qsZSwJvc8YByLLRz9jT8GWfAWxnYILcoEx
bBqAKEDMh5y+63TTogrY8eDG9WjXRzuogGXm7N0amIQBxoxECU5ZjkeG+oudn5uYryNpKgFXgUUZ
OK8V3bxF2XbONszal1AiOlOiYKG5JNJEkGhbS3I1ToyrJcG5FEWfzRjsxSw3+HUa5q9+xoE9RuId
v9i2y8yjYxQNlAJ1FlcO5JHhRtMSgBOneVSxeHAKZEN7Tt3xTJokI5RqgU0ZMKTpfEtUDGZqtIAj
g1GpZoTHZlZAWBti+2Yr1tFM+4uohkts5MfEIpHXg91lhq+hsYbNtDOsePtDUf8XzQztz2WyK2wC
Ow1SsWzT1n7qZYQRh2HUk0/R2vFnGW96Lblkdn/xHIl4F3/6sCupoySs0X+455/2bxTornDZPegm
YkHGnz8lybkGCdwWEsW152unYWoGDgmeK7BArC8UOiF9R5kgvHet41Qq/cPdT3vVH/ay093ruunY
PAKVtHH1p7vvbVvqEfKOtWgo4llrsqBBGFqsXPUca/0ZifxrnW8a+RCiq60MVjUK2yAa/qGdpDl/
9UBwQFoUbe70/z9uVHw9cwMHO/t6evOJaTybVCaJsqP5dD8UFAZJc7ZRcjqoi1tMoFnSnrNhotVy
9UkoWF1jHWbwcOznv3+JbDZif36JXMtUbVszNZIw//jI0OT1I6G02RqtScZSs9MD/UGpyWWSfU8R
aloLI27fvg7voqY+T4Z3KrGLX6NciF5VV77jUOdYn8pDB2wnxDlLeS6S8dpw6dKjYWYNlCHUdhYw
ZbuUII7Mm+X2qzgy1zTqGejWC7XhTEnkmbn21knV06hDlOO96LGyJkR0BUF3jtqK/uEtwb5RcvHz
HEy47bCqnPpcDuhoGzJYkI1rtHWCzltmVoXnpF6UKN5l6l8VH+jSqD5b0ji6A7RJvTqRNHf2sDGX
bsufR+uYI4igShSGjfaQo4bGqUdNzP4vzenxt313CZBw/pp/+Yed7Y872b86PAxNFaZmaaopxE/H
qUiQPuO6nVAQ9RL74ql1k22avH1V1vKqNdXm7992Tf+r950BxZQx6RicIz+9726vOexNOTN9i1CU
JHqMUqSnOlpKCLlc+JaOEb8OkkVtnFCtbXdhu7stjXSrU9cnHT6l8TGoM7i6hzHtzi7hZFJk95hl
OBiQid8l0NJ0sCOVI+5r0BwNrXQLaw9+wEXWZ/uR9RDX1276u71TLHXlzuzo6FKATrsCfFdb0he3
mpA7F/f8YI/XbrK2mNXCjUAvpi/W5G7Hz8X+fmVEySGDRhXWbyS3U6bE7dy17GIutRiLa0FevLDw
sjkmqn+GwwbzO2zKvigWbZW0HEXewXMwMLLXf9fQV6pUUqIsoE3491kMxdP2LmHYzjq2YFTg+k0k
VMdVvkhMGGNsR/MkfJ2K1qbAYWYmx3Son6t2eO8E5VgWsmUPziWGLsj2rb/Bpn7yTUhsKjGSIH9F
bq77bpsaMLGUiICGAsGJiQmkXQ5F8qol3hY7bKPjdNbXwWCuB1Ztxm03q9NO03aPimWHh5nTFeX4
1z4pt9aiBW2gB9sye5CCixbPQ+mp3yyfjGOwIjaaHq3b9Y76Tjjv0dZoE/z9kUYs6Z/WF9p3rq2p
ji1M56dDe7SVvDQUHRwJ27dpSyd527Wr7RXP01POrIIAoL+/y79a9U3m2xzUtu2aP3cwKwRNdmIM
LLYxG7KajSmoub+/Cx78n5+XbWmC1iS3Lhb/P66bYVDGuOPBrBgOePzexCArkvFSoXkofRf4YXX3
EKvleYQyONA2l5q6q4P4c6qysS1itrEWoe5i/AJwKWhHKOIYs+3phHGzWQjtjDi1gN/JQZNF0Ztj
cTdlFx9QXm0NeuzTQhynEhaTuHYRS3VVkckhxkUxpIeamDtpE1LI+9968atwh13TNLscUP60L7N1
bIgusLTCWEudkrzODqZ9RvG8NtnoTA+S3LNtaVk4Wa0L/EwOmUXnFE8FHQbHJT9HnmI9Orh9e9Fs
8+ancuegcMgq/RCIido17KZtUxOEBxVfZGxWkKjM3ejfOx6tj5p+gajYJdHdI6Ixf9ZaG/A3vd1W
UnqpIvw0uVxgyT+UISktMt4KxlMJ7yTG3fXUV5juTq1YaLrIvGUWFK2aIU1p31TCsKdNiYsGUuGx
YNS5TCu4wX7tnw6DvyhwOMRcw2FXpBqG+VMHMhNFIzERw95OuHxmKZDfyXcSNuybKpvQAHLkd3kC
9EcLeI8UGa76utigXietbJbMjZEmO9u8jq1hO4XPGM62bq4YyGaIftfT1q3rTnUqz4Hi72tH7Esn
+ubiyCiyhpaceoz08Hlw4tdI8PdtwUvaQ5MzQiwWNP4ys71rBWteSQug48ynGp2KiraS59Yzj9Oq
Wo7de+7hCVfrHf7od5uVH2DKq63n5JhwT4ODyA1ori1XGs0FuneeIs+u0521tp23plym+cu0SbVx
nlQK/MaxAURECI7erlKTaof+i1XIaxmoJzZ4siekg2bZVI15cTf32cwxBD5mzdLXCCKt6nPa9e9D
K1dTEWTWU8tCv7mQpyxUpJZnr5BDXS2TZ0zw98HREZzRomuct9hUztTuzfzv3+i/WMUo3Kb/gBTR
2f7pbe7RxidN32Xr3snmtYvZpUBgavf9ajrI9UaewDB5hf8Px5cwfxpDThWsQ/nMFVrThPOn5RN9
16ALKEJrZLXXtEoO03UOoimZtgs0FVx00oPXY5ijfxZH3dzTjXVFwVNgYJg6nIITRa/x4I+CZHBa
VhTZMW3NCmzkVItp1ptFI8VgfjnVSw6NUluepu5GFjs3pLrLvoQ+ypLRh4dWUVZ1Z61wkNs9+6HE
pQpLmTYTFR3gzDBo7uGSw3+VHMxUvU7rbsRBF2W0ELFLVKm5aMGLR6ixXMSgcX/2KXqoJ/JyfBfT
xSjj3YyMvYU4pmviQ0auVhqNZ5kMu9Rm3ZjOYV+PX6fnrI/qddTUazSqh7LlfYnfFDs5DAbbPn43
DsmjZW4rLFbfKtlOhY4t1V3DYQ/ruCeiqy2hSldzB9kh/UDO2M65TR0Kv2PSFARcbo0jUrHPqR3i
dBLO4yL7npdggFN50Egb0vrPKomWTZ8eEKIgHhvH91Rd6B4rESJfyOZKKI9jw1k5lXWjmb2OKjOF
fmBONcUcGD3xLSWSenIWara7UZxsBxWfpqMeCviqQ2QfWxm/4vM6Tl1rjX7d1G0aSh/+ooE5l3Qu
g+4tT9rVqVhi7VQqIYopumlRe56u8CHnRt+hB/KG0/R5IVDStUzxkm3VhgcSul47aRFmPXlxRgmU
pQaKGgyzJjGYtsfgmOnqsl80mu4etfPXJnZoL84AhD2PHkeaM1qrPirbadVtaZKrXgT6H3fHGL0a
YXTQspbNZvBqGDwqxWSFpvuadvDIPbxJsb8zTfM2ddpSBMwVZy/MnxuX8F2UcPmguiyCx6i09lPB
BNPmCsLqFvnBIvcIGYnH9y7gUkc10WXpVoFQEbj0Ed0KfyAmUxvDBRI1em1Nk9BeLJnJrqlut0Ux
7L4OeIYeUxkZchnGMD+fVi+DrgBW3sW0G08K++gmhE5BbBIpERGcU5nRsINE4QljI/PfVYW+/nTA
Td3XiItqgVnzri7p1hDIZee0F2q7uyYjE55g5EpasviP3aor6TqzHE99wrHwPv5+1dJ0+89VCrtN
xN2qabGIfFUxPwzIEuBcpTBMILz28J7VvJAj5mnviT4XDY+WSOlpM+q06Z42JjOafpJSzqfe83Rg
1QFaYKdhD9C4tIjzPjknsfm1bH/9AVu8lREFbhV+5u7wHjkKIx0JZiZ8dGN3rloEGuJuxJlJ65Xg
nFgRkIfycCZDVF5GxzUnqxTSZSYkt2yHtV4SyKu37Sm12aT7zHtVs6BkdsZDloc3beoiWSOnCVqt
aqmJ8rWo3GCOGgr+CU0N4BZQ+3J6m6pe9HfHjGbBzArw4Yl81cNkcelyR81wdXHWdN0nAkyiwjjB
p/UlGPVNjje7L9TZtKpbRrNbCBanac159BX1qJYonqrgVYXS7nT9VVflGZMW2mjsIhqS/2oxXcOT
sGEdrpeYXkjxodSbrrttcnA5Iqfzr7ZdQNWPHXONJFJP01+byiRfTFvjcBvfK5W9yJkJTEdFbBvH
6Y+4k3qe9vLUGVAYJ8RCbqedhlF3FzTVazMf3oeUB0DfPh0Q+bvacl0VVEF5eyYxoEQjrg39Ch0/
yxIZpGX9mTTtBXP6aTqhG/u/Sv//qeNyptXT+fHfj8uBZIQcZvWPo/Lffum3Ublj/2K4lq6z3/l1
5v3bnNzVfmFDYlp82bFcjYH4v/+V5dXXOFxM3+LrhmbRfVENTuHfJuW69Qs7VNvhV36du4v/n2m5
6Wh/KiY0YeuuqaqugZkDYeJPexYrpHrQ6oB4q6c6d93N4E3RXjXkh9tA1TVxZgTOWqTSiKANwIBc
Op1SdZZGHH63ZPE5lo2yhqxVggyCqOcThNuH7mmou5S6vHYRTgMKUtD7wmLYO6JmmQ9b8uL8XaFF
5lXFzaq9M060H2Vp7keFXi1O5/Hc1yOgrhQZE3p772S2A8gBokbTMmEtKkm8qqqpxzM23VKvQYQl
t55VFVkhKr5O7GUSq4usSihQo2d3IN0+dnySapMCsaZpsOarOI44gVDmhGAECtPc11FydQZ/3Kn6
xs4ysZQYXhtBAiGgixvTAqVFgzZkWXUSaTYbTN2FxDpuUg+RFd7mAKk9GiVfkpCQtFNGR62fmszx
iBQhltCDWmQOXbbygR3HblQ9q7ICdycxtUOmUVd6gZ+2NXXU6qR3jHa0oEVYHr9uGktsnLIcFrEK
rIAoHDcR/XJoEUHFODSA9Ef6Io0Qj5E3yig6pOxltnU0ub+6KsaVqfW7YtodhQMqZ230FjQBc+hy
pN7jAS5Ih2hxxJN1MmSjto6N4aPqh43q6v0iqRG8OUm+snJ5b0yG6IQUd2AS8lQlHXOrXpmxZ8Pq
1yno0yOY7bHCNg7nwXbExRD6mCGIsCmK+pL2UwyiJNImw07LMAemhwVCV+9zbzu69wh2mV4y2ZkM
zCk9FPoX1jrKUSSUzUjzjzjq1IzS5zBg65gE3Tz3C6KK2eaR/hP3tfGg9IQhICudbCmefrIEEqXM
dl48M+iJiVZmok0KQtjtcFHmCCzTMGq3utsTGGMVCdBjpT7EOeMG3ZqKZH3eyJB0vLYhiUdaya83
PDVzCJLHLkywDyD7rqscd1px74vsG07jeS49UglFSSKZQw3ce8U6LZ1w7YTYf/WACjATLTKYDrmb
XQO+MsmWqWFhyjgGfaxqZ9uqQBuOzb1D1p+mi2kQqy9rX9cABrLvaZT+UtqDf8SQulHimPgTPWfL
g4gQz+Y+LayafGZcLWBJfNRqc70UG1B90YflBIfM096MIIdr4yE8VWBV3pcV5OYSSgb2lWE+TgKA
BhfPrLVCb65KkEiWu83S8AGvdLSQLe6IrtHendQncARvtRqbGHNksla4tIHbadGruXSOR+IQ/J2k
ijRybdZ7SQcqkuzvcJoajQ2+FYMhbzxY5t7R4gY6bkCuLND/wY/xQUMJcTsq1nAxjuLdrOILyiKF
5EhCs8dKpcounOeoo6lS5l48Cwxn40QBQUTliLBPyyjc0JgORX5Se6KjMp3w9zwkHDhGsp9PevDB
tleglHDGLugcz7UwJTI9hBOT8r7Hyn1g4fAuhv6pyzMsQBWga6XmKVohieCin1tCJ8hQ69+Enl8F
dg1gKc0aBTroICNv7yxFTtjisj6iIj/qBImUyTaApWWYpCX1bMAmL2U6C5y3KvhGm0AuP6yUJO5e
fM/gXUDwvDNOTZPdJ7LoZ3Fd3gZnjBaJ0wGyHuN8GRpg8r0c9U9XZ4iE8cyZGaILNUs+S79/xL5S
4v2fpyWS8xKRtuNJgnlbicUCaW6rB2+JNIiCMuK3Kik3foHZXjRsZ7IgnKtx/t4kRH0CMQHyUskt
bBR/zqwFzXEJL2gMs1Xr2sANUnLccvTYUaABV/AeUz/57Dqd3zIQB4Xa1EDOq1M2jiulL0+Jewkc
9MiBOT67hgIYK/GA1Il1yfE21O3RKuqnMClfMhme6sSDuGYpPlYD7L3FWCNQdtqXFIbPtiCrwTHF
gMgeWE2HVH/hCKIcbHydMrNnRjCq86zbNsS1pj6Shar4nn0EvX9KgkRuxaAercbkRJb6Lkqdg7Dl
JkghXhkwgaLAFHMn6QDtFrBkbRVLmOXoz8JLXpLEC2e2P3wvQnVT9MO3ocDFVXb6zY8LYpLL8Fmq
2jEIWnOl3Qq1jxcI1cS8NoCPpyHKnjK0CTuz6ueQcGGv9Xr01BDvShX+jl6PjwxYP5nnl0DXZrrn
PZgaO0JFADcRn/kY5JOxy0HzE+X3bu3bKAzGrdYH9h3sRZFY0T63cWZyrrtLGRCZBDHpXnWPTgPe
3BKQsJQhW3RF9R1Qj5xlUVQtGu7rrmkXoWD60YXOaxiGh07DAqZ5SAlYW56Uqn4UPVdWL2o+DLPa
OWiiEFcoS+n697659UrcLQU9MGbiJoHyyoiiqUL0IRyP2DZ1B42F73F+FHFKPNLAgww/w9p8NVqk
8kFoPJWiEbOYqWnqdmJTp9g13VukGufBL41DG9hUF0O+HZTwkaXHqfnrtVUSzsF1A9LYLnPHp8HO
Qd7DR68H697tnVdT6a6WCpFVNz4crkBLkZAuigMGhyNsoAE4uq7Mi3io5orQNomF86fG2kcZkW/a
6NkO0UyX+MAWWWnHjLPFt9TriiMPj8wifUAVx4UDK/zeZkewAbsAQWFaw/t2eDI4MeYg8Bo//c6p
Om6UoOdabBAgw1s8pIJSprSRmfXZWpJBQbW0w8WNvr3LPno92bglEu427IAXWeqt9swzDk6i4Qrj
vZQPXqlb89GCMt2mJphTqii/NoNdOzWgR8veF+3o35kV7cf7YTRoa/gqYUQ6S1ekfbQpl9LC0u5I
CtW1YFGEmKSN1p4FZfom3OS+MXV6rNmbaMwXv77KDmZUqK0y8m7h15HO7Fy8eOpNPXUJVLl2yjS1
bGTtxHarzTKm/hjjFDVjhvSieh0HGM8lqorEOGulf8Bp812U1qYuh61osO4M6DHN4lkbkHFbHGJq
CRagVNYcjctCHYNVp+rdCj9hBurdecvazyYgdyyvBfiEviKgK8nfpbcd4nda36sghkan+faN1sqh
9s3vIEUJ4vPsj5Dct75TDs3YEbIX4XJITPdbRCdxrqu8Ypgmi6pgJGMqPl7t7DQkjT1TPPslzIpd
puOopUA4+IWJDzF2nRmvUj6zXXEfAPeuKf04YGeiexsJw8W6+mBX/htyqicrUrbOVFeqpb4ld1EH
HqhxWIc1xroA/Tj5JDwniDGgGZEkGDOtVjY5K3iuEJqkBMswvSlFTJJYC4cH9C8ChW6YawyLPVCd
kr0iBu5HbOYE4PrqU6NNDr6UpUWm6qUdqk3pWJu4j4hGkM9jSl4Xxam3dmBQE9olsN3iOhkt5hJh
467wuJE+5iKZKGOXd5WdAPEvFvUtQkiNjsHMC7TnpFKAlXVk87nGu4y7VWOIF9oIh8hX3uzAOZsa
+RaZRqB4P1mQRoAFOnHtBTjMOnfWY/woYqWHBWdetCorZn3EHrqrD6KOtFWT8PZjw6brQph5zEJn
hKRghXBzLECiZHtFtBdU5r5R7a84ZEK0OdNFRo2qbatYoOjKnsCFrw9Np3XpVE4mpenbyMfK377z
9XlYlsHcaYGDfv30183XNwSvPYmV01/7/ebrO79/aotg6WmoBn/6+g93//XDXw/sp5+J42inizZb
0YFptMXXz3GFhQ349SHrPgTl3++qNLW1o/cBxbq3NfP2MbfJ0f36w183GjNYYCI8w99vMI7++GkL
2nFbImf1vAGTh/OKQpn7+Pop448/+uvXjK1Knco22cFhaeDFa6ebMW1hyYZTlImnYl/4+uLXz3zd
mFWTA/av0lnNIInmF5HOf/j93z/tYmw/bQNOo0QckhCT+F8/qOUWczVeoS/UzBdAJiiZx2sZDrmv
r9mMiGZ9AlEslsw+apyVUp8oLcFk9wtSiYfx68NW8U9owedpuyr7YK8cauPI1Wo0D+wnougJxJ9F
4MGdhybhbkvMgvzWP+iP2C3u81lJPNqOygUz+VO6yrxZ8Tw+U5ESs56/owWDpDmjkt6GqGrxnqSP
zh5ycISvjl3QjNibDyR5RxLvRqKcZWE/JBfnpMvx7h03jiBCbtgDfk4ZDEEX7Eg86pftB+cvexUG
SoI8jhcIK+EuZ7Bkr8PXnoUHnVy6slYp9ke4EOmqeUd9FRMbMoDVnefdCxmK2H0CLi1z/a0+eKQt
zeqV/sxSAmNvmeDomoE7vxaXeAdhVyMdPQU1wTxzrjwyY2q5pB2SFQhP7QJOJsBmCDeS3jMGkdSf
nZJ750Q8HyrceNW0SxU+pM9mNrhPt/nZb5b5eUpdI2IGsNM+g/IHZ30jxI3MXAlNwRnILj9wq9l3
DoFaH1DCRwvnHX+mkxv2PdY2XKUrLGy1ssacxpYVYjAyd6TZrKMNyeVgHwUSW8q6Vv1/XJ3XcuPa
smy/CBHw5hWWViRFUWrpBSHX8N7j689A73PujrgRa6llSWBimqqsrEw741R31JcQJf2X+TkVH8Ln
FRmSPnTXnYan/TG/Fx9s0Pk1saVd5eT38t7cYgf+gR+iUm669EraMkGuTb/ep+X/MawLhjSYXIR4
A+LSiCTkxi449KKT0G+Syeip2COuCih/o78I6G2XO+q+f9RL7X2TmEYn69xP7vKnRGz5g4b1E5ad
2u0Net+FUu6JFqGZPiekLVTFJT204fJdGyomO9O9Is/Jtyk5bR9RnhMc9Rr+mPuRhiDErTAtNPd4
1gb6NTnre/2n/OJf2M2/7Rtcq6/kAcM7/BEgqr+pyH2ndniNPNoa4T9sA4BlbMe8ihGAPkhIdru/
4rV8Kxz9yqlYTba+FzwU0klG3eQjfP+2HubVvKKTskkJebO6D6ODhWKujOnhFRDJQHDURwUttwOa
BWkJi7zq0fxm8DodX8xcxf2oni7R8x8N5iDtrc7RwOHiYlRUdxtX2+lYidOYRVFKxoDahTXg0GUc
SM8LevEPesaefpXn52TcC85vj6nnF/Vio3LTS0LVmcK7MzxeUqqSrnRc7c0njoV3m+MgR5bPLVhL
sP9Kp5swfMzws2yE3+hWXhavP9Vo4NnrLntMyM0cE3acgJ6QmZGqzrk7H9HN2VePHjDpAw2O//su
gIYfHbCVgA6ylM9DxQrwGyV18QCyo8OKlfuD100vTdD8omjJXHb6HYIp5eTOTv3anchQZOtVDcBZ
wHqc9ZvJ9n1OT7PfuqMva3byNJzbC4pKClvIcjHPM77eyWuyQ2bFif1fdd/uYFNjngv0bHj/mSm/
mRNQZSBHtY3Fbd++s6Dd0X33AubD+Q0ToEu5lALvOHfBD+EsPKFqKdgUWEHttuXMw2SWHZFMjw7b
YHa/e4kfTw96dOnsLC91eQ6jvQHGcYiKo3jQvmnMnJ1sv96QsA13A6a6+m5u9slTfI1wOTWc6jzb
0QcgCR14b7TH2fSBfiQeXAPQoQN5TnUjYGLkqgA5nbG4UYC0jS+koDJPPK/7OD4CrPtIwBVPH1V9
lW/DX8qLjEor+AOWSzvcrnXUHSxGrbKc5rN7Sp5pMkasF/e09kP+yeiPlF6JdIGymtFLAvDJ1ZXo
6GAh13owrydcMy31c/zRUFrozxRp1Nm17A9k2PEm/puIl1Sxv+ic1WGKucKT1vjZI3TnN5y5zYTv
jBRWyv1q2CBREEkvMeCmw5oofqugFWggcZDg+y21/SqD2HtsYYmHNeuZyVIFjIoXHShALY/4z3AD
szcujM56xJYVhpvdfpmusdrkRnKJm5WPvg+vz0xHqVQd36uzxCPCF5NGEbfEJhBJSrs4sApR3aNb
aD2xRhJPLJ+VHd5qDxpLSpyDTj3qIM8peA2256jaIYqO0lyASwAkdXv6RfHSxuTdLu/KF4clR2Dj
QARzIzaHCQf4D+wWcKWIPMagCaJbwkHvz18LkSrqNLUL/MMG7WzPHqim+kQSzp53kq2JPwpmHEyU
c+yPO3WbezVtmsNrEYzwsZCLJsRL5WeAy/zlo+MU/Ixu+R3vxMszlyj+4jxrT9tNn9l65nCfxDvW
2z6lR3RP/Tpy8dzd4eL67/9o2q9ftC4eI8/vHrOIYryNwLiXPaFu5IS38opL9CPCJxGWw2QzEvCV
p8rBG2LWg/xbHAbb/F3Vi0awi+s9V4DCFLI0BOBYuyJujJJ25qRCgIPt9Ch+ORnYRt4GKGn4wKCO
SavthXnO8RYeGlv0ULraMa3SH/OvTnMTMlstZ5TPFOpYK03AAeVzknKDs13cpC+8MFRGRfqSf1Hl
YDvPrW8DuqbshOBzNP+md0TJV+2SHPYqB5GPBJSt4W+a2we9CdyitzGtgItH91uE+n1kh7d1n/xq
A95eXU0j+1ONpgoKLPGLRZ88c+ApeyHx/urfxAcL9Td2BXb1g3JsPlK3cdg82TOoqKFd/GUcJzxc
I9uPjsOnfqj3LIM/0Wf4IRyVfXOkau0CAJjO6HPE0tt0hZACKp9f5c/oSNswjHwkeAzv38bksjm5
s+FDUs5frzhiIDtpIyNNS+gTD6d74A/DEGJyuT1EnOu539R92aZpE4ygRnZNhReWMSRQe1M8tHva
9T8RAVvZ6yLGpgvMFDl7B4mGI3o8DkmDsHnMEw6t1Qe6AgQ8m7pAsVuKqzrmR3riXCFDjs7VwxOO
xLLiS8XOGO6GGdTTHXVFnFVp9xf3EY9WT/eaekxpXn7GA8n5DUzdEXZHVwzoecZzD4b6QrsLJgSW
jVXQ1lNFf7w9fLSX2E+ta70zvCD0QbPc0Ed4x2GWPytuQh3Sm27zJZwuUfOVI0T73QgvbR45849C
Nikr1llA1EQ8IKYjJB16BFdpqNHuKDz0MtfqSXeYy8XO/ER+HMkD1AZ2vfGZo+5DvFejwIbs5vqi
1rkn7tEb47gCppqNOxCnFp7okFZxVwiE8lt+gQHf6zaCMjIiQuamcgWVcmeNHypt4Syg6MC2I+1y
v7ykNJjvlC/2Ns4TAmkJ63m2Npb/wJMrbogLt5ZPuNI8ELNuZoCxPYEqC+/CzhPDTzgMv9hpP5BU
R++7ZuNwCUEJqOuRzeO5U13tGaIAeHypYSBPBOl9r8cxpByDCQjNnK6kBWPnZEDJ8kNhaXNceTpr
jAajm4zhm9Pe13pX++qv+ivUO2xlf2GYmoQR7/WFdW68ZV6/F6HgQATwZIxsuJ7VBl2xi2eJ9hTE
kHoPkLjFlUwKshYE2p6BoCMEZNkrnAoXQHYxVvxkQxG5o79BvCPj90AtAiSIlvRyL7NaqfDO6gVI
ZaXPEb/W5zB9imaHYsWH8SdUsUB5mkef4Rt/EMT9z3iw9yF1AsNW5ZoDzoS62jPa+UUg8ThikFDf
CV2AH8Vp36iI6jFwDuoXmeCx/IfsFcZO6rOeF3wQuJfGflGnnRadNHr2Hf28HERvHDwEnqvsCm/H
wbyKJ9Y30JWRnPwV1FOaeEXpfiSiI0ieSFgkeyE2DHaG+rOz/kG9ZHhqr8sDQyaaOsXqeWy8BgfB
zAVUER9dsoMNNnAFOkHaXtHPSndfhNdwfjcTp4q2zSXH5/SjF20iwreNnkAIjthv58iociDAZ/mG
5aN6ToCxBNFwIUBdj2g0MOe1C0CjcRg4BURCjNQtSOrO4TZ6TKXqkd+F7IWiDgQbLGL22lfHSTBd
c3/BggRGB0kYfXi1K+3GetcWNz0+zDj0hS+wgLAHIUMr3ZmiG0717GZyQw8LAMdXi1yMmKOC5+fK
dZAuhDOcj319YLObfs3fCcM3INnWTRffMoJG9TO8UPLqJcYCJBb8WkM51xFrOhnt4UKRNsI4x2Bv
c6bKVvApgN3X7ozi2ETwpdx5+EuegC+AeQcLgRMP1AiZghodlq+TBvjtlqkr1jhq+qHlLcIJ16AZ
JWsDMktw2abfzrpgcFJaAeWYrHC17zp+TvelsZN8HUmG9LRgD08QxjmiuVR6llvU+Hl8Ao4uLfLW
U4Z4OgK8KPQ/FxleCSQkAiYW4ugQI/JfmiM3TKzNA1i/iAYTG/mZLONcbrJrgf8TZsE0lyFfnh1j
9kH10zSureg34oEjW5JR+/+aPlSwra8ajVVymV9OJVlzfmVM8yqMUHbiVfN0il8nLKfYvSIe1QHk
e/llsxGhU6T+pPgc05SO8Q9Rk91CvCw8NL8v/Nja6XjDvbWSV8Q/IRIlvxxJtEFWe3obuWj2HJTM
lPoQgYVwFBEwsdet+Y1m5/GF44Hzye4vrBvzoFDC9i/QUohfG/Bwn7ijv8PKYUdv7OYp+sw++9NH
va/sj/pH2c1v3+ii6CgHO/1PrbKD2xJJKT1CbEzLmYfwZhDTMEVfgQU6u72Sy+6Sc3FLcZgEYweZ
Jb37FO4pTnB32tysT8UdL7Pupd+EXRDEOcaM00vt14KLHGPzMPft1/jGXlq6zS1h7klM4rmF70dq
RDWJKjJRKh/LS3HODtyQ3d+13QYeBO3kbwcvqPtXKvhsN2R62aG8lPVuep5/htYhpEng/kTiDnV5
DTBiY73RC/YxMytrHAV9Swb3oOkXbUNmZrcNKKgEX6EJo8IAOmXUc6/49E7n7SCZ76wt3onMPWge
bGPVbQhYcLQWXDA3MNmzTuWdxcuKzH1q5eAF7Okze5AtEz5Nu9hpKYLvpRM2ZMyy5ReNuh9aklC4
MDwjdItDk22JrNP8FR/SjeXOuxQkDdfeHbIf9DeK3+RW3IxjFRjQGm39/O96ovGSfoveerJoAyVx
JMiv611+CYdLmb6vxqGTfW4K/RBeDpeH9KkCQiAs3gqmw0MhoLLe0j/k5IYvjba2k38BmISvzAuL
b/oZhpsMv3DbIEsffw2eQzlfmVr9hUxVeiO81J3+HaswdF0V/yLueeJG0F7ASjLEC2Bu+2XjiUS0
DA4i4IkjfQMcJV1HLApYTUU/D0lcEEEw/U3PFeGND/29q31WTcT+h4wRHE1Xs15+DXxPPfkxTz5J
+6hgCOViXxJILuoH1Z40Q8w8Jbu0+iUp/mLj8sab95NvMaM5jpuNFpL23qaoFHnii+BXqLBwVGun
/hoZNm3TdIH48j5sY5toVlWu2P2J7zrYh341WV+/TKB9GHAPMt4FDlvWgMvifnSzz/bUynb9gv2G
8B1iJ6A4BcSF0UPM7zpSxFGdEOSlcaOTXvpvzTc+F6fpJT6Gb+1j4sAk6cQhDNlv045vDnII99Z4
QxcMT9zPmS5AGzjRLny3WlysXeDOOXnmcthDEYOd+ne8V9YJFVSpxocVZuAddmmju6zESn9JLNfA
q3c81eOf6ZPzjLf5KAKNWKh/f6v/Fj3FD/AmcjZV+Ft3FFWd7CO/v1SOAgn8RjQyfOgc15Ujy8fN
eriwy2oH4wKYsSeOBR3ofpfOjh3W7KS5K7S7X+UYWM/E5sfCI8OkLuoOYJjyO8I9yBiAzDxFUEz3
g0zf8xHxn3Q9QRWRfZIJjufyTixQfMhL8GJQDWOmNg4ICAAGSA/7tJ2APmN26Ta/KU7Nfu525yUL
+K4oHwXm0LwXKGh0dAOANXvpqcs6JndhPOrQm9QrJjn1G5hvjT0IGw9xqNkdi1ezv8ztM0/9LFIA
Ho7ZyK1erJZIIP+qOAgaMLg0gqTObxsncfkDQlfq8F9PYYl85hf/gchYUHC2f56U8Igxqj3VD8u4
zd1R3+JQPbliQ7OjT/AFOWsz/skLdxSOvAf6G4j0/y0vzPpvsBFLDeZdN+5Nw2tDlw3tRI6/4SPo
4u9CLH/ZWBEtrnbdsxEeUbNVyK4QtX8HpyOExwv4jYiXbAnAsj4IoYNyHOUeu3mEPfC507/1b/yz
IW477c16bspnXJmPKMrr74OwI/F6Yt73BCuIjThkb28j289ae4Rh7BoXMg2z/BQnTLJmxyy5AXfO
z+yovA3wNVkbizlmVyf8xQ9+l/qbZxrqzNMrL/ZFcomQDxSe4RKRrwPoykcNo2GyTXt+E544hiqX
TRVio07hhyCq9uRoV4DaBHL2hK1pO/rzbhuQD66ogyscUghD33jLojkRYYdhFYS28b8dsDiz3d7J
1es7/rSunj7NX4zW+EasxbaGJhY2cNvsY9MjLg3fh0f8TepCXAyWywaZ+GxLCG+kRxKL4y8mc+F7
otLK5qDdklAToidj/WJ3m/8UUjDyOzpeSUeE67pzjfrsHVCDpfVE1J7vu+iMn8ow7ejijt8klGO/
JIrY9FIBzYSSnwV7Unt7TuCKBKLqjm8i2llkYcfMsOz0BcXaJPOE5NKZnvDEICeNs5GNVaiY3nCe
Hqq3HPCcIK72WWTKV3+HS3YC8GhAawhAzXeie0xD+RT0n1SIkEICsyJG0HkGrxG5IqwOj2BEogUm
vQywpmw8sf9CHieiynQHyB1N1cnDn6YJCEtgRmAvNoIq/U7aG6xQmFbRId3/Ee5gomwZQRYfgJS4
LB6QGozTbwSc83fz5mwQB6t8GlEIq6YU0zSugQnBeB1IksL3ZTorb+Ul8zjb3hk2MX1D14a5hpTO
Z5ThxeAK4tdsm+8Jtrx7tobNVOgxf/FKbCv4ZIFLccJPwyWHPfWik9Q6JsYXCDB8qfJRZoP7iO9o
P83bDMxew5QkwQvPaXYxtIAXyzusUp9kRobc4q7sxnvxSiVZW06NM73ii/7B79fRCV+S/gvPCeuO
SxOLmCq7B8/uzAQHaTI5fKoaRNFjQNi7CkKszCNR39IRuBubyoqNwSUtfmL2qrVv9CVRaqMYSv6a
vfC7ADsNwQUG6Rq+gwFPY9QoLnkzkBBpdQMX64pvBJ/wdxDMCdB36BySSUwMU0ujBnbK+whwVHuj
OmMia/xeCX972DF4ToIwJQew9ln/KC1fj3a1uidy7pRjob0JbP1csxC6ZRss0S5vg1lctsmTbJkH
WzapNeQXKBLMypLar8dzUB2xv6wjaZsXC/gSuRzt+Z3ABHMJ5Z/SGlfPtfLKfKJIzGfwdJ5uA0Da
bGPD/fbKgzdkJ2M8araU+YWfFnSraW4pQ4T3+JyUq3qIs6NKL7REOiqeL5lTsbzjn3r+YVCH6Z0/
5322dAXLAxvDKeIs5ciwckfcF1LlysgTcQVlxyVJ1OspgfHjFXrNVs8xxitnISPOeKmIeFt+irYr
LGfyK5uLMfBaGgB7yItrniIQ5Qezk9fElotzD9HOSvzDXeeAjU32CuzPF1w+yHq/hSMaP5LBrdkp
OflIqSVcEKlmai4pSrXNEp4Z90o2iKA9kSMPlXOeUUUpXwDQQDuNFU/FG2oLTqro7GFDIXvMLdSq
rdDl6rlGHhG7AlOJ9hSuTOjuCFsGzYdVONzRd+zDTxirnSj8VYHtzyaGlGBoow9OAlQ5mN42aU1P
l/4wV/gSyFXWttf+zzvzDmjLcwkqaTVMN5s7Y06SntQKfq4eezUXyr0uMIIQf8qCud4z/Lw9B395
X9YDw8rfUxnfHmjk8EfcO+7QPEZuh0mveFwVi4if8Cs8jimYY0rD221ztzIWeJsWtcvQMQRcI24A
3P+KClTkcOf8EdfLJNgeEoZBg1vCbEPH3UbLmKQx3so34tKdwgPJBgakbEbcJtPBHNzlPH3wxuOd
KoFAxuTzvtwO/63dnRfUgXm0Jx4PuHBG1qyqd0O7sCo0dc+SL5Rjr+0HqgIa3rcUgUUX/hsPkRfb
FkbisFAbjZYhinUvxlEl/zF9HiwLhPfgF3ns3CG3uVnduLRJNbdI3mFd0azeWtzQDeaXxBUaKNGv
i72kzk1bu6J21tCfqeparvSi50fAEyEDTLgz53nzENazAJXTW4xr2iPP5GLHw/1MTCXiwZ2xnngM
/C6qydtchJgC/IwhB8kp1FcQd8Id5iq0zsf0q7VYHdmMMlfB7/EYJFQzNGTOXSLu1jjHMCaVB38Q
i6fJOlGvY37wKGc0CIugkQLeiZp7nBNwH1J0vWSKgNZx2lafQdrHVXHZ64nCBssiq51+ODLJ+uvw
TIE0ap1tLSJN/oI8MKhHTY9WQ9gCSyegxIZjs+VHpavQZFEGXB3rWIs9Isd58JFgFC2nLuhcK/fP
q+WynVjDbezfU2hiHUrNqGGrZyhtouyjAtXJZ3xH49VH2rkS95TGLcWDMZZJXqT5ovbGM+Yyx/CF
tWd0d77kdjcGV+3A4SAuD6UdOgCt4Eoj85Yy1zaw6F5D0ZE9kicYjmu9/zf8duGB4ODezJw0m4c6
7/8zwhC2hX4Hp5LxwXqdXDhrnQmLpdd5D9eNO1sEXAW2tcj4aHh+FPiIUHVy2qv6CobHaOCrUGU7
SXaZhXAK6AOXBY8BK7tdXPg8OgZqc9JF5HL1cwifDCw7EF+3mrclUkgncd0pNHH8ow6MKb53LOX/
LMgOjz3bB5P74f54rkzLkLqduuGTU360vppbyD2RODEZkwMDS5rHJXH/GyHIgFzkxLoXAubbUbXl
pvAjUbRpi8dKsx7EBybBCJTpYL9j4sCMrF4YqKCcZGU2lQu59GYL8W0gNXsYF1T6Gidg93TwKS5k
uEDPif6HxWgd429YqsXzNl/x1iRJNfcYnKflx2axyZGXkWbYKllbNb1kFrosJ3HG4lN4E+F4/lt2
purrqNfQf8oIKIi9U1LhzCS0UDqocG7NHCsxXQ0QxS8kbxtwHScEp7Yc7TUmd2Avh95FhRH2lLuw
KOjCV25Q+psXcDaYHJZ5lIQSahQI0c3Iw4BlsK0f1WmQeJVdxNPyK3rg1UArr8ujbppji8Pe6FoU
zuGwPIWvjKgon2F2IbnH02YFVOwhsm11O12j/2HXml/bvFZuPEuAVpGCKGXPBolTgHpIL0Lus7KG
zodwCZLLDlQCk0LnKqxt3BY6etmHZdli9yfFx0ASfj+OFJaD31mBhJIaFL2Lhh7bc6UihrbdBfaL
JNACgToLtPVSkpIP0t0m3VvxE+JeMEEjkcXj9WlAKwUrDUamme6r6VP4hrHCNqb+InFl4Xv6XFRe
x5gS3lh/8IOuOxcO4jaTsJkTHZpLNYKUM67tHcODzlb0RGUvao5jfFxKVxv/IEu2Vb2AEmIvTogR
nLw9sFfJQE79dtCwFjNE5T6BESzKNEHd7JiYPAqmLIx/IKkyCZYnViBaQkx6vs0SKaMHhxGOXsx2
iniTeeRHbO1bzBHvu5vwxdcmmn1YucQvOrdQ453jcJKXIqf9Qciec2pmy3YX/GZVO9uXulsP7K60
zh3xHOYJzBbyDs627gW4n+8gIry90bmsPF6ZihPnds5x6lQys5Gi/7JtINuZnYOk7dlJICivCS17
PtNm0G4sS8jpYfdKZyHPvR4PMi+FxHyCx843E54aSKjcWLp9wmbnMqGw4Zy5IcgOrArMzdbG1XHJ
7umRhN438sDgwAzoc+yiaScsvgh0Hrk18rsUYnAjGY9YGAPkMNxCeQuJuNhY/m1GLNb6mr8zZ1hS
XBk70YprKFfwbztnM2Ln4BFF6Gfnex4aO08BaUV3OB/5NbbL7hNCCBsU552goc5IHj6RNxMvY5MD
Z61wKunCNkYDKxJN+MCzdeOuTtjAm/GunH2AZXzJGBKcsVqQopOzKxUczQK234oMPFb+qohozIEz
frZQCtlactIZO0T1FYEx6plbvMdLEYJkAVtIvtInv1kDpBno8MjsjyY805DO2oGn5crnM5wASjJE
Yty98c0mfwUbJVknX92Ob5gnwJ8wi3C93GgGfQfrbw/TAjCZw7kFYcLieG2dXpBM35yx83M6VcVl
WGTz0KwEVKhBjV1p+pnB3L4W2pJq0ajpKS/PBts0a0eDfyPDEk6JkPTpaTVzpILL3jhoOJxECp3i
RQaTc5nEJKh19ZbUs3LAxkg5WA1mDGIKiapUiz0Nax9pTxtF0S/yIcNGG0OJbC9OMYVugaaWRG9L
T2gzzMdRTDlEQxihsyrLrKRJ2XQY2MRnC+Cs1aXpgPv7pU50wZdWnkg3qY9Jn3InCjuDxop5M1FT
FeT7XxrVJJHa7AbMNcRJctV+2iL6nEIOmVrhdI7XIhiQNCSuiSITBX5I0/bUW1j0GNJ9NpUKJyT+
8t+fh7q+oDRgXv59q82UgiBHvP/7WVFky24GuSm3tqBSnvtD0WFXNjUJQzaMp0SGRJn9vw9ytEKS
/Pd1HxuQQeUaM5mGhduqdXOIsvj/PihdoGkVRwkqbIQb4vN/fyHV029z0QdPKUuKQNuHdlxQ9fjv
1/8+GzumX1EW+2VzYkiQd8vp1+PTXKz4FDfcFO+W9Sg0MDuFrF3cGTEyup8M1kgC39/tQ/V/r9YU
YIS2m2wJNDs+/XcL//nD7a9hdvKT/36zzsL92JKD9Xi7Oq0BE/LfO//7gA1xdcj+Xc6/T/99U6ub
N0ukkjijW2dHhYghl8pJh8X5/36Yti//v+/9++m/78lDvFNSPQkUA5NxA2/QcowaqC6o8ExYnBlx
JLADNK+tKHcY1sWG21PfkKNucsVR0xx5E/izTkNq6p6WG1XQYZw4gcyskMU0c4O3U5CBcv6LFVBL
5hd+YTCRExE0hyq0em9qNAojK5y2FAgtNUYIBGOJ/o8AUUZRV1K/rZEu7sA8azMlJO/obEK3a8HU
Ch/ZYXN3ma51z4E8ikh5lXkNp3khJcqf2nnrJqTxHIdWE+/32fwqunurAQhqrVS+iJRCcEbH/LOY
fEy+0kCTawohgCRqq98Wmc5+cakCRYX42kyh3c+EJwucw0Br8Yigg1onJQCfqxZfiTGvTVSOtGoc
njt4lTWolZnl4bkuhj1+6mIiISaZt40bzgNVQyQBY3zWd10+gUPVqmfR3OcVMyMdLWgT0JXfYrPj
tsYpi6SWjLz5mVGE4P0Ig3TQtqimmJ4KGdV6DiF6Dw2HqkLsSilZoUBVZs3R+MR6hkFFSXUawUdR
dfbrCUZIIZFh4Fv9Won9Hj59omNyXqXkz5VhJIhNwUGqQJlNAEJ9whkuTIePsWLQ2gZx5UR/VSxy
h3Im2hRpW6dZ0R0LOtrmD/oDsbAwRhj/ih0rMaK82CXEQxzhIFqpQV7hTwACpEmZhhoOWi11TvAY
lxRgBsAqPaQehfKkLybrBKctjWhpGkqUPmVEXMi6aIXYm0CIUL3ooDVgHlm4T2Bm146CEYjx9F4N
XLEgZJACBfM09AgqiJxdqDceyjlaCewhe9Zx9m70RKOi9mWllnaKBg64QqPRtE6iN0knM4THPOwF
BByGeJzdRixLOsNHGiXEFjqbVrm5tIX3UhV60VRu7eJ/p2oa8SIYlTNqNbd1GmBIUeilBWU9btI9
jaxAJRiFoB6SigVkuo0Z5HIU3aby0im69ZZsEKKGoqFiHosZ2+ykQsOy1jBeq6ujJrRnw9CmXdb0
H3qkSf40NXBVWLyIVxu3QUo495IFs/jITLZJRJ6TGCNojvFTIkhgr0jQeamq/qB1DdqIAVavE48I
Y1k6ZmJAZkA1En8i8RgjYrfH38hN1wV/WQRYmF3De5YIVIHWPvNTifN3UX+MyJh2U0tjH20fT8qY
yQcF/82oyon+l/BTU3TaObLp3I1RFCwvRWP4oypZp7ZuTvTT9Ef6VjCUk/4qS0cDTQ1wxhFArQFC
Uq8hWCGlgZCOqHPSeVRIzUFcn3ud5tkOD7JDCTmCNr+9ORqw2OSFJKlOcwcvl+5Ah9SAmaD2gwNu
ERSVHoQSai5K2z2mtvyY9JyWtkEKViV/2mY6nbqW6GlCLp+MePkyszpx5SRGl5OWt4kWlUbqgpn4
W7V2giLtpgTbK1Gn1aa04Hq065QcU84RpFETBHtp9p7IijfSIjQQdBZw9taMvTAQb2kyIucyihlF
PXKwGOHiZkPcODQN7yU0LvYTctw3NY53aa0dmSLFVx4i1lxCXu+r+YHydWAMtLnpE5W1qQM2jNt3
tZtRyeqF45pA08AckAawecX6wOwei5jPe0VUTg2PBsgR9ncUW84yKL/aRH5Dx9UEJkBUJEnL00x9
d4pSEqFEWy+aqry1loQq+bom+xYjaqBFgCiM6MkJacLSUTf0hXac95WkwxuMqSLjk4IHtVsptOmI
jX5HIJVu9UhF/iPEhnaRy/KwEsjoeXUaklq5DU36EkpW47MZZ3s5fehRJT5tqrJWtCpHmXqWniXy
S7+MFHWgYnUtNheT8YFY6w8GPMmumJK/S1zYUNTjR+VGtJzuK/NDSNbxZNXVOWyWPEhpOqZ7QPzE
LIxsPqSeZdbtSaxr7Mqk+LXUUSMVqWQsuXSWhJVtEwkKX8gMhE6L+pVZ6tSNUOO+15Oej/hbCZaG
zm0nUAWMtLsqtF6+IudIS+lvOoentJMV6LRF7qw1YWc1Jbj/ke3mGWWXRqUMZGaSfhzCTUFY7vYR
HToUHjaIhN7hqE2Tc5I1vmoUfzvENwIa+0Oa1GkCnaZ9pyQZFjHyW18gUx6rGtoWY40FtjHuG23h
qFVl3dcm0iOjVf1CzF+lUYGj0S03wYgoiinj6hVm4VpVVdL4aPUnecbwrmFrGdRR9idRHk5yXVxx
WXufq/7SFh0YQTYrGKuNJ3x4I4SKYgS5cF7HorG7pIbD4FWBIBeJXfSR4Rq6VgJ1LlBcBIXOaBkp
+HnMSS2E9tBrNCR1OqBC08v5C+0/l2mZT5hePaG2b3nGWtAFQUDf1NgvaTRL2hImI3EqlD9lii5g
qnnE7+pnKNL7zGR/LlUJqNww9wkR+q6IoHXo8XDC3foZaQ43KluLkomJ6kyN5neX7uqxe1ibCemI
B6Yt6SRba2R+JyvRZmUOUGV0cKoW+XpdBNLMSkPb95O3WKjwkhxKI1STPoZpWvVgcwjsXjBmGALV
qGCZp+OZrsc5K//SuG8jSax91uufph1NJ0owiy9H7l+n42VdreS8xBdTK+A2DO94uUFmXcgG5OOy
pse+aecTsl8ivOGfSNMJzKO2f42F50mDj55ZXYMr4PiTYGF6t6gsIQEzICdgmucoGr+jzggDYa9o
9a6pKd3K/QwMsFb7piCkz6TiGLeFetOyDl3GMUDebwRKAQRvzfVPEkLEaOgSrpeFZfxhdKi9R2vv
adJIuVkKOYLW7Emaz4uSxKehpoRqpoo/SRYFQoMkhzQcj0AS3s1OFb83nHVi471NrP0kD+8cOM86
lrd2tSlK1IjI9LOHm5d2qq38OEvrJhO0YUxidZ+tpNqn8OCWfOYmZRp8NQB63CsoD3YK/c86HqbN
SUvk9YJ9aHNGmABYH9NtC4TAjDfh9Lm+KBL2UJlF6XWmESeLMTeZ0jVkb8q+zCpMT204wA5Ks0DX
NSDXWUPhYRKr3WS4seySI2lHacYowVikN/wuL+sw6egmta+0rXNOmrA3UxrSZZktZ14A95bSumY6
jxKhCFhNsoJhTUydU5xqV5duIGZ9XuCn0jcFMgHluVS7FAS8B6vTa83Low6dr7F57aAt+jX1ddQd
nnW9Bb5Qax5ZTkA3ilTpG6kEGm7VkuY9DLXTgXRYo+GOjq49tpTyXrUsPGoxOhywodmCb5Azo0Pi
ZqjqoKMNGzowXxZm3ntoEX0s+NW4sdoeJ5qMAS2lj1ZtLsXmDDmsa+9si0fPFsweUYKVNB2xIR0d
IEko0IedFx9rPo1+bMIIgZ0pH/CfrMBBwlT9qIh9PaUQf4sW58RZnDCPxJzymOCabLFIUUJkG1OY
4CHl2nwapH04FqajVAX9bmyT5USnhYIqphd2L4qYm+dmBNmt5GpXJVsbAoTP/+HuvJYbR7It+kWY
QMJmvkr0RhLlSlUvCJWD9z6//i6w+k51a/r2vN+oCAYpkSwKBNKcs/fahXDFcQr0nWkOYmcBh9ix
n7ZHvawKkK6nobmZHI2cEUEYG+qDSJv00scq2UY9zXWYfs2uLIFca2+2T2aQEjM3eFTN4uBWudPe
G7EfSb9n0wcNAZjwEDFfpdSkiAp0hLZZnmwl+SJYv+fwVbrkhuqUMOukFG/hW+ZjwU9Y1K88X6en
lmRYTHAFc55lBtAD08UvQPskcLMX06Qu4jlCPFQSM6zD0ubGCXO9nlqJU96GBeH44QYZYLKtAg3t
tith3Isf9ezHB6XLmMpJ+6X3qr02AIHlXTZudCkOQYNyWxHxcmgooxUhf6wpw/vO5sttAW/VpmZj
6JrUq6WJjGxGm2Ekprspi/bNMAh6s61BsWZJmn0zI0dnF0HJKUb13+nuoPG/tN0dcKrwLM3k3nJG
45ntrs3c+U03bX3rtMfBi6nYSHqNvfFYFj4ZXmwU/J6uJoTgbZJ1dNEJg2EztCpS+9uYRh665tgE
2J8XtB0IIc+7tyGYXik7uGyfJKOc2+5Kv6kxUKjqFPT2SEMi26ds7g9+1TC21NGhpdNvNGawTet0
wBPJ14mleWvoHOT/6C67UHM4zK2NcDKkZwhbfVVkKEOFjftEjPnezzv7wRmH/UB5ZAiD+BzNBtJ2
Vdd3nJ8Mp4mtCd81GTtlx3LbM75bOAuOUsRvU8y0akZcjZwtXNAsYRcKY7FpRLkBHLxpBcPo7IXe
TRU6kic0n0t7tIlVaL6YIxEVbhxziVYVnRz9JmLzJUpoFeqBtrxUhNxaGa3+YJ41Der6SxQTLW1P
IU1KtOZthfwf1irEz2hg25Wnd1NsPxn+OGxNNfv0PfSN/DqGyK/nqEKqYRA53dlNtm6iS6bnV61n
LGSKAnBf5ndF277oqNgZWRg+Ze6ndhi+TYlCRBuxlawocxC+GVc3FrVbqzUP7ZTjDkFBQsg9egV5
GGR6jpqTLcwvjQbJkNvq6EMbIFnCk2hvh8eWNB3Qr+MPe8RGIl1cIUOsXABwafrkxtmbN75WZel+
185TEaeXfGoIXy00baBkWprOdIJaRbk1dc4TE9KaatTPoVbDrlP08uDWDMz0Wm0hKBHABVtv4be8
G/DjWCKM6wHo24owAH8t0k8MWMOmTwKUkgXjezXE3+Iy+175YU1Vt35oRNCfCrSUA7Oqr+V31Zpi
DSKbfmSnX997STKD2RtrlXOQ4FaU29oO0AGsSXy3HkQz7Pw0Z09DHErBCH7bi+k0DKFNpo7Ngj8C
Dk2Gmhp8WheV3k3QNW6necZ20AOOiL19DhRzZS/GxLGhiDF30NmbviZYTbOYsqp7PL60LqCqop11
3gqlfti5UW6Svv0KPRgBUhxU21l793YmqEgn/qY1WBX57O0qiZXGMXAD9kWNRR/B+ORAAlH4tvjW
uXycaNWST3HrpS6lgiGyGLCxChjpHNwNqvoe06bsuvynGxB52BPlASPy1mCkCZT5buTIiURIzuGc
0UeOacYZIF9V23wtBC6oQG7mti73jVMyvDps5YIh+tS37ds0aH2fuQ8qx2lM5nq2hflRoF0EqmQY
rJhbaumK9zCy9tKlTbSJxrb/hWb+/8pnA1LugN/9v/lsn94JIC/Criz+TGj742V/ENqEAKom4NR4
LtkAruvAQPsD0gbM+V++7dkk9JJL9m8+m/qXaVqO9AXhCWReLKD0P/hsjvsv13EBwtrC8h1H8Ok+
pJf9U5rZNYXhd1iBI10i1MB3AocTwOMAy/2VzqZZdzB09x5jh0tjp0npIXXhEqXNtqhnDkG4eEvE
Q0gfT7D2GwnqNk0UWkzAB071eqMaJjkCxM4ECf3805H8mwwJ66/suOunA36ryFBQDsRr9wMBN3Qn
J/Ojzrl4tAdqXTrnTIF77CTdmTgTl9IJHl1s+ghRyWafS+KYIGeTYBUS0+fnJCFSNVw8RQ1sUzc5
BbpXaDmg6BKyGd33QbzJmdCIecePUgZf/8vH/yuu+4+Pb0PBhaZHCsPHIMEm7FKGF+FctJqqzw1J
Hne1phic+sxLlV4cFSJSqLRumIQ/z6HZPXTCOuaeH53syIlPFrTUupPFnV9mt9LAAyQ78aIWOmVp
0MfNg3wTW3WzH4b2kcmzPRJ5gYuZ5aldoUbNjezyX/6m5ZD/9YTxLTJlTBDBinPw499k2XFYKEJK
L5zoxbZpicAdGhZYJqYpYuYRzkTCPaWcH5sqlZIoq9o4uAKX6OQE1DuQKchpro8+BTeV1OLOkc/W
gri3ktR59DKG43BZfyvWuf/80a/pAv/x0bl2HK4orir7w9lUVEXQh5WyLoLmiekZyeMstmNONznL
Wbj6IW3eQte0l2bg3302fUGo18lx4wLz2SWxUGvwiiTDhnra2Ezs9PLGeEvwzm3Nn4Blmfb5QP4T
FXp1A2CO3SvV7K4cqSE6iq6637LEjVN1CEo/23BuQO0CGcXwz+7HFu1EVc9S6zqmXpaOUbSh6YZT
eETb69v3LjWg28wpwx0FtejChpDRHrlZbyjyy0G0xZGnztcbar7+wJ7YZat/26TmeaYPsHdjA5xC
jsA6wAs6UrL/ouCF4jmKPw1G2Z8Tg0xhhgoymExK3jIRycYxAfBe743kLKUJSzXTNtpH27JK4KQB
ZS61lTV9/HEkcslLnz3tIEybULwYAuvQnLDUmFqTXY5RfZ+9Se3zuH2zipAi7CSdS4Re3YWjvvvn
79v6u1PVswHRehawKtv5kAIgRwl6zI+si0HRZvDpk2SyQXaxdNL6zEFPbRFI4Mh9Obcv0BDtdZqz
sCtDxI/aCsQ5YvvX05Jn+6NPWS8uo7EK0waRi5rRaDXqrNxCffovH3v5WB9PUw+8u+fLheepPsS2
eIbpJxPNmYtmn83AHT2GKesMVjwryyPXuSZbkS8+JB7ZlwVZay1N0fSpVeSiIHv3zJjUu7KBGu7Y
+zZXFD+jfG3XBWvKqI+3//xxxd8cZVtIVuweiZym/DhGD0oV7BEmcckDWT9Q8rqVM+b6MTtFfUnK
tyzqFYXRgyyck9BFehJh8hKnsvsv6SL2XxMYltHWtwHM+PBM+TTkMPx1Kgtmv2Nq4lvqi+GpToVz
aj6R5+GdypgOjLl4u4fPKSD5pyVKD/CtAmlmWffXQ8lebAO0koZZ0Tkr8qpuQ1ZcibWvarCVTSvA
yiUGXBVWYVFR7IYp9/dQzR6HJVGpQAA8Uq/dhIFApuzX5skwihlNQ/aWpMi5//mYW39zithEkLKk
oFdi/8dIZjlGqWozMC/tFH9z+jFZwjQsmIG2v6ICCJAx/emV8mKw66VwNGVfiPw6i3nwWLjaelMl
Xb8F7sfq1kfz3OUm2xwQ+loVxqo2ivDmnz+w958TOUk/xKVe//mu9SG4QlSJGRv2YF2alvYwpdBh
yyC91X7/rZo7nyoflJE6Y81NWhS8dpb8x7xJCOmzLYxPLl4jjTCqnL6xG5YnEeGbdGX5xTERyTEB
A3GSdrqPrOR+1GS6WN5g76XzyetCuTMjm8ZzGaGd4H/Y9a0Nq9tz4Mu10aYxbfYhWIJPfT7nlL65
uMPy6FvTY2paAArSQa1l0oidMdE0TYdNoUHQ1HLYMyvI+2RiJ28W1kNBz+enkfS09CtxobNxsJMe
F3IinoQK7Zd8WuKwLYRNbM5ouQNzDzzbOORRwwaYP8pqkAf/83F3lrHiw1jiW1wSBCsDimVA+es1
kWRh0MtZiYtShCOx1xoeZ6qcR+03DSpqb3o01ADVg/UF3krd30TgWL1yVuvByJtdbjrBpm9JhsPz
7hR0VnobmROl2NvEDIc97fBVKMv5WIUvPQbnwJbIcuueAp7d41/oWBsWs/MUFh5K3SS5J8HOe5YS
9kVhHbXd08YpKxPVfzCerRQC2JjuKllCPK01kXIdRfqoJzaOeZBypE8wjpuqvVXCD/vnIyX+Gk10
HT1823EkkWEcL3DFfz1SxmT1gxc44jJVxSenptwj++gtRfJwbGuB79kDCheMTY0cMc+PdBNuoj4f
b1Jnqo5zABXMrmaiA6Ce/PMn8z6uIj3TZUxj42AK15Ti4yejZ2AlZgpaaqSadSRSrX1QLvBZBf2j
prHb+AbpPYh1jCpuVsLLCpzsGk6lh0X1evpWdoq6bqbo2FmGjXTJYVfdD+ZpDtRZWyWyxsDDi2qR
OU9qabxJKXCtOnTJaEt3Ye+Yj6P9afSYF41RkxuAeIe9bvduFBlk+uCmMDSAmcyt1yUYVMLV2BvX
WmG3rLIbB1Ga2y4nv000gTlUuOJiIpICVNZdrKKN8ImbKZzUvY2oSG2ofk6rcdmfL903gpATNA6n
GP835a4Vaw/6GqX1muakKQ/Spk9RVUhrwhHBlUJG14YWzpbS0Ws7LhEIFtTQ/vkrsSiWf7iw2C6Z
XFA2o5pFGo/8MKBp8Ht+Hc/hhXZueZcb+Bocgz4cPFT/tjROrlt/j4OJdBI9y32XUGq0i+i500az
H5F/3Eb+Vzk1uIDmHqmW5eNUQcnDslGYe99vZETDlJaiGyKdSryvWRuyt0mGgD7LaN5BH9sQN5E+
mOJz19XiMQ2ml27wzDO030Sl9+ZgoJrLOnMbJc23uAfVRTUZiZjrRo/jYHlPeWcQ8RziTE2sgVjF
9TTE04Y8SzZHtErOxcyfRHeatSp6rl6FCJVpKh37ZLH3ZmTEZtlKR6ySBg8pIyXaRDbVoYpkCrUU
9bPZVCbSAQeXJLl/J3oC0+nXPau/TLlz8IPJXtP1CU4iJowtndJ7F2E7AR41KnKEi35WQDvGSdK6
JqVvOYldmFqPSo/BBQSrRxHJGwMsLsknMSLlTdAHTQ0sA50GEGs0VZ8c7dw2opQO7zIm/oIUoTqh
O+Anrb/lbYE1tOhduzFgM9ajr0/dCStwiUZ3YtF7V2dvcyMEpbKuRU1nhpSprMMA7o8uqoD406Io
ZT3QBCNcTAmtC2lAcjfLEsZyoDyKivk33aP2KpqIv9MFn+DQfXP5NGgK6Vnd0yKiTARzj2xNtCIU
hnAsmR0IHCERYgw/CNnJjubY3uVDZm49oLroGYgY0EZ/cUbOHr7ebIsk6LtIkCQ01FnPeqyRPprD
XTIo+2HoErJg9XshCwgfaYawp5hvmDPEfpDeg9MEbw0w44e4xFRd5uglBCdE4hgbo2rLXZ16tIzK
9ruT0S2ZfBicNOzM56Yr92VLdjZfW3xrSASCaobt5dqoEluseQZs1oQskxszBYYNrPOh4lLZTZXq
zhVcpDLYqiI6ybL/IUUpqSW0yTkTlFUtjyyDKGjbO7C77V1GkxLkX7OXQuZHgqXWlDOw8qLHuVW1
mm90SxoK/etzT7nwxnQkNpsWjXxFtXQo+LO8uINhlVF0zGVUbeI4KjalW1a0V3LA2XPvrYaAXVio
974p0rsx+1lmXGBT5qudMGviZ7tzwJKrDNulr0fWb+/SuI4tmPs0c2AQKnI7MQx5x84bEI42Cgd8
2gBV0WF770CRv9HE6uCaBMrQZBUGMJeea0TxbpLm9OrwqpNhmgWlAUN+mlALBYPeVS3q0VQ75kPW
debDrNF6AXiBgYzbioPUJgRc9rlt3eSqorEMM/muGgK4fI57yiPvnSiueA3ufhd3k3cviFpFfIRH
MXANF6exrm49H7uh1ahvc4RAfbCB90ljOyRtACyso4vjc+avpwkti61Dxtqo++ETqXynlhu/MqEN
SYpC7O38YxDRDhqm7Puch+GD7sYO6VDwUEqAgLV2nmmPnJsmCM8xGE0YsBRzRdS85nVqPXmhhflx
1nexuUV0A/fZpgtqcNp+jbX+joLK35KcAYKRbJCTrsQNizF6p6KZjpX7ElXshVIS728Xpr+jtP9w
XcuECf7IyYjvAr+5IwIn2oVVHmzDFBEdpQzWd/ClUQEk3jqConoYfR/3Y+A/9OX0pUaWmdVT9OSk
zjoAoLwebP3mRsgr0e+oG9FjFa0Hv3weAe8l8JDTWtwzTkWrvkp2rQUlz49aeDqQsWwvR8PvEZQm
hqnZRYPxI+qEve+b4MGmDXzTqt55EcJ6MQjFWU8yKG/m2F0womzpDn+6y+6dx9uJkIADu9n6MNDb
PbAtqn49tFqydpd9bg1OUsECS/XGWYS7biE1pICJsfrXY5OeURC38lZVSHxra/rjJgKQaPmtv5kM
Dmtfu2BN/33TqIMZVy4RBg7nx8Qou/al9T0wyQp2yJkH9IS5OHV9FLvLjU/BmqwqRPCeNexqQdeN
6e4QjcOwtax8D7J1Xufz8P7rx1F8ijwr3VZd0R+a5Sa3g+7Qx6CYyOBLVllNPHHuBBjtWMnGEwqV
m9noWyjN3ETCbg+GyU2XRd88IL0bL0PoGqh2XiM3mjfI1F5CJ3xpvL7ZyiFlOVXkGWHldnHIZoz4
dhQp/HoiPvrFYuhtBjo1en6yIgbq3ELAYoyHop/c/XBVybpASePl5sNDPSYFjqoa/r7CSzQ6Feic
tnglqahgcXCVGXOD+qdCcPy/D5vZcHYDJG5CJzEvLDfMxdXh+vB6L0QVld1cHycTDE8BhtD2i/tm
Ek9J5oR7o2NK9jMfOwGD/crCZNagaFn1Huiw0iufhUMddAj7djWk84MZJ5CoZYctpDTWvvhhVt55
HIF62MT8sKdFTZ7KxU1dE0rvhDXkOccz1x0igFWG7FCOCdHC6rnrsBqHPq5Ew8reR9Vu0YK5OCsw
B/VD6gHXwD7t4SeOquC2j9z5pp1BPrTwlUH/5Bwo6hWHsTF/Gsp4Vzi7YsPn8ozY4aIj3jdwd5sO
dWebOiBpsHuzxDnJdC72bhkRYMHcnzmiJrv2vcCSN5Lavuo0vcTWDftbAwSCNS2OLxRwtyIznjw3
RuEfdJQzQSuvckFzcsaZQ2loVyw02CwfIcHHs+ZSW26YvvYqbNrt9UeJUReH6/Ou964/+/3cX6/9
P3/9+x3ciOJgNyCc+vh/5i1D6s3v/6ZCqrBVMxy86+e6Pj29PgcWFmEkhX9AmMJLfr95tayKgqj+
0bQVaY3XX5QMT5pePszjUbPXu77D9Te/X3d97+vDlAB01vwhnrnZWLkNMKGsmDZJwhVSSqQss8EG
SZbd9yRBWTNhs2adhqFKBTYN+iDuD9cbbVnNbZ+Y2BySjgF/Fhu0Nd0tadqg/Yh1pnkJDyFxfRM9
YSpR8gzsOByLYlhlfYsSunexGbmHYqjdA3IGiCYFUVQbo8O2LSVX8vXX15uefdBB+hg5rLqClFrY
MZ6X5dXMgqC6kuTYJIneXp93/dH15vowd4kcNFw4Q8ubXH/uZvKPe1UGHmUwE7X6/QJW8tjD2S3f
5oQX7twAk7Q0uj3dNn1wGybPgLDDxc2BKionZzF5C8fgyc1dbLTLGBKEbqd/6d2L3GixYFQSntH1
d9eb0TOJc7hq38tqAaHXtloFSPUP1xtVDn/cuz6MkgBUn+tw6v5+jvz3s3//7Pq667M/vA398Gyt
WsnoM5qa5DrfoohgLZdE6tCyXNbsz2E3xhuLHgALoHzKD79vitrz/vzD2XX//OsPD6+v61qwkL/f
IZwjSQrNv9/2717CcoDUZJHSvO2pdfx6dp6TDfbrrrYnPsXvV7Zx2m1dphwXUKwdwW0KFrnvrw//
+2m//1Mj5jj+fni99+F5127Y75/96Q+//ubDS7Aakmdvn5VdPTSUTztgDcufOPUUOHGBLocJqUrb
PZnL3SBP83x3PTJVStgcSkP/ps0Jo75+Z7+/0etD1VlswMi04fbX/euPfz/1eu/6RcflENLwvb5g
GIQx3xZ+rrd2Eu8GzA5Iu7Sq1m1frmo24v0yzDXz6GLCXM6ASVsJPeVlPFTXocNr2B2JemTjA9bH
LTCQpIun5epuud40rYS6+Ptx4IaYptvIvamEV6FtdNlhLG+9vGm0TKauhePUsQJiy5FPIvrexKYc
b69H9fq9NCx8QQCWzxW7un2wrGCs5QvW3QuJaOvrAfxw+K8/+9NXVF1P019H/ffdIK04beK+/4Lk
8ZtvxHSx3Lg8ziVhhbpH6Ktqv7j0U4CSyhhXqFynxzJNMfBW7LiIr5JGKzdxUvlbLwjIqV56mE5K
MIePAn9ddV27HRRatJKlJBwr3ZxpQZyn2qo/uQ+GF9gnicFNuOE+VfM+NEE16JL0ij4SX7UAIF6X
5rNLYs3e6u56IpuOKncutWysHYWWrzHAP3e+c/w0WzsMwcx5dIla4s1Lq/bOcR8968bwWSI4zwl5
m1uvll+RuqB0JSDuJh7RbKEWZlCOFY7LQtyV/ejjfbSDvTkbyNSR4bee+UVFEuOJlehdJ8VnN0V0
NI8xAbC5ATmvq+5TXW8Q4MNuMYNpU4xs6A1nfo/19KUwhvIYJ1Sg8BLgzkjR2Pokk22aNmWHn/rW
zWRDNFJi+qZpAG/GfGH+h234gG4ILw45NM0Fr8ir65X+fi4Q9xMOuiHXSe0CF5ehby5AmzB+9Ftd
b1GYv+CW6NY0h8GdzxX5MnOJ8T4f3XdroGBmozfatmG8H7kYANJQrYqjDOJhXJ5VYn5yZwcERBGg
5MyhK3LY74pZwgJuim9GgUxxqNBhZgU62rp/YECqkYd40T4j/CFJPOR+XnpxlJk/9whWWBY5Xydi
YV6bbGfabnksDd/H9GyWKwn2qPfwrHR6SPaBDNfjnDIVJrU6tDY1A74PKFv2IhlxydBlHgwmPPwE
8OYldcrUzLE2toW4dWsYR4ecPtAp72XxKlP2Yvbz1DbyPQtjMsmt3tqJMsy2Prr7bupPqcf44Yq2
frBaokDcVmyzFqdCXUrCGY2JdTY+z7oc7oe5R5sopvkRBOnO7TEU+S68sA697mTP9ChzCWCvi4Fm
ZAkbPSY6Q/p32oHiXCQ0MZMiFHjAiXG7dFhfVv0AGDgbqtdw8MXeKeN9PQTZpp+pIRLNKFdNkMJo
HWb3OI3Gl36Xpc5lnlJ1yqKcDPU8gqMtvhqGMd4inHaZXUMSRnSH0dirXeiO7lY9DORJW9JguKju
FEVsrJOy/Z6rML5LlHilf8MKlh36RgjCybRb3k01J9Y8EhaJOPMoGv8pqmzrlL9rWs6vnfpqVfPj
HBfBRcTOF7t2CFufAvdQzvOZFl5+5/oJg5gyh31TTgBky/a1mRoXqlx6zqwGPJU5fSsaalRhH4G9
NPIRhCF9JGV2aPTIM5VGRgJvMq2LHPRi0Zav2GOqPfvTPaIIcxvbCKGcmf4FqPKKvolXFs1xEFqt
cUfy6TjAN00AsSSb9UtCEsYzkKYksCaCtTehF7YXCdisKcmhi10IoKzs1iLzWSLhy8X/Mm2b2DG3
NG2wfA7ZQq4NzZOMvHJbZvQP6mJeUAUYG13seBbzapN27spGenLstPo0DVZ2clqtbwerX8gU1Ahn
JJxwdB37yMILEEhuJTtRoyWs/NsApRm+2+RtHvnk7Pbh5Tfdm1GOkHwHjGWGX/yYu+ItqnwoN0mx
sa2As9vsq2M99f0j0oMnq7GoJ/BwFejKpttiACz3v6pMi7uikvhF0nY/+8ZnsvKqu64ihmCGK1zZ
XgzAWJNTmstvllk+q6l97sJZbsLK35WuPid59VaStuW5zbQ1wZMbavpsdqlYlUhp1olCFLq0H4X9
w0z26L+bd/FmBYU+G5Gxbpp95ffiOZ6/xL5NEOjgfEH/7aFDHh47N/nppkmzmzL6JpisqiyPcJeN
zTNmu/CGTkOzz+dHGdfQUSdszI5X6KdxoMJoF3wBttdufXatZDMZL8Iyd75/srLEeo5sifZ5bk5u
bUHrlADSc/Rf2ASJS5px05dRA0xo/qSdugVlhEyVhL9kXRJCvFb+k4mj8hSSdXI7RdNqSgYJMocd
4IyHYptQj7rxJjDH8XgqzMw4k+nqdH31ZGEI3ER2dR/1KMxlLPpTrr+W49xcJOW63hqfWMp565Hu
wZSN85vdpmfbzk6tnURPKvSirYiS+oBvtCLDdYxeDDsYLj5651gr5D/kN1yG+VtsOc1Xg4SmVVWT
ptClnLRUIwu20SNJa/403zZDOFIDSqvL3DGnESJZgaGl0ccF0ex6fRk6B8/o8pPADpsjytMfaaKy
nef02OxxT5lTcZKOa+x0yxrKQnNIBCEXTFUm4Of4f5xkqM5hAkFkdGGi1n2eUhpOk5cZbHETovif
ZZ7cd0GPc3YxdYyq4WaCMon57tDEWbPmnLhtPevYt0wMvgeuoOrm757b3c2lAAQ/x+94av19WCzD
dk4tei6cJbRSKZZeEHKzbqJ0PyN66LudZg314Hvd9mCbpbufpOFDQcTGYJqO8ZSlpO46zs9i7lGK
uskhNb2F4prFj20WljctAZZkQOuHSKXvdjSXmNgKwjHoUx863DM0AT0IsgkD/Za2C1t5B6TsXIBQ
cHLmMKqilrcf8MW8UFrh9DU6fdO49m1phw58D29ZK43vFOfNbZawhZf1qAgeV4iHFgjFlE53zXgJ
q8/8l3jCOAqbWei3yGucm9mMKtw0CN2p+c+3gUPJNODI3FaF/9IRwXdrGi6BYk0AxDVNQf6RyyE9
cMjRaBH+7KGfxmM0bKoASKjZRrealeqb42Qvw+iwgqXEqoIayXY8eqwHpufUBTeVhk6K7zCEFkj1
M/H4EIlhY0CV2W60Z7mlLExxJSwPpvdO807cmT7A0HBr5/n42S6I2fHc8EfY0Jkr6TNdpglQWN1F
J189TCGKeqvInsqQU5l0tGHVCoZ/ljCcFbO+R0afHBR75bHz23st3HbthdNrzK6ZCrKOnwOvx+sC
xg/vk95qTOsyAISdqO9xPWVbc+By7RAQrRO/vTNSMsmnGWZp6/ifTOcnq7pspyzsHYULTnTqqx80
cx7d3oKdD3BOZMr7xOxVrdPZXwkHXVWV+S+RzvV7FHrwIRIglK1ds2YcUnl0UlhrlVWDnvAhhxru
qPZtSEChbb6adfHVR1Wr4hZLf4wfZHa0QZkNnbDGmneqvPyeKFvW9ahH1nGGwa0lTQq6hd+f2Ir3
KvWhVy0rryDb9UGfblMhL7ouGlBolEtMHdNlE1W5yTIwYuPkgf90esrCC8k5HxFAJADBgzQBgBtm
X2SU45DOvPo0imE1jlN4NLsZ5HM6mrsurRWQcPtBFrl8cItxG/hUMDI8j7QEd5Syqas4+nOtcrwG
DAYt7ZiV6CnDlWi4b9C2QeHv7ccEzQx4aA+qrtGyWvbSbE+zileD/c9Ri0PesCELKQvfH5KeyAFd
m7xUPp6szuyydeebCJEUIPlJzZjrzc9kTOETF0woPk3VYhpOLBU6PkEFa9KfvmN9uMeCUo0eY3UO
L5KELTiY9b0lKLaIGqiBXhhNebuKc9d/qJPycyXSY9xXxtYUeOANDREkofu2bUc+DssqKNS6G/aR
yB+T2RhwUsM2mgz5kwWPfSTCL7hpFHblSYxwi5Lh3vLUHgc1q4pBFpRwp3evpQHjGH384prpfe60
h2kKWDZ5rd7E8AMwTRDUU9p4GNCUERLv3RWRjSsh/eJWs/+jaIN3p/wck4X36CXmfdbbn0ukpfe+
qj4VKiWnyHLytVW1M+tNfOx14ro7Q/THMh0rWC5I/aJC5GevZgfMxILccsjv0GIdouU9c7fL4L16
tRLPQwZ82wBM1URakqLt0voy5WPK+JvNvXvMyq65TWa0c4gL861JVPBWOBMQvFL/pDb+GEUFB6v0
+foIQPQqb97pUHwuQdizPGoP0va2TRLiz4lRGzQT7NiTH+afa2cUD1akqhtR1/DgyhLyON/ETWU3
wVounAwbXb7o7G0wdw9zJ3sQFTCSnCevzpyz6DoIr6Eoz1Y0XLIEr0jpxWcVEFheoZraZALQhxIR
6BEZba/yzDAGYecYEYkpBiLZyGppcrgN3SC3uikjqOTNshhPjenu62DTv+kXp7rPNJqTGSlN078b
Z0x0wG0cGtSnAUqyKVu9772SdBKBSD2MNZEi4Feu5zgyWQxIebUf4/EnMsRtJGpemzp0+2nW3EwW
7ep4Yk1pOse6z37UIa5RZDg4GGgdHzzUo16Qi0f4xq+RNE50aUoQ9l+MCqGmpAj5gCA6wRHL7H69
SRG7nut8/jSmfr9j5ZefdA4lVtbsz4ooJzgWJRIpBcRzzPmO7c1zS2xdl761jYNUUoHtDLwqgEdd
s0kb2YNc206lNeBsD+xzEtSvf5QGMsPeh6lxhOzHZu3E88AMIjfVbqWwRLC8Tdg44+6qu12q5Hc6
/jsGg/5Yt+mlTlMiRBLPwdk4H2fbX8AornF21KjJ4bC8FQ68R2ecIeLPLfQc96s1FdkKc2i0G6NS
3LAnOmau+0aDT+5lGikEueb3UpP36uvC2JiO2x77PiJxQJFHMACMjFqjXVorhPNasOYTZ+GHONSF
SmrwDi47cKRAqzOV13tKwNa+7ngYVXge7HI2D8b/cHceO45r2bb9l9dngd40XocSRXkTCt8hIiMz
6D033de/QZ1CnULhXuDd7gUO8oSXRG5ts9acY1qQy0oy27y2KHtYZtLgcyJu3Jw314qyTXYoShlD
UT5fzSyX1ovQhpS4dl/ENRYYZ0SM5BWor7y2F1saEdqbUf6WZ/ZHUzkcO05jGCDh+KLnOrTaU0dV
45amzlmqqNJ0spxvRCSP1wlwTNdFUBs11D1hqOs3w5EO1BfcVk+KEzFumwIOwNaUQcdyJIQsXDls
ETA+rlQqr3s1kcSqz1r288i6QMaBq2r1+K2lpngyGpLZjBDYLAWu2MsiC4z9JMPWsvF54x3ixaL6
PfDHsKTyFpvqaWu2Jmq3RsX8sRRIsq4l4LUPSGkLrypQ7wh/+OvYYTnLClk5sO4SlVHZhDxxWpQR
Bu4LXWFLmun51kEo6GkQTAj8FR5d3/qcE27ldykxb9JUEcKhJSPsaEDAnfqkT8mfcqDHGrbF6KeB
IY4YQ5ytQaMMGKPyQ9iydrLa3JtFU1+GYWiJIo73M6N0NTa22BYm7fN0aW5HQabAtNqmbRkdgSsk
NFdkvFumPO5Lyxmu0ZzsTeoz5JBehtZ8qSrpZELUwcitQDZ35B3ijunUJQ5gsDwUJyskPaIGfWAu
B5KwJmU8n8XbLKKNBVfh90CMUp47KtHHQn0ZmBKdzoyf+wZgld5b57pVF4plv2n07BvkWMh5XL3X
xmLSCVBRqA6pVrkm8psgKw9KQQiZBSh06YBMmmzIa4hPlpBMDRA474asInajQOWVdGbiWdQeML47
AIA3jyPDIEhHMa1WRUBn9SegQoiiwAJYgRlsmyoA/cachuK7mBmRE6f1ZVOSKEqyDyvOCLQv6bRX
BGpFiC/nGLFjpQ3PmgFQIaDNT8MgUL0R+hn6rH0wRuTXBPZaV0XgJwJ3taixMLSdHtO/k79AMLhG
3XCN0+q9T1NpLww1eVI0miEEvumEpzwsCbbN4UXWM5P3K8g/qBS/dCPtaTM+hUwX50gqfvKJhB2N
I7mdjkh5iPn2ph7BZSsK5v05k1cNR70VfRRp02dkciUtqTPFkBzticzfqODcCFDWjJTZh70gJYXj
peSTw7AJNNRMs+V2gdrt7ZKefQvJZJ92E9u0FDBpV8YKDSdAYdatQCjJG7WhlxdIF7WAetk3uhcm
sjjIKRyrCHVTdg27MdpVyzQ7TLq+6qyo8su+vqeZZSMCP2m08EmzhwfjEGH9V31Nbp8Shx11UzkT
kSocFxoJj+FcBG9T1VReqNqhq8ORuWjDldUoPkqt9f4owWTWAFgkUgmz/9DKTKGHiyAI+B5vt1mH
9a318roNU+FLzZ+4wbg5xoDHCUL/beTmwckCbFcJlEgjG4yVNRp3oy2gd5YGsomaqBGzdG69o0y7
tGo4s2pAqIe0+uFl37Q6fsmLkJBnSqYrzWg4SVYGm6OeKsqwSDiiQP7slCRZ22EqI7tdEii1kbET
FeaF1MI97vjNODfguBBxr825mDdSFNRb1Sop/1nsrDWtyp5UJXux+/jJGUN9F4bx6Ok9GxCgEflG
dkqdMCHjPLaWOFQ0EeSzXgbT3qi0PwKJxVHJjfWokK3qOKgnYrlhuDngnZJcgtiUssLF7FQAy1kk
TwmFcHV72WD0aBzbyjhF4NcPSRpchkLe2FZpfA3VSZ3hamg5daQ8wX1iJPPvVML6ncuC8dTMmBvj
OGDPXf55iOEDwEdFhTnepVYF4NuwA1/mRXoRb/iLOUyg7V6McRx+Zo2UAk5MiONAffYkXkVOfOlm
lbpfA9dcs8srvlyKjWWmbRKYPJuUdzME3WGVD6I5lYN9NEKleKJuq66U2LTW7KZeuqSOfdrNqAdi
wz4iOPrAntoQnoJHQlh6jLkxUPHsYzKf6hbFgz3S+mjMoxlAl5ExodJhPwS9IM+icOjtO7AAJ1oS
SHXRhxQ4nZOaXBRUxWLbysoR8pF+CpBFjzhV9Ok+ZVG1M6Im3FBWMlaP0mMSEiMkdVcVdkO9kaZ0
o3fJe81h+JiY0msf0H+x0XwewrS6tPEiXgSPqGp0T4tBCfeD81RZhMI8/skknTHX5k8YuDWUm/qf
iDMqwmHUc+4gFV9TcmaXXB6L1Bzf0thCdxp5hRJhbyhS57nSHeyx2XAIW8czW2d5V6cU48aMElca
dReUcO0F9JnvBHLGHE/SD2VXCZON5RBB7/SyZ1VEFDttddLSXD7QZOl209ywISmjbm+g+VdS6Vhn
InuJxyS9Nb9UoJtFXKYvrM7KsQBB4Da1r0tqcpdR1nu5AuMYGegEqq+BzZvCvWnh5vVtM/uP2oLS
PHFEkbaAC2J/jlEYRvQ/ZLuJt/LvMZKiQ90z26eadC86PlOBI0+d4pymPN1J5AkguW/qPQa4z7gG
UKzkwElKWFw4y6nyxiPhVmxqLZgPWzwO1LAilcRZldQAfcmPSQiGMSIl2KIQQS405dSWchv4gVkU
aw4j5loK6rvcauBQlAg2h2Y9Fdbkax1avdJWznmRfpJYT6u5rwCGpBbVNdLnEs5qh6o07F1SUChU
ADAdainyy1GVL1FRvnIJCAea2YJPmnLVIl5+QYdyhbidXGk7ASdZWGSXsSP20eg2e5sKSzSCuaxN
9Thl0i9pAFkMNWfeWGVTbKr4lcjycRsFw0SIkdlTWI1PQZGCVc96SDE2OAfIYfm5SaFnFUCB1fwr
YTZ1NeQrOH7CU5UCIylULQGtlTAbmXG5NkZMHBLe9Hejpzicdm9pmZGo2krPWtURqg7JY2XpSuDX
jbKORme+NWNfXIPxp6ApDxuQ0wUln+lqRkFyGVNIG1bx3shVuy+xjCHNk5HRwNZBI0t2oyhgU/cG
5wfVdpWhJ+a3zYyT6aTfeVhnu9KepAvN/ruT0fqgXNecwT/ahKTPFIPurDlEtNW5dWgXjMPC3MOl
ue0dMm2H9C5JPxnucMiQ8C315agzVOlxpDJyyuQMJU4YM9oSyCNmql0SvSwvjmLl56x9+esTtWdc
IMleSTGCPVMvrIOkIViVikHHMqxzkTmcPcfqwCBRwv6odaTM9GKq3KGZre3DcKEO7KDUlhMlraLS
XxgIc2Lax3rBrKmhVB6HKXkTA5U8WZGvJQ2rNhILCaheKJlKQyVK3T5OirwEVL+JtLXajvubMN/b
RofA1rR8NZ7FypKngDM6xbsxGa9GyIkzDG5NpIwXngE7dHvaZIMKyykoRw/Nr19ysyBIgY5DHWqd
zLn+mvHJb0aBhKMOFXOjN+lHuMwnlkVERt1Jt7AFQyH300garAU2tresbT/VlIDFLSu04UTfQPLr
Abx4vbQdq5Zlf3DQ7OlkRRbLjrVgW4wkhmQ4wrzpS0OSk/BfkMcJ96Jvy4MsmRSfWIfhZ6HJsgov
CVp4FMLx2grZXN/jN+M1oUkEO2MLCnLhqLz2JceyevimgJluJ30i8XuA+qFUzRJLjpxfUzvtWA3K
gcB6EjkyBJ2aBZbXjgx6EUVVYhYNKbh2hvJMQb+n0k2NdWtYw/SsJ3pyC5myQuK1etma7kNr8BNy
bKMrU1Z9tWzPYsULZpWkaJSmcwJFaConex00Al0OFppJidRna0l4RcKb6ySU5hpl3sGu/phaqu8k
9sXnAvQShbh1KsXmJ8AAyyLCxxJax8QkQBgvk2duyYRocd+khSVagVqWUHeQmxU3W7W0qN/lcDE4
owChMtBIL/bJmBIhTax9GdbJtaeesTJHSr1tl3T7aiE7V515rmwgtDMHrmNjqm+B+TmGZvfKzXqJ
Bxv4atwMrqEJ1AXmyLlTjvRNpKsvvVYSDFFDSLZ9NXdazs8cgKrAYf9h5k9zhCF5bPzCENWHakne
kMf3XAW2LQmzu85lvtPrhJAFELKPzlya8VavlMHedgqINl2NyRaoVeWs6snBmp6FjgB9KjOHCTKb
LmU0ItAyhw/D1niRoJHVUttKnJTgZv2SkOMSNgdJcSprlk1hrelgwtbJzOjQlfAhJSUNXnPCAe0I
90ihENBQ1PPgxU1MNSRc0FuzHq7bSav8IqcE2w0HMfXD9TlErHQwdAKHkle2TvUaMXPCgtzInjDn
LUxEWiWSCXShyF+QSo8HRx+Hw0SnaGwNbS+GtD41CFZ8x55/WVpYHGRVyw+Pj0qjKg5DqryGdQPI
RSvB5On88/honCEjjRK8wSRrT5ZEYdvEaNsZ6ARgRxBcrCIbs2PoH6MonwbsQ3SSuc1FHyFLTBwg
jhZkZDmdleepgf9eW9jYm9DW3bGIxlND+/5hLytor97n5Bsh1qXWAxKnOK9EjvIBAUQ8aVlcHayh
xvw+EPZjStZBSxdTQUwxsC3nE+ic4aYln8gSjXsHrFefnB6BmZBX+aGsWkFyk0oAQ/dTxvl7xM7f
p/1AVRf1OovybG3Y2+5pmbH/yuN9HI7vukxklBLZRP/aUM2ReX899BFjOFGeHmLievWB5J9QRV0+
FBQybQhRdtQ/R06iHqWImZIy1JfgiSRo9VzUFD9KZxBcZvA2bmRz0at0h17XX8FfPiHPc2Djl99J
DNxWCaT1pBrK3piNkx7YgD073LtgG8lcmDgY2v2hoV10cIL8WImQhI8KGy90PcvVOoFdw4F+a5D3
gu99zzbJXHd0uamesjp05Af/JZFt1HNcTdomXuTJhWTDa44JFM4EvKcKH52HvtvetDnVk3gAqjwR
y6Na1bPIbLJtbGaJQg4wntOdWiXFRHKEIEStHSmYw+ajrDh0Abb0NPHaXBD6kJbGLY7NDH2qsUtA
dKjBi9ZCRjWY7VeOiSIltjJqowWMkCqvt7KxDyXJPFHKYtsP+D5uZfXFziyytNFFsW76OZ2XXEAZ
m0wAk1lCTXc2YFwVgFcRVgGCRIJQRBSe636rDbK8lfJfGF1Kvy/jS0RBlmQdpd22rem15uCnIrG+
h21bNt4wD+KpVJuLHQ3NujGkbD0I6p+AJQBup722jlJHYaetKpe6706Jjm05L99zSmpw6gCwVgp4
fbWyus0QLNGFiCYmhwS2rZN1+F5Ma9yMoTOi6Muz01gIcDQKdckg3WmT9VIrtEhqC/LeqBPUqnf5
4HUVrBL6FlgEoZKZtqOcOKDcmkABgG40H6Emn9Wyza+dQcxQPISn1lauk4iWxJ2MvI0yn/YRgJ1O
JiBWxrAic/5bNI/DWdItedfM7dPDT9DpyjMSzXLXdeyLdJ3ApKbsSTQzXzsdgnVXWSC0Sum3MbBS
5FFae8DsHOw2AzY9uk4rM1O0I+zYr7Cpu0PcT4uA1PjL+Py/FWSC+9bGuv3fg0x2xe/4q/j6d4rJ
P3/nnxQTG1KJo2uGpToOBG5zMVj/k2Ji2//AW27p+EwxkP31LWwvXfR//4+u/MPCmU2d3zIU3cRg
+S+UiWb9w+IbnPo1jMGqYdn/E5QJBLvFdPe329XQbUVToFJgntdU+HjqfzjAhQqqZY5GacccOOvC
z6ADEJQW55dginClOeATAJid24QCrZnArNYnjpiTQhyDnqhrbdR92IoDMSQsyhIHEBaxzM+h7wLY
/OraXILYp/4yrWpa64VyYyOh7/s0/qotYA3DEJHeBszqUJYsyVkukNbkmCYHk1yTVoppABHSUIOD
2nXjeyeMlKiTGQSu1h+mIdxzmmnWaU7tELwz4tS8PDoZjq1o6o/95KTk1pIiltnyCWqASq4DwWl1
nfya1K5eSVSbVu3IkhEAD6s68SQ1j75b6yIGQnafE/El2It2mmavAlVMRIcG68mwPktpjDZTTtpn
1WQc8ajcazYZ4CF165BauOhpGSktepVyXyV68dswjY8ky0GsyLR/5+qnh8G9zE8t9e0SWi3cIYft
Lfheeow+3K9kZVLOdQOq7r5Oz3XVK0BkyTnNAPxiq+kJUqnyndx/RcL5kxIEWavwSzKsRIVykcNM
9WvoRKx99atRs85U6VZkXXQKlLE764k4NqJHhRdHV07PhPSU+q9Qp2SAvQpHQWrW2zKU79I9jxRo
cK3OKTXH2L9YS+xI8UCwOmcnGOVbLX6S7uKoavg2jCyA+YDXXLPUb6Fb1n4wxQoKPtgmJ57POgfb
fLYQfZEuMOW6eamzW5rwgD0dJrq5FPdmK7xS07F2GC6fJA05Xl2mv9GhQc+nsg4vj41LIg2hH1v5
U9kj7YkUZSa9BUBmUhMqTRH61tpE2KHkoclVZd9B6WR77NC+WQCHUoZhqQFK7Ta2pRf0Z55TNNot
ishJFT1qSJrSBXtmnjRbP699LcfS3Klk5MI7VdZaObS7wFrOI2Z1VMYGyXfAuUWrBUpeg0CniV0d
fJczaF+HxsIkCHA370NaVm8YiYENrO0sxGuXUQkMZJxwfajP9BAyVGtoImZAgGtbnwjsE8O2k+LX
tCrvdKQLKODhsFPbdoN3liRlnCZb06HgrKRFvYEGIBs60YuaJPZRrhOpGs1UBD6puY6LfBJNBriY
OVSnXSLBGhQSYjJVQr45kPNa1hcLxDSLekXQFZiXlYoCSinTjcFhfCXn2bAeEAseY7lFjGq+iXYi
PnpIqKyJT5U2dYLND2QfHpi0q54kOzSOWX2zhsQ+pwnu5STJqJJiA1j31p80jFF45T0as0e/1yKy
vQt/SYSJpu1EN3XOv6U0PUeaNPkF5i+V+00cG4ck2mYu5VuDmtEqLsi7S6se3h4REJqCJ21EDEH0
Iao+Q5jXqZCjbamXhttT2tlgvET/Ybtz3b0nU31IhE0aN4QBYc/f2Df0dSxMhEgVYW1jhfIh7G7C
EH9SOXRWktph+IuntWVI4yqwIHyyxKIYs/Sn+qRxufSuDNy+QKQ0a2HiwsNV23OoyEQ2T2d2NiHc
QRjl+Yw3hIZEVM4Uy6qFXmiEVLJAzuM9PUmaGuHXpYeS9WKPtVpnh8JmXsppAYrhqDA6diPlLUI1
iWQOTVjbRX0Dhj6tehv4INq/UaCO1jOm9tiB8NAB1OwV7UmurA8jEAHo//wwSG+ZKoA6ifRN4gwK
BZCe74QBCrykfpOcZSuvTeF7iggLJhPps13BHIEbKpKd92gYDcqR9LRnFVEbiLyvsFbPfRwBuEvL
V3tC9tf2hsT+C8vvEP9RynKArVBEK322n/NeogmM8epeEv0ZgtT3tTK8Qp16GmNCq0NTLj2l6Ya9
wzyOHqRep2MCGw5rqGP/hEpMr14VL1WHkNuI/9jd2Pm419xqwFqfSKPhJ7p4n5GmtLP5Dt37xBHv
CQjuUyfXv3Vb8Hbsc0znlKCDjCUvnkS3n8aLIrcb0AJ09ysUYapU9R6aOzbKwg9nGYI5OPZKPg9t
XF2EYr2wb51PttJirK0iydfqj0Kmt5Qo0lFLHWmTlvPXiFYLPU70R5vL8ZhYPyinzV3m7AppqlFX
abupUrwiUcTN0jISz+eLFiTzE8csaE9p4IlRqFyFZNo2c0HVtI1LPx6MC70Y/GLWROxalsEIamxM
1uBd0eusxtG6hzAqVIyyF7MLXG00aJdnICckIVVwXub62NrzV6AXaNiq9NW05OGMQnrHxp4NfzVW
T/lIFzC1IR7ozAaQ9gG+h8apqYvboNIgzlv6WwJKtlvQCPJaufpTOYV8bFKV2T+mW6ua4stsTByY
JJXaCFZPZHEkbmCrwjcEjsgMDELSBe3GNBCkKYFTHjR5+DVrMPiTWnrVzMYTuvMLDRbQp9o2cKSr
pAHk6PeKsrhKhrlXOETtY4fORi9+JXACfPrUrVt3xYRmPtknocY6ngOtso37lLCdlwKZWDuI+isx
KwNF5voZcgRzeW72nqHNXoUD3R0jizzwYn6uK3IzRJfhymYtlKZ2iXKQA6hkzxGcrJUzMZ116NlP
DZFO9APM3djkeOWSiOJaitNpTihljcqPinDWt3EMWp0MMMIy15MCdGemnJfmLND11pmVaQtvAPhx
ZbL70mSLziULaRhR3c06m7yLghCBCVFFmKMXxPEWh7TVyXLI2T8dJku+hvCUXaqe+rnrs2ln9epX
UEPKNy1hncJejoBNSIpvWORwyXr3W4Egd6zzIV4biGddrP2n5BkVa7VSyuY3R3xAdkr5Yur1Z1dp
Pf1rlpFQ10yvc/ZT2WX3uGu0NbOhTcFmXUn5G6RQnRZ05cpTRvhwX1BSkEfm7GqUPFWaf8Utuhcl
Kc5NiW/SMcjNRQ7+qkJ2g+ZOmzjb9E7zWl3lQPJLO+dE10Us8pWib2xYb27SZ54Ig9mVy/k7GgDP
q+z03KwUxIkRal9ZOTN8Veyp+uJoQGLg5rPyIYmuZRNHc81JOZLbGaGuE5xpJwYV0AVwS4iQnBVS
1UupwjvQI5Iaa5LbCHZmiRC73qCNa9JeGAW9+1BiD1LOyaut1fIlyU+R5Nxx1sDMjrt+bSoTZYYh
w3h/yBN73ndTTNQtBfB85KDogEBloh8N2PEO7ns7sze9ohD0DiRt01DrJXGVXaA11jsKDOquC6Bt
5dU51WVgrFW5n9jluwYGx1Wim/GErdyo/VGSCYAp7qpF0s5YLO44DQjB3powzjqLRsOrqqL1xjz6
nUtKCVC/IQ5KBM+xHj3D4yCYrG96MiHoxiN3bUqvK6PItf9lTzTgoe03qGr/aVd8eBbZYyu7tHnS
BodOW6PbFTHtTKb8bkLUHa+XLg5of8A4xGehFXQf3y7iTt5giLjUAusuqwja5eWj/+rT/+praOUt
2PKUvR+/mzVZg8rXrFb/7V95/FxQKwhbzVGADBRotv7+aSPN8Qz//XnHHn4d2Rligb+/828f/v2k
QlObqTQ1xDb86xVIErG2YViqK9lmM/XX3/3/fZUKKA4mY9S0vAU+p9pUvL8f7a9X8PhTaSUY3prk
/PXAj6/RKUL4ZKU2GVV4xGCwUb6nKIoxgKHQaJhdHt8olxHw+KjNYIiT94TVePmNxzcatBjQIhll
GT2UFdq4Bdw9M6RQOCfc5sUI//gnSIrDIs2ke8tNX6a6f/vn8TVHGwEhFSkMhgI7KciE7cMj9/DM
UfDtiNsGSt8+/JNyUUebLM9e1OWGRjkj9G/b48Oc5ixuwP/4GuiirZz0YLss9i0HtYa+qDvFXp+o
gQ0G/Ss0LAz45b2j4qBF1wENDFaZClaHBmEPY5E0irD/Nzvl43EexreHoe7x6eOfElwTpg8DHDjm
UhzTxT6ce4mmQ3qMF4v831/v+9HZTKV6fPgKhbVY/KHrLjZrjIGR+RQpBRnoDxtqiGscnMPyHc0S
mEJ6IFTLE66Wa/346D8+VadJbGb9wIg+PmLHlmeQtWjMHxlSfwdH/R0uFSG3pMlPuqfZTvW+YbHb
PzKwHp/+9TXGHZmlrp/urtNm3l/L2L0mNIlzYuj0zZvsuH4Geb2NnijGbdJj4Vqnt3FfuOFu2tTr
dk1e8OS11nYQq8TYXOf927DxgcO7VKQneitAD49O4BHqHdz9Pt3ntC5XfnBvPONGr35zBG2xEut+
Bc3en/coq9zG+1ge7MjkjOztmjbrt8ReHZG57N4Ka/2GecK8TN98Qax5QGAGd4MyR/kbCg34P97Y
fn58C+5dRvkgZkpHRrGa9/GOXfCN56b4bAFuPn+bsf0DrdtFkryfV8Oa1t6whuRVNpRv7/mMAINr
QZ2bVze8U3HWiwuXhfJwO19L45vLM6UgJOadY7zDIBhJHbkUzkC6O6GjKgYNr0NJhVlK2rQI5ohq
nS416j745aE3zjtZXYitZx47QHUXehk79eE6bLglSgDdHjT4MUu3PWinn8ImbQr91RpVKl0he3jj
eaRHYfs8DRy8zQSd3IXvwqKwSwZeFrDXVgNY5OKY4wM+dfRNNe/mCb8KFQIEZp5O/9qXhwMm4Rwl
JyBtKCjOyebA/E2SgEpgy8BxeKt8Qlziqwa81oEsasSu96GrXdxJSJTjbGMV6JAfDzaeFcj6mVu+
z9ggFvTGikcvW08CErMzQ4KbXS1by5eZde1EjIYT7xgWWL1WxeTRXgnhZZMXYN/tS72z7UsWXFmx
PP6nv5We6jPfqTcy9wySAiAvdX76Ok2r+FW7EI5crQK0lK7+VJxUOnanCP9W7O512x2eOWEquATs
X/I3BVODa2370a+FJ+Nywfo/NciBT65OPr0GT4tCzVHPWfQlvHkTPffrOF1Nv7bts7zxRmbWY7mL
m1O3wLn/0FZUpR0V8iciln8V+SkZSFtJX0nqaohTof8jPwnXWcdrRO8/wTebRXAPeMjP1SlSD925
eMmqo7T70Xnj1MNHvxuzW6duLQRFOwPjOoQI7AOM6B6nEbBTcMTami0ODhntZ/zReOZueUy+GALC
QL5q7eDFrxNP3PtzjpRy1bwqyc7u/FxbVZPHoEhezermLAjQ6lmhd1bf2uKDX+8aXJDL9dAvwFtD
xAQMRs7YOUrnTwrw1XRhPHLLxOpt3svfPt8U79RKPpVk2696Du+0JFuPgZTN2+LHQdAHMOoJQ3de
XHjsBDoCRcEfbn9VkNu1DDlKiHp1YnCF0Roz6zLQuLP2HX9Y9MqL40/yhoi4sVb71E1erS8jOtWw
Wm0Y+PNMKEbvwgPnjxbNph0OC7IpvU/qD+p1txNfjOS22anK2pGOUXhiUGYWbOAVvka+iDWIJ3Ow
2332uEpFuk/tl7p6dqpvof2mZU8ysAdfuGx2snAtClvNhj8ZJ0ep+dUGrD6Q9u271mxy9UjTY1HH
gv/3lWHaKuJLC660Twmo3eX1LZ3qFXNFXXzIMr2e8qpWJ/s+K/sazabEHRmyEhTtmwKaKkl2PWfx
SPH5E1H5+w3/TflKzErYsBFb896jFmi4De/JdGMjxtgJbYUY4ttW3GmTNjsxX51P+8IdVpst17Vf
fcUr+9K5QHKfDH/65h1sojdcSoYciFYDPhGqrtvcuaCB+NJuRLcSYksom5uiBmf25CNuh+X3+95b
5m7m2A+GEo/hK3vxzbyKsYz7zC/N++LH4BOPp3IsXqkzTeQNrIjz5JWGzlcVrdS79AfNPqOH20Yv
/VveVB7J8c0WS1FWnulw3M2LRWbCMk5i4cO5Y6LX9gxCngn+23cAhGeuAXU3qhj+rL8LZW2GXnCB
bqO64TMzZ3zkxhVuz9WyxAtPQeeHDRpnHpKzd3vcIJuYeHBmH6ZSWvG8rtRmWQy2yh7iIysHvWHk
9iuE1LlXYN7l8TjcC2D1bgI4iNdg+XZ8NC92ykrKqJde9M4vfqRP/CpkbvZ7bhZlHPViKms99PId
dkN+P08+P/S7dPpDjo38zaUTa57FBASNDRlta/588kYlhWnXiHcEIPIO5rtM1Y+H13Ik1avyaFWr
L+sTI7IrvVg3VGbvtut8WjeWP+6j5XOBoq/hmw98so7AI0YrEkgJjEGmzTrMwo6Z9bESgreAyrSX
XvqIO8XY0IprpTIiiXBCNL2ZbzN3lKHFc4UxssqPHOwZDo1rczvIMfXZSqa75SWv5O8vRh7LBQZW
t9vXR9Yv+8Jdcm7czZmVuN1g8jlaN7TrI+uB/2Z9cgw7VvzhaFjz40wKmi9fpBPeTYhELv+9Ja/j
6puLYN5HCDxrLpNx4orzIa+fl8XgZwntgX7wVj3gagG24Co3lhfDxC3ymr2qd25jeWR5Du7WCT4C
sW/MUVg9mLK4VuhjeTY33mX5kT+bfEXFQeX+rdSQJtuWR5x9ljLbrSaeNNqXZXvC6wSjdmKqpM66
YRZt3z/4ZfYoOUPayQ9MlVi9AZAdufFMPtkr06Cy551Hv+TIK2MOeGdxN06E6rnaJ68GhT5rKFcW
ZqXXShseyvr8aNojpEDpk3+oeE7oF9bhM8M+302hZ92ExIBG+LLcIA31xldhHFrWyV3n6WtmSQYr
PR+egAVaEDfgWrsx//Nb4zJIzXHDMMt+eFos/jwER/F5K5ptFVzbb97WgeVzV4p5x5I9kQBF1jXz
6qkHk7BjFyUd+c3JJGf6voxS3csUH9kc40QGyEk+43lks6Bvhmv2Qy3eZrcXPmGQnsmRGO/UDyIK
r+KFdZO0YLv+bBCWGMZw5RKUx/iKlq0dMEyt8h1RHKFXHAKxW2r6jPqOWHqVO+lWySq3SJwQJ+mJ
aL14O3KJaedXTnuk+NFTK4nalp9rBHBH85BF8XYGdZTvOmtDUwsda9VeG4KAzeeK9kGmwkYAIHD6
su8c0t3KcJkaxmWSUxUXE9x4Dq2X61SjhvZBfcafxAfNOEKnVSgRhQ2rExFS2nU7K5iPy8VXiscW
bRMP97csp7K4YdsE1xVSdH8g2lLBbH1hirIoSwzf414B4xIvRYBqRUfkg+V04M8MMbnySe82rGoj
Cq1N6WC9fV0kdqBTPLRga8UPgk1RnJ1FrLwMA7s8VaCpeKSXsKUjbJ+xOU/TlZ25PPhqeYKSXbEj
1g8LZdSDuI+Gmz3I/BSeDCLmiQTL/9ic9V9ZWq2XhBMlAzj0NN6n4ZrWD3uaZYAdoXjy4PdvxuwS
tuTyuZVvR2c9XBF2th89DlV2/gYaIz8zNvX7JHbyLthwowXyMRTZ+oY1kJTNyD6DwB1vo31WZIjw
bu9A1vV832eS65on6aVpNoy08p35ihEAVMCgpj1uhHPK2Q6F67g66RirvNQvyVRjFmBaQfxPAUzd
0RTkhMFuZVzJv+3Y12RPkp+H/sAT5sTB2PIjBCCcd1he2bshKHDtZ2IXqTuySWfF+H/cncdy49qW
bX+l4rUfbmx4oFEdgN6T8uogJKUE7z2+/g3wVNw899x4daK61WEmjSQSBLZZa84x63Yjw2Z0WBsk
rFNYCPdMUC4Uk5Gk8UV6qL+G+ifNaP5d6e4RAUZepb5THuX3csFFaa49LJXAUKs9jEOLpTEDMsnv
hN5CJ1wkYriUVKSJE95g169kNvzBGz6nZfThd6hOnCS0H5JopzfP8Zof9NmirkJEWdWeQ2Ft0/ci
h1e50/RFVC0DtAuNm7phQs7mObyCOXOHpc7Jhcee/RcnYANpLw0PggWJeqzfGi73FH2qy6q1uRkb
WhYJolbsxE5xspz6i0suxw7CZEXYJqIfUAU4RJyGNgMLOZukdHxjK5Q6uJPYNHG6uCrVoa/mh2nK
3NvZkvhj6chgwpcbaHh1jjnWNPAMspse+yPFR5qd9RUj4JSCZXTKHZ0WuifBSlBAZOkCZGXyHdEt
NeCF7lgtDVpiPeVaA7eN0/aOhFmHRu3JAkrzVkrzKTRwKafoOX9ZduBccOQidUslyrG/rODSCDdr
n3s63foukl5jTpvKHdSjVO55ZGTn/ZwjlDuNGbKthcbIjxtpeB10xcUfVi9EiwHimxw2Z3xrdSSK
6whJEM/QPYoQBK9grmrttQnOhNnQUOejkL5cZKBd0XktzHxpiBUhTY832wUBerovTBR2bY7/bp+4
cMybra/Tb/9pvDDh2SQxhXtN7CMqu9A9Y3/TYYRl1k3RKLbZIVJZhqzREP3yKdLfWtSH+4xp0Mle
pHZlp4736G3YdOPCaZHILXIj2YnIhFHToMbprvqtpjCsLaJyjd3LpvXp1OW7yfhTvnfkgMGDcAEz
sLzHJ2dXrn7zrqRBqb9Iw0qfvXe8k1REnMpyogef1FJHv9ktkKBPzGldti3KNcYP8YBjR+0WDGPy
u3ewb00pu3kDg6VaEj0RwTd/52vWum24tpSD1zC+DDvGH04FfLEsVSUnUTeleQAOUNFor/Zjdw31
i98/ThjZuyWUoXUQvKm8ASq6TggHVcPdYSA6OMgw68/J16Qu2mv21r+XCVv5BTMwo+R+cNi/HsYF
Hh64MwdmZSVzu8ZBOU9E5jk5K0/NhUZMbbvxDHp1jO5sdydkD5620Hp3YLyIltIxVRYAmUoqbQgP
Phgx6t6BM2T0DvZOpAv46cE2H4qtsR53c5IYmZve+7QaDvohYHRbNgcfOjc2+IzlwYe1PpKD8Ygx
uGdviWrP54h0WzKGfaSlVrkoy2Vo7shfY63Mfs+dgo9asi6CAuGi2Gpu/m6vYM/xvbtsrJ59a2Ed
jSeKLEuF0rA4ajo7DCx/TvPSdCuPXHA67RTu6KPaK5gTBfurDfBq1igenkWnSo4hNsgVrBsW9PZZ
2u/HdEsbw7j6+3LtPyntpowWGNOjhU5hDh+Do73Fx2GvC0fdpPFS3aiL9GaTGBUcAoYzUoYdaa+f
5QUVb0aFmJcNhxzNn/+hQrnj9HGr12yb0fxZeG/lWmAZ0NZzdteuWGuHdkuWWXl58E76AqTAWaKk
4JjnfIkMeXSGB/IOpWXAKhSGzc/A9u5cgvN4xLu4wp3jT6/Gm//ePhENJoIdkRNPGkd8wzuGSD0d
BHqEhuw8h2n1Rb5BOc2PY3zKFXCAy6p+4IsmCoLRw0nR6CGvXdHa6qVNhTzOZ7G1zo89smHGRPwA
jPmnonGUrbmsX6MXRlHxRofMX5Nv2qjbMGL83udYCUyn7JZt+V6Ej0a44CqWb6V2QZgum2i8wAP/
sOqygKYwKWELDXEjsflPQQJXEAnf2Dox/bFCkLp5EwMl7gR2A3ek/zr/i+uKI55wNR+sJZG8Sz91
6y1hJtjZIdMOTkJdhffib1ODeBSceobbuO2hfzWRILCmtV7SAyR03XLbcFxXL2gUcn+pIf0Vjr8s
pD3NLHZVtHRotVkIg6D7Oe1VQ553VGwCRV1SZTTDAXc9NNus3aDyrEzU0Vyt0RPLTXbo42uswLlY
stSHmWZfJvlKqV9ss3nPjpJkCYuEfRrzP9UM6TiuPjgLFOjwzAJr2jZj9I6xCh3dMjhhC/5F649d
U+bEJn0Tx38CdqU94E1/sY0dEgsnfG5NvK4b7Zg73ts8evtPDa0hR10Nr/FP+NJ+Al3MKb8v5C+d
6snC3sSw8qEtjVtRH+Lxvf5J0CPiTYd/1NhHiY9TulwXP8T6McahLmDFcZBLkNC4Z3EVHCgHKJRR
gmXpJFvaTOiDKB+gAGKFwCiPoqOQFtFr8QDst173dDA21pZF/sNU7mo3vYVzLu7KKz5ybAKOiVct
3qN/ojhkn4Kz1jtytkleLOYq/BIkwpuO9yvK5GW8Ta0W4ow+Y78WgEOHXfhGIhqVInXevQTPnbxu
lYU+udENVmfH9tku34pnSqpfTXRlpSWtU+3SNgtfOyGGlWtKwgVtpmnD0BHv7M7xpMjttv1JfrHe
WslZl2u29wcuSXXVPTQvxlvAKEpLfJX7ususpA8bP7rEiIoTHbCd035zBNgF/qQoLr+h0iHaOKg3
rBz2kzljkY7xh8K+18e569DElldYXV2vWtIkwOWRvRSfxWf+ZR91MDNzhUOckQugFlDLB0hSTju4
nTMsWap8R2DOQlbbF/uk7jk7QuzBrrXWz0Nx9akv7JqdkH+8Q/MZPhUvOCVZlZ29xzk1oDn7JTwC
LBvEeHrfZa1xtcyDAVNSEq4y5LSYmb8bnDvutPH3lAbMpWIuJWh1Dlv0+Wthy7juPpEOOx2XD781
oOm2HzbNZkCL4M7HEa/G2r+yvD3ap7J0HotVforNV6gYFm72BQl3DuKNh5t98t/pVwVokMWbeKDG
9vxBA8iYR9vn4IUlFPmF5Hu4JrjDJ+sCIDZnDQDHiHH2xTwBYKIuflYZyQErUvx0IqiXy3qdHvWX
4Rdcw/xdveVP3rbVHPMl3A2PnInfsx+BFMAyetb8nXl71CQ+21fphk8Yuk4e6obalU7xjmgNZmRO
Be+SAHxblOvOaXPXf0+RLDrnONh0ylIRr9Oe2MAdizOqG7FyhVu/ifttYz+ahA40kn/x534KHir2
/vf/9urcC6pG1pDCBHrb56ormg5b+syWHFvJRODV0froCXS7P2aXIa6viYlqZjEGM4sRiQQFGaWi
JBlN/ej+fiadX/P7ruZ36B7EIyJfONdzr+3+8/eb+0sbjVhXRn09QG1ZMg7868/HSoUOud+FIqp2
jWSUf9z48937Y17Rs0THIPphoxlaYnpOoSn+6aV/+cn779Dz+s+/La+82V9cP+g6sURBFSxp1G68
km7R/cYv579x/69Owx7fy/yUZYLoX5oiy9b1EOx/v7z759v8/ZjtS+i7f9+/vyZNqhAoA07zf/6p
++O/7/7xvyANhPuXZ2ItICCnZmr6/YSlNvyR+/28Z12G5hsc7Py7//Tn7wcARSjKeGnksqp9FpBc
02lhd3AamTnLuYYbZuOqK2wKeiUw7q7c6LoZrOjsY5VXy6MPDkaHZUkst/qIg5L1aP8AD3DTYn93
cMpupQ7MW4t8ojJ0t2mY2o3AuoW+9GnFzbHWlHcbfM+YoaNsMHNWYBzTVn0hmqdHYC+7tmQjGNGo
/4C+jl20vGSF2BH0l8had6ksUzHutFVHYLGokBXEHlx+VUcmG8QvSR8NrlHr2wYmWp+KR9yGaH3i
buBXDk8qnoAZ2fDQ99M+9VieiXKZdZBg5I0S2UuCRw9+GV+i9BVz80qjygH6lIAhewtTiKViRGpu
n1QruwrZr6Der9OVJpuMXap/mT6ERZhFO9sJImmnpdVTEUofwpiumR6vPP+z7yA2qRn7ZgYcWzlP
FUnFaFQsuqS6sjTa5ggGjgLoRFHHM98H5KLuYGUXpGa+m1eFzuYIdSQ7ALqvzCK6/eb7iPUKjYJO
3nfSMUhOvWdCwhuIDC+UXyhJjhBDX/0YCSukvfUQf8nyzu+Tr6yv8ANnM5wpqNGvtj9BZn3SRs72
rVC7dS6mYB2E4aqAbkbQBUUottONgky3yV7MMaJXLu8qIq8Qk2zTlD7L5B2GULnVVXcZIRaEfYU6
KtuNMR2hKkOU1azSJnar3mAtxnDvVaga8Va19rqzHg3yUzHsKMtWn9ayYe19ap6N/s5h+sRIdJTt
5Cwr0SfUEDcZSFWYZH+paPABqXqkHDM1kr+LqP2sfRyUA1EJjmCOrxC5cMRGwzw0plw5UqUHe4g9
xBLJIMOQzsLaUo1FMVxLv9C+pph2kaff0mZ8TYuKOqjdUk1VE3RG2bfsEyIStNK+r3PI53m2iUtz
PaSUwfSWPZU296lZWEaRNJIZG/3K4cYoplj4af9UWMyuY6OTQNXVw7aLowNQD0S7+rCopaog7yMp
TnhM3qYC3nkJB4YwEPaTqfI8tHK+rdPpnax0hhRFRitTVwtkAKBSwIix16f7RO5IgvISLMjKVrVv
zqSlLDfPXm99NKNx9uhKTyZSjUkMT8PQ7SE1LCuD5AKrS2F6i+No+g9mkO1SWW2oWFH+UHvlNjxX
KQWdxO6UbUQvs1AaxfVD7UltLcz6uvJRfgnV/sEm023jnMM1lB2T7LjHROStwLn7C3scmbw6b9/o
YYeTlUyQQN/JgXSahLdC4eudEL/u7aj5lntbwVJYPySF8YSavEKIifp2LP3j1OkfRoZ8YchZR9MR
m1Ib40cl6FqM+a9oBEuBUfMci9xy4+mE+PkslzHrj2q0V5rv/XgqTIq+fdVlhrkSMgl4L2Mpq3S3
g1G2UKPbmZukPxUJ543dM4tbFv4WIPwdTLis+wFb+YDaeWbHsC30vHAgrzzaG1AFwpbdBa4/shRR
9NKxptmBVyleFs8J+AOsa9OpkKTngGuTo6u/hgZJR7Ik3soQ9ok/0qs0Qrdto/exl1+wsRGBAuR+
LSR2zGGgY04YVcpDY+B6db9Va+OoW/LeCAFyqaM4pUHCSrX3L/l3VxW/5lhIXacBme7U2btcapjt
AxNogAJzH1DJEngmtTZdmZeEdFxIWcHc1b7nE91PXaLsKTH2bEASUDEbwkuQlO96UT+VWX/imJ8m
KMMlC9qhjeiaSuLFtyh64eH3+vIClmEtFcUl1FRqHxkTQ2VOwvHS8EcbHuD5ao6vGpgj8uCiaGqM
NBjybILbC/Kq4SgoTF1Jx22mGAJCbgyisEu+pNwKEFc3P5pBeatMyi34vc+Ywdtt1ODTqqZoizR4
2JMrtBsZv5Myz50ixuLImDSazUPdhj8NifMXueHsn+CKQAokqmKeBZE95KsUyAXlwTaCgle+xgNY
pLrJzuqFpJJJKmLHT7/1FEffL4M4g1UZvCXNpwHyjpxGpXfAHWWuTPY8Qv2dkl4lj7iRoaxPqKtn
VSkFdXhX7Gy8auP1Cd2aJn2WgvZTV9RiYSpzq2uu1WkVKCscrn2eSUzP/VNoTDWrU/uM7BMgDMK5
gr5nMSJgV5ZSUuygI5ngGTXawLi2+pyKedFQBLHQ9g5FflEzel9IcTOIjv2LABbnhARfEsATu9mg
QOWw9RdRwfvwBNzbom0ohFTxo5iUrxwQdA6Pwg5gh1GsLfQZooe4BFsuCoIRQy3m+xVoWdUNqIgt
8zRCb+Ql3TbTgFL0BFOoO6k9mCrGXFXQZvA9G63JkGxk8GRHn5KjnSL6NNXxy06oTomaklGaUqLt
KOjH1iltc28RdK3Nu6VPAtduZKUjU2gvshsmvHrVaWJyjJoSgKXshEdovEwqyCL0JMeo5Ag+M4lK
dVt8ybGxufuk/rc6wRRVNv7bSOvTd/8fb/Bp/2wF+68f+i8rmCn/w9JlhXxRVjm2QdrmP61gpv0P
0xCaMDRbk/lH+VOqtf4PIesW2XqGKatEIuNHq3M0vrjExD80m8RgUrKJEIVUpf9PrGAyH+dfjWC6
oWqmrqq60G3LMP4S5id3BsQN4efbEefQuRNJc/No5UZt4PRtyt5Q9ghasDUXne2PblAznhL0vX+y
z13+8J39R9amqMMwtf/n/5H/zY7Gu8AHKThMHIt7iHfx9XEjLXx+9f/taiFNpSVToEvsclXo3kNn
p0xko3zSJzWdxbrHyqAbHxBq48vS0tebn3EoWH3prIhgv1R/k3KoEDT+1wNDwKHCusPUQFz9NQ+y
woiBF1RkW2Us6CImEtmVSMXdJDF/pU2EJmigSpnTLWNl+6npJkpy3YArZymkbEg3LzPNJaQyCha6
7vELSKEybRRjmUDzZwrYbsAAZDbRyLqswtMXOblsUl9vekX2dpI/PP3NQf7XhEs8f3jNhMnZNmds
WzgW+cR/OsglkRoD27tsK+xJ7FVzkHG646EtSHRWC1vbMNiG6xp21UYutHUMnA8JjZE3xcEasseQ
decZotmLpwh7+TfvjVP9r0ebpHZL1TA4cpHM5/uf31sDf6DqLZPmqt/fPDSHPVbYbS6Mce0LFiG1
jVR8xFzBSpOQKZ3Cs9KXEOKDwVW9eDqn0tkXhHH+zfv6txPTIEkSBydvzBZ8UX9JGI6ENBRKXdlo
Tba4CUwGZRYtujSrgeTsMMM+xgAExSRn0Vrx+2fIFDRGMmpDkz7Jx7QL/ubE1Oev6V+sm6YuVDyb
OvZNULF/zVMca5ndDfrsDWt5ArcjT9obVbokgVVC4hBWD6C+Y0X1r2jOo8dMNpajjmxnQhu+Siv2
ecIrBrrruenknYSycki03agiO8gn8VLhmDc7rzpOKmLnBPKxq8faozEOtJs7sdNaOq5yVB0BikQ4
XLcDGzOsL8q0CJH1jxZBhZ03fgJ7ApoA43tV5/lBq0060EW91dX8LWgalPM1QQsJu0rW7ie1r6RV
nlcjmcILaxx/wqhUlqRtUVQ0iw5XQUarvx2GpcG+km7h1LMt6ztWK9bjf/+NK5r8b9cJ9luZx7nu
5xjou3f2T9dJltqWH6UNFWVo1IaS5ifVB/6a2fZeiVRK5SX2rri0usvgDSgVtIkmaZZd8LVfpJY5
12ikeJHJkr+3u+q7SjFhjyUHaGx/gZbks4+lt4+9ydsHnvlVlBEc6HC0Ob5USw2tXximVLx5bAMD
UhjZyCn1OvcULJWKdokt5dEeAxiytSlOZD+K0/1/MTCLXWO0l84m7g/stIEYRA7O95sksE8yjIJt
n6OSgye6N+vsxtfYngBfDxvYNPJjp2XjNfDOg2O2l6xJ5fWdCjGh/AKRTRMyKkqnH4VEBGY+gWpb
GAqtf71Jo3Uh9MqVZUIdqSCVq8DP6ddl0VbTCJBu7CI+Kvrn2CrZYhhk/6gkgVhNU5tsmeAWAnrS
ios7dIVSxZtgrLWDgToiOsRy3hwMi3dP/SY8wgRwU8X3r2n0Mkq01Jnaajyg07jPqg5CPZYXaRxP
GJkull6yMyyIypAxrB76AG2epufmjlY52Ii8kJHq0WBqRErdcw4CkGHIUIoJ60M7yyjAPO0kaiIU
2AtE6K2K58X7AKD0ZBW5BaOR78hIAogZgSovzJ5YbFUVbzpMjB3kIpRn1AgPEcGPaiqdfPLZlibe
TcKTUQMTsXk1G2sPZ06lZxeHV0/qwisxSYGTi/KkVuAoyaSWH+BCeYzMFsoAxA6yYvgHncyqU2ll
46mXOFsUDf9Xm4wHBbwY+wWtvNoGDstcrcS6LZr3sPGzQz2gJxnttnYhqOGV0Fn5mzSdVGiiYE99
JEmdBrZ3SKID5gwSFkahsvYOTlCOvZUtN4EL6JBh1hpuUZ8hdtfl8DyIwF9F4LTcqRXIgYwq2XaB
ivo5C8UF1qsThhGxFGP7gUlwvLSQ7AjZTJ/tON5PbaNuJnlQb5oopXMIleB+T9XEY0bgPaCv3D6P
Y+YYZDuyC4WF69vm+X6j+1UIP5ma7/3uZGfWH0/EOp+j6XoowvNj6NtJQJgKOBRKPh3uL1ZtgdGJ
nHWq06B7AOl0IJBq/1rNN0k6WTN0N4A+z92xZDCloDsctQra8PyQJrIAszrcDiDFFN9AACsYjh5i
Mm2pemsC0Ygm3e43ItJ3ARkSJzG/IrAQFgPIxY5XgAxVjcv9plE4oNCKvu730sqaTnw8qicyY3Pd
0f8mWuXhfjN03ps1mRmCHAQSddugdZAiQZG80ZZVkqa7aSiLi52wxYbi1hApTYuqbib08tkualX7
WQ4FTNC+7tlhdoBX/OciQ9EZ4CTctISNOblR41xuqR0Iu6bgXsct1kuF7rNXFm9WCbnF+NWHcfjU
jJzEgkBrLdGfZZ3WtpWT9y5rwOHaUgPYpgxfGLLsC239xFTerVTtLvQ+vHZ8bo1mrxntGiQACkjq
shlliw3AN+zvNkKU1k4Iz4m2A9fFUqItogMZ2OpzenLdN/oS7PaBPEgabybg/lgD6OqbE/EKFsoO
u4TJlaSEOfq9IEkwiuWtKMIfhaFtZRczjLJpLQL5GCcqxTJcQtZzCYWNmiF4G7xrkKTvjQpGFUaj
sknnzmzVWqec+DTsg2A9RTcjqyONpqjyBO2Ubv1IDIwRZNdQ9I/eIBHR4FO7xOfl7aiswhJL7GBJ
QM0RORkWzfloJvDbt1OGaJW97ZZNeO+E9HXbtrkIgHRRWcCGmsenKbHUx5FzuapfLSEVV2aqU6pO
aPND6jGyNTyYM/yn1fcD+5D1lPAoS3djWalDsYPM/q7VGtmWpMS2Sk/cQc8gAbxioU02CpKin/nN
2Oktq9zINDA6fsGbn0wPBgjgQzijBrNMzddxNiunenspbLKeytIN5Bp3fiCne76/C1C1ft/45gXA
IMp28DPLcoQUagUmPTEiYCXSeluWwuvMy9hmW57BQkNFNwpHejGERChIAdDSSpI/hZShp7ZJtI6o
LPdZS6x3Bw5rwAl4GFR53wRWj/5yiVpuOsltByE5kl6maTPaqcaePxg3eN/ijUp2DVlUaGo0MWf3
zE12KdjRollBzXwJoUu71uA9CmosEED1h9gHXAENmWKkLD0DjsKyPeRru+1MSBD+dLHKa6VHhD6T
97AyMcvy5xVaZo3FxNpNe2uo4m0wopcaejk5i9QyEP1ORwoTM8yx38Zlqu8KK2UF7jOzjkVuH4J5
HUA/emjIEDV8Td9NdWe6ws/gDgkrjxeiJypVbYtjmSj5SdjfQa92O89TX1nU6NtYB54aob4qBbZi
qbHPcquaO2INqmVmpPrST6J+Q3zacKOYLO+hDjIdW03pTEpMYaQZqkvVEsjXZYb2kddW8RaatHLj
Xt+pdUUjXivCRQt9GlE4QSxa6xN26u1w+GJrhRaAxqiLt6I0TsgPzAI6CNk7s+In3cCyvMhgPtZ4
1IoCvRn2UtRiZm4tzIjipWV6FQKG2e3e+PW1QJqX+4W0EyVdGH3Mhdu0oTjCXl4D85JXgf3YdaR0
hSnJXmozMPtbWrCh+/JWzsnOTTwTeTiyUtWctSio8bSF6Z4oFmthRy1SSNaoZdupAKHLc1J1iCFI
Ca6lgnyZAqLp8F3pGeKL3OoXVOJ/islSnd5nAo9QB6agU2Ucyqs7NhV3qErGRJwtNb4815apfhp+
VtJ0MQnfIipi0XrDi9IRkxWAs1zHYYodW8qlLYFgXDSIwBsPvl6WyeWaM2irtiiM7Qm2hab4zVIl
tsrvyWgafPJkGFfsVZ8YhxRWkecVEjFQs5Cu0kmFqokr6QtlgU8vjIzvRAsJI2mWYBRMEtBsC2T+
HPw5Wru2wFgehBZRLNQqnA5ndm13yWNLnJJUWkswJ+W+R2adB+pj1cooOcCRgxJ78SbCSQmlfwSs
jNtj8shfQp7E21EhnGOxsAwLHcYofirdx4Q4mtGtalPe3Kh+dJ2EK0FO58Jug7de6lA4NR3B1yF/
J8HbvWhaQoDlJjoZtcnaVE2jjRTMDfL5btt2uJWBhyOhsvZBwxzV6fHw0KYk6UlQ0MveQEAW9PvC
0DsU4YZ3ZJmqUDmM01c58C7AK7pv1azJpBVHqyoGVyH+0a3SzNgrlq3v7bptCX1RSO+TuUB4JOx7
Y0/YCYrlSY2XEcizijOOZ4r7T5GjVHW25mipiU07I9Snav1i0Yp41kYCizPMkbYU1J2lVinclbxf
tqwkq74vxCrU03fgTdK+80P/cP/f/cYMumDRC5NsJ5/8JMrxM1MsShGqdNru/hKY6rsBLON6mOwf
s1HCRSfGk6RH6s6QDOWPmyzh2ys7wmjDjs4+nAEENei2F7rIk7M1hW+ijEb8vCfI+PlVK8nzNgzc
9cw+uVfcRKLom5IKjiN1Y3G7P4beonL9CgBEXagSS2lJXk5jUJHuhzOgacrL/Z4nK/LOsDo6EfOT
/kbP/AaqVpMtSiMNl4ZFNModxBIbinodY3ROMR1gN5hwglVUW7alSjmfXMDhJPrm0Aq/fPBnM7yl
3kzZ8gkOK9ONpvF2qkouD5YdP8leb8JgBN6vkcyiicJH5RvINyKnxC0wZGxpvEGvwfKW9+SBhQj3
KU31jtLOl4+VLRUYFmw38oPF+OvqNr1UXZLOcm0LquZC7HpiKlDPzPfNgl6aqRUUknPDAR467aUR
sizxx6jRKaLtNMm/0Quq1sRsWnvgrgiAWdi1/TDBTuKGIEoalb/vByMpKpZPE0jhODNljsZ3KNe0
8uWNYZYB/Wj9mhQtLgYuoj3r8g7mEhBCGtZwXCsYiYFfrYe6PClUeVdKqL9KYuJyoDW/YN0ARwRC
exZas4s+PSht8kqc2adXCX8vJdWGprLBbwsPXS4gMo3+VfTRyZ7CE45gnPLKIyu8DdSK0xDyVkcZ
h1VCV8zpiaJCOLG1dMSx0YiTCcKGWyrRiwTPRJ6ItI0iZGkZW69K3aqs0TrP0Ogg5DQWU/tLn7QP
E3xqb3VPkOFwRk5vKW3ihZGFyGJgLiDo7ZooBw9D7y+wwNn1NfSIukcV3lxZnLwE8wyTaP0aRDpI
ujnjaqNgcfOTrVIFlzgzvHUDskkodIZl4gxgBubAA0b/QCbEtjdrBN3dTtTiIwdwmPY4QUo0aNPA
qkauyNuLVA/gezdsIATG66ST5E1icE2VBP2GIq9we7ffmmS2oC3iDzLhsR+Z1ouCcR4J2kxhownm
J8aWUps7dqRPUFPCksJweb8BBm5UAdbKyP6uJz5n1NZr+rBb2UIYoGn61QgHGz8eHe9cBksBvgfQ
sVj1nYU+R5WkRREpG2gUN0mFg5+XHcK1PPkc7JZF/FzegYxaxtazUGxp6RlWiHAC9b1BT4jwOJ/Y
kjAG/RVhBu3YDuUpCiYOddF7c1I387YksxBo4vIDpntUpJdCIFfzyyFdzRXkrJiaXwwcZ4ahwCEB
0D5bkk/npTfLDcyun15HM+BFcPDkwdaf8c6fbGIH8xCoBGwbmbDoQGN/FahPdAFfqzZMdmHBFliD
qugGNm1Kpaz3dVmY19icV19Z9R5m0Jb4So5S4j1XZYf1ADwN0gEij+bMmrrXQ9cgEY9uYUzXjDGE
TXu810x55uKDtBhNNThJib2gBVadGoD4q7rBzMDwA6nA2kdjZ4FPYPqyvKJaKLJaIRrzgk2TINaY
xM2eTm0Bo6UmqgmcIhXDanBA7RgoFmk/tYWhrDvUvUUOHJKQHETb7ZOQG3EQPf0tTmG8gXCdSDip
9lrZVPsCVBdoDsIqaYWSG6Q37xmFIwyqcJUVoGSMe4xfujiriWxeAgrUmWRcLNyB2ig+CtGXqN9N
bR8l9riJRPZespZax511FZNxnDwldGNd1teWjIQ46Wx9FfcdPu3HnqLyRgojZKCFV57zMnwwtXgh
TR5y6GFmZ+rUk4izN5dWTEk5ymlPtZNBjBVX/9YcYowrndks7vOGLylPQGvULQuFQw5+YxGjEVoB
lbsSme495eQS5sX4bNoqDmWow9BD2pJCNd7/KSQgXu7jqyzZjFsDJv45vUEuJhcAM5zRmjzDlnPa
Uf3yDAj4FEspZhg4h2E8sqYNheexLSo3fQ0x18tgd1Gb6BuCHaV8wvVWDLjT2px5MzXzlWdOT5Zu
Fbu5dD2hsuO/tRwiA6xR64VNQeAtOuFBPOYInaW411CLwHLcFWmiENfFnrJAm5yUn4Q/fEYUI3YT
a0Bchgpyqvv9TEE/GITB9reb/w5S+O3wx6ULaOH/+7RXkOP7+9W9aYM26YMHS8nWMk3ZsjPezLjE
Ya0luEEM3OnpmOEYL1N7U80voDK1m3IrYjYh994GXNHMIID7TRdBjx1/QfLeqsIdWKwBS2rD7T1j
2Di3Bd2aNuyumVccYjuydlmqJm5SpB8jka84Q2qL076VdpNyrlOSB9nrWphAKsmRjaBf+T6UI69M
6a97U7qSe/9qrgnBSh9Cs3uqhKWuuznnWugo8MBwgg+ulP2INhXTqd2bD21FW8XuLBq1KaGT3pg/
TibaEaxhYdeDjDfiXa9a4ykYw3KhQ35bwGLDWYprhFDOnScCKDwNOKS+BqvModlOmidR0W5ShMCD
lBIxpdCt97UHTEcZML2dnU+/+LJNhmxJ32p9ZiFlILMBTusrugb71AeTuibzrWCj6AKLZTYG5c8O
cNQWXW5R1k2orLRkBZ71qD5aeZ4Rz5Stbc7khSQym1eFM68pkEmlXSrWFL8aaVrtvYxigxfW+Fzo
lx3iJDupwMGeC9vqVyZrhC2MgO6KQGya2w/N1xCjjsf/3k0NQmUzgBoFdX3jEav1jDp+n2WR9PH/
uDuPZrmVrLv+FYXm6IBJJACFpEF5e73lBMFrCO9dAr9eC2Crqfc6or+5JghUkSxWwSQyz9l77c6n
egcxsr8BBpMS5CVYKCF5K5mMw3ilxtNhPnSUeO+D8B7MC2hXnJc90V0mYwxSeYvotCCuVrU+HirR
yI8st2YL7+xR0imkp11IIAYNnR7p15oFNTbRoEmOpjaADMoE3kHfI3cvZ+gYrdTi2dLiD6cwWZRD
jFhf7SlxNKcmn60xoNFvAnJ6qQcWxkaTnXZxag1qAHTxmY77y6qaAwtKeZSVFa8CJ79NjN54oth2
CigoMEfxxrPNCm60ivCxhtS6nV85Fe24LmudGxRcBn6hCQm+6DBfjflTyBphHXesgoOa2NfY7Yu9
wJwtfRwFHTPzexVcx9h2kHEh+NY1+QmMazzaP3LVEjodoe5VKFpt3TyXFiGJjmeII2I87Oll71yH
Oru6cR5dCAvEO60rjDqiQCs4Xnsj7u7NTP5MBFNiAYimoOJ7F+tg6c2Qh5Sh3FUlO7r7PIxRdpFZ
6k5fTZX1B+FjJdAormI8C/Od1Gng1nW4i+sArbeKmqvlJiDkBiA+GsKTIRnrQ9eN72HYMkUHO3mz
lKXgiO5pG8kHQ/9ZWaLc5UXBI6x13yTZoJuwDK1TGk02VYxy15km15iCqUnC9Us0VvnBHIdHztZ4
lORxzGDeCVlzNwuHxgF7VwezIdCnHaybe4YIoOTIqaeE6nBT8PeRPr56LUDbnjZSNRJj06fthTKn
Dcv/3emy29xu6vtwQuOYy6C9ahmCMHjh6OgatbfH99GDbJZ7+iVI2q3N4cWelb+lkztAe5TQomJS
8sbhNci14q6r/IsTAsqzBgIidUXLJkEZ5pGVQ5YEUXBzkNNEaTsAq4VxB4zeVFRQxKPuYZIJlXT7
q7JIHiZJaDMEGpPtGAUuusZ5pQ7ADtg98+Ns2w2Ws5fSDjZqaD/1YQzPk2ZHm6ZXxaE/gI3FIVGo
7hpW5KOkAZU0bcILAgPNGjHn6CWcwKVy0GQZnJa2gieF/6B2hhzpXI9l362Mw5hwOIQQN1HmOu/1
M5izzPbb2xGqzGnsk8dAmUQ5j6V5TlrU8pXQt2qcPdphWVx9bY0MzERiBOVDE9HMWBWnkILe0HX6
fmpY/lMqLl8Z7ZmF66QBWXFOSsZxJAOrs0R0IzV6zUySEPjrta/fQitjikvn6S5sGA4BU2mXuNb4
UDO4G2yKAaoGqid849A1XbIzWIRsA7oS2Bo4fkxs5Tks3A6Cqvc8KK/aV2btr406t54dMW4YePhH
JWoqEsm8no5KbMLyjr+RKMpdmaI9zbuHSLndWz/qb13LE9ZB5rkPDU6xSAUMg3oKcS+H4zqkPz9m
tMYATFr7AqDZGkQ1eRsYZ8qSiV+Mp2AKSufoqeJFGHF4sYnUgsRtetu09DHjZ0iJ7VFL7gn6sDaR
q5CsWTGxOuEe3eW6V84hYv1/btoQI7M3ynPBnNFvKRwlvdnuWeFWV5uk5pMKqZrahXGNQvmiZ6I7
MFa90KpATpwXiHvUPLUwahq+pttQXzK5+ky3zCDUodNT7RBteTpoWCOChMKJD+uGR+9JROZ0KkXS
70U0XgwmFCD72UQk7IGF787+wIyw1F0CRGlLnSJJs7mMjKchS3HYEXKwwfVIJTU7Bxbg1mYgecPH
ZdB0fvlkCbe/hei5t9133R7tJ5Sc8mmi6N8OyXukA+YmjK2+2J1/cAZiP40p9k8cETworBPbsbRx
LBBz2rttsvEpnJ3nHLdzGOBIzutArCujys9KA7edZ+oKRJcwOl1YGxJDO0XGRvQt44pg9NAWJ6mn
7tFrX7KgoHNgxP5aIljPgB5D1Z8ak906DeABJeSs+pQsEEsxYPAF4RoRMUIeVmPsVB/Uh9SJRwEk
MuiPMXWheqjQq5WorDZ+b+P3QkuBYJzny2T6uP1FWw43IWpEqDc04vu8fTYBgB9I2cQUOcy8/SU9
A7fi5DEkJ41zi0WxuW3nzTLspNzB6FCSg6NuaQowV68g4d04c5taKKO52urWDOzw4MaM8EvUxjga
CRAf5D1OpH0nBYvuvB3kAVkdvVGv3/R1ynt+fpVF31xEnO5dprHnWsIVKac5aDUGJNSH4BNrhxWo
Zz3ndcpjUuj4oIUf8+QO5HVoVXxAUn5NVHvymjw7e0MSHis97Q+Me9MWcTkuLsbmfQoUMyTdgBVy
5j12RnTN21p/960p34SDzLf6ZNx1DQv/LOvgDXEg101UwfGqC+1U6umPwTDDTTJ455LM3blr7rx4
yJSZ758c3Qqe6tagYKfGc0AMLxhGB7iO5X6Ooaj3IPCGrQZVJ6Rv9K7wfk8SymnNlPTGKAP/KlSM
9ZhgD0EB5dQz1TOcwvhIhmo3RRndAyahRPFQCe20mt6mSWVn31s4ibKq8Z7Ibdt7+KcH5q4XlVJP
6DPzZBhkA1Z6QUJ5vU0Ss/ypev3bDrpPu8iLg+8141NJeZrSwlNUWtFhaCkuLdfDcmX4Ok5Fphzb
sk0RqmeZf0wD9I1c3FzxTfIsapgELuWMfTNnruSsTEno9Fe6Bfa/olRGH+pHH86URZ4bK5rx9SWI
jSca4PoGljdlU9ZuOypbLPtod2LMax76JBPHqqBSQW4ouOK6UC+5Z39rDfaqOCUfkHmm+Tx1zFrz
yUSVPg/CZCVBtnaZ09mq/RyQpVzJ3Nb3Y18VmzGns1nH0Iex1NjXqXFewqJon3LdE9fQMl+S6l7S
/3+UiR094WWnQp1HQPxj4nNHTJ8nMZSlTlmA3eW1NbtWlr1p9OrT8jIcsaU6UURMit3ySIhi72gJ
zwEmMkcpLJs8h6FTJ/CHkGAILypPUNno3Oszve73bkJb+ziMV4rNxWnZ2LNtiMCd4rTs6aSn4Whq
KYBzy8ereIa+uQvEjUYoELff+zmiZVhJFgpiU0uPfuRncyzYPzeeG+GMl9XZIB/t2FjdV9JmcGyn
kQ8YZl9Rq1VgLOc9IykkY7h8jcEpYmqhaAbget5V824UmHxRh9EobOC90lcuTwYPrdM0b5aXfzY4
V6JtldCrXdImlg9YPvD3R9m4kpa9Wngb6NzFIWMBNq3TBIaBrYaX5Q+T5b3lA5CU8z2Wr/C3D0xK
xFmIGV8qaqSnQg6cCC0O4Twur+dNEGoTtWYcpHlvYYhN83zdzKQ+enfQCee9Py/9UGOiGkAK/Ov7
y+H/23t/Xv759xZtHmx8//rkNMCuR38QSt18AsM/Z3F5rZF4if+WFG4ufp3GZSROvqjFKR1CaUGo
yBBkeMl+GHDCsC5d/oImPjyzKcEqzBxCbwYELp9Lfiyq8WXXX9h/858se6SZkNQWt5/LX17eWjbu
/NeWvcZzG8CGxfHPxy3v//7MQlH4EzOzLzMZhKngtWSmwOlc9pbN8gddxAqc3EixjspHj+bnsS1D
KrikBW09kJ4nKJDNiXnRygxwdSynOVyusT+nNU12/XxTLXeSirrqtGz6eU9I3MrVFIVbLRjUqSpz
dTIpz1PU4+WfzfJeFk6sDIlkjpPWh56UZviu5x8SxNwky2Z06mAbJLVCLuLmz17cI3VCL5DaNJDR
udSrWdeE69hK6p0jcdCOEeU+Tx+3LlR9y7NRbLlPmot/lnbzPs5yxSMaAltVfWVR+Gzk+YOVUIId
ILbQyl9ROsc6GBjIDsY9EzRzztnaREZirEdWeCtah89pZN4CNHZ35pgAiGC9QyP8WRb8hxlWk6rj
ntby4tUdrWOfwwDO/TDYN5YFnJsqKCqwa0Ks8ooq6ItZ2betGQeXQAS7cJqLzZF/8RMZnhy+4GpY
OWPzQS2OXjmN0RUCsKT0OTN8ICqCVdMAPWthhGRjJahuYlkm/glRSyKPxBxefSFAynRXNbdXO9zg
jYxvsTmeiT/2wZ2c+7aiR9qNG7vpXkVa31Ex23f+s6EH5LyN7mdpv7Yyg0Lazmn0ySejNR6Dgd8T
kM8K8h2pwvg5TXTvRcbppjFLnpe7Ckr72Rycn5q+1xssTcppP/FcDbiBHW1lGvQL/IYY+IzAaBGa
LBZ4jEcC6yJuIXheMDyANW87akDXwI9+VFGF3r/DE2CY6lggtojp3ADvP0ofDqBLPzEYmcrnAgt/
CfXK21gpPGy6ORRk0LzvBgqooiVREz3KxNLNaJE6uI8p4a6GxZFrWImdfLM/agE0dfoK4a4MU/rn
pB0Vcm96LLOsjCl+Wfu7pvfvI/B8BfljRZashdfBfmFesyGLtmdNmzZuvGH6RSNQ0hy0AN4gtlmp
quroWFGVNM3o6tXW49jia/dl263RRjxQorry2wEQjRGKYsyaOweUjyK1ZxXbk0nIUv7C3fmLVOB2
ok4a41GbJ/hHEXBxGYZ58CdBD8MK91MfVXjn9A8WEA23rGlgFwrIXWB+WGyoy6/UDh/M69haOTXp
6CMqBzzWLkGoOmzOyXbgX2TGw+jYX8T0buzhBA8bpELLMe5qneg9M4NNlWf+vlbiIBB5QeTzY7iW
VUKMYqtAqpFSq+D3b5klm/s8JHWqrkiriQNFMHbYiic1m0sGPT9PXogaIMvspyk3mnu66rtpXjYs
bwWJt6q7wXjQ81HjKWSTB1dN76Zv2teM5KSjE5NEFM/5N+QdOMfAVs6T1oUVHXRf39FXRNBp+08K
dfHRY5G4KqqcG9SCHpxL20DuI7BW8QsaUeb3QubTYxiWMD/xamijz4xH57Lx0Piha0GvZNFGozLR
9E9KEdvZl8SkNUH/tGxadVKq0R9jwFQ+nxRX1lc155MZ0h+eHFFT7dcDHoXTdxpF3cmMsJBHFml4
Q7azSt9krEq9g+NM822iRaQNO6dQWJeCxqzb2yCIJixhosUenzkPVms5D8qIdmM69Xd6Zz5Wef0Z
6pnHH8ElUaOV30oBwnHQjQEIRGIxasBzqAtDbYyMlMrMq/eFaCwgnRQOi5yMFsf8yXwH9j1lROp+
ihCnXAwXJ37JSjynEz5JwhcVV8HwhNADOkU/wA1wCaseSqaFqX6tpCuueKjENTeRKyp0DTviyyV3
cmyvqWKnlP2ddRSExkUY4r7qyUbUJMh3ylWgg7RXS/XyarXuRaG7OkxTFW2yDNYlTolyU0ftrFbP
wi368O8xNR9RVoQL4TXEOvQsyeXAr/VoA+IL7eQ1M8bh4ntjeY0142FR3VQ1Vcmo0OH31ode8t//
Z2WxMVsp/iLcdlFdOZaNm8OQgFv/ZrWYejP2IscqD4nhJoehp+ndZphu0Aw+u4gWH1WGja+exp09
izuUJITvP38F89/cHq7rMqDqhm3gtNWtv8nZPT9suxhB/yGDdu36nXnrgKXeaMTxbHiQvacm83ME
AeXOw8t0I8jO9cwMfEBJHn1TWYQiUzg8z2JTvTey294Nnlqay0eWq/rNrAJdqlH/xbf+NxE+35r0
I9wT6PAFqve/mgNwM6RWXCgOnNeSimkb7jHo/RvDgjaJeEHs7R7rruoNOF3Eh7BsSt4n62DgeYuG
8eI3wvupAJa54Yc09ZeCYg7FH/sbgYpNpETNFJhqzF1TwIfIomg6/Rff/9/MDXx/kOqCqC/Jz1gE
5/+PoHxsYjwzhiwY6nKm7kIr4Ps0/Ai7psk26kdUGfkayVO/m1LnrZcRw4O4xq3XbgviebZo+y+D
+2ETRnyYpPvmzRUQMiXeufPuYrJK9jjXMOBlIf7JWNyINu3Wy4/4/9W5ZeBywdHzHzK8iuFvAV7L
P/ina8vT/2HYjoNHRswGq/82fDft//rvLKr+IYUpDWk6hueYcraD/N/wLusfzL0M1xEYmebsLi7S
P44tSzqe7epoKcmd41/97//5qf5H8F3c/R4fmr+9/otXiiSxvw4kuodbi2QFk+WqbjqWZf31fhiz
tu1zJ3JPlZW84o5GARDa24Yw9K7yirXuxy+uOYKQ1KDDRMQOhKUNDGw0f2qxRf2vGlOK+QVRN1N/
Kd0fIcbJo7WJG/S8RBuuIBX8giYeHcbRI/oBfJ5mnEUK8pSO18FJIvPJ0qetKl2LENX6QmycftMN
zwhHgMLkTMGR6T6Zuo6WxylJgKfaXg45S9OIxnuO80nmPmbFwX0UJY3VuiUBKIE/G9TuJSCn1cem
crTLJNhZc1KJ7Yt2x9p5qxUOU1rDiY55gjyDCdsrUY76bWHSrEutFJVoMN3YjrGJebqu/FJY91Uu
vx2Zom8N++/IbgF21fYl8lp1FC4uXYUyxkkbaJs+uReisLSzEMigh/Z94Dl8E3VYTNGRru3BZ+Zm
qOcEmEppiaspuuwDO9O5aKJDUEzjvfJz/Wh07dG10gp3ajJt/MKM9z5KO6Pt9V3Qg5qsbefoVmW6
SZnXYsu8HSZEOCJeVx5P1h5uojXa0bkunQmIt2kS9zVO5zqxDiI9ji3NgsogWds+eCHuZBJdQS+i
yXTD8YO5M2nRnUe495DMHcT8RvSdsVcyZeaY/xB18zyaUUc0FREpaTjHWNKryNGfNEhXTn4ZM7c2
RxB9PQikcWD1UCR3bVObp05aA5j2hy4zqlNTbGOJV9iwkQ6mEWmf4dY0e9ypCt29A2Af4oL4ZVkg
B5C5nHOtvtDr8i7Y7HfyJWnzYD95lDsVBqMpDT/EUPXIsDEY9Yl5agP7BrNGtsvtSB2ignLTTBMM
8OgmcPz2ety95w66xGjCzd63w8bIfftomsZ5qPDsNU6QbvHq5GvoLkRr2Q0JmtA2+t75ygsbDqGY
lQWB/0WpezhYCYuzhLTMTRKNEQ21qF2XmnNv5zBa+hmvZgdMDF3Z/yBSSh1S0bJym1A9+ITtUBw7
ZlpxtJ3AO0802ckGpqfrvxbj7WIqkAh2YQkaaBhOCRfYvjLExi7dN1uzpvOIRaXXTP+YmeV9XffW
tYdTcYmNX6JWKWEiHbWWHM5JrfkwJtFeIyqoz9IYQGDUutrEtX7ORNkdSw/7VNtGr52EmywSFFWh
k0n4Y5+aauq912fvwdiylCTIYjMzak7o9U3PIWnH9C81rABAnSgE3WEEf5e5+7Q1Bvzl2u2QCWLZ
yKZ3Z2B/qMN+0jddL4Dpi/yaGWSKYi6lku3JnSxZtdiIDGgqw0o1Ah+7CTjtdmzsg91WO+VAQJe9
2JMtHxBbmgZQdZO3NhVkVfT4wG3kUD8iiJW7howvDzpKTYT21hhHuZoqHdFldLYbpk6Vz1VDs8mY
bOqlrCRWYQYZziTfWi+a+9Scfglf37gJbYkIGpqH8pcW7Lcrg6MsNHtt+qR9+WN1UHH2yfd2Ycc5
R5ZAQEWrhhVsbkGBLhDfg7EqhlFtCsrS+zZ6VxJoKzPybZMxVewnd4sV5jlj0F7JsQVvmRbDKm0J
6aobaFIPdQFEcPK7hGK1Sm60h6AifSrPo6NZpreiGXrwVfKTKjv1NSOGTi2rnEwUCCtj0plHanvT
uk1NuhHxHZ20fuulCZnypOHlLTzomaQ2SM1F/3aLS65d43dAwk+U37rziXcdtXDnVRPAhuytnOqE
MolNLGscQWxAOCiq6dKY0HwpzU9bbfxChQbKLUEig+FqlyEW3oyy/iFZYa6E4ldWLWtrMvtes2/l
DSmugHo61nDryXtBUlyMFy9Cw9NF+WehvAs2gOQm6YCktEarbfSeWoXfHaOQr1z0uA4p7ROIlZlw
60ybJrL2PUE12EWKnlihdBDEw3fikHIzKg+BQmQFLzxzd6xG7qbag5uPbQS25HiJ45AxKc8+hNSe
Nd0/GwOhQYGN6T0woclq/Wuluq2me0Qk02dKa8NhbU87IG2CRy/rH6o+t3eTsuqtJexki2oBgFvY
g48kU4sVIAlhBXA7B1nhLTj//mW0XP/UxbBoGtNRm2GkOdyUxrhn7pnd6E5LhqJZ2lvRNPoaQUKz
LcR05yd1y3qluhh+w+WD7ZO4cGe8SwwqYAZtN9Tb06XFF04apOOdXNTrq6QGJaBK29qYHqEoTqWh
ZPVYUYdmexBTeSii7gg6KdtgS4KO1YDdRkGJP6Mh4rsHmCV7EBuWRKraS1CTJWlJkT/wTHAV834t
fXZHN11rffWs6yC03aAJtw60klUzqp4qhskVbmrQuieOWz0Zc7Bfkd6IYmTw9cnRlfU16spLhn/h
TG0OiTCYOtlwm9iqiG8H1pUysG4mFDwnE0UOWaSARqMMVE106H0HuZPWGls1N3R4slNYHOj8lPRb
mbUgtyevSxGfwBN5QoBRhLhtHCQxIkdOX1Vnp80OkLloIkfgKdza8fZGB4w11aK1lwO0YebcHimY
b9KIuBflCS4Elw5HaLrXrhTmoX7UIpA+oWXNhcTgyXdY//OEr/bSL/v1gBHkUHcI4mDV0GE0LrZf
we6JY/sqyl5w6ndVqalLZpM5mfb2sSNWeSsH8pT4ltltEzEN8BKbnuk+CFLt0Y3C4IhzBHE1a96V
7Kb0glB+D84lQPVH2GKlKiDuc8NgSY8hsyruHlt4s05QmodgcoyJIhaF0CAY7Q3r6WbDYo8Y+7my
3tXul9mO9E9Noospui/vLntiTn5xCGtDE5Fv06Z/VHM/2O1YpFeFg7vQ02BkmhKlaxgn8FuJxpal
9SNGKUJ/kTamVVqrmkHsoMMGs/VuPC2bCcH5lj7IzwSnGYb9/hPJIIC1JXxHz+azneIYFHMJPrOn
7jBzjKViMU/XDQlM5CmmokmOOIPYbtZLgOMq0aJbTxyeA4kNgESbgScBNSUyiT5a5uCrIKG+uXxJ
RVWC21G262Ku1qvORkHeI/i0muc6k9CmGtb6Wv3sJy2ljbkp5M4KPwMAeFyMwL/mV0HpXohRgxBp
cSGOc3F72TNhjv/eW14um4xqmFVG3qEzBkwx86b5195oWtoRBnbd+xG0arpJBTUZX4/PlU+YdM94
kncuAPE8idd5TDxBYesgPZm/7gxR3i1fd3AsAknQ8MiJGK90bvUsG2sgoGr157WkSgTmVb6quWMk
ZnJcXwYpqpz5tldRje6atQzP1prOdZ3X+2buL4m+5r1ltxEc3kRPFfJJqvC68YqEirCVuVUBWUyD
KD/vpnYzF/ord7Oc1uR326QjV8q15+3yhiGKu4muO+Ba9R5UdM4W1eKy92djzf23Rfwo9GwjTQrJ
E/astTn3rSxqCyd73iwv6zH51sum2v55KylJ4qH4yjxrbnktx8JeDstyrBrTvthm5O/Mp7xup1No
07yhQCpX7oSqtItMyhrzplk27i8EefEqHIqR55kgmy9gjYKvvz+pXq0hLMiDrzsYr/618epkOOkp
utHEm54zDeMSPRWNDtF8zUXcnxUS7knrSOSYN27v1FtdNt+pPg36ehqQJuPkPixxTf7chFk2S1zT
771cEJcIZ0Zslda+/1FpOkbOcOnKCiMDpTE8vojdCzSAccUvlVF349d1sFdi6hC5N/WD52B7W/5w
EX9YFXKRtlImUQkTONFujuHS0QlslnHidxDUrAld9ozRRQFbz6/7NniJ3AFrwXyOlnOxnKg+gdkh
c+exsahervylz0dQlhMZcr+cmb9dv81AlmzZzGi6f13YDmAeps1Hs6ugTy4XsmLUAJ0/ou+rmRDg
3+WA8Bz/56FajpKnyh4yOfLzI8uJ34dg+ZXL7110Ln9+OcN2vnPr8JiN/absawr1uvWFEQMyl8pB
qbfGvcGK2BHU822zZu5toSfSJ/HeBMHaNXvyD1u60mOBTwGZZOzmBjhWHAKe237rnBW3oSqfDuNb
PXvDUhcRa56n4AVrj3yeEYz5n42i2Q0rKDo3SHE9kXZbOdEphAOsOwUOpch+6EPQThjjKg1XR+Df
1ZK1m0Z0fCU6emUGmbCmPIpGPBRt8UgAI09M0KaChoGTMHk3MmrpXn5V/TXO80/DMV5o8ODb0OAV
DUP0mukvcQiUNnXLt6DP30zHl+sYyR//NL6pwzwlUlfd6+C7iyreDQqMbzBA5NRNi6mF9YpZmDBt
Zu8kTDa7zqGJqE/Q/YK0Owz+yNTH6Z/i0izPQd1eW2twD0EaPlfG6BBRE291QY9NJ8vvaOg8XwO9
PXaug5rZIuwY3aOXuU+xlelgAaOz+6FRJ0CflR3Gzh0ebBy9w+j2pwb9f1p/KvPenR7o6Uc7OsZY
M7LkEtrqgwUJsDBNu9HQQa1MgYqYIOaNj/WVSkQGktF3AmoOGmesfowD+zZP70Y3+YL+NdGSCRlA
0+Bn0zFZ0UbIanqXXFxb4fV1+oMdlw9uDduApZ5Jac9wZcHhau8SB6lzqEgIFFm69Yfs2hUVmURx
f9XVi+84MxBfXiHOrNu65pYwAFFSFEa00W7wEjy7Kc86gCcrPWZe5SbkvbSIZtVMEP3Z2P1TI90f
PQdhChFfdQPGZ0/aj3WanNxMf6hS7JAWnSrkbZ+JyZq6R4a+iofmXvjOKpbYNOrUIxMnjV46ZVFU
NZ9H3wcjjqAHJcV3XVv1prOqY2eGDg6y7i4r+21YgPRT59aL53bFryZqSSFqvXBDbnBiKvtSxYTD
2gWcQfwcRhU5W6SyHEi9echKWr+EIMQo4fI2+sCH+hB7ZKqpRF7TEai9m+QXSGUHKx9PbTaeEwiC
SZ8Eq16oz7wzbkgGfJ5q5zExvHdPdv7a5D7Cm2UfsfMCNquA1JakE+igHxM6E8xJ97Xs3ooie+Bb
rozeG1f0w1zaUiy8RJrulJUD7ACSSKVkpl+zcnci1NmchoCgkVQwcUy2+sHoJ+o1vXSI6aDBKkis
sAWhHFbm3UWqeUPBgaPHJ8eiad6onfv0E0lZMSUkC9ftSAwInFWrEhI9oira55P2XuckwvtGwaPg
2LHocYrG2fkuFDhkoD914Oi1riFZNuE7thPDgewMkuvTFsUUjjN/zlyeya+IkgkLj84yR/vszjgW
iDBIobJNbGIns/C78t/T2lOU5eqsH85d04wb6HSH0abF2YiWvtCgV3u3Rxgd57/SCudML8s3V5jE
vPXetjCM7xZoPHHW/U3JFGs16X5DLBEiZtwBzjroQVULZJRJ9DAm4XjuMOuugn5vJRgEyiz0Dnoi
kUM72inGin/RzeASglfA66rHd2WXkGpSW/vGdh68sE7XBYBE8Gdg7lPl7GCq/WJmEWytrq/W3KOO
GRgnlb0AH7xnXTxRSCfayaPhilD8l9V5JGtVFCRq66ey4WNMyM5yPMdk9IlzR+dmjaN3pVxyZjvr
iz64s53iSaGyxamCkVMJEo0s92qXGQYukqrFJE147dXKi/nsUodD5/j5M0CXuyanGpslgEL1Vhgn
JrAvPDWgmPsUAkeQHMHAUs0ZLkWHZSiePqRuEUqH14EgeE3etKl9q3s0JVINYiqwgxXhwgd0vUDV
Q8oCsENgK7q/CFcnnEMa9poGYbeJnShdZ7YBO7J8a6hYXxjWoPNwNmFm/KLsMe5qVW4skZQHHDGP
FWMQupbqV5gOAAJ9Hp9Z/R1SRSFp7pcbj3SIckyQaYsIN72Pwj5BlyrJVMr0S1t3t6JKv3jEXBoG
sh2ySuYc7VvXu9880vu1pfBueggvjUw/xvFXYstxO0yEmcuBZ2PMnKwT1tps3Ibq1S7GqcIvpgxi
YyUgsFFR8IoJPynmfMJeC06Zvylc787oOyAeGqMMs1rCkPQB7IeYPWyT9uF0tU0SHaI36DKMB9FD
nSDSkVCDVqgY8Al1yPr4n4zUucMgDYPZLUnGFjgSejga3bXw1doQ4ketnJx5Zjfsi8w+6NM3cA5k
FoZHjyyD7gt/de3y1YoWwrlJ/RyMX3eqivAdkAtp6iRhVASL9gN0xKkZ733bl9ARI/SQKiAbEhky
qoBb0U1YGisU3glwq0I3CD825UMTlw4mryQ+VPbBsqrhokn3I/Tsq8YqbCNFhttFPOXJBMA/ThAS
FwxoQdff+aB0u7o8DJEfY0NVN/SqxRVT+VeEamOK6YwJa7B5fJndLjwlMJc3qknPEaPEWpOYGIwU
ccpUBK+Rvc3aRpwpeAPe71bCNh4CLv3U2Fl442xn+Eys5Knorg0B26A2mmSD58Nb953JmsmDdJFN
VOAkQgYSBiENRndjv1c4QU+UyTBE6YR9IfAg/7CWGObMuzAbu00qXhPq26s/Ai6nlxgWc5KV8vJJ
MLANmwGoKewTElViikMlXowttWAkKWRYjVHCwz/4lSm/RMIs9L2DrgNRspwHQ3XQLEQWipzAsPNu
ADsirlH5Y9x/RO3ZR5KzbZkSoSLxaVFb1jN6B16A9W2d5KfnQ9qnF1EfxrR/nwz1wbxpawTpDz0Z
MFKk7r0fFxsLXei6ju6tlO/TOMOXCsWRSuVFy1wByH0m1Yqftj3Cayfvm4XycdJZXkVt+t0J5wFx
Qr9qm3ZjW/FHaYqPiYrHpmy1lrGIpWbHVeeC/jKjPoadT3o17nwwTACJUHjBFncC1vtah7YFL+VK
C4r1MBLFQcn0wSKueQ3GemtnyAAMD6UQCdRmGqNzneZS0pC9IL8stp3TlBQzraO0MjSpdnceET2c
QiluHQNlRebGGu5QT25IpieFCG2YnoAzZjXQghPDsgIMo7qE0oMHkpUbCioNjveZppRvdP2zKlt/
43EeszI0d50kN6vUvZ9DmUMJRoqbrak6TcDXBgJH5oJ5Z4wXp7oZJooWXl08ZakDiEkbiXI1rIZQ
rVRPV2A12tPyWq+CllITq66XdJHDLXWELIr/D3dntuQotm3ZX6kfII12A68SEuq89/BoXrBo6dn0
bPj6GhCZ6VlZ55bZrcd7zJKDGneXFAjWXmvOMYfLdvt9k9aIjk2HM71WuRc1E8qTGJOF3ktPgnn9
DZrOH0i3NRtwLhjX2W91XaVQIsFJO1Lw/FNwt6nu0EMspKJ52V6ufzRTTtGdRpvsbJ2g9aX87NHK
wHHlD9DTCxaZM7buqq+AglbesrrIRq4r+CXpCMRQ3wemDhjb2PACblCeq3C7XxefM3hQ57QU08Ua
8Jh7A4XgMjsGThTZwgkA59X2TEa2m67ofdDaNckLa2sjXZscid6U9ammnIkbMFKMu4gtqrBHumtD
xFk3dG7+uSl6cEqIf8mCWnWxm5JWRdazwRz6mKfFqzOZ7dHB8HzZNpsecIGsn+EjOEXrwjnL+onW
Fptt7/0+qU+P/USAFY5rmvLrCjyOZoi3Atj179vvd1Yt2bxOAfh8dTQVS39oc1GfNIfF0QIukqt7
xLCodbJhh7sGkuDazmoqmI1Rk8FCKPAiHwamW1rGzwnN7S51s3SYo9iz1822tz6jgZpysnwMnl2P
tq5PHj3LzS5AhYAgWwNmSN00eIuitfcUbOalFKaJdp29EYTc2WXyOa5u0WgzjjqTrx3dNn/Y7sti
zpzbngH9G/OWoMFZDT9Brqy+ooZqQkuMix0hesjxl643trvtvurPOf9i5AoQLrdu2r/3/nWTgrc7
5DUUqe31aVJZHMqB0fGG9dUFu222u+e+R2won4ZucXBKiCQn5TO7B/PEzWJ9sdsrzikS9q6wDNC3
vEZ7XgA/rJvt5rYRTZ8FTfuc11yJy4J/Jrf6/ff/8SLWDwkqhEsS2Po6tkdmDoQ0omROVghK5L3a
TUt80lzvh6SOWXOh49I/ljGLlcWF9p8mLZJSxcJrdvEdKSs6EUNjtbV9v5SI6DBWkVox0s3uov4G
OwdxnZd9zVXxjRpoX1g402Zsd/Cx0p+OU32QYAujfCbKSRISvOQ6dMB50GEu8HGpSl4p81lLaAwP
x7QrDwaNiqM129eeFU2vKgcPBb+u1ZLglx4o1pvhEmHpM9v4StO35Z5zmxofpDH+1AreARqkDhGs
xqdAWAmTUo7c0b3EPVFJ7qi/aBqxR40AlPE/W+sh4If8v7Qe169V97X7J6PX+P0jf6k97D8IKHBd
B6Au+iLT8P9WfBi6+YcOLw7pBg5YkApoLf5SfOh/6Ov/XAEe1ucRXsOfig9L/OH7umdgtoDUaQjb
+G8pPnT9/1Z8+BZoCHDEjuWZ4t/SMaYqXkHNIK5GFJ2trNBvkz3oN7dHTb1wHon1VITVXIfGPDTj
NV2b2Ta0V2xt6+l6cL0EMksqd51IgfSv922y7W1vU2y/30RMsR/71jltD1bRlxR/8Pm39WBtJG97
1rrXDgO6SVhhf9/9/th2X7H5F94f7mXHecPKr61rEm2dUIMdU+BdDlJKMug+j6U0joW/G6MGJBrr
oEuu0+G34JvuvS6h7TGsbnBM8ymhQjI5LKKpT62PX2NPlAWub4XqSwumREuuhZmqA5KyX2M/NKFr
jIl9a8uOiOMWzGDp6Jdt00Wcfxh4fWR1QtaBpfhy6Xze55pIyPVzZDV31HpPCw3V/nnR2/wh/7qp
mIksmG8P3aIe3AJEqJP05JQuw91WXRhkQJPCgH1qFcNvm8JhMVmtvAKbWI0ickmV9R3QkyYZLttG
W7iE7rZdZir1qeA9yzJmtjOmtCHXq/D2MrbNsr6+95u8jv7Y6RM5ulyTN+vK+2a7r5fMApjGnaqs
iU70ivGqMYzJaD4KCTTe2wunSA62xrTX8mAYMJf76wqoM9olJ2Q8KYZQJB7XRChBvzguY/Ki/FRd
pHLSywLXaLXNiZRuMc0ByAQrqyyFm9TUhGoDmSXlHrqXTbBO6DF52S7caWkdGXXIk3qItdG/MLfO
WGhl46EayDWzJEIIvRuJMNSx6RHKbpSreHeBw2PXBA7IhrjIzYIxGWgJ6sb45kvvtjk5NrfEtjGH
Uj/p3rjfbqVSekdvSO4y2r+0Hf/2HmxWne2mnJ2RoLhnxgaEezBOE3yr0iWhrdoQxnGGzEIBd/SS
KD1VLkemnw0HP5KAW0RBLOBaPU61TyKLxJq41ZGJR9omuu9ffkNqc5Yy+CISgOvl72fXZTyvHW4q
Trv7qbrPEVyDTrdOY2ZHfLrDk01/6mi4rn4wRvO71lkzxVmLTMHA8baVUg1KkQvQ0Tmoa8QjKHbr
oIxaQjTXYY2YPb5LzWqi2T4GJzfqI77i5+0dv7/3zauEARntQ9Rq5GayhNg8SczB/nQnbd9Np5zo
WG+7zPMoXCoH2twe6KN/tlPtRzs2yVErGQcv0c7sqaCnzodqlfg+uB3FYohkgMMSoTspgGGzbkZ9
I/BtBtFQvwoFomoZXXFxW/wXmiA2fPCTY1I1YZ6nJ9xpOGCj8tT1E3imdZJJXkKnk76ymZ42D5TQ
xpzBckzGhzeT7sZBbu6nNRzBq8hTjmbyv6KBDlOaJW3QjM50cplItesoz7ZNgk0rzhQoY1pAHxib
5zL++m63MVu/OGoq/hZjdtvJ0SfjoBfMtVPvlI8pKyQShKg7OqSahcIuxxzRWjdb7b3tbfd5kzEe
cpF93779HmKUS9PknA1YkCN5Ega2+Bo0WIQskWOCmrOxDAZKBgmWXku84e+XlBfq1Ix9sJ2Dtrsg
q/Q7W0MsMRZfjXWJsK0TGA6QBrrL7axc9lXdyZPbOIS3rVal7Vj4vWuvY+hBjKfNf4QX7YtfpdYh
t6L+kvtk2sQmreGF1hGiEChuDtAjUioU9eF4n+CgP5rrhDjHVEIb7RHttsnKc/1kMRfOtnmd0jWJ
xok/CPNpKYnokwwjevqEgV60NFj+PuchiboqW2S/z8tewoI4YuC+c9u0OulGrYEUmJ40JBNTQuqe
Xdd3qSRosU6xPZVRmhNl5860QVeo4pLGAY0eECFZe2OCgkQxQo3PFA4wwroHbJsMc60/lYNPGuVq
ODRW/2FCI/6y3YzM4Qf2zoFw3xq0xPqn+jThtOdaP+fcMg4yLYvrlOj5leQ12hQXvJ9oG7K11Nt2
t4273vl7z+wyVECcNttYOtDPemw/84qfsalPY1rQZ8ska3nRixImylBeh0nUB6lBsSp7ZzqIiqCR
aubkoZohO0clwwDkAcUOn1B2wSwKWt+/4GX3LzFH0dHOy+eqI7W+t1jeEOnCBP3ULoUJhIC1kpV1
8uwy8ABKzrVguw+hixn4BWkY5cR5nm7jHBq6c3YrHNNOM/oG8/4mCSO/ZoIyuedUFHej0tVp2rhn
Gu6nmebpGNkRAtSZNGPLgYcPq9UzUQZGdhw2gzZeGRiNV5+45UYdcqJvDFVHR0GLWwfBwb9P2eKO
3/a2TUIhFIK4Zy26L/vVpRQPzwp6Vybs+z4d4xPosoTFNHoCvMowevgebBt8vRnGi+ptWDPZ0nV+
Xqz1zbap1j3c9Nl5NZ650Zr19vsBn8AlNNxl8bNV00Pp1tPNXHHV0ANgRpgkSLXGcyYnrDbu+NVk
sNUOGJ3qAvZoLL/OHcUbGHTC5rTBgnmkM65leji7L9DcjJAWhB50s3tJIzzpOC8LB+t3BDh7n08f
57zoDpjnVwnfSOwWujV0mJdc4/ySWFBMnOZjOYrXPFL4DrHuhqtY1CnqQ0cbe+LLSIcgvesjpwjN
BDYA/f2wINBt76T+W2mkt35a5pOwrGM9W78QVdzLmenKEJkHtWrvUUwub60fkzxsj0drde+7bfMm
RiLN0+LN7VV5z8CrtAjfrcCx7pwssQiSce+7HOZVKscjzo8vrlw5pLB+LeqnAwEp+POr8pS5y4gy
hMQYKsZTgQ3hWLh9H0hVBLKT63Xgay07XDQ18LBemjnT7INxUnlvPjaJ+IDg/8JfdpOyfohSGmMO
dt0dPi7yEkexq6I1AhvjwRG77QCeaOwCxKUExtvla2r6eVCnE/G6izLeOq5J3qj/ovG67PxC+97r
ljiORRMwrwNzuUABXiKqPyV+GCP/j9L41aCTCiNjjEMIU7u+GhEoLxQZvlrEoVzSA/bnMB47vnRG
fFX1OcoIHsPdzaxBJ8y6sz7N82Q8jeTd7YlFGpRXo8EqYtpwXxpHJmRIMW6c04lzWgel0HUfTHAj
wIlmPl4/+upJ52L3dNFd3FF06tIisB4ZHWfPYEg7aBQwzge4zaCSUAo7OMAVKFDhEB6qsjslmI+i
Da6PGqAcBg/xB7NpcOXMC9StiuFEv4LG8uJY2YBKZCWsY6HsIFlc0PZJ9XlkFAUHfHUnJIfKbQ26
OQS+k95XBLY2wtEivN1P9LfJWWUL4nlivnKypfc5n4mhcB37vkpIvevuhAnVhCAkJLxKTncDyscK
JRZdWQOju9cfjcX/XHjTnebzSsfXIX7KBYIbgS2QMx0jlKQ1GYEmH2xmA0Xd6aeFqSOUcvnYW/Rr
ZM4s0J54ulIZMt20++Ly34RmbM0Md2pcpqj0PiBUqIN6yciAKChJu5qmLMJwa7KWkzTHpzlOUAiC
Ls9auADK8X90ccuJ0EbpQPZCHooRK5mmKxHI6aQi8YD73udbPCAbLW0C7xij9y4zwXpQzIyAk0bg
2QqYD6xP3DlImP6TUcnwFupKOb4wnfiBTTmsDd643nm05rND7MuPsaq+xcnAy57onjAc8WF5u1h7
3eQbWCewlePw2dDt4pvRi68j2N6J5TIyu+ETZkPWUC6tkb5C5RA7bkDXLZlJqDcQtu/8UpU0yARr
pnldro0qy442lw2WWE4dgY1fn/C+2Z70frPafnJTtW13/uvh/8/7yrS987U6XcdOvUV1tKV7WusV
14C4zWp5XeVsm/Tvve3mtCWAbruCmvGINPqujar2ki9UKNteL/T6HOu0a5hOayVrhu3ubVOuz3p/
6vt9254QHdXbf/nw+6/JJOzn7eb8kuOy+r2//XIdHOt5Bkq9Pfz+xH/8gfffM+bRWi7aImd1/Pcb
IGVmDKOiPzOrI7ekbj5m6zUuXcv4AZZ1kLeQTItttb3duW3en/N+n5xXOsH77X89hxQR8gAQKhHx
Jf/xtH/9PtSBVJj/+tktBfX9vmqoAbr8fuZ/fGWDb6FW84CG/+PXFR5hivmUPdV2ay0HObmPgHQm
4ktoco8dS/v3jVirru1mM8+kXEToZLECUGuN9dpGeX/89+3//Jj992/Znp+3CWNFJVnLYpWmJufV
AVlOR522/rYULhjZTQ/b7mKT3dCrRiPhHYyDs+qgtr33zcZVeL+po30vOJkCreYH3jeVRgSm6NSE
pQGB4PsD28//p/v4xsCweP/178/Rff8JjuqCkdcyLkk5smmrn5oo58NQa174P7rzSHdvDdT6r11m
9wwRkv+1/9pKMkH/D7/Znz/6V0qY84ftmAIZmXBcOFqrsexPz5ln/0GoqwClY9irr8wiD+jPDiRt
Rgc/p4UQVbdMfoyf+qsDaf3BU3HYmrANdAM823+nA2kZ5hrA9E/zKjQ602Ka4QjTM3TL/ZfnzM1V
U7ZFl51S2qWhUPUHxwMQoK89mdocnjLLTZ7ibIIAaRToHVjfWbVuPZMKhniyXIaLA4oznyrxXGsN
Jx7MBsd0QVdApCB4g8V2HscIHG49PooB6VVcZS/wrgmNSKfy1q2AMYvzOlfonOHbl2ioqqDyJ1Rw
jE2v+YJRJGYBsetTw31q/AWfgANH0s2HII9FvJ8NBlKeqc3H3jTMq0Pw3xVMwnA0GhztZtKAt1KU
OXLu1PfeJyfWMzReuSiudiWK04LaY2W2Tp/0tg04UarPKVWY1pBDUbdI2rNSyI9kuqKbTlzo7QVf
vTIePqiZ5n6iYTUe+qX/0JGajqMLNlntMXYTupF8gM2Ef6MgrWIBAqbk/bw8zRFz4tFrvvquXwUZ
8CyD9sixTB0aWWJJQtYPx2k61LI37i0r/ehTmRxckQTNUo43H66sl8/XLsLLzof1pvdtQFaodc78
5VUKBr7kRraBEPZPDcuWlPw5nclPkC+NS1yZmnacXyrIfidmf8/Q2P2Da75MrolJ28aZpRvdUbM7
aP7ylnWD/6ZfsyfkKtVjPKhPaNumY6mKkfZIRiJHO8iTH+ZTPB4poVGHkSqvsOw+2mp83sJ7KEYV
0owiCX3egilumkeaQJ03TLVhDfStjsavJ7KwQxq+G+w2e4sQusG2J3YJDScWFkOeavsH36PmlGcl
8s1ZAJvzowIbnvXa5aRMHrDMreqeB88szT3KrBoGwAhRwDFVWJu9Ojr84xxRhYW2Po9HYsHac7Ge
luOMvMiqnItAy0A39DmFmFYTlGvAOpOd/q3WwF/OcWM96doFg7J13pKHHBoGjM4oH4uITkmvi/hi
mQAhPUAWAdgBVFpR5oe9IOOHa7L1yOrTQ+lSdogOii+tpee3et24C6oEekinhAviVc8LjvsEDFJn
IYlhser6z/iHzTsvVeYdHtIy6ApIvVgLX/K0PqYcWRcPL2IwZTNmkihbQQN70XjiSVkz/IYEC6no
QHS2ZYshsq6gwehpdIibbtrVG3QyJrSg1Fz3omFnBPSB+FSmLpU+SWK9nN+q2cRmwEeOgB+/REbD
kuhdWpFRtoRmaUlqbzEe3aE+GAQR714nVQ1X1Sbf6CAV57ZB9u2g2a+8jMWdjk7Na7RwcVtkFsvz
hC6jAfb8SEOu2pfG+vZnLFGkknAZ1JolQADUh/16sNYR/nmWIsxnjVUiOuYeRLD8ow4C7NGXJqkm
OctpaCxm7L0lmOuuwHyCrlsxV3QWPjGMCN2WcO2KM/Ad352PTh/DQe8MTG3F8rQocz7rrsPBnWZX
ELjJ0YKzfUgqCap5ADMz9LAxsSO5u0EfgYLOhRdERc4XzeY00TJ2DybSve6tNG3uMitBs4JH024a
9E0yI/di36kPml8cejtFkGRmxm5uobz6+FpoCiNu8FKALf7yVqmqfnARJboGMRndpACXL/4nz4cg
uVTMUTOn/MzwKJDCjo6Np8nPaWbtZt09Ym6qSS3vq3vhK/UM1K/cF26d3Nx5If3XA2TGaMzFuOuI
va2Vw0PvtuaTnesPZkPkqze5T8sCDhLuKS7AWIz3jR/tyHJxv00EojbSOcd19hZP8QKNp/YOVSDH
LDsDnnF2A9lX59HFzduVLrzENl1XjCuQytSyU1Zr3xy6Ji9ZZD7IwjnaCQwboQuGJEUrD1yH5E20
1lM1Dx8xK7lPxk/dTcyHmqP/kOipft+t7J/KAzUTq3EIY38hlnnAKJmOtNDbDtF7436N08h/s2j9
3tutccFri8WojghKyUAlTlmpbqLUzOOsO/5RgK4oscs80vmXXzJnQgRjaR9m3bqWrRg+SPfQmZFN
nrLrBSZTi6PeD78yZFCkK5gDwfISRGQFtAcaf3oqc3u+Nl7+qUiNF1hu2tWLyK7Pi/y1nb/XY/Qw
YEz6kGnap9IdrjViuGBZuUC5SSfDTAYTvQofbUnTieVF096bCdikmdDKZZq/LKC+51VoN0LLOA5t
48MdqPw9jcAOMUqfnnyO+KAnZxZwMIg060csE/+tiRGcLXoMUadgxJ57yUs25zTK5/RZ6XkTVi3/
wQ++KxMsl4zXA6P2x6vdmckJVN+nKMFfOOWlhBWTELztLWWoFi0Lx6iGiN9mZigS84SgQL4OBYm4
VVeqcEv88qyRDq7roodwewj7jn7zkQhBAem90FvExOKfEJa40ic8WDbdhLmKCUPz7TvgaF9MQw+M
UZgfJkMS9ZwZjwvmsn1rC+fZ5hiKp+komLJfwF8iBHRMJ+RKXQcm9PYAOM0vc56/Qms33mbjqo+V
/zYX0zOF0dcFbM2eEAD/YOfdh3j0CWHo9aG7LY12qHPva2LP00Vq06caoZBhgdJvarnv/DUAzzau
vy8k7pydE4/stTlzjQMyBv3UdlwTh6Gn7VaCYM3bpj4kdlcS41W0u8X8aja685QDbTnTbLVuJro4
HBxcqRO7wTuJ7u7U9ogRWiORr2iMlgNMaO8wmC19NgnUt7A6eW1Ni8inkn4futqLHhXeia87DbDp
uyieizWSsIGTGvYGPPC2yY3nvIgD7Nz+1WpkOBL8fekcVrmu9RAPtv4M2lh1dXy1jfTSzlKea6C9
u0ESY6IieL6JoNnW1d1T50cQ0KLoJiMLCUdOAE7XduI2VslFNICUsxqNrlsUP3ETURWQ+rAfpidS
0RfikTr1HOvDS99pzmtr9EjRhL4nJ0c/olYONfqGtzL7UlhYv71+/tHqDiJAPwKCBe1wjbe5Y8o4
IKNrEaQ7OWqpmU79bvQKGFe5sUNMXn6ZbAHKS1/29RQz+sxN/T4tOPZl3VYngpz0I//SFkrgz54f
g7JtsAIfrF6Lz9OSoTf3Vm63NzyMAmCvl8GXmRuDBL2IlLbWsQPba7xdO5rJTTjy50DE2FEq4ygS
VunYFXCtT177CNz24ySTFfv/0ruafGHAYRJgmOtSEJnzDLrMOOqMgoIpH6pPY3OgsxMrbXk0nPy7
m1F22GYXNHbt3nnUhQEquDZMFgTdrv+5cp7JNJwe4EJ/dexkCMuFEWjT7XUj655IF4Qg1btX7IXH
hsXPjUZHbxfVtRjnX5ZjJbceJyp4dYyXtptae59sQVyAZX7tMe4NaTQfKgPzed9m/WNJqaUwKB/i
bHikZi1vJZ8itFX4t7YdFxgsc/jKWjLvRitm8u+Kt9LEL6Pli34qJZZr081pno16f83h840W+SB2
IRGoe/MHm5Dy0DKjV1dr01Pf6GnoZNNDsir6Vy9yVeMEWHq+88Dt9lhWX1HekaTYflpns5RBNTqs
h9quDhaDIh/9PUi1iwEgB0k64wjfmPWLY15ozhr3TUZOPYXMQp8XenckRvVc2vVbYiNpHJz67I0l
1856ec6JDtfTZL6TjLkVkoRHSXrMgAPs3CnbOmvKP5CBOwaWRhHeTrI7jHTBj0lR/agqLrmRZqW3
vGJOk8613CW9y8jCGzEDKUHnfg0y8DSiv5tEI5fCW+SewUxy6/LxY9lm9nkrhni9kLyUBxyhfumw
466rAPNhiet9NC3+zV19EAM9/hDr5ourIszGRpodm6R4AvmZ3fH4pUDcEoickM9VlLxPHULEjGm0
UBzPKKDWomxyJ3XL8BrwkZjNru4z/4pK8wuUITC6WlXcGD014O+InHG1NL85E6N51kQH353r1bQ2
H3wENqeB1iGKJ3KVmpg/pQpcKxZuHCEBR+pcLQ/OHB2wAMnp2fIJhm5RdW0PpiAzeFn1binrGTSj
hnPYKQGoaXx3OR0nAguRpBMKsB/xckOxjdW+WigxmoKq0j9r1spOSamptdbae7iCT6DwyXkCdx1C
JMUH5t1VfjthFnbwkuuMWGcCguTwBTwzhx3rAJrl+iGz1S/Xq72gA+EWFH3+HWkRX0iLsQz2Hb4q
eaLtKxv3R9xZSzAtJC77vtcGXO4hBhI3UPjj2YzRGKddb97L2sgW9AxJdLI0k0MgIciG4cinLPdw
qnQYtbfTAP90h654y8g3eegW0wEJhwGpb/L9kjBK6eU0nUQLdsI043uf9M5Xo64+YVm8MHvxTzEF
Y2CCqoWFoJKrrdRLqYsxlL0OBAK+P4srrnSKBYterKlIQ/q6dFgziIeR6L8FXqOVreC+YDxeUXsL
Z9F8KLmAi5ZqOmpDV9PGsMjmj37WGPfRSnMvumgK/PWwbIkcZ8Q1Xso8v6vn+mOa+ILDD547BIYU
yO/8Gc4CgkmYx9dMRuLodcBWJ4AKuybNPw2+Z+9IvqV9OSxE3HsC2JhWXZxJ8kWJpHukCxlfbIXR
3LSbs9E4PwyvHQ8gW6K9XCctzKW0k4qjietqZwXzKEkC7IJtwZ16M+33vnyZGbXB9TV+QYMz4eUm
2SGJx+8zJrQ123HnNDZodxaf+6SzeXNl452GleekT3zV0hLN4DRr8bFtXD2ocyymOREsgQRbcSTM
mHlh6526rq5OtoGxIXXJXslrk8LOEHe5kco7zbYuAtM3C19odoY9gHnunO+ppfaR3sgDwY4mhOO+
PQkCJcBDYheGEMR5+xjZxOA48/duOfesO09Lp/y7esxJd6gqLIWRdq5V3p1alVnB4Frq2TCV4N9w
hp5WdyzLmXVg00R2ay7RnYrGL6xceUIxIkbx+o8e8vxzbTr9YysfCUALuYr3DxHXo9CmlRM0cMgT
mlbhYJE/Vfi3ZSLcsIewt3Mg8xz1NjcCPVbYALrlp5ctRqAaRdpjzSIsm71bYWrGqyAm6JYygiaz
rm7IJsaEERvVcxK1Z8sx+wcmsnKHNzUJhZcHvld257a6B+Nv3wBRFue0ijrwPBXzV8MloYSxc3cw
gE3sZFdC3I+gAWvYi6jUMXjMTmXc6z2zL18FCBGitwQV16DXWBozIk0Mi2pHVh2Zf8tt8csQbnh+
z4qgDwe/gNNYIApDZFMDQPHavbBM0mHXS6DCnwqDLvsg2l7dahInxjk/LXP7COFphnA+7Rmkdq9M
FMvO6vfu6vpg3RFmfeU99krH2qCt/Zw3gNvMjIUniMeNJDUR3Vkflj309Lz5KKNdbUTw24Z0CZvI
GQ6yYwiVtuZ4cllmluTknbXFezLKzniU+AehIQ36JB9rg0yWjnhzYs6AFXA5OCNA3rcDVpCl0k4z
kQkEMgs07zVNKtdmtGRM6Xk27sC+J3dpPn0qeq17a7yFhkH1rde09MUu0k9RtpLio+TLdsXKYKpH
HTG1Bhj3o1y0DyONmMUQ7UuSc36xWusuN4mnSIZ+DDnJmWdOK5TsT1bcF2+JZaHNd4PJIiiUFPGe
ZIYyLNPRfJh0e9rLLopDvIcVbAodRYaQqAB9w3hdZqDLbaaffPhC67X63lzfrdIsjGGVTbxwNvWh
lbjNOZ1DV1HvxZMxY2OFGmnHlHNNZtJrMuJfYnHnR4BUJ93SumdFCWjOz6Uz1J8zcG9ejz+isgBa
eaqgN2UjFq6yX5nd6ncO7C6nTBpSHk3znBmVzVwY6H/f6cm9OGBp986NmpFuZntQryHZK9oZrFd+
TTEpElbqA8eCDnFHJId2arzhRQLjw9iWA5Yr25NjWlU4Jj76ihw/ij0n6V0xOSYCbmRQ8aww2Cnb
/sZ4etfY59qZuk9G5+9sg67mjjP5g12q5FRkESV+55Jvp/l3uvzhqT5Uqpn3bdeTjar7nxONT8uj
P4PonVZAzNXtsSuNZ33JsWcNrGaobKbH5otnLwxFrJahORI0G3/prSw15zlJEkQg+sdk7K0vsfYp
ijTYJJZDdq6IzlDZ4mvmFRfezPQgOhuOqdmGdubppyLlPM9VXAs0TaMZU+pPWoZypiZH6B4lFXj+
iW4uYScvFWpQn6gZzpq1IqueY1auzVpr6p6dtKWZ6WEgz6Ay4vwzq720K04WevXW5U8KMTutFPHd
tBLi+zSiZWybFIFheiXTwn2wpzP51M7N57psGlN0cjpV7jsBUAvMW7VbBGLusVQZjhkvCmmc08Wq
XP5IVsBmjbRpH0+w7rU41k4pKai7apjjYwWGZ1+P06qY6+KjU48GQ006FiPcdZQ3bhlqqbR3NPT7
wxhr5bFpIfyQQOaHLl/1heRhmkDJo9TmZ2mxGi+QwQxqGN/gpS+Ac9v7yfa+j470X/LM8F9qdDOx
ojfh2Y9QhUjWM0g2o+WcHbtSnDUSGPeaFzUvidPvNIq7uynOP3bM0y+cLtN9SZ/hif7IXiqZY/ZT
5VlR69HWj3cSVC5ZsFOgMSC4zAahmBrkzl3alCG8s88mXfNdNojDUMCyEm598vL2rXG+j+MyrR0O
cEs6CgwCp2hZ0v7wYirnRPlnV+SwxevmHhQVhW1XFU8YAF4EVNiQ6kudsRPfU+rETHDzBH4amNlk
lB2hVhqyPmnScW2wz4Pj8jEIGuiwZEsvuAVMNcJeRK3UYkWnPuJaka3uDnBc38Y6BWNaI4ocZ+NR
lchTPK366mlw65c8DlOGcFxxZsphTsnmKiHqFUnbRWsSc8n1SAiaCrE7hVns3rt6011w5qoBHBDu
v57nPGuLBdoaFZ2xbvQfKqU1WOa4plfwQp86LzotlCP5sV+0Zs0XlZwmBwPTDKXYXrR0XDWepFWZ
jiEoOc3gu/ZtM5H2OuoPVCDobVczktvZzd4j1GDfdZo8OSSviZ7Ll9sNyQ4wuIkmEpfrIoYHYGz9
WSXe0cGsTdsoPajVjjSs7iSFoMLjY6N3C5TDbZNHlhXQfh0ttEr7Xo/JEtFJ3MGHBzJ9aTCfmyx4
CwatGvbRw/Y6cZguvF+HNXbRF3vd4vP35Qd3kHeZHRt71YigGD11oqTm5CpNZ2+kjgxinejq7xsd
Q6xwG8bIU1jO+ZkEkQ4NJRuQ1GhwXf08NzQHpynvDuBoRkxoR3TIH2WLnVXKlHNRfCtXvxgOYSSA
TvHLlcNCWOaAv8b2SGdpqx5zfo4SeXbDSTXfFRkQHYMjqeVE2vifl+jTBlAxF9cGnBCRIIqE2l03
cY7hLU5mM7BWYomu4fagBUZI2nqIbBtavsQFrd4rzcfzBBIvD6NhvOWrQnxW5nSQyfStT/z2GJv5
C4kaBkNf3OBEhzKXQCFo694+rkq4XjFKpxo47HGq8udqhlYu0srBsKejrxUXuoPyiAy4RRZf3mZP
WSGlLhZVDt75kLPI2ikzn9A7U2Folf8txvQLxSrsa/d1yYqfiOGOuhxjhjcMMrhKCo6VM9ix7mJY
cXI0kfdstBQT0heo+fmLQ5LQ7n9zdx7bkSPZlv2XnqMWzGAwAIOeuBYk3anJmGCFhNYaX/82PKsq
80VV1+ue9sRXkBnMIJ2A4Ypz9iGrlCoQke5oXJvRFUdQkavZlYLBTWacYCt00K/GhrEbv4gqfzWt
WW0608SUprF1ueOVK5dHYGHfE1mMohkF6041/rkYOpThcTnvmU9w8QTBW4886bWYW7GkMsMqIp7E
qcjnDAhi3M3l9OqllrW57UjmpqjPQAD4tx7uRAThEnp88ukW7SY2qD5spwHwIuyX0Bgl63EHu1Q+
vclh1FszahcPuQ3x3Q32iQEhBRqO+pg0oSUC6pDw1cZaYheYWAF3Klmf0MtoFw6213IRoKYX9khA
VBFY6HqBUCFPGJaXqSnrHa3m0x/X5WI1nJgzwlzXryrqgYk4L5n3w27f6ih8MiaAA3NXfSVtDPNQ
7ZGPleuLm5n2eu6SX6NJyLlHPIY2DE5hD7GMVO6Sv2msIMpj8UZDwl5HWYcyd+TJ4ItDmS8DR37H
6Eud5WG8tqC9HQYuSqSpzBB3uqNv/06Z4mlr6zUNWl9D3Q2pemLiuIb6V50MwFCuLL+Yi7Exz899
QgGsn8fmOgfk1HuCo8AhFplxwwe5pu/Ndzd8yISG2+bfmQ2m0L5bmmr5WpvNM9TVk4GPGGPgU+l2
EABHkOtEmPjMgnTXbUwB+Z/Iw9ekDre+4b6Gi4fQQb8/WHFysD3YQ3iEh8Mwg48ayZerrCPbDYSl
i0Nw0rliSNexEeqoeGcmZFUFYp6JNkvmtW6jZgWit6UdrAT6EcLKH91kFGsAMZDYbJl5GxpWcwV9
JZxhehGMg9QsCp4SWTGNyAVJN03yoADiY1rsp+g5YPxE+UK2kcdjJ7CGeRNaPavjxeXASIPIYeL1
ykln26Ybf8RLVkd+KMN24xLRwfmDGIa4ATzwVnasZ3UIa9vbBzREQrcgL9H5dWGgMFL/g5ZkxurU
VeXIFE2CeTUsuG3pTgMIOcDnA9aA5A/4iPcjQ0K6lTdUUCbBlDuMvpgPYBqPaSo97z7SzgcFMaRS
AkPdRcnSlQTzoYITh6AOCFteTLqpP32ymaDFiN0Il17AvbHwsNihBNsG8zyV0qBOXllluxkdIxph
Ik4ywQyP3LHAKk6zHfqnrKKsHomxX+lxBOztIUB1p7dy+bIbNMut+O00xiMVAlLC1L+YnD+3x93t
pVzOdkW0KEgS91qZ4XmUIT/f4tuoFfS0xkqfKxtWc+CjnC/JXIIQEACY7AEuzZK+EOV8sYh/+W4h
OYPMCvDyW4DeUC3AWPQp+hB8P5gAYH0vOJWqu5TtjAQw4UZPiumrO5TbIGKP1oLi+uMpHUAnu/1p
SL/2kQ++pwHQNBbGBwtMtIx59jY+Wjn2Bd7Ysmyq3UThW1LOMJ51QaDkxCxV9boklDmGDM/zatjW
bfXkFTFUoCXgCksRSwABM2jOnHtvFCM4mP5dOtnXLtDjOpowLRsp5W8mgU4Jz/rmLdWJvfUsjmcr
Z6mGbHaDUtEFbCrcE/jO/Fhjw1dSWHsIaG+2zTOD4xxTJpy1LTm7NYQZleFDqRRwHRzRmG6DTer5
PLrSqV8TBu8RtiV/VYp0TZs55jhb+9tzmwFWdzSar5ZpvKhovITLleJa/jkI9AGo6lODDmfvNI6/
LttkZlrGFsHpp0vXYLUgjmA0NcvJUu+VVb1NfRxwedcPSTueLSZCRC6G28mq1ZNVE2Mclz5HsR7v
+E22CAGGl6AfLlS2j3Rr7sa16xpYviYwLsp/2YIDgl5545lL7tCcvrvcSVVXTpSO0/2gykP7jmVU
Hmdk3OuciOy1hq+0VebPZqiongrU4px0/j7qGeYNcDlqWkAIak19YSJa+4t9r3EPvsxJIEvL8TR0
4z5NYTQ4y2DOcopgl7xUsdGt8zB85JzwGSsyxrDZbOP4E6XgZBRBc+xq8kUagjUgVroLKCa7Fplp
cgMb+9qq/L2dNOkhEJGzZmK3BJwZqINt82i6zS4PGsYFmfsZ4ZM6moIixpkuPSuRcw2TGv5zxyJg
uLQBIgAKk7Tuvvpx/s3kV7zS7gQgR3TNBv0GQeF99SXX8gvC2dRq7bNZWniG4m+5QMJSTC1qAdcY
jqONgYOGvVnndNZgXkLwlE+FHI50PIKn5Cr2zH6nsNCgaGe36yVkbfqT0xNTbL1hRJkOovthCuPQ
CEi7FtFYuC7WBHrY15hguA1Ah3ovMgcMVBW/OCxsD83UYdjxxWmwf/qFb7BpC442veS61mm79opf
deGnH17OeKXJjrIJky/evvJA2sZUkIdB5YooRPunV4IxiZsGzs+0Ynrvn6OQ5GY9Q4vqo/JoNQKa
smeST68ZkEEcxY+YY3FwHITsHvZEhWECSoR+4yJYA5xZsp3wzXSLMCDAtb5s5n0vuywo3YNsn0xE
vBsDj/+UECaJw5Kbap2bwVficfJlnfJdezCGTD4YYmeF+WXap6272DA6Ro1mrXdk9HCDZwRNQ/XF
6urzdg4Bk6ZndO7BEQnWRAyUah66uL8GTrMrE7nCVv2D8b19dTtA3X513+Jf3PQBXpwhYlyHe3zF
Su0iaLDtTOOFCoI9B1R8cIvSXtNKf2TdsUzNH/jTmE1YY7yPPOwZLL/KvW/ne5/BEKcVVYoZb1Iy
IgUUWc/pt848nccR7JFyppVR1w10DFRbcMveLamKTYEudmO7Gv6k7bQHaTk/+3sY5hHzvzrz+9Wk
lFgXOmZZPm/GrckCbefH6ousXyzHqo/gYhogOgTwsr9C+YP6Y2s2OlsJhlyFhcwlyR8RV7g7J0lr
FsoLsQfLlzJ4HCVw/BUdFJjLNVsZ2viOpWM7DewbB9ZduTqP5tKtLVhI0CUO0n5tFh8O6vBME/fD
KehUPQsSPGl0HRIghcWhYSiWTU2SffMGvFHm8o3ZpZetELHeydxXh6ipKmLO5Q+XeXBlng0bYEYQ
Ji9pWYnzhK3Iqgz6uz5pVhWJWgaPOQfJDHKwejWRLhfHdUcOd7UguXhIm3DNS9A1eNuhp3bTUaXo
gOoG0qeBozAbSOyZs8eMQcHGivpvTm0/z23drxnzb8oSE9JFu8RICIu1EXPHNYbJo0kgravG+lQ0
cqsnMzm0HXFyfip3sT+wPUTQniqLcMuE9y4Qw5NRB9465OooE/vEYjRdV365j3G17X2RH+3RJM5X
ymQTOBKyVyO+s/q11roE4tjEMNhmOV7NGBTW+ESHUxPlhqHYl9FOuTMJQz2ZoX7VMvQaPzSgfK+p
2d+ob+lgVdCxHZPUa+7zrOg/Ef9ky47OJw0P/HcsjH1aEwHLl+xSd3yq87Gj0sMN0Sz/l0GbalcR
QV0pVE5tkTqMgo6xZZSPOsuvcdp6hGXbeqP86Vdhhgv1jNgTF0obLURD4dhsLBny4MVEupNBeEmA
7/l+q7BZyucs7e+C3BULiaxaLXHRZVUOG9PAWK3ZW2wC3Lo1g5RVOWTbwAg+awknK59fy2xPpAo8
aUrrAZD6DigWfGcyh5hOmsx6ncEk6ty7QzcGCbOsR5wrkgxL/ZGncFfcpkPoMj4HWUxzbwPMHxs8
doBeuRoahy08LkvbR2lHruHWNOOXTot3l/VRpsDq+MhEXVGE3HOvKTrEHRIN2nSuD0RkVvNohW54
Zk11PyA8XFWpjnYY+c+u9t9Dr/A3HaRxHPLQzhQa/IwAzGWK3zYaYUwXYK2l/p8NYo8EG6NsGrB3
KHA96LKuoPgvvjM2OyG4bFxV+4j7KmNXZRG2siF8qMvpM34YO/XdSrldpzJ/LeGyrjDOfYngCexC
D/9biMU3nMUyhszO6UxrkQOmJ7qwSAH40LydAiveltV5SemNJM9lj1UY9Xz05tsaQLclgzUZv0dt
2u1pyJc7caSG5uwL/y7Orsyub8+lfnUhBR7NpXJ3lur69vLHhw6Nk56UxriCycGYqoQhR4pBZCFn
3lz7t5ebJ//PD/8vPpdhiF61NJ6zl+LscRnc3gzDfWw6a3Okz5zg0O3c2n02aQmTwp9QG5EN+0+6
y+1PN8TL7U9/vvz2uduHf1Jg/t2XKTXSLER2t2mUSDhpKkn+VR1eiINwt4GYATIWcLlwKMDsaxjP
hHO8zcP6VQ3qR9AF9SWKowF3ZeKsVOWS5kkwUKnNfKeQI681fwsArrdqrQgzwBYNUQm/rWcgOLF2
7VqmhUMf33Hl7TliCbaaqElwIo+XwcDqFWZqk9uTuUJRyqaSMYfNqnaluugc8N8nYnh26FjW3Xxg
2OZ/+UKunHeviC6PoMsWJscc+Gd7CyxlbytvWEnxNYitbjP5TbDJB6ZIIuaUxAw/0BMyfBenwpef
LkcHEKdNPlpfSulfJxzbIK+YUbHENrrhmwRBcPajdiNalqAaokg6EfWVhJfaiy1mhhbixx5FkdSA
35eKUvvGW5f9Mhsvex7EZyumnwxXww2cv1cQ9oCYrWlvNW15KpKEVPsRXc1cS5g37j4pO7XzBzr7
YSx+zFN8T+3CY9Bs3tBDM5eeOQpgLzxQLmxdOqJVKJxkG4nuKfOx2RlPqIhIg5f261DrPV16xN8A
PUpk2veGAQW+kQjHtwf1VtbuS27gKmyHYdoA/G7X9Msg12ArdcPzmFE4mIv1eshgExYlDiuC0s5u
2Fn7aJ7tE3A1+wQ6E6Nc4b6khuioeenoxgwaLuOiceOMk7sb6/oh7TrjVHlOt/Y7PbAY/lHZ3Lgt
tG7CQCwD+EHMIOsxYAJbOW19LgjlZVcN42Xb1duUB80myhJ4CAWggnDMHuepew6JdmS9Dt4Qysu8
MsTonHSGI92dyAJt7BxuGOuWJGKcSqTqPuEU5Ltjlp5l096rTQ4UTx7d0EvPk1dsW7wwB7X0eH1R
JuwPWlzDNVoJr+C9EEEmz8qZ32kUV3PrCbxiQ3gofVztZYLmexSH288v6gvxNoxQRvOBbflJzpOm
887enSS52qN1jQd0b+EbUXbJ2TVLE1kCg2WG0k9dTL0jGT/d/keeTaY0P5MxMHIOtbFrmRn0UHoO
6DYAzs7MYj0HX3s9QdNvDWzHeMgPVdgDPZyIPLfNiaUVfuOsOCcRyRvpQ5zHpyLr+Hd7ZvrTygkc
vTZs/wQXnwuHehiNK91/4u0o8j7rkF5QOVAQ3KFfTyXlWwpfMI7uXVu8t6MNpx+3ZFOKOyvWGPSd
zzlPP8a6R9MI9N0Z/E/LD3222ODXewsr3myGpw5a3dpmZaYsheQZsyex1x+i6sydQxb6uoqmz6Qs
ITAkzKP62Ei2fgynyDVD87mwq59m5uzrMImfOoQMK6xnsOzS/ZCo6CkP2WzBg39zXMe7N1LqddqH
rcNGitW0G18y2ICm4UNVKBT0ilZ7x5G4wL2XMXUZ1B3hC8aBwE82jjX5ghgd0HiHF9EJ2pmvuEiT
u3yGxNZtp8p5GhnlBGwcS0QdO5IPH9OlixqIwGAyhW7BZfPA3pHowHR4IUYEOGUXE3uwbB2K0vsW
4z5AzdXlWwGr9nQz+7c2o3qv4W0P8rkBetWdQ4m1KkiYbplUpMBRMYr6efMQBpq9VRm/xyVUeW8A
zY2boiK8tuUplk3BzOlHdIstNBl/ATrgDmQdo3ASi6GNEv/r0dLYBEujmWG3M3z2C4zE+ifmwMOy
SX3D3AB7830u+n4v2ES4FqIgkCd5Oscnv5Uma4TysRfYiZeFxu2lA0fNzMQw0Q36b2My6hW+gxJ3
KoE6Vj/+yMzCWbseUueqm8+UTHhJeYIk7UbJ4CXPKBRxTgyrnoH1SXcY1tXyMhc9I8KWzeINmyFk
9DYTBM0eoeeppmV3lvnS9NQ/ZJTkDFf5GhQANFbLmaZN+ctzXdKmI/WmavggXBrkH1jsPPv63kXf
9FmWbPBwSMNEGd/rZYNduAnUgyH5gVwqPPZuacIdQ/3udETaBpHxhl4xm/3oisgY0CBYTLqLRO2G
Rjc8NUf2ACZxiKWbdxvGceF5Nn5NzOvpJNRZN5G+eEuWfT6L+qdbbvN1ahOlowaoIdL6GDoWxaaJ
GMse3OiSqOqO+Xm6R5FBYo/q7sGFHGsvL55g4nzD/vwcqHD+NMhh8Zxh/JlZJGZeB3sOP+uMnfZs
2BEbnBJ1shs3G7Z2bxLkbDzbww5SyqabsAzMIUtUT5bRh+y8T8iX9Y+peXfCYuF5XINWabqlwd6o
3PrlO4hR4yIwcO+6QBh6uLBFjmDLwouyEWEQMvP2fyazQkfdQjKakAESEJHfTw4S0RoT8rOzSMC9
ona/ELTYls21Ne0nXQFotesgOTYuuJmsemVGxeIqXdwC2bxDGffVjq9qjEI49YIxemRvIpb63Bmc
bE4VfwXvEoAaQ00JvKDbUWWXRztAVJIUxXOBRq4koAR9cWPSzlZPA7JR5Vn9H5mrJLLWL2VYnmIq
25WdP0Ewa+98MW+rSeSnOBI+WgGEXVNVBjhgBKYofo86dHC9usxg5fTTs9K7PIj3Bdy6X7IKj26N
5JvmnbCWgTfK6yz7QpSBOHIUdnuFwuIZzxd9Lp6mn3ZwELNRHmYqXFjKc3cOQhvHTCeuYPnYn9as
FR2t72RX7KdiqO770JqvHQyYfSIhWI6M2+5dbT62yKWRLzf5fVDBCKljhql9TfIqR5L4bOQc7aJE
OvDlWFPcXjJ6wlPyPoRteU/MQkkoeaS3Limbqz8+ZJC/h+YHFYRaZVLzcHXb8COc8HhlLhuerpRP
sevbGyjw6KmqqNzC5l1sIp4BRBQCiWE7p9YGDU3web1OiHM9tk7zQX5nchfYy3teMrkBca7uqsR4
tTvpbZkD5Ns2/CWI5OEROb2xDoLnMhNY0yvU0jbrYKy5AJIjVI5NiWU0TOdTE9r+Q48ewEqHUxRO
ydV9HnSChAg4xdotOgQS3piu61xsmwE5JuYNSmKpmCWVmGYKDuODkeXu1vWN9A+G3H+LrftrTJ39
e9olhkEbP6PENigJ0pPYFsu/hB52oZ9GJanrBw3YF0BuI+/71jxFsvUeebt2HbOpU6IsMqWY22w1
OcQ8xdn8zzmmFEopxOzpFKUoWuK3GwmxyFJ5ipLIOCBfySCC6Yxw9NL6uxXKguW4Lmon3QRlc9Aj
XM6JEh7FQKpf2tRr8H504mwl6PALQTRAIAixY54UHmTpf6a5Ndw3XhUfZWddSn8O7v98cbO8OYA5
fAlExV5LUSf1KOBMyIIz+7WmBFcqnjrH8/+Ht1H9nh3J2+hagn2XclxoLvK37EvSxQU7BpDc7eD8
KPtAfHY1TOXEil3Ag4ZmwtFHH/NHOTVofgjK3DDGt55QO5Jrm6bFsVOp9cT+tbk4at6hWcDAojLs
Lwy7n7lxMeN0zos5NcYxAcSEviS4jkmsN7z3sPq1/p6KGuCpiMJHiQ0RyUX4Ja1TNEXjnL2JaMw3
qlALPz901sg//QdHdEd3nKozktBrK/HpqaY6tuydqc8a8eYq9ud/sdX+PSXxr5fbAtv73Z/qWS4l
oNTYZB1n8a/+5XLLrc4vQnQBh076mzHP+q32m305FPy4sZwoJYEYoDhqz72JlDXsdzHXwH6wuujI
ePjBzz3zLmRD4UxpfbgZ2GKyyg4Ev3nbjH3j+gdIiuDibkkMnF6zMXoYzYwQ8QQto+Fnn0Yc98/G
oM5oeP7zz8a/+29/OM0PqJELC/Vbcmw+4WLN+xnZu07TI/JSxqe7obCiL2FJZJkKiopbiV8E2yu1
s6oGZLYRGd/cSvDsKiiC67Q8qNhOt7nLspX9aQ8YqDNfa8+G61pnjLq5rFbNTOYeo6vmElhO+pc/
JXb44EirfZjgwBMxkbTfe45IbU75u4YItnOJE2QlgStXPMxFk2+CwHQ+fUARsCywBY7mm9nGnxHo
vleqm26f4oA5KKeTTylC8BVaJISYBGchUTfemfroZ6wSkMTiCBo3Pce6KIAJVexNDlOqARFvuHPE
WYbX2pXzqgqE+8xDD3IuG4KhSsO70tPhA80sB4KPl7KOR//cVPl73+j+Z8+yi1jJL0U3kXGlkYJK
+6nt0TEkjl2Ra9iq55JZ/h7EF8gfGuqNITCSZhVyPqfr9Uc1FhdRz/ZPjtYD00//rPWIoTby4XZ0
BOPGBAlsO2HrB2x2OC6M7IDpEk4BJsM43PHcrnezgUVl2DVz2Xxie0M43hy5d/HvDl57J2NcLkuk
AGSg8iN3wCd7iBTQYqlTDHn10Fr1tLdbpJh9LB2UVa21TSkzQr8Qn//5KrT+9SQCG0MqquVJoJfi
9zuMBU9kkEudHjwGpgcT6bLFaPPe6d/TXl4jBxaECmryUPJZnlPIYIz8SCpCQk/HT7zWtl52jpEp
v2U2c17F7m7vmOzJzQlkeDZNm9nD3iEbnALdoqqfW3fltE22ziZmkE3tbi1CbdbAqz4RtiHaYDq6
BsNzb7b8TZgv9iFjV/k//NjLc4qtUVDkxx//+38xXBGoKXC9aUuRKmCK3w4Ww66MuQOVcpid4hIl
k7wQrRqsNWliDwEg7CyX2SEP8pdCesjke7N7oaO5GENHg1k33bVReCx7R7L9sYN7w0/1Mqy0kMng
WS571N9B1qMcXISQ8/hV4P5bWTBigQfFr9xE5cZjJ5bUzYMmsFEW9oFxdAJfh5wF0hvsTSoze1fZ
+4b912ZmnfU/vAX8wP/mPdDK9vQCM/3XAGNYsyWO4Co89LLsL1MakJNGJoPI5Id22vZxDnR4qoLo
u6PQbqiofAc6v6mdYNxpx2Qgl3nlZ5pc2l48p1OCipmcxJfMCchiI+PN5SFytqu6f/eiTx+ZwrUf
+m/VaJoHWU343Axlvlmxs0GRwp3WxPhVpuICpRf5PmvssEjfchZvlzmq342gjdYRQTKnxqi7Z8+B
NwkrvmMitKkyQqS7rrimpTlcalbId2MwfXHNBmYqsj2CGlGH2/qtmWL70kqlLpyXH8QDmBstBZdp
G7VP6IesO1gDD7LqbFrDDHvIYNx3uIpInFf2FlhUeYG0Gm/aSd7ftCWc2ccmpeXvTXD/9lQRSmOL
J7cri3NX1U+W1RJsjiDqKaMZLL0ZxTF6yT271jN4bjwnbR7t3c7GTTG7+272zq1ZsSoYzIgjz320
RZfsDd2aC3FMbQcDQSo2xYA4O+ITlhAzuzEQLSF/GZGW7Zh//HAmgmJxUwM8dUkqGLrUv6aZuDBx
SPcxaXLb0kVJ3ORBvY1o37emyCCGug7iO2Eku0gm+dWMugOSU+R7EX25PzPstgWZOnM4xGc03Q3Q
UIbmduj6W1EJuVdtwlHwRnFF/Ufm/coIMT4332xRMvmaJ6Rcc/9pOlazn0NEKDgjGW52GBzLHJJC
H9M31HP4q0rlFd3mvUCydRkyhqMKh6mLMGdFCnJ9rdPO28IusrbjxMAlmkTCaj1HC+igtpgi8wWf
efGYhmO0HjRfGfqaWn1231CKrSyHvg+Fqb7LuokFT+kbr//5ZBESrPDvR4sjHUVqtBJKe+q3EjkU
xHpMvWPs2aaO68VEeEkd31+j6JaraVY/eprop7yM/c0kGtKNHQV+NxRfSH8OoCcwuDNiuBKF543X
xpDhsYPXRPqd92J7LjRMkAW73hnEwbL0e5ub67Gcsnu7sJsLaYBI96q+WVlh2j54vkFEh1vQ4F3H
MAmvy7rvkYIUb4WQzjbKUf36LOddkzxjt29bEIM9XxcwTiEgI+UpZCX3ukD80NtDRwiTad/bKmNt
Xghg217xlbU5k2q3uO8gJKLu53qMbOE8SEKJYPxGzS4c6ng1Cazb2dS+Z4N0rkMSbS3cZotPb5eF
pwyI6ndnao4RQCyEllcpvzG+6A9kQ6OoinczRcSDQ4XLk2QYDsBD0J/oeDNwIG8HwNwoJUkCNjN/
Plg6uAK2QnJDC8ZqbjrCvbA3Nx+87ZwtKDdAG8r5kDGxWaV68N6w0d4nUwWdQj3mM5orCm+LNDkP
OyC0rgP2ecJBAs/aKmzYpNXm1iXJKc0RJt2hw1wLo6TYwOhFJtOAzKNwCOgJzB0y9kXUtighEFej
d7FfYpw3TL6IHut9tJgxCSgHz02qhwg9yAy2YqsCzHioJOOA+FovQRjgxYQy1748Swev4u2K/f82
A14rl0r5/0znOf/M2+57Mv13Mvjti/7O5XHF38CrwH73aL215Ln4DyqP9zebe1cL27L1ggWnH/kH
lcf7G+2uJ0CDW5qngslt/w8qj/4bufQeSB6heJBS+v0/UXl+Z/K40hS4zm3y4Ek7kLe24S89DyUL
bjFgg6dh3Mb5ghFNblRlPRrHovTvF62Z7cz1KXXUS1bi5kCZGx7M8TEy0lNsDOMxZzdPCCQZPCZr
olXqFeN2bGHw6WEhqqDW3rQlWWsp5j7m08+JwShkGDN8gBqorI9oYfAi/zhUw89aAnvuZjBI//yV
XP+otP7a2aHc+Nefk3fKNjlaNCZ58/dRwkganp1I3E0+abPrwm53Y5RkB78Cwuov6X8RkoJV6wUO
pZJZI6/lc0HhKuZlDSSFOT3kwnzLfYu9hQkhr7a5M5M4Osc1SFXtb2vP6k4cnq+aYc1adMVzbpjf
FGu86+0lzVgPciyw2/D8ndIoGxEfRRgtIGVUCxwv32YafPlumhOe2PTdE0SUA1qIajs5Yw2yTw5n
6jakipH6mljEcNYJzla+35dbeoNeIhw8kMonDp1bUMPt5QYynhCrH2fj8c9Pew4n5ZwFiBZbJA2e
5DCL5Hy6vYSYsoEFeuTaLFLb28sN8m75/uMYIQXw7ZZNGDP0eIcf/xNsjiN/9gWa1Enx7C5qcK/B
VH0UZuRt40UBG3a8Z7nn+Jtg0Z6WPCP3uSY0p0ggoY7L2szqWC0Edjp/FwoD2vJsTcaEEgWTAOjb
J73YBMsi809KW9h58RUj2+fDuTWpZP75cvucUVLuqck5lNjT9pHVXMflLzRcfkts1kGOocEOAvFZ
kbKjTSRsRkfwl1fwgoNjUjvs5jz0mMTvnm5/mma42s17YlT9roV7DPeZsOIABSUouEMZzCxo/+CT
L1J7NITtZjDGHkwP9g5lzd7Kb6uvMiHV9hYncwuWmSzxiFgMuL4pdxkTojtPO9DNw77c3l7YKWfY
E4vo3DOkPndFs5jlurfbp24vwaJa6LPZ2EHxemSdREzhbcF4eyndX2JJ4kxzQq8D9aVM0v5YEJ1l
c1FV5uhsbsvLkEjvjRpsQVCpvZL1TD2LGa6vrHNd1HcphDiEovKLqz+BGCTbkYi11Z9xNjy1CLCy
jLfCoI0rBx0zsVbEc+BdWWG+xC1Nyk1/HhZUYOCQNVX0S1Zt4715Grm9vxhLGqDAbTbrI0HT4Tmf
Ar0j0/UliFHepHZKCNS1gyV7qqPkPu0wWlZesAlHHLKSKQQ7uuDgxMSnGbCnspXp8U8TD+NtcDdO
PKHTuxR79hqNv7U2sKQeiSboFJKD2XcnKok+2YN4rP+AaY9mgDKrWuxbpJbcUmno5sleNDRAy+Kd
r3eOt9ySGaY49Kdu3IYVrGyatH0bElYWozveZD2UXVZJLLIq4PAIZ5XH3EA356TCHyLLRWbfftVz
apzG7jDO+Bd8d1znndOfuyFM92FUPQfl1J9tC94AmjJk6q9VNkMfKM15xbC5XmnwgCpzt3YweCud
liwnQmsnidelvWv2fhDWayrhAq9fcOAq9vbSEpx4mCXfyLjL0EWl87EPvheTdk74JBxc5E8Q0Kln
bHynXlpgbFoOSp591UExHPMru9rjynpsnM7ZZLSXLC9ZimX5C5Q39pehjTG3QI6buGUNxHC0kW0S
g2whljEWynzhSuvoBa9hSWrMSEyzbpNfXpBANQEkmeDCT2T/My7M3TAH8c6V8R1hyGwpU+8jdHBG
CAHHIkjfcA0Vx3Cx708+4irG7Ow10XW7kTGvZKy/tg2ihNvyLawMuY6r5GUIUAtV1msu09M8ucae
iIeHooNjkbn+T6DJKsi/4NeuYIf8QdKfUhDOUd1gCc6+5Kapt9Uyjgg85NF1jg6CySSXcK0/DOBq
O0P229hRLddDxz6T1m0Dhac4NSgjpKaGbOSbHyGY45x4cqy3RhCc06dGQygcm00uiKc+YdclHfs8
S2AJfDPbkgypbStvmbX50au7A4lhJg5409nM9JIPIjQZaAjowLlZbCCNjfxyBjuxDxEpRJBqOtYN
lka3CsSonuShctiWqI7LK2fmO6pxk2tzAfJ8qr3HQHIZMv1EcvGgXAPtV8NYtx6rI/A1+17bUMqz
DiNZCx0icdGLlXyFNbXOg2AAsbWitGW+iZVf1riFChMnliQdwB1Jo/ExLuzNyfs2xsUuQgHOEIAa
2QwQHXt2fynxasIsO1bA33fEH2xvQEuyx/MD5L9DPe2GtpwOcZbh/Pf8SwoXa1NE1bsUIW5wD3Ky
NSEWiyhfwr5GSMh2xQosxJ2jUZIWErfbKO1n4qn0IQ5KWCLDtHXRSi1p9+JQ+PP9uCjRkyqpN3a1
aSys5lbZjFsAuJxH2McBhC3BpmW0qMxAJyNW6eeMb2MyXh0sLawiDOORbSb/nR1xkcnTYqdzDRBw
+rvvQ+3jZCF1UUK7BUWxEi2IB+bx04FZwLZLlkR1G1OhgxWODBbIAVX+GZlUZgOyQwJMNSpOoNb+
dQCe8azL9J6J6LaFJIB8RtXb2jJ2y1G2Y+94wXSYveYd/1zyrj2Pag9FH0oyW7P2qq9zMcENS07h
3Juss4L7uaTrcQS6vrF7NM063Ru3cUP/xW7ttyglhTZQ6J/s/+LuPJZjZ7Lt/CoKzaEAEn6gSQFl
Wawii74mCFqYhPfA098P1TKtboUUmmpwGbf/c3jIgsncufda34p5LDVDKr7aavj73XlbhPUKaAj2
snYhOcSJvo5bq9tU5HIaKrmjMJDksaJie0uLsxldgrYdzmBzPqqcuNpmzlAT1Hjsho3m2u+pi43R
yJWaaC0UEmIisgY5w3si3EVNNWDHyiztgTAG8YC9eWsUuOZQz2LaHJ5xKaIl7Y2/lEZFMcXNUTrq
JnGpyDBEIYkqkKmmmjn5jZ1bezhCod/8EadGnidOpaQNti3qjn3Y6es8J9p3jo3iE5kOYkwavuwx
ibsbwfUDBsJeHaYNKfcKJTAWduKwwvZouxVbyLMBMXCHQvuojdU9PefZi5PK9eZmT1bDTkOr4jVq
OFwn9d4Y6Hk7RcYYpDPWbaf4tdXwnJqzT3yqfWejzQOk/NM4Jb6fOX8n/4ShnCRayyju21QzIOc2
5GDETnFwUFhBS4msTxsmE3oDBgHIiYnBAZVDrN7odcV0LGnAbin/UI4xHshMvih07e7txKtaom7r
7MtxnchzqN2T5oeb/lTo/SONfdqzafZgKITVpFm+aZauc+8amVdqL82tzguTXZpq/jjlQAzd6WsG
zY7uOdrmpr6piFO1QuPRnsHL5LZGE1bFyiFB48vRPYdBvitmfd13gBzSAGeKnfcMBPX8d4QBWIUW
ID2Hnmgu7hW43Y4l603RAv7D1rhBW3AdU4daSr5PKcQ0O/m02mbwIkg6vQKokV/Zlxbi6jBrHrQi
yFcQMGiKIvpaIUbqtlAt8i6oVkUsYgoHTHd22klf1MUbqKgp7xhd5fToK7fe9jlz0aSrXoQYX8fR
fseP8VQIKA5u23+1FsAdGyHGzh1f8cNBBDAcnFRoABd9PZHjzOB5sut92/EGx3pO9oWW+Xoz0maR
1YzrCKI6hX7M69RuzElg9NBGwsCa9tQTYhZylze5k+YbOTd+CCeVeJfSM83mDl7GK9Z6wBLGOghB
iqsaaCxEikcjR44w5iK/08hIREX2W3SfQyNe2G+2ukvkmGV2f6Xo99U88rzGg8WgZ6731Jx/dpcO
mzDL73QaJSvFcu/dIrxT5CNZRsOloRwr9BpBYTwDA4kvCVp5JCchikLze84/yq7N/DigDOqFxXM4
MOQuL9EyI0rVF6iUDHGdfK/CquduJG9QzFaF1Q8AlR0ITUmP1yGo0U9n9aYj2n5F926KQu6tNt+x
75ePgTyhwqlCmRytUv8aNHmpLfgMWapzkjPje4CW08aU1oNoDRoqQ8U6XOl4r6mfSGkkDjbcj0le
7WaLocFgKxycKok3B676SprIFQMtSTyA/+g2472QhExMaaV5gYPYW1e1wo9Dxok9Il8RJlxqlUIy
dJKXKi0edXMY9rVGn4p6vOYzm7Vub43cPuEaR69fmHdKKX7mipihcDlVmT1Gf7BOgRVHWJWA2occ
uYkEh4iSaOsyQixQhOcx4dmH3FFlFDFIwy71mBn4a1kLW3WGy5m6V0MvxT2xB/M84L1gNgKC5pyP
1SsOelpJpkJ8M5qDFeebJV/rt0OSpC9pBnkAggWNe16CR8OwNHKyUxgaqfUGoIOzVdway50N+6yu
jWdZLZeUtdDCptcEOJrckRjsvIF8JRcAKKbQArKDN6bUxF1Tn5wuXQzsNYz5WHyGeT+u6SKe85nV
y5HaXaWYL6ml36u18x3A3rIJuWWiwiphpCJdS/mdaLbpkx7xYRoYU9UI36RbTF6oYZDIqXfRgEKj
ynddmu9CPfSqUk3wCFjFhrMZIadGf2JxnEMqRwaDvhO3Jwb8lILEBSrjXzfFHwN0klUotFe3pgcy
Naj4hu+yTcu9Mu1cDO1bdzCDlcxDb90mcUF+7FKUaIaxkkP63TURkF33u1jGNR1HxAIuGbN0jCIQ
F1yFeASX5Q8f3J1N+IpW/A1pMz0DQClWBENCuNkDL6HizizCyNPi2wyIbKGF96AQA00HwFzTIW1W
kalXG222YC7P5sphfZ865KO0z4dV3cUGKHgiwFEzEwYTJ16k9sg7wCSvaFqNJMRTwtuLiFQ36aRK
TIdtG7XM7kdUPW79qFjhC4Qlx0tQjDZSXsq8/NWt7ldwFjGyGpPLxrCnaz/iRWsSm5d+uKad8xQT
4tAr8iSSnt8hXcJeC+QPinW1qeDVgcywfLRVjB/Ke9rMu8bg4JCCujDq6ol/mLIpYQFrHPmuNmCM
ZeN6hJeNvupQ5LWFjDZtS+Jd0WI0G/I9SVgHbVIEzVxQM+jRFDU8It+2EbVhqGvgWnWc5RBOIivL
08LHVM3un1geYM7IK6o2wpWIcafncEkcV8JTgltFpcI2aaUugueERBG4vCTfPqvgpzdWJtYIPU2M
sh01YDCflv/LCPlCGd6NaCGiHApQa37QQeRxZZDQTmW56ihIpm7eR2r0Xigp+6uyOPDAxTjssSWw
G0i8koqB14GyAC4hVhof/iGv/3IhAT69Oce+nLkYC1pLRxVnigBIn0Q0bTZgiGg9YtcWV2OG4UJz
GJV6UR7gvlRLiOxfGsmnMt6UUfqr0AuoED+sElB5fgRm21RdPKI9M1PLnDF8Z+qe2v41KeytYwYv
LgokCGqoqSkiPb0OUEsUwaNSsZGNgSRZeEnK6tIzPv8fkpyJEbq4PULMhCjTqaDcGHLLUxPCNnPZ
BKtYyWegfQjk2p0qemiYNB7ZHL+RlMCjxYmFZ6vqOP9jOpnZJ0DmjbvA4roF4HsoIh30oYxFhgnT
0SgqTuQldGr4D+ZmhqtH61y3vcGMwm3AyKvUM5TQVvnlCj6wEsWXYHkjiVfJ1m6Z3EVkewHIimif
CDak5LUMjde0Zzo0utWxHJTvYWjYY9trHBECAO2MZO/7GjO/nO5ZQ/pOeTLJfgLylz1P4bm0jDXq
cgJSepe/NuxEF5yAO9KwGzaBdPQrUku938xyGv4oLSKlupA/CyrXHMkErmbdI39mVUn4kY2icw65
q0mbmXQuIFX+y4gurzGIHHfYKNn1cG1a3Ls61LEtsojOAStdzEkgrSB5OQVyhiH4o67qT7k7XSrI
X7tUBvKQEbGGx+vQ1c2ucYujMKjm06IfyfKaX/RqfAqa+Nw6hupHVvRbGnDeCWwEWGZezLR6NSLj
MWk83exeC9M4N8ACuixDveV69ggl3ZZPrc7b0lP1R5m4ZFDtAhsQZxZg5gpt5ECcWmeAN7gfRRp8
ME/aKFgiYJchTlbwqbW/Wj1warmpC7J9V3SgmdqzurxrevFb1flbYXOWmLFTmX37PReKtkLI0+II
sB7aRYjFzOy5zsVLoD0pFqZwo1D+mna6d0KS4WOlQ3FcjqOfZhk7bz1+S3KubbzqXo9zRquVz1FR
yaxuFFx6mf5FwYaylpSkrgnfKwu2VQfuuh5Rp7V9/EBalpVYf6KH+FVIemVa+Bnp7kPAiXNJwoYb
8Kco2VOxfGbwSC9WkfhZx0LuqDH0MU2sGu6UZyfYhwUUIrKI74W70sYI6arR/mjGuCcZsjiV6v0Y
xoL0z3IvKVO9vHaCTY2FdQMTjJApxdqAcxwwKNA4o7/PCYRhFh4DwpOaKaaFmEDhQmWnE/DOjHZa
i7jt6eq3yj5U3KeYs4JeqezSyauCIhQ+zZit4hm6bgU9jFlYtx/rmUSgpkR7Af45zNHv2xnESgyW
Zkv0ODhqb8TGBMdVsNOHvKUgkVcYZppNOmsfBea+VV9CD5ZlfihAEu0YItNNV5u7wJrzFSU2Lcx5
+M5alHV9J9dOsWAOBs7mVgYnEbQt1avKmQ5iUfUqNxo6bg7eGgyO2Hh1TCoa0OQWo870VEkXQb8y
fyFNUtagRIgr6eFraRwlNk5fkvpTkTs0y7cGnS9GoUsVoKCz8HI9jWA6RlgeacO4buk+7aqiuBZt
9kLeeLGJpuLHoNb1lMfUiu5hmXOl8zr2o7Yfj05U/7QRHkUjNrRtMeHLrHRp3wcU+dRa8+eYuSMp
T6lxMmYehMqZHrLZmO/cIfSVTCT3eDBWbQ07QkzsIaygWeucIyaz9PSJFbWJi93CD4/RvePUDWY0
3TB+saqc4hn+2azpwNJsC/IYGZeDcS86STosBqOoyHy3zQ0vhfECpzWSfG6dpm3b8zHHhHqadrM7
G4ipi2ehdoE/G6m1Ide4XGV98jApbsAJZHweEOaTM4kRg+74OmD+sWaNg4mW833lMPhhHuSwgvrS
HxPYeZljPrkii+5i/HhRkhzKNp/uqJJZvqbO2DZ2/RVn4w+qUSxtuXmwy/Qhzck47ue+3CBrNrcI
g3FtJfYXkWbrxkaHnzv6icy8r5Hez11VIBRjLoZVdFBWboMfOBB9x3KvJyunbpJ7Es1BweI1pRP/
mcgpWPUCgyYHx/nYONlvMiGSC3S6UsLhRICf1yRWLH1sFM24X5J0DNrXGxhZJKXx9LZjWl6YWsfk
fen7uK+Gk6pEr0GuxOTEjZ8tjOZjTaYcYPQSZuMIlN9ug5WuqOo5Gqb9NC7NSqMDwLvSW4HGQkQE
QNVUcXpCXNU06ee4svNtLhLwkoADdwhNKPcjGNT4GDDoGtMFNYzSo2RP1LJ7jHN1rdag5KyWPEN1
H+WGuc/rvzpUhiM372eoEsyyxcwwg8zxWFOOttrHd7bzrjMT2TaSEt8Gpn/fNebLIPTi7JanXBeA
iTrq8AzpPuOELJQM1AtGTcQpQE/p4dJk58pJ20OQBlTKpgVGiI6o7mDQb9Tqx+6mC2TTSzlFOMOt
d7yh5E1271IZzW01cEdtzqBuO7ZbK/6t2sx4hJD2wnE5OATOXz8zoMSAjYQ6riiAK+yocjiESlcg
5yCODaHWxSjCB1pHw5alEJdc6zzlvQLWaXaeAxcahCiK4bEZ4l+sFLuWM5LvYg4AXlO84mqj4cUr
qbnNZw4rbrtMC/14GJH0qO57bBXPyHAAWo5lswJBver0KXwPA04cAIMf54FscE51PUMwUsWDOH4r
mRJswukthNbXhjRR59L+6DT9ggDQJ9BMobZDsT90pn5PBdE51IZhTiplnFdEqoA372OM5Jrd74Rj
TPt+ONotfczUTBTMF4OxigJoUlJGaCSJu7K16H4cpp1phqi6gYJ4cTHLNaoSx9dAPReSlBO01X6d
DqdBzLyT1ck8AOOJSWioah5BzpzCto/lvWQscUG8hieLFri1nCYjOfoQhA3PMW0HnUnzayj8nhHB
cEWPSgVv832t0Q0F9v6dEUQnOyfa6SQr5G71bgy6g5mS/kpmbeBjmayJDcaBznowB7Cu1HezDy/f
YpCnKcgdqMojNMPktM3QnVaoIVaZGvyhbczWNjM7rTMm+nXyhBnim8MVMqI4xL7ufo6l0JnOFKiN
is5PwjjZ2/XvYtn0lThG7yTALOmKYZ/M4KHOdOOoVvlFSg54ctJ5PZP+7LjdNRwT7EoQmibFeauy
/hPcVnSUTLtBazLtFIXc6FytPoO0MuUlzZ1W7emXF2fJsXldNQG6Ikv1dRjfvd5O+KpwUvWgFrl5
47NtXnGmnuLMSDeM37qDhmRmxVaCsqra2O4kPF01rV2YMZbWGwJXxhAzyVzmZLkUT50Sv5bdsHON
Cfot7WO/hzafZLRnkm7p2y8hgwRmGZvFiOBbYy79j4JWNYRFg+9uunWNiXkdd1l4ytRyuGtbw09q
sLvRYLHTD9WaYJFjpg2NT3w4tpKq0nwRD5eBUJ29RFcPZiXBamUNJJEGPCSbVo3w9WiKeJxIcrQm
mEup0ezGuBY++mQVG0ixFUJlcqPG35QNhHY4cQHqW3+UVQBkgXbzKtaoQMq+4AhnZ5cFoQX/AfTc
MHc1Y31yXutC/oRGrnl5q1zatLW5Lnb4AH1hWDu9RrMRCXydPs6Zgag4xhyUz/bFzNgN3Hg+GRwI
WbQ7r0dNfjBs8Z0PFOrjSJxlACX5TbbnuvsLqM0fZ5G7p0aZ1zkhJfza4MskaZQdNrKN/UiG3pPe
T9WuDWjLDaHenDtV+0LRmq5jqZwxxuPhSLojjk7afGkb3Vc4LK0q91VjqF5roBRaSMrqkGuEpMpt
Lexj2mMS79xfGX0OttxnKm9TaVQ6ij5wDYUBspkasIPxtp1EDqvBUSj+Af2Q+GkSHQDeoy0StOFG
k+Kr0DbdWzKXf3lN8EoPTi+t9Q/XLPIfRE4HBFfdVMPVi2zMcXq3tfGxb2uF5aWs0zu0S36pjNFm
Nm0ORQGlN55hrpTDC0DSBwoaT5lVa8Hf05GOlVU6DJdigey2Y7AKTehtcMtYjPTwi/ADqCa9Jnwy
3e6l0tCGn1zEhFN/NC04ccmYHbtOLuRneo00tGt/CpV9Wnb9nSbnbdeZ8kjCUJ2jlVZv0UAK+Bwr
Uo+ETQBlyOjrlfCWfDy+7d3QKxFHUps7NSlXWsbGYcjmR2uQk98P8xfVhrKq68+0g6/a4roM2tw6
hGqMBjDNB1+MxlYaCZvfpGWP+lLfWC16jqaO1yX0lJNFu5zgEA7YvZ6eEaTa9BjaLXQjIS082uV3
UrfF2q61BMQEgK+Y44eGv8RzHbEQF/EfMAnmxwNRydML6OOHuZf9uVNoUhg2txNT5RfjynsbVNLv
vHALNZ/NLFxPWLV8CpzmAvDvqKITLU3T/oJbSLIKdB4YIuHJNDr2vpnAmZAU4kTqG9LE4nt2Dbwc
c3u2rJrbp/FKy+qeKBtAtKwVjer4NAnAGWLEehARrRMbAfg6rVAWEuGxY+rO0FjQ1c6JxqLP06CQ
zz/cJD+bRVb4jagZviTHdNQgE6qHGab78fYFQmt2NO2Ak0Uv/KjkWWjQcFDEku9pSiJBXToEN+Zi
DZcIjoqImRw5xd0M2Umkdr+xS+saFzaz22jWH6BSsWoyV0Q1wCSiAXSCl/c9bPM70ip7Hz79OTeT
7C1Ludctw/fcioGqtSY6kmXSqTGvEr0lXiQxx9O5ZkR4cB0Krgm9HSszhgqaJvldZ1krN66e9W4i
5KV0FZ9OHYnQB6Wh6eUA1a1MS/eGvmi9eFA81Cc2UlI54qOcgSm22ITxgltOWmxlo2xmVx/WFWUg
RdzviFtyV9DHHDqkirrL9MAi+mLlEBexLrU5WEcTBUpNh8jQhjt0KfPWBUEXij45hYpzkWpG13ru
Fcpkl8YdlkYPaCLqnrEfNvEyOSzixT82rTtL7F1owqfbF9VO1nFsrntTj/dGaUw0/SN1W44ss/Tk
DHRhSf0WUVFZU59vVTwlXoXVHlFucOrURn8Y004coyVzWKflqvcR59OgHVaOPe9nU3ePOoLMOc/r
h7AnLna0DoVF7TTiDlpP4Q5Titho6Akw+N61SYqD1jSPIopJzG3EIhtNP8EpVussXUDrTjgBqicF
WgzJG6yl7ZRKlMy9OI4jCxME2L3ymhhoN0ol6zf0nRGCNmzuQg94yeY+2qaLULYpiVAdqbzDAfcJ
5Lj5AmvU8bQZgXcn7Sc3m7+dldsJ47XUKWtLBfBaCQLE6rJj0jqHzuL+QGbdxlaWQZGzH0LOCLVw
KhhpMMSUCqi8OZZ/uox/7Ep1NpWKg7a0a2NtxmCBu8zgFZjBG808TYUwv9KMFJ0hIxsrR34GWPJI
agkpt6G9d6T1kccx3aXWvccuGj4lDB6J3/Aoi1kZ05dKa4YT4i+RQII3wzOTEE50OYQZh3pAY+Fn
DLuu5xBwdLk0C4tpU9hi9Jos2ZWCm95wWlilPQO1uOZbupBMFCDw7Rw+dAzIaN9hFds2FfLAnLg8
drFTjXKW02ZzF0LDC2gWrsCqRH4NGXNVtkTB0u5OdUdslQlTkYBa1qUo/0U27RkDMqymPFCY7G7q
4gLWeN7AeTBwmHSar0z5h+U86xqjIbWXRzKgmNfkdDfoq7vEcANbueIL5LRNDwiS5YUjPySGhGmM
5iJwQArrwTSoLzbE2yRp9nRbQl9LBq6ZMA/4wxY4pfnCGXmJpVGn8xzB8U/SR0xMnJTG6BAh59u6
OBVXIKJ7pqAcei30fg6mbLTdINKgaGpp+2FJR9mpIGiDLlbOlTm0q8Bk3Z0z2maqY60Lo4yee2vA
JV7OjwbW3bWuB6gwCyCYndlQuiHsJ1whwOKY78cShE3cGj/ukt+T3jiMEChzCDeI1aZDkmuvUkvS
DQf4iRRzvtz+vxvzobUiMqRnFYU3ThF0xyMYrSUP9PblpsZAmkCkQqqODKEjNEa1nmR0oVApHThx
MPCJCwrWiPMU6rAcA75HN5q5EH90+/Pbl2aswk0LUZNfnZFvsoBh3DGn9ak1DzdMzO0/hbSjiYMf
dsnCzogNhEOpXWyMFOV7zZpBI162CMCt9Vy4Potyc5iXL2gKEYAkpso5TOfEN3X9gQ53948vr2nL
h3YW9VmuwG2rAcEmCzf49p9coKf/8ML8/yqBFioU4n/S2/qf7ed/QvUct9PpM/v9r//5/rOe0s/8
558l0P/tm/5nNKlKBaxaHN5QNIOA/R8iaNtFzqyyepumajvMOP5ZA22jQdNsRzi6hXkVefR/10Db
/2XRcC1eZtuwVVv9f0om1fg0/6uHQlUtR0Ub7BJFK5Bi8+f/pIHO1Y6RdCQ5K8zd4Hc9U7HOaA4T
kyc5KRnyPyhgMg1Mr6pcetPjEBxSCfUQbyRsEOvHjTIm6C18bTbBf7qU/xvpsvZvplSMchhFoF3x
MR3D+heDB6bjqFVA3uw4aR2EzeRQ7zVmOWhlppZtjTHY62QwLs6gUGR2tCppXa3+z7/Echf+9Qo5
LncDlbpl/LtKvDUbta9MQGJTS5i42kMlAgmG1rXkotjBc8kmn4X6Kait36+kyFHm9nTLlDdV8ium
AU0wV3sqMPKIpKV7TjyOV6rpNW2vhlIGHusOPpQIddP/7Rc3//1XRyUvXEdffOTc4H/x3nXd5MT9
BK7P1G0/cLu3npn0Wuj6Lg2wQCQj4isno3MVJQuwozb9BRprzWis+JStkj4M48J5Wa71LJFFqQna
XItdkJ+3Y/bv+MgeXnpNfYb5io7c5SjWBx9cJB1pWntn5/wYVAGPrdsPHEdNSpdKbskiA/jVickT
SzUcO6QJzDuNTX0Fv5vKS08gPRYcY8lYmDdOeRGGLvCbanJjzWRBR8mALFyBIomGTFdnkOo0VXJ5
zyl5Hajguhmbpp7WTwQ8iQStX9D7xPah9SufyAZ4oA9QslLyd9KMEgSGzzqVjCrsWOxkzYdHaQOw
Oy2vSI1WFMOVD6V3m2QqGt3ZlMw8BxAkEQIHc7mSy9+uoeFYyQP8QEiVcweGEC8dw8hlVAuNztNk
eFfa+lpTVNePGssBzP5OtyreRcj6mI8iZe1FiAi0SPYk0jMzccxou0h4wsF4L4BTcXbiYQkEUmsC
k2kFAKbw3KS8Dkt8Afwg2yq/U5XQUvztknF9iD7fPPPtFBhopLxK0HqxUciT50azTS9nOHWvKFcZ
t9jKLnBJzTIK/WgneIebuXyorMhdke7B+CyxtrTe6QgzBfSaqwZIL3LOhqEgOmmmbTuUzA0HxzNL
JkESXx+lsvi1bMXhUQr4d1E8T4wk//GWMmT4UxJ+iMMP4XUIHfO5MggBcOzhjayOq5lHJ4JcIbfL
K10WT6+YUgaZ+9zpaM2qyPTwcy2IYboJobqb+EdI9ww5sMLRaJJxNerJG+TT6+1PMnhNXk9w4Wga
T/iPUBd0GfwwNBqNnMVaOsTZRX29Ci2FzXpoXgzG6v6UGNjZ5JqM43TT5z08ypw4EgmtuOLa2SWv
dYWZzi7D45ikL9C/8euZkRd1S+q5g8qwqOMNs8n1LESDH/dMkAawDZvFg5N+BDqsOgUaD2I+0N3T
rMqHSYrgO1cZVcGtGQqNZZlIrNsnCGObAIh8ejKIYfBClyc1qU1eTGZpcrnvM0K/wep3Rj2AYBqe
hzkjfQyqHumh/C6SDLwm32pkcxKn0MjLgH4yGJeCwd7neLz8wKo30ABUyvLyASyRAJXkIEkN7vuY
f2FyDNQDhAp3hFxyULfDNbOOETBBhtaZHG/fHOaPpCfYRqjIx8eop3kElKkZ+fshfZK52qLqBQ5a
OSN+E9C3KLMSUzMPYtC/hCYY5xAThaiqeKlry2Pl+A27GkTELa1nGMjIpdQrFRPCPZIOHbbpOgls
Ph1Q7lXs0nTI4+wFnHTqxSnfmOUMdxDA+1XjcksdjD63ZbxQzSUxQMiNasDabYcC9wEdmLjnUeI2
2xEDuNviV2Fp8BQyVEPl1VCd785k3JgSVVWjS4pqzbNJXzLd7hWbbMWbogNnWu5N2fF8FG56nWZ0
vcS9F3qyrRpR8ie8JEPMETmFEo6JhsGWVmr3qmZ81ZCOFpazWDu8O8B3apZqXufkjBmRpMeW7deQ
vNq3O9K1LMzDEK3nUfk1xwilE2vEBBWHjnePqIgwrXjnaGUHHZFPlwezl4sebEjKvx4NcptlCBty
7hFxCX9FeXtM6V7CJUDNWmQGnWN/LF4wovwYJP7Mg7xqOgLd2w+iSuFzjgezAx5c8bBvUzV+bZzq
DAEM6cfymLA3CJJ/wsssEAPnM69G35gcMD6TIToUVfh+e0RmEswop8O/BskCQdZ0LkBmORoiUzu+
RAO/oV3mVzclmwUd259Q2YDKhs2D6GuIbELyimvp2TTzAjLw4nQhm5IzMuRGK+P39WXhnkmA7lGy
jAXNcN9d9golm3wGoN+hrqqoWyPQKDz7epCxEBCqwWfggjrw2+C8oYocjLeG4y+7QoAolucLBR1P
Wij/oIipKCZyWJQjbY+5+Wpj5B+uqP2q755uT5HusqwY4fypR/JcY8q30bXRUOd2ctbV980S1IgT
9zgJUMldFRGxhDTa6YhvKmqebfDBGTKh4ipSQHzIoDd1z7GWW+cKFpVsWaKLmtEEkmAik/NDXiGa
vP1ZmZUcX6pvsnlcr0pS8l/iJjjQpXYyluI5jUnD5poq7fIP9chr8vjVWn7yBAGPzNNzpufXkm0V
0vFEwy547lXuipkp5apgxsvewJKsmuyG5bJxuCDe2xQQTxiy7yRV4mvKfNYMBt9xkvwYAX+nL6uX
hmuLXJDONGPWdWXyP1sRknXaXa2o9GtD6jAyITLFro30gNUbGZn0AUb+JlGzacwloIPRtmeSA2cE
5kvPp2eKkl1vdYAy8tyPKtsk94TjpGC9z08wDAAQ2gNFzPjWcvInXRC/LsrsPxxGH6VhP2SmQsOp
PU5F7yVMvVdzIv/y8ZkpWEWACmkxIw/XZIOIJVWkxyuzZqtd5DPbLKR125UsZGLO9rk6eaTlcA24
Zjok6T5exs18EMT4sgIvlirsQrPakleBqg+8KnnHaE25uvPANY2FgJIEqxxgCfvprQTRmMT0yIpy
QhX57zwWLRN+qHzu2k6IcA62ltA3UcRrHg7VU9/OuI0gHqIJCo2TLvM16hyaYUsGtz2aVPcu7hYL
vEZDIhUpCAzu8aEUiBEDU97XOiJf5YdDSc/byavSBa3cpo64Kw0UUZ0xvoUpMoByWVZvybUIsZY5
Q3l1Q1a7Sl9GOyerKehwkexzuxZNpyKozAIWHy1IPMVGU5hRX+kmv0IyHqLRRvm5vLKC0RcoY3ri
kndZCfnHENb9hI7aofpmIW05iiA6ZeDcmsqva6AGlx3xNrfAo2ApdT11huIqtHRchwZmrYFAGoet
1XR5fgrsiBQbf5w3NkCg6b+wBU+5eG/rHVHeOKrs8LGJULdTKU/beanjR6PZZG36jCV5xvnBh8wJ
V43gOjeCVVkxURDAn920k7GjF0ZZBGZqRTwFYxkZnguAqahkeGDIbv5uuu5CO5giLeY1122ua2K+
LelnvT6fRPfRLAt7kmh3qNptzxi7adsNrwB0yNLt/zCAUNIuacb62N3xCqYexsNzS6G3CtLoz1l+
ftaD1MOzYKnDsE6tjJ5Uek2S/KFUvtIRNqEI3HOR3PbR4oEIQHVnOzwilkS0SPp6DvgOMnp7yBIk
27iTxDrrjLsJ0j0yWPIZNJ7VZlGQNQUloiyut8fP7VG4NIoP8HltzdUnrbc1L+U9yhseo6WeK8bs
4VYGxeIjHYiVvi3GieY832qQ2yKeNGyuWqI+kiPBt0mNukfWVxEG6+VWdl2DtiRjh9N4RfTceS6z
+AGX/zUpOdWIbW+PpzF60csF40yZgeEVkqWa0zpv5Pet9rWtVpBvwh6uK3dZTw3O0KggQhKuOwkc
fyjiebspuHE5fICWZ9PuKSEtNTjEXfwXa/JKjCLrpZU9VoHhDXSuCgPhZf2A03gDLYf9D2k9qfYN
0B5MFoR6yOu8LP8z6LGwIsuK/YhqwyH91tY+UMVxtKj7XdQw7FwEpcZkPaWufIROTSp5nF6ZgdBZ
rj2djrLRaJ46OM9d7D6PJObBSrHuMOVdb7sjkjqef6s7ZUN8qCjBOVAAs03MB8NIrzEa01Vhzz8U
KL69VPFpFjyLkI+8fPaR0a0b9g/YtNhPMoP6k9BGp0j+qBI5hrDvmcYCZeUDacsW4DL6pPNBEYCG
A4b/uBT/YWx+ivy3i1kk5sK6y/GsyG2pyN/bs28vyWNxsAhEl7+RxgQdMLToO6qYvGueGBTf2/my
v0gCXfL4fakXoNA8pw6H7j6mHtYt6WfLtXGG+T5WUPyaY/9VtFeU6Smc/2UZjx5lNzGLQEK7qc3o
AZEzpJ30OESsPVWXX4EfEAYu4Ofrpb1tYrfYlM23GqB9ijUW6+RvOSL59FRY0J7IHmr+8Rwv+3Bl
0H2d+LWyjrJdZg/9QLiN9oiAilyvhBJpEt0vpebVsDAFNb2+ycjGavUeNU0/4fxZzrlDxCg3ZIzJ
ke8QK+NliCSzrvZYqlm86JsQxnMjgO1uKmtWdopSfeix+dKq4GRd92Sn/0HYeS23rWRr+Im6Cjnc
MidJlETFG5RlW8g5NICnP1/De2pPza6Zc2FZoigSJIHutf71B3xaHK6vEkwb84XsV2G7xJpx5u4e
GL9KapJbPDsEFkRy2FtHIrIojFWXEpfYIQbEZzK+s7vtOENvMFwVrIhUxYcBvxSVCgPQW9r10oYB
ZOnhn6ZTeR7DrqHMoyCEXfaa2gGU/OnSmxiUeILSwnCCF4cNEmoErIg2ZZOcEZ4w9ULUapmQjXEc
Q1N76SsCQrUAML0mP++AsIEBr/89BC6eyxIhTmpDqPkyYCcTbcBVQ37njnwGuPR9cWGzvoQelRjK
WjKBMQkkrI+LnQH+KsYpkndm+qE1fEjqPHddBB5D4q40p/JXXt49czGWpz/2M1CpiN/JMEonJDJZ
kR6D786IpdGGQEUI/S4RNqmZNCd5JV2j1LZD7uk7Xzj3jvIR//tLpSIKtGLEkhz+CAMWpM2bJeJH
kxh85q59KOMi2ln18IL6tzotBxEYFCuHRv3tcmMfME4sXXQwjHerUzbED/WAXlhT8O5AIUa4ERYj
mJD1mxRdKLWbivZavmi6gfIPXsnfN/25i5dLP4VESXja8ivRRvyhZsR0wJCFEEr9+8Msd/n7zn8/
2KA0zqP6sty2/Lh89/dt/vLIf9/4933+623/8agxTlWrAaTmr5eXLy9ygNaTgnH/67mXw2tdRPcd
BkJ/frH8NoA9ESXwKPRcNO15efC0Q7P172+K/6vE+/ZoKvmyDmchMh2RMogg3XurN0SbrRvy3k4m
uZLomRVuv/wcus5jX3k1AD4KGsa6EBNIz6lVGJYWfeJd1e14LyWqesLExzYY11mEE3XvWmUBZNA5
J47bPi03Ll9q3Ng2ZpjgPxRijg0KBgkSYem2bbGDDuGlnpbvWE7dU1xpa2Ps9IPN/KCrAmtXTiHJ
Y01lnFTqCRzz4dGYSHkSDh1m29Q/U/bfKqDhOIbw0FvMCNY5huIObkVbPYPKJ7Vkz3XLC9RoRXKB
AiBwkKX5wyHAXHTvFOTQxxa57qR0vmSooH710zaZzFPTIKoME4KZQziwulHlW9vJna2FZTQ851dk
vPasrT0N8V1tICMJYMEagah2CHusLrq32wAwpRAme7Rx4lo1uehjCgjkFOCJtyQdHqG5uCt8TEmY
y4i4afx7fDW2boz7F94eBOiuzaBPWNBwgmmZAx9MT5D2FEHRkpeYlIVN5jo/2yC9VqblrHSPNLFu
mGlpMuDOlFlfD/+NAKbwYdRw9enD6yzgCgjo1XibPcMUSM8yw9Wsr71iZ5reb2OyfnoFMm1RCxfc
Kf/lQ2NZtXX3s85Rj6DoIXPIokKs9qTFXaG33LcV7r5lPl7INKRdcVh4mYFtqp5EOcYEd0UHna0t
aUpNOW5k/yvTp+GpbTHMNXHHWyOA2JITiR6eE8LL4N0Hekb2j2TGjqCsySAijrlbs1RTAU6he8C+
lWjrSk8PeeLvO6clJMPDQL4v3QKBX/Q0EjJD0ZJaZ81uPGRdkOkgW0JvarHllt6z3aVo+/LpHbMG
NujBrJgThKvYa/Hy8s1kLUMLzDef7odc6PgTTERw1PqOUPtkbXWIZ73wo2awtbXwEPN9eJHlYELU
y1DBMijWQG9XgTl86sRKgMBgpe0/o9OB9EJ9bMhBB7eVl6ozvW1XedpKR6hWmXjY5g5NZoW1PEdA
v6IH/j7F6tSGLV0MOCnVDEpprSIoZ9PewoQ89WFshFHTcRjky8bpcQ7j7pbgo3CfznDUuk0RoE0v
0vIHeBzTUMvbDlpnH/3aRaCAOzz8+Z+0hgeclD8ttsZ9SiVW1FJDhphWtDFgiEnDUxEUApwa7aJQ
P2Pp5N0PYNecQBEMeq3mLYx3hjYcbKJ0XElOid12mJjb+qdnKzPK0HrQZLArWtFx3ut4t5jy1emi
KzDCixN4+95ksXCi+lo6/l2uuzc83Eok0QH1avyAgAQhVat90bgCqTjJuRflG1Gw0Rqu4hWNN1gW
o7/MqgaiVwbvCP3wK5PJQZf4r8+T2a+AUO/dzk/WKQEK0KAxfg7HI53KF9DQF2kRdwMTZiKvORmK
e+feihIiG0LmJDoB10ZY7b02uDAZZp2J0c+N4pFA1h96XwHItiGnLSxCR78vxpD0Dwe4KnQkVBms
0Dzq8kNTu29wf7MHw/Z2Cp0rHITEdVn/zv18O6ieF9+AC+qzS5nPI74zcb1KZshQc+BcG7NqDnWv
MuOjW1fld36Ci4UShuF9pj/IYbibEom1OAu3GaeNcgzgQs2IH028o9eG2zmoDGKLZ4g15F20g0VI
MAcQKb+JVNMuRZZEd4ZipowiPnZ5epVdCgGcWARMYaPm/Igk236GTVmgRxkY+wdXrfMBm8KMWKrJ
wUHcfsHa3QvoXsp22CI+X3eGfJ0m/0olt/EHyDSxbU+rAqZt3P5AsW/nya0urT1L3S2Wco0cHwZr
8OYy3Fu7tvHWDeC9tX1A+HLyh/JE0OPaHATMaAqStAxJ/DHr5woaMewGIqsOcMl3OaOCJKBHzJn1
RbGxNqrhZqE5ng33qgW0OCmbGHKcR7iSP0nO2cZBeT8RSez1pCpRxddjvq4J702JNobhvJc1tYrV
/0yiEWyiLg1YQP6FWfWXpbAMAcIItM6kRGxwu2NKdq/8j6uyunWO/lnkxgOzLXQM3TEYCG9iQggD
9iZ0jDIuA3ZAl640t6INNjIM2KWx+q5Q57UfOJBuR1dcsQ598CzzLsILA2oqLV0Je2/YWIPxFRmU
wUbdHJBhv8rQeFRD+xDOuW2GJEo6NknjOmV5G2Fh29bnlBQ8t+oP1tCd1HueNyW+Rca7PlZXPQsv
sD0fDAf8AMYW9N/SOJVWt4mz/NHVsksTUquR06YUVgk5uLOOMSic1nZlJfOmzdwnk55rNXBdMupf
xRFWVU3zKjTzjP/jY2FZr+qjUQ8Vu4Q9sLJ5IGNGc5d47xZcGjp2dBrN8BF4zs+xdm9Ex/mo9FBn
v2R8HP1YfUxcQ3Ket57+YgfRl43U3vdCAqRsJl4IvvXMPYazg2tRTpR4v9FT5CmOJe/A4Ffkfu08
IPB+7I5i/BynodyYQKcI9rYpAZrWGP4AT3mCZR9m9IzEZG5APK0AcVE2hPto9p9EzoSCZalTeXy0
qtjhF/NG8sZPGSsbyY5oC34Uc3jqyqsHqJO1zdFOaoLv+hkwSRA5ASqWgCxZHp5bs47qgcn9nSns
fXPXjcZFkhKGx7lWoW5On0Z7+g0m9kapsqmr6mcTn72E07Bgu8JaxTtOpZ5urfw85vlhzIjD8dvz
PNdks+opjl+p9zgBcLio5uiw5aFvLNwRUrxDM929WhNegT2tJKBofglwnQcdsc8O8Jqy1hJczBgd
d4mH+BKVzcieNDntTOZQ8FmP9e8KwqfTIehs9NAhe3Vbk+5+HiftkCAvZf6jtIeigvc7frVp/eW0
7PqFxUmopYxYbUDlCtLxuEXui2aSXKXSvYyt/I4GYqoK3Vi36CHhASFUSO3wQwrONTnrDFYpDzBi
wP8Slg+Ck3mj9fiw927U4u8HLcxNXsyJ/qjOVbyIRXuBhnMjRlqqHFdKOOr48ekgx4l4AuF+dIRJ
eFTGRu+MYLQYH6+sSZ70RH+aKJIU8kKiqoUWNqAdxAG7nCBkJ0I7J2Nq7Vn9fup68GqHIt531fDR
FyaG7Tl5fmjIPksGqNHIRxpfy3L+0ODNrLqCPR3HoIsl872N9oQzdE/0wRvmq0zYYDH2PsBpilZj
V8To24lxhvRg3xmTyTkv+48pihDTEzDlEoKxniE+QKYUL2Fm8Z5k9YsYpjt0Ci+5hozbcEckYg3O
37I/J4a9l46B467xkAbgJq6G044sY3Km6aGtefiGVJOtSLSVRNB50a3GrVXm3gs6AcdMv6yZ+ppa
z3FBpaacXjjNY0LY670kjc4yqo+hfyD4yPb0r3pm8so/kvfgEDPMlOShN5J04+FZY/q+8irsQ2Cg
MuMFFcNZBFsLeGMoIEmu2Ko/89i7jb9+F6MutCjvmwwYPWHu5OVrDF1JaKGU4OHVo8XYw9SVvh+i
H80gNv/6UyOqWI0gi6i7+MyuRiL0eLrS9g/qIXqEkikK1AlzFnzdVlTy6kfDLDYmdtbzVT1uiEre
4H9154Dn6CMPmxydYD11VKNZvM5pv47TGwTzpgSYAzvzCwRsbEhV5KDKR0sgSAhT36vf8a/yG8TD
8d5E07zcTpFKrMy2SQAstC95aEokJGa0/F8x3qWrgI4DdZuTEeG8z9+ru1S6u1Pfq8sR4xT8hZCq
Du3BhIHVng3rgXVorYPYDZ32rZ686CYSg3gEIgceqwQZAgrWjr/QE2h3xnrIfSCcggtnX8EXVPdQ
z6eSJaKyQHtNAFmL68CcB59m7B/Uk1dNv63UC2BwbabjkVnyCAdePZw6LvW0Qr0cFW+qXjuPgatx
SLel/jrytAdyM7a6sgLg140k5PWvl6fewn+9VJ+jMjDxDMHN6plmwqSCY7BWjtaW9XtXIyDKua1l
Aja5+UZ9r+5TMu/XnC+NtsUqgTi4a5v+uXtMYrEWB1BrsbQhxNRDb6qDY4FQ1JG7UzdBW1yXKpyV
u8Ao38w9HYoGP1rPfqqH0hAR5rDoHED3qWm+ZKmcczmjuI9f3mfzg7qHOqai/E3Q9V8HFXKjOmDk
L0f1VDzFHSIWVmpUF62+PJ16OAdHPB7GbHDYT6Ynfz7IKKd6SbZOgXyjeddKhliwbK+jAbDY4HzV
mUz1iiRZFX1TbwaDSUdoxt8Yf99MrqpEIsSchVPto1ATbPcIFBUFoeqSb7bbm0BLAuoHHTDKsXgz
/LOWa5jvY7uKGUUEKZ5zCSxaKzgVvai7S1BS7KEjfFc+YpCRafaMu+CuSPETQfp1sBEO8VovdYgs
L5JsNsYj3cJXPow5A3f3YaFBWDUn6pDfs0kClqmhiFXfLEz1GEO47aZpp5JGvi2OxXyIjDzCY6F4
LofiFswebJ2O6EBqHOCG7NSWw6P6l/u1sa0UTUxRwVB7Xo2E/MFhp7stEyw2kbWMom9Fet7F7k/h
41bb2NMbrvcDkxogai1WoRtUbDguGFuzcV+w8vgwCzRSDrqgjIYB114GhZ+T3T2nIfXQbAOyOwbT
JhPzgtKCfiy0ozsWNgJjNqwmwUY2rAGNnYra0wu12wJ3E7fMPUskyFgK5TlyPj5OXU1gAOyI+rCY
x8TmYcJ1/YBOlZzcitUP74fNlE8IpHELSDICLTMKW0eNzLQOBkVbpD/RNRL3ENI9GpLjL36XXsmw
1sw+4E9sNYElMY6mALiNftByBkhGrMHaDLZ1V70VlV5cpJUmm6CKV41J8K3OoKVD+be2eu25ysC0
GaZ9BiXuZ5jieis1pCjDID7UmMqj4aZopXY+IH5jAEKEGSIqCvAuMPdz0DGJzdiGfUAV4ur2plMW
sJIH8oIz61g12rkhlJBfxXDv1TDTNsrLAuFnx7zkMBfmVQlVDOsACf9v2MUjebxaAJatqzG01OG9
ZeVziAU7FyonuudGI6ZEzrbRfXtrjUG/y+lkJuy99kXL0K/Iq5YKi7lzr075SrgO/bid7Oz64ky2
eZwEn2qP15HEs5F5iHcgElCiuwg3jFXsB809+aV4nYPxZ+zN+jb2k93y1PUI/8JJlarFQLJI2DgO
OtTXNu720BlMejKzvP9FK6j6SpWYxsUKzU3RwYriLsHhZ9OG3jmPOS+k5qAD9wgClwCnfWbvBp+6
ZY4fgrKc9thiK/U57n4aFRWMsJupmBmSNTqJd90o9IXJsC/s+pYXQM0RDjorYwpOpmVkGzkcEc6k
m/jNDkqkMaAbhCCQY6RHxV6OP6k4EWcmk7GH03DuyP8NRuNd0xlORJIYIZvpyjTO6a6XxRVt8k/m
3ajfIAWiYapO+DZdldGK7iTfXnbn+5RGddZY6PFAndW1EPSc2yIfX+C6kK3rsAboKaYWA02ErnUX
Xz/qITjhGMHeygt7hdkyLItlnKoGigtLKi85Hoq8dTvHnyjZkHP7TygMq20nKY9QZiZQyI45sE3k
R2Ryq+mx5WAfwgjqnGTxqSfHXI2LlqFBkzGXo/z4TCmY4OIzMVA/aVZ5tWf7icD6PcMeBjdcwCQK
3ZPj+GonNHCF2GuMHNMBH24HfbM+7jS880D+0N0GLhMBfNDxRkHOdx21HgDXGzbzDC+uMKnK1JNI
JtFFoL8hD/xsM/s5jeABKZYXWwfVI8MyMuZBh7iAc4fTLPOyXZBrv9X8bCHmzEiz6OgzDCvhTYAV
34UYXKmPxyUwFScdbOq5VpeZ/RiCv5mDd66T9NPQ86tZcS4UfvQhZEQwMUNtg3S4XSZdrmccNrte
29gBG343+/2l7VSIyvgWhe1HpGAge4DJE0dYFnmKIwMJ5abPYEQFr7AZK4zOIpjiqHnYskOIlURS
/IIgZjJUJQc5BCIT0PvxXoET4TTyIHv0tFad+ZdceLvKNi5WOjzNjL6BDjlBnIFmPVYfkoVim3W0
2ZY1MWleaT5XZAFhnTth44CezNFhepQEqBx9x3owS/szcYyfVd9+aQkzZNxhA7AdRD8DH4GP10kd
rnVsEpcxY41veRQYmHj2A6r4lPo3TBscmjzF01Jjpr6he7B6sqOZSeFtiFa7JWvb3yc271zjMtN2
u+8i8W5/yFMSgXL1LeRjXB4Lqz8T8w4vVo38sti5mw39pClaZ6toFmnkbrpYBzepBgg1bQNpBHdM
NbFz1JB9JEF2O03xtxoKOl712hrymThSwBr6jWHi7AUIJlOhch45b56KhjgKYVG4qtlZD0ukKv13
LEve5cgCVCbMPms/YhHWMd8csmT/v3nBJoTz/yA0647u0JigrPVMeOf8/t8o343BhQYHtjsEFRyK
qV+Gokx+PY+0QHbQ5xly6CFvgREtgdx49tcLdyHpeZMKwdRd0aO0joVvZGNXXKU65mwom/IqFJPR
JXkDJpB7XH6yg1Gd7tkn70l9IqBwb0SdczeZdDgaQWpZT/82MI701QCv7usTDejTHPK+/e8Xbv+T
Tv7nZZuurfPaffXG/NsLh8ZV5lVCLDVt2iFj4Rhn/c53IY9iGUW11tyl1TdmEx6CGxt1taebCHEV
50IpQYlTVqwAypUS/h1eOizBMAG2TJa+KUJ+1K0qwGb/y6vJJBm8XW/z7i27KAAbiVPiPGRsa0aU
Pw9NwIUABRn/n29VNkXqPE0VH2g0+Tz+cO0VwaEogIKCerpSZX3IhhVbrXC5Qyw31MojfrTxIY3O
1e86nh8akVn/z5tm/iNkQdMdXqhhOh4BJv5/vmme66XuIEwURrEJAa4KbjMzSleVRMssd2yeO4Ox
2EKmXOgRTF2OpQUcp7YWGpaLW/oOa5B4GQpxH5L2u5BjFlrTPLN4uM5U0sZl57QjjWlwOIWwfnoE
Jv34w2azzBdcJhgSKy8zoM1Qxoc5bR6xCmFTjY6EYIcRoLS6Av/3OeP+85wxbRYNVBgeTMZ/SBDC
vk4NPw7bg6a1+LPjWBp4+LOQhQiWGzLfGpSzFWsFuQ5ggl58Xkh6uMyyMqJE2ieKTY6+9cGu5otZ
u4Tw2FjpsdTlwxEBXUYvR8Ew1tPjCNOgVJtKaOWfeHyyLfn+rchynpDgjxwOBOuPOAc5NoERDpsL
dchOIihztBWEsoSrXLZb0kZPY+jBpEpGGB64MrtacUjmaeEhJfi+nOy2OjpeDbdQ7W0o/fy9HVtH
3MQ9nDaGikRFxkAm8FFMC773G9if6acWwD0Kp5cUasLstg56AHZXxlUYpthpDZ+cTxyfjQ08bgAw
61jDxPoTovBfg/EMzf3nAuaaBqIVU/Mw03K1/5CF2L3ARXmSzSEp8SodKFb3nZeMG8OCs1PIe2d2
iDHuXLbSmqBQpzZIBI6+2ZOrHmIzaXAvk+LUVYpnVdTFOfJzAmxDZ61CMHA4KN4ag+a/YH71Z1Fq
9aPlYLE11MlW6MYPTc6/3Dgk+QZHxDa+GX727aUsHLl4BvhgQ8XMf2GVpY2jrdvSvUus/nPOK5JT
6oDPw/moFY/TCsCGsB6J0abiMeiKl6DDvzfHleDBd8dtN3dnUXfaLkXp6zWFfS50aZ9t6K5pauaH
hjFJxEPjoDCeAn9ouKXAQ1samzivH1qwuoM5ZthTUyDgQdxqsMnhzm4qCdyYafmWpQ3xRvmpOPhu
7QB2suApZthCZzM7GOi2+Uut+E1GjaSKNKfJvjMf1ZrH2mRbVIELk2r5vUEhZzbiURvC7wI1nEjM
FUarv5aCMsyrqyOYYOKQEK4WnYUibjWufZuD5qL6YnRu727SHEkGf2Gl/FStKV20Se4i2BBRK+/S
t98DfEVSGyl+M5AJNOM8Cgx5qWcqLh+DOlpj1Mlzifuhf6PiX1siokyz029rGB+xhDwbWuSoRLMB
TT1V+OxjZBq+hk12WJiqXfSjDPsvXKx5rIgewicLoUASQW4i+eKW2A4pZ8pMkOlKwz5FpHSicV1c
Gse9pQIGr2J1qYqzzcjqWnpLSOUXLyPtE215oP3ht/Wq7ygGLjptcZJuahWTDA7v3lxcWJCMlJ9W
xNgpxeTIKjhcoyXllNkT3HuruvU6fP66HdaeaoWpZLcYzmq7tjcfvaB8D9Qq5M4UKVpXv8a18b5c
4FFTRRu7GB+jZIABoDTSRm1cKwLeTkQX6MxVFF2b4FSvefNCebVNZSVO37OyZbK36ck90VDKEUQG
iZu2SHe1p7Eun6q4vJIXLTcdo+SO9thv2fy1IJPkJQY3AXi+CXQdxSImoUvbTUw1ZHAdKGCmvNcV
/bEU/GEyHtFLX/rwB0i/EMtpG0VnXW/YPZgZoYc9Vw4M/6Qz43PDm2zNFSSJonjHnmBbewjZUsng
msn4S5+WOmbGW9sW5VoSiXNNDHmcJk8eSB0D6FEmXHIeSPHQCEHO+/SpJNB5lWm+vcc67mrTWx5F
6mTY5mgMAD15wcr/yybO7DmdwZLT4SIitGAzIpbOffGimuWoIfjD7UCcYvieeHCS6FV1wFsFgGwX
W7siajGJMkzs5Dvf26QIK/o+2zudsBn/9/mm9EeFknZ0qhaDu04ReyBpFge3tbcLMYhkdWvCe4ZP
YotZWXCCVXbC9rXepaI4zXOsDMs1czWK+c4ANd9HKGUjs8APkmyt0+zPd9gbpRhbGlciZLEqtHDo
zrG5xE0L25XkvZqwlKV7DXfSbr9Hg1ttAcZQ4sx5gpJmnlyXBJ/lO8aGehrkJ2Foj7PuGDvoa4dK
w/kocsyb45fzye9eZR074EtQUeRU26RiqG87hkE9oXVkaIzwFWtBAE9zhvIwHupgFufYTdxTM38v
P7TqluU7FHUMQRsLmm1Byh37uA0B0LubIa8fLMv1z0E/E7hUmG9x7afElWElZs5YeOk5UcWMVM5h
S6IS/c+hlPN96Lp4NSeZjnKkh26e1fk5E3jrlUNcrYER7XM0GFdIdMQcqKNcjsJ0W16G2X6XuGWt
grJoID/EjFS8CUMB2tB1KU17n3vD3gin6EgKJfOdOr3g8+Sv7Zin00i4wFa/O1QZwLnO8BBXBXi8
LQzBs5e/1vhxmCjSj6nbOOdKFSGBXsKnG9txj9js0cId9yBtb+/qQCopdSeDlvHVT7TdHCvfR+OX
KZN0m/QGWWN115zHSP9ZQ07f5WPZn6Nq7FcwZMIdzgLbdBz0I3FZDHNACc/SsNx1EjI2ZC1+DkLv
NY2HWDnvQ2fB4GzInXVf0EOaZoIP0aONfrZouVwiX78apF55ICbwB0WbHMZnUsz1kxefZg6gR0oP
MBToe0hOw77Vs1PYT6Rb5w5dcl3P7ckWLjrmwMTGjCHKOpn0awHDCXu5IDkmZQD3GOUCGKGO+wRt
YYrI5OSxUrPxEHq3PEYIlfcgkWVgk9ORuR5H9zEMcYoVIFCasXhVUJoVrX5aGMBpixKFNEiYWaJY
N20IrK4iDBU5suw6ZRs+fIeI1xWv7rKsWoXSZkCv/pVFzgupii9LdZEPU7lhTraXBuO8sGvfhxC2
o8e4DyZ39ulNLFMzdsCa0jPYJUB7YnWgPNuFGp2NY7yPEFRNdrmTTfo1heF5oWeT3OCsXQppxnVE
jxiI1qQj7uFH7ZajXAjTCiKag/w6RhtIjSc90u91C7MhhirrufcZf7W3pU5qJrYPGeb7KIFulQX4
7QvCCBTZGTuqVuWXPKrtc+GQI36B1d+w9vMqElCKpzkA/c3b9FMqarAG7ZwyvbnNNVER8GEV+5ys
pW8PYROjxHHTIgmIEUEG5UyAAKi5xJCCXZ9S2uGRKgk1p8wuLSamIB1IcVLmcFW9Tmtil8AVV2jg
GfdCfSawCavsvqa14pZFJIPBlrb6XLj9mCh0sRvv3AyMIE/lXu/lbe7i4VjkuLfEZnSHkReex+1u
0WwtBOGxQUbQaPSiAzz7rVujLINI+W1WIZySFpwzN+lvibH18L7PT3qH8hU3ODSovnEYRX3faP4t
tGdmlcaV7hZtiCNvuBlcyIP5nuuMa5URVC9u6Qji4GDcvGtwCPZgqHR4ShB3ca1d61BMDkIT+7A0
0K5iG/et+wBb4kHmrbkbWlhcndscswVNU3pAXxyboLlqGfgNfr9IIhzQVVI3/GozZ+ZzpgDNSqlr
RAIeo9X+WUY9RYt5sQ14U3T6Q4vyhf9jCVY5uUWwYhCKL16d7uoAFM0YT2ZgpgxkkGSEwe8hktTF
6oyYIxMskjJylRjVPUW0XC1gyxjQn7hD9ub6HQZjzTvStGPIfAVdcSo3WoIXUsJBt8e8h65iYZrC
GJ66yEEwYCobLrxGP1shdm0m3pYnCG0cFBVbmQTVbpXY7U2JdizWB1bb+k3Vngt+EFhUIrUdblR9
juXGc8roGpEMtW8OaJMktPWRKC9xI6q1J92nbDLva9HdxS4XetDAdG4b/6aFMaRa5rcqwWrlaxXC
meTexvEYgjy4ZG/fpJ1F63B803QwHcPl7egkH09oxwY8BO6ogz6vybv+BbgFn18qERiW43xCzm9v
wDt6cGL/0ikpaqykSIFmcmgWc7qlRRQ8BBEGd94Q/hLhXYnmHLT6RTOD70rMygQ+3ZfIdzajW1KT
y/kqiQym7yQTz4tc0iOG8iFj3srqg9RlxFlLhF96wXuoqlQ2bJzG3M9Z1p+HcvI/sBb81g3EAuq6
7fTo0fHyw9BVvzHCxYsbACQH+UXXqx3Tqfk1gJya6hhH6t8Kv+5N4uM2WAr8Q5OC7iOfS3KqmuqY
m3gudo6l0WgcpODS8QPL3gghNxEGb+ukr629TVQaKpbke0FEPJgOocC+2QUI3FgM3ZebRTRhGaw/
e6n3wxv9ezCoraqXoqHfaoOHr5aCqhbpUBl+FraFQrJPB0C9c6oa9j9rWcgHLcvk0x/TH14Y/S4i
pwaNrlBS98UmcAPc0vXdhIH1HpI4y2GLboIw5RGjYcRae4yyaHCU5q4lwXo91C7B2B5FIAdPS2JP
tNfUZDwJ1qM1/JmpnGgVlL4+MX+Qh4tgUCk8lv6oiti1w4iM+hK/O3fwb4twalFg6OqkqklWKQyo
ScipFwBuwa0NVTW7LaKUTqK+wVABXmmI5JfCL1d8KsJx07XJhZoCRB76kTzJkRTlZQCw6HM0dI6r
APYXliRQaVXXQSL9mrBHqR0bx6bupbIfyE1G+/zo+FiFd/u8xDBKh3tyjFsdMpbjMcWJs1M8RQVb
y0tvOXwY9plU8aNuGTYGfNjXJI5DPwbxH5GuuB9m56nDTx9XbLBI0Q2g3ubPSa2yKT2o7PB8FA3E
c/q1dpU6ZGkBZVjjrlIZCVrsuFsLp8KOT3FRxGrxxE5U+OQWQdfXyaLDHAdQhG5vOQQrYcWVQf1h
ReSKqYtbjFgxjwW7KysScTrWurZQ7bsAtFpLcZBKa1sH01WfdAgYqC7Iji2OZqURF42NWIhYAy9U
emYZHiwbcz2v2yD1FMXDMuBcmlyDrIDKdC+9SJmzg743eflhdmIXlvN9K7lQF9Vt4DKvtOux35lf
vT/efKGsyi0EaoTEW8dEk+gWnV8lMohdl7uXqoBAS7b5vKvwaD+WwZdVRmAPmoHSFwscZdMx9WK6
w34pC21tncsBYYlCfOzQQvPXesUFbPrkYpsLEz39Jtbru8ROdGe7KRcdZuRZdk1iWEIeVVOpJIaL
ZnlRnkSE7LKi3Xyr/lhGbtPEXud108fs65dEmx9JZUtWUOEBxvxUsRRIWPeTjwW2QinKvhr1X24w
P4zwtmXp3rp6fLWyYuumzk0GuIaX9t5T/WsPVAFrDM2W8nUIQlFuc6XyUuNmp0Ysy8Ev/aTQ8GuQ
Aq+qqEyBfOISwnmNlS373bLzJVWD6zTTY6aZeN38pW9KzWln1e3ZKwyoS+mLFfJSyoSopx4OnUp2
VOVd3bE8L5dcriYyy1BDDYr64ct1yLkoIe/us+mVwGO0mJxcZnKNbe1X0XNdChHtBoePxM9xO1DI
sefCddV8aB9qS8bu+Usk+MKq6emfkbTeyBWUKEdpovpZXAJh41jFmr18hlAtmNUngM4Nw/ymao69
y2yidW8MmthZVI1UknXBXAu5HPzr4zjiOKWG8UITvwdreO8C+QgcxsAB684NZtIOl0cFgLGcDaKJ
q+1yXSwYgmDAwsiHBwSf3E+a+6RqZkib6WaZXCwDrM7+EXjd86IlIu2QLAlIjfactOQehxNA4vwa
jQJKQxDtCuphsEeO1VLmvFlG/OGkeBQplxPhIPCUMEv8A2J2VAULqDrOl1CdkFVP76xq6d7ET4Ee
9Cia4oolINcIC6+esfiS9ISESsB4gO1NITQeTLXjeVA+kXJnV1WPmeW4ybGuUXpBvCEU9qUqLZ3S
c3mXk8h6k9Sd3gjgs0gV9ReXQFyOUmMu2Qp2MUIyqHb0oD9PVvitZn1xBD9lru+rIdkvj0Xc4Lyb
KyapSVPfaPy/C4EkehTuyeOTXy/C4lyt46z6wHb7rI33CwY0wjpZ8OYx1CGc6jTzfILwzwgJoNpj
glvtErSHtezmnRphQjVj5uXxseTNFXnze0tzO9f+C9IHFgSwDBj1xl2aRe/LNVTrutyRsYlgBbf5
sCQGrENhojxqlCTOGUtOfy+8LkJaTwnwlZrXFb8yQApUTP4ebQllhroyvSH7BDgiiWb4427QM9DW
p3GbUiiNiaHejNdlxDHnmBJUzvMUvfS/bUKoVqPF3hO49+hyPgtaanJVuSxahryEnH+bbvEZ5/Ia
+xNyy5DIK5obouFrDMDWi35SeGyqBgkkq7wtLpMyE8jdtNhV4x5T2Ly06BvUyTphlbnuFDqlyhZm
ZPFmarvdoipU9VysrBBwsL52SoG40EZsws0zZbRdESG0hT6FWlMcTJdQSFRB24K89A1IJxc5FxZj
n5M9Wo9GyLxME5PckTKxkZV1IK/yeyEMQLFnZlqQkGniNfvZNIIEzP/j7kyW40ayLv0qbbVHGeCY
zbp6EQNiYnCeNzBKlDCPjvnp+/NQmrWS9Vtq3xtZMkWREQjA/fq953yHg1qy9BQokfOOF2avLhkr
3avuw5ijTZoob60li9vYpTpWw2+16qV1v0XtX3I4iszVOOWfqgc59tSQFwc3+8dzpGIl6or72suw
But4fVSdXtP67fGJLqF9AFdLupN6C/EAtNcvl1VTERFmxw+XCUap7s3JCx8vXIsMmzV7JOrfLtpX
MAGyWu/XmS3e/ZnjUs5zlVT0071ouZ80BmcNAR/8PWwBjiG1wK8aSc1BDIynxcJtrjJ2SJpp7ufc
aTjxcvgjb372CdGcoP0PGkZibotLsYIT6rYsPXy08U91RdVvi82WE5lydEih/+pJKzAg07N6ZcM7
LekgL3aZB5c2v87B1NiUbfHZ54A8qZyWjBKN2jbI0wRXccm9w1jlWTdow4R4RCH4jiuxvDQ9BlyX
RoejCglbWAb8juV0WTOk8qWnKYKmDP/kCh/LKWyngLY4uWkeBz2G6b9s8VQ2Uw8qVnr0cg0IS61D
m7SagK9TbWRYKjjtwq5X5AvaRIx3lMOhaLsfOgMPDYzJWuUrtsVPpKM0d0P30BtEwKoTmKUMtzbB
BGjJwAuC9kKNMXx30nSnbvfLmkh0L7+uT4PLPMTRcf3nLiMlSrBLmanHHlJ++7tXYYFQpEYLHqXn
leGRmSYhfJqzUT3wC7LAS+yAc9T1BVVgKFN8PNPlrYAnTgU15OX5iU0XAwdtXgI4ClPxE4Ey+o+W
yzyU5NjraczCtUxaVHzu09zIGhn306WZcOljaHKOUAKJhwsco81n1LYZYHTlBxoyllHPjzlDm+4x
VpFSMXfOwmZD9nMUyMfFYuvOMpxZhddj1/g5E69L3gPW08a2H2Im4KtSW/ZTxz1Qlmzsuj8YAQkz
vcK8FG511nqyqBhTfnjjj4tLPWwy5CU+1xyc4laxIYGqX8U4dT1vYCtY8HX5o2jWShjQcSKiDV+v
yVukrRTShoxZh8ywYbtOOoYKx9jomaOVGzV91126jwPl7jTWzx1LsuqsFORscTfuG05Gro/oD/Hw
z8sBulvkg2n2z8M4WWvB55MRZ7O7kNBCxiUaU9uxNzfTOJGq0yC+HTlguE72I6tJWc51SkCiIixX
SX1Vox512Rs4+A9glvggdPAL46Kz1iHZEi7iDA2TTtJsrRoh15g7pyTUZyR11l2hFB8wwq+bFljr
LBKVmpnwYaODK5R4qo4o3m2eSpqz24GtJZod2KgL3Te41cZG98PNRXLRAXhdOTb5RBQp68ZnPQ6X
Hy6FLdocXC+lS2byr6nrUrwWDW4Mu4UC1Lr8vCm1NzyhCLsyZ3sRD8UOWjridFllQhYlK89fJ9u8
qBikMXyknVz3hD+v3fadjJ+cj5LiWO3kaiZ2Ie8kDgOQxuaHapb2U7P07aWBwkcNotR8ucBVEui/
WjU8qH2TnEfYzmZ/glCFjVwd4VOmQ67BYy6j/HvVv1yW0Mt6VqbvicOhwKzRUlovpCPtwoT+gDOQ
MTW17dll9hpwzH/XYBkbRX0XNz8Gr/+oG+bqXspnlgtKtgRV3XpyMWCa2ZW0lDiJheaCCqEYr1fQ
/Oi/vqvTXRn5ey8ZVwNCHbN0aPJEu2a5EkOs8ACkwLjolwOr9k+aFu4KI/t2gXIUGitcoVrTeAgA
VdOyjELv0e+owEKTCsxjOVfdLxcowEXTMS7xcfSSVxSHNPem1aXNWTPqWeMn3PmDm+wvYKiL0msk
qiliH7gIB9TwL1NpJl6U/UDyRGUU9uHKarIfF7CQ7bCj+BVpI7H5QrLwj1TmTwpgpLZNct4waVTt
p1fJMyLKz8u4DrXfbpb1y+JRB0HdIRiQrkTS0+VUmqGhQ20pmezG6uGDOf2IRfNwGQAbLhM7GjRI
LP1bWIA3IXI/IuF4CXaE5r0LH9TxaZoo7yuATIwkaeYNriJYUR0WSuLXWwUBGL4A46v9uDSHhaPs
xNNAewp2qgPerLL53A2JEp50GjTWCq4zROhkmM9hKuoDQPmc5NVNymB0WNuDA4XXIBEtde77GPWs
uvrc3Oh6GEAWXX1Fm/BKaZVwL+wvtd/l7FZpQPPD7eIx08wdIkjwfeL/ahE+Isw2ATQh0U12k0Xe
Weq8GIIlGbXpt1hJamOj3fpSMCKlDjFb797jTHtMhvqlM7xmw3hn7TvdNVozhPAKJaZOaZNCIuH3
s1ZW8qZ6vgPY2S1NrCVQ7fVKPkqi4n8JWTtFGruMUftefNpWWW56+zO3JxyFCiehTjaqO5qwA5YS
HoM5udgSObLl/LWr7LNKCkI+0yEdvJu5189xtSAVMDmfWXZzhNbJMlq6H+qBSAukaQJfjaqiLwK4
TFJpkdL91tykLQeKQr3RWFUAXX+j7Z22KLfh5EEJMeTdhd+VLWzXiRegm/c4AQrYfYxbtw7ScAkL
mmc51IJyxjgtGFmt6x7jpnAeVXd8qdxPol0/FNFKnRkZfDzhadk3eXOrmCJVYl8tND1oIlMzThbT
U/8BbOkrLkJ8mKzkLHesK7fFoj9e2Ie5evm+djXpGlTnDA+xVDQ6SCLFLoRAXskTTcyPS5fFmFg5
YrlwEG2fiApaMJ4myAATc6Mu4bxkZHCmw72nxDwVYfcMUBDBcNSC7v6c65ep+kVCqQ6elyd3UXQ9
dQa79J7oUYAEh+tlFd9N1T9VV9mrl3NRe0e3Zly3ON+LscEmg0RXL37OinnkWp9w3u/Ux0MOShbE
jDc5FjMMcLgP+TQ0mkzMbBqX+pDP1GrusfCxoTPGU38tKNEIreRgqyordZkvFbFqp1/O15PLQ3+h
FanvnqHDoRanZL6cADvwCjiPs9OsFgq1g+M5yjrIe2SwIpKoSRqZSZnHwctSqG3tgvMwp4Z3fMlv
tmTh1Vpg+GRvqvn7okptT7XvYV3ekELIQs9ntiiGc9t495edZEDlA+5Ip5Rnvp/WVCLcom8OwMJi
AYwdRjDbWKL6c1b2b2qtuez9Nnl6JsKjLTpRaw4Uiq1HjkPOZvIzhIOxsvXkZNSwDZOyfu2qh9m0
Hy8EKVX0Oubynpf+CQeewg+CkF+i6KW71mX8VmvmZ31H8IVV2ZuWvJZLVXHZbDTCDsN5DpBEeqEq
VVX3QlxLYAkraxgOaTkesEndINF/liNhx7jrH8vxPi6YJGOJeGyEMBkkpixd2fulvtVKS1urtAJp
P1VtM/7qxhkGzQDbxtkoIvOXCvL/VxCx4QvP/E26tvkKIr6qekgFH+XH7yTiv/7VXyRiz/u3x9Dd
B7XtWeCDHYSf4w/Z/edfuBz+DekYmZvwDd3gb35DEZv/1oUndJrUjnB94UMQ/gtFLPiBvuXp0HGF
jxzLN/71f/7334Rc8svX/6vsi1v4JZ38z7+o1v4uTDUMA827aRmI1g1Kf/GFRZzM7dhXsLIP6JVh
38TS33nt/Nggb88g2a4d4Wjbkn7Rbm6ntT0VYyByD+LAsNFj4pbiTASzi1PEd7Irj0TrXdmcp663
79qweAL0TejDaHB08TTyXzsJFcTzdmHd0MGf4gNlDnp2kieIzTviLXnLraYIZEvpkdRas+nbol8j
iLmRMQp0t5XwHAr0HNUrOyiS/ZRdF+Y6Ww5yz8mGFKiF7tXij30wKTxtXUAQb+iheb2OIoHhj9/y
IpriAxJEv3es9rFtZIe7iPdaYQbHueBxEkL6F5FkFcKF2xil1v/o3EE/AA/Z5wD+t25vrgDrzwHh
JchByvyjLvgBbT0fERUWwdzgKp+nZjopg5pTHWvfG2/aGUmjgUpvIkVpm0DnTZ2JPO03Nvd6Q3se
GE3qaOCdQMhlFZVoQXIcPg88kgpK5FtwQguDLKWSBLpVpHkLOxRHoYjGTepZ73Nmm/vf7uj/iQf9
3zeIZTnCsrlLFJHZ/iLgTWevHaqhrg+1yVROCZAvf+SeBApN2bqKOMshBuhv9J4XZeUK5+j+dTH/
+bV8kcVyr1qWb+qmZemOx8njiwZRMFsCvZjVh1FrzVVSl2+msbbafaX1t5Eonph8/Uis/E9XQD0C
VQ7cpzx8/udftvq1rikMaOGocQ1EuX+XMC+9YywydvKD1BIylzLcok+GykKJ03aLX6zdzVqabNKR
7Na6bcBQy7EEB9BR8ngOfITl+Z+vg/gikL28IsY1uuHwwCLKVAzq30TVqPflWJQMgayYC4EFw1pL
H7PTjJl7qioW+r6lD0EE3tZJwaSUFHxanoHfWfr1ZGKWjUb/xzAxmHWcxdj5Vb67/CgnzLaTKfAq
h+nDP79o8wsY+/KibQths2WAFXe9L59exBOQlEXKi6YhDS0YzkHqzdtu0Fw84g5HUddONubYvDkG
TZEm4jnknOtQ/0OWacVn48wl2eAdsQNadeewdcVJ85RTXcFCAywVk4GU+eu8Sb91FfVCLmR2HMKG
Nrg2f/N7eU0EExdCJJ90wzuqqIq4tVjck3zR4TLyH//wjr9oZtU79l1SxUDH675lWF/eMRbznBBo
PTkgqTqY6MSpPRKyT8anGK70lel7W7+kyaELKz0aaL/WmoZgNF+chBgr0n9qE8s1KpoAHAKix9Ym
EMVkMCWoiif/cQAkR1lwDegExJ8aMfkw8zZlHn74tUGgVd9kRzsz9KC0+4+GXte+RUPIgKJkvOaC
T7W21hD+6Xn5grfnbdu67rkUPq7Pnxcp8W93JxNAdy6goRxUZV35/cglRycf5t+0Pux3zc8SfU4p
DG07kcvBxMtut+3WlbT8fNkSrAk8j34sQxnbuv7DR/I/vTZenxAeMDzmqfrfn5wWGp3ZUSgemnmv
t5kLbaSC8t2yJUjnET+cSbVkby/bATRJrFd0Q8uIktLMaROPUARIFYEkLN6lGyvreLbtIueO21KC
I228ddXZ6dpYWgB5Oicm8bj489EuTzAyb5vIaPeagE1T0UjckJx3K9PB2lD6r2ujLo5EYr8j2nTO
//y2jf9ewmwk3Qa6UMfxXUf/ssszaBqTyKnTw+KExJ7m6a0lEZwwzWrWnLnuysbc0BrfjZ158kO+
WGaC0I0mvk+ps/dl0qerP7ykL/sKvkheBsZ7nVLGNuhB/P2TsBJthOjhJ4c49HlWddzEsWPtOOYd
yty1DnHngWYc9BOsfXuD5uYa1oa2loXxp1eiHsPf1vfLK7ENsgg5wOmWbXxZ33Htgx/XeEwBB69t
61MyLKOYjnow7bBFBOtQNsfRcSG8DJ0TJ7K43ncF/OWZXtzaRHsKkJWkI7K8A1vYsGbEH16jqe7L
/3qN+CF8h52P1URdzd+eqd7JZetUE0uJtK/9jsYzPQ6gItWzJjz5bjabhXPcyU0QutfxN1eRtOxR
6Nd2gvHYtz6zVMJBrD8z208fJkPNsWhFpV6BVDAHwUC5v658q6SvWgwwFRDwQtqHDCHkOZ+o9ryW
HEIAlX94Z8aXbUFdfUOlJbAzuMLRvz6RA43rpLG75KBbM2yFrtvEzTCDWwWGgqIZvVGHwVwwYeqM
hrIixyAemjMBcBLjvXDH44g2N0u1Pzwz9pdqQ70w4VpccBPDltC9LzcoaL+hWkIXjSOcLnpzSnVX
pez186Otc26e0mwEjbDce6EJxSOBDhjzZ2C1wSRo4C8I9GHOl/ZGTqF2gGm4qRAkHCwxG/sll8FC
DqDjjvmNTocpcAeHZkni0XzTnH1CuvqjOeGQQkqrfeChOtBgkut87j5hdNQor+leh5gQRksgprGL
u57ZUTBXdBgJoifGS8QzvbqxvYq97hNkDxKcvr9GUE9g38Dn2GX7xq67Dw9u1CSOXOpt1cX53oe6
2PsRvsRsSQnko1EdJgiMQ17I3T8vAq66bb/c1jY3s++7nJCIafmyHFOuhuPiahqy4bjdj8rXg96I
NHveeN7bzq1ZDHeh74SceocyaOAYBUvR1IFj0L4yIrEjLtfEIDHZKGfNjR0X6e3s6RuAODUWJRzh
ptUEZGq/hDkefp5nD4I/oRuCMnM1+mNy8GD/gwkL/aDR65t6aK03DFfwCyUnpytUX3nQLv5rGikG
RQutyizD8DAPZnVcpEXZwdwpR55E7aTWh+k0ol6o+/HnKN1uY482bQ7LtTYOcTCrkexmwbP8EUtS
m/JxZmjMeYGpJsM5P9p3GYFBRBTgtgxbYkgxzhletYBA0sCw5f47UBZxV1YzSHUUEg0urEWr0qO1
TGT32v4fnGj/HVVjezr3v87JjVrV+foB6X7ZVVLBALSkQ0NWShArpU44G/Ob2ZjxenZwgGm3Nh6O
Y1gwj06OytP1qrsYGx8prgy9tUoZruiPkX7Ybf/5Frqszn+/hTydfZx6A3sSC/iXIivRBDeRJsmA
U7VwMw4PRRhF2wqn+uJ5XHEeMzKz52BE+RrkLfUPcs73OaFMdmdmr1WNiGhx0TNgdfvT9aNf8OUG
93Sm2YKjg+17vvflBp89aUtrSrnLWmHtEgS466gf3/PUxRwtGM7U0zifNKubT2UBCcBO9+h3xOrX
pheTevvPl8v8daL/csFMU3exUXCUUmFHf99K8rbGYtOIcI9jX2xsU2b3xUTZBYCpxCz4yl8FxMeU
SD6SeFfUP/xc1B9m9Wao8Wtlmu33HhIf0hrU3YsXn6zqB+VMfwLrXm4S9MNBnJi3oSLAjXFDf5Zl
kTEcT8VASN16ICmvD6vjEHc4eqbotnXRlhQ81Qc+ynM6yc+qrtKzk1b1XnbLbSjIxJXREB5driT8
vshD9juYO6dNvrVpHOPuboTqpA9bP6UKxlN5NFP3tqfCOGJ+R0UJol1a3nemZgK5mwW/1TInf9+U
0anP+VGpX8nAtlx4dXp0T6SOdyA2F7BYxDRShEVyrFPgvGa1KDuH/MnHLaH5QxEWs/dptshT87zl
TRUEcnoYh8p4Gfa6CRcUGMepwnROtIWVPgrvjYsdn02acyERGIE7xgsqK2CeDgdoNjnPuHLqzt6G
eTQ+E7ER9JK8Tb9sN8nOiXCkibo9saG+w21f7syJKHNscVt7mXPEZjEQU9W5iOYUTEQFCcPQphPG
ihhtSEE9W4R4VAbrrSAzj1ov2WTg/ZEfYcGevOnEuFZxGgE/+L3DjtUzQPLjMN5Vbei8LmKXWWLX
xsMMX0+oVrW47/P0w12QXMyklYIYJPdmAonW093aASawNq8sgtcFMOGzkdoHOXYh8BhSfruSKLd0
GvkkvSEQQHXIXS6IHojDjrhBkFhTN4HOJFTtthYFuT9WuQ+Z/+843YhdJ3iql7LXDouV4kPSQl1B
t54jg1jXuS6Vyo+ocAdHYUOQwVq3nTevWxgLRmV1pOXdb5zR+x5beR2U7qi4xQlqAVgNqyKd2keO
zUXgEKnIv5xRXWpQn8OBezkuq+7gtOPn6JLTHuGwAsRXt1TQc6R09jc0L86WLSPyfeSJGUyx9+fx
yYJqtaKoijbO0m+GxuiA5xjGdhCuTTSyc7J8SVtolPiHpLsTVnvW01wRUxUiOEV15ZTaxjA6aPg2
E1mrLqa9kyB6MQclpZmoU/tphvDda/S1GTDlYRGRPdDcLr36FY57BaBav9MbCJgDx0bFurkU3W0Z
BqnfL5vGKAThnVAAstLYccQRhyqvi03YGttIQ15c43VERIfiunXNaeeGmRfQc3kJjZJ0UXiu62zw
k9s872BgSbYv03uukILdtQbObFguRhBW+nD20XY+m2qMHYsnoUXTs1ChmUhtcL1RMBHpEYvVNEQC
b4zcoR4OkXIiB689J8hN3LTZ9DAwkDpTA9VpEe59zYaKi7LU15zorBffB32EbkIyxWbK/Ojsqhed
SP8Gsp63jiv0VNLFF+dwSg4yEx37EBPJ5OPGYlXeNWYcXYv5u0OQMHYs45wNULQs7K8Qa4gD1dLS
vtJLBcXqjWiXLOAZC7GPqzS9GibTQoXEVu7r8R6DNdFCjn41GNM5dMZuCyFFv9MmoH7qjVct0e/G
4LUQevvp2avBL4bp8pQZ4or6UdvHRQk6UfDiMphNL3G3PGuL7iMH843z4qFoQEVy6EWC3WlczOfa
TYHoVPFwGkxOueyGSZwhT4vDoJZ2eeWYLe7mJLNeSgHECv9QeZpp9+MClPobCH30/ZlzKwkZ2nF0
5zp59CdQQu2TjCBQRgQqmtH7jsFqIOOTMCot7fQ1TZ/7NjIQn1009HMqToadvtd5RyIqjyul5PXs
JlsKDY7+zfJqtSw9TT9s8pzg7Db8URDixjnA/xRVI4PGNvuDKbXhJllaLmHh3w0ZSHvPxU/GMZsT
ThntEe0iK5otWBHl3nbjx2Kc0LRgJNpYiVlyHjdrmLBnN7zho8wPxth+c/3Jpttr1IccjjBKp8G8
pk3yaqi5sd1JnHVJfAY3fsoTsVvy5s6OeQar1sQd4dsTa71EQJRKifYCDnvS78x2/Cgr67kb9fKc
pbXYDK3bBCQZHBPkIzWd8evLT4XhA5kw8UL8XmO71T0T8Ljxbk0ta9WIYSHO9Z2YW2IGSr0+o606
mCZ4xc4UK03gfcGHeswtbmh9mODtGyNqu/i0pGl718we7EGcgYuBuavrh4e2cNIghy+6LvzWCWYD
yzbI6vsaCfVNTDvc7b0eJ6uVH8cFD1RitvrB8CsdT+6gpHUj2MSc8tvxQ4xCOakTNWRmmq5hZfn4
z5r5PFbtU46sNszM4TXvP7qC5g0nFnPVehnhDySzpy0fcII1cyxsHN9t3gasF6Pi3iVUlelN1dpI
YpyUMAAwlkkyEsoKF3pdZTG7GptgUyCbQHuWWcYJoeuW+OT2kCJJHsvCu5LDvgQ/sSc3IkQylh/y
WLwuvmtcxa5erbP4qLsdYO2CEtD02aNrv+o4RvbdHpzdqUZPEXN68GdCNjQJXzNhu9V1h0lpyiCP
I6i7HeoBpFzRtyedvAgH/8o2jIXBULw2YfKDScB9An9+8Z6goHy6fVyefSs+LgVNrh7JIJlGEQrW
cD4to2x3Gkw0PYuJQEtth3NMv66caLrJrdJHxiTXxfBTdnqKBFS7z6023sqCGcpMdtkmz+Z17Q7Z
sZW2wFewpOCQloOV+9XOZYaD7LaPA68AzWnoY30gCfkZ6cn7qL1Al56Ayzm0iGewsCG0HTXwYB0/
8BTgrkJXA9csfKpHSJgbrXTdvSQ6ei0iy7gSxdbzkoekp83II0caHUsyrPNCjXWWnTnWOyfrPvQE
GAI78TQXNxr97xUnP9pObYD0ALyoVzp0oRmQSOc5Gpdq20jAIyhl79zGP2aFTf5Cp2nrcIKFP09R
0Hf1NVh9xjTUTkFrWBj27AdK6o1APX3Vw8GJksIL5mHpacPk3+ZtWPbf6qiFA04zZpbmW+SSoDeF
+R5U62NLawQgTP/aj8hKB7aBw4jcdjV0wP3I583XEp8d7GvKNpGdWr1ONsXi7rIERZm+pA0GIwbd
U9aHuL8Te28ywV+7xlaflng16MOmfhkHYp8buhubOmdrTiJBMNyr6Ltim+Hq3FgmhnkjAzc5uUW3
HZv5sx7Nifat82kgIE1RgTNwk9iutDTQACCT0dsFc1Ztc09/S2IzaDJJokwrsXgh1abDykA/rtax
mK50f9LWy6i9WoBuE1R0nO3JjG68XYx82sqnA7L7YRUzYoYYRuw5WqKnmAMcZYWLz9kLBgSgsLnr
b4Zj4syBWDmzydGAic9DScuOaMLUtLq1bOICuKN/LH3n1BLaRIDYskon7YawIxDO7lobo5Xr4kPM
3IbL3mdI3YvwdgwRzA8dCfMdcqpsgR6X0vmHBhjfmNEOeUk4t0QLcHDqY/cqV80gvxYfSV+fMeVg
U4SLAH7luyjnkx9dIWxDnoA3g5sezg2V23UXtR3bdasTuPct8/J7oJoPtdPunaF+6ug3AJinyUHK
KohUQqGzGuECTEA/YuHzacuswpzHZWzS71knUNSV9Cb6p7gjk5xeooGeMONoovkHJ4uMzbusivKu
8EjNYCnYOBkCwlR1A/VBDDsIAA91O8cYx+z2zAiQR6KZNHST7TvFEVv2gN6DCK8nJ9HZOo1yd4lm
kCpGYpBJSUIwkZbEMFCqqC8vf3H5lsuXv/5QQQwJDngVeaT+E0vHtvPsj8v3OZe4ics3+owP//qe
y9dzgwaFVeh0+erXNxq+7gfoR65+ffnbr1I/esyQGpOpHoZ7QxtYc+AU1Hi3v/5k0dVi2f7+Y2cp
NjTiy9Xlf15e5+W/fv3LX7/st58S+eKhXMiMrgTpe+vLy9DtBBp8lEbr//fPv7y+337kl+/5cuG+
XppfP0e9xagvn3z4Has5Okc2x3Wr04uDLeVww1R4P6SoA6Ctffh5v6dW7XcIr1EaefFy1Fq3380I
ydYLAQ6MSrEepYT9rBG/jLemR4GfFuNrEfdBTLjCkJXnvKUNKmtlGuoClb+2abv4eewmh1u9B2jY
QfJNmqiDMTy8IF31z25BwqI+hgfZYQAzmRBDwGlwYWc1jnZzwBCRwScJtQKXanyUWAmuKmbvDrBi
xysgjviHCakmDhuOYBxA4q0Xh8bKEfpP7DvRfap/azFaEsmQwAJUwZ+YiKbAOywl9bk2LR9tkt9l
Uwy8AiWzXsMdS6p1Q7dvY3qspmk+nXM7HQ+5oUC3I+y51rxrZzWHCCu59qarLiZFOMn1fTUs7rqZ
ySGwvK7fOW67iy3nMeReOevzBE2diHhpDfHO02570ZPbqfS75kCwS00UsW/uI1vT7qMtSjrS4isr
RAvtEtGA8nArQ43pZj9Tqea3uf4AwBA8xOJ+h8gL3c30McvFHWTPg8Ots3LFZ07NJkyuRhdD9bXr
Zpu6ecTIDbfq3JprV8C5nYCRnmlMUPcMRNUU2nUxNf6N5h2aYjzT1/jQjWFX6T0UNQ9Qo+QcFI/2
vHK7p9QMvStIOEHScvVMf36rDcSOTJN2bWrQyS20YBi7HiVxS8hunwI17rI7YuYq0j99dz/hkrNI
0eUtRadYVLid2uuxhPlWhiNzLPNFDPBY0fTGx8bNKl4t7XQzlVf4R4obrxqDqLl29TC5stAprQzu
+tVUec0uLKzpGElyh5Y55d/6B8ECGiQ1dk9z1p8yHGVrb9GgQhVVEJcNkxzH6o9kaIK2Q05rjN6u
bImkcOb24PW0PGImmbNfbtwyddBnKrOBRkCHp5Puc6kXHc0ZiIYg5TYXxP7YhEHsayP5zPDjBIVu
fuKtjXfTPBp7A72yUjuSN8wrRmeyoJTGcDT39S1vTZ4Lpgklc+VrLYXHlLg/ZI7ARQtVGFfSG+vU
tvt9H6fbfNyWtS82odZzZZrmYCTTCR5gufGaKH1wp09Ll/qBfwTacypw+ACfwTvzPgzNeGrdb+ny
0C5Lvm8WQFqJKc+zt0ao3W6XqGM7FcuHbVFJwr2+ycvwkRzAT6ZIVusu69idD5mtHcMYt1hT5OF+
cD1tHVt4BbC+M9ANbZNUJ18hz6pXApa49c3Eo2Z2cGl1KvATby+doxWT5uwKPMU2bpkI6LbLRtz6
rFxNCyy5Mrbp8s3TaZ2VxtYsEDG0Ap+OnrsvQkpS9XIaSYzpHqXM7tR4YO5HYNyukwQmxIJMRle2
/U0345CuqXbbLuha4iKK166JijOfAU3o+tRtSc+6aXM5r3NRlHy0tbFvGvu9BEEQeBaKawPIH9Gi
aEbEWGCjqbtXA5hah55y15vLp55OK0rmB1GPu+RnH0bGepqc49D7cuu4xk9uwHGN5YYagpxgwx0D
qHfGLuysYttr7kyIjegJa5z3GK64AZGixKA/SpMGP8dkWNqzQXtO5MU2/0aNMXUR/LDcOi5Orq2T
zt9MavgcifbeL9MKqSPeQuVFypJnH3NvjWr1KElg2CWpca7caTcs4igsny6qNRxQ8D5qidaumSlG
G7cJAXFoSBXbTzsZt04FqgmZ0gLFWFSEzpmY+YrhMaVtYTbpT5CPdxgHFUPWwmG1WNvkXiLhC/IG
6kM153dEm51nG+s4wwLTNT47E8yC7OAcRM2LPxMclEaoAfqxAIyjh2QJ4LfXRnrgftgRB7fUATDU
PHCrhXoG2WRr0Uwwui0AeQA2s6xuUaxFZ02/TvT0ua4l0wlz/AiRTZBTZWTAC2dG10v0nGbWD9HM
YSBV62khqyAtKSlkLtx7s4sDV+WHknNqN655ha13FbfaN5myPozuK2pWDiytqM5DR86KbT+7BllN
zfus641SW5NAUsyHSGq34PaanWfoxyXDekcZ3pAgyuyM0L9+p5XecxxNyanRizeHQg9wlwhEj6NE
wsfEJek8Lsu4N9CFEq4N8QdXHh9OSshKZa1jf+Q8WzAnrdJpr6fDxsmJWk/68CPGrgxlqBv2PfTh
pLffexq4cLzxTs7ujqbo62B0yQl5+Q9n4nt7E3B9xSExCUl0AnpI/U1f2Eu4M2PfxuInCNBCkFfv
CxE4JecNDzhEMPayDAb32IUkki8h8FPK/MaraefhVb8CzIG5Zayibdh098Khp9FY+aPsCZMioslk
9eSompA0PMClSIVxamN1xJMQ37uqe6x9zvVen0Eire1hazqDvkssKn62qqMu0YpiNuY82CYwjUog
zfqQ7+0u+hm6ywGhirujFGFZHplsL7LlENFZ/VqnmwjxRjB/DIvAr9g49Xg+TWmBGHg41OWwsibc
3jrgnd7ZlBlCPDtLnkIamchqJ6wayXQrrPmxLAeawmYyBpVON4/le4SHqjVDBtTSPJKIBqxqIonN
8Tsl+7VXGYyRQT2kmFfyLb9xDtNix7wVqzIOc8uL9lkaF1xYApN6Q6OmwRmz1eFBbAubDgjNipYx
zKpkTAe8+0eZ5ORXtDCjwWiQLuNl92lPwgtwJhgp0wOc7BLbGpkqMZYEw6iPCwPalyiLXnqrc2gS
gFEvjeZENC2i4foQLjY1UJvv7NBfbvKOVcfR3BMP0addRR5zERhOBFZMJAOIa7K94m0IOXs9DeI1
MpLAO0ZLYe057dCoQzVcyGnaiqoGoGOn143rHEgkHvDY+2MgAQ0enMYEp/J/uTuP5ciVLNv+yrOe
ox6EQw16ElozqMmcwBjMTGjtUP71vRB561XZfW39AT2oqLxJJhkCcD9+zt5r7yTe18OKg5uz8nLd
hYudnKco93eTPj2NwRb1nLZum2brJE3PcSZik/hhckZY5Ou4mnh7jA7TgcZISPr9qrHIv8kq8VZD
B53K9q2OGGfXkfPeAR/fECvcCRhBuinPuIbLhcjlGQnfUQ+tq9Y2vAODuxhk9ODMrn4G7pcEXC43
ex2svLnf2bbvQeeMrGwuYChk9qwkOvQgH36rCcJJjmptt4jWMBf1B4NcoVG+MCdIgKH5+Yq+/5My
rrLJZ8kmiqda4uwWU7DqE55OV7k7pTUn9IFiTf4XJZeP3Q9vOmFlVURyz/DUGT29z5J+JJN3Q3sY
pf+ct448FHHSHWjd0pQusAqtk4puyp+/7HrG6w3iINMtGSxl44CXRavYYivrNTSZUXWhhumrBRqc
D6BWpCJfoAPRzwGWw/zOidx1qXz9cH9wQxIJRETplMjhz4MTqHIVuZZCw6V3B3d+aM3y4Crd2rUF
Oviy6z5Q+gGyLVygXplGsSgrYwWNIj4OzquMI+YEOD0+UeeuU6tzd0bqj4dqbFCgWSW+dr053B80
nXyU+5/YrjB60RBa3v8uRR431skhNQlZlMSUHOL5T4EcGKIaQyi3pWHvRTvVh5C21GG4v8J//bfV
5S4eMI+Ja+5izLK7hLDNSgIWbCUBjUB8eZs5PyysQSYIPLzw3UwzLDIzf7sK9vffWVhRy9f+36+P
6b61eeDvktwZDrSsIXRinW02uPWfRUfIX/vJoLk5RPPX7980jijeRhNKt7ICFmjZznr6FGeIQ2S7
U3H+CF0dmLrRMEYvcDk0gm5E00+47LANLizSmApCDeBncDEWei+XU0FZwRXQV/QWeUjbPDuoyz1W
MhcBL0cR0BxXQbz3ic7c0g7a/fnifH7ng2RQON4UkEdmYHZaHmqJEYtNj1fCsPvxnpl4f0jYKnDy
C4ZAjVYzuALXmyfJCrXvJXHgP8tKJiuqOHD9YdmAIeUh1VokM4zL5a4haOZOnosnqu1B88zP1FZy
78XpDi23fYDu/lU7tYbFjOtXynzTTWC97g/0s1cGjINdN9TucsowZyTQuP588f6nbP7PxquYpEg/
Qo3N0DPSJjbxubfm9uNbm1WMcmav8dzBIbiE4vK1dKyJVpr8ZI8DvZ1/4+ZHAIWIBmIvhSd0kQKa
D7Dy3yG+y4Xqh8fMAyOjv4mMcFL6GnR59TfFuXaBZPVqjta7YRpvdh+3S0nyoZ87T0HcbyY1RrTO
uz018S8MVavwR2h3HyApbVR9/Gi7KB5cwNQoMN9anKTIdV5HhwrE7b/0fk5fM2qJBfjmCvGF+PJx
bBwOm5U+LtEs7XOvOGo0+aEZ0TLHZ5EfLYmAndIMj2fLqC+nZGRVKg+lO50ImuJQN//Vvx5a+lEM
HbpoX0wSbARfzNy63uJTOdy/9rdvjcmoZFg2/8j7l/VOuutmFO9/+77e79HX3//y/n2qJXVKr8UZ
6BlTIRJVd+FkZUtGDb/JPTxj06TV7scf+JbiVUO3Ka/A37hUAAs39+Whb/SVB/E1CbwjNC1kp5l+
HgNQdMwFsQ55D0HjYIInq6qtLQmghQ+E4ONF3AdPwponYTYIltTnDKuzull8qfUYbfQxBrwR1+4z
t5yh/+76Uj5U45LM2GFtl83ZYPE4Oe5BDACBPUg6xGkmTyADwIJNFDdFmSYHZ0yOY5uPFzvitmrm
3l04s/20St5qZJ7bEslnbeY7GgnmTivrF479xMzIemvbGORtqK8mGuUV8Wtq7XTGs5HU4050IUU3
fiDXo8bAURZtLediNf5ujOr2OqpsW7e6nIHp+8aGXW574FETb9xFHFkoFVFcR4jMt3QiOetL47cL
++GQimnVpkySEgvm41jSohFq7bLnTwNUK4+UspJ4vjiTG9MhLDMjvNtpH2UNf0WGP4Vd6Ec90lZh
eKrYyl+H1ITF39r7xCNTggSUYWq30vZAr/kkJzWwglTJoA7QyU/Q+m+1iceqngcBbeleuDteYx9m
K+NMucgtb+PJ6Ja0wwerPS+x3AvL5CwRRS/CH6+Y/iocWUzHRuCVoAk3cqg2fVkPzFxUt0Xy9Uv7
yTlrOCWe82I4IQlXceiu8E684DiRB1tMCvwQEC8ndH9X5RBsW3UOihbZWmMdmGPmvoYuuAk2dqqe
Z3NtbpvG1sjfLUd840cOuXWZfTBXm9azFloyjR1dno8VxLOWqgJ9xxCp64Nqi2/xSquXKpfDuRWR
tmXuurY7FaMqN7ZGAJKG71no8VWzjB+uFV0HcrcTxAB2xoFyEBHsvCAE+efXtK4BB2L008R80sTv
5xynynlQcwZbipLEtLHNuub4EhoMgYsm+qlZyqS7oB2LukWY1J3HfPwkKy6HDDpc09J9bBx6FdJ+
0of+Pcr6jyKKzq497hJ69nZC/Fcy5T88F/2Z6quFpXFbiKE8lUXxxaef4g4JH50s+qbWwhmPDdOc
0hMLvc5c6afTlifMjL9GQ/zqGMmzQH+NGYK21gYLEXdXVeQNAUGtXGIPOLn5dANG/5s0UApiG9NM
o3N3Gler/YkG5tYbzg/zRXZtQnuHhVLV5fekO7z70a/Rw1vuBvYAmy25RLn1maq5FWAys2j7t8kn
VMGLE8QC8DSbTNKhsAjiqqNPrst4neguTfbSukyh/iY9J1ol6ITpw+ubev456EXIRiN1kMlQerS8
5tnwcD20TBNpncByCnB/o9WZZYAutZ6+9PXCZHaLXyAzwYG7FkN6nnjaAjTWxfCS1LLaFqpg1F8f
o05+Sgz6jP7fYzJm1x3bam7kNPv6wD82BHalTbUAF/sQjVa9NQqTNigBbiMacqMY/NVgjBerd+iC
QeWbunTbN4SrjAw2OFw/ROQCj9NDNduGRP3a0OR1QvskJ3pX7rxmmfBPwiDa65GAXgFMAVbs9zAn
o5lJvZo8I1qZIZxapXcvHhxIqHaLms7rWDE+6UgzLojJ5dqzWK24AJPZz8cL22mNt+MunXXC+2Ro
HztL+wp8fMQOOlHmm8upv0K6XE7YzbXJWXWAbbVOPnQpgOKQhGzMlDkwrDIf3mgwwSb4jfi56Hwm
BC7s3nJ67qV6r4aKcszIDn2cn5qMAQgG9W1vo380aGAZ8TfCkDSzHq0UiwpppjfcBC3sBYJQo8Ha
tLGOosbG4Qgoc1tY5UxXQkryFaKlW/h9AC9P79cGzyPjroy0qz3nZOsKQQ3zys660Zo4Khufkgiq
bynHd0FfJ6kgp5fTr2pGSzVOwOzKtbeabN+i2HllakETraODHGfDL1nWMx7Ze9TjcNvVn4EO7YZT
1kXPtXNiqG8v9t9wxq49JoUI4iAJ24qioXjTGnbb0q++wyihFVjBUcMQtAGMZ2xaGvvLCfCxEO0H
wySxHBKv2mFVwObV9+jaTJ3qYZz2ptn/DCTnl7RTV1DmchFEuQ64k8zmsfit0xZlc+0fwwY23oia
YErqDcfkF9V+azG2oy5tuFqkPBp9wEWEoH+T5c95Y2AcqxG1lVHWYWWgBM77ryl043PsN+9hgRfX
aXX/IaSbumCWTKys1+9wP8XrOC/zfcRaIjQGEQgT8pWG022lNN5PSLIKNSgtUGVap1LRZ9VdMqj7
SL/4s4xer4JD6NkXb3TEcz09W32KUq9EXgGwYGEHMmFO4ax5leh+5vZSRzZ0QFFzrIF/LsoBr0gX
DDB3w3pncRADVhZHi8wCSUQ8cLgqHc6Xuq4bjJ/b36kx7DIf2RMZaqyvplmtXLSMhE0grcItSWao
9MRm9MCb2ob/EnhZ9SwTku4yEpG3lJvx2u86GtAyhRBsT48187yTL6R7cmKyFPCWAHStbQKbcjCf
oWGefTO7hb2rTgE+iv3ITGzw3frUzQ8eadPr0eDjxbvnHMzZdzKN2bEcaZHrlSqOscUBMU3nztIM
lG4yQLGzDZPwZ2NH/+zBSVDP3R/grVLMkgFHiuE2td3pELcWmiDa+qEz2JTWbKKG6HLkCKQhA2Hv
L/cHY0K5p/kozYW6EqqBBsAfZlcios+FIf1TABl5kzkjzkISSHc9ql+TYNvTyGZIqnNHMlw5Tsux
a/VnatX+2d1Xka6eoV5BBtFtE25xaS5mmD6lLSxaaYz5BlcEVWKSmFsPLsAyJJ3g0SpfQ/Kur/f/
cEIDX/M8wy+1ckFA7yC4DZAUCBNFd9q26hKpiH3VoZqpdIudTvL2OGYhTlFf/GoFCGuC4ZxTpnBW
GU28c5jQEWOGw16PEP+4gXUB7I9srgu0tZNii8joBC+FC/lHDabcmibHPYkrfjH0jaC01Biu55Kf
RliVgKO5biegjIn0L6O3HaxqeuanQDKWu4lN/YEQUmMleqNEhtePS2dw+JkQRWID3gpbHFA0xIwm
UM00HQk3Ex1HhkjtFZiEXdBbe83HYhRRTmQJaYXd2LNhObvEr5+ksghyjI3NzMxZYqJjiKG089jY
3cqLqN1hZjLgytE7cZsJltRgp40kNdleDY4nXMuanSlu+ceWHm4c3jJANTTitYq+YttKIMQ96gvE
A5goxSGIEVS2VkutOOfci2vZJ3uDxh8VlNbiXnojAYhVbjb0dhUZO3oIR1Bx8husDn8eG+haeMna
EOG0x35wDgnAPUfJmG2VbB4qJU6qzSF8us1n2muwWQeBlhR4QzjLW8qMA0HOG4Feh6NrkB6zAvMx
RSDI+JEVRnU3MU0X1ZORV4BWhG8wZyyEUGWp4aySbbPA1BK7MAKaMF57ORyjrBe/04D0Ckk3D4nT
eHGT4Dj/T9nsvok7LIPar98jRGKMNaNmyI5eYL5UcMsevEHj9Mn6b5EtNE4ERWXlU9lqi9Eg6Xi0
UhReEO7YXCN6nuC24pilWpSwsBBAQU0oFHPjTqx6L7xlCeEKvjXRGphKdU7i76yw/T1jNxqoTgu6
oJmqrSBuGfPjjAdzbPADNSfiBkt26NMEa9IDjVeiTqwEGGHAjMcOdGZkzjsumeQqw+EDeCbYq67b
FSEHNjUkJz9piejOxXEau9ky7Y8YjoeFY0ii01MrpJqR0c4aOVknZKwylQg3Zj0QmeZk3JV6Jp8s
w9wl4meQ+hE1OIprQHr0NJPo2tm9tod98C7BicGUKvApRcaxheOzKr0QAVbW5+ucHuF8jZPMbtEa
Vn5aHydJLn3BhkEC0D7q4CnqmK8SmIBrqIePMI6vUZ07u8JvgfW4Rkz8GumA6egSBae/6iNByp2u
7yMNraenGn8/R8sh7tQeTLN8M5lCbZ1O3giNHABpxU+oime3yXiaEnF2utjjFEx90RbDWwMzVzkD
qhNmHqNDc3aOH4pKCRY5YUKi1I+6bzraivap1bEPQAlFqd9xfzNFDrBSJgeur5heXnW1G7Uc6w7z
D3nvKw+UaKeQ0pAeXfUC/7h99CptaSNaZiphv5NYsbJsMozoy2LoLsTNUAb0ktSjh85EYh2P1Srw
5e1ujb+/Y3kh+3UaP0QYk4IWWyj4c3un63TtKs89try14NbKdlUKSsTMgM6aUlmhMMf9iUKEPjBN
Ck8kp9a3H/sOXsjdQnE3++mDJDuZC3wZ2DDqXdtWOxtF/6UST/fvamSDQtPH0wqmALF3QQ3SRy0K
qKj2+dADIpElQgTT27qD42+xYVAVwCwzrLZc+TWZuKJIzjMSpKsdhCMpWXcwtqZz6bcW/xa8gKw3
d2umHmq3cMpfOOszM1PRjtnLMTVSik3cNGV6iwbypMjbe1ItmYTEMd/I6J4PFnr0x2tv9GIzDAxw
70i9gDugilFXOeTKbaM1q0O0zGeUAAZwTJrI9DRh41n4YVVAWiNko+tygocbMOD0CsxzofuZ0Yxb
csJ8SQSqqMyqQHPXwT6zeMfRRZHynhLqgQO2c9DMxtmLqIEHBSlWY3omUG37651smbX88yhALRk0
1br1gw7eEt8JSSv+s6Smdp0vQxF8zuTUUIIyjpghIV/jtNtNJKn42m+r7/1lXhfEBComNCkG6gZr
CDqrpUJipNXmT9bT2cKWXo2KXpw5FFBrPX5HWkMhjZBCDGa5ipP+FNvWlzvDvFK9uQC3ZWxcYdM1
Wecj5sfIGbkX7AfitPmQTPuJ2DjQJFzkrfYyZnjKq2T6hIQ654Ay9dFiPmxR6aTtJBRGGiqztr0z
vhlGkrvuUdy1oxYvRxQeNDi3LuJCK888gKDR7b6fqNrdZwRKTsm1N+3vqOLoUJExvLy37xoLTRDf
OlJLjkX/ESk+O6Mkx74syckmbIg8vCm9mMmDMKxiO6eTHhM/MXYNBoK2k+OGwHWbEyrlvJcN2qsT
yfEwwB6udf2iWqc9N3UnzyUz95yZ6R7C5bifa2AnG+prZrFoxpP47MJBXHvKSH00iUr3s7Vmmf01
lfOEh1TvFu3DMIzJruicz5bgm+P9Qeu7GbIYHiatsiEFxSct7PQALivyaoNDyLFQ7ns0aMhn7ck8
T6Mek6KLE5x19Ilhe79Vpv5U2dLZsJbYR6sLjohRqIfGdlVxxN/VXv3Dz8ggJzDtMeq4ROWkrQeH
TXK+qPQZ6xB14kNzGSYmcn7/aK8d7AlnmgAiLmiC8ipPo79n2ONv5zP/NEpIyD3HSentXAILtzT5
nQVaBAZ3tb7KBr3ZTymOp7vs1uh6a2mY0BE6Pj0KA2BhlAnDfFIziX5atwxgZMnojxuRMDM9/kh6
lKCpi5uB+vHRTquLO4ZYytSqwd3T5i5q0ybmWhq0S0klg8SBoonY1mch7QIZzi8cduBzLQTYBqf1
hYt2iOdWTUuAN+t6cN5kRcooM3K1CVH3FG391lAZL+uRNei+ENFeAVDmW5CMCRpbBhnopsy6qWI+
jXYuZ/84fpA1d7/LXILZPcVtvajHmMOtVexzl6k/nbV+7eYPuQ6yZAimeqdDiaBSRC9iChQdwFH5
bazGXdu/GxqG64CyTMCFodRnZAw1TWbNAdcLatueTfX+PjnOhzagTRMGnnkTx9D9CVckCS5Cqi19
CF8VheCK0pW9HgaKQTZUzBB9E3EJIEwxfk1TNK64J1ewBHFjdYglvCGgaB1pZOKqo6PAvRrrNvbE
IqFnwBHRNFhqUuQ+UvbQzWOGDiCZOs/dlyljvLiKDo0b3Wbzv2zJQi64mhDSIvY2SC+fZtu51z+H
hnybuKzwKEFS+esS1BuG3gme71B0LwaYSVasdGJ9LDZNUV9Sf2J/9PaxEX3gom9XxYARDSoEZQnf
VEp3O+U2R19SBJb01n7pGNjplnkrvWHJDy65mliTneFM63pauuBgljHKTztEZII+gAQA2t5LD6uL
kT9xjr9oIQZB10AwN6/kfbvpEUWg2Wd9bicOfCnfLhpKPgwitCrN5Oa3E+GjlOXYSCDBc4pHJlHS
gkumlSackzv3KVna50CpmXKR5ldIleeYRQZY4E0aXY2NmFdTkRNGfAuzfrXLg5bwKNrnC23+HP+s
id1w0Ix02PhDcssYWi1rC7NMZqxiEwpqBoxP2oMPAJC73ZseOJNEl5op1Bx0Nr33fVTjFinDTeaG
03uO51AfvLmd0f2Kaejs6tHWr16p/xrH59AvzR80KlA8F0qdYuEkO9tSzTLErL4CJPVd6np2IId0
H9tmd7bGfp/3HP58APDnnhonzxQ665JUVvIOuU8CCCkF8k20/VzOFciDBZkf/MAhW8VNC+VKK26k
qgHwyLgf5yukMbpv6U+vplmcYQpchhIcSNCAa8X0vtcbsaf3zSGnI5SVhvJqmK8eW4dWNlEl3vM5
Rj9lm2VRsTLN4pbijhOh90N108HN8Dk7In2f10PuE1QHLrH28S1yg5cyrR8LJT7kFP3MMmcXDQWr
WmJ3C7oaS0QzPR+p+1xTXlsDHUIrnjv7GeUuSVjgjEd+UQtncKHs2QqZVw9hFZFOySqQVpQd+G4l
LD2abzorsp81MVC93X3DDjjb6uYR0xz065BQgISBR5cc+6PZeLeKYKxU+LgDzX1kgDWtZPUdtLDc
DC4unZCM0WNOLnJAjmTc5jAOa5boCTOLKth8vZ5LWzBIYfNLbg5maiLc/N1875pzoHjO0xk1IN2S
5a7RCTnSNHnp5qCWbi4nRivYEG4jQRY9BKR1wBrFLd3S6gZ2f7kD9u/PvOlxaSfO9FB72nPXz1lu
I/Y3qghyTy7m7A2eFBsBCaIEXIAG7CO8VqN7qYFU7u4gqvvtEs7IclGcNbTT9Bb5fENMCF1HCoRd
sSwFiOMxbLw5819zP4yLvrFWGEtYHfDXrnLAHyUxsdMkLlqd8S4It2EB04PfROoW2/nv9QmpFaUr
2OQeqRCSoSao+SQFE9PpLIagW91/1/y9ZLLfwCOBx6tg5szHncolCcC0uJO6+Iwjau7Ss+lERZsC
PwWmb9IOKTSmJQ6LbdVxUXh4mjKn4cPL2cO6PLuZuXVoUg/72MzJSuJil7l0FINwFtg5vGzlJ9N6
yo+2B58qms/2OWFjaWl/2xUnlSBnf45oQbtR5W8zTXfWVD5vvR+stYbDHVf/TH6Hujpbcz0ZMEA3
507hCGMRDHndchTPM0oE1/NXLvAjhjsYMrTBeq5Nm7R0Lll28WZuV0QI3DgKzNsmF0eJJ11tsWho
a1XjPktxbRT1j5JPbp2k/muLscaItce4BaAU5z5TU9FxZIS8FTRC3xp1zAtt22cxdG9yPmVljXuU
vTXhoGCb9nTG5dFwTfB2rzIV3waTm54wsm3nK05sKWVtjYsDA1KzC5H4o7EkPo2MWFrG6EJhJfAz
YcYKnu3v+9qNl45Gg4GCfSzJWykm6kY+stGynj24gxd3Er+y/AbGbPxgDEr8wgkXHUL8DE0vTua9
lcbToTYawPeB8Fe2m1RLZA3pQ0LvYZklFU0YxwVdBPQyNErvmXHOshgi8iKZamAURh6E+87gDtqL
JFvD73tNuyla+U2KCGdqGfHrMl7SPCSx12QDGozgrClWLNOdXjwLTRQ3P26NntFK7atd37ZXg+d4
TFyEbJPd7EU81JtmemjpeCl0S14SvPmF0ewrbDnocJxtH+IaVBU8DZgRRhwTTGL4zUZaHXtsSAGE
uaFcehG4yrGWV7BHmFqmNHsyLJQ35RzZ1MMd2Qvis88tJ/ilRROv0PTiOnJafFIIODv0JH+QPv9b
oYKmMC0gAP/3n5C+/w8q+BDF5b/zBP/6B//kCer/gNPn63BSoOZg4QcN9hdP0BOgBl2Trzo2wzS6
Mf/xfwqiI6P//A9h/APIjun4luE6/J8NpuAvnqDl/YMJN8NkhrcOoHGwXP98atc/1ID/iSco/s47
gONheKZtu4wGDNhkf4OmBIMGqK6wbfo/2cr1BJwKf8TKyDKX56F9m51kiXfzeuMJC56+zOZAuL71
PmofVvh9qZRDGKwbpLR1OGE35uu+xY2fev01K3M6lcMcmem6alcAvrX95rEynHJR9ay5xpDD+gUD
xgGyXodx5O9VcikJS0a6Qu1q659pqkfre+5A+1KUcGPpJ+QGM3eFXtKY48H/7dP76y36d8Si+d+8
JabOe867YlqOM38s/47u8TuPxYV89b3SXH8XmlAewky7ZFU8bTmkbp15ghiRSow417roYbQzVfpD
g/22SjhiNhOvVFZ+uuzIwFFJeEJ4QjnBTmimpbPxZn1/6DsfUGmr/f/83A0+vr8BLDzLsj0Dfbqj
u54jrL/RInA44kyHq7vHgP2R17BoKyt/zGmPLZAIllu27YdieC9oKC0n4NiUcfWAsNd7LxMNW3MT
kp0RMikchgzWVAmfd5h2HRZntBrGgikcyqWY9N361leVu7JMrV7QM1yWIZlzrZ0dYd6SJJGorWGq
RzLh0QVpza/cTkmGCJgQZXG2rsrxyFH0HbH9OR0Em9/ofZh9+OpWkH9RG+x1xXy0d/YGHP6j413D
qKTrV3VMp/z0VZ2yPlA7rTf3uRb4UIUVNtV23Qu6ZnSYV4ybECuJW0MADztr/z0Vh672xBLPh0KA
8OBpAJpxgjWkM/X+wpE/zShi8UcQzVKLkDkL23WE8iQTzns9jHxfW7NscjR1tLeqls6yN7Vv2aVk
hbqS6TKWIpflfamDEEYPHuULugKneuBqQeyBZFp39xPuGNhIjI3HnDMiP0Qrwxr5sngUefHNHDmh
09Nv3QRLoz8ZX+n0MvYgotNRfHnR3sB9DORSkpjjHYUO60w1KBcQ6x5T/JRhlnyi614js8Vx3ZCM
BtyBjThvzxxLrI0eWag5lblFi/GlKNOWjo3JVynAnX3zwdbCZzngGK479Kt1iY5CcHhtoiMZ46hG
JJBpOyH1Jc4868EMupoOAZ66eWpSd4+p9uxZUMAy8h/8hPgzBQE968cD0M1bQMFkR0ohwBAAR4ov
zSEmOJeDuwp0WEGqVI+hV2AgrabPvH9FzFdDFyreqkn8gAF6czPsPKL7cL0R4LcsfrZJ/GhGDPfZ
/B6aFKFM3PXvTl19qjmvkpa6dGFsKE2tQ48iUARHJPb0nHTxwXxxPZbmudY5FZUMu+IpKEhbxhVc
QQdwK4O0ckVnpCy9idbnxHy/3pBlvEhl/zCBkYhMeYrKZiuRpnvjsG/T5ts1Acv1h87PX0mSztah
Pn5phr2uO8SiVrJWDR+LN/CgEE8xlUH6ByCbULmISBCkOmje0JItIJahbBHvXuq+ZGl8EJo6Jczu
1hF67VWU0D0tBDqZfHro4/Ipcdqv0mw/GR1uRZjBNOtDgCbdDxo9VtHy6yhEFoW3A19BB8DHLzaL
0F3KS7dAbk/awsLNbq3n/Q54LmRHHAphfTGirpamZEF3kV+0o3+Ne5smz3gwcHymAVL6OtnKpn4d
UZTWfYjGyP4ObF5AIb4E4ePkrJJlXARPXlKdE59gYT3EoqHZs0F6jQOEPo9JqyoMHEqZvN8CEf9V
cOeRxzdy/hQZscTTBgoZ0gzHDbiHYlSVqmxIvptJyHoJE6J8cmW2MVJwToqBCqvGBOQhsx7KggyO
jmEQUKrJ9a7xmD5yqLlg5dyBK1kZFVLXye7gw2YckHwfNFJ7mWIOnQ5eNOgx5r4Nun3SRMDSg5tp
5yeER8/Yzimop/G1yhxzRTIMbtxBv/75valUq8ApN7IPd6FKvkgYW833N2ISCnBuJQI+94xuoVjr
a4OUDiXCz77Ga6f6kbqVTLo64IiiWXiIjGtQGY/zFxLf/UgHjryjfzNl8BQSHNsODVhVQv8sz/vh
jRZAlCO+cBcw1Sao+w+1R0YeLGrDr1l6tyX9xXXso/asO+pqTQcAVTnb0gzomcBrX8aRXQMtiV6w
ohm7JO6QNrBkRtLBH2GEG0MMD2iPwWMa75YN/aLJVqnrXhy3fAfSdUxj+wN5GIdTJeqV84UyKIZ0
P55UTMxK4TdrIs2hsEYeljJItFXniQVKyJe2oc1hG4wkJ5XsB99zli7bG9EDEP4q682Kox3MCUay
hTlsLGE9ZFXzFkTj1XGh64aF+2bMKqK0/RnFMIH8zvppzUIEiYC14A9NEOfIKvvm/qWJMW0l/BMZ
RuyBHuK5yPrBCHuhCBamYxUSyQt2hhiLgYZ8SeuU9EgHX//CUf3v0eoenRh6cZjfGDrph7FJBlLB
nBN0Mrb2mJSo0uqrjTnZD3gvHA5+OVSW7mXUAJiG+sT6wt4zGbzm1PjOa1qrGARXbtrTCLDsz5Ru
5ioJzK9KC96biP5MAL4LbQ1T2FDfWgLeaKCf6VWWyFdtjUPzpC07mDe+P4lzZabbYfKeE3tcaZ77
kXuTv+hyP1r9SKr4ayL6u3OYGdgUIgm+n0YzkawIuBhVLIt12riEkkDnV7S26ko6V+XxAnUrJLKg
YmUZ0l0Uy+YqUCREupzdYcGw8CpLPqCJoVmExuLsFHiiwYL+VJ7+wnwEKB0zzMV8wWuIvTEILPoO
yIBO2301OOUvRCccT6EtLyarXedTsgVNspdhzccjLWZs9gvOr/DUB3t3zPpFk7tX1GB82GL4qWK0
q7U5AeIwX6OmLbaCnjyLS73sXPdlIPIkDb2DKfvLqBOnVh2c0qa1RCSUx7oVKPmVQdbd2lwS5w28
zTNtAzIwBAGGZY7ZBt+MFM947lYupt7P+a2TAbmh8+cx2PZHWHc/lcZNnEf6x8CgFoUi01rhvtOa
fM5d9MedNNZtaXy4jVmh6YgXUmQ/+6LXVxXVNjlaeNf8+uhn2nXo+h+oGNRSCeKqguLVKZi19ACr
SHsu37BxrwYruxDDue8m54ne6kNSNdBAICVMLjKw8SWYJyS2QAQSKB9CyAL1HslPof16f3Vsj2ih
S/p8U7aff63lMJpL/WcvcX7RGJnHBS5gmviRZsvWYbxLTvzOCy7OVD9oPmmmBbmxsD5cOH0L2Xjx
ZvT97Nr1N4KugUynXbsFdABD0Fo71YCyrx2QDUzuHns0ULEhp/EOaHsmohD4VhfV6zCnItZud4AD
ths1DHUWKREL055KTt8kWMsmBlNBiDAw0mSnkbqN0LHcVA4IRw/RE4AleSz94QrFzlyD2SMzpzAZ
qZjWwWgiYnZwX9tdX51Skb0YEgd1YtI5gOnw7cnEOA75yBBSIVyKcyBHHbWChno5Et5LkhL0VShQ
HbKT9K30Z3iORRHTgLGJryPI6+Qbw566pANR4v+KUXutC6WHSy/hjU+HIT5NJh6+tAXkyX1YLPOg
uYxMw5+KYmQjDOPHOk+1berjRakKQTZK3rVwZqGttvsxbNHyEgHZBnTIKg/+8mgaaq3TFfwv7s5k
OW5ly7JfhGfoHIBPo28YJIONKHECk0gKfefoHPj6XIj7qu5NZVqlldWsBqJRoshgRADux8/Ze+2C
0c2x8Y1z7jKHnQZyeKD8MOwKCwznzXMcE8un5rxD4RXDT7ONfSu4PYymGFjSvIo0a0CSHW4RrB3k
Gm2qFr8zthE078sHM0jq099/vX1mTdAjPEIXb18EKTiujLLE4f33NziPuZo1lZH5zx9x+/+TOQ87
fzAem96tT9VI0DXTX/Z2Zx9Hs3c0et+a10OCSyUGLrc2yISnVuaCuX2wl1/o9oNuf621/YhiYNg1
aBlOelAwJW6fZmbI+SIklT6A4yZEcSpjJ1yXYiS+B2jqsbatY6EwmtDJbPaJZu7vK4lKuJbRie3j
2XdJtEin8MUVNS/L8uOXH3P77PYQkRXwaLd/zBfwAzhtwrtDFqaIWEe8bh7edKsweb+QWidt5B8H
uoxNgTS5Tq3yKJVpnkPZo3rBvXePhogTkyPqvYN8BzMiHNBWxQ/E38UPOoitnTH5PutAC8Kubiz4
BC2y3TDKt3q01aaOpOSunJ9HzaagYYY9+VGUM4IDMUMFQzWXNwPu/0lsXK+qNxaz86uwreRkFxlh
rW5jryccMmu/AAi5YFKLajIuVRg01O0jZp4sNR+yGGXWUL1TjyA0j2Ryl8TqG/53TZWIYCEnZgDR
ycXsnPnRQJxiBQTCxPMkd4ZVi11m8fit0NEdaqYf9Bc+ZgQzx6KgSkU8dOqNXY4P5QgDD6+YgYwh
ttKTnHow2WJO7jwwjTj32Cog+1IFxiJ/n9mQyCgncboe1LlZ1lk3GMCNR+pauK4625bytwClnl3L
1hfQW0C6GY/vur60EMNN69hT0YOlCTGyCeDmjO8e2yFMr53ENRhxy1BqlL+G7m7ODHmqXDaw1ijK
M405+r5N1L5GE1392JBUl77BQoE75rvvR1dSYXwaAKneVckQQZYpfzt4eI5jW6MFVt1RjiEWw2H8
wYhJo8HwSX+J6BYHdldyGI+ig8dsegDUjl0Mb+KwwnWXPk0d1BqO3N/pwnDcq+X04HrMsDMguFkf
/RJVNx3ryv2Vaz/GjYOSU3tts6k74rm7sEvuDXw/JD1ptelt7zTNzfSCUdXaZOXAapnbT0LK4CUy
2hLiUF+sK3IsOdV7j3pBKgRZPQ8gkahYyzSwQbvxYTDdx2kU9HKllUE67OzXxPces3osDkmvLy2T
80cpw/sxtQD8OF17jvQIlCrHModsf579x2BTln36pCxH3iXLDGfR9nA0eZoW73qqhHUiLvJ74uFf
MYts2I3CQZKk8UKMXkQErWRXNZvv4aL4ZBNzjq1I5TEfqq1bqPq+Bi6PATJyMbxiWxHOYwQI9mC0
qE4ymXcHJD7IC18sBkHU6N7FI1MYkRIDjwjawR58yClx4RzERfjZDVn9ZGlzk5YDQ80Y+81MP/do
WPOPQenskHR7Q5vVsYde5QxmdYbjuUXeujNM57VIhlMcE/Pnj7rd+XH5Fs5W9uSXAOdC1Z7HmiOo
yTik9rkghtmBqF9E54iujI92O9OQGcPxXmj6JYGnr8Rnyl0lZoiXbobEaOYcb4kaKndrOytsdcY5
dOnRQ/PvFZCUqO+/UkyvD70OfoTFMnigktGz2tfjpK6KKzcmahEpW0Ukz+wcrbjd1UPcoy1Bgkkt
gfhQJe9OUg2oSyKY66CuijK6plN9HzrFgGgL5U6Vk4s15xunNM51MPHsnCLduvO32cxRpadFiUc/
P9EtpfWCMouGwiqqpu7sjkRyrshMUVf42I8JJQ0D4MDVezSmzB57kHGxxl2DTeKBejrdVaoMjiFu
l6yXD6bJuL8sc2Mb+dN9SH78SRG1xGVjyz2TDO9eeCOrjCqnvWmGJxdw46swxu/dYJkX9dYoI3np
wf9ldDkeYT+gd6VgLEzMH8vAeUZ2uS1da9vYGv0D1XmnKkWRPSLBR5m51SIsoEoHn1FRTPt57Juz
BoDhC5KkQIdu6JXuwEfQWvPcVzTn3WEQpGH3dOB0nspDbTIOV115p7JXhUUYa0O0ZVgSnibJOKg+
F1XdgMZvz3bVmld6lgypuDhXNQmvnApIBzyB6pKn22dJcleDTj4ZoFY4Gi2fagVpEmArHhbjFA3p
YZyGAjlrDZjLpJdEvDgW39wo+/Xk9LRtCEg75THRAIY1bVvTsDFuFqwLpuy3qCsRf1p95SxCSz4F
AeHQUSAguGjAWI1m+GDnOdD6APOcR11CfzHdjTqbT67kAN8VKbAHgVQ6bt1N7DNA44SxWNH4p9uH
qUXR39PqyLoKV6hLMuFp8G28yrdPswq5g4kh3SyEeUJjYJ5un9lCz5wD8Uj+9fduyhNEbsRKZUzk
T67C5Xr7DJLo4u10sXl6OsKAQrl2+0KfoKiqdIpnbilcmsUHaKee3JgV6Kvbv4W30uXvL3vs/VvA
LO8s895agG/9x/fefsDtw9/f8MdfTTNlvj0qzMkq4gz697c0C00oKvHl/fHNVmDyLbf/+NenVk3L
VsTMd/7+7n/8p9s/BsBcMPo2RIf/8QxuX/7jIWRg1RyBY7W+fSFenMidjS3l7wf44zv+u5/y93+x
MNkUCXa+eqkWWQjxhbs634ZVglwMVW3MPAv6y+3LDQi8kz0SEs5G8JTgBT56FR7w2wcfRfSJ5qn+
99+D5Stg2WjdhXm1rSdQZDhsCtARA/5ayGTPObnWnmRaZi9XAPfVh6Tlg41xqkyGv1Z1YqzBF6LF
+0xebbUL7PwZTsOpCDWuT6cApQAlnKYAgwVaAHV1Sl3zHfXFUQ3jZ1zA7SGNwIvCS2/XpxJC4orC
gg1yEpCQfWLFuIpws1Cni+HVzQpmtln9nCT+7xhArRTNhpHeIwj1n16VVRgTsns6sb9Vv2mH5LHR
PdaSPoEM7CH0aaPvuFmKFaMCxFwOQgFDLw0fJMvK+NljdPJmHy7SXB+MRn/guiBGo9Z6E+O8h+IQ
8OjddHEq43cIi5095rkc3Vcc2C9xMyEesoPH2wShBKDPZHr8cEZS/Uh1XHt2/abcL4wvGXmJAxqq
4WAXx8GkA2SqcZEudl9uCTPH0Wc/zs6FEe1tK3q3l+eMyqNuic+zgrMvUpDu+EJho2w66j9Yqzvd
V+SfR+WzkZXnUcv1IkTPkIyUwn3AxPcNK7ET00zPm2/DJJ5ExRi/ct19lxifbeAirGqTB7vRz4EF
sBVt1sEiAXGlZHWHQPZQG+qUU7tlxByf6i6MDoWcnmqiBe6H8LdfTZRFTQahZuSAzNQbcZJzYRaM
CMYjoJlFDSE80BPlghUcLU4DMn/VTsCIfmQWflYUW2uks3IDpY11Gbw2lkHk5inlf2TgHmhep2wa
f9scTRmkZYHzPhnjjtjmo9WHBOKMBznIS4e5fYVfmfL83gzSF9eCVe9X8tnXm3S6NMJdoza+NIE4
eMm0kd37MDJJrkbjAzvkXTZY2b6K3G81xBg7fdMhfo0o7J19UKdno0d6LkciE2giPAW2DfzBq39V
TsGv3MotKr9o76REcU69k+zGxhM7rp5xNdoNWtYQ1VfIMGkZea1xHLirApU/ilK8kQ5i7ywIrJ0L
DwHmNQcZj8DETVN8KmPU69keUO8dHHipFNHo8IusDVdzygtYj1Ao5cRZkJP6KUA8Mj0hKQXdPwef
fp8/uD5wQxsEJdaAgosxvNoqRD1VkhxPS5GxuzdtfRG+JpW/L832G4eyI2cJ0FYD751rYv+PXPGY
ALPZ1Fqk3OnzuYrzryrZZXH2XOXydzCazXao6pMkQBhnJ/6xUNrvrYmS0m1htWZQK106qms7Bw7j
ewug3IVgQv/efqtyRVOygDvZkhexEa1HYLEm1pElJTsAM8QzwVnS7YNVPTfn0ed1k1H2fZJkmWnk
J4Ku6bzklJcGlOTyHVtMtrOXe632Cg4tp1pY98ufMJ0QLlG60uB0tlnH/moI9cIFz0pD4DVSBRJY
M8RpinShdZPTZQCKVawqSIyuIgZZw45aL3FmVYx/rcjRGo/1AmryUP3a0X3BqIDdDFhbaEZ3zria
EIptzMmwt3nEzp2PBMN0P1raPecWLOxuDtCEmFrpTbXovmZQmNgtvgNGmQFcKbF2VPMc5n6JOiR/
yNqZdpPxvdA+A6qR+8rzadh573YF2Rbm9wIRG5h/ieJ+ScAVc/g8uNN7K+SHoh/Cu2G9B/tIkfeK
vGaVzvqrYw6psuwpkdUW9n2wDr3odRlIM+1qVhD5un3g5Xs1NkCPiwZkW4ZwamwCvQ5DSnorQ7Hi
C3C005genYAM7bIoXPxNy9Pv/AQCGZW6cgSdPH+fNxj5QIN1yK48HhAyWItGD1LquB285sNuYkig
9hRtG/PYMkhTOTgoPD3M/NzfQ8BpuBFnrBoPGBPoEC53ZNmTtlNFG7snQLaEpBBL48OO07ssrz7U
0k+3hxSxNa3C8yWQ0VogIlrViH32vneQGPaPIZDshjtI0XY2LOvbkNC6wc/6I9S/tTHVayQ5UNHV
/Wgx3jVofRNvOpu0Tk3vd0bLYFfXjA7oyKDIKw+xmMsDJye1LjjM6OoUQE+coZvtXHqwqKrEj8Ri
apxmH+QX5FsivegIpmBGZTReZxV8ZKyhtSFe/cw6FzN3g23ZDwZ6xG1vuT87Qu5X3N8KCgi/E3Jr
NCoOyt7Se0izxQdatnIV6A7Z13JO8lD9UkGkze2tcF8YrIE6lgq8ELjlfRSaZPJJ4yngtkRa2Vnr
bkDNW4Zyrx2ZbTrjkBtfKm9y+gZMdnpBBrpVYMAqdPMtyx/ySs4wQEfCnaO149T2pe8bvdJgWLP+
3jTLZotgE0Bjf5HmxMKXUiQ1WF1YEqLDbeD//6uYhuAg9/8oprn8TMqvf6pp/v0d/1bTeN6/pOMJ
13Ns4QWOkMhV/q2m8a1/meSJkLbwb8UMQpv/pabx/+WKgLgRX5okhCK1+d9qGpfgTuH7jN5NdshF
oP1/o6b5L9kmcF7IO+QHEZAkPcv7Q03T+alpdNog5XFaidWijbZWNqaLfmV/WCf13r8Yx2gzI4M8
gti9XQr/KSr0n7oV64+QQcKwAjQmiD9I5yGf1PrjwatSVI1nIiZzNBniYEy7cz7ew3rE20jABcEM
gfcFo/L/8WGXvKh/Jl3B6x9UwsOq78gB4uKhN/aE85FtvwrbsyD6p/gfHnKRsPwzEOXPJ/pH/hfx
Cipk/0dl46z7+Wr5DIK3ESjJZNOl/0N0I1CP//JwgYXaCoANEi6gVH8mrra5UcPuam7qxPAUIwwk
uWjhTtE0RtGEFDyLt06F4NaTEe133AsXWYwZshDBfmpn9OCBk6RGGIAFoTlbTgW4j6au1rMqxAZN
B8Ty1ux3s2++hf5grSq4yrupYNiAfw9R60rzxgNd8ksMggtm1im6fQYlAXsSOWbp+BDiGEItCxHG
YydP5jbdgKIuN94NDD0MG8BuUJDNo1vZT/0y3J7xy2nN5qNmJPiOV9zTDIxPIYSs0lVvmaRyNhL9
6gQ0T2g5P2s/D58vfUKPA8bEYRxncxv6JlGn+K/oCFlkfv9sJ8qU2UHDSAxBVU6vwkRKVHIwcHNx
gmnjrzGUXfyRs5YQ9Bv6I37eD6dCVRyy1cjS+RIF+vq6eceL8zpO9aZt24shxrfJZozkd7yyc4o1
vsXdk1mwJUbcp16rUYSBy8u9X31CT9WbyGKcB6YoQT++6hYFZ12rdzNqeGNAOZaJseMkiI+sYmDs
EaWycapDk30AiPhyDL6PsATuXnDgns2PsqOsXgdBsbbK+VpZFa2xfNqqfgy3vGwco6bvpcEBNCu2
HTXSBhAb9g1o84mlib9lOOVW7z7WyjTBDd9PX9QSr+TZb0RE91Hp12lEspQDPhlKAGuZP38RI/Aa
1Z9l0f7sOZbDklgUxmnLqNdYTxk9En+s30Nd4jLwdnaJRd7xhldRF1/mWG2TrlvG8/NX4ehXk1n0
VD16DeryrHVxVczrpBa0l1EAg5R4igTLVU1xNpcG/6WiS2q3DO7DkjkAuO/eqOEeLGbz3MHmVLS8
agGpCaMHeNjmOR51AHCtqNwvww/sPaTFtVsw0ckMAoFGC0p48rtdNNJFS6M6Nrq7zLEgJzsz7bRc
fceDB9mwaj9lhSrDiH22/yw7FRn/25idLzNP4JZGXHM2Wi9JNr1lVSiVAn6RxiVxbC5nNDsD5Dcz
tS85sF366xliB35nvy2v0lJPxG6h8bKsuyqlNiKDON86JpS33IiPUES2QOwwHjZcP03Wjas4p1zH
jXOLNY2zRnHJ8A1Ds7+90TJg0WnCn+RIPfKz0MB1rPEhLwaDmH2Nc5ZH7zZWPF7QmyNBATm/XL6l
LRm4g2CxUm+AFJZfSf9BtxK1qKPc4CmDDE/jj2cXMitBLIR0zhEU576XHZfrRk/lS1aM95MtKEHy
7t1qvGhN8sa2qqBWuL4k4kOqaTXYoO01+EQCRb+W9t1qis0DXfwdt+8ZuVp67E1s5TUF6pCpR+hN
pMj07SWou1ejVOQp9Lx8tyvPzNDyBHj2cNliLuF55ElT7NM03CaKfqRY7rgKuOHa32Pk2ckBLirs
X1pCrp3S0QTwZ9ew9AEhBh2VNLJmsSLI8auwumd7TO8z22LizZ1qLR8cIK7rtmeNd5XaSW98HXxe
41aod3+Je/Blf1WTF61SOe2DMmpW3M7TevgWDujPejH6CAdQ2UWNdtG5IUSN6LmGfXFcLqegIqBt
slnMoi7Z+HXymjvfVGO7OzOoaV0U3lVUEMA9bsg4A9NQTZjP4OuEJrc4jh+SjFjyb+8nSI2pXUir
4BR70WerPicmogh5UihvTI8HSSP3q2tZqIaJdyQPWPz1SKgq0igMYMvp5NWdbcpOIL6OlIfZ8Z5i
Bx4Av1in+cdSVtfEJZZnGPe9Kl8NO1M7lUwgNBN1+349dzuBEkfa42szTK9KLmbO8AGXOhkICa25
KNWvi08cgshzPzdbFlUuxhEqbMXv2Y/LGqOKd5WI16bcDlHNdEE5hIVh4hFcjaxl2L2d6+jmV8tE
VSqb33L2NwM9rMhe7mOXd3TWvFytQf0/QJMx8fOvBdNOGLATqowll7C99CYvRbFoIPv0DpkZDLdl
cdcGaxBZdLysMawoYllW0cgROmH/WatJX1SOhgxwqAKtZ3/BDGDtTJOXvHtAkdfMWNQyuO6sn4bk
qUVB2jLBn46tVO/LS8JsnxEzvm9cM2hUQV+TfjTfnqBlQLFr+vh0u+BF3b1D8CUiAc+inLeEr2L2
sdhHk0rs/bb7wY4crQs73jJXZdsKp3BrtsXVd9sLW/t77ETfVRaTZOe7cNHn7G5iG+990nhkgqlK
I7fubIf5S/5rtrx6nS6rGlyAirYRYw9LoVvNATCskjHZhgsEZhyzazCq6VDV0DK6OgSk5beMWErM
MpK8p0B5eysWkMJLbqFYTUivi6squSlsPT66VUyEFErQEsXQQoTMl50v7vILXIKra1Q9Dc/4mT36
zFsYbhjpYWrhlBeMrzWRFztX2AgZ0qoEPyR/d1G5Z45mb6DAMEQuTRQmPAWS6CBhCphEM1YrFNTR
KYBbB2twepV+vE7JStiyyhr7ui4IR0tiUrdgEk/tWY0vM5Qe088eOhsRVu418wax53fVcPTvbems
YhiejT+APQUh75N5u+6iNt+agh/FpvrZinlbF+4j+BKLDVDfZfy5qcCmsDvU9mC/gSDaBKLY5wNl
TZj25zHt+nPqgZZpxG4A5HA3G8ShuT3hQklCTtEofqBwA1ZajTyUtt9HC2ZlBRY3rlucqXN/5DhP
cy2SD7PSV+gnRA30oAfDpceCERq5S0scT17iV3Z4UnEZ8HLmXkGIV/YyzIhAbeiajBjIXK6ynh15
Zq+ADrmKewNFVEx0SuPSWqro1Oo5ck/QRUmiGbtj2pTOWoJTwOR+7b3wlzvlhHp1xruBjJ6NduLV
mIYD+hmkxi2CtjFYsfA9GUNwVBLfamrjpW5riOeG3vkpBRxPpd4UChKq2c/BwXDVnT03D87oled2
zr6hbFC7AT7K1plpyWNbF4N5CKRF/ppVb0BBMbjyHZOyLASZa9HZtTB5H4Zg/Jj9ujyljsLLJix6
iUjwuuElgLexCuyFjUcHsIvNAGlZcJoc9nTljpiT2k9Wu/HsDfoucqAGdBrAbzD2LymTJua34c+q
YQP665dIGiI3JnHAz2CjnZU6eYf8gxgRk+0aMB15WHFMbVBV9IuJ0EFyHu1Sw3wzohBGR1cfPEeb
h7mGLS3NevGpx3ToO4CEHEJXWUxfwUmenNgvEIQxCVa2W25URzqcI8NyY1WUP2Dr1F7r4N7FTFcm
WMTYe9MGA1KS0tYW/pHMnV+MMYl6Mwp7TyKdNevPweemCmOrvjAMRR0ClLJjUL8LOoDPTMHNQ2dX
T2VO69Fo2o+WW3Nb1Z8Qn4DKD/GHCycexaI/rdLcXJKC5o2k4qUv3GFZgGgj9OdsDhZiSmR0BrwM
FLUZdwtLbmPIhAKPX/52RbFQJH5AW0uElwRLLF3rXegrIMSsHtF0Z421B1CjREXn2qT6YvtaThLW
KrYQXqdRmNxpI3zMxWeU82a3XpVugXdewAPmW9CvyboFGKwrkWynIGy2TpL8Ql+NkqVIOIGkjPMk
2WNSIDHgcEtlE2ThKiw7xhWNp3Z+xHC1t1BLGrb5mixz8cjOtjmnr7XMG/J/RvFzmfRQbB3nQA2P
RTKxDAiwc1G4D9nCd+ni5HXG7rdGq7RiCPmLUxF8NhtjWt241MIF2U8Olr26jtjRYSByGRO069Tl
koW+K03720IFW3cWDIRbErlV3RPXZjCKwCPJtBp3cJw91SbxAotdlZiZeC8t7AQKQNbKbhtyIFLW
o85eyzhjVSyGdINA8c5NgGWUeG+b+Yh5vVgj3sLp5rr36Bc/ew6s2ONx8sOOWEgXbPqu/1lE9u/S
nRnBC0pb1FPI4GzeV1R89LjQnIBbytatiQkTu99b7g1Pfo2swar8BccXH6OAMPHcDruriqfN4CO8
jf0Uc3X/WygdbkXdcrCd0leH2TBh8eN4pEa9F3hJ7ZwYpiRwqp1lD825pbSAGGOYqDi1ztItNaUH
Aqwlz6HtOWww+Iq9Hn6nme28CYJc5Ic7R2kIHZiMuswSG+Uaz0ntP9n14HGaKNp97tC0H/1oh5CT
qhmfEMgkitipbvdhyoBEJBdHhM/hBVaPeGpJGoXYAYIUJnWaukjr6YuHGbIVHIqcOehOolEpj/zt
lz93MZIobzdKuC8RpNENHAxWmwHd7Rs4pw4Oo3wGhtsdqawww2sPXXq4hA1LnyV8FHcUwsV+0NzX
cpQP4wz7MKFlEPcjqcOtYpSMYHvXmfYLyA+CR/QvF2HLxof30OfRfQol/FjiTgxzbyTQVf8KhGDU
FXOfIXMmQi0sObsHeMx5dbncu3FLiqG3QauGYnakiRy4ioaxpznFtd2dJkRzUWuPBw+0O2r4YGUv
vn5Om1yeEhKujhQxA8LYD+NypeUMysD87Z3GRncrdmPMiVFZEtU4q+V65oxhJoZzgnuFS4pan9jY
acdbFdOapgOB08uE0+wTStXSbyizrTEgozZSNJyMqw8yyM7VWF+6nHAB6SHbxXfvJyiZYncmyC3e
MYw0N17p/CitequYdkIoy3/5Rvw+pkB0PpSJVoCqZlWL5mdFo5mVxAKz5J4ak+BJcs/mQBPZ1hBK
lRVXc26+smkicY3XUCocCnFqIvciHGtHv/DgteUPdNkxrmPrOFX1tUqMnzUUbNrcHL4Ks2E7YaaG
HmTlUeYw95NPXQwH6cGqPKgbSn2aY0aOD9lhaMeIgiLafTcToIUDgTllVT31gpNs2GHtWBA4qYPL
wUREu55cMJI8zHOJzeOQLUEY4XYIAgSc8BvuQgRfqjT3g/hmaL/cz4zCd6FV3NsBLbAEbB/pq/m2
KBOxhWtZ9aAK3Lr/Ktr6aSjiZ78Mv92c+17ecGSPS4RsOYsqclHHFMamiF0FBaB6Q4hib8i9rHZh
sLXpRzGzZOoOW2CNt3nGO+Os84jfgFf3TivnisLk4niKIDOTnPW0tnZ97uij6/Lb5F5wcIV7J2dA
RJiJL0ZIJyXlbaOqdR5rQOc7gGOLabwgm81w9y4nFCTwxa7Im1ezpH+icRKECxkN5K67ieriEdEf
KzPdpO2EpHjVkWu26SnsyQBiEQxrJInN8Ng5WtEdWjzvpvfNo0givNBYF6pHdo62BwipeUweDbAW
hwlyDGa1/reHmHqTYoyCMVHWgA7sNqJGWvANZN9iKsuJklcFJv3GCk85ZKEVwMG8yMoDE0x/Tff5
FfqY3C3nOwhAajs1bzYdDFhUkDJLljeiCfcEqIK6WJhrTX3f+9yO8ZTHd3lK+TO5xqky7ad8bL/7
ZUfkDG6I9VBM9xmaVBYUUo+cxNtPfjbvYgidvWUhDWzbaTMlLGGLNzwrXUL+4sWuoIeL7jQiSUS0
YD/m9jAVS+ivVemD4ag1UDMiHPLaeetT/64HNLmbSfnYuyjPz1WmGdLMkriK2jgOCA2h3uNisMXV
aRznXFIEhctSn5n+yQyrHQi7lnsOdw8ABgvaBp1fJ4qKdWMAI3VMyDbT7PyKW3J62/rB9qEuOwv3
Q05IJ9Bk7mzfd7md5QX2jjr2Y34cbPshbypx1uim3agZ93XBdKcgEUoNMQ0n8K+gTv/aq71e5sx5
UTXEnJqkZMMWbUypG/qSdpoZb8a5eavmYl/0zKSDmJVdzxzhrYU1YnsBlZwfPkqnApuKBuEGf6nt
HCgqnUxClR70OL6FKemInm0iRpriU70wjSrfUcdmvK2L6euw/PIowcOT19J1VVW0h3zeYRYsclyy
tFob8UayubNlVL1WnvqsC+NHvkxi20xDpM/YFXIhAe3wAto4wS040hSUwa7GfB9lkwtAKpH70k/V
emDtteJQEOkivwWiNZD885qWUBi3Ish2RaBIFnZP+aTOWP2usUHXsJXsmKOuqFiyTUqnjVem3N3g
Qlw1WDQy3PgL1Ms1DQ+7zrTD79Zu3OX66pj4700XTxziXpzvXDm5AU5gaj88RqSnQtjfQIhekrzE
XZnEm0xFHI1+eMoa7yJkVpPea6WOVUE+TDfSfAQIzb1i5b9v1IcsTvudQLaBCKkDeWZxzXNx6zMd
30/BnI3RAr+ZMtxL7hgPQ6p2ntZ3ZYlfb9Z29ujWxq8SY3+E7co265+oq2How246sBVZp+jdM37b
cy33BIOh5IS6BjEulnuRRuhlBoYKPshiUmRzWDsXSxGPsnCEFmvynm7vlYjaO8PlACEReK4bmX2W
mvUdS1G6L1+JG9+COQrXgzDVqvEbUkUWmEgGhl9jpl87FsKF1i/uhIxpzwmuP3RXsLwXboRdGi/+
QhlKkNOsiRWKt3NIgpuPlnKlPDpBsloWoGikSwuQbfnJZhe8tOjotpqc6szOPsYR9yvBQqhAf86t
TPd0US6eAa4zBqSx7KIJURxriT3FgL5GrpdAOOAvTcCZ3ng1Ng+jDSqAw15HGkaFLcNFhqkYB4QW
u4SFKVLmtkesp/cwGjSgO/MIfBZnbfFifIoQRuPc+WsIMghEYnFtpmTX1Q48IcPdiSHeNXV97N3m
ZyOOk0KcETccyVsR/vLCZBeCnKO42kkMgrMUoOwSzCuRF7w52jl7Od50f8Lf0Fl35HivWnKHi5b7
feRZBJX6mSkE66lkOaU32q/abaWGT2nTUk6s/N7DIyiyiMI9badt9aS9O8eb4FXZ2th2oqBE9Nnz
OhDmtdfeRXUIQaG3XoyaYPiARE/ywnghUUebIr5GQLuFqiw6A6R4mpnzFmIPdpvmZ2BjudK9caVC
/YnCBsrr9JZGwR1zgmtrsdiNxqlOUIHNtvqpM6buY10tWh20fLr6SWPwLdHOy2y4L2NGils3Xgxm
jqvMkVjMauLTueJ/Qg5/do3yh6v4h8xQZ9n25mYSBrUWEWSeUT/lNSadls0ymwW4Tigu9LG+31A1
dSLvCq4FGELVh2NApuoQuq5vQK3pW2FZ7wzMeVlcvDQd+90N++JXrOR9QY4kQkFBXNdfTBKVcAbO
/XXO+coEqbt3mxSMUYE4M9LxZSGZWBxrCRrTmwKC0Vq4T5Xnymcn7NDLcQgEOYWgoUHG1gbZXtXU
3IIxi5cimhw6m3SD48QtuZZhOKDSVcFqDAofdl06XgksP0Dof7eRjHHQfmjpL+EVxrtYe/qRg6RP
/xxIV0GvyfYuWQvJc2r9t1l4301vSDZ2QekUx9W4JVU07qCQ3KCJQ8rJ3Yx6ik6CRm+sknjBudwO
eXlEFwHrOtd/uouN5JfKJn3fCpb9hHiJVRGl/A6c/eYJuE3n+zVSoerZGpwANhodvSnSKaybqcZm
WTc7L+zkdSz2ZvE1DvJXGZDJAzN3JWTzQw+sFh1W5yF4QYvL46XgXHI5LUQd8DcURhjszDxYg+xn
mphO9JSXg23nHESoUONyW+WOBVKtuAZ5twQcs0DqGLnGwi2UPWWJb/kvgxU9Kdzf5HiMRDbUp1vB
0gCRgdUw5GdhXNsyVQAK/UedltUdeJb66pnHwTG/FSNRSK0yvZPQyVvaN9HJsPKWlDJnZ1RmfK6Y
1aEC9F5FM7o46x9pCyR7FXrhuaB2cRkxNU1tH1SRPQ3+0Nx7QX+sQKnt5zZK965FRgMs3axyXuJJ
f7YGpEKDpv+ZYk8hqSeSVRcSfQgjmJDTfK9ndpO2YtONeCPs0GOl4jULkMrRAFQvSrwWRhIdIbJE
h/8g7LyWG8e2Lfsv/Y4IePNKggQIGpEiKfeCkIX3Hl9/B/J2dJ+TlZH1UApVZkoEiY1t1ppzTAGh
tz0BWN2hSvEgPBLxt+xTf62FgcAviPHSGFCTglE/BRpLNjFdJ0WgAAw1TUCyfKwUEyS2RgCMUBq3
XwgwxFREloBdx6lLb3SkjShy835N9CgW8lUz+JdWw8dVga/6NXSxlHPEF1ONQLNq2YGGlP0G4ScF
z2WrGCLEzDyLIB9tjA8n8nuBH4MiMjAtrvQS7yAkJrMXKSgs0CfOKz9KzX0HGVUDZCAWq/zpgnBj
ovVH0ReS6FsWiu1PoO2W0dCn1s1arrFYtltVMtutSemiKjhaMGmtq7go7CIvsH9OFEJBAekl7V6E
G+4YQeuxSlazEIQ7YM1520GtXEeSJiOUtt6tgTYp2J1NmZqTG6PfhimR4cORIGAXJNvbvkq9AzH6
pVOvCoVFQjVmCnTpJuEsC5gTnjbVYfAO5saaWZVnGCBLsZIju/AT98PkSUTu4B6Zbd0weAaVbGZ/
wkXKnDdkMpbdlkAmpPCzy9kLr7cobMxR/IkkIqGs0DKQkntSq3/NJKp6ShOIGElBW4N5GE+/vgP7
J9kMVImG/hhtLR+TYGcCHkzZCkQiS0Qb9IOrKoD3UbsXeJjN3EZbdYdQnuykxMXcIAs8s3GboReG
JrLKx6nwJpPZOpCe5cjf069MPalHuRuHlCnAtkoP4LRBLQ59sKbWsIAAOPWwPro1tiuN/AQKFln0
0Irpd6qyyox6TYo520fdl9OXKlacWrQc1JWvCPLGy6xNHCWjc0hlZotX/SsXDdqksknXRlJstfPf
UJ9hW+Ly12X2Ng1BRykbkXJsHPPQhu1srQS9jU/WwpStcH6yUaqe88SnGsVhirw6Yu3An8YvE1fO
MwkJTas52+FSs6G9IzY0icTQqCzIlQJMqyoRqhX650ADXpNx5SM1KNYasQr5EKevRlGdh2VBg0Sm
lLXIgocJN1TifkMbDElgNP10bb+PW6xd6CLOPeeIlRaRMJVXDqX/L7+MjkKbS3aqiJTeQuBYmUVf
IwoAQRiB/xygz3szMCcqLRjL+VZUUBNHo/m26MvbAgG4KvXesjVgEJBmg7yrZ4NMa9VW4wjulqER
0IYdQUyKmYviuJ9TOpei6lDmAEamrG92VZmcsrIi7lKuOjYkzWIY7xzJ79+JfsxvWBtwdyWk1NTN
nbz6YjdEUMrYsa7BVxPTaNH/jBTR85sKPWfZn1AqLoi/YHLY3SxV8LE/qKUaIp4mLVX17zLHsxJY
+4rg6puk1r7NwmeyDZzUnc9/GGZOdMc9XxdxeBux5QW5eSQkoN2XmfSe4npdiBWSMzAaiXtlLwd5
bN4URl87mUDzU82Tg5JMPzINEbsjwdmTqS05apK/5CHNTkseKQ7R5d+G47b39WEPoHDXINR1dK1l
dyTLzhgLDL4Z51KsFykdW+zmsQBzHfssqtdg0U5IENoMCqVTPlxLcSpsXWMJZWMDVoxen2nM1aOh
EitfwRgrrPMgU+jU55FDuAmYWlCSbRv3D4k6SF45Z+aaiitOXXAyEeehoCJxSUoNEj8CiWOHFTbe
ry8Fq7inSHkog3mc/9+3ssgAkxpypqkPq/q2ypvT//4o/UP+6te/rdp6Vl5+/YZIvOHsX6WIFThZ
YCdtVVLNa+4j9Xh+bZy10VaJ/bsYlBqhzcdbHpn1QzooAU22QHE42WRrQtEsFCizdbF4AtZKKeHX
gh3nYvxKhDwgazV4sELE/o/6Qsto4BSfJoPBkssfeWt8J5cpEKRd1KbZtpz8h7IZ9gnUgzPvIfLE
EvBLrEGTi7oV9CIsVHJZArMPNhPmogupatUm7cIEAcy3pjGPZaJqIGxL6O/zeleJBX0GHQgXQElS
6wB7eJdrbbGNy/IVLXVLJWF4jTNpnY1+fxSh3DuDSe5mwkGLfY1yDGq13U4p91ABlD2WQ7elr5+D
i4zwDOCQtCI+kYzIoZWcaUjdC7IjMRq5ZcFZT2bLlMU5rCBlX0d+ws46ecyyot4KSXEfZYQZsZ+R
66Oyg1RG7mDWPbcFgVWYLqYEkpAkt2cdqAxmwgHNSVPvqUmRTjmDhm3TXvMEfHQcqRJ1p6D7W2tw
0PnfggmhXSdG8UNpkU26lj5bBeEPkYE/0UeWmnl1AGV8Ae0QHCBmy5OuIs+zlDF6BPFw6gdE8SGV
w40UNJZHF39XQfHYQHvewnnk6DMENmYrWu6ijqRvYhWGBrgaosHcGobSnLqZHVTQtCdFlInZnC0Y
ACN20Ia2GtUHrbuj0oHHMU/4eeVyRwEQKrlouUO6bjmRktE3fU9Ewz4jqFjBz/b6MBh3eYP2Iwrp
NlcLjWDSqOXlPUxz3ZK7bZIz2FFrraqUVJ6uCWl9lUmwIbpFXnUCz39Sll9zqBjbMjQfy3KgMlHS
xa0mWtPxIkPqQy3eq6NG+EmNEVXWM2IQsELEw7ojPYYzHhE5c/ETK9qTNkyfXYjdwIjUg2Zoe3pv
NoUhipEkOC2VpWdkeYScd/mNQayd1Eny2UGnRAqEs3rVz6YQdZcughoiY53GoxXbijjnKJ993dal
wdjlpKQJRoYVje6WV6NH5VHpjSOB6oOjGSlFMw7kbt1m5h4GP3naDabgntihXUUyuTdovA2Gf7YD
96XsC7FoOINY8gFwweyMiawcY780t4nSa6fCp8Meh8emUv0Teih5U8uxeDYkP9/klZK7M90eFC4Y
QFvSEx4l6pC2Jmn9IxXYzh4ETXhUgCf3Ahs4M8jGa6vSWq+FNrpVqgA9EaPfrbOqCTS5kd2R7KBK
Ngo2wCFAJ4tG+U7yOVCpPGFoqv36aeAYA2Y9qZ+Ik2KEa1H5FBCHiTWgy5/aiiZSOerpE4y6hEoB
fWGxLtM15cv4CQRlupanOnz6RUOXpCR4wjCQrVs2qfcxR0SAsdG8MzFRkG9K4468qljDfa/PBBZs
CFuQqXAjjzKxUqIQ4H/jcJZPZNCLmzF66eB14Amht+5bAq3FSjiHMRy7SG+Gkx+o/alto4Fo9VI5
dCF9zOXP22poN6WV9fSpDO3YSO0eMrUrdbr51CbmvR3QRebzBwmhkU0CLzURkL2bzAxe47nFABki
+VaDxrD1kfBTPV/s3APJ4U2XUVvvuRHCWEg2WrdP+pXTNqprAP69rgLTojdai9J0RK3P2Y9AWWwZ
2bswzQdRlIpzrMdwJ8rTMChQ7qrEOOOQIAxdP+QBxve4Sh8zjemYDjCWJ99iPutzdFFcvw+yZZ8M
ss9CREdQLVFKqOQuLCLHFv9GTQFc2NRRqKMLMPqjpvZ0TwYfIMrcglutu8c2iPeYVmenaga6NVpy
JnjN7TBseeOi+fJnJvm+p588KunBB2K1xv3mV4YOgDRiZ8d2ikWgfcvFYnZpsi0Il/rL9GMKbqDc
l1k7SEmC0LMOo3lOHFGJ5SPyl3MtXZI1acU4QJbdWt43h6pmadDDiq6f7swBQiyEYCUCAZkqT6iA
Jo0SnfAQ8gustBcZVSZJYZquH2M2mxyaiONRpm4PsYh4EUrAD0YRH+h87ZsaTorqm7gYzAhodlqP
LsNP48IehH6sELHO26GPKJ4bBJHkE1mmqkGIqJaGmtvpOmf6cfG5sA+BBMrJATIIW797o0vVOZhG
orYoijFtzw5k8cnjKCQH0dM89/NjQBkBojTallyBTNGEQ7hWyDXoLNHykMQRiqio9P5TppKgXidd
RR7rSE2ANzmTntnOZ2OGqVbOR1OUklNj6ttp6NRDGvXs8wzD9NQe+3EXQZ9LxQlG6OJ11OQHuoII
VRXlWYjL7ymt7yFCZkYWnOmSZvmoScoCKAUu1uCGaJi13DTQKFoW1Gq7Oj6IfkNRIJ4IYLeGB4QW
o8F0DN4l81j7/c2kh/kazvBzMdIfmUQL3mqXE0E0qsOeeFXFkY2HVu0AJoQ0bLpSzjwh7EVm/e4w
Ii8D1tsDRjGL6sDO7BTMfr/tGG+01hOScMLixrFOQm0EdmS0Rq8dVZh8dU/GkEos/dR2W04muMcN
od4ME0q8IngVRGuxh6eNM3XVeRozloZaUl3W0BdZ5hgUKuZS/HFroz5ZskAMTJPG27wyU8dPlAqS
3sIp1wOvM3G/VWV9aRROwD0bAjvrhoV5EmJkHkd6sb54YGczMRj7g2G0GJrTmnRL/eHXwZFPclVn
uuCE1ewa+IspF6Ag6DUHTap+EfQa2n+npRssc92WTPajZiDHTfNe3yQi5+hKlFGGC8FpzuTy0IAH
Iq5gIqYFCiQqD4sqIWK89ZChG8cD9KQEfuolM1nToqzvLb0lQkVrXTWOzxhbqZKkgb5WKrXbwbzn
LNQGqbQPik7azz39QXJEKYQuf/brS798h+8eWZpWTxSrs0azMzxZbq03bqAZ4h4Zmyms4QxvVRx4
O2WcxH20/MWv7+ScNj9QhqUi3uIoPJpwbC9962gQQEkEY5x6i0mZ5vWlfxmQu98Cu9pFtnTOX8y3
/tM6SLQLQ3j7EESWwi6c7CeOC+qlYiCom+EC7tl/VzBGDpemciy0hIB0lrjRdQNy0FpJrwE+eyd2
RTd18o3+yR88FFedH0VGL3HeAIj0JMM6Ps2vRgzoao3ITjvn1gpmT303DtF2PgriVnCfQDHhw2NX
Mj/gB7NutAjFD2PHKqWslWvyoRt4HO2Z2A9ntKvEzr/KG8ZRqzoa5QN56PoleFIzt1kwmkcmhCUu
Z4GCkXC8l5rNBIhHtjto79DDjyijMddTtmaYWaYTlZwY0m1MApiDFEZ+rD7AZnVulh5N4yYIn7x1
xHlb5Z60a6Q91JiGr2qHsKSlFflOzvB4UpFp1evSK50quWVXdt0qeR3EwSBXZO644CHBavYUPwlv
SAkoJWF72BROp22UJ2Ai8l4WYfBh9Ppuj8rd8mKGqgsdRDXcgGbiqt8TophtU/yPb/17BuHsEtq4
hvfStFY/R2d4LkeP7I9b9yRt4YggtT0KGNcIpruyqiEhcjhxShvkIv0JDBcJ8CkqjFV+h7mCmkS4
xQQ6QTTvN31r++1pfmgGm9yknH4ODR/KlatUI7NvTXzndXCxvxRbmj1CvKG7hfMYw/MKzuEhe5Ie
tFs+rFX90sluisL3qHoAB/vOG+lDXMWLcZMnW2bgCDuRcV3ZL52HN2CmNgyZ6JDtzSOFYw6St3iX
jssICDhxTG7wTMOu3+bf9bF6FS6jl6LQd7LdvFH3d4STm/CY8WaeMS0jqKGa/Nmw5X2vbWp/J+kL
AiJCZJvs9eShZo17ww7xzAScKbui3EiRM6gOSoyWRfVkQT5Z0TUDMQrXQtnFd1Ncd5xkR8+gyMyj
ane3apufOIejJYClJHrhU7roqm3uCA66oLabg7yKveA63gUnPmlOtDPudX7Wop0eADO3n6WLfPZ3
7E0TQlKfWxJnvut9Bp0G86S91Fa3AYloKEFfSTF6qfc+ZcDnbqvawmO0inN0bKvWDcMtapLwNL6n
Xn00zqXzjt20OShOuUGVW9mEZz8nbxhCrsYFjUvxoq4KatHBRk22UbAJzXX7E/+Q4oR4oqlWiBBP
onJuXWlP0Wd4YypTPujzLYJ6FOAO1e8UWd4J9KmIUtPNr9aHlqxhnN+FNS0T0rtu7d4ckDu40kfz
Ji5Zh2trIxyrnditUYFi619DPN6Z1wVR+KmvCrt2uofsujh6kOLOK9FNrungCjdqRXHLLaUcJN4g
qn02L/E7kVHVxnC0ywz64bkkDvnKOXH+wYffpm52EK/KxbqE8Y4ymL+bKSCf+IQ4rBPlbq6aD0G1
W4ftRr6hTaR7oVc86C/D1njzD/U+cHK3/Gm2ob+OP3CFT93KyvYG3RN++QpCLGQAv3Dp0+074zG9
EBUZbXthld6p27+IyhrsuQrVFZen3bgkDiBGRlo3/ATikZiluGNJXBlf6DinCQPMaUBaQxYDM9AN
z0LFWsOgIa8V9rOFNM/W2HtmK1/Z8cmvyqfwXTDwGq2bT06s46adVkv4oMvBL9w0rnQOUR87WN31
fXeIam42gykHasXStGgfVuZDeYFbYBakadHb2cMoJskYATTyOn3TeP5dLSHZrcX6EUHkCGvqKtN3
fIzv6LkFSsGrNHOwvkvHycV4p7r0TNs1s+5ncDKPJbGftrhpD8J1PFuH+UGgicqO4WgdAu3ofwMd
iQ/CllMiPgzlxopIdkv+ot2Ms/EaXFkSXo2d8iUcGpfnL+ZQT8EA4AnJS279BEtgXEUoRdfig7XB
zLAOX/WfYI9MPKD5upJfJQr9WIcZqvRIXYn0zVXk0Mi1vCZAp7BGACwqNmBS81qDlv4RYet48ZvI
LX2UdtJD1b3Hh+wZxgpVOyiupLa0a05tyGQWvzaX84DnFg2EWzEfioMDzwqSxC6btvGP1T5BijNt
bWDJVI8j17LYRuwAMBjTIepau3vNoGC5tJTQVBiM851wpAWLynqyFcQyNEDc+RLmjiiv8k0A/G0N
rBtp9kWZVvK2fbKOkuiUe0yQmrGqnPGgOxaPifQgvCQbMDe0Vc/Rd3CMC9v8Evudzpx6JvQF7UJn
G5mDTphNkPqZu+2eHmfGW6zuZDxOw1rO1+MemW+4KU75q/XCHl06VMLKMAg4tYV36vzIcf0v7YS/
WT4nKhTQGT3Lqv2AgcqfheKx9pkWbOGiX4P+oo/evIeq6jTrAAOQUx2DVf+RP8u36QVSrflB6Sf0
zD1JReoG2u4TdJzmk0cOqEG7Vz6ERz7dreT5oc0HZgwPfBDACiMCeW5J6FrWJR5WnbSTaaO1lDW5
SzzTK+VZjDzd3Iw7LTlAxXQlZ0ak8dK6kGQtSADhSv/yySsEK7fWQcWJtnHsf1qCKKl9ydSCnPyp
QTC47u/C68wn3W/wv2cPJjGl9Js2+fRIcmu+912Ls/+qOoSu+qFal47gWJQt05pQrU9/pwhrK9p2
j7HmQpxo7pi38S+25Frh2eLD22NQnDaghYLSHR607qCHDm4M+WD8FIxt8uMIPTzSk9cuYFUU4Tqx
34jW2lN9GZDJf+RoLjcCTo8zgfJIalDWGiiTCSnd8GAScumYLuSjen5ghDXnrNxJuR2KaxpWyB+6
PfhCEytS7smP/HtDWMGDoPo0PY793ki2i7YywfW/oo+kh1sl35qax5k90i/sFOLirqvHtrUb88ZB
UuiObNjK7/qxtUiSdX22oW9xtpMuTFDIn+ToTlEwf2weooccT6U3QKe/ds9J5ZBOyhNDu2YV2MbO
ZONSfhJcHbLoP2kPo4JPZcupGGWA7gYFgSgexTm2c6iQolPwbr7JRyaJ9Du+9G8GtTu33yhvxaHa
hV63b1/VxzJ1JjrCaEqvCvyHDtuUAjbLDTO73FSGa721mWOiKMr2hbKe8ofcsLEAhoT0PATztfgq
35ZIJ9ybaB5MtubfgbbB7pH/4O3K1G+8ZdML3kVsWKlOIBjaeSyMoF1X7dZ4qMkV8iiT3mBxdfvm
SrfTfwZIOR/nn+KgX4uXGG6CuwDhVqOXP+FBXSvtesSbd4QwVnKzsI7o64qHlbvEYLvAKKxRoKzT
O/u4Nn8PAFJTGj2O1PWeuU7MoZgHWL5gZGMKW5mPdNz88lnrL8I5u+KUGaGq8Jhx6kAq+oHYc/5m
YaswRuwDthIr09+Lz+hWrg2nDk8gjpBe+8l0GwTT1BXnNYDDIzr6+Gna+uxRPxj4gtenHvtWDD82
BfP8Lars+rs7kArOI8PyhKoOQf4TofWC57vsW+zsAryttrVt4aVbYq2O5qHEC2ayC14bx/CBnUPw
xjOT7vvCK7HAwJ0RV+VVn70y3i5+2wQF+4awHh9rDKNN87STQQj7nro6dQqVaFmk/FtCceh4llfa
v8GbxITFjiq2MZbk+8R00idfsufi61V4K8c3sbiA6ateqDoHZHpu2UFFDhIFhNRsz8YalETlmI9d
uQGAlF5asvXY+wBy+eJmsKombOM50OwIRjtmt/EO+qd/swy79gjJo8r+NYGRvWFooTspqfZ8rmn5
batn0eU2+o8+kqKB9W4fsvGTtxSCTdkN7zygBcrxLbGKl8BBZGsyf3rpLj0U7725CvbpLTiBbSws
9koA9+JvCgGP6gf9GQ6ibFjNDTYZ64BiGWAMYnEvOuePXLZ0Ft+IbLtRzOBlcUdxRnjF60MiLntx
cV/Y3FxAqG/U7jgopN+Nv0dAsnTZb7CIK8hlHoqq9mQ+Y9j9iH9qN6altys36qd/MDFr+pz52COv
iqP1iJeRul55GLysWYOr3IRfWUwPi/OQ264inqPaizesUYyX7oVSAet190Lpo63WNcYWW7aDB/VR
eM224qc4wXgjuHQlnBPmQ4SffOTtO8hV9bP+YdUagKfOa9K/hl3Y28SUf/r75jmo9zFi3p18EGzD
y7C5hXZF9o25E7fVqwWUFjrJMx/2DxJ6QVuBpWTxQSth++NWc6xLfWnviDmfTXJy8D8i/ORZRRG6
nQ4haeKb+IfZT0ptnRCrj4kCX7D67ktUllu2TeizWeXb5+4SKof0S3thdD5G776TuZZvj5Ft7Y0T
JDDxi94CogtrfiIVHrwKlFVm4zfhILoVRvmNRQyBzeyv72md2OGRYTU2m3jXeCEW+LN0XSabRSTG
Gc7YSedyOcSadBgc6nnBabpLLy9QS6TWpuxD0xbPOQtj9ZaiZV+PW/XEwOEmhRd5H35jfzUficGN
fuJb/8kiIFylbf6a36bMgU6iX3xn3BlX5igeCuOLrttBOUxejFH4NQHdQGjAlV82vraB3ZGQk6wo
3k7xOtyxI/a/UY5zXEd7G38Dx8rYGamkVK/CI/Yq8ZFZHi40dotjjAfmVpyKd+To1mGpbwp0fTbA
268hz9PKf06/GcP9C1voyUOPKV6iB6YjAJsClrMV7a7muXnWXptnpsfwUdxjJDhX2+GZs6t6zA/S
1tjvkou4MV5qnrYKQWmxZfJkstRe2Vvf+7fBpRvzXN4RqAn2hI7U69lKb6cXDuxkvjYHMjzkym62
Ii0/mn1Plsdo+qgvlUBZZk0mKlPGcDNfpnFv2f3J/xzG57jZCpmjiU6hcrZcoep3jVNC6Z/HBocP
hzhgUIQMvC4P0EiK3b788bea7BL9kLED6LZi5QYO/7BwtP10Kh+YBdEcWt7ExdZO/ah5sB2NlXhQ
NuQXpHc8xuEqoR6UP40aXqBdxEJJc+u0bJ/xEn7AYD2Fm3EjflWmkzQbJvBngYl8ES6sStc4lu/N
C3YKmYOndBHuERwxre15lDrVMRBBD1bqewtT2vv1XTLqPQ7U0rKbWSQroeaRRryPoektIPW2oK85
zBQaIonE+U0fisk++vXnYAKhVrUVQ8VK9o3Um5u4Zh3H8+QT14phSpnTFyFVIH22Gu8bOJvsiVrO
t4FJNrVK7ayKcZdE7L1QKaMQHbpzIsaVk+ZcT1j2WJ0nHoZh+RIju1l3dDbweM8KMrjmAIGY7dJY
/N8vo1kfgRXqTqKHqTcOOS1KlQ1lWqeVZ31b30Vj9QdL6MxuSduiCIs+YZOVAieVX1/0GTQrmDaa
CxQxERiTTFBHbB9C8xmRZe2GJRtzdI9YECk8q3hPUXJQop3mL1GLb0JyDqhYDCAuEQ1IWJ8B+ajy
l5yIoI7jJfvdvPi8Xy8ixRAtU2cDcGQPIHD+BmnPiWj6Vkr/6Le+zBY26DCPvcQ6aG85EPEfcyM6
VXbRK2crYZhZHseL0XSJM2O1oDJD48wvn9TmeVJRry7fR+ZITmfUfAlxfLPS8lqPzWML7Ig5kgCa
MX0f9JIS6vQ8lYLitKroUlnfSpNxTqYATpx8Ujh4Wr3/mEvq1fA5HBmytoTec2KpFVdO/YtPc2cz
tOZT2c0QjwPUQP4434dZfuB2sIEpVJ86UfllCkSKGX1n1+L4acqa4Fl+iKMvdH2lPjT52Ow6XFbM
M2m6qw22rsboDsCFTrWA6QQzxuT4Vef0YhCtl2A8mBnG0Uytcd/nbDKtnmIgCXm0gWbVsSz5c6Jo
vDFlIjUixBl2IPn4R5/nTvtRl1AJgQBL6GBEiaRsFzqx8zCwn+IK0JQgmev/8//zsv6QuCSBAPpv
oIuJeMnQdEvFncmL/gZ00cdUznvBrN1BhQ9RWGAKetYL2Y92TQb+P6ucWo29UpFZjOvp/veX/yff
ZXl1S1JEU6dDpP7GzTFGbWy1wqjJvht+/FG1xSagdBBTxQDtTNJCrVPtEvFK//11pd+DpkzetiQr
hmVqNLdUebmw/yDniA3BxvIo1XRaAJTVOMVq3YmM4TzpeOFnETV9Vh+x4R11aJYr2smcbAtlp1qD
9y+XsrzH/0Lq/LoUQ1ZU1bK4ot/ugJRo4oQ8tHZ9ESxCXAlgIYTvkFwnV3gISb+kP7kAYRi+I92z
/q751by22An3wfQvw8H4w7XIElpUxVQ12fr9WrTIl2ShiOiVE4+9QKX/FyuQTuV7iBfNF0z1X+6E
8qcBKGPxMLCYiLqq/3YnEjp2cwn70dVzyn3GkN2J4UAnyU6rm4ktWj5+Q2rfytIHGJNDz1+r1cjW
HjkALpPUU1I/RmIM4hIr7SqR2eurGj/kJ1tstziu6vrJRANSTihT24zbW3a0wCvIERyIEIdtIrO9
/P2m/umeyopiYJE1F+rVb+N6ClQSg5IAhjxQ9o0OHmalV8O/PDy/BunvI0eReXY0Ef6WYcj/PYhH
nM5Ta8m129faDTbNpc8MwIUUv1uemJISLKS9y1z24BgsvhnM3RhrR/wfZH0O6UUPGVFpU56Hg6+a
B+69U5rqt9UuzJLyLa3q4zwB0Cj1yhEb/yx24U9RZ/X27x+W/A96Fk+AIuuaLEKuJeZ2GSL/8TBa
mjpKgaxwHLDYmgZGAa2AmM+OVguBKSCH6ihzCczejdCexKWsbG7zOn0KJHKNwwTCiD5+B5b8bSY1
oZkwF5QAWsE8kC6SmfW/PCN/nDsUlcYdi5ch67/+/j8uV2ksvTAiLpeRte4kqDYYrohQgnohEZ6V
0FJfPP1vo7aPFWqXAQI4ajKr1BTbf7uWPz09ChO3qKKoRxj62xAIEJZIgjnVbqLRPTGqZLIX2sgU
UhOq5MoJNJ6ntqfFHtDGGMLs6+/37o+Pr0JgH5FYGnO4+Pu9w2/yv2NwRFBk15JMkbmPEIlOd5Oo
WUIlCAhYnjx8WeA1F0qM0svXmESC1YKTGbHJYWMfv/0FiDIj9l/DGP1ujYSCa3As0xJ2T8op22qx
90+3PvQ/4ETssVFSMI17b6EstQuG6u9v7I8Lo2KZusFqLKvmP+YlNKgMILF2G4DxHSV2XcEViGpt
O4KaaWO0xDMhOSmF8xjyy99f/U/rIiNsIZ4R0iIrv60J6uirnZqxJkwLp0egNDHMdFP7IXakwLjH
Wk6BZGj/5T3/adZSRYhJKnwfSHa/4eSSscv7KR1qdx65lwhu3nSzePv7O/u31/jtnREhLuMTZcAi
8jvOeu2oZvYvk+8fxyQPg8TtY1Qa/xiT5N8NtdzyUFTSVhloASwhUtbIANOK/DL+wgSp0UaruiN+
mQumJprx6IfT9JD61T6q+2Mv4g81ZckeppQulUHFIJzCt6gMtu2Sy9srjGSS0e9wSKiMLsCowHgs
I/9jAY6ZPiqNv39wv7Iv/3u2V0RRI8SPucdCsv/bmqJqZacIwILcAHH6qmUZX6lptpERQa1jML+A
ttI77m5aDuBuABrTNVnCPkrQsH+/lH/kXJpcCWnGbFbJJjF+n3Qq3RBN0LaVW+U/QkCzPZSpXxvg
PFV9uox16xNpBG1a2f/9df+5O0E1aSKsM3STWOhfn9B/TLxWILVznaSVO8+hbcg8kw0f9rooe/xo
TLq1/2/7oWXE//aZ8/5MzcA4rynq77tjgNXRPE0m7jCVxNQYZTZb2Zeyjp/+/s7++DqqLErcYGZz
dXnn//HOdM5wilUbBXkcwNR82RFIoyeq/V/2muY/t72KZPzH6/y22RKUVPcRjhQuSIpWsFQbzTen
fH0ljMgCpEKlr/iYRsWuIIeKebt8VeOdUQG5NpdaQ9/1W8FaNFdKtlHQY0lKKJLjpFA7DjOuOJ9M
/g7ywYCCrVIB3HQBNSPVGrHfl2LukLhLSromouiF7tNZJqIKP7gGBGzAuuaYHys7rWqCLRFFRRZm
h0GlQyf1RgGyVkUAX7SbsJg/8ZkLu2HJiBw4fWsavfyy++xN0j2MJIRfX+W4dsbknYhLjqe02pY8
cCs1XyUDpQTYxxJz09DaxQ4ZknTDx+iZQfg6ZLqIcBW6jjaqF5Lnf0BTm3ZCkAb0YZMa5iwZ21rT
XsStHM9nDs2V41NhLSwa4L2O3SZOEA+YY/gUzfMtiB7+PlKkPyxMbCgNjUdQRBmm/b5bStNZUDim
FW6cAQSQw+Hap/lFGeSrWVsfVCP6lTglF+w8z1YWnxsrVIE0DVj9D0WkeSS4XDGvv2hStZHC8j4L
6ZukKykrdVuvilR25imksFPpdiQGT3Wv59xcn7wRSXJGX/yqG/zVRnLB1kaXSg2fip7WqQAQVLE+
0mG4aq11mtvuKpOODmh/q8YwsoXMOtVVuFGxEbYqPxCn0Voh1yMc8HLGl0xWD3hJLnLbX7HMBfVX
POU7RZG+pkByfIF4e5VCh1LL7wQGOeVI6zHiY/fhMKtRlFJq2pCmjrgCzwLRS+KXrBIB0hjdNdSl
r18/1+uHpmguqG8B90OokJHztanljYrvarQFu1p8b+Le9UfmNEl9UeR8h8/CS6P8OIfyOQB0HySw
IcL6LszF8X9IO6/mtrWsTf+VrnOPHmRsTH2nLxghKlnBlO0bFG1JyHkj/vp5wO6ZsSmWOF/NxXEd
WwEgsMPaa73reel2gbkThl/DPvleh+V0IzEq0/1AeZR5c2u2zqtr2WTzRY3Drzl9STqX3i08vqe2
eOQMypjyabi6MELmmO9k0dJdaKkkn7BroXX/z8XEz6CW6vWIOhoMWRHU405CLl3aLnlIWN+bKHNf
IwTsSDJq5Cwqrz1pBoqgvtF7F+5l3s5P7sXQHRPchAvLwz09opBl6bq+zAoPHAjy9F2iKNHcqJat
BXq51ta6HcJ7damU/WFw5C88CJ+aGmVNGAqY+V1JNVEowVUvhwubmPbx1GFwQlNtG0cDqJina3sd
YNYW4jbjBbQMkO8qBVJZCi+Iy4Nrf6hx45mgEzp66jUOnK1Q6a/aVvUvbGqzC/npI4Jvy34mhMV/
p2dFOSai98cWvKz4ChEg29L/lynrIzeEpo7FEA/jdZ4iTjSKq3qmaci559zsXGTFKQa4qv3Lyq5T
2glIyw9f4P1NOIYpyJ9oLNHNZKm7KGfxAF5NtvLF6FI+SyR1iHOwtcxi2vitvaBlI/3vH04MzkcG
SAaL3Iaun5wNmkSWaUJPFYTW9k7qLqX3+gCDaoGb4nPV589pOyL9MSZgMcXh85H3MYI2591Uc0BC
O65lncSZSVfS3aTFtKMIyk30K62GcXwmW7eJ7Oqm17PHSUE89PlFz4wponZw145DYGSo9sknLpui
aIOuTb0iQfKJlrBMmsNkt0A/4nvLRyed0yM3HLLYeUBF/fr55Y8h4J+zzVQNPraumZqNjei8MvwW
RgRRinch9HRvsqRJbbFjdNiYwdEgRWr1Pk7th47mAMrb+G/lCmiLnuxEBcp/UMVL3RrP7fxlESX3
Y0MvfzkIMibFYRwfjfYWjN8uLmjRd+pLb+vjMsGNc+ggaLcsbv/kxvHM0Gjuzrhxmu5Dg25gjCVi
mvBBUF44HZwbGAZJP5vHRCRknVwqRCrsC+li+ZDANXDo8AicbWa1tw46b1rGOFFK9+XzF/MxYObj
QUw3gJzPi81p2GWWgDUVkaAE4te75QEzk2eQDCu11L4eH3niZ2tTdy6Mx49hpalyJDeOwToXPpkE
VkMSQ/pO4imYYI9p55lmch/Z6s3nH08790wtlXSXISAL6qdpXMKuIYr43V6QWw92xxm+YKKRcGOr
LL5XioHpp76JVWsjYAuYDatsbdBp1Y5XEaJAIFUWHLjJeVH8SyPrTLjEM9BU4nehqzYnwj/nxKBg
0RHHtP3W9AFNUfhkWANrgH8jI3nddt81P0bkE8OI0i4NNWveaU/n47z0ORaQMHaak2uzgUgXylHi
uRZwCZNGPzIgsBZUp2BdL/orCdNtQYMmuAZIJLkRsEsLVMVZcB/SBL/oO3/CZCy6PQJvhUYjoGBS
Gxq9x0OWQKxhJwii2bKUhJmm1ys64xCFlG2+8Zv8MTVpIh9mgswROoaVDw30dJPQJ5bOHW3PR5aB
Uom11QMvOn47QDwXdhLQJ5rISbWCg+v7H7KxdnUHkmEq1LkpPtiEwqhwnKIFWIl+ktdD+TYA91OK
zgPEheOCVh0APG/K+RhwYcDNk/TDgxXunJrRhGueDrgphuEaYmrmjb3yw4/Ry4XW2h53WY0arQKI
4lvtrsghkdA09Up3ztoomy+f38TZyYXlAOULV4f/f7KQZGZF8BAUqUdPJ5IqPraaaM/CkRcObWfy
jYxg1+bcy6Juk+v7cwTT7WbkZZWnXm9QdEKbKFqQHazTTYXfva09wzxAD867kYb1ELb6Te13N72Y
Lt3Ix0hlztBrlIkEyU+e/p83MsUqbcSgWT2tgXvR8sdqqLdNcEiy8Zs1t3I2Tfqzrqy7uRE+Ez//
+w+cp2CyoZtCVU8zckwDu0uw0yUp5r/Oz7tGX5bV/oXFWv94SCYJxspInYH0vX46a4cmybWpYMWw
E0oMLpz/RVqmqLOch2TUoDywZsWG9KLOdhe9ZJRDnl90aEz0Gop4QsMDJwdvcgl55/JdZLovGcwc
3cdsYEAe2GgInC4vw+dWG2woTE747pm0jLBrAcKvS1B2tjullzulLA88ymWu6zejenHVP/ucdAPW
HdgL8aFyk/KQHJvslzcO94rWgkROykNL2hQkpEBZk0Y/2/QnNp90SIKr6olI7WoX5QhgPh8YzjwD
TpcDXhRFXlMzMCc52efcVgfwFFSJR5MxXTqA/gXgBwiUFdTKCO0XTVKFbL6ERBOEBA+uaLaq+O4I
8xn7+ZviDZ9B5B1Z5zWESzEbJKjpECsH/uhcDWX7YN1arn87Sv1ZDCQzSgaDapQHUyZ715BP+OAe
sBW7KQHVY4hLL1P9vRYWNjYK6lriJVLVpCDd50mrHg1oTaUbzeDht6ig2B6KzFgXun1Dj/Fjh8nj
onTq67A1wFuoGyr8K99xAJ7aL3nEMZdhj+VPN6hgLfWbkOGwSKwI1s6P4/87dobnJ0+5xAQJzuLP
WL20q5pn371DhpX1j96+09C+9ps5pZCxs1X1Lge2JJJu11PkXM0Tou579EHh6FkaJuhD/NPmSceu
9hzX+SEO6l9t2FxNqvmszBbHsmfBrjCggsXxZTLrnrDUXSZ1+Cv+qbkgR9oQUYI9fqHDyytgkSUz
Z8pJbZTRiv3aMbhEaTXLzkD3OK/FhsOXVAj44KXw90o7OgmK4FE21LMc5cI2cC7A0FSTYyQN3u58
jPtzVUyddogjACKeIrWFNuSPweDv1HitBdXXoh4PaolWx08f8HW9cMbRz2xBGovhHDRTrDVO431d
Y1abtG97k6+9gmv7Bux/72jhunLzp7j80WqGZ3jjmz03llkId8JvauHc4Id8EJ18yiuAeqKk6lfO
maptg6sw6Yt8Q76HlipXPmH6e/X5XD23upLT0mzifeKxD8fuDtrqUAdF4fUxijYnv6pa8jtZ/1Qn
+dVUJju1dzZGSIcWKs0x5+bQkSx6tX1KJeoIJ6R1JrxPnelXPJjfMqG+TrDgYvFVy8ZD0qgXzlRn
X6+mUZakFsOZ7nT3NRU3jmrRFB7tdHeV3deIhvYBvq+qGj0EBFt5OqzHONiOwrroK3QmsObac+ZZ
1yyXtfrPscWS18vGrBhbmKcsdUazNpg3zJqtVawsJX6is34XTuprmaqv5Kk3ENu2ee/fWXr7RGv+
IpECGTPwaUPNbz9/k+cOu9wcxxmDGIyT28mqm/m1CXCeNznJ4hu4sc04Wd9ii+UyCPEWtK0bNSe3
FFjWnR24O3MI9hfu4My5ijejuoawOWCJ0zCwdDB4y3KyS9XYPc3vp7ddL2iAmMtvpts9qWqyLzL7
ZkjEXUQ/GTqPIja+xc30KvEFV3LzWw5kHxPlHT3FF2bnme1YM1DVuIbJnvShOt/Bt8wn8tAooVvO
1cWbZVXPacMAioLqQbT5pWLwucFiYLOlW5qOuuV0IWJk+IXe4AhHdmBTB6jh4ZksIK9iTBo+xeHI
Pw4XpvP8jk92Xur1qmUYVKBN3Z1XqN8yDuXUD7Xqk7yiY/llQsc40BvuyNugyC8lvp1zb/v3a52M
N1eJk9g050SZCx+rifDWizVIXZxwtOhQDQUANoGs0TS2oVrdTWXh0IQjrsXoMmntFS3rzzPRNzOd
TUA9ry7HK7UwXwDVZ1TycScBt5RO21LD9a7H17ZRymdaYkMQ+oYkWQtF4tq5Ltv6+Ug+RqKZUX6E
zVfiqqp5o0FcaHVgV+Lpqgm1qyp31nnR3Y/Ra6A7a7fJUdI5O0EPNikXfSg8WeB6XbnXZd3duRnQ
F2Xc1lNzp/TVcwLAp1VoNaUBNO1us268Mlq61Kr2PY7lczd78wX5HdbbYJT86clKqZToLpZGBU3a
y8gBYZMO06L8iTV7wvGsMHHuznz1G1Y235PG9mqQZcpojEtA2u6w6lRMcgyINJuKfrQj4dLlo2xM
VJJ045k7G02QEwfVJhtQSqvZoUSaRWaxwQdLXk/BmMJCzdlH7Aonn4IRCF5gaxqTDhQpiHbMYDpB
KbVs46BHuCl72HSAovoxxiCiTR7bjCDRcE3AIKma8itm6j6yRFgJ1l04OOEWshCScTLYC0wYvvkV
OuvYNbY5tkBCKR/A6NGjw6ifRP4A6nxllMRjjjpcNTlboQU1LqFfuMM7yE3eXNqDnKh5Fr64tkT9
1kXFQ1DnD0oj0VL4aJ5MWtqLX43QXvSUvsU8KfbxcAXLcOHY4G4pHLw4wJH8kiZvIMVuiCUjvyvx
b1VMrVrAAUZobaRyNQ+Jwa4e3NG5FvZIEyk3Oa8DQNK36Fu3RgL30A9v+qj9VjjBsMrbcfv5cnl2
/miOo7E4GMhWTg6sdtVUcrRZkPTGX9U2K3LYfxlLHC9QCZmjvW4n95qPeGEdPBekkP/g9IqYAq3S
yWWtcIShEox0kVH+waT8Lk8y8vn5hZXo7HZkEWFS4STlDPjmz6XIRBwEvN7FEHN0vbZv6YmCBJ/R
rUs2pUBOtyij8MGt9dsIW5xKuxwpnFvx2VQdm2dMFvb04OiWWZWVvUVFgR6OtEJx2qJ/7xX7hn++
QyjAoU8s/GB6ZPFfhxGKV5CIN2oNIFmQfGwx5JGy/pLoWGoJ+9rPdCpYFrBkHyOaHnLmItNypmDj
e0GavxaBfGzDYAdX/NodO2AKuE11Ft6ibU42P8AoJKCBOOvb1VjYz0YLBg7r3GU7zjXCVFnqNbTS
cJw7ndTxYOSTl08Y7oTOUnOduyxUEfK/6k2CMKejAR9frwV22Y9V+VCLAg27SdOAKqfD/DYLyGD0
fw3JSsT2nqNUktlAG0bwWfFDDW8Jci+RyA9f6REuzBW7kHXDgKO30oKIRE0X3wqCVLwKYnAKZKGa
zJErPe4CsgxgHDUQwqkfbbH8wIUAgbpMyzcaqQCTqrC5hw4sP8KIPjCxNJDmM67I1WZE8++UMgDv
4NKhrcGhoPbodPauUWmiTGtcUgd6bLt4j30w9I1sFonT8xn5XGDGCn4+B8/tl7bBEd1F78ZQnefo
b/tlpDYWpshdDv2QGpP+NbPT67FXt4mGXc3/16VOj2hdCW+4APnohQ4kxRy+cE6OHUzispfKhY91
Nkq2OVehS0GOxnHuz8+lVnpZVGbN50q8JsRNL8jXIV7tc9wea+N3LcBejE52cMMXPua5qIcsDSkp
Qi3OYSchsl0jK8hTlpeBsi8E9Cyj5UXKOyd0r7WS98vfP3+w569okcmfjU0/ZBuAU6NugWPo1XFN
A1j9DFXmoPnjbDH9JtlDoDqtP7/kcek4jbNmfSy5TtTKzqn4Z2pKqP44KHjxkIZLE5PDDo0jzZYu
RqNqvZik/dTAZsILrk+fhHiuEiiO9UiMUPdzqa+gx1w+KGxUDc2u9Jlmkog0mrbuiLTBUgqoEziP
OJl1jZ+wR6LLpyluurJLx15O9YR5bymXjmC+9XSl4TVAbvu6g6O7Yq5cRxF8KYq3zVLzn+qUxjgJ
Ey5zDa/I9K+DW33JlXxc+GRiETSvQhlCE3aVZKXjn0ButqfreO4+rxqgSQgAMQkrlpw+8yUc/++x
gDphAcf7/KmeHbWMWYNSEKVpNKh/jtp+8PFKC93M66vyLR33LrSRxJ+uwNfd6eZatquYfsfpUiLz
3ACCB0Qik4Su+eFk0HTKGJa6nXkQqt/iidfnTs1hTOUhmzUYQ10+wP15/vzDntv9qTyheFfnP47R
9W8rj+rivo3JYeYlbCEFuJqli05r3vrrwtrFQsNcuXqe45PPr3tuxfvtuqfn53gy066w1IzG5mEr
UsZYLJq7Xtde6qK7+/xa7pkMNS7ENiIxjqWsCiepctkLDD0wZfKMPH4chq5fRcjWA7Kxep1KbFzK
dwszN6pP03ZUQ3rZBcwM8oYaL9r3G2dhNZ4RvKYF9CPbHu7jwHiAVTlkPoBTAzdryI2vgU0vVmMC
y/Ot7zEaybWuI8sbsN1rYAyGMeAca/oqW5AmU/LE2gi7F/LUJsyviGlpi6bbpKFbG+e2l2NziS1i
Fdsn2u7cu6SgG6lSOG9o4K8XnLxIGBfE+kr+jM1GQ0sIeWdf2wadhcedbHDTwxgSKdU6t/rv3WT2
mMBx7NGktUXudYfTOiTnHvglniZswRLGRLIMdBjCiTE8mGm4m+NmvNNfBBHx0DA2sFRYB+HwYgYT
NljyOS7aO+weyrWTKNdDYq178LOREr4rUz2urVDu8JiVd1Yd4hZF8ysOvRe2mHOTxp0NqCk8MFtP
RZ1pWjboLkvy6iWnq8J46cBRSNV8sUrrmoLvi8Si7MJKr58bvC6aDLohHErFp+OJ82WAbyELhJ06
dzrAe2S3vr7SmmUFCTea3aG0uQTXRK5n+zGWhpl/N0Rx7AVx9lS3lDVLnbJvhmuHHr/nfvkNvT3m
Vt00oyWSa1i88BJagOpgs9ZpRwuwZkGD+HxenOkUMOmxQOehs9yQqzyZF4EypmgqU5hHfrZBP0WH
u0rGe6i1OzPjU+G/VS4imvqUEf56ooSY7bkuwuyxIEMe0IiouHLbtazCMn/CVQ/9Fq1OW1wL6MSF
346lR7rvjI1vG8DjS4iXUsGAIlVna2gV39eoC73PP9RHx2/Qj4gGtDmYEqR/5hHz24rm2qPIpG6k
3qDH64qkOig18SwLu1vW+rDRXL9cFRno8EzXnkP4Cpzhc9p7A7xBZJ5so4RjANRKEYoL69A5IQai
bUpHc5TgfEjMBoM1lX7HYluK8KaN0oOSVg9hQWO0ZdKILPE4qeF4N9bwDPzxPhzkrUXpa9H5nDxl
4+z7TRbmbzLhRUGpR+aWvY24FTg9v6LNxTWmNah9TOX9wjNVz6ygaCOQCiBwo7BzWtVUYz+wSRtl
6LNrjJQS+v3akWXDV3c4P6MR4ekOUxFd9eHO7UEPFHEy3boq7IY+fFXHSr+ngEZ1O4UYZPizP2db
oXrTxkMwMV3G9Cf+kPm6z+U9dFS4JzgruiU5jtxmtlhRp6xiuKr4djLZRqjjlogeWawAVOaF46WJ
a+K2m3OWEsau0HHIMULywnPlC25KuAOgBqQvJUHRdTPX1H+jT/HxpamMEK2hq6zVqkR5qhiPwope
cmRIC6M1tUVfEisJRdwk7i+nZwm24/Y1sNSVbxHN5J2HkG1V2T8glr4FfrAbAthPQWytAqN4mPeT
zvmKDeaPOSiUqfHS1PWz1ravOrU+6uYvXaRrVP/5xYYqn0Ni/r7vrtxSUiAPr6HWd6sg6t9vfdW4
c9kNAjNOtmQLaUmvKyxTXOcBO2SOjxABWWI7mF+l9KZ05o6O6o+8GH9dGAvnhgKCNENFtMKh9rSq
NlJMSBtpZN4QFylYSGMB3vcxC5phy3mO5xO5D52pYOI5r1/02SSZdkFZciZooUFQoDO35h39NMGL
3XVVZXOA5ha8vj4t97YDYrhzK54NclLPHav1RB/pIoK1fGkWn1n9SZVQ0yGNS4R4mn3PqbG3fRbl
XtJiIlnmsWcWMMwcQPcro6K9qqAZ6UZYTxZzYJP5IfDQxvPLAt/nUIqtnsd3flvpV8Y4WwB2LhBC
fLlU66prB/8WWuYKw6TnSGAcSmyxJaohJqzrf+9i/+PX8D+Dt+LLv48Jzb/+i7//KkqMV4NQnvz1
X9u34u6QvTX/Nf/U//muf/35V37oP790dZCHP/6yzpHDjA/tWz0+vjVtKo+X4/Lzd/6/fvEfb8ff
8jyWb3//dXjlyQERplv5l/zrP1+6ev37r1ktaPw2VOcr/OfL80f4+6/bQ9McfoVt8yZlc+Yn3w6N
/PsvxXb/ySFbcEpDt0+JkrxU/3b8imP800KNY5CqobUHBQk7R17UMvz7L1P/J0Oe4BylNkdZBE1/
/aMp2uOXtH9S3eOMScHDnrvU7L/+90P44x3833fyj7zNvhRRLpu///qYK5qlidRONYtWFfU0W+Ua
I2zWUik9te7vCjz/qKZQ3CrJiIqCzmChXgpmzl1Rpx5IxZaWog/pvzQ3Oc8NGgChdeMbHSnS8isl
594kY937YXsh5vg4eUg12nOBmOIV3WknlYFAKv5Ul0npaSl2uzRcKs64L6fkgLPw/rfX/59n+/uz
PHMp2mJolZpXKfXD4bhzUs3FCrj0xiZ5T9Lk3Vei94ge6yT4+fmVPuYyNa5kCRI4jIEPb03SMdmE
1lB6ZLHctSuqimI/tOVkiC49vzOyHxKmGqsO8lXkRafltaBUM2yj+VQG9W6K2+pe4JFSkheEAY3J
XKUSaosrrZY4R43VxumcOwPDr0m/VOn7uApzJ5SUSO0Y6EtOkztOlwlFun3pcWLfqCS37XZ85OS/
15RxP5TDY2M6b34UXBhBZwI8rksbCWaV5HORyv8Z4CmaVRiOVjCElOQqVuWV7nTQpPrHSg6PdatA
1A9u4nzakx/wwbOCbzRrZIc988dkuxqE/RzbyYWD9PnbMucWuWMsfTp17bpo9TTMS0+aTYWho+Wx
Kc3iK/rLVCGxhr1t64p/iME9qTh5ySJ9GJOZZtN2T8IacQgGmGsHFxLtZ18TGXCWJ45HLC9/Pi78
PdoRZX2J2rOqvbLDd7huO4IoDry9yYxwSODo8jsF9UsKnDPJd17Vb9eeY4nfYnFBKNkpbVp6g2Xc
9yobchtAlAoGXF/qYT+oGASqMeAE2/4ZRV/zGqvnz6fmuUXg9zs4zeUkWVh0OXdApwZG886wt4f4
MBUKIBiWhM8vRmfWx6eN5kkIxqXjcrg61dYSkbNbFyVOEmq5cSrn2i6S916l0XBUO20DSWRbgRhO
o6+U3y1sxMGBp6J/tABUSBcxECn3a8HPjOl47fqMHQOC/dC7m7JR99htwIXv7gK1fTSN9rGINwM+
oYTW724UH2ytMeitGfZTunFxgiqDbWtn2PAV/J75+1t7nME5S70voO4YT+PoL8tCn5aNuAny6bqy
GaBJwjdZEkil0d7lE74IjgWqEP+7wu+a44QihfJomjZ2kLgRaqGXalG2CA3OAKqb3zphhODT1ACp
joe+GWiHAnYfGDu/GK6O1k05PglTkn+RzgyFCmcr0Ixgyg6Tq6wKvNE3Nk08AbSH8dG8Jm18SIEW
Jwa1ww7XJhMTiLLv1robv2dW+l5wiJ7Hk+4yhDXqSiA0Hgyr+SXmpXh+MoAk9GWoN5uyx3970H8p
DtU+tQtxGY3gYDu3TdP4i57PpQ221w/dM/4qa8tqVjXP87h4SBu4IUW5hVKXynIYs4PGNQnMUGyx
4vVuzS9AE69FWFyqLbRDPpzAeQWX8kXbyXABkgTNinRJZmoDDlUOr6UY8vWYFbvWZwGbH79vxe99
ktDBqTxbErtOpcje66xBpxC+o0+4hV9Bc9OYKfhqwh7s4DKRsjIHPqrSs/RYk7qHln4Xu2+DIKtg
iR4CFPuEPnGKBAcVl+6uCrEuwvxr4VMhW/hiehgMzCrYhF3RPboYMWXkfMOk4+fdxl0/4NDG7lIG
B5fK0wJbONCfr1U3XJtqepgvkU/9Y9jPAy1qN/P1MML9MXsBuUp6MCYVlyGeFMHP3VDauOOoe6VP
VwqH1aRIDlqcHTqH/gNj2FcYUHBEW4gieDBwJVmMtfYY45tpqpIxFVhy6QftQ5JBnHINiHIjXeQL
kyTGOi1uOnj3C9Je1yb2uijkxv3EHS3zUGJzGCnLpooPAOKVJbvjvR10b2LOEOkGL6uG6rGtkrvi
LdPW2hfLAfcjc3vHvLo53r2T8PkGrXuc9924wms6OuilgClZHXowSv2Ivy5aM6QH5KjJUwCsUPfz
UKbiwVRW7Tul1cjL+5kXa7ybiEB1a1YBRmjd3sAzcIM/aXOVxNC1ory+MQfurU3Dlj8o0iXvtl+X
GwyVB8aHgeEIDSTH4VhZwXs8T9wpYxzUSkqbWvDgyFxf+s583J6XEhGl77097N2UuVJ4LLfYbfb7
40lZU1iLUQZik4YLCRZAHOVcyNQdcYSJvRt/S7bj+NRMxITHZaubt3qkhst+YAiVgbkcBvCFsRz3
2vyiaDJTf8H37CJEkRMy4NZpH5dtEr6jc0c8q7L0yTqgEJd8derkgHWcV0XyhxXtupE50DFctCA5
UMGX6PagT7VsWW5PCDwIDTozHQTb4ze47TbAR4ILdHsxf1CpcFuDza0blPoXGlfx2Yfw3jAg9MPR
EuP1MMob2NYFmKCaVrXNVA/Xah0pqwRFp9rybNxJabe96llutx5qR8ciIBo2PeldmKxBtEGlfyuA
AGAIoO/tdJ5dNqzAecW0ZTsurZKZTpEyW9aaRJYiNVw0AK0XlZ+u/NvJCqybROHBlEJgYdMx4M1+
V+oN2P6w33HKvXIkq2hTzttkMfgL9F7RBnO0Z+ZWtI1tBZsrRSx12dxWI/havKTx+yrNp3D2HFCG
0l2nZfx1CDqKObkJ8yzlwaWauo7xiGdw8qzsftyrc77gOCCPwQuGiu/zdqBm6bsV2MjMeDQscVKC
dKNt6LXyVZRD+bJTtYfed6/HNt6k/Ywxs8Fg/vsVjfKldbPtkAW74+BHxYHmdWe0AOKV2ZMuj+Gs
kCcF8w5qvhnB35F2WdK/RO9DV6yLsX1rffrZrMJ+qnJ3vOr9+Epz4YhG2aQuwM/QoNb6zcYI6q9V
yxMJmmgjquxGugq19kr7abcw8f0pAVOInwoJPr3C/bnSV+rMVDICZVvZRcQLxHDYor1XOPjvReXM
ehzsuR0l2Dn0E1MJYx6avlwB3TcWbTzRWAwxk/YJL57AWKgqls+VJiStQu5VlNNmHMoKY00nXDKR
dWyFi9scwRWNGoTtYnyrhKSxkHVrZM9c+N2brWb5Oqt4SF0C9S3FOrEVA47DFhfrWMwxi4MgEnVr
K6HudXx3Rcoc6ib5npv7pm7vB+AvK5nVGDm7+iEJ6btOsIWHt1mtdNTXyzDltaNTOPCD1LKaaJs7
uOKZZK2OMZGpD7/c2OKQ5MbualQAVSWwRMt0xkdadFBbIecLeIIrM6Nc3M6xrN9iV9i+DWpGDVnM
fu3wysziMZf2Ph+YArQJP015/6DPa7ll302qBYS2YYoGvTH7akvaZXkdVoukKtbgd5Y+c1lfRuxt
ZWPtB0e8pQPTFh3mV7JwKma7MXYEEx6w1KzmVhT+j7eSrqQYbiqOBxuzpOZS8s4NM9CXSdBvZNve
BKC8VjLIn6VdRmvHp5Znx1m9NtkXV9Noo1oMbhpkl8xwAoOWubzKkRrdtHh2L/InXYoOgazN2l40
t/okfo1Z/6A5ov+Jlyy+ZfYuCEb7R7DGG2jTSKWnRmLedJ1Rehy+8Vvvo2+i6dTrzI37G0VQV41S
H1+SGO+1blvNZnhBNagr145gnuiBuSJ9CR0lLH5FpLXYakgA5uQrI23vAk21cThf6kP6NWIrXanR
xhmm6mqscEPAARAZGb5gDGga+4dZg5WJAh2+osKWrMCp6ljuJvZVHRq3aqM/5b0NqvDH8UwOl23R
5yChW2crGl/b4GBUL1PjJieptqgt/Ys11Dn4wuI+sWW0tRThlRhsITmhyI8/Jo5BYo/9X3ElZ+FY
AkkzyNovqtbxzQ5sSPzcr6kzXGN4UW3oWMFvQo7dOsfUDOCdfFV6+w7JCgV8XW4iA4ftocyuaair
mBTJo4tmxcr2og/ACc4hQz2wowKwU5alD2k3LOx15uPdrBHmWc4vObB9qG2vbWSfoHgo7mtDu/Ed
E5cypSaRHK9UbJpQ0JvfTAUO9whHZ6EEYM3jgIMJbohMfZv5P7qm12WJoFkr3DoGF3QrzI6n0mqx
X2cL6HTE+sgO4VHSzhxTCnPJ2E4jThHOGOFAgRtmUCfqqpVFz5kP7GJNHxzEcjDvzgiiV8Pzawxa
dqRh045NtxVufZ/0XbK0SPatcmmuNGR068aBjaR23XdqTThLTD0MQMTUC0Ng7UHH5talyumIEkK1
E4Jz6+J1o4KbbXpQeUGNY0FreYXiw6lkh8GNwh9XdqnOJq5UEbE7W2uK/7NrEoYTD3Vpzle3pdxK
C388yw7xMXV2zMF0e9zpaNvmkEk/mbQbbekPgYl165RsA/IELGc0qOX5o16Z8ASycBeJwPBaFyNP
doXtAOo9GPTw1kWob/jBV6gr2Wbsmp9ppQDIDDCDRvv0o0iluzZwz4QNBt6r2yRaQ1Ako2BrgsgW
0qbfKok2nN5szDS7W3tsQKDExWz1WC3QoRQrxx9Wqk5sMLXCE0NAgJgTpmuAnXONQTDNISXdXR3l
LTqUOT4gVgQ9rCf+QoyE6QphsoUr+GIs08O8Yf47u0SbC40mSUT8ExcMH+a6uaAc2WG2imNWQAjN
e4JO1C20SbkulIr9XSfOslVOZtBE1D5hEZy9zY9hK+o1pBG4ZGjNSyqxVvQ5zcSdLDd11n8ZXBu+
qeNusdflTg1eUK8sEmI8MKE8k8kQz7jCfmFNekHqdncMdeXccyJ0nDuaKN7rguAtQTKmLepCf5Mj
n7tWqwMmDHOkXPj6PgciauolXYi52m0jFVfPSPlusXawCPqLwUfVM+HmPP8HYgCQbR2/T3XrE8TH
MOhT/14BTLkAT0EU1APOyKp2oxPa1TmBRmYlK60SkaesDFHXN6EAB4HctIzqZWxiRNHhJjQZRBei
5XyX+craBwHiOzO4F1xFqvAa4/mw1c65lnZ+CqHAla2NnK9+E/+kN3FvxTWNRkZy0E2efz81nDg5
p5EujncVb0zG2LqknEhIz/Nwi/SL0w13k2M9ZQIvDzKH5Vyii+W6ExXWcPMUs6a9xT69LOFUF3jr
LnE0erLmYwiIkWcESBUt7mm60USD8S3AKKPDqd4xs01QiWHtR/n30USTz/kSTb5Gs+8xGxrMQlRU
yYR7CX/8O6SS8Ihi1rmcw9eI++CibHwM79lQ52OpLd0fuvQUE3xsRNXqOEKDFgQRrUM44eFvUWIX
UaPDO952K2xKdFqw7DROC51KP7yh3ttgglcUAdMlrucqbUjOE+I+LynZqUGYPRqZ26Ob0rzA6B+N
foSIRHDcOjx4InsOaJssit4VKsTruO0ek4q4J0uDXZAVt3bRcjJtuutJ1/fHd9BG+F/N4kLEu9zD
vK7mxXy2mM/Haji+mPZ4aDNo4WUdjbCTXKwFDVpRjqdkI528wVHuoLTOdsEkqyfmodbhrHu8Cb0p
Vu58tM3tDFwYFBaytHDGOayW8XTdWl8xVK0XSoHhDH1wdLsngMdGGLs5TlHjdZrIezrzNtit7tDl
ZMsk5zv+F3fnseU2snXpJ8JtuICZkgRo06dSUk6wUibhbcAE8PT9gaq/qyTdVVrdw56wqFQpSYKB
iHP22Wb91SugKOLxy1R/sB3yeoa52GWskcpK7n0gPSztDvXgvTajQIFrqAuCOI4MN32z1hadqMhc
x893hd+ub95Yz5zGZr2aJUBFxs+N1HzvHUx+a/4ldqLgvP5wBHle+11iSiQLPk+d26gE7zHU2SuN
B8juWNdb6sbKODE1QXRauePKf1g3jKGCYUDCgs5u4yrD2eBTxyLl8mgtjY5XyAuFBkUwvd7gUVm1
T1c0uY3Z6TrxqnkO4JlJe5nbM4Efzq3Zx5t+IUdn5J5em/qxpmQfDKYVJHlf4KtxApBt1Ef4MbUx
FutrRlxPJ8wK5l/EVhqU8d7Q1fZ61y4rOsbY/VvTQ469rnnPas/Njxst9DC2H+RrrmhA1o22QfI2
fuva8XHdStZvNVmGg1OLN4hwb5nxFXOZbSydfFsUFduMdjdb5g2mPfNuSfnYKwQxSu6eWKlH4T7n
Q/IVV7ClAlXpHDPmVD8yUsVweb0mJF/jsvlp/ZiOtmLKbIpN79wKDzDTXSXaK3A5SDJXqFo5SD6Y
3B0tGbrbCf17oGAf7q6zAatvXeLpcbqNInTSmrG8tJp8V03xiD45XCZF/gK3P0JmmnuIQaqtte06
wIAuGRNKa54yHdBrrD7NRCEz2qbvWAEfESfvsw2qgRRJg0OrHRn17A2KRHdd2teHlCmeAb+8xI68
JQZ6g10tFBbnVimWoGwZMDGwCJxJ3bsOcQRXYCF5LgjzhaLnwW6ZWHhxSgPe+5hxNyxwYw5rs8A7
gkpgGAyM1QQ4ew7qURYECayIh+WXbwQa3o640Y9gJ45Ye2tWpanIgdEwWJWAc+oKn2V78mHx7fai
mwm/yVmyq/tcnIy4p/Ujqm76AngYtN0UFAMhK4NB4Vca5ad+NG6u90Mf2XyFRArWKQ3VjJ2FUzrf
xILcPG9nXjnvQ+iJROl9hKtx8HpCoxgQcPtJ99kixnd3bbUjhJgEK54MMMaxpmebVUF+Jgt6be85
78c2fndiNm5RLGQ60xY5Xn7spuGxgNI2N6YV4H5EfWDY8TYZEW+uFbUAhb12WvEKlRWKnaFq8G1D
F73z1vORgQuuUdzXpcapmwK6VeIyabRHWcJu4MRUbxVkh7GJAacSvhBRsCRbEmYTNl2/XC3p0obQ
XUDKyJhIv1XJvh1GelC/94leS59QYvj77IhwvApxTtN2Bg2yDmEhcagmq54sokjemoTniNUwa8w+
9HFNrJBkiylE8a3qRuP22ntWixOkGXZdheQS9aSYdv18mbKJUyoaCJjoSY1k4PrmGiUVw21s2be2
Kt+vKI2m8aG7It21DbJ1R/e8vUj1rYABvq2AJq+HHaViHrQkL6WC1hjLSZImM8rT2f3mJp7k6+Q6
lhGG8EnmffdyWt6uxHS6SchRWgGxpgGN7iyuXe6jfi2okTeVf19npYtzbfo+r7OAxmeGlBjVR1s5
7wNKXt/zyUIARUit5D1r7suZIyRbQJSW+pNc+rtGo/WOapw150KwoXK8IWfQoAOm52vPXOG9tb2e
bblDGd27zvdWagQAAVYvKzRlCm7MyspdKsY7UIYNw+rVexwWYOyHGqmH/C8ZZ9ZQvnWYZ3qEA2se
jiTXswqbqg0euXfXau76QVd3p10jbPZmmjyQ2dJfv3Sr55faGsGTxETH6Iyl13zxGTASaXqDVPRz
JCi3G4YAUVy8umnj7azEioAcyFNbr41jU0lO7bGu4mK7rnqVP7Y5mVGaV3BXtpjvVvNn/Kkp7tz0
dvEfJoK6+QIiIngK+tDeMavTcIPfJ2Bg1JmHtCpPGR8N8d9R9xqagm7+FlkYfdhVE9Ke7/EwZ3Pz
52Hb+uWnpu1PcUN0Hc78ymNpiaoIS2KPk/ZrU2hOmIi7aKyPmt58XmIPo1OXXjfq5UXacXOsclfb
sF2OOzEX54ks+Bulj8PTrJcfynzEhEyoA175otH8cBHqsfETLXCB77apjrhymHGeGmqte5FLuKA7
qiPp4UputRfIn9ldVNtkaxe7QRG2oY/t7ZjjuqoVI8kM5uiFzoCbXhMPCFLbQoaFQdmQDepOppZ+
MTE+SsZkCXWPyVwTRSMkwem5GyznWJJaBY2bzJ3hrZrWHFLvg4BAJUq0CbLRXnuMH8FI4wz6o+cH
jZ5/LKF476dhDS6KJnNvi+q+mjx49tgFPzrt0IeVqXrSM5z+hNqrPwnUFcdsJNLBVO7p+hAZPBs+
19VonFgLRCZfH7DkPvXZTPmv+xpAR0Vy9Dg3D1gLOafrA8wY5yS4c6Y4rgmSb/j1RXVXpA5xKqMW
5J7FhzEm8IMEvJiMcW6YNu5BCNntSBk2dw5s8VAWxVepa+ZpKPXPVcNAochSI4D8RlDNZJSn6wPu
/p/9bvYD02pJJ/CSfz5cf5bhbx8kbf4lxdQKN06UfV1ln7B7tk/XZ7/80UJcjzlud0rrtjqjKsQH
ycdvWKsy/fT3AyHH5JP7mNaMbQSE06pUHjOiVeuoCYQ2DgeLUHPu/nZq0caxC1jpJY+tp3JKvHDy
h1BZimCEJL2U/Wyerg9kt1unDpcJopCKJPj7L0ikzoIiB9EwNMs4XR+A+80fz/BkgamP+Z8BUrli
kxjxcLem7b1PdiqngP4oc0N/rNssJhIcaDCJnGNSVe4lJ1PJcjrSXZEX0ThC79MKPSbhznqsEceU
Sm+edKdb1Ufq1jEGonHzIjsSfYs6LK0IpfbIivaqznoQhkZKZ6I3gZMlaeD7FRklhpAhrhd4Cj7O
/uoN4vUsqPWPAO3t/cRrXP+kJkHMJXHtu8mvvP0w8HZikssfF6tsHmcbCZFXg1Ncf+auTEl/cO5t
7U7lhO0siDrbjIinJf1s63Vxl0JWhvqMeWEygu4vdm5zEHGd5bDyp69PRZV8w6PZDBxXWrQAhoV7
Ic/G9Vv4x890R4ZjbH/yJhKF8iki19t0P2s6YbLKz9uzXWELV5Kc4qeEZ64P12dqTJ4AzpYNVqRU
X1JXp9gp3jMG7UHO2PB0/dH1Qc+Jzr0+a7qefCZMRRDql8XRZM5ggkmeRPLKG3zIR1a5WfcE8Bb2
7fwAUZ+MiPXBm+evHEe4ibtLRMjXvp66J6H1GOXX8wFf38Bcb2B3vTv7mbTJwc4ubSljll8UeFrV
hyDuFzEb/MSMyUtuBRF86tYduvwsUGqSiex325StZpe0a33aBXNvxKduvcVl2kF6xEUIfrhuHO30
oUyz4TTmjqfDsmW3KdaNpo5qyLWDv7fsNiNPMCeVrTGxRtTpKfeFMm8Tj6gSbzIJ/wobNyeawpJn
/l+Hgg6aXL7+KkeHup+V3t2Q9ck5x25kmy6IfMdF0ykiqq9ty2vPe3v1WBntbjhhCDmwr+XUGNen
0LpRdHlxFgBFEPAcpfbJxXbidH12fYjs7q8/pqIxw9L3ODmH4+w2M4kf+Oskjs2LTMlfz64/E/GH
KUYmAnrsc84p4HHEfPhZN2mNf4LXB6YmbFj78nU2uKypyxE9j/dNkn4qEgSsluqIEunmgxH3H8zc
5ZvHBmqe9SBnMQM8TPElSokIH4h5xcGruTS+AKRz4qNNy1MVhDamjf4l8ux95p5lph8gF7/6bfOC
89vHXFExGrN1mKhL6XzN7DSblPDxbH0Q2cR8LoVDumikZlVgGFLTwD3sV90kYX0cJSku0U1Psv2+
iM0meLeI8k0NwT07eeKYzCa+ry40MgOpn+PCsc4jFCyu/JSJ8ot0vC80JhthuLB5h/iLaqO32e62
ypWPVYyhSo2WF9Q0jLXkuH4A3Zz21GUet4RKrP2SU+tlM8XtgFkYVbL73CfTDpBli6M9IaQFCKpi
b2v9rWG5t6sVVd45r2lhfe4Wfkm3JO+e4pibBqQWCVCjIcqPcUM+lEi8ZxTSXyy3/2LhIirb1YUP
D/yYCg65KGnIZfdp0vLLYp2W1mQYZzLvdbC8F0tFM4v/y6Ws00/sQje5nnRHzWA85bbN3hyGe7Nt
sJZVA2mXJKSWGLwFFmnV4MMccHCmt8zixk33oNBpBFSz3WVxQMAZRb1n5qh+oDy2RiZarZ/Xj5Gs
jUBBjpJLkCqERCrq4jqvi/zeJI/igAfDg0F04+DSPl0RvcyP31coSF0bKjw8tjitb3uTfJ0xL7eZ
mF46n0gugcAlg26h9xENpLUVNDqmRt9iZygFpYsKtZ0Cy8nfUp+MVIpFsEN6Zij3SMurjTeCC8DZ
pWqESjAACxXQ3M3W0zYHu/X/oNS6En1/0r/5Ol0BtCafqaBl2L/wi+SyxPYgga+sWhyqmV6lMXTk
xAtyKWYkblN+odKLaGMKjrMSfGKFmnwGaoNZbvwkE4Gk6gagSI1NuXYG10sZAzPa2JlZ0zE2aWcp
eVZYWN6qzGHKLGguh4h+uxEwRuZ3x2IRDBk1oe4esAhqsAlI3+rMMULZfkaP9KYE2ZKo94EOinBh
u6bkz0gr1y4ONJZ/JyEZK6Hrt4sChxTDJ6wTzetF+wfpyo3NePaARA5dabwM0Im6nJZ1fUup8m6Q
9CzTIfa7nVLDnxzYzP/y2iicyWm3kQJDiv1FfCHtUZRA/cWhWSfeZUT/xQsZyYsAZtBMcVub86MD
W2RWxgs6yqM/Tae1C2MsSnJdjP0CMn/qCEbK/U1X+EdlA/n8+xVyfiOFIbHTXbFKeLDH+c28pepU
ldtOzrLxeJcJuoatJ+W0YRummZxXeK0y8m3joGaKfXhVUMbaKX9fyRwp/tsoq5iODIUX1nTEcA3e
rLWX8wrYn26Nl1FXvhVAhayJ0DYpyuIsea1lSnF7f6Ugxvrat69wYN/at+2nbHZdUt5oCq88DdqE
dwbBzs4tko050sibOURwZEeneFHnfH2XnpWYWzkyilNdQVKsjcCdlLRSjI9zmXxHhHRHFF3xuDZs
4DxvTjc9Fp1EDaE+mivImDrtURC5DsmjXhg9dtb8VKjk8O/X2rB+I8dysbEewQ7KxVb3N8Jqg60v
+TBDfkidXGzR6gZwVOl+V75Jt+5ktlxZUYSLgtGMZBHP5Q5LUvPWGO3QUXrNcQCi7LkplTFyrzNs
8umAWnKP7NvmEAbPWcrCLU9JDH7S+eOjHTEAboz6ski/DEd9eS8XJO0CVkrotHN4BZvjBMQCtey2
TN5iqUGEM8CrU766daBYpYBk2cTe39Gj6HBUNlZJ1WUCiFqZeWhc0DdghroDbnM4QoOsv58SBlO5
MeG8URefkKqw89C8l6igcQ0bts3MztNF7mtBkAXhvfx9UvBwnbcO2vcim5oQzEEz+ibIqv4rhhbr
lKEk2QIAIiimFA+T6m0ggWhbWvoefRUjL73ErZTc3sxy19FIGodTpX+g0AOvAvGxgeZys7togFxw
GPjUwu8fr1h7o9UkuefHpNG+1ybLp6piY1ejXzRGyr3IXhiM5DRYOrwyGUuILEiGKznttdJEx5+1
Tci4hOjOrDk2b6aVzacJ2tQ2L8SL4C+ZEJzievpiTwlmK7hP2sMNZifHZiUJOCnnROc7B6vTXuOS
+3x9q+0xrpPvyEIfh3x1SXHIEzQGHTLAoF6sSEDWIMMgn3qynGv54Q/LdVWk/7J5IlZ3DIwEHeHj
vPwzYzUe4JjYGu511vqR19PA5WfUcP43rT9XbkbTSqAajBxiqOp1eLcOzPD35ehYOQxtX/yBv/s7
49u3fA4JrEK5i9hbf3lLmHMQfEao3aEQ8ecG73bK5+MKfRcTeZXdfIxWxlk9jS8r9ar0irdIbz9a
nvjDtfkvmzvxHyBsSCQQm7u/Us+HdBgjp6rTQ5+g8FIDdxWGapkkF6iBzwxT/GtHqzYu4qvTMX9B
YHsjV3zDWflj8Cm2ciYIrYy8Z31In007mQOQsGibNuoPTFzf+u17xHLZWhnyWHRhlLUeAf84BCmw
bcbgU3JQ+Ro9zRQdZsVOHyXex5G5DrNp65fCcVGpdsgw9TMWwNPJ1e0uQBQM6pxe5jydggHzoAD+
hLs1VzQqLTFCtux0B85K6KiEmFcP/stGMpIM9KmkeaxqDSWnL49Trj6Uc1bv9AVWrFniOhDhE+9r
wn/x6YVM/dHsnrS86IIrJh5rKadPtxzM3NqB9PnBOAGsFR8bgVls0VZD0AxpQhgtgekwKz84pRk6
OOg7yYzYDquQdGZuoVnTLibN7pR13DZW26CWN4wlTH3tY9fIgiigEXDV1z/NBWRdzTqsmOOVKlqB
qXm+9pwwwNU5IxIzuR8dNuSlqp78BG5UbJXzrrS0o6+L+2qIEU7rw96xDlFWdIdaegDatcrC1umS
rbO0l9ZvmkeMGGhOc3arcu4VDp0p4TxpvbvevP+/KpqQMHhsP//rf+RCvymaPqbya13JtPqnmumv
f/WXmslz/oORO9ZewlyVcLgJ/x85k79qlgzUvfhw/tA6/S1ncv+jkz+Gwoi/4U62eBv/I2cy/2P7
+N8jq8AGew39+b+RM/2yd602ZzjfrN7PFr+OvIhfbkOTajwfRIIRTQwvBL6VurP7R2FU3UG0ag69
ekxuRZVRty/WsYob+nF9DlL8pAEppj950/1cnv54O3jP675tCLIFjXX3/8euALBlNmYDsdkSpreb
oSsRU/J1pK+n54XyEDVb6Pv9Rhubu8mfij/0Kz+LA/56eRsZBtsowuTrBvuPl/czh4LEdO1zp6LP
tQcELRRxkyQHnSc9wgzV6cvd2PQXKeBI/WPp/Bc11C/6lOuLs1RYK0I4OvvYL5+9Sybqo9ywz3k5
CXgdc7532MLKmS4g61LzWcvi81JuMBpg5J1l35ySYAbGJOdM2v3eAuVhIqlTL01y+VOV+HOR+OPN
GQ4pN5TkdA6/Hi1Tm6NW1Tr7XESyCzLaJqZacHpaeGelhME4SMiH5IzucDWGopyW+2KIi11OaFhR
a/OxwgFtUl747xftquX8uxy4vi/uBsSeAodlQvt+uWiqLrAbUql9ZihrQzKGNSR7yFRV5BPunMcf
bD3bWyYjNBwtpp0sRgESXjIi6KDEYXqTEYJqyTGEiz6f57l3Qw1jvC0TkuxON06+P+5sNXTkymMM
NeP1woQvNc4weL6RJ+I8DPVnHLqImM/tA6FD7Y7yrn6F7/FBy0xyrPPmnpssv/GNaqf3mfHg6FBx
AWhOgz8/DHH0Liu7e4hqjRKU3fmYZMCXjvlRNyv/D7LcX+Q+69Vy6MfxEfAM3K5+i8/MDJieRRzZ
Z/wf9TDGDGOHfL3f5VzGjaRc3yyqzbZpjT04qPHXOkpIWP5/fCMYAAiclGyDG+oXzVOcWTqkScyU
hNdPp0FPbko9sh6XQeEb2j+R+7UXzSzPdmQfGb0ee09Tz/++dNaq7OeV4+ho5W2xWkR4vwUKpH3T
aZBe7PMIUqCRhOtWyxYQ6Ejc572dZtiPNH/a3n4uen5cf3Z8Y/0e8Ae9+g/8Y3/Rx8x2e7OwzxZc
QoWBy06D1FnH3j26JA1LPH0Bq84YEMK1zBf3Rsd8C5q09dIRAPPvn/8Xk4wfb4aQF4NyERziN99J
ss4MMFnDOq+hF3U+WRfL70nAXVB8FQS5e/NX4WoUUhX+gkU6jYQ7VTeGqvHxWKqUIWRjkKUDb0zO
Qpwmby6CtaHFslQc6zmDw9Dl0RGf20vZyZmqiM3bwO6B2234A2Jg/r5zOzoSWUTIbJ7oun6pwSOy
KaLIye3zZM/1ucLG4a7DS5MenmQWlembNvK9CzYs2rYFnT8WUgxBBBHYQurwCE61gaFM0TXkVUjE
DaFIU0ewcZMA0k3WGXagdltIVAp64sNXgAONXgQGxkyOWuFi0NY7awp6A2Gb1NfuD9vvzxrgH1+V
jVu37a/LFTjtl2Ox8B1iAxrWTS7ag9LAK3WdtzuRJ3Vux09DrOrg35eHsQrvfr0/EFt7IL5rQKX4
RZinGuyvO7e1zqnwFfYB8XwP4e/eaMAZfdH5oV96GDsWlne+PngmMXLf4JSVfziUjZ/PHg56m+Q8
SJI2FYr7+53aJAgx27bRTn2Ua2Fq6E924Rd71yEdKVGp2ptTpodoNJxNGWvWjSklJ6FEsOeZctj7
BazVuIufKnrmPxzaYgUw/75K63tDVu7qFH3c0ohLf6mfmnyxaVZxamMitHW0wg0M0WfbfGTkhHsu
HhIDDAHe2w0CaHk24LM39Fd367kST4UZmK2rY6Jn4cdAjO/GUelBjLEVGn57ziPh7zsMOTdVJdyD
mrzApyr7QftVJv8wmxlYmHN0VsYgLgoU9cbPWgMeqdMe5t7zd7jLPuixh/yH+XNFGkTfkYUoM0/f
q0TXCVij7svxSt2XuQphpZcB5VG+m5fU3GVZDb149A9M6fX76ZCCLvzBZ4qv8OeVhr+g43KGc+P6
mEuv7is/r+7KAxxTpWXDzDeKrRTOB31h3g50p4V4l95ZisavaAed2Ltebhbe+7Z2nGxLhUarH3X5
dMJadTq1Olq91GNYodctqRLWjP4YicR1oJj2UxZSdr2Wdnlcsnxi7dgYzzXKOs2ZY50Ir31Qk57u
ixyGr00gxs5QICW56Z4qT2b7yZlu2xjHqTKGt+ForjwlNlnOnR9lMLttIhwNTMBOWVmRTGn7aXO6
/hljRGsnfdB3vYNPuW3w3QpR2W/RRyRHaAjEhDZWfU4TCyuTtPNPkzpEwzTfVhMpT8VQns0pXqcB
DnPAzGUJTfkZ9Yq1XWbvwL6RPji9hVTGynB3qj4WTT4el6R6rD3xyL5GJjplEYbqr3OK6XWRyKeE
oQfsX90M/FZTIKlOdJej02fWZ9/37KF3DKGQtbRLEjh6Mx2p//dtlshLKTHrbUTsBrlVzBt3lv6l
jzvoqj6JlhK27MmGJ7VtFwKrXNVQ9pRadbJgm6Pr+eTqxbqAh4I8WfUmOYSfiuI1q7JPkJOLxUgD
Y+iLnTumCnLIVG+XSf9IZHZ8HAzxNvRDETQyMxmDzfB/DEaW0i2qnXJ1jcyj0TqF9aovtZvUPorx
NoWmcSP9bM8IcjxXnWTQ7LtPU7zA4nKwzPWgyvtL5Jxmom+zKp0uKrMOptCTo1463yvljaFMfFjM
LmpCC2vb0CY0YecmfXw/jgYkvSE9WIVMXkFG7whcZLqTjo8unvpysijk++GRRIr8EhUVqdYiqoI2
K1zK+OTZzlv3ITGibuvFFB5kl+8n5fTH1GtBAariXToyftTG6D3SseCbRF4GY1Kgs+h7ilmIbTdV
/EJUaHeq2WvSoUpu+6gkB37xvE/TaqOYVTdtNmGvm9jNnkJ12OaROyHpGq1dPM/d8zAOgd81eBYT
QOPJ+dErE2zKE3WrCWdrlakIkPE0qwynQtyVd7DINCPwmluzXapAL8SCdruydnU3UM8YfDfETsD2
MmEKFBBtEIQOzY8V3lVMreGH7zG61wOjjVBFd/JcL/U3P+YMRtZa309efctOZu6aZPH3CCiRVEh9
PkEpMHZSftG4NT5E1uesmh79PDUvy0RlwRTB3jeJnZ2naryBoQHHYm6fpBXvY3uK7iG77rJZIqPK
SgPxDgA8A1+Bg3QotcRYVdv1kQi2syxcoMIsS0JnyeKHOWvfbEvJQyf95iBjwDuIEmwY/u1o2+09
H7BmttS5R0wS32w/ms9Eb71r2HPcxIOBQUhteVudb3XDrDt9jgUrrEpPEuHNi43posmEIh7IHOwv
YhmTR7zASUn3KLxt1+ruZJXvFjTip0JnxuW07/5kaDeFkG+y6Ns7G1pcOSxfYr2aYODOEvGZVe/z
tPuU6seiaN2Psu5eUyPaSfRhd04NPoYPkr2bPT+/ieJpO02udRKSF1RY2G17mKcYhAEA5ENxO9gd
Vtca35ZeQmXydUxbK1fLLnWrvXS0w3sxue22KyDXS7/+WlJSEKUC488wmvsG68Lj6OXr8DW6gUrA
WGGpnnSVRKHjW8dRW14TsWLz7ezCnnGLYzvComrH1w4231DKvV9JF4X1pot74P4tl9S5IMrFMyS6
yXwlHyw/rCIPnK0fh60tuozbrpZBJ+GTMkM3nit3DVaPnwcD9xRRwIC0M3XRoPO/tLb9PdbVjAp8
zmmjeSdjNVgPRcPctHQm/2Xw8/rWitiRMoLGdlWiC/T5WnVIXdLXumLZGFH7UeWFv4FG2h26YVCX
cvSfk1UA2qILspRh32lYiyobNmXLgHdjVWJ+ji9MPqmubR2uWKzfprWfv47EBUyYGoaGTU9dKnGU
stWOY2/cX6W/rT1cIim9G2256eAbhNfmrKIzDs0eAXvWkWe5Mby03ndD5W4nc8FnTXtaJJAqASjt
0Wd3ekAj09eVCowSctScL/cY/nPJzGoMyzLtAjDjZ8Ax9xwjRwtaEkqIn60fS2DSbdZnExRkwEd4
atbH0TbGsMkU0UZsTtaSc0KY8vsyy3gHJW48VmvUp0Y3tJlEO2Csvp/oGXZJYiNtc3LFIjEfYk3O
W4c5/8Y3o4RbF6tC1+ntoKmKZxcJ7sWSl3nsNByl2mEH3B/P52Fp6BYbdS89xkqoP1ZrYnFpTO2D
30F0jzRIvX0ci70aGtr4vOPM7xjBFAN7CrE7WwXD9aR017ozUZxtcleGZjv5n1o5f8ICojuo0h72
pt9+1lrK7Hhm3hIZpRPocV6iO9SjQ74gxG7W5sKzJ/ltzggm6N0UMwSGdhv8oiAL2dU7QgDMojVh
XdrEfeidtrzzpKFt/L5RYTl4KBB7OAGWufByfhz4ETaVTZecC3IkdrHR1SdNwLlR1QmXPxtrqkDo
ixU6dQLvDGmDDD1LDyYEjsdpVnSXVr+zfQ050GLoocqbraZseBm9Upexy3D7yzJgbYiI1EFwhwl3
i6H6ed0FLgC8FtWc0xEmRbeM04l9WK9oiX13dunH8dFy6n6HfY9z19Vtux3rDE2UnfTHmcnN2RyL
W3/ovrWmNb9Cf6EAM/ddMms3StqBnWfDrYycdBcZjK660b/NWgugD+f/vaqsHoEYkBcGY3hQTGYW
IozsdvnMthiPuXeI6lIFY1lPgSdJTiMO2dxkVhmFpZVmN3MB4LBpW02gaOAVszYZ9o2DI30uPhex
MV2yyNe3IHn2bjEzcUmWkXFg2ZkXuzhZOFDjKDDDl0kqL4gGJ79RnOB7y5E+97unk0ujhZyMBtHu
/ne3997xL5mO0rNfx8r51jQZ7a6tB1WU9TtCML7kJMfRkiAwmLTxfix7gVEERJjExDKkQ+YRdctF
t8bbyhloVOz+M5PXY6/O2sz6Lg1CCoTxilyYuwtz6k2kCJNXKWeHjWHYRDTvWH4a6jw5jHnKNo3n
gjScR1UqRiqecHZtlbw6znkFwyDqoIesFZJu8a6qBRayWX7x3OGjkPmR6XDopMpHOY0m3K4EcocU
TcMinxS3LFJGGIVT8wo/Od+XyljwxRg3iGH7Y+HHUdjZ1Q7r4nIbJcaNjW5lO2byRkPAdtCrsBqM
PvSex4mgkU5ZLx7/nQ2+tqmfXwX5E2GaqKMn2hgKO7aEMdmiOtkwg5Edhtn4KgK0UFBx9eJpnBHp
NF5m40JoH8ruRRtSlEy5Dx9YrB6N4hu+/9VW5l0RZEYLG6RAUsKXUaOoRidotpu6MatNo8TtPJKv
O7UMdOeC+bfVyAblO3ParsVPda5JXY2rh1Fv4c/MQ2BYfRBZmoFgC7nOjE8zyuukS/MgcRmmKPID
8swh52KKux1pTlS/zq6WmBAUOlF9DFVuyRTucRMI4aF5XIr+acBfa4Px/HjEXDSNdvqa+AANLd7Y
U3Ef92MRjos6GM5M3Ts29B6xCBLR0Oz08jCbOYcsRrfaKPKg0RKWcwwpZmmkvTEyqJqtinYoTVDP
E2nEcJ5aFjfqzE/7jbPc4aehWfnnIddfSe72yI1QzrZHG2CJ6k5zu/1ANAMCJzZ0OjUkgNILSVgf
dthtbRD1f6fjPdjYdwSdHWGd09kvHAz31KLf7MWp2ZM4uWMIZ9Sd087W3AdPS/F0WfPWOtGG1dI+
FhXeklZVtTCQk5AKfaN6rGZqmLODYpdz9UOjtd9nQYtBbNuebfNjF03IAICShFVSVsYwPurYfMKt
ptvhVoPc163PdoYOprTyJ7qK04IXP5wjElx4o/sqtmb2MefgD0weM2nBQJaxvykGt9xH+Tfoyt8J
EOPMsFap+JztZ+U+p1E7B3mbcBBkUYBuyNo5cXzRDQvRc2/qm9EbW1Kto4eyyW9Tb3okTLdg/4D9
aWv+11FjqxyJDtgy9olDzFodT/uqiO22RvFkTaQ86lP0AfeDbxYBzGdrADgvXawx2nTctWao/DyI
DAdf9hon4KsPiOxX1+EBbtz9UiQIm5lg7tAex5qDkrIC3xUIB8tRrIPwLwWushuipeUhN7/l4yQD
vx4Fuoti62qEi8+VvKyxC1NvfB5N0cFkLC4xhSCkAVI/XdjjtmhcdlqVfFz2fStvvUiM22giWqOw
5YNp8ju1qEnWN3IUEZ9C6sSRjxC9NH4dGfG53XS3mOjTrbsP1ZjInWOhrdCN4vS/uTuvJVmRbct+
EcdwcNRrAKEjUm+RL9hWBThai6/vQdS5Xfdcs7a2fu2XtMyo3JUhwN3XWnOOadnfrRZ5niWr+Wkh
1VthpDDRKPpqTDRkUrzHXLou7392N8a4CFtBOS5pVoWykGeXaoKl4mf6Wc3Ersh5RuqTsNV7nJRx
1e7cwfR2lg/+j3O+VShfbyVy6QYrSRm/Spvoszozh120JEbYxfZVteyuhbAOWe58NQWayAazRiuO
xhasYo8/WutbbmCHJ53Wq/rztoUZ84KDvJOXzkxznyrHPFSruKYttolE7/sAzd4Z0cXRKeIvpV7/
hXL3Yx4Y26vJoxy2XL938zvSjDAyCpTNnv2s9Qu0iTzzMR6ro2MTZGPo3uuU1rh7yvFKC3R6iz2i
E6gt1tDYsEDm2rRIdsuK3Scj3GyT4sH0aHzYln7kyU86nvq5jcxxz7ggCpItBVlsFo2MoLr9oJVa
kC8RhvTGQcE9EWE1V80fpFviZtvAfFiGzyLloB14Dt6KliB1HV+/K2d15/+j7o/vcsJc70lcPJtL
sp7+ebzrJUaMdQEHAeaDigpSKiKL+O8fH49RlNQwD0jYDGsTdQDS6Hw3dyNc47xJ7rVp4o3qq3E5
N9F06rfH2sdjS5/8BreSHCuCyyCXa8dY7/Sz0yTx/fHF+t/f2Wak+3OMd3WO3Q9zsr/JnFSgwZ5p
OpH95J2SWLsy8+FHZ2quWW1xCSFA8wRzgiY1wpoM5898X9XwfTsNYjP2R6xlClB56Ywu4Nos8o1C
/6QqngNHrNPeY+6f2XyEIg7Tov7dlfiH3Uz1fheNL+509ErqH6fCT4KXifYK1kB8e+KydOzfuu2c
eUlj2e3xkiw+re1ba037BIJ/kG+6voHDa+DY2m/LQrEqkw4lKP0xi20ms4h3UPETPgb9AK1wz//2
iaZMjFSbas4TXr7bMaXN9qnC7taOy3vXmD+WtLMDypO/htVAyi0bbqCtx4gFftYavP8WXWqfliiN
9NZpT51ck1dXjNfOMJPnQe0ykSa3SZaHOaUjanb2eN1WyoloBnZuUATw382LFoMyc+NOP1kZ1WC1
QpCi6eFe5nqA29o1OlCA8qlb0/Vex3l1YJOaD6nJzROpVHu1BnGUxmQEFNHGCWm/dcmL9fdiVskb
04sbGv/kCnlMO8IJ41ywRN4TDqvS6toXPXO8Y8vRAk6TcN6ExWYSxWIMtCQrLp1VPHWWxWYd59NR
FQtY/mzxWLH7+eCUHieamls0aeIz+A91mivlw/9BU96vRFKSsHFojbF61mmV7Wan8p3C666RWkPH
mL4Wm+iZ8YZ17VBz2E3zZKUqu1bYNLvGsW8TQTh71+Apl7HhHtg3p4NNQoPeOWESueLFSl6z3G3C
Cajj17Er7m4tkp/gLoCu0HRDzhXUjYV0xejHkLvlO+6x/FjkMBEe9BZn2SQizodyepb3aV5v/K08
E9W+ndkHYvTnb9hLckNWFwveSdu03ROQ0PS4ji7YtoXd1bAQtI/OF2zkMwMgUVx46cmhLgwYTXOM
MQgPRwb3oiWalApFwsUsS8BmuD+lF9+m5dlYTYe7cYpDRpIe9lLiT9JOIABcWLI7q11ea473fTw0
lyquvhpVgfpsBujogLm/ug1SGGBFnlY1e9dm/+/7vLhWBf2TGLxGT5TM17aOfmiukZ7tyn1dJtle
EVx8iNwSFzEbK5hOlZ/rVftAmlm9orQ+UW7jKWsEGOut+DSqJj71o32jUxQ/Dx2pHkUZsVDD8jwU
9A9vwLH1W47w/4YAusL6Ib191+nrsns8+PidqbTGm/tW4kLQpN29JFJP3jCedvuUGTANK44A/pRw
MimL/mX0ZE8kFRC2aib1IRgqaZEKOZthYZvLzitkOWLAYxJgDhPdkRKbtPsuaq09S0UbY60W6D/V
EjaUP8dpst+9yPSOTYtkyKnQ/9EWPdRT40GfYAbOU2euZUz6qcaaJ/MIw5SFG5Lr+DVZxTd9/qY2
w42ZY4OTZnbtdH3kM0gqbgPcFVqMgQQ/mUhZsHTq0BBGsplyN/JsWeQM/O8q4mQHWmIC+OkXVfI7
NSs21SUwZAlnJ5K7JrXKfSG9YGifPAqy3TQvOUkLWfLLtBMBRlpbziq1MXPY3tHt0OxLY7BPevyl
Hofl/PjCffS6SvVLagjdMZUQyrglM64uPfphomf/+K6atx5+rYwOdHK8wSTi6qJT9AeeCZ1hduyF
c7nFu5K7tDQTsI3nkTwmTmPnVXTpZRy3oRx1P6wzuGNaMLpiZ02jYBY06ztAl4SA1/RPXPNql9wb
OkuzHmvz3iN3rjATB+dUnp+6liLEWOy3ZbJ/dXiYfWU/1lfxPjWzdRhF/TK1y4Z0d5pwtuanVMX0
pLDIRh1vs4mNohrgOMeS9aszYclogzonZscZz+y7MBn+FA3mTkd2F22dmFVxVA/swjpluEJ8gBt/
WS2REaz+R7pwNaRJuRwz95DWlHyLbU6HcmjzM97Qj3p10pfUgVJgxX8G2diAcXjGMzmX4YjIFaoE
Qjwim27CLjGyFl6No0JxyipVhRA3wvCSACFxUrJnqf7qNFrOSYPHN0E4TaMpC/W+4HBIK2KHGeuL
OWrGZcq1NzIMtw4IDv/YDj2H5r4b9zFzMu8JniQSwbz9HKklT0SBHiaRs0SNXNxqiYjakuEwW+Bl
oO3sh7zg/Va6j1i5QdRCGwzy0pmycycXtT6b4oTetQMTnhxiW77WjLR8ax2aENeHWkFgWD3JG4OC
y6PQyB4KjTmGVctAcSbRF0y6wllpbGrm91QY+kHL21sv2+KUzwKkThUdkjo/MFIAUUWUVQjli9ac
RrVGS8/mGEp/0Ympd9y1+a3TJEJPTQu32Vo+c0EoGYnRmZEQtveyJos8AlR7FnHdH1DOYGQpydEs
pHmqjCQKBo34wGoa/KpqGWMLFdY4iEKaISOq6iJIVvISR3vgteEbZ2zFflPjjZbFsHe87MWkzqbw
UX6uVV9tNoZ9DA3SFfIYWdH3wtOnsBHe5NMcIMUpW61dxbrkrwjNw9kJZpI5fP5nDFMyowmsGkx/
FkV7Uf/Eop4ebW86VomHht9+jeUIMcyIfre29seKN49VREQ1B7/PFD3PTvM4XMucUVrj0IZLE+es
N7Xcs0B8JKJ40w03DmM7+j4V9hoo8D37uaVLMHXoGjKW/UNbMqfpCwIKdDP0SvNLFMd4Vs3Jr80F
3SxGH0i8KZprUgfDkmo1wSyWZxHDVDzYvUYkm1vOebhSt3edadydRX3pE5OJR9a+ovD8tc6EQ3h/
TSmnhYaxk5FO9SUqa4eVYu8qmiIwHVb929qmtPBTPAd5hluqxk5OFnkaapvPIC6yCwW8PU+/vHpr
cTCRDiaZ+aqFWEtMMsd07J5KPzARZsfLAdM1YrkKWhR7ZGQf1lzmwdTlXyyit4jXwVaNFYGpSr1Z
9wu7CbLcflnxky36SI6DdA2MefAZbFmFIKYJ2sSBESyRZLEwt8tb+8tSix60bZOH9iKtA81pWh4C
XFhkHhi+ssYvzW8kYtwebvdbjzojmIF8QVgGQwZbDy7UFtJNPe45HMDXkUaG7u6baf3QiurFW90D
Htn+SK6jfm7qsQlruczPwNnUdpCk+QVsJk2ZkdLVZhA3t0jAhHqbKeEvwAiQwhKhx9H7bAJz29UQ
Mn2UNSpgWbV8jbjLs5W2XEHN+t2J+/4DrJP1hOn5aRi9+IW8xaNnTdk7WSMMVtuoBbuesyZEWq0O
hsY8edI5xBdyGS/TA1MbV/uhOCG0rK9dcyg966N03R92DgzbXZwjjDVno7ruPPr0+xU73548v+tU
GJRPosMZu46XAvfgW8HIcJeX/fsaa9ElkaV7lYTRhtz1k+lFh3WQ3qF2OCjVRadoOZnUwQbVUVEb
XItNWHU24/ylRAXfuFx/g4DWNc1hJ7OgzGpsZTJ+s9b0z6CZtHKqtbwV1Xy3Bnc6LIbZhHpd/CrX
kRJDdR1+afcHki2YJ7WpfzHiFbZFau6MMuuOdUo2YeY2DNznZ3A+jMVLOi/S+1ptw47IiD/Nufpa
TK3AdDfFeI+SX0bFq6lGsI5ugWw5W9fu0CunJPAd82Nli2c9rnXohwXEFdTrx7TW9mIM8wRwGHwN
rGwY1IsSBoBHq8mP0kpnFMyUaOQPvVsxOYvO8EtiZTn0kbjBqHSvZkq+IWqSU+vWtV+ZuZ9jcDkY
IsczZ7FDM0Nygy6pgcIldXws+ee7MoPLiJLa9CfdhWXZDuKALuYn8+jeZzz44rIWH0w3V/5iN7Wv
dy36wxJLo7KXe5FrhKKn+DVbupe4VZlwzRK3aoEom0oUHADihTawUla3QXL4WaKC05ZsjDD2GtCO
izgMqfc6tJZ+jmIoFzGA9BBhqt81xQ1PYnxYluyMVicOxy2opCoHxpLMw0VSGDsvZtONkoV07tT4
TrpNhO19OefGXKMzyE46K+cWzSoCGrqZ1eenFZjlDueLBCfYCc7QdASDThGR0WjJmcT7nO2ceaaa
m+RLDVej1zmKVExufB1dajiuGf0CZ1zYamwTD1Ms9obeDliAkUd5q11fcPZdMqc/lWP7rXWK8jBu
s0Gpg6e0IvXXAj4VEJn5c7YyHSzdSkzVQoXeYG/uu+UA9ii/tplEpThjaHDSJD5pWqa9Rc3Bzayg
TR0mhhLtCJ6n1i//OFrpx3Mtr1U/2wESFbkrNfSftoVTqNqXfEpPGo54YbZs3qhnfMwiANmdlOnZ
RLMV49jCZK3vusZPbDCGVdJzLATQttO1Hn2FQGvWUF53doTZ0R1OCiyho1EWxQYjcQ2dEvixrZMD
fRs+KsVn7EisDJl3JnlTPSOietdRpeGBNu75JLW923OCU0YTHUQjQvubMUM9pj9TXCXzdW1W36my
XXZXT99HrfVX45YiVMQNwqc6FmkRMwFJt22DRJ7am85soDB+MCRRlj6B+mI+CjfZaAlRzu0YCe1Q
X0e7vcFM6PdmtVzkWOX3ZhXUn6vAiGFozA3Rku/aZR4De4SS5MRdwua1iCAamw9n4VZxtfyj1od6
n0QT/XK9uxC+YAQVuozAGq31PvDOoache8zhT9fdCG/Zc9cgAiAItHo4oYs5xuDSTK8xqHA14dOQ
AIBQU7uqFra4I8GZezGyq001D1iGCcqCCxo2aUWou7M8T5bOoRMMSOgOzRXVQh8So/Gs2WUXmlRh
vmHUCBvgL/teJ4t7W4vlMC5Q11rDAbOoekpQ043OGa4d3+5048khRCaYI+gXzoyCJBmd3TA05t6Q
tN2XmUlOPTIzcQGxxUgF3wrPuGQt71sjVHSOdA9k7YBre/ya8vb5emwR8ry2ZBV6l2n2PqxV/QTh
cORc+G9P/MMN//jyeOwfs/w/j8GDaNgRzHnn6pkWypphdNdX55TopbNyrCRHbMO3jwcfXxrHVX7X
2ZM/tGV7wAV+ipquPStDtWdtFX3OjsHP/zzoaHp7bti7ck7afPv4zS7iOkt6huyF41B/T6wWuGcg
3Dz+YQGdOKrYJgFA8Bwefzl5PJ3Ht6B0ixPeAzaQsj7/86UZF1hV//zsLJxDU1v90lTSnBte3nkF
k9JOBGdIq7IOmtEdHv/tn1/Qm8imbK1dn0Tc5u9nK+K1y3ePJ/74kmwv1hnG69ikimM99IMHB+HB
RZi4/fMiW47AGqozY9W3JjMLrOT85GVo92x7g1nw0+OhyTUJvY3lmyxUwQoaZ7s4y6pTSoe1pwm/
FofKXNLjGDFmbYr4h71avx//PNs+mVq67UGU7x0UCMeYORxrHpKHh5rz/1fnDXYnDyXl/9l5c0t/
oaP/8R/Gm3//o/8y3uCTEQQOCnIHLZwcJsrNf+cIefq/6CMLz5L0dHRL2oiJy3/nCLn/Eq5HaBTq
E1uHbcKz+C/jjfiX7bFqOFuKDH4/x/p/Mt5sf+Q/laMmXSNpktjm4vVAQfqfqsdm1uYe2pC4aJF4
69umukUr5oTKtPbV5P2ckQ6e9aFK8Bj3elgZ6frUNkty8VbQXttPg6jcc5F7L3TtJOG1xbemWqfL
4ydrzqFPsf9TVsW/ZKH/KY3updI0eWU8hm5Q1HgzQGmcjYkAcfiJl5jNkD4jznqNEygIp0IczaZs
Xud5/M4My74w6nilMxE/GdjtP+haAqmY9e5sOC6xEVPxxHv9DFJ5fi0dm6rD3i54T0fJ0w5FdOnJ
EbGIeHiSBmi+SKdLFscvwnpknXBGYXQLNXudsEL3zbHAA0cnddSxk4qSO1DRXEXnE6ZziScgiQDF
4Zt6WZHf+U5kP4+Rob0VyvphohZ7mVksUS5rPOnml13F05tTyOmwqpyCndoTN8fyGes6kN0BU5+j
rHEnC7tlCjJfeoNBU86qwF6ij29FzHbUuN7VHeYErjc56BHKpSMfH4M0E5iFu4wM+6PO8qVQ9Jbl
+FQDWGxLeg+i18Z7BTijlnH5ZxGDcx2mzntzV1pWhlEdxpGeWpcp/akyIoq6jUefjgRMxGk3Xu3e
frP1JDoYLC/oNEX5VFYkFzmFfZ37BUdf6l6nDvxiYgLBssBZVfz6XTnBqMXtM6TKchUasSRKWoGh
mZ3Pq6PMiu1ne+VjSayYYQMOlcIZX9dId16tqT8sttHfyT2YQ80E2ckZyHqBTX8YLaVuSa995stK
K7VHpRwtnEby5ktMNPEFS8E24Kpf6SJOvuXQwFgQbZA9SksIfpWBHIzJo2ugIFRG5stFF8+dNyND
G5VLDz3CYWlybdfT/01G/p/mi02qzX3mbhmkeHUtnLr/ecO53UAyQLu2eHfQALEa2zhdx6vZzxXD
05Qu7ZCcLDN960nOPJVp911GqguQFAL8jGGh/rcF6/lvjfh/T78yMFr8zyWA+14IKBCWdG3kxf/D
vKSlOYyWoYox3yXTKc8KtbcsYAJ5PeGtLuRJh/3BPdllvjvYn4XQtZeI2NSWhmLjme3XSkE6jzgc
0uB2n5ucBNi0iOLPSU70F2mhyGL67vC57TpTxe/eL3g0CyN4b7k8dOmCyKydFJl9KJUbYeuyyJkd
NR+92a6rquQGfDJokJbCZucfxjYyqtgDyxob3XQya06rEjHorreG9YnGx20cyM5cEAk1I8fLsn4S
OQ3+ZAQmqnOyoFsRz3epn3ozKn5q42oFeqQ5B1tLbq1c1XvMgGcRiXNxIsf1XX2ExpQJ8ySFfcs0
Ed+QF2W+UUO1H/AF3IoW5PuifTJ6RrjamqHV6l8yQ3HQN7uzbWjyeW1prkUi8UHoIFxAd9+r2njX
/aTKiABRs848cnqda0MdwQNQXin0VRItCnrE4jhOfxWR2aN9Hj5Ea3NzpwLQpqmRRuol92VLyhkc
OmZA3q62Uoxci+9F0TPTo7kf4lTo6S+JHx4ACyqz1T5kw/DVsUEJLX2GPn1qcAR4+UnraZc5W+Z9
0ieBVnTIa9biIjvCdx4i/TYzx5fS4QhplCeeUnVMlqoNISoCXETWYuGvu87rYIQRQh2sLM1wVI7Y
GWL87XgoqVMFqrRHuSBETOVROAv1mnNNLEW/j3hG1+k6EmUogBGSnAT8Px/Q13fsITQsbeBNeWzb
B5kMTdD3q+ZbWjYFNW1uX233SGtpx1WH09mRqT4mKU3BBfHWKAn8og2MUUV6BeQvysQFCW3uEX7R
dzYm/kTKCyCtd17T0+pEbxKYVKgkYHCUTPd8ZTaUD7O45xz74fxxDCUt+9gnPWgeT6Z7I4KTLowv
Y7NAteXu8PUlcvZOq6Pyw41hVF5/wexwrFzTu1oRmmtbZXs1QTIlXdf52xwUW+lTKzxk5O7H3x4h
b1F4yaMflrcQXYG6gSohOYCPIIE5etM2xXTOEfMmASwMhZe9ojlKbGTzpVd5B28e66A0W+EPgzse
EF+GVd29d72YX10HkJjGDhB12nJbQF2Vci5PzIAG0LfoQDbRKGljD9ctXcVfGmnUdPt5nfQS3vHT
f6ks1AeaWR5aqNJho6rqupAzJ2ZfdM38nEt4sEtW3mvA2kGEUCCMyvQLGa5ENNk1twN5Wxg8ljl0
EuRH3UKSUE12TdWTgpJ0BU3iMS0PW0bO4tLl6t0og+mYJUxuWBTm1nqLW+aF4HGJ6slfOJPQIBU6
/vmUTsSyzB4CveojHpefsh5afArxswJitOs3hXHKFG8GUUfXMP8EYzVyrbHyNGv7meiITtF6bGyn
9stYeh/dYNHNqDlJQw2iA7a9D1VrXXSo4pgXy6PKV+NgRe/O8A2+iMJn9tzrmscRaIbeOdAVQg/p
IvvuQ2UbxwGbx7VKGKQluWYdplr+YoAv7+avYjUqzgxFMDQTFYagbVtwLQI8RSH9OwWwGj6c0qha
nxO7PYoSOY85wv3A+O8/1rg6Y/7dbg3uzjGv9Tz2l6UHDjGTj4GKpEH20X6SZq6OGpahzTHW6v0n
g74mYCYKPbop3Z0ajUO2ACXyFss84cMBMSMXeGD2GtYToU3RVO6t4tWCyrkfmADj3LTu/VQ6+8cd
iRbSTxhd3ul/nOuOA1XbOe1xBPOLPqZ+GVHnxXJtr/VSw3/uyWNl47Dpp/Z/ClDC92IY9sIZtGNk
1PeoFe4zdGvv2XUXSvZ4QlgzCeSD5nClx9rw3HbRusEViNpNFxJ8sRdmr/aiXeTm48xjjrBVmpx6
r16YehcJUemodoTtvUe5aR9L6KEgw50rxA5gskbgMCIKyrg0btHCNJ5UI0BmiQZRzlWnwl31S5lN
1n4ZnL+mifsv6bM1kC7C27E0/yDJUsdsZhYuxQzHkl7Bnk7uGnAqiXwVWeU5j13UfkP8O/Oy8oVA
bPq6VfVdj6Q6t+bwUjkZPBEWk3ubW8YlHVYNnmsvrlQPp1wize7RgosOokwZQ6TfoNtVeSfORaE5
IJ0Yd3aXb66NzZHYSxKMbJNE6XVYULeQFDOsTvzsxN6NpG0OZLndXTf6GcqNns3oqUzmJUi6zQav
N9wmA433dbMPlQVz9krU90lPmhuxqEyk4wlrjDQCMhY6hm69EaKmgP/u9lebNW3vjpMiYAjTk454
ct+BXg2w77FBSLqe5LHw2jRuRqk11omuTO5rChdNGUEd1NT0olVoBx4/TRlR9tKp0wNbDQhJtti3
3EiO1rrqx2azxZclE5oinlG5RVmgj6zlIp5PCijOC4QaS9dplrrR16Imy2EZSZDoZ/3p4WdcFfTg
1XJJkwOyOJKvEbYLZcmIfsIvY/mxtJ9orfuw2hbYdFtqh1iBtKQpQBp1l57EsHwzizW5ImZC0lSL
/dQZdK1VlwXAVdniUQX7SfJK5+IPTdLqkhmaeO9GgR+bU1POkZZzS/tbqNqHbCYQGIl3no46lln6
Z471HuCGdTKzZFN328UhjpuPrhZQsmW/wZui/jA15AmM28eeArO9Aw3/kk1DHbAU6agvCVTw7j2y
/i3gjLn5X6lO+kySYLTgWgUX1L7MSQL+HEn6vIpfgCkJuHCbg4kgTeMm4yYMeKJYubY3d1EYyp1S
e2XrkkyogZ3rNM/H5ShpegTFTFJKm+TOyfKK707etJcmZdKTNOVr3WbsgDOz0KoYGs6dpMlvbs9U
ZwQuGF7dzRwhZYYWgXZ7uwfCZ36QvoNhaApStG7PRM7A/CVTep9sRNbHl6HUf1f0tPeGllCAtagl
kj6I8URe1OBZ7P6O4Rsrztq+aTdZerSBQHEZzttsG9gC9BTbqq5/F5D0ctdXcMJpahETNHA2q9OV
+f9KcB9eUK6wktnP0ppyS52Yj8mKjV25RkzDpX/KWxDa9YTgDkIUM956Vn6xME6ASPUHx7DnawSE
86uMW+w4kafUQQ0zIxP00qH+/rgqH97XcUqumW49MS+rnxlTw2OfrXqP3OVnQoWELaKt9lWrG+Bj
OXkzqKqR6zdfDao7sJsKOGJn1WecGcJHKC5/8Mx4en0NC4YzfYDSvDiocQG0ni/MhkxYN9vS37sd
CR3DRjwzshMeO5sytA6SeYrYt3ANVqW5Bk7JrJcg6+1KX4+eVvyk39ihqyf5wWYFc0+LnjWhmXE0
h0n2ygBPwRXNLzGS1Hkw9LNs0z/QzH9S4koohI1zFAZ1A6KXUG2W37lVzA+zyUaqYGaf08r8d0Gl
GBu6wybHrczj9qHtiUCxo0HgScCY0FhAcmKStHHKXcfB+Im69KTF0kN/aBghwmdgcrgcGTwTMuMg
rg3GRBL7oXO2stwkDTB6olrFiRA2ifsSSWcTRRNb1nVjdLU+CWab7lMpXsFBnTUBezqPynivk7Cb
W1X1xarou0elTou5dUzytz6NPg/Nl6q33eOCc+pQwTUFnQpGUiOwVrabKL2Bi8Xxg73CPP9yxKzf
8zFOUCsh0y1RsprGsJ5SncN1ZMffm8Jt37LeeOvd5UBLGLXsMjlXkzcrpMA3yJfceoIbfxiqBPhK
Kf/iU0kZaWYiQOSckDV0kquY9tUAItHouupkJcXL0KgvzLXQCI5kLih7uws8G2upYAHwiuZnlHXm
1RrQLXbSuQhSCe89ksDSveUTGhnG6CZB1Vp3hUVwq4You/DEfkSoRl4s5DfEZ20QwE2spHPm3mcN
Z+tYPvdVho+0a5PQajbJTpHKL5xy37B7jo7RnuayR3g3ZWSoT6SxdU+LMNEQIkN81mnkCKdBO5XS
ZkpKBV2+rKn/8xteuxqTM97iwpsvViOtm8jI73yc5kojcvxExbc8cvS9ZVM5EPnU08etEBvoZnp4
GE3pcfuTcuFvbF/WNGyJb3jCb6CHrTLA/PeV7zqVfrRLilplTL8zgzuJqEIE55ytZivRXh+u+QnU
3pZFX93Semt8rV7OWYHmjddCkuLAcyJ6ZLy0lURp7GYV65SdXNJZpZfHd40oGHmk+RlNlr1lzWm7
xK2aKyc0d5PYPqWprl7pT5ZPIOao0FgI/FgRtmHwGCEfww8TBfMz90r2PMMkDcyB4rE2sj2AyBpV
/hRdI0AQxm4UM2dRbD8XjvrZpQQU7iNR7Hyhr9G5xYaDz6vvNsWw+rXaStbwsItXGqDiKJZBhEav
xfDH/BQh+V6W0fdo6MngS7Y7q7S9QA7KPQ8WZcToNLMvW0N7n7LyKyfdASIwA8ldAV6eS9LPvSoK
ielcnkSxtlt0UMpYrykuGb2H2IQ8r1WozHIzM30dn8uu9MTFTYziadqaXtrMCGpG9D6UdnxIhxhD
JFjVM1F06IBTPXlnlV6vSxX/JuE8dd70xnHekgYwniZKsNgLOsQWhsZmJ1Iv1ZL5qWGOF73KqVSY
z7sLDgVLNJ/Q3xM2M3TptT0iEU0L43lwo7eRih3itaeOhHaS3DFXGpon9/R40crM9lWMyW1pjZvp
tuL2uFZ6IU5UwyQpGngaydrbPZqQtWFnl5VWRiAj43dk4yPinJwfm2h8WqNwwZL5TPW1izHFnYVi
PpICyeC87KiAZiDH4E6/Jc3H6uAAaukG3CCSvEZkmMKoQHlUafpeNJ68Nre+/6PWpLqmE8sSOBVy
DjWDjbct1KHl6MX4OHUulYV2a/FOg4WQcjR1DG1FdnUMNfuZi/5405cHsQuDto55SSJFFepVfFKd
272T8gf4a86QW7TrHcI2uYAoBm7FiplbGk161zpSmXJiE26mrupAJ6gzIFS2kLsUAeA6Rq8FMLZr
JmV7zFnQ2W31+YBS8E+J5uvSTXkOHYcyKR+FdogGMyiVV1zyuY9ouy4oQcAuIuzii6yM/rBO05s1
Gs5lnBjmjcU8HB8HEBc94xq3BXqbGVy56Pnjq0DcZMV+V+p5sEVGHjilmIUSwbpOf2qvfJ2dBmuw
Zm5KgR+xCf4upTceGuxQe6938UXHx46mx06OpnvSLHo/JF87XN0jlm8T7kak7iQ2daSzNh9tTVq4
mLyPsrgZKEZ2Fq7Ne1EKlAYayWaz5hzZMhj8LqygTda5z2u/KQRG92VwyDL0iBq+eqiCLTc1L01b
P7WJVV3mpvtm1oL725tuCHZJb5zRRVuSEbhVvUdFtn8UklUHsYG2+rfepaHTdZvZtahAiTPQjDNe
fodoHxlF9SPt1j8VcVt4dr5qM7R1cttPppni/dWb/UK8yq7I59VXwK8Oa4VlZMmZQq7bDBEDwSON
1ZzHU63p5rXSxpceCdQNfcW3JNUmTp7ejweqp0BMsR2l53IkHygtmCiosLWjIGKXP5dopyd6Copa
HWkD/aaIi7aIbZ+Sl2Yeo5o9Cw3hCyzjxMD38UWm8C4dy2gO1HHG3iVIIkD1Fw6clD8UJGwlSAC1
K1PHVA1zvqtL+Jd1pYePz5+jG7NIbfV8W9ZftbEvDwQsUwrlo9oLGz66Mr9AYu2fliLHeSD4OP4X
Zee1IzeyZdEvIkAy6OI1va3KMipJ9ULItOh90H79rMgeYG6XBi1cNJAoqbsrHRkR55y91/YBbEQR
jvKc8QKyL/yneSeucxnsrB61mCFLh6KCRmaboQLHolVD7SS3ib3yEVjimJFhzueI0q41pxuK/g3i
25r4DNznhTf/Gm2vuWIFXXV9UO1QP/k4SVB9x+bongrkA05QYHcje3ITjyyEbc+QuRTBSs9qN3e0
VhsM3noIaVTWiXj1RsqZqfYRChhxjEQb+T4ZmsTUxHvKhBEJNvRnN0vbQ4JRDPbfqjflcOrCkk8h
oovJSSc5bYVlRsdxEF+CzFweWsd7LouspZ8Xvbmx6/LVSiL/DLp7iuQBQr/DnxmiYOph9iyzwCkL
dnd9p5OEJW2uFc12Y52lPvuuR3spoDP8yy+t5mLkkfHSM9zxqln+3Uzpw+YLY4/nesqG7TLgMgL1
vCL2k1Afr0xPxRvRYM4RuNm4Ei1HK4whP0WbnOaZcMFeUF2UhuGf3AY8mxXXB7lAsaULCl89CuE4
V9ZtbmSMwJXZN6cZYPbdgqeEto3n0N+h/94T7YoNqa/Hcmt479lI1kBXse4QJ4D9b2x2Ue2eOHk5
uzxMh62JzIiARuApqeWUWwIdYEd/i/HGvkvlvlasHEvJICoNr4LATQKWo00fEHkgskZSZlr118BG
0OnLctyW5LNvBrAvKzBvqrbkMXJUcp56EKfhuACnKOIvE+2shC7ovXMvuK59p2kehEqe0ZxkG7kU
t0pR5kpUnus4CeXbIIOHNluoHUIUK0M7Gue+6nA16tK0F6zhfsppK0gX8rXzkfRJ5l9R9DnF53Hw
oUCtMO/Q8V6IYYbPwwjbEeFJwrIIWL7ocXnxC+KeYCUagXU1jGqkgX380s0OqvVRVlvXquuzrx+g
6V9zM0KRqg8tsT09+VVn7GROPAMSF3R5AfLeIFSE71ldyusOmnNKBqzuCeA4k152dPmjgRH2IvVD
6RlvXlUhmW7jCIXIaD5Ujdz1MUu1UtZTZmUx2udfATR9bGvDu4jagG6GQ/XU+Mt2VDZSfNTVOODL
G2bC8oRNusGsAgVlrqPTknrvpoGcv0LIQPdgCp+6MfnM/v+9apR8yVi5mJdgHAN4UuEER3hJ1yZ/
Bau5NlSK5jUtdftI2vuauemqRvDF6WUQn+NF/YCSAFZ57KyTnXrRBjXwtJ+yftzKqcSp1kMgUFbH
Pu4VWygMzSadquJ1MYtTYwcg0QwCsNTUM/8NGbFmdeV+4gh0GPwO7Sleu+2SmzASYNflNkYHfrNY
9+hsXrVdvkglYwPpDwdwwMFNpcV7W+MeCkz7tXF+dpAKEZ365m1Jkc+MSb5r7KSA4SWqtYMz8CIW
9clzyxA9XE2zwwKSZdnVJzPgcpZiYaLZhwFSteVL3nhobtwv+DY9tlS06H5YuFtrnPDszhxQ5FDs
C4aBJxNSbUpfU9jE31aKcSRT2ssinVvk8VHnuTl9htH+K8wWykG6bpdgmHYmS+mXsrafo5TeTVbW
CJJGNha+IgO9etLdBvIkaB9cuDusKw6hfhOGKtthDmuOSxL0WD6JOi7j4HmKpLeWgxntyDPAkj5B
gsfg8QXrHV4KUN0bK8eAhwLXQPmvpWV6lZSKE6ZXJsFuCpv6aw14/CzDZdzc/y17JnNRtOWpU148
owIrxvBxXS/UExgPkY/Mj31BkZb21b5x5xt5zcORmAX7OoAXR0Q43rgPkz23OlnxwI+cwO0/hfG3
xpih+low8sKApgk1EfkUdFivjjvTp5ac5ZFGgpcAWfLZrX7OcZQya6togocOvtakic9RD/gjTYvp
PI1UjEYTPFG+0YRlBLjg5t56xeJcS8hDOeRl0h1SYByObyLkbovLDMeXkQ2YymRJOZBoQ9CInhM/
7C8bE9l9rJ1hZ0Q407+GCgNRMH4GmHrziJdcAUVaNnMS/ECWRvc7WYIVsF/1MnmNPNPMueGB/zn2
pXqOxJYGvty42nSmtP1swIdGrI+3aXGmlbb56kUeXgNtWgN6BSF8lkaznqMZHsMkHjF+75S2u+GU
eEzxvzn44FJtiCMgkRwMLnMPr1yIZ3MTAwdhJEwp0eCoq3DWKW2x6/HaWcYBMrWPnorbR5vxqG8S
PjbyVbRRL7hb9sZDi4PP11a+Vpv65qH4aZnY/FKOO4xSPG3/s7QR0MIRqLQ1kOE7OAptFyy0cbC9
Wwi1mZCCRFsLjRqTocWMfKc139p+6OFDNIssvMb4Xq73nyJMipl2KypvwqkotIcRfceXEVPjqN2N
rvY54iSJGO3zcP/p/mBggzgN+AlL7ZWMtGtywj7Z3I2U3d1niZGh0y7L6v53vf67UbswlfZjMm1F
Jac9muPdrim0m/P+AAQ62vXocVb3P4ba69lq16evHaKQyaAdak9ohDmU9Mj04f/+/v6Tpd2ki/aV
BvhL70bTXntOXcynjnahjthR2chZYrVDlTMkGm/tWk21f5Xf72P6wtMqtLu10T7XSjtegfK+2wi0
EBVhhjWxxQ7aHwu+qdrY2jNrafesqX20RoCjFvzS+JJpl+2A3dbCdutp/+2snbg2K0Kovbn04m8F
n+zaYBHssO8m2scrQu99pPJa1VXyqcLqW47Jm8D6S+V/op+sGErAC4saWjlqFvtWO4Y1atXSHuJC
8zAwFftVwXh6/FmWXz0sxxbDv157kMcG+TJxZViTcyzKifYqt5F3kdq9TG3HqU07mmOszZ322Ll+
T2QCkM+FztnKoorzJYhs5LyzdkjHbryuMvMbufDdKn7vre++9lOD1se5N/k4IEymNtp1LbFfC9ys
a2cgk7zscwMHDS5tqf3a03BwtH/b0U5ux/u6YOyefcBhi1UgqcD0nWP+ZituH1zs4JStoMtXrXaJ
O9ovPmAcD7WDvNed6Njtn0Ja4mvSIMiUy/sH4zBp97nQPvRCO9JTDo0GKsk1AuaLH/ML0TB8LbGx
m9rPTirolk1jTevYXQUdv9PMdVWIB1674Utc8dodn2qf/KAd80boEQ2+5XW4G2FlE5Y0wpy/Z5Ms
8NzH+iCN+15a+PBHDPlkEDG14jysnfo2ln2beR5Fjvi5YObnnLcQE+G+yBqT+ZL8nDCEafd/rzkA
mA7AzdX+D2T7Dvkj0AJisAFA3B4qzLHMjnGrabKAmU3NzmvDsy18m8EHxZkTzGvkNzj6Gvc1YEwk
sW7uHBLc1j74Apn9zDTNYNJcg0QTDugdJxu08IdC0w8EGARP8xBmTUYwQSTwX7+MQ9PhF2vOdop7
qyu7lrrLeYnJ5VtZSGG32AFpgeJ1wvzz2QbHMGkuA3vHXy6gBo7tOzszC0xw2ZEVnmZ8vEPSyTeg
KQ8FuAe7hftQLIhlobzvheE/Sc2GSDQlYgAXEQ1RvaXO/GlpkARACSwlJVZCGBMmsAkFdMIHPhFo
CgXDygBFbrrpNaFCaVZFCLTCBl5BnNhaaJoFYffBTgG4YCj5VWMZaqCCBhc4WQHrSgUc5xUD+t5A
x6v3mIo2iqZnEDDEqV4TNULN1uiBbEyathGD3aDmxEwNiGMeIHJQucDmKLEuGSTIjHN66zxdk2au
ta4bKTd00Nhw7IpkENG1L55mf4AdLlNYIANQkMyEDlJqTsgCMKQAHNJqgghVOXghTRWJ/OZCHjxZ
mwBHMptmk0maSAMTDU0dHIWuR/tdry0je6oC0CghdLj1YhB4kjDWwQXjsBCWzMpK+lvSEg+MQ8m+
srRbkfgCWA3mdwUmJdG8FBJpcgbCZrk2aphGlVgXNU37xQNMUoSf0Pof8oJeSmu10YaB+0uv2Szk
S1fOjyLKma7M31A2fcNPACJQM11iBDVkkHq7MTTfm5mWDx2MFQzDt37EBOS/Fj18mIUECs2L8X11
rQpGtaFHI86Zi3VpVRtXnzed0QWQ5w2QxDjEm8GY7Yf6vb2zaRSUmgZczay5NVC2dpUm2biaaeMB
t3GA3FDYfU7T7LsVw21zWYzLdt7KZIz3wNZf5+nciPCrzUq0IQR42uEveDZp18cBzWUnoPJNsi+Q
nTAs1vaPuoreIKCAfCWjKM0mDurV8l7I4i9/6IBTVedwCI5R3X4tNNxngfIj6fVVLWJxmkM0IyAB
9QVIoMEYbpaGBKUaFwQO9XuhAUI5JCGKj+pCv/Qn6oD3SMOGPKhDA/QhgkGtbQOPaNRgon+Xp2ml
6z/1qQ4AEv655wRB7PtA1G2qQgRpXocnAgw3yRx8rr0aGmaJ9CoeI0wzhNPSltBOij7cZjm+rsy4
ZhT6G3L1EjBPXodYEjNkxOnoDy/un0BcreXzAYai6/UQ+fqO/ACndcIl9mNmCae0C7Bm6/aXB85m
58fOlhY9/fxcXqXoIdnphNQhiH3sVuvCYzALolAHzIeUKIV1UdBt9vb8/IcX+P9wYX3P5+URx8FS
aH6Q9sEU8voOKNLJocyLSKHhNFGSDLEkwA954aDKRhzFUBmZ/I/om0At2qJ6+PeX8ZvGmI/JN03y
1BAbB0TG/lPyaJG9ZURID0+oaRhSLNkaqOqmKtx3yGuIl/SXWcP9Cqs8/4O8Uf/qf4JxyW4K+GbQ
x1uIpT+oLZtI+jXqYKJJ9Ui6Y1yYJkmwdUdCbxb9jiMYcihkqj9GXOnv/sMzWy7rJ1eu6TmgvT+8
6aBKqzIH8Y4vrXlE9nVSo7GRGKMPKkr280jasNVNr+US/AKl38IxupF+yWkPDhsdw+RXMeUAcMnr
uLQlAdAIHc552g5X162+FR6HeLQOf5Knfoxh4pLmkwrMwLeFwyXzUZ46F7R8JCfjk+hb+ivGchp1
m6Zi6LDJhDPcBMgfpBm4sDcO0bbrELbfBQEuzkxsEztUieloV5coY+ZuKIXousOybbdPtarVuSf5
s2/R7/mAYpkbIyJffhZj0O/HLmXgwGhiVSC4AJ8Xo5XzPdxWHQZHWKt7RtPXO0rxv706wY9RkAWm
79sMGT98UVWJu45P2jv19I1XHTfwysR42Az9l05wEkxaGsCWn35uvczc/ftz/7668dy+5eLVYPaJ
JPifFwksgxH1e+edLMLKy2Xqdog0iW/xw42v26b//my/L1eB60sr0IxjybL14dmA89oNaknvlNjG
X9BKP6Hx/jtdKbMKwuXDv/79+Wy9vHy4B1xiRUzw3VxW9AT++faypmjofFTuCWe1v02MdM2ReG91
2CarXjc79IggqWj7R8ZzXbclMi/BblsFNAHvUPHWh8YS1c930WhRy3RdCqqqkayeynV2mIXXi4rc
x6hrTpyh5R+WD/v3BTTwXJYvPjCySXgX/3wH4HPCecw95xSnhgaA0r5Pu/Zm9UF0mnw5HSzL+CIY
hHkSBjqCKky1xUSPTcsRxwCFSE3uddgn0DZmyTjDuwZG/WYndfS6lJ9Ct1n+wAL/fbEFHCcZ7fKx
s99//MylTbjqUrvgJ7qEBr/LtMOFRXJAAXiEU2xtygErOa3wqDD/ANH+AGvX+2HAlex7gga073gf
90Of5i3PXdinSbsHmhLIiBWg3BmIh7Uw7APJHuarpbAjOqli1qU1te1kTis0fsMfrnZLX10frj4M
MqTXOKZLSpfQK/R/xBwMZgKQUgLFyL2G9Uqrhxat+blx/cX7pf5EVc4Nx/nQ8I3qD3f2PTnqn88O
R9x3EdT5DGx+X1aYdQUmoNZTbZpf6QnWKEfE/MUN9oXIn5eEEbRwC1qgoR7hmGmEFllHZMbeu58Q
bZsb1vfW8g9gHdxHgNJ07gnWxTQP6Y9UXGLKdwmDy8fJsW5LzBGjDkGXY7A+ZwPJsy62vt4ezL1y
4T2rmJFbjab2IUqiraDPssIw4u6KpmX3mz25TapcblKneB6EOvSAkc8MJfTgz51tgEasYAeHLKiV
NROF58U20q+OYzqEU/Yyq3xPzegZ3HNHegSDwtEKod2uScCyNokfTZcotb39qBPZotogDn2Y36dR
HIwUVZJRZM+twcGNQ+2lG8ARoMdk2NlRUaW9uZCxOQSX0s9fVJTd+i62qM5K6w+Xi60vh49fGEYo
4seETQFxX8z+43IpE6rH2QjdE4CL4Lxk7h6lwXdY48HToMxzECHDyGY0A6lFIdO5alWm5StoVfdo
Li3DZVqwEUZtZff5XlojfQK0jAxL6vbYNy7GypJgW5hVf3jh7u93vDR9Vlny32QggvuV+B8vPMoH
ZCucAU93maiLxgQq+a8e4ux3gKLvAWCaPHf9K+b2EOsTkQU21mwl4bBSPVivSGjIBmCQh/IBPHiy
pvssUA+2ANlzQxyziKQyL32LmFZtB6Z8e9IBsRzVzBow/ReW/CJSYsEhJxdkQ+RM8skciE7WVN/u
JytF3X8pbjimWBjlZG9zG68+cY3j2SnE02QwC8nbHy2Ba+fNlCdMClkyDw3ANSyWcme8B+Bq0Bkn
UA71tGzhdC/4hB+LcCpWLW6wQ6XQebn2+PXftzDrd7sO6aSEXAUsqNzEH7OYzKaDzBqwheXBQdLs
eeh81WyRs+EvkjqyU0EtsnQKRlY5FfkAvrWeYkQRmayjfZv9YXW/R0/94yr1SPnjtsFCxNrmfHw9
TdIxuGznhZQCdzz6HZIK399Oldk+JKBqPPWUqRKiV43ucTJxP8PS2JQ+g7ckrrpLn1jx5g8f0W83
Di8JV5MwSZ9gt/x4gAoWGLkRzcOTHScCmSmgXfoV4ci8IYst2jM28jrfM+cr/f756OWEUpqDfRYW
ASd/eC2/nff1a0FrbJHhwOH1Y1xIgTun7kIw7W6EFZ4zQnnsVLNPGAOuxp4vLQQLuY2Ye26UZ1gb
v+e1GWP9GGU5eKumuDHXD/l/emfTUO1STCbpeZmW9z+80N93J48DhS5KMDdRIHwszXIRJ5NX++PJ
aGHb4Z004b6bF9SxRAIwdjzQgAVujeb/MQzlwZD7puLWlkkRX4zkWSyYUEbf/RRHbQsVLOlXbRsU
l3werzGg5bF/rpup0GmLD0qq+oUVojgzscRwNNZbu2cZrrKu3swAqbdLJb+GpfrLXJB/VrMIiZ8C
doQUt4SrVyIId1OH5qIWVsdNSFhqAN2L0novUOo7ne8e3Qb3dzsX/lbZTQc3BmiVG9PaRpm2c/rA
3/ddrlVkfnmgWSCQB3lyt1RE+PTpMj9yT5d0JccTvdEQeaMRrCvHLc+TYCx8f6jVrHYDKNz9vQCp
GOihfhUKqiCQtzkovcdlRoIwbIvetz9ZM8f5FNwwuapfQSYxuU/yreEo64iD81drogcZxBIQZtpe
oxiKhtf38vG+iKY0Dc9mMLzMTf/VrBa8EcZ2RGl1gV/73NmEdkUTWgrfia5R/ZmBf4rnQMqTRyz7
vZJOwha0MQr2VA58GuwE63KJrAcrT9jjivDQOe70hzPH7xe/a1Hp4zeWhOn9VuwmJQ4Z1FzdKckE
1RqoAn2GruF84QHeGQ0DhHH+7+9+1+K2d3xicbhhP543VWSC8Zvi9hRkJOwalXPN+0GeU6PMj+kA
XnsJxF7BkCA3PoBJn9D203oFt4eE8u83lf2hwCHChaOWzU6IGcw1f7unSqwfVtO6DqNp4xXCQHnh
JmILdmnYIvvdY99wjl4cXg2nnzfar7GQa3l0K1++AcrYxaDZ2zIYr0lSfucgQuPYNtY1QsfJKDg7
SUb5S/wkGP9pElMP/JZs96zbVtNk/2mlJwztnycSh/dCFKIneC82mT6u3pv+Y2MHdacSB9H2KZ6a
BGx7DN+tAL8Caoe+9v3PWBat0/2nrCS0pp6T4+iHyylVOKGh1PIjVFx+zIMi383CeJumbDndHxJO
8UjcJw6erbu5/5VrELzj0LqAp62Wkz1lDBQUCAyEcAxBGrHJMgwUj+STwaVmmJKSWJO4KQnHsU6w
+d8fTZQpRkTjGee4OKVxACbe634VcjZOSbVM7O9dv24LOPnrYqpi6DwDsqVcFAcoFofUIGWJkLLw
lCPXDgO4eMUUlCulf5wxCzGQOJX64f4T+BMKSrM0ecSdzGFVmE+lqzDLtOmLCh3c0mETHahFSSHw
nL0dmMhspvil6dm0WMVQzDWvhSoQGhvsAjFkMz/+FBcw+/0GOxuzBPTihpes7DZ+vTsz/7ZfoRfE
chf1a3fCD9TPjGXqnDgOI/lmETwciqJ5WJyYA3ibTDuBTWtldlVENkuWrye0JDbDjefUGsiHiPtN
h5ZlO4XgWPOcAas1O+1Z4gna56zSkMyC4OIXYkPvOdzVDtnVeh2dx/rmpBrVFWXBLndUfFAYxe6v
khn4tWT2foSZmaxNv3RfVGYnG5lxNVC+MJlHIrTxckNdDFH1lxTxE8VFjeTeJmWgVfSaVDncwrAx
X9PIJAkF7XBLwMgLnv911nAPmUYj2Je62tjE5FWj9nOuURnlj02KYLbKUGB5o+cd73Ydti1jFREQ
AIN5QEyhSuztM3Z53FoHrsFoNZUx4lXCLfYxMUYkaFFOSxekVdf9wDt7UGKEP+hk0JoaeGNobKrN
XLnFBZWLVju5FzdDeRbho9grRK57nFvWKlHUT7LpmD2G3iuCMXsL1jLaVwV+yAx0ngoSg/lP9EaP
6BGrFW0oWHJBDhHRLpxDRLGPRn2xtypsT3Myrhl9ZGVjfSkL9w3Gz5eAVJZN3Mf4SnHFH+2+3RmD
7x5EZGHli6qjZ2Lxr2Ncfe1gf0Y4y9m5zJ3t2DrJAX7NyJOmfTvdeJkr5WGP/7tDaWbIDoP2uWpQ
qWMke74bU2cty50a+Wqj72IIQy/T5eh3Kaf+sbJIES+NtNwGI/IqMiQ+o4QFFx1wGd3dxSEK2xtg
HYwvAFl/tPE3M1q8veysfA/oU7u9cntdpnGFrZVyHZcB1+tiPy0oY15HNOKrLMljxEn8kVCsK0Ye
i9XW9NCN0F3w+xFRSwyJK2k59UOChF2dBOmha0wYpySXiAHfMwHuaPYw/G0dY45xYYfiGb0AT7+0
L7Od+xvTNbepkWH28kDupey86yBj5FkdHTA5L5AZonXdNoQHJQ5hTgsT1jLX+iOstxuiSHITyykC
gvzgRJVENBTprXcGea5MJJBtfKFZEh8Bk9IsMbkhStEbu1Zk3UYBQ9gMDLCunt3RzPE5P40BG77P
hFpWAoUezoIzoLLsrzpDKoq2r76YSaKVKRhOcoSVF1k+UamoC63efEsDUq4bPxUE2jq+JhdGx2Do
OGV6UfPKuZYssdJ54sSEZUV211L11oMURoon4hnjTgGGsWeN6bol3wxK0lBxpvHM+4/JkyaV3gym
W+qW8w0FVcwVsKyG0W92rhMHNyPqrMeam6mhnF1HiDFPCT543cCFH9oYlzTATxwxJOvNLxUJuxH6
gdfMliE75TxvVB09IiAOXrLsBxsDE9ZOBCdVUPVQSTaRjW0TMa+zV5gshhD8UHqTk9W90pa3dmYD
XDmLy/w05dG5mE6kZvtYS9Q3Qp/bfVKIaB3VWb9pkSWdK3C4d2JyI7/FfXSU+GROmUQENyN+3yWM
tVdeDgHVbYfiU5F96juxnnBbnRPU5IdhqE9MGdOz4bLFtdIFNlbW6Bp9yKuozruJRNQInjX6D6uS
j5UCrQ/GswW4nz45Ja0+VXPjV3XpbAwTT1qPwvyYFKV5jObiE1s+CxUaVT5tk0af7HoMSejb1pyJ
IcHFcKlyhsH7CFDsBD39Pk1Na1RETtCdazy4yaqXe6OpuZtN90Gm4lcWeZtZ6BxLmylA6E7uNkE1
VUbMuxHOVue54LjchBuvdN7B/9sraAj2TgUu5+Y8e0R1z9eQkjoLG9phAjzi/DL2UY5RALfYAkKr
o9FGyDgo3EIC2yZeAlcMKQNLg1dCWtm5Na92b4oHyha0avBpHsdW4ORH1oo2yRbbgJ49sV/tpvLt
4IKArt9WpHTtkG6Zez7Xw6DyeVc12XR0RYPnXP9qhsLJ2tK0FqQ7ATfHBLcKwyrpaihyq/alsSOI
tFE/IZ64Oa5wXxqWysLvSBKYq3I/DmpcL62H4WTIsPiEfbBuQhMU+9SkW6Kl8VLOnbaMJBeCJVDl
LVP6zZRvXvbgJL3/1YO30blNjl+rgo06jcMLKrX1XftbgYHezLH7rfA9VIVpHh+loQBTG861KJ15
2w7tjZLyp500h2CQgOPNjcNRisJo+omcA/dh0T35vg5hqyz34PT+A+zMB5se96PdzV9npw43sLov
dmfKg93CqVoEUtsIe+K6j0ZrzxFt2yeLdyAdKwQPa5IE4VB1xA40zZk2g+oGEpVN71hkDRTQxnm5
j2V6JbKjZ7SA4tLyXZgoONTgXVTZnB0ttp4idDs58O7UaY921jNODiOM1gOZRlKS7yd4FquoxzNx
9Pskiq2LO3jnJch/NiqVDyGyIEGDZ6+W9tZMIuNthNCbw6U/6TCveDmXs6wf0JchKXZq48jkGciL
2cptxseRAGmgFQRBYE6fKxnEVxf7hDVbwaVpvU2wCCh54fjt7ixXBIEETRFv26Uj/kcFK1dCkJFK
re/DEFULAp6HbNM0lrWZkLZup4QeUUUjGtg4F4dvjscsrYk4Kqynmu5I2v8w3V2DGMFpQ3kkPbaB
TVxnCPQw3JMtAz++xvo+agsjDlF8wq1gUBd/R1o8HWolbihay82ctjUigD48UeShk8cavbZ0SlGI
PXOf2O63JBTi6i6dNiqlR9vMv4TT6OyYh1qruMBz7+P1ScxSnVvfe5E5sS1OapzCAtCqV1GBZvX4
UorOPPekVzNEnddqBlFfiO5gYfu1OZo/09t7BQlsnvMFvcoYZsc8ycnMwLa6nX0RPyAn2Y0L9mYA
Jf7F6hXGk3FITvQfrS2mjPxEW7CgYHZvnpEQkJK10Bcr83FhMxbIW48iiFlAVPbQL658pHXiJQgo
EyaCCCwZ+zXd8E73r37ynu6Akyjzyc7S51BE07tcivjCeV+wjCPpNhrVbg3u/I3RLibqQhC9BII1
58XZOI7qj4g8uk0kguHJkBCK8TVfVW8QBRK5UIZcL9uXsf+Ymk67N4oc08yCjxFmAUKVLvnuD9ly
nMYex6osnlsrY0MrjBczcup9KkhK8p0U8YkLJbpMwqOcmvq5XAAlWKRxsnNGh7DmuaYh+zyI7qUp
pjfPGsNnukXooerMfhwwWdMeAjAzpx1iviwoDh15qBCOJNa8YTknnbk82mCpV20xGu+zyB9xIvWe
4f8K45R325rfqIeNTWsrcjeYjjYLXVCVWcc2KznfOFwbuTZV4QDrakxHg9eNF4E/9OA1wXfoADbO
sXOjmJIt4VyQtd7UW8eVhLNa0J3+FgF3wAkQjzJOxVy08pp5PMHx+dS49jYm4eEJNTYouDggiSzu
nwJR+N9GbjC5YAvqie04kaxiPtcemhtWk2MSBdiPpz7FoB7qPYNSayriU+p88RpNkyw7JMl1V1sb
pbPMO/C9x7iYb1GzVDvHWcIvXozaZoKTXqXDLRoc7jnCbR78hV25Rfo9J7F9C4XzKN0JD8go8suM
lxqUsnwNBB5H5H3XvnHoX8ztk9vV3dMwoIgc6sVZ6/rhft2OaMLXYwvDpetR/va+mJ4nCK8PaS/k
G7uP3LozeniMPru5BkgwoI/dtD6IYDnOx8WgzqPCfnPk6JyNwsRgSZbdnm/m89SWLjM6VtswNde1
RB1atkX0pJEydYs4fs4mB0CTxuQqoAVjNhy8HGM3bcPgJQ++hosLAMWSLyP4lb+5ItzWwEyXhG1d
jwt6G9sTVxvmxSpkjFgCbumcepuWWbuicYbmqpyOhanYJ1sHRM0wTOAAhm3Vcx7IGwHgIs+WvcwB
g1p55VzYamb4EDYCpLr8RStDbpmq2OuuLfq1YU/z0bRwRYSTK3b3fAVRiR1inuxcMGw6Kl9d7AnG
4cSQJXDbG78O8W86I2HOsnqvJFKNyVTGviWkfl+FJqEBXUpiPd4q3d6CsfmjHJjhSpyvREKG6QWL
NUuz7b0ygn8dy/mhNXB1OZzg5rJLcTy6GEU7OKdVi9fTAkpuQo7WLKMudd/gKi+rpsu7bahdTVj1
u8e6GTpykyQ+KyuA8KuGPf5qsgdpfpE+2n2zVS9Akg0L0wSUO6sh0mtYOZOjgHw5cqkMPJjReWA/
MCybvuYuFpR5V+S5x9F22nrhiLw9IjQWO0b3MCqVnSwVngqVV+egyb5HqjH2eTTh6HCYglWCedgd
kaTQz26RbcUrlREDRgvqASbO7h7qIVIOkmHafp9jOXPURpcVJMOqI3P9mNmam016xAZAijoPkRIn
Mk9pmFUuGM4qSC5uca7DJbqCux13mABAQTMqQQIO5sRjyOrGfIbkIkmCgVH2wOg+9n7rHZJweogQ
XB4m2/7lt7NLyH1wmQN8EZ2DJ6WZ0/EQI8vcmIZ4d1Acbz0qCoqmYVkPfH4Hv30bA5YGW7Ct9+P4
fAdBcTYyufFJnITMdsdMIDW3HkLCyIYmbq+G2782qBbXnQLwXgdeSMEOY3yIrPxKCzkcq+kyutMp
oIY41SDAepR1WxS/GVQtrz37qf1ojUH3TH3O5akNsgXhPEFxCjLpPOLLPVc9Mb6AsqIb/fsNwOBm
60eRuVE+ssrZiJtL29T9Om+bR6vu5889jF0GXWZEoilCdAfXmg8O+MHv3XM0xHzz4CF2oVu9jy3/
4d166JJdtZlIesmwCm2sCPVlg6tilQXqrenF64ANGZvRDOyEpOE0BBMGg2jNyv+9MGI8aLndXEee
8yhH982o5DtnlVXjBDlAXckxl6bGPm9LDDR5em06kLK6ymzL+e9GaV574lj61q6zGL0uLnuXqbuW
knjDxo458Pb5Syj+soBxYQ9vZo5V7sFsKvtzQLpI0X+PJjwzjj+G29jO8UdalP2TLYItNkuIuZ2K
djjbDhHumGwRHVF+sGNiGV9xDv50eg5yPo2BlWc15P4pHEEIpnGr2a+ZoCVmWb33c1l75buxiOha
xSXVTmC9ytxbdZH3VQzu8Ggn0K5NPz+nTfEctRRejnDgvoQTsTuOgQLLyLYq86ClJnVwTJR97vpo
3nYj2cWDRfqvQRqil5XikVr0wiVfed10ZMBrb4wEj/H9BFexuloJ04sE1TFvSSJoA8LoDyWaEhXt
F9P/FVv0o3BlYvTukQWMM/cqUYLr2Kd+rUaWHdmJLx3X+iqOZgUFeJhwVhnlVprzlmUCbLIaz/bM
CHT4H+7OZLl1Y8var/LHncOBLtEMakKCfSMetUeaIHQ69H2TSDx9faDta/vGHxVR0wrbNElRFEWB
idx7r/Uto7n+DoJcBGTAnyaSFnQQzBZdiSm1CZAWdN5DxbE5DuiMywo7S0azskiffGexV3YIB1H7
7rzG1gL0b0QIa2HPzhl6LEjsC64xSVLuXILewSI0z9NP1wHON+upT0dwihev4LKgdz9q8iX2sESw
no/zN20HlwfHj3+V5iCPjjQlKOF4DO74LqgCSygZsv3I7CFwmzRr76JJBsXZ0aF5SVAlQBcRTTvb
benCUtZ5Zd3tbMm2288ppzgFOSN63hJj+aofs40ZVeVx7LPPoXeSC1v5ZtU6S5g4+6ZDXPVfZE/a
rtW5nFKUfm+a0slb7tNbMgIKIwoI+xsJchjfycLpt7LPCafKyGRRrttufE9S6E2LRaWXCG3iDir3
csYfekgSVTVuW6qtxsIXxjGJDRWo3ZQX8qvTmYfExvXs6ldMtLqY6kM5MTJTAIeArqyBm043JJ5A
vFsmpXq7mQbTgkiMKcFzQEfr+pfZy4yrbAGEDK2GY1tKPjsUot5S7OR9+K2VUBO8duBoJreYHBKS
uolYSo826K/17Dm7fBkm6njzKKMkcvqq2TE/sQ4k+UREKpbon2aMVWT5fvA1zC/msOmTxDh3srma
ZHIfNIUBnF76zT9WD2uILQ7dopruFE4XWN96F3RGTWqp0z3Vudk95m1qHwryeuZcK27t1ZHC/iKy
6Nx61Xfdy71NPdrQyhEn0Kjwhi0dX+O54VR1KJl6VG11ywUsN5ng5oPaDtIsJR5LqMckB2+RKW/R
bySX9DFvPHFyhtwIWD5urqPABciGbLiUJZo0EOfMTnRUD/SQA6uF4ZFCO/2CZpUhXeOolXBkx6cx
Uw8WLjeMw3W+wgdpfdE8Flvb7JbIVahx9YCjkVqZaMFsOXIhQmOcqIcd8FMAXWDeGYR39roiRwsf
NpkuxWS6ZDwMnNc0k3a1nzjvUv3wCIJjqxRSYppTftXb4jP0y49B0DRR+XNHGsKLOc64TdE/gvWo
T6YYiXLjI4dpqmBmMccPnK0C2zHLcweoZGvh2iamDL84MsrHVoD2ZuF8qliMVOwdBZumbTzZ3+pG
Ja/oDb56Rr0B89v+FPQ7o+zFKz3rPAx6fLFZkA00ZWeTQCGsN665F+X8k+DOGGtDzuTKGu3XMHyn
Inou6Bg9VlFmBUmcPRBOrzPJSAjuiGMMpjLJ9mzoz7Kkna6loXpqa52PT68EHu8GLH9I0lkz05OK
naj7gsfr1WQLdLHqs2Ym+s4oVTkcVZwNTIOaV2LbuqDJ2ubdW6wIoaynh6ap9C/SKL/ip6tvqup+
lQM0MlOm+S6Tmvs2K3Mh1M3atVJ4PzI521uT0mvfDT4pQZbWXaPpNkBBqnZuHgaWmyIKpsW2hkDC
WuUsoALRN9m5RT19DBPCsXJlHmcsMvh5kMkeUHLS6PJzfRWb5ZNMp7ewItMoBqF7Dg15spbWiKPG
kd02xVxRteqKjk5dTZayQJsmurqDesmGyL6Niide2by0ppHsdvOeIfTQjE8xls29M+p8OJabqg6H
J90/2E6uP+RVvKvcyniJYrlxTb14b5mu7HIwFdu2MvoXtykObPyD0cHtvtqEeJU5HiHUgIrUPo1a
vUugJ6+xjw3c873NWAQi78ktn5GR+cQiuT30Kap4z+lPVTwAH+Zn4wAh0JyRdIrfAXzd4Gx2j/zz
8+eNHK4V/nf+4Xy9QWu5g1t1Elfz5j3nb84PusEmSYGkRVkY/CG5MDYKenYQSZCsbSw6G59VGDqA
2oM3bs/Se0jkEzp2MoxIi0A1u7ODzea6ub5fcZatPslNXIeraTNtzK04NofkltzGV++r9QvsDbve
2gEsSDtnjUeUm+lj028GwehjkxVb79vEuGpPYPwJdP7NfO7eW0Tr+EzwRJHF2q5pXIddgBNM67eD
3NHLx72KEgQHiX6NVaHWoo6f46HedgDRcEsxqBxqr94DQhx3YTrYWPFbf51aSjt4srxiu6uu3hC/
S+Kc+aA6G+bW1reMjcCK7awGGjQjuL2szjkZpZ9VDQxgmLTqopDc3Qapv85Rue3kmL9xJUWZVEXs
MZP8jU7yWrRIEDIRN3jLbfvNGh06ZinbzbQ8WRg+Sl7E01u7IUAVDuv21ssAR+bxlgGuCp9uLgnp
l6aWTiCIsDneL+7w+Qbc5+833Tilj1jj+rkD5e9g/L+Q+fdrWcehMRTF2WCcdmTyddbic0HndtuY
U0XyjlMxL+faf9xsmY7sZzEGqWeVx6pwIXnEZKHhSWVetp1y7/H+lTkkxSYRLR1ioyiPYWqdXQaE
2/sXQ8LGjs0YVcflFUhpan+7vy5dmnB4cEppFMf7BUlsBR9uLv66734NrM2y7HPOznEtG8vP7ErO
1+EcLkFOy+sXSU1dyUx3HRk1EdFDfQy7qNqpPm+7k16bw64C7zYL8cezd11S/v5z/uO+tAHgZLSE
PTAnfZnLJt62romRqYuTPuCEBhFKa8ojlU957LB15mU679Axmiw9ZoxDiEG1met/v7jfF7ltTkuv
OmnLu36/YB5L7zTxMy4nZwJ3oyGRsHRW/VEkULZachTIUyyPkvH+79rB/7tAfqr1v2lCgs/+8//9
LGkMq+tn8fO//nVJyvJnV/Wf//rj7sOP//qXady/608iv/8bWnQGkajEXAeHhviLyO/+Zlo4ZWz0
YxaqPx89+59Efv83C7mdg0nAcwxcugjF/yTyW7/Z6KZox3CywGZj2/8bIj+a8n+qPnTfcFHKM+VA
LW7w73+oPnQlLFKnK+M0Tqnvk5PjhDBkfpQNTHO4yMSMsSdNdU4aJP127DfCOVEvtSiq9FdOnlL1
Ezywlr/gTpqiVybgJnOyKSQj8dMwSz376ZhQoMludKt96VU+JA5bSaaviHS09KkM3Ql4cpblX5Ne
N0CgSlN39i3j3nSP1dFBXebwrD/MjGbrqtBBdvMZANcYZh5JaqU3EKk9+2QirRpL+tGZOGuC382q
ksYqirXiWdSDTI6t9BCFdX4Yy13WjAmFvJzRJqRFln/DdkpVWBEa4gaeW8PlJa2RE4YxlOY078Jx
yL5HflqQnzUQa7kGPN6jMNKnWTAoGq1XexCKSUojBAQkO2aXgMbcYa6/dTzI9N0p9PGeI58E7Jv0
hy7DOsyJEOSO8WlT4OUHqtQUZXZWoPHA6e8YzF4KyCFZxiwcPTdbn6Rwca3GTtfRXYQE9q2nVNWI
eA+z7FxbLoI8bKcGshZZ+F2+KzubkayYHFd7LxUwVDIWtLEmPtwKAZVVo3usmdkdI1tzGvpsUW59
TWCYDS9u2oTuUxdKd/wheqN5mQaM8YQ94qeoG81KCbbR8mQ7iR5RZSSs/qOwhxk3kTNUKLLwRnuu
Yk5KktW6qQ0XPis5XOTCTob014x/gfHYQgwL3dmr1l2hg8VXItde7BScDA6cWZu+gOmajHXmSJBC
kWL4ckR9nGi/kJh4UGt62yc5q4NDcUtS1yODKS2I4UR1oYvATiAarnKVO5JmRB4WCs7KWN4S9r7a
rykqGP/Q2OhnNgqRrrXkXmp8g20XM+IWIOS5c9LSzog3mmtMyZpAuxJMRpVm6Q8d5g5strKyHGQw
sYIijvdiJiaoDUMcxYUvLhM5vHS7cJCaW11SpnWEnaUJeLvY7tUr2NWwPrDjlv2x9b3QtNf1iFAR
VzW9sYLJRW+TUVB2VrWJRkw6GeOsg150ybozSYWaqxg6S0vjrByjJmBjRnrojBhj1voXW8C0B1HD
iL6e+isDLHGOWYtWukHdFhuiItjUMHZeR8jGQOjRtmwIPFXYZr4ZkXKe+8R9J5wOvECGCLTQGR6P
foEmy7ZJ1szSaVvouXtCOezuMMOWBwFJaWeT8bWtiVLd4KLqUa0nhUN22+we564ZzrICpDQXgAPN
FGPeMBZ1EMaR8eTHfUyeTWIcUwbSjBITscPRPJCbF0VHdhvP44DX0auUeBo1rsXSwHBOwblzdUYO
WepQzfjFJ1Ighm2jX1cPjdV9MjWZf5R2PQEvMjCzSzk+EPUQ7ktgreti6KegnKboRl8jDCYHFbFe
5ckjItjsU47owRQZugEjqnEnLWIhGBH72UXXO3Z07kKOpcjbeeDrPixnzAgQj6MjaZiIkVnZgB8y
ANZiD2e36oz2bLLObn0v5ydD/8ZAb7qbGZcrfU7HeHGicmJoN8/MSL36cfRm56IVTHzomTGgy4ty
wybEpIkSJScntlFkzTlen9nA92s23FJipya6rIlbfOtUoR+A1Dm3wiFAY0QGBFsmtx+QnzU7SGfp
1gOd9NJ5Q7vLBdSlGdvRpkhK/UXwa7C9E+ElL/SCYbjKN7z+8jGtU0pVvdN3GXTdTVdZ45GMPng+
ij//VXmpDAxPxa99Baax7tEDDYMVceT0wPxroBKidRCXYSjEYC8dUrya3m0ODMHarx2J5xsvhxMD
7MW/6j298dojkaSv3HYLrxyr/ehpJ8sBCtr3oEARQ2IrmWf3Njci+QKcv9laQsYUpeymFW6YTSU7
uqcty7koi2Fj8i0SDQfbbgKhjVWBcR+1gCa+qKIgMiB21GZwaqA1JrFEIyeFbTjP3hWoJUEVpK9Q
Dahw29tsuiVsknXnm/yOknaeiVByV2QVnvhEye+xY7bHzqJrEKNdepiiaDymIcReOvo9038ay1Er
RVCCEN+xXiFvUo3aUTGrfWuJeAfKZNwS25AdRlR0ewoLSNSTNK9Jo4+nxBL9zpWGBfRNgMJoJ5C0
aBAwzg/FkQimeWsRLrk2kDOsK3dCLUJEyQbUCX+7gh4aTEwGfVTWyDjwglaLo79FSrimtCdnpgPw
EBNCuXaTSN/SgkC9J0lWHMIRdKt0yvXIc617gRKidvHUVt0gYQ2H9b43pHMemL+iZ+rdJbl2YZLZ
iDRyS1wMsj/OXsTIK4xIRk68OIVzMbcXoxPuecz0xWHP8U4XHe25B0TOp2aFwEsOttETeitcet0E
E0AqHgoAIIY17FjzZz5iMbI1Iy1RT2r46SPZHZK0IWESPTVepMlfi0GxjPcA/UNjpHzItGkzdPM7
dGFQnxrZCWnLAKtmWhVYEimNldOQS/wJOkatpsDp536XCB3hmEj9oI14SD+N7S6VA8xqXSJ6joS9
gkZOw9tCnlfYHEw1Ihp0CnhOwWTDDOkNsSYgRASdhE7KtsCmy225u1SkAzIT4EiGhTYUu4e5Ztom
DnYovQ19jmodj1G3SQsbQ1btDMe47Y2djl9k68fZeM5UycbJdwtcX6m+tzOqVl2TxkNVjA3Y1ol8
0qzqt6qAFx+ScM4wAvlHCrgKZUPerK3R4D0kRHiNNVVu9HD+ZckWTITjKYqs7GmuAJHGGXOB1ELh
YcVg42gvMnVVwsZZZ9lBooNCNh05MccE9pCI2Fr5DpgrjuApcIdBPow5f7kZ5dKKFRjAkA7NDE7i
eG3Zn+50+NEbv0ZVYc/jDOq+yDd9H8WbsGjVtrYSd5VkdY9TgumsNrLJG82GcDygh0HReQsN0MM8
xixqnS7TBTFxYpaQ/BgjQIqu7MbYTWhh+T0KF4GPR5pHysgl6joVoGPoN7Wk4MKI6W661teuqPmc
kxMatC01SUs+ViYEoxoWMTY1PnYYI0xnECuLjS+4Dd494uZJWx3JBJhBq9o9/QfNhhU86Don3hZE
VpSR7+wbpRngy7BXmY4XFUpywxQRrM44xMMKChpNH2MkT2h5Tjf0GdYNIiaMjy5DLsAEE8kRBUkm
xK5z0Z1jLhgDfZjaAKZNEXjs51B36O6TZ/PpRG1BduYIXR09ZLQlxSJaWyU6a/r4zYq0ORrkAx/5
CqDMhknxQP4K5p1RAw0VCdhgSoZvHc6KFQpTteN0MdJRVox/Y0PfmzHesykDkxtVtf0tNeFZkgNF
dyZM670JlnU3lAkGq3oIMURWuGDSSu5dL4uPSQ/LtALGFsRhHoKD9/NHOQmUTc2A5W8mF1G22MTB
FfOYLtO/GeEAJmxq0YZJx1qFaqZ5ZvbRpZ+EeSbnAOfvzGfDRtoEQjUdqEhcWb46aZj/qlic3nP4
KmkAHjapLoCd/RTcsg5DzdEjxzx2nQsbnBAK+2BAumJy6WZD+Rw1cHaYEnSeyRYEdVQMNpLpYa4N
86n1NLoF7FF00nD9qKhNjsnZVCF2Rgl2oz6CWfND1L1ZE0rzdyfS/93KGo/B/1xZ0w3h37pO/llb
37/vz9ra+41kFcPw2GYaDvF0WBX/TLsjt86mqDWWevuPotoSvzFos3BXC54F1zIGiD+Kakv/jb63
a1BYA29wXOH9b4pqE2zNP6tqbDHC95dX5liWj6RyMbH9zUuRuEkjshrySj5Wyd6X/cdgO1e20GiC
yyk8elS6PoKeXTHhvUqT8hBNYJ1FH+v71jQtFquUsBx1yyDD4aOaH/ywR9Ot1Z/5VKGZN4afUxHi
3YpQN2SUiisZyV9jtcwGVP2QuymuvCibtwxV9ZUFgzdSO+W2wyYmmc1Kv7JObzNA7cE8oVLXW3dR
YpNu2Vu/WnpPlHbAaGVBCMONySjMmbr7KBrqEhrR7lYheEHrtYqH71Fsxeves5+cchrXbYLgxYpi
9nEznxXOIfsCXto01NkOnV68Qlug7Z1FBptmyEtmAmi3KfZtXwvza6aJ7DYJ3Bos/ojbENytADqq
o1FE37XW8BFy9NZz31vJvm/C99hKk6tfjfHVDaMk6A2UjO4UqnPqzhIlJR//IikO2D7BfJcdKdFt
qmmbzsegiPheJy2lQwOcuLw4rJcbYcV7D0LZKlF5fzEhQCifxYnc8IvqiP2pEKUUYSJveTw/edTV
0L+y7MnTv01jdcAmPP5sEVnOHeHr9sBO38d9orFc7RRqqaCRwT25W1ZE1yAhKYLMMV/L0LMD01DP
Rl0qNPEtT1Q1RMUoF+njGAapGE+elNNtdvmD1lasdhVr7WERu4pZy8++0WDiIxLc8jQLb3X7acUV
3Awerfr4KqrZP03JYxHmJy+0GzqBmrfSecK0aAQTRej0Ei5EoHzKEavW/L1qs2Pom+0OzoIGoMI4
UkjHJ9eL2Pr2yfeR/KxTv1zosfzjgm4lLrZ/37x/9f64+33/v5v3L4Q2+e2TsM/3W5pDq7UYp2rd
psPik/jnz7g/X33/yv3qXND6bSLn8a+fe38Zdur1hAoNb9SBBSCYf7zQ+3MKjmo2XniM/ueXd//e
+3fgASG/TwdzcP+Ov75wvxmlETKB+9W/vb7fH6nNr8LB8BlFmSIS4d8P/NvV+wPvP2aGZIovvEYz
UbDlo310vl90hgkaafYwDkqlnyXRIii0EB2MKuuPwhcZA0EAL8UZVUn2twsNNw88dHS5AOGqdZRT
w/vLfShGja0VYjqS7/fvud9L8LRaWVCjkc4QFQ85qqXltWlMk6mBlTbdXo3nWGsuyVSx/fM5lAy9
0M4hwJnz/ZoFeGxDqGKLOX3qT0jTj9KX84Gpptz0eNbLrCroReyhbFpnDLbWWVsufJGYZwb8kWnV
AX3uN+ozrD7Ll8zeBM5LMmToaupUaoK32jGj7VhL+xxFjn2+X2OAHwIYUI+LZaKz+ANrHFgziL5z
VGrjmpZGD+zmz/tcAMjWQLjvtDxCteH31o9RVmTWHpmcc6qLkhw/yWjYiDOEhsv7Pk8xuLy0Ro3L
1rb00y0aK6JPOoFgMvf08/1R9wsdz8DvN+khpLtaZl9x4FUsnvmnDJtiZxGftgp9VR5nF8y754tT
Z/If2Uf7gqid3oiQc9jld4AmENSatNiWulED/8teyT4heKSRxbYDnwCZrzDpPKEzsWaETmCaprNC
Grvzi+q5KNV0rpaLKTWxhxpICADFTMRg3+Q4WydSQoujFPE1viXSdgABAkLVx0ocpqQif6BEZrtc
0CMGEE0amj6h8M0RpXsdoU6lyxOOSZuBd8mqi1V+YEXOzzObOYkdp0W8sUUoOp81ZRBaTR7luaPv
epgBbUHK/+N++LXNSre9dHt/WLoc+fdr3xr4QL5H1Ft+kBpcvSRqWKcWQXTpS6Kws5rkKFsH194X
zloH+24kCNhH8v3Ooc8riWYt3TO1wqb3REbqKmPdOKsJfr4q5N4mF6UOhJ9ZmxL5J8RvnHi1JV7v
B1ZrMdV1YpJF0JHml4a0+svc4bLF19Nu7zdtreu2CkzBatRVcYFoVAXSrQiTQ4HrdGG0gr/6Bd7G
rR1ycpxcqJxVNo6rLCJwACR1fhgydKPQ+SiKqsh4cMWSn2zlbwkDwj2ZGQ/w9o29uQxmJgyQzMZE
RsC1mktS4rlT0XFf01MYtzPir03TU39CduQxsmOic7/2+51/3b5/Y3qPqr5//T8efr9p8ufZwhR7
uP9o16SmhzAFJnJ56r++4W9P/ftVwuVfutCMSdb79yu5/7z7j58LeHnQFsJ6HTkJKN6/XsTfHt+W
nbE28fatI31J6NYaErrvF96SyP3XTWZaLbbUf9x3/+pAL35n28zkvR01rbluQ4h4ZeReraFB45VP
G+S2fOCcb5CVv+FWaAKdiBlndj+YX46XIYVHl5F4wrT7q4BLt9T1h3wCYSJsOBYLCS1AerXDrjwC
wM3coJ4cvsNE2tvb+WaaE6bDea4ORW28aX57cEyUfhDZiL7x6DkZEYGxNPycch+X6pH+ybTADPid
tfhBQ68xZDYAUyshbsWAazqiIokcuXGiwljjnSVm0pgJh8sxIiZhvyedt3PDKjCMo592WIGk1xxQ
AiH9Zh7c9Tx9hcrccZF1i8j8Sm8dNUKculu89AVmkYtrNtjG+u4ZmALku7d4HKYV5+V+T+wAPma7
mcCKetcUN3KWxSCVC+2jqIsRy/VSEU/evokzM+iEUQSQ1/ESwws4D1hJQTdx9tQpW43KGPmzHxBn
D6ty7Hz0FCOtHSB6a1GFhwyqIVsUkWzCZjpAekDak8R0fRsnxDqQUskjZYvFqFa2rk8bo+kY4MwN
9Paun1YN6vsg6SR4WHZg4SIqyiz3i8bfoU26dH8PCy2ySOcz0iHujmPeBJl/1mN3yOikDhFeqMz6
kSxuo0J/cgy6awj9L0qjlDWL7ivSFbxRoT1uEpXRvsONH9LYOJAulgeJpi0ZW9lzbeLxm2YUGf3s
fETzGIEZazvah03HXsy5KXJyzuivP8pXdyB3ds7rndSqDvcNQLA74n5yv0kXjZhJjkmGs3dXO9PK
YpC2QlIgA1NqbComSN2EXfHb1x+mnsaBf3E9eatpym3Cwc8PBiFbs8z2iK/rdZ4iHvX6NxAtP+PB
3yM1bQJ3GQolg3PwZ2vPO2YhCo2mlX4ySCe49ByOfeLrAWwLioYcLUcVVauceC/K+fYFAm/sFxH9
2l8uAFzweoN+YswnZflZQR0LOr3atyTToJvoz37qnPV6iC8kl+z8lnfQcqY17lwKfoiyI9Lfk5WM
aFsRAjeG9THNSn1xrI5Qt6y9JJJjCYnvHv4YTcGeA9Sr9YdWG5+K4YjRy6DL4bB9ngX85xBPoWMv
a7L/4sfasGkIMgT/HTIRsvIdk0bwRDxQF161itNCWyIYoyCLpnMmXQsYub+LBf/3ScQwoxejcV/t
tOUjFUb7sdUtojXNfTw4CcBiaDKle4lUuQxljtgw8k1lVOQE8xoF+qNSRFCqyEUsonTYD5bcGzBW
rZBdNumlgaXvRzRTr77oXxAzfk4OoBl4cRFJGqZF655+lO2stJ5lRQBeWJUIy8DUEBOCr9ndkP/5
MnUWfIGOuJw6J4isbbIdEkiH8aI/l7TFTLkTpYW9hUzFLcoV+5RmDw6ByKsmjj1sneQt1gTwTjh2
KY5o5vvR1xCZ10F201dJWjpG3/4aozc/g3h+Zxb6IKD8EchMiC/2U3PvTL72OcVtvi3p1YbEGQSF
4nWn+EfWoimSTUFSdgFMfCui7FXkhFObcZWszTom9NPn/RmU2iiLkYOft2TL6HEdJLSONwTfXZYt
DprGtSNyxpzIKVeEQACaQ4VZRdHiGVAzSlXtQgc+CVn2M23cGn2Ff1tGj4hWPbTcIzknLsejhgx4
VAL6vuFWGCDxrrKTLyc3W0+fXlSWK+gg/l6whmipSYRqSQwJGXxqVZooXMLWP3j6L6K8wj2zF5Q1
UQQZIGv43Yf0wcCiSBHOW2saTGTzYqtclP7LsDcVkh5cUv+IxDntv3kWuH+b1mRQJtMHFSsjK3jv
CF7prXkxWl62duF+rn3EUmHFEWyNl9Yl6TfFiECKLs/a6dbFGIqV4TsjsaMzSuVMPsaz+44nBd2M
7QE8XFa8bhHJ9E361SjbfpOHiLzYP81Rky2Rkww97b5gYSeJBwgUgxs45Ihvf0TD0ZvD8AkxDKFp
TJfKkCj0yFupyP5FduddGTbsEXRimnGOrFQyXvnv1gKNyYl3dDX7w9Ta9KgwiCE8ZGlu3tuSk5Ld
97/qBLZBwRuNXWqkx7aUo7EJYUZDSDznyTMhWFQWRXGzmGYjnC2+h0w0Vz6KbCZUAzZmgmQkqQAV
CX6L4DMCqc1Em3GnbJFsDnA0INeTHVeuiw7Di1HqV46Cs+UVD3riPZYyu0T6YySHi46YF7yvxjQs
aglFzVlOdPs9MvNXgAj72THSlT8hIMijVzGPpIk7ctyN5EtSeTaCPMZS1FXAOBfwIGgx7FMQdMJ0
Q5v+w2b6yEDLJ0elW6TF302ijIPBlj0TgeQUuk25Zs5IPkq1bjILdZFzI/xvPWjE6LSp565sZdTb
W+1VuGQb56n09C9ZuWRox7EkD6L7kZfRHrsSBulJfHfmWH+0tZ9eMe4H+FiPEzMzdAaQBEmfxDq7
r8X4tU3ZWHiI4cyInX8RfZYDh5eGXGJVxBFb5Jk+7ZInidOwwkuiMJcGc538lI39jkpj0WqxjKd1
mJFgwsPD8JQvcWV5ZPJHJB3K99A5cmIsA2dk2a0X3kPhTWvAsQz40vjdTYAzYJ9bWRONLdMqn+OS
pk30Uhfzj3ius01mq2ELzeXrDDdiX8VLWO/8UFX8XRkmkwNU6ejDpo8e6SOJIgoIAPqpmHzPpl8b
UfndKeegTZHA1zyrtiex7AN/TRaIfsnJGomASlt8H2mCKwFPT5HZZGXbar6OYQusM6s+gIOjV84e
lcSFILBLJj1ko1G1u161gk5c9OKlqAPvWy4TF9/KbjlBM50KscdS+87CJ23R945uw9jc8JCkiYtF
BMcub2AD+mLcNo7TbP0o2foZ1GiyHNeoIZJN281vBKrXq5FpmDXhXSJN039QnoL+K6zT6KK+xRYO
esAPmX36824iNyno2vAGUOxByV/C6tvtVGjlGuyQvfVmTM1kE78NKFEZT9hP5aC/qri1dl5MCZ8O
jO0q6xRZR4wG8vCRZbTbfYeccWALgj3oyZwk5CQTYICym6++y0mV2epPra9+RmSFLjxrf1XHCVPF
rmLiV5gVI/lrhQiCHCpaHZqP7qiyqT5jLznY3sGuPW/vRdjeQ4J6oGvI/tx+SbtZD5KEfLPcq+bb
MNskypLK7DbMgyuyRU5NHb/sLb36qJ1NNOfWQZPpLbEjsgzIX1wXyO1LHxlgRasDv9jii+36kP11
uDddO3qQFsyZekSQ0jpPyWD/MmGHraYkEkheofGxFI/A/vXuzL6uyoxvMZumAbwFENVWbFMoQKuc
onRLmtc0XwYgAA2f/iMacfoO/OoqnXZycN+y0Gd3bRZjMOCT32TW2QC/W3hCHKu5nTZlIZMDWp4L
WTwvZdXg8pi9dtX6eRy4TvGuCfXUj13CmbZBfu237zTDnQOMqhT+VWZ+H+jMBMKck0Nvma9SNacW
2XJgtJZHGvFDjoqN0M+Ss+5w8tOBk6LG/CSqSeAdsSkBfVvZorI3Vt0QKyz2QxpWhPr5gZqcCJul
AvSJ+Xk1NrfRjB9132bkhCp0XU79sx6dHaMcgYLOA9CseVOYBu++qQk0DoR0RAVIdRvhV6jBOaFV
+taFZO/2gFYzQYWD5+DqdnQCgSY9OIVO0HeOeCoSN2H7J1H0FyPm5bCpuvA+kScVPpgxQhun997U
1IEXqrrX2pePWW2/NtbAjrf3R/KyskdEGzX0ICU2+cZI0HzEH7mMR8xz+RhkKblHjh/S2kBMIeHA
ht6+1uKL7jXuaR5SJ1jVQH+OnQeGA2GP1ZXY3ky5tQzqGKcVh8YYScwbymveYe1bVou6Jo0lQnK1
7+jyx1s5ml9hS6TrUOI+ry3zOpUwScc4s9hKR97G18wfNZbeE0UQyRA0/2t0nP4sKoD0h3bi6dy4
PmkkOIL2QeOMAe91pHf95sR4FCbLm9GurjARlT+s/GloMkIPosjb9V72mJjkSamW0Ddkw3ZQRz+J
pJbnJhrAvw3rIa2nQHeJKvJqj+IL098GoX3JX7EstuDT9lPBSdEhAJ5uIi2sfu/RJ99Q9ThrxEKB
XRDZ3TjEVQ9TtQ+7GM87Swe0ZgabsUlYdPgQufYlS71xy5EsDjjXn01cu63XeetQge3Nfe3Z9aMO
fn1FMd0dKrwT/jywO+oPMi32GDxOXoWyBpVOwal1Ca9zXHyd9kDQcoucWZqCbT4tUqzF7o6y8kC6
3q9QH/N9gg+alZyBackEH7AZm4/ZPzYDUkdYN/pu5Fy48YdsWjc+jtmh6p/Trvtv7s5kuXEl27K/
Uj+ANPRNDUmCDSSq7ycwRUjhcPSAo//6WmBYZty8llZpb/oGQSMVEkWRAPz4OXuvzVgwYdNDZpNx
VQwtWAaIXLZOYLvAHwcdY4+18YkRNsSxpnuY0E6g3BoBnvYuvThGxpuVZIdHc6dilvfei4ZelXtP
zhTBa2hHzgFlEIoNMLMhrsRh2CztIoS4xBJYp5hiIYtAhEATzmrZkAy18Q3n29NNiW1ZvEsUk/hA
WezsdJ/0zgdqE64fhIQYWYzz1/M+Z1HnWz/vqYO98dhjSQjoN28Fhu7tXKWsWGCWeMfY2qBtm5fx
OEzuUxsDQTZ68Kx1R9azw6W/xm4gcPpdxaX/IuK25z0u6das8UNWz+ZZL03St2ocXyq5r40FSxBO
5knXm+3SfFi0rA310ubwCOC1V+dFajMf0VuGsJF6S/vR0qQw9Mm6VkaDyG2BMSn2ftF4D1oOwpbu
e9SVU00bEElOltnfwSJeZkUWXpEAleIcAp9lrRp6VazwkZeluYGLi9MxKdEL5lmzX6jNw7J9KQmo
Yz2hkeNpOfIeCDY5gGxikpDTF6m/axY9Pgxj8WSJuA+nbhVt6eUrivXrZAEwumQLGUpIvU09LBka
1XN+n/CJ0eNOWefvrJESutPpQUwT6S6Be2836S/83LdDMTxhT/RCz2XkYXSkinFWpmy4htD6VPBG
oba4WOwlG9LFclvEs/IpZ2d2gs330C9mVHrTQfrmudXj9MD8j7htPIGpxDhjFXuGky90RWEE2d1D
t56k9CN3M/tFjB12NAKHvxq9TfaDtKH1ULNxWKLOxSITB3uJfTPtNbntE/uA5uvokwGNFp3IoaDj
yAwYqR50b9yPqf0yuoKUc0exK0uWX8uI9qLTbE58LGbNz1gMB/Qij2v+Ti+mL2fpp0MCoK31G9gV
ZN7jqiIgwFrzs+LgF0zFaY+Q4mOxcuPIsonnIlfzluHJLYdFFxYz/husAsCiCgQpal0d/Vm70xnM
boLmBxl3uM7qJwu6yV7GsGh6MGOtyu513X4a84nDS6mCnr332pgZQ0i7nDeFEXq6YA+8/DBsAIYT
wfFJG2CjdNgqitY2N+SDhLntptd4MuD5TOx0xuqWTO+Y8zoAszRCAqut/K21rDpMasNCKGirjWHS
taXHokGqDoJj0cMS0YHKCW8+Wa1Haa3vUmF/OZr31Ob9ba4Rr4EA9rMkPWtjzH4TuhaO306daU/u
4CvlR614HNSPFIs2CR7WB2AAGDXMXg3ZQ7lDqndypy9qzPTRc5k2Ov0AbKU69QMZxbzdbMrHcECD
hYaETZvsKZ/pgqFSG9Q6Ff1GgbPxiBu4MT0q8kYpOi/lHYymYJOA0NpBMOSlccWuYSaDjqqMo5Py
5+e69ZWJvtzjavhCXS6PSdMDmcdKuJtRkWGFphLzuHhuJg0Ud84Fbad1Gn1JUYKcrgjdw3uuu3NL
qCj1IcbsQ+0LlIcwhdBbRUEu5Qkg1t6X4MyyHFN02szPcweLjnk98EHi3zvZYIccUmLDbWZQld8c
kp5XXDmLsxlKQ17b2lmBtqa8Lm7tVF3PJc3D1stwhdE6jqyB7ouyXissayGRzcwfXMi3lK8OWCmi
c2xit0b4e4Z35Iyha9Bl9wFoiHAc2xZpICJWVWj7JjVWC3IAw8AI7rpcf3cdfdga8M6GoQquLfc5
l+jNc7Vuj1K4GaXe77g+HQq9/GRndV70k7lo/u3YBDcTNrBdMGkfHfJcohJteZj9wtpauTprgDC2
E2yOcHYIN69Ia9s45c1QfkmMcBtnPJmKdVNZJGnCqGQ5sX9Kt0d7Uz1a+d3Yoy1u41WGHAukUBq0
X620423jzMTi0GXQtAffOo4KzGFrKCDIWbGjCUTfXL/z6ZYeSvJiOaBGivrcOkvbfcJMe3D8rofi
kLe7elg8khfwc8K+ZQd97ca0O4ceUbJVG/elP185KYbNGiP1SebT2YQnT3Q0rUdHVnipa7rRuOrU
JENLlvdLZn4ym0JuQ9DQjDK5xftlZJIu9AhwR+o/2iQQD1ybCbSJaaIEDPrXZPJ9zkYpJPNc+l5+
JwuYKMAbsk5AtesFYbFacTIWuBmmNdwx+VdMcQggS1ODqgEb4H7OaVQPTca5WBJGNw2vScObtqB8
RMjfY6jriGFquoQkJ3oQJgc1BtRt0uTytChaqrP2EcOEj5U9vHmze9D0YbyTCnWw7XbaHikRMbeD
AF4NQuRQEXocjZqgjTCI/sAqTvtTTZ8eRwIDiWOnJwPHh0LvYCPucs1rB3bhRszVc7/OiS4eon41
ITkF8V2/PUWXx5f/aVeL0Z/vufyILzQ/21y+5/L4z3f/+Zpkig0nQOqcCjxDSUjTsi2WNN9rvvn4
l6f5/Vv/41P6OSld+qzM3e9vujw7q+Eabr++4L88y2pmgzaaUqUBRkni+DhkvqDgXf/EP6/v9/Mg
trwmVigA5r3+xZf/btuewGkdk9rfnvny+Pc3Xv4S5TufCS7k8PLUCa0nnuFfv+XPr7q8cZeHSVEm
W68EWXV5+Ocd1R2jPEjLuJKt9hyTqsW0kV6lTOsP6IGgvXSX8EkxIoTth2Qz5Bo7l4EVczJNdpKI
9joTCFUxsCmmZr6/AeSq7/zJDE6plR5cHfC96OiEwbR5zrnCpZ25sw3xky0/XJwqbbBb9yNRjDOX
+SLfjAHje8R/Wtynu2lWVPNl+Rz0zXG20LM4GKyHH0OOTN5BsY8yMLvRddqQxQxyc9Y8MtXENUbd
q6FJf64jjHYmcSjt63NtLZ9EBpIR2zjXo2kfArQkoGEJxNqTUHhjFRhf84X0KysV444wRfTprCdj
Ed/pFhfU1EMhYBHtzv4I6t1Se/jgKACDWzDv9FyHlYPrXDVpEAEiLEJp2d1WuugLsc+WeXKe5DJs
Xbdg0F2YV2NX/IDlVu0qRlxW7YVCB6YTWOq5K+GmC5xHO4+DFrXvdGJhO2q1f6CRBkfLnT8tennz
qL2h09G2wpyukeZsyRFn3+uTROZI/DCET4ZJYu0xTL4jy2Hn0O1j8JwIvAiunFQcyrFlZG7XL5hK
vqrRmnZDM3+NXgEoOLO5cFvVsEkFayAMrSIclrdEmE9VTnlbcyWD5lCTn/ra63RBJ9LTCcAyTV1u
sfU6xzEjiao0QGT6LQP0VC41uiP/0OgYn4HsxbE0du1MZ8C2gPb2HVfTIWe70XuGcepGO9gsWv/W
4LvaeHb2NMbUFW6dbhn2vC8wtGmkeYyjAMnsRJ//mFnUQFGu2XKwnwzpjmiDzZ20wejR4mzI0gSN
w1S+WMobLmNhAGKWGY2mbTFQ8eKbgHSJ+B5wOnaqAXftpNyXkYhdoLsuFMm82Xfznv9lzERwGErv
6rZbghe11BHM0c9ikncL8Ww7O4GWPfVu6KCnRsvjEXe1ap7c2lO/nYs/p/8rvqu738T7/1P2hEXL
slOY+FbB3l9A+Mxxse5ZeC9si1IJXd+/C/qS2J5z2dOcIszE2hSDFkQI3zHYGPldrqPukHaM06yx
Qq0oTeYzSbwnw8E9FH1lbDXrpFrzwAwFRqEQ/ZVRaMG9Pc2bKfGK24wDofLUI5cC8V9e+N/B75cX
7uocDqTiYCQJ/vbCF1m27kyPFjuIn500/AKcJBX5TqAoCZcgPFhB4qyhq946aUK6uEWw5F+km//h
zft7UMv6Guh/8G+VQvpUef/+5slGpu6E6eGEWGO+hRRxyow0OVH5GdsAJvaxgicLoefRh+17lr0e
wVYHoflf0hUstJ9//xCRitoBBk3dN1z3b/E6GXJlu808gUk7Bo0A5Oq0YgOUzkVwVOnbsODfrXL3
yfBFcwbAMZEfL7DPYGOPlXbGydJcU9BvLtRugWCG9QpDT2LgwLcFl2kUocY5Jt07th1IQ6M615oy
V5OEuSN0BL8ifuKwksan6w/DcQLJkQWVd325keu9Ll/e/v9v/384dgG9EuIAE3KN2vLWY/svYtRe
73w8dYnAaWNC8YfNFqYB8ZmG8PY1Dv/EXkCuNCN7SwAUjlmfiqlkvp8vlO3TdVkIsun10T4aTjGc
AFyDXBIJQKg6Hg7A5EzIYuNjH8P2urzy/8Wq5v/mFwb42bd/lzSvP/RPSXPwDz3ACeyZf/MKO//w
PCTLLmfPvwTNtv4P1zAMzm6PjTciTJ7nn4JmF62zbeoe36D7iKP+Ry5hk8vFv586MO4x7nL2EuNl
eRbT3H8/hrBmpE3fiCS6OANsQUunxJwqTEJIErODr5uTYJPFh8ujyw2CpbDV9fSoz1l9Goyvi2P+
coNMHh/w5a7OJn2rd8tNJosdxxZ9KrxfR9RfH50eJ3RCyvbaWJ1UVvHtKvSLXNHOOsxqOdBnn9e2
fovUkB9Pr2kk7MRkQrzojVtglxKKtCAxukw2ZUsGe8neLJwN1iO/Xx4HcrwPNTZnXCl0KXGknGJN
p3vpFzjZKMgUGjy8UEBDg1X+Bb/yNstCd/SidbDyqk9RCfpwi7yCcAt+uIx/qNp1Ia3GBLizyZL9
3lV05NylQQrDuH5r+nO5Q/2Nu6ifxgibHcPOuB7CCVftphOBdUxOQ2vEm7FBZuU3497UZMBmPttK
dWFeZhQfcJIMwPiTSD4NJHebvk3L7VTr35b5BANm3iPXM0OlzVmoXKY4rG3aZvGZ0GGAEWG+9lDr
4ZkuHtrt2GlD35z3a3qDhU6bcKhfbuo9ZGg+Tx3SAznY4LIsD9mzuPPr+dQZKV1iF+wxQIutjZbF
MPvhQFyo8sHUCJrGMtQ96JlIDK6akvRoF//IeYwpQxJTxCGTkjsPZy075o7ebqYQbzD5lsBHN0B3
24238H5kcQYTMe3JZx2HiJ1GVFTw6/vlU5n7qRm/pwDSJpGt7Pjcbge6Md+pXKe3X+WPzhjsar/B
0oIRetd0tEQCkehE5VRTuHhgr/w2jfdF1wIf1kZURloeLdM90R7JMa8RFWSe/RQULWT9DtTs4J+L
FuYsb82VR7rFlXCs72EpaGghl9yNBh+v5mh3cuBlUvAzXjkAL+TAyWnBeq3Chtd7dKSzAQGSTXSI
qJnfAfKYT8xTZJi1xv2yQJWvUjN58jWCp2EWbs3GQtCU61RUXafd6iZvZpaJEx2E9wnfOZoRFAz5
2jQw3DIkc8Mko3xHJYPiWMurw9BMSVQqWgD5/ZzkAa9AJwGFsQviB+eZBgSv3nQiPSUlsgImthvo
s2umse0sq31wRWrxoTWg3DnPfFR7J2b0M/jObtv79hfm2uIjUSfVOPiNisieGYUYSJBtY2FX7j+J
pXw3yh5+lZQQUWSMK6F6EKRH7CtbHQOrBFCn4WoyXZue7XygDin2DvOQQ+HtwHDx6SUaLFF9QNeU
VLRIZnNvMLgaZDxvZF6TGc3J02Av6GalHSCUDe2hX8SdhffRdNy9izsdWTlNi65c5xNmQlQZWoHa
M+nyY4BOap0uM8Q38J5iX+cFHQkSCUwL4E2eZGfTkLcIsKoQ86S0xptifu6Uthycui22mn80C008
Wnz7OSXcXdf9d2/wT2qESGxo3nVV2HcTRqRNUQTDVW06P3TGc3Kp6oNL1vT2WtYDFTf3AXkB2RHy
WY4oA/qsTfYC3nNs0LMnUEissB90IN1WL+HM5b2WH+KChkPh3LF6L7eDUm/akLymdoYU2q7mEPN1
dWpjf49+cMfE/Qdjflrrbr5HrwxFbZlDUbqIVQP9U9CnooMfYxFk8jSKkIb6ryQfoj6ov2Jy5m9M
9B+bkUkOnR+q+XYiNLOel2Rn6ijBY0Q+2wZ87wYaGRE7zda2mZB0yKW3uTeiIpNHZ2Enhv/8alnc
W0vGNSO3ug6zXv2wC6bfVRB8y8Z+65sUinSJ3p6Z1a0xWxIa29KQ/KzX4IjbtaedYqF1rN0sMWPR
qd7P8/w5Q8tmWrAc48FTR72ocDDK5GwJ64rGicVKhBha0vtqyrHb+1kRmS3CrFyady0GESs+pp5e
HWqGoWjJ2czAS7thY9UtL97EXjNWoMD9xf8aZ4QmJksEBo/rZGzuGk80x7SCZj3In2nppyQh0ySu
NChzyfzqdZkftvikd44/cQfWre0sn61sOV9augvKQGlW0wXa1JhzN63Mx2Omj7/mqapCI7PPowpm
eICwRNOp2Q7looXl1DYnlpZ73X5sqsr58sYXV+ZvnYcxZZSBgxKOVdNGlLDN9fG7C4rhvkyHB2as
eOoD9iClFVyphQ0uOVcfcsUuZWekCpFeTVjwKz7jAjVVbESGK7ZdnddAcUSw86CabIgdqzfdMPws
nFdRCPGoJyUuRsVVpbiZAyRr+oINcAr0F0vd96DYQhfeDrbavg4njEWb4IcB/dcIcLsIHwXNLK1H
vSqyGzNJuDA32bGjFbj3jFUcBUKDfFsDl2HzoYGBDa3cdLewxeO9ziZ5S3VthYk7PTODeJN2XUM5
ZRc8ou7j+PiofKDyld69A/j3CfYWOHgNb9x2eQrvstp71lRy8pPh7BgEeBgJeMxZotFGNfRmeWZ6
5bjaF71MZCiOrsI2tRDy+owGEHQAZ2R4ifqDLOsxyENnHE4+dqW7yhiLkyj5WL2G2V25NsFTL9u5
+JHcTA2RYy9p6A3MODIQe4eCYiNv1tmlYu7EWnvrkLjg1y1wdYTSkW7m7J2scYejsL5GeIB/01HH
BhDDNkNEuvcq/YVmwZslmUfNqgx1i1nhlAH5qTLrZzIPoCOcG03VjFBMqNe1kWNi5XoOI+nk9doD
u5O7kcNo64AyahWnsVTaT/JQLXvUngI9vRUWwORFdVj1dznO6CiQcg4TCWtZzctbVnPy2iYKJyFS
mrmlemPVcfYlLovd5LOYeQ5mBQI8sfgvNNYsAwGm7ovbSsiNqsHEweMnrYw5jV4ZUdnlI27mUu0H
d52Bqw/g3HRAZg+0i2N8y446A24laT5NenA8sQdXbDAM9vWTIwrYA0WFvhEk5tbDUngHZBpBuZM/
Twxm17YBbmhTj28YaCxhF/iM2FcEHEwuVBnUCtvkTTOsN17ljO2fYGeSucSLgrEXesHBFp516AmY
cduqZLenJwDGnDTi9Fo70AQi4cEi87qMt2hokGEXTM5H37q2cZOR7CBZBWuhMbXPqEgBO95XtUmz
g0aVTmxZVhj7YsEX35KHSnOKpijgfzVYBlsy4NOBNK/0Kc53o2N/tX5QHV3Un4tDxdI7TxyfJigE
Pd3Mrp7t8C9E2lD422LsjROLN0eG1e0IRehCKHAlpRlpKXpyhS8cX3zfUMBo5je4PxUWBtI1BqS7
qVW7qczGUyOmnSgHguBJCNjXuGRYczApY6EILXSJoeT9BNDH0G+9dOZesNF0dWvV9sdkcqxIu72C
3kM2TeZ8lD7uiBmbzxO9bH1n9iyPl4cNw5oNoS4Fi7zOChIEd2lPcTo7zqnj5CDTDZ5cmlePemuX
KNnlcj3q6/U7D0jgsOvhAG9VcBWsHhrLoZua5fsMwPdLIVREMJ4TgnSZKY6hS9PoPKcdBbvjJGo7
N7umudf0kdDI0kvI31rWcMOFjUGTkmPg3RnsMbax1jKO4CMvUq7cRS1jDsLqZWgK97zE8tYqltda
sxWLsGZfGfixzV3jq+roQ0pl+uuA7E+zNbuXahhPAqal7MeUwmPKE6Si7jQWuzwwr2wwCDCz69sg
GVDMBAVgj2Bm5J4zCeubsysRw6nmWkxuQyaCdaAbwv7DQ/5quuoV3TZVNa7OOcDY0+rVYzVZcWgk
BDd0iLhIN3Kvx2yZQpW1+Kd5cobtpm8+AAd9VzI4mYn3PlcV/cwsQfpUoYuuTLFN0RNgV0f+H5A3
A3CEabVMeKVn+Ns0jwE45DByto5YOMyUChfxgQpnjtpum8bsYNg4vLW+nR7A2+As7wYCuNVPCPv2
fW4UV21Bd5d66WR1xAy2delGtlMfRZTgdjgkYvjpeL5/RpbYb1cSfood51FLh688UA1mVkBqUnsY
UHK+JI5bHGTypUhq3wPlna4XKPGMW6HsRos9NZusfw9oddCDutWXQJ4xyCHWhCJM7VoSfAgStlne
Bj61zzlF4TVl5S8R6ilh6R4jG1c3kEM0yHY6j3M68ZuNOZjmPscMQktzTyOeQwm8oj4ioG9NcWpd
eaz9XoR84AyXhP/TdJkEjppJX9PlytgM6lnUGBeceicMTtKkbIOdOXMcLcGDl/TXpYDxCO2fdcDz
T5WNR5/wlwdNxwgcTIH9WaROSEh8KFOt/DJT+N+DwaldNw0Vbonoo+BMZg8cEtDKiJEQXSFv287M
n8DrcoF2+PtrQ2sjawI5qpkxrhILbEipUyvzvmxNzu7dQtcZsZZRHTIPndmsbmuX3pBEYcV2Xxx0
HQ9fBslcFSyrc9XdTuPybtXF3aSb/fWA7ncvTYLckedu86pcCysFT9kuOR2Nhe49suhEzfcwBcYt
7oGXwmvtvcvmfsIssG+dGU0Hk8NpqN09TekJGKHALuOar7iGszCJx/Gk5eYIP/An+UI552nxK0UO
krSpPBvDcGuy2abKzIj/wC53IlzoKcgM9woIwbJLsnVobXk7QV1wXZojxVjRkAWFwOsEjvFc1+ob
9ZYbok8KEbYjI+TNTi0tDzOfLJe5pgMQlHVzbtJkO43tS+sJGQZcB/YTkLa9oQ/GGTVD2zEsBLxe
4YtAjJ97hKjY+kYq+dq65KsRtZpyMTUfkw7bhILmxWAGww+YwmSNyJMrlVzw2vjYhm8ljWc1Cfvk
kY/Viis9Juylq9nC6KHYKC3Z5QMXkzrocb+Y2YM921fQaZr9KFUR0oPAdxojDDGmsrrSMxUhvkPA
kIF2lZXRoBJmQFx35sZ1ymezkt+LydMVFrHyuBu2+cTkwE8/iTtL6Th014LZECRdzjaUmQYC2dq+
CbBGcDk6urPnbkqKt8a7KLT4E0rBdL1u9FeX/kBSk6UxzDVOgvZW85/kmDkhUj3EX0Z/V7qmGTW6
ZkZcp7xic3lMrrUVXe5dbmo0hj2UWd9VyJi1+6atUAms6YaXm8ZpjKhaby4PuXiDTDXHfIutzYzq
9SbJR5vlqE1uXNdND6adIH/NgzssO/Hp8tvU+hIuNzXSiWggLe5fL0LvdNKkIFiF0xqaOKw3l3v/
6aEaQYWXmjp56wvUQQ1Fyvus9NIACMaDy5enNUkgG9pvvTUYlyMKQx65UDitL/ZyzxrkLdBwbU+I
tFX8/l+NWS2HvTjl65tGtCB6ovWelZb21jCNbGv3qR+hQBjWoZmXRn1y13VYKL3OtHekwnWoyMqw
4cITVevN5V5Af+73PRLY68t3dBQAZmi2OIHcERkN1WwX0TPpIkuJHuMksVUMBFBwE/LWo7zg56ZJ
sQHlY0IECRdhELsKLmG0oNf8fTMhd8t5b/75RTg91JoNkw32undam40RwK+BMpJ7wXrz52sl1Tp5
CunWneIx6qBQ/b4BaoivzZdPk7u22zzjQTTQM+n+VRjJGajX/SB35gTd9M+NsdI3KbLrCMnguLJX
FBpZV8IPaUAfa1l9nFmeo7zPm8ijRueARu5kt1rDJ4S8ksILNeH6UMt0Y8ckdhXG0SFMC5dwFc7E
k+G+MzsaIx0R+6FJ5PVkVUSprTeXr/tVhkwykwNGOB8wYUUyMxXw3A9RgLg1avIA3YyWdbj3incj
PQM976NscnJ1rGXaRxoMPcRMI+BRUXfRn5scG3eUuYgrqqm8v3yd359GhD+k+jKC8TUsBRu5V1Fd
wkeiW2dtZgwKxDd6kQUJA09AgrVDuR1xov+8KddfuoZC5Fzt+eKdtT6DgYaCtCeesFlfRT/nOjX0
+rjVZnIGc8g+cVs9wSKiVrXJp9NwYQiPy6Q3IurU2SaVpQ7FWkzVPuleAkTEDDMzrumG/TFM0ILS
DJIP7YefZkN31kut05hp5xjzn996CVPxVepNvOHG0bJlO1YNAhUnfve96l4k7WHQB2dPMPtjYwWv
c1GOwIn2wNbhMTfIzWe4FrbRdOeks2FAuO5Xqj3CHWlCQm2IynD8l9kR11Zq5/ueah3/xxjsi/mr
IJHj4HMeFwNdutTMb3LNRlVOsunqasEYxKbhSFKpuXP9SDOLNKys/EX4TLQJ8Qsy3EVdH6yaI4HG
qs0fq5pwJFF0vyjp+lPvUJVq2YvMSHdxU66XiF3zGViiwyHoru1yJgMbXEbAx3yvv00rntbXfGAS
Al/3hGegaMYMUBZZ1fk4bPSOxLne+uqIDUBizX7CRWeRmtq7rXNcVLPrcVYBmI1B7A0jMnY3cD+1
/EUV3rKDB6dtgpwNl+nXm94lE7cavZMKUoZnKTLeLG/ds1e2xGwNL0E5nIe2mqOmYnuGQ8BCL9X0
d6pH/qdZzw2Oi6qnWCYZ6ZW8xCetJ0qZIRy7zHI4GEAVACZgRiP2o3q/8AyBxezzqCjbV+nkPXYl
l96GZp6YjL/3Fquq50Lpq8rJPInxJe3G9olO1sY1YYiiR94G+bhuO/P7STjeDtTK3vFY35rAmELP
6N8Gx6fca2hAde4nA5v8hzv07yg28St5yY9u8eSmXrQAjQEfhiZ6pE1j+YM3/NXMU3h4HkJLkNke
MXhiML+Qiz5KVBGrQU2I+G6JvZmwEPqegeEcuoAGCG2JFewrDy2Svaywfa7gSLv7tApA6ru35XiM
dSzKZCbqB6vyIJ+QsbBtRYtsbxLfeEdgWVGQM1tYu2vD/dKg/DTgcy5Nz84OQNfGqIhPstNmZ6ng
mR0Cedg4qUei01ypPugVfAD7XLlRiFoxE7FZslhKElndIbAjyLRW+tHymYbMyfPQMi9XuCfQgsE4
U2VyVRh37cNi8odnpCNTgr8vlt8x15+B9vUDjdAG31IFMt7KCOQzkYS0Z04tji7HvknnokcS77zb
sF9gPT5UBSbSyZpedKOw92LoPmKtz3eao4No8zjMVJrQuUgpfCpSmZPyXfDBsA93dpVI7H2K6Hnb
s2NUpO62ZYO0fl7yLbpkhlBF/ARsHm035tG94UHtMZzkzMm1WUcZOUKI0PbnfDsU3glDf43qDGWK
V/Tpg31Xo8HfWXB61tZWQi/GivTG/1w9TNcry5rtuXNbmzUe1zTG/UWrb8angfjlY7Z98txqp0Ya
ummFRE2U5Ma9EetvOD0/aGzDyhd4jcb6VPuGuOLaisa2I5+WP7bt3FCb2NolmKh2hClvetbeAyTI
ZnV1PSUMVtiafOFjlps4gaQxTKgzWb3w8Vru3s+1nw6oVByK+q92JBFimYyXSo7LPjFXnIxdPLkj
3j+4InQK4qwPPTtw90U8gVcc6D+jkeeatTqJaHRvSE+pbycN78wcAat8HrPOvNOJbw1VxZEXowQ+
VZUS20xzP0tVPZekWmQeeYFZg8pZ+M2xcexyW2YQxOVcHvuFC7uZizTE0BlaguUUswcRAsmw97sZ
GqdzwwULkLlkc2OSwrrJaU2yubxJ8hdnkM7WbZsXc0njSLOwYwUCUZ8hl5dx8KtdF2NEnYHzkTRF
xIBFi9aEzNPOx3xVlcrgJaslAHnfNg8Gekv6IcVhnuV5yAQqZMpPO69DWHI/hKaWA8E02SYf3CcK
z1c9sTTaWNOBDOAxqpIWHWGHZqoQBIW3KtSD156QYWBROTbnaXwhYpBushdBIGQzUhNq5c0eiY1G
uMz6gdBo5ODMY9jwOTVb5eqzyofXhsnBijVBmjV8ymqE7NwaD3h1CL42AS03cbstKjFeD3p/q4r8
m2agPbjYt9HZDYQJQi6hj6uqWJ7S9WuX/7jcyFUHWKxUCnKiX+hr4kZYqFIuN01Dcdpz0fWLhLbY
jEtRuvbNSOiCHrQPRaEA7TtbyCZRPmArcCsqg8sNQJn+97057shfTAyJMy42IC5ggYTUWJuMVnpt
uJpjWxwQym19fAe91EUo6UkyprPjHePPZhMz8hNkR0aeTYhoHmfnImfhCYL6NplYxoPU8I1tObZT
BBXzlOn6TIUvp2gKRqR0NG53gDzpefqeokKhiHXxw5qpqk6XrxNWbh6KsWVT7983tO/DpWc8KbOH
Me5cbENFEFm4kCMgelPnyKg2ezqFBUStgFHWyYNqHbkK5GzeOSPg/qrcIB2tQ3KSiytAf/nVgs33
yhYjHRG2VysdGVWfCyWvEViDA3dVWpkqRZZC2emuN5d7lxtiMthSXe6idK0iVMiJnl2VKAOvppVy
lKfGd93bxJ/7nNuEg9fsrAjTolv2JXRgGx3E6Mip4HFcHrLVqzeu1h1b0N44+fjIPLIqf39aRF6N
B/zy183kNTsfi8h2adNsh1KFHNhYYtZg87eV66+yp5LeuSg3C28H+sB7vZDawbLdgvAmB9E/ZeCf
G6ukVFSmpJV7uXv5nxnfZGyyX4BNUVwlHdrQoZQ3ZVK/X7j2sz6B8M8kkWHlSFLLhZ5y+VrnqvMA
TIMTlZ2fuxBUNZkDA1WO7gt7/3KPeXR36suXcQ2jv8TQF4PgTCBi/JIIEEiICOsNABGi5Bc7ywkB
7XaBVdCbWXcRf8tAcNLJxHRRwTwalbwyB+2QlvSpsaFaG4t+XqSRP0e2QCSDll6eNXnY5BufbvNa
1pNoQKyG13KMraX+5caTfbA3wZwADTCjTvrf1UyXlGX95DGa762EMpwSjjhB4K1rGe4J5bFtmWgb
rJoOBnYS7oACHdPXnrc13NndmCXmkj83AQrIowGRdI1QB5nND4fYeH7ZAweOliZsZdab4F/3rCZw
tpbHMQrnzt9Psr/JrLj7LSBxAbIQ8FEfweMunk7EEDDYzrW3w7pHLNbdYoDFEY4dfdzLByFWBE2+
zKg5VOsR78r4ms5HNzLEpySvK7w2flsiFUV42zECokFZ/D/uzmPJcWVN0q/SL4AzEAFl1jYLapGS
qWsDy6zMghYBDTz9fIGqW3XusTuL3vaGRqZOEgQi/Hf/fNT2s2pkCJMZPdWvDj99vWFV9vtuEoSj
sRvnVXAJfL/YLb9nWGA1w0LdAb0udoE13LfezDjH7VirY+iybNHyx/Y0uJvkQZaNkAaNoU/L1yVp
j2O0POmxzbqVLNr6H2UVy0NBEH9PROAI9JptHdGWTWDpBPhnynlWltoL+pGMuXLAbO4b4EptxODJ
6xGFre7DMadLQtvHbimCgHBYnaBGQBRYHo9hj+ZZxzwXfdmd3YwCzQpZYbHgjIrw+/NuqY7PmmAT
YaYecy4nh0i+Eheqj0utBkY9NkSW2V67DS9hv7RJLMUSMqPqS/qAReNzqU+wWZzD8tMnajR+/fTl
sZ6S3FC/m1GVJCLGjQn9mfql34/73qJEU8z3Wpd+i0Jr7wyQrBpI1Pw76ujiCDFmGJ9kv0d1clEf
q4VDBQtTCMjg7MOF22FCXp6HRGteZ1LWm2QEZ6I+GV0VmHFOLqT6U9tAHx1Afi3vzeVP7CdJmHOS
zOnUtrzOvY8AF32m5JFGTuGeepDb5RH1g5/9mPdbdw7KU8D4cC2ioFkbbs9bRf1Zy/tlebjczOoT
Qxd1m95Hc1/+8nHSQFdb5pXf2DehyHCX8Oomrq1elSlaV9YuBSBFuXp37POcwjSLt3xOBhAF/ZUr
mAaiJM8UrB3CzS6T1YPVEdLw0+7GKAy2D2EAo0u1GKO1rMBTXfexfscKAjGSM5eZgTmve6y+sQSK
h4u020sj4j2oncySZ9Ws+u8VuuaqpPjWq8zXpHXenMy7kZXhb9hR4vKmu5xn277KknneA6/kcq63
JwgI58at3uzOYt5h6xfYaw0cdVw5U4THoMm/hb6Je783820GUruIVFcrymJveelexuKpm86WDK5L
fJalaQ+b2OxukiH7BiqX86y47gYCqSR2viPHN5cerbKnAqweo+mSBTpA6hjiNNF/VoVHV2rthjqM
YFNnzjUy/Z1Hg+LKvTfcYNxWAqbH6MS3o0oYxhVpKm8iAW2yMWaRykKlHeD7lN95R86g5ViUmTHE
dVMnXdYkZg1MHPsD04LiPEkbLLJVHAHBdB+lfme7gfgeBcSq2Z9wlS9Zo/Z5uPEo9QmFdusjXGwT
I6Vge2h/GD7rehn196MEmNKUmr9b3oyIztQYJnj2i1rfD463Xypv/Nqkeni5m46heZTTERsCjoKp
NW6NbNYgRBf+acxd/fi/26JpeooS+3/+73//tH5v/lnpcvP1Ub/D9/836uzPb/pl0fTtvyxDAJdV
tmbdFn+jzhq6+Etnh+9Yrme4MBJxSf6CzwoLQyZFLjq9IY7Ae8Wnfnk1hf4/gc1SC8g/8Hdbs+4J
mwAJ8TFwiGxwhap4+Zu/N2Pzok9B1F8VvWhHThis3a+XGqP/VG30P//Y0pLke1BSV39qkv7Tj6lp
PtlBhepqsTGsHDSiqlYqQVn8+s5eYOrrSTVPVY4lKbsPlICSKSnFRVOB6Ef+CpElGp5LrzSPxTxw
EVVCjIcik6PM8LMqwDmINQWqDWYzFJykUnvJ966jNRPYO8M+3JUOfkS6D1Vx3bwf/Oox8KLXSslD
NToRqI+nFt0oVwKSraSkWolKmIqmU4DOlKE3eehOmRKgfCVFwYi2TxWbBKo6EQkCjWxGqW8NwnIk
lyiBDfNnEMXvgxK5hJK7OnSvSglgGB3olUMTy5U4BgPYOOLeWE3oZgb6WY6OVvB7mJPQ6CiUyKaj
tgHWLNepEuACJcXpSpRrY4g+sFxwauP3hB0DRX7nKiEvUZJeWxXPZhIeGsfujkLrfwwiQoUZioeU
4SRbfKTBQImEdruinLtYEVN9Dnmhtq53SpWsWCqBcVRSo3FgnljZGpYNissKJUj6KJOgiSAuTZ/U
6Pi7XomXQsmYM3om19pnwNf+unTIqvb1Y4HyiaOVbmMuBddTTAB6KLO7OpLRnozMrITTGgW1R0md
ndLeCVHtGze/nyvvrVeiq1DyaxGC4am7flz5iziLSjui1nqotpaSby3f+t7HctoOStqN0Xhxt8Mf
VrJv5jyzK8ZTpgRhoaThTonEEWpxgulfc9lqFLQI1/pVk8GjSASeh7TyZ+b+65Rr7kj2Xur+ew8B
DjokJQOsBNjAAw0x9O9l3xfged/p9W52mU6hSQzWnsCTvPLA3NNNyctnpDVdQVnKq1dWt1XuO7QW
JRqHdCS37H1vWa46OEZZllk5jovWYs86YPIdPLpfnPK5KF1mKCz5d6qwEH8SHtTc2jYy3woJR8Kc
7cs4QRMMCSeZGYUCls1y3RrrUyWxJzouCssEV5JxfSARpPVkq5vRTY71jzpl7YC5u1vzpwLvku5H
VucfxHU3OIUp9BPuJWmzL13XKEO12fhAVnHsiRW+eC9cdl5uQ11ub05X9A0f2WZ/Jv0YbK32XvSW
CTGr3Izsse4NWvXMMPuWRulWN8aPOevfIuLVBwwVTPba4h1jcbJusA5qlvXkVaSDuoHXSjMlw732
rPkfo1E9qPPrisuyz4tGAXJfXPtyGA9tx24/MOkfHIS+B7Fdndsg/uGk+YXTI8WYIeF49rpksSDz
OVidhsgsV8Q2OuvRLKrHGtThAff3OlX9cz9vXOI4uXiJ86nbJNgDk9q5T1vNp3Y3klij0EqMziOt
YqLgaPGdm/b7AaEfM7J+nrG4IauK01jynnCTkSL4wrOBbFwnVvrY5t33hHcXFU0QQXjFjIsGMdTq
cjgphjhLDZtn/GLPrDLmFthfIpk/QqE+Zzkp2vgUzma3I+GJPyoZIF6rdTBnlDnsxTUhu5sxDjg0
THnopFiH7XgnszBmKdi4BzfHS+mmT5NWVavQrSjy9O3r0PU+WJgNV7V9GL0U334ApjpxvEsZe9ku
zEzEROlu7W4mSGzByxq9VdI7DOVTb9pqNtYFMTOaj/uhuA0gS2MNq3RQF46ZvAm/Z19l5STMmdFR
ZIShcrLJnhDjzD2EHIzjK2P+qnL7gEg+7JvRhU4jxDcKOdZNd43TKpG1RRI4rTYV7dXgyew7eAWd
UbugiHCYmANZ8ia18xurji+GQ5/GhMrsdTUW/ln76ISHOaGCA2oKIo9oDwzyemJ3leffFQEdGVp4
yuDvQEGnj9sVI+H2yaHjIkdEgH+xgldnzlG7sTpiexPucfXWGmcAKplNewzdUCbNO4EtTvVsRmyb
YZEhKn/JoX/lhMRHSZv7nXFVRuVnVQ63XAyu6pC9fBJx0gXAfu/rmKDCEkQiTRr18CM2Tcbfef0V
IZKu2oAuCLP9MQUTs7M0ekzapjr02IxLI5x3rdP+SMYWUp3nbVrPFVexXb0WwHpTFwEP+20HLJAG
Evr/RjDT3o+5zWEiRVCr0j48Nm1/SHIMTBoqtwGQmROXfau7mnNjsW1eT2NUXkfC+BhG81JTjd2C
SjtG/VTQ2bxj59qsfDN7NlrB5Dm1+j2lWZxq4+nOC4onqZMYDKhNX9skUu3ZMXdTgIjsoIeqeEAL
1leVY3vBgFZhM1JoR5fZ2pcfFw1Kr8baAVe6Pouzz952W3jjWzuk+j6orfdABow6+Nmh2/2gvtRd
odhdgfadr+YmpuLn2TNDpvrZHZVUlILqWbhNJ+eHneEuJba1qnqzp5Cq5mmy3Qs/ck//BCe9QWem
pyIkhhkChJTaFQUdZ72CuiwZOlC0Qsa2NPd8MTFaKUHTtJehUtOopt70FUyIPPMzkusUAEkqPDBM
9Dfd5DebyjC+ZO/j6zArFI/qFR57vMYI+sMnGtcMOo3NLOmIV0tGPC20yYaWkibvh/NEQBZqP1Pi
uqc40qw9GvoAyjdUY3kSVJzDiY2Ws3McMtSIU/rDgamaagBppf0d60hMrmMUY0WJ2PNxOt428XBo
vfEddRWeJoz6HR6br/CkGaULuDL1N+WsvZlJEu/Hxu3OrBXwz2ai4mLvk7UwlI1wFNTjpfLDyNQS
z2sPAbmOK03Pz2Xj3U4tveAz8uemC3Vsb5qx6UC4bwScsok55cGCeDK1ekvLGUJ5nzYkDkS10SdQ
U5mFks7zl6CfyK+u44RBctbbuLHLTlajrjKfjOiGbicOFCnB+lhasm/dvLxuI/ZTRuEyZNQ5gNB4
2WDmXy5p5yt0KM5FB32IPwteSUlpB+urfDi6bER3Q+YzAlWdAoNbWzvPxlVoayZvI83cThJW7DBz
Za1CF6gAjZwZvxfYORjzCeMZXkJAuEORbeClwJ0Y9XutsaqVkFG7q3F27fskuhRAY69srTJ3JePw
lXC6a44B1iDZEfRMupUh3IKq6D/dJv2cE/0DveshoHkHa+OohJTum4xmbzt1nn0iCUTjGNf3LSGN
J43J/sEpcnx4gfXoA4emug9DNiwUO+g/xehvyaoqNMjcrPqMm3oCmexjSnTi8lxY3XezDe1bH90w
R7HYO5X2mOdedc+cMw7soydxkaFdFbvQ965lGQNHN7iQz2HVbyyPBPlshd1VA87FSXS5loz6NshP
2jmbkHCyIb+1Cx0iqYuzZxpogqhxMO0gdvePTKhuy7q+SckdHQxLlAcYqf6Kehesusz2IxzTeIli
UMQIhVRTgxdTFhmH5rS1Xhm8eUvZrVP65TaWg10xKTBdGE5cXemAZJCv5BflB/LcJJY8L/dIMt4S
fzOOpoZ7oHQxMlAdM7FasCk6LIcXbcoJmKTTlbA7+yZyeWNjLjxMydQdBy6bNDDSy5bovbZlkX4z
5qmFnK+W7a4Px8diKWdC5WDYG1zjVho3SV/ZO9TFVSKm4MCF4qpuXKj5SEuHJpjvp6QPDmMauKtB
dzEJtdYqRcE+tb17yXpQoj6AgGOQSP0596y7xBD4MDHBpSalSWbikneTq37SrXNXjcm1DIgxcSLp
jPKqKWf9bpTR2jKm6IqB91uLRLnSBVSFdCwfJVSdc17JB9uvcPYVLjGXS6N7892sz/FWzrnceUUe
AAIq4RvgIMcPQo/W4M0YhRztQYfOtg7YWeyKHhxTphsvrUkVZC1WdZ8PN4NZlEykr8IA7X/2WJwu
Xp78t6Fnsfr842Nemn2nYHzaLtYeyDNcFsMuwPvyx9zDkJrGbc5nVVWMp8Xhg/ualpQ/j/scHdIB
TGj5Jg6TPp8IABXhj5+OlsXMstyUeTgxX0BmDaX1HrdWt3YKQX3nQhj3fSiCuPD8+vTzcSvfQxgI
W6ehQ9lINTVo4Vp7oAlrU6si5eUTy01syY0GyuPQiTHqz5zIbfA56dodczw4MDPLUy4CinqXu4hF
3rYzmpeF/L6w1P/cDEqpXx5OGm42AXC/a5iRdYqe7ihtcvkZy43OiZ0NCE3hS3rz901fS4bXfaRt
RjXxWH4aeUgGfcvdPx/0Ie6UJiMx+IPFSVdyOmstqBfL3doP52NoXOWLABWphmU8DLwxlrtkxWho
TuORBlPttlUCMxsP6gTbZnT2I/pBqqxAfhfkPF0a1W20kunM2pn04Ophv7G4gsrABr6kZNTI4Klf
bjT1nzhXqbQjOiFnVowB5I+FDU+5S42JisHVmFuqeE7D4jCGP01dlhrWLPauSrd76mlH97XjDE62
BKkYt051KqtuLg8TXL1QOdEWK1eELnhKCzVJWx6byrzF+mQ+WHBEx7BkSiZtfqO6R+y8O9hut+ko
Ozw16ma5lxGV2rbm+NarLw30DWlIGrF+26mWe7GnJlz9WExrI6EfbDnaQtY6xnb5x3mRarxYVbRK
XIg2sfo/mQ1IQlv2WFEGm+2jxHD2Yco4ZrmxlTKNLV6ehiY44ZQv9suHaFMsNz7bUMDvTzacVjVY
U0QxdQRBAcTjpm7o1Ky3o9WRhNHptJzae9n+pvz/jeWfqAnNpDrDaec0Vp2aC/sLUqZRd5fHy83y
cNYoUMDU5Rew4tmGx2ojps8dVSZ5QGcfB47GlgEHb/4aRdRZrmr1Hyz/0PK/jBdYC+lJkjvgNVmG
UqaS23EAVqcEIX7voPcvBkWip/jJYtDSB08knErMiy1oFQXwwrQpUbPdZZCb8kbZ4A0lp6qO9eWG
9/SvexO8Sdjvvx8vn9aXD1LdOGyBjGJW+Nf3Eb7QZ1qIeNx2Zl6//uOnzfS+Hhv9a6zUNERSA3r6
eVdI0kRcK1ibqA8mPRp5Xsec5/98Zd8wRxnVzXJv+cJ+5DqMekNDuZrZmkm3rfC+H5ZHYHF+DW99
q36VXavIKHxVjUkZWmqoF0yeKntTaQWM45LyDOv3uHcZ/P7jIbzPvU80dj94bFKZ5f/rx1tWo21S
Vcy6PLfL0/pnbr58bFBP+nLvP30J9Y72oS84o5NOr07LSIdsT6BvtbCmFQbBk222yG+pxAXZbWDW
14lJAu5SZxeXop9fd+VkXsduQgx3vKNLlnSWqosPlpPTUibvLXeRceVmllwT2vJeW17NZSr4t7vL
CBGr4MGNKYelKZOT5M8BYekX4pDiKl2mWZbTe0C0dNxcnEr+/PnLw3gZfalPLA+jSr7NQ2dtTXU+
WmZqP8drfx4HFNDsvU5jFMZ/tgzklntUq2zH3owPyMT1xrTxZC8fX27sBtgbo6FiM4QTO7wJ7U+d
X3gDRfVhuUv2HKqNS7VQtpgzld0zUfeWh2NYswPN1ZS4zd5xwPbHXjlHlxvm0w7nJvV4MDQyewyN
//0gVA8X/8FyTNrobztjEHd/O76Xu22MFJoy0VgvD2m5Svd0FJ//9nXLka23xo1ha9bubwf/8jV/
foc0Kh2ndhWtl4/FWF7YQQPk3MI///UHLt/SOBWR2tFxq5WnD/MmaSKGyYubZfGwLG6WfzxcPsEg
3f3f3eDHCEShZv7/g5SHsmuj/1q/11QmF/82Tvn1rb/GKa73l82PcnHJ64aC7Pzu8POsvyzb9Rxh
uXQ8mUARfk9TqPIzOZZtDHGWI0y+6vc0xTL/0oWnpjA2OoZpMQ3517DnF6qm+cfjf+P+WOY/pivM
45mu6GBj1OyGSKsiY/xtutLFwCGxyFNeUbYwvAkVX8Wye8yF6bFSe6mHnqljI+W6HvseBYeu7QQu
1pwH7FUZ0N26uU93lBfkN668p78Kdt/MdrfUjJNVEp9jYExHx3Qz1VV96HX/e5JksGznlILvEfim
RSX6Ko4bib+HLtrwxsuz5MFP9S21odYTSpi3yUdL2xkzjMXRIXUyEZ0nYVBu7JCca1Z74Y6ABeKK
qgGG7kv2oCgSNiKZv6tGf+cWoX2mymblMEVITS4ABn8oCZQInBVhqyMurxPG5HFT6wOA1zr0CY1C
LECH3QUt4+VwcG7A2O2apsoeyOrWMJIs5yDT+RDjVqX3zqjIKCJ0ysE75jH7ZjMan3z6sRl+YA7S
7H03eoBsRwK9kz80b5rFuL5BhgmTxN9RNy9uAlpCVwHHy8kZis+ayAkRknaCkk+5Asg9e6UZo2JB
0AqOC/U1K+OrqdeopM5IhiZEya1YUikmybFxVJ270jVO2WB91A02JK+RxdEIscgY9iNLRgGoRx6h
hIldgVmNTF1w6AIzPBmCfp5gm5fj9D73zVVuPdG/5p8tDWRoEgwXS0+Kw5yBG3D0zLt2cZsx9dr4
Tn5hu4r6Bqn4dpgE13ufq1MKXmodhK5+tjvtjNE+O0Wp2tb2Pghpv3rqATvvrI4s4hxHzNirclpF
0TbrevrkG2bKQzAAQ42GXV2I+n4ujZeimgGf1O4zxdp0TNlpt5nYMF1wVpL00cp1ICEuYNWig7jr
oaIM7AOdFqc3u/rnAH5Xa5JoMuuQKFBs7WSWQCOhIlXmxR34w4Aq7sUwHqc4dpz5PKVztcLMdl+z
CL3whFJD6xzmoRkeK1CQ68anW1ejOBGjIxztuRq8VZpSgayltJyF9afBv4uRyXHvRJrQbGm9VblR
vRNuTK6yoC/uwRogNehoW7XZOy+Rgp8lk30oKr3YlG526zoZGuxYhRz3Tr/y5IQr2NXuCJQ6oV6d
0XEvHlyUuGuVH38+TXW0pT8lOleGg/sisE6AQGwSdJZ7H1TEIsw8PBpYFDsh66t4HKlXawXeFprD
8NB129bzaOltWvIwdtec2cjcy7JPD7NSFRiFaMpjGOsNB1D+4IztjQmp9L4Mg8+8A8hqurrO61rQ
MKtoqZGE2U/gA+k1xrMpmX5gIB03WoVrWzN042wGZ0P75k7+o4xreZsGmzyR9p4XKho6j1i5d6X5
8OhKo2HA1DX+Ka3TJz0XkEl8nwK14lZfFvRWd0tiKLst9uGN6zrn0hmTM+RwbR2Hur4VickGxUOZ
1BoWOFE17OwSg8tYdfsUyWrbjGZ9i+l37bfUFFhF9Fibz6DG1rnnjRta6mg4D11jnfhUohuaexeU
ziOnIPduGLofkdLAACWS5i/zcuvkkwOkh2FLX1lbX9GtI104e/R+gokpkWrDkTc03wPSaH0YQzQx
ryfV29O1nXYtvO6CSkFWhgIYDBUE0YaQhZSW0O44UZfC82N+M1xBopCBIWPh7rNxUiYaobnXwiw9
JHDcV6SavlziJtuRvvFNq2vRdki8/I5mh9Q7D5AbsyQgnQi7Gg57GW8Kh86JcmLkHIXa3Ryxj6Ad
sN9GlvdD+MFzbaFmwUkiL6w5Yl++TFoX30x0aPLaBgF/90iMt8IXP+UXWXzlWds91Z2xKkfBJNK3
D7pgzS6Ajhp0jY0eoIIw6Y81GC+0e1OtOXVYgsrvMnARiDx8PO70FVRFvG+kiwvGiJgJNPIlsfHf
x33tbHS+xi+K1zoFG+C5If0iYnwqIF5A9m9VE3dwFRkwywa9+D57bCJLo91glfxOMTtV1ynmxzrB
8MS+bl3imbYMF0dPZuwN3bSYYcOBjNFAA6PFahROO3OCC5BGYKgh869LxGdyvGm0Cllm7/jTD6Mf
HaWXulegQsY7pqIaO4/jWDv6qXNLLg8zJw6rBlI0hkPOaX5E6xP5BN7oRcTh06RIsHblW0ckdSbu
w4eNz2/tWN7IjgQcqjXLN0IIH16UBfc00Tjgsy8NBQZTat97uojvwhhzlN9S6gfYGS255J9oRHxf
R6js48Rbs86tkKoGeBtgOEizKH6w6++MNKzWNbZEzUr9U2YwvSRvTbo5y9uNrl97vT3ftjBL1yHJ
qINXJB8zs3JgQTY8JrHVONPtS90bVq6cTmEDqjcXQq7bnLFIWCT5dnFwugUiE7XW9hY8OmbjWW4D
V0w4vASxDKt+sVonOphtbNBoExOLonRrilq8xX5ynGcS6YxBbHYGjLgjDrBMonuVrmpdq+4ch3oV
+kAO+Si3cxTOh2YWn5PrRtdzEhGysWxOPoyccs94LCCqlPkr0Izqgu/1hczf9wI7GtRbjpl8ijd2
aTe3csWU2joyKfADTTsZXf3mOSkmfVqbNn41MGixKcp1G9dRcP78wTDbYxoQWI05f++ozzHvAv4B
q/aMe6AH26TQ4tcpPSbwNDFZmunWdA19J1SZsu2E7UvaiwcvHu+bwohee6ZEhS1JGSad/egF2hOn
pVXFU/LiGuFnJHp6GdO0ucEoW2+pVqagoS2xDJP0o2Otyx5EPJQbD3lmI+kp2+ukDNZJ1ASvozN9
M6e2vTHiQmz85MoJTfHek9mm8nEIzgQJbzwZ62d6ePC3Oa37bkfea1AF7xFZuaNOQcJj0VWqPo3i
oaiexWPv1i+9IBFK4SfxBE+GF9vxyS1FEZyuKTO2bQwZtXLH9NTZ40XkfX9tEZzZwISuDk54COcg
+pKaHFa2UycPaZB1+56N/DHoLPs2GXg+bFGy863N6GDJ6Filg/hRMhSnAQ1M6/QVUV3qRm51BBbF
bE43djMFOfshYgSWxkawr2kLYRQ0887v2iunuKR5PVBrVZ38ya8f/ZaD2Pat/vtYQgRy5CX2aLCX
gd4cmdZC5CofeKrw/TVxBXbRAo0WzPmVlRFG9mTyHocY9hPpdbwoBG9qQ27sMY4eneROrbP6fMba
Gjh7Nyrwt+fyiWvvDqhDiquPqWan25euau7M4RiUtfeNomOL9e7sP8xuAxOmnIvrmOUq5+oWcZUB
jYiDL5OL/1q0FINVBSgXTR04ae1BRC9DbaW5TBGpSvuRNGSBSPM5h7wAc43NYm5eBJbiT6vz3wKz
il/1KFA1YhUXOJJP6WzTCRLhhQ/L59FLGirlKnOta8zgmlx5Iuw5egvuCisGFzmMXxiQzxG2wrep
sR401/5o/KK8FFZ/nER3zfmIM4hHr04m5JUzePGtwWFJ9G5gIjO82gPuj9xmVUrYv8IEZdRfQcvr
iDnDufV6cZ6jXNvq2g8rYHYJBgVDgyIDaIAlFH8VlIRLF9CkCXJ8Ji1UBdCKO0ds8jDWnr2OpoBm
oMzPo2WvDLToaAzpZ+Vhs2kGYzqUwfgiy2YrK1wi/kRgiyTydYDZ+Ji4rn6wkSDGWDwHHhoD0eQf
Qw5nnXUPbsxOJ+0bA+Bnm/BpFeMK1m53LhoUJ1gCuFPN+HkRmtl6zLBgejWs4nuWb1wirJGAwVYS
9qIGMXioBq3ZzPD4VuyxYFieGz16LnQ27KIfPz2bGENilkwTJYLD4AXPjq5hN0Vn/hmjXbK0nJ+P
kV7da62pb8qMcUZEHY/LEWcmBH4M2MwswK5HE2ZDUM3Jz6zuEtgdfHIiWCDejJKhrYgp+LQoJeC9
Idz1RJjHIQqTho6/znpwnHNI6KOYwnmjuy1a8jIjCIakoIeIlnJZJS/GNKc7uL0Ae4ilGTYm4ygF
Aw4Wi8xH052ZeFNSHjHR7WzpwIPrppPpZdNpYG25tXJ88UJ3Plo5aluCZy65RSwcfdA+SiTCTePF
7OnmcEe3WckM1SVhN0X3kpEc7XydR0nuZaZ4o+w7IksfS1V0+xn1PkTRMrnFuWSvW+WrCYzmXI5Z
CEbRFldjf5qKWN+nLWDFsBLRNRHMaFfgLJltL7n1XDTGhPaBME/clee5/nU/Z884I4jYpCK+pEO2
N6SD88JngRylycXI3X1lyy8fPAx0D5AAA0EkaBpOBCswmSCq9W/aoMEZmQt9l4bea2ESaSvBHO9B
YXUDb8kGmeeUMM9vB6t9mBNSzFrovSXU1Ux1Hx30InvtMvdNJM6+rYwrd4g+ItuHrYQXSKuxP4Dj
A6O1Cuj6oXyPi1YfzLddO70RR9/NBDD1IQNdLTWyt05w8tSZLdInYD79kY3JOS2oJSDcG9tUwhAg
zYB1w8rYD+yK6wgubEHO6NBp5r6ZvOAUcM0iG8SIsGMPuKrTxMHUQ6dR5Gi7cNRvhTO6p8C+YqQm
TlYn3/sERyVtrBetoSfP12kEtqHEnePoOR28d2e07njv3hVd+hJYlcOAhhHOqN8IhxEFC/vlB5VE
+g6ySg/YSWlyqrhwVGSDVK+37c4vZghdO8ChsYpqj21h3wbY+2BwIT9Opy6lWHn2kQ8iPzsTpjCP
mOx4l+bTfsrpF5WZc6rBZO3TVLvtB8o/7UIc/SmXWzfHBwJs2z0BtQANluHLoCytwQXQPXDiuY87
izVOziIyD0zw2DXbka01KDBdfss0tD6HVLRAGh4T41g1lnbqZBieazsMjlr7qXVsemvfJZCOZ5RN
YH3jjZOHScIdN1M+UiuknshcMzBYld4jOyv7JCxpn/C226QwOmtv8/OqSqVrQxtrB9aLFb2mjP67
4QEP4VvmtLdmBzQDDxvdZBrrKNYyj4YsiaT6aKDQiXB2RiDayUKwrsebBUJir5v20wCfYeP32gVc
VGJ0F8OjIhRfLK03LhEbL7vR5xbX1YzBkcvrs+7A5aD4AQdX9pl7pAK9vhA7TadQgLUyrKOO/QFQ
HPDeFYmLcS+Ao+DPD54wQwJPMqavoXhr5Jg/mOaXA2sbxjbgu9RbDT0htLSzKGidPBO6621OxGtl
4ikE8kSVSEaxWTQa58RtPwx6BAvcUVgo3D1a+l0SGt/gPjZFZx+pewS7puPA8VpiDbNLZVKXHMph
NZNt2kSJ1W0s491HkVgBY9q3DbOeMFVe/kmOwNe/Kk3618o4438zUcq8Zi27HIcGyljohWenwUbl
N1O/kma7K+1JX0XUUgLGl3AULbxWY0RKVk9oMAq8/aiAsSZL/XVbN9B7sBTHfcOsT2ztnBdjwtk/
2cbnMGYREpraA6CMcFw650ALXcogvJ74vSFvB74qscsnvWqTLa2E2ILseUOmhf6yFBZAZvi0aIgw
unWb3ESnGdIN3RvKi0sLVVqWcENj8o8+O2A63tNDjTermrO7tJDHdiy/JHtdSOEEEFzQQxo1ftUT
uaU9htd1HtXPvgaQI4uyu8bPIGbE38xIK6mzzXAbz+nezt2nqOWEViKFzOYN72v4sNUpH/OvquVw
MHE/iEBOazJS15GG0zYP0s1oTpuZzM1KVMW7TupKSudB6gnGu4zcLeEkHFYUl9mio4BjPPQWVznf
am5MriUURmqk523cJfO169pcF0rWLNa8Ktl/xOLTS6JPdEM/Sh7GMO9owLN4gWpI++nb4AxfTXsU
Na+cIasdWZ69Hdj3Ucg/TFDlvYyMaxilgB5GoCu4xdJIO7ptwGir+PRISY+AKrZkJzFzN2vqkIut
YKW8ynUCl32rHwnNVbR8ZGc90e4qiKKoPbdhnTzGffXgRTCMOMPvEtY3LI4uvEeAQd7T/fflAF1g
Wem8hP14UzL6EEgUdVJBSdVPsal9xAHFWSITsNCSk+6RZBGc5kO8WwysGkPmBDmQVi1h3RHCplp3
5IwLmJRV6wu4++9gWb+SuXnKhQMja9wm3vDcBM7BL8bvcZCCE62nay22PqCJP8wAW/sk/ux14+LO
w0b36XBNi7ceZNYqKdGPYMhtui57H7UKWOMw4jgvV4HZ8vbhdWCjciNMZFO2CUc/plLSDo0nQgbH
qUqBkIKmgLmG2/mtlPbjwC5gKJMdHDJirumh6QVV3NZqjrR9nrv/j7vzWm4cybbor9wfwARMwr3S
W1lKJekFUSqp4F3C4+vvAtTdrKnpiXvndV4YAAlCFAmTec7ea69QVVN1NXekRykGPyic8LggwFYh
DcgJ3BXV0XFRo9aibIPH2sKcHnnVg80sRG1LXgL/voKJg+uqeKcMfBfsRfoxZR8qUp4NidRSJVBv
MXYDJ5UYznldvoOhOXrmsM87lCtRnz33JrHUteaS3824rCZHZ8iTz0HsM7AeS2CuzG6cdDeQaKU5
H9LrXkVLTkykMX7MM2dtFdltORZHxbhL6M0r5XPG/57H9Z3LMUU2FFjplYfSvBzR3vqEAKCk2ghf
5x8wqOMiKF2YVWisLZs44V4kwaKUFboq0l0Xgak8klWjLr1IPMfGExF+2Bqpf+S8faQGDepJoxja
/0TmyjQqdp+kIhC2OeNr4BCxbnrGuDciFcE/1Ra3C35WmXGDYHHg9HT3jdOsIXRHKyPIVNRYn5gM
1lZWkJIRGNuscZSd1Twg3BGgg+BowYAyU1Dwopt+keahAlgIqK319rUbnL24CpiVYykbvWythOFt
2noMTCnmQEEoNqHCpRcCIVrzrNvKVjX2WoAacfT6d9ryb1lZADENjjY8X0SdFFW0tFs6A1oZiqfH
hNZEsKOHT2yuCkCs9PwVyMBwq0jKUgKGXK2AaSXOvFmMJPHBjWOOKYMmX4RDQ6nKy4eTwmmlJ6Wz
CtOSmizSVvxmYi80Q1/0acPAE6mxkkXfCUbq9r1axqRjhOhjEbiafawuIa4jTQpN69THWwNJM4gk
hYI5sqbUPqRTjlBBmmLTmk8+irKyu7FM7XuW/Ci9Fp16QIdAQurVPTU6VoMGv8g2O+xXfrZJfDJC
lERutKaVCy/UGWNo1CUNAb+NkVbWwsrDv/wwRg35866o9345RfuFiISlryB1CEDswrlD49ncmLdj
80MtDAKAxtzhLjcwbAy0ja6gFO7a9jLoKnhF5WEEOMXXQElCtV1oD0Ap4sydGjsdSJXcx9sW91vu
i2Kn942yEnVcrVzTLuC0ZM8DVTjp+5fCTUxEO+G3uJ7Eox1pdVy0XK3Ut7gc7tRSXLRgmOiAQXi2
JETg0E+MZd2aD0UF/XMIBNOWuH2XgQ9DzmMyhIeudZCldbku12pVPTpJ7XA1cO2VjSgQyYEGXBwm
wNKhArSICu4QxJSNGzlydjpYckEaq4xFjMC9E8BATY3R2uCXHCmeegLK3q594sdB9zBGcZyfWeSm
y4xrlTWSddqW1i6A9gwD7xuBNcWdAAALeZd00MxfN0kIXIEojoDQZcJPnhngyqVd2DGgJ/T+zI5+
oOXW0fo++bFd7mOXSZjppkjh/fGtMlOL49rIb9pAbtKkfEo9wp0ME6W6OSRM8tBeKqn3HS0RpE6N
VnlL5C9VqWSrA51ZxC3z7bJ9ptrfrLrmM6qGQ2+kH12NE1fP48WoWK+kfN+Ovr+2QGOWsJ8Q4I8I
SWKUx2722Nt8KPUeThFXHqr60uwYD7/pdvfoEDG8crVORQNCQcGPOQeykajDCLZ4uUgLmDAC2dNG
+ggx5aAWC4LzCMXD491XOw077SpWFJgdQFgGb1nJR4+STogUEYASEziVFIC08+4Vz36sDO+WYQGl
/xGeYIbpSo2Mlc057lYIgI0RSZAbU1BwjOZhkCJGdEQtvVLRF7BxLPyf4JDMQZ5tFVeSVtD2w0L9
oIcgL8G7+mKbIq4sUvkmu5ojNnk1Ge5afX+i27+k/rssJj2wadkhV+X2boos7lDlMZw51+k3q6dz
GMQWYy61/Jy0zy6sAM+l3GVsQdrdk2j8je7iOq2MldTtg+I2P0EbLlpTfDo9/gu1YC+dv0s59kLj
u+FVaz1OP1I8tr57D/eoX2poum23O+mqRffVI7Kwte5xItRjBfLAj9e25Z9LWDmVTQxZXj0zyhOb
sHFumt4+KxbBopJZKyGSyaVt6pfC9A7TvqQZn7NcHBmxbmvjpXQlFMGp5dQfNO6toei2Xpgd/fS2
tLMXVx/uOtV6cJsKasnWGtsXXbdP/JJul6z0AeVXRHKhSaJ4yNXHIJ5c2+pcIhc9IxOZw9LnIiXJ
iaSGgDMCCTgqyuFsFFwqw1R7dIbxElbZS0+hozZwptrtCRwE6nAc0+LCt7biLN2H2FubSd3bu7dm
19xOv1ejUNBNo1v+5A35Bmpu3Xt19dYVVLUwSrQLC2XkoscgkosRKtcOduPOGMIIKank1pJyZxTU
1gtDlpTpy3srab5hIuTrrrgD6A+65RDFA5zWGu+sSOI2yze0s18j08DMHJX3lXsPNP+mHAK06sPG
CjC3MSxedKX5DCJ8Q0zfAVDguZSNgYhGueC7BbTV3UcRlSrFhlwIoCXaJkn03Cv9B13FZTKRLaGH
3xlN/KCSaUQtnKiXWh7FlDpZKQKIpCfwG4jbUvc3URN85AkN16AsHMpkz9SeA66EMEpweuhLQAi3
1o0n3ihsIZpu9RXM77VLiIDq+tus03c5s2QQ3R2XR9Hc+Va/rjlGFG0gfk/bwiXbN1FAxi4Db4Qz
Yz1sY0wjnqdAswWmZtF1KRBCwVFRwKl4Du7yxGwePYrANdx9LrtbZP30bVz1BNqR5ODscTrwayWC
JUPVg3saloZugLuPplUa9ksSB0epuDcJZMaqdp5otL90Mdpwsz8yw56MEuo3rXNwLw0/M4M4qh7K
/cApv9AsXCR52ylLgoePDD1OZSv2uiq3aaUhRvUuOtWHgvFLnurYnGB7RMV32tevVe/sNGxFi0BP
t3b3I4MaStYmKY8kvjNwUbiiOrXyPmrVB7aDp0F3nqqAujvFiI+sti5DDBYJl6lVl8/0Md9GxoqN
96aa3j3Opp9xGTxlWbyJzfienvO+wxYUDzRa0Ve4WXSrtlslLy9W0KxoUhHwnrzrKn1gy3jMQHyG
ZvODMsxurAnBjL9LRX2QSfWactYrWXFqguhFL7rXrlZAoQtj1cb2Lk7Tu5EWrJFPKmddbko8BvRM
lw4ImcCOVtxj9o7lP+mGdpfzmxiO88FnXZRdsAwquc3TJ5VOmsX9E6X+XdRf6C99egPmfV+/qZL4
LUE46tvRDpH9KRz7G8dCc6Jk59EQR2kUnyHoIBm3R5OUMIOTCvPcwSLPeBXSM43V+6QKX7NUP0Cy
pZ7HBLfhYsIJ9g3z6IkctxVa8UVhl9Bzi0kwD12aZopaI7Qfi9tOR6w6GjcKjOtB4X7p+EQvxifk
sReKS4+Se8pipCOSo870Ib7XOYc2V08TcPWA+c5L9bumYP70kJkdMPGln1KKtJr6aOXT7IsczgQZ
qX1rDrD6WxPxi5uhGZwOFk9P7zz/TvPkJiicHmMOMkWFoHYK5/iAvIyiFRQJD4wp6oligxmBTI1b
QYq0W2cXTZDxaJCWnpsEQOflulaL26Qe1o39aETd3hwMxAlU+H39BdKRsU17SkD28GhbUzWmaya9
6+3YinM06HeuUr4bfbDzJZSmdDx5dFGrcbxJ4+oN2MNDnl7cAOkn0Lpvg/PmucO+N/sfuVLQSdH0
m7qKHzw4vv1Tp5Xfu2bTyurUVdVLIIZXu9HWaew+Bw6nHKiGRFT1j0EPz4IqOG2RbaFOOWUo/6hT
5fue/MBQ8XexbePYq+lsoIsJEUp0xKiHKc3oOD9Hwbj1cB4tuWKsYVIwMcPIZaOnW6C50RGrZ5uS
YRYoj0d8dMSK2NoT3a2zC/ENdcCBOc4uFMmzaDntu9Fn7+NRpfxQGNUu0ySHH4UnE06aIT4HXvc0
0tGJQOi1W6tMSciTW9+4B6v8DUbqo2WaG0D9C7oDlMuDZV4gAo2KjaIEFKhNd21p4uf0d7F93auG
e8SIfEZBTdIC+NbF9AdToT3aqRmuwsA9EZn4ADfhwLRj5wXhk57qm7rNn+2l1MazqQX+wusF8xA0
oInpHJWA/vO0UZ+W3xrbn3jRn3oVwLpPrUuuF/dNsLFxW3TQo7JHB0kJsSSrOHXfdSLBGdWaD+o4
cid3oWcH8NsIglmJvqKNOD4bY7ONzGpTQAOqQmdpCYoiCqhSuvIFMeUI8vE+KudOI+05Hrgd9N1O
2u2t61mUCcUej8UthODzQAaGH9TbaDT24gUjSLscLi1o6j4cdo7T3Irw1Z9KmV3+GXXOO9XWvZXR
AyU7x/Lt99J9okWz873k0xPO2QvwmQJd2jtq9R189YOHnxzCyd7JqOA0MMI1WjlKlayGkUtkkcZb
SnjkddpvkE8JdaVDniTIy2NCItFwCSBCAhp/ZiurOYs5qlOkC8gG6ECBV5nZhKn+Ol0y/ap/sVIc
pnR/rKVS3VpObSxdfEaHON+5OpdHVBNncwh2NeOJA/bDWdP4X5tQZmiaPf+H/xZ/0f3P4VNWn8M/
ATC+3vanYtP4h6tS4HWF4Ih0Dfsq2bTNf5j0sYSjC137p6gy7R9gY2zb0U1Xt20DVeaf+AvD+YfL
3lR6YLqKElSz/hPBpqbbE+7in6IakWsiAtcm0ShZDs5vgk0d0VBqNKbcVT3RYMGgnNEmcNl2+2AZ
SShQlR+CnpZGjZYtuCjS8lYK17RDhWajib3y4rv1Q+OX5HHXUXzKKuDiYUe1ERMlbl+nAnubUAer
elx0TkMkQtp7Ry9Ub2TemxvadQbdGGuvqVW8L12LtJqXqEvl0a3Q7REF5PEwhX3WbbrBxpGuDH2g
TRMaw2P53dOid+nk0X0lUDmIyr7J4MKdchk/6zlpW53ilsekahm0Vy5NoEgBR9EpYtskxZ1DnNYN
6IGLU4xnJO7VVpKZsse7jUdJfUbiSVEhpv4R9MNPgtRWtIybEmeBXvQYhRRxqAU1HcK6q63fp7dt
6HqXJhM/lC56K4mGnMQq7V0Jvg3oRr6vk5YRNvHoCPcPdozUSdXDaHmWXINy3YjOkVRCkJHERRB2
MOJcI9p7oLe+lyK7RIRdbchGTtemQX1ElOMKn366lX73NDSSTkm3xQucbfWOPRcWk2gcrRlxP1Py
Tq4e8Gu/+MUIhlC6FwnrDLLDBQYvBbMuPKXoNbB7UP0JQnyLTMobWrAoUd1lkRNDgLHuYk7qJaUr
izU9CrotOmsSvVGAR7LFU7PO+BJXsqVQlpBzQSacDt80ixaqkXENi3Z0Flkoa6rCdd0snQSNU9RR
5uzTDbWDivJ0fEwMrHVuk20NYwkmNX/I1ZDvDYks8+i2XrcTATTlAm5N7+gsW0FGqsA5iKA3uRHP
pX3O/M2s7up62Kk6X4d08TLCfsIvLPzVKJ9VpedHCfZDzeecjbFg/3djMz7DvqOAMyZrXF+Uawdb
PgIdXHShd9ZG2zo5cX3qOvJvxKB3q8Fk/G9orbuMAWbrMbMCrPhbJh46jbEn3e4fXCmtqYWAsi2G
EehO/jiN5OuOU6PgoKPKdaJnTyIGRsKR4lxjArIcn6k2+bh2ki3HcI+cQ/eW3oLwP+dAGBeu97Hc
I2JdRj35tb6L4gOjNpNDquyUB1Y6DmL0AnJpdYZyO4TxSzbe5sKxj/hJ+6VdJ5jUkSSaYAu6XqMA
7OJoQ0XJMd9275b1UkRa+9go30gSwNbTivFAhjs/qgVyT6Kd7Gu+pHgMXpoqUg50FEcqIb61F0Ye
rVM9x0el58+lHW/gKGBXC7uMDE9+AqvMAJRq8hHQYn1yPHXKNHQ2mhfJeyqDy1RqBFqk9X0uG3Jg
da+lMlwxBkxpjyQJjbaAQGcplQIvO1Nzg/LBlAWTk2eEXNladgUHD7yPln6SomvjTqYFtU9ijdqA
+pXRu8sBT9AaDsaqyBljU2OyHFSPNYJcuDLrEBr0wBjrxEdhenGHjbVZFk5GDc7wgcFLjLF2m6y9
ZsiRILnJSq2aTyv3oF04KgeLyWa13pkbEKzu1qNYOPbdJfGpb4co3xdeQlqKGwKq6isyQbQ22+LK
usc9Sy0qY0jepsl72AZIRIfogwJURO+0vMSVxwDbTOoljXMALBLVFL9Cs8LrzMAs65mkGsuWXuyO
wZuTh+TE8js77rgbeu0wTvxek5nWaaghZRV2EG8cu31MEnrmiVFQ8pFMpZLceVasjkMUJOh9TEpe
p3zGavwEAsVZaUq7N9KWGXhVkZhkb30q5w6ErsIDH0iwGSLhkIYLoDEqBLs6Lpgikhe1oCqHdFwB
KuID8QgN6q3KBMVmSGUWnEBSj29pUoQTFI7ztE9R5DcONLf+mEh6uda0Ue87Kd9QhogLFIMDpn0b
m9qKwsGwMhETrSNs/4vsTTf0aunTfF5Q6mAE76cXp8mghxiwVwwOhSxfK/vMc2uuccJZAAdozrHm
4hegh9t1XkT2T+FtmoyiGN5Y6DgEdUEl9T8jVGRNM11Uww8/aM8+NfmlQhDZCu8/mY5TpoaSDqvO
witf9WJbt0JZxz55kkKhS53l/k08NfesjDG4FTo/CZ/QT1aut9sxs16rQrVOJarSDRRbVOKGpzJx
L7eGICEIaSWgMivRTl4I2qgx2mST6nV5h3IUHDR8GmZE92QxFrd2q4SnLPG3BHNN7UdSjtzRvu8J
u9rDsVUm0tsh1WR8Lysw1RF3FSVXSvKZFO++rYcb14jKo2mH8SYLnQ98TwefJJPzUAf9tmz0n6Me
mSePeMNNBoCbtkBZncsqk4cx5tJUc3pmugALTwbgGqnascr7V5VY8g2Cr+kw2KWEJC77CINemxGe
MN23GifbuFF1I9DXUmBhu6HkWkdRUQk473PrJrCaCFwPsEcveOdu3y6jaXd92j72Em2hTCEh0FN1
WsDhIy2MTSN7hsh5+OCOdXzwm3MDF3PL0Ix/OAyeKqIQNymIGZx/SKXnk3Ek/7IloAOmiLfu86Bf
mY6/LmIx7hBGYXvqR6IQtNdEx9xhJe4NSLyBNsSzXlGP6FxkLRAaljkFPPx1KkZdwMlj2N802HJ3
muX9cIRQkTI5lA/QVVHvpneoCXvn8n3C/ItgfrfhQ604K8toHu3e3gor0Zd1h0wCtfP3UUdrgb1s
lU04edCzIa1LmFMOKk8qDbhrQIA0K2L7dFpB2k9uzELThpuoGRRgCs1NGmk79HPEBdQEkWipfDWM
mgODq21Mv5fq0YARR7ZLIuneaXF/y6nXnQiZnW9lzLjqg068jIJkfGl2pb3quZtjZkFVrerbzEDL
owUC0VENm3MA0eeEoDUicpGm8MiItjpMsYsrqhuKlMGmwxm7FHy5y3iCRo25MoBnFt8KpSUmTsnN
ReiY5r53buVYy3OumZii9YOKSqHiIsfYhC4+F4Z14OrNOin2Gtx/MiJWwaBONA1SZZiPYWm38hOY
Gn7QBh2NalHEFY5LNlcIHAILTH4rK91bgEp1Hwan/uGM4tEiu/lOM6ONrCLnIc0esdGAJ9DD6hhr
YXfsKAoRBXPKuTen3BsfstFAwhLX7k6qCZ6ceoOSwsUWaId3hSgbfLgjV1Q6NziNVrrldRdJMDF2
bOMj8rLxMc5PCMDVx6bHW+i3l/kBRtfTgAbtprMxaQhAWEtuuO3O80to3CqdH5St6raQaBXDgEqy
xZ5qBAn3isKNPhcgy2jHcQ2k8l2UmbH3Cuq9Q65y0za9C7fE/AacgQr2HdpWYPb2RfV12iTCTpZO
hKw+G2t7b3i6CX5mfLV66gRaNijrqum0B8bKCzdNzYtqDubFi+MNqSvV/ddTaBc4yFVgjwNMEOSh
l9jn5CBus93l9F/RRtIrw5A/YCWnmNwEdf+kKZy+WuIRFZDyLwS9+MH0FPRPx4+r1wr/xY+qcBFr
93p2ztQCb1VhhTcuFTYY+RGKqBPpO+HYAfTu6eJ0hBU1ELPDtoSyp6JSzEfKsaOzOJVO4DxoGgJD
YbVPSYKtLDckhppCg2ws7gc7vrWbzlsqo3JAhoRb2NfAx4EyWo5dfTHg9bplVT2TJ0DRAzRl5rbM
7T20lUSor7wsfE78Qe6EjjgJZlCw4xYXbroODVKICalDKyaCrtwmOjMAr8lfLNrJNEC5lQStvqv1
rRypxdHwXkRNuc3dY5aW2567Fskp2RNhpP02tny+gmBnNkQjWnxDGsOFXSbhgDLhuM/8ZpNqeJxK
t1VXuGrg4OE/FqhzoqKxN0QSgvAXPXbe1r6QbJ4QaQQxaqRghzTGR9bjkimha+8JF4pVKmpCBgzi
SxNLHBvOmxrMEFr8sdhkS0U4fCM0mQcyw15IdmKAmJPawIW1XPuhqsAPdaAkQfuOcDUvcLx9RG+U
b9J7xiLUxTiYnVieTONimW51RBlDOuo0QmmV4kSn6ZKlbon+gLZMYL4zOCc+YAShZ/VEtbjdexUX
xj2Xm6MsrQDsT2csqXmQzaP5xGTbVMYslXGPbuxaRcenQi/PteOfaQBgo7c4BawyfkQCtdXRTDiM
TeiqmkyODeeTZtkFzJuySTH3rKqy2JH8sVHS7r4P1XTX65y6MAPDgDQA8eKb+CDAkW5bC818XUmc
cxSdJKO4FU6FRxrTL07BL5LGFNVJP1hQ2SXNjNTIbMQH6LUJDcT2pEjvzbGg+IR99dhmnlzhUP7w
ue/CfnQwQmTFEqrCi1MyQY0LC6dBT2evCgJqh639NhQts1iEuHtgEsQ8Cv8OEHmzcpNJalAjoggt
ZhHY8OhdMJDgv/OpjutRQ7G7BY6o2PvKoVXvGw+gJabboD7FcTCW9cOfhZ9v9Gqc1L4euq4kXxXB
h213hG0gaEcpofe7yBLEO/OJVxrdNXAnAQ2rmkxjMruYpkFvXpu5ba87F7UOYIsnZKn2so3lvh+p
lIdx5x5lH/ESkCKdmwTFOLiuZHYSz2prJF2lq65wi6PrFydLS+vbLhevWGMXVhjoN4KQqx1y9Vvo
yMq+quqzpzbgn6zBXglBD5LueopVy7otIWNyoOTfGR78iG38QyTLBZj07D4fdzaaF9WuLnSGO2I8
HEmIA5KpJG4oqZsap7xQns3MhH7DybUA3QcASKcmiLWN25xEWRWV2B9jjYtkhaRV8elzUv6Ot7iX
GoqvdP9QCdpnkj3OFWKXkynfLZtCvQias1E6ByzmDBt0K7jJ9IaYY4Gkww25PjTl6OybDloOpSUA
aB5DauS1UEgY5cX12VLKMzjhaM8RSaYk6jBPsWk4a9a+0dDxZRqIPSrRnKON+wRKFSOlqXzSN3of
lT5GqsBxonPGroJ2Qm7XIYEfEXmeqatezPKHI4la88Ym26XkF2ClgTVT8OHw0m3zyoLi1ECFYSKD
yoyTaVRf9UyDtwvmF+GEoW/QpyFpbRg1CnwJx0xUd77eaMtSJq85USODhRZf5vnG8le68zA0lbUT
BKiv8e42iyJAZKsGEBRyz1i0pK5iVmOcPfrgRdp1UdIHHegNxlzKGYVp6mUoiBPRwQS2HXJMwQQv
qdzt6AY+4xRkhnmlneOSvJCbaui3TFyfuXP9bPESkyLk3pcGyrYIjAAUgHzl+Q0lqo46Ve9kuyp3
jXXdpSCMiBxOpUdUqmBIPqqBttT7b0mg0tmtCajXqKDJOmPAMH4KnQy70ArfABUdMyVztwxHvrd1
jnDd4MZ+H+Xem9kSZO1kkHyMhMmEWTlcNUbxg1xrAmxw6hhWgZwveBdaqqHv6JUVKRbV0kF0vjaq
kNYmQ0OmfmugPemmpctsN4+1zI9W0kc7wiFpQNL4IMfUvBv7mrMdqcEyKKNnuMp8vQwNcCXEWIri
NMYg9TbaqnyNbzMBGBJbCSF5NJY2o/IjIC1zW/lvUKn8pcs4f0tIA0HDhb8mN/XOzlpn1RrQBltm
r5ZuMTkAOb9xShhkEeUsAjtcsptNogsD/gNtZNBk4JfpekVZ+wk2MQCrSJ8oxQx5dMys2kWtDKyb
+hpltMK7DCYeliFMv82zuKjE/qkYNx43s+3oA6w08fkKvud5KuFUHntlxBjgm5Fqv8EVTB6Q34NS
v+90yjbAJ5VllaB5RTWYVgBn/IjCOqMJckDpERXTuL+IRo6i0jsyPTMxfnP6os6bHYBoA4xFSqkm
tbNil6tJSMIGWeVVSWSalVotbEHxHikt0/tOPYiAOXKmIwF00r2dPCqa+QJ5LF8Ca3GXWZlQC9PJ
o2QkPrSSnESQHrsxtR7dOgYn0tFS8BPkxr4oLwM2xmMT0cobEI4j8CMSrppYrIV3mzBxOrc5Mgff
8390SRMcvAp7Fz7PIyS7+9rqTk0b6EC3/GZZM/HGCc3hlvUUXdw4GB5gZX5rIKFSIx9ukqo4VnAv
8ctCDx7ysts0WnPwvGLCUWpInIr+MQTF1nGMVBEoGx+lCSY28/jf3ngwwDf8e1zEzWf3P+fPPvyR
/9Z4mN72R+NBUyeItrBMiL6qZWFZ+YsVoaku5G3DFq7KLNOGNHZlRdjTmwA48K4vkMS19UBXQnc1
yzFQYKs67dr/pPWA3OyfOw+q69LAMB1TmGgeXVP81nkoI5GMHXKnU8X9yS8t/CkGaq8tIvZT5Fjc
T0DFQKvSXfj3lkuZLMAirSAKo1NYlesyMH8IhNNrg4nXFD5TBYT/zQ/GlD7j6Q6W0XR4SzXYUwZ6
+IObldB25sXMARq5nhcbj5LFvDQ/xNwwsdljLp+JMHPIAxLBuzJtus0cPjE/aFUFx2ZeBFqZ7cP0
YybkzGyc+cGeIEzX1SY1fMBESoC2EczXaEICmwnhOc2hP5Df9SgKhgjklCGlhfk0ocVmnM51dV5C
mrYMvAFcxASNmrM9jCma5fpgNgJutDCP8QT6mrNJ5oc5sKRTTGUzhtVpfgp4cE9SCNe7EsUXfJoZ
BmXNQKs2zx8SrZIb5Jv09kULCutr0W4wD8b9g1lI6uXGBHArUad+PcyrURhla42ME6k4TXf0Q1CL
Y4VfajCVqD/aJEMl+ABR6XoADtqPOh3ulIZ+rzVmSBfdFBBlcysj1d8MiDocrPgLWyHmW2IVIX6t
vZBdDGNEqjvNSS9NwBWlCOQNOZkmSdjlWi0i/y6g3IyaaMwwuohpqUn9fNtq2ncmqGvbUMK17GBx
GFhrFhC003XejUmIIDZKSCiace7zzxRZ5VMy1uSmnylrPc+/nz+OIQw2yiT1ncg7i0HtBLnqGmpa
HqGwS6bWn3WeVWtrSvjheG4O8xLApz+Wrs8ZRScmOt6fr8zbXFev75ufU13MqAyyW26OTQGM+c+3
/R+7+f3lebe+HqDqnhe/Xo+PwHflL5/VnD/cb59hXv3Pn5PM2JcxpsmvvzjvIJW4FK/7uz7XkpGx
hcewyW2UG3yJ16/l6yu4rv/28rzaZ/SX1Iba57wKkKnYSjpdyXS6hNP5NT9kf62i4gZrdF2fX5ao
MvHBThvNr3xtdH2nCCGy1qgVAu716K3/dbe/PXf984Sw8vd+e3levW5z/TRZjZZ+Ep6s5k3mF/5u
u+v+yEl0NzJ2T9enrm+9Pnf9367PxZV+K5kacYRP3wl96adcZj7qHyJelZyHosqlinSlnyJflYZo
kt8WdWfCcw3+bdRoaK+tkpaBqpFbaym+zzCKfVz39tvqvK/YBr5MXZoNXU42oNLTHx9wBOxqtMLz
Nn/3vvm5rzfP28wf5GsP1/Xru397Lk8JsYylmu87Si+HwnsTa5JTigOxRQXJUkmvfq2HiUUleH7p
l0VzmBiSeIxwnE7v+uWlotkxRsKvBdgutKeLxTC1e0L88YgdueZ/uXfnW8IvG/nzpleE5HVTdbqP
NJZAEBabVHcBiM25uc6Ef5sfCOLjCq0pstmMQ3U/PzdvNy+Zc5zQdX1+83X1uptuiuSdV4PJoYss
yaTuxbfzG4DUzN12WToj6adXMmlN+EIYU9dtNOh1c5Lx9eHvnqtj7pHS/8Ig9vN9cPp29OkUnCmI
8ZxlNb/ia/2uEK227bGUUs9G7EOfFfsxeIeb3zf+et/8rDIf1jRUNxFBAKC8GT/MD5CC+PSF3y5n
MuQvENKJFjmvzi98EUuL/JsKzmoPA6U6zA86YfVA1CLdWZuu/9JPX5VR0a4pJnulr5bYyB2Y6vgu
BpRtXJxmk/bsz74+zM8FufmuZr2GVwgEzzXwmk67ts3aaj8HDM8Y0Hkpqr1FS+dqP0w+zNmMiep/
mGGOAYRZzDQtwkhfjA/Sy8ViiPD0zb/5/PsOc+6yN3LAzE8287GD6Dk9kKIHE5/3G4jY4swqll7d
4XWYv4kZo4nAaSfgRm+9URVQSV1xmJcCU/6xNFhNvo6bnElTSiLkcqaJ6uOU+sYIkNCvOSg6yKkq
CDVaOUNZYbqgRtaLsXucua3wqul0TjFrpikRqbsyIrEwpZKA06Ze9+TYIgQM4YukDfPICX7TO3jI
9GyETK0QojHhAMU8epuDC+Z1ymF/PjmvX3MNspEU6EVB+31p5D0Vl3n9+vq89PXkvJN5neKStdH1
+vz1d0ZGhivXiypcCcajo3XppsfqN07ztz8ooTMqlC4f6Z2dsdPSnaX55l6fXp8fjGnkNS9VM7Fz
Xp/fdN2mBhxO5te8z782v24jLRqh+qh6FKwIWJsfxibkmjovcpShACymTLO/fX3AtLfIcxCfv20z
b/3/eG7e5OuvzG/xwu7Dd30JO/vPjzMvXf/Vtsc0Bl2cuf30T83f1vXf/W11/kdjZWuO9/V0F7o+
aNNN6LpKhwA403RH0WpvY8je4oCdbi35fDe7bjgv9eSeQbL96z3Xl792GyZGRm7Wn39wfhKQBLv7
7c/O2/zb5ywG8ksKORsLEh3FKAjF80PtS3b1++K8jvntj41+f7kypzS0f//6Lzv9fdNf1r8Wf9k3
DCzOOgzhX7v+l9fnTccwz/eV9vHL3/j7xb//S9cPHQ/ahbZhtPnlE8yL101+2cX8yu/r85O/vP3r
9V8+DowQUWnpAS6C/stD8tdqipRFlMpAxCxbXJ+/vsEWqjf5j9+uT3mi1g+6maTGcl6cX2kSR/v6
Ezkh6FjltgMj18P80MOEIYuShziaYNnz4vzk/HJSF8yGr1vOS0ESaCsQZSU4/r9etoh0ABoz7fiX
3elZWh30rgD0OS/Or3/9pXk9kuNlxMC2qQg9oqTz19vnpV/2ef1I897nl/m5HxQtqzcacZHoR/Tn
+Vy5nhHzKt4xLdt9nRdWG4FYuG5FEpC98kKwo/F0i+9ayXQ4mEdA3TS4uT4g2AuWbtaosCRL0uI9
V/uDPzxDiJV2hL06L+LkNrF95lMQ5qdsCI3t3QnQnEznDG51psTTwOy6mvabKDqYjoN2a0qkrJzg
jcEOFYTBQNGCumdoxAeNT3QgU88tB5unPfopuOr8f7k7j+XGuSzrvsofPccX8GbQE3ojkpJSJpUT
RMokvPd4+l73sqqYlX9VRfS0JwiAThTh7j1n77W7/rsDXeEY4WjctEQqhWjEAcVwDid8DH06j4iU
NchrYMb/vJAz/DmCrIfqAjV9l8dHtUN2ALJk14aJcbANbuaAkZZJFaNXUDtCc+znlP/Fwh3SmO1G
VRmEcexodYZojRyXWbGQBiWX29xVliLkLDYbrWFd2RS5vaHXDv/H62y2jh72P9TZCqCd/2/1Myna
f4Ky6oZ8498qbZ79l0WQkuVQEzOs/z/jzrRdJMAWwBtPFOH+nnFHDU5VbYpgdOaFCPdGZTWtvzyD
+p3D21xDVw3tf1NpI0sP1fJvIl/kCw5YWNvQ+YYcsph5/5nKanpu2UA90e8MESvwN4Ry2kbGjAlt
3kaqQ4vz34KUJV25VWk09EpuX3NOp9ogcgMKe48JYF/IMVFa+/4yGQjQxs04zkCsRKiiPPRqwbCH
V3+RxSy5GAaXPmlk9N4eaJYsXAU1TNFrSUtuWwAcjVHknwWQJSsYX0BIHvNeD5ZzmL0gU+NMMx7V
IFV3eX9GYDyjZI/W+G2svd9fEiWHrhjjw7Or8rkJ5qdMHTrEm9leofXhJWRq2lNSbuLQ1VY4gMFG
me7DEMUAHkKQ+TOW0QTWVIU2ZeWTULgefU5LDTtPQPVcCOn7RZhXH0bBJYv58X1p2N/B8z2SRv0w
qe1raiGM0S34M0Yar3t3pv+Tac0Wezj8WOiBVd7QdIy8XyhSMk5gAvlQbxBCDES9bE8e7nQ3GzCe
IHFSZuu1yqYLmIIHzYh+WIh8V2SCPAjcd6776W5WHwE0IUnsfvQeFn8DrQEeS1qsI1UU8YFt2LyO
Vngw0SNNZBEvLELEQUmPdImFNCuLSm/rWOO8QJhhLob8sYBEQDuH7ie6KzM27sI2/1EG/Kqjg8Qp
sVNcNtp8DKP6jQTvJ/oK37SqvncbB2Kt9kJfCuTIEKNsIh1QI/8iiXUIfg+6wvWMyJrERGM0lscB
TcUqDKpP+Pgj2gvgFOZipOKAGAckmp3v22H4GIbmwzVovWX0loIEkWm+nkk39RsLJFXEwLrcGKRt
Md72F4lj72sVW2Qjwtv73PLXhVn90nWb4DncI9uwgwYTPHiOjhVJ+7JS9lZaPpEZxMQmx7wbhtav
LMCUHNvHuA2Aozi4PWzh3Zn5p5UYn3CK0W5yOg68OvwRDRVzOqeYNrXeGhuoBlGVIgkbvPfSQhxV
D/UFouSgkhvgidh7unPMC6zim/aa6PxUVIw9pnAEn8OrRaq6EccThiPaRO4DpnpE0moTkmOX3kfp
Ph+USzKbq174qR37ovdTg2XY6nGo0nwuJsrYyfQ5a+M5tQUpqI0vnUvTER8irWKLd2rZQw22cVGp
yQvBYK9G7p1RxirLTp2QaTDdGjJUGyTufJqtSon24LQaAIKEVOHSjXcWitklrHDhotY2blk+W4P9
2RXkOSUY3JQe3G6IoBZ45IyHMt5783jBeYclcSiqlW5EB6UfBDAF1kVj3ueOVA/4ZyutsAwnr5WX
D8sO0ovRmEvSkrcaVizSkp6GBF1P6qH0zTmSEQTRirLTF+ykILCQcyiE56AvX7ZlvKu/Db3LTnbw
7pKmBD3qZM0VvI/EBqFpBQ/taDDDBUXYIWdTIL8CnnATnaZ+Of3iD7xlkXmvhNTfkjp6x8WwV8nP
9YW1247fWceSPdjIQBRvgUChS/YlRpyN4ccgsIPH0F/13Lt7dP1g7/FVWAE7SncHTtJkJGMtI+jL
MlbZhLAB5tWl0VwUF9WvuEXT6Z1zsIE0Ix/RNQC+0Din4SHcd+EJbSw1j7R5sI3oRVSylQbJUdWS
sKMMgIuK4V7Pp0eoMCl3CQ6v+EdvuDFtS/tXg+ZjgSiSYDtlpO+rfvNiDmbdoufvtMOXap1xzu0Q
3V6aNPrytZFopXR4bI0ahljePmmF0TFD0/GkzznwhMZeuzO3lLDzv/Vh/9EYxaNa9j/Gki9pzDkA
FYSzreJt+c9XRK7dhx7WUBCca6fLfipj/awN6Ht087mgktWYs8vABzNmXhC4pBI0Dvyzn35peo76
Ea1qFP8ag/yIEGWj6GW77gLuJi3wwWVfLJzIWzF9I1US0WyMbUEvzmS1Ec5u9aTk5c8qH6+7DgmP
Ps3YxFB3aWava7/bknrvfdgx14ouvI9d62OezHE9hi4fEkUnD2Dc2qL5vpxngMT0bc5Rbx4DyNkM
rF+xt3w5vn4oCpS/4Wx269B07nwdUsU4HJ2J+D0QjfeR3x1HrN7IHsmNtpDBg2LtdZEbwKgueFTJ
H11m7Z1hEOKZ3Zukp/ObKdwHS2tdd94hKkCotBqO6vwh7dOvIDZOs027xuvHny4i2ZU7Fvd9pUGZ
5ewic3xD3grBNWH4NVvIvQdrWpBgRhiKh4RlSleG8sNG5LhIGm9XuajDAvCjSUKwN+OVs5v7H31O
aa/RcF/nM0CZ4GUco0cShpZFD3ig7SpjF9lUPhtH/Z776PqRLFCzdjFgViQnOE6/x3V0NyrJPShs
ZH/+0nK4yEOcWdHB26rWDLoOdFsVowykF1fbeMxbSLLUDtC8t8l2gOlWDtoG6N7rONLwFke7p5dg
zV1oYEE8QXrT3wLU2sugMd4zo37oB4RxUbz1su95qO6cafzyhMQ4c04wzZ9LzfpGmQ3tx9i9xY6P
p96lmzjjyCOaFkZPg+AJcQ2XBmgvO435wXIciwej0B/NOTy6XkvmHVoMHcWiV9v3ml6TsciL3Bw8
OkL/MvlpEuFEsSV+KWcORCgP2HSyY8OgfuVYJdc7HO9K4SDtg8KBSV2Fg2Fx3PRFtISJQDriTIyb
m1YwLFHuqRaPlxAPFrk/+XcMKWDKqdzdOEIME7cnOAq7NA821bje5guX0fzsjdmRhhdqDu8t0vpo
H8/2Z5joW9QJ6SoelHfQi+6ytC5WHHp7st5PLey8RVOlP9rBUrdFGW/dxtj2wPGI6UvUzYD+dGtS
ED5Glo4KmajQMsqf7JJT3M6qn4YZP6F0BpRRV1/G1GA6qJ6NRPXQHGLez9P0rkREhINT4XQwnoue
0xWL8Qv5OlbpPkcQ3Unc8F8RxxHUFtZv8BovqIDKVVDEj3bmf5FvTMKJx/DJidHVTa/04Q5+ZPog
zCKuNwNO3Wx8N0qkB3qgnkvjHe77wkQ4THo4oeZv2RlgC2MBaJWLOuWKmJnNE+1zhP+Z+oq8X9h2
OBJ82pF9w1vUwn0dywKcjwbPo0cfwxXzYJqYgrsOBVVhE05q9N80t/ywvHvDU38MlvvZhBC6m2ZA
l+rq8I/j00SinF4Uz76HcqkL1XuYPOoinslxNsJ6oaO6WKiDuVKSEUqPG1z0cNeZ6b5TceaNSfCW
Gsl7XAU/yQ84h0b82OrxmcSXkzPZqEMy9Wg0RDI3ZETNBQeirsU4M8aXKSesL5sBY7nGj1wBa45d
EYBg+q1L7btC439sRh8pMSLHeLgfiuDVAi4L1Dk8WpXBdZdEOS5/8K7NJ0WI2xTbXNeo91cEH3+3
4tnn4lXiGXdz/hUU9ZMNIniIuQmFwaWw9AGOwdbTd7DXPnNNaxGDHYLM4ablTh8xidBqQOW2dlCh
utOMass6MiJXzAyYhlVsxHleDT5ADQStLnZyHAHRCc4DBKQQJZHTPxQG1Jm44QI3hekjpE3+dhvw
ByzKwUnv/0R282S7qBhxZhhLfOfczpriNdGKYGNXH3ljPsYKbGS6OT9xxzLR7z9B+n7pM3RwpXiP
BIeuVPmtcPY+dgrW6LSjc+GBaTJbZFR+96gBWJis4Y746yOZHj7N9vpHFzQAA4kei4otpb+yieNd
HDnf9Ri2SlX9CltusZOW/hh0l1KDu2tHBvSznjxoHV42t3aRVZE6rebDSVOTi6f1zsIJAZemOJgB
Jq3nRNzwYEUOX3j73WUw1BCj7QwCgoLSWq24/XffzMJ9N4joZdzrbrngkt660DUHCJJqMv7vsIdN
7vjBBefRCK2F5z8MsHmTYFjmAPz8goTiIsLh6CTVAyBWj5p+IZJyQFvGzyO+xSkIuP0v8YmkkIgx
ZiDh1CB8wpFVYvPIgGBDgcZaVBbcE9T2y6LTL3PoXAZfvehlCeGsavZtNTIJahCoumjV9O6uKoZv
eg23QemLXTfrK5cwEDOYHhsjtXZ1V91Pg/aiEo7tl/GdEttcX1ROMBetmY0SIW1sDl5EpgMIix5t
5g756+fUaA+J4mIEpQyXzNFdmHOFqrwXXfMDAieBHRuRqlK4Ny81ucBJq70kTri2XWsL4gpt85Dt
Yic7jv5TPJjWwk7FqNaEKWnH3AAjcI1KdOoaLCeRMXaip7AzJq5RHkzohf/mDxrMeLALWgCHD8Ot
amur3MFPK+mmNgzoAXmwD6XQMMMX18eGNDjnkt81KNFkQW/rdBUSLAH3+qup919R6H8G8/Cd6Jb3
LrRfApPxtucemH/fm6Xzq0rKB1DDqEWjkky5EloRI6TQA8ioWR8kge01bbyro8tII2kd+MXWpcOH
U3OrGd0ObTDy1iwltBuiCQnduD2DonxCEX1oY1v0+ZnUemoF6MxJf2YVk8g5HBVmfOFbWF/MpLGo
rnOb95Twro2SR302GsLAwq8YKXoXPFnc93R7/YHDIDuMZuTscngwMh9PLpJbdB7Nr2BBYm8ExYuO
VYY6Piw51sc5m/DHlgOJdIhmZPNP9lK94BJG1bDHBFqtvbL8lO9LR5SNZV0FUO7/kcVXiD+PXyxe
WzZ9SflC+dhY6rAGlBFYbt+VB/mEK6Q/fQ/HAdIOfEpVr7Eq85hcED+w7WqgzYQigF7NqoE4bpjB
JFaHbgM6ju8eeJGogqrBj36gWurJVqVtxtmmTZB+i4aonbiXoevHDWJCUYwZomRvDQnKfXpZqUN0
VRtG7erWKiawFfyeBT9UNo1le1mulbLYKlc9gD4HMgH9ncFB64nML7RbHqVJuSoWhRIIutW2wp3B
zXtAGSH/rRRYz7z+bVW+28HiNHPWEk93XRUAKTu3Rf4Wxd2xacal34hh3es86gf5y11/pQhBdWGl
yIzFzpS/StJyz29wDP72+8t3yD0hX3c9HOS2XBgiTbjpwl1Fcm47dI9yx19b7/KnuR0N19b7OKBd
h/m8kj+F/JK6LEm3QQFfr6XcMVmgFMeGsnAaXn9fM3cIC1JMY5N5vsVRRwkkB1BngHCei3nV6tOj
7F3LdMgsth10p/h1ggphhcocCD9jQ2OF0g6ZgmIf/PaH/1x1aDktND3Ur6+87r0oBBCd94a+kj1x
mXvZ1Uqxs6FyjY/YZgklEocg/gSOrN/OGsAAsB7lj/fnLwj8/ozi2lVmWDNhDs8+pqCtdJmKSorz
QS44RehMisK52KHyyxdqfw/wvt/I79L71SW1Z3VTqiIyssk40Qdd2VxfKj5HvlN+2L99zOtKokO4
3YAf4HDo45RaQuFT/2FLB6OyM4Hg3Q4f8QK7mnmBybC4DKadPILHzhp2E1D8ucOF5lCW8l1xpv3b
v0vy294PzZK+A55e+bfln5Tfdo5PLkM3hoaFXe+vR5I4NeWRJDdvjxWOuRZXJEufiel2EMOGTnrv
yIRH+Xq5uJ2tvx2i11X5/EwZdOeJOoj4sa9vaUEhKy9gGzbXvZpXQbPFvrG/neHy35NvkY/JzUAc
hWpPDBVii23oRISfoEox5cEuX3F7/5+HoNyWe02uXd8jt6+rfzwvN/947HrYlpVtcwaIf6Yg8X5h
pSYUShCRqY4EPSUmFcvMQv6fukeMaaA3C33SNxjiFq7VMBsSx/Rg687adi7Y0x4ccg39wr3TATnP
KnRTGNi5a+yGujtecztH6LQiYXvsSG3XUX4XiVrvDEWFCKB0OwXrKZolFoVXtIdaq23k+2LbwcJC
i1wllsMpHNSMuq8t3bzHW2RXPCNf/69Xcxci0uDq35K0nPcp9CyCyo6DWNAHFwBuuaqTMbWUq51e
17uoVreDMWKY9sjtOMonYPKk2JhIhMi4Qmfi9JELT5wWt83bY6Mx8hPLp6+r8ilXHva31/+H52+f
HI1OsTNrPR7vrLGeN7e3//Zx11VHfJ3fHr3+6d8euH3B26f8q8duf10+O9rWD4xPbrA1Gmv9x5O3
91//nC4Ojj8+fhYStjJqn68fd/tx/njdb1/19jEtJbAFFoBsdftTaIB3Wqq+hTLeVkZZ/rZKYHp1
0LPJIw0Nfts/2i+akLrIhXxMrsnmjNxsRmzLvqpsVSnQ8IT8oBLSDLmY5INBgmWiGeFbUjTnNhKK
e6wUJP+2nWSlvaRQxSBUXvdlE1AuPHkAyB4hqXX1Bjr3g+zMWNnA/V42KrEmMeFumNTI5mU/x9Q0
bLAY8oXuUMWH8drTqa6KtaQPdmbiwoUTKZ85xjMVktvfNcpqp+Clz/FQyZBlGdcs9clyW2ZtyU06
4T8yegdrIAt0q4SWRa4xkgA6OddUKiO4rKDSNgFTG3IgctVcxGUfrPJqbg6uWjWH8h9rfzxW16rD
LJSch0bkCLciX1guhoBu7vWxWMVKCThOnc2FfK43PXMb4lCV+xN5MAGyYs9q/DDXNflYNOgYKiy4
WtMU5/umbhj9WkKKN86eEOeI/S+3bTrlMEH9tWyvye5bRGcESa/Yzbdu3ETcPRALQB9Sjl6JwZ1c
k3v6j8cMMX5k7vMRy0HxtQN3XZc7us+pqbUurIV/tKFvHTlb3oqu23J8OTP0QnC6k824SC3QlMjV
KaMjwjVZ9Lej6quPynIt96ApNeO3PSofjPOC2ixj1U7Kk+awbnDMm3slJmD5N0G53A6mON5UWfps
CUF5iuVpOJZF3O4n+42A6vogPQG3xb96jArMTokabRtqJLfKbr5ctDllgEaEPt8em0RUdhxQXfZU
31zV5Awc5ujdCLxyTw3SWg9N/x0AChocuZ8CuYvkKiL0Z/INw83VCXDbE3LH3PZOSK7YUnEmgoXF
UOW2cMTF6bZ5PSlbG4HclHzJ3SDPwX+1q6RsYMDQt8MntZI7pbS9jVlmBFeL0+26i+SZ58a9tcwx
aWIDJeYauyQYRmfaJX6eIpEQikYxOt8jyl8YjEJpJiTlh08nYT0IJUQgMsNTaciQ29dVL3B6zGXM
n+VPqIrf8fp7izW5qZk9c0ew6NczQ6ghm8R9lRdIee540+iRKCtOo+u5VNiEzBfUz0qX1rSduSPu
6yJGtYJWI1Q0MoGwHTMr0pMdlJQ1/UsKzfLZWVwpfAAoa3suX+SxJO0IhfAk3DblmnzMUhQaDwwg
5JEWip9BEZ/xf1sRYVq29p8UEZf6Kyjyf3IdXd/yd9eRZv9l2qgaDNu1LV2iy0T8wH//F3vHRCdh
YYxWNZvoCus3LYT9l27znGcY4HRxLPEd6Ka34X//l6n95XlUnB2DbFsHrYT3v9JCePYfwDPVQqNh
O5ZuEbBnuar+h+0oabo5GTovus+xUov7hLw72CkopGaYdlMabPyiewmNyj/MHglMpNE/uyOoFxVk
jxsBsLp5euSatP34NMYZmmirdDTu5XknF7WRHNuqSLexIyR5lrjvYaV0NtqonNKgQ1MmFoUjyiIZ
AMO2ELRaQhlsDZhMG8L2iFPb3iIzJ7QqCJ1Nk/TDumyyZNcZ/dE3zI84Vfz7qkvbTWt4L4SwoyCz
ljiqnHvb45o2TPddVUUPCe5BvzXP2ugyPG6yk9Xhq2bO+E4UJCL3WTkGJi3DShlgUcobunS5yCuQ
XJNXJVsfX8qBe21V2Bejz8utlVrnpFcToI4Ahvum+fRH/0MNDfswpu60LkraGZGQV5suHUTgP5Ar
/G6D09g6lmJBv8rAvfRzyIL6CNoeL6zIigj4bxRkWUIgCtL6b3c+uSmvt1qeP41Jm7DLKEzkga3s
YIktiGEJjgnO3xWoNQxVPSU0MU6W/wMBefZuEvf1xA3m651Q5a+BMitTOmJttCYC+2kgSDUO1RRe
BeEjU0GxXq8T5+B2obXqoAxHZg0LydwkGt4zKj0kcAE9X2VNmKKUUaEQab0NMQjgWycGFkR27wPf
bba5lSObJloCQkdHWXIcnProz8zcqaHS9gnIzcoCpmZOr+0NL79+bfnT/7EnbnuniBKkanX3yzDz
rUqE3I6rNn0+dyzXuIq7g1yMo1mv3cL6wiw9pVTsuLpDet52Yhxki5NBrt0Wo5C0k3Plb83JQirL
WEcu5D/0x6a8ytczoQ61jgE+5CYJ8Ff4Ea6rVHfuB3Rry0jT30yhNprFEFiu3TblOBhOlbkjuHkp
97R04Mm120IeDHJznkZiPqymF8IJ8KPiQHDmnBGsHA/LB+XRMcTWdyPDVN6IWa786W6L22NG6Kh7
0kgGMQSS91K814yu5U1WE/YD+QzeRX/llgRGSUedHPPIhZT9yfM8i4R0t0lI9rAIdVjLcWwt1du3
ce11O0029tQ+oBYfCG4QM6dQSqjq9GcAYf0ASNVcRYpL1kzSzgcDLhdaRRZyUy50+i4oG0qFaLu3
GAG5RgBJCVdpx5jGEH1gxji6i1V5nLBguHXNapXj9c3Hlo6g/4oxfN0VRLg5EUFPrmHgFZ6zzSBr
oPJLkfCBsPlArBw/tPiWKKHy68L4x5p8DHijtvWYvaJWyw+TeIPuN/o2i6MTNwgRX6DtEypqRzsD
DcZsIQB0Qv4vxKAZE4UyHTxYdJvZHL9HWU2nWwkRLc3P/LKJhkwr7Q/43/pDH3qYPTjhN35ofS+b
luQqx3xyYyPbyK9Yib0dZkTvjMTRECVIpUE+0UdxVn13VK/aT0Nla2dtiJ+mqZ05o8FyJDO880po
VMxy3fXNOZ7H95Z8kaWhDDTk+rsoqFGWcadb6rr/GXlaup8rYDEVZEzdr78B0Yh2QdK9qGa181zg
I3ru/czoNK/oOzx4m86r00OUqXdDFqWbvOIVVdRSCaRg2A3wgpopPZUuOEHSxN/GYV5pY/IWmIW3
N0YiAhqCThZjORMDIw6FEVVNnRD/26lvPhIDco0zQgW67hzpdLOKWNTpcoqMUQ+JJOC/o7tf0rFD
2Y98DL1cmJOWjQOSkyi6E0m6QFgyK8hOHc0AVS9nGrzKSsTN7adWP2nVSPxPoy0HYhsWauZ4JMx1
+pq4kQ1CxHFXWcNxjofuULoF3d8xbI5eMr3Qsc+XU4w6xw3zz4R0H9qa3YeiBuZhLjVnbbhY66kM
zzhS6U2QLax7/XM0V8m2jKeLEruUVifKi9GYC0HKBINDCS+GERtHh2iJfZ64LUAzXO+YbkBu2CS6
JdvGKmN4AmZ7mKbiqNQe5D0sSiQgNNUWpEGGSYfkAUIPMdMPFwI/9bVlVi2h8slyJNBq6Y5zvOwt
qJqEy+GbidENWh2RVEBpjI1hdAao8eRr0mYVJOP01KXTJa1tyH+moa9nYufbwnAAiqEMU0VH04Ya
52l6t9Nj6kNkpyhEfqb37Qxmhh0/HvU8Uc7jFPJmolin1D67qZKuKr/strmfPY9lO64TJ9Y2WmH+
KOISth58IvI5QYjbcPWnlHSB1lXpEmC4U2rl3NmJiiAPaEuX9UTzWsn4bYhr8kEw+q8C3BYOcUcn
t7TKFdo0WlGMk95TmxTWWeN7RUaXbpiQ6kvXNV4RAYTdsfDovs65vi/CfqWq0WcCew/dmE/N1lFO
Xa8vtamiQ8L9nE4mJxAu47eGCGuA54Oz6stK25ObPHGd9QiHsAmq7qZPYnvjRa9ryloD/mnOn+RD
3zuZLxSPpwRyD9ir4kfrNW9uNcCX9k5DkR1Mh/M2QWRCMyY4D0yKd3pKfVicqmHC2RmGIdB1v7tr
YFs8zw5s/4lYK90CtWrn5XMyxfvOIggPcNzGNsGopSo+hDiuIDFBiMNb/VLY3keqx9xO1AD+oGop
ZyipXVbEW/runJMavHtSbVMEC3DGuqm79wjLWaPLJEalHz6CHLdvAttqN6cWkq59aMOAalR9VSrm
22hzo3E8RKLjcxvRjRgV81dSO9ZDXj/BfrgrPfKunKBN9nUC+5BxqX7Ii56vG/u7xqA05MPlWJfu
rsYveq8n3je+6H0UQW5oYLieYvR/0RTsm8z+iifj+1wGxCdU6p2h+u7aVIkmCgy4EKF57jTGlr2t
ewsoeTTkM1U5ZRCykaJER9WofpUFSt+6V8NNkSKnizXsWMTOMKTVq3VdO++j5V9iOKabUa1OkT/H
60LALWFX3ZGpBgGuiZawRB50J3kEmZZQ7GifTDLumhDNXlQfQ5toLZEwG6BBQJXSa4tEa2YOlcha
1i5xLVz6QYy7UHWqUjAAx+aV1lS3Ki9RgSbMtpEITuak0RBJt0ZCFLprGT8t6wf4Of9Y+wTqWMCI
kOXo67bKsagR+jg4DGVUM2jhfW6avHnvuyTdOLPycyZQJ+zy72EQMRKfzQgzu8GrvNfQRWfZRZiM
Z9MHgTR0u65Uj6BznJVnkm6HzeETx1i754cg8ii+lBYxGaVS38+IIlNlSVSBdUpJFmAuy+1IAdem
JADuB+QXzPYD79CPxDAZaLB07tjHScPWhpjszL00WJbdfe1W3VLzI2Wl58B5hNVusFHwZmpU7Jwo
Zpqj9mv4whtfVGHCQZj7ZXFcbss1Mqmqg9wcmnjZTApDMjF9kQvpvbptckvMiRYkTwykx6LPcrTO
WU65U0SzxqIgIRfSwPfHJkAwaw9aJdcZ7xncTQhEnL4ZRk3MbFxi9h+a6Oh0jktxnnBS2cSh0Jcy
SwIF0NhdTYcneIZU9mwU6rRRvGZaVwkjr0qjqtml4Ucg6kBQdpvDLAoachGPNGbJoqDInrOXsgqL
jGPCF9MblEgZPm6uoX57SMVCg7WzjcLorhbVhHzqfyaB4NTp2T4iSmorH641MBaO3u/IzaMfREK5
DS+VPFMWkQpgxiJblsOLagos7s8pnWkg5sLug8fS2vcEuItK5G0BNaY+6OhhxLTudDPJSR9dVubA
1Wxw/NI4KY2UYI4mjDXCSOmlPrbtzLlIw26WMKOhXUIZ0hAFyJu9VxMlKQLZxMh+SFrsnbpY5doV
InJgYNgNkBaK+Tw1Ko0KgP+WUbz4adLvuItonGVqcAr66jSbmflkBmRwGu69khUc3IWmXGIn+uxC
I9lWQ+Ecp6ZDm04YCJrDeDy7YuGHLZlCNrFpljMdFFBJa61mfjSHnQf6nx76NvTVH1HO8EmzP6Jg
Ktfm1JdLYIoWGhMOkTDCkjMNmX3R+mnn54wX8tD+2RWmRRoKXv8wCtDPlkxNM4PoKPKhGbcNzaap
9Z8jUy4suMXjHbeG8puCrD9T6letjQOEQQrBmyUJ28zGSXMC6PXc+3ZyAP24oLz1a0r94tRq8DOb
FJgRDlRCEg3dXJsWgFx4ZPUl7IL6MtgW40+16LZ1bB058iC4hVwy7UjLOSsLxESRTdK9qYTjSfem
B1iaJ2r+Z3aEtytSK743tS+jqZOzSXAbeMnFgBF+ZeQxWRDc4snXszNobU6xabwJwWwZTZcYLNIG
1ij4NK1bQV8dH7JOkGDH6oROhfk/BwzILYUEnkqvlp2DUkGds6MSZPDWahdmoVmfvSlqzl0xkqYQ
9dzPxyg+NXbobtSh/rImigZe4G+dJURI/AWNMe/GybwndaE4GrgTFmgjZrKh+OpQkWGXcgkOPEym
jO+RPalkTsNGb3oXEJdDCKGV6jpVwOazQuKOM5tsAmXwN0ofmmtCoiOA5micPW26Hzznu+MiIe5G
bT/NSNSxij3EBJdu3GT8WXvBDyWfjPt2qvpzTgs3d3LlZKmGv/Uwc0WQk7cFMJzFJFKsDHXkfmhh
w2DUsmX4cO61PD1itGY85y5ztS3Wk4MCcDAGY6ElXKlizigQvKSakvtBetaljdo7C6PYOdYVfFzJ
tDPH7KM1DBtXHYjc0I3jM+LFYEmc5viQVEG+Q0RONQV7mK5Ndw4SCJURxbrP22Y514TS1+l3tJNM
Twr2a2qNeCQ6Ex/CQNZX2CC2a/mPgJ83DgdX2W/D0IU0WvFtIkbwOZeZbTNPxlIVMUqQq6kvQ4TR
KTqQixy/kiALfgWmOdQqJSG6J1AfK6o0Oz42X1cgurnL5xyZtbNFlVrhpRnWWjImF/Cn6zDyfQje
I0lYmXlwtOYhUcfhrqazfifXmKKgFlNidWXbdb5NmVGDXo5hImTBMh1oizHrOylhQOJF+tjHcbBC
uhgfyctWycCMySfrTWJwp35jFlF38mJywjUCdSGqr/146NdqhYwRQ8cBBb39LUm68FELxsVrBQXG
a4uP1E2J1RZzHCXA++BdRpBaJ1Xrn8PRVx/V/K1rOb+KItxUfaaeezDea66u4Pjqd02dm6WJbHGT
eyp8Dz2bKRpj0CC4kjHZoKUI4wkPc8swgXf1PmBGWo7I4/dh6wRPyLJEeqO7r2o+Io2Lz0G7IwXA
XgZ56AA6b3tginVxVk1rG/fCb1JX7bFo259OChYe+w869K42V7GGNjNL/XJNraPbWYXy2ZXOtAHS
T6Jybr8kNSBVy4y/da1Xn7XQIm7Y1J7khbaZm8fAoq6hBNZw1uKM6f2UbCVNoM1rssSy6WCqKQdC
FyJWcbV7YrWCU2fpGwM62H1oqGfuRm+Nr9UHCJ8PeN20U1RwBLZ+R73eoo7eZsOaDjXhnQ4oHWRP
5cZxvGcuNOlem/Q9U+CP0qpTMlW8cdXazrjx8WNs9zNcpnXslO6qGPQDCYndJnUbEUAL0k7nGskR
8z0xmeyC/z9FCFgvUeJp2zjpDRi/6EUL4qc3ip1kKy8cagzq9WWc0fqIauq4S7vY+UBFC3WDmNha
axCo06UbikgcwwU66XdzUFVOh34XkJZ7GLV3hhjDLsmnQsiUFhmhuPvZdqNV3jUVqewkqCnRuM0r
glNSh/RBVX82Gd13FbPIUFHsk2ZBNskqtCbTz9hJIeLZnEp2TxqrCfGK24oO3PKUedY+Ri9/7pPC
emB43S8HMsuhY5MQTiI12VW696uZ4wBrS9sy1A2jJVHBUOkV2El+wQCb6KCnCnHKNE/K0g3xxFij
7m7aDDkuiV/NstEZwM42o3lbjAGqoTY2Q62f5VBMbQlEyy0Uhlh2XlraO6uwLjRkX8ZzxXXabAkz
tIoO+0AZDKRdBOT8qsVdH0TBnTWMx4SAiYPPYL1tqVuTFl0I6CPgSkuj6AN/LpqzbdClHyMYP/wt
/aPT6i+prbfH/+HuPJYbx6Js+y9v/FABbwZvQoAEQcqkfGZOEGnhvcfX97pX1anqihcd0dMeJAIk
JaYkAtecs/fahmJevXyidVQSN1XtPc4p0M0uwIlngolWQL+I5pHXL2XH+LSBwVOLjKSNvQ20xDNv
vQqYo6m7rDlTcga1Yr84YHHVpr/Vhrt2bnBe2fF8stx5e0oMhyy3fDlTioKE4DlEUg+g5tOsTO/I
JCKOydxR77N97bAG0rfDA9VWv3s1T3LQr8s3q28f6Y7BKO2I2MnsGAIjSs99KwzKmjTQClQct57j
UHAg/m3KMK5BuU+jneUPkBePXav+xE7q97yr640zkO3GjpEUjEb/jdiQsoluRMteH9WNKJCkqFA6
ug2gspFCx4Qv59jCNrtOE+qpHhmiobn1S6+qdOFJkbTNb2OeT2/mlDOz7WV/GF3ccgVWcSRt450y
plSioM5f62HDJWfOD12vbr5i1RgrNDMOrQJittn2FDkH7bFmoku6yruBB/22lR5rxE5EYSgcnLjp
rpVKR3U2kSEzz6i3bI6YD9eyOaY6eU/NVCo3iaXOeA2G/lxpy7nVTCpd4oI1ej0osNQAEkHZ6w1K
WNTtZ5VAQmhuqGIcfvpVcRp/sisde1urnbEBfoOI374gKQyy2WWQtbz1UemWcG+V5Aly9nkZLK6x
mv6HlsMD2we3CS18LJkH5nYhqR7OI1ufSgUCPTLRkBrb47kZMETDSUQl5NXzNe0LUg2NRQni0dBv
M/G/DFRqQaNiCFEbFvMu5JaiyqFvjZb2bJD2FdjrAESXZg3bh4589PyxAQF9rPlPfXce9HOasUIt
uubOTe6IxbSufdFDTO7KMhqL8kFTsuXkLXwAjjdawZKgkJ4nOqR02zqCgJUpynTTT5O0vKUwgQ/c
U85zpw+kR+K/NwcgAXO65rSCHC2ikfxDJ+CDWoM7hijf4zsb+bUPBzI5syo6GUvCX2QfiNrbXUrH
+txGVuOyXyO4LaAGOQfOohhIAJQ6lH9oPJS+BDsqHeguYgmuDtnfGtuzmZlor7OTmXcI1REpx5nT
P2iqUN61DLdgPDb7q2J6nV+7zbMK0+tsJYZC6x2v4wYopamWL3O5a4yyhGeSFCYdnrt+Yq1MgXQo
PpvduodWtRtEDlRe2G3V97Eq+oO6eVDzZ7WkHlnTOTHqG0TuiR9TXg3Mtc+v2AxPmtIqlL7pWEYF
9orIUmk6Nfk9c3JydUFJ3SKnOoJ6ae5GdTwZ/GZhu2ZsDK3kMaa2CV2cv9TyOauzRWTAtMDLjA52
/GgjtvXYpDXKo5XnzlUe3H7OeTuwv6phVvdW2xYncxFRhAlLyK5y+zBbHOdWRzF9y6/tTplyb+b2
F8uavCgWj0Yn/7JyPVzZ1M8U8BkLFsN+qxylvusmtbnLDf2xTdb+mmdopKHhj0eHAJpW35bHWhxW
bziWNblsMzvVes37+858bR1vupoWzks2D/qN4oylv3fw9YsS2uyeaXnUeMUS1KX2SU+V9UndU651
8siCbN0xX5oadgg+OD8lNiJSptzFZEOEu0XDct77LMxc1q4eY5dPNFJ+Kar9fh24f5tm/Y7TLTvr
fKh3dQJmsdrw0iWTS+aHpvGu048FzOtDzmXoMSU/zVhB01K9U5JGu2PPG+2qw6bOxnA67yzOy8hs
rAHzg1uegALBVx6mewqE3XVJso36tllciWO79SwKt+XmTbegmjuQ6k8JW1OsnUVQF1YftRWDcFUq
OK4xm+VUnD65IxeRMfcFy8wb5NrdrUPpMLNAz5et8bxY+hWNuBsqeUIWrAttVu9GmiedV9wX23y/
O8l8wX4aDqDID6bXZBHQI+o083ZYzAbLHbLTQdtMmMyA8zcGT39F8kBuTJ4dtaY2UJo3M+OHx309
27+zvP+l5nYXerX7Pd2cyzLM1V0zEki85MNEIng3Ha1+v+vJv/R3z4ARSXH60NIfDrd1HUOzZKrP
2TadFiBk1IU6EUvehm7naEGqJ9NrZfU3k2IbkeHQbyb8qA23CjWTWi6YfsrxUXUnEOPNyM+6skxv
3em5jT33hgLuc6Ixl5RxTa+X2KijPTkR9p0GK0Bkb5YRsefm4pjYvW3WFFYWtV1t7/CV65XC7tHF
gkt5arGKlFxugl/x+7DqmagokYbyy0jW5lp3zjHB93YWbElDZZIZpuGttpsv6taMfrwt36aJla27
5kf5e0xuZ4XG7rwRh8cFTOj2edGml9Sd8WSCkabtdr/HMPtNbF1KtzME2hSIPTq3Do2nSzOaz21x
1Ux1/WxazDtLb1YnxZou7718KYL6g9j813NJPD2nXV2fqOZS7K1ELakV3dhpaI5TTGu0SU1/dxGQ
0nzCSOVNJSMBNnsppNJqtfJLR2gQ5ON8GHyaVklE8VC9bN5CkdUe40BbUpbvOM8u+eiVx8yESuCq
yUMyeaQQpcRHf6iJWEMtZw02M8JCpAlq9a0y0JKuqnL2+vu8R6qQCMGPlPqopYfVJBHRWba2XBJo
MUFnxNohz7G6yUNa5nfxOBJDT6nmMmyohkzyUuhi7801LsAcs6R54GbpD7PdvVr7QrSDSToFBhLI
CmTQJ+DzkipQsdQypmpte924Q4gm2qLSmFaK0HvzLlNygFxevJ2ZV9+9nUwf6OSE8cBeBmHgkYRz
iLuBRnuK54stCFkQ4jeRB6kYK0WR7+M5xdDzE0y6l3/1oWODVVLBbsRaYyyg4jeXZ01bA5n981Ce
Oe2WE+FLJ4ntIavgnhAweeb+OZMPU/EHa3T9GYDoXdpBBiJDHMFwQojUZqUxkBsOXg3OpwRwFsyE
QV7kwWL2iva+oR1Eu3N32e8dbHHalnQ+5UE+RItMyytvvAPW9JvZLbYrxAuVdQB/DPGz7aKmST1f
yDAAOiJSKBidqarTNKZbwYKXBCD2fW4akkD0Wdvg3khFl6JSOS1kvVQK5zzHep28PD1JtVwFjBJQ
H7q5QpyhfLUQlOf38ikaiWuUOq+j+HWwif19AFiUBssM8F+KCN8FojbZKaCnqb614PPt7vvsUjSr
7QSv0bghlPlzmI3mZtI1QPICkGNYMwHJsiJMc1CDKJ4XZ2W2KSNSycxW85PpFtrpf7euy7J147/T
dX3CIUs3ef5WZ/+VdPP+jX+ruxzzL5v4SXgxQGRUl4SkP0xpV/2LWAMNvbxNrcUyNBgz/0m60VF3
eTZQCR10tEjB/KPuMry/HO5/29FczUCr5Zr/I3WXrv5X0o1lQgyg0+qwsiTkDla1UH/9+PaY1cnw
//6P9n9Bbg171aogC8qWpiZqCgJWn0z6vT7JRe2ASDJRtHuUj/uJePjlQDjncKpcVWRnWWcPE9Zj
S/1/ENZW0gpDIqMEoM5MjpWNr9RZSXezy3m9aZzhYfH04VgpYxus6Sq62azObwiuJ06MNSqEEv4Z
6LMTY31cF7otnvZWxwlBq9nOxGhu4r0KqpWGcgeBcryYd11pxZ+a73mPM7sviBFHfX3YFy89M6zZ
R7MUQSa1mQcDvr3ALCYX1DGatKFI3jyDJJlSzE2TB1G+x3J4hXz7kqePrB2YyTGlpkS7nsn0+ZLG
dE40FmrbkPxeyOcbDCQD6daxTGq9G7PBJcwdDRO5LC+00QluFtN3BYUBaZlB8XyFra/WRPFCdibI
PSfPKp60LdhFPgT5ikXk6P13umu/oTx3QWMoL7aDz27P2RFOW8bKv3SjirouxW/91olxVnm5m0eZ
OdxiO1/WkbwKk+kunUnJqr2FGsq+BpS8XHgIeOtZyXbRrqt0v4D53G0ptJPc8y6NPd9miTleNfv7
kA7FjUFqNOADB+1JSRwzq6Vjz4o87HGviQwoNpgrOYXGoB9NygW+Q+iYv7Wlilt4puOvkuFh1qR5
GHmGqZJSXLoSV4VCgJ1lmw5BsxOgshMIQsfuOvfLfvbovKZEabkUPFVl/BETJdKLTJGVcJHJI2XE
EnkjjkgeAQAAFIMwkl2kkpTEk1gip8TJSCzxiC5ZG/MLauHxnrn4ZhXpJgoxJ57IO2FwLtnFuWSe
k4USi1SUAfpILnJSNpGYsiDxK0WGSkyYCtuJyrdFvgqa/uq4MQKfapG+oogcFl0ksrgim6UQKS2V
yGuZRHKLKzJcuvRnT6QLfUYqcxVAbs2pTlat/OoKc/CLFQ81Yz4Tf2I8Qn0gZdWBLTAHuEUmYmHJ
kYkXSoKqyK7jWzB8jlwnsUiecUQGDUyyT9NMKs2y6lMEELwPciJrRpFdo4oUm1Lk2QzdCP1pVD+v
KMhgZehsHWhnqE73cxF5ODnBOJ5IyEmG+GulLDeVWj/tKY7Bqc5uTZGqI/yztcjZQRyqBtpsfEaH
8zTsiH50kcqDOTfqYwIq+rIdwmazb5tv2W5vh1kk+mz60yYSfpJ6efCI/FG17oyKjwygrUrCMouf
E9ISXXzh5Lcu3cEgOkjL9dAhSmgTmULVqA5+q9W/qx72irCup3tscL3E6kF1Tq5GNpElUorcHtFD
jXedVM/hyg9rPPBX/p7lrCTqTPOZGgk608mYdkiarbzu3vC8Z+xKNwNylAARbB6w5R+vY/HiEaOE
nzo0WyQ9o0hYKr5q6/yzWDZ+CJHAtBHFRCoMLByRzoQ6V4RMkdi0i+ymuCPFKbFcv/FTke00iZSn
mbgnSozX2AW1Uo0IO1cyUHFrm99JRNkvWof5cZ27cKE+4MfxiGNP955rG8OG5mSkBhY01VUqzQhi
DlPRcS91GqlUQqKAS/REoYU4zmS+a9e0OusWgxEJeeGyZ+eBLkCyhStVvPqlJJIjarDWtd61IBgr
JSBLURkfLC80XV0/9/oeZKx1jpULOsNdUGWWhqBskG2kGm9NSTTxiKnmNM2EXy8G6AVLIxN5WovX
OSM8mB40FQ9Q4keIuxuxJNT4reF1BzOjLuPzKDLA8sVNztrOcLFX6RXmCpxVo7rfdPPBmfXT0iyb
3yZE8DT59tKWCHuFre/x814a4FbiaSduM9pmgDwVjc2VoDJHJJZthlr4rnox8lK9qT3YasZlWYr8
bt9A/U4oMW8LO7PpAv3AOUIa6mQE3lYB5KmcH4pnnVm0x6GCA+kw96p+JFgkPnSg0QiGvSikOe+O
9dOstEfVAj7FilA59uwGbXuHwNJk3/cRs+mU1W8j4j8wCblTBwhJ8sDQ+mCMbTeKz86kflfnrDuO
RhoquzkELdv9pIHf5cVTpFBjO1j5zggzBkZi/O7s+rWwGDBoR2kHo8/8nX7rSXPZWkyWOuA+L2/j
HS94s3EpjLrnx73xZIB9skw22lvXYdMjJ+HAQiScVds8sAIIWtC4QvF7srANbkYVNB1lmrYqKK9u
xjEf78Y5puJJvxtdCqACLqLWJkdN+9KlJZ2CYUtP6JZyCOtzNKrLRvoESb0WJT08209qoxES5pCz
Z42K6OfO0U4r/2S0DlNxaU6+kISS9QrMm82H3YQd2wuijpKHXtujWofymBLyWu4RHTAN8vdEEEqc
fZ3pMdxS7jvmU8GvYk2135es8ztqEYln3FX4g5UBnzXVNyKJPXbV0AIWEI7LD3fucroCIQKyb8kG
cm3z3IPR9cfEqtaLukOw67YfMA2SYCTwiY9nCTXPDMak+EElIKK8avud9ZZt7g+LVJZg6l8HF3RY
MX7SzOUtmbEB5d2A6u6GQSEWEpfraOf3MT/gWOeKb063iin007Zx2yWFHWUlk6xDUnPNWOBPuG6Y
27bjGHctDA8GyTaOsjmy+s6DO4Xg3N2G75AZqoyNP4gXyLfujdZ2LEfYlU96Tg7vaNw38/xabBV1
99W9TUYuLhqrt02cJmG+1jhicz1Kmuatnyis9IxuZH46pCsPL55HndXYip90vl0IccZ9W88vBBw0
SJWQk3oUdBf4iNcEUjYX99FNE4UeesvnDkcjB4zTluVjnaUvddf9ZHOBtgK2oBdjt6E9dyjdZzI5
SY+rgF9DTbNThMFgj9qDWUD4WA8ta6vWQC9aWWRbTDYS/TifLyrV+8RVIT4zsyf/8FQvo1UdprKi
WVuMTLgL+dZT3GFFTpb10oud6MdBPmeLzap8jguAJac9g7z6Q4OXMG8pAOlVbllFRGpg35INoExa
E+Rjbs4ymkVTQmyVY7Hf3me7PE5tKmJLmi3K26eqmEx/zkhersWOT2LH5eGDQi5fsFoCMeQvokgJ
cSwkwpIJIA3UJG9HgwkLUT7/YdyWD+VXDBjZrJwl9sdTH+/x/p4fb6cRPzxc261oo7z7vue2cWnm
J4DlXmST3hbS3L5LkxosTIWO5SK/wNk3lWplHDkfiAPA9WjH5ftKrVFMlhZhgGrpS7K3pIP3lYMi
/F+g8I+X5Zk8yHf419fF2YBJwOjP/3r+46EbZ7Wf53Sem4aBPE2V/dAK5ZHUGUldVmsvDt4F8aTJ
dhxEHQFV4hP9+FhzUZUqpWtPfszliuSb1T5fZK/La4X0kEwt8ZzqJM15AI/w8c3y7F9v2Asluy2U
7BK1/XGQYjDJ5ZbPZShwA6B020H+CPKtCnmNyTd8P01i+w1ph32UhADpkpdn73j+cqzEZDL9lMZv
T6CO94VobJhAzuZLn7nw5SfakFsHJ0fs+P6xvfMU3s/l3z4XYcH0a+LgHTwu2RhSQCXPPkRVy3hL
X0+N9F3A6N859PJUyqlK7MZWpxT8WuObvI3kwXFyPoVW3FE0ULfApcN30ES6CQW6/mII7vIm2c7i
oTyjW9HjeswFplmcenNesBMdjyB77DNuty+wWdDTZnMCywqjSjH0n3gazWbbP9NRrUE0HvVx+zp0
MbKGfX3Uhhtz64tHN7NCq48/9zGycihx2bFjKX0qxq4/tU5MT5nkBWQwz3VjEEzuwg01WvQVSZ2H
KVDqoJkQajFespmzM1w7u1h56Ph4TcCVhxQP0aFzy/w87PYPXdNI2iY/ndwcgot3x7hYOSKBqdQC
LzNcfwAEFWkrq4ikUCJ3mIintofiukzoQrU5ru50yAlhZ6N9QipBbp+BsCp2NgioSXuvIsSxLVW/
Tuv8ZdZFb6ktKczCiD3mpW4EXbKhw1rq39zhz4i026j32JcpJDqfJ1UlFXtCzVwuwsI6fBoHOpWx
bSfRpmy0jd0Y4I5HoGMyZ3e6wYoQ0RmdzdRuqnMhQlx29P6sKDAPSKe3hFBvEo0gTz+e/NfXyFel
Lf3j60g9/NL3aIWoFN7K12hn/6cnf5+pvzaYYySSfhesekmJlw/fD2xLfK8kA76fsEIj64K8We6d
HaVqSPu0YJEweUEnskmU2fu0qvt8km80LDhs5FlfoPsr+n2N7BWZKf+JfC2m4kiaarEc5HOd2OKr
m32VL07iuz/e4uNhPaAbI3C8ChBLMpUVMUHvWzIcC+GPaYktF8pmTj8OJQKlcLGXKC9Rx6KkA0oi
r38XRabEmLMF1d6f+3hBnsmD3XuL8HknbUgk++XjhaTYvulDrjKQcDvJQzu0pq+xzju04u8l/y55
62RhHpvXNhP4E9M2b4B/uyeJKZAfCeoOXpCfK1hvb/PlqbT+q4b1phnG6veqQrCwOGyo/i96mib+
3OOonT0nDqaKX623Ev2y5K2OWpZIemFak45ueSZ9/P96ztRRl+mL7pVBgxJV1qdrMf16ZKDyK5Nb
1Tl2BmtrfwA4nEXKjhQCSXi0bLfS+yqNRfJsrqotLJXlnAiDumm3W2iRHMzGNQE/Tpv+nRzwbpyS
eQ/SXCV/wH4xdfwQaoqHnv99pWVzalrjTtq8aCENkTt/3YSbY5m2EJi8HkpfFQKd/mS67sOHQa/P
iwRxh/jdV6EeJaEbblK+JmBKfauClCdEsWbZr5Fb/PpAotO+MKuzNDeriDCHK4S3JvTU8iI9V/IA
rAQricOfW5qx5DfLFyYLzr7I7WZqzuURdyMOdlJo3mEG718lbF0f/+O7kfq/fc59T4mRaPo/Xyi/
7x//958XPt7648f7eC7vuFnjhJrZ4OSv8cc7yy92JHjh/Wf/+J60dNPzriFK/+PZf/8SRXeomkjh
TmtQ398mmgJzYp8gBtxL0ECzOdlxYupli8+tLG3rFK9SGB5//HfNvr4s45jSu4eqSSKfL137TdJk
gdkb2uH/S6CQV8zquHd9nOknssJgVC0PuYGLWvYpMvioh2UH4LjXFdryukEcM4p5uEUMxf7/j/VP
7eenRbfrk4tRNMkMkk8UBy22YFq7Lphll/4jRKoDrPbxYlRdFqVmnzs+otA8kt2HbNM+4VAg/ZLZ
G1wD9jb5HszieNyW3RrDXisZl9I5zEb0PMhgDv+r+wGGAZD+v+sHPNMP+DUMv3790+r993f93Qxw
tb+QmTnkQJqGw5v9bfP21L8MzTIcW3fx9rkc/zQCDPsv29VYDZm6Sq6udID/bfM2zL8817ApWXqs
nAwaDP+jRoDrQs//B/KeRoDueTb7WFUz8Ix78vV/NAIcAPVKulh1lGqOgM1x+ctrbjGNka39q/S4
NoZOJsauuouP7htMGBrHf1hgUSfQUxylKl+8It2wH+ZY+YJ8rp5m+uET9WsHKpAcXaU9mRhWYfoW
4+D7qYswVC+9Mazt2D6XVAmkL5naLu7lBYeyPExyipom8JZKZ9xLlMQ/4iaXuPEEiAtjpaSBoDlD
16MZ9C0aS+mhXmUTlg4l6kw78fU1KY50wF4tkRXS0XY8WDY78v26QMJYKxpzmko/8bDHuLJWopih
aVdXrUNtXA0dziKPiBHTE7HMyTcQgJRA1/aF2uSCg5oS071hql8qSpt3m45VG7bfqTD3+JwqKK6r
ifYK0NX7ESLYYgKLxKzX+LgTJyKmiVwWm+cpMfx0Bso99Xmo6kmGjpU2brJm13F0kERNYvmefm57
47pBHWW2YVzCKHrrJBiQFGMSevkwM0fLN8O12+ntLC9FOqenympRSq8mTpQWbZD5Rvn5eVjGnUBG
D5kCqU5s5B0g7NUDHiR8Rw4NFqK8rZPrPbnQYE/5rlOD0tzPNQWrtu1XvISYLzfVu9lm8q+1Cksb
6gPW1wMs/4YIFcSVEByVLj+OY5g36v6ipI/LmH8p1/pYZyTmmiWlx1jVgsKYtZO3TxClPEilKba9
xRWWcQTUemI9VdyAZzUDA+tm91QJzZOjlQotF7BVWknF2qXQTH7BrTm069k0td8KKFcArLp36cr2
k1H03YNeXCyWrtT7kfpvNh1z1TFP5Ar0FFF1M4C9Ovmtsj866PRO6VCTekIJKCs9KiIAN/A+Uo0w
1i96xoaBiAXttGq0dOrY/o6mDhfsdlvkK7jnbjxjEiD/192/ZrGeUdMjY0LcQfvTUDZVsOFFU2tM
G5mVmEGa4Xk1U/NHMor6uuEUQelw2cR5G9V0lRCf9OGAUsIfdfuimXRsqpL4ZXV5ZEdFCa6Lh9PS
uXj8kw2PgXFa09EL7MLF9jwbR8RZ/YXK5MnqF5Rli98Ck77BSF0F8YOnw0t0gTC6MwnwvfWkZ/P3
clLyYNubh3FUsdIKUwGOVpNhjWlV36LUwIVb4FGJWyqIio4YNxse636BEbBmfrOiSFMs8leUgRtx
PNc2RWbqMBo1bmCY2BxxVxTPvWrUx0zRruoOmBAvgj51flVU1tlu1BttTLA2mWxZVqEWco3mO1cH
WekTmzo1s43Dhk6ZdRoKGmjzurF5B65i5C3959makqtZhnKy11hrxbQLrxoo6WncsIOMk3ZAiIUb
aJ/IlAbtBL/vOChJmGE1KdlKK83QhxQ8SB4o24em3xDebp8HIs3RCmC53MQP1tWgxycjAbGQJkOE
+afS7K9k57Yn7ZRZarB0FSRxSK+1RmvJi2eqkqfllubtr8lyxjP8ELbOfYy1QDfptRTDW8lldnaM
eQBVuzNCYY1SamxHaLqPA3j91rtFh8PHQ3LCTAqDZ9VhrjZtmHreECj6Ct27Z8nsLNrPboswsXwu
kgklaGvkZwYQAPjcGmlaHbq0vrfFf9J0VbjPCx4jB9lPLHwBCjbgtbc+Tar5s7QYU5PpNGXrp3XO
xrutNDGxoryNBu8Jv2nyOjgW+4wtW1mj1RFeX+H1tE87XdRDqkPI3LAshXPuHACPHSwC41E+qD/0
gkeoUL8lit/TXsYKmQUxyAuwB3MQp49bEiuhnpb39B0p0OI4CsbymAwtV2OKBKZDuOyZ9iuQd+6D
DMMlJDC8B26NeRn/lJtMla/UTnJyaqc57gtIEcpwPqn1GX2WJb6mOibchRr6stlwL9xf5srwMtsb
ezmP+7yNpm0uvorgjZYsjdrtq8+W+Vup6I1qCgT9scyiuIGx3rS/3Qb/aRHPZ6XXpnMCV3ut4hwF
b9+HdTFDFgci/okCs5/XQzCgzol2jXFz+tl2yX4Gf/HqbWQD4whVDsWw1EFTezoFKmcmAOyAT10j
k32LHOcRBKXfK/Hku5o24D3HBqi7yhLV20gfSqvmm51E+NbgfYzRusY5SRD613nuvho9nnBTm4ag
mwx6BEVKIT2vv9MW/bZup7bKKn9S1ntsyVhPVe+CORJ1rXevOkAKtrooaWnHX/pGXSLhUtCXVIvi
Kg0tC2GuOdIXKo29PCvlFtNbppVkkVLlJXv1CfmpC+bQBEKsx8fKaYYoJQ0R/wQ1IHKcNG5JUHRx
0Kf5w7bm5BO89tWcoJXjj9fu44z4k4aXt5JsbeFvHiysM3nVcAn7xW4QKoLZ+NAU6XOHovy460sc
lmpFZ7Zm0FiK31Yy18dqMaDMDpvj58RMRcPbbLaIZ7fbdqLD6m4ERe7lm6uaFpYwbM9CbYTd/Xft
kQfiWX2Ps65zg5pJJRm2+63Yn3t7GE+FnW83M5KrXes6pPCG+ZiA4c2JrLkW6Q7SZbjLcJATBtC9
9myD4U/bd0p+modyDZVBvUehkPrj3O1Ho+GewGubhbZpPyoKsgzk9mwhdNAK7YoXKA6csbhm9nbn
1NYTd85nlf3GhYL9GlKlvHhCHyUPBQsJJP/u0UEqa7mBYhZdgM2X5cOMuqhLG9Cz4L1h8DYRXjv1
QpYRzbZU/1oxpQeq697G2ugcO3UH24BKO23BLLup93VOK5xbuNPWxDJCkDUrY53ZgSavrGd1psxP
QvcX1UUHjFI7UNzUEuzISj/CQ//WCjHUJFVehUKQ81hVj2qRz9Tlc0BhFKowhZ47MAZsorpT7P2M
N0LPLS2G4e1hNV0X1z2wnjgvivKdMX84eUp3n4yzdZIlSxsYLS0+T7ApTeYsjw0ZctXGx1LPZbr5
k55tYW4ND3VWBHGlIEI/9BLQqorxO1+a9tBLFh1w5BPCukdpMl0KUfGpZvyNiLyNYDFYWhfGo53j
X1Rs2ICyKq2mMcIN/s9BrdVLBcetOijceaFtLfcZrXYHscpZFsnh/j0buWb7jP+3i0d0u2Poc7gO
OXSa1Dota3q/Gs1ywehBXM42dsBqwYM2pCqNqUOdgzbHCbruYz2Me2RkT1v6mvTIHpFVNO9Fctsb
xQibRo5XZacSIu0BekWAA6y4oIKml67rGHvx1uAkYk3o6eUJXc9zLnlvGyvp0wSxafcKCy4cyeci
O1UiYBPRGlFpuB4xHPzqLGU8FpWdRvQ4/c7paMHTCUbsiFN3zOYuUKHVB4hvaIUJ8FkqCjUV+cJD
/JLTOT0NZpUE3CSq4T7S9erPS6q+Gro9nMYEeT81/WXAqDVtiIsKxxzPuUaLamYDP/b2ZzcZ1MuA
+w4JqymCDCDqN6pqHx23+gqQZgj3EviNsEE7rKNEmZ3679dufqpy99eSMV6kKMtrHPxho5dAWIyX
FVUHYKLnrFN0fxalhmkgoMHI7W9eRmtil9JFl09e3eIuyOAnm0K0qCXl6+5NROKhxwQr8Zl1YHry
dPqI4J9h1aqnEj75XMTKkaJMnBSLv6np73Etr5oor7Xqc+vih0lGg2qR2ESYjXJKbYjhpdv2/oQr
kNWo6vi114Cirp8hWCTHWhWugFZkYq3Fg9JZMHer+QgMrEMuQ5EwLhtIXjMe4hZRXFR5jyBQnEsr
DkvyA8XtFu0x6Bu9q18NQyOpSd01L0yL5JxBqfGVJO19hMVDaLBxM5eUnKey/cKKgv58xWDj0F9F
80gLUcW0Vu3IUdb6pWOwPdk4KtptvmZZ9zQvKT6dyZmvoH38bXexsU7AMUvlMmTjN1YPr1RLM26r
4YoHBSdgbp6qAuMtgl80d+qh8NougEhl4sqzQ42J7DxYE64aARRrq1K/4GhAht28ZYq9HkvG8veb
Gi/Cg97pwMxW5OU4CYCU9uglbbNBPg09nDJVo52c+auTA0iPWyFZVRWYEFN5U4pE4dxWPIYVwj6S
auXudvNaYUeYnOORYAdMw5AnvCRABJeF7KygPizZZftEDMDkLyNv5xjJc7NRrxrzMb1O1W5HOHJZ
8uXqhUil6uShHE0cA2iHszPgiRqb1SHn3/NLV/t1CdYG6yEVnwleRxJTvW0G77XLAB1Iy7+8zDfB
xWbgKY6e/cXJ9K8piW7+vLU3ua5dbZgtR6PfrxhTWQhZGnKuHRXRvlvUeVlSE4XWH9oFxVI5U3j6
WtUeAOKmmoPO/U2LQbnIAxmMrMBiy3hYqp1rVOxdTUpo74eynV5neMMn4Zx6f6qzVcJi0rk9ykNs
Oz0eqmS6QUUpF+kAX7QHCS3QBFERYIV2VMbum2XshG9nENRWZZ25MOldy6DtTMReI9Rzqb3byOgp
SWBpGU9p2a1+qXTzaXzD96i9ZzJnXWW9nxXQ5xOcyFHNPIRoyRrQDmB2IZAH84BBah9aARgWQwf+
aQHF1JndJ69O0lC1O+dMG0J4HkBSiNc+DvK5MqfWR7RUeyQCh+9sqvhi5/ljjYMXNnhTQHV7IPqK
yh8RNj9Miiu+DK7Om4IJFMbKXUdQfJjaKjOzqLGPnY6pWZQCzd4FU1I0nxdR8NtML8fRiUOpcfRf
SdjGxpd2olZQEcFJglyfcjFTpJYt8Y8OXixmSS1ltZt3gLXkQc3n/VzDADIGG6efQBdJp6w8KPtD
Zyh2JKe1j6d1LPQW99BWWepFFYd9otE2kgNauFMXbJn5LUajedJiHSaSw0WV7wy+O9fomXZDtEMl
/A/uzmNJciTLsr/SMnvUgJOR6VkAMG7OuW9M3CPcwTnH18+BWlVZVFRU9cy2M1OQAAzMzQCF6nv3
nXvIzT4rEFdR24A6vGKonq6pR9sFkuSdVGdNGyDzdsGNRwsz/VZMMgntTVc8GK3VeK2jPFWO1vHi
PK2imqqSJI4ORY2YoFfbclM3vOWaCEUf/hwlxHZeCGZS4lIir/UILnX3VD6G6Ha8cJHOCwEARQSW
T7SJ9/fSeEqLxH6KEhRwcrM+aR3mgI4ygEfnsU16cwYthjMf8d5HsYp32LS/rRaxuphMS5g6HjSE
7nhR+wJ30S/RNYG7kFDuOXCdE9tp1to083Mq1ACkilysYzAfyfLE1T3N3ILWFylekaqf1PqW0dhw
XqU2DamAUjWf2hEymEhNi4nIVNtmtS6ouqMek5aiCkEVIGw4569pofeoiCD15iFtPNiw0jPVBmq9
KZDFIqe+TBZX8ulEwZ8sQ/rrzBDkjMHIby9eVqeGP1rMpQoc+iRXnkUPtaA7amUhTvUjdrhjXm0B
S/xUKjT3ZZShhTWdrWQiY1ODJfnfE+hxGA6fsDvz9SmPt2XAW70fU5PeidNBUmIkUHWbTp5AWpxC
fnfpdlSoRu1PLTlzxnmuPppfVB0r0MPtgw1JgLDNjL87ypa0uA+DeB8qQ7/n6J0bnxIUrBQ6zhZR
v0jNULGclMQvi+omrjhXX+lAPyrjNlCD0woWBvmcaThdlXlEEQFULXqrFIWvpCRa1fYc3tgtdIO8
3xRadQjslDuPYCjD/sF3Sl69IZpPzbqNez1ZdUngpxXwB7Lq90kQfxOMSDb83tQerMsQn7R0jhBD
lv1TEmPnoVfBarK7hAoTxno1P4FbS1OyiqZcxZpBwVcmfkoj7aubcqyEoqRwhyD8YPx10wXgnR1M
nkKAX2sy1Z5KUAiIB44F+MN5FsZHLr9SoiDMhAjkEhXqV5pxGl29GynxUFSeQXvK/TLiy7bmKvMt
6rxQJEXdWsO0fLCPiS6bfjdbn3ni7CjMOWYVoLJ55M935hdjsPZxsiKRktxgN0FsxQQMVzakJuTC
LwnO+ZyZl1JisndHWKOY50M3KcnG6uaHUSHNRaeDtFpE1LGh/DuttPKoJhkhKSlWbopJ8TNV4ga1
o6PGl2Mq+rgEEgb05rwhE6e6MolxpVL8NcrE4ganOo7EcT2tzrCxXKSD2Wmi9Cv153a+VhrpMGm2
5lat9ECA9mFVnYibl8pr3xCum4xNlA8fMqMiGGtyc5/N0WvA2+y+Kfmzmwotqd5mBAp5jUdp8EAH
Ltau2gkoThCF6G9LpGQnWiqojF5eZo+mGlxZ9GWoEQmvAMQlbjXp1dGKvbEITFK46g+rsue11T7n
Tmq6KZ44hOyfDSy9VzAy9A2ljVcUWeI/Y54SXtjldUWhHgFhKfONGA1jeLJ2TaioWMooV9Q0EuWA
gYHx5dqux5cujqhvVKZHm+pCxaR4vaTNcou+BitjkKvuQARoI7Q/W0ETC+Y5lIBvpYZ5n0rUs1Pg
Qvl3MKxmxbwyCaE0jUy4OyvrfdZg7QbO4S45XXVU1WAlUCsrSvHX8gnDvcnUc3+SKgZwg7GSjIS6
d7SHekCIPnM0B9PML8lpf2pqeK3mRQkMoEjp0LwFITSU4LSbqJoh2hO4spYoC9eKwANicHsRqnLu
owIIx1OaYUXOMUKBOVd8WTKNymlvS/W7Uevf44+c7A5VVvmVNMnGEfjsSx7/YIQREnRpk1WbcHe3
qS+bKl3t8naKtEWcSLRBl9Zj1pSPjc4NYs0PlSHb9HM1Xw/0/NBF77B/edKozIdK8Borw8CwTsN+
Au9gUse1jwHZvkxw2CrxUe0HhnLUh+ZU/mmKf2J4XAMlMTIqr9TXIo57P060J71VPyMtL1G9IDAO
5+I5zwhxKtS5uZESHuquLtbtIuFOiALh7fqIl15VT+vgxDOHUuDxFDn19mT1x6xIHhMdlZsTY29m
9gANMgdJe4wBoBrlHwEmAH1pmEQSkE9pRLyRG9xD7NgOce82rTaszTwFfM0LC268F5XbGTabb1vS
vSyf2gc8SV6KyXnLkxLojBI6G1y71k1oXqun6DuIcZ2bhgCqSwnCBWYMsX4wHRkgJDRVELobGxmk
lTIGRbK6B9Lv55DQpF03EO9zplhZmRregFJhgAdSqAKkACJ200j6bKRmY5xIwwL2W8eC3D4q+squ
dUr6KQ8xpB887BAgqHbW89FkOIicIYCEgEWulh16hSetip8q+tWuWZcoz/FvxztYebYAtW0Y6yCK
LY8o7XaQCpbAS1L4elEfE0ppNkO6DvPppoEFXgNGpDg6bDjMFTUjyGaV5KEqtW+1nrdkRLh+a3gb
LKpATlA+d1mVXoWPCdYE3XAwjZzIPdIO13I4RB+W1dUJ38NGSt/lRZIkRe0LwV84yJoKCcmRdzH2
gpWBuFFHcgPTkR5I2t5ACypgGMw4GWeFtZ5XpQGyvATm4S81xXVoeq1FLe6Ya2R0qmLdp86PFl0O
sv3SvIK/vuuXB6phbH8CIeyiKrKqkm6cUfKI8J5oTEJ0Oe9L11ADhfIMxg5T19B3lS382m2fwoVu
xXCKuzD3utR6Jyr1oypyZBVR6Y7DzlIc+TECoKXAP6fvZ9Av0H5EU3tAX7xo1ip/HrOdKRPbd6xg
Zf+0NgrGf16aY3eLZJuh/qLRR5QayvIN2MIPMiPVOmpb8BkWbZkuxQ91kWBABICvB0HpyiOJlpxH
2m/nKV+lJWW9SZ6gOGjGR90qcNeqY4wcx5HiJzJHYSkja2yxc45DGlXLLpBhu1Fr47RjWPugttaw
22sXqdr+JOe6j7h5mwbKKxVP3JqqGbtVD1OGxNSQ5h9QrY1Uu1bL/k3qUGbVRqHvjIq65gG4Bqlk
LMpyqmiN0UYZazfftDGWV2Gz7lFzcEDdTECcNmOD1Aw9+dyt7Mz5LAgtWDMpvHioGaXb1+TgzLWy
hHyKXsczYdP2ergRZaSXiag7FaD839ZdFiUE7KgagjzwcPTGbnVh3uUIrqHpL7Nn9wRGf5VH6L30
znx+3mxwrReh1C/b1yeVvCUWCKXYXWzzy+z5cMsxi2UQCEXFwrORQ+CweKPgSU32ZTnhMhH7XhbP
F3E53y+H/m3z8/mmAVVHQEnDeoS0hIM5ZxEimmA5+CD0NuLUihkqW+xKsaMJ4OBQZtTuYgVXauVD
UlGgB8tg4ixn+n1WaI0qe0Le0nXvv9k5xLZJAl7U7pLkdajtXBTJoeqgnhSzjWzF+8wgvNbrVIAc
fv9cHM8SkD3xkagAFnNiYqrx3450XqnPdAnNgg4vr87LdpfLOh/rsvynbf60Tpdae2c1FFERrzQW
bwuINhgU65Pmi0VhQND8/VMxJ9aJT8WimIgDXBb/tO+fDpV1xUB3i9+iXmLRC/RR2CME/LWEXJbl
P67USqDov3wurBOiy05iWexpVgxaOns3LJHauuNOJD3I7KnA7vg8Kz4SEwNaplRJu8vul0u4rNMQ
xv831+nQicUm4X/+n//9Y/xfwVfhf7Qf//GVg5Gbrj+yr//8H0/tR/gPEp3zDn+V6Ciy8xeZvpVt
4xL5mxuDov9FNmU8sxSZel5Zp5L2Uq8rM34hASsvEhp4Hpd6XesvMv9osqFYhmUriIj+dmm3mHFh
DdH8tvwfeZfd4unTUn+rouz5R5mObOsOqiIUIqamq46p8cf+Wq9bEN1EemxPV6Yi4ZwqOJXWwqj6
Zda0OhRk/RItP8/+vgHZbqITVrceqJHJCADNt1FoMJxzCpQ2Vkf+b3AIwBnDuiv0YzBV0SafpNvQ
goVQd/axriWsCU46vkXK/D0WEu4Q07zkGiZil2MSr4taMj3sDXGZHwOLEZJKANQKrrN50UOG8Rsa
/ddQIcubEubcljrxh2QYN2rWVWvA2HQll1IHZL8JEVH4yw1MnNkTfwkvpry4EbOSUtjzg5jVM0rg
DvZcDD5jeV5hJPT/ukO0lHWcv4pfDiP2+uVbEluJlSiyNlEzK5suDnt5JfR9cIjM/lXMnhhcrnU9
fBT0CrFKTATOXpgy/Wmdjp6FVLuIiggjJzF7BlVcHIDE7pdFsc3lNJRJcQyx/E+z//7s4kCX4wYL
QXWK0JMSoSwpq0HfLOaIR/517vJBs0ihL4tiLjAo8MEqjq0vu1wOI3YRixjOhMQSKIL+08ZI3mb0
Lsthfjniea3Y3QgW9aOYBerbz1V4vtjfrulyPnGs304lFsPlppBUvSeZ/re/pxyX4gWxTMk1Wa2y
X7QJiyI2F9NoiaFjOsfdKWbT5ZVuZjgtASHciFXnDXPRKVm2FpucjyFmzxstH18Wf/kYsgRn64jL
LpAJZsVWvx1OLP7rj3+/ymCxdQ2dqCCtsIjYMGRGWr5cnNiyCiRQqs4glX69WIOel4tFui82EpuL
xRl/kv1wL9aKFZcjzRiGoxtejsybCR+1v0/EhkC8qAq67GNLcPS7TEWKHKKAK8mctAzRuJkvs90p
Z6CvEBUWn485tTwlWDiKuQLKLojS+X1HpogEbu8n+l1mGMaObjuFV4soPo+aozX1EvENadrO0eiV
ojRJmBecZ5VFN2jwbVJivlgsnGfF2rC1DnpMkF4siYnYUWx3WfzlkGKl+FhseNlPrDupxCCKOAeS
GcykGAhUf/ZTFfrzqT7MS7ZOzlPdRTEKvStt3y8hdq0Z6WIUomkX+EElq5HJIeelcpBYmsj46hZ6
yJx4cDJV17NePQrjV1XUWziLHappHOuMZJ0oDBPFYmLuMhHr8oVxWKhzf+ZEn41xs4r8v1RrLzqF
fLwnFHMLZVPbBCGldKJ2LjUVBkOz8hidM1lLEvXUnx4d07ij8hdt3JJwAAqludFQRb5YzAhC6C1/
hdp3DNdH0IOxSmLLjWyl8JKesjFRXiSqjSxqHZdSwXVLSHandM+G1n8A3lFg9gbVIYJydEB7lyw2
0LwhQNSisJsfTqntmWUnb6vFzA4X5WZvLOpoMdcwaN9aiBNF1ZUd1SGVqg0a/2VUkS5B6qa0o5QI
DrOXlVEv32i46J29WUVWTZjFirnLpJ5AamqZfi1KsMQkWazbLIw7kFagwRJJGSm4qeRW2pi1WfpS
OfAITBkDIDMAViThbpDX3S3uDRSdLjertkwut99lXZWiM7N6PUUACCsdT9WNvTwF5QR8xhDFH5dl
MVepkAZdij6mrQ0DAfOucZ+U8B1cSytp8PIQRaZYBvY07pEK8qsMao9Iw2r1VXNa0jIyNvCdjUfP
4vQ37s+zWN45XaPuQoSkp6HWGbxCEAyo83KDIHHJJzn7pFDs86TqdvpAh55KM3vf1o1NAoGhT2RD
di7EEA5qGnoHpDzU8o0rykjQ4CJe7KOtMt018Xp6IEWphbvmYXwnE9CdXJvYUe7Nz0iJvotwE1Du
lHkyDuadl/yMAHPcRv2mDF6ReJWjX8vbqXtd/dCIb/au3mxV8E7hqh9Vb2X1GM80JPkJnOOcDapt
vg7kWwVGuv6zO33AkeDQce1pjkeELQXM+jyEfi2t5BA0FAhL0pJ7G+SkzWid4I0fo68sXkOC9/OX
qq5iY3DLcA+60Ah2/QL+oFAS6oTX2/160J9MfasbO0079MGL9WUugeInw1kVEDiUbR1fFSZeW5sq
PZ7ClY0QZzroyTEPr2p5V8pbaG1Ni1cAItENstm5a/1S2zR8napEuF53dS4rgvzndc5OIqoze9L3
WDaupQJq7l7r0ce0mCOeyht0f1m+hmsudccJsUi6GbqXTCJ7E9yW7U8TjvvePiBBpUzZ7jdGtI+B
noyA8HahZGB2sSXB2uLglxDq4xXnneRrEG+mvW0y72RvtY8hgKRa4NlJ8HKnJses2fWVV8jXIQQt
PKv5frXHSHsmy53dTsFmghvubBaP2m8Viu9r/WxL+1Heat8xHhH0126UqwxlY7o9GdQUr4AQFM4m
nb3+OT6MVHzeBJGvPMHE9TV7FbRecsLGE54cdom7UduU4Y4MjlF/tRZAhQOoAKjGSrQtTmtzPtrq
ZzzTj9zPdec281F27grJL8wNbMJw3tfWbdKBFsQxkOcCCAn86jj5LoJn8CwB99EBLhjfN3F9mQps
/jbTlb7zwLUMnzZM4jYdwz2Z1UBbmfyAPZDOg/HNM6sbP8N5FY4+3BUbuv53Ud/lya4klCovXxjf
E9ppGPF77k7VQgW1g0qQocskIN7DevJaIsgHg9DpuC7yNSQWYmcG4ar4KupWueNB3LTsg9xuldGX
j+W9gYGI/uik+1ne6lh277J2CywEpLlVHFKQIzVdh6OFILSBHkwqAR7mcU4mdzW+j0/kTuItQLvU
uGvV3YBosO+PRrue4vW44c8MzABq+bZrIbciT3CVr/gduZzZ49iAETNaWPV+yI6WuZYfCSvq0puc
E+i6iV6RoGnzxuz3ikkP3MveHI1o7vEUbDLltsTAS47uiey5s04QRb6t450M9QTWqKKvMf+lFjbN
/GFg5O3j5AI9ocbiB4I2NbKa13XUPR3jGkzmJoF7EiuPnX1DwL6OtxCsZzwxflJf4zwBmDNW2jVV
AZTqgy+AIXYizELFOrG4N2oD8YmOJwAqKCQ3DIuKV+gHANjQMGnE6Cufo8BvjUOKFH2+c1hGnnXl
XGuHbJNvCxzt2zXiDLtzATK6DV+Y5qG550oiCaeEVQ+iiLBm4JaH7tXQXis0MOmq3Xb36s+Ttkrq
LZdmUQMNwBxwJCQjrunUbOzsCBwHNbTjBU/lC7IgPdpozgEGf7cio12oD/nJa4kV0RQrw7Efjqa8
Dj+76Hp2/A4wxQfiVvJZMrUIaFSu8RCrVeqJvegpf8muUGfd6I/Sqp3vQ6yoYFEjIdVuQtRXRQcO
hD7cCjkyhBMN+Oh4lPSr+nQIqJson6ZiXRH8lg5Oetej40687A4RPWJ+CbIw4q902946LyTLnB/F
s3VI9S3y/VX9gEtJiQX23XwABTEjG39xECtNGzn3h2SFijrjWZb8+FXW9ua8QiTv9s62AfuHbB5J
cIhzlSvRC+bpO5bSowHDeH7UZ8qP7wYGpc0HYGKYVth3hmR3DX5kgsPgOdZBjQQJ6dbDYxc+TuTx
bSRrLcTBfZeuLHOTd0Azv4fpjWSty3jSjcKXrCH23l6pwQ3kWQ9yRy+vNZJV6QY5HtqnFJLe6WiO
256WJULR5UfVx1AeFenQYAph40Hi1ra7oF9gvZFtgidcAbegHNUFZtX/tD+4ypvwNdIPHD05MKAJ
NdIZaFzc8BFh9Ga4L7DaU8lRrnICyR0I0E2Kgm6FYUr7qcBbAQizIXD9KMPf9sy96uFQs7aoUPbB
C3jlSzn55m2yqnf6nZas53Xs54fp1qxX2vtp28Yewn1rxZ2Gcwv5/p8lzcFz8BhHnvxgXQ/xiisn
wkXk8GV0/NNpi0IoeNJv7Z/Ys14FV1/1Sye5xnXcEiCGDAbOx5O4Y1mQVoAvXeO+8UfvtM08vlMX
FqQbro37H+4XxmM/KCPwd+Ra1FvtOt+qtxONAh2AJ31Ynpj8JX6B/q+QPn4x7vuTp+HYpfsIbk6P
1Hnwf2DBbAoBt+kRgPvJRiv80+3JWvUqyfG1HW9ggBknyjKJ/bvB6IWQY1wK98jQkbrc4cSVhdsQ
2NV7sylvohWu6TLuVs09w6XCRUvgBfV6WkV73e89YuAqfjzIyPNrfOpA3Cv+p+NW3rzFVqdD2vSy
08EOv59gqx6R/Wwtsi/X0g/5GYU1IL/mAwPpFWbwd8Y2u5Ofgn0C859XAqghykKukZ0WT8Um5qo2
0Z39JjEypMV9QX+Jc8f8iVwcHw4uDfltsSs8RlqhTbfNY13kQgC9a4D7tO5Sp/WC9QP3GSvkJ+VR
pZT3QX1urnM/X/e3xnEM3f4WfKyn+dzs687xdL40zzhqx+a6v613p827VLjzcT5W1xqpEC/YSiw6
4eqKxzubedhYRKRVP4LqoSpmPdNBmPIHtsDzzmWkczTW4Vu7M8gafkwre3/avzcf4zG7HkGuu/aG
3scRyc4Rrf68pmTIwwt6lfpYAbioNa5OXuayiV9cIRRaq1582+7gOJWPyXX5KL1G99DSPhDiuPGj
5crf1TPOoTvDhQNPFu0teDFn1/Ad1Lc08TQBMKMAObn4Wq55a7zQknHr8A0vuUNQaB537AhRNHCH
2/m+PqLDL3fJtbQ1fOtoPJa+RXI23zi3uRetrTeycRIV+1dm7c1vnYcVnSt5tFAyyAHXfJO0LWoQ
Xi5vpN68TbChU7JLD9wOz/Fjexy+k2t70x+rD8rqKCG2XuXv1+w6usf24Tt8y39mW5lvgjbGOBgH
CL9U+aFtfMgfuitwdOvuXX6K7kzwO7QtbsNDFbmP8hdcYSQRiC2flkyc++h8du+tyi+bHKq7bGt/
6E/123RNQ0gDqX/Ub/EP3RuusaUYH5JDclCfTK+/re70p2Qle3ypG/WKqTf7Eif4LKkg26Trxsup
i3GNo7U1vWIfvi433VZ6IflM84aSgRauel9cPK5IbbFydLM7ZZvf8ErcV1/cq8UTWrzdfIjXzdN8
CGhj2pciWRVXvJ2SL3Hfty/xDdpj/ht5ivzxkPF7xQhPAXzttZOHzKsEyYfEkzHpF0nd9oXPeJgi
knjKwWaMwlejo32HQY+BHpUE7vg5f8YPEjY+iXca4DSsFZmU3caQ3Zb6hSfpU76iXcZSfj3ukPvz
tNya+2A77kZ+kOl6/Fm/UfLSUOvD/Z4/DnTJfyDWmLziWbqZqQ0KtgVvpFjZNoh0nwftNdnIO9Tu
u3HFuxilOQUAe+kKZUgRraz77Guia9cgZ/6JiVcVuBn6P2e8TV5sy4XmGN5N9/LGupmP3XSXXNUH
uhTGmPCsyG+F56z67en2K7ob+KpHCqwgVfgDXeV9fBPdzS+jaABFK0GxCo1KRUb9qfhCTEOjIrvG
J54N/EfRY0H7wWvwc7gyaQie213ujzuU3fZHe1Ptnc8sXaHSoy4NZsYHc/Vb+Goc+xsTzQ3GeccA
D637vvW62uN37x+sF/mpviHrncyb7G7pH7wrn9U7lxgDaTV8fNWn4/zCC7H/nPkZqfTKl8aYho0u
wnDV0CxNKwlTWnfaT6vPfksPD8L5vXaN2tgNaCtCj6r/G9pSXpPvc3Y1TJvmKb2hyUtvhiu+V8B6
XrWSDh0efzfqPuQJpQvkKe/yDvq+eXRW9o4HXyep7aGr8JGs0dyYGwpiNvJ1sW0xtXoMXsCL+BPx
KjekGXsOtp+hX66MzRjyThvvzGPvIpn2YipU3LFawSzkeRnXjMZeKt44n9bP+a0dPOOn8mbc2Ly7
47Vznb+UB/TABzyXnXuVEgpr1cUrXmnqLd1B4jDctE/jVqN5rneDV/vSQXmwN9WGHipH3tyC772n
TzF82ctfH+z7Q7GZt91XTzuxzbaNV3nKNl7HD/gi32GIsB7u1xQCKC8qt0BC4ZKvPvU8mXc8s6dn
Yov8gPqXhgMIJXjP08f0Ud7Wj8l9dt0ec1pB64dzEz5aD8pNDU99h851k13bdzC9/PjtM/al+/HQ
8zhr2+Vfc3RDAHC1Zz6rH+mtZKxiIE/ptmpcUO7Sq5xuqcRL6EJ5UBte7fCKN4383JyOdrumX7w3
9wjdNg7h3R3jhTvgadd0M7lr1SeQaumadroYduNjsNd3zuzn8RrJxWx9yVME4vEuMSd+xbn1rcf2
0XH8YG9yHyFBfizunRcu4jPY0MFHW7MWbB4quOjxqpbG2IjxkQi7SYsDrKiBEJPzugbQlq1S27wE
nYRBnJjDqJmczrLuHI2yFZgnQ3zHKIQwrr6Ek8VERKIui2IOp0987gYN6NQS0xXXY8OE6EKn9DHo
e0gGsCZhgDfJaSh3WomaqG2snTLQF+yjQyO99wRzljw2KZVV1avRdpKLYG/zVC9F1xHADMWikkeW
gxvEFCG1W9RNiAlDF1NG7ytqakQ5jJhrGiozZm3w1aWyvDkzDRZrNQJAiEeVZTZp5Yi3ALVGZtoU
UExNV41sIpg2zK86W82BRoQkz++LuaI0SNjNCbfUSatua53YoJB0KwtyYxzCfh+GCm5PU/KptCbR
FxUx0KK6KEdkzsUIWSIiEDEm6dVUmnSDFh84oloLzihGG2EkwIlgiUWbcS5g3mg0uJW0GMRt66BO
aTi5JgBgoPqKl7G3LA//qgyG4pJLsZb0iJjtRpOQRrTUdl9c5URcV4R8LZGsGyq8QU5BthGFBWIi
ql1EicFlXSl10bYOg3WApx4hlaVOWMiAhSBYLIqJvJjd9eAkGCgQBxWTUpIqdSVmkdbdtXiZUqFL
mPYcq1VnNWW8FjEF6iNtoxK6uLyYEY9LpHz6+xylU1BKlnVi8tui2E7slkgl2Ywsn94VG92V2Xwl
cvMlj7ZHbpUGIOl4VGXeM61SHJRWVffYMKVtyd8loDTTgoCqFG2kIHy+zk67AXW6r3YaLZFOwrNc
sjhjQ2ZPzCGAPsx5mFCKMN4WsklZ/omS/H2GuUd/UNB6dFWtgKw3q/2sggGriKpT9Wk+W6rd7c5L
4gMHFyU/Qnvr/rJS7HdeFrP9uHJyC6fYmZirQYOv1gSR20A4WBuLdf15XqwWk5xcJakSJpfFy6cV
7pdj1acbsdll/fkoWrdgxy4fgXG6szsL1XhlIV2WgZv2SA6vInAws6s2U0KUoV9cQUy+3rFAVMC9
Lem9unKU8Q1/vBqKo767fCbmAhz0aINmYuBiB82sGnklPhKTSpX40XTq0t2i7FVfbCR2InrdglQQ
acTlfKOVsuX5UJe152Wxg9hVHBRXB17DYvZyvPOWYuVl98s+58P/vjkcrBwBWv/w2y7ihINV195Q
E9O+HOay3e9X9svyH6/scurKSNKN6sRknpfvTRzyl6v/5a87z4o9T5fv+JcznWfFBuc/0OkYZ5op
UdvLNf/L70Sc2WpANJy3/uXMl7/ztz9GHPafruByivl9bvUn0nRvzfImEbCN3zzgL+v+HzYhB0Bc
67KLOJYiklZiVhxCzF22EesKgf+6bHP5+E/rfj/Nnw573sbS5vuWfNtaGD6cyUWCoVRRTCn4QQJc
dLGDuCye4UOUgP0Vj2SLrKr4/Dwrdi+INak27h1/OsQFUHQ5zPmky7d9vpp/ud/lSv79YcR2l03E
8S7rxiUL9t8b7QMUD/b+v5YMPX/VWZG3/6AaOu/zN8q/8hfd0sDxa4sMaGH5/x3uY2l/0TUduwhT
V8wF4PML5d/4i6yw2tYxEtQWZdB//JXto6t/sVRHgeljGHAyDKRGv4mE/p1oaFEEnaVFu5//+T8M
BEuGAiaIC9Q1YP/yb4R/W8F4MSpsYxuYzg9eGi4VZLMyQKsOqr+qxc5aqr8Kln4VKGnLwX45mW6b
VKrzV8EmcpAoyQtl6BeK0KnDXoty9NN2qhUwjXZHdLgfqRirNOiKADjln2j6dx3BJ3m6wpfntZLG
XZohQI96Cm4tOsgp1kr10Az+0A5+Mk64vCa4Xtl59BTheVqm1NqbpnaIUpzLSrUa/K5uCKElNhY7
FgM+IzoWgY2zGfRmqZ+Il+MU/csd8Ic/1Pon3wT+UMOUbdnhl8Ke7rdvNaRVHjX6HFD8CETjGudq
sY2+PzLIhMxeoqSpZ0TqD0wivymp2ZZjfSvjL4qHGor7qGxR0WfbUM6+Mz07pmk/+HYCtsWsqeXK
1YxSNvDQKkIAtaD0oc6UF4w66TsQmE31nWpr5A7ByM+Brq7ImkL2SSjIKKkp1laiGFhSKQFzoKb9
UucYIsvwSswpPR0JfApk2ZUshyvVuey2t1NvsCD0ONCuQc61r1NlIqQKqm1oK095NMkuNpyZZzvx
NrYbFJ+YV7BL9K3E0zYvh9ve5AcIqXb2VVeZ5q8qrW4TOfg2E5XQXhI9lDAm1QHUMH+W7U968lZU
BTbkTv9BH3YhT0Cg/C9+q39CW/FbWajlcPxEh6eav92UMvX1WtYCawEMa1PGfnqMteQdq1NwHiMO
WEl+IqbUdV6gxzjJVFQJF/Xgz6axbSTCraeu3SjAKYIETKeFZ/G2RlJ9GmDYq9GwL8PcxN/Qfh0b
M/VUHQW7DIQmDmOynGawqUty13XaBmt7ulNeejk14OZH3wYmf14JysSlExcSG+a+r3ppVQ+Ds5p1
5zMNybBrdfWahjn+EoWNRp+Yox11LsO+Q6aWz92Q32Z4yS/ocyzH+iMlAe+Nkd+emqlZGxB9h92k
mr6qpNfxSbrpVPx2oRkgENHkhrxgX2LyrjK67vgV9Vw2sE907mQFNMZpUvjx4/jGcSbf0gGUNMk3
Nj17fqh7bDibs9T0XzYef3qkbMvEesy28SBV5X9sOxpdA0BqDc42YkRKjp6krx0Y01ohl9eqD62e
vP77G0P54xltYJQ6Qy3jn5hnRq802CRyRm3UDqVpLpzPzNOXhwEPtJcyyq81KJsIVLrXZOIOjgp+
YQr2qL3L7V0dBd9UTgVVANj17d9f25/uWQfxPXcLqDBH473xa0OqKk2eg5hw0KscnQZJAxjhRdHA
RWQGuPsOyw4vJ3Lz/31aCHC6hlaVqAMy0388Ldk81U4Hyd5Sdf49GvajXNIe2EX83WBNtwrGBENQ
+/Hfn1SRl8P+9towVFZb4C60f35HxYGiOjAN7a2MHs2LgptgoOA3HIjUlDJY8lIhCd4nCKCeTo31
mMSYg1Uj0pTCkr/x2Dlk/dyjGIXkHofZlRkXhyqmkTnJyYRtIAX40AgmKj3cPJ4Y3st4AJcp0tLU
zG51+szwPaKXvJbuct3cEwOh/QWVhq1HQfgjaZF5EIxIgVrE5dByb95SLgSBzMRFLkmzHWY+pLC0
xUcVb913GGEoPfOABHw4VgsfEmcAmCWmXf9o5aekxPUBEemNc8IXkhpJzNsrjDuoNkkMrmxI0FQk
9EBpFhNipza1ZZ1xoBKa0e3iXFhm4wqTUhDAFNLS35+Whicd56Me8DKQ9Z7af362slpLJrr8aDQN
ihGmR60vnjpl2ZZXK8SB6d7CyNGrpF7GsQAqcMCDd3L4co1KezWJ6SdUWlKwajUuEYrcp6RatrEX
ASqGWWknu7jAFdSKZ95/cUeoi2b6H28JW5aB8xuWatlgDo3l2f21J6GeUqyV6xHrc3VB+azjvL+h
3zpvpFMDj8C5s+VxckOlvNI0LA7Q713NwyyRQYVZPCLa71cYR2sU8JDMPtnyVrGJb6VZ3K2zmBcR
fRXPoJBu6AghYygTHAtVeepitFhqluDqA8CkAbXc4TMX6j3AsIqspGT8iKyl0hyC4NRkZLfsAWZD
Skq8sAzA66RJNQLGSRGE6zCbvtvc3FtqJPu6QTmNvKtDQt7FgHyuV0oEku1GhblzVcz6z0QiI386
TY9jeZIQ6hir4v8yd2bLjSNZtv2V+gHkBRyz2bV+IAkOIimJmkMvMEmhwDw4Jgfw9b3ArKyqzO4y
u/V2H1IphTiJBODHz9l7bQ6nNtuAWHgku++U2+WDJ+nCOWNjruoqYzJliDdC8NSWfKetXZToqXsf
q2GqbWy6iXiJKLEio4AUQb4GaUNbrSz7bTxor45jA6qLJ2QB5nM7Vz/CCvZX09qvzURXssiTxxRV
J/JQTLDEEqehe/JyGvBOq93KuT8ArEo2Q+deeF48166/j/rm0BUesK1YPZppvReoqTy9SJifqXMz
pf0GCObazXmrGAko6LY0PR5Kaf9CY17taMlsy7rpFyb4MlzjdYdpfIkprJF+d3SRCCbL/LSG5iy4
LyFLYyhYnUBP814thmriiTTsXpjzkTSYaJwiii/UReNYcCRz37Vwpg9KM9IamfOk3ZQv1amxtYwQ
g3oK19GIPaKp5E1PJsAdiMJkO8yoy7KUJMzUrA4jDjqOBg4JQJX0kLECblVqUgKaBeOJjM50lIlj
U9pIspbF2UTI4BFXFXhWjdzAKN4m5kPpKOOXOcofUyAdCY7g1InFmgSMaJXC5EYIv8ehTGRIvVWu
vYstDoYJH5juIqZImdlw2O2ljlmRBGnGhZN/8SOHNqMGxr+VTCCM5rngdF0NhnmJlathvCOZsRXz
B5GKTsbDsJQ4oB+sF1vat44uAdsR4sxlyNyVOquLHIlyyEQkdnpMVq8NoLlC65GNx9TAZ68q3VyR
BvM8CuluZj9vA39EUFX0xs4tRLO3oGOsYvg+2I+IL6eFD8wP+HzJxEtNcbweZveuSurjHJt3JHoG
dCk/imq8ULQyW8/cVWKKRfzHzM0Ir2Dzh0jn8y8aXT/azXjTktIuBipUm2qlsutiW/baoxlyZZ5L
LrFWVO5bXPB5miwpqZxPnnpotaFfQ0aICY4Up7lpsSkYnNUdjPaJ+O01g70fJqcNOpQCGQ26M02l
IBtTLtHFDlfjDzJDW0wJCJqdYmIUGNZgH3Pzw+9uwrj/KbnaHBrFeeyP7a4lTDiX8rH07MNlq/z4
jExTrDytPMPc3TopKj03fsmK4RsEUoIoBByoUd+2yAgd+aOT/ZPfivfMusnkfCMnAZHOB1qWTS6U
4KYkQsdVrzkYxb4LKbq7nZ0xLB/pyc0loJR0YNgEgRvhYfHc5APKnNz/yDwGbXY2Pub+zJyQTqJj
Fg5ShmEANORvS80Td12Tz5sJjlIQZajKs9EgG8cCqbMEfub5aSjDJ+zha9LaZqSvERQdkf9IS96d
mOxcHR1X0WAQhdKgryltX33BaqKlenapNWJaALuhXzEYEINi2FbsDvBD7rWxK0A2rUP2javUnZig
CGZZudXx+Lp6JpLommD5IBn0pxYnc10JZBNW9+z65UXr6jtYduhSwFUyDqCPD/tEtujh2tl9dtnf
HOAsWysSi7lGzu2S0BVmu5ZOsNfFeQAot1z5cfoRJk9NCwtLTVw0Y/NS4tBn08Vsx9x1IyJLI0Yq
ILmSpg0jJr9zuCiEQD0BouNmpXs6yGpjuxb6kR67d+Ih+FXqufYne9UKgmtgmd70xiFRFcstsqpk
5LPK/OlTS945ywnzSFW6sX3/pW/9y2iwVkd+9tzWzc4ayZzrGMKsLjoA1YPTIlyTiQsiZ6qgJslm
XQ/9Vi/0kw4fYU0dudKsvsVBYr7VvvWDSBhRFz0FHutmMiARdMDRm9GXScBbHn0VlsmgXWr5mmrq
uatBJXQgFFDlK5Lq21dd87/CItk7tWIbEWovmUNoEey/DXt9kuuge5ItYL0NzfRUcHlBxeXdpS4T
ws7Nwej5m0yxjcyYTfnurzRlQmN7DS90qF6VD6TCdYxAlfFtZcZvYfTWimNext1KzywiTk1/Z9Qj
g/5Y7K/3VaAjN0jDt+3sB9OY2yvTpzRQBvlGMRkTMhvXbqReY0eRvaZ56WoAO7puXESxTQ90ts+3
iRriPXiEfDPy+1LnmtvBAhwc7N55xtxrMl4rEJ4bqduBkFAWdaslKzQr6EVAK0g87zg2/q9xebLZ
qzjVwHrFNUZfWUckMUXPsWC7ZqYErqsfnVbpLJ1vGJ3tN625pIn+UKi5CYiZZlatzYs2k0t82RTF
j6zSdgZrrprSFBGkB1m3RmSq+cZ3nDIt6aePsnPulQLJ6tJFOGj1+EZWxKkjK3UoB9g4Wow6S3ue
JsM6jKRoYFkdgBgvNDYLETbLQL7BY3Gf1UdB3oy1IK4Iv/FaaxsSL7HTtbhdNoDN719saEoo4KA7
dUj/KVdn9LQItr1lEtbPGn2dEUUttjpJqNsfc7nrd//8EjnohIsUxRn8OZDKbjjfDASITBg1wN8x
6zGX8aCzQOU6RnFX60B8xQ8VSYqGEuvk9dG8Tri7Hj4iGeR7i4FQ5BXM7vPu9krnyaCTNYQmba84
JGi7rBxKIAhx4RlkKfJhU5xrG6YpYQulEgjUOnFORcwRWjxziLPsWpnJZAd5ZY9A1LFRV0kNm4ou
uiOxxFD/DMIltOwbC/a9mgvwDF75bRv52Y0vdcLeY56i+zAcz5RJ8Mnc+F5V7XPZYuTPkiOu0+9G
jccExrDhiQ+vd94tdIVsPwcUMH1RfYs8uhdINA1BMiHBhP46JW6aKuNMuAjrev8MV/ubGopEtaVM
Qb2b6jNLH80wT4dQOKFCgvrCxbTjWWbgi0HtF+/s+6abK5BHmX0ZDEwSwEmBeV7ZNqerKK3DQGTx
TV3vrp6H61TZEWMYEJn9cjVuXBNiMj7orLWPUcEpqiXA2NrJC2+uX0oFqA2uzC11d7j9PS2JUE0r
Jy2RJg15PXrmz2tipEEmNNVTmnVf7RL/fP10r99dj5Vkto1NMoXU2WbUYz9fTBLXcfr1O8/qUfhJ
WFTxoiNv/CdHNMgbivkTEJkB3zE+JI3+I0rp/qihfAm9cFcuDQ0dvXaKj4UN096CFoEQ1j6JLnoG
EZXsJseHUqXb+2RkdSNrGn1iz1R8or8TdYqN69ARaeZnh7SgiEsqRICS0m1tmQiu9dIObDH/tCZ1
uPYwuxQgJbxFP2q1tVehnqnJ+ENb/saujfJIJ9/MmeGgEOPDL0yum4Fy2J6EvD1Nl/4aLBpytq19
j0Pqr5qGP6BD5W/XJAuCUKW4ocS8cdleNmSFMlXFNC6dX0Sbibul9XfdJIY1ik6nJmIEiTeDWmN1
3XLPzBNXRuJMkCu7Qy0KbzMuT5eE5rOBGcInuofdi7e5trm0wn+Sev4OSZy6NoNvoefpVxtmv6xx
DqDKEKLC35c2t7GumWsV5QQRgoALkk5/SAXujVBxI3e60wa4C37F6opFHrgD10OCv1dazYiTuf0M
7IsUyw5VkuEg3XVIgekIO1UTJRx0DjAN4aPdlPt0slzSYzKE0f1H4SACTdA05LTITyI5ke7lbYoQ
JTD033UM4mfv0k/tPtqKHdRyxIxz7Gzk0sd0ZhEU8XYw6B40XYFQh6Qdq0EWEpH4SxuBdrQHgwZO
r54fRptzvF/airDVkIWr8dK5zc/QoSNQqulYGxH1+kCjwknb19Crd+5Eh8PWqxejJ8DKkiE9DNBm
jSXCDbFObFAbK6hMiiZ67uWmaFyxzjRelKN1MJYPVXvsDU7u68cTc6VJ4qQjQy997/gggmEuX4TO
UkZw27uyq7vURxGV6bPaaKF6mK0Rafhcc3pk5q1mIsCxaZyQK8nz+d6DBmxlNeJfWne8KyRHYY9y
kh9Jn1y0kF7v9ajLxjgoDH0ZOFOdqFFHxar/mmfqBxRO10YIySL6ajbBdId0HJk/6NBevSdCcKF9
L79j1yY5oA4eBOnlAyAMji310olxC1ItG+uL0El6PGS70Uj6TjT9trQe4wHY3BT72+tbmkBeDEzI
hzQq8V5T5xD7eX20Kvugtq0ofIb45BZLH1cjtNJpdbRPBO+pLnssxvE2rejODxV7uSKxvFWv52KT
z3MHshHeUZ3tS5oNK5uFIpg54Fdjx+d6bW6XNOPobCsMteicl1xPzSnKoMp6gbIVRKlE+CxGGsNV
bWFk6vKOphOC16iwD32niLaf0vfIogtjaKfBoCnRpAgGCuuBMOBsC6aQ5Th2j1IZcVBqFTSowdtC
Z4UObZXd3g8fYwaduzgkQqpIaNY0QPkgyNuwAbe5Yqcw+yjwkunQaDakqeIXuwJUamWIbiH7VFE2
HLIeH0nuzb8K/blbDmA7prGm+Rl8K9BWTcj2eAENZ/TNjEa/qNrdFSbdOT2lrTTbmDvYVbbLgUf/
AixVdrzOZGBm/aK9wsesvCdCBG7zGacgaOeAAqrNiy5w655yB6Xn9RibrVJtxtQE/yeBogyNCPRe
XtoWQUNcZb/0mStt35BRTHa0nhRoESabbpghjkJYABh3hk6+qRCJvx7hQRd6S19Nw0yVEfOnx3x0
PsyYMAzPSxc3zE6dnB7IVHjVC07q0cF2kvv1Gpjc0kejCo4G7+CEdryZOJ/5C9tvWWcYAJL4aBvg
+WtmfPvUokHqp2qvcU1Zx/Fs0H9g1FZEQ7uC4hwGKnnInPGjkcMNS+wmtKYDG/6Tr6qSbOgIcKpL
lTiyzWktmNii0+4if19UyaGS+0YXcsOwOrPULqrr6sCk4DWxuoveqn21ZFqIFOmklyDXZtsB0gYv
AIszrOR1H0X4aojVMsCJAgZ/dmZ3bxTux+BpX2hXknVjaNZaUMFJ8+AYlIVJmtCKIgCwYX9Ti/SV
QJhsnUzju2sr3GRDdhjM/JQVBvuaEiOxnyOpG5z2NvTF3u7Ek1z47HNyq8v81pySS19BScqL5DT7
GLbCvNn7jR4dZeV8Gn3+1kVsFknCCfxBh9MGQDRzsXGExHOxFtlvRjhHMAvkreZbckfLNj0WM/Y6
Db6+1fWYWP2sOo7Ett843SWx6Geukn4/zfAyhW1+h7OQyI9CmNn0mXHvmNV8c/0S6bIv/uXnxqet
KaFxaG3lHRtpNDtTix6IkiOmtwAG7VpcQ4ZRm47tbK+4lsiNyXWJsGod8GZsToSuOo1+c/3Zj8M7
wwS+mvVeQXfRLE8hA9lZeSWzOjfQaRas4kSA4lUElJG1i7/GNG66LFtQusu39ZKSdf3u+iXLNCam
rN1B3k3i5vol7POYPS4cny7OzN//7fqLOU5O9PzHIErpEzaVt00j8zHqzeSESlMSPMCZl1WIummL
QHZjPknLlK1xe+hZjuyj7vNEFas24ugUp+8/vth+DQzNgjkXV7I8atAar43g//OnodDv0+yvqp44
1+LuLz/+1+67Wtgd7f9d7vWPW/3Xn3/kTn9/0AX58acfgiv+49J/N9PDd9vn3R/D9OWW/6+//DtE
5GmqgYh8/FyunwlwpuSr+1ddgG+YjDb+vZTgj/v8rfr1t3WV98Vn8vE/7/+HrMD5zQcoggzAc0yI
eOKfmUGu+5thuJ6PcIAMIAMayD9gJKb3m8+gw/d8k0EaczR+9UdmkPcb82qToB8PW7mAWPKf6AqW
p/9Th97XdVu3yC4Slm3C/f3LrGgyiKOOp1Hfa/6S88JF7pcNcDGKtnqLcatQKx11PUXuJjS+beqz
dnjsOVP1+adgvtzqEFdR3UZFulfqXtWkttx18s1A7d0l9//yNv8v83okNf/LqwVyZaDT8JdZ8F+G
wBWZxLXnRbzaUb+hw0vzrqjvdcKJV6H1Rn7DietZQNlMT3SvFfqDCySgnm8nb9hLrfsUBV4tS+zn
AsQTxjIrD8/IKrbKdA6TRUi6wjRAf6VHtO3fueZ3Sz5AhhWRc5+HAXJF6h8oPrh/y8NNDsPh5d+4
RdaorSWrr+U2A17gjg7L8nQViQXKD3FaY5Xgqbpr6OPJo3e5/NNyk+UhZW3sllfg1Wq7PJSyEdh6
faDXXxaP/seLkhASl9e0vMDrC5ZqW9HDcNwC5wNDTh4uYrENCaENa25LTyiEzSYSQeMI8w3ftypc
h7Th6RdsW2KS0GPcLbeJCydolsR77sqvyUPC/c1dlptG/Fsq1oSA4129s7LxIHBhy4H/Glr03NtK
/L0O0t1pZR4sj5FU5UbGNThdZuPcV1r2El4ueVWq8M/Lw4n02A/t3kIRvNwiS9QF8DH+8SlbL0+r
Ov2X8BZqJ3Z/685uj9bi6Gr3WckD8BzX18WTSyLV//hTl+drsWq6vrGj+pTlsF9+ZZnx9f/j3tY/
WzAFQvaMBfkDeByLuiXUkt3y9ix/+/Lk13/XUkqrbLt8v7yF4fI9v2sr7BgVAMYnnZc2meWLpbMZ
amIo2aRH8H7pVFQRdmlODVrfDt8P1X0qnkKnAIbP4dDdJOjYCbILlh+XG7fwFdmModLGI8LKALZh
bS1SdCQIfY85j38P5wZLVYg+9j3hOZbHbbNhC5h4nfFwy0MIvvfBo5Vkjy6vyhEGgPnf7+pBbJap
BaQHSgAmmJDvl9/J5WHxRC4mgIHKhNojMbpHHTJswd2XV7DcDWKO4/8wTC3InHA/yGk7+CUGjKH6
KFIgfA6xRg7uNxKuO6Cs+M8gHW4+hrFYN332MGrAJSKtW+Vm/Z61RZAbDgNM8z4s8hdVO/jUbBiV
no3Pzj0S13FG7Lv0adcdxhw3Fud+xMVTApCgBbdTHfA54XlPWfkm2qWFloRYxVImV5OuvkqLkV6M
OdKJOGE0I77PDTMgoYzjDPq56i70o9g1t0FfgY/LzDsuYtHvM9D/aOnbBw/Bn9e569r1z0Xw362N
f1opz4/bp78+yp/W0v8/Fk8TyQdX5X+/er5+t93fXpImSso/L5t/v+cf66aLfA4RnodQ+4/F8e9Z
e54ggg+BGguk5ZD09S/rpqX/tuj3kFy4HGye46K4+GPdZLVlyVzkCb7O2uH4/9m6+T91Jyajy0X3
5xoGPC/jLxCvaLIgNsKaOYC3Bwkpqu9ikC2Zpsld63bNUZlmDkCy4hLU9x8dRSMpvKdMGf0teSex
5aCFH2hOE0HVz+m6LLNwY1sFJbmKtrXjfiQpyOZRZ/tJyjms0chfZ7Im3yaNSZmMWLkckr8JEp70
myUMa91EuPx60WTImuZX9eFYwDjnnqFeP++9HlmAG9V7pWPnhHopmf7gFOvMzSzlofHG6mBZIIKH
iTNUADV2o7g4WZ7akj8drY0QJ0+UzyfFznR2CXSKYnmHZENbGT6DdgPJGCoblQtIKXEb78oQhG5l
yA3XMCcwxGMfM0KG6D9sETecc92c70enAnEwORYlLy2jtkuxrE/IJequ9oPR9Bvc5nGxszxcegTk
4H1MMhQTAltib3tbiHrNgGN1KiUxmP1HQ1IVK1E30SDBhpILNyJ6k6HZqAJnqs+0ZeEHJK62cSRj
SUMbseXnnaSARmkve0bASZ8yI1oWb3J74nkaEVyQSeK1rJ85Y2ObmZaw2zPknRX4x1o81R0We5IQ
ngxhBFPXvjixuoCKxrvhbKWDEQbIC9lBWMFf5+vQDwyJrh1V7d85xPkNvf/MhvHDQsE21FNPgFOz
7bIJdxf4xOW3Jjhi9gPYxsr2XaV+tbZLLq5d4ROFYFi3MHqo05yO0MG8Oppg1qHKloxpAVRm2CJV
xJVyIsIkAjB09PThLAb9Lana7DRPwsPOY1TbGJdTKen/JEKjaVXVuCYzy9iRC1BvTNTPVIAOwX6k
tVQD8+iiFUPA2Bhdl02Aii5dDKlJLt9m9ppdeexct+GAixgjeTqjUWNWa4kmsppEtCMsGUfW+NUV
0ZMuCuLTCAXa0L04s4gimdHNB0QRpyy0Lww57wh4Qr+g3q0odyGopG+yjhssZ2zVkpmNukm/LUMV
ay/s3b4gLVtr/W3SsL6MaL9OLVZjpBAxxiNjl+mUi1Epb9qhxvmv/J05IWiUdJSDyNTUDpR0QL7F
q8hRBUUhI9o+bpB+uJxmkPF1WEQrYO6nEKnRIGxJEkRzF5vqHBIhZ7SoQCvEWauqqNgmu15gAPrO
Wovs89lHrdcaDJHc284q5NlNhu3Qdeo5frJE/ZA0D14hCKEh/owwl/ln2hU4Hyvx0/bkLaoShj86
56LFjLDPsdy5A5UL0D4VVIw835R9H+YObaQx0TbD3JpBF7r7GId6kr2RQMFgKAEEXm8G1CwBu4Jb
t0lRscDJaabX0hi/J21wd/Fg30pnPPRGI7YumJnK9qbtnDESjMfhfppi5kuVXUK7ERine2QlRGUY
uS93ThhdGmJ5fD28tMNdKNo5aIhj4sAjtqqyuQBQJYiauQzjVIl0gEZsVJnULDYT3jjR93r74U8z
AXZ4wscexLzubqZI/9Dn5QOKZlABgkDIsN+5TLTXTdriQPdK+q9R89ULnUZRAQY9b+aDFL445Yp+
HWyph1H64XNc5EQyPBaxrIIOqvXUx9aGyWREgJDDH1PF3zUAWMNX5l2yzDVz070zo3C4GWP14vpm
ccNInKQWsAo05UmQOyRZ7F0G2ktZTT05LlRlz2+ijR9VdZDHsR2oujvRkvp20l8k0rzkMzzmYvIx
kmbiW/VAewqiCidnolCx9Se3KNpAtV8EA6tb00YOU+W0JZaYDDKRiJp3PxFBROuCMdDGN7lgdeYa
6XKz8WquTLKad9i6KD9zK7oQkOPSZOs0hnk1aCi4EEmxC1GBONj2VoPmUxxL/ZS5ChWteRxrZGpw
59ZNbD0XNdgFkyH0pk0P05wn9A1QflS5CEzm8zeRodGmJCYyFhHvsdufZRE9S33fevJOwb8a69pb
a2m5oFrSbQjm91Lghc8sum2yLtRNa8OBM5iqoHtol03oIOhxqGHpZQNykFkBcdtwNsQOPALPhv3i
R+luzvx3x3eHffHLz7u31LMoEHN6i1NNd3Q/zmG5Ynx5l+u3Vu5QvI9cXjry7WCQoxPuTG+T6Azx
9YiekFOzjfOhugHoh5Ud6vfIr0A8mRw7CVPfVK7DTCeBQIsWvymi7YZlTRXy3kRHeV8ZMGzYCzs4
4t5GsiWPTozianYTWsIlARE05k7EwJ1bGs+OdmeBEkhjZ7h1rZ4VctCPlu4/Jq1movTVsnut1/mS
q+KgkU0d1+3eTt3A6PrH2ZXPNs3lLORAibLXuAIeMnrIMUhrujFGuVVIsw+VS/aNZPpSRBrGb/RT
EvHZfmgPXFfldtLam2SWdx7uykvmHevFri7d5tZXSGQqOOYrYq0k+db+dkKiN5vadAkx3t1Y0/yz
J0oRMaL0tpxq73WjHvpu0g5txPHvy2Fd1ByY1Bxqz2y2W8+TCboY/XvfBRy/d6QNIfLK6k1fMvmp
FC0Hq/6uiLDayrH6lqRIrh05eRsDuVUzWA1gZ2XgmgUwlk0lcOf4RzGaT03vZdvBInBv2VfnKL56
3+8DwudWfl/RHyz0Qzh1p5aR+9pkOUpIydgMekaH1BnO7vCWYIgN55EREvtlp4j29lgUd3rjBUsT
7126brtNDA23+CDJ4Z7j56EKCeopCFMKk51iqD8oBtd+O746TVajIyiejMx9JYlqywPDXKkUEiCz
ptUvu1LsiWPrgWHwgVYGjIEx+bC1Wb3RPP2qFmh348EpEebRkarlBOIdW9qEK3pBeLL7jZt4zgml
sdgS+WIgrANGFNnipcipuxwn/0g7nb0VLD5X0mSwaciuNW14KKbuJe+HeVNJFA8VaeQkd5CV4Hen
aMTgOrvDM/E59JwJ51m3SsvOVUrL0nXn+lyNzHbQloj6k5areWsSd2W7IFXGZExJX+8ORRKT2FST
eFjbH/WQNIHRzJdEo2trRwTIRG8To+m1J9+dRkP121kbMyYWApkrE8NRa/eTG59biylKnM+XPLH7
lTRThAie8asgK4XMiwGJJIj9hvIJ+ZGbHuo2DnIvRTAYvmbLgdoI4DZ8zgeqlfzkGSMlEtc6Bh7N
tmjJTOlaVQdI0at1kg3TVk50VZrmTIBWDuToM81qRAsqr4H1Q+QVnxo5U+tBYKvGg/HZRuLdEhUJ
SFpyl7OKHo3CtzbFXMuVdodiOFuXaq5JEC4fQinvDLdlTtWnDyldoyq+hFZWBJ2TUFLm+ExLJq9r
YyY9p66KJ1fR82ity1Q2AvUE8wipm9um1R+qEaJMR+2DuOHQ+OxsdcXkzRbLxT2lfT4vu4b+wdaV
sR4BirmmffKK7hxmM0l9w9jvcw3AhAqZCFkacEIf1dBmHAe8wU5NhF47Nz8KS75S8lLbtXSl0BcT
6Vi3931J/1sZGuLlKj7Ulimfsq7zcJen/dnIB7AHpuZxdvN+uy4AJ+4T+eO4swb0Cy6jBP4gIo+9
MdzOZKAcB22JtEA/lY1mhJZ1RKecCuK7tF9cY5bMwL54t4eDu8R1mf1LQ9QSGH+KVEvcDpFHd4G/
mWj7Cl9K3RymwSQ61XfHVWs3MCm4rrqGT22mzd4WrQIiD83N7lJGDxTWvXyX9WjjOK/7PUF3rGsk
2gVOIbHYh+rFStzd7JZn1HjMW5jZvtGZ/xoYuoZpNt618fCNbdlcp5bDHLCw73U2Gye754qSpJux
iNAxhI5BAC+/4virQqs9OCr5bM3hqHscoxknwCbOxWecn7TC5qm0KkFOKV8ne/oWMntoU8QdVKzl
qh/FqT1bmr0rZXkuDWA0FYMz5oBNRnvLW7l6/ElfbGYEDT+jbQ6eM7HuQUtLbtq+/mAXdXGG6UWR
ja5r5bwR4ljk8r3TVLeLSgMIyuw/kLVKMAZdqrhDY50iJYnyYT0/kMb0YI/RB81W3uGGviARLoKI
nib6CLX+4NOYsS24JmxvXEudRZYLSGz9xh9A9OfeDZENh6SIk5UYnJ2NfsVpnT1ZTZ9kdY3zHMzs
3oax/lET/IkI4NlyR3g1CE/9p3Dyv6g+f7gD1xArhFxY/xDG2beyTeOQ2sfSAgiBvUF5P3dc/tzw
fo7EsYzrl0SjiwWBZ/baewRXpMHk7oOdzps8nhGGGHSD4jRDF5quPZxDLSDD5aHSvLjUVrcZHJPB
UDYtqoJlnDLe2Q44MdXcE4f+VjbVPkVrjl7opgy5QmshcLzqyMTvtlpa4wYCWlrmPpQLyEeeI+FR
iEulGy+mbMi9Z8IaZfZnRtJxVZ1nzUOJIbMn3zLPad3cTa52j2A+aJ0ffV0RJlWdyO0hlUkDvWoF
c10np7cmAWrBAOMpLvV9n3JVJou3Eg4Xb+tubKx3WdVPeivOkQxvcegJjUSP2l1MH+/2oo5B9vXZ
F/6J+peOazzipbL6r1E624kSJwuhGxmohcmpWCOo9DAVSUo7Jy1vga4GRRt/+fZ4ycORjkDKtk+4
97bnbMx6eErokMqCpsHy0RBkDkWh2BaMB1FmVUwSSAd6TKso2xgg2dzRJcPbw8mmFUAIxE3nm/vY
rNEni1ePIJR1yrUd9dV6ec81Js5NZe38KH4K6/Og6g9XJ3pJ0OoeSMWobJTLk39PSOlLNNDWa4fA
J0+dS9CaNsgzZcUL3Qs0oR27Zy0O77MFFpESDGkNlv34UBOkdcSb3wdjlzGDLrL7bNSSg6mop+i4
nLVM108J4Zd6NbcHAjPWuK4WPAP7qKpABszHlOsgM1CUp05bs1EmycgEqcnaTzSdCa8y0u9GAmjJ
tqHv0NZ4XJT2mJDwq8VJs9dC6x6ifLPkV2EqyLsRaXB4LKMRKCMqjdIvgqaS35XDCwinYW1yDs2Y
zO9a6b76hNPuiWheoYtEFdS30ORSn4glbb7N03BF9vRe9DXbVxCnZMldElR6ZIIWy+DyZEb1js4V
ZVxk3tox9gr31vHOAIOXWlWwmY/P1I6f7mB+EjrdNpRxqWK1cDrE+Bw9t9Nk9gxOEdWNebKf6+qT
gCDvUFj1sKbBB52kUNvYb+/riDwTFJOvjgPO0609oIb6Jyz66YnZkfTQJ/thicO/s/GyeGju5P1g
ptrK0V10NtqTM2CBM9WLaGnBVC3dKr32t1oioMnnrIvV/A7nXSLkj61t502cbf2e45KpqS6x3SDE
VCXJnCQI3CaRccyW6BGvjoOGoDWSQ/PtEGKQqEhUCnKOOzTp/S6uxbtZVRTRDGSGLlyPjbNJYTAc
TPJsUoEbs8qqDxTkKIM75CYu0T+iutWjpHsia/gQ+ilKtqY75nQ8N7ZOat280xWYtoT4wJXbLtai
JQvOrI+lEfq7McIClBvqZ5ESdZa7GlOoudlDN0bTRaszKDJ1MtUALNFFMGGz5ajGR1j3G8otJgpl
9476EGkxhY3Km42ytOmAygHuk90dp5gGW9eHbxFiDNloqK8yfUvMZ7uBH23sjUbdVgmiRM2mOZnM
pG2hOisGTtDehZ1b28ObQ9APLJnHPEc6HjU4PpIq5SqOI5hndM2j38zOVtTapc+J8uPWWRALNn6Y
33aj2WV7IUJ2dzM6PSfC9OIJGgJDyy6B4sxPWWzJQcoPmW3vp9G5aWL4TLJwA8sKIQi2tDcKYxoe
xv5nZapxo9pqgQ8rulXmWfaWRxivTqCc1QaVQDCN4+rU1TQq87qFYNjcuyPyClqxK7ysYyC1bWbI
LzukFZg66c95ZJaRsaEDc2t8uaH9XbgGxKQ81Fa956bHodYfG7/d61rdbsjgve/06GIm2m3oQawM
fWZyFrypml0OteBIKheJFSsy/u7Rm30lLe4YL8XtWUVnfD3bTDTLKWoWm4YE5XVVV/ASibcqmRrN
JWnHLg+8mG2m/DbXaV+WKTOMynzqkR+vaNu+l5owN4Wr33SDCx/0v5k7s+a0tXQN/5Wucy9KWpov
TlcdAwbseEycOLlR4WFrniekX9+PwNkBnD1q12mqulPZcbIAsYZvvd875KTaubJ05WAd6UjZuS9j
YmP41G2yGi70uMHKbVE41ee0dMFjXQMOaRDjG4wHnMChJYlBRhMoC8Q2eW1hv0gyRnA9iJQRuFh3
6U2/AFBdOk1MgBj3Dskn+tosNgkpkD5OzTglov7J54lJ8bupranX2NNerHIHLR88xyJ/LiSkzw5T
ebgy3RHXLS6w2RYXbplhzRVE+rmhlLfqplKWfqBMJdo7F+jziCz28Jze/g4fH7xsWzx4bUeSLlgo
Q6eV67xugX1uf4k9otUI0sYGs6MBCT+dn1S2302FylIv2TMRCg0hhgBWq61Vj1sr1wAyOu4seNNn
iezNgGbE2ZYkS0IVEUauOzjENDjpdMmG36qujc7BKrhs4PSmdSSNAyfnF1nfLNs47hZby3K1IW1z
+7u2oqghdXnwlkoj+Kx1ehcruR/My7C4dFqbq8j21bfE50xzZkaSYjYLJm8h+uV1fzB2t37rR39G
FQr9KhOEI/MlNjHRO+2QJtsWvTUVHrgPMDQ+i4Z4+8VLuLbSWfmiDlzcja6DdcVoIKbb35qWj+9H
vnW1GEyw/IrzJxH6h9yX+UGp6ZdN6gcLVh7eST7aK29IYlB8TKO3Bv/bX2pWzbwV8vrHH5GgckGV
my1yMZib//gB+pry4sd/Bh2+mgShs6R+/UGLbB7bU4o5mCkrEEB0OkMMw49f7GLIo9r+t+9X87wQ
qA5sVoGFJARjvVoiWlIiINatiPxFnWnF+UczcuKr1KUebsj63rQA2HnsXMZmIq8sQuMiuelh/SjK
TG5iFRvlYgpRxJp54SpFzlHHNUmmZHWeBbYksfGE0oKT4C5OOPhRocj3kVNc+2iTpwFnKdz9XnCe
tv4HM8Ask1Apbs4idOZeY7z2QkKKQiAudwIdwz9/UVRWPM9ApaTNR+Hm1TSmugWFxKldsxDy+NFM
kUAVOz9+6IKyXUBXxvszUC4DjQQ1MWhLdRCIsAs+KU6UfZAyQhoU0xui2y46l5TXngYe98wWKapT
32qRXV7KvTdX0g7fuyQ57y1UrykCiGUFNDTNTPeix1xjyjaHIWmDZYRdYzgZh/Iykbv6IkX3lUvx
g7wpcU8HD8KkqG6xADQVderpmbmKnJrrUmFO2SRV+kELKaj5JaWIE+4Td9/oNpMU/9xwIpumzbRO
NATmSfaSi/SmxJQcXkeuclVRu0VkgnvG+udQqfDMLdTXWDI+Flyqozy7jKIuWqkdxgGS5uChEKA9
FQ+IZDt42GckJ6+QMhQ0T3wIC83mE41oMks/NQLXfFdtb5xau7eLbNXawbXsd7MsTz8DxnPfT7oN
V8nkodPYcXvsO5u6+ebF9u3wshkBCWcV/AzTwL7M84OXJEUkBoJPI657dHJ5Hjsq2h45/qhr5hdN
ooPTAMpGnvyY1OysaV+8tIX6SLbwQg8ARqqaTacW5VevA8NOxUfsvNPax5HcxQFY68ovw6ebasAN
V6Fh9AvCCNdm497aEsV5SrMdaPcCFi+PCbNPi5sbxpiy/ikjrC3tWR5RFiULuOQPebVZNAIOrefX
L2VbUV5xzwUB56wUeNZrWBtXn0QwSAkGTj13wBVGZAtfFHP2Rk55fLfOWj9+DTXiDsyceMkEfwUf
Cqznwk7gVoH4qOjPVKJHM2E/Gy5EpDIDg1IwSJiGZDncSJ2B5HnguqUVNs2SV4A4LPQamN6S4Ohj
5tEsc883bhNQzFSHCCTTy4jSJJnHBWzTZKABJ3T2hkdHo0hdI9WcN6r07TpOuaUKhyaEWaPiMdqZ
WxkflTpY0KXUMHtOIDpUEpHUYN6OAuDr5FeFgbRt+D4K0qDOC6+wyeAor5TO+tIU8pq9EhFKqn5t
0sLiLstnzovmLGq6Z7jU2ZkUzV1RuAtEtEQWO8UnQwsBEDqDwgY+QpKhGm3z4hy8Bp+7QP+gANYt
DTOVYQYGTx0GcYoo0VmWv5ghQCh52gRRpA24oNROfbuPpiGNCJlvcaZC00o89Rs0cb4e24KQY0Ph
zO+dWn1p4wZikAPmmpbQYCuipzR+M/zI902ENWH5ImDREpKNTIRF6vgNyzH9XJjKjd015CCETTsv
NGkR5Z+5ZGGST+8ejqpmTLUWC3cb72MIt4NGT/9ER11jkgL+2iTVznoVkZiZz9UghOJfNpTOvj/L
v8o1GY86AmXmCV+JVVzqZvoFkvm15sfk8/bzwOu/lE2+Elp7UynuuV/hUwoPTxtIHiuJaPtlY3if
Ak/Pzy0DibtbDBx8SVu4LnKCilxvnutQu3PbssUCET7AiBjCKJag2Y+Sp7rnpBxo3WVoKkRmGd9y
SjDMOVTO0hCOlXWf28aTZdK5Ydokav0q0v4uy29Nkc47DRhwg0AA1Kl+DXS89ZPceRwmfEEYQO3b
c0lzV6pGAEIJCZ783rswNGdSF6xhqixtIz3nrfWz2gCLs1v5tnNAYigWxEzv8OhPhzzhULqPw+hD
1jxJLlmTFlqPHtVyB2UHKxpXPdMUmoe6NVcHPS1ef3ORWfCLTHy7VWmJK+Y1ONWdYRq3alTdIb09
SxJjlkbqzfZ1uwpyDWx4j9se4aAm+dkl8Q3IhjCWpeTWUAOd+YYJp16GSU/r+rzWogfT2+DYHLlw
opJuCO5dpJbAbRVM5WyjA7LpIp8H9X1pspYaBNFTq0iwE3LuDcK31a4tFrG2tsFxoUnpzxn71pA4
Uhb5Q5AHi7KAtJ1I16rdXPgeu+LGvrVAk9QKoMitPHYwTV2XCKKkDl8Gy/rFip7kFDtDemefErgP
JRGzcmIq6PzpupMnwuaKS08Bwgohsm+Lb8C4XBatgGskmWpstFKSrwM3vodMcVPY+jTKtH5ZNU40
a2Kzn1ODfPBk90K2tU/QLr+gLJ8iIEBKzmz0OxMPa94LqoZBRBnBTOzOMtow+PfAqFTDOd3Xi0A3
5rQD13INZFxH2UNAjkvj38t69Sy71DgiJGsLv2XWCQftIqqaG5nDQPFo2cBER6ze8b2AS1qZAm9L
odtewIkLOnpiWSAWmLIAMafiCvXPvJO1x7yXh+6Vc5k61SxB8lqb6OldfYjBxgQ+z74GdfOlxNmT
HGD/hlTt7KxCid1WyYtlgSCRGvxoRfm8rMon0qq/xWj0koiyoPYfcqP5qpl4O2PTc0etkZxzfzQ5
AIh2itpw7VXquU13AgInjYakeNL5Ph1rI1gM5tkmVeZWpIRLq8OGX6rugpRki81MyDn2DdlGvYkc
Bb+eHKov97Z+qrOUUnXmm3yjWb3ZQMYmIoBEYJxz/ewRQB9tqS/T8CKjVVLCdZXDCHA4KGiLqedG
lV/JMf1iZFIadIIAKjxZ1K1wv5YSSRZdfplUVD6axUkJheQS5PVWH6jrprcKNtq6bUIIcYRnd8oa
0AxbgrZZSIiQOS+T52F9O6mLgLnCn3eD0UAskHfj8PhJkxEveQ27j0EXrlU7LH7otFmFEUPhI/PC
jeqla1b6TVmHXECF9JzmjKJLnxN2TRlrlzMjpm7RC+0L1IClluDlT0Ii6VFAxtty36xehAE+VblS
QdCnMhzNN0mDmX2Ts2XiSasg1sNhMgdiVp7KwiV0AQ8lO2b6JHMDIs9UFBh2ma6yCvl3SwlzT/8h
FMh13cHJQrdu5TDwEbyvShXxGuntdGTQ4MUp3D/feJQ9+gIu0skudD5XcnNplBay1by8dGrYk0GS
YX0NhVaI/i4J+oUJtRGSb3iZch0CVaAVUhFLZCKkQ+K6VksfwTXZK+YGAqJTYpYcbpZJrMw1OvxT
hcj0qQcMckb3oF2kkv4l7/12lZdEgQQK/UnT/5KL/qamiFwQHodtlgjvKIHgKHTmI8SbZdEX9pRy
q8CIpuMTqfS4626uyEk+j+rrDnC1qUld2MjGtw1wxbwnnHvI+dXQ3nv3ee7i/uykzlkbnBupe5N6
5aPoCatuNyr+6RCTSlsFCTXdhaImSLub+sJ2sXSlezM16bjSDLrMSm4Vaalf459gLlRr88BUwLg4
vxXIMJEipneSGTyQAY4XssRR6yccZLlTzYNNmxKc3uUzijWonAmfnC1qlcAdcjpwn7IcPGhYK3Aq
Q4o8U4IwZRDa1QZJvszcVd8Tlu5yIZRz7A6alnapUmktOIFxa3cQQ1Ldv4rArRb0nOVFo4T3eqY+
ZW4YfJD1lR1eI+HL7ghHvdx4rrqiZVbJPV9JFVPZcGDFAXIe3bX6lZahPM9k/azPArhSoHlZHVNH
eqSH2JuHClioFcl9lbZk0QtjSg//cwUZd6bqj3b2bFSocSSyy9Aq+/ex398nKjBdQc+yK9323gnv
rNS97MFETFK7KBDTS2PwXYl66Zei72kp+a3Btryxp6loVrpe/yLsGEsSp1togfygSd+i0HiVMYdr
E5FcqgnMGbVBCqO4/dx2BSoSrNv8NrkWffQZD6pLJ0GBJAG2BX05i9F/YefjGed15uJtV103ygZX
mQ6vb6+qzh1P8efg0Tg/4xGB1I70j7rDuoaE9+Fbo7YJVmWNcsUDRO0ibA+IRjI2SN/RPC6szWfg
GTBCQzLPrap5SgRtmThzPrYb81ERm8/AEQ91glwaLkyxkGLjepPUYNHdi1KAyEY1JU1B18ZFHziN
awdXB2nVZ3K9CK26JU7G1WecoUzTqLwNDA3ddVok6NSb84rs89wGq3etYN3jOyzq+LGNoD859bcS
dV9SFfTlMyenoGqvaIhfdcRY43HrGkjQ5ngTvxoJGeUhSl4Iz5tg1nL9hMy/xO7hxvKh8sd9A5mZ
I3uJoPNGdzUKLaBOXT330LM1rYDtv1Ge2i4hFSpSZrEbLDn73EWqPNTY6k5pE0M+iUjEUvENsaL4
NtCJEkjU5s5OxMfGfCmDeIb2wptSrT9lVf1oBFMnK+IrArupbfh/D2WJwPEoWjhO/0GVB4t9gZNF
IjSyadxl6Bvzyu7B0kt5ya1PAvebt1zESOA20vjB97F+i1WSfbRCndlyT/oYpvF18gtU83Ru166C
PZzxpHWbDM16YMwbX7n3NLlabVqCIMvOeKyfrFR4yzCnmwTEWJuo8hCtAvdUXLmS7NxzuNKG7YOl
51e4bvjkyuEi3Cd4v+QPvlPmCzvuP6KQCy981i8FXxTMK5Fps3rjledFVJNNrVpo1yo6a8lSUTGr
p7/1sXdR3OrujV6ArONjsDYs4a8a0dyUBH1Pi03dzHCmI7zE33SzXtMXdtKY95JO8JIhfwgktZ17
wCvQKVEGp0VNnJUGXTFa0sxx5mnXNktdWhKBXt+FLu9MBA0MvYYerpvNVXnzsmUf/yWG9m8RsEfw
q99e/6fqpJ02yt0FG29jgj+l7yRMf+ov7Yug3g/05+ROiq1j23VA2N4OtdVa/d4Q0bryq/oFKZWq
TSzbtoWiKaZARSRggHOnprWx/TGsLQxUmWDIcxTkBlS/+9/R8Izev/n3Kq+/93d+7xO8bkVlg8Oq
0A1BSvOopwD53CIbU1Fk07QsZOP24VNA74Ufn6kLU8PvQsiDwywvuDdT/t4n/DNP6uApPKc1ey06
OhcNzr5yTWi7L2Yn7Pv1e3k/E45G2JsJ9kSzdcRsmm4L9FsDK/5gJiBsY6pYwpC3+duw8P87z+A3
1X+C3hlvetxMYD0YwlBMXB8Nc4gMP3wKlj6BiIOfqa3ayO62osD/ykz4zaeAynXsclAxQDZwkxGq
BfFzt+j3p4JlTCxNVmUmiyobxlb+eGoPYbDOHDUTDHXCLID4b7H3WcOXfTgTFF2dmMhRLM2Ar2ew
O5zeeuArHPkUhqnAI5CV7VoYNKgHE8FGz2NgqauasoFR9untCUiNdt/LH26MRwtqb2PUJsKGCmCr
mOIKGc3v4UNQFGXCIsB43FRtDgj55DZG01DH7otbWbOla8JkOXBEDCfg/kxQZH1Ca8NSUHfpnJOD
M/lpbQk6Fm1jF4M5EbrOBitYWJpGzXT0EBTWAytFqMrgvG2rOznd/3+ZcDSXfxRL+FEdS/z+asWo
KRMmuo6ZvrVT97HF7M8Ekx0DloasKaqlWDyFk5sJio09+9ipIE9sjsihYBQmOnzzuG5WJpRQ+J1b
Qpj6YMZ/auvBst6q2BE7oz2R5cEYQcXX/SfFkqlPEA1rXCNZFUSLnNwJScGvjj0hhUXdDM/hx4Q/
XA9oXjXMHsTggc8NAxrzqc0ElY1s9K6gcU80UNPqtqkM9RCfcn9XYNOcwKTTZUop1D1isMU4rfNB
wfDsT96hjrbXvVIBfbNmYcVhbK0/KI0On4KlTjQOT53FgAvGzjfkxJ6CSkE3cm/kFMTMX2fzNzkk
drflg7mgUytQVlMvnuCeAAoixs4DzeR7NlCqc0Jurw7HhQKrgYIRLTsRNLisD6jLic0DDfbOyHmg
aRMVjb9K0Yisk9skj/VgHiga1wfWgQHn1aRiwGP+tJ7CAIuNPR80Y6JiMoCy6gdusv8UbG1wN2Cp
WJa5vV0wV07rKSgakNjYuSDjmKRyhVIpQVkY1lG9ZNkT9grTMMm3AdYEWDnBp2CNnQuqPbH5smVO
Si4HO3Oo/bkAsILRlGkPnhSgKsN1+7SmAsDg2x3/71eNwwVCUDUrFM4mNfIxsGLbE4s7taxydFiY
fgwQ3Gk9Bcoca7dXjXgKYiJTGlMGINIYjsKjgsmmVACY55CwwFdOsXhGozJcgPlqRjwFDkpFGfYD
6qLhgx4VTBRlE50yCohth7Od3BHB4SXGPgXAFUJkTIGKixPHouFyeFDaFgcpEByrxuauwUlxciuC
sncs4Kqa231BZe/fHRJ81webo87mOORS6cyVAV45QWABWHzsitAng6UfRoFv4DqTa/8pGPaEippd
YQc1qqd3qeaap47GXO0J8X5cS0FTOSt/grQZlI7IVPGEovdM/syprQgha6PPiAF01YUOeEBbUn1/
kTINOhBsPyZA1NbS6uT2BZDQwX1r3BlB6UjzlRgq2tBcIo53R5NbxBBbJ2t0vgDaTrBqYssafZkS
FMgGpYIC9Kqx3R5dpkyqKnr0dC3FNgL1BJ8CbaLRuyP3ZiTSNKdllsWu17K/OwK24ekmFBsbOZCo
71jGCSHwQtFHXynZF1juEBYwp90Wh8f1wgA5QmSgf8v2cYrgM4f8+L4csb/QZ+k2AeJq3CUOD0qu
ESpIHI07GTjuFMsFNm5rbEsKpEkmstEiW9XEEFi1j8oFmvdAkjoXKXaH07xSwiMYfUSoE4NLFM1J
SoHhKDy6Rgybo8mGYIG8mkQxv5FlTmhbGDD4sZujqmJYzZInREMeGg3vMJaB5UQTm8bP0Ks/SewV
LHRkuQCjjfuyyi0JkMl+f1AqsjFRZAp1A+rKG6/jtOAFlfc1GoGmKILSt09OOTgnbZq0tOaYJxzK
zIVTrByNsfdqgtyZ7+x99KPVNyRp/ynQnzSYDlymTvWcxNp9/FNgW4DCqQi4CzAbtzfG/aeww1hI
YAbJ2LJ4drvxCW2OtGSUsXNBpecE/oxZPp5EbxjK/lMwAaAtHV6fDDlguGrt9qFTegq0i8beIoan
QDeeqG2YTFus6ahoAoPBtVlQQu86d6f3FLjwj94cqRzptrD1gR9wcTymulIuaJyilBKn2qRkO3u7
4P197JW5ANQImWmPrbS/ImhGcNkGxpBhtg0L4uS6ESr1/9hmNS0ZjBlhLMm2NXCf3xHbBnafyVWK
iaJv8YVTQ5rgYg2w+TiMRaMbwUUKfPmnDWtIXQbP2rJpyRCIcoKoo0oGyth9YUCg6Ur9CjQN2Or+
ijCtCVsn1xVB4/4054Jhi9GXKaqmIfAdeAH4FbI7S2z/KbBn0pMBowaIUbZg08mtiJ8kGfxVmiMY
C36sA0cH7u+W3Hb4FCzyCrhpUkxsexF/aUX8iaLiVw0RYqvoZSsx8l/LvRClP/wL39ty7wd4U5Rs
xTPchA/+4hCwtBt6Rxod/vvfB3ynrepl74ffVTDb13n7528f8P1LH7zW90/1/Q+X/muxLp69bvuD
7u1tDtlT//s//xetn9bxel/yshM6/Hgn73Khft0R/2DgMjwad2jijB63wFktORx4y0UfP3C4Tsp1
+f0tDl/jTgg2duTpOvJ/QfN5GO6x402PHpuEhWL9ku6/6x0tffzISfL6XPnPdXUw+JbpPHbw2Wu0
btfF6/7IO+Ls6JHf4sv+IIpsK3P7aerZn5rd5zx1/+VwFu44r2PfP8JLfKQOR94xKMeOvOSJ+/7+
E2efHRp8Ywdevay9gwmo7Ehuo8eNIh/Dp8MVueNMjR46efHXR7sIVxfKvdEjp+3hl7fjtIwd9vL9
3rQjSIwemAHq57D7/sm3296OdTB26MFYq3z3mHcigbFjX6395GD3gP71TxwvV0Mgzjp52X8cby3n
8W+5LNf4mZSvVXUwpwfmBQDE6PH9Z89314fy1Z10c/zQnAVlWh3M7DcS5/ixSe/lf3g1f38G2wqK
W+E/sByvGDollP5o6AGFGv3G06Q62kPeOk9jR75+fSrWR9XTG0Nw/NDN+vDceqOVjB+4/ddyHZMy
4B8e64w/9KH+ifEvXovy9WCneuNB/BODX71u/OeDY4zBh67JPzH417QIv4+0nd0QUZXvf/D3y5Dr
lOCgf03XRcpJebg4d9Du6Pe+fYHZOjxe+zsy/9jhbzz/8InvqAyjhw0jKpLDWw39/AHlHT108eoe
OwRsWwljB759TZKSBOf10TXhzYZh7PD3Xvry+q9V+e5s28G+Y4f/SFjNzyfiWwP2n3mB9xPxTWM1
dvhPPP3Xsnw9KCnewODxY28Ob5VvJI2x4z5Ua+/7hB72lDfUduywn1+LmJPtYOQdEjp65J9FXO7g
xbFDf1lz7iRudbg035jUowd//YN8zpGXyS9++ZwmGJ8ePPNds3r0e+9SMr3dw5G3WObvj/wzpOlX
Y5b3+NN3w5Wf/bNDcG34G8/R67r4938AAAD//w==</cx:binary>
              </cx:geoCache>
            </cx:geography>
          </cx:layoutPr>
          <cx:valueColors>
            <cx:minColor>
              <a:schemeClr val="accent5">
                <a:lumMod val="20000"/>
                <a:lumOff val="80000"/>
              </a:schemeClr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Sheet2!$S$10:$S$60</cx:f>
        <cx:nf>Sheet2!$S$9</cx:nf>
        <cx:lvl ptCount="51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Sheet2!$T$10:$T$60</cx:f>
        <cx:nf>Sheet2!$T$9</cx:nf>
        <cx:lvl ptCount="51" formatCode="General" name="Pig Crop">
          <cx:pt idx="5">728</cx:pt>
          <cx:pt idx="12">3437</cx:pt>
          <cx:pt idx="13">1464</cx:pt>
          <cx:pt idx="14">5568</cx:pt>
          <cx:pt idx="15">1019</cx:pt>
          <cx:pt idx="21">593</cx:pt>
          <cx:pt idx="22">3138</cx:pt>
          <cx:pt idx="24">2745</cx:pt>
          <cx:pt idx="26">2261</cx:pt>
          <cx:pt idx="32">4819</cx:pt>
          <cx:pt idx="34">1137</cx:pt>
          <cx:pt idx="35">2250</cx:pt>
          <cx:pt idx="37">552</cx:pt>
          <cx:pt idx="40">2086</cx:pt>
          <cx:pt idx="42">793</cx:pt>
        </cx:lvl>
      </cx:numDim>
    </cx:data>
  </cx:chartData>
  <cx:chart>
    <cx:plotArea>
      <cx:plotAreaRegion>
        <cx:series layoutId="regionMap" uniqueId="{997D4FE2-4B2D-4CC5-91A8-5208C5924A27}">
          <cx:tx>
            <cx:txData>
              <cx:f>Sheet2!$T$9</cx:f>
              <cx:v>Pig Crop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1F1pb+M4k/4rjf688pASJVIv3llgSEm+7Th38kVwEkf3fevXbymZdCfqTPbtbICFgUFPWk5ZKj6s
qqcOqv993/7rPjzs829tFMbFv+7bP7+7ZZn+648/inv3EO2LSeTd50mRPJaT+yT6I3l89O4Pfzzk
+8aLnT9khMkf9+4+Lw/t9//+N3ybc0hWyf2+9JJ4Vx3y7vRQVGFZfPDZux992z9EXmx4RZl79yX+
8/vm5vu3Q1x6ZXfepYc/v7/5/Pu3P8bf8ssdv4XwUGX1ALJEnugKRQwpTFEQogx//xYmsfP3xxJV
JxpGmk4YU2VV0ZH2cu/NPgL5zaH5dpPkwcvV957o6Xn2Dw/5oShAmaf/v5Z88/zP6t0nVVwOK+bA
4v35/SL2ysPDt7NyXx6K79+8IhHPvyCSQYmLsyet/3i75v/979EFWIfRlVewjBftf/voF1RWf320
Br+HioImuqapGFEqU6QCLG9R0fGEqVhHKpNl+g4qq6TyCm8f7z96pPdheSU6wmVQ8AhxmRsfLcLv
4ULIRGE6UohMsUyQrJC3uGBMJpqqE6xhnVEFEfpy72drmT/s3eTl0n9uKn+LjfAYFDtCPP5afbQA
v4eHIk8o2AkAAQ6MYqSP8GDahBGkIB0TBWkaGXuvv8L93T76hJX8EBxhMih3hJhsxBdiok7AIymq
DFag6zJmI99F9QlmqkJ1JDNFRgqWX+79d0RJ8tL9JvZ5EnqfcWCbkfwIoUHVI0RoNn9Zpffcxu9Z
DdYnqg7xg4HJQAQBCEZeTAUIASOVaIyqL/d9Rme2b/ae93LtvWd5P6y8yI3QGNQ6QjT+Wn60Ar+H
hqZMMCUYDEXVNKYTVRmjoUwoIjIjmkb1XxEBV1QEn3NhT3IjRAbVjhCRzezrECHKRIPdL1OGsIoV
jYKHesOJ8USldDAhiimlCoGo88zHf3Li2T5KC9fLDy8f/eemMlDqV+IjfAZFjxAfcf7RQvyexZBh
/RUVwGEaRHakjfEBVgDpDCJYYeDkgI+93PsZH5HE8eG+9O6r8uWD/xydN8IjbAYljxCbKyD2X5ZP
0gnBWAY/RQhhMpFH2GAZTVRVk8GXPTu0EUO+2oPVxE6ZxB890/sx5rXsCJlBxSNE5q/bj1bh96xG
IRNZVxCFdF+TZUTROM5gPAGKrOlgWzolGtJf7v1sNX/lXp98hpD9EBxhMih3hJhcfqUnIxNEVRnJ
kDI+hf4RE6MyQCIDK5AR0xlRxmzs8pBHSfwJL/ZDcITJoNwRYvLX6ctefc+R/7adMH1IXAimsqIp
8ih/0eUJURjTgK1hTX7OOV9H/7/yYB8X++KjJ3rff/2UHKEyqHcEqHz8iK8jzJvf/M2KpaJPiK5C
3CeqLsuQxkBF8jU709lEBwCZrCGiMwQO7QWJZz82qiX+82O9D9JI/I0mx1GoPPnKcI8mTIdC5VCp
ZAwxFRb7NRiUTpgCSaQMAeUl1XxtLCeHOC66sN7H3v4FpvdM+H0s3kqPjGZQ8wjRWX9leKETpCiE
YVWHcgtS9FF4Aec10YgK1X9wZgOPHiX7a4gtnyoi/xAcYTIod4SYiC+0GIVOZBUq+0iGsiUhEGXe
WgyG6oyGwWIUrCuQuygQfl5bjNiH3mOSf8peXsuOkBlUPEJkzqCa99qDv9HqdwOLMoHSPlOBZiGM
6S+FSzb4OiDPTMHovdLYWVL9nwqXY/k3uvz5fVD1CBES2y9ECEI7VF2g+wK1Moj/vxQuERQuCfQw
FYKH+s3QnnljO0mY5PuHT3RgxA/JESqDekeIymbxsjLvRdvfI8wETaDQAvFfA1IMLbHBY73hANAT
o1CoQWQIQb9GmaHetTjkxaH76JneZwCvZUfIDCoeITKG+dEq/B4yQJURYhj69kiFkPJec59owMyA
Kw/+bpxdGocQqv2fKWH+lByBMmh3hKBYX9izlBnkL7IKmclLefKtuTDIL6ksy1ihBIg1xaP8xQIf
5j3sP9ol79vKD8ERJoNyR4jJ8uyjJfhNQwFMGKy6qquQ90OhZeTCIKeEDjPUAyhUav7uab4OLMtP
ZvwvciNEBtWOEJHpV9JkqHyRYSRJYwAMFFtGdWSmTKDArEIHBnJ9YNHjzv70kOTOZ3LKH4IjTAbl
jhCT+Rd6riHQY2jtU4VSfSjxj6yEQWdfZVSjFCGsAzsDzF5byTyEjn7iFS9X36Me77uun5IjVAb1
jhGVzUdr8Ju+S5/oMG2EFJg5UgZbGdXDYAZGZpjquoLfy/Hn8cPnBsV+CI4hAd2OEZIvdF4wVImA
VoFjQs9jFKOqmA7OC0rMw1QldMh+JV7zpPlEfH+WGqNxnG5rbXyhgUDWCLOrQKkgR3maOHpLuKgG
8xUwfwFRZmj2P+X9r93Wep934T5++OiJ3ndbPyVHqAzqHaGNLG8+WoPfdFt0Ahm6rECUeA4n0Ah+
nTUyFdwWdCqh1ELIUAgb5fJLgKi6Dz6RM/6UHKEyqHeEqKy/MGMk6kTBqsx+TEzit6ho+gTmxcBv
PXeIf2lIrvdefPhok/yToTyJjfAYFDtGPOYfLcDvWQkMHDNoAMOAmC5r72TwYCUwCQOpog6gDIxL
fbn3c7Nr7d27nrP/xDDFT8kxKqDeMaLytfEdqxqEdgxDSATyFPBNr30XhQEl6A4DZDKMU7yDyr4o
9vduVRzK8hNseP1WfIzPkUb8L6TERJsoBEaQ6asW8Gt8dDIBxgzTr4zRp0kY8HJvIr4HA2JFUu5f
Lv/nmcr6p+gYl+PkxeuvLLPAYB7QXSikDLXIwVe9RgXSxyHPJ8AHkDZ0WPSX5X/xZUXhwX9p6r18
8Du4vBIeI3Oc5ZbtFw69wMgrJI+ACfQmoYn/FNdfY/M8tsdg4BJ+GsAZje1t84PzmZG9F7kRIoNq
xxhjvrbXBckIzFZoMMoyJImjYsswhjTMXMDRl3cP5q3BVJIq/6SpPEuOUFkfaa8LaOSzd3/PXfwm
H4PIDlkLnP6iMLg3FLne+jBdnzAM0zAKHKtgfx+nfB1ZNoe7/HPj+j8lR6hsjpMln39hvFdUOOYF
p1dfz0y89l5QAoO2JCKQ1qgw9/oLSz6HKSQ4m3o4fLRR3s9cXomOcBkUPEIftrn8aBF+z1qg/6hA
ox4zGCYGOvzOrIsGIV8lMD2maRrM8/9yuLjef6bTtTk8y40QGVQ7RkTWX4gImUAsUSCcQPVe/zVz
gaPeE4zgzKQGxyX/Poz01n8139aH1rv/xAzF0Kt/kR0jAyoeIzJQxvuyyAIHJ4gGXRWYlHhvFBwm
xiZAiYmsIzhdDBACH3iDzNOxR2MffCpteT40+SI9Ruc4q5Xb2csKfUHch8XHwxQFcF9Zfj4c8SbC
QGYDx16wTmGKQh/6lS/3fs5dtq73CYt5lhqhMah1hLay/cIjkxDvYZgYiDG8/gA9NexHLAxqywjq
ZgDI89DxqBG5DUI4h/+Zc98/JceoHOexyVMo5n2ZB8MwRMGAGsN8JIVxr/FgPlTFCAxXwpHK948W
n7rwMo9v8+JzvZa30iN0BjWP0GbOvjK+QOSHFvFwdILiIbHU39rMEF9k8HAwcAGfUTig97Iznj3Y
2dN060uE+Oc98z5Nfis9QmdQ8wjROb9+WaH/e3xRwDY0eJULnAVTZAK55VtwIK1UYBYGTu8hwOfX
Ztj5of3MgaO/xUZwDHodIRwX518IB6w3lCFh5ktnw0GjXwaNh7OSFGov4OfUp6HWl3s/G8tFuXdf
rry3Od43kmepERqDWkeIxuUXtlvgyIQKBZcf88XDnOpr8kXZBLgAAqcF5PgdNC49GAX71IGJn5Ij
VAb1jhCVK8iA/9l1/2ZyD6tO4CUvBMGp4qeK/ltU4LiEBvMU8BKYp/b9L63iq0NRfvu5wP/8WO8b
y0h8hM+g6DHi85V0DMbu4Qjr69eGvDYa6LZQKDDDhBIQNjglOdSXnzF4dmFXXnGfxIUXv1z+z/3Y
K9ExLMfJw65uPlqE3zOb4YV7OpQhIUWEshj07oFnvcYFuDO8IAFmMCDdxE/t45d7/41Ll8DbAJ2X
i7+ByovgGBNQ7v/DVP75VXw/3ldo7Mu9+fSiw1dv4/v40ydnAS9eHIl+5PWed/384c/vYAg6MK8f
L1AcvuSNUYxezfKL5GFflH9+l+jg+jD7MW/ZgKsbLsuALNMUmEbTXgbN4qFsA69hhLkbpME5TZ0q
L4SjGBj30xsah3cywNGzl9c1/Xi75EkSdtB2+7Eif//9W1xFJ4kXl8Wf34cGRfr8a4OGKoGDOvBN
8HoOaE/AiV0NzD6935/CloLfxv9FJK11Mkb7me4U08DT1krkmswzpYtsFc6oJnrZyujCls0kM6rz
ck/unfPykiQ8jo1On9qd1faCSldluqzsKdY4jqepLtTc42im+0YkGXHA3Yug5Fk8T+3TcBoZshXv
FZ8riol9HtmGe4EfsqVu0LluqD5/hck7OmL0no46vBxGhfeMwf8g/X+tY27LHZYj1s9QTy8rjE/d
qp9mTDnxG3Jf5dWjJEkNTwPvRvUwtCJ/bIh3bg5nzN+5O5w/g0IQAb6uKqO7J5HdZr6j9DN2oTdL
9Jic5lviCnRbWtGja/PY5tUjPSOniW2QpauL4Eyy2Fo/Y1T02yw1yQ7na7zKFvI+2vTzYBdURrHx
ct7sqlQUprfp9ozwLufqGfWnvW8ks/Y+uXRXygmapuzgwHSKKen9ZXAIGlM7ITeF0SS8S3gPMusy
4j3lXHJ4dZtdRBd1ISRlrkY8oibVDaXnOBU4530mHJ8Xq2jVWOih5bUyKylnmRFTQwo4M/KzbIMD
gZfFlC0UI7pNLjDi7r1/DupY7VX82E+l096zvLU90yoeyLzeO2zWrKqtbyJm+YduFhmV0XemZ/Mg
5Y/yMitEqTvcl+bI4cVd3/CKcsmI7grKW2JI8/y2ZkYkm/kFi3hIuCybssud8yTh+oVdTEN/1530
VDhrRxM5O092wcEhvI24tE7O1Wl/ymIeX0XNOWp44huwHM6qu473mtUEwva4+uhngq41bV7jReCY
sS8cZ1Yzq2lgQYzW4QrlAeFad11HsKfXPQ55iM0Y7QiyuorTXX7bLLW75MTelslGPmsUzhReJzPP
EW4p9FNvKm2iRbNxFnU/c060ZZ2IztBCUSgi3YeLjPHK5e4uMZRH33QsubKinKOIN3elbwa15Qbc
1wxV2NdyYabJiXdeumu2JJ1BGxFrwjdLM172U2K5JimE7ptezNUb/GCvU5lr6/66cLhuRFtbhLfu
Wl4rDixtkRpSLHrMI5XbPfendNViHvvTbsmudJ/HxOgSIzzku7Dl7Ub2ONmiG7k21VNnTnPuUq54
IpFFg4V+XsNK+DwoBaWrrOTyzN9X81xEW/kUp5xdOHfapiqWpcS9K/uC7XqPw9ZORV0alcqVubaJ
ts0clWakrOiuIKYUmuksvmusOBX+LJuF17oB/kSfuZXw1/qJftlnPKmmNBWtWYoIrIOHh3pDYDWX
sn/uJyLbJnNtW4RWr3JU8cjjNFg01/IAGimMquYyb2wjNMu9NvOMMOPY1F3Rm4UkEkvfqQun4u66
SIUWcbWZY5N4XLvPRTcoqFmxSee1z50eFpLjZuqvu5mdzgjlucg3USSqubsOfIEJ+EClNDok6tq0
kag0o3ZMB3H8EF64ZjhTboKch1OZd7P2JAi5Nu1coc79i/K2M2bdzL0gSEgpjx3hbGlpOCVXz+19
8SgViyrn8rqu591VumhNonN9V9m8bbk07fI58ng7bR1RyJxtlepC39Xr8sZd+BqnN90pukJGZLiE
o1O8zZv/xTlDrvY2/gyDP8P8KLTJIa8eCuWvfbMc9kxtNDmbFU5pxHo/lSN6xbwCakQfueFfnPBw
G3hBCLz3AIIdvAvk7W3yXOoqZONspuLmfLiF3rXzzmkPfeFFvItKgfoM+sEf3ROGZX6JrlAugM4/
DC/BMWQCrZq3t1WcjGitXhQzLEVXSufZptrG/ixtnZzHmiLdYrXgoR5adnrpOzoxMNsnShMbtlaI
mkranKTdeWLb9axnMphamPRWpca89BS0Cqp22zpSLjKWFxZWOlV4yCMma2Vm5TJOrb5PGh5kxaZs
wWWEfWjoCVkiJfS3ca9kK9J0zFB8ugg0y86K4lJOK1Vo1Mt4jSpdhHEimQrrT8sosi3Y5VRyupms
1LxjyUWp0urMUQt5rYfxMvPT2ogCKvGcOOlcL4tVS2Nv2jkQyGyU3uh1MnfUbehE1ArV+8ppRBZX
oZVrUsbbiktJZCVZuUBRgKcK6ue0intLC/yUkzifSppdiSbPRapLnmiaEGwjrk+8GFQA2EtwB4zH
emFlOZYWCYoywVz9Sk5zycj1PjVw7j1WeRls5CYvuJegs0CzydqrM8LjXqvBUckpT1RpEbBupmb5
Tgu9QKAuslovczlRYwUekj3K5y62wafGbmvAlrO5E5aJoTpY4bLUkynJIma1KLYkOXC54iO6Lgu6
9kkfGxQ1EPgo2Xa50k01idw1eks2emmSUI64XdFwVteyxFGpFvOgwGbb+CdKIt3DIVJpEav9uSrv
HXhenrDoIU+IPVNTDeJZL2/9uly7khqJMtFUS/a0y8pTe5NEECjszuWhBiShLoCj5aTnvaadqb1z
htJc+AHeIObOpE49we1D1qqnfSopU+J0V62WXqYttFC2FXIjs2iL09aNz3zbOZe94sFnbcZ72MA9
qQKhFlfDz6QxceMxs/ck31IjxXDaHhsqkkDFgMxqCAmxXplqrykCxp0MIkeVGfm+InLf2bipeuHJ
/VqSUCWIDkgzeZH4iTSVQiLN8iQ3/bophBKggudVcxmnkUCsSUSbOsyS2kMHWx1J4Xmbyg827RZN
F+fg+IKIo2AqBVXHNafKIVBoJ/C2bYd3EBnKTQ0IdLYDLKLnYb/GXWqkqWNVzVlKUlGmLjxHYKRV
aJDOncaoMgbMkC1ZbXjQQ8eipBKKqxpNTM28D0XJshk50dIYIqjOa9qLOMlEGmQGiyqhYps3LeV+
PofJLRE1nrDxrVpLguaIB0C8YvXgu/u+Petr1VDa+oIVzUpX3DmjyCKpJ2jQ86LveAEUrW49bRnR
XFsqjkOmXhRtO1f1E+7YVDYZHYJGXikrW6pYxR266RXDT7pmrpbEDnmq1kYX42wua3E386NqVgQ2
SbmK22oZZ/mplDj2lCSOY7SBn4tEdfHCKXq8SMHz8VRhhcFq2Zl1db3AVUF4YLe2SNPYZBh5iy7x
LFpI8uLpD62T5UXo5cDZZL10p1nJTuyyjkUsqYXh4yLnpFNSs3FRsGxJEyyotvcDG0jr0yWPXcV1
FC8SLwqXT1dUVw+ef6rle7AIf9mrsSqog5GIMlKbTq6E3C1DcJ+tHtoLt5IPmSNLlizXnnniibDj
aNufFo0AuggUIJ0xo1gnOz3i3rSmAiijfSNf9DP5xk/NwsjX4bpd430Y8GJZBELTDf2klzj47uCm
OwPbz1atK9rHfIrNGhjCStmwG57sXMbRjdQCW3L3xYpY7bpC3N4kd9ESKDviasjla8BIu2bL4syd
EcMjnFLw81uaTmnBwdNH2IgILJRApdEQIy8E3aATPeAY6Glg5NoC6GztcDfkjM7xjhlA8BHh+Q0u
REdXGHwCMSgQRKH5XL1jJ+yBzbODV9+4vRH4BikFqUCwfswUU71sVnIl4o5LuogDYD0iKI1wo0/p
ZXIORN45Yby9pFM6RVtvSnNBIYjFQDSUx/C296exYHf9rd9zOs0KM5GBafMOYhOEPM0ol+UMZ5Cq
WPVSbheJswhrcKC6YP6GJkauTjW8bALTka2umbXMUoBdNaZSLDGZqz6oY+blUrcFWuc1B1+qIp4Q
XmQ8zUyv5Skb+LlkNtqJikUL6u0y8E3LyGxMj1muxGkDDgHiichj0WZGAWuYms5VWE5TQwVyumHw
5AqQ0NTn+bWcThVsxY1IOsECHqpCcrm6lRfMm8Mf6xjUK7hkc5VZLOOa0VzDGgdgX920RDxXZjKs
h7ZqK0tuhO/yqDY7iZcl90xvl8BqAbs8qLZQ8mV+l2QDPBkvWhMFvAU3vtW1RZBxyEK0+LSp561+
I23AhekbVV1oN1Jq1jPYFpE0hyWmDo+cM7ohD3UJ3s+ElKxMF3nt8hKLHjgjO6ebOOeFv2HeUntQ
TWnXX9pbyJ+KmzyCrP20PG9zA+7t3AL1vY5X6bx+gJwsLgQ5KJa30dbRvkoEUnh51Vx4rfA0oW/A
bAKzTGasEVoskovUys9cSLVKzm7AApS7CJI136ixqDIADdJNkV1kjkkMdRNcqEBVe0PGS8039dS0
jfyqptxpZik8/wKeF1Vr2R/SOKBQktmWnCJ+ngciyzjNptkFdnnnzEFN+Oq6PknwdZKImHHGVo5q
eIHpBwIWkUIiuQlyoa5wZtKlvWCQgTLIawApC74jCwwAKDaQfVkFl04/jTShBdOwWkp3JDa9UwfP
ql6o+jQDIrbRt11kop5H7bqd16ug4Iljwc4l3JZ4Ns2XVWC1i3IRrH3HAGYTPnS68K+RvgpXdjyD
3FazRQxkO54nd3nGbcjmuAvcxOH0GvZV14vW43Ul8oRLMxl8RnXnm2QWF5CZu7O45ZQZwXU4LTUB
ZAASsMZsL72UB9tyakdCaoxA4UXNJVfIMpeYaBhsEeFoZrPKICGPjX6tw66BFBXqAmZ4m0uQuIhW
Fe4OMvJ4EQTn9RRYnn7OdFFdJcBw2ikTyrwQ+Bpb8lS7CKdQzLmJEO8hfMzDtWcpFzHUFUy6WibY
7M+ayGxPMsSzk3AH+cxNaflzzxNkHYAbc4zU0MFxP7ged2bRhsD31tdkym5Bhx1kuiyeuYt6Wvfc
SUHrMDJ6U58nidFuHSy6XCBqxYmFNvZpmfFSVJDVpaIxIC0vT4utdJMt1bMK/nLNdnrCb915sbSh
kAI0YWe3pl5Bsi3a+szvLDbtwenPdUu/k83oEkJoeRK7HK9aK9k4m/y+V3hHIbsKPKFvJUUQoFsX
6V1lqGvwsORc2XgXwdKZEXnhKAvSmXbH5Y53aBYGq7Scp+hE25E1PUsuo4IDwYR/+iV2DBt2nTrL
HyA1cKGgks/xNS0W/RZSug1EGCiFQI7o3ZU6L2WuO6YLxkoNWomQiCgyUnsB6x4Z5Dpbxh5PiZlf
Y8VUFNgGbKOWIscWlaa1PXOlWYstwMl2LdAlCXaoXSVkLvsCktQaKgqVFa+hrNIkQBZWkFXihyK7
A1ahZ0ZSrsjOPZe4wji22E6e6mfYNbKQJxp3kJADTjzhmXnF87krG0rF25U384AR6Jtsk7sQkDaZ
JjBY5WOdG8octp1z1d9Hmyc3R0xnEd1CdaXxOb6NnBnQIt3sTqJpsgh2jrdQ8J0rCZ/tnGbt3TZA
vMJlny9Kl/vlkqUVMN41OP+qWzjB0m7OKww7XXrkdTZl1Ez8E/A/etdBCnYeLOqzznTv8ZWkG5AR
NOvwBioQyjXeQgGkVjjehvPeyna45D7wuZ1zC3EJnIGi7PXaqtb1Njn1Cq7el5ZTiOgKIcF0Q0NC
hwVouA+hDPyjA6mgwzVshhdteuEwYOEiUKc6xJbEgqCCwdvd+LclFcFWBl66a69t+0zyoBomyrkC
O9aXDTU3KrOvuH3rODwIeIzN9C67SG4Te0UuU+/UP2HpUldn6sy/GYinZHn7NuEk5LVn5JgHC3/b
K7MeAsUVnqUWmVaii7gLBZEZmpZzSE+rtRcYbj7NZKs6MNUoYw5u08k48nl1w85Qv7HP4hk17Zvq
UKY8BRZwXic8CrmSG2AozgaZ0QVFwj5JdkQ4p+kq6kWw1wKePSpWdZtCfeOxW0R7WdlFniggqeth
2etl08CW5uEZxDxvp4vupEZT1ZuXC8/sbkllZBfg1ZUI3KRwoDa2CZb5WZ0uIIooM3apQZky4voW
Ckp7xUIH+AtWp40zb6HODCXWdmr73M/MEAv7XIbq5VI9TaFY4lpuuIsOSg8s1owOKuVxsOv1ZYAt
yWSxpdCNw9P6pNbmNoTFDt0SKLeE5K7uESQniBPnutciIw8gQBEzKawETM+DxLYh4OkaWQRVboRA
gTIvh0TdpGkDQdeGshqWOVl3kKBfx7Gw17nyWOT3uWvkJ6BTBzGqFvbcOQCHibc5kISdEnPbESGw
hAUtzTw39UCkN34FHJeTgw0wxgs1gPSDVxdNwGEfu+f1qn6g982trfHAEf1ddoCsUS+MJBf2Y6FZ
LQSaBnLmBdSS1Sun5RCzUCzwlC76dWdEq2gaAbs0Go03mwBoRp6aMZkmkoVrI12WNc82ntkj3mGL
PKA5UERvmkfCWZJ1NoOCH7iXzHQ24U0896duK4q7KjUplDXPs2VSiLDhECm2bJptGFuiaXuoD2wD
u1JyRHTer911fK+fO9tyHfmc3Olz7zJf1bALbJ5dtp3VxY+4P+lUHocCUq/On8cJ93KrvadsmkKb
QodUhjsMNrpUGK0XKaJmjixI26FlLxNY5zZTnUUPWawL5waWjRPiZfv0AUbluo5KaYqKLjdL+PfC
eDV8+vTH0+89/fQkRhsHHHkQFOCUK7zUWw9nz7+d0D5d2N1J6JSzJvLdXYGw4aitYsDkCfdc8DNl
VhCDoVw2qQzrlSpOO41SDRt+GwGXZ4Kq/tZxWzDsqKhFlGLPUGmw83R3CW9chWfTS6jckghZtQQR
pKdI53acEaMM0oDLdRBB/UgG56Ellif7wKgkWlp2h8yCspwHOYJilK5CndN2HbP0yxscaK6ZVUVz
hiOXe1EcWpkMFXakA+EuobFlZLbfQiacnxWFwozEZnvZJRC4pNRwOsWgYe4YTh7KhqzT3GzCHIrm
sh1Zite6l55nqRkhQvIptjynzEWt2LmVqV4I1BNCYZIl5WkG7IgprqHrPuN560Cy1hJI14pmSSqI
62nQQyGFNUvXD3eSnfWiRtheu4Vyo5G+5j34B78K3HncQSWTSP5pmjQLltIlheBku9myVpCB+7AE
/ggMuUnsXejZt0QJikUpx1CsbyF99sH/Fb1qhYHVOEm+kGkyD5wl5NcnZYpCQyY9lMTlKDA7L4JM
pANSEZVk7jT6hRtRV/heZbk1WxTUWdlpe60FsTyvGwn6ZKV2Yvv7sMrzha3jA0lDSMtq1pp15/tT
ZHsQf6WpX5HwhjBIVuyg1kXPUolHfZmbkt2e9s4uimP1OqquCylBokXlTVz1UF5uDM+3zzP1EUtp
zhUnvKzdEOJqFrRQU9Mfs5gucdHmXJJsqJzE8AxRh82sJf9D2Zd0V4oz2/6Vu+6ct0SPJm9w+tZt
Ou30RCubKoQECNGLX/82Oi4fp6tuffdNtBShgGwOSBE7dgTrwUschL7Ts9Mm/a4d/WyhCf9zYiFg
JERDSZqv+NDzHQOWp7vpScdBsuuE0yy1kwD7jgZkGNLh2cx/mOchOnXN0qOsAAKdh4t6ouuIt5vA
pc4yEx5ZNNzbkQrwdObT7SQDtZQlbxe1d+ym50E7z33Jb1Bwve6pD7SxV89ti2DMXluI8E+S7KVb
YbMeEL8DT8viESF/ntzmEdGL2pAvLQleylHuOr2OuqUTwL3XOHXMRL9iV+aLLknxN4h/uqx5VuFw
4AUC4qqEi+qr9qnUTo7Dx4evPdAf9bhyM/YjiOAaZ313jBUc5qpABiFYKBp8o7n7UndAHGWABFab
DUs5mJPqu01aIWTwOFIoQmfxOsvzrVsX6f6Bh0gqKYOITnK9VW6GYKYhC0/H99TEXx0xIGyKa/jT
5Jushh9ixEmTlGxrKPCgot2HWXuova5EoqcPF4F40pHKF8LHlpITRMu8ydWKZ9O6LXyz1sZrd0mm
owUts+jQuzgA4vRLNwZ8G/vbHnGpaHuydB1yP+KYahraLp3sC+PiO6p5SqBPsVwnbbv3cl9u/abC
uehRuvR74BZO6pf7RgPRy5BBxBa59o2mi5p1K+Ij35Z21W1Cy/tsqJ9cbWaYzCQL07gL7rYPdGga
PG/DUxG0YpF5ESKZ2EQLr0HagrVLMSikk0mc7ioDCDZyNpWr7n381+Lp9MpdHcClDeugWfSyexYq
hz+SIxeDPbw4Uf3VTxCiuaX4FrcU6SvBzE1QFkuRJl/6QZymqFkxL5CbpCRbpRBLjz331qHjmJWQ
xrutkAd0iOo3Ec2iRR77S0mndBHI8VEkGpBCTr/rHJGr4sXT2OFE6vFboatWvTBjOy0DqW8qwAxt
y/7gUbDy++65UkIsGxOIRZQLsa4MEmskGA9Nf0ga75WPcGSr9huJjqlb3SCvsatijQegbf6gIxL3
RbMijYaDX56V8YHNFOl5+aCScF9o/QiO481Y1dt+iJBpa8mwL+r6V5UfqCHf07TAcVp2ziLJJrFw
mhxgU5x/k86mkcj+1iE/56r3AI/mcHgQ4phv3yNDzTLUcOwbrpdlD5zUd7xT2wEVqZ05Vk2Ghywp
4XiI7J7U6TLMw2Lna6R9R9UtJ0Uf01oUm7wzOFhltWuaad9G/YGJmhxV7ailIPnD2Lff+krohS4m
uCdeimAZPlFR9vfKcb6Pfbc23L9N+/KIL13dDiNN8Wt0zWISCCXdZpE48bjJGx4t0WqxWUSFV++Y
JFseIyYu07SBH5XHK0WLJzUOUFWA1eqhP+Y8fSLxuGpUv5RN6G71kOdIrQ5Af3tv22A3W0SJBNzR
+zfu5H3NexNts0B2iyk/hGE5fZ/C7Oimk7MXxL0vEvigeVs9DWOOIDpqH0cfCC4b4vsOz+nSBNjg
Pbr1g0auki5H3IRcaxogrOrjcNuwaiO1v2JZtfN9Z5tVAPr8nLrLzC33fl4d+yR7dPDv/5oBPJdK
vshYcpzEHN4iDjK39CWybQPZBz05EuqohecXgJCFj32qDrINrxDYx02NAJNFOPadTu2FQNwxZeWS
pCLbsLLvb+WoDr1I4lU0pD1+Erri0+BufOR1lgYAUJB5CA0j8z2QVCwHfGp1qSq5n4i7K1SyD0Tb
rRPHdRa8kxLgeLSKpnE1gLGxGrhZyslrlg3B7x+xaeNzxGXoJxAtmXDuTNAW+7AKxKpOSoTshdpo
FZdbMXh/DroHjJs3y+FL75BwnUTRUhuB0KHpzo3HM2R2+XoKyp1J2semSIBrtvWedckujzNgEHV4
PxQ4cqup22cjvZH4L1pmLD5VEXNWVYrDBkkrNLh71KbBG9OEz95YhUsii2+Skaeh5mYbRiESdfQ5
JimAvn7chP7Alhltin2fRi9BMgF1EM4KDV0kkjRlvHCDeIOfe9go13tp+zRcRBEwgWTGrEMvf5gc
58ir6bGWyEBgYw+DtVvhNS6C4UtSqnCZJu6vrujqcyCaLXD8asGDSm961j6kzV7l8Y/Iy8iqKaND
Wpg/hUr5Jon6ZMHwP6SCYN2NwNdcBx5bFnBvGTVmqUe81bH+GWuNky3CI8EbVqzasYlWcuMWUi+9
vnSXpec+MdKlp75DoBCAHaFY1y9zkT3KQnQbJGi6BYi7O6qRypY9KBDTJssZXY3IaJgBuEbaxmfP
h2eAje0ck9EsOnrPGL7/2ppp2mZlf9v7GyfxkJfnnb+d6jI4NMUQHOzskzjmyuy5QuCq5Y8MmaG1
6+vwMCT842B1SW3oOiPpaypYcbCD7vEGYMNy10UFr4253jfSKf/QROXPUJFmQyX1Vj1xyILotD2E
vAfCx1MEpS4CWZH45WrsnTVIVcA0c0RuadUe+jRV+wCoU5h3M4ibvw2dqe6dwo83E3WiQyNMXS68
UMUHj/vRZShL8E/ab9Qd44PzPmSgFwRTqPeiidpDPg+FN+Kvo7t2E4fkoRgSoGJ+WN4RNnjbvgvl
Kdcy2Nps9xst743pdKGW/VSVqbOUv327+F38v2iWObMSG/td3av6dxH3eLvpzKf7Tfgbue9/oO9d
vpz8Pyz+xu37jcn4F0nScvvmr7S9Z/P/xuz79FmPD8y++bo3Xl8U/R+K+nF8TME2gZ156BdqHzrD
oqNfgKoaNO6fW2PS//6vN2Yfqp58tMuwH5IBJeG//+uN1ueiK53voYUABbUddYNe/P9D6wNJEMyC
K69v5u+iMweqrH0PvbbRfuATry93RV26gwz/0L46hyXxn0aNCKziE926feQ9DYH2VsVU061dJdiF
L6teXfqX1TyXb6v/dK29lTX+p2td+j1LFV+lfaWPdkjyXFeLq0xHo4/xPHzSiXSCA3lROs0pKttx
lwZTfboOeUU/illQOEclsbFQ/zmtciTaIpz9zixqU5L1MPB460U6ePbi9pcs2+EWCemFy/laxbXY
yGkwr2EF56V16XOfYqumAi7ZgsQI6HI2saMxmh3tLKooO5YsjcDHmVesLJnrH3q8i9IQvO4xYN62
9oHxJ8MEFCF3Y71Bq2H3aGUedbeOYuQHSIdiZ0RQnsTE1SmfB87GeJmTKgCG8duCFe0QZbU6IaB3
4MTM0wr0zUGe7Fo+js4aEAF4YqlBGs2fkhvR1D3CDZbc8Hk2jQiuahqqVeVuVeM3XynRzl2bK7mV
DrDkserVTT8PzJEYYm0WYVUOSFEN8NcXQQGgq9IpPJS2vXHTdrpJKyd4dNHude31LN3UYx0+8rQa
zmnVwCUFyZNwEvYPUormgKwoGNHNQ0fy9gH/jn6H2ArZ7Flnh/ldWdBMgEY266LJS0E6+J8vsjfK
w37n10rth9Gfk2ZZZ45DIj8OVld58fhhwer6oHp6+80TH7m0fhe4Q35b+xl/ZMyBzxVE7rIOIv44
NgaA8NCMK+EN7VbL1j+CVd8dqnjod4mrs5twFNG6TCb14I2JvwwdyZ/hWZZI99P+WJWarJQ35ohe
GvHVzvL3WTM42UV3ncW+B7pczqO1m4Mp4MYlIGPOkKaw8lD24TYtKFiJrulW/cQ1XPeBP8ajLHdT
3etdOpLkoWp68D+cQvxCDLFuNS9eW2ZckLuc7By2HjulPjKyrDVso7ogXBQVS90FWm2ECzz0alPl
nrrhhqsbEtfqxsyDjocQCfW62tiFOjHcxXuDFYe3Ifih1c+4G8+a5a+eKAYO/o52DrOIA63nS6Bi
zsHv1CteT/yD3kUc7fU94gDXnwqk8ltfI6oK3KMoc5kCzlLt2h9AYLXKy7po3B9RVfBdXITZWnEn
WnaAwZJt6Px0WqTkZMz8m2KcE8txPn3t8yHH4Z2lYIAmaQu/OKwMYG5p7ugUjpcBjjeuyD5q0jFZ
KF1PWxbAdMzH5Rh4ZpvHKbK3DMltz9TFz2xId6PoxuewqW/iUm/lvFvYAbseO4bzPmLFwm4mVxk/
4C2bECfGtStObe8WZ14HcLLjcHpJGTlFjRchPTY94uTPnouEDmsSMnFSU12cM7DKL6Z9OZ1EUKjn
D0fh20n/kTSO9gKfThdKqIfS0Siw/Qk8Mp8+H1jjsVtkHY948oeMsnyfUSnAWKBZdXCqSB1a6UG2
08/yZ9MP8t+mn69tzCSXTgtIKvAn8tTp9EGHZrwtskw8qWHJiqZYMmXYOp9/Zju40RRgDyvkqczb
i77wFAcMMpsk8xWjU7O1tbte9n7FVR96UzrnRP9Xf4Yu67Muh/LRJDXIIb0a7jOvrk8IpcQqjNrq
eyr7Qzr66dcCbLZ9kAAOTeuk+t4f2yyV35sC+YM2U8kuymXz1XGKfSHkYpgQKaZTeedEbfhQ8O6c
mrh7MWHId6BzIRqI2+6l7DXI23XDb4uwQdIsjV3wtxGr09rw157Bpy8I0nx9mZhHuO938axvkpGv
STGxvc7C8nnqCMIg6Dsq4o1phYf0seSvbns7mDF+YaZ0dn1XB2urTvtg34oqe0ppAjpHMMkVG9Ls
1UeG7T88fcnMmP/o21B8ZBc7Htry+/Bw8Cj+/vRNAlQjNCzJfglX+ki84ugSRE6vAUEybTAefIaK
+Q/dlOAoV+aV5DRaOikIiVNj/AeeOs8GL+zGHQA/mZzJU+0TeSqq+m1mdU5S3MlyQgb6d721Hbto
BDIyX3tdFpG+q/0a/+P/cDurI43YVry7R62AWo9dN5xIW4QnWSdiXagpfWkjcRvPL3fIwjuNBt7P
1hR4+ptpP3kfTFWcx7+Ug0qGqnCfI7CjEA8iA1vzNg34wgmcqSrvkm7Y45XcDCIQyBdiRvJApou0
42+z31c/2zljthkBIlyuva6qpHEPXt0Fy6Sk5OSY6eNAK3cv/Kjef9JfbSWryMmKUahO7ViwXSYN
CPNXk+u1Vheq8tYb8nFnL7WLVv/5soKSB0d6w2pUcsOm3HzB4QkYPHHrl8i0SMu1yfAD8dh5kilH
dQGqUzJgHBkY4NWiDWn94GZFvXTC8skVo7j1OPGe3qWJpj7gTP3k9YW4dWdpXrOSh5Pqavm/um6a
/4T3u1z/vBR/gpXe165/3rx2ld7/ZmGZx3uJeHUh3AwVABXC0TEEc7iIg/RsdXZ2HcBFxUIK3kDk
jm92/2TMR8Z2//4mxyim+vgiI3aaP0eH+CRCI4I56Pn9RR555ni89p1fmSCP7VQn90ksxBm8wx6A
H95ouAQ/u9JP7uH6ZGf9rk+gb971/QRQXWnPWPsxzugHe6v30/hnzr5nNX2gbY7MOV5uF3ybv57a
y2zWkanRa5HNqVFA7jCcH2q7bAf7tNmZNUT3HtR9+MGci59vdrl54rJyqSdOVo6CU6zzmTfTU1Ck
Z6e4UD4QR+JnKyuSMsnvW1dcJDVb+Ay8lmws1DELX6c2XybMhMdct83t4A3gAWSy+KlDZJNYNL4W
cJPXV4so/MVCQMVJBDKFL0HyiuBkXeXK/w/egKXoK1tpNgfS6E6AHxHBLujv+HAt2qh++hWrzijk
PPzkl4OUaOggy6pRgjNHkcoFT8pzvlhByt0QVs6XKovUY2a+9wXYVo1IUVhTwyt8FytG8BcWA7us
0iyu72lqkJRyduGkvZMf5OmuqYh3CueZP+vszOquq6pizvZqZ2dDNjy45ZSdhhhlHHHgjZtW182t
nNK3wS6ojo4ICv/SWZMJh+zSLlRhPiJvNV+H74693cZaW0MqkcT49zcl+vubgqQZ4kN8bwYtbBDT
//6mpGGfOWTk/q+wbFGpkWXuqXsfoibDk2rltg3gHYJZ4bcZ6j5mE6vSJX6YPOt9MLLD4MbJZHAj
mzklxJtzYLrgxpsHq89EkK+pcYPlpwW7CuosIlsvW7cdddq9mrI4v0ECRKwyr3jRyHbvQxU2t83Y
Nbf+PJv1KojM7mIrRSBvQRU/9kEPMq2n6F0cZ8d6qPwnX5rkbl7TJPmw1sxSAIxT4bkEedTR+2ao
xNHOxGDeZvn77Lp6naVDLI7Sa+rtv/82KGL/2zaWoKxw/qIpoXM39E/FJTzmLBeG1L9kW06oS4or
ugH+65zzRN9VztjvrXRRxS4qqeqyM6vUB4Euv8iztV0XMgMNLa73pkycuRgz7JHVUx9uYxesbYbu
uatWDe2CVbVYCjU530KvfFBV7aYLACSmRcKqTv270Sv168CAW+dtSR4Jn8Y1SjvYWVdE7L2s1Psk
4v5Z4tAEcV/Uj36BMjfT8PR1viOXwLBxx4Cl8gF5+HoL7gvYTIMufuIzb1s9DuYl6wu2npx4OLh5
xO6sRV5Hww2SWAJA+PzMzo/nGHTkFNtndtBAqEOkozfXlauh8sC095HOWZaD39xTMJhygNGPgab8
0Rs6b5XRpNlY3btFO4Kx6Y7sQc/xYzjxcuMxIPnNLFpdlsfFRlP4frGNONN3uUSkdm8Nrc6hQqwm
VzT3duF6L2ScsEWVHrIRjdMeAg2CRJuUN106Ih6eZ7FXqJsK/POjC0brJ721sIvzldb0elE4X1nP
V77f1lpYvTXzsvFyW6v6dPnvt22o+g9ndvK3hx3VygE6NiVzc2ZUPH3a7dsoI8LIkuFbDOUK3yuL
1KKbNCJ0gjAdTdILJOkh6pC5i7AW00pNiAkXdvmToUg4SO0Xc2s0zvewlldze0sr2lsmFSqIkKva
ZKI1N1ngo3yxZXl3Ux2tZhp8cyOtOq4E26QDGZGsbEBtva4DtUV6Ps7ldnIzc3NZfruLCxRpUddF
uFbpuqqTDuxhp6tPrlC6WNmpHRonZ8ciXVuBDEF9+mB8NTPzCsfn3I+oVkQva9zOqi5T1mU4gGKf
bRgy8uemLM2mgs8OvmqvzlZnB6TjQWO302RAEoqgbA+cCf6muxpy2r7dwepoFVJ8F/EdB/+n4D/4
FPyjhpmSAOEX4n/sUKAmfTqL6CRCWrXOD9kg4QnsAlVRNcqAXdWNK3tGXM+SpKfjTfJqFVlZwdSe
Kabw9UpOSPVZe6uzsymbxpv+J3aS+a7zKXW51+/3v/yhmYj/jPEQyLFo7ot56OMHTgJ9d/EZZscB
IfhVkyaFvKvEKei85Yjf5V6iGOSROn26agIVbFMQnx5RWSWOkfY0KlWxOrpj+DhfEDDsA1YFxBUX
IMWTN025tb6NQ1GTjXdG7ayYFrpbebmrdmR2gzj7a9Ui79dVi7zbVTIbf7rWlaR8UsVQ7Kdq/JOB
VnTHCS8vg5P2v6ZKunursotdkvd74dV/Fm5T3uXEm1Yj9Xz8SwpVdhuBkt5+9hxFj1oV45nwVhsC
vkoTVuuwYelrEzvLmnH/ZZrYKk212rKx4yscLvyx1z5/dCXY0Wnr3FrVmI0KjmzFV0MocMZ1g7em
bVeC+JX1KG5S9FajXP42nmdVCKoq0JR8f10YJQU10JmW1uyqtzfp2rL/sACscFr4xIGzkbFgOva1
Broh4c0JlDsTJ/rZmnh8Mb0qN0j+o7SuqswL69Rt1IF9IDn/DxthjBzOb8ELUDESBARMgbnzsx99
wsC6gSU10dP4Y6yB9JNFOYJWEgVjeIafdq/CgqFcsg3+9HtOj5Mg/SNg22Yn4wL1RbNoh776EpWT
frCCl+G5QZtvtrEid8vwnIrw3kodEu6Pfcb+lLlG+XLvVDfAVoMLzmWMs1bD4BwthnXBqvKEgtPa
53J5tfMtikU7ttY0XDn5wTphBYWnLKucrKzfpX4XKRL5qzauNkh7hWc/V48W3LdDJYu7tK+rGysx
/ATr3I+j9SUbIOroaq9cA8YlvNFDIEB5tLMiGpMv2tQnsOlA7Z31gZHBgbYs+dIm1We9PxC4QwL8
2cElqEb7D1tbOGfFPoYyLlrhBRFab1A0kA6Ab/6+tSXaa1rTROpHY8AdKxmr923R3YjRSAMKBh/P
YP2hsmOeKVk2+6hubhDPNeHBGs9iMTBhFtR/yEkenykK1HYVpfzQOkNxjsUUreOyGB9xsoAElWXF
97gYj7KrUIBfo4I17qX3K565XyUJbzxggmeA+CUQrsQgrwSPRE/o5AFqkCnvylguaDxtu4J5qBLx
ZPaHV2YopDa8WE7z0XMdIp41p2Qerrq+rBbEBdks9igK2+HetQ8KBOeS1Ttkkf1nX3C1MlUQ7sPc
8Z/bKDkxj1YPXW6GB9GyI7ZA+bWKb+N4kif8VeTJzuyQTDX4PChKBb03d3dWV1OUgXheSraXsBmJ
py951bDtNdC2sflVtIG1jbvfba3KWkSodWJh36JVQWqO1wF8T3Ms8mJXFK0HjszMB7uuXuSYI2EF
XgkqyIbgdoqGVVcW+uzPklW1OHWOpB3PVsIe86bvFck2RpBhedVZE+RwXl1wmLYDMN76h/BJuR7a
Mdr7JUgaeWXSb4Vf+ktgl+aoTFE+zwxKq0eNt9obDroXkDn+zVcNsCg00b4FLyS6d4P2KZr1aDOC
bCUdGUrEUGGnPAO+zYLp0TXHfhyix9JX2VOrNhZ4ChpQByFY/CjgCX8X8tks7T+YpdlGC8rX//5K
oWPk314p7I3oH4n2ePAc0EX691dqRDV7RVFs/qPgeF/QgCo52cFJJrHRJkfd1rsu4K0BswNA+MWm
zHNywpsXvltY20+itQ+JKRd5gX9SrNtH7kzmIEAPvbODCckyCOCJXFVRBkKl0WAIak8FFzMwLeQm
Ik2ytDp/kChZ1lRvQJkbl9UI3o47avpFRw5ZRz54NVaspqDeyTbhCDuwKkyJfKBCSYEVO3w26LYn
wdlKkk/qSxpeLrSaIup3TIj4LqXZT0GK8lhEAJ27YGQLmwIzcwDySUdmnfzd7qpzQmSuL7m2T9d1
fmKO4YC6nMlJv3WykF+bHhwVF2yao2dSdo4m0q/yUJJvZEr3xO2iX7+byhinTzCbhrrvV9k4Dtuk
5ijxVz2/SeZBE8C5hPAlz3IQdUONSjC7auUhGW8QBgZ7p/ZATrM62of8pnbQG8Tnplx/uE47XrzN
E/AANOf5rT+1rxOq/b+KCG5aUAAcs2JdDcEWFLdybcXGyzP0LRjY9mKcM1S75X19tGLq6Jc45N1t
lNbuV46aM/TY/KNjaJOB3o/howGX8QzS/Ys9xawKubkj4tvsNlY0PqUyeAiMQp7TBmRugaqHygWW
dI3UrmGZXfU0AKVP8ZrDiNqPbpYc6MSw+7SdEQedBXs+orOLAHEO2cjm6M9DWlQNEoaYTUoq7HZ0
dVXZmTWzFla0A2ljVLYxF52dQGRaiLRLth6L/bVSWfYSKWUW2WSmsxxS9pWaWx732QthITtODJUo
VvQoyozxZaVib0XVlkeQvdiDqMU31kTfQeaOV2nExgNFj+WnlufHGuzHV6vPZr0XkH/Ux8DUD5mD
MnebDh0jKtdWtDlRmw21C9e06VXXTe2umsjeaYh/ZoSrDQ4/gqQ3xOtA30VG0M8IdQZotDPrUmAf
oPzN01p74jxle1Zp/ywoCoPSEXWdoEon5xFhOEpOB/0NwMG0zHjEjj2QyaeqY3jZM/0tkE6wFV7e
bpoJLS60h34SONkfk4DTy+XTbPbp8qJzVlYPVylYh5k4ZRok+yv9wVeoMxZF7KPqHfQHeALuLSrt
8TtAMmXcLsMJXmLSpfI27lBxy2JQpmc3gSPZiOIWp16DllncWR2+XYYMRvxEO/WbGSoF5IDIZ8Er
h94H5mECuKeWLi2dlfR8FGb4HQdfWLN5Ea1MQIXoI3wV5l/jyXBGDD46Xfie3dxjOCIuvg6BT25/
wjbjwil1D9bwa8UClLTA/zqSPkOFrw82K+p87TxiYXjs4wpFhaBJL9Go693ALl2GOqzA/0TlCJKf
eov+APkFiK5mMcGzubYhF1NRhcKlJl/bgCzq1duq6AuU++NVtfwFy2ews67pnuq4y/ZX/ZUKMfy1
aO0tJ+JqRkFdF1PzoFBDMpUSxaBiXMd9Mb14bo53KkN/ND+tzQsdwGmmwHjBNR0uZs4U9+didLyl
dXjgXZANC92Z6o9cg9VdPaFPGY2r8Sd36pN4vTPOKTDq3+9s3Stv7E+tL5JbOrY3Ni9ZZMO968jh
OahDvQ5E3p6oI+kJfWH42nFE8dL49U3WAODvLEBcpm36wHCWLtyq1bdBCN938MgBp7Z58RvwwFFS
hXzBLFozD1SmU+X25UIx1GQBISnurs9yatCgrBrJ4fIw+1E17vwCMa41sUM7P/g8Uk/doMjMTn67
/mpr73l5aZxQXe6HThioQZx4vUSQKh+ARLursQnpuqIhqoXmwSuy16kIzNFKbHDRskK+WMFew2Pm
7f2WNiDLwPyf7jOWkvwHFyv47GF5Eb6QFsdu4uNrzyE+6/y7h+UjE5+6tMpfs0wuol53d67vNA+y
9eShalDijjxT+2B1Vdy4S6nzbmtFuzChvvbTVaPj7oyirfMYRj164yyTkc6U3u46ARpe3Psk9dbw
HwDixn7bHO3AilBvVEi+g6zcHMs0HqsFvqHUHMk8WBMrBmWL6+z0evGHa+x9RlOjX+W/7Tf4Gtbf
9hsfjYFDOnc6nVHMT0GeHGVTMK6q15Z7xQEwJkoaApqewesqlhKx2ipswrJZWeU/LduFtgq/NU0w
dz1EXN7S2y5K+wcryLpuVh5L+NaKzti5Z4LyrAsmICX5A0R10KTrJNwZN0TXl3EMh5WgXbrydaVW
Q22inRbdc4ZIca0yDr7TNNHbMBjcGHCr/5yUgThYXTSjK8I4SF0yjT4ZkCYToPKZTaCCDX2FA0Mp
dGMpGQ3uEz6t7V+q8ADUkLm0z4ILTHX8Hpn9ZaTS4dFa1EGOfFeZq70VdRwlh2HGxazo+qgJ1zIb
tmiWg44Qwbhq4VzeRJUxN5NuAcu6nAzrtHPaJU+6Esz+ealxyCutkmBnaDqhj17Kd8qUPfoDje4D
j5t+NQELe0il6VfjPBOzDjWF3tmxUU4sXQqXIgPzIOd3IfeQZZqHRiMdZ/WIke+sNKHIFml/ekwi
GaMxS//N7rSNSqdNXzkFqq2G9Ni1Itrzkt23+dicLcMPBX9yz2mNoo75BLSDU7B7KePmbKWrhWUI
2qve72EtshTsdR8b5OJ6jNizwXMbfm7Zr09qK8a9x89A9qxwPWHscWLXWPfrerbYmQ7OfZPU0c18
tleJkCd0KecHhNngDolwOBMXfbXSJB8Bj6LwYSSh+NrxoEedmFbfddHe0Txgf0btj740KPVw3Gqt
QLj81bTuaxnR8lsqoxRNBLl/qDzgD57jx2eD2tGziMHXz8JG7UtX3ieyRPE0n3V2oUweIw6XGRT5
Ga8YU4HaIC9Fy1DvDckcUUuqaH/GU3CfpBytRf+a5Km4aMRfk3mpdeNbh/fyGJE8OTu86VAwXgOJ
7UKnRuQGJXVBeF3pFhUy5RBn95lAS5SKoGcG71qChopBiPpYIunG+lLYrOt7YW5zB3XH4PydrsdF
jP+NDdzj/0fZuXU3imtb+BcxBiBA8Or73Y5j51IvjEpVCgQIBEgI+PVnonRXsqv36TPOQzOsC066
YgtprTm/xecfT4quvco0tJbUgSpVs7y4Yf6LE3vqTTHQ/zoHuTHfi9odtQVZ1g1SbhRMBzMDTmC2
kE2TH7lS9ATumMA6TN2tFVbYo4SRvxc46O+b6WKan5emtteaFOn2s0sFuV4TiPTHJ6dp1Rr5gSVi
lSkQjJl36ZH4v4QW+H1OP1KQizygaKowAyayBo/ADHvTRPhvMxzUEuR962wdsiKakQ6ey6xoxp0D
K+mhyKWzUk6DDw/qcs9bP6bPNfV/9GArvQu4pmgE1eNsBBXOqpv+LbcgPXFVG4Nk6EEu11XNYwUb
WOS6wUPRhvVjlSm2tOH2WZlBwiQ9x1YEWxYGTVfilGDhIH67NU3LLvTeT3zEQ3QuBcJaxb3ISHEc
a1EuhA/58qpubb5kHNmjtEDyCXxrpJzMS9NpLvk0/PHKhrNiJkrkqj7nmCaW22Adej0QcHHqToDR
hu1Slr30VR+d45pHZxiBEdd2mQWvjxiWZkDnVb+JmwT2GA50VB4zLCthP7y4gOdGPX0WnRvvk160
ICjBzsi9bHwaS5Ce4MXOruaSWHcV1/HFQoz+Kv2y3ztD8+1znDReuNSidwHDxD2u3X4Pqz7DvopC
j7cuBobEUiK+S58HiyhwqwPTNj05zqDn+KTwH/9lhkhsZ6WF90Jwmr0mCBcTnMnuppX5yZfWNIaN
GTL008zKsZafrWlsCIL8nSPmvS8qlV0UJIYf37e6QI6kR+D4i3a7bLt97EHfGAt+GqRjPfkhfHbN
2N1iq+2uNkxsIB1aT17p94eaFM5MT7Myoek6q1OxNKNFlraLtBUQYwsoLowE3K2K4uJI9eUs1emu
Wjdx9tdvABQvX8skB8k2D8kB2Lyr4hTAgHJgxbKD/QwJ8LC9mgvSy/BKVv5Sxu3ZNzqfpkVCMWUS
uY5pr/zRWQx+te5cZJ7jJMMjLLBwlHXz8iJIV0I5bOlzlm5Nz2f359TU8fnFDBTc6aepNrWidSdg
JdkAVOgukVJoZxDjFu8ttHhOFb9THsLTGEh594sIDgdHjYdeOM4eaJ4eDsLGtWCdhyaKFGwXBWN3
txPawH8Ufun3epIdqxHgsYSTKx4+c7sg0c0EpqowBrpEi6tpZTF9cbo4/ghjuYgZzztVVzsz2CUy
WiBvCf/yFAFjJJDrjFF3Yd4N0MFhR12LAocVt6vOqTJEgIGGHuPGP9gwsp0b1KgBolCmb/juPXRO
ntw9ggeYcDkQHqyqj8DygU4jy3XbWOwnLQiYbHmhHuMxsdYqHUCsY0F3BU5UzcyUDLgtSPrsb4W2
8BfpUmj9XN79XykDI+6ovqifXIqF1UUBPdQzhJLtz91329htqjnRwN6WfMUTAGjJ9IB0pot5JdIC
zylmy2vDaLY1fWx6SuraxwDyAC14SsBhm06Vs/DIXUIP+eQajoGPQrlE5/zHq84t3I++/ver//88
7TYr6QNqZfKUPgTB8AsisGaOxaaZeFm+d6cspmnmXp99aZrRz8mf98oKnsI/Jn82k7bBDyosANt6
hx7CqqrO4ZBv+KTuMBfE68mcg1y+RgA2fSzGqDwHMFd7rl2/NTlgadAoywf4NNyNyHGITEMvx0YX
hKOs74KfeQxc2tD8DHJYmXnRZzvhYI0JRAuYW1+UL8mANcxKe2dtmmVPbxbcow+li2Qc1HknWLT5
CyuqFogkBauBaWbjOAuA0jzqrBueSPme8bF80UVZ7gnsnDge4a3hNGCLKrTbnRkdPGsepWUDwajd
Y3+M38C8mc1ZsjK/wUfTi25V2JUPKirra9v5J56k/tL3M7ad4CKLpqc+UhoivrBs0sjmNXvDUeuV
hRV5JHZGtgFz0lXrZ823kL5ZkqZvf9wYK+f5309TH+Tcr59/hKimSkWBi1pFrhcacdQXK8AIw3pt
RQF/CoBUGZ9Q/dNbtWkWDCtwIVSn4r0VkHifdvVDOmEpTcv0I7MGRvRnG24aRN4hA9to7fHtEGQ4
tKRexefUVc6MxmO7JZ3fX+s6EJcK4AZARYar6SqrvgPxpJQw0GOGGfDc6BHASwgGpy4Kc86hTce7
aZlLHzsC5i5EVTpIfpeZC98SHVu6rlQ8LvsMUknsmtJ5Y8vi4EOM8NwzqBJCPtyhpEu2dUazedp1
vpzkUOPcBQR4Yb7EH19581Vmslp7XrNPlO3OfKyz6ywa27OHpNfHReQe8D+FX3wZSKcp5g463WEm
lyJ4cwi4syIS8Md1iUJyKsrrvfz9qjEjpo1EbxjOUZ/tRy8iCL6niVZvn6QdXP442JrmZx8bZiNU
bAfTU2F9PX6egaWb1MiyxR5QNGW6gwPEeoJZ9puHSMLZtJQ8F14V3jkALw82TYG6xxxXpf3etgED
a3xlPcGkxNYBQq2thjr1CgNOOVmbs4cWf5A0t/1HK8OlTkGpj2D435s+LqJ1JfkAfpPo9hYwpnur
Grp9VLihAG3x77Z59TknnGabJs4xJ0BCYVBz+s3HqSTFaXyXxuJuZBRGOGFeeakCDqiKoDQfBE4v
CULJn/P8Cg6w1spGPO8c7+wwH9DkBlsCMjXNxZaJfy498TApendD4zM6k10OuFMXA5j3H9OyWgJl
Y9xx9hh7+7xt0rO5lH2Tn8LhYhqIBiLsjMjyU6XccVuOGgBFM0LZlHzyHIRtp1sjfJj2ocyOWHGy
aw9QflHp4mJaIsg58hdsWo2yq7nwAimuEf4qPC//7vNEis2pCOc87wBeaoafbdyRex6I0LQEy8g9
s8YvLeTcPlotd917nsdfxjqYohYIvfJFIoIRVunM3plXUvfjxyvTBx8mmdm6gEBfFfWO+qHYkcqJ
kW6jqgRZzLx2wPRY86woZxQ5721YD8O256o4uGEMP541xCel+bi0kPe8VnBvLzzwY+6lX9NZrJG3
6Dv2nuGA9MMvUaxA9BIOAAYbdcewi26bBhB4MDNg71AHDobNW5C2v+JAhi9lVEUzTzjgQ8AltohD
mJH+fUH9h3M3JFBU4TSERRWLKYb/kFeBSZ2Wum7pPZUxmC/To1cLVYOPlQElYZy8FpyqwraLnXn0
mlHO2r9Gbaf4a/TzXjPq+v1WuZV46P/L/ebtzA2pC4Wx3zTuAOpvD12LBLTzD0dAAAyExukOIJCP
qEyYRfrguUAn4ACo76KJm3kSBfru4RSqIHa1LPfseUw8jwCL7HoKOpFpIvRlL8MELGzTDBIKKX0t
6+MonerZ94EyG+pirXwZLROZBht4f+q137nBXY3+1ZxsBjmCzAzB82OmfX/TJna9TmRG71ZHrgxW
qU3ip96G9PXObqvy1bcgzUcFFOfokdJFyQ3XX0ZV0IHAGDyZKPfvqbwt/5pKu9j5mBpG/XOlBbgN
0qVHL4QtGWhJeKeySu1lhOIiAA4m4dFFCvZIpA7fXD5eA3wp32xSv9O0D17JBAiKeDw+w7UGS2QQ
dPeeTvDGyFWPRVYOi1rh1G1bsluGdeqdy9LqVhAGp6e4EaCjKU8eAu3RjQvOxy4KKd8Rq+q3gJLY
+7Cuq80QwAwYsYqtAXWgJ5H51jIIh/HiQhaMFKBW1xJAnEXGQnlrG5A2SrfUT1i4yEzx3nlh1Cqg
mtDWNzqOL/g/aX5gA3CkY03ffc1XnqrSXYKkzabW+N/pvLI4D9VQP5Sifusz4rw6iQfYROLUu7yF
EdIB4830817SdQNt26pPwDBKE3+TFmF60+rc48u9HaMBlHxYpeGUAhcQSa38h1ej0kKdq/ehBrBb
BUrcWQzmNrDoZC/rMjmGic+XBWAMz7kOnnQ0qncrz1ZK+d4qqDJ3MyBCPq9Irq68ismKKLvbU6hZ
sSAmYqWaVIAFAiZakRL+5tfjyhHgCucVKwDaFuEeiX/6cTHNANk47EF8EC+nAYc6upmZlzbP8NJM
+ngZTbcTOZb7nH15GzM5ZFLPqV0VW9cCj6/XdnOKbebuVFC6qwSqxRsEj6AsgVP1TtJXPabjjxIP
5nnfoMaIW4/lxsrA3PKsxL1YaYivXk3rtzZp5uaeMgx/KdcGgZeDZKTw0dv7BM5sy0HlFscBxb6K
GxuPxYzvsBo+MrP7mC5k2qWY/kaNj8nvrs9+ZCUfTQvMFpgiCtZ+vMf/2mfexPyEviteOIFMIGDg
S8JmktxUN9Uq4OHFtbL0ZroCX+5aJJPP9tQVRg2HgZLZazOY+SGHnAzRbdOM3AEBpmDtUTsDN6bv
lrDXnUgxynMgLfkoU7ZPihxxGacrNjUKUiwBWBteYJ3OZp0bteeaEPXoquTLNDVAacmjZwLu1EYg
7sQjDRWvi6ILh96Hds1cTJPnA/5+vo/KSEFALrFTJZeM7WDNRQDOdFna/0bsCEUOTN8IRMsCMoB6
aUaxyxAoLPxv6Q4cnP8z3RHCMBJC5YnUKr6cjmP/IcCpScnHKivdO/KfyC6ssNaKnR7DdYBA0kM9
PcjHKFrDtvlXaxr7bE1jZqacHuv9f8z8531mZju95++f8Ps+llvNWjflOIu7GPmBWGnkC6KD3XbQ
TIbBcDI95jJAFLW2sgIogv8caIMCpwAT+QxDbi+iptyluQ8nw5Rywxe8OvlNvDEtc/Fa5q+xUDRz
x09R0KeToZp3UTisUzBrxoCG8ACq6ExRnWPHSPbAygwplKnLvLIY8g8qGS08Mf4eQLimWZU8GU5Z
1ILcM7qXZNq1DrwWiyC3ashOSv8xdTJ7j/1DjgIj7luDwOWNOeH7KN303jidBrIydnZOnPsnzwPc
0C3A6AGXMFoivAL3lvSvVHDxmItynfOgeg5KIMl8hWCXafbQK2LV8uWq6UvxPIwum1vOLqiEOlng
my0QZHGhv6/AaHS0D2BxsxydFpLR1rK22ErIZcdhgl2DrfPdd1EqZMg7uUSoNbwr4V4Jkq0/eIec
QF/BEgJpULApAGFa/5cZCNdVCwlIzhpGngkoLBGldzk/4gwsQNCx+ROeZT9hFInfXfdVSdVeCjiL
vU1MAQRzPeEjF1j4F11Uzi5DpGQJ04X/YgtrBdwl/+FYYAWaGfjt7d1kOlvSAPmYVqCgEQB92IJP
kl/EiEFBbnBWdgVELtCcMgtcyA+JXJwCT8SG/tDbCeBsLdIC0gKTDxxWH+QOkKMSxzshbpq/NfD2
zjpIYZ9DUQN5pYv8NnTMWcT4n7kULJKrEtLxo59yEKwlpCwD69J93PvVpgqr8Ij4WbHKUIr0AX8x
QBkIEspDwoN2hT34eCT1AG+EW5FtYlvDS97jGSD6CEHguDn28B8AoIx+L27HBUl7TJsWrr7uv0yz
8xqEqWkFs4YS7yb9v6blOSzeefQLj/b82cM/ISAKzWsC3MGyCML0ILO6ORVOHgOgq9w3B+SRxA5+
MNuu5qPMIyijInfXyobhl3Xr57ziJx7kwQ9eFO+lpZsbrVGZ7N+XKuL/4SzAUhU5xJvqtIc2wIHe
H0uV7HOHFqoa7lDrRNfGewqJwsILXMbO78Cbzou8fuUsE7PAkurc6Zo89K4DtAb68zEHKlMvUvgw
5kT0+dYcREyTtf7XphkNKrmvmXiIxhBwUYfpVdr04lo0gMH3iHa8Ej4+MKPLjcKt8GkNSq74ToYi
fLZg8US9Dodvkc34JWVr7y27RTZCieFbSstrC2LQYzP1pxDjg9xGhm/doc7i6qxtxJLNib7KR3ul
xwpFwKYnq4kLIGPTH5kr/G1QUE+uQZoqZ7VPUHur6LCzhHEcybcQ9XA+osNUOwuopbsDzcoEGyS7
13Choh0nlT4kva8QZu+zPwfMlECgCApAwpgoo6Zf8rC/Sw8VUSZ1odEewuVeHKYuC6aBh1TQAoiJ
UC9gvrSPIZUg5tvTYci2BRAgrP8pGZyrbuL/omF9zeLQegFQwJ+jXoiDGmwFxfrvIBb3+3YWQzNm
bse/3MftgZ94vxrWXUcyJGflxXpDWV+eW9gKANMPypemYXIV0oCvraYtX1IavKrY0xdWj+wxgm3W
dA9RCZpb3gLxM91UDjj9eW4DQnZqy2dWbTyAxl6iSgR7pD2buWn21vAI/805m4BAZROfaObXt0RL
FBlxSLcw/UmZnCGqq29EDlPNKmdmF2BoS4ktOHbyB4jHv14++2wq9dKrGgD4pymfA6YJpahewrNE
F6VuByByefEQ1WW0xHbDxoOSdWuW8fqQ1MNEncXOhyMVvyf4gm5IphQYIdxZ2UkXQr48cpBns/5a
FKD0irBsUYCxQs0vx1EvdtrmM54N5LsbT0lNUb03ol0NeRyns9Ffhz60qDMyoDBhnjBUDamQVYip
RMkm9ki6scwAa/ewXZ0SQn0LlUmswI2fWlXIdjHWtwczhhTFxxiZTPG/x0yS6Z/3RTmQ150u3Q/3
QOShikRcRenGKDDhjSW7SqQwZ00eaZlQa+XpQkDqik+keozsZIttfPILTsVtGlfsFbEQBwtFn59Q
YYvsbKBtVjxz6WPYIC3LgGZ5z1DfMgRCoXFqFCtwS+saOiMqP2AzsOsT4JKSGvvN2i2G16pO9iwq
5LG1c7KmiOTNEPhMfkFyysGC/WWByFkhW/pMAbBc1KEaz4SKYTMSV2xJrLxVbhXpHqQUtirS1tmT
xmFHW9bFEqKv/Jno4gkcAPUO2cZK5V76fcjB7RDBkF5gjMBKU5fpJmk68kDTPMWx2PXfqP6GLTPs
BkVJ9JEZm0LQC72fEm56cimYAUhc/nrlOUMPvkE1zuzBDy6dlq+NiPqXLhyGFS09xBonIZZEPTpb
WdFtKHR9gK+JzW3psRdVAVdI8PHYmGY0NkfVJvraxFI+6Cp/dKdZUUWKDZcDoDRTE8E7RD6t9Efp
a3VCPgH/FABbLz5FUiNDDQUwZRDL/y22GlS3sICcOpsuWlK2aYp0jVwB2Rd5D8NFQqO1J1qsDHZh
LVpHqVse9MHMbjr9TSbiIcOnAxRgIPjyHCy/MhP7gXTJmxwdGPsT5t0niL1RlVj5DyzUT7H0yLOQ
zrhRvEyXphlFIJgCi1zuP0bxv6XLJDj9+8Mv+MezLyAEAWIXCn4nsv/h8AYyEBbpoLZuOipRYzEm
ZD7UY3e2Nc93rW7iFeyS1S2usC3xXE5/CugCE4kv8efcAb7G7ZCfsC3AdCbKm6hR/0dUJPiczm0Q
qcxbFzC4AkE4zZ3e2p/cJG0s3fmHUbscFST1RbGXiPi+N9LZgV+bf5Nt582ZzMqLlzfuBpXGvE1S
OdklgWt0HqBK1DcOR3aCTbm5qdPgk1c9hAcjhADutBIIn7MbBU7WndLNKYBXt1wjmzmtIGbsd2vI
xz/Hpvsg26D/B1YGGrA/D0pwnBAwDOyA4D8o0DH+JZOB8E3sQU5IbwS5ygVqhOXiufDjGTRT+RrK
p3Yf2hreTPOyURC3gXDb7j9GSg91XEwnsKPQtY1DiDIEPpSkwXg0wg2j7zCv/hB5/NHU2gdzc5SB
t4FZCmwg1XXYgHfhI3VcbDpDMKYdq6YHmQfdsgVa4w5UCeDw0z84FwfAGPyf5iZuMdxEJ/QmwZnf
3ASKL76WaUjutECFI784o+hd+lNpvQzdFt+SOgFsdYC6A+6+71QG40vkyHYOL4t/tYccttipSrDM
UIcN/kN7m9t5evSR/155o7Z2Ueo9pTECagVUIweE6KI99KHZyuKjvpXwxOFZqYf3qQQDqo69NxCY
QcDQZShTEPlLFjV/3YRAOPu4CcfW+vdNg0l9N0B1gSfPPm7Kpp80HZs+flLsWvpmxwBFA4JbrDsv
4ssSwk72NMrkOwr1OgdN8mw3igz89CnK2MbYy7Z9jyotU4SyJjbwnCBRf8QggZeaTefNuyhQX8SG
ftOynOBFdL/aSeculexXDeIpm9DP6NRdk6y6JF7+wimPgUeDV7dt3WdgDOOT6TIX04x4sULgPTv8
0e+14KQrrptlOVxzRYZ9OgEQkQGBmXh69XkxfXnSiU1eHrBChR3ObfZjmU+C4yJGWaMpgkwD6Gld
IJgPbhe4dzOKipj+oYkek6Zvt2DWk+d8jFZI0gWPdk/ThybVj8VkAqu8NtqA8xosrNElS0uBB1SJ
ptxoxN8X5lvrhEO5iYZQfTTNKA/ENnaGtS/kL386mvUQ6q8QxgnQhaaVOccagsZrXP0kA7UOLeDm
R7PBTVEKgNr18WPP64aBHBGdd7sFgtPYzuSgu2k7Az2tTaGuxlYNp8xkAVxBehBZylHWMPvaP+LU
15c+f5zm+4pHr557KAYo/LmExzZXKIprfiPGxRZb/3ChSWdvgtHHH4CnE1JdhkeZp9XdksnSnDOH
UoktR3x4rnNXPQ59KlDAjKDa4ZQojHNOZjz3ogMQxuS5zC7CdoYnyKluH/t2iJfIYiSWvcLemO54
rKxj2EkcLzNZv/gyvwBaq967TOwCXvqvOu8zCMUjdq5jhoJEVtuuGSqGXouyQN1WiC9+Snfl5e2v
El6H17JCuT6c2me/X1jWnz1fh0qoF4D7/jKnrCV9tWHuMykHiDmmHBFFuHX6OJUtUkYuc5KVGe1g
k6yr4S1EzZQBZ/UYf845rATyVDCaH5RfMbDXWvqqeLNsC+n84JVCKR8nHx8KbJKgbAvCVcF0dOey
u5kZDWc4sLLiLkVRr1VYsq1TqPqqpuCbmUEBnkDRwuEosKYBRwzeSDNdtA0zDSpVOovQSUFJzoMM
nRSVJgtFszvv2Ym4RX0xD58KLdwgLuZjPI19tiRJvrR+3xfH+CD++9M/suk/n/+TeBuZHweJun+y
kIhvtVYC4vFtjHaN5Wi1ZRwimyjyukVXZajsOMAYYV4lKsYByIPHaZG1KCumZRevVAnsD8wp8OEj
NrGvvR7VUFP7ltMc9RWwVK0BzM5WQVwiKjxpZY1qNpsYN7ICn6iGYY0BarQPsLI+US96KsPcPZuW
jWowpMxuOUPUxgnKeId1u1kkJfVf4bj+SaH8ehBRa53ysetR61K7pyGyasQg+odUdi3Mf+qnD1Lt
a4PIGrQL3fCcEYXaUE1xyYdEn6oMLnQWhtWpiWi8yRzdbhucTjnOkMtB1d1j79rjoWDqmzO63eNQ
l+4cVQkSgPeRVRB41v2Mgha1h6Bdz53M2tSxfBsacOC4xwX+PRKy0E7UfHfwbS9dQZ+9wYvXsAOX
66AW6iENxLGANvW1QLlSk1eyJbhEg67SC83qB22l2bafamzGJbwo5oLHJyR3VQ3c2uQTmnxV3S/t
4nmLDA2ro5e0igHaJHazD+kgz0iJ4VGq2LAkfl+vGhTYPDdYneY6rlEqUENRMINrG9QmldNrGNtn
Al3XdweCmVklQLKOqRA48Ayryg6fU7/s3sKQVaguhGIQ2aiyddDYqGtk+/o5CgKGUrxp9yOBHb5J
6qmuBbl1pRf98jvrAYfijUR2fjFQOBaG3J1LidpWmqfhOvdktK/6tt8EobWLx6pcOgNc7AUKx9mQ
Cz+PpepXHYReKzC+cQIv5dkVEKS1UNG9qVxfQiRb35FyQsyGRvMkTsMVcEEAVEMWY9x+mPC3LbAc
xg46/OLQJ2n2YC51bTt7K4cmberKLRQ5Zjz0l8KvnKOmAwT1Wrz0objUQSlukJnenCYqzoAo2ffK
cp6qxKEnNxPtcfCbC5Tt0KijviyOcO+ZrcqDzZJrBF/3NqEcRSoaVnkHCwHoaDmmAX/VAaLGQtnN
yjStITiHAsfDwO30SQUS5Qessnz1rAz1tGyV7t1IHaE7DCHoBUXM2GjSCK9qMJtykSZrPui/+s1g
jiAmwjXTFNMGbeybRaty0cXDHZmR8lwX2R27k/Y09Kg/j+2Ts9O67Z7sECs1tM58jSDJTzx3NcoJ
dOTY93TjF17K5gBqIaDnQVM9DdpDrB+6ntKdGPM35BgxQ4OQsI0YuGQfbQYiLkpuuMUs7stuKRBZ
fsI2Ri2hJcdjbWoGJIjmduSobQk+84pFYphriTIzSMWRcv/xknoKxyTsuFBWcOrNEzygQteap/qE
uirRrmyHC0D8/jnkco3TJ2rykp+VRoUkO5Nv2vO7yyhRiMCtwmbVsNexgXI1w0lnUFn7S3uPOqT6
3uZpdKjjEd5h1NZY9DnKJqoMSzoQfvHG1ozPBL7OF24pgXJ9eEU958Kx6O9NlxnsqpavtSbJ3DQh
buIny2neUJFnX7XUvzW53W11G6DU7dSkLEEdrDD/nlllcANbWF85il6imEhwExUcmyxBAYre7q3D
OF2gJvvrVZETVCtMg++fXZ/TPudGcBQjtYGf/vtOGrR7yFJ/1bEId33dZttQxREsoT3fMM9Jjpqx
dp02JEcZPWtYEUHq8xg2dBlxoD20Ti4Rnsybild8Dx6x3KX4+m8Uq8IDASl15Q72eO5rWS1jiD+u
asyBnva0fRPFQ9P4UB2EI38A1zrbdF7TbFGkXJ4HphjiXkXz6sbl0a7xTc8LaAucsv2WNYrModTj
F4K06wZCKnvTCZTUqisXdjtEUbdOgHfTvjU9MqaCY5Q4KArnL127Cd5DwR8d7CHmLaKCF01QtNXP
xC8PprIUa+Fr0uE31GleXfySqU0zyFOIr9I6d0O97n1oZWwaIrYQpO6z7bdvbsCzX2VwhEoTgAV8
mS8Bcs+vNCViXndOewXuRa1qFPA+hH2zjzLkBOPEai+wzKDebYtMQF3187Rqinc7xTELJXKKexB6
5Qr2wmo/jsQ/utCRLNJIOy+eHo6IgYRIVEYOluxVawf1d5aiCrcO7XqHMCW9lq1+h1kACyWy9jgR
t8EDb1W2JywByY93w4lH0/HF998y1DGCz0AOGyeVao0yStEdyKIHBc/XjwgyOZTy4MN1QAEISKYb
e9WUKCCD8AQSJJjBpo1zWFf8wdVtBR1Au0GpnGJLxyjYOiMKOuJvma8HWwbnyKujBdMTrqrPog2K
zgyHUkBf3rMovvme115o0+9yOFM10TOCGuGzpJeo2QYA3xoZZJQW8SHuMsXQA83qrZF+KYDNoRQJ
JaBWGG1VOFNgmt5suyuvdlwhZCr9vd90xZx4nd4q1GhcjqFTonASfUfWBYVCI3gVKpL+ZNOa6+cR
yvBZYs5cxGGHyA62HeuGdd/l5TVxdYR4pWp/BFEDmKdy3i2kLGqb0Xttozin4+Sv4dCIRVWS6MKn
Cwz2euZm+KDGgYXK6wgEOYuxoWKZxk10MROjKEAB0sxD7YvffSC7wbDhY2GZ3sVMK/w+uKAE2tTx
8WZF4KwTqBo6PT4PVpIuw0qURytBABD+QOyfO1Icoiz6hhI00ZERnK/T9nEkhM3d0QWwNoLLvYl3
NAqdo4DjYj6Crw3pCaD4UdG627IrBlQhwoVtyoGXKxyO2UbgpLDwAuU+A3f6nTR9/wv5uRFKZWxU
cNpurIKjGFVUoSYywsYzUSTjzkJBwdSz/Ice68jGHlCVrKgD546yZxR1cqwSkEbULaZO8QLNTLEY
Q9RmIrYYDmMM9QgnPl1lAUH9Fj+vViEKTR2qWqkOJCX1iFoWfGP6Pi9OG/49pQ1R0FlTyL+wGwGR
sG2fUeschfSox546QN0XHffJJY9SHFGhhYA7cI16VtC8Q2EPfQ9AkNqtNUodyqNuCI6AiFA9cuSZ
ZjBl91vT53CCAjqoljaDJemSEUbfkYtCFYS5jJPwmhDskplrf7dR3mkH5em48yxYJ2Yx2MlsmEIT
taWxEcxfrJYVr9pGKagOcqBJuBwiAJ7u4HHsAEAjKOrZoxpfAEemnzIkJBPODrboyy0bUT82FLa1
qOmIkqhpFF8Hqq9JkBzhjU5QYTmzEGDJ1Tp2muoB8TRYkq26hDFLwjYeYNcES21zD6ohO/aIayAU
Ipt7LqrwFOXeDZ+f4DYOsKfADv63Q5xOtJhPb1ONU9yi7pAANgZxM5DVbXyS4odpBGlqLyuq8wWl
zXjJgcaaEUf2kNqT8fLRB9rH2i1QLdI0/4e281qOG2mi9BMhAt7ctiWbbFpJ1OgGoZFm4L3H0++H
bA7B4ZidPzb2pgKVmVUAm22AzDzniIOnBThSFDhgWFQOKCyrVs4N8EKgNnpOddt16etRapTJHtpI
C5qvoWmpwxJzOeSbiPdVqvYHKPPhRbSgnETFpzxmmuefZeBt4F13QIcMuEXOVm3zA5DFj22lJHz8
+VrkDtZ51OYRchRemWurtpxHsbVucdKTZr4qYleHYAqoUocIi+aPsMGpOZwq1XRH1cl4UCdk1g1k
EB9Drvo4OVN6pfBoWenBDLxqWlII93Sw7npLNfmZpnPTK3XAJbH5Sw9K7Rz2PyejoNCKuMvBc0nc
llHinBq/4V5sOdIS6HMuRpnL0Dp3VHmnQ99F7Z60KSWKEmjfoKS/+EmYfENMYGFEUdovfN9r2zb2
g2d6UaK9Gdf+va3ypoiS7zxcUYDvapr3O4uflmUqw+DpdNVaHtkBgFq49NGxT/mwU4ZUfzCap8hs
QOqpNtQrPi8wlAgwJ6tenV77tj6ABtaUaFvO5APMxEp30awYjzJUIRg37ra6gxaor7a67dD+HfXq
ekxr8xI3aNodBT37Niks71DCPbzrHM08tShgbjw4rD9pod08Dc2wUSHB/WQ6PbpcqvK43Kj7XaO9
GHSs3pIg8C9Tq8xQbJuG+JDpZVzDtYsCBvpVyhEKppRabPEDva0C5YBhOPFZi3hiNsdHCyYNRKrS
+Wh5vnuT1MqXMC6SpwHIn9nVzadgmupPBd1IpdFqd2Wg1J88Y7C2PRzVfMMyRYXFP2o9qRm/9e+s
gqYqsEj+XR7bP7V5jl+CLK6vIzWkIuQFyYsN9npvDk10JV4QEXB3otBE9wpeZCZguU2UZ9U11Sd+
P2hjwTw6PUC8EO0vmwfNG0eZaRjsLePKMpp0B4uIDQQoaSBsonsMYLP9OSOVgH6Fq+7I6+OdVO1Y
Fvy8K4ljkWIJ4e+kTRTNSNbqXh8cS63s9pe1HU1n/NqT51uCucNDyHamM168SU/uz5zm6jKlTYsf
rGlUDxKcDyn1zdGEznA5rxok+b7uSIxd1o4o8DoUtI8SbPStvqtD1794U7vp4LfIqqvL2mig8NZT
EpI/IZnReabCmhwR47myHA8hKKjvD1k0l7duckP3SfQJxcleU4dPiub0n7J6/AIsyDsXZj5eVT1o
RMUYh/uuhYIu6j2Q6AqKfWJrte/VDJ/axdRDVnBnUmz21RKe25gnZhrNw5M7uMO9xOd1lMJ5kkdH
Nx+3mZMP3OJFzo726fQmCEAyA+P6kZOc+l6Wob6hy8O6z3wrvopG99S2c/aACtPnTk2CFwC2+gld
CxivvTF4qZO2PZBrnw7ipXmg2VIj9E7iLcz6OUOE7iGIXONL972pEMXWw0LdlYNVwxhi17sGIOax
iSlyomkBDZJXog6yjy3nj8N0OTS1rNK37wLeHZqZhr7cRPogsJ58UIVfbP68Z8+kjXfRlDN4tz36
aXGSmWIN5n0cTE8yi+ccCtR8+CGzmj8aPHKEkPNYhV/mGu4gd6RGJ7vG7WwcfDpTdrGtGPeTr74O
pnLtKENwv5q54S9PqR98lqDVnqL+ug8nKsUfHEUQI7qMiOlxDZYQ8hE868BjNrydzu95YLRqTfsM
wPsQDe30izvb/m5uaWqetFw9qzrpLnqndy5cLwC663AbLSooMlSLKIocpYbl8vHO+Q130D8Rm/Z2
lBaZtx97ACUfHBIs3qFD7Hj1AvZBfsUeGrIS5F4vuzaNu0mbmca9DpQsCZZpzk/Qhb0OMbcKp3QZ
5Gh1rHGr40PcfwhZt59piE82sv+6TqZrzHqm/xDyYat17T9e5T+ebb2CNeTD9k2wNOZ9cH8407rN
ejEftllD/rfX4x+3+fczyTK5Sq2fqkMXRk/rnyD2dfqPp/jHkNXx4YX437da/4wPW60v2P90tg9X
8D+t/ffX5R+3+vcrha+g5u7QKLbQWnBrFy0fQxn+Zf7ORSmKVXnqvq66zDszKS67XOaXBe+W/e0Z
xChbvV/1z1e0nnWNUak7z/vV836n/9fz8zDDo/dgxtydr2e87Ho5z3re99b/1/Nezvj+L5GzoyX5
YFVDf1jPul7VB9s6/Xih/7hEHO8ufd1CPOnyL/9gE8d/sP2HkP99K3rqu92Ewg/yx1Nz142hs6/p
iN/KNOwXDLyZN3Tu4KVHC5XTyvV3itsU+jFtEPVrao87ysUtgeMU0BNH88otqGtE0gs0m3biDvq9
aabemZ5fEHRi6mcvvak87gJLvdSP+mQ4cMD2fKzIelNmoPVykWu7iLmJrptIuoHZg9JTDq1xTpTt
KvSmO68LV9MqBef7RgzLcZN+96NGuTahfN7mWZYcqUmRj1Kz4omuzCuzyts72IPyJ4Xsy63ltQ/i
k6iKT+7Bsxfh7yVCwvQEKbGQZMtJQnRf5RYp59aUXSUgLQt6uMxY26wb/cez627/4Fi6TxL1b87s
TVAJ6f6vQW6Qgcvd4TzTiTVtbMgszjJHbDLcIjT86l4dKF2/htimQkgxElIMrzZZK4PEeW+7WFUS
HgoT8K5Wgmgx6pgqgBzKQJYQktJ1/i4ocd0z3ZfT8d0aOk//CH9nhVwxdbejoQ7Q9MHhj8qbfddr
kXMnRynaFX2fd+cPdm6Ioh33p7yHPiwY2/C2TwLoB/7YQyJkKHm8hdbI7o+rTY7C1OmvgEH+9sEu
m5SNe1OXs30Sp5gcpHszdRquK22w6JmkToiQk8VL5Gxzu/YudnGKXY7WgfY6+0ams5DeyaFLMcWv
49e1sqwxI38XGXWL5lmGonWe9ggSz7q3gV+vedhUGkkSRI0U3rW0UJO2s8dD7BXtwxCo7UOtlc7J
6d1PYlrt8El9srLW5VmDUBky2pEPthn022lZKbbLOWSn1SjncZ1gupxHHGo5f82KujkKTFeOIDZ6
fMXrfoDuQsLnlZuL73IsmF1B70ILS7dDu/Pg5Qyp4Z7U1jBSeM2ROj8plWJz7Ctq/afjVjNqdSvh
flv3402r6fYmaPps18TGK3Y6UTrPJbsBOnodjLKBrJNsvpjehXxEXos/iF3g2O9CDcUfZLkAsaEv
2ETw/COcRs7aNABKN6lr34RLUwQKkeq3rIDuZlHSWCNCW9MgDR6yrX79oeknyWg+P4jRWdRCwb9a
JEB2xVtvECQ9N7kdUDlaMoB8Up4iqqgQV/5BhAche4auXNtfSPNK4ZNe4lqqYZc4Wi2GPTQeDVxo
ZfO4MBQcoraOdyFU70hfOElOO0gWI9Xt1Y/lMNWPYtMWWweoG8khcrQHmYv7wz6jGt83nR9c93Yz
3Paq1d96AxXijcxjWOhvXP2u6Iox310cJJ/oBxid7tcQcRsK93oP/3JQ7tYdujx+3euDLVz28/W7
D2ZbjZSjoo+P3ZtK6LvflVcV0dqfUcYGK7T+nMjRv/wiXX5kBj9StwFNT1sQfvDjKlRMszR6GcCF
HfNFVE6G9O1oElG5dS7ufkguKz7YZcoTdH+k8/9rM3TuvCHxCWrKA8ScmZFyXofcb16nZtBuOtpE
bsUp9svaHjTONpjreb8uI6vu7/qy0rYXtlsTwCEwqAF2O9OIIpqAtWqvOM0vxtRlwanNneE2j3Me
TKMGQeo5ra4TI3XVp8Eid6CObr6VmHoJTASqMHl0RndU3chD3onJDfViy83oAD1Io6nZ1tNt+IpH
Z77iZ067B8yq38tRhg6oPkfdebXrSLfdZroFGQ+hnkpT7UYbS+vocNlA/DCuA2k9/hK6vneRAon1
xR2ZHlSVb2eT6GY55VgolGQ423oBYZ03t31jXs72zp6nFd0x6OINs349p1F1JE+tPntdBlGl4ts/
deQ8wi4bfnXbfNjWgPof/LfYyHDmD7GD87XmNGkFn3KgUQLoGti+Uq8hnZQHVwYERMPFXdkRGUk6
HV5tBcCqYqxQ2FlWXBbLPkO4JPWq0N00i6eGmEvbyY72GF5JyMcly95AayNY31kh3sKqdqnuOKN9
T896vncbiIb519k/7RCciJZU30M7htfDatL7qk7Q/kXM8GCBc/kksULX8udYtZ8tyjS0Pih6rWwc
jZ8kwQw0qB4AhkmYLm3EqgFRmHgFbSBex6XRQbyytuioQ6qeYXr11mefrUmdfFMvelLk68nAV/RP
rVPxVosSlXizAlWZ2qShqdFg+fW6jemnAHUopt7L0epYbeHipYNDO9oxaAWJk2GAjfniALvxc6bC
Nw8DRdR1gZziw05yigm2Exih2ViC13Ony0XRfdWcK9qaDMcs9/ZEO15kj/Ev4KCQg1F/CXgBKBZG
UA0PnfZLZWk0WZXT81QM4POUJKUSHmi/OLnqUPxU/XOQzioCiLxhl+Wya97m9fVIvve/7eqPOtwY
ioK+DzeP19bgWkfN70Fm05+1gRCrv430KHgJy/k6qMj2t248fyqqYjsuTF/g54o7vUM2KliiAC1y
72yjMSNeL9Er/hS2FK9sCSpvuBVvZKrvtsynnEIxe7ht8ZOSQkqFwSvooHe6JxXC8evODe0DYlf2
F2WO7uR3eI1Iafy8LiPHOoSNBemyCdfpsKlnqzrKffIcR8aN6eTbD/fKgCq5A59V1bix4lfvq008
UVO/80wjPz+by606BZ8ro2iek0W+0UhTWHTM5tSqgzLcvU0pigZnGebcuQYcXZ5tBT07NiquGs2N
nmTwaPAoE3rxZAa3hX6uzPbG6E0EYLIpG49ZN/R8ybJg5vP/5GRpu130t44F3GqIxLTqqWw75ywh
k+4Pd7Y7H9cFuj0nV3yDgqqXBUCZrW0Lffol5nLeObkviyK8bGLAV3gfThQ+5Soc2vCRbfetjcTK
QNd0uqO3aTiYy/az4pbbEVWEZyXdqTHCKUXXDM9TUOvbaED4VmwjHbe3dEX99BYCUzFVhQlVUKae
ncU00J1+SGqbu8hlWvLQ92RYX8Un4WYMjtTLgOy0qm+epsz/Be6Q4cYLguFm8ke60OVQBr7eFQVd
i7eAj1HVm0diZOoXbVBtZA5xbrTXrbm/7LnGZEU8+dt1texr1dPrdVy2kHmZOZ/UoQ6OH0LsRuUX
NfA+h1aNkkrnmSe3VyJ6B2eVQxnWufglUtwOVFmvkTK318iLS0IpSExbLYBnRIJkDzlaT4k2gWJs
//ZsEskzagiNHp2Jqt6M9w6Mebt41JK9THsvxNYb433vzs5mgIPi8MHhD+nPkHrL9Ud7MZ7CMtNu
6rxObeRU2GR0n/WpHO4CPWhpTsqcg8eT5SOk9vXGr+fhWqYyJJ37pJp9fCuzKo61x84adzkCQvfF
MvPMIHgEmLkuqWDhOHeddeVPzRxtva6FZcDLvmvAv6MtHC8zHxEd9jpZvpx4NMPh0EQZfUpVvaW9
Z3isHTV8BghAX6X/LIMR2y0dRJZ/Sheb29CoOs8K4i7LlGp9d58H+qkyvdcFek8Lg4WQoJiAomV7
Z+7hQV3i6b3Nb/vC+X2NBxpIe5eNut0SUPXVtA36cLqS6dyWHc1odrSVqeKmxlNefsmS9PVssCJV
pC9t59pI24Sum8IgaeMuumWQY8b8ZXGwg2K9OIstKiyaiNe5eW0AlIOrnwB/WSRRMpXBiOyYPpoi
2H1wrFO0W8xDaNn0CH4xNBednMkIkEpxKTaN8NhbND7u2qGZD1Thoa53o/BRjdxNPJXZX7yy1kSS
R2JTww2eZT3g/o/rJSKEbfUSsZ7h7fziXPegKRhyWprQPaj+D1YIh1dSI6G3sQHvnF2l3YPMCCAS
sIYfdRsHp3jpsd5IdGdHznYKjfFBhhYa0HPpN9Dat9NDbgPyyGI/O8o1wZmMJINV315mLmW0RrHG
TSIvx5tXri77G29KSuzd2m5ZOywvXa4m1hW16gCEUwr0JinrE+2CcEvRAPs0hts0Wgr+i6VQY+9k
j/nv4roE1X63Tys32q9rgqFIN1MfvO4jDth5/z/us557/L9fT9fP6tawYCirUsu4LRr92Me6dd36
Bvdbad8bt1PFNtx6pcZtahvxaQQCjCykcSumQbyXGAmvAOXstdYDS7IskUjZW6bKiHrErgogfGqT
atqLUdyXM0r4CAhpD/iq3kRulLx+S5cTfT6b0jSmKzQx9qjfReaWpIZ5iqrMonWb7/w24CcPiQnm
nny/i59czuTuy6ptr17va/wxuibLp9zxAQnu3S51D2PRGpD3/mFTFwf6dyBzav1iz2HeQSx5CUHB
/GuvW+W1rBeTLNB4++x4p0CLsqwXx9Bn7q2tT8ohzkbwHEN5S69EdTtrVnn7d1NxSMgETbNdz0Br
/++xslMaBd8dG0a02n4uFUPZypFJ08rlKF9sZaog/vfm/fc49GAVuoJJZrrp/gM3lkx12niVPKJh
drmPE5MMddgH72S4U1oLUt+Ati0LzpoTAD6jvmyaGT3Oo2nQwBw/G4vZz7rkNPEsvZWpVQG9hyNJ
oYF5Ll50jSQ8WSAIR5dg7ugve8zc0zzETvgcAFZ6YUj42Jrcx6BwYWfovR2L0nlqfBs1yXUKOOS6
DyA0OSqNd/EGkJU9xrZp3cJ5PT7M0KRYk9HdQII2PfgmQxMp0DpXkb5z+pIvrzG2k9vZfV0gq2Rw
jfSyVGayfrSSeO/QSrMr3Sol19lNx0KLjMcSoNW+K8mTmZaFpN5i8xWz3ZaF3VxCxDGxwQZmtvxU
6tNvXWBpJ1LDxiOkpic1DtWz1rVutC1eJrBij+3imrpWOWv2eNUajhchpJ1Np0TRf79EmoC16E43
i62cc72YNIC8OqYtpqSH/Ubsaeu12wqJj+Nlq/VixC0XGDvp5ULW7YoXzUuc6zzWAwgTeLAzlidL
N1L6K1r9wW0pPNJvVqM2zfTdyvOihNPzTSQs7JeYdYvVsdrWbVD7iTczn1O07scvpNBeAFQqn9pi
so5FZ5ZXbVann5QZzjIaH3/8OWCMELyoA9IyQgU0qeBkDIi8hAxQDW1jZ1fZ+6m5TCVYvBK8TsX7
YW1h057e0mO9HTrLOGcJ/UCj736lv1XzT4EG/zcgHli+6lKZSNPE5pncrnGW6GZsd0ltDDdF+3ta
WOYphOLpBiQp/6pKQacSZGhRQyKGFR3z8YaUkHinJUSOZKgbQFIXz8e5HbXGye5/IGlmg4te4mQ7
mZNE6oBCV6d4CuAfD5I+AwbNYMxaqFyNFQn7md+RbW9Vuft7mprZDd3AJanPKMtuGjqitonja1tZ
1Lipt4+6DlQcXbCKeUarGdT6MIEAXBTSlymsUdO9F/odIuTeq9dS+/pxhuv+DADvhafO4muXxfNG
KyL/petoR9L6Ynrxq8jaeG2Tv/gOsoNFEXjIAjTKRrHA7HYGiCbKBt5JQ532gtM249i/TDWheoCt
5t109Qqu7r+uTdMg2joDj+Ttgv40OtpjjDrSuFfwnLO9sJ1QPqOLfaJmeDME1V5sIy2X8+7iXpZk
faHt62UHE0DX3tP0eu/WSnkFfYq7T4Dt/qIn8ZcGiMGj2lf6/ZBV6Ubsedabu0yljdxbmnqBP3Nr
pn3156o98QI0SG9kyS+g25pNE3j+Hb2A81OptI9iD/SsOqS+aZEY4yRR0x46k3aiFp7Nl+ibEcbj
z2EO4N/na+2xL9v5CjmP6ko1s+CJx0F66O3c/hl901v4TyQSerPp0Y6hhXm9s4ZvEuQTmo47KCxS
MFBv8vNiBGqQ7qfJSc904zn3eaUoWyWw+DV7OwpyUqVii96OVu/lKB6Lc5dDjhUF9mPI3es170Xj
TgZA7OadFfuoNqIcuPngkOkU+49lmbnXErtGQFxOJsyi57RPgyfI/fJnrU7jva/S9l80AMdipSy3
Vu+kP9ox3s7mNH4LUBfbz3XyPqJZSiT/GiE8UWkcbbMoRE00UAB85FBtHmG3yfgUKWp474vOcug5
O0uFE+wiohzKw4mzai4H4BuUyLrx4Aztdt7iEK+Xunxo0vo8KWUNKGR5pnm3bNmbGvB409TndpHa
1XsSvkbllU8TjYnXg6voh3EulS9ksC4RBqCfTTZBPGTHQKJy6sPaot6DCvh3Ss/aDcy67RM8itMd
SjpXRs5lb9ViKg7WpA87iZXBUNPvUNhpNzKrumgGU9lfoQ7UPPBwue3nmrKkj5ibCOW2DXm4wiA7
Mjft9NnR851AoKFH5XEYfZCdoJxd3dE2rm2rZwCK2zTUeuU58qdpD418YYOUgRZXhtBW1ZNiLQO9
5hnfIhzSW2vqQAq6XzO+G6kULB4JXzDt/3SYB4hA1sBhwb1W0/gYLd/XkH1Z1HBSi8d6gAv5b7Pf
5odV0nOm7xZ1vwqtwMm5EvtH1U8JyWNjvEmn0NzMsHDsJFAc61ZyFCTNMX7b6kNY4t4rnpY10RHK
FT3etZm1a1s7f7DKlAdNM4mPtd6mu0aPeNJUU4DznYrOqFn/OpSZd9B7dYZbH31q0a4WW+v183ZU
xuZRHP9oU5e1IPyApq4xsiStm2HbTaO2k8LjShB9KVu+q2OGyPEc/GH4LFXLi/vCHf3X40t50zSQ
pLtwTndFZx/6ovvsRjvILzeWPqbnYer7cJ8oQD2d/C/TZEEZ5wMZurRvjzJ7C20XLHK9DG922VFm
YpeIt3ixm4viz1u8nFJCvW92BQFTubBWy1CUvr1v+nrerDY5Wvgzz3rhQWMrMZYLLyF4/dd1rTsA
CpLIIanQhhoSZ19UyfuYdccW4rUj1aif6GjZp6qy7i6vh0xhvQIWzQuw/kVU2S5hYnJzhyrA29LL
VDwfbGR8v/tBXW00fVD3Tcs3m7ALlI3xk4b6/j6gtZgeVm0jHARNUGW3pglPqETJIifoYV9YGAr+
uqhtkvNrqUSLNJS+zRy4W5lMiCIhz7xJSns8yzxA7+XQT5QSxaYsMe8DQV3v+bZyLqvFTU5Yo7JI
/o3eawPiofg3k8rbtZJPxoMMc9s7O2dogv1qq4HXUUJUg02WqyaPxUi1D4sSlgxkq+Fbrcl556MP
g+OifRXaiYEY9TcJeGfueu0AnW22Fdu6Bzk5+p4ax7nsIQ4717yzHnCruZyqezsfXUDpYZ7N4aOD
e44flF7763XzyuNjUJodbz5Pv4JBCUqYhVYNUsP60dALcNaOed/kqNAjDlk/LgFikgAZYue9SUKX
hTQrW5eFf95r3f7Pe01F+9WLYu3k6uHGsa3mSYZYK1C81/zuVailLSBF0mfPvO7UtH3q+8x76LNw
yVEhjjIE6Kv6KtGXOYkravG59hrtAMd5KHiU+Ri9nk9WqMv+YpvM0XsY2V9mXam9RFn4MiaR8zgO
3O5ViRFey1SgO97s3IBCa86C4cliL3iMtRuZSFAIMz1YRvNTtOB+xE60f0x6uqZqCzDYtkMLbqc1
fHJkhcSAQH491brVciqHJC6y21yM1hbho1+D81v2UEFe3Q6cJvOWypbq54dADWmyoE//Icz6u3pO
pxsxyVDC6nREFFuHzJEwMo9wycfEqVY33SSKU52q0YwdlISR3b6SR4lEfuLkUAY4HP1dq2naRh5T
xCaPJXK02tYVH2yygUnVb6O6RbcPAYDSMgRf2DvSMMCiznWtpjcXOjHgrq+EYcVU7y1LhyKzRy3v
oICfPNRLgXROyuwAzCA5VEs1dfVOgf5j1OigoaQXbcEpOXvpaF/b5GUq3pKS48W7tslLHFXa8LL2
g+Oy1eJNZt7JiPWR3QJFhEjPl7mEqcvXYPR3e8364nf6NxSG8ntxdq2+gSRP/1Rltfc06eFRzGGG
spwxgMMd9cj+MhZqc52rZbITrxU0yj7wYupoywl8tI8vJ7hsOTofTkAx8d0JIrdxD1CZ0vUKzKW9
tcJky5S0i0wzi4a+SdO3adKfIPB0bzt/inaNFUW/VgA5Zh3+U5TNzMOgFzakFkXyeVTqRwmggdKB
7CIw7teV6N2Fv1YaD8Geb35N58w6IO7C28qCtT4dM/hhIt52/dLssg5iyxFegd42P652L6qHQ0Wj
JHku1K4+LJWpIs2Uy1pwugggvW08PcURbyarC+py0y36FDLYRUeiSg7rmBasdhlWt9imOQh380Ai
SBwft7jsU9YUislC7wy9hkfxbRi6vjn1Ja1Lb6aAbqRbY4Rob/fHIZDDfm7exRRtNB6T1vu1D8bi
Dq5k/VwrB5lADY3Ms83t+MVeZUexi0WO2mXNkDT6mXub1RygkAinHUXWP236br/V/qdNAxSe+ryJ
XGerg5xaninkAcTyXfs4jsk3Ma3Dh+cPgMJfUbGin3ZZSX+ZfojikWzxMl1jnWW3Koy+XZ6AxHt5
numrYUeDk3sTG1lFSievn5sUAJ+qzIBRssqBR7hyPk02yHQIa35Hk839rPH9SQ5P82/nuK5vdING
SPSLjGde82ETKq36U2nvRbhqWWNV+usaX1P82yaIkOZOimmvDdN2ygqeislof2v5ft70kLjc100P
nYca8PQVZvO3xoH7Ab7IaZs2cDk6w1TsqKjE97Qej9e2OylH3WmKR1fzKp58wGEZHnTLC3nYFA0P
Y9/oXz8s0tpagW3VLB7bGt4Dd9Kda3PwpgzVCW4gwQfVziGxcuNLUo936eSmPxIjAUnJ3dsT/Jo1
GFMiQkU1vtRDfyf5s7+LeNvjHyMAsbnbHBTwzu2Sz/BSZA/S6NDtVapbX6ypqQGAhZ+koaIIVfs0
wrF1aXPISoNWT9QwDsYIe1UH3+6xNPJ+WxQmattLJ0ScR5dNZX27k00nuiVlU+mhANjpXDbttKnb
x4iW0FrMbYrqDA+BWuW3aBvwBILa1mUqIvXCG6thIncCw8pyuyP2xVTHan4rW7ztIyYUKrdOrGi8
zND32zQ9AryC5CO4nW09uW8WZbguDPMfXUjHVOt536ZZ9XcpD1qXCKtV+01Ik45Hp93BbmIAVG/5
VOgAmvuiTDUc6KJNkj9djRY82Og2Kjy6yGqKNtVGh/Nh+UEO7F0xzqTXpiy7z0q4REXXvKvikYaq
vzpqW+FZYnEEZNQuK5Le4128OIK4NG91Ax7i80iqKisatXl+ze8MhpMdRgrUIuC28/tJ/d4mL0hf
Zj/I9KnbyJvmO43+plsA7FCEvQbkfbSvU4V+PiV2j1PbHSy1dW7sybecHemS5JBDpEiXERrz4o4U
3bmJ+HugH0KAMQV6d53qgNjlL6PNem/Q/f/SjTB9rHa4cfZmmoQvfxNvL3Y98go6Gxu4yAroPdKk
5lO65CRlrrpBvaFsbKHQRu7CK7VxY9pZiwZqZbw0VF7qliQkyYG7sO7KjbBswrMCpZUC36FMTdv8
90WVZtKcl09nklQF9LfLoMBTSXsh+hnt/IdtccTIlKEIM9D2pNr7CXbjUnOr27iZpsdwGfLR2jdl
Abv7MpOBhn8zarjpXCxe1qn3HbVimUHpCB8HnX1o/AY3qyke6+xm6NVfxCSD3XnFtavq7WVlE9Xh
dV5bvyHR093A/YmMUTcmPWqXRbeFCN2ixjSU5NsXo3gkUo4u4TI3g+y3PFVV+mWS8ZZHJm1fzf2w
kV5LbQB9w305HplLjBzJAEsavAXJ7WqGvpcGzrLrXhfUDRLb1azeJ7qDlJHSeg7fyYrOK9fV/n6q
AncXJ8b0qelD8qiW96ir9HKFYwl7qK0pN+KcB1UFUInQunhd6J+uUGH2t+J1+ak525PzHWTx9MmC
C/oZOYCirutuW9TKfTXALSaRhQU6u5py9Vr20Ws+Oo01THvx6k03nDTwrrBhckX0ccQPsV6eZFuJ
oBMSwj6lepJZlENEySNndSu7kbPqILGvJmi0bAQ0TfTwLK3nMWwO9c8+YFYKHhE0UUhrXg28ka8N
aHTPoLL5aq6D8lMFOcZGHVBmK3jRfBI+AXJBzU4N4vGqC3IaLpacKo/T2jaKwgpWPKaZXoTGhm6G
5MyPEnwtpQnYRjGdXdzG2jb1sz8Fhg4iAH6VHdS8QtZ2KcEpSwnOX0pzKTkgrx/bOzGJ024gsFE9
czhIhDjsDiInWS+2dRPN6ujRzbo7sauNMiBJg2YWeH3ttu6q/KoM/Ud/Vkyov4TSKsh0iKw0OFJn
P/6R8VsOucriCRuPQ7RgkoONGO5GjHA3Ey6Hl1CoK/N911GWQm9553kvYdFO92sKYFJMYAF+pFxJ
4kAcUWOOKDs39Y4vWONBHKneUPMutBcIMtKTUxQ5X3yefjSzzrsrW3QNMitCUMGf561aO/FLO7jF
xpkz/3vlVnfDQEJ+M87fSh74eFWLFgRJX/2WmNkXa0jyb53Cvxb88vSZ54FsF+Zp89j1BQkB09LO
bjjOV1PgdKdK9QZkZvW/nLkYzfdntpYzK2F5V04FeZYi/UbR/v2Z+y75EpeZuo1zs7+fo/wAiRls
3LOpHM1iUr4bA+9zr0t0yLBrdw/Fv3cL5r8/UUfXjsYQqw8JhGZbp6nKr1bTvSxN26z/HWojKp1z
8l3RFPUl6J1kp/OhfwhSXzmC345PURI357GN573lzcUnJ/QhjA5N7VeENF4vQ+MyFD8Ifu0MkoAf
LmOavb9cRmS6xZ8uo+bG5mxwn7ztRj7P1YB8BUWI7BNUsMWj0fK1ssxMT2Wgly93pvxOTNxtNTuv
MbqjTGV5ONOrJNPWGC/LwXU7zXZZCjAAjDlEx85sRrveCK1nv9CyRx61aExorWf0BKznPliSMIgg
3YitDoKl63fhuoLk+JkOo+zR9l+XIwlGPTGyyCaYnXrbtebr0CxHCe3vttLTXbrM7Kifya2kBonT
xQM5D6o9mnqtwlK5E10HUyO7QAlkvoUNFg4l9YeYURdFKmaJEp0aicrnabotK/WR+xZ/G5UlfJjT
YNa3/cKgIoPe9j33x5BBR9A/Xq8OpBGIVt+ip7HeF61/hVxntzXIn11L8S5N4L6CYcKFDJU+a/HC
ee1dS+Ev02f0ZV3oZW3f318aB+YhDDe+P7jHItJqYycC5tpiRFPBPYpSuaify5F4dVjcNu3irVp6
Z7qhRUYckrD7OTQ+6cJSu8wmW/0kFLbiW2arb4lU3yL/vA7F3EtkadQGQDLawvzBmvZJC4eS3AJe
7gbFOEYlOiHLzaKUymW4RJutAcqX0vw6eJMy7aeSu98h/D+sXdeS3LqS/CJGkADta3s/3mheGJKO
RNB7AuTXb6I4mh7p6O6NjdgXBlEogGO6CaAqK9PdJbbBAVKIxzcAu1ZVFqQvY9xUKPWDnbhp0zgA
k0WdzXZ/1Axjfji+afvV32L2D2zfJN5hiL0ozdhOly5lqBaRfYxwG2zX3kj75V43AexAp8Uiy8Ul
srBwdZ1EpcXoqdcgCKOV4jk7UHbHK2+naWxf/vCSXqJzi4cMJ/g7A/+0nrtIXPixZ6/8QiDBqYVZ
JW/VXT3iX0ppjYHhzEbpNcUN7y6zTf4Alp21gfUGmilOfzIynNdIqYZlFrZzTKCISOvYQPalADRd
tEfq7TLnMIK24h4a7zbNQeYB0qInkWMOmpIjDgY8UpovclGmULDqxUM11jXodwBUqnksHkoQ94Os
xV9OCuyzy5oP0DQMQ29T2+57b4pjNQ0l09/Gaw/q9FBgt3agSYPagcbrKv2rtDOBuVfa9Qm/CtTd
dSrcdERzot5JN6kX2XE4C/CbX3vp20RN4bHPY//mTDPjrZae5LGIPbUs3MB4NKLxX3ejYu82+XH3
h5+RQJxctY3atkXKj0L5IN3RH1rgIO7HSo0PztDxY9WPGVQN8eFsQPfNcXr5ZKcPc/jLXybgAp2G
UrrmunI9BIhAYnKcWsGOI+vcFTTO+YJs146/NRFLYPWCxl27eTG5q05A8vmPDkvPn2HFXXU+h8SX
YYkbuuRl9oj6VQ+Ix18mugOvW7AEp3y2Lkkvk4xV0oI2xfVBgfa7dywAds/cb1czH6P4+oTcK9+f
4DnAbmnWuGDJIpGtacTV2TXyh0jme8MAyyaql5JFnatk00HlE1pyPtt3k1lfTJ3pNUQeHM0eEAOd
6cVK2963iDlBZqGGbqv2oI68tfcWasjmQSgv7lctxM1GawovkCPtFkYWVF+6CulIh+XimIdD9QI9
stnejFApgiCRva7Tpv5SYa9qWWV5z4sQbEX5CKSxtg96OCqgouvwGpKrD5HbP0PkolxBey99kCbC
LXRHNqlto7bR3f+Pn1EivFCY4JpWSljLgE+g29dvNGc7DWP3ajMxHkcTmGWyplluLZXEG6USHPoV
634CCXYAER4DBHmbpk2sLQldTB6/OFZp3qe5Sm/jlv1DZvLyY9/cFrY9vmovM/C2PAcepjTsB+w1
i6Pl4CWAfLzzQLZSiJVCkeMdd7jzkECoeeUBdb0lDxpgjwh3agHYB7LpAYML9tY5DuCzKAaIL12D
tVu8AC7d7MOhYWuhQ18e7E7nfLaXOBa9af+/2eWUQX22DhdCif6SFtLfpGwo12Uh8idQFvIddCmD
pQi7/EmKBkXLXuQtjADNZAoRlKhAj0nOFgefz5DLC3WmVTLdpyAhi7B1ktDZWuVRyR5ZL+M76XVy
N6SubyIM53aHCotltpBWFO5tvrWcth3+oQ6jBN3VMWeqO8zukO2D3gxEqICeqsHCMlXqYsdl/9Kt
XGXLF9NoOwhOqWxBzajqNcOkARlY3QtV0griCihloWauoGAWOfIBmengzu/dM5nx1wVDUQSQe5U2
mNKHCloOIZgd9XrW+BbaY7dJM5zvrsstoiPZuIgRIYEWwKdlmFbb6+IbqrUu6v3kQH2CFFjQOUHm
ZV6raSBDDDoGGdLJBrs7zpCW3Aw6y5b3qruPp3DT9SK6IVNv+tA7Fs0/1Eem66Cr7fdBnZrqo9XL
f8j//zoo7oEWA9sDfrS+9REn9dRNkESAelSt5PW3sYmORoLd5kMRduVjkYY/Lb3rqr0mXvjYTJ5B
J8jnpvt7k3qvzohYtedrU6aoOLOyqF4Fxj60dWWx4v50i1ZEdcbDX1vcK4qFzNz6HpAQtnRywe58
Zo0byEo3JxDBDQfZQiwn8Pz2BvFlvjIAmHiaaghpjGXdfPNrsW8t4G0XJeDc4CeAUGjOv0F5R7y6
zGPLFOm2ecrB0LSPXvE+pZwAWOql8z4lSspPET67cdfKV6NkA6gZcTeiBm8BnQP5WrR4Jt1Jbfur
X8kn0MQGICxdqi4XG9IGCxFWObseKC5qECevqdn0DYTCochJSmGkGVblzDt/2ElazEUAA4txmmAv
ePYLyAYvcGOHWH8WkOqYbz53/S8+JgA/h2GK+Sbqeb8Skxfu4yAYXz3IWfeyrJ5bq0zOGRiiFwq6
Hq/kFsepsQdHMHQ2bW9RsSHYJSkLtwLFiisUJtvrWFb4X1fZ1K94mUH3g9pjZ/egFbHttYKoEHRB
3WnNTW8LLNM/oTNGe+KtB+iqu6G7D/vVRPbJsWZ/orgnk6MBIwp2rKrRnuxkos7/av9jfnzGP/08
v89PP2dAiI6PuSVzNgGq2jaW4dr4QP66DCCyHVl/0xcpeN9r6SN1USTfGu6F6RrYdsR/mh4kI3rA
7MOnBEIviQdVmARv6X9PdbV8TDcPT0Dp66ocCuFaDcEuHf0paqtlYPnZhmykndCD+fQiM3PBBwZe
bCyl3I6sPVKj5owbk35mL5zW788eWOaf4pq/L8BJ9e42w8i0W9CV/RmsIe5T+stt6tS/ZvvdjYaX
YYR/sYtPP59wMIYC001XOdCk57V3F7exfQe0p0T9MD7opXnKOjBbkGdr827nutwHVyLDoUT7N1MM
qkPRgOuWfEbDcRdNCzQdQ45l9tFPAPuy8+kJ5mp2z2Q4nUAbcUveNK0K8N7ic3LIbNVBeUCt2KGR
7zLoYD6bFVISoRdGZ2qC6m/b5F38YECR7iEf+WrUNa5pxhmqntpyQc1psvgOZMzm3JspASCMKood
9dKUAoIbZ2rqKccMnHw0ZQF6nayPurMThaBFMQIEK8SSUdxEX9omB0wccnAniqX0UTVBEy+ONtS0
UiGPzIRm0VCL4jFC3ujBzuZQCjk0NSifr8PbtjaXgdevrY5DpTBKgjtVo1SNabXQSg6gnfA6AI37
AewP//aQfndsFJb6PzyAnEJYXKc8/jKHh/P7SsUc+vDYs+RsDSQOQiout3GdNO3+kBgbItKfbXM/
SPVBsl83YIF1CsPaOrWNrAQDqynyYPXJoyZSJnOTEDaEqRHSmU1XTM3HIELrkNeHiVrk+jGQoRzh
JCKUUiesvOmz9Aj5Qe8B0GDvwWPsGWVczRkksR4ky2t/jfi2WlNn5xnBeUTIqtOdZCqK7FJ6GQMr
LUansZOsUVLfbGi4b7YWTqLNt3m0HgQpjS3g/fEtmUx/wKYKxM9b+gnU4PdHAT3gBfXSHAw5uMJk
wx2ZZGWggkh66Y5+BKhr1weHuSYAIL9+IpD+QPXLuCdLZ+ZQfZq+hUk87CkA14IgdzvVfTUH8GTM
uwsW2jvqpA8ZsrEQfU/EHX3ARNqh7OP34W1eVSvhMtA3F6m/j7EOALvr77ugzh8dlhSPOfZJXKXq
Jqo5PuMOs5cOE+2OOoGQnnYcRAlLGvAxHO+rHCSuo7f23TK5cP5AoAmGRWgFSO8E9h3w3ac1ksqN
VPE30OB+dXvo+4BoJNjnAmqMXpZZbxhI/TRwrAx/5SQAzRQrw0zY3tEQfMuoxx3S4paGXrR3yAs7
i7Bqso0P1gIJGaTXPo052E4zZDAyrSSlpVy0Hcha9sn+uz9yhmcWNKLfo3RZAcKaAqmgI39/xAAr
L66WPEZC49rxKVjYUCTQk2DVLGK8w4ehBJeGDO+g4hXeuRayLNgeB9sBMrZ34AhAzN9F6Zf0gxN5
sDCxblX/dRodJ1lmgXA1ffiP0JNusnQ0O3CjpyRfmoOmdOoGmn36CfXAELztod4dDih60yc7vJdc
yPhF3Z6aDTNXAqywTzFOHti2/NuNlorBgYJ2kHd/dav1bARk/nDT55h5NrLTQ43ebq8Ppdn6AYzK
QyoBnIAw2bab0vQIXbDsmFuGvR2BQrgRsgSMvbT8hz5E6LpmTvmFxeJLLGT1o06gd5d6Siy4AgS6
EeWPPqi/jIYovuR1kUAaJ/UeRoYvc2WI7AYCFe9PqS31+SmuHSdr5MEa0B+/1dx8Z42B0rQ8ArNF
HDGfzNCGnGll/majQZqCw48sSGwE/jpD7O0BIjHlwUHKBsI8jv1Atqh97aQ93EsLy0HgQHa4mcCF
dfWH9BUgja2JXWpjNXfz5WXoJoiWlvatMyr3wPVm1QV2Y2OlY4I09tTeINmugHb93TiLx5ORa89k
bR9U6/v/lKl5MsFycr3xXGu2BL9ufvMpk2B8jrv6jfbItFumjfI4QGy+Dc092WXg3wjuA/uQTV/6
CLID1/AuhYG13WYQO7fdaEOVB6N8riIoVUAqwlrFyDNCci6ZLjxszSU5OMFz2tX2UhQoVm/aKFu2
kxltptixLwYQt/PFCpg4Ba29HvIQ4S3qIBcJuaVlgS/ZhmwD6v9WphNHEKbr25tBgi6kc1K1KYsW
f7+6NBCAbMcDNo3jK9hzPUhUOsah103GNnWgvJcK5DVHx4d6n9Da0VY+ecu+BYX/5BkFmLCqH9XI
jTd946fV+40Ffty0hSCIYyG7WFiZ9Vz7XbcSfWvfSAvaAmkT5wckDMDoEE7BumJQRUissFhmFch3
Ii1PV+i73gfaG0AetE0LSb9Emdb6P/uQI12SBGwnQntfJ6M7kX8tii7AcYuf6Mg5lGK6ZcZ0Ihmy
NGHjre6jEyb1NQyfFn04/ej738aBDwUs98p+ayDLsADxkXgQPPQ3ow+MjQSN4ZklQbzu69Z6Lo3+
a14qqJnH4MHDru476J75QulBBvs1COBbdUZBTwJmTcN8npSaB0FWdR7UlAhoAW5ihEN6jGvHWGaT
TJaIOaXHKFQgaaeeLkzG91vqmlITARQnnw5cIYFW6LLK0kAheGxBeB1aYPEpCMGgYeRtc2/YSbUs
q1a8jbm88RzUei0G+XVo/e4HSqZ+Ct/xn72Mg4fZV/ZN6pkpdJ9accBftjqnI2fr1va9B5a0L3EY
bSedP6KLLMcA2BqBunFqZxzp4tRRB4syUJ98PrqFL8YDtToTivPdGExbggSVCjrlQ4OI3owQ0vAh
ULL83da6YKAgUWpyJj/1MZZQRzQf+f3H+ZwGe3Q/7U7g30B5iukZq2uEZbDNR7CkA3OjgzSFDVBg
6bigKtPoaH2hQSG0ndZX25QEF8t4q3HsPsR+UOGUbBoKf8NoNTeVzN2bUeYJKnfjAOECECfF+kId
YLILF9wpxPaTN3bLq2bMhvPV2fE0sXdaPXxyg5B7vFZO3oAL/AUEMcG5LSuHLzrEA/YBD18qxsLL
2OLcsgL8fuNyMJDNLqi5mhZJHBp4u4z5CngiiBpc30+KZRXIrNf0YurIbo+9fSmyLl9J7Uw9YYYM
3MJsARBM2tn5j5cfzZ4zboFsEWXpmu3Q1fSIEStQl0m3JhEfXrvIKK3EBqoP2Aw9hDTwPvmJwSrF
ihyd2EJ5EK88vme2nG3zDHysdg1k2myxyKscchOWZd/G6VTvnLjL9gV3xpsJQpDQiEvqLwpyj54R
GT98We/cknlvnZerJQ3K3aTeycwC80jQjzccU86DctM90xvBLrodYkTuPCgEru02SMY1g0LfIteV
Cq6uVKBLpeolglbBmdvSAq5GH+3BtSFAf4XSAxAyvvvh1ATmkraqgTdHyGfxMdgsY7mFPhrkjZHO
uQFmWN3kqazPzIVCfctyF+I7oEAx42Y8lIF5Ry1Xm+gOvCXZrnd1eYIeSpNQR2FE6casAL/zwqZ4
nyXIsm7FekRSY8sP43Vh46CpUgZCwuujkFvCTwMEzY5mU2OyC5OkvbQgVVj7vozX9I0q9dfKjIsH
KLmxE7WaMOjORd2D9w99dAlqU65dIC7WSRm821C5eheWhj9/F1FVW5yrid+QP30VQR7friMh6/V1
Ihm2txyyxWeaB8Fh0G+MXoIgEyhVKs1/ZaXxz1Ym3q0zQLy7DcFaT/bWdbyl1Vjs2ESFemKJ2Haj
b33JpAUl66IZt+SWIoWeWTjYN9PADv9p2okZ1cKVoOGiafNQFgdOsMDG6PkOVYPhOnembkMsZNRM
EFv/1BS6SZRlZlOH62tvKBGUMIufEZaFpwGaQoc2xW9JTVsgWl66PgoRdG/iaI5IUQGXqJtmAuxh
q2n6qYmUQXxOqy6dm9EozXNUGT/mmZDxuCRR8ZVaUes4l6Ezn71pmp66ou1uDOiIUZ+wuLhtsuBC
fQrIxdtm5OAMwBPBqFHfYYO1C0Gw8hQbkwFM0bihvnxg1r0LwkAa1zt98zB28ZL6qimKH938Z4VP
3lYmwLr3YTE8yLxIQcuVDUdXkzsBNsx3CbMraOmAL2p2QTVNzR3njlpJkTFgAGNrQ83BAoa7SIML
tWhQgQ36AgGC4UhNmtLz+zsvTR5HTXuSDU16b+iobVEJe4sNxgC5G1HtFWr3L+SCpIy4QINifx3Q
5a25RSEAEBR6Err0edzOk0R5Pew5oMsLMEwESGVX7iKpA6CZK9s2FsxwBES22mBl91N4W2VleItq
yWwXQ95oYZJPzVBmV1T9hXrpQs7joQgi93Z2Shu8XBp8BuZ50wBMSaaTRrvroOuzCv0YKwGFbZAW
zgoFV8CQBJHJjg7+OB97gVzGQGtT+9Pqr+IxW/ceguBVZ26TPht2LqqFHiLh/COSKf9emAEyB175
lIMu7W8OaeM9BWNZzQ5YeIddNeLQpWfIcFi698Ajs4hdaNoXVlSdvczgL6zdTGEev1S1qi8qjoDT
1ua+kGKbAji+QTKKv1wHvTexW08QyZqm8jivjIoF+I7EokR5H+SRPl36EIA3MYxQ+UVHo9dWuoPM
u3fBgSfmKliRJWAM+5y0LLdhVkANz7EDyLpm7dppWfLU5tgKxl3U/VMiVmUw2/7ZIo1VeWPyxekQ
1MiAz8ZJu8fxENvvg1U1KLbTw0OI3czDJ99snpDyGNZJht1+o7EQrsZHtI2N5dLrL9TyTLApTF3a
Lq3RAr5D9/a+fO+NIpTL104JxJQe+jE+8FWxMQMwmMagsEYsAIXwg65RyThoVfAFeUDe3gdXFM4C
g8fMt14+Un8IbrcV48F0pIGZHthRccukHussHg+eLquoO7+4OPqOmpEb4nsaDidrgtY2WDjAz1iX
8kRu5DEZUbntepDF7gE+6pe+k9fIeI7GXBsQZkm5iC1T3lqDX12AfTGAZkXq1JVVic9npcVJf43g
URrcgRAQHOaZ/d1r/fZIi1PfxMEFMmjbTmClXzYsGjZg0mtW162eHuDKrDuSSYKmb2P6HCBphEfb
xFVvYVbtQbxj/LAc6wTh0ulLC2aBpYd6/xvwZhk7pzeHHcpLgdrUgzwHdYuJWe8nJcqbKbSLRToW
4pzpqtQ0BjxaQhJobn3YndYp2lUu80PBwaV4JZkBLBS6PkbvgV3VLA7UkeHjtS4zGzl+FkLJtTfH
cw2GtJf+ZyWt/iViKgJHLljRgjrgLy34vzaJJdWGnMDa+j6GubX9Yn23o2wn6yK+62suHljOAYzP
TNBXNUn8kLVlc8Ib5wt1TkJUZ1BUnwvlZic+ptkKyrgQWNTNoMcKuKBbuoRGgleY7hlVih4Pwp1a
qMddk3FwvgESl93Zo1dfMuBHF90QmK+iUcaqrFmxp2aKjAXUMeVTaukjGHC2CwFmmNcwqRWwFaa/
94SfHFF16i6xHVr0ads+T3kkzqYxBiDQBQwAQrLdyij96FDqpnZrtZsZ1eKMeCU00aIGyTCgsFag
shEHan64WXo2gMXAjUaggqn5hsoOMGxV5dfARUxdR8wTs5FAWvX+RQVFeUJFnLv68EBKAiUAiZRL
V3uEHSjlyQOaROXXqH6fgzwMKM6BiwgcyXghmfcdkmnrqUYNiCpr6x6l9NZ91gabBlHKG/LI44QD
cRCoBaJT4Nn1Enda4G0z7snZ5qjJbscGmCsMpRGNnhPhyGZtl3LKl5VrbNTgfGHQ1NqnoGNadJoZ
xpnC6khNiNTwJ6dv35uRGuNNjFLllapbd1cVEAyjs7qL33rXljJe0UGeeqlJp/Wrs93J8IigTrKg
rFZnd6AKTophEze+AZBy3h9am/tHE6itOTuWhqDkUsiw0gCyU+qsGVW8HYEBmme6DvhzTkSKoEq4
SgW2PSwD0E3kQ3obpFjR1OTd1WEBEzAER8X8t6tpSFxIIti5XEZd1idLT+TtKjG6dDO3q2jSnOUx
389tK8TiW5fFhaYocze9HVWP86EeDLzdPH+GEluQ1KlDFh/zSKYn7HbeL5OfAOzzZ1uU1XDMmyPZ
aUQXBhw0qiZRzfCLp8Hm0xBCMNhDLSUPDbYgm6M78O8vlwVAUesrDQjdIYyONCqQdiLOHyZndB5V
C5jMGN/0reE8koUb0x70Ef1tq00DN+tFUvXekTwKZCRWTQsltMZoXOyoUCrZ1uCQoqECUrIHFGMF
C2qiJNa6/Jcnebzub2NAXBpk4YM+c1ApPdX5sdOXWHG0+1HkwAxN+ZHuqLu0ewVyYq7A2/gxJiJ3
6ifPaqrA5/PnLfUbzVCvIaUVb+0sSlekG77PdXVYhc/JijWmPPcA4J+dLEtXmcn4UbnljzZM+5Ml
+/dLlNj9iWyuD349x86O1Dlpjx5sDYijfbhQj0IFHSidwauWG3fXNNU0eOJojvWX9qOy3EaagUyU
pqKL0YGiUntRi1xp4CS6eeCc0fo113X63+ci+8cTr3OxX0+kmVlR8CNqsfH6xMuoTlF5Swhe/6OJ
4w57Sjq8Vq692E58blIvEuIiY83Zdgx5VqwN91jaDh1LgNgh23zrA6CyTyzrQDa6FG6FemZ9QZkB
SEpfRIcTBHi7Wm98MgC/9xPjperq8lvB/RcfH4RvoIKeb4AnnW9+6zJD5T1DKuOguws98r9M8f/u
AwkwVHmBv3vt9I5zqpVrL4joIReZ2DTQqZ3ZIbgHZZeqMp1Lh1/5mfmP8cT4y98GhT5rZnaIfw9S
ScVfIm7HJ1mg+LLPDXVLly72MmhlLq+WCYG4WzfWG/JUaNFXU7NZFpW1tWKcUV1pjZ+GZv3SCOsy
nKccLHB1mEoHJfQTdEzvtg6FtU1DEMGSzUaGctF0XgFq0KJaD6ip34demz2PxrQtagZQq7abPA2u
dhmV73YPjG37Gvi6Z6fEGfLDfvX/3V7WqF+j7NWc+NLZK1BeQpN5nJNlNWhrT33QPF7zZ9nA6u3g
+Gp5zZ9JpDARhY39zTUp1tvRlyyy1ZFMs10syxAVZZRzm4wwPQlePV4f3eOFs61rMS6v0zTh8Hlq
6hitbJ6aJjJB5Xzbu2w5WagQbN0JgcEMkJRLVrnu0mjaHHUAKrzMPXhDjXvUtTzl2kZ+DQuhoAgE
yZZmmMfSBB+zSLD7oKBJT/pxwfZ0nulqus5Zx+kW6413pE7gwO4TJ+tPA8r4Vyr3sOPWG5l554GF
rxptpGa1yQfP9K7MRlB16SZtV5wiQq5NhumRbK4PggOAwm+oc3bT87pIhW+utoL9vE5rjP7naWlQ
YCCYlcg2xTkK2yCadgCjNXXSpfuYNmxxVBgr7KpUZzj7qsPOjvYzfgQcBDVpP0NN1x8kCpGQmrg2
qRe1bPi+pCc/wqlnQAXxNlTT16DDkSjyzOEEQnHs8ajtaSPd0SUOC0jEps2WhoZgWceyoYdQ+zpD
WILgnw/N/R/2eeZPDxmzIF54fiE3CHEMe+VFD8wezDcPQqxB6MTf8z4Zlo1K/AsEf7sTaDxQTjiW
wVerPpODA1XiZemBU75WVXUuoCOyog53y6Ex9Q3KzvXKrWV8DkSUX8QE7AFSW/F3lz0OlTV95ShK
X0HHttDb5nCLFDFiDy2EO7Hmjm+5abeLOOXRbVG49oU6cARAbYXuMFBiN3dUBviXQ4Y6ClUfPEuA
WtHRECjVynuyyc4Bym4cxvsakcENjwx5E2aC3ViNedfqTW2CVBK1ZGeIjQHGfCgCQ+Qx8jx2QFRl
T0Ut10IXakLd2TmA/HzuJH+y02VEaungxO7uT7ueFuzQxqG0ut0nf22nB6STIY4oyJk7/xiO6l3k
j005/3jXehtyAySyOE5Vtr1Oy4CpPye+XNZGq86ui4SOAib/ZgixXKPQLL5v0wCw3xKKDaoJiqVl
W9WL1zYo45NN9ub7QAFIWXwPUpAnFW7/s7eLVZrmHvRD75EMSnBKydplFfDwJ1JngHFn6TcV/4Ma
vfrJ7vtxLfBqPNVmUR4tZFc3k29jUwnygUWU+913zqKlMWX5T3BwP/fOaL8EhkJwH5H3i2uY5r60
Ubrv4Ux2lxT+sJSdab2N9rCXrpX9NL3p0I9B/QbQJgS6wH7o9e1CyGF6MFmRbEO7Tg+116Y3ti+i
lRUM8g1I+u1YpdkPcxSvfZaMz4NUI06fVnEKrN4+4Ztdrr3BK1+8HuFA7cq7aR97vjjWTewsqyjp
QYHttMfYt6aHrrUewNPhvEGjGWpOod2doB9W3YOm7RvZ8csgKjPU8lyAtu6uaQWA1LG/MgIU14EA
M7oYeRGfa0vgsM/58K1x1m4SF98BroFMlnZgrTtuUUMp1glLi1sUvxS3ZYgCLwQcKsTrnfzWgvaa
v6hy/MRTdkMm1HAZyEzLgIuFMspdZHTJRmrQB/7Vxh3zs3iBsLE8cL3uzR0hqgWmsLyllnDD8pwz
cb4Oykqs+qOIQeL5MVGBhPEKX6ZkYxBEBBvq94nJxxNWu8j95juRvU2aj7NK+/HY5YvC0ZRvM/Hb
fCUfunxqVyqaji2wrr3lHyBhs3BcsHiUGb/MmIUJ0hgIDiQbwjhEBWvPKNB4pk4yucI6Mz68+7dA
uCNNFjlHo/GdJdFR2GXzWsa2dc8QNDv9xT7UxWd7wrpXJ2vf/WsAgJbEXoHPzWsQJuxeRaimmiNZ
RTi07/yuSIKcPBfcoIRJoFK1HPwLXdOBeyK0b/GHKZ8GSDLtOpRwb7qRW68TXrxR74lvWMJAn9Km
xmnsnekGKtU+iDJQkKxHIqdbPik9si0RGIrcah5JDk6IIjAayYGouOkTiI57v0bSM00PEEUa6Qjf
fG0BPiIH7PRQexGt86ix74EQTzb4ZwQnmcbgG4Z49Y63vEJeQHCohfcm9Kg56FU5S79DumgzVt4U
oSZRrMHRZX1PbFQWAjGbPDuTKVcBk+ymlJGxHaahO7h1N56QZ4f4uFfW9zVe8yjPG4ov2EY8hinA
vQtxP/UNGMMqr9KqIvaX1jCL5d9+tqnn//rZosr89LPFhgGRXV37RaVbQrX5suWiO8zFWboJ1Hx3
oLKvlhn3qCNp95VMU7lAZBUUchSu8xuvXvMYjAGz0UXadu0rYSyQxi5wau28jYKY2VKoEH91MrZl
jDU6ck6TVvFS+lL0prdpI4ide5XacuUVBwOQkLN0e3WmO7r0SQmGstB1V9eOug6/xa0ZLvLGUxue
RHzve5W490dd0jaC6hfIkxNKPKsX8hhtzpDf5E+o/pFL6LFHB4VXCb+m9T/F+OdbcprgRCkAL4md
jVQCx36w0Y0I7jqejxqUMFvXGlbc8rZbWB2QgQNgQY+uA4i0nU6v5BaaoDl1qgoRuAFnjTjuukun
3YYItXx6+N/cFL752wJQRMhYef1Tk+dblHIjr4dv3oY5YtrmuimzaplAN+QlLWrzkDIXsuPGZH4x
HfVjTAL/FolmdQM2bVSsa39uBe6y7T1krvS0eV9syX9MvPdpS8SNd1OOynZQa4Nhd+MDM7ZEdjHe
09GWmpWZJPv54Kt7UbERf2oilhnvk9pEJrpGdalPwNUodoaFZQ3OOigC8+QQ2hWLxOBuUJ5x+/5E
qNMcow5xmmxi3QlFJqCXyEFUfYJAZ8g2UYWi8tJTckP9dDG8+GviVmyrCtajhgWXuIiGc9nWJUr5
MwcMMr6rFmSMy/bdh7t9v6zaFtlf7U0dvRcp8F9CaSGtkLyF1np/7mUIMCH0pZZdCYlGmQLNj9Q9
brHz6jZgfOsWPkKTakHGRvfQnQ+kzL6svZurvbIYqD/m3p6vrApAQ4WdgYNl/NjSFw1fIXHuUhvf
OboV/kPFswQKZ4ib0wU5qkwipPur3YFfqACvP1k+jaT2lMYWNMuXNNd1DISEEIrXF5Z7fG2rzM0u
oAfrNia4wC+VFfKz2T9ZGu5FFzLT3SQkX7rJWKxj7FQ8nEFC/zRF+ZJcUrKNQdFAv0fY6+sMTWw+
4XQiQNPn98XCgCrZIdAXuotSpyvApODCiPNcsCZrNzU24Lvay/FsKJ234458yGQ75a/RNOW1TT7U
LMvcsZfXHtfyypXlQlCykUgYySJ+vySIRjaol0c7U34NwqHox2zLqIfcncYrN0Nu/KQI5KcgZRrH
UPkRIE/vgGY/4ez4OZr5R3CTBvtO9GTExjNQ0PzMDPADSi5GKMWPybkeswLcS71xhyI0tqw7wRDj
yaIFGCOLf1SUrgFSLID9iCFc44TiR5/U38rI7V6bEXl7wxXmPTY8PrgnWxP/xzLdY9EawILToJrf
S9cuFld8H5wCf4tEjqf51uC9cbAa7KmKtEYlke6hiyuBzBpBi6dwGuxihqI90GF8AfDyDmKdzYM/
VcEJxYLNkuxGD/LFshH1TRry6TZwFPYveoAAVwAyRqVztFFf/OiXkNOVZvEUlVOzUGDkO9Hlfyj7
siU5dW3bX9mxny9xBQghTtxzHrLvqzKzGpdfiLLLpu8R3dffwaSWs9zsteI4HASSpgRJZQppzjnG
6FstObDxcKujompVNbdiY5UNSAhv0+pYCS97dJAFe6mkO2dG6SOvZVGKNH60ujp7hOcV6Y25upCh
l8UnZEnJOyqVYfnWpUU/DQK9OtCqxj5+h+OY2bihxUTUbqkYD9awQC4QX1OxljnCg3Bwr6jYB26F
3VgpF+Z4UXCFBltEN8w5tSISr+2KDPQW1CpFExzrGitUamWdUd7BZXCmRixdg1lu9WyTaJo5gG05
KgHIKHc1FgdwJSWRe8R3yz3Smdbmn8CX3W4MPbOGmVG4DRzwPZjg9QQbwwTKzOMZHTyoAuzcAIdb
8U92t27Ug0yo2634vx/qdslfhvrlDm7X+MWOGuyqVdtGv7o+RJY1qIRkMzq9HUD8YS0yM+9mEEqI
97cGOwAlfZElf3Wh8q1ZjiPeinT26wXiGhFJ3QbL4d8P4xc/boyuQncyVd6uSpWiLHg2E1w/DyrA
3m28iVsXKk4mdEpd8jx8hvJmsdXMILuvIQ1pIRR0SEfGTjrkvYUsEM3N571hvte1dBZGKw2iRsd+
/AUgN1pVq1JFwEr86Es9shDZcp1tHG/1AwN2e4gxE9FVbw096HVa0UanVPpYmSu/EcsoD5z5dMUf
A8NLBeA2OLxbunasUuySCz1cTENRZ1+9xHbr301DxUrPl36gFZOJozknEyREazBMqJ1QTO2mMztu
3s/+UEcmneR2jB82+tEh/XF2qxPjMLdRqeFWV4AldB5y/OJB7+Zc8sYGN5UPJnUqulbkXJQBCe02
Mu780aKAvNrGr61mTo0Fl84lg78lKVp2nDq1CkqBAPHA84UU0VRV6Z00zRNoUoq3fLBOmmD5G1f2
ybdxkqJGumF1sIMY3EwOc7d22T1SQjqloXtjLjo8AVP9rYosqD4phjugzGesx4YgtsJ7EOjxcxiE
9gkT0pJKdNAGsDnHZv3W9F6ESF+NjLzcKaq5FC5YDOzE25cxH/fzhXipf5xFof5eR2dNzMWL7/fx
jGWJ/TK1emumO9dIqehsWVZ0Bu+1OFT1sKcqiENE5xqJ+Hcu5jKo5nXenMya5uyDjOmerOhQl9Um
MrP2SKUuCKNzmWbPmZ2CSWMcmaq6CpwVQjO87a2uycxyLkMWrcmEGmKVAHSRAcRDdTSmX0BO1Kt5
tLhd1bOVuY46MFDfxvPM2Njaeod8LV3ihsNskHsu6jN1o4+EvIgCSqX5h9H1AjS84XQLt48QYUfZ
gv3rdKtK3fK+c2z/cLszZbvBTAdNIjCpeGBkW4nSnWmasD98qsJwkUZqgK6KTOjgDOAAqfRKnz4V
DWo3DkT3kkTNb5dldSo3WoG89dsnbcpG2zHZfro9ODhIwfuv4u3t7rrUcu4y74XGmv6GTpePXtf+
bioOOd+BYaMdwTTt1jYgkqBlSfcaVvWDESfRQwjJxp3NGDJ0x3ro2ZlaVp8GrMOR/CmrVQ0qo61M
cv6oQHRHRkwY+rwWrDwGpqUtNCtLZgoCfNem05/auk+P7VgSuTOskCsC5uTC0a+l6Mp7CdKrWkb6
laoaHdReXuIFe6rrGi/fJEHG5lMHy/Cunb5yldLBxIkUPayrm3BLg4MTN9rBK6LPqEgdHHxZNKF3
Z6pqBrgS464p1zQ40CbJITTTb9RIt6sF+h4hXO9uunpttsg2C8SSBpN21J4Yz09kTwcnDF+zyNYP
VOqwPFy7ttGATgQfaNA674xMlQU1UlUGicwZL91uR8VoyM2NHcBZRyZ0Cy2QcWy4UoVmQ+PFKQa2
oRsArQfbearDVhJ7qjZ4ZoHZnAduq/t8aN/c1nE+Qdq9X0IRsN94HYq+0hYg3UKOZug4h7xMoMAH
BPUn8BRyUOIm9T5vAqSuGeepuoECnyoK8IXARzN/33GDQm0z5endcvMjhD72TZrPPiTqmWEFMXHd
vGi47dxznyl+7bH0i6pU9pAjyLZRFSR+4KV1HkYDCm1jDfiFV581ODm/hBYSIKOWf4/M+K6Oe+NF
hXUPPVAjPQszaNayMLqdW4gIfoqIgTWQdw9RD2XcFAKdX8fu0Cjl3wN0txM4g/EVdVeuGeOrETNA
EkYceSA1MFvoEcBnsd89QaMCXM6ov5m1I/o8dmyEEeFQm8wEsPdkBnTE+2j9aHYbLQi/ukR0AMnj
HjTfgHdos6R/S2wf2aWO8QzZ4QJJiXqyqbo6eioafrBz3f8CPE88z5EefVK2wY6Z3iO0ZvbBlx89
2xhiFNQzEx7Stk2TLbQwRIDIS+MnOks9EU1n7R/q/mTnMZ1h3szjD3E2TZj9Hsxgmw9RvSnGZvVX
zRrElsJrU6uNKNnS0grATH7E6MiYRomLakP1XRjP0gGB3VPe5PlagH7g2Ujyic9KxFJfRqYst8hC
gjhvnE18VlhLoz6sQaBtONrTaC/hJwNKDWkKVp+BR9nIW2M55s7PfeGAB7vwo/9QbuehmrmBcvdO
BNkRpMpE2SkZLARc9HZBDYgTZqcAGoLmIhy6BXKo3P3NzO0tf9V7sT3vONCcLRI19ippmge/NdIl
WMq61VQcQMTGRYlbMuzmQbX6AALX+ECNdGhtEIYB1HWmEo3WRfr7aFxv30fzTM1bNSqt4fGSRjQj
zizIDx1aqZcnKlUsrjahk5RzKtIBTl4Qc3rViRcOEjZHiwoEYnM+SolQ3R/GmCzGDj+P8aermAW0
X/MG3JN+z/OrFul74mZwoU66iYC1WnbjjwIafcHoi27vCoh2X3k77BnEX5eYHO29X3n+vJYDP1RR
Zj4x0KVPtHUqzXZgocwXHrLmPpGZGxf8oDNvLY2sAahefKFfTFVBuKKAz+JcM1bva6+RC+ZFwReV
HLPCdD43EWhXh3oIdiyJ0+vYkdrLKIOGjoF0ITOIxDaKMY6oDPHmweHj+3X7BdHSdt5wx7+PpK5D
zHUAy6iZDRBRjt5tLSiyKMgxpgsdwdMGDL3g/uBs0dGZia1qmyoJdwHOptbxzPRfrbqDirsETGg8
gBRTeesKCb1rq+YIyirMRDWWEeD3t4e1g3nmXNgIrY98adMfw6/7RSXgdKW/Zew34RnKcqMG173l
MOtzDK5diCm2n42hY3MVhS209Lx2U4tG2zBEOu9aQMLniMsNL0XXHYhD20nB3hlk7WdWxJCDBP5C
a8PkIQX0HtBtnHllDtlQTMkPWqje626tdJYyVi3btAQzEMdECYhGsqNbdkUcH0RRvk53PH4UkYPs
iywSX22gWBA+Okl+yDLNeQhB+LTDjDL+Ctv+81gfM7wtDN/nO2GDKuXn+gGBjFmmV8UG0193xIK/
Ow6WaKEPzbN1ZOTBrGBd2M+oxfaDYVYXlr/O2h66Zhp0EKQzOrXG4q3OjuJ+g9y28tyMhwrE+ohe
oI6K1HCryyq7WhWu0cwpy43y3bAHPttcuFvKb7vVa3Y4rBlyh2cx0bTelK0cszwjtlYtU4XZw9N0
4y6NLG0ZjGee6N/PqO5PrUgsBX0OciXXIb49O4nQwaoa7PyxLNM3E17Gt6CoVnDEtZ/1xI0WyJ/q
T0pKePb0rFqlsS3mRjpoM1cm+kESIwI5iqlswSOHdY63oyo62KMXmc4QpoCWaz5AiBbJq6vQVkAr
j4A7SuKiOhAAQP/GFEc4crKTM06/qTJejKFmm5BbmJJzrYu2nGl4SxQRNNCbyuMQ09HDNxe/CmkI
6zV3/HChW1ZyciIm9/6QVctOpQpYb+DFoeb5xqvke5819YP0g3rtulmy9RILSmnjYGQxmFBcDyrr
Fa79cOHaQ7qwmew3oBCkHHU6OGlaLF3bMpZUbAHeu4h3A25aa5EkSBfv6+uQuoD2R0GyRUwDAEMo
PJyhDPJeV9hHzQ23qS+Wf9KscE28asfGYQzF26nPFkhZbLUrvGt4Cm3g5QvC/kcIXW0Q6zXwCoPK
E4gUy7MPZ8xUR0VqQHZ7vTHnmg0ChIY3xiNg4M2OG/nITS3hPiwhDXErChAo4rmax9D0kCEthTOP
RoZxSLU+iar0rrZVx4emj9w5MXqLv+pVZsaHzBzlmeCBX4LLN4YoYT7Dz1b/Ar4NhZx/I763lejB
9YI/RGwFzZXJEoRD41Tb+++2jQ9GY9NQ/sXXQV6tXASysDccPnMGZZ5O9c+Qi3mvp0QMcGRO9WQ/
pKG79LQBGIO6jja8DfwVghyI68kB8yJi5WC3ASgkiuONHiX1J7Lw64CvQ4jzzbDYSuYT9XytsW79
xzIRzyNeBpSMJZ2NIUAN54sK6mf0SFX5sUit8Pi3W3r+RdD+1vpL35txMw5VSE2tB2/YtT2CrpBC
L/YdPACrtNTNa4qUMMgcp8Nb5t7lXet+M4fiu2lJ+ahiHTtLr3MPyAIvpz4qybVl2gOpRL831vNy
HWp+Bt/TuAZS44KnHQ+xM5hzxl5vmOkbrjoHmcQ2KSDuw4G8bkVSQaC4V+9I7JsdNBmwNm+SR84q
hu9pW4KbJjFXsYXk4iAq8iNA8OkSaU/FU2nrXwnaqImvmLait1sfFgz+QnOtFyXwxyTUGjKMi9Wt
6FRdsYI8sr+Kbc87WD2gV1b3TNnvWdZAms53+5Pksj0YChuZoHD11yqaDMzuyjp9hmhBgQwR/CQy
rDDhFub5gWRokrFojUVqNRtgO6kVe0XjkVr/1DcSPiIXSQoCVS09YZmAdSUEaI2ik/tCMSw1x/q2
FCAM6OuXQsnM/K4iW16gR7sAw62XnH1vBDCo4ACmbot/TYEhXoBWg99pOVT/es2OHr04K5dQkhqO
gHzFO5FHYj3kmXlvhrk1byzhvzRGeknijH8HsB/5jY5684u/utu+QvpGExkg8se7AvwIDlwxTnKw
6sZF9kD3RD9/qjd4KtZ2Xk7qQ05vJPfAdu/TFMJIN0GiJPfrtaV8kOEOECS6Neg5h+CHdg8GGzBR
5cjah3NlVlhBu6di3WfvRYIe4u3wsbX/uUitIQM87D/2zQbk6BRpsgC17cGq7HTrjAssZCNCkU0W
iX+kMh1GEzcb0m0Y2cFBx+KT+AxC1X5zrcy/F23HL2yITkSGYKatuUbaaLgiqz4ZvgGl591jbTtZ
UbXRm7DqYliNK9cfY4G/YrJKq1yslKzMJTyUSBDuSvYcmOCGw+/aPad+BT5uTP5HYGQQg3IbH06X
1jwOSBWHOGJlXuqsqueZnnafQsd8bRw7+mYUNbqPcSgrLrBVYtGbcCC02nkWgyCbh9+0V4Ebpe0R
Jmn04Ojq2musuXxaUDaRnhyy0H+lZRptECRQrjNpNtGOFmsOx3cQYPh8SWxexOulOjc+aiVeFSPz
F9XXnQK0Y6znrZzfTKkeMp0xXgxOMQNh77AGaCZ5tiEvnurS/5K4gEHb4GI7hbHfniQA1Eg1qP0v
IaQBLAbuDcMO3PXPPSM9GO7TxHxOsbI5goIpPWLVmx6xAwk3Vqc9STMI9mYYrDwjKa5xHDb3IrKR
0NJCGbSDz2VeuoxtqFVrrPrgefLz1Mp68VYB/LHH4gi7FsE1SF7CQ0a2dABx3cpqU+2OSkHhiMW/
//V//+f/fe3+y/uW3SON1MvSf6Uquc+CtK7++9+C/ftf+VS9ffvvf3NHmtKyODgsLAfsI0JItH99
vSAIDmv9//g1+MagRmRceZVV19pYQIAgeQtT1wM2zSvgunX4xnRGVgUg6S911AOGq5T9htA5wufp
10ZbTPtYr/WjPRAr64hWWK1lNRukmlnxSQx+spbEKwe5VD7z+yJYTyqDUVD/VAaO+OQjEea2zAgj
K1wgGpNAIATMRHTwIvdjHRkXSbxg+I7vIE+M7NnxYKVJdzTHQxfW5SrDpAdGpr9a41J9Apl+srEa
hhW7lYgS+UiymUyoLxnTAFBTYLO/f/Tc+P3RC8EFvlmWhRi04D8/etDjZVpb2eJat0G/QRDYQ9aU
PiwTrhUvZYSgybicaAfgoAvJy3uyEMA8AarNkCb2Z6sydbVd4ssP47RspNkwOwWxYm1nWZX/Egel
sQjNqD3akMTcFzl4MnrEpp4GkD7j8Yq30RT808jxHk2ZC6URL+4P9DPTy/5O+aG549zAnAtIg/0P
30vH/PXhcAavL54OR2qIsIT188NpZVRIpM6n12mRLnILuPyMPyFCkZ2hKNucAdV/pOkwqFJtRVMe
FUcrpGul5z6HVrHhO6/wAaulsJIUrGmYmPy0gliDZdWfDFUe7XGNiJfiJQ1Z9mxpOSSD8hamfcb3
lX3va1l5j0T7FQL21jUb2fQLcNuC7iBy91QHyrBoXefgf6RW6lAG3coaefnhNYNqbRlw4PbMZA7n
VLgd7BSs/W4KyGPngjPDbKNyXrlAEfr1Fdr11vUXW67fV8LYSih3/LK0J4U5Q1nObmwk+bmh8YBO
auH0wPKXHXQefCtbJ3moxwM8hXlphSAAQyEJRDNrAD3cJU6ePhhKL1eaPmRLaqXebRtPvTOQ995N
/kaeG2xp8Dr6QC7f1PY4K+v1ihoKg/n/8I3gzk/fCIsxqeO/BcVsGzBk2xx/Th9mKswsRg8qGe9q
4RUF+TjWnVod9MqEMwyKJ92pjFdahHGt6Q6e5XYnzXewRNNKSEGG0ZFUZSeVWBKPneRh6bR08jyf
1aPaW4AkQGjvFCHEZaJiT52ogYr/sW4azGORu64qiSyb3pTxxm4Hfc+41Pd0xrvILGZp0CPbCoEi
tuEy3N6af7OZKnip1v8w9/w87Y8PEwRQgjMhHQNEdI74+WFGfsn0OGHuxe6qHqHYxJnpwC/cG4Hm
IOk70ZdN7KQvGbOWtNYli7L0gdJreQuGWxDPIoyYS2CPm3xTIc4wzrPlOLt+OABkdGwUxNtgQNXQ
+IDTSffhTvOGdF5GOuhdDZacdScKZuRsoQaWaO8NiM4E8BKA1l3jKp2HeQ4uG9eJzwJ5Ln//VBz7
t6+YyW1m2boByl3GzV+eClZU3EvrWFwY5HKP5iiYAWqTCClso8otcaJ6IgwXXX4OxBAvPlAvZxA0
ILpkqgN/HoCxElTyRK3s2j3y4DpRL6oy1MDFnVRzSgXMLNBzQArZ21tjxmDorW2V2883q0ogO81m
kG5sR9dQ7oYgxQg0b0NFNda1Egglvzd/qyO7fHQ1TcajHdX1lcRSm2sv5UjvPbO9gV8xDUNXxPBC
MHWJYkstQQGNLbeEDBe1frB2eFVBIJc7B18Z41eg/4yvU74KjWrYpBYSVcZ6lnUCcwScimBNwY4f
hP0SyfiWnDWV012NEUCSA4iM0C12SmNpbGt7KCjFNdxykAjzvRT0zq3ubiHunZ9UHYBmfqjdvUzs
T3Gq6gtVZXh1LWLEMFZUpAY9BoSK6a9//x0xrN9+Og70Nhwd4gKOxbELH9s/zEO9w/C6683i4vv6
6HVOn8OqDL6kLZIO3U6we0R+AqTnIQEY/Hr+lxyMGIjvuy85wkor6KaCJcMWwcPPPZ2yYdjA9Acn
0QJgXMHFItqwhE8KdLVUlMGw9HM1XBvfBquIl66CUREvz7TsCJpYpJqOReww6o20R5absZiUIB8t
pNVtqAig0fuQVIQU8jJAqtlSmviWEyIocI1qGQyi/gC9BlocK6OynIBDcFQN25gD6jZBr60ERBJQ
AtMn6DXU5rI717Q+QK9zr6uWqk3UdAm6Tg9gDvK+jch+MQxbnYXheHdRA/xrBxDPi6kMKIUzlhyQ
oWA/6F6xdf1cfwGrSL3CnOquySwMwX+eI9bV1hL5Tg12EFQveP16G9b0BniAx+40bK4yD674/FAp
PiBvFNKNfdH4D+Bc58jPgbeutKttXyEiAFiBPQf7RfCG5VM6S4bCfYyawVi4WhffpcgN3aisMbY0
klUjAngbqWWJd3HyDuBk6GQ1bjc3IBoH5zSwyXI8UL1V1v2yskw118XwXkcNZNehl8mYOY0hgzVE
rKo76cGDknKVfAYB/I6UIeuw3lvd4LwgiVHMQ7v3gZ+AfKpdl/qmC+Cw1w3TxB3I5LMMql3lpo8A
M0R3DNPhucfGCJoXELi2suYBcS4PcnZe9pAlQwWZgLxZU1EUsdpWDRLHqQgRZvO+qtgqVGZ2hodd
X2Qsti9GkcV3rLDXet/ZF6rqArdeuIY7rMyxzuBFBeWOydxt4/Rk5OmWnLUQDQK7YSy25DDyKUI2
1tWdjdzohgEQjsWSBHXbi5bq56C04NTLqq3plsX3xohezXCQwLxW7hzbdH5f6Ga15nGlIR9oAF0D
UJyrPFDZ5U/jxNG2S/JiDYdFsywaSOKlQX7JRzQK0iChkjwCUVItg2hjFaf4SaGODhaEA8hWDJil
ZFAgJt/1n2SWLYY+6x/DCAANWQgdsRbs2LG65QBoZHiRjuSGVpwvACzqdm1Zl4jAtU0bHaswK+aV
zpwz+En9tSnzAIozWX+IDHjnkZJoX4WBQIHIfPkFmKplnHj8u6ecfVMjIkPdkQ7gnLnnB2skNA2r
v58JzV/fllg1cGYyvBiEruuYU36eCOGGKmqj0xoIxutwsbYuwksEGQDd1L3jK30DqjB4RKiugXaU
XzcPQy0KCN6AJV/YuX4OmxTrgbZIvmb4ViK5jD/fLJDD7yFQ7QYbe6RYIZ4VBZJV7H8aZ0mkKmoU
sKUzSDhCGHfuVVUyrSNMZB/PFe+jk/Jr454aGCIg93//GPRf16XjY7AY1g3jPyFoh/3hfWB3HfK8
JVOn95x22xmRpPjJMygfg8QLbgDTGMCXefvRx5654J1Z/DoZUI88RpI//fr9HHx2iJSF87+/Za7/
ss6xdalLib+cxOTBf9t5AmmqQ2gwCE/Tgn5w7RJM6F7wGT7heHTKg20nWheOy9Z/VdM7vtSRSvV7
tQfexqmamSr4DKmNm3UV1vbCCooUHE1LcnMmthM8Gha4XLJ42fsViIMR8likke5fNK94P4MQAl+0
CjCP1NP5oh/PbnYpJPL+YTtO+4ebJ8TCOx3bYI6NhSkczlD++evc9kMXlIMVbXoXUC9rbkKUpRkg
tW1joQkHkn1phxaCuiPgpFXRPZLeyqebhavxAfEho5u1ngvVRgNQhqDrIOXkg2A6xjsHKNDMv1os
KXbt2EpFOngIBPei8w4+Z9Cq+tE/ba0IOGFd/8La/d9/B4zRu/Dzx8WPV9pgCeGGbQOT9fPHBdQi
6RHJ8jYThsvM55NHBr5952h4KQKX4FApx0M0eBV4wFHf9CkwbSConkUCLI6eakDMx2y4rT3DXPfg
cvaxXwB090P51k6YMFn+w7cZfyRz9AZ8+DAWM/BJHMc04OHhUv7qxWJQ9c3swK/WsYr4TkEufI5M
IWSwtZb3KUgcUOAh8VzaJZCSvAtmVI8MIHsFLkYEoIPU/+SwLIbYkSVOOmIOjwniomSWZla693y4
XaiYWaClrsKWgdQxwGq5q/MdImZfkGwVfk/yExaNeCOlnomIlCtfRqrhOTyD6sLduF4lrCgOddzY
OwSR23Vd8uEe2GxvganceB7HaWo3+D4M7+MYGpgeBYKJeX7SPR8vEDBINick2h+lF2U7A79ufXQP
KTBQeeo4aI8leDdOZEXVVOxVMWyAfn6leqqiRjr0TeEudCz759MVqLIah6z0rpmpNPXWVPfhYtKu
16oPq/2HuqRJk0PNioXVFtCbpC50KQvgr7URl8nHOrLRrDIbNdAaOCx+v2tIUWNPKJmzxkqr2HoM
LIgxkGNQcdSBz5RxugDaz7AOYW7AXR/pLmjylNbsqZzJzJvXnh5gddsvY7cSUFUbon4OAmW8UUSd
XG3l28eBu3eC+yiNVSp29VlVMwtaIVaC+I3H9xpPvt8sWot9Bwm2jamdR1gvoicCcfa2tiGzTGM4
40AgTgdpgbKOZMHjItrANw4H9NhIdWbEl3Bd+ffTlRKnXyV9PyymMQKseMMhvLPLdVBFYIob+xmV
TJe6o9vLaYTMLc4m9C1vg9r6ECwA9MzXNCofcvcUxN5OWszK5oADQpEid/tNzKbr1J7LD5BueSZz
GqdDWH9Wg0hzR0XXl3xE7SCvc7wFOhQe+DRiYRyolyc9bVPm+JvQXVGdaQCOgFj3iewDHoCcw9X9
BT2bvnM/m1kVHCS44TDHNCvD5/wCokd+MQdQYUFPwlnWwvLTeadFMyi2JGcyQY6BCQgb1EgDw8iW
RsjrtdOATbiKX+M2jlfdwIMt14z8KR5cLEDs+BUZkNVC1Jmxh+pod9Ga5oteuNEr8qKwlEhr/SQ9
J7rD6lTMqCEV3femsLVz4GbRYajqeEEXgGd8L8d0xqzpT6DqA419hz8FXSR2H7LcMcG+2sXrOG+d
dcW1/BOkt+c9K92VEVeAljoI42j1vg0LxB4UnIFzzC7hVo9sBow1Hhk8j2yWdwEr5i4mMVf30jO1
6iJoFgI7/zUVfc1BPhOEV6ehSnyHC/hoTtJR7ApBjGDlGnDkUbFIS3YHSONmsq074LMhFZCt3Mr8
SqPZua2tIbJrzbEL16+G1vFLYu6pbapJgYRIkPE23arU6nSHPQukVsY7N2Psr0AiAthQhZcm/LHv
9zz6REME69Z0Hypj/GDy9P2eWyHvkE6cTvc8fh1W4DbIlnTV2EIG+2DbiKSPFxgPdN/wN7fTff3d
PVOnrtJ+u2cvKkHYj7jbXZ12q1aLrLUqnW2O2BwwaCpHYofWYGlBp32sSqStIiaSB7a1cahFahnQ
imkMWbfJsgaoI7SkB9W2MS9kHKNFRvXKDeRzZPoQkqY6BnpR/0CnU23eGGyGVDs31aKFH+AFYEbX
sCqA5yjB8oYlSHwF7jK+FgkUKVvnTAZIGjCXDFCqJRVzFhkXdCZD6gIFMLlo/TZdUV0lESxWwRxS
qP02a+L5ezeMW/k18nJUAd5to4mvzLPqu14X65tFUvQKH1NlGxpLDbVzxBNJm3mR53uyo66l10GO
jXXVlurSjrWHnocvQzGorTSLeAHPbrjmdWftWJQmR68rsVLvFm6ab2WUQd6Kpcks9vP+mz+s4tSu
vvfx8BU7aONJZgguhKWbIiccxHdDxbGxNGrv3LngkUkbI/ls6BKxYnRCwix2OrXxGlomiPjrIbnQ
lbs+s3Zh2IktqAHXuRSgFzIGe1+H/jezNQqESTWQWwppHQO8NVY893Sg6SCZ3UeFM2cuch60allw
EHPEyLJ4lR47gUJ7DH/CayM7POQQiQJ+YGRvmvK+FlB2/SQ6Fs1527vXCvyUC8gwMMA+hvdrA8Wf
7365bqA8eQYeArA532+fkCUMgLOOjIKfrgeJbuD5sipfOX0OBnOwn69KcIAs3BgSOmmjY8HdN/or
gHkztzGqF6cC1N4Ha9yGwZfx5HCxK5Jx1NLR53KA0JHZNfpdGkSI5VBP+CJdv+ivrqPnOxti0kvq
kKTrwQjlZ0BLYgjktNUWafryYXDEPbUPIoRPVy/ak5/DPQ90I/TOxysljgeiL24/4GdXbzvmR6vC
KN3PbrmaOpqyWRpqyHY6g4cLIn+fphtB1uxMS/HgImwIjgbiN/NsHBCJS7ssUOnTIP1+YwAKvkpq
pV6ivJ+RgWYCnwftvmQP8qXi4kiIT9GlKgvg7QqrhnsPORAHAQbMBTVoVrVyMGs+K2nytQRV6dqP
Ou054/jLj9cExV2xGHwZI4SLjB9oJBfT48ogrD5Dvot3ERoUatxRRJh6lCEyfuBIeqkH4a27IS83
UCHpn4YMOivjg44S8CqAADM5ikFzkIIXGrMBr6RHBKseix4KHgHyCTaZF0E2bAp8I/ptgTsB/iyB
0OVIBEMNumdftQ7inOPbtNRC65KPBxljbVeYobak12fgNGiQX33RVdMLNU+CYZ2B92dOnciqQfZu
j+XkkUqiUw5UN1q8hrPMWGOZq++AoJrZyIp5jLmmnSMv3+tu4z13doaHA7Dn5IssSx1pTizpltQq
Ei9eaAjdbcn5iEzS73Eu2YlK44gGsige03FE0NOBWB3+S6vAdf8Ci8c+9CYBCjkg91QelNVgddoU
nbFpbXVnjA3AugFE9qFZ6/INJn2xHfIQGnbIy5IH1zL+Ou19AZWdoXvz9M8t90D2rZoETjDHjOa+
7ddziXfkujAZj+aQY1wbjTRPFfAml6Fk/tFM2N27caoh4NepZDGVDfgLgdAsaijdjINVKXRIWXiO
Aye+IDQOh7/vfFMiRpuhZLI06gpfM7pQxbOvKq/1JTLR2RL5ziaYuET4HHuaWCaak0HYBsWiBSW7
60f5gYqdaWyQg4ZVVOZa13TIl1mfRs+eXyKSMYp6YSEdPUMtQa5L5r63hnEXLcDY1G+ptWH2K8/8
8o66at5yMBkQC3GR38P58kjXSVJe7OimknF8QMb/fFPUmsD7SDelgeETi4WoWLv9wA6U5Tnle47F
FAHwmYudzEQWQCYTjcCHzFBPc+FgH41sIhO4DTQZ0ZjBaGQlybAoam+JLf0caUnhFXkgw6OJbPeo
BjqYSqzNsEQDGzuVpG5uzYFFUynO+4PpZf+fsvPakRvJwvQTEaA3t0zvs6yqdEO0uiUGvbdPvx8j
NV2N3sFg94ZgOKYlI+Kc3wx32Ra03g29LvcmS3qovlRISz5KoCq/daOjXWVbHmY/NGFFD9VwFYd5
ciPmcHm8hFqnPvdGcJba4Ais1n7uTQBCljcXdAWaBVrqnmRrzjzva5lJnka24v/OPZWCtO1C9c12
vHSVqZfWrpMDqbHidbadeJcoqraWxTBV24tbBx+Oakf8i/EpDSfUxmSj2vJShdF4x7xRitcx6Ytt
HhOil61DYGTnZuKJ9hjbopPipq+ya5YjVU6gnoX78qKiG/oNjg8p2Xcu5KHAcAT9n9ZDc00NrAXS
JNPW5Nebq1Xh8wsoh9NYgLGYcGzYPior4dFUNdo9znrzQOhhwhJuuYYKECQzso96EIdxBqOOOGL+
onlDdq0icVUVTSkAi85s2DQDO6Gl1Yqa9hRMIM6CrCpeZB1GV9+tTAeItVRF3oBp/LIRmuQFJg3W
gl40PH0ZP2pApwKBuaMsyhF6uRVJrz7LGk2w1pusNNnKNjElw50wyKO77DGMGF53JZEkWXQJeyLc
3z/PzvgdqZz2LKtbBVgjf9D+KIthU5kwjaALyKI8DLX+arRpepGv5M3QKyJmLyhLvFF5UK013htr
/ijpfTBHdWOoXb/hSVNt87Zw1nJgX2jK8/Dz8WmbypvXE2RzYHlcZY4N/Zak8U4XU/4iu1s5iVld
nfXfb98NTfZA1jcvwW9qBV8UPn64wtkJZW/HMO6JsyCzFff4VSXPktHZguQbL7L0qMJwg7ThOO4g
1P4ejs6/AXR86lcoHRxEOTqb1ITnMIGCvfexmz0OQeMuhgvB0esKZGayBrm7ccx/9zO8bth2DsZ+
niij9ZCE2oV8dnsBCZitkzEVfwYHGWb+alfN/n+2y/FMzRmbv7TYkuVy1hUpolPXws2X7uhfRSmi
81WEOoT8zNIZmiKdWX6/fbXKsQ2wzHXtqePBJYN1awztl0wJ265Aoq2u7Z1MCbNqu0wYETy3rEJl
ryB23qYBveIwG7ztw0NJ1976LmqfPNOrnlIjfZdImDIO3a1Tlt62Y+okJetPNrRKSMbF7ktnK1Xq
7CzYtiRJJEpQQP/pIjW2klFUa6Rwxs00FMnkO15+R/cwPkiA1KNOwqTssW3WD3M3PL8BiJQjCui2
6vKlIaQsZhPIbg5xBt0/4022YjGGwTG+DmkyhNsxJE5XKgNqmppeqBeReBuN7NjdWA4T6hf3MCt/
THqdHGVJ1rud/nuorJMH1VbG9cSm7WYZaB1HiFOfJqfpX62kazZtJZrtsBRNRXMOdhxGK9lamLF3
q2rzKBtlVdn3a89QtSdZwi8Hed4pK054sP/zaqq2jcLafsIpu31Wkkun58OTttifDxkpdC9oVV+2
yTo7VLCxigYCQkt/Wecll7bu9HMfZ9evgfY0qr4s/mugkVukxRkEH2wgTDH/fiU5IM7yYF/orpte
c9YJiC5ohLBCZ68ouX7Kg8H+v85Y4W81JwD91RI9IpJGlGJhIQAPGKreOstSNyrWCWOMP2RJHoD8
T6sYp/OdkQ0Idfdu+NwTT10Gy8sEUassd3e07psE1e3liq2wrPMwKOLZFoCk0hwPyPldlx8pRtZ6
bQrbRQKVr08e4ro+pYahXGRpGuDRjoP2Lku1M/TnunDnXUrm7ByFAkfJ5ZD8fWZFXrdrk+pT9ki1
6ncPWZzSdGWZZYwtodkiQQsJaMay1vdQy74OVerd1KUhWxoKEzArgrDQ9IvBu0E2/j0CtuuvudSh
61jpoV8gCoY2m08m6pez3jxnC0zB4dG+b0rCKLKDrBsWMSAFLOxjUFMo5pPjbXPnYlvjyk70CLB0
bl7lYfBGbNjw0N32GCqxoadBuAvQeVpaTPiLo0FITfaTrYALX3tc2fZSWSv3bCxRbPckhbU8DY19
XzbI8tKqBOGfYD7h3wu8hHJv0F++zkJlEutyqVNCWs3E+2frV7+xsM6Y3fwQw1B9EpwlHcLPfyXv
qj9XZCNlfY0HPWGzptyrY1R9CrZJ2Vja733HggcJTrbcS/3X8ByXmlMNNPve6ijWzPg4fWMjgQD6
clYvdfJM1slW2W/oa/HvVtcbfo8t6qBeeYPQd8psQJJrBSJJKPEfAaBsZNVXvTwr7Da8dK7Z7Dwr
mV/NNLgomHT8tZwAmRzkCabwjxqnxsn3YUUe8Et0cSeOSq3d04A9RCR/OXnaeDNmPe40ECDhN7WX
g2wwZl0cvf+McPmk1wcVyMG4BYyHMa/1Ymx3g1tpr/yUym5Iw3wti2kD0tgibOPLYjMmbNNYKYR1
pHcrQ9G3wxDHYIcY6oFw9CvuvJPSGtqrvHAdVwRWl6KwubCXE2sPiPCiEzy5dwTGNqXQx6u3kIOS
EYtQ1QrXPawnUtlBaxrfUAxD0jDJypXmpeY3xc6J1ip5Bc+tMr7VZfM5WUZ6D4l/vv6XQYo2qeu8
0O1Ljq22osQJa6V1GIK65I5ZR/JkmNfMWPbeNmxrmyl6vpvAeBMfZ/KVRaMx2Vktk68stvipruZM
VE/TlJpHPfWUFTJQ04eKaNKq76zsTMil/wYmLTfxTJC9RGkq0M288cNzEe1F8Ck7G70ie8nB/62X
ocAFyTVbEA1J+m+mcpFXKNvu98vK4r9ell5NOhTbShm0NfnD7Pp1iA304Er18lWTaczjPpisVV1b
5Vk24C6SXyG/d2cVYd+PPONeZp55wyXM3mdTZW0TMp8ffd2s0wWzFDuYGIRl655jlGBvY4/l+QPM
xMigjpO3tGp/j9SC7DFSdkj/HlnpmfEYKdFOWEw+TUW7j/Cq+KPJdyOCVb9qnCj9quztNwuVjk3R
D9GlrpTkVCujvvUsu3gh0kJuy+nNP7u58+WopJg+OzFH31qC8WtQZeIqTFKrmkX8DhJs8hw3gViF
WVr9iAYXlQcyZ0nAjKqUzccceRWaLY24IRfZH9y6+GTRn62r0SQWhfESek+T+50FJ5jaLvq1GJ0k
sN4+80xzVkFhRXetDfS96yb2vjA0kkTg77HpHcZP0y6wsWFu1ZTgs2NC6DTLuwaVVrz2UAhWJR4h
e80rileVVBV0T29elaYoX4dpUG8tboncd8Wr7GGN7j6cp/Quq+zaa1ax64qD7D+HvbWrMi1dy1aC
+O0VebQn+VKyyhXjGqud7kmWWmF48I3wMZHXjqJa2dp4KiMNy5uxQ6MABFt+l33HIquvWWTB+I4U
AzOdKHsldHXt07z4bkRgpE0kfY6164KtnSF1NFrxfQom1Dw7kz8FXh4fpfpDdlc0sEmjy8JeFtFl
cIp2+CyMrtrjrNdsZTU+puvWjDO4FJl+KHRRbeRFe8U6FtyMr3beQskzzAMYsuQ5KUx8e0zA3Y3T
409V9AFTYcVcTTT5uWxBGYmph+SVD8nKDutuj4qXQoJ0Kf8/Dn5canm1/3oBLcQFNG4L1FcWxYYW
Zj96Fm+xhhhZp5WWL+tzbZzXZTgYj251Pv6jW+um/+xms1g6qKyTL1MkLcFJIv4VJa3nN46GX0I7
m99UnHdz9KDfVdUTN9uuhD8vD1HWB/3Og5uxkUW7ssjDEyg4y2JgvPWh3b4LozavYxYmpDG5WG9b
kIk7JA7j3rfJ+f8Jm32t6jnBCYBNp1jzvO+mgZsc1onqM2It/XZMWuUUeFV3gtztbo2oVJ7iCcE3
Acf7u9V3V12OnxNkoIao/qvMsagYnXZAoRXv4TLw8qtTTt0BGetpHwdNe8smBVVhrEjeSRD9zOJe
/ArVvaUbvI9K09/c1B1xo+HeUxaSWRxX2g5mQHdsxYxba59bmwjtz1d1eVCwex9/KHaDljUxMfwi
+31iqMF+Uupw3Ta68ZZHrbsvK4IQsjgBKdsnShI/ipicGnvda5JHcQi5SzOsz9ZqEZtvqTqSLTfy
nPmVYmvFI0W7eHR2SFfvK4wUH612HbZ7h4jQY6woHNZ5qcBqcBlb2mRPmknD/nF5V9B7MmzjlP7R
mlkQSTtXRYVyafW8MtqHmjI9WlMvUHZhr6mP1jmNgx0pdsgYy5Vrh0QIluDGo9XScHq2dATH5aVE
pBo7tUVHVRaZ27Td3DXIFixj83GYd7oVYJqyvK7W6+MO+zaoWlNzaNyy3QdT/ob30Dj6sCybizzw
8/4+i42b08zj+d89ZDcB5dUnkZfuZLEpMRnOhYVp0mIfmZm6e/HmFpxRGdyYfA0HcRQ72lYh4qey
UvaTh7CIfzgRyFJZko22gv5klw3beBn/1TVOiUWlMbmwrzp51urqq55jafp17QZn1pMrrGMTBcx4
slsQw7mt0MpZywtrGQ8fP4I9nsGyPn29WFBgP1IpxT1hQ/6P14fC0SBylMcb2ffrxRw9OVhuU56/
6rtQyY5oV7/LV/66dpTr7orAmPa4hvMSOBpU0cVuRR6UCKcV4eGSPS2ssv9Up6mwWl+Wdawy/j61
SKWh34LkgKFkaxWAxflxKru2Zar4osWPT7b8j8u1abTTg5DUwvKS03IdO+zYFcmyOSkuEiOevtFi
l7UZOrjeoHmHKuRfLou2lTjsm0RxUS0vfK/xcJP12ugah6pWWcYCvvrQGqhgdgPcGZSz+ZYRDZD1
SeaNh1mMkAPlxbHlIUcCrpAYCAtajVSAPJRt7J3r5SCLbWtVWzWAKC7rhqoiSU2Ov/RVXTWJTMXO
JXZa55KkzbrzjPnEJGwSG1sa7MDpNwS+mFeSnHW27ChbtAjbxqW3WMZ+1cszL9B+D5PFx9g6tI5m
gebqjyptdtOkK2cgDalrZhd5mMwIwarlIM9kXUTCaA0Oul79qwGpcQiIy1jZOVb63aSWxfFf9bKH
HEqaPNjWLJcfr/jfXkyO1WrvBwHEJTJH6DcdgmmrLvaI03IA1/X7UEoDxRRaycEO1U0ti199BiNU
V6qnDDu9cWLf0qwIQ+k6PDhllu4GEabvUZA8SUrJ3AQxf4v2nz08wOj/u0egVO16mlvkYT0URL2u
JXjVhvlZV52NaeC1+1XlpDHiCF/lrxG1nnR7o6gu0GOys6x/dHYm1Vn3GY52Vte1d7TmYbaYOHaM
xE480n21s8eWqvCryWrvj8oyb3YA+hYhV+qK5dDUabRhj62u5WUeDZqDf0yCmvasLjZOi7fTqEzq
Kk2DbvVVF7vCcR7lQno3fTVpGnKqvhwpK//RLstNgxbGvy73XzuOyzuQLfIgr2hr7u+6ryJ3HRO7
7OPmFY4w2wQC2toj4zL6ZTiVlxE3RjI7RaWeKrgpqiEoypYuaPRuHbY13Ep+5a2stGt7MQWZjHid
1GifGkPzXEUqzxI9cg6ulxAuGerkSXc/ZJusAXEa7x0ij6uvOtvCxyPKYdNpiVU/C7ACz8Wz7C4P
qeGxbFdd5/Eass4UaoxoiGj2euEOey1TwcBkWXohGJdeGmIfe4EKRBUU2sB/1+UoW2QfsJwteOwe
Heelt2yAO6lti95AMixL9WNhJX3zGmQY/loVVnieG75kVjR+ahmY9drKWvLQFaZ0aQhAIm+m41RB
qmfhGN4R0sSgUYGBmbB19ofMnP6CaL+ChDKEftoNYI0MD8ySiaBAGnWvSkASrzdqpDscpLfVNIkP
yrLugrtUbIxxGl/LBjB5ZKOsr7nJ4XEljE4JrgQIPnbcfmmWX4M5Q0S1LU+GpZPHdaa0JDv0n7I8
k4cmaoq92RiIPYXhxf77QGgN7vvIYy2LXH2nus2nbPyq/1ffeazEgm37r9f4GioStz/iybeR1/6q
l2dfdXPpRucI2ezlHfzrlb7q5JtJZqSXXVwI/+7q5ma0q+wcoa3Qai4Iw2JU74TGdnSzZlPHM/j9
7MlzIHIqReu+lrl+L7FfuqkkUl+bTpv92WnTUz9k3uscdM2auIvDd0Cr2Qz21mD5v9GXord46c4K
EBx5pbivNXxjxB+y0UIq6DngdmHNfa4Tq8SGLeRWx3udY7DI2ZKBAssgy/IUmfThCKJ14X2M3lsW
4POdjsNVlqByvmS5OtweJWES2HLH+6NkO/tsLtQnWfISIiQ2ugG54XwDfw5teGjnmzzoAGE3eWCo
QBSoyyvzd0MNohLLFdfdtKrV2TD8lxZEVfyQJ9T+6woVOgG3OBS7PI0wo//7ypDjvU1ugL70MOGE
7pSZG7TH7HsL6OZuFk68n0wHZllfAi1ZDgZRkUuG9bwesBthVUpdZ4Q7o55HlqeUZN84MnW/tiPo
6tj73DtMk2JlPKvRNKwzIls/UOGpNPtHjdLeWk0y/WwopXOdetJqsqGCbY5vp/rZDxYczrn9CSHL
3U1NWxwzzBoQAfw6jYFnH0nrNvMqDvXi2Go23l2jEhywdCDmDKHSturyVfTAwJnh6wPBvfI1Y4Gz
q7HCXsvWDHLhpR6yd4LRabvqhtl3u6h5LpekKiozs285uDj2oYcpAAwpbEW6XD02WjA/Dkk+/LP4
Q5ntDKFfJTwRFYKXspwFcyH+UZQN/6pLl36lm2NBK4doc7vh2WLta+BAoxBkPKZMbByh1rBio/hJ
s2qYMFVT/Wh6+9UbVeM16UZznzhmsE3LPvimQCMYgdL8qGYkR/N+aq+xmhmXkWznqqrH/DZGQm12
YQgTLQflhR7GEBy0JsErstGDu74c2DVV12EhssWE+zdgYFmkNwOuMTTKbkzRPwlfx0d5DXkQdgQI
PNxCSwWXJswZb3OkDE1j+m6UJUqbJNJxheriXdSDCA96S1xjdByuRSXQfG0Cm0gExa8GsRQzswX6
ZGDC9NWg2FZ1UQBuOlWOcm7eOB9GGKC1LGrnZEMs/jZ0P+ylOsAD6tAtwUGyBJUPgjnca3BdUcAa
FNxRbeUMedjcDGFG4mdpkHWy1dLY5iLWTh/gsNUKDUJfyWbn5rUgxF3HjH6oU/rcVJXyWgLt2jez
qW/TKlc+cktZyQ4TDtvrrkrMsxwZ5EB1pPUKNiPPmaaS3/1tBdFaKbNdYtxi29JvRCSHbZgpOIj8
XSfP6lhUqyWcsZ28qYdDyM6on0aXPyZj5cGqU/3qFa+yYBQ8IPwM0N9hLJy/nHrqkg3r7nRjwuBb
f42qlvGhUfZ+MwXOTjbItxKAfcDCJ0RkfnHFdqDiK10j3ic83299qYU+CX0CzvU87ZyqcTaymxuQ
IrBNj3l3af3/HmX1UfXWYb6kGHp/R5yov8NGQOrDwCeZTNL5q76LchLF8+yyHaSbbEhSVT0TYj3I
QbKez4voQzssIS7HuJHtJsI+uPY31VI/pKhO7O3QHXB+KmGDfL/mlu9Oo9jr3gNfZ4SiPTQ4Ru1B
Zhk3q2x+j+Yb/QA9/MsIu59cLrw8dP6kAqCzSNMICxenKMDQ80saUDa0/XjL00Rd66kGGLhxL5OG
qppUpIp7fReqkXuRJVm/VMle3iyC3SPxq+cFgD/TFi/lpAdPSvYMSBjKy3KYsWRax9UYbWURuOhi
o1xNuyqeEbZ0u3OjtdPNmjOELMm6r6BUzQfZGDnjtMWFOd/IVvxux1OW48MjW+sMRa8JHJdslFUw
LYDamtNNlqyAGEPQnAO2N7m+Xvym08VOowdQuk4BpK9k8cuv+mF0I8vj0qeplHYlPa1Vxx3hRmvT
i+si26krGJmy5J1fFFg9bCbGt2kpySpV19+RiU0vsn/DX3aHTTyzztLDBUb01AuTAD4X8yBTILIB
UkzHRkePrthjsQQcefqU6dOk2qwezehCXkpd84aGJ2TtdBa2Ps/Np7HuS8CVerKasgm/PaXHJaD7
CFvLuydHm4fNkwO3O50msq1p5uxMoutb1/HsrVmkH2VcKoD0bWUlSE/uScceEAKOnryAh7sGR/G7
S6DbbFFo1nTTQOPCHK/yTLGAG1UlAo66zc8aK0OGfXu5iB57K+JPzNKEYomcMSUPaoDbcROYa7fQ
ieImC5J874xPk7esiDykfUNeHwmMqTgaej2v3vQIljfyGUfu/9EHxvZngcTec6ka4SF0s0+vD/8Q
cejtgkjz9kmgENtiO8wsGfEvmt+saEp39oJmcJvxENclnxX9HDfCpti0/Ak5qXsJE3ErkD1IAtDn
lfbaGdp3T9NdXwURtja7gGin4vi1QYJInQD+DGG36gfuHqIEOZ5TLbZdaIaod89TkT8nT+jrs4AA
RCJiA+jZgXhajs2aTMdmGDrmZTWNTyOwRV8U7aUjHB8Ssf8rsXIkZiuj3YSFVm3LVsn8wQRgqqf9
Cl1JgE7Rp2Z38x9t1e3wLzw0s3Uzylo9eQ3YVianfuNFde5r0fQr6P6oc9SX2fv+RAqb76L5RGVw
F3v5tz4DTKKXHVTc4lkHreYPNebyuvItzJOVVVdMK1WL/Zgw/0jzD3S/tgbfTO5hmjc6zU+VZcLa
Mt9hA1RHIMfsTjB78c24J2SgKMNKn/MUgJX1XY/0GcA3a0ovKsSKDp+QSTdlzgQ7ZZhNVWVyjWyQ
1XNI3s5K8CgYi24HWvQPZcjz1y74VSGhu4OE9qYQHWWdMF/LkQBSFi2CU2PK5DE7a1XTr+Ax+SRz
hSoT4QUgksPPNA7rqzYZmKGlr13fa2+Gc+xBUK6UQLxq8ELWBcoG65FnABFP84C9+NWcx2MhVJy4
kuw6tHg+aVBkNnPCj0Git99F4EmPUXjwqnbj6JgnBkWNRY45PHVaVLP4bKtdZCM62PfdHejH2qyn
ARSyedQKV/HVKMpA2nUvzlyQsJyKed0FeX0U8XCoO7C5SC2RmgW+rnTqfhjgmBVmDvAVXBey9WT7
IwcLlZI0UdvhFtfjyhAF9tV1gDnjmiO6yt61XYR2ZqSubBCQAumF/TzDYzCxAPK1INeObMvd1dAp
LN2D+kAM2zerdgLFoR5jT8APr6pI31RT1Ry7BOH0mzyt4L2l/j/aZl2lIi/sfteo3aEoCXSBjmSU
vIommx8XCPEIigPdz8Z52EH2yGE7m7WP1fuIjsbcHIUX6VurU2+qXlZHgOQzd1jkYpfC/njdTIBM
On36yVxlQ5OZvadGLGryrAx8Zr/waOuIK+ThKigdPKhS969n/Jw+Y5cN3ORUkZ/rP3TbeRFB5+vk
9A4hXNWNE/d/lg0/j/Dme2naCPiWaDeTgS/yRSS79251mkToB2O8aovXPJqrTdoBRK67n5mDZglA
XQfZ1LLczErk3vo6OGSzq7wECPwGU3TSjO4tt9pii3LJZ5unysYJGn48hB1R/+kvqi16UvgkqrWm
eGmi/ntYmy1KhpG9S2wSKuXQbYO+zle83+SUZePOi/hCshLNFj2z+ktV8GVpqXjNBvL6esXWJRC7
JM62MwHlvS2ac5YVSPskxdtQqiuxeMPgU4lNFJ5pZDSTbVsE57pEVSLhZlS1/l4G2kekO4Rqmvqk
st9YdXPfb2AuWkdFVwQx+8Q8pAKRi7qtfgmtKHw8qQ21/oVKT+yPZow1eZNimBo+tbmh7VHorcPO
WqOAXDjNi5qK98pUI98zRra+bnaNHDvc1saAvnAINrX2soOusUhI3OSjrb3Z7xJ3WjnNuWxT37Un
2xdejuF7VrrbgnTPtQOyWIdNe82tjmguciSIqcHDaoWKJmXTvRHTj33RWx9GEcLIIuR0E6q3H1I0
T9zmWCjTT89B/8ryPq0hw/7TGA45mSc/EqSLmZzH1WQB5yt0z10Rhh737LxSsmuo2aRZdYqHlmew
O5pbzDN0v1ucPo1Ue4fQPYJdrc/m5HrruOzxzkggp4ohPslDL6z4RHb0lGa1DXXYzoDx9i9uAsGC
yJKf2YrftfWv2LDerWH6s9ZbcmCReQaMfSphIToTcUTTdqs1OgjfGsxGN06eviIrbl1Hpnu/rdN6
X4ZNds8mcHhK1D2JbvbNLks3GYu6tQ4xC1GsGIcvbQBLm9mrTsNZudKFgSCQm+zrzA3P2NIEqP0Y
0Wn2MusQsFI7iijRjvFgwNCM8vlUxMmwzxFBPgMNN3aaENOlj7KQxSy0VuAx1bYfMEYk16Rtyjhx
7lkbRpuwvlQdtB5T2CRTMYBEO4MlcV7hcxgh/rtaUJCrNlHJm5tA4i0hrFfb8LALnEX11jT7XrHx
G8hj960lab+qHatDbT9CY7gDBmRMWDIhka9+myt2TlrVFx9KRU7US9rxUFqmtYby2vgtj8uP0YLp
E8Fr+YBW3AJOBvsAThXXv04YH0xgOCtC1foY7a7Dw1eoeGta+GcQF/kIEUTxeawPH8TT2bAlVf+h
eUHvZ6CkPjwLKSRrduuPsOARgY5h9QGFbERUG4m3UDGOGA7qV/QnPQISTrCWxVjM+jVXYBGN0cfc
JuUKXpIJpjtst5U5Msma5jGy2RMHodlfW0Rcrw2f9TS69RbAGXtlJqB16WVQLVPHurDWJqLk3ZW5
Vl7bhK9sMFe9zbtEYihBynsc0EhGFKYLjSUKipoP0ChgvyEOevZoaisbyPhWVZUG45TmD7dPSTGj
DQLHv3ghpzNte/RE1iCF7BVuWIbfa0Z6q6zB8SeRGJuEELBvWP1OLxIPT/J42M7ltU+qad81cXCd
+SxKbJ/BLL6lUSDuBFI7H00qpqxaUW9IoaPol89325yYsIt6WhFIAF2HcjeJKXayah93K8gM7dZY
TFC7PF7BiE9u9tAVB2/GaRVpRzxYyvl70RX4jBTzrsKVbzOV3jvg4HVXDzHEF+7/YAbxO1Wu4KPY
YEMwHG5n0NqOvQmSKPSDlEBrU6ODIzjdxjGUIRGg8aUN6d1Wkqu+PLrDlMCVnXX1ukM7VEGHjYlb
QHwgIIAWa2CtOi9zfDUrSEQyPbRxYD8PpUdQ3cq2TWeU/lAQ1Ci80F0nGMD5DZnlTROV9npy6/6I
UId9iYUW86ebwS00hMs0kwdqzhL65hTxOTcqQLrGeUKabtNbU3yC21HtWPhbvLMbumnVXkMxQyhN
cGq5VRGHKv80nbnDiE1Y+x4pmiiKCSFPjrZp26DYFaFIV2b81thadQ+nUfeJqH3n6U2GeRDTMbf8
fupLP2pC5WaXTXcd7VHxc9L1l0YMYoVmMx9c9Y4R1ht5QZgnaes70W7ADR3An6JGgTK3MNB2NA1l
ejQvfURpXVVLrtAbt/wlxmvbkG3ERtE7hoGLY2rmXhBy3/Whkvq9q95MAjobw54mX2uVY+sVb0LY
zjlvlZ/1yA81WppxMcsq3zRT8ldjgN+pERXHOededHV8Tvth9JV4cvwRl4GWeR9VCKYV1c6OGHkH
mynAPUj0MKW7IMB0DekO4Sg/zdEcTmYAfGsso1XUjdaqEfxPulLPjorooYAaBEansTi4U48ziFtU
ZzTHrmrNlsoAKmJgiahjuQFYlhWZyOxTPXo4uowsnrS6b3aQbDfRqEBZq8S8z6y0AVpZvrZN8aSo
AN4Q2G52TtN8aiLVV0atmdxhKTefZ97mboQlN4cHN8S1aImJdn2UbJCDZgUfatNaZfdRepE4wlFS
yV7N35vGACvHsmDNTQGHAp/11TyOuA913mca5KbfOj2xDmSaxhRt6Ma+kSodryMgQzSLmm3qhu8O
YjWb0dNxMxXpZh5Dm81wzxfU92Jrh4G6EU76jiHQuK4ImW2QXFU3aQSasFBChFb08pyP6GE1AVNU
ZpuG7yAJt1Xi3lm1WdyuRBDtiMGlxwTpXVvV7RNr/DNmly0y5vHd0DRlV3Ij+cF0TwFwDFksnhr2
s6FFotlwyZsIeCVt1bBjVWudlT47u9IIx11W2to6BmDjCxc52fgWitFiedP0qwyE5NpykqfIEyfb
cutNi0QueetM3fbQ8fazo3owfhE54RkOlaZPsm2H8Pvc2QVyXjFeDOipb4NJ3TSOW/vQldNt4Fk8
SQIRblB5+tTQ3dlUXTO8aBlhoQz2TaXrWH15Hp6lBsJfVRCPa8wfX/ipXGIs7h+EP9OtUHC6mIy1
k4KRCQnKgdZ3ahxNagTt9CAD5jOK94j4DDzXlQI2EFB7W696lhTbykLBvEIJAnR40T5XKRQug0Sg
R86/HkHQp6M5+SorabPDGoznzw9kFoaTiNMnJajmVa9qwUU0xqdtkoef+/IYd4k45BOPa1MBzlWQ
zSidk8MuE+rpCe/dtYYL3aqqNBSRigDqXABOKWmOrZ4D8hpTNB3Dyg8QWN2pCnuWvrLqx8GaQUGY
RYY1km09BV4yb+FoYoaRQEjtZoWd+pjFAAG86oDlZXccB9Ef5dnXIbTN7pjFQKfg1DBTO4Tbwbf/
H77Oa7lxZEvXT4QIeHNL0JOiRFJSdfUNoqpUDe8T9unnQ7L3ZkefmXOTgUwYUTBp1vrNbioyd8fD
rY5GplZHm3jXVszlZULs94gk0nxMchZtHrwkX17NFSQDumzc1SQYkaE5Eb1wV4T6L5HmNce0Lj4b
NyeAUphDs5/jnCWyB6vZzSZkibvpOBgdWuZOixeureX5yrJQZ9EL89AriyFetRunuTgyihQsgsZg
Y3Xlpx2DChB9WHJ9Qi0tPru5WfpKXMaspdzgKAumr8xD4/RiEXbfBoraHOeuQS9rsHYN3eGxUVOw
izHT0lXdlO9JKn61ouge90puydsUzxba51Mwuyi/dNEuWNwo5TpDbrlLdbHm43mvm6oY+dEU9hgM
Rzv8gNRU0dFtNKT+WV2QlfWc5NMowkLzW7VOD0LMJNzntTakV03xEtzs+cdIvlnIUKIEwQy+bYPA
p5NafkD92pftJVXoLpDQ9eN0CvJVrAbBbs7q/dDWCCsUuCIm8WEQ8BIVJmvAYEfjKH8BYh7khZ35
g7RdhV+F4c6+3Gy1uGL5GxirWACiRCoE+vd7WXgsrQaTeA2GVEeADvoxgmPuVw48tvqnO2c/ibu4
3NkADblet1xWx9TxwMIGNY4O8llV+lgem6WQVVmYiHnwmi+P8n/bHWBE/4+jB8drt9MQEVwsdlo1
+Jgtf2dx0vmtiSrcxlZMBEaKdN/XuUdShwPCCv/v0k0QS59WjdeAz4ycGsgdRQ/ibzt9RXhKkAEc
NUWcg6yLD5mSI+f+2mETuO3i/loE1TmlHziiko1DWpX/QE4uJFDeQtPq8Jid9dcWbXjC4Yq7cdJG
WQGMJp0QJvMtqPOCvnvOt9oQXh2yYkF+x3f9o1FdY9cvYQLVsvLjGCIT2TT6adKwttlBRHDuXcM3
7PUueMm8fPckDRL7gSKESNkPB6W0Uz4dd7pEE4JslqO0zJqIM3qIN9R9dgzUCF1uoTCtgox14tYc
0IJRrNVM1nmljIC0XENfpV5o3lE8KqoqPXrl/MXDxp8G0OrBHAq8NfVErGNSZPogvMsQzcaOoHIF
a8xPWEKsraYtX9UcUmPPMsqPsipZdVlYvloJGWeErBDtL3YQ7ec1WRiPoxB8NkaUbfG40d05/QPU
f3MKisT0sUQu1q0y1+cU4QxDK5XPim5264yNe8jwJbrinUlO2prFrzGNds4s8J4X5t1xonLHJ1Ds
A+Lon2URoJiQKD+6wKx85Gl7EKNRdlFU1j2t12+qLI5+hFX8QSTJx4Hb/N6H0RVBVOd3HhFPY1zQ
C8V+zQKmL0WY1KtGxbbNbO2fROZdYgH0UY4quj3BkhupQTguXQ3RimjJugzb9KCjOL92cnPeo2I6
72ZSB2tQmsZ6VkS7Yfq4Lqsh2an1Eu/wiEgVRFpF1NkXgP7YFUb9rYBPYiRl/D1QKhsmOMkE/Z5W
armQV+KNatjzrR3U76LV/igGUaNODmGSbD95GLxaEjfx0AEaijWay+k1StIccms60UltxJRnpzqv
hpO1RO8moL6D0dR7r2+UD6yvN5FnEFKFsbcOumwzhkn4AVLwZ4TR1IvZ6Mq7oVoK9hnqsHG7HGSj
VcbbrBnd7w3x68Zzwda3wXQi8BmuMxM5pZ4M8h5F/rWLkvuP1hsM30kd7ZUVgHFoqrjdtXDP7rEp
YL2TCf/dIB9seclXgyEx82nNuHplVi3eI+beM/roatQBoQ0lKn5l1W9kBWJypHG1mhvbu4M2DrZh
7EAYrmc8tuZ0fiXE8DXp4jBPkbgPrXCvHcIWcQGeGaPpZocSON2RzH9n/NijzHmn5NKy1bP+2C2P
lI2yLgt5+PPsZ9v/egm5254D2c8jVqYcQiKfsD8WU+PHZjlgdyzrckuON32scpCs/2Pzuf95uGyT
xb/a5HVk26SJYm2o1bhibZeh/VYUFYPqsqk6TGEIp/6n1ehNJgTL/kwBsrvBj+3v+uPURxlNpAEV
S9mGaVQfZVEtw+xgloiPybrZTv+po17NLLJPzuWkhzdLU/kc3NzwARGFN9lW5Ta9e2IOO9kmCxVu
uhoPwfnRlNvpW0g39jxJ4Nx4MFHzf7TJHUU7N+R3Fq3j5eKPtkRpV5rWq4dnGytOHzF747U0M20T
u1W4syqkxkulti5qZaqXIPdihr5R/Ghc7TMHiHzXVWU8zkGUb2wMiK7lNLN8CqcVEm/l9xjExS7B
AHJPYgTWMuxETPbWmu71677JiKUExYtd9u3ZTLKdyxh7wsmTKdKcZgeYY7uUJf+pQLJ1h7jLR9Fk
zgX6obpRWHbRrYT2yyDGhBm++pKO4ogYSn7CvTfCUgcgNyiqeWN4mo3pSY5+XDn/iBxkJ7nR3p2A
/kshGvU7emvFOhrsYqPO2hvp5o4lZodMY5mOfou64c5sSjI9KoJMmg5Rjqn3Ou179aN2BgCjIl3Y
FESSMvyhsKAKjT+S6stou5aVMoDGLrQ+58Gs1jncuVsWI1JQjeVPYvnTSTY1od5dvCw/yJosIAqH
2xbq91oeL9tEp394Vt+cZa2Py5kM0/gixOSBUxPRuszT4VZEQQENNh42SjgMN9kWl0x2AUddZM3D
lfMU1/lvZGj+PmAekaomKgkGZbmGLHL9r3iwoqu8jFfN8UHFunD1PKDvsHswlSY7yLaa7/YslODi
teTwp3KNXmL4ps25iolnOm0dN1zCE3Tbsi204mtekEGVTVbZg7rNyl+yX5dN8TBPvlpp+k5Wk6kt
bxNR8ccVCiywdYBKEvMqQa7AQd+SKnH2SUv/imTLf0C3j0Pamfm5Fnx7tv/7OEL8BXBIQ9/K6z0P
7LX4PpKNY2WTDz4KTuULkoHmwRgX/Zw6HleyTRZ9qZYvYinCRAHOqU/zovkENee/O54Ha+ns7Ctd
fXs2ya0pC8qXZ5ub5L9Vr2H208Teym3a5KXUSRlHmPU+tp5ttiIAETTeUR6hkGF6HFaEdbZXdMAw
Qkd1PKlMzFDUXHyEBII2AXOGraxqUZnjhtDBu3as9iMKggXks8QKl4PjIcr3SRQBql6qQ9RVOAaD
M0GqibVXZH8YXga+rTSJMC9Vk6T6Xm9B7ouhsz/Gohn2kcKMTe7Nxjbdi6aa1qEJV74XtnMMGiYl
dkp0TlW0CJG0zH53+oIlmBd9ypqVa+l9yRPIWuwG9rthWqgkifwqm8ouZDaRV/NZVkFMmT4ejt9r
dB7W+lh771bcK0iCxcrG8jz3XWNqtFcLJnWyWiL1gv4akxx5sEF38QaD4SR3BiA63r/pvNa9P0wG
31VVvanLRVPBdFd4XnGWB2JLzJxu6nBGwrhwJdsGRp5N1KJC5bG+9+Kqh0TDkDfKgU2OTa7uBIQ7
lzSO6KGL+Iatz3sna7eR02dgP8N4V6AW8h4O16pq8q2nYAydDYvu5WDfCRJYJH+1blOCyvpQ0p7o
VKZ+68KU0X0q8g9LGyfm+fRymMZkzMUN5zTH0J3REc0+emUk2eIFn8hBY8ExIv7sdeZO1upqaN4d
40DvGG9svCwdUEFHR9c96FspUtRFEH20I5GsrCYlBY1G32tF6PgROYElyuf4PUiXTZyZ3ZYw1hIb
c5nO5/epMwrf1PNw7+lrxEfdN3vxg5GFnu0NU3k1iuZbpytY8bj19MqPRoajHIlXZ6xdFANaZELy
2A/tCqqhjoYgqlnlD1H0b0FQq+84GUrEzaoxveCeE9dKa+bqqlJzfyYNdNFSyK1omWPYpfkSFmH2
aNLGID4qRn9L2uxXZbvGvsXG4hJZ6MNNTHFPeZ3/wdy7/eWa0aUfc+03Nhvb1GstFkuv7TSvmJAX
5LCFAC5hpSsPceVv4YK/jopmFeKN8WEm7SEGyPtLyxGGU94ybExuul2eUOYttqVGnLZQkmLjDklF
0jv+xqSv3vUuRIZIeBH69Kl4M/uyIRBgx7+a6IcazvbOa7UFnV+460klRlgkUYlxtkvQVgUZa8/6
dU6G4n3okoVdmEVHWc1q9EYBTZxh3ttvQTeRh+qGGq6GMb7Fjbnwy5J2Cyo42bc1GiGWUuyxe8LE
IbObPUG/ZmMutHJW5saNqT9/fiYHSYJiDQhqkygk+klqZatEFzHBG3tl6ldcB2/hTA9k0NVuw0Av
cfsuQH0pWvWhOwLN2ry4WqzWPvrZ1a6i1bdyH9Kn3qnDQ3s12l8dnfOHGTnePa+Q58ci46O3jAkX
bUyYl30jQnDEmnE1XWoqeou3uidyv9R6ksW3AideWUMPuLq1XrqNgsr6EGWN2W6R7+S+zrPUqxM0
+0etMuurGOaDqaYqshb6Pq2z+ZIvhVCH05wInXANtapr+23vKjZaRrp9GXXNYc075SsiOmgGyEZj
2ZNYjDHTlJ9yvbEv6qCxN5jEvDHjuEewdqnLXbIggYnNU3+Rlcel8rq1SKqWhFHzIdoPfU5Yso0w
THOtJoIwhHKYrJbLHyAJYHP2AnsmawGciOoodI6eXXU+dNH0/qjKPVpT9cfYSi951v9hlkl5yIl4
Xfq+/rtAAdPZ4CtX+//aMaje+KLzU57HCsPRjFU7avUKADnSIstVYkEwaNQTBAPMIHw1UnfcRj1k
Si1Tw1e+JEgCdj9P58XDSLbJ41ysgV5l1a3NNxh3RBmW85/tc90iX9TYCrqMYcNULtDW0RREME4p
ikQUAIyhWA5ZRRJ5aYtNek+EgELgHLZ4z63iowrq6CJrnjcFC7QSR/Jl5yASZacMdsJCuujeVbvQ
X2x8P0CMCEAvHFEDS2VxfJeVqCHHhF79fJZVTQDlgIyX7WS1morkEAweyOHlTGQ889d5iB9/WDbZ
1uTHTRbeZM3KB0KsA5ooshrj/b6xzSUQvZwe2VZ1hIthr2Q10x3rrYGCK2vy94lQ32d23rzJ354v
OK/RShT8NJffvQCLJl2rNrJaYS7Pq1ngdiN/m50jg5QgBLXU5NXioH/LKkK8JJZJrVlaofpK3TZH
m2QBgeSppq82y3av2mSGQsw/P5yxnFZJGDo/ABCfGrbwpON7aq35L+IWnxOR0O9VB12EpHx0x+eb
oZ6p4QqPzuoCgiPbV6UdHIUxR6cgUOI9echiXyLi+arnyWeGPNuXmJybOeHX7rjVV5GXNpbL6XjU
KkyN3QT0DbGf+OtAIr4lgs/CQAvd5JKNRQISJwxPpEh3yTi/23NhrJDjBL5RZfaLmLtyXuW1xuvN
l9pn+assFNvOXomGIpEd/HBQePT7FAa6O9Tk08K6B3AF9BwOnYrGZgeLxRPjCbD8fGja+ie2mcrB
0vLp3epqXrvxTcMP/hPftV/F7Pok6FHuroJtZEe/6y5PX+MkRrc2c5QtNH31s7ISjUmr2Gqubn9E
9o6UWPbNmOdhayhxsnGV7BQq3i+m6+rRbOLfZlz+7MbIJL1TO3sNxChZNhfjLITGxibJUGCC/OBF
RvrnQJIomywXKFJNstLhw07r0VvrEemlGiDArSx3ROQTUn6YnosiwfwFdWKyBNq3eg69veWR+QT4
nm3qCHlM0wGsNICFb9s+OFt/urC+L0Oh3Qy1PUJEr1dkocKtWhIRs5C7JPAyEu9VmZs3jvE6jn/q
OJ4Y11LY7n7KO+QPRwDKjU+cUdlrCnk1OE31Fu68jjxIYBx/AfVQLxkRsDX6Sva6sIvFR3Y+MDwi
sWmH3+vcbe6zzqBNk/7qkLgH3O1EREwpFHOMzqOX/JoKTBfHAe1crBb/mqHBVEL3cAMMW9/qI3El
eavtrNqKjqFVEJWPK3cdFqrxCfLz52Al1V8mKpjkgn7HXVdD/o4I1pcV4hCD6FYqInUHnPuGm1pq
8VsNSkXWZFFbQttCnCc4thwhi6DSQbqM3imArHJDRkUD9pfswUZsErwYXnvNVO8TqdWNp5PrllUL
IcVLnqAFv+zsQRfeBwMy9mj3Z9lkwD7YObFdr1s31e5ebwhQngCIlpps0gwLwTeRpUd5wjL6HAxG
ZuYu8b7UgkXts+ruUwCk1Yyrq6zhSRVuMjfAQmfZObKyIV8tjrLm6Vp3j5UMhICDJL1s0/EIOfRe
YcOi4QRZMCnZ8mlgL7qcELrKtEnrVAWNwBHMqpO3Tif7sOxUlmIcCPwpkAYO8ghC3cMxKFGBel4y
dLMj4qvp4zfn8VD6sTfdp4Rwx2Rp+r0NsEYrmuiY5REjXSmSv2xhoyvN3OnmRPYtG74qPHHfiWn6
k2GNWJMUxns1Vr+iFKEJuY8QreojTuntQYya77aGn6HSe8NGHlsYenissanx5d5BJdOD/bq1C8w3
xvsKMEwz5UcvYgYBFS2+yQJxlHJTp0G5Sf/bpk9xvgprD/FuW49vUziC8go8tL/NXRbFxt0tO+Oe
zgqdPpiWg6wmitcdtBl4iDxEG2zjzgA2OXn8OL5oSSOPqLTu7eX0Omy2wN0DBNHhttVK59xkkSYt
vV07jAcnTJybQBv9MiYKNHMdAFpphrCjcaTZyYOJCEZXtORY0wSi8EH9thtu0LgB2Pz39ZrurzJX
gg3MfoBR2Kbc4NLpWNy13aMq24TZrBuN8UzWMDEtd3MNwO5R1QPOmvNdAHDjVTaNxkw6r0tUbD3q
8C7bpjk4agUfhqw1Qun3wmpKjuCPyqK3p9cKcMjLowkWJI5Wg7cynCJ+c1w+c4F2lj3p5orcLpli
YwhvsvDUaKeWxnyRtTFw20vcuLtSz+LUn9slCtzUzkruLWNG+czSCZ21abJ9thle+ttTVQa9vmqv
Wgyr7LeDt+jYqjdZ8B6h4NGTrX62Bebw0cTqeEbRR731YZCcG83+43lAyjoF5Y223T3bXOzKxPi4
aNsPCFYgI+Rboz2d9Th5E6OXXxgD8wsp9GMPCeIoaxhl2upKbnpZdNOEKQ7/aJOnWW35sxFBuNaq
OgfkUzhXWbgNUUIHQgAMddoqVQGkSy6mGdYpHNV7kwTVPUgrwmteEu9kWx4XxCoTIOZRUVb+VAfq
inc/OMiDTQOP1hKVYsME/lOp2GFldLObsIubezNXN0Gg8AW91+ZepojcmpES+Cp0ULwehpPTmT03
gJ0R8Kk1iVSQUprd3NWpSV7bxD3InbIJnzGN4H3rHbRpqC6TOZ7sJup5noPx0ZpDdfTGpgMVNIX5
SxNWm6LaKOpQrdvWadaaFc4Aj4J2ayqG89KnUDSSPkgX+7ENPm7fWiMo4cP356DqX6w+RLE9IicF
L+Fn0CVbK0LwILVY6ZTMALxKq/djbH/NbgGCrTmofQhzQonAdKu9vhbMQfyW2Ufh4S+k56sZlLA/
xgpE0oDRXGb7wMfArjfBoKvKcAQx8aE1TrwLGRAIcKtA0gEp971+Ume05oSmGCQXYCe5yi4b9U/W
XXQ2oBfWlaFe8i47YEatnOuugh7bD+4h7yHAGcZH0g4Jyz+XdTJoz7yP3PucW9pxIqNNvEMQTDTK
VV5MAs7USh1x0kWdmPTthBuAV/XpSsyMkSyGX9T+qkWt97aI8E2QGOypNuE9hsbZbBN1q2CMsirj
z3me38kIrWOhVdvSFu6pz3GDIRDA5rOYBhTgbaM+IVr2DYTFiAud6LeVE+HjquvBpS++uEx0RG7F
WKH7PPiOaZC5LRXtnDNXza1RvRoZVx7qfD5ZCM6GESCRXMFyMdXh5E3pvtWG5th0QbPBPnJYt44T
njO3mdeq0L+FI/4BIKa6TThD0VDn6moB/7jWuvmhJHG9z1FrPCOTCK6EMWWTtY44V2VJlEQf4G/N
gR/WU38GSLDvGgQZRZP6RVPtvHz0DoUx1euMeQNLKzNaGbhp+U3f7a16QQSGnbYxBzvdAhD+iVTT
j8VMdG+SJfe5W70PHK7zUWcjgsd7Y7cKcL1UiJNGiU4CcC20JFixdwajvWHDtlF/1qk+waszm9MA
0OCgLAEPo73KGbW2TKuZovAadeRBsghhliJFMiIehPqh5z96W7lkGTxfxFH8LLmCXv5rdo36SP5N
ZSRMGzTX1ONU1trNhOFh8tqT7rWbIQV/49S+UUTxuSvq8BiOzDByje93ivDlyboKub1heXurnJCV
06NJ4cQfGPUywUyJodp10+wie/rpmqp7Ht1U+IQCRUQo9AF2wFuN3JLtHMI+whEihEyjFZiWlc0S
KfkGEaDwhyT+avMKl+zY3DOW9ymIFeStmi039K8mwyJmJAxP9gFTDlFbbwRG9FUCumwdJO3dc1s4
Zm6L+5tqlIeooR9MFNOfh771q46YQFO8oWmqnvs41s5iKRwTw0oHEmZWrCI9DDZmB1Iv0nRWKIrT
0fda7SZMU9cHlLWNy/BLIfOAEkOMohChjF+9NVSfAllzBu19V2Bj57hwmvSQHIg6Qk/1mB6/hC1A
nvnKikT45D3ryrxga56vcAP4yBI14s871gKhXk+Qi19HjwB7o3cTWeHwhrAKw6eoQSgFagcO30zO
I8jLFbZZzCpYFHapCofHFASv5yzc2t6iPlv3X6Eb5AiUGcAbXT0DxGAWAA+DXTRj1ahDmF91GlQm
8XuANBgD+920HnC+xnaIOjsrsxCqj9B0uVHLDoRyp2DAoqkK8pHoxYRhQGKhcu9TPd3GyG7PhBpz
f+4mRNFy8Qp7+UakuV1Z6MkfvEkHBaoH1sGx3aMS9N5RSQP3aC04nTrpfrSud65iulmzVejGsrre
zygsYaH65wAQdVd33Z94Hxhwgu1wo1Tp9DLgVXR2CB6XC4E4zPR75rgn8A8Ts+wx4A4Of46s2olu
hMCXkmSjG12waktIFHlSE6gQoUnWrbL2tVuXKyu1xQ7oegkozrMA3TAYbCEzH52CpJReormFdOy9
sjqXKE+prdMk2VWTMHd9U3t/ZN47XKZOFcGv2W7WcN4ZS70FIqP8io3eL6w8POpjiD9irbZrVure
vgd4trPAgYI7ISWlBCzeOgj3jlUS9FDNNXPGF2+0hrdsQKPIoYaYTLoRZvhe5Ip9ehb1UDqPqs3M
/2A3UMSw+bpYAXNHb7DAMbo5QM/a87ZBGHh+5KG+ptH1+SyZV7oa8ikGpnGam4S0KbOPr6zQN0WY
Tkd1Rr4JoairloS/rcUhCqrOGd1i+TKyOmMgXopFPMcsRu2smo24Dr2YLiJZem5qXhWKaxMz1a2b
bFeFjhr5mcNjBBN2UATrj67PmHlY8Wea6egcmuWbZYz2dixi1t9LEbgvs9fBQxNasmm7a+a06TFi
eXDMAideGyUEANjY8cmyzaseGrA3vJE3CrvHAcQV8b1kMyjNdcagksAei7NuETjT8r3EgNlLRhqq
MLBE01q8rkBg/rdQOvJFPdqmpYddhhEhqRVUIDXG3BOEWfBrcJA9XxIByqxv9ABbVwy34EhgBurB
sQ570FhTOEysOAPOJTRyRlD6wItanlpzelOjeYTaEdjrEVUaf1qqyBRMfm/ysMzMBWjmRBm8kg7p
yVkDXeSZ5QlExn6YYKQAV7p0ZndVBP5PhZmkax0TzdmXmLloIfBb4M82zjAVcApm9zJmmsZUsMtf
PVJzx6StP2fgRh94bYA2LH9EQ5x9qAUuMZ74csuAl1tGCZwlVNDMOiudjBfK8VztRRYTQxgAK09Z
B/JoNMCxV6tkqQD2DEAKTE1hHuVlcK18j5uwOORJRZc9ds4aw27gIaQUAMGVs1+imBY7pc13Yfsm
Xd7LoEHpbQAK4L82bNOWv4fkSPCSEGDdp3P0GSEFh/jodsJabu04IwT3BW8EQHudajxd9H8zxc/6
5i/WNeIkhnzXjA3DJKjA1MHSWk0hCQl4nE1zcKLvZVEZ35CQR5FzvOlpaO2zQbnNBAEWequ6q83F
eCD5U+2MfeKNEdn6tZfM3iGKrUtCKs3PdGSVhFog/GeAGLdPrqlPZy1L3keVVWpUh8goRlCGF5Om
OkDXJm35e0CBPh8KEGHedFubhDdYrsp+CEdk01/d4Gh3YLsu0tjKxELApJ/WFlx9kfXtusxs7w0W
gPOqTu8zCL43AzCCXYTttk7SbxUTA+QrY6CVFclUWZ0zPWfOV+UANBVll3ZuxPzJyIC/WOsi7Ay/
rsp+DzuifO/Mpt2PsEV8WdVTpwVv3Fj4hSrtC9Nl/h/R2Wu9Cr8mW5l2ZZLNJ4Q/3voZsLfp2ulr
iJTLa9hqDZlhpDCd3sk2VmPXuwoauBHCzlBSJOZyft7C1HAHpIKdiCRjGa6cecw3rKJfDeIc9OLr
PH/tIsBiPwr7HdMyccgXzEy14OoiEBYH03mNF9xoY0zqAWBEtCBJZTHp8aeiGMEm+W+TbJeH58tn
1xyrkPvqCeh0q7zMKCXQs9VBTmtNHa6D7YQj5N6K3pMWpEBwH9sw24bQeW1hwC0axjtC5agb4nn3
0NWQGCGJG8pNFgxu4qDkvQhuyB1dkEGSHH9ObhsewWVZ84bJKr9Ebsov2qrhku3lZjoTQYKFxb83
NCVoX1foKAhVym5aIIXMZfNj2QO3Dlu8HoJVqmhLHIHWECzWhqzKd0cp1qka4pD7ZfYDKOblxrXL
FeXWE59oa6k6byRUUTaOcz7le3lk7AjuDLKI4d/ni+Ui8igtUqeV7eTZWv7KFK1pErAIny2ufruw
VXdSYcTxfEjuwwEM569ueX6jGTv7AjVqmQOWRSrvv9xMWCKT0sL4TlbzvN5FlaLjP7P8pgLcZ4h3
xl7+SfkzcF6O4npAnKSvN15VfcnzsjGEY748xscTlo0SL1UEZF2shTT6bBsrvdshtYInE6CPB/ZX
vg3QbslQj1M2blS9+SHxwLIYgFF3Dfw64qlIjuT1YGNGVDsZfbzbbmTS+4HzitTwzx7m4sZrI56o
jYToVqTtXT57O3VfB+I+27kx6NatIUZvj6k76a3ymDks/0SEZtvzoYEd1oFQt+FaPi75NORWhcdn
upKb8i2wIj0gr9ytvLIvjvg6eqDP5OZSQETg3VB2NV7v9C1DOgNEAOaM1TBGoP/YlGc7OFKARHaN
4vjYnLMeNJQd7+XfG9uWGHW7TkT6bR71o7xzj7sEtXRVWtm0lvda3pVUlKz/hYb4yoIBkM9EniG3
ZNvjdZB1WRgZjiFtFwHRRPRx6G7ywT9eTXlrnm+D3NMQ+VzVYNjX8lbIH6n3DfdHhKXuE0FnlmvV
P8ViG4Lc5eP+moXTzwCvjG3ObIC37q7VhYBpG22LGaKz0KebvnQdctjOE9vZzeEMEhg7vpUKnRMl
3BY9ISstyv/nD//jN8hNbK8gu+uR/jjy8fRQk8GhtDf0tewC5PjeITe+twFkjbcMLu/j5j7gFP/4
av4Bqvj3HTRI45UxrMm53RpRoc2bxI3+VLpc3TzvMJ3gUXdcKN3PzkXt33JMLLfyt/RB/ZrZs7pF
o7Gf/TaPzmLQFWAeSz+0fNbyTLn1f7Z5XTUjHBCla/km9Em2ZQrD0mV5EfQRaScTjvXz9VkOsOuZ
A0zdH5Bg28s3eOysYT8VFsuSelM4A8ZH7gKu/D//rl1mhyACK+wVBnCFBZDyfPfm5MXVFwCjUdrN
Im9D97Z0y/JNktVnW0n0Z+mRLH12NoFTD2BWsjcnVOgj5fGyeH6t/3hFH5ty/1x7w95rTV++CY9T
sBXYKZ+iJUEg+0IW7O0Ohe7D8wt/vsuyTVbD5S1U+37bAtLbRU68lftM+bLLI57n//sVlHX51OTW
4xxZf2z+a7+s/qvt8dpWtW3/3fVgK0eCPzMPIVy5VQY8pswAufU2COdl4NA9iKahzkJ10rf4UJCn
Z14gn/hg6xiDOq/FLK4OcwPWh2ediMWslnhsp9cCUMrQdCdrwarOY3UtBrfbmubMVKLV1bUalsRu
egRmViR4t5J3MBWLXaQ5D806jKtXB/Pi54OXf1VWH5/Tsy4bn6/Jv04ph0zse+wH5csoi2bpruWW
nkJfMhM4T/Luy4uU4BknMCu8dn0Ard6XXwmsdlrl5j9aB9f4o7AQUZLrlgnX4A2kuu+25FJE3LAu
UbIDcXCoIcmCbxhT/SPugbsjY7KR91gW8rEny/QEoVzWyFP2s5j0o5cY+Vadx1NqVgiUed1edjIa
vbaAs1uhnruOyvAxAhjiC1J+fpAXlE9ebtHTi4UNY8fD1zx4b5jFuQ/McpDa9wDPs20h34hnZ6Bq
qnPgvOfv08WorfsJ4v3zLla5Q0+aLsNM7ubWOrCgC0lSCbyAP8AlG8zEPeRH5SHk1qCcGOiijJq1
eeiYyckWeN16N7nOYQKYQz53Bz0SjeLY9nMcwx6zq8cqKtbCkpybrj06YbjUl8ZIja28vvxdgR2P
B6G/zkYhtqppXOVTfT5auVV03a/EmOLVWJYo/UMh/3uB9uw4FDn2y/pjYsfytMKRhuUDGP+NltsF
7HxRDC8Ispt7oGn1UbJ2hrirj7wLf1VRnj+er3wSzz7m+WAYoH9n0DPNyWvWFgRpZDEcA4eTko/A
pQdfoxC4qbhl8snI1zpUiT1awIODEt+Q/3bm8oBnj/58ko8XeunvnzfhuVduyUP+/5dirjbCXnp5
dvXyx8jq/zB2XjuuKtsafiIkcrh1zm3Pzn2DZiTnzNOfj/Jcm96ttaVzU6IC2MaEqjH+cJ+Lz3Wx
dW8cA2w/mNAizCAmulJj7mQ8FsUQ8bH3KZfYxGGTW+2+SV77L6z+/qIU3/PTLOO+b57aS2ABJxKC
2GPwohfzV5IjhK7FbTJmyMEsvUH/QGuFeLLfRrus8n15LYbfN93pDRoABmm8+D6PE1eqmNHNxdw2
jAkpBwWlSAWY2DQJEz9nLu4oSVH/NJe9f/t87GHinPsMXbeW7Qp4+sYkSzUu0evNSEL9sMUX0cuD
aqvyXkzLxKRObInifuhpWiiqJILQvPYggMyDxZC5KrbmYv4b57b5M77sG6TPDUIdPMN4ZooHZwMQ
IN2JurjzOOMRy/ip//7lx1zJFoHUyZ+mkeIvvF9543cPov1eXK4BSrqApqf/wG8aJDfElfLvm2Lv
+6MKUE61s/N49ZUK4sEUmZdwXzghguAheueOeQ0oOkQxjxPVzv3ZKWW6v3/76Uq+kz3me+Y+n7lf
zKLVUdOG/Ml/7juxdR8lNr/WxU73o34a9fUDvu4lKSQ2avNJGZGaFc+VefYg9v23tnmI6L3Ps8Xm
XIj/Y66KLbHf/zzqp+WMGC0Gfvmof2v7ctQvn+RND3yM5srGh9E33eJ4OJOrKMb7WlXc8KIglAI5
ExoRi/cpzDYXc9uY4AkK/Y4xRa2xeR8kHrfi4PPQTz1i09U9EEKk4O9XtLhZxH0y3yzzTfU/2+bd
xH0nxv1b2//3UO6YTuT+LATt169sHNqY1k5zYfHimov7Snauf4pV/NvwL2339cR02PsniON8GXP/
hC5yTorU/ZEbx1+KR4NYg4qt+R0tniFzVWzNE7J58Je2L1Uxzm0RDGh/KiWSCFFmQuTj5iT3zvRW
XML3TdEq6iOhbJbVSZFsVCd7nB/vgKmgjc91aZxo5KIunvzMhTwiSkZi2PfQkesZ9bgUjwei/0iy
VigD/6Wr3R8apkwMQTxdsnyEhIn42+rfHrfzpWCJRf88Zr4M5rYvl4uoit7eq2JCFjZMr04e9VVj
qfG4FOvfCIAB4aKof/LqLtjc73hxUubi/lid6+J0/c+q6JhvXVH1CKT8fXyL+pcjiLYxicBOKBG3
0fywv0+s7/3i/5n3rPAqYfGW7A0CI9oUIfm0cpyHiX1FISYGc1VsfRknHqJz26cfLnq+7NI5hbQe
tTOowGsJlQLXADGCSLmmgOSYXlw5jnj1o3h0uUmUJDtxZvKoTZPdKFuLKrGMnbjZ53/0fu9/CmZ+
mirMQ8WW+HuDrCWidx90D3KlFqInWhggk6Kild2NTk46BjUXZbiIW/QepxRXQD+qYfUmbuS/Ua1S
9tZYZ5M6qUgOpmmyj5AIhiUOaU0UZUW2cjHXXcOT0D/zjUU+6Q5bo4EBGQ/kOfJhqIq31VX3KDjb
BgmAQEa7RpxV8b+UCVQmtcie8hCeieCTq9MfPNaI7tT3eOaX0y9O6qe/6L50vZ91sWYRm/fbPCA5
OTr6sBZnWXzsXIgvMFfFif3Sdl/ViZ6vZM55pOief5Lq++rSxFpvgY0hVnFe6r40WdhvNYQA1yqM
WapQzxAgzfb4TNJrqOTONAuZnqnXcYB5qlGEd1PpPQZKslWmY8hRmZxzr6wXYtTYJP1OGnN9JbcJ
IL2uyxZVwK0uCiex9aXpAPBUwBSd4sjeyIFvpGskgzBcZmW/JioJaniw9pXqVQ9wssg1IxoL8Tyx
cC8K5VPs9k8Tov2bhwzsN/g35QrVuB5VDqqiLUHwKIlIT5Q9KhChWcTfQsdCWVBvzkOIFoIFbGGj
ktvfOoY7XuOi+gnfcdfqSv7SpzquWrH7keZMyUt84A+uJ4MUT6qn1hmN7w7RejK7rkfCQalRx+m6
hVeV5Ws5gullSZ4/q3JsLlHUAV4VINslZ5MtgE4oeUyNAv0mWV4VSASjDJWD48aIsbj0Uw+hJMwE
OhwF/EjZVpmZX8YhKi5iSxRJllnonqUpwsIE4Y0s9FZ5gfyQO3TvOsmzbS1PUn6JXGjYkaDEsZoC
wAvbZeUWZiGq1zKET83FSFRGwXBVJxmYIKfuWA9XmX0AqUF6zSHYXqP6NbRDcO2mAqJLcHXl6ANZ
TWkvmvIEk250F1HlyhA+0wyyNZZ3rVDDvspkQq+xpCjLoe89VhB0hKYDtCo2OZcplqJ4yC6Grmsu
StQ4D+NUlAmwPZNrC3Y1I+YOX03ipZJbuKJ1ZGf0AbO5vlfRhXF/D1EwXu410Bwo/1pcc/P+RWA4
D6jMBMvCrxfonmprSzH01TBUKRpvgOkzTdEPpgXUGVirslJNNaoXWMEjg4EDeO74+amAaneqpmKu
cn1uo4wYaoe0kQk3LVcP6ajH2lLRNeUgimzw/mnM2kJaDg4sd8ePCTYjavDUugBGbbNv36MufdNI
pYMLh+7PvaXDZwaZCFohK1CJacffpDtf/TRS34cqAq2AIM6T1yfArtHBehgVcsnGEBnHwk7bg9qG
9S6Ow+zCX6BA+a/lb1UvcXElsX6WtfapRDXobAfRQ2cWFdRXqfwWtiSOLMQe16IqOkiFPiO/nq7L
ftFi3LEYpuGhEmPKF4LlmvYjg02TJUG75Zmx+rSzkX5Y8agfxaHKSlculuPvIIfh1Jkgi7bhhVOs
5m9Qe9Ef3x+j+3FLbawfqqZepzKyNksXi+XWSx4xKhwJ2mcVa2VTP0K0qL7BPW8vhI73oobRbv0N
0zrIUEmPWNM0QrRZWv51p8h+km30uHANBKgN7YeIxbQpwaA7oZ/WnsqOsHIeo3YiOiyULPbIYEag
2TgVqi7VW8Q2laWoitOTxPL0qrLAhE3nx+x7gC7FNNELt2b/5/5z4ih1t2ZWwjmbzh+q0yDyksHB
n55rpu90lFPEpigKb4ThPtfF1dbXSEh+ahTdoqeB3LHqHgDOgMDzugW4LiwV8oKHklq+laXn71qz
89B494uPPN+I/rDzy02sotpUjJJFwFqycQsnHrivvMA7NVPRReie2Jq7/dTRtjF2Mi+ea4ZrKAzh
Me8TPAynQmyJNp1VNpYNJopqoRJU+A3+j4Fil/voee+mxxzw/7NLbHfgK2Rl+/UwdZMhcnvrL7lM
NHD55duJ0eJDhixXq1NcTzwK0o66UcOARZHyHExFisDEWVQH10WxMHA7yOtySHB96s5llMsX8yCx
hYPekRdfQx6ZnUObqIqfFw6eGIMkHawXAyg+ylKi98uuoio+uEZ1dGchBH7fVXzapz0SVV83OQCN
rx3TtxryELLjbczMtxh7UpBLox0f66GIj3YfADhRUN5sEvKMMtmKdZT5yqOc+93JVssfqa/Ij52Z
yY+qX14aHrAXctMwXRAd5O3Xauh/WWWtHk2gJS92wqFI5uTnGDWDl6CQXuEjew+iU8+9s5uF5lX0
gRRexxDqvqXTyL58iTpFf1LcIHtWor0YwjsneZSrCvrlxS/j4dR6SnzupwJxP7Vb6FHJplmNC57Z
oPGmqhgD0ZREjmv/lqMO91Kb2CXMpfglcUp0tBWtXoqq1lbdTsM1dZXrBor4C9No2m/YWCFdZPTq
OoBQ+VK12CLI8PW2E7/yBShYvjITV9/1WGZec7N/AkLTvBv599Gu7FdDsutDkgdIJ5lq816NAClk
y0iviOigpeu3fzzLrN+BbKmrMcRF3KzcJwXwGRq2dQfek63Qr9cj1rDwhf9pghb5t/NLm2pYoGKT
8ZR3TrnGry1HYc7KnhLJMA9V3AxobrfZkwpj+hvW7wvRKQFjewKB8QqTVz6LJtOtyC/YXb4V1R41
ib3iDNFSVMvQ1q8jWTpRE0dsOvkso/Wmwog+esMILiEzfO1YohUDLbp0UWEz0zNB97BZgcVD1hNp
2XXhdtZB9LS166x1pTO47nA7GV2ePAjGBC+tXLRLOD7BQVStQDaBKQTtUVRNjIjwgVTdk6iO0vDd
5p1/EbWhTa48r9OrFoLvcXtv5weddIuTWj4HLjRi38WuqkuLK0CfNbIT7S136ucorOUjYIXupqo1
t0qIqnwR2ScxQLSji7jJpTK5iCZR6KgcBSYEhrJRMVzNcI9NTO8mhofQ0a6pfquqbGM3doFhYblG
xjw/moOVHYMGstwkFpwfJZmiagobmVl5WIVOi+i4GVQPvmJhBT4YTyiExe+yUThrdDPznajC0QFS
r2Yvud4jSam1YAmmYUo7uAs0/UDVpD3uynINULyI30FRJ1vo+NZGJffxbhraMbUl41H3E+ucRwYA
i2lYPci/B9CSe15typlpnYIbEVv2VIxK7C6J4FXgd/9pm4eILUOqfxetqmz/bX+1BgDTmOFD2Y/V
pZcK4NKZjfQdqC6dN9HvVHaf9b4zXyqrRx8oVbNT4msmysZFDCKuG1/bwr6Job0Wn8pAc97KKpVX
dhka5zh3MGApS9RS0IV9ho70U0L8ah1mSxvY0EnOuansPvzeKADEDM2uHhy98Q6SaUXbIPblR1RV
yoU4vDW+yblT/WzIGwEj0kN0GAdtR8w2R3U3N26OieY4t7uFsKWSLqKkzFDGRaPqlPNMPZm5v2pd
NTyUiJP/7biPEd353AqPBPAzMv4refTkcCX6fXCPJ3G00LJpNAvohIWl7+9V0a06StRvuLWD+0hP
UW+GHhlb2ezgbs+HMCz9aAIvP1i+Ia1jJVOxpeqsnQHed4/XTXVSNN3amFEyXAd8XFZtLVfP3I0y
0B/b+mDufEObR/pTOU92FzEl7TNjc3s060z/CScRsUid5zxXHzdtElmQVLxxXRZFeQnVutzpWtEd
Ars2cPd1c2wJGgt9LMCqPPhgZqo5slhu676HXv8cBbr0WwJpef+gJFWQisuMX0PcffclyXpTzCpB
7VgZH30TbXCmKN4DFGp7m0yi4rLkxsc2Do0t4YD4wYYKBMa5Moif8SAz3dF/5wH8AflQ+qV6+CCD
TmKGzSQ88mz9d4Iystq0Tx7WHFX9rW3ALKNTXD05NWvCpi2UB3AbDfAcHJbgXVkrgmuuu1NVDQ+q
3pokDeQYtzilSY5iy7JKUoBIIJybCFkX/Gu+KVbnPKWx86YMoXTWW8fhHCDfW/pxeRDVRkN5LrXC
Zq+GLcJUCvOyfZMDdcsq23n2IKQvis6Xz22Ru89BOb6rhqdeRG2cEOCWajyIoY5iHQPFcK+i5rfe
to7z+Jueqe6zO5JLzIzqMdcs69nd9m5ivYe8Krd1L9dbq+68j0zdll1pfuQgsrDMKcpd53XZGzZ3
y9YI7G+sI0+YPGSX0pUQz/cgbzStryzubVNHkJFxxll3YrL0W8SOBm4ihNe0QPst7A4NxNR8y2ue
5wGVVmqrwmyMTYel4KWZCi6MYVXhjbwSVdFBwja7VCNuW1hWHwE78cleU4BuwHB0Qewuu2hTYSLF
e7Ql7ZxaxfiNKMBbkwfDxxBMQI8aPgc6UEjuxepbOHbDR18GxrKf2oOp/b/H20guzeNd2+U4wNOW
lWcj+PbP8ef2/3X8/x4vPlctOpjbjr7WUyNcdizYb3k3lDfV0tWtObUhl1HeREfK4vfeJoYgFFnd
8qnty768OZGzkpxtqPJOFIUxsS2dopI3XBnJ3zYZ+2gn1TfzMNHZh46zKEv4Bl7+ICW1AWESzlev
lJ23trjXVy06NqukV7IHUfQ6/1fWvqgLpSrWqh/JJ6+AiMdDSlRQaJdP9VSIqqlJkO7v9aRYtSzX
0Hr8p1e0z1Wxh2hD2+6YBgDa5qb7keZ6zENv7O2HnNP1vcX+A0Uy5z2Cz8RFlad7x4VLqvbWt8Fs
ne8aAnREC53uwbBtDEcj9FayWA7IvsImhni8r3Jpo6nO+IoiQ7dtOKoQPH2BlrUXn+EnwPnaojbO
OGE7F7dRSHRNx8a84kHlrD2DGzFwHdC0jVrV/UEtfTS7J8Md4ahzN9cx/AxyLosv0SGKFq3utQ3I
CiZ6a+31WM8R16ndW2JF0g2B6Gal7hxsxKJxRNNFQzsGEXJLXzAFgRcT9uVWKpJ2y+IPWXztT6HX
H0iMdK9BiBN81NTtQ1C1yk4O62Tv9rF+8T0VTwwpH19iP/4D6DD5w84+dvAHSddRx8L694afzFbr
G+9SZFV1y6ZCk5ke+hlyidMATZ2oSBWQDaPOL0oMLx7JZHndOVlzEePFMAye1phGDhigIU4TTZ7s
QObxkm2jm4dYB75qVXxFdAiDCANjNK2R+w0+aOXF8JpoW0CtOUcJpAqt18eTZYMshh1vHq2kC/YZ
UsZHRw+MPWGP7OAMY3dIir7fS3KQHxMtw9jHbYNTVLlIPHWWfYryAa/XkiBJ0ETuJqxrGQcGudzY
TtZDdEV0GQGo9kp+Il/HodXcXNSe0A0GO8gTBzRQ0baPY4PVD+bO/VNgII/c6Iu28QlKeZn8XJGD
Xvq9rL30to2WN7qnr3jPtIsiGPqziw8VEtRpvCoGP0AJC/043k0QPtx4/BFV9trFj+yN7HWFrk0w
ce3H4BEs6Z/AlMcfUqT9IPALvdzwCJR7trpJal7Obqdv2+kIdoh/BziwHIuHngWVOSDSCcTkRwYu
UW307w5YA5aASXdEG7W/lhipT2r8I6Jr5dkxhgYpZO4AVkb5LqkUhGQQ7+svIWotTMr7XapLwZMr
OdbFUmDTCiN4X2+h3Blut2vjbnjTTdZOiuI92Rl3ijKkGbIBcv8WAABce3nX7sReahjtS61TDqml
dCtiidkBRlDIUnVCBhsOhhxuvbg36QOCiGKI2PrUaE49ovFrzzy8T4Q+IR8wH0e0FYUND40E3jLB
MfBi5DVWjrXUvDQYWB56V06Qr+CUJOhtE7fsYHpMVRTtnPVQZ/hcTlVVHyAt6Ua2F1U3LpUF7MRw
gckDJDnTYlEwFWrq4/eU60N+7J2owMGCLVHMY8SWaMNpnNGVCkSpS0Fj/T/2GxGMyiGo/9exRfXT
R1v4COyZCS0+tc27iM/vg3w8JPFbNfj+E89cd5GFlrFXXbgVbao9yo7lbrXOl5Zjyt9sOVl4NYts
J2piJ11zHusmcc6GIe2QLhovTlNBKazT+rXtrWKhdZb3vfakJwhFzi9dUTapzeMAHfClp6RqwABE
eZsk/EMw4wF1kPBHEZQhr52qfpvs7peR0eRn4txHGRH3M0SB4pwqhb9BznRcRLpcnOcO0csE6+84
HUuerLaWcvMCRAbn5ukIYhcxcK62Zm8trK4kZ/mfD/lyaKmP4Aup7ksMRhXBzOlD5gOIatzJO5Jf
4WFld5J1anoPAyKsQ3F8kVofColqXXWUHK+xOT19lQyEge7b9zaYvlgqxfbOIlRwtmSMS0IZqf97
dWrDqbs7B1Mh2oBgKmt80ciCTL1zhxgn2opSTjZ6hyuAqNamlq4DZGFWTTgQ3i/KHwHEBSeTy3fF
G6C/tfnwYuUs2suhch/TMW1XQMXam9qEqGFaffJga4iqhIi4nQej7XYZqFoUHAMw+9hW7Y3YQRNk
eop3lhxc0lguNglr3auM1i4RA6LXsVFKBNaz5Jlv5y+JeduvkYkCijHq+geeom9uFZs/c8M9yAQy
PZRw4DVFZcRU+jnLaxP5PoIMJDSaP/3gnNw0zX5qVfhd0olS87QEQA9qyDBa3LB0pBYMJD2TMeme
3bKr0DRnASF6e8vPj34CFVD0plh4ntx2rBaiN4z9BM9LNOVE71Cb8aWU9I9oOhIZj/QhLotH0Rfq
NjEnhJaYkwcPeS1LlxAnIbY9YwwexJYo5MR7H1W52M9NYgs3VH8V4uNz32vula3E2oYkohaizap8
5CbtCt4p4qDLedz8OXKXnCs9Mw/uqDJ2DHGlgon02EdOTorIJXmixMrRsRvlKMOjgrMeKNt4RCpG
dIiit1ENWkrTmFKShmIz76O40s98zFG2+89hPg0xrBAOmTj4fLQWm45law356n5c0e3GIR/xaeRo
StISOyx9pZkORLDp8FJXQhGEwfppR9Fx/0jxBf1EdjeOrr/c2zTxDeYPH5yIS9C1Gnlf+fXqX3/T
PPrvcZVfiYduw/07TGdBbH36stOXu38n0XP/0CZPHkKEXaGKb43alo/ZNEwMcPWSMI/YFD2iGMTp
F5u63SDd0P1wyAidpabbMNvATq2vzlUUFMsSAwsvgGrmVel3I6sGNPTANLby3vTdcWs5zW9gucMq
RlhRDn62aoR1pG7iR+GgD+Z0zd6P619l4job5kxHGwnToFCDlWIOk5St89OUsMgOm4VU8iBHaFZH
Dt92iDFWuFvZZfTCOnMHCe9Zr1pn0XLboesxPJVuAbi4eVa8noNB80MRO7q0cnWyQviXBagnAjrr
mOhWpqvf/aw7SWQ9hwxLxAEJhnxK+GUSSYcIvu8OHjHLVCc6BpJyK+tIusohS94cP6Nr4R515iLY
y01NXd9Ck4qj871NwcRlMWZdsp/38ojkrZISySV8U6Wr6ICD9r0eYVwVdQuVc3ysiscq1rtrx0So
tkq00FOW5N0IZATxspAv4j1LOSYrOORge1A0FsoOdb/ooZrqDnhDI760So8D2FQMsXsrO3j8SXa0
vM4A9U+RES1ewjHrN2qG1phoS1Fg2I64rBEw/aetGZlIIGmqbgtc9DLbcB+SqUCOwsmt4lqbyDXF
Nbo4PXOY6zgVQazlO3uwhoWo8gTRriFqFBCGqnvT3F6Z+mtg1NpBNNlSoaJL1o/YhVbZWrSJQlNd
lTQRmo1iyKcOFPO0obp/sGg21Iz87pCle/HBos31u4Xp1NqqHkoy1tOXFJ1BJKdHw0SAcGoyCKtf
LEtadZ4f3rJ8nUEIvtaKEtzImf/pg8Ldd4p2Rog8PvWYVV1FYY9o/SNrZWzmtnhoU0zcUOaPZCmU
oDS6Gp7XzSEyIuNKsN+479sE5nrMXNyP/LrCRctm0ebGeAyNRm5v73UckopNmcX6Epwv/X5uqMdp
8hxW9sPoMDtox4JcUdHoV8eJpAcjOHpTRQvCv0VvlO8NUcvDoMfTshC+D+5/ADPmcX2EylE88ugV
B7LkzMS7IrhieNdc8mxY3a+oMQ88sMb1AlXk6iErE++mEyS7qWH2mLtefxTDRMGUTF1gC5TvRFWM
VVBZXxkFyHGxl2iDURFDSYjOrOH6pSN7zjVONeeKLvd40LTmw3NLVEKmdtVKWpykwoUb2jD/xTAU
MPdk7v2zGMHM7yoHinYMRq6/bAjqneQ55hWyqHXFQaxYK76Nl0E/WlfRodSIe8o5yRlRFR0IpuiX
ImbCiPOGhHKsX5NK1rRlG/D8jVrjNI/1iZ1iZlZZ21gtwo09gJhAztK/5bAhVtizRGvNQhltadWF
u9EcDeVw9FtuSD0HN72u4IZqEfGDnniorcWYCk1eJqJg7jLiloWbpzr2zDZyDzs8CbMQd1LqcxEe
/rs1VdHXe01rvPzw1nDA303WKi7m0AexhV1zQv76UE8soWaCMIotUXQCKDkVLGoBTopGpGubraOS
8e5DBF+y4cm/A68mnLfMtLt8k9WRMEvNKnYiPswFc2SoDqKeCNZDqyev+kQ8aiYmTTl9BbyJYB6Z
gn9kFAi7oQZJUADd3YMo1KLuRwyOykl/4z+bauz8DCIVDYwqRfZRdLftCENUbIbIziD5H4WkORDO
J2mHyt79jNkDFiQROiOhbZJCFGfx3o3Yy3GKymzRPsHuAIYZ9AV9LQ2aBMWu+T00+i8XtYg4K7Y9
9l8rQ3n08HU8ZE37ZnFajwF2YJta0T/8QXfW/YSqjThM5hx54iRr8Xvnsy22xD9ADstf6x7nSsIl
7Sg36qqMPH1XY9R2MLUs35ssEqIiLBeS3Gw73XyO+dWG0cPQh9Qh8w9zCSglc3IbQfpRMlZhCYl5
IqWlE+Lamv4ssZUg2rAukAXhvdsqhwplC68wSXRpOUp8UdyfPp0YKMqcN9OpkFC0lKUkJS7xfgJu
hW/81BNfWmvGKevK/lD5ZncvND3oD646nblk+EgUtThA+S0OTlogOi42U9tplbXYFNarYksUkeUW
oJ0c1DAm7Hw22bHkWgFBh0nHv15YuWOl+yBBCGDiiE4/UxTiB8/VJtFQllHwzXQnDtM4YRTF6cgE
51Rs1iMBrzSxhtX8z4jrdK6KLUfpsLeCwMvDO0MnkEKbYH9zYTS6v2104xhN2HtxHYgimKodKY7N
GFQn0ZS7BuYOns1sRNgatMLRwJRa/t82y77FSlXiPqqlcMAm1th902rUbh8h8gVJnnM66UMUOjYG
ohDVMECFWAmkPyVTyu6IMWS9GCurxRVFCvujZWcrDZuuOuuHhZdgrevjT72S7YJVjCq7W2I/v5y4
f1LySViX+Qi+sRmGc1DpB1LnazVp4Y1G5yQr/AUaZSRKx9w/mWBhzp7bLMm3V4tuSC6JwisidQpj
5aCyepSLeskjIyeFTmQxL5o9cgPT0naUb7Dv1d3Y4SBk2njSWq91WacbnSQMKPamxYul8jZBjRGl
ni6kNiE/AkxwxQuXh0b4oKuKuRyUQVq7Uo0tTKtu0P5Hnm581vR4n+Y58TssiYJKfy+6As/CId4g
vxSsDYh+Wd2cfK+UF7wcYSb7WbaqIGT4zQnhV/AkISldSSb16oUEVeBSLRFlCzZdMXlE1xooXEIU
JKeXY652+Bvb1SpHoqKyiTW2/Z/K4sTYrYNVCvuPrXPyhihcBhhsuWkoo2uKRWmgEK5uZYRvtRB1
fEwzi/ZP6MLIlkFSLfvRsLcuWjdSXu9q1eckoEMX6CZnWvfhiledDi6me3HsKXSJESTzseqXxat7
erYoCtoxlrlPo60mDRCBJfD+TSdtmVGMS/KPH0ye/bU9wN/PJTNCmwiYjj0y99Th5tjIowHf5Id7
qTPsIvvWI4G0I+MpnwDT4p5h48Agp/zROSxdOPONh2Cw7dkyXluNjuYUrCdf+lO7eMuU/Xm6gtTQ
rM+xP/426FymFS/KgkW2ZLmXTG1+FgnqSCq36FLpWsyaho58o2/hmCOH+oqA6CmLKhxwTXhiMLhX
MeEETYcUPkZyvDTrSVIEreVFr9avLu+LFSqvC3yZ8QdNSOHYfJZZOAGaEGO7BJUzoOhlnJtC2iRe
5d4GFNfHwv6Rx7jqebL3fWilTW2zEOyUdjVNAFtT849g5TaG4/+S0GFdZD3exEo/vjkFAQsCkIr0
28IiEV0jLdhrCpE8J5RvKC7YS22IV67fPg2KvcEIF/iIDxRL0mWyrayQpOhnVCjNZiz6ZjX4cb6R
7BdfStOFESbuuoxT4jNtujFMKTuNPgfsaiKDgaI8eH1YI0057Bv5Oyt/f+kMVrtuyscqwqq1xK+L
eP7adPJ3pW6RZ0EgydYwPa7bFxC5GmJHob/ExTNZMBtUliP6qwsHw9RFPfTJIrT8naFL8qJFsssM
9ReExAodkCQyXzHzo0JepSHuKzaKobLS7BTNM+gbXj2n/e56RYmoU/YrHN9GNUJ8LfZ/As5NVpX6
jIXicwtekqwLaqnd0UEydcpt1H1jr4i19UNjETIDBGy66h/CN0iYmO9hZ1yynqR97Jx0lWGJ0p01
mdk/z/Rw3eI6XOfVyR0bDGTTYYs9r4m7bOrvhh84ZxOvforS5kNpMJSX6+Gqh8z8m3GS680IBGKN
TqJP5wmdIjLZgBlG2NDjmliWWYMgWPi95SQtyhxTYEmT9nnPJMvXlWJZbzn38iq2CPhjKXDU8k2Z
GO4Nb8N6TWonXPaF9Wz2yUpLGx4EEjK0cfyGx328UhwS3lVZB4uqSl7Bi0JyrFlD91GAXxLoTbPE
SHjyiQUZ3a8rKX5BzP+GdJq9qF5bEwW6Iojg3Xd7O1B/ZVL0KwnUn1WhYRZYoswvs4Yiwr1Nu2bY
2AnJgkABy27H4Ij8wXtTiIL2CWJ/3ZA9ymFxKaZAVTpMidjfWmVhvdDxhX2gslWrL9C9K9e9ZE50
5/yh9cNFkJlESyagbuH1+0zhpZCAETIR70Prhaem6S1DZV8mwYMFEGORx9klibI/iWbti8L8XgUs
vHr96ttxstLleAdQhXiQW+PX0rnw6u3uUONm5iFVvSpAoK8bLUSRp2ujlSnhRq9K9bCQjLRfuZr0
00bZyHdbgOiBttYxlVJry9wOffmEzRtp6ETfEgXYGiORTD99Tnt5o+PqvbF9E/wwmJXA4DKTsjdH
zsJDu/R8e9IQ+9ZqPmrj8csw1vEK/Zknvxx/Zr35qmbDrTWXamIWG9PrzyPSnJGJ8lyF/6RimucM
GWs7q9AZzFQyanq1j1wXmLa57QJpZQd43b8PQf7hePGTmTen3gTTKHcvfh3vKjA4Uc81EdbVBkk2
pGnak49wIIA2hNHK2FhFOStwqVxpJfcnqvJGvCuqrCOIO6AZhz40ogF4V3jGx1D3H3hTJwsrlp4r
GyGbOlDfqyT62SGnpxX9O/yy38B2wcVq27EN9o2ePA3QyJexnH3LG8TLA3SY2ghENefjUcdEbJuR
BgDzpxE7qsYtCUjE1Kq91zQ3PI3wELSJj3e19bvSK6QpeMPisY3Ve6oj+YuA8kLSOywv5RTZpvik
1uktQppnoYydsdYdZ9ubzv49qRDoQ21on/VGjd5+BFh+AB7h46OJG/sRU4zsAm8YCJ+FbLrKHZm7
RHaICtfGTzmpT5HcvTV8KZZ+rwEgDJQ+4xenlI48+R4Bl+WLprE49d5FwZk+M9RtHXa7PnM31a7q
0k3FaeEhwcqf3GG/ILcXMP/vkAK28ktAlGpX46cmVxiL9c4pytD6bLSIfEq66QLu3s52f8cxFsoR
+LS0L1/Npj6pTn1t7HiJn8Mtr70PI2HdCIUM64Yufrfg1KNPmrVLUjO4POhYf45cG2QEkI1PmTaU
SseMpl/bmgzAuNnqrDP2DqvlLLlgPVoyDwjk/6PrvJZbVbY1/ERUEZp0KxQtyXJON5Q9bZNDkxp4
+vOhufdaVbvq3LgshJAtQTPGP/4AVsXl0r86HaDynHvjCh+eS56O7Uq6OALqAsKRVURPlZP/1N3Y
rIouV2vp9yRGIjpsYv0w6P6Da1FETjHO2WU0HK2WKrvuw4++47qbe3PrYObttsPZAr3DOSVbY3Hn
aDnTUBliJQp3CsvdVzwIITpFQGgW2GEzWHzILh8jkSczC7pRrHvT9RH8e95qSFWxLh7bAo+oIdP0
rWnh2dA2yQMB8F2Itz03OCrJe/9bH/v+ZGBERjdm772we9LEhO2m33+IDqfxSUvgvfQfTetvowFL
0TYho9jP/HUORNAw4Mghxq9LXePioQiTIg1kBCLQ63oBYp3ti3nwDoRMvroJ5j3cwfuh/jY6auNJ
cXlW+OukyUloFQlzCg/FlNNFJg8Gy88adRKsJvJ75kSeoqT6JWQ0XgmjZ6xkPYetR1BJ+WXgXOfN
DSoJg0SwMPHI5yzPfSSPDsVi1JW3g8/QkHwRrK7OCIheqLVfPIYWgR0tWRHm+Gey6QAybxhvPZ9b
jTOtM69fEga5mzsESKUtPqryNTMlV4cKnGbWL/ZQjBTjebYSHjWYk8PbiJLfATy7O9rV4pBlj/i9
jerZrtTGMO2RworQjMTF28Hp7zQ11odEy+6siIKcTNrStMudBTIl5awoaONhh0jbap1iDSD07MTR
F/5WeKdmcPZiQ3IFcNJov4B+n0mVHULHGkkG7phW3hY1NmZY3ItVDtt2P9tRs25xxPRVGqSzfW56
H25q/2NrN0QtnxKCWUtAaAwf4d5l9QYp4106CLHVS/mOycJNX844PleLRfOHFARXj76BWL+Kn2vh
UgnBgfIACVZSj6g7qwSbSSjopbeDtGQTDemqIHUQ9zgTqhD7M+2xgBzURGa7Y26FNT2ZunOSKVdg
zCecCUIlmEr+2G44rPMOx+FiExvOLnHGj3m8gTnznMNIXZELIjeFwedElPgtSgxoIzP9uoNWqZsW
CN5+1XDmW7htAe4hb2Z71IytQ+DRyre1R1GJ7YDB7bJIVSt8UJFCTRCod4u7HOkfGQubZh2xDnwf
YuvLdLRpG5oDZslISHE0pD3Nc+ztqAhtn7O/0tAOUJgQmxijX6HG75IYj6TM+rWcrlw5I3C/jWsS
6yYQoo29oKnfJ55u4irnrjNSTleaz1ni2uYngMsPGcr1cciYWpsM7ieiijLTeMCwr1hDlUFAaRlr
Pavs5QWbBIx4bZoM9r1sJ2x8aY1x3LvG4FEHpHWA1VyLe0r3lhoSO+ruqCWcbVUjVm1eP6d5iRzJ
ucEYcz1X1M+q80n1BaRYOXm8UySO49o53zpQ2GvxPRn+n7qY0zVEtprTtL93S/XutuoPTqL7eZoC
xzQ+qjGxcUtWWPQivgjHxsafRJUBcxC9Fo9D5t73rYcsIy3Og9czQJE6g2z/PbU7Eu0L6ynsHnqh
Y9WNhygJYiTu6G64HuPynNviJAyHSzfqyHNijtHo7qWm6xiqUq3jRL8jcOTZHEjF9PtyG8XTQxza
A1xA956BCgEuaYhn8/zm+Q+eo0ESMRcvvqIbg65LKbApMLGvi9apWa0nXGyJOV8NTc+8Id5pdXku
82ds83yGneGeczJo6tjajKlBJzYY7Gom5UYzHSvwbtoIw05AP7gLZIP7PZyT0t0oqb9pec6opTd3
4Yjn3hgShpdjgybdPoiG7k8sod7b1oH6oi1zCgzlrmyqSrovddGzA5W0jetwTkpV4gdGNTi8DXkI
ua8FIdzcUlpG4Hnp9+TGbzFzymnqi0Ab8AZMfXM6uNNrJZJ8E5q7XDCQLtGhokGNNg45MJXo37Iy
WhBqOv8w5VvznSbghsCspDFAWsmr03YpItLJyZ7Hkbu3Tar3tlaUHIPTMSZsGQ/HhET7ro+H8ncd
kpGRxfVtF8VbiyCRrT+Nxzozv3INwW6c4vy++A3J7g+MpGcG4tVWg6OyklzxG19z6Q19LiWl2tty
2vq4AE8TcDt8LrkOswh3tgpZoESJkDPVSlu0f3kIFpIk31WYn3RXw9Q8rUkWCm1GT0m7jzHYWEFa
cldNZX4rC9up/Nlw3HIXVcaHa2h7dx7BT3zYPFb9XVVYneLX/Y3fzCcVtdpKM76dsRzG2TfLAtJg
cSGYL01MhOvdyN2USxHBYfkJJQbq9/BLvuVt6BOxnLBGGQSdF4P74hvjcWowI8Fnjix5q7kMjfgs
+bKwRLlPMt/caUvkclxPp9zWcX1Pyn6bJPRpOrV/XasXrlFoIJDql+XQ2TTRtON1TMH7COPb+ECs
0HNmmNqaBKzdC0LScKVkCHvo2x9fpWe9gm0/uUVPtQkx1Z5hnBFdjXTimGc+bSpLVGhR8HJtQrIF
65UN9Jp33TE/pAGXqoAzAWD7UPHhrUpl3Wt5BmQorLeBuaURqWFN+s/ip+JHp9gWT9Hs7I2cAl1E
hPKxOlEB4LRHD+uZeLfK3oJojJMwgNWdH0f39Q8Lb8jkR6GsHOPhPhd0ak6DniZVxKII/S1uCGqY
zIo8KPWEAWm+hcN1l7rDibECQj8tvxV51K1pAk9qcW6drEfjMyq9T7dvX1qdEzOzX8i+eDSdci0i
cgqJAMYFnCDZ6aZtuFqQdcEQ37eW/tZ39pfmDuDKMN1ai+y6VAeMSbn/u3NioZgYDrK/zSQ+4CwA
0OAW82bjPVyaV0+LTjNOhVhqnzLTmQHu2j+1HLfS1V5yIolXbmypQFUU3roNmyHkbKGK6cvKRyou
9JUt8psq7L5KgYQi7mdMKaE/Nf2jm4ujVThtYGo9NVUJ/V7HoHpMNW0tlnze3jc2SMGJok+rP3ER
7zGuuGmSeKtn9nfsNeBUDVNAklSJUkx25lTfZg6Boo3MD/VAZGqv1xtY4Z+Z0UIXNUnotpNNmjF4
Tjv4b2GJcbC94U849vHFTUpIwupUagb+To4RrxA9hsp6CDskFGH4O5fak0mU0OhU8ZOWfeCZWNqz
GWiRDhtLmbcT3mNrqzP+uH13MP3ksVJM1lEAfnfh8mHH+cdkDK9Zia6atAXcryr+50TdTpk6Vyn0
vDD6pIT4JFg1XrnVsLXr6aOvF12ezo1cK3wYgXOF97gJ247afEEqxx1TvHhtTUCzemISAG+CJsQf
vk0iRdaWpyInTqmyHwpPCSbo2vscqZMusZD2y7PJEi5cb9dVlRcUCpO7stskKnlL8kYEv9Ku/9hW
/hXWNVxLs7ovcGvs3ILFxWlIW7I77PGOc6k2IfnxsJzQahv1EZ3Ro6kNkNNR/qKy2E8KW8KYbNA0
1QH1+nLgbIRzPgtrrTNTxYMrQgtSqkAPunlMSUpMsu0cuUcUlJ+OkB/5PF8GfL4YqzlnrpBXJ8Ot
TevXflnBwfSindmkgat6CMcaaVHpfIt46QbX2nknbWtjY2/A/ccgjzIPPJOra5j1YU+mAy760MBH
r8dknX+qtvyH0QW8ccFTVhYVHWdxebbyl15kawJU75q4e4sHRuDLKThPRExBLNG3kcOJgn7ids7D
HYj4W+h2tyC3lxCjfLoEdGi5NDakEB1zUTx2sflejI6g0Yspa9FTeT4uT6Ljxlgmj1eqQKQDygAe
13u6sUdCtd/qLv1D9/uECrQ7YJtPpvIcrtG9vNn1qanDd8oD+BgxJUoIUH/SGOQ0BmEr/WRnG68w
97CMgPXSyaJkkBH5kNqpcmvtll7zdSzAdufe3ZKXXa4r21H09KO/LWasaGaRZ/uyOZeVxoCAA2y8
TPtD37ua0EKIJPT246yhmyywrCQkKxq96GZIFE0jzgnM9rWgTm1iiyd7N7WFcaPlTLAkSgQmES6N
mhfryDOM3TT58oA8Llk1ExlMo2EVD9rUYhrvZu3u+vDvNmzoU67LNg/XLhIOjPhrk3tVR9i4W1Rk
GSzpT+ObJxLMuAmwcNxxCqQ/HSoXSToipw8HHNkQ8E9dq9f2/D/b2aBQ7UUI0oeJPa3Ny5w37W6g
Qm8U97ChAYBMukfyhT/7Ll+UXdx9Zk0dhDH4Ozf8dcnsDKbc+IRHxr2mhe6W6iIi5zh/13oMVSuL
0t5Rxk9Yelw0VNhFGH5ZqegDICJvjW2A8C1MnPWS/8lhWfLkTaKWki3WjrELhy90/8S++WdooW9P
LMJhHx5wYsYgHcSq881XP8P0297Wk3aWy9slywTGcqBPKZzvfe8F/zxsD0uSJeYyGKb0NOvOQ1Ff
6lQMqzRXj2XE9Dn3vENTCyBN95KZqMld77sZbUz8I3k32fl9uowOfK0ANhybo9AjFbSNxRXhkwKP
quyGfIxyLSM5MsPv1hTXisvaOpSDIFDHpnvbW1EsMJuA2aE7OBIYbo0nama5ODRGzSa160uTDm9j
sQQtjumwC63iVyVze+5w2oiAt3WbTtmKfG6wk8V8wLI2fqy/JZN79qNfs7WYyTbkoXk0nHXilSyP
6WOhXkIrwV3Io0eLIytaIbFejR1eDmM1Bp6f0ju7tloxU92liW68Zj6rNd6xdLdALGNBPpSRHEUP
+uIM4pYe+8nRi9e28PKN1ogEokX0hscIEnbP3KFm0gOIHiyDC+nQJXYI5BCQqg8W2HMzmIjVTb5j
c5m2zhrBkHaW7Qgy5VXm0WIWttU953NGyV8ooMpwYLiChQoSdybuqhvp4TRyl7wy94LMcQwUTcOT
kWMIqFtYvgxVDa0KwMquv7NU4v1Sqn0+gTMbue0fTHHoiq5fTRGDqXYGfHLd7LMH5ONuU2mrEtJD
m1fxIUqHpYA2320kLivQygi7k7G504uCwYppf1XL6Cn8kCAsgZFp1K7dqQWzhCbb3ERIA3uKkfvQ
4awsK8DOXkd3MtwO6OsCOCr1xi9tXNInxh7OkljTSxC/ZO4V8zJOGJwRsl0T41JBebcam6y/l2Sm
r1vijRZD/iO4/DmyZZD34DYjjhqGAtaklqoP6SBx/OCOEEsRBrJP9HOn9G1BTbmaXJTTyUxiudAv
fi2sndB7ucUh8jDL1F05WbmJTQJb5oibQxSJ9qjA2zMPgnuajS9OCclU756ZmvH9lzPUHxDZMGnT
m7wCVqdvxac2dYheGbZ4MeAiIcvk1LnMT2UDaF9bo4YoFj/I3C82c2dxM1btGxY9m9Je6s8Kadw8
HOyMlTRPqpfSma29a1awmUU13Yh2mQk10GmI34DD52YNdW1OnjjajY2IOS00JRBgtwCBXGi0WY79
UuRNEbhGGQZYrpRwOVG91mlAZFuJAdRySV7ykbfIJi5hK2/sQAix5CnIky3S187hsw2NztmnSQaB
icsemc9L4/AfS5u3RE8EEhM5LGuMZBxveLV9G2JxVpyw+hyPUXWvA6FwRpWrkG9lE2ctdt9tQ7vH
exv1tCVoZGDqTJXlMuvZOF5dBWk07AWNO/HCBRGrvSh3DIstPGK2/nCuYsJb0Mp+6o7oHgoz3Azp
9GopVJeDOzy3IVpPaEDNriSIhiW6u4zJzE7aryAlCFgn+qotp1+7Xn8TMUMFOPRNjFGiCdjcqb/x
b+YjmtK7Qe81wqc9FDCDR+xGiTBB1vBpTRA6k7CRnoTNkjPZDrFb40JC9V+fxdSx3IylecCopJop
K2zOOVEb32Nkf+rm7zDO31jPEG6BUbgt7+bW0XHGCcGhw0/Mt3i1MJ2tnqOgYGSIe02LyATcQ1PD
rWLG7JDik8bDpo21d78R3qY3GgLXkqw6M/lzN/nskY4nmOkw9gp0g0qHPgdxLxUrfe0OYx8R4ImR
rbltH1IrnG6cUGe2QesjSig5blSNWw0veHjIj52W69vGu8PjgsJQn16G0djPrQ4qPDbP3cBExFFd
YEZlG4zKNygU85m/PjrHbfeeO4zIrF9zSO48un2aYO6KwzBCNaId6EcG0LGvUbPvG3Tjl4g8Eq0i
zJpwp7Vqte+mGt6tiFyvPDxnPdxK0X8rD0C/ToHgYVc+dYAC5L35+P6WDuCH9TyEtIcp7g0bBDqf
2qJei93pOLpEFxRpeq+JGvd8e+KUm+tqVUFFWRsDPZ+7eOK3dfmjW+qrG3QqFkftDdae3WK6rar8
C+4G6ZW4nzLvpTM23eaB/yjlrIpT4Bc738VY4EI2XGdaui90Ap2b0LqTrZ/eVC3ntiXXER/yaqp9
6IEMwQ3p25u4U+q29jYW7Nm1NwrSNvrPaaou3GFTqmBrJWrkc01VwgOpt1O6CHY7+g5C2yDIz/V3
isiKViF9NHU/DGIJ9BpXdsJvACd5VPWX0kGZq/0Ba1cfWrRn+qpj7SRuh5Yx2zyWf1x38WYRtEZN
C7Fu4Fsx9HkX+XN7SZYfNuhbAZP25rrJySVRRiAPdebw37ZLBE047gvoj3ByTdZSgtU9zcfFvxmm
dS1Zh8PaeEr7JOU80F9b7CXWhmm6QWTtPcex12L2X6MkFqjcwLSrtlCbJqSRKRQ6iHTVjJU8yLF9
Gtx63pmplWyGJr8doYwxO2Y6ZzW53HHxEGzs9Rk+wiOzWiZxlHCssaj0sakAHd5YTdvfDrX3kJd8
oOWcr4raaG47v6vJ8N563PS9Gk+WjvEGrmOXJpwA+YEZu3j8Ur2Bi7jLWD7tjRfLgVlYtx+1xMkF
RRelULHxG/dSMBFb17NoA4rWTYh0cGDEimfOErShftJmWofO0BFfeJM1/bjF+BvmYnjrz9E5cuhV
aMu2mVnHgdIy8BhD3RjkD1DkjD8suZhHud6dYTX3ss+AYZzoJZ+YfwruSxEO0o02/Y7kB6ehZdwm
tjWsu7KItlpOMoI0vF/XhqNZdC9jN4QrgQ1y4E564LYT67M1f4vR2zcWMdnpr+twgs5F/keOaGt1
t6P20wgxKqfoqKz6uckgU3ScXGb7hI7j6DcwfKIw3oRJg4tHb65cX/xZFCcU4riTtL5pBaHpnkyY
1znzl80QOQcfys8NQsVnY4kZj2qNaXvFB+CK7zZHbImOqAJ83Y6hh6lNmj/5DnNq0yWjCC+QG6ea
LoPF9MAW4Xt8BwOFVSUI1bzpTaj7Q3Oe+izfQcs4TEN4IS4E6QtYRGaMUHVcjhlN02tR2j/NPJ6F
6C9UqdgWx8csZA/OTg1CULvNRM/ZvVRnzFEuThoLytm2ADmx9tLuDsZIDnoxPmrTbJx7uEAmPOBt
leyLhhK3860fM7P6Vem0r1rVzeBcGTcDPjcTZaaE9NR48bFjlgbm9mmKrjsZhMWmsTdtta7z1+1c
Bb6IOVuS+xxnhiBira+aHbZKBziT3Moz3UTfX3/kDnFi4WiROK39RHb/mYnsq2vimbPf3CnJ9yIS
wgvJW986c/sRWYCQabrI6VMmaBYZT2blRYHAogyEgYmtzcc8NMMW4hMr7E3apc98/w/uV1M3/joC
LwCmBfRvfX2lKdoqO/oZ2/GhNd2fOu9eval9ZAoRBmaq4ZPvEpzl4yglQ9oBYSzsHeaoGqnBjoCS
TeSBt+qLWdLy60yd3dA6YpT2ZYTKC2QJT2yZZpUd8nw6tXxN7M5hGB3MH24ma9q5XEFlVO0KFu7Q
0d6sPvnF3KwEeZbjrtKhtSF/j5uf0m1fyZkCjS6rixRbI+TOyZqOu7K/L8SA+3H5ZWYe3PRx03sJ
lDpd1OQyoDutl/gZbYJgFxrfrvnDQNPbxLN/HqGkrUsDawSo14nU4fT68c1oz8YqTeJzXWmkVlrF
yUGtlpWy2HWTrW+gzdlUFyroS2dnqDHCbayWRLDIB5MD47DG5Z+Jm4amNELRSbpjjPDalx0r/G6q
05+4kovpVHewSo3/m1RO4YDiUN7ShC0ZaJN6MebYP4JsBGNL9rhnJ8ZmdMunuG7urJ4gCGyq+TOS
tSrgunqg5ei97bOT0QpJxuVBMukEV1nZCU+9e+jfmP6NNROrkSHGSLgTzKmd7LR6o+pLN+vGsSyG
rSq1aC0zirK63VelQd0KJpyUCd/eWG68eD4nBQtQGMtyo9fdTeQR3B7pxC7AODJ8rd34uYZceXjL
x2bTDC0lQBfdaQZFvyqr74iBnkwJo/QjLVlrk/npdPIi9G5f+Pm06Qzq3bzLHPAgC7FQjiNLqO66
yPqqxTGyWDXJCXQZh/36cBwqYSNzH/wfMlI+Ab+E9F6YoOxGYuDQtBwtmtI4oowYI/OCYOUSK/2S
qB62h3Goo7zYGsADTuHcjaa/UHkoR2tJkOIE17VuzNd2TJ5gWFKO4kNldwNCjdK5LWfrMbTSB8Ga
svXcfpc1886vjZuQOzli0aCvGJARTblJU9BIEjvTpFmZcrTW0Ch55EUUOzW8mLYANUfLnVTxbhqM
rdt1VCWAjT6ZBatay09ibL7DdPjOWmYV6bwy5EMu+56LBslfWL2ZsfOdjPZPP1T49ZtrS8/rHeb3
zMsmjBUkXbsTfwHJMrCvywbwTLtY1fwU2+5L6o573bQOMqZU1TrzhP0Ocg8BR6fnhmi3Xr86/RpC
20i95oaBNcTgi60tucPq6qspsQ3MvoQlyGHLDoC6944LEpd31esc+utmmsUu7oxnnxxWKf33uF8Y
8Ul80hRECoh2pEAU48kuyD2tTADuwnvWcXHrw+qC4dEA82p4lANYTBchhq1c54xwjEC7sH4oEDKs
/Hk6lb2/TmabFCV2YWJysvBJYczqbW2vebDs4rNpySrTdBevfQhp+vDkC+Bly0dWYHuPqjMo2Ow1
Sy4TaDwSoOGK54yATuQm2IvZVvNZ6v1ag6UqSQ0dE/PiGC6ZofgGpmDufR3ul1sec4HXuczslYhL
tOlIfUJp30urvbWb0QuYNdJ2E1q30qR1l/dOuynh9CgP5uPYHc2eaXDEOKXR/uDkQNQj2OpKNThI
wks1Xb5axbw8zw36UvcABM/amBg197V51xv9S6EDgeGKtCjSdxrC7tZ3KEooFBVqlWUMiJ9Ugu2E
Hk2AA1S/YfshPWPbN+LUuy5+KDXJkBlrNoYWbgWg2XdnVYvubFRJfwaAmBnrKW0PfUStWq0eD0Ur
6odUaNkDbfXy+3VD1aJ/xKeI26YT4gUZxpERNLbe7v7zNDtq47Ah1lBerpugAzCHsMX7vwdJVZSy
jnvjxp7b+gEcRj5AF3usdcw7rpss4l1vpa/v/+6w7JUTYLrlr43X/x4IIB2VvjK1w3U/yNbj/SiJ
r1+Oev2BtmQfI6hkbM1fdt3WOm0XwLCzsXH577Y88QIDU5/LdQ+8uybYLimAtp2pixiH//ygt7v3
RKlu/me7oDbASkcx0Prv/oZ0cLEQJ+ak5u2/m3Oi1W4jGEbXg16359VE9FRs39GLbGtThncpmZ5P
MoQ4VdWqu7k+dPwqWzLg5k0ypv2T30T50ZRgiWWkeu4cnXdPBkKQI7/pgtIdz0pn8b2+dGr8Nogg
6x2uD9PcT3cIG8T674GjUJ3IKgQ0W962yXGdy4y/u17fyvPrV6Yu4nx9J5UQ2TiHXgQgwe6ql8We
dloLrg8TlKdn5ZvPhdT4O3T9Ykmjfbwex+CVQBmNPF0PZJeQ+mTph9vrs11qBxOcXlQ1eXV//WHn
stlmDZcWVllxHPROhdeFKtrg+jSM5uqeN0z2DRnMrOLLPkUyx7CuGGr9e5ysnUb6gXIHSGFuu85K
LkDs8bZSY37HCH5hDtT1PRZ17rqKkuEhw1Jz3eKq8Dg10glC1DdP1F5NECknf+lA37jubPUaz/jZ
ubntvpWjXa5yra8+RFP/ECqLXLIpX70hLf6MdYlsMLW+yxkie+5Vv91IRVEwU2HCUQWDXrNwzPpd
OFLRrJoTaBWU3AIXGuGk0A+IJqbcGdh7rnYxs5AfBhFHq5vld9649y4M/69Epe9eGTefOj0B1Vvr
v5vMbldZmk/bpI6IRvENeU+YPL6aucsStAQuX7dFWY2kctYofgYp769PGJHhskiE9eb68PpEkwAO
pVGuUe5wqL/71dG4caCYra8Pu+UAlWt6m2H0cNT75z3Ieq6gTzNHs5Ws4mBuXH2rWQYuxMs+1+P7
zAR3o7SHv3/q9YmyDftd2TLTuu5yPf6o6fD8h5h5fyXhs6FI389DRlwkI9ALaUHFvpd2SiRoHZ+5
zLRNp43pIyYGSdAYdvdR5NqtadcqYkZ8P3th/CsL+xOCt/+qHNMjArlDNqvcHFTFl0etrKyjaypv
S/M6cP0XJnNxa3hT4fBmV1i5xPYG9QBf0JzN96VbO++jY1ZBFKn5wTeSaus7BXY7RTvcwO73dqQ2
hxdiTdu1JTP9BUZhimFSfCf17KGcTfPWqguMFixHMZpgFthnsbzlxGFQFFXZbUbrtLPwWjhnmch3
vcQlJS8ZcBWZms6ZbXU7q4RVUAqG/70wirPRT+YOZ5vobPims+NCcU9ZhhCgYsHlKrspIZ3saqT9
e8tO43uqEUo6w3X+RPkNvhLOd0cfvmq7aHq47prYswYq899dx6H9n10tZM4POhnfu6GzWX377BH2
VHoi+2ynQrxNcVsGzrhuA/DcDbJW8UYRF7quG52pX6juC7MlWTkN542ZzOr++oN4WTewsJPYXh8a
y37GgBI3smp7V7O0EdydgmXj6hMdzESOf18Xp4DKnhk2NwzBv2fS/DCqAumH63/X1T62N+iU6Aa9
fUWKChxLhRgYXcK9havwGtLOuLluU5UX3lPdw9HHcZOZEPtdt7nKWqsJe6brIxWHxS0WZfvro+uB
0Kf5+5T0POjMHOP6wxZ2SHAz19C/2+BzNoxyHfPQ/7Mf84+1ibXd5bqp9r0SS7dmXzVEqI953q11
U8GuAEDptloq+O6Ig4w3qBHRY2pzBpZltheX2wJEgGUj2GQW/H3cygYDPnDcv3teH2KcD9S0/Pj3
ENcnKjvqLg4jdTynPWxgVHsxwknfX4H7Usv5Izgx/5+Nke3oe80A4r++8Lrj9cf1CXSojIOXF89z
DX08851DtDSgMm6s2wH85xIVEloLroEfoIYtQx67ujNrjCrsGT1O1TNwtNzypzQr/z6JEN74Ejz9
ur1w/UfsPvRHfyl3pUQWo8U9+5fVsapxhbIn0qbDqZSb6/Y+piNSff3KFMfFnGgkXjVldFnYRM4a
sdKOrcvZtLr+2k0kl5bjgJW5rR2vm5o049nr47+/Xrf++/zgI1zLC+33f7ZfH/7PNtv0jEMhs43y
wFDJvZqOsTn954eut/dJz/86C/jiRezab0aK+ECvs/qDod23LWrnU3PLl84wuoNwLLHzjDTe+IWF
6wce8C+iMhifofAoTY/1NDLwZWry5JXES0KNWTBhZWib1pqOHi5b4ZRaa1jhrH/leDtJWfxMNaae
fWu+RXarwyCtPDp2pd2o171pDNiK6ozuV7qyon1YlLTWHdIuzyw+a994J59ce8AwuzqWJjaDiTtD
SBj7rSzq/HXQGaJNWm5sNSRcH04YcIBi078OTVTfGLLJtzoCsUPVR8WLN00HwMjy01BWheopDI9F
PKQPoYh+r283mx7foByri1sVw20YMWUYlxcsfwcMSmZaKdzA0onEDjvJrxRL0vP1h1WO/VmKHnqt
7WFxoNGlSwiSZ8tMxLi67oOWc/kVmjYaOHH8z8N/DnHdvajr16LIq/2/h84taMFCG7pNL5EGjON8
wLfFv70+KjMEaO6A7f31YdrAYoGeelBee+syEOwOLQgI7DA9CSqpNa/TwFw1LYV8d2fm1smYt59V
XrxC81B/iGg+99SjP+3gIMkqIxLsq3lVecgEVhqN/AJH+xH6lmKEIeNFYpHbF+jEO3TKi7lc5Uoc
5kyjXiVES++uD/99Isu1ghxkeJYDcPcledEGYsQtDKlPnhNLf9vWUHzV6LSH2Opvro+uP6672Mt+
14dyURcJFYGXde59MuraofTQdRWo1OnSB0wUTMRX62R5+rpPo4V6kOdgoo1tsw+31T+09NrN35eY
Rh40ZmRf/u7M93RrkCxhN7Z7j2CIg/zzHn9fr8Ki4cziPVooBcex7tQ26OBhP0RZUT6ES8uR6A1c
nX+2eW3frTMgMKg7WMKhXDHvGt3zTtJMmxNalld6YvtJR1aF35hzV7culrIpfHKXE/F0fdLG1X4N
D6Te6zU8wW6w6l3pwnfNOyt6TsLK3dQD5ghmOqKjQt5JeM6A1G0snKc5h2XjV5H2s2W+Fv6Uw/9R
dx7LkWPZlv2VtBg38kFfoO1lDVzTFbWKCYzBIKHlhf76XgCjkhFR1WXdPesB3RzK3ekCuPecvddm
SGpUtXWX8lhrBLLxsbeMYFVECQYilAK3VDPXPY91ZViGdTtWHoVToTPDxGTH3Byou2HW0WLeKgw6
nUMtvCPteQCjYZicC2lXZ4FijRZ6FX4rRbqvssh6qIxC4KnwwYGMafhYKBQQph3Er0fSS5UU1Z3g
G3qRjyNtzljLYpD6Fb0lKu6iTO66BIcSAM/wOvI8uFFandMiScS2G2z9EHGNQA6TNnS0o/zI+a3e
Dqkqzibvz1rEsXGdJ8Tfhaoi7voJWQSPd1GWprOVjTcOi3TKYGjEoJ1odSYULqFuTasyFPynYrr5
2K+uzJxsC+XHEfOWehhISO5MjwhCzO30uNcoEpsb22iC28KGWRECelvPi/MNO5jCbm4Y2U8uIMBD
nzvM69hBMykHUgHpLjy3MUmmbf2DnSXVqQu6dB2nSf2gh9Hr/FFrxntodcH3iO8qxfSBoIvpGAdU
0cGcjkkENYUqMuXDaEztg857M7OPYzI30Ra6k/44prTRpcRJdsBS5R60enAPtDzpb3U6DYkyyvxN
zLWhIg2bTdm86fe7DIKNldKEm6Qv04aQAhMfH6m6C8l/D+WZHPXBB8KwsFSH22xa8XlTJyEBwKhe
70aMtOumJ3Fdhr1xzDM9XodWpDxikr/s+BZ+t8L2ypSd8YhvIaMtLv9lVy9tLuehqxn0V4Ub/tj1
t0c1R5WM9byMKSO+6FVm3KteVdz57U8LYfuitbb+sUVzf9ry+zGFW3RbWXmIUMayJVlcqj3XWBz/
NERVcz3fjTWAAOF0U7gRhEnnUoXbdajiab42381g0Cpkqv66dl6GDF/tR4OStTso+8zyD1hGzG1C
q3hPV17Zz+sxvlM8nVdqae/ARZ72punnZot5r8bWGms37yDntfPd+aZ0LHplookWBeSMH/vPWwbN
/9q4VXAYOM9f+fw0dklPYU5Ly+zKy7Tsar7HKPShppm6/1zfe762cwwa9/Ohv+6L2vTHvjXs3gWM
gwbssOOf5hsL0Cffo9RcizKFXVI3eL/nu5/7yIF2x+/7zJtt1QLW0hIsEyIz9O8U4O+HLKtV6tPT
XV1B8TXfm2+kz7ULeVKw+FzX6s5Qnj6XY3uMN1EKx2w+GIsjpKbfHodyJU0aKW1OVw49sp8eg4GT
WGZDr6KvKfBqgetr3fAKkEF25atBdlUmg8Aj7hkrd9DTnzfs6haA3+fawjDEik6rsZoPnG9AK2dX
cldNe84rZIc+zGbIscWnkZI08zjSbjwRhlAu5kWsTPlWGpCW5kXdxDKq4NU8zouhHa64QOp3havr
V3Fq3s2ruxB2a22SIRcN2fAoNVq9TCHExbxVsdRLkjTHa4KyzVuZjR8P7SZmc+iipoCnxEF0PIY1
XCHmo9PL0hJogrmlGOeOXKVH3SOZ5F9frTm9WoZhwYZOUv/4+Wrnh4x5takE0Fzi0t/OJPSUy8Wm
zn100RMs/YOOPvHUPxdLGeBEc5HQzFvnDWOfcGaflxM1e060JNvNS0NaHjhVYvFJtLUbMdbFFhiG
V7Dd+pWknr3upRiQMgXp0gNUcM4ZChGd5Fm0HyrwWfPeHwcKI0A7XTpTrkd4ZSkyvEJv5jO16K5j
8i+OAOQPjdI7j6rO0w9uj+vIda/KNr6X0+rMxWdTxbTT6yZ2HvvaiJYU4sPjvLW2IzIxhvjB11BP
1yYRO32nOI8VprFNVkX9Zj5K1zvKkU0UnV0lcR/G6Dg/paO06hHSKx3A6am8KKKRW2XKdl4c4uF5
JHcWhpUs7qTvreendGt6Y9pI8nXTJvqDiWssDp1TnRh0PFQVczFBVieSssWpKy16L5Fme+hCzdth
SExwQ39v7hU0DJ+HjOM4cBIFsW9xaTUsXCdBe+sHTXtL0BKlwwRxqOezCPKGAJluePncQ2u8+y4y
ktO8P6kncmu0GC3nxWp6wKmLOz3WfExXpdYSpoi7dQ1rWzdDddln+O0ZACC1rxR+rSqQzMaw/e/B
dRO0+XcynFJ0gv6UNWDith1rB6N/F91btvzmGkr2PfZ05C92+WToVrmuIRMeqUbap2LUSjKQXPE1
UsrVvGvp0OfTO9W5GROy4QY15EpiVd3NWLjtYn4+G5Ni0trli1cgVVTKnsGYElsHialynYe284hw
4DTvWkf6c+uoeBB1W+NFUdGZ/4fc68qlYB71z/8hZg718T/kKWOq+X+ocA3dh1n5Dfluu/HK2Nwk
ajzuEAekKx2wx/282FZxttIDVb83a/lj6+j6xk+LaqyXO5pG6Qa3M30SQ4keVHLSV+qgVmfE8N1F
qcVyBzYZjqgSJisBN+9pGNpHJNDmuyMPMlHGt7rkNAGEPMJQztGj61VnST0zbwAudEb20qVlsIWX
lYK/S7riSGWOyKjp3m+LDZBnYobNesk8gL3LshtwRxAD7dWpfU40Y+31SnikbeQsE+qu63l96eho
gTA6Z0fDytd53REZ4TccYbghwS9u73w8QHdhCJNULW2K1xNCPZomWtBpqYx8VDx5NXxsbKtAW1dV
C5Fg2jDvMm91Wz0/0ECAoh/RoIIEtkkq3zqZ1DdP9nQzLwZJZx9GwiXnpXn9vIeW0j+i6SMgU2cR
1vfp2C4n4yiw0k1A6s1yBrDjdL0vAP3fhj6CSamhs5hB6GKU97brxLe004OP9UUilo2my6/QNnCb
t9+hjXMNQ/5y7Remt/NBB22dIMlu444mR62o7XejU5cAoJsXFWrTCoyjdgadSgJak4SbvlTkQ6Vq
934VdyB1CMoaMvfRishQiTQRH5ui7MgAMQao/YN/xRwDM3bmX2Mr746GXtvX1nRj6ugWrfx6iEJ7
Ioo1JySYB/x/aC0rM64u9JFhxef+jZThRq2Zss3r5sPaABX+EDbpdl6cN6hh9Qa23tp/7iZQUgmZ
p5eYN+3rpPTkpdMqy88dIMswNIuG18+HkYYot/WIqW8+aN7QNGG/ipPAw3LBA83rtDrrCbsO04t5
sc09e5OFBWoIlWwc17ceHaZ0h85FBDAvymEI1pBq1N28KOL8vqbddYWZyrvFob6RdWM9FoOPgc29
0frIPNG6AMHvq+/IsNRtVBVMaeZ1800YZvKI5wrbMvuqY25svLEqLuo2e0YLjPXc9fSVpjrRTTdk
1pWpf2uoLWCcIa7iAowZltdpY17l8Y1qhupKpTu0ntd9bPCKZ2PQtcO8BErRunKzb/Pu85rQ0tQL
Bq0/P06U5CqqiFpZV6JtMZLW8tnHQ/XxGEwukGuX4zPmF2dZuXSmI1r/2nQCCuG93n4ued7H0nyu
6qFcfG5rf1n6+7j5JPf3nvNx9Jy6W72jVz2dAP/e8+P5pm0TcOffHOf2PupHv7vwuyE+4WyMT1bs
3TTp0O7AscSnz/XzvY91ZU/DrEPZwO6fq7OKM/1iXpZj+5r4CPPJZzh5qZWf5nvzjSwHmCp60hAg
9s8NnqaG/U/Lpgh3ueqn+6gjh/LjYT4foZXKsNaiid03Pf58Mz8Wg4J28eWP//rHf7/2/9N/y6/y
ZPDz7A/cilc5PC351xdb+/JH8bH64vtfXwTqRtd2TUc3VBUTqaXZbH99uQkzn721/5GpdeBFfeG+
qpFu2V97r8evME292lVV1uq9ha77fsCAxv15skZdzO0vdTvGKY704tmbhszBNIxOpwE1NrM7l9Lf
Pp7H2pnetlxgkNfOu8w3Tlo6y6xC71sulLBzGagQEpBs/Cg2z9VoGR836aidTU6te3rDvNfQkswz
qvxiq2h+s/jcb95Az40AzTwEmVyEFEWtbFdmTneysrQ/zfeMv+9Ne0BOyRjGoTsNmJqcPF27qMMm
vy5CpLSeOfy05GbqhRW4w+Y/v/OW+/s7L0zDtk3HtQxH6Ibj/PrOh9aAjs8PxfeKGNeTraf5uWvU
5Ey6xXQf97akvzGtKdfWQDIZso0edMh082N1VLlgA0vpnRSam6vUVC2AN728dkNRgVBgXe/ZFnJS
tQ1w9f1zuWiq1zKpGtJngocSuf5lSDf8QdUfkrhu7g1MUzcxWu55rdPU0UnzsBjOi4lGU6U3FOD5
0zEW3oO1n8gK835jPaC1SJajyJLDvDXL458evy9+enzFUC+6psJo6WmknnpeDaxDtieqz//5jXaN
f3mjbU3ley5MR8PyZZq/vtGNkzkMWP3sjYpIBy+G929+h/3U5U21QFlg7IOWN7/Hn5u7HCyqzLL9
x36BbHAKwxHdB+ZYHSnr4IeN+cKl9tAQmjmtbJ1JPzzf9Txzuiv0H3sVlv3Wloy7Sr9wL2BWGevW
qceXul4Mknr4SEDMRk315qJJTefO8rSreXvKLIeKuV7g5PTscwXeeClbZ3zxZHzXU2O+4xzw2wMm
yA9uVNdAaLjsE7ilo9VftUIEx6YrTvMSkMDh6sf69oqcZwh8bZF5i9aA/IjMxVh55ucuHFqb2ceh
umJWq5HxyS6PUHkEoENA2If9jeqVd0OvaQS8tdSSnHr6X3zlSYj10Fjqswr9f4dYyP5YtIfwnOFh
vTUcQoLC3EoJTOXof/eo0+GVAQth/mr81y+nPzmfDl/zYqhCP6h/W/zH6XZz99/TEX/v8ev+/9it
b9b/cYftW35+Sd/k7zv98qA87Y+XtXqpX35ZWGd1WA/XzVs13LzJJqn/ef6e9vw/3fjH2/wod0Px
9teXF8BZ1FdJZQ1f6y8/Nn2c711OM39fIKYn+LF1+g/++oJsKnt7rcPX5t8c9vYi67++IEX9Uziu
iplcN2yDRpj+5Y/u7WOT8afQLaGqhnBMTXBl+fJHBvss+OuLqf+pWiDBBN0uXQhj+hVKbDrTJvVP
1+Ha4xiWhfDKcbUv/3wHflzBPj6zf39Fc4T1y+/dMh1hGK6u6vzchaWquvrr7x3bv+3aedjuKsZo
QGDR1/rl0UQLg9UYZYdV10+18h5Xxo2jthTdmHetsym3JI5wEmVOghsAZf+ydbLHIjcv1dq5c1on
3mPJ8A5t+d43Cb91U1L/tcl5SvD5hReJqtBYiFp3CZeVi7pPJQ93T0/Dx8SVA1Azs2lQZuM9qccR
5BzmHYFyXbiIJAiiepF9fC9c/ZpZECAkvwPVXcG/ulLXxIdAGCmQ+5dAyXyCwBZMto5dt0Hm/hJp
GRnnOSlq/T3AiGhJf+zaHW5gUdxVWGmUMburxuA9qOyzbUXfms69pEx26irv2NfZPuakRKpYi7KU
dmbT2OqyaKunMSjuAi+/AVX1LJNqS9TJWjJ8X6WeeDCN4KoR8XvL1By7Z/GEKvs992uDgDTeZmHr
13ZhHSqLc2vG+xT7vGZfVE9mvi6wuxsp4A1Prom5xH+AIVijRWrhynCjp6T1tlP5hFQfWpt+9t0o
I+ZqDt0f3jZP4twypqnKxJFoXQ+7S4rBIYFlbA8nPYZ4Zdt8qma8c0wT5gUOA7XkNcClgAwQJTvV
zFY+1uU+sJ01ArgLs7e/4mx+9SqOC9sRgX6E8L6Dn5tRlwg8HWvE/E1RJDbX8asG3SJCdkT0aUJU
XO9f2KUdLtvYvB5J/eXj1HfTA0emh5t2+rQ9XD1m8egPvA9FYtTrkgJP1Ex1+qhnMpsn19JHRlfS
6AH+H9od00gmVReId1ZdCwjLRG8fyu7cgC5FLMEJFhUBoStTevjo38fSZYQpgBK6efYuyfHEPpWR
NuET4sNXh79t7UgLVa7UoDuIRwwL7QGk36tHHMyirty7SCBVCjFiGCSXc90QAaoOCZNrGaQR7cGa
4qkmhiul1V716lWLQ+VGl2g1yLBATVOoIOKBcdEyJoqCMn+8qTC979x+3zmVgQOO19pZ4qL1xEXQ
EtQx/Vg81+2RvbcAONAmjep7QfN1pQ3GdYqRdVmp7l3Z+48wpElC4/MFf5Kq1nUbVvpS1/zrss7C
TTx4kO6Yp9Lc499kphzhUBs8RJV68tqDISL5ql3Be71xQcYu/Bu1axDLkdUDkh2qChE+TeK+efU6
CNObQjfWE5YxMdV3G1snNrfph1cSzhr0PooE64yR7J1sGGOh67wroDAerW6HlZ5EwJhfgvpIBNCe
7+iUHU1auVkdzY6viMCzukxTPiufETDINKiGJNSt6txu+ZpKd4ks+KmLbGBzTFzoI7QJPzEwxwKW
BNp7EjcMvg6hQbYMMnpqajuAWvsx/hbjOo8d3Fkl7zXG/ndV899NQvgY9JhjeBcC1Ces+QosbEEm
HT+aqiWWJUirBaFHF6UJOCtIp0RNERNPy3bbib4ZmpA41hCFwCx5ok0y7Bo+QmGKO71CU+6YzZot
ILrcEL5/2cerxOZ8amQkZ/hBB4u2S6DQyCcBfoZAydJYcK7dBrSPHM6esS1IfCuusoIzUCoR0OKY
qgg6SL8pnMiWUV1epAUnlkwQzI6OLdGltS58aAC6CjtIJZy0SrSbxsE9EfllQzQT0CW9gMTeVdjW
XX36zVLTWAyhOFNsosdZVS8IVt4JSoyXikyokJSQ4UosdTHyqdxUDg611S06+asJ9F4Fhr42Sv4h
N3iQktNRLHIgUp2BxBtIYNZA4S0lHhnSEjcIBjIuBjF8BQRcqLHBDx/o54cLOmK3Cv25vlbMpYO5
C+F0vlKj+N3IU+xryN42bWCdO4VPsDUtqPs+ptOWBFn4l4i5aSDljhYsUcWUJxUlFSqvKF+oaSNX
rsg5vaUdXn+fyCmc9qi+SHDGj71uNZJCW3y9qJRc7FMT/ItQOz4KgBJHvfBeUUeTLqRBgygirDnJ
LRlGBUFCTwBc08Uo4nGT43fZMrn9VtBBWEDGvcMrqC9tI+CnlzhwLXV/SZymnM8lvtSvByJoVr5b
3wBUvVWr5nvf9PeVnWAkq2tOFrZ/JWCATt/y3t3VQFDBxbW4qrad2SEslQMWYoGqwcCdlnacbjMT
6bsBF3C+YFkBH8mo8EJzRWKwlHT2PRdna2SF3yg3X/b4GESTvQdmuo3G5jkv+RpoWvJdVfgtItt1
l76eblNTpyvcmheeVEmlchWgO2pwQD1WHnrpba3egrmDAdFrLhQfGp+n22dgH6eOOpsXqZyBsa4v
S+pKDfQVBkec8Ef1DQ3OA/YDxB3JcD0aOJhHwG5hM+Kd87kYgWXhVN5r9JEnS8zYVhUXJ0LkpMv/
lWHIE1H6AkLysSrQsSI2CHuuk9haClV9s0zMl47Xf609xP7IEv2l7b+g7GuXbXG0uuegzpMVLhYA
fRoqrqqv1WVnc7JxY5xnDUcLUtQ3zNp3pCmoK8J+lkric5LyNaQxBR9LJ5Q72Y6cKpxpCt7o121T
4TLve6gSnCBt3BCLVnIlVnFKUB8nqdxblD7OCo8e27JrsP9HAXHrgwmMVzsbgs81UWsM6omxmC+H
/Hgo7jLiSKbRV0TqZ69oWxy2LTNW5W4c6qc+HuN9j4uCsgEnW8u8VhXQUpoabNyGK2VgnKw6n8Zv
DBsUq7hVsJkvA/dkSM3j7AaVF3xIRkEVgZ4SUBuO30PAGkJKZSF07TyM6tP8zXGNCWDDvMlRhn2Q
KfZa9EqO/TxxN2Zmx+t4NKtFpdATbz2MOekOFhII2LOLN4gvkgkKphdQIQLvSh+7YFVHSLAD1aPt
UgSUrgfY5Nmb02nwLyzAs6XqvVAvxHDRBuugwVQrFnkpHtKcoVKsMMyyJ5azh4UTXYhdtNEGYfgN
b3m2022aVbWO3WG+KYe8PlRdixdqqDKGTGu7b929ocmtUxfajhH4c1ASw4AwZSVlOg+Ou31VASXC
5fuYqD00bDk92o0ViBdfWIRGFIWOHb4aCTmV3Hwsq3JMVlkb2bAdRm9P8uFlFJn9qjHUW8chrKAY
DLnXslTuczFZ3KI1ijkyYsyq2VuN2uwptDT7eXG+aaYN3mbwZbO3zW+dFtd7oQi5t8nEWdqYuJcN
FYVDnDqXJgXMTSzteu86Fc6fSLOXioEFU68c/IIThVffjWDLemmeNZrZWzWERYoyIVjREIi0ZRQ3
7jZFdiPN2iC8b3otxObW+z5N7q3KTTblvIGgCSjhIe1ZrfTr/Vhr/p46U1jiHo003+eX5JFDKMGE
NvijggzuUa2uM93XFza9+yNx58eiCZpllXglg3bpHz36vEquq1uDfOe9g3Nl70IfCGyz39mUcqss
u/WsN7vPvFs5GgzA3PYVCQIsXaG2x/E6CexzUYJ8MxLH2vMsQCq/Fo5vT/Aighbb5CKpo2RdVnxh
nEkOQfdZgUY33Y2FzhDHTmjusBQWkDSBIuKDGqNbOuzdHoZWv5/vJQj8M+EfxBTQR+5os+l18Zwp
Y7Mi6BFBeWM/CdUmjFHXjD3J4yRDqIYLL/zvZR2j2NrOgu9pPeh7aqAiBdQw3TVjczmImLGjx/Mo
VaHvNcUDa5xg0yNgJwR5BpQj7J1xm6f6scxbSBIReQO+hU9+WtK7cPIswVom/7stVhRflMN8I6fN
H4td8WBQPN7YhNqtmajQ7yb67YDnWVvrHVEFqrDbQ6q2zA0Fg4A4C7uj7QUYknQLeEDln9NRtQ4a
ZbxDmWb2xz3iqcTKrIEXzuvmXYB67LEg7TX44+t5jTEdZGdUVURVwLeW6kkzrJPXRS3WUOVQ9Gr1
HFdetnIs1YZyAHy2dZv20KEDPdEsOiJeXorR7G7DWirnOrUOWadjHiUC8ECTSbtTZOau9Nz2t/Oi
NQZnIw2KNdpo2ESdqt8lYaQd5YjAomuTnDiCtNgkruOv6tDovgJe2IpexNexpUPmifvntBHpQ9Hg
fk4yBghxRhyEivXJaHi3A2Hf/VRf+DcFaG2ajX8WoK1pto5CzKEUypfFcQ2qCT8XoAEm6qOZV80O
sX62RTY3zVXDeHAgkDt3TcWoxoC4HEItwbrL1ev/5flNDdin7aiCMvivz+8Opj7ggG92UvT31lie
K8FgkokgaAngFQtdotRs7GDvweT+z889VXj/5V8XNsJyU4Nu7/z21Az+FRPoewOzhnniNGGUjUtR
D1mbbw7QqdSdGkh/OT/rj+rSj7f8tyrXb4v/+P+oZKXpqkqt6H9fs+J/qfzw5ecy149jfhSsHPVP
x1Q11xSqrpmOafA5/ChYOdaftuqauiqoS9lCm4rwPwpWBmWlHwUqQ/3TsISJ499yhGY5+v9NfQpu
3e+fO8xNKlAuv2nNZGhpTwWsn3ourp5DycodkOlp8ZZHJQPsZkFn/t217H2v4KTC2XkfpuVRJW2d
pNFw6aBx3Ce468m7m7B7QFnIHlmkfYwI15uohrrq7zqFqQ9TxTWpVFMOtRssZaddOw0stI5Rlp8b
FHcc470aVJy0pngb7XKv2op7iIwWDWHAeT2PzLNC3MtKmiRcQHomPw3+3KbCEWPEEViWNMHmbEEa
GUk0XRuNc071JyiYMFGRd0tGAgRKWleFouTLJrailW3IE9k7zgbQJilBddqCoY6AAXnGRdKmzDtj
/TuGLpivowEyeUcoX8fZSD9nuflVq7De2vmosdWGAqK+kBR2hRmnXUiZ7VMAocMIjCWOsIsXuXPZ
Tn5tJpYTBIj0kI5EB2EhuOfiD1QguG3TFr9NjtzaxXBahc6rm6poK/pgrbYeDG0J5LEtLWCckXUT
xbB6rOK+qdvuOMaHPBvHCwCkyJ4kjfEUalxSmOk6HDroz37TAfQIrhV7eDMTzuC+vQJEsY3BUOjZ
uA17UiQi4mJIz0CuMEE/iS0YkuvYps00QvpINSLmBudKzccHJ4Cg4hGmYzdjBTAob9dVjcgcp2Gx
LBMNZEgwMf5IjyDSeQk1n6g93fmetuG5iqFUt5D0kCmq0dbQA5IErFeXYEIAII8ZAGw/t7d+Y73G
AsiZUheXA/8Wvecr0dSPXmoeCzdbhlRQV9hnmZyhIF2Wvb1iMHANXCRZRalz09UmEDh1aVb51jDB
4jffC4Fasm4eGc4eB07vTN4d3MeGXFO4XeNRBT4+JcNQfvAGQrqH8K3GNOcIsGlBHN/o8F6ZP2xN
E0wGGsSFQbhRnqf7OsOm1/eJj+VBB8ThDmvH0dxVnUzBMK28aEsf6W4ib2mgkMkyvBrW29DQPu8D
UFLw5OChmuo69njX6XWFG6HVMELN4oKALIC7XXIqnDzC0e5pG8AY+kZatJadfLiJgoiQAukFp0aN
LmiONLeJXDl1XAJ7dlJy+D6G4XXY3/WtT6p2RJaBBMgxEAB9wRj+CY0fFZPB0he93CQl1DQnUswD
1NVTC8djSWLByookKW2CAZzhU0ampQk+NSCnSGk8nNvKvmR0spVNQwp0w9d38OQdzvJgIiQOq6zp
vmoUvvxsHde0WSMQVyKwc5jc6ldoBHSKBu0+6g3AR4LKiRHty24cjxGqmzznu9tT29xq7fgctCC7
grY6ZrU5bKTXA4IEHV6b5mUek8otug5MQd/ssIMScMRZakNp8ZqanbrTvqOLdi/q2CfTXO+JAGDI
jAzWW7tDjP6Y+sfBKforJ4u6jTa0RN2EJZPQ0tsptrO1GARuO01TVmpDGV5n/rg047JYZpox3lFv
4GsUgGWXKDL68rYfnPjSVhEPBm6yr4RVXEPfLtlmyFUUxYcOj9Aiyj1CL8RTrLgacdYNZaqIzLvQ
OlaWDx8oBsOX6w9dFdq7fIK/Bk2JAshvJoQUdUrDxDPuSDyJqVEuhxSFYdOWHU1Zkqt6vXhOGmFt
TAXBZUJwK0xjkt9eTdT4dxZFMWTd0druCC/ptRpSXm/T1aWBsZSpOM4FH3sku6TwiTlQcLsI+gwF
yq3xuyeYyZWa3WJEcE9R3QqO1qkwREm164BaxQQ0cbK0H0D+ilXKiaYtp8KyHm/6OoAL7GsXeLt6
CBMEh7oYaim9iAPVkmSpFEF5adOXw9R/b8iAKZgrtobd49Ea5IUZhF+5gKZrc/RuQipBuib6ayjR
q2A03DVq0erYmSCcxzG00bBm6UOdZS9C7U9Rb3aXmsMFxXG91zRSeP4qhuVXBSct+AaYWVKxGbG7
ogVbOpp2r8voIa0UYyOz8NDw5V/LEBGxq1JATElwwUy51O02u+iqAgS7pe2QpA8rKsngYfEIbfSh
OTi9n2wauskbpQSvFgbPioOMdoicPWntsPbaslm4LlpVX/bPgSCMgzDUh3ao9x1d84VfkSdZRA58
M80JV7WuTBZ2KEy+eqm55U3Qhc3StWX3ZOqAoZgH3LS5le37mpeqBROOSTDt15xqvDBkON7ninrl
lGl/6GMH/SMq/W3hjoTHjhQHwrZ/CgrtxAVN7qinhvuBUmg+JushNrWdgtLpYDe8I3pAzWv0mMm3
mbwM8gvdy2LOpDFKNS8/Y6J6afQmvJhIjY1RV89WBzs2yDTKbBC019nQHRtfBpeeP5xBEI3r2mqb
lbTyb1xr7MdRmPcDk4W67Q8JFQrmsO5tm5EzpjvVYzwmr63hwdcNPUHWDxxkB/Jdt3L1Ec2om1rb
ShXfZV5lC9O2n6JAd+FjROfOVYt9tyfPowURBhRrgG5w9BGr0q4dD0WzNjqlvaGS0AObcC+doCBn
1u2jLX7ndO9wMU7SJj47CKNo5LgYmEydkchwVjPXWTVKpdzBWuSMN9TPEXjHjUmdh/ywGIOmMxi8
sczSTSRyKzcR6tofISqJ2ADCVgz2miKKu0rtKtjDdJgyddGAWfqpr7qtnSuEpFqwQkeugS3hIGc7
Ia6mpQBJb6XIuZzojrAPfUjx235Oc2b5KIifVTdpzvp0A4jyxaFvonmbvsiZoOpkPFj8aAvsQUvb
rIKlXjExVz1JpAHoQJJUU94ZF84Slmq4TVr0NVaoLI52Pl2XEmUB09dGhkaF3oiDah/Z9lrxRs6W
qoqwLJDBo189NMG7rL8yq6G4DLN+Mj/f+UJ3b6L6QDwFoUgVKUuEiCCoD0jEwgchl90AP6uw/fiS
YulgC+ciy3wGcj0MSI+hCK7Hc9NGFOmHXtmjUDlpJuK9StTVIc7FS+BHzVJDJ7MY4gS/Z0RUTXLw
yCtdwCajD+Pz1RRqoa3tInljOOTua5/YITV2KNFVvBljpHHRHPXHSgc6WBvEKhiK0mzqmp+KSQJl
VevLurAugMLticiA6E4nTxO7VmbBE8p4bWunxDcX7cgYK8cu4Hkt1HWr7deMK71daDLO1j0KyQ0c
Pub68jVycEjiYy52egPtKR128HAWJaiBU9KdHc0eDir+8evpK1PEiXXdtzddqaTrcoRFqdj1VN+A
1uSBE3SnEqxJbO6eShQX5ja5QbBMuYXR7aby/VOPiQJskLftCpIDGk0o22FK7QgcsSmGLLvCykUI
irwGNyavUh338RRFOk7GkXQ07hyjuUNv7wMRJqcJFXO5NAOgM1oCS8pyKbrmCf4y0PYGvAa73tp2
bixlYwu+AsW3Gif7oYdqAbiE3SxDhwlPNlyR6Tp25K9pQP6LV+jJTmAvWQayf/Lz4jikgFENzgR1
N6X9tOAI45p0NtWHvjlwkW6bkeqSl5lroI0CCH+615z+Mk+npsMgvrYDCQm4l7fjGF36iKdbrdUX
VkUWgptd9AxdlJTwpdBFc9S+2Lm8UNCkLZsBWdOEJUzNXVk+lNr/4u5MltvWsjX9RMjY6IFhkWAv
iVRva4KQLAl9323g6e+36cr0yRN561ZNa8IgKUqmRQhY62/9D7cFKi9Vy6JxyCbvI5yqr7jHIJr8
pGv8PCczsQSsGy/Eoo/r6n1MKGmI+p0knjex/Vtm07MmwPlDZ4096CzlpDqDgsglEbHPtFuTIWIg
MNQjAb+dO0LsqbkmqATJLDUA7banRApb/ouNoU2rUiMQZozx1/cDfVn2lmk/mB1An+e6H0jtAy/q
KdWsH3khmbljTNZIfe/hHORKi5wq+RoZvAm4717Dzty2Q9zjJQhPWTPtjN5z+Y1ntG8MmOKC2m5e
1IuMOnv2cNjImVqYdHogX/SGwAJytyz9kQKcU6cCXRPdV43lXGlNPGWzc1/NHnnL7vdg+5soSux1
Vm/rOqbSs4+Jwxi2dU7w/4KPra0f8W68Tu195Nc7jtgnAqfslOwI3dssS3QiZPHLsS6dCQSp/kEi
efY6lKT0l5Pk6/Y4tysaAF4aKHj177JQw9d0t5PLNV6bo6CyHskPqdfQUgSsxcbGkzQXiInsb5c8
Is0LN8VE4UXZCPUHQkpRQfLOFKAYOrlJckDazEIcleu5TvZzTzlvWx0iUyIop6UL3MTf2VRwLkZy
W1hd/6tCz4EBlKY3/2WUBlYA/afsuh9TS+cpsKbevHft+Iw2u8seXGKfUPbD9tjyFzmOh8V7s1z3
NYzjcFUXT+WQPJRZ99bhaMUFsEqK5SZu650l433dVR/mLC6jYdw6LQMLukdsuLSUu/NjKUlTnktz
p0XGD5emUrIt9qk+0IXyCCi6GRhxGOg3XmWbyOpJFdLdjV3mT/ZI0dy5brm4LmG91QqU2VpLBq1W
HtjI8nVEeB3zbQ1eSkPCigK2bdheNHSZXciRUhuMhwINQO9CVXTSPxdHm5nSrfALsumdrEj31866
sid8SA9jrf4gjQtZeUeEdauIU8SAVDael02tg5g20QNGC34ZBLgX3vzkLcUNLVFHh0TGtMfjO0Bh
lj0KgPosmvncUo1NZ5W2773mriFwXGcNc5KESjz7BmjgdSR9W3OMVTzZJUeOeSy65OeQiXu4VVyi
RQCMfkxt68HRhh9dNp44Ca3HsSOx1KLkHl0abB5Q6R3/0xsSwfaq7lDoxdvsmojbvTvbar4y+dTq
xaUR9Kx0xjFannsilFp4Rua7FVHXn5DKgWnqF9+JnqEeDmQdYlbwaVPmSKNOkdkNFxoReYJrKjaR
CzlU+8i00KhQ8oRolLai9HrKLOml6vLuZ6eJB8eL3wXFFyrZ3R5+kXazEY75WFTdaZ6qD0F7xawN
AdluT2Rqx1l+Bpzd0razsmg37IviQNj7PZULamEEoOy+dfoaHeKoBW1Knnxz++Yl4gS3ZA78kkOc
ENkhsSAaxfCex8J6Fnr36ffaR9TPx5IkqioUAdUuN6leBc70SzGgIoWYUgdLZKcI8Or33mN4i6m0
6tGlF/EPO3wqOxXzJdpdC1Mqm+jWqupTPU7amgBcPKqQTnRtdfeVScqOPn8T3wIX3YjXUoJPZVRD
01Ed1K7+o++95yKz8S/5d5JhoqzhmYmI5Zy2jmraPzNzU+c/ydt8L/lMQj97HKp4k/rihia9EY63
VJaolSbY0e3hkRMG8dWaHhCiReFZedRooHeyFqFFjM+u2VOhuUtZLMwU+60fPqa0sqSWvouM+Xaw
ObQJObQHSmPgtRfeIq20KSuRoanT4t4dGyKcGzAErTtp1pt7B9B49gymEcCxkavPRDFL8pI0pO3V
OWLQbIg/Mb9vm9E6J1losbZbgZ1LZefmhJmPe7rFHBxg2UPD2bUoOhwxPooCTX4WefpSx226ixDK
ESaEO4HAlbkkqbfJtKeWyyZK8vp2bo1jI8xtpbsvS81RPRNHWCakFs/xodIddFX3ddoA7Judivf9
2VHp4xIOgJvysqCMIt1xNc3igcAdOHVqXJz21SffqTFb6s4oMewKa1b52PXKmhPSCqZpj6cBRG5h
I+bEATohUlWCS2LWTuu7N71y7vUM5lq/K5P8XJDE52hip/fTuRy1c6EUnnq30TNWI9kEdvZsTdVz
6dSnmaIYMuMD2CyM7eUPf16e0kJ/tGpJGsmMZYskPUJsiB5ryGcqUlaiyt7M1NAWatBrQmgi1kDL
2fecTJw0xKVZ7YBzgghRArGrTUHDhbmTJJVG0nqwzenSuuWPuDhrSXlKLa64bH8CrdI8ZfsWBngw
f+j5wJhsnTqOEVM42wZdUxq3P9CCPdWrmDqfiHPEKN1boMc7aoL4s6+6l57xvE26N8+JbhmAmbQw
a3Q2hCnWGRrANupnlWK+iUEpytmh+CrR7g2ycdzqs0W9kZrXA9+doj2DE59K3iKcsr4EGy1d1t9k
i0I1kQlC1rzhz6+ZPt2T67MbuFDo5Uka48YTzVeUQajj+6Ced3ltm/JWmgs52SEjzniBj+H3ptUE
FUtCfcl2cqW8UZ9XM1Q/R2d88Q2Cm7r8rm9UzA+pR9XGSuoHo04LigfA1JyZ6oz5M1dhH1hue5G/
h65OsBb2H3x1w0OYsQpbSwqb1xHwyYxI5BsBsyWvntmiHGtgojfDc6S5jwT63etGf/RSoulTiWJB
q6rHvn2kQtTu4URyjc5i5ByBIbt9htd+ryfbDiQbg6dDGDVKgG1ZA0+Sh8whALq5NFsAFZrMMSeF
+iQ2RMvQ1OPiQbHeOns6s7kyMKHaIuHlPl8O9CI/VkisCbtdfrQjOji3Iv8xija2U55RjfzsDdoH
iA8OZrMgRXI+0i0XNfS2teML9kArMHPN4JDNd5OJdVDq4KYkXuIYTJtTG4IroEenmpetPnAjP7Ac
g7bjaaX3I34O9O8Vx/Ixt1nQCZlcu8noHS2bogAUGregzkx1hNdNjUM7Fuh2VTFjpcxH+Au+874E
A+uNfecvdCsT0HGzcP50dCYju+wQ/cT+pbdUvCgR/FQiJFQHssJvs5o8Wd8OjdUwU+sp9fnABrDy
grH3cUbnPbq/rnuUldGSiBPFG7uL9qQRxqsujp7YCD6W2CIrr0vbwzACmUe5uXbbmFQnL0a0FxNn
oDfWU+r4F7QoBPFa5sWZrHNH0/fKN7WXxifroouip0WTFyssX0KbOi67z5A4ykEL4r6xSHDJ5C7P
KajMDZ25uURwllIV4PrxxtFbOiKm7oXAY+VwdCm7Dc1tUspDy3WLpIcfGJ0Zf1j1EmY5JA2RtrGa
B1sT0PN1isJ2oOM6IoWkwGeHDo99CuNhRUo2bVGjh/ip6fgNJfMWmL2/I9bb9QM/VqV+o/lc5b8g
Gd7b6Y7+jPVguc9tPSSqR2dfunyE9GMLA/8fGdNsyFT+2s6N79Iv5SgOJ/JZxksUM4AGxETFyrJU
pe9xjaZxJmnDRrTF/FZbhyzX7XVaNAczVy5IMuT6sJpxtg4YneOhIjqWPMkwDd/sifE0Smrkg11r
72L6zAfJoWRmlkG15mgxQ7kUXyiSc3QK+jMzmmBzWnWXPbFeHRlqvD2sOVzUnEvcyu/Cw4BkvxZV
xQZArUhuPpN99VLFBk02FDt26kjGzoIETEUGz5Q4oH72DGUGIO3BAdwoBUoklzQsDraW4txVyOWp
GIiYJPpRFhs8jJc0NZ+IvnmJ501kXdqlPrl1eabXcpPpHLL2aOcMK9NPWso/cZ451MM7dKOuKopb
mf4PS5V/oTEJ8gXmVvf5DdpRhUy3fKkniss0mxZywzrVffPBJe5WTLNc6/Q5kgg+IVPu2ttKJzPM
/KXvfMO6LF79QTBaMHjYhQGWOSyidJeF3QP7NYx9T4+Sq6DDWl9WfkwotG5+5jV8GB5sFGyauUkY
Egh/8OpNWbiBiLWdhZ6q5yMo+AMufONAIQXgsbabpPs0WuPPELlvnKAQrTMSpOyDE+nPYUKtj6Hp
By7Z9ooj5m7yBoSiRr83epSnk/xkrYK6GvJ3wo+Jxpmgiog4pZC7/Kn7I6WwUzAJ/WFKk08x0XE3
N4/kJH4Y7XybhhmzVil/CWnvSX5GOMFSgnkDdOhZTFx9/PaXVr2aoxUfsIkFXU/TGc0ZFyBpbdUD
2G05GuM+Apeld85ju2iy9GirktbQdFapoX24Ea0PKbGgbbkGBKGxkfrX2H91QAtpDJZfcdzeJ6B+
k/cAhxIgj9oKraXZdGkfI5k/GWSM6GHI5BHfV0N+svuwvpnwQYIwj2yJScNFvCg3RtSva805zpRS
MPK0B8DpT2K496i1j2xJAeVoGCtJca0c47YZ8/eI+Z7KUvt+yqadHMmLFKhXhX6QzvSVO9lPO+x/
CGGfe60dNnGRPyKVyxwqHsuvKAXQKJkbLRJAHdc+uYV+q/nOxjApkzVpoKAn/q7VaWWYl3lP2/m7
bpGa382uWOnJENQI09fO6D3Stkt7Wf2OLJAzoyBiEbgePobAqnbCjTjSeN6idRK63BFt9aUlJH/D
KbaLcWdV8X3Suz/90X8OHVorbeQ9RYWiTkwMI22HOay4ePh3VkXbv0QNlGI67prnqJBnuvpoqm3j
vbOQqTzI6gv9B8nu5WUkNCKhPphUV3TkPYo+UEUTloI6dsvp4iAU7ni83vhYin/fuz7U1MO/Pfe3
h3/7tut3/P55SbfLZhPqqfAYRZ3HJK30rVhUsUVDoEeoF+XRrzBulXAFUMzLA47rYoUUtTwa6uZ6
78/N/8Vz+N6ifBUCi9DznGHAjarjHC+UU7h8GnpZ1kdvCavfN9eHvutSWrY8t2IYe5KRjOpI/zg/
wJNuFNhxYaxEWGMJSDyTvUS9XUsW3rK53q0Ll+6N6120ZefQ8uQ29OgEA1KXxfF6oyXhP+911Ewi
R9+buU+DQt0cPHvg/V7f5u+7mfpXro9rWrkA7JAe1W22ZoRrjzIiyGbQp/99c33u+vD6BddDOcbp
8p9f7tQ9bBX5muvFtK4sr6JyTT1Zly9kfPYwmkl9hEGrj71lcGEjbW5FMnpzhE5tjtd7f26uz1G1
p6E8/fDq8ULNy2eei/rgtBWVA15240XAca6ZfCzQNyhFs5kBIFbdfREC+j2BOqyigG+54BTndWBV
xvSV9d7ElsqNx96Td1VzqvV5Dnxf28wLp0nTLsOA0pZ2nWV6eEBsfB6Tej621rynQYaTK7nHWSvR
TNmuxOfs/pR2HegRF0G2ZUpt7FcxzvlxZAlIF5skrGLGZNON82ap/GxHjQOFm9/CbY6m9KwjitT5
zpPLg5dO2dGwwv4UV9FRzM0HjcXNfizDjN2ajlTML2TJDeSEND5nVOcEy6D6n9xNZY8HF5UhafU6
/4yBKFXL+DCroki3EcwlMylC68jTurtqLkib6QqQD0MctEkQoKl3d6PdkjSNamSpnENtLHQ+sTk9
O2Ge3wqae6KyN+9GwzTvqO7hr9+Ux1BzzotZf7tFlmz4luGusLOgKK3bNqHwhgP7kvTSO7i6GVKd
GTIBYRPU5JvuA6N4NSl3Rl/Qpsf8vkC+IIinC8q8TT0ZghbM/FYzH/g3bjlT+937JFE9ExxYnjVq
488LFiKUsKuRZrPAA11MR5FteodPxe5CRlzRL5uMMLi72HWLO6E9wS7JW3uhZjuucygV4LZy0eV2
1JHGs5+7tzmINCmCfO5J+WBEjQuU1cw3Dqnb4tsEIlig2FZOQ319adAZA5LXBzMXJkZVyniyhlUC
HKDY6DXrZlyQHyEhhEt/vknUO4F70mDnGG+woKI+p15pJ52IT2WQ1PDWRcuVyMe6Mho/uN6JPTDd
EwPIRqgPEUYJpQmESgEnx6vikiOL1lJzc33u95evXyEwn0KKgep277Qk+7JGtlpMxavpe5+Ds9xU
RcPsmlaPFt0SWJPuwtg5plpIOTABI/Ldacwv7FNPcxHdZgW1MGZzmqT+lBAFv+ot/aUy0aJrfv3m
GqT00pZgQHE8TMs4nIrcDCyNZJqeSVF3JpL1qmSvueumyemWJL+iZM5Lm+0Q50DPJqVzhC+vyE8g
CdQdX6mq3o9Z3wW5UGUy2L78ODbXTsic6mr+A+X1ck3KOOpub4RB0YmU51qF2/1+SiL4pGm+EGlN
a7BxZL1FMU+CotfbL1M43Xpz9nPSLMZUFk/UqBciOC5Cb4/5HmqbsUT6m9BuUD+mNAvaZn0u3Nse
GpXYtNFHON9myWOdhEGuwqFHt6Fyq6REHPD719QwhLmFeBtqkn7xnyCTplJG00nlRIQfLua3rdoM
MC4VWzuSD2HCmX+WZE3aUbd2mB105xKOkbv2aVzWjEqepmyh/7EYfwyO+WAtD0vMYUMe7WXQjPwG
xwHBJ5KyECNb1WNFVzjBAbV2RwOl5ERIhOzSVGvCQV/DGubViInmhKXdtzaO4JA/p2xsHzzd2kzp
Ay4lzvhP1DaDDrvl89wWVESYN01DQN1A/gVWkoNq37T0yzTGMyA5nEXl9W8lio+sIht9dln9BvlV
1pV/aGFILpqM3aAeoNSEYZz0aouLo94vUUjjF3seGpCUNFlhBcXEryGfd9I2bkTKRNkRrwsRJkt9
WHVEdk4EN651FZVmsuSY12rSakGaIZZ1TMdmhfSYKQ6bK1nUeZFRiSKlsTaL5suNrA+XImlsTmCX
AzUTbeo/ziTX7WMbuXpb2vqpid7HWDdeB8LVTLs7Fq4bHZKB1og50151jbB7Bx4XBYrVEuvd6Jym
x2NVx9+6znnfFdS3tfnFZzgbKY0eiNFbYXekz4fgv7ZigdYIQc5JhV/FyH7VKEk38Wm2oewMN6k2
TjsQ1C9BIiicfk+9HqS+JlNTmcIiH4Y8+vQ6pzy5+HtY+SQVRo5ZnSVwwsqYqcR0lmbPtls+tF39
jGLqY7TSr3T4NOnp2I7GHAbOEu0571oXwgfdAsGyURrI9dj44QPks1cnc5D7M80HIVUY78Kmu7oB
Xu4da9nMDfWPfS/PeiyHTeNAPjYhukACHO0b+z3WzGVLIxeY7XCuI93+Gdr6VxMvZycpjEPptN6G
HG1aRajKbGNfbJZJ8LfdgxU65ClIQI94runARn+I7Du0gtiksLGKrYH308mgILNp5UTNfc7qudGM
lstvCD/TujOV490vY6QLXMsXMuTSA2ek+Bjp5Z1d9ckuEvpjbDMzG0Up12h7xrU7NLh9Lea3vPyS
WoZyPkUz7HNmA9J1blMbiU4V3gjPurOiGuWbajG3u9aCO0P7ZcfexjXat2EW/s6p23tgWX9vejr+
I2pC7fghz6igMWEqNr6IHuCs9yBD3l3kUuzT9bU4pMTZrBCGFXu/ZnDxbC2Hkq3IeJLT0TSHb6dZ
XoqpHPnZztF2DLo5iFXKiU20us9Ijk+EhE4Mam0wTgIpdCh2QxqSdBZ5WxpHQZ/7ec3ZhvRuZuMV
GX8frSanVYGpiYXQ+apAgFcMpRMpo/1WCv9TqGK/cdAm5h/xK2w0/gtuvbdKy1slPRrHIgeeCFmp
E6cR26Y8ZPzP1q2y5c6eHp606KvsXOR1qhsKYsw4JVx3t5mEb8pizbuNPeHdkjIY6JPlrsUSWpuq
SLI9JYgzVLGp7YXbDUHkNbSUlGI6urh4aPQCPO0wdAK5Un14B/qS7+wBnY7AmbxpmuwjHwbtaHUE
LXQWUi6MuXm5LZy0Ddyed59pSYr0gBiVqXqVmp2cfj+jnl5atQXET6bJ/7AUw0Bthp+fnLbhUhXV
ndwObfP6+yGak11r6dOeZHNry5INuaiGP5q+ZJbFp+s9nPAIDex0M+M6Oya5j4Tzench0XZFIXWB
Xl1/KRe3hznkJdcb/N/VNi2HHzzq92KK0WiI/NRFSCNidS/xWF0wMB9m8FT+BMsD3dHlqe66Kki0
1qdjaWG17x2n4aTi1PRCzlRe2/DCrlze5iIuOW01RIi2Bf4TN93wAd3U/O9PWKbLU6OF0za2tdfr
U1lMDyHKEhwUvW1lh4nCnEOj2RunM/y9F3Vb1Mzd6XpDPbBYy9rGkOQPWI06LXBp7l2R/SyOE64n
mnSpZM+lAVSFXL6kAzniE0cPqCHDKnkBvVpT0C8R7dDjUJ3QllDvwimQ47r4oMpZ49KV7YfEuxta
CblYSLQiDS1mmaBRDbmjCIYWqUCRcPjYAiVeEsnkZEZVwntMf7G2cjygIj1NrCekzEJcpBjEcl0C
mCjbSm3N9QlsoT71YkDRURs73TQrRgk/a05jLZoAdMEHeRyakyEnb1f10U2fMh0RXdGeSrsz1noX
qbNLBBFyfdJNy4BDChA8IeixFm678cqGK8aMP8mzwHau/2AC4tbYx0qa1WlUv4RIQhgMXXLbRP5A
5YwIru89BX46Xe/R5eMGQ8oQ1RGAV4a0nWHR3ZJe+suIxHLw4XyJbGx31ege+krIrSBUP7Ysf9XU
KgZ2Gc59wRtIhPxhQMEHjdfe1GVHGKIYHXXZfmscELCusfFmR4xzs+G884veLtOQ30Jr14HnbSt0
QpFmo5TyQJMcGeHSiXCVTZNEKjEFSSuSrXVvPYQTsx7V1rskdt7MsXtJC4TQmui2RY3kcsTuiH8C
wNxN0+//v10MZGL8n0wM/yt//3gv/t3EcP2Wf3oYrH94Pi4Gwt8My9CvoRf/9DB4/7CIzTARGRs0
Jf27h+EfQri2yzKDycZxffevngbDsEwfSwEdk8L8fwvd0P89Rsq2+DEefgGMF4ZpCMiGf7c0pDpD
SGdacPxFjxDTk+maCALGV6bAOtpiOir3XROhJuhU6VhOSMQyMjP+5Xf2n8xE/+ltuL6Jv4KgH3Sd
f3sbi95h+V5Gbd8guCP51vBOhNJ9uJ349Ms+iBpwuqSrtc2QUbXZCy0NYkOa+//hbfw9gYTfhq9z
IrEM03cdy1aJRH8xeJCNkuLaQ3EmWqsOwtxCz6lrxkEL1yZ/utNU/cic8OIk/g+yerA/VICVOljR
UpL22ZkjlbdEQG7+h7dlWSrN66+OI992TUpdbIEPhiwWoX5/f3ljMuvsBnlYCKc9E+6OgHxnpc1Z
r2LvpnBtfyUlLs5rXjGAIuoQoMVApoZVr/C3k6o7OhVUmOXswiE6jmwFNzrk5I3r7jI6Km86LA57
2y8uU2VYN/O/bvLaZUe3Jyax2Zs35VTZ68GP5ZnE/PmYaPNr2BT1SYZsr2aiVbfRTC+RU4kvrfGc
o3VvRw+NHaG8lRPixJ7Ze5m0A+Pgtx96km7nTqhCt03Xd3u3yWH78m6DHRFxU5v1eOW7z1H68KAT
BhkxlLciXR492jy22vwrBCs2u7RCLr1xqaQY4bM9N6+CbB5PUXZA+ESczLjuncLcNlpz56afCNkv
VjrFJxAyUksbWi1NcoRpVJieKEbGOEuSyqbz0e3DrhpEV+bCcra6nw4r26X41WOPTrL00MaEBY9d
ztzoWVx/kWfkBy8m6DnlbWXF94xk5aDVDADQd1+9+kDKmLKp5LWwHfarfiiCJcL166TM2kuTr6cO
FIpynSDpvd006iG2/eSL1G9gaNfZUJ347ZbLpfIJdzSpgLTgYgC879PHMm8+JrdoiZgqW8ZqWufI
8DnDc0JEJESmjJRxRjbAnEnJsospNWIW7Yh0JmKBZHfNsrZma1yWsN27JUMKOrRHHe/fztDTw4jn
nHp7sJk6ngO7mJ49A8pEm5uBbZ+UVNT8H0iOtqF70Rf3LXIXFBjoFNm0QlhwEkprXQKFmeK+h4Fz
s/xLt5iHGKBQaBcLanqTaViwzQal+1OvHxO9IIqnnJNzKj6isTbJNKADm+q1uAAbFxIfbjZ9SRre
bXJdkQb5+g6OBvAJynsLnIOfqpS3A8KFrRcN5sUqkIjkbcxRMVOe1DIVYJf9NbMgrWeS8tfVPH3n
WP7WGVU5q3zQIE8dJwy6Aem3nkf91kwil/yY2r4tw5Zw/ykMkoai1Fo32r2fmyiOTDvAETwcNZsb
6q0Zz693RToNxz83RR/bAYoIEH71Bc1uPuYkXzaFMjPXMj4DRdlc6ev+eH1qjEgmRMvO4+tNP5TP
9BNRwPqvl1zvZer7r9/x5wvX5/48vN5rbbmgrLH3jDUA8caYLOtJWq8U4Tqb63PDvJTH6z3LWIji
n/NXQAsdeltryuOUWOig/rxQp+N2VbWug2uJL19vaKqOF/SsPOaQofKQXynaQE2n1kT9q7+f/H17
fVXio2xZJnoUrw/bf/2k68PFISpkWl2/9S/vZBYi3oezvuk7pFNWo6e/3+Gf9+bRSQZben0L12fn
65u//nj3+uz1bnN9u5xC0MqyLlqAfijy/K+BrsoVUBxUPlvbpNY3Qy1yEdqGdctu16slb1TbHlsf
yRLhZmYPbNVCGLMZJmyIcF+jWhgdNseSDbJUq6TLTmmxW/bsmLVaNn21doZqASUUsdibS0ePlCnB
hjmx439iZc3ZXUN2WEsts3aCQnF00wdK0cE9zXOYCX8/N/09mm1/N1JTk+f+xh1iImHUuswmxeKs
VmidXRrQMrwpyzedLVDWeBx6tXZz/oaF9usvyEEc9k67L008fUh4KBFWi3vMBk+0YsIwW99pMoyP
S5wfrBHlj2Ei3WH/J9V7syTkzLblJNekaWacnpv7UsEGUgEItYISEgUq0AhuB8KdNbAWIIcZ7IFc
hwPOyJTTAbBEpwAKalkGeOBu3SYzy76CMeipPNPx+9UogKMZzo4CPBIFffSf2OKcGydx6oDFJw3w
YAybAbyEFGSMjQpCIRZjSwsJoAo8gUq1UFiLr1CXDPhlVjiMqRCZUfMsdASnTlI66ALa0PCAREnh
OMnw2U7Fl7UsH6Non22UnQ8aOOTe0Py9n3Gpi4h+P5c5Ei8z6liwiXw5Wd/Me/4qRLZX9eBFwHc5
FSwjKWLgTa5CnswrBuVwHRWtcYozcj19caT4jBOAjX4SOTgTOvTxUujwKiruWOFcIcRufvEU+oXZ
p1qhEv5OAMYKADIboEz36omcBpyWzbmR8Y+EYuuAbSyGsBgA2Qa85zQ/OMN7OSYghJ5NblXeyD0V
J4+6wupGQDtTxy9U6s6HAZznKFyvTpoGxoYADQ3BSYC2UHfkbe5Zyxqpwd2iERO6kGViG8SswRzU
a0EpvS84AowGOZhrHnRgRsx1NxmwIyPGXigckgP77ChkUiiM0lJopVFtdcDLRqGY0czOhftLu4Bq
+4dRfrHBgy2E0QJrvWyjfnpLKnhYK8pntLD3eVL84k/8MAKgJplbbNzavlmAVjMg1lBhrTGgq0Pp
6/jgWTba5v6hCIkA01rjnXVuj2KcHUmht4kX/zATQpGEl60pZFfixXO65Bj8gX5NIOACKDhTmPCo
0OEEmFgovNheHkbg4xkYGQutx54m5QnN/FZTWLPhXJj8DpnCoBfAaE2h0g7wdKtwakch1hrQta8w
7IiIdIVpq3SlzQjM7QF3S4V7xwDglkLCJ4WJX6sTG2ByxFGPk8LNfYWg0xTo3jqA6lKh61x+YpUV
tdEjED95ALTGKOJdPLe5dAqflwD1DE4/JcC9sNyXNuPU5Bcch9gayXDgrD1fpML8o9m7DyEBbMgA
GvMiDg/4AbBWSTKLj0gb7gAVD5oR5HISyx/JQXNHmwDBa1AOqeIegCdWqWIjRsVLZM22VzxFA2Hh
OMURejZyxmQfS+ggxWwgBLopoTqk4jza5cFQHAgUI9LSsH6rFT8yQJSkijFBv/TkLidPgdaoiW6F
yJ/m1PnypHhHTJJBvGgQMBlEjM1IG0PMRD5BW2E631hQNiXUTaU4HJHs/dOseB0ajOKALp78zr2y
QhRWFHe54oISxQpdv3J97veXdcUfRQ51DhBKjWKWciim66tCxTrVin+aFROlKU4KB3y56hVPFYUw
VqnirshCnG8M6KxF8VpUtm9wuxWbXHFe2ZX+WiDCEsWIVYobcxVLJhRfRrr3OoRAAxFTbJqpeLUY
gq2FaCsU42Yq7m1SLBy2bbl1IebIGoGhU1wdGLO81bWnRLF4uXonlmL2HMXxDYrtw9CYbXwIwEkx
gbXiBEXyHfVwhIAp3CjeEHP6+6SYRBDEnA8edjFTPOOgGEeqtDLFQFZQkb0BJ+lDThqKpdSgKzVo
yxz6khUpvEkVo1lAbXaK4ywhO0tIz0axn57iQQWEqAYxmimGdIEqnRRnSmqweadDo7qKT/0QUKt8
S3UQkK2GYl0n6FdL8bCRFPe2YmZdxdHWkLWxYm11xd/G6kOsf3O6sLtC8byzYnw9xf3WkMAzZDDh
TNVKgx4eFE/cK8Y4U9yxhNRSXHKnWGUdejmBZjYV3+wr5tmHgg4VF43ijIYI6OmoyL5jh/cIa20q
/tpTTHamOO0JcltXLHcN3d0o3tvu8PEaTUBwyk9PMeOIVrCvKbbcgDYfM7HnukRIEoR6rph14Ld2
bSm2fVG8ewgB3ygmvlCcvA85XyqWHi3hdOdD3E+KwS+EYDaA0lfcvr1PFdPvKM7fUuy/UDoAD0GA
r5QBidIIuIgFyI+iE89YPr1KXmz/gwYSDgtgc3WDZnNCZ4FtYH292w067qTrl8xogLtu2Oj+TaOQ
Yo/OV3/TLFh1SzjM9ZXx9ess8n/VNPz9yc7yg8xcKpUFN617kL+j0+Hbv95LjLT97x9eX9Kq77je
+/O912/78/B678+P8qyZc1UO7nj9h64/gPO3rfXeIdREe9TQa0Hpc+/PzX/7HHgtXSX/6fugi2AG
iBcN8XP8fsX1Za6RNqSf/evnFw1hT9eHv3/Wn38qMfx/vtKKT0WIfaBB/CZcog3Ut//l65E1EEZ1
fTbzHPQof37+9ecNw/DWerOxYVQizaxS/2bWUJu5ud7NSQDII+M5X4Qy+qVnIvVyBk8zf3XsYoev
ST9PpKvh9Zq7tcGKd0gjtPdlhoydjIIwaIjnpbiNRPM0ogbPhR8meIHfzbCKnYKKQ6sqbpFaUt9C
Xg1cWpjf0uXXbrUY1eP14Rjp+W2ixQVbqy23Uz1ZN3pnvqTCtnaLySqdo7TdWPmEzMRxhn1StvrB
8zzzxqXAYRHtI7wJ5ot0jyAVTvi/uDuPJbeRLQ0/ESbgzZbeFsliWW0Qchfeezz9fEiqRamuujtm
OxGKjHQAqSKJzDznN34QH2AE+HMZlH6t+OZ87CqwfKUMbAM5S0G9OAy8vZknqz4M7o1Vj9lhaHfP
HMTHQ4to00HU7FJlk5A5rLTTgDIVqWbvIH6H+BoGP6Z5ozIekFPFC1pRYKBp6yLnnYzGe5CY6TEM
COmOA2cCVAWKWa65yCCMylKuvXmpmequjV2i6FOhELuoQs/YhmSdIfjo5iJ+AOd4BHSdoKdbaHvV
O8csbPyNuCHHeZaXMesPPE37g+ElT4VqWDyXmQFitztE8BAA0CIsVcWkIyQLljx+fUQY+uCF/F1+
HG3s4zGuA0Wlp199BxEHtwEk7lTFxvaxiZwEnXB/3LgFZ8oRaN8sc8IEMbvgs1v0eBeFwVsJpwgK
RiYf5NiWD6ImCg3OxAFtl3Guxig7ITW4IvYjaQPy32OkZuS5uCgfnBSvnwTU2CQCJVSiDE3ZkPmy
YDlYXxEZ1A+WUWIE7NVLaWo10zeF8wVxSn0Sv/vZ51uEVmAcVm33mANyA12DNof4Yoma3XbeCuLy
pFOnDmwca4S+G3NjQBo9kJdGfSQMX0dHV/MF6O4IVV5rGhLjZpdrBxtPIz9m06fyXwm6bumhPrI1
ck6Uk6icJPdgOgwJrz1+JAdVTqSDqMWeTRZRgy/uQEkJ4IHVQbUJGgOkrGZI6TKOi9exUXclgrZL
dbJ7MaI2OphqHB00q0bUe+3owBdFrycNJUC+hAhPZocH6+dMMV0Ulr0PzeaJeHS0ahBb22ltAoh+
YCXGHlM++AnmMvb0N6ynL70olCbIYMsqqCRXOQdBg/Sg3/0oJATTQNlO7VsVLt0wndoRZpHGFzHQ
TJdkYQO4+peJoiruJsZF05KBPWuRptxe5j5wf1XRd286dQG6pmHLe++7v2iuVQmKc68a6IGMJHsQ
/fLWsRjnCKA74G5+vr/7K97fXiHeedwSOXPJBczFCHSSg6OH8vo+7/6y97fy4d2KKR/ehpgs5rUI
i8dNcSzBYa49PSZ/qE1w6zy6Ro11sDsfuk5Z1yj1Buk5I+AM9Vp7y2Jdegghfc89Ij+wM3VwtRjm
HB0/WnUWKgtu5uw1GWRyCWt0BAgISM5oFqkRK7ssVtUDwUfc8UZIEUC4hno8eeFrZcnrmJjFUi2j
ryr73KVtOoim1Jx0dXyegZ3EMx3W+ixHvHI6W/qf7HSNnLeF7XtlL0l3jTs9UOV1Uud8g1VlrTcY
XqSDjBVQ/AZtu1gT3eA4qvXox+HysOVN1DOrYjsIHxs1QgV7scE7jm76KZEH+7X1P+c1POCyV07w
b5KyLTdS2V7SludsjQUFDCnC3KPdQtRKo3dfYlkeu7E76AWBpK7RvjZ69TVqYn07RTqWbQi5ru5D
QITte+Xa58SAXIS+LLTNah8qr5zTDCjA8XLkMwJAr7hLd4K3S3aX7Qsb3Z/Gd1AclFWUnwaeRIlN
AgB6lkv+m32/CyolXyE9wdHJ0b8YuOvOC7nbpvwEHyHDGETQMV6rcRNCqiMzFnlXnfqSrhSjJqLB
YOt1tDGQC4xATcpfQFV9qmVDWekDB4tRh6SRv40gpq7IWaxtRzVXfEmOHXJ1s0wPz4iZINNT9id8
Vx/aiYnGT1kH3zX2esQRTJo1tVleZKdGyCDIl00rpRvUobq9MY5Q3U8SOPU1dp27zNHNQ28PgJwy
1ScA3eQP9afQNe1D1w75U+0Eu5rw5TZrQx1dJheFkhRZAB+bXhjsmXnSG45LiDQgc1GNq7bNjUcl
9HB2g27cZuaxkzrl6MruOswTbYfMUr+IXd/eF0H3XU29YU2B8cMQD5u+7kCRpzBjLGcc126iSpAa
mmrWGp60ZUOSLV1fAnzfARZM5HoeWpKy8vW2mBEjQzd+QMcUhvHWTBOiHA0yiEaTqzCuw//oPoo4
sp4hXMQ3ikibRpCvW+MU0awcqQUREJP0b+LuC6c+uFYmuErbUNGesreRYta3tNz/W8U5WUeJ7+8F
58jVVtGHVO10xY9UraI6/+Mg+kaqFjlB3ZxyobdUrWKp/6PrsiI7qqEC8PrFHgFTBU2fzEks3TaQ
rjHI3P1QnzMYMhCpszVNs3Tyq/r/RX6OJN9vOcDp/SiqYmCzodj8RxFe/D0HaJP6w7tX1r+PVf2f
sh+8gz8awQOkkXjhlMr4OUDWNVLq8Bu0NnRMfUW7lGEVbhXLate4Rs17v+svno/xS9MkBK0MI7ti
plZdkGidubgIX0XhNTVZvhhxGN8b8qtX5DpsW/tsWQoydXXrAJiLZJgD0xUE14cdlFIU1UYvBkyM
3RmGejw6OXRUMTZLPwsLYOTR9mskcYZAcuZVVyQQDP97juiD4yQdiFmIhrg0Vd2X0kqalc5+ctL+
Vt7w7H0wirL5rkSYvChN8z6UfQqz08CVzotiTBI0ljSjDq663IL4tKBYYptODFPOymOiusVRh4my
cTP3+d4l+kVx7yuQQQF/4ZBe4SIpMKtD11wkDWT/PJ6wLOlUVJGHEM9U45sWbxzQPR/7bZWIVJfl
E0J5mi2KWzsDt1TMxAWB3W3LuGs2lpiPFsN0FQ+mbWpoDZHiqgXMWFUXr4Mpqw/SpM+sJ+yPGyND
jK1N9tHgwTv6WHWDJNnruRRv0caaCK+T3RLPov4oamOXRQPys1W4n0bFQF1k3jo1MGqUQwnTp6hE
DXsE+OS2rbfTHc9+y6M5djv5u+PiV9Aj5gD4qH8AG8mJaLDyd0UJHESg9Wpvh43+oqgZQmR58d6r
Zgp3oPRWYloXyBeIu9qjFZrdL5cXHpQrSfP8dW41hrUgixTsbLs435rCSsp0JXxaXbNdm6kMl1O3
T+RbWHoatInavpAWBSG8k6VkzsmYChLue79R9P29v/FTdwd69SK6RNFgmXPS46hdBEn34x6+46HZ
4vUJklchAk1T0coGKr9JG5MS5fv1YUBMufdVqE+QFq5w1bBCJL003V8rVfEqWs2o16jWTAMf274U
M8RZ19rHcWIRtcDw5z4Tq7NpfWzVH1eKETxslm7hAQLAzuZRFHJcr0tkmh+StKkfm1xBfzoNLgXZ
mG8tsa+BLOtnLQ/g7uKV9zxUibYIMks9qbk/ct5Skr0bdtD7wHWtDQwL956cS92zXyM2u3TVRHrw
Qf/OpGJQNj1r//lWxGlEqFbZ/dI1DUp2YcyBxmGx/nNuMFn9flP73v9x7TSShJW7DFFpIDMPg6+o
C6CsioOgfcz/bCp0lc+5MX2dSMNffYE7HhxkBI4JsVVinXEDllS6XeQGobcloQQocAI9OM2YHiJ0
lKZGEI5Be+u/Vf0BBcTBye2lV2o/RgRgAoac38503+2XA8YLs7KSfXgtXgKTTodjznOvQQXigRyl
/2B4Cv2uDSmLXQS68GJeg4/UbTwB9KIlym5o/Ymer8uPaIUMj9ZC1G9Fp+booA0TlD9SHkXfaPF0
jNzykE1dvZekB/jsb/eLkJQj0/37Td3bDTKvPZFI0/gY/fRsE0oZZRXq9eSQfOuKmmoVdlY7F01h
wSzclX/OvfcbA5TlBCXSOUdua5eMKcxyHSPlLlQduKJG8hXlPQl88Be5NgtM0JMIOkDMBOPHqvDv
ExAnzXIQcb/sB/6EQxKqwXegDVKx2Gupigl+wTR0DaOk3xfZjHRHhi8rOt6O1Wxq/vqHXitxwzGc
1lxZsWGuUSR4llSFSFWi5/BcAmyW8+lvDs90MfSqcUJ7UH5UWoOw8pBCcZgGRZ/vKZwygIHsxi4w
jkoSbhO9jJDsCsMv8WgQ5kanA23nz5HKNzRui579YroSLVF07TY2m+Tp1siDg+yPwbn2O+nJqAEb
IGnUQPHh4jxBGzRNy3IrmjLJxspkZ2mFU+A3NqSdNg4Seh0yIYa4OHt4xXxT5OAtihrlGXEGDTvN
yFoNChAjv0W9rAvlcxDqiFLFCN65VYv+XTIJAboyaIQ0R1kBL6T1EMOLDBsVDhVqMjBFW/1Raigs
GyV5nlouNmrh1GxjRLq9g2iJaXYVF4s456WHytIfb9O2jRJERDi05JwRe4amE0pr0OrWs2HJaCB6
7RfEGhRoqg4CGUU57hvHI7KV9NkX9wHxomapJJW1GBFu7S91ZD7885dGVX93BORLY1mOYli6YRsm
2uDKhy+NFao9sjDYA3fk7xYxyCU4sMp40bxlFKpo3hQtxjFjXZxNe0iwo6hgNoR98iTnSX1AGMub
dV7Y7wEi8Q0Y/zJbZy9KpjhBHwXddPDcPwdETfTx3JFuAx/67td+GBDNv+1jh6nO0MXYxoGaLvNA
N465HklbxbDddQS/+QwV0J77yGW+DVZzdTT8hktSbXmleV8bP1EQO/KgIQhZecOqtF1XyjaJNx+Z
eZ8tAsScqfdWFb1mbVRr1Q8Ot+nTRNFPsqGfRQGWXdjqhJtClattjoLKycGfGn92zXmzs/o0KJn7
PZBSxE+LfJs4ZjKH1iY/xGozwqZpKzBRCU1MslQicVQJvp9C/Jd2Yp7oGtwJH4c8yWJKDbM0GF/6
InIOtcZvbcTkeYk2PSbHeIZcPFDOFznHLwCELG6behZdtFaKLrbuJ2sc4Iu56BPzdJiTm8TGUlA0
RdHZhbRrwuHt3gUvMzlao7bV+JMv1LJTN7xKCOAq0p4jcuZJb5p7Ueha0S3dWIEyN+0Q7gOiJvqq
oCF7+qdh3A6AjKm+BLPyrxuKWq1CnycjoX3Gebc8mI6HCnKvPKBbaLxYMX4rmhc8KaPXXf0hWyah
IT3mspShNKx5c6X2lS+mpW9cz1ZfrTHh7A0LfNthZ3NlcfkqJqjAvnLDqK6Qqoot+C95Bcdeei0b
e63nnfLFcT0SpqT7TmZk5wdWH9L300C8Rqpp7Y0qwQldQ/HKHaHDDal/HEwVDx8SCWDiVe+BrbF/
Ldz6HGS+DH/Q9K9KBh4DkjR6UdOgKFqpPA+lIh9F6z6DHDOXT1f9vIeYoeIFcLtHHaKt2KkJLDu3
wNjFjlwbZd+pCs3Z3kma/Xu1PxMIkNZWo/lL5EykF7f1xwXHOGJoJBRfZE0jKGGzGohRs+wXJH6l
qx+l0mOXNGvoLdJLi1bhv4jYq5NA/y9LnSWz0Bk6kqnEbByTc+3vS53rR30gRXBuItVpz5lKGr8L
3QqbIH/fRqgRzaIHZBtKjGK8lnSrpT7bTaajXicd/BjxsHkAOAnhwThbidXNjoDAoSwe74I2zZxV
WHfDCgsiQAxR2v0LKFYgk39/+3BAgMib6Lny0P0owj/EyIoiPOB+k7rwWDhp9tIPIMtiW3urtLzZ
pp1nE5TW9LeQEBMI2IIDBQfmpwLTLPTY9DfMDYJNgOzVUjTdJvsWa1V51mxJumDxer1dDZsYCzXf
X4t7AyG64AehBziPgDDpx4r0bF7tweoMiPxM1Vu7tn7UIqMg1WHkQ7WvsV5fZgOOZlmWhe3Jx5u+
MhABDxuDN6E3W8I5iJn0eD7tg9iybgVsLay1RLsL7WIx5qoyaxNpmIvVT3e9ZVDX9puu+BVmH1m/
dbK8vPIb+iYmlPy64cVJ9uM4xtbWzcpohZxc9R4b9lwHdve5qgjZRj2POOKg6vPoyPIqrXJtCf3g
16YOMgFshnRNLN07hkrgH0VNFH7OcZN8GGpyvw8EI1yff150TawEPnx7Nc68mszKo1mo8k/jvyCi
Fc2D7tWH5re2skvzwQiamdea5bFP5BOIgOFRc2oKywH2hgHNypiaYiCW6mWomsNtmld17tb3yBOa
HVQsDLVBbAK4uIRS5F4i+HF7KCMvLYHniz4idTQoebQ2PLRrseXAA01OO8CpZhiAp+QKMXH0vFee
r8ZeXCH6TTzGuKvoQJ/VFncVLXGFuGui+Or8fhd/QA80NIpgLeYFUbYroPpoGuwUfHZwYrlVp7ao
iaIjAr/rTPb/M1FtwnEhlxpQzyhKV//8KSjqf38MBL50BU9a4hmA5j88RNQgjaM8MFR0U9CYD9wi
OiVl/OjYQbzDujA6iaIdlOgUBlqIfDAmf6JPzBW1sra0ZYfMyfzDQF909RaE3NuH/qEvo4e8u37o
jqZXV73wUGcweu73F9MqKQS4GWvS7dVF363Ar2ZZNTWsmZ/v98cVYOLBoPDT+X0grRCB9Djf3Pvv
LyYpYLFSRUL6hv+96A9IOQO3KON1gvgtW3+fogb9Mru1P1bFBNdUmPCx+stlvpYVaGZ+vNnUrqVc
Wpi55EDD6sF5kQk9ihp6jiqh8KMRNteg966aV9pY9GC0R0A6gzRaD+1MnUgFYsQkDHkQTRQP81Xd
IdIShYBpHcnvnitVITdZeY9EoPoHK7OgHUij/B4nTjVX2khBxMpOn4AP7UU/h+lw1WHyuEn8QHlX
SYKpbflmEqXa5koJTW26+g93VdJivEW2f/MP/tU+HY+Y/3p+OEgvybZpqKwhPM9+f36EWaZEXasm
3wh68Ambbj95qKr2MeqQi3VxhRIttGLRmfXVJF4Sca3novOXkS7c9G5cHEVXPciQw3ScctmC6t3i
Phl9Vec2p8Ih8TCQC659t1nLqJLP1KhZB2h9PShjZ1+gyLD/saCeW6lzEV1pnVY73YgAT6W2fVGn
Ih9NBK9CjAdEn5iHpkYzl4EmrEVfF3v7hPUYxEGKAZHSGXtRuxeiz/T9dMUjGlODaZ6l4jB+q/7p
ul+GAcAPG8nhMBu4+sf7/+3L3V+9qFgSB3Pxp6nAI6xdzN9oP8q9dMisVDqIWhBUL21kSOsP/f00
7d4HfBCPKbzY2JoQR75f/2FeB6N4XnamsfgwgMo2PiXihkjsNwubdzv/pVPc0SREtnGIo/mNoe9R
zQOkQMR9D4PKq6KyWknQNYkxUth9FCDfowXGbd79CqJvF9eVh/W9636ZuKevrwP3SnRXRmslbZay
VHcvtWq8a1PoO0I5rybO8Bn33HZOEKFYu0QuzxAzlqVpF5/swYb5ANH0CNXaOviVhbmw7prvDoEa
cexHhSsH9SLHV1ih0cYqwnqThv6iiwv3pLqQam0rf8G3wTvlcf2euFnxEnpRfmiKdiDmSrOBA7lN
Isxdb3OTRl2XzYjl5jTaoeNkHcDDFWjbN91Z68NyO8hYVsA3BJiaEdJOrdj6JjvvqI5URNRJdbpS
gBpLMdrbNrThqkfatKI342OOsC+0mVLaiD6sN8bzENi3C0QXwf5mlfoF9GVMDR/FnVxPuzh55h/F
DNLq/AcJcS09t+jmphMSJcY3rMSWiwfg0Bv9hBIkCjQoBUd5npSiEKP3J+N9IGJtMVTi0veuTtzk
/kC9v9K9T8yGVPvj9u4GmbBpCffGkXW8dgD7inX91p5GBgVMlKe4x3vXfflX/rAbEPPum4MPt7tf
y5+ApLhoQ6v2/2WzoP1O8sPFydBM21AMGI+yxd79wyNXUlCLJEmvffU0CUZ3FqO6GkTtBm/AfHZr
O4Hvn6sC1+c+rLPNrdMu7PzYjwgf1wMMEdDD/nmUUXcaBmIj4pIaIOO8JCmNMn8Xngo9ARrNjhwh
ejM8iT5RmLFjrqsA6UkxYEyjVql66xZ9KMRR/3l7JDzQfjujGByuzOmfShoWbtjvi4xWxlXphFH1
VS+9rWoG+SHOXXXVFOH3vnRGeWUUVX64VT3ntc4la8faIH/1JPcpY916UXxNXrq94ewrB9Y9W3oU
OsoMUf2o8Pc4yeHkWJntcew158lM1FXgy/ZbisbVprV0E9yP77zVevM5dyvzjChFjDy4905Y//LP
/9cpB/r7hhzXEwOvLpvtoKzgyvX7/1WBvKP2qpx+NcMexDfJaWRE3dkY+eZZtGSIn5heYH4UwxxL
54mZXTxYCcBOmDsJh+9idcJaO5a+iorQn2PS6O77oUBZfarlWndqkSlAwo8WGU8TB+SpKgoDGLk5
DnDcce0hKWG6u0Jqy30d1fK6zer65Ac9mwyiEE+2X2Au7+SABcrURzHflnhdI/AOHjL9COYY0l7U
RN+oq+G2sXA3nwY/TBNzm6iFZy2GpXK6VxC0D94QFM9sOw1gbkG6GsNCeqmHBN8v3a12oqlryqsk
OcZJtGSUBPqxfnF6WTs3xXippDT8N4rrxzQyv0KHLyQbIpndvKp8DFbiKCn3eWlI+PAY+bpJpU9a
3KYXUaBwEpOgCc+8TYewTpDIx0BON81gphfYP+mlbLzkFCEI7OBx4s2xmDLP6Oy3QTuJDjafkSJ3
T+JeynRXG5dpyBzlw/01jIDP1OYJK+4n+tHCe4YSuqgjdbw0OWCHqHAdhARQg4HTPq5i11Qf4zDx
50HXdp+7Wtkkcab/x467dRqb9me1g1TjGY53HcKxRkcqxbo5supli5oC5JHs4Z4O0seCt6op0a8p
otJ8hHKtHUSKCAwgogNK8ceLgga93HnABdZ0gbivZPfNcXqV2o+VeJ4P0a+vAKjuHEDCn+dFBqck
KRp0ucqHIJLrR9HFj2JYFr6GpcM0Q2mdDAeD2OuzRTFY5kF3y+9plGfnTgucS6/Z145f1VtpgmVp
etb71G3Mt8JvcKNywmuf+PGp7BDoyaf+NukD+Ht2vE3dYZiFURwgnpDBRRrilVl30vFe+LL5o1nW
/bMbtcTYr77aanvi2D8K1dW1fYwhQYGOSaVvYyNeiD4xZYDTucfPRFlHMrGCMsyaV/VrabXaq1yj
CJ0UMonrqSmh+r0qtcFcmSXEo5ItwaxrU+/hxzWZV+iPiueba7/zC/DkhT6P+W98rczjKOfypwDg
bGdK7aEtm+xqDoQ35DD9VAwGJNVA0ndWVw/PgB82CTmXTxrZl6WkRck2a4IArxtC8tN8jGYtfp05
IN+piQHDdPF7qvEMJZDb3Gwc//boocCt/7gS8quzDLEGIgtgKx8PH4bX5WWCReYXu+IMp+W2eVKm
ohhxhasTGYOrqdk1eUkyUVY3pc06cZ/nw+XaA5U6FJ1WA6UCS9xYPbroQ+O8tl63DFt1/Iy8cIVq
qO0d9AybE21Itx5iPefUMFmQUnNr+UF1Fl21HkIYNCpEkn72iQGwefyA4/bowgA8F6WDsGyCniOw
Mw6DiQbsgnRBt1d8BFEMiGNT9qDbex4S5qzpw19V0WsiV4Ld932CqOY5OZ8w7OFwcWU9FbfZ09VO
WY4zFE7NfYthwEyX3PyKY0OwqSKbncOQyo/epHQ76bcgfm4Nq7DK/IMoXCYehjzFUSzAcObeJ2r2
NPq3fZCLo71rPt1niankyAYcVGBT+3mFGn/eWCDvCjmc6zEGCUgrq1tjOp650+HNxBqochUgKlPX
ADMd8/YRvRlaogu2drwjMQFbB9T7WbU6ln0OolpWDe9FGXsb5GbRZ8vN4d0PfCDXbvHkxpFO2g8z
MzGNDwaHDDtCVDZ1tce21B9FP2iYblkOaGeJpsqZDtDxuxHaMwBMMyfEVCY0AL+3WMA91VPRKiTg
nfp66/ETZCHjPt/5ZmmcohQapG/Ue7VvSj4CCvRIR3x/u3A3KmZ5RexI3mHqDA58GvVHkHC5PORb
iY3DYgi94AGYSrmr+jhb12nUwNSSnRlHdBdsYY1foe5+Ry/nlZx2+dpVKH7L00WFj7+aiVL4Co9z
7P+AhXI0FFUL1UdUiaYCa2Z9Lqoa9JN1HkLfIoYNSFc1dJssFB4Jeh3J69xLq5ktJRuR20lbMo4G
OKe1SPzISdptAcDsbFA5r2wi4nk/OsgS+PZ4JYT7kE6hC89NQWTWUo9Guh3u4FJbZ1+v0VQwpK1o
IWNhnUUNQuYceKX5YMcBWQmEQiN5cMeZeObawdBuajV4F89dKDjOjwHRTsZ+MQ7oNn14PgeG9tih
CI2cfpCzRqFQ7TtZd7GyEBR7qQbPsUOit44S/13PzG9WJOdf+2zYtXaC4YLTXaRoxLoPriRvA3Cm
KOzCTA5gKpey1RoQhqcBoOzuQ5Yqb8GokcwWA1Lj4LNStGsndeSDO4wUdqIcRBOttLEB20C7rMxq
U1j5+TZv6rqNijY/D9D4UyHm8RU7i1v1VXzCfypbKH6o4ywlt1dRKGz0gX09mhkZKDcs4kVnRuVa
jHmZnx1zpX0WrcZN22tRhl9wI5TnikbQM7cN9yQKpwixfgSGsrz3NWYknTrXWXlJZR7u/VZkTafW
9juvJJ1UueDMybMcL4QeEKzoFJPltEUNIkwfIqzetwBB4rdBcza1kZD7Iqh8bprwi+gOAz3CULRu
YJ0wq+WLDojTD05m6tro/UkL0V/bFvK1cRAtEJSJ36LexyctCrqVrXgcdM1M+ZRJuUMslQdB2g/O
OU8TwGGKU352I9LwwHe8C9gnYAta5/J+QY7qQwvdypVqxDooIhX2J2Tsv9o9Mstzryu8BZ7j9T4R
w16YN/vIVOu9klvxtolVqGGhlJ4tB3GMClG9b/WI/UANwpt0OyLMQXPKwsoks9qwhkWx9dIn/UXM
BI/9EnaO/WxALltJsRvvHF/+cC/PRikxMvOz1Y3KHglsq1iJqt5HiMCLaq8H6zxvvK2MVsrebL+i
dY2EumMiveqZxTNGrNi2xF2waTk0PstuUC87VpAV29byGWMj/pB+pSzFqJN0rPugqBdi1LLLaIu2
HyIQ0+QKRfmdrvQSNig0/VZOD3ipceyYmthhLqxYNx+9Ef6snrb+dwdDlcbtcPiVXYI1tm0BU0aZ
P8A35DpWlbTE39TlO99mOwkrpE2nzFXs1+LIeiiG3F92TqY+6WmtzGorHz5XtbxvSk36FKn6loye
92RWvn0etQGmnRxW80yK3l2zSo6qFPpPmRy0GKLoHnrterolBTvsM4MVZkgOolDI991qotkoVnLo
puI+BTf3fqkYKcGv2htWShouZeCde1EQ+cZ2yA9JddW2SUIrsaW1VOrNRiNgcBJF5iBO1qb153uX
qI1SCXY8yLBHTBI0TnRt+JSozgkgTvRUIwC+F/3e1B/K0kmKhmvflhpusRrnXS9y5/7gZw8ElLMH
UUPBCwvFdvgxOkxN0SdGnRgoTAdT6k2v/HyuDrLxgEFmdSxJeWGgWRVf2lKaj7mZvAOwLleVmrRw
Zwr1mmveZ3VkBwxcdOM7dYlYb1g+iJpKvG/BIducEyvjc5JshsWIbeKkh8pKyeOYvvuAuHhAwmem
WUO6FgOi73YHQw2uFlu0ta5WB4Tr5yB00T3pcnLWhQ1VemoOlQcLdmq6hOpnpoR6etmDjR/LYV/n
XUFEyIrOI8Y+RKBl3jrHZcRd+uZc1ZidoMBvEG4JtefUNgpikomBg/JvTQmyz8odCOsln10740tc
JNoT5NbgvdV0hBywcb3odWyu+qLW91ksV3unGYI1RKv8AlxDQ+TUJAAe+NmaX258ah39JQ1SeatN
LdEVpF58iq0mRPU3LFepQSqcPwvDCV49S1uZ/rBlcbRz039UunbEt82a5A3B9qLdDpwMGpEStNYh
l+MMGcmifa+tyWGxCfpjoJrjtVb1o5PYzTsmEMmqh3q5EZeD35lJbRpeCilci8Q9AQp7J/L2orD8
1Lk1xQDGs+Ty73N0KAFwV4qlIjX6VdXDVRu39WvM73OfALfCSsqvX0MNn8LOl9AEmUb57BR02zrr
IEZl3FNTLbGfEJx3z2kBri+ElpLJaCCRSHfxMqrCY2aSv55aoksUafo+9Gh8YFLhnkfJyTGUcM74
AwSLQk2yrVtU1YuaICVaJ6W1F81Y7T/XQ2c8iFbqqhtZLsJH0bKlpWf1zVVOJg+uAtpXbpqHauhM
ZILtvJ0VU1W0RRF0vTsrygoP358TxcCHZmNlGtgwXMp/n/anuX+6Z12QA5W7xmcfEhunRvWCjVYG
uO4RWImWMfvmeaCHyVKOXgezMb/VECs0HWmeGcG0UxHE0nvlGAhEa5r32E3f1raTh/0Q50Tes05Z
KYMcbdyeOHevpLhn5KTjS54in/DQOkFVzJ9Ef+AHP/pTJT4ZbIce1fZznQT+ucBsGX2NvvxSG5Oo
VO+9GC7OKnrKGaxCKOulJP4gJkgm3pKBovenAJGhgzk2Ob8Pr/qSYtHRg037lEimvixDO9spftw9
mj3OKOJS/HS+eWqSX3uv0rZ6Y8Wriu/4+5i1czFBK9El6+sxJxmpWw+5Bqg6nd5VF+sbP0P2idQm
+hUhWHCBAheFwH8LqLio3Qc+zPvQFJOLAOVcexIWvN9K1D7c7/4aKht6kHljvghMOVoZ2dBvqgLT
V7tcQbePPlWmBgQ25mMKFTv6RJAHh0drIBaqjWA40BYR05KsPuD5jEaXGQe7VJNkRFCHct93VrkP
JtnJe7Od+iJbgjsqhkX7NvHnJfe+PEPaJ4tKd/GnyX5dBog0B4DKsmwWRBrfAtVRnpoq/OrnRnrU
p1Y52Dgzdsa4qSVXm5iYDqonWZ1YcxFQ4s9jLAwzcH8JOdkoYhaB6d+CTDZeUZxGg9dbBOl+wa0d
St6+mibLWIYt+En7O6mV52T40GoPVMSbRG3qkxCG+4+u5XNAEA5kYItjyVSI5r2AUq3va+X7vefD
rFHvoRzWcQfMDapdmVWP0YSNG8ASAeerm51oKliksbmMcNSBnfBkIl4K7kp6DzvC+wVagnOIecpR
UiJ5AYE5fY+LcoeLjPlt6K0XRKi7l9QzjaVeVuo+TCz52ASFjJTNACgyT3CstRIQ2i4qJKlmSidT
x5FMFL2OliyGShCAUec6i77/5eu8mhvXgW39i1jFHF4lWVmWZVsO88KayJxJMPz68xGaPdp77rnn
YVhEowFaGooEulev1Sp9e0YVUzZGCNIcqPDqHrKedt94MSoBAVJkgZr81ODZCr30l4jCn5Hqkt1S
EnYF4TSdQpJx+3rqs83k9uUz0EQ0bnlBf0uHFA8GsUZ6akvP/lAbE63B3BrPHSxuO4NiRS2q16Hv
NatQmdpvlVhLxHNUwVs4ZEi/2DOqT6MsZyym4mIqKYz3Zq5/ayflHLaJf9XayNxYqsn6NdHqq+n6
zw1aa19gS7lOalY8U1+bP6uOy0KhMtKNbMoOpW62lOkLCNbwUJyM7D2JwNZ4Z7cM7kErf2hJ815n
PsUuTgOhGQQNe3VKpjNbQ+iYoyH/bhYHd0qqH5moSFJ7WnJJfaVCVypqNh4J89eQMmsKLXFpRntj
tFr/SSmHDUmj4x8nT6coj9fdqhNT+2mJbCuvS0CcG5U16nNp1fDr5X7/SPna70MBvOuQBYJyin/s
KCTC+ShiEP4V26bl3fnuM/akC4pRQxgtsS6Rr8Yb9MfCN5Z66goWNZQbZdNFjD4N+RCyOWlo5MV+
Ou1l00ooIhWN6h0IpoVv1qzcW2lJjRA6U0Wt/0FA2nnkUYpS4GQ8loPTPd0mItEeZAFagPNA2PJQ
8mmzSweRzO29nZHC6hNFW8iXtrR1fUzWtLZPd5O0A5LrK6LJrR3s2PDFVDIgK7sBrvkVhTHgoyiT
Vbsinb4DHJ62ndpk56Lih1IVBsnXUYNBPmm8HyNJZn0sAK0g74rus1d8iXIrh925QtYNhkTEioDa
2n6fHzyCF5tSy9sLUXV1qQI4RXoJMgXbH8HyVGCtS8+Kn+XB69KdChLq8daKGuK0trJDdCa5ObiK
NW2MWHRLh5LngNpxxUqGkzz4egsJkzwdvQ8xxeupCfy3wnfCQ99QVGYmk/cW6SMUpLkTrvW56fW+
s+T28naytzbSHyXk149yqJXC7K4SLiPwUT4bqXVzsiFVP0L5g6DPPEUR2NBIZHkwUxw8+CZLk6k3
62NfjJ62Hkunehh4Oi2MuHE1doVRA+U9jBQr2VV4hbaQ/ob8L8jGUlsFaaYvGxZCZ61zxT42sots
FVbQnv9rV/V+RBxt9tXTtJe+Rqg3Nzcwq/+aQ9qlaYiQfCdUdS3UDBktNkNksSDO6MihO3oWvcPP
frPDgoiKdVHUO2+2/9df2kVdFK91wJbDNvxDJ9Aolmd6BmxcT6nVURKC5cOoTNuimngw/Vl0WrCj
HqceVZbZ5Dqu9yRv2drft2T4dlVZKTXplf79vkb835Z8emv9LBsNPc//rifvvl3Sa8SeqZdu7A+C
Jv0nEXCx9SHfe3DmJqICZ+KjLITSWD8FDakeaTcSFN7VeuLdptr5q2CdX7PfCHQDEqcsosjNpLok
U5XPRFe+IPZmXQzYiR4jD65pabcRCofoIS8JaHniAQIge9+rnr/n1iPQ/aduo9HQYEuTsd0Gc2kH
6w3lydcr7nJasvajjNV6PfU6RMuzjRJ5/WGKO0QzK/EAGEV/ghDQeolTp1xZXl1t+HqtF4Lm6qGy
YUwKSsV8kS5/BgzAOdkqx0A0PTV7HfQGQRknuuhzK0GqcVlk8Wus9LAENs5e2BNhu7wd/EckL3zK
jLKnwULXCJzDPk/T9iACe8H6oT2NMxxPHvR545VYzoffQ8EiTfG8QQvng01QawniMyFBQwpPmXxl
MSnB6K3yotP2hj+cbk0ZKzQTiCRKSERkq550HqiuizZJ5W9YBPkv8gCk890Y7IqyAvRcpwRCSRbv
zkM9NyHV945mqXwxk9apEV0o16yuxifpW0Seh1hwp9xmg5SQuLMTI80aVcqLoQv9Zfo+9Cr608pY
QH9tRmJPsba19uAE2ZnxWw4+55fqz8yZVvsRhPANOrn9w44ac6VDeU52MWlJYpj2o6rFzaXOzfqi
wX0gTXku2I/PHrBUOI+yU7rNJtfX9tR2QM8vIXSUA7tHxy7CehVp0Ytaq8WWBc0EuG4Gesjum2eF
/jgsSAaCbPeR0skKgh9J36HSS1jtuW6MS2aa48eEuNmG8JFYyyb1Al9SHl6wYE03L60lpua2wM4j
NorzgTUNN+MkAA7/seVBHu7IkFaUMbamslDTaSEg0IyHmGVp30QHdI3Cg2zKw4SeBWklJDcrCPeQ
jZkdtVQJw7U8TcDg2Et5Kke2a/Kb5bZtbLQwQtE8ByhQUA3niB9AozjRxTc1VQED1EZzhuy5RySC
15Pf20ALhfKF1IT4ocf63k+0C9RR6j4Lsi7YdMIihY4yx8rN6/BErI4FFVL2T0av9nBG5MZVUMGQ
pZb6ZOWqcR1oJXNL9vVU3Mg+dfac+8o60W59/+842afNGOg/40xYDmGmS8Jlk5TN0hhyMmqj3+1A
mfcbXgPlS2GgXVjMcCYb6l6TmGBstw9dFpnfenBRi7FDphtZ+gJVmaqAdY8AX8XarJyMbx0UfMtB
JZYhRJQ8AjOFyH7u0OBEtjV2THXPj6ZuQmMfWS03aOXwKpznTuMeERIlegvRndvovVZsUX9TjoCY
EIAOTGsfV5m1b1Lx+2ywiy1yXuHWKNAWuLnce+XZfVholir1ZH78yHJ9MVSG/RE4+rgpE8Q9By/1
Pwb4KMPczL7ymmofdC1L9jaP51e+piebBx8sjIhwV/EkXn1Ya2B96NS1NyriVYmTgch5g77B3CvU
hnpEwhFG7viwVrjNsu+M5NmivPaVOnkCwao5He4zQRmiwn7PUPwRfzHqQ+0n3THzPGMJqbOyLGWz
cfjPnw/CtQ3IEefTm+N8lijxm8adtJH2+6GaggtoO0rty/qNx37zq55jDlQ2/GDJKxYi8tLX0naC
WXWlPDZDpB5MBE7RMRxQKHOGi0B67ALfNksigALSJA8WyoV62HRn2SKCPVxuvXJAWLNCEDBI3Oeo
PR7fkHLu73NEpjsevLB+k6aMR8mjVvaAhOZSYADqzkHM5cLtfLg34ZR+j9RZkEVWFMsOcP1QoZpz
9bBsy0OT+AnFStVSTvD3rP9qx1HwXOmmS0G6lW1nZvKV5ijqm6kDw7BbTWyg69behFZVQG8Ga19N
Wrob5+B6oINUCvOoWKd5mF1DiDVggLE1qJTz9Brnlb6zw7pZjr2aXpFzC492biBgIJshVUq6V1xl
q1JA73pV3S6lUEQdIwghz+4HJXJJkch2TC7LvXlKIYm4bdH8KTvtAcH6V9+DATWDR/QaNXGzRzQ+
WcpmbFspfOG5tajUbLgWIVQMvgmfqex1BsU9igEtxtS2+msfudYJSonv+dzKCXc8xvH4JvvaKjXO
XlSiAsRVksA3nsYAZvLZMzUj61I5CqK29BVl6Tz7AUwDc5+X88Zr85+yazDD5KrxNAriaFzGCaq1
mfkq/fKxW8Q1EVF5bac3V6TZ3VXYNXA0QDxy9fsRulFSlVQLFNcpbN/hGGweZZ8bAwPW4yGBKpxO
fubZMvPqeC97FUhqVyYr6q1sFoI4QT4M6tqMNfL+pXvI/TI6lf89wCoo1F47SvPU1SURanP67RZr
1E9B4bDqggjVVukD3wA+UztN21SHK+bWlANlvxwddzHU46EJDVYJP0Np9+qe5QAxJ17ZQHqs1Dga
HWzzCsn0VesbHv9Vs7Gvah/cqXRyES811YngYq9Pp/thGgL1NGty7F1LR1aTluyU9mQk/k2FuFdv
+smE53buzjWq2Bd3J+Ln0UNTd/OCRvklStBtpHxB6vZasioGOz3KQxgADBc37KM8ul2b3bqyKn+O
Rmfm4/jjI0/hvIK6iy+7gPAfpssRVs0oKPeVGTdvUcXbffCsgHgMzVqvnqdEjZ9kC2a81WSI8YXV
C1uN4pgEFVQNdVWsfJ0EeTQpxvzEMi9hlaAnFmXBKvbiMEYMHKSWIYpinZjcc8sMih/468ib3dpa
7Z1DlDKPmambFzmPW/ICz42naZ6viKP20Rp9IOdcQpoouJr2Y9L+kqabfUrhLAnNZin/CGkTbkFZ
r4A4NhQImGleb7Jq4hmZTEFzDpBaTUzfOLXzhqueD9KuQEERaqpxkq5m1aNdzDd1s93d5Kg/vtKe
uWN11HTu+w5m6C++D6GBVqgfQ+S026Hz2nVMbZ+0B749fbj11G4ttYKrx0QVmoVKCPtTDK1kVSEg
kwnxPEI4/oxGQOi25kVaWKHoW+KcysKZPD9dxjnUmoprNTslcMSzCYjvSWP/f+sFEETxURR6Szk4
zJKfAijxyoZT7a0bqt2QZ/rF6NKEwkKbwhUeFFoWudfwqzQ2SMW91KiwygH5QLiisNuD7LNZ7589
JB1kX0C49qTrDXRqbaQ/u8J6C6b6h+4X4jWuAvultNeN0kIqxXRXxfOVkzn32SlU125StFvpKlxj
2kBW0vCwoDebfO/4Zx59bOQ8ccJ6tY8oHW40/WzMOyP0tKyXMjdetLg3TrIVqC2xINjS0WBls+RF
fv04+8vOYvZXG0QL/utP/LZ/kJ2+MdWPzmienSwEtJT66Ba7g7u3SwvJvr40n3lJmc/QFcCsNHrF
rq1D6znX9OA8ltFWdkq3ECVJxBQIx99HWf1LQbHaRY7RS6PbTMloLe+DBg15P1+PT3KMD0/e3p0v
bM7X/OvCshnE8TGpo6ttC+1cW3WzUhESfYMu5ZdXG9PP0HgtFCOl8prKYxRmps82goBsmAzAR7xm
1hXSgqhs+QTWFDZBBQjJS+SM7bJ3XOvNL7NtkAvoH4bspZkPddBTc6KAkMmhW39Bh6J51CPrKFvS
w6kaSNI9s93JUZ7I4mM9et8c07EKpi3YMidVB1LL6XdUA5cLPQmTR+EO+i5zxBlEBEJRtTxGvhec
NPVTetxMlF4mj7JdkWUCGacetNkk7fbE5iSPq2GlFp04Fwa0ZnGaVJ9TY9SrStXGfdMY/ntfv7qZ
Xn4iaedve9F2EGglFTHIlKIYBLF5hCoojnhl+QybZvkM6666CKew3EmbAUXZM8WScecGz5TzFc8+
QVjQHYVYyD7pVUL0QGFGdbJ6YZyN+WDlFtqoVhuvpa3REuMMmYRxdkLnwsZF399NldGZj5F20RvW
BQs5vAQqzg8+W/KLpqTmx2QnkJPPB8X1CHXJ00JUnBZmADcvu6Pl3akZut/u5HstVqD/NGHZ3g1k
ZnemH3/nufFzgKyHuOc0c4iGEb/gQrxQ8Avbsqv6X3Pb2aBYpPyyhLdWAhVVCts2FlmbWS9jmHgP
k+LYx9hotH0En9IMqw4uUC7sYYEDp2WtjKFxPiGkdNdwug8bbW4qJO9gSbLeXcN3djGEeQ9FQpK9
CKGkSCff2FqpYrx7QX6lxNB60oc8fp3Irkpzk4QwPIaIBcpmYPjeKhOZ+X8OMsoEVrWpBr1FcLrU
wm92aOmrsm0Nfg1jcA7ymbXPKD/YV36aKqgaAaf/c1X5R2muNeoSxhoi8w4O/I88sVHzHHqbBDNs
pWRibqMHXSeM6GTdU+pm+4FkzCehGBg8wAmt03IMPo0xfPJ7MHkKj9EzYfwKSh3ssN1oK34Yc3Az
CD+rad3HVvkRQq3PQmNC3qiAQh7WI+0BvOVR9QmgCHaMJ6Hp0RKuv+6znlVFR2HEJ5CzySuvl4NM
c9dRKNaT21obmRynvm3Zk+V5a0G9H8ayDlbSzaD6h7q3Oj+bMHlcxtH6kNNWRQI3PgKeO9nsHtzO
rz6bFD4qx25jCEO5tph8/kU9sc+m4Yk6IUIwZ+inUolWFuiAXTN+s4QKJadmjC9xEhoI85VDsQl1
N0QGV2thpSWPkHStt1FbtNBWWSvax1ZQwjDE/YHgqoa8wc1WRKcWuc5iblmmEGvWw8lOsUflUJcF
PFp95r1G1aicLS89ylZimNPrzHkyd7mi7w5FkbVz2IJqIkr0jkVNnj7qqF/0kXTn7irCj8z1vpfC
Un74UAiSrIAUtGWh4/b1+B2eEbR+ot56gzsmmgFGyIqqg3joo6F+mZRhhEqrgnJibgoqk588NYQy
VmsJbxugNRFPYZdj+P5jqbviJQBaxYP8ORp6Gn1WwUMNyYHsU0KY1kOzokiTzrBJ8Ei0HxBoJseE
koI11yWplRjITwn2F1OVmeeyU7UbCEwfql+5OmbwB5BUc1jgriQ4TBPDOmfT/67VTbk1TAvM22DY
n3VByLVB6hQt3Ic0pJycR+sv3Q9H6mIqZFKRnzFWjTHyBE4iFkGDs5cHyjcAZMpTHDktRtvZV/Ph
7/5/ud7HG20nfo+XRjn81l23xAuqXL+4HXGjoUQiw1GBhSDvOhMTuBXcEgC1w3PkKeFXPcj1RSVM
77WG7JKNZ6KeCY9rG4+KWRjY6uagxA0Ur6qd7uvM8i9QTolN6IWsmIfWv0hbTzXEknvZWItcJTCc
Cu7DFP6dvJyqTQfk+WOs7a8uDEtPNSUML3lmbGB5rtitdhOE7DZIZJ57SOgMBIlAMXRHX296VDZL
YAxe2K8stGEI0lb+M3rK5VYNdXQeSKQ8hz2/oZJ109VINJSHIJAlt+bX71M5DAvdhufdmpuKp0BX
XURXKH+AmArnWZrbfPB2SZmFK5+1wjvveGRKfENsZS9Uxr8oy/UeZac0yWZb9AeTin/Upvtp6/WJ
+2D2nfZJROzUCd960XMtODlh85oMrrMoVBHPIAcujizUuiuQjNDnJhi7elv7OTodc5PCBGWv+GTC
IbiKrkhlBI9aSFxfsT7zInxXrdF6bZpcX4MVKx4avoBXw5+RtA5s2aJRrFeX5MSjWcbXtIf2W4fd
c63UxrGznO5FzAjPHIIaAL5xchhnkChsUsFuSlX0UeZe6QfD6rJmAXiRrX7U4YPIgFy6lXcBJFzu
wdnZTyFQAO7bZviudRXbizz74ptx+MDanuWN7qqPXWnBsTp7lLDKKUX8vSVqtWxc8vH+BKrDqR19
NXnQNjUdkr3K9GhX0REZjPzDibUQtFjS7S3Dzz565C57XkPXzrHRikPpGmE93ATU4g+sRPWNUY/1
IgyIj0D6FSwmDYhLIULUHbjNI50yN8c0oN0F2bkfSl4z/P6tVz2AhtaoyvJipmG8zQyYur1e+31Q
0+rZgpNjd7e3IC9Tc2h3Y96jzcw99qlMxbkD4/zLzxKEc9T0ex4R0bNrwE5UXSZr0bFPVAe1P9gT
F1b1zH5uS/QYdIhbvjmlvo51a/xlBP5+JBrzpdGLeqmOgXe0rBg+4aTuFirl1W+Rkcd7qHlQCpib
dYjOGJgVsnRzU09g5AgzH/2rKK7fSNwWK0dz3O0499o6ASPbrKqD7GUxRN1yy/+EQnDibQLzWlRl
cpEzlR01CEXTvwLTGV9HAybmeUaUECGanWlhu2H4CqCr++W7O1Ntm58kg1E5TLTyalNO89CMZn7K
NIL7Vpjlm5E470UFLrkcQ6v4mrj1lhq99ldWWbueQMuXOAxQuIrq6ZLoEUXdCkIqOZppJ1NNCgg+
Ov1qzKlal2LVn3a3ZP3X/uIR8COzE/WtTVMHMIFXcMdREw8Ft49OGSsiywMBrMfO2oKSfYbxi72S
vwIa1VCBddr6AFvNLLM+OjEpEkQ+DvIgu+5NW48AVbnwlv1rTJ5SVaFVnrLl9VE81vOhAXOyQgNE
rOCcLB6JLwFhk91ag0zUvSdiT8eKHR/ZS1XL1WMn0Q67wuVdfDtYBTzxbt+uqz4Frzp39JUPMCNv
9E8Is/xdJ5t1HLuwEAJYnV1UazKhx/QFyRctOpARr5G2mE/HQJtPp7zZoB6NmMbcg+xGdBDCr8K1
PP2Xf+ieRwIsF89s1hHRkfdJNfITOUUgZXMzaoNmaxg8HDQU39/VDlkkgibTVvbypq4WU9H1J9lL
Uh3mLkV9scaqepmnHFpNeZNTRh0U0rIpp+zJfq1kM2B5c5tSNmGH2Fhm5Wz5Dar7piVaFVCOBUmZ
CiP0H5s86x1/2lt9jca4bN8Pcty9Kc/uNhYs28ZrT2R4TMgErm2ZURBuCPepCxyEfajlSu0CnvU/
dnMYEOxNwUxID/a37lM6oxJbIrFkqP4Zqtd8NbotUGKbXYa9aZCU5fmcbKAJd0/1fKa58e8zaWOr
9Lv3L7//rRdQgnubr0iDkw+ba5Lozr4dqCeEiYgKWdczTXMpT01zYtUhT28O0pdknr4IXdHchkpb
LcfL038NIl3i7EvNaldj6GQUCij1NhIAdTP04Z+mLAio2dBYVtbAdKrcI/n4p2NEZuyR8vmldLvb
vQSOWZ4XwO0JVbsL2d2a+glUcX+4+ymxHu2baPwYLAtZYN9T106jDnt0cYa9sMwcqrS5PbkpUptq
gTz3vd9EkD5jf42rNN78b23dDHRwgYBAYX1axOo5d/Ppa1DY9YOa5u0+jKL+RdfaD2n3EUK0xnFA
MDnMWealehBcskZTnnIXBjVu9nZVN7bCsiM0mi2pR+jMgwHS2alq7QMoy5u3HMLi0jsn5atskPtj
VG8pa48U10na5MFIwRYD4eWpoiKfI9xmDp7OVbKLvslNgjyJxy8rV/aiTyhNDcarb2TtpVR1NOfL
5M0sy/EDzgTYCddVWKrX9lr7jrg2vjA412Hhvkqs8+9z24B4MgumM2Xa7jK2C33dG6XO/gqiKCBL
P2sDnns9SofXqAahGarsnqLYH15Z6gbbjhX4SvYqTZGemsn7JjvTytBYIh3AJaTdMprqtWYEZ2MU
IBrNyjvJQ9aR5F5Y/thuhOLFKHLN7Xu/PHOqbquaqb7vukTtNq2CYleZE1314lIcLEGsYiH1uWXb
mY3y7C+bm+qU0hOZZCFmQCGim+B9XISzEPMLzrCO/z5YDnTBQzwhS/LfDgoG4LmqXHVx7yC+F5yh
To9P3C/Lv+xyTj8sXka4OnayNdh6T1aNQPJcGyRrfCatL3aWWVCr9U/Zj7RbbNIoRbsXEuGzM/C7
m25nLtVD9+mkTc75x1ea/ppdDwO06Kpmaw5TolDNDFmH5XeI82VxSSVCN5Km64tiJ9xkPqUtz3KY
UhdGGh31sOTp4/jGIxRe5iNCmAEcQuNKE0r5aI8+RMRalGurWEFZ/NZrsn7oBcLkEzcKWGU+XT1G
76PObZSbInuQzdy3kEOKQaSBG47fDS2GZR5ok+xMrGd+Jc4VH/+JBONTpSnRO1hGb28L6AylUzBU
NY+rSgfdwPz8rNMleMjmIJ2H0D/VpKMvLoppV6pFQbQxR5NZNbS0dnT7o3STvZzy5QZ9KPPPKrGT
JwlpYI3SXLBQwZM+3ZEOYND/shTaZ4zaxxNg4eaGl/j/z3O7TmN93OfoB4rFKFfed/kIpoBAc3io
VX+0lwDogYbNByob21U+pTwn8nKm2Ve6+JhRsHqUZ600ThOKZ4mOQsPNSfZHjd7+9r95yQFJRkYd
qjOguX9NIrtvg2InTI7dvmBHdEi8rtmIzkPeUlVQbR9QCJOnUZ8HVFhhHPlB8tCgqAG0nyPA2FHo
yH0Q+URDYl85RERHFgXSX96P1vXj1RxGRNlmVq+Xmcj/PSkpuwAEVAfpiZLiuu3rfG96qHpVFKhW
+owmrdmf32jYbu0/3Y2KrsHjn+YQwVO9kNxsGvxHzSpNhmVfWclh0OI22NyZ3FpjvF0gtsiyPP5p
3maAwWiALifrKeqc+ov2aVuWcZEHxDa6U4xa1JiGPL1E2Ci7yKkz/u8645I3qXlJqoCKEcVXZ42G
3zaPZzAKhQ6J13kq2VEgd43MPRnGu01V7Q8vmdqDnEnaea6uGvDjlBEx0tCK+ElxkA6c55am2jVz
0rPdsxwTOxTcilbfReyxKN4vh6PR8rwSvidYoVbxIoewo+PCfcxRrS2SXbPD6AcrpYyHfTAPLKWT
PPUDEo9a7DYP99VYPa/i7s2/Fmf3jvuC7f92aZKmRbgV6vtBsPGZwDcEXVCffeDMsA3PB7t/CkZr
2He85i2AadiqwnkjAmvuZMtJ6vqcG1p1drzqx2BVoKr/mKTHqCNs2MHoixgnVMSJKJUTLKsRgo1i
fE8nyimHzm+fhz6zH9JS8U9eK7StiQDUXofA+di4U7AxirZ+UkyrX8VZlF3RlGPTLCz3Le0GcVA6
FYoxEiQuME0OQTYgrlcdtDzyjrof0NkJ83en9ND1MT6aerhQ2RirqRU/FXNiMY5i5xGpsQfZkgeF
p8A+NdofYgySeImkUb8pvaqhYsG3V42dmvsmoNg8iEJlY46T+yrQ9lzHuX5oLTCFpLSfvOjRsawE
+kcOCW/jSwt1b+Y6iGnPrZs98PbsBZUjCYhprrVrvvh2ZO2lh5qm6cWFfHlB6tramk6gBksKNIAk
NHW4uc+uZhCB9jmJ87utaFLlYTLSbCWnkRN2VTei9o6UifSz5r9sQOBzV4Zhsbj9CZ5qdAfP1l6R
NxmDpQ0zxSlsxeb+N3e2gXQP4dP/frp+GCGQyQDNz3+2dIeH/fbp7qY/n/D+F8SmS0okDuzt7ZI5
2w2AKiwf7teMHQcGnpwM3P2qIlL8B0rhfn9COWEd5b8/4e3bikIXqt/5093m1q2A9Q6fTnrL+eUn
bCBOu/+R/fwJs/b2/3f7WvqSIvBk+P3p5GjVsfZK4IKKmr8IObrI8i+xXlv7+/QOaUS0ipR4BQyv
egF3NNe7quWpRIX6mVTZS6M73ifFN3Ds5Wgg55pfvRdIW5e2kj0Wumc+eBNSAq1TnHkwWS+5TkQu
nHyeMlFC1jM19aOiGV9lpzxUgDEMyxtv/rWgaL4lALqW+dA+DrujWyY/7v6eRvyQdz4LTldddYbC
Wq+aadqzYVg1sas9h0GhP8OhdXSHVjnFc2usHGSpY75a2SndbB/KelbbITyYuPhtCB2FC+XxPIc8
6G05PGTCQYXrj81PmrVnO835dpUxboj5+/pCXka6tWaEKohdZnvZHLSxeQTcfGvJUUMLnVFlV9CR
/vl7Q70HfaC5T9IUQ/iwhUyiQDCWv03a4Az/Vahpc5CttI3Dk6M3tz5pgtudOOiQhGT7/hlkfCaB
6G5fCWD/cqPGGTB+48vgnQw/zx8bRaOAdQyiszyz0ozSqb4ut7LpWClM7pUOAiEy23j1l7eXqMOu
ptrxPoH0kAeugPbU7yvczXZSxhTj/3OFe0dadb+vUlCEAn886yFVwJGshtkDUGZC2yw61rqlzAJw
QbJjOQ+Z9eQNB7LOLun2unr0PKQSBjVsLwboghX5HPtVCd1gKYx8+LCaHkXxwRi/xUV7ql3h//LQ
qtPycGBNKMgqszQLFqmrsz5Rw++Oqf1snUD5CDPPhSEM+Xmdup5VBr/qhdIltqaGoT7y52obOxTO
wVGEu/Nyt94NCneuUThShoWVl+Z/58c1HoFqlR3C6vNRY8nfGiLbyZ7B8OaKo5xc8kIX2Xi8WR3D
Wwy8CB5AVOT8F7T8L+fLqGmJ9ytauu40lifLKp/T2dolTxrzuYJ/aBM15S6qtYiYqRecVQ88CPhi
BQJKkS4TPWtPU2Orz7HaXKXdDRJjFU91u+fprlFTaazy0lE+wbNqa0/3bRLJDB/6U6F3kO72Zrjj
p6E9SDM7xENfDeprfLGm0KUMzE4RmfI86izXLBMJQpLxTQ/IVaWHpilbapTn00mHtcK1tH2vBYjJ
huEqckX5MI15dvVs0mfdgDiC69jptVSQVbAL8B2yKTpKruJC/SVbEzqiMKR7JzkSzhfrGZb0JdzI
vIvng5tvQZa0r7LRJ+UG5vb2Isdm8XQ1g0h9lC0+CUzEfhgfpWvaAwLsCNXvCB8orxn7zx0/hVJd
mGUTEavnYAxatESx2ED+PfptmzLquWC4bgAKW4T9pGM86P90z47IwJV7fyzAG/+xl9YcaBCzovA0
vSWorSwctNTehTLq0P/z5pdNoyTmacRmsA8Aab2zBnhTrSp+olx9euuslXTSci89G6XgPmYGFwXU
XWZrrATmIalrkc5XfFACc++o8XDsnck9yd6J/Dc4pOA6gq66WEb7WLdp9m5qbnSY2qgmHM+gQkzF
2gZjsZaDrFJVQPlGbB5QWDnA3u+vg4QyTHmIpS6PF6HDg2L0b6MBlpDoKFQwSC3XLzFhrTHp9EuX
GDVsy1HyUPANr2VnP7r+mTzjrSVNddcHyzwd+QnNwz1S2gettch4DSUJSIhQr0oXxGwTmIlAsLeL
KS4AwfxLs5pvMDsA+4nmMnHTKZ8Ss7I2tj/NNXMDvIQKr2yvs5uXVje9BdTe5dfGoXxKm9PoWodY
FNCl77ZflYskK9RrGdqkWkxdJ5Btetsehqidp0wznqSMHuCSLa5NytaMm7L/TnxtdZupypNd2Qvz
a2JSqWBTGP7StUS92jTKToZakLlLhmAbqY5/Dh2jWLlakr1HtvIjcxzrZzpcbvMgenVRkFr57Ky+
BXwllIsH68PKnyZUmob0OiFr9RqhB/EqGpSgEid/lqa4MacFVRsgq+fOqsuqdUE4/UH28mxMjsLs
gYjOvSV8yq/t4T4X+bg5qpW0R9nveFn20DncZMpn7nXidRTZqoLA+R0tLQ34RWQsZNMoLWdth10F
dXfbvLMT+x/WzmvLbV3p1k/EMZjDrXJsqaPDDYe9bDPnAJJP/3+EbMu7z1r73/ucc4NBFAqQWi2R
QNWsOZFySgbKJ2ZnI/M3JD76Z83P6idKq27mwc7CY17M6OjZKy34zVE+MmxHtbOOQmmRSLQUcZ75
KVZqE4qlaU/DWdpkAxRhOKdzM8WtvULSCZd5hoC6F6nbeUT2dRWK1vuwtMlR6OBAT+X2UW3SeNmJ
yX9o7MA5twWi06MxuV8IwR2CwZ/eygkBh8Jvqi01mdHHwJzQlkjdLwoFzatcn9Da6bX4mpO+oaxX
d77k8fhBQ3wiILOxCP1cgGsU0fXeOK1/btjoHClmrNxF4nrJflLscCFd0sj56RxEsC6ban5ObOqY
FjahukVltQ2/f9nndLGpMj6eyMrHawOh2WESQHlkdQB6f3/VE8xKsnKgpQekJ4TNiaqC0Yv+Uu0u
epDVAfNYO3v+X8yTq5jWsHe1OrqoE6UCSkMi3rcS7ym0hPfkNsBHXPtRWkaVoA80Oe1Kjkmb7bab
wUM+U/ZSK0l2jYC5LEQELl/afnOFpnc4x/Niha+7mwkVqUi37KcQjRUoNDMOJkZrows5uY+pA8yF
MWlpbEtZ+9Szr9KigbUxTuK1QQHIWQOV7dZ1vIzjpH7TivznlbRRZtU9j0O5BEMRffbED8Mu6o9O
aed7hwK3tTT7QXT0nM4k2cvdCukYqAwyEX2OJ/UvSvb7xzDpiofRGJ2F9G9yA6qIwhEPnqFmj75u
fpd2yyt99gGVDW0NvzPPrWbt5egz99YW7sys28dWFnyMTZLzs10RSrpNoWDbyi7vzvr97oRwh3Ux
vwsYZo5V5/x8dz1bqaXQ/U0DlUpcieJ75WgXX+kKJDARz7STQT37rVcdqwKyRyGi5HXqgSgQpym+
Uw2+TNrBvHSGnq060/ChugwQAZmv7k3WKePWRmbXs7s/7dLXVM23wHTD1743Kbyx9Y/+UMFDlifh
udI6yuNVv1jrme98GPT04keu9i02iidQcdkHI+DPEnWhHGNjEmfYKagcNcPmE1j5fcDe+5vml5+R
5jJf0WrNN25J8N2IWvVBBFM0k2b6nxMlWEtX6JBQdPLK5qWg+nvTo4J7UCllv8AeNSx1beRHPJo9
5OOjD6ptMp29EXs7DhiJJAv6MKG7uRDTmH62yuhrmTX+VyIJDwUEHd8rfVqr3PbDhdefIT0p4kVn
Q39DxciC0o+NWWT1dy9Ur4ipdV+NPvo+9aG1U2xPbFSUR55RWe6K8hm6iOK5rysOoKOvbaStn8z6
QuHYLi9EcfOArjBYeqlJGAOFubGInsI89i5lZIFinq+oxG9WXVpE69aFTmQdQjbGf8A71jpJaR6v
nButKnm6jbY+dUmx20brxIG8iHR3xzq/ptxsfKq3KXL9UCu0dTxE7SZ1e2URK6ly8V2hI/0KUC4J
ivpLH7+BP3a+pnXnLyEb1878w+yzWVJSXs8D3fhXRh3yl9gW8TqoOQfYIxCVUhXQqyWx83UySyoy
uvBjKZJ+E7mxuldKS31y4xDJqNlj6O0XgxrM1yg3gx38oC7gPbt+7TLtWTpASZQtIPUDctY09VZX
Ip2PgHwRUEzgdc1HB0z2TkmzclMjBON0SfgG47++T01PrN1BtT7bY7eKnHz84NeDuXNREt9Ie61+
bYco/dQh57btgB9tNS+yP6dZZn02XCIKQ6o626oT6acx/SrHEmqcNxyrjR2SLdOH0WhW0q5ZHFTj
JkPQF2LMNwLKO/kSxHecVaREW8NOlWVthUidcZY4yqty7t5tcsAM6//DRZieST1FZ67ezR1A2h/g
sUfREoo/2dQxOOUqKo0/bHkmigtvIt6SR0CL6LdzOg+gT+DCs219e2fXW0puw6A9v7P7QZGfOxD/
fWKPy4aq5aUQ4kNuNfVjNVcuunD4HH+bqHpvHhGnuZnIstUEkaiKVTjWhuaorUoU9R6DwjLWrTlA
eNJ73qY0zPLscdLbURU7HNWW/ydpcX8f2F55zIqw3zWwfJ4tH0adNinJYCio+CVwIV/DuIETwK+D
50zrYYiN2YzGuvoADKC41Lahbmyt9xd5bvkcrG+fhTru4EjgZGrb+UXa5JWfetaByqAH2TM8dOkX
QJ2qc0NCKkpFfrnZ4jpDQjBTU7SkR/WZYvDg0E41AFbfHCvOeuESALR4lKNW2lYrJ0IeVHaNxBUn
RNO/FnWmPjdm3T1AtnhKA195a/U4IqNrJTvZNU1NLPIy9m+jkZi2ppf4T2RPg5dW71bSy53Yv9Qm
+3iVakWAX3DNjNZEnlD48SmszfYtMutlMhrQMTtECiez79ay27XJN2rjx6ub9cljztnTalNAop5p
rEu7auG9ZFKGWlVBxmSnFui7OrbVPNUuUWAzjc6divhh0lrRuefhL8dkE4i2Xnd6WK9tW5tSgNDd
1bRsdRuAINnnkZ9dZKOZVbJSKxtBO6PIb7aonTKqlYIQFVAbOOPsLG3yigrOeqd2JDjvNl8J/RVs
L9oC5GE5rft0IDcyc/BkXpcdYoqatin9K/Ogs+u7jhuU9+rphv8jSg88MNzvceX/0LtBfctqZQKW
1ISXtmjcHYzwEVyLtvkgNOp3S6Os3rS4jMhvVP13sLyWYXg/jDp+iV/yWjV5Qo32rWkzB4a6Pnus
kgJJ03+19/PgOxuxDRRXukVqhT8qK2j0Bw88MyUZ6rQ2ARaci8nQwEbG3yE4H2F1GcejvLo3jqVl
Wy3pqKJG3s2bm5B9CFWP82Vs1C+9Tob4LvQm7bpCnb603Zx/+8nRu/NQa9U6VU1/p1CNtkVsdQRt
ZEcfdE1R4A5UrX3cBNGHMMm+RLbXXHhwRx/MOQueNm+B7wyEhrNnOWWqGv1AylAspVPKCRbkF9Ue
RGF5pow8NiZBZZE1OMarHZvaKkvG5pJqerrT1CoDv2DYpypO002IWvqTQ5HYUlBO8klMzhNB9hnI
z/aLpNXCp5I98tmGhKZRLyl3bJ/MhidIVmnqSYOr9pC7SrCbKnW6lGhur0aETN+E4JRcfuSek51M
qyQFEDdiQYBLTVbAW9NTMJdJeR2lkAvZlw2QvBiEQzeh0Zj8GpFrSHfpc5sj+7oCY6voP42NmT2G
M/W1NojiNOQVVGyY4tkEAsE6x6LdSpNshKl3F2IFCznnbpdX+syJfbPhcXP9vT7UYNvbgmpGnC5L
mosb5sVJ+qtTpGx8a2oAYhne1iKwdZyquDq0hfAIwXfh2W0MJNmBgl/hxXdXHFzG52K0WhLGRjU/
c0vEmYxg5XbUnZmJqR1hbIHEIJvZQrS6TTbSGGu5W90u3QCGZp9o2nhURx0ImsZ5ugi65rkXKUhw
0ydYnanZVu0ExIhDae7HrK72+RyZjGFk3ExenV5LRYay9eDFVItsaatN9REd4RCeUEKLPcSkVHPm
bJXHrT8fohYAC9e9qKAa8wtn67jjwpoBH32lRAcO4Oi9zV0n7PwF9RLKKU6z/u23W+eALnQHKmaK
0Pjp5je2j2gZbh6rSbtczZ7dwLX86cYuxAYnMKWnpG3rrZK6JPeTUX+ObOTqQ+7gdhta1dLXKQro
YSQ41F6qPzt2joh7YFHJPzu7iNs855T2zK5mmRVLDazbTrpqapseOgW4tuyaTovgpVfpO+GQEoI2
SH3OQpg1Lc9K3sqAU0836fbHNmYzzL9f+5JMUEmErfZNyXv2XClE28QqFi5hrngR1FuOGYiugqdZ
N0lWPSpKYy6bjlLzOu7haOoyQockAb5QRH4uwo64Rezugrpwf5Cfe/WHuPpUZla5dJTKfDJAyW1a
eFTPdpwY+27MjB0SDP2DXBGqnxxSLh/W7H4Iv9QFu1OeXXPs+LZilYHemVc0e69cjjNJoQksai/P
OH93CnpnIyNWHcKM0PZk7UKKFOPCHHIUdsZsncE/BEu3YpTZY9SWxWvVVa+FMPSH0e/zV95lAbjR
IiIzD05KAdWda9QHOep0TQx/p9Xv5ChZjwp2J99Gn5O5hGGtTUOse2i6BzA0Ffh3I/3kRurJmlVX
bIfjSeB7H3PTnulGo+7BixuAmb3mczxvKQhLqn7RGE77fdr4gVJ+r9N0WJgGlFhqKT5R2uGdfKX+
2bRdM67TIjUW7wbede264bRFcaS0T1EBd4iHhGA2md4pbAlDQ77OoTW2OOFX0fCNHRmEzIP4AfPh
G4Li4UcvgyeYuiJxidPB2jXU5VDr4paXjITwCppte2ubo7fk8cbHPjcdBQZHW3PhkRsM5MWlsUAV
FWHpMSEzbfk8v6ZoEZmBeRJN47/4gZh/KHqLMCPdrPfqdd1ZSF7MzqgE2NvJMKHbmLth50HhjBjy
bSmn9LqHUOle5dSJU/EThEdLZ3a1204s2fpEm5TzBHWRwZSsypSDZ2Eog/Ghy7j9NCvODUO4AJI8
oPwQQTpgrcpkFN/VUnvOyTJ+8Xu7WeiO7b2hYDYu0dzNntVOjdYQTx+9zIEnMBzhbI2nYj+AxIH5
RFOKZVv3B7YaLnh2RjXHTLeK5aarIvHz52xuRjILZBoepUX1g5PnTHuVoXMY2t5Z1wprQreb8mnV
9rMVECGhruR4PRIRLnr4ipvOP8fE5ZeVObiLPFRfEofqKxtKhu1I+mlj+3m9lMxCkjgongtg26Kc
peOBtapTg75Kqr85Jn+em+gX2VMJoYO8fkFTtblqcA4f6iKvV0HuWJ/GvvjmZFb2WHqN8gA9NElv
S/A7QudhjkY+kk1uvmZh983iM/vEw6VD+xJYQGx00RLG5itq8+KhoIhpHbkuSGLPQTJTE82+Dii3
9uGbHFELQmBInU78Wj5rEzdIdEBQvGv7YGN7ICzhe4u+efxjjFrRdokWKzsCgF/HGmLzzISAvIIP
/WctCwyRuV46H9AR9bdIneRbuyq7x9Auz6k/6siQGRz96+wvtYXZhaBzeHXi6lEoYbwfhsg+QuIN
I+TcWOklKL8UVdgGi0BQL1pE/Q+hb1RD3Q5R5X0MC1+sW0Otjy4HiEvAW1zGHZssAwaHDarb5qWe
umApiEVSLVTFMEV7YbJou8Sh7FO9GFo3fdFmiVXIU+AUdcqSb9S4KVT3QwjX7lfXjUAxCwrOeKDE
W7uGGcVXLfHBs4Fr1WbY/xVY47YOKhJ3nfHS56ZHlZ7yGNj5rjUhWxgdSEfGRF+2LSLTIgvdbQIn
+bEYmmFnu8rBn4p8rY3ecUqbfqES9CAQ0w2bPjLsTeF3H0Mnb1F4d6NFk4/RV3iZrq5VOd9LfjxQ
OaMBCw36xlPa9gD168GjvvkBh1nMnAqFh3wEl54AAxmCMH6UDQRl2lFJYKWfTYmiQCuWudaa3I52
Fs6onVVRfhzc8lrZOdH4on6hfDy9QOysvhaKBoGX5jzocdmcR6u+ihgoT5nF8THyvsdql59USCe8
eBj3gQMDCvD+wjwpD35HpWJoZ58EqIwt2HSomeauMtqXObL1ZOu9eOjslsJ1BVCbqcTRqla78Kh7
3VlrOxfO+hlxOAMTQ48rtgjfkjIEIzVCXyDtsqEYCzy9dJF9L2w+s+nPYdEeXwfUlC5VGr+2WtE8
EGjllzQJMnyi6d9UN48XFFlk2zrqv7lkQh6RCTbOw+BQ2miG0ZLdRnHi6lEOQhovHtFFAK48JV8J
6+MhNGvce1FSLm79SHeGxdjoKaC6vF+Xg1u9VUbcrZHBLLeyaxs2jx9Pg182mKh/88pxKVrKQImy
Gfnxdulwaj36JpV+yxlUcUwC84lUsLIMBbKLoXfIm/FajbF1cTNQraJdm57xjXNdtVDj9qswrf46
tRlppwKazzr6NNX8DmNFX45d3PwQ5rNwHVh+ktA7VaSZFrBQ9ashoXimi5Eij5TO3yGNR8CJn/M1
g8nzms9XpKGvmZ5WFHFikoN9QaGUENwrZVfVzexB0eqvCaieAqWzlzpRe55B0ELJrhMF03l0CZbx
nHsB8ymesq5YUgZhv5SFmi0iYAIkzoc/1eSmuZsmBk/d0P7yd2Jy0kMOeDwe9sbIq//WrHNgyh6j
9Efll+5hqOB+dDv0bai6yXaRSYUV9ZlUJtdwk3HkHjdGaVSXya0dii3VjhhOcPXaqtgVbNWPuUte
LuTnv+MZQnKugEoBwsPpAilzsfajSH3qpsRBZUioL2X6WNdsQGe53se+j+Ndb6IIHwdeexmjOfni
pfUn3c/PasUvPUkH1NaBMxHlMpa2g+S60VnmrvMndQdWGiXzQk/XmuVUe81mNcDd8yNDVGSm2ZdS
sLzW1dr+7pbZszYiE9QUqopsjbIWVlz+4JT3EHIv/BT0vEMRJgUUTVG3q8f2weWntE10V2wHyx2v
quMGKzig9Q8qCUrdzuIfuX0mkwV0nB/z1R5a55MTwnNa9VrzRIKp21RpW4B1qcFGE8Ziz9Vci8bs
lnnjJF+rYliGRZ1+V8MaEYQ8Sl9toIGbHnaT4zQZsLRYYHlDT2jk9Mez3prui+t5GrfsDVGu6ksU
WpR3ump18E3hgCcU37Ug4UbpOkDxrcYGCN/FR6iI4zWRm/Eh8+xy0VvW11grgxdKEcedBnHqFtJT
75UzOlSRefAXNBYACPNsfBozU1D2U6ubOu+7D/CiHqRHZLcgxivic7poim03NDvVCdI9nBD2XiP/
cOJ/mZD6a+0L1BPeKoLIf90NBN1HPRpPOWHfxRB5/otlmoSD6uEwY0+EAUNwNYAWHNr0HAHUo6Km
bte1hUx1wGe5slH83PNwUd66eAoXbu+S/p5Hm85FccYyX1QVplESD2yKWh6kNZAKw+zFvuuIXk+u
ln/yUue7AGl6rbzYvBZG+A2x9pwCaG9RgqNeUscHw4Kn2ntEpMbt0Cf5U6DPkeuia/6yIc/Kok77
zinne6VGzmsF9dNa05JP7liXK/Ke3jWbGzDLMKmSO9r5tqIr8Hs02mqqwSyFfu1dpaPn2UDzY5LY
d1upDDbRX24s8yrSLSWudHVva98WS23EdbrL0AuCzUoQrt2izM9K0CBAMKUQP/VGegJ18dkBMHmO
DGtdhM0zFNTRUp/009R4RzMjjut4rnYuEXVfTmOoray2HXZe2uh7dEjGSzk30S4fCbmAMoh2ZeBF
K9Pu9A/2CJ9+PQw/KIabQsGJHVqr15p4+6JpvWItIEjidpkG04EMwjI0FQuhqNLYqSMgtrSyNWI1
gbPzEyVf8pXn96qlH0NPhwbGRQTGUMvxNFGsuswM0tGxbQwrYSVE6NXRoaSu6/pF0nbPkAVlO2m7
N1SF/XJpXF2shSOMBbuRs0mq4IPbCMIwjhm9zWyUqz6zjGvihd4mpDjbz6wtGanpRIFRvgssFG+E
XsH4E7VnURvZM4wK7KtR2QN7ZQ57adMyoC+wywIHVdwrRwHnu6YThppmOTL3KTDYJaM28UVVlPEQ
msV0AI/Np+OTwYgo6j91YI/YCCYflYa0g6AId91DwLzLqsF9VBE0VR2959CD0jx1r8RKI844YdQt
0yCLTmCG8300EbBwgXmsKmfSV0bo+ZC7iKeAaLhn2aTwp1ixzy0IRZ96tUelCIpH9tJztTOyEZPN
rikAvftqIwSAuGHIJi9t61dUvgiiJ+YL3x8bjM4Shvf86nazknL36lCMfCXymd2airz0qoIhbD3O
XnIgrhr/oS3/kh2kXdU1CdNk5Tj1dIVhylsYWjuQZTGm682mWvZWT10T/CsucoDTgnmxgEjOllLE
yVK1EHBvla4+DZ5Tnbou/XmVQrUAQzc0jJBeA1KWPrdL7kR8r1K136Q8Cc+1hZ6xolrlNtM8n6pK
Gr4G3r5rHeL3+XS2apsHQBY/tpWS8PPntsgO1kEDF4ZuhE0oIakt51HaWrcg0NhAWxq7OsekxidJ
R1QX1N92UvN8VVTjQwcd0FWF2WBp+GHwGPKut4TmUrKFAtb8YLq6gIlO/Ogaoa3gFTR5TPvm0Sv1
bNvG5qc+7JNz2H8jCF4/pN1YbjzXhy0mQoGo8SHdlFdwKkOTIy/vTes8DNUwEjpFfmSwVRuhCQe+
aiX95MOK8tlC3mJhmUr7xv1eW7axHzxXbo1SW1z7F1vlSxElkPZEydHuUCPWO4tHy9yVjYDUgypI
rxiKhRzSB+LWuVgpItWvRvMUSXIm1U6R5+EDvnE3qYTj9lSFkb6YKAjh1KvPoT4E3CTBkmyqUGNb
ENrdRgtU40bgVLcd8quDDr/QTOEk/QS6VvBF26ekgEegjIN01TmaeWgj6vU9wFwvWmg3TxynF+qQ
FS8wP66BSSqP80bd7xrtg5F61anOIv/WtcosW8ajiDcQuKCxkveDskauVdmmwHSfGrP4i9IJMGK5
EAd+a9FCkKl6tIoEvJyXTlvL8wFc1cpbiLbVkxizpdnVzUswjvVLkbnXEjLhhzJQ6hfPENayH8eO
Oyxd19X8LSmKeOW3/oNVlOLcl6P/kCMvDz9n/CHI4nofqWFJ4UaQfLATYpPEIaOdHE2oowYjT6pM
jvoKwlV5ojyrrqk+8fzYSfPg9PkpDQuQTRw0AUhOIeQNZDAto0lX1EPYr1aaQOCtwx1ORZX9mjXE
vgGaqSt37lqjqm3Lgse7kjjWa0aVEpBQLV3LubrXB1sYvrv1bW4HcpinvQHDL87s8JpNMfkBPGks
lfRDBGk79V+yqyNSuYaZX91I51yASTehHb2NqkGSE7oJy+1t7jD4Kwh/1K10NiimWNWh699GU7vp
Vg5l9jvprEYC0FM/p2Hl606hsjTbNtmCG91Zjtdf+mB0Nlk0lSc3ORZE6F5Q++o1VbzMlTQvWT28
kZ/zzgXMAjsYHmDXNwZx6dp0T0m7d3QMBTYWaWu1L9VEZdbN1BsieTBBKvhqqUdQl+bmkezIwRWu
uEj/vI7SFefnCMF21E2cXLDFi8gTq3GKgh25i0wb/spLq/9SlqGOMLphXahLj3cRvFEt6bBrZyWv
nYpUmO3l+oGYer+MvSH4UBM63hjwHGzkqNYg+9FWKeoi82hhAulriv4aRK7x1n1pqizY6WEBabkg
bBdndr1qlKregmbmueUG03jwkKmw1rHl/LpM50tTyyp9+YfDH5dmppWbZK72CqwnxG2DN5s/j6Ll
caVAA/Rm8G179FOEiOaeYgnzEgfjk+zFU148VKDzZA+MlXUyUOhZRDMn+lRD8uQOA3zn86oIdBqb
mV1rFduKcRl99WdjKntHoeTwbmbDXx5SHzDl7HS3pyaci+EY2ct3A0UQq4vKz8bt3Vm6EI/grGPD
Nf/75fyeA6NVa9orwgQb6rvHT+5k+6up9cRp1HL1rOqEuzod4GDMGTkcIZuIZkUh2VSzrJC8Sg1r
5sFAGHZyUBSSNu33VVrMSeYeedp3A9JZjsLai+jHvLKchuZvAI8CRBbrCRD1bdWG2DKwJ5JS3QIk
8yoZp/xQNNHPhtrA/EDkOz/Iq/vA3e8+8M7vP3C5Lw/cDMJ7uf59nuzefe6v9B+4vFvqPvcf3+U/
vtr9Hdxd3i3fBMqvt/+Pr3Rf5u7ybpm7y3/3efzjMv/+leQ0+Xlo/Yi+Yxg9SdP9bdy7//gS/+hy
H3j3kf/3S93/jHdL/d07fefyd6/2zvb/8Z3+41L//p26QVizOzQKRHtHtnbR/DOUzb/p/zGUNCGz
cnKEt1m3fmcmxZ/924Q/pv3tK0ijXOq2yv/mf3/V+7tWBSo06/vInyv9b+v9b6/PYYajtzBjduf3
V7yt+v5z+NP6//q6t1f88y+Rr96O09WqRL+5/7X3d/XOdu++f6P/OEUO/PHW70vIkXT+l7+zyYH/
wPYfuPz3S7leDXVubXwZFSs6dko/MyQCNjumvxs5koxjddCNqzRLi7xq5IS7r+3X8VEO1ySQ9l6K
LJshgqfC6Mxl0FjUVrWW8lhEKQRq7fDCKRgi27mXllQS9uBb5nE5Z4pM+0D2/Yccl3YfnqjNVMOI
JW2yaQbYMmwTEFgL2f4JuugLpB7ppXKVdC9cD8FnQZ2vaye3BobK9FzmMJDOXkaSoCQnRyNHAc4W
qKebTQ7rifkdOToCIk4HtYxcqgwH6pxLXV3fHH1YJVeNFbnwJFvUlxQTEjuc7MFhIqa6CRO0XF34
bizq50V1MQkakLePqe6Zu2PkVJdKS6uLpnXGNjAroOtydm80486vQDb8MdsZPIDJefcJckFWlBMb
u0SWyGof72vJpUNhNAQ1g+NtvSirulOcp9Dy/npJ6ZYPYjjrbCxububEEc3Rd55aDxQxoxcUzAL2
N7F66JEpUf9DuL5Tqb+aRrG1+L8dAeUGp7CZteyl4L00yun34QqciKd45iETHagKt6woOs1h+iic
fVk54a3jaZEHGma2l8BxIbgieHWbIY33aYozJUuSHu36jzk3z2as1yLN8uP7iZM2hvsuVh7frSW7
VmGfiXRbe62x0KpPEVqbVBE8RF0WPMgrwF4Buq11sPWBzJLXZvQ+IP2ENyXnicrS2fU+87aQ0T+5
bpISN43Mg2wmQmcHlJHNg7xCMG3cZ0q2kIPZbzfZ9U0zyCk4YUZBcTRis8qi91TgZaiNhRCPdZX+
0CuK9iCtPWJyazC1xlIO3EZnd3klJpWQtx6cpO/dg4yTvVFKKD3Aa/z0vY8mWviMyJBOwPZfBo2p
MHem7n65223whDp8WnlBlsdXt3Lk/mIeGoag6gQUJvO7/v2+bt2cUj1KDd21fBOWE+h8InUGw5br
H2RjFQWK9bf2bhWJjbWgJoRo4eybgWxB+HpE+W5KhfLHAmZVEjBIRarcFrxN+mPBeoDrVYGhYaXD
jH405yaOy+4ou/Lq3ryzUacHbSwHseV94L9a4D7t9hr64G0KqO1yDj71cMo4IqKArGfXUA3za2zl
nK5iBCXkAPG2BA1qRGoLONLhpXUPlAIgTin7YE9/Gh0rfEFoQd1IO+gx73CfcfetpbClXEbOvfu8
65bBQDWG1+4nNfmkdDmZjNKCyc2Mk+cIgNredQgaqHzDPlS9sZMeFHB5nLm98OrMMPa8oLqutNMa
SJUDhf8MJ+lnOEk3Auopp9Im9ThfSmM7j8iru4+c0gwbZ0C+6e4qzX/XjSRE5b5Sqk4Pft+Oj5Nn
Xc02Ey8VB+5Daer1eqzT/EtgWqSUAFgROhsheZtTUGrif6wsgKtJBf1a3Lb+QmnHvQQbSxSybNrG
9ZeW5WXru03ClnOq6tYZ+K2lHLjBk33Pj7eGy1f/D9Bz0PbJHubFrzfHjiruJoIxF4Er/+BVnnfg
5GrmC3kpG7jYLSAEDZr2N2tNmfZQ6dbGuHtCduojwzn7kDdCJnZu5HS3aiMAloQFSrsZYAzNIVRX
p6BFNidqHuoS3md5JZtyzKi2zU1QHX7zcyD5fZUGgBxgcja30lk1DOSgkxBO1NZpLkOevsW+50A+
nAI5VdIR3ZBftphU1kUOhPPVP9mzIX9Lf6+R9C+ELctT65XJGe7/5NzVzqrxCH1C6vXTJAenSkzg
SRqt3ENCe1IndxQL6dMIENTkPVGGz72E+sB5raxvm2grL9PO+u5GerH9wyZfKv5Rwgt+ktcKIdNh
MDKI7kzvkM3NYGswUt778gqdYHRJ7Gb33q703uHvbIMV+gcF0Sc03Wef26rSKvtyjmz6kdKTpRyp
qlHdkVXuLVu7mmZYvrXEm0MVILudhuYrUY/W7sq3IMhVFNQFuH61eNOQkL9Ywn6WM+LSTc91yaax
NInW2h03GpOS62OYh/5RXmWi/DwGrr2RPTFW/jFogCTzcP/lEv++utsEMFPUcHzUJ+bR+8BtslxH
rvju5VqqdVZ5m82c+P8y7+78c26kokLhRBs1jIptNZnBo6LWsNBXXvqR6N0nazC1H4hre5ZJ6tcN
4ufUSdpPXp+Q0on78CmMXe6ZVqwc7dZOj+/W6SD9Ooaihu+GL/FJUxtnL5SS+BO0A4sW8ZxThLzE
eO5gBdz0MdBLsAh2/SFOFG+dwta1cAiUkzDNkjW8Y92pmxuSdX82d5t00VRtndSusr/b5YR7V7pJ
W14a9m5KPLTa/mVJq5z+fIX7fCMmHdFm2dW3LAqhUsQdHFjJt7KbqmX24GXpAwDbpFx2OWoWQYja
Vmi08HwNKHBpRjQsINUSJM7/pSnQ60Xv1YLbeyGHYqHBYy0vyyBDBbYirPaH0a8Ke22IGJSb13Sb
SEu0ueQgfJZNZ0Iggdb9o+wFFQQ4dw8xuwk8Imf65cGuCfyjhry3VuXNirRjcK4lSVLVpmzb/WJY
SyPUmeF5lIRI6ewkjf/sc59z92lm2iU5EMdGsFPB6sEgVBqvcIUkvla+9g1KdL86v0YqpVI2OdVR
FMPM9z0jKNYxVA5LeRu83xWLEWbccB6422730XnAHH0C6fNtVTb3pe4D92n3pe7OBYJNxGuznPt6
Oz1T6z8sXDLuhylBL0bPnIBcKyVFqeN31bKBqyTs9P8h7Ty23NahNf1EXIs5TJWzKlfZEy7bx2bO
mU/fHyDb8vE9t3vQHmARGxuQrJJIhD88jaIRYQx32Wkgs2XuqNjWMWqE321h9BXHKtHRrfXoKluj
kr9IniFjLqsOJ/MXMxiPGAepz/W07uHHNCDpgCwIu3O3MFZ+Z4f7HKOLU+agwsWaqExW8hJh8alZ
uAXITmio9aad8rFZVIb6M/XWfu8qr4ZIaDBMrFVklV122EwjILxEKZ5c2MYXvzW0l4lDz6WROOYe
1JT2EtaOi9p94OM4XSIVpprD0hanrxaWr3vLqL5Vs+qyXBUxMI0BILCu3s/iHFYWZqCZ+6htv8la
J85sZW4Edec/c8WY9+7ySo6rFUq9R6UrPY7JUMFfZz6l8TlczRrAjIz1GmzN1vO97VwVyqWEp7ue
2h63uTEol2OTaYdZFmkDwKkQdoILGfijSbQXaH0cgqz/eSVT/sg2kugjL9R6B3qnPugqwpK/3Qal
5aCsFlFx5FgkPMpQK10Jm4yjM1vNhQT/L39CmVzbMOeUUQd6jGXhHz1GrTxathMcbwPIlvsoc47c
9er325j6hoPyOUiXVlR+5yi1fOYEqnpWlPQzZ/39yRQ1TbXGHZBJrKxERlnp1XMRdSukz+cHma9V
M0bEIxQp2ahYdvOot2zdi+6yk++nGoAjvL5vL+Cm2TnLLbj9RlkuB7ZKFnbiFUeZDIpg3usTTCH5
+jhEqPvJ5VgS4WqnN967pjbOjgI8VladAFHluYWVI6uV5zQL1Uyccx4o6vvPPn2vGWclQ2fcrzzj
/d6HSWz8oOu4/YVoWkZO+jUDg3MtRMERpnYN9cxaj8K99B6TDZlZ4JOQ4PIjq7KQKaEZPY+gEw/3
kLyCMzrabM7cx+Hs0D34OZK/v1/ulqnDNfdHD6yreAuyGB0TBfU83A6+0h4t1p4lagN6e9THemcP
wbRztbZFnpZQqtsGrBVZl5cyeusju9sNh4hAcatmHc7gn7u2+I8OhQrnM4mUndaxhJBF2gc+qCtR
b1RFvwWhu/xsvif+FZtFj87uvJ+dZbNppPpWA5f/99BW6rkZ3p7/GraE+rIzJvQb0QVJVwmOMx9a
5w08aU1MOu2g+NDcV0SRnTeEzupzE2MZ6Ixp/pH7U7l2A+jlLLEReq7VhVOo2soTyHysoPOjJZCb
8krGZoDowIpFiyyK31eyikwazZ6VIssziAdvMexV5swndKm7By3M+gdds/zVMOB4c4/ZahWcm9Lf
ytAA6RKVWSHpakzuuJdBWcQIQ2xtAB1C57p7uBf2c9z6xQPoTIelogWJs2hqD8A9L1jFtnrOLNBs
UExXMfKau5LT6reu4RNqYgvLYeHEDP8XdrXftUdTVIcWBCsMYf8kW203/DJM3nSRXUHAXrNarx5k
m2uW28600yfZFintAgRO+qJ5mvc6YD+MwotnKy8RSnkPADabY+GDSBW1DGmD21XnpZgQaH2zlw2j
FdQPXu12O5S0mI+I5HtDFyp7VTM7DC9Ik7ng2IJNFwBMuefK0TGRq5IwvPW+tYU1cAzF0NZKEPgb
bwjRIUiD4ioL1cIaam4x0JVVDI1/NjRlgzSNqgabe3IuWrGcGFZhUiI993uUZNSKaxDq3nroSgyC
fjfIHtbArl2sOIgxmcrGRml7z+vY+1zDNUaIU6peUmEuy1UpZS3v9XszxoUIXsr61LbVrjEhL4fJ
vC04/0flKegffEPn+yaujOQc4wF45Uz5ZyT2i0Hs+vAHkgmioS/bGgYDYFJ2i9e+ksLTjz10AhGg
3Q9e6zxMooCViwtwze5YqkXOQ5hZzoOl+c62HRNncY+ZmqKdYDgdZUh2lbnI2CzaXA/BKDKabNSC
ILq9zD12fxmvh3Hco01z9EKn30PMhpyelvO7zZR7lZkd+5Gi6qJGBW3ffBx7pXlOTGcbqPoM1qQP
jikI02Ukq6aTrNMuaHayNarGL7EvjupB57xWfHtlFtoqCN+zIMS0gqGrRss3yHJEW1md4woUpRZ6
Z1nVahCfSv6eG2F34UmV3jrhz4LyMEoNa5lVGpayqGvw/LKaOwh26hhumxVfW7sscFpADmjflE6+
5aZrPHPYwJ0cIYF/Ihv5bQTxv6IROC4drL6vf+Wa6ATgxUJunuLyzvRxBXnXW7XqbBx7UcgrWURY
UR2dKvQrNNBpUYBbLXojaRHcpJrUzZPhtfH7kLRe/FLmXfteqt13rYs2rlNVj+Wg6i/Q0oFH1g0z
xSg0XkbQHqvAGvytbI1M1vu4lhgAMEiecP4+Jj4wqUQk1+whPkABP8hG2T+uvqUuqyEZCcv4U1Ar
KFyLbKVE2H9GWF61LHWV8lN7kgXkK9UKnwarL58gc87sJamIXc5+ki7dlOVqbpoIo/7Ob/tia4SW
ddEd/bufYUg2Dlp6HQrulEwnUccHjXjtRCEbxjy398GYvbZ29SskOuS5W55rO17e8js7OMThfO6k
RKkQn5dX96L9j9iUWf+vvHu3OOb7XyjtuDLTIAEr7aO4M5kwhgXnVG9CHcUgCnnVl5yTLGT9r2aw
oNEujPyTjN9GkF3+yrvH/sgp0erY8Hv4rqmVziSDF/7jle5d5NXf7yY32RsamdYt/tdEOeJ9bJln
hIq1rriroNSNR8BycFGV5lublBtLaEvLOtImEeBhAI332DAaeBj9URcdOxmUfe5F7TrxoSwH5RHg
oPXcN/k3pbCGk6yx5apvWJtZq57vzTPGIbsoKcZT3rkaLjkwNSY71vE3zfWrjMmizy1ELl29WMtq
qcxgd6t+3rNny/e/q8M30NARDDWtwyuwyDemN3XnJGk8eCpRcFCE8iuDsnENQCic6wAMehBe5ZWl
87QptA515H834DLG7rFvvcu4PWcxMhQiRUt/NAMHSXKMrHBDxCFGnducYuMgCzf0NrDMrScODPxv
KcYkx6xNi6Mzxo+RaWXb+HdIxiu7DsvF35cjjHaifNC33rL9j6Tfo8nY/z5k6Xu/Rm/LYAvIyV1r
g5efmzTqEVqAaVDCMVlEdh9+z4F5QiL6wV/mw0Ab633Winbla256LQqUBBH303eTXWlXmznayu67
cgl13+PwoZ1PoQk8e1OHUImcxhlXfwTlpSyMAIB63xo+cC0w22C79fl0b56QuO8Wnc/HhG/yl3tD
hDwsTmx4XqpZ8cTTltsxcqSyBlPCPDbF/EnWZDGUpvjSDPVab6biScbUCCGYenb5cRPyMc3mqDZa
yzZThJA/0bezYnTLeyzLWncx9YDV7wONyVdfw7v8Nip0sAM0uXghx5Cx3ENb1k/HeCNjTI6iZaVH
7Q6dkWtRTlh8YLP01Hv2eEY38xyLGjT56mlChX+DaNq8klVZsIf/HaB8zO4kaWljeVefE2/ZSYZa
2NZblA36ZY0wNDzhcQJJ5mPNOJb6NQUdb5ZzdGlFTcb10DaPzB0OsuaqswlKUZ+qrYPl1kIGb0Wj
6ldfxyrM6FCak7FwUI2LOcWLJqvjte0p1SUqLU5nkebdpY5mXPh/uwCeHe21tzlAUXsz/GcqtWWG
GApk7t485GZUfAkriKsuqlSIHSnKOpkr52SiUHLwGtXcOmyKPPTwIVdIsKjvVhF95YSr/uHEWxw1
gg33mXrrwJ576DzdXhZVQMzuOm9RMDc/da13kK22kqB4n058xfEatXcqWMh9isXNytBr+wRt/juS
CiEECg1LbxG6F/eYjUb7rlA7+OZkyLgyTmWPlvWvbnA3/3+G+69XlTHxDll36esApHwtji9bUXTi
5FUWkI1WMYDf0z0kMwJ90jadrvIHFbkyJvvLKkTQJ/Du1l7W7uPCksnRAtkW0KUOHbByYbOcvVR9
ClnU+YyUvXdtOGGbmrzaFboaXfKhhf1rGfYju0E4T3k+4kr4kC6wxbA+j1b3PCR8g5WxWVoDZ5ys
8o83fdU/pFbl5eRl+rquTKgyQllVNywKeSUKmTILddZO7FpHc/Zj1svpyh0Nmesx7L9CVjlU0Crf
A8SNtvDL+10V+TE2NupXi+/YLncd5HcKp3gbISBtPXee1rLajG2/xqgp38qqPw/xSrWMeC+rni7E
rzC6OE7cKt8ClKygGyG9Vamqcsb/GVxzjvxapbr666jlP6u12G+VVS/xfKTI+p+tspo9lOZ6CtTv
/Tx7KL/aKq5DqQnWt80T0NEDKxhbw7GE/8wqU3r1LGuyyMJMCFno3+PByLP16Ox1m41+tg0M6DCq
cbsSk3WIMdXAIRBEM9lgYuVwa+WnZkJREtlpbenrUh/Qnv3d7FWWUa7kiLdhYdYuptxX1i1WMcs+
7YuDlWT4BGIXu5rBn39VLUQYdO+zMg/WetbC6NDVbv5sJMZXTDyzbRkE4HS6oDjLwvXH9jS4V1mZ
mqrqVvdGQwm0pVVjsTR21bBD0PDNzyvIhF6tLzzdUS6tMAzhNCC45ilqS5Zm/BEvqzwwF4OL+GTU
duwbkCZ7oUDb7+cep0uOL+JPnY5GpW25X9oh4EGXlOjE9/AyuqHt0YwovC/IBH3Ryr5+No0pOTBV
0tZIPA9fEqbHqeF9Mdmp46S2VMHC6tqTObvfZT/WATy+oZ08jjAeOY/oTJ67kXWTJFPHZ1Oztc8w
SvHuBCKyl0tHWWQshUKn5DElVpOyiCpon2pbYRCeOy5Kw+XsnEvPXslFqBsLu7Y8WGp+q16bJFav
ReN/qqNA28uaLGRjnPiLAW7c+R43dN08daUxV1hVqo33Zs/GfLb9aFr0KqaCMyJza08f3a2sZor1
iqvzEjdWPDGEbI2pxSGfmh6e5FUyh1mzkJdB4CbN4t6kui2LlloDGU6XPxJ/XmL7tzBb20PNcR5P
sSgCdmHyVW0MH05hd1vZgPuWj/VJVLzbZg7jsKzDhr/1AHpIXoZCdicWphbigXO6FULJ51a/JXUc
uWl4fSGIJTDTEhXdoOemsfwMHTxG0aVW2CrGz3XWd63w7mmAy/NUj41dm+n6q9r7P1uRvosP04Az
HPMEdwGXLvg6O8m2jk3zBwr7+ybu2ORDpIHlo7+3G6d4kBv5qV7NCzXIw6OsBloYrisVaTI3cV6b
ccYfKZk/275bbtJ2ZPPRc+oPES8qffoMZRZZVr7CHO8sKxBSh0Idow/TTRAz9pqXbkIFMov67zLs
ZkO4LY1xYWU7mzXaAeVulJrFlfnv6qSMg7AvpPl2eUsPgVuZFQ/Oe5+/xrlla9gL5Iv7mIHnPDrw
ILZ17gwnJSgGDO+xsrIG7drhZW5i5ktMtibqOJxkUdT5izIGzjZpYts/yxjSIGBo9LJeyB6ATCK2
p8WoVT4nO43znxLzV7y+4SSV6bBJfpO5+AM680K2WlH8qWjUbje3mg6rQfSIwpaToNKOYOn9TpQs
MCR97JPVfmEZmyRIW/ZMaEomIXXLIcZWqRN7U6Jnhtq1rqmrIGh/lCVb+Upa4RMI7wVmxS+zd/6v
2L53w88GaQB/iwmFjL8a3NyB/HofRmZLl/ibcfy/x/+vYe6xm3387x65hbIKv13eTSTeTSTsoWX2
/b1aof4UmLmx0JSmWrHHUDzgMJY/OOIKfAEEJvsqI7KYQ1zk6sF2/kj10nZiPbS7dfk9wlhNGbcx
v1vLnnJo01X7y8RelgyZWR/ieGGZbCNHYbyZYyvwFhrP1XPpDmtNVmW/rEwLjjNVc6MG0Mah+fXd
KQIRen9n8tXh+zrc8Od+e2/w2q4/Nmw63t6GqQoTMGWFkbPzmLHt1HlslOpW5T6mjWeewb0cZJsq
QsXgINRhTMyORFU2tGU3rGvN81Z6zDx8yQrOXzS0Czdo55bDH/VqI95zkqNwV+gecbO5t4P9a/eo
upwdN9m5UWddWqtIeb5mHIFqjQpEB2WDSzyb1kVeuUFt7IO2fb7lyS7BkP6T+/m8y/hnsPFND4ef
xK5tjGhhi1Fl3n0ogQudnLI43F5SQysjgpW1GsRp49B3ARS8stzJKl7nGAFbUJFk1c2Q+qi7ZwwD
3CP+Es6t+KsqG2Ss9+JoU05hjPIg2D8jHtIF/jb1Ix5z9WMUc+ZlljqMr2Gq+Zgp4Jn8GZPJPAXb
VTqg1iGrMk/2bWPmHiYbzLe+f43XNGG7LRu42Bqu50ez6H8WXuccByYNUOBRWoJM9atBWJZXGCEg
x2nFTVFv0C5HcwKZwUqrgpUc4Y9LOazMli0+CiL80LBGmlXMozDfxBKzzPCEb2PvBGWaTbbBwi29
HDJ1davDQnVPt6zJC1CwsMOvf7RYslMh+qN6zvIbniDT8JT5iln7ynGGVcj8isJKSgUbZk79EPTR
tUMyltEpgueK+rxxiLN0E7DHuYsdaFVzWVkHzmztXWAOT4oxwLJGFXlhzH27YQE1fU7YRYB/On3o
AZoIfEPaTZ32t3hu1/MtPmT6H3GZPwMnueWbaaeccVVEkmVEPmmoqkst3HXThOVxW07RYRbeu4OD
tYCGgd6mEWa7BguXHb+ocCVbA6RZT76d8IASfat8sh9UJdp1IhfrA/fgBv4bEqbzY2P3xqKpUe1B
Cw4bB8v4Ymgd9hhBHyFnbkJx1Rt9kcZecumjMn3GcelaoSb+CZhVvrGDRkFgzSs/eTCZ2T8qIfvh
0c6BP66J2RmKZn1GuhoDoQoToMGtb6HADhEo4iS/Pmu1wl5aBjxbJssc2SCrsigdeOx+gCNPEArN
l3uivFKEpHMxfLsPL8NykHtsCKPPnfMpHYt5UxtNoG2q2Ya0qLBcW2FEWi25jzZMo0STFSfVaewM
7uKZF6cbNpCyxf/oBZYqPhiesboNIse7JZlJ/64pRr2LjTi63Au7AEU9TMt7BHmk6IKOJV4Jc2S9
sCUZ7GXsniKvmtKdl76mKat7gza5dGPXNNhafQbvULzYLSgvixpkB+pNKyM1/3wXhsNWXFd2X9w6
GQ6BP/UHT3V+FjImq7LhXv0jJa6UdPFH/fcwyuybSx9braVsvXf+X8dyxAsrbRnu8GzeI+0xb6PR
CRe1kNBqUfZHCsAtV6XiGcc89JDeklJbCaJR54TzneVkRWz2+vWk4nJJH7XgjzLN+lGmID8QoayE
AVMQlNZuTB2H2WOtfBoGbQ9zDjVuNRw5/BLa5SJezdV3I0GpI4pD/VK25qEJu82g9Ie4sYqvYeY2
PCUN5TWKzWo1NsrwYKtWtHXQ1ji6WE8su3QqsbbTEb9v2y9Z48SvRqk4DwVE4hy5t1ef85iXIjjI
Jlkg/QCkWW3wDSSbecVj05gLPHe/VXgFvySGzvPTUJayZmFm9OKM/MjcpFtNzLVXjrGwlSh5DsKu
f07GLF65md9u08zun9WiiM/cAd9koyzGwP/sMls8yRpyHM62MeFuxirbQksGc8VgnhP+HGxu0m7L
RvB56loO/OaCOYwQ8elRyAZzIqoon6ydVt9WKWpAUaQMPIR/OfFIYxwtbRB2tsCX3huqpvyCzYuD
xDK7AEoWcso0Jg8SaQXK8Fq1WfIgQViirRE12RbE8bVRU3Uxtcw6HKstOS5M1AVY/fLJKcziibk0
ZIl8zreyKhuMAp5wHDsXGWqsvj7prfNyyxedAkXYpQYsetKpj9PlYLZfYy/ojjKFkwz32s728t5B
U9ulyk3y1GjmInGYBCdl1FtIBaf+3suUa1wHCoslgJ8XLMv6SzY0nP+rKaQVHynPreHAWcCjqN76
vmbwIfrNsrJCjsjEwzTVE7SNY2x/RE0WsrEQGfe0/3ts6nHhGxvIvYmyLmwXdULW1C5yI+spztzj
OIbVFY+SaolLa/bt/52RMcb47zE6rcKTxCiCXZWk7XMzKR8+7/FUiFqdd+FuHkZtqShm82wUY/uc
pB+6mSZPMmLhMYKToTVsZFs0ec7FHNFJCpr2MY11YM2VeWFtijN31vdfBx7ZoaXEH63jGZvGM6J9
kaj2peNmYA+uf6x5zNXQdbkcZ09ZuyUASFzfXeQwZ8yW5lZ/nZBeulX13tZfu953/qjeW2Xyf/XN
2fvboXmbzXp7koWnonzAQ7dAyvFXTF6pHYoXbAX7nILkAuA5ZdjqqihLrm7BTqBJ487ZZbYxH+YS
dWwpyt7hgMQzyXnptVnZTX0HVD/Xo09qZSwR/Qy/ApwEDha5r7oTY5FYgsFJeoRdjehiDYp+SVCQ
gdzEz+SUBeX61mjHrbO3A/U9hNLAUY//VjTcIjx77rY9BjarwpuNlyo0myPHH/1CVnXEwR+iJsGk
p1a6pWG8a3rZPcu2GoGFRKnCi6xp5VQu3csccSt/QAPHPU6JkiwBAGAvMtnTua9mY4ndUvjVMZwN
MyXrvW9LVEV0FLLsSQnfSmEIJhJkz0QYk9Qjik6yJ1Pr6OtcWZt8cqz3YRjKbZ+swwDp7xnEcP1P
VOFzOLWa8mb3w9faqpOrrKn6W9O16iuQuu6Rw7VzmhY4f3c+J5l6GixlVc+HbAsU2F6D0/vI4Mfv
q9rOZ1D2yrwrQV3rKVtDqiiscERz6vfVmKGUwWJg2MgGWWhlat/yHAQ/joiGLe/904ZDFOyPugYF
CD/cODkuWqPbsTKup+TidarOHTPVnlBqHpZJ2bh86HOwaJzaRI7LGJelGxRHu6sq93aZ+WVx1FyL
LWinRJFR+dYZqHOz4VZgNTQCA594ShXGgC1O1w7Pui88wzMz/pb6/pKtx+5HFvcPJmJUn+aJH4xp
VOVD6yXlrh9s9gi1TL8YcaWuQo0DezS7v8hOk7svUSH67lhDtgjVvH7Ne4zWa8fvF3WAAzjngz2K
ovzmmsmsd21idy/sSQivMbDtsrUuwoBDHvObbHSKwHvmg5FNssDu/A3/bu8sa4bduEvDHUCciaGR
Lv7PsWRjpczuv8eKMDwxDc07m6KzHCvWX4I0M1dy2623uhR3o6j9uV/3R70fFXeZdSgONWJu3epo
f8zowezQirBeUi12NlWfJ+tWzLX7uEb6VuEO3IuqOhrzhV1rzn2pKVqpP4/Jo+woB3Osco+Dx8Az
j3YMgirYWpl3lGOpxvjfrxS8lkHEo8cI/FsR6K0FdDRMok3XN91Ctnh99bNZVm85atZoe3Ae+3vn
uGRlEaAftNAmg9toDcbtqNt4mwFj5Sww5f4qQr6QPVdDbYqwZeLylp1FgGsVLT7MSOSprvbJUkNg
xm3nb4agmD4bM9pTv8JdhdKuDKvOf4b/lS0HycWe3r+yZTiM43+8Am3jUXX7HSsna5ugRv9iTsG3
3q6nb4iEPCkIEL2ZemxBrrJUmJs1y59unhcyA5nFzdB7sDn9sATQ3r0bsTYuDU7gz8wmUV5VlbY4
y3oHbnwQulDe8I2pNbZdhfkjD8oLvjLup0GvcTuq2NV22E/d1ujsHJymU0597+nruRiaF4TNB3Tl
mvFbURvixmP+YGNoi+rwosu9+aUH2II+iQrGS3xqVg3c4z/ieKidW7NUXwIXLdjBsn7mRxhF3fPv
cZHfi3zfIV+OLz/Qf+ffXzdgnL/y5fv5d/5/jC/ffy3evzMV65EDlBfDs76HRjd861CBnpMUfxh3
AZMuQvDfyndsGejf8E//Z4xN54DIbc+E07J2qAfFG9/1p8/otSHFVivvjo7mcSXimBdPn1HkWZq/
4zlEu1tc5M+u2e/YPWkXGYYrx8ZM6nqRZop9rAbDwcCj11eyRRay4V6VV3Vj0OWv5iLuDl04jrt7
fNIGi52yUH3G1hldpizRP5V98+pyqvoDvd1McdAb6+ZhN+JRsxyRYdmkpVcj7UeBn1Z9klV5JQtl
4Lg8MNsGJRQeSQoUrXJuz7JISq89R6KQVd8arSUSL+3qHqvNjn1sWQ+UOd4YZjAvZD/ZRTZMJaqy
cDpr5P0d9VM/G1i91cFr4VrRqR8c7RafYiROxtTGTlPFkYS1gXnpB+RfkjQ7VE6Hi3oKmmvr5bh7
o92unNjohTfnQEWeDaF/l8/PY8TyxitYbjnTM+4g87OLdwGU0h7zRRGDdjNh7MqEI7Kh+dn6A+S2
6bkdPSRwgWWgfOzV1TIYXRgFqX6RrXYkeFagxNaaEc7PHUJcYjXMZLJdGqrhfcTh9K6hS/gjTR4c
lAyDhW2Dj5gFTxBZ/XWXMm/RC2AHvdp91mG4DVuc58ILElBiiWkMWPmixDXuVCcEGaAh7KZW5UHW
RrZGrvKqujZ9Nd6uFZ6xK0tP+cxGgEBw+GENZQHU8wpm4rnOy7HY1v3ElBlBvSWHk+PZgraVowWF
0o/Rf/WbYjmWk4nebamsAzWLDok2zE+NFSM5i7DcblQtb+22YbNxRxxjNSUY39pECD62ebjX4258
m9xYW7AAzPFhoHWuEp4oGOCZWTTiUlLxxPhdYAL5s8r6KD4oXoUePVpAF2hQ/WvjdEvmIpyaxBq3
jSTAE0dU4dkjetfnq3g0+C8ZjlDXLMASswW/tstG/ygV4SHeJN6VA7f6aIIuwRtK6eFLhuGGwdtF
1cKOyF1Xf5QFk/uroWpIGQZol93iyA6YSvnQgNx+LFKIKZE+I7v9q4sZVQP7huHHPTQj0rlTDTa0
78NwToqxDU/GW9cGYcplOnf5SvMxQq4B45yTWTfekeKvArV9Lyw9uLiIeS5kWE10HDRM+0ND1ZLz
fneDBTu4qYQNxZWiC7iymu/rpPaUVRfXrJGK3NzMvZZd3STIb0WG1QnG0Ehg20BRLgXIyq1q4MNm
Nd10zYLehn2jOZ+RaN6UZlB8L4b2o6i18c101GGt6HFzwuFtOBVtUa0GvWtf+irzVxyRR7tGi+Y3
9heA0QQ15ItBm95Ct/usgDWBJkhNDSzmN9nwbOat+aKCneLPO7/lOPM8hLP3JJMq8ZWB86AtnAil
ZT3vtoo6JpvKRL8P7sv4avTeSeG5+8V20cE0RsA5UYTrJJRMdOnGof1STVDoCid1H0eUxY6DBg5g
Aqn9pWLzzfCc8h3l/XQXOEG0bVqr/SSOjGQCLr1o4E55f6h7XX/Wo+qtY991G7AXsKuF8GvradqL
QBxtktqJDpj+QoJEzGqJ2Zf+dVR+VLoy/QOglLsffPGn0HOinVFGxs5tfPWxDdD2Rnhs/gf8EAJa
yrc6cFNwN43+EDjYVje9g+UsUIe8aOKjJxSkZeFPs3oC+5NtJgGtuMduVy4i027LF+rWYonEUOMj
dgyToPN7HD4bGyNU7NWqMh8Pweywtfj3pazLQjfN8aBCI/mfSWqrqBw7B8N4sOKKUQAwhmCEkEpQ
AZkZkdZfgjqyHst67B9i70tsGtiqp1mYn4LJf5Jtjtdaj2HZq7s6B5M6QCmIl4kVmuu+sDXOsEQ9
QGV2ya25QPaNdM9E47F0t1mFyt9U6tpurjmShszuMA/WOPFpZvDfGFj23UPTRMD+1eEiawjedg+l
7bLDnCf6WsZkIfQU8CrQLhiZMJSMtb7+kWlKe7hlWB96FhzYoZjREu3hbhVgLfCOEfjHSnceOb2P
r6nqYTITuo+ZUTmPeWa1Bzy1o4WsBs6oX3FTZAuvd+cvjTYcRh2ki+Il865VTHPDpEP9BAAR+VNl
34zKIztP/ePoVMnBtXRvEfjBD7NMxJRPeFhbz3bF3KTl3GwxoqD8qidxumr8quH1U4wAQAmenYYJ
i+NAWVez2j12odpwYlv0V1/YFSAROz13HSjByVSyjyDAttlxEKqzbdQF4Hk/ln6TfMXFL1j0mYmx
x4CkWuI2OmYQMdAMp89ekIvFC6uLnceOjb/1NAI/hDaubdqqgY0B8GBn57px7Jn07oOej9FVxT1C
tdudOQ/JGfo3tyJ7TK5YLfJYZBXwOAkzkyoo52fszVS2RzBkGx3XQntl1D7wT0hgHPKjdhCybUOn
+sdUp32ZCxF+34Ix3M1YHGThtLB7zXmdbexxo65mUR3UMKT1ZOU1Qf0BAglnCKNAfNhw6o8yXbAW
Cj4m1S5OSImkS5mVOnC+jdTFdkR0QvJl5aY5sqh601+sxq/5Tds1VqiV8uaGHqRIj92JQu+frUBZ
qtMptC59WkZ41oz5QcdC6ZtR5v9YqhV/UjXgi1Hs4iur2Zy7pukMUNZG6iIL6ou069ER7XdstyqN
hTo0/dUVNDLJpJWMW7CYPXL4/ZMr6LgyNCQB6ixprx88Ny2fZ7iLB0ym+0VVJ/1uBBO3wR5JvSZt
FKFfoV1kDaQswBRRoFzYbhP0iXlCBma8roxBXyhlZj8hx6IvptH2P/dddcUFwg0WPGptIWjLq56j
PIE5UuXRJjcKnpSDkSiAo1I8XfXYgZjROme2qYx5FUC4Yp7YnW7Vqvf1TWshyORyLM2fIY43bqKp
6kFNGny2kBldpLpfnWWRicObmk9+vAWTfId6jXmSjWpmoj7CHtm6sjDzSF1QIa0ZxJfUyDa2gvT9
BA6Mn3FhPsS9ZzyERV9dIBii6vor1IirFoVJf5yc4z0+Joq5tJu+3GhREqATjWHn7jYcd0SwO5N1
G0oOjOVod2rq4YfWzGjrj2HxPbs0g9t+VxKrW5huNT279ezxPzWHAytbbzW0xVdmADYuGhwh92oe
chIGxU5W7w23KodXidfk57/io9mpqxhd7ZVMuxdFwRaGmT/IiOlmpbsaJ61b6qb3fwg7j2W3kbRN
38ofvR7EwCXMxPQs6N0hebzZIKSSCt57XP08SFbrqNQd6lqgkA48IoFE5ve9JlsP3kHV/e5BHgKH
r9bTO3UviyiVayj+osQz1N2Dwl34gMxltvUdB3f5eZSsQ00T9roWuQfZr28gvsSTt7kNmLvlepBt
6skbV3JUX5ndQ1WpL1iS5idZNTh4zXZ1dJaDwO7luI0Eu4IMxVnrCcSNGs6VRtUTjEWWn9lTf1f8
1N+YluEfCCtrD9qEvKvsMdj1V6Jb6mOtOtW+EnW/8Rq8gtU82td5IQxMXnTvXDbw/VtXnFAlQcIV
L4GVMGeRKqwJV8jAVnvils6bxcslLGzzJQi16NSDQVsWnuW8GUHNVKhWEbvsXLwID/uT1AmWTQ5i
XtOceF+nhnYCnxZuoyjqL3nTFGvURtUHovXW0qzr6KUsQw19mRRdemv8UDCE+KPuon0RGwbvNmfc
ht7kwSvh0AZMzm426uxuiMZbHsL6yfjuicRZNpM7Hcu4s5/DxFoHxUQ9+itbbUI3VWTG8J7pRKU7
ZF09IhG4kBukQObhYw4sLCiG4tIWU3XvBf0XObxwdGuVCmTZdbLXcZjeEWw29q4L1Lwthu5s2Ha2
DnDbfRKlJqCwZuGX2sI9Wm55qn4fdr31JyIHz8KK8/cwz8ulWmv6QzaM/kZesWfrcbuijW7rWUl7
zKcGK38qh0EA7dfCLyLo7vRYZxPFFTNQFd80Ml7jH7P3jKEHzrsVGvwevWWcjDQwH4MeGEaf2O+9
AZRFQX1gb6Ii/aj6CbtIBAqmQs0w9MpuKDo/M9sjM0e7lCg6UK3tcsy+ek4ZYkDlOctKq/Sd71Ls
uwSxpL7HNZl4DRjqxtyGChbhsnWI2aEFQLKXstUoIbXbUAvx9hNHxdWdFZrF/tckWPPy176WrdZg
2pWqJxHWyWVUzGymqg1PM8KsyPV9VVvjM3v94uDrUbCWwLK/14dzvQSi/b2+YL3wn+plf2UoKjKS
qdipSeRvUlcLsKA3ouegM5RtG6N/YHtR/NzrSnGwdMwvZWuuJQr7jpE30tzqujpu6kNyN2lzEqep
v0q4h6l0yaHvkSn4RH/IOvKdpON/oD+UwUwOsk4CRGRDLcgL1IBDbQOhYxeHtjtnMkgjK5H+XjrM
7LVuYXlSvDc4Xr9Us4A+QUAUzuauyXcRb9ocVKOMFJhja57lmT6fIeh/GZQpOciqz/o8s5pt/2OU
bCAh/tdQrxE/jdKD6Vs11eZO17To0qaxvcqh+6xEgcq6rJMHH2rDTi9cXK0g8VzqqmtZ4ML9g+dl
Lrsp7vgX/hiCO9jWLVvneOsnr+V5kCabmbjyU6WietbKnsA7tKIOlVVn5tWuQuh2kbh1gOHm/Akx
nyCvLa9zGz1/gll09ir1NOJORuveW5MG004bqm+u8b3Io+GrKDJjydeQXkgti0OAQdhGx273Emix
wCOtttdK6rKz1LrsxVI72Dml3u6GuZiJCunl2KkOshUxhw4oU9CfRjXMXkSbfrhRb53hdGcvZsRW
nqfq0ATcNmrCp9aTWryD4UPeKDCjc6S46SPMoYusF06eg9CANDzhqPRu98VqdK3sBdt381j04V/D
vRSJsRAV9bNhJf9xuA+o5d2a8ttwRNjNo2+7+tJODdAYRugtY5doT2yM7AWcNnqt2zcXUaPnpqqV
q5+QSE+d6LU1AudAiKfB06aIXwd2rRvVrkFL8ZssXMWqt/ro4TBnVMF5aHBnH9CH3tUjFkmKP3ar
JijEyxRafxYJ7hRlcg81mSX2TMKAr7GIrPzsGOZwkk670o93ruJ+x45D/Mui90dVVeJZ2KeRB4S1
avdVUj5EqFOrWzgBzU9FvGPaPVZRD2Wr5ucgrmAYem66MkwTBcT5kKbtR4Jcyn7sSowDxyZKLxqK
48vIttuNLMp+6tyQjjpJxMrIbheohmrlGgkovM4YnwaPKEJk1G84EJZkyEexAo00BxQQ3EaTO7kb
eKm9iCZZxCJu3kzDUg/e4ChLOcr39XaZCmyiZav6NiLv90agJTylCU5qcLwbVu9RuhprrzjUoWqt
CGsGmy7hDY7GQGfBY2QHZpu30xyh7hpA7gn8EFGSjux/HNTp3phlclasvZ1F01e839EoWxJ9jJ6d
JgaZhVfq97QGqedZ3yJgCISN7enRyLChHQbTP5oCPhtSEeFaseHciyrHr2gi3Ew2HX1E8bVnFiY1
6CNtiW3CdvAKew932zrXoVuu3DHR3ypdXOQHmWGwi+FCYg3Hi7RQJ6AGuRdd5JlVl98UJbBJBP6t
vqwaFwN73MVTQp+7QWHD2amiO3VW3Z/kWZtFf53ZvVCOaghUnA6f1b90xR29v7W23ayrYhUEJmPS
ZnEbpDsXK6tb2qznB7or9ehNNhYzXCQPF2PiJE8y+WUr5heWStmdbMI/IFvp+FtsZSNLkOR2rTJ0
lUM6kE4OYt2/YmInVhg1AW0KYbPLOm8+I+6+VlSddDEuhbf60tPrXUf2diF7fA5IQqSlXHsoQWn+
6yJhyp/ihIj8zB8j6+WouHPMlRtjRy4bfro6H2hewkgt7tlKtM915tyFYwcSZC45WvqsqKF7liW7
zr956azJMabds42jO16TxXQSc7EAz7woTacHOsFIFdGape673aGtp+457oJxmeKTt5djiXhjLRmZ
006OHVQm7LEPzO3tb9BQGPE6XBPkWIck16Y11GQjW/vYE0AfZ3+9EgvOKrWwUOz64sWzot2k6vaH
ZSrWKgH8AHkoKJ7gD15v9ahyrGL28yd1yJoHx9S/yHp5nXCsUed0m+lqZXCvu2ZyPobW1Jhtm+oS
hLF7tnRhEYbQ0BBs0mFVD9hKlk7QX2Fh9ldlpudXvCYn1QVy9qNe6CJYkbgUrNDoIRt8oWFWkaHA
Mlf5haq4CLuOlwyzkqOsS804WjBjilW5byLA3xqr+HXp6uM+JrH51OfTfVP1+AQ1xAJHu+6eLBsy
Ig4Bp34u3aoC1EwqNGdlKYKvhpd50h9lcfSibO0nwbjxYjCITttam0wyd9TAaxfFfIp5/MasumBe
wlDXzuweDVxvsWqiABDOjMPVpnibutMhK2zlvWFKFSkrcrbWO0RGubtARL43qbvDRC1/5iVRH1GI
nR12qUcj6I8R1xtVexR9lger8RqUpXYMWWYfDXgyTkuEXGfSXoh+qB4yJXN3wRgN2yFKxqdUH/4g
9G/9EVnMI+glvOaFmWwckBcHgunhFQlc5GSs2PrDyR4sdWi/NjoWv7ZnJWdXAxRQ16BeFTs1j2gj
1AuPdQ/THEV58OLePM6BGeD+c+VPp66sNdoy3ZAfRvNxbm+EFi/deavJ8n6JIYF3In5tOqveVsNV
qCj2qk0b+4yDd8ueJ+JpCYpy1xmGDb6GBl/UAEY7MUBSZLLeyUoyWs6tWQQBZBPX6hYDSl2rVkPv
RDWs6QHvXLGdjaWw8BqblNl4+I65S4VNQzQ9+C4bTkRWzrIkB5A9VFfDvFVVlaJNWdi2yzKpq6vs
4vEO20+5Zi0M1IAfxHzwdcQ3/Cx297JodH5yDtQdjOcrlHvC+tWLQH3BX0Ccf1D5k98DP46xSwrz
RxXuylpNsRgoUGXZ294U7Nkt+efEDfFDIvbyGPilsuDBbz66Mvnrijo5kH9dsUY3a+tOmbrGKlTf
mVqMpkVVeW8IMX+vLKO6BjAJsHt0X2T1aKiEV9LJ3Tpzr8I2tkIPtSd22xOm77rgt6a+Qx93NYDl
PuBMVb9l6Ur+P0xO/WAZbHmh09l5ARc7GX4u4m6pLEhCWct0nDBa6s3qFCkQTjfjfNrNVkDyUGul
jXcIfQoEUJqFrPzsY6DcuxVFqi7DjLCjdAbW9HGXNSSqIp7JhQCj+TzaiU4eaIIH7Of+uq8a56Wx
5jsof8VYzD37ffjnrQRoc1ez2lsFZpu/jmXaMLV62d73lHDleF63UUpw17qLU1fa8aby+m7LLZu/
ZYietHPg1oQCs4qLGPtPhGjvhW/HC6zNpi8tSFLeYGlyr8dxQvrUh634Q6pRnknBxZsq462FjTar
XG/z2a+L+nQZWqmxzPDm69usv47zISkd4uh+8b1N0QCRJVlv+CEs0nJkLYr+8q2bm1TlpRBvstdn
dTOywBF6nu4+G8qCAFZkA2CUV5OfV6udBt7VyOIvRe+vTaaGc1IP+Fy1Y/iQgeVZ6hYo1LECwNAH
efmhac0Lppfh98wgG6q3zLquts1arWALaPoH3akxlVLEd2MMjDe3HAMiOOnwpPfxsMqK0rx2SMBs
9Dqq71odRonemzOhs+9Wn3j5LhjapVO4UPRImJFh6YP6TjbX8EFxhum/12wQtyXhYKR48hibuPx+
ai18dDRgXJlSEHuPdczfMJrk1w6bQwse7w1mnuweEWfZx10dLKu6z3fMUsgu1pG5CuYJVx6aJiqC
WzkWVVYtjBom+T/+53//v//7x/B//O/5lVCKn2f/k7XpNQ+zpv7nPyznH/9T3Kr33/75D9PWWG2S
H3YN1dVtoZkq7X98eQgBHf7zH9r/clgZ9x6Otl8TjdXNkDE/yYNwkFbUlXrv59VwpwjD7Fdarg13
Wh6dazdr9p99Zb1a6M/cqMTuHY/fRZQqxLPBfsITJdmRQE5WsthqQj9WmO/wldMKMsG7GF50kqW+
9uwnaO/gjW6tBitLJC8vsiHXB6hVZY6umYNQl9kl67YxijffCZ29MyXNShbRGsyWlZNGp8Esird2
BaI6fYsNkkHJpCVL2UmNu27lEgrdm1n4nDnZeWqG6qqZXrFz/bxbaEYOfVxWZqUDXS3wTrJESLW6
VpoyrrPajVdOmVbX3O6+/P53kd/7r7+Lg8yn45ia7ti2/vffZSxQQyE023xtUM4BU5ffF2PV3fdK
/ixN4Y0MTFE2CWsjLeajTn2RvdhNJGym2RH4Wva9mDkz8iA6rcXTJ/4ONK+65yenPorbw49eYo6U
/KhSfctElVdtl4UfDS8JuhWTR7pAlsAGQ0YJX4ImaR+yyYHMSx9f8epzJEyiItfffxmW/W83qa05
uu4ajqZrjqHON/FPN6kO6HHq2Cp+naq62Whmm25M1oZ7wpjJc9TnF8eM1C+Zk5JgaUVIPDuILoGb
KAvZUDjmM9q63iN04+jQpe64jocSm72qecR8FMvKKQkeuiZK9rdiMKcOZP5AJSC7bZUI45kgaeFg
/miROYYRPfe4x6rsM+Mgz3TFsO8+x8pRnxf9qTPj5efKHp/13gCcFelA7negHMciG/2jDdM8v5UD
AxtLvq2tbLXmLp/9EMgLbiNcOeKzOYnSzFpiOu//l1lE1+dp4u+3q2vYmiF0e948O4b191+oVrUa
PXPI3Z0Slps+VV3cg9D/cVwIlYQZ2JdijXaOvKo7FY0LSb/Lmze71sOjkXTZfSii7F5LcP9Metfc
y7rboYP54QcFhqRzP1mHuG1K7KJrt7LYjlZ23xe6QxA1aTaj/HDPK0jq5mW3hhLiIYMBTTk2jaxZ
DJWCLrMRc1qCqCdE6tTL2NaKk5sU8GB+Om0QHN5Fk3f11Bq0e5TxjfeJ2PFsWqdpKOPt0BvhJY8S
fQ1stL+PeCJWGDHGT35HiIpduveiFD0Us2FS3pMg+KqogM8V3TmhNz09wcV6qEyt2U0AowhztvFV
J9Z5lWdwZb5xAZQZf1TlDSKHUZO+mO40OLcBRenDzEzBhX6ObzpohR5huFDhacxnwbfJysv4C2EV
iMk2Iku+WtpLU/T4/OoC2u98FtsTUu3ytJ5C91YpiwDNzUPzp4jJ/fpLsNrxHA5M1m4TAGGWBz/e
mc6o7EluxihYK7Wx1JwACwBI9Cck8L1TojTdkXgzBHhKst7yK9bQP50Cal6jxj4dPvvkLou2lSxb
uvU1Mv166+XNPlSL4DlQ22IliL2f8sl0zi754aUxB7vbdDaUTMQbr5h8Q/bQ3GPITX7Ua8lXVtZ4
g+lLZP7g+Vj0OVA5ZyD/2LnEWWvgRrIR8G106Sv4/sKbiqVZpeNiVCPsr+bORuOSZs3CDzDezWly
e/UMWvKvQ5ZhQMNe196yT530Rd2l6jnSgOUh276R/Sztuzo2wcVuYuduzLBmHzwr+HB7WB/xKNhu
dLW42gM6bm5uhB9Vl0M88pwEfIypPJJmOpud5z0Tk+kWbnQgRzSeFa9S/XWHdyRpTWBkbllcDAXe
AJK0WGenU3mUdRlYTrQuteJCpOK5L9COqNiB+mu2eAR2wHbuRkSK/XUhWLQpGbgIOU4OkWduEEGk
SfjXfF5rchCET3hY1kmQ8MVGYMvW5uQFK5vl8lprdN7cqMafYTnkR+FV1qW2desyRqDpfv/mMI1f
5yXD0FXNdDXVMDUY3Obf56Wh8tLG723xZfC8tTH7KGjzgchby7afM4G4nQc27V+VpTMEq4r0+E91
sncLOuwY54qJ2sg8WpblWTAgK69OKcmnyUBasGk3RL8TtpBWfK4Cpj156IYswi9DniOroKoI8dBL
lv3KhVXkd0c5RtbfugAhekbPykdRp9bURS4y+GwGRte//57kcuJv87dh2YbrCMtxNd105DLxpzes
KCPcjRWr+KKYUba0iQpt87LAWxQg03snULBD1+4ld5z2SDwZ/YK53olQSlQLMV2SSfGuvjC/9YU1
4lPL/oXlRH0Q+qC+RmWxkPWBZ4Q7oqHFRha1DItQEBxPRO2MkxkM1e2ypVawIG/U9DyJIN0kutZj
vJCEG93xHebe2H7tkTeKZ1DsL/WpvzSLNv/wx9hZ9xgD7RN0F19DNb8BjCO0Sm/1uJm3rwnxZAn0
/aV/Rr0EDLuhEqHjcAwrJ3+c85KrIgvNjSwqY5NfYKXuYuJdBcLLOgzvoMv3UZsXjxhkk2Fp6u/j
qGjr3/9azr+th3jX2iTCBL+X0Elj/P2ursracMhiBl+6oMUJWstfJ6v27qO0tM99XvWLRrT9+9AG
4Ad814Kt7GjPaORssMTu30U3JFun1cOtMNNmXQcgXQzwJUdtPjhk1o6yKM9kXSB0cjW2fYj0OLuy
3kHSReWxKfFCviIWiF3swOTSl2px8rSxPxWYZTw3o7gEVTRdECXKn11dfCff0dzJUjAHKZsiqI+y
mLZhv6xcu99X88jSZ6vmT4a9la0huPG1kVb1xnf19BDMkDMwkO2pm/lE1qwd3y6buq9PoPaAWsoa
2fbZq+x1ZMQddgtZjdJUG/XfmPStOb+X6hb5MWKbD7zHil0c1QRTEpUQRqzS1Yi7uWvd+Dvbg5xZ
u6N9ZyPlNi2Emdt3eWWeq1yM+3JukK2yXmss+7/88PKH/fkx1YlRCk21DdVks6b9uhDukaLuetc3
Pkbdr1a5VYCoFUp/O8Tc8KiRuC95FVkbthTRnVU61n06IbxrI7AoS+TBk4voTOCgbIFnU6lunXtm
uMhqcDVjj5SZPKAVlZ0dm7nfb0yFxSie4w6qU4RahnPHknj/+5v636ZqXRgqt7OhwoQ1DEP7ZQkZ
m6J0DC3SPmzNe60hNd81zDI/HYYedT74jhoLuclepIhL34Ea6Vdm5rnXMtXzTcz2HiMlNEhFlnuH
0gmtgwqEZtcl03TndUO1KbBmvkI/6xe9MTbHItSIxZtFvQN0DUoomdaOl3p7E/zeQZ4VatTdzrIf
Z/+p9bPusx+Jtfi/vNL+7eHXhWvpjmY6hnDnzfsvrzQWcBN79rH6iNL0e5ZdCM97d0MUWedwxvJI
fI7Q03iF4pFYfdbJs7h19JOGwdZtQIlGzUKeRtMMIjbKcSMvIDvLBpRs5uiHdxxJWo9/Qb07FAbK
YAzQWnH6uxv8W56qQz1LNY3JuicGCu4AwqgOoAdumF5fbKljMtfZYavd3bqA+roVjbmLj+bKAq3Z
ERnYOrtWdfqkO8I8SLMhnIizq6+KZicQ0YWARVEeZN88jW99U/D+zkKUQbvzlWHTR3oN3ddptUU7
lHcg5Z2PQE2wp3cA4xEhsdnEijez8d0Pq7ebJcwF1EW03rlWCWKs+tyA2BDh4DzILiBr/EsxeYhu
zg3ZyBqv8UbMwEWQ37WDOoeHaIim4tUEEPn7x8SWz8Hf5gCLNY0LsNW2HUCIxq+RASQrEw0t2w9r
ADle1iHBL9wF1pHS2y+l6fUrUdfWLpiLSg+GWzWa7E628urGvZeo8FgI8ZSxxJTVowV2ipfbV9RA
7ZdWA//h5Ka6lI2ujg2Lx6PCYW518vug759wJyrPohT2nfBDfdmirPwVmDuMKmN8m+oC1B+uKfss
9IunSqleZYdOyeqF1Y7NPXKP8THwp2SdeIPypQkXskOuZ+6qcIPx6BWZi0+8x6t/vjR+ek/sA6wn
VjHGbjAU3Mgk8dJJLcJ+fs/vi8zRVtWi+n6cD9B//qqrMrO6lwekUn6uk50/xypRV9/6fdbpEUpJ
rCn+dq1fr1/aoILYTupkzx9tWz0HcELeEwN7obgcsn1eK/ZbH6EbX9vvXQOHLunUCrUmz3q3S+zA
oSyygO/AlWAwgsgZ9dAroSbUmXXtsgHN6wRqqOuW+64g8YdQSMJjYvjYRUP3j6DPVWN/ZOHRBy9u
3jw6OtgXPa9fXAgCd5PZOI/A2Yx17yLuFuJG/Dj6VYfNHb5HEdIVSxYuIMyH9iL7DhMOXkmleLBW
6etrJMOqfEoWsvV2yJul6UbTfcLG8SQGzdjqP4RSpN7JL/InnyIrGGlPW6yYr59VcsAv438p/nK5
FkbfqhS6tZBjpczK5/VSLMcOaoGlUW43667PjasotIYEBx9rzGfDXCdb1cLVb2e/75ejGb5xVXJs
3oxxtyTcXZ76ufdstJZ5ayA2rZ1ciZCXrc7cW54Vgw84hX4xOaLJgAQxsRYDRa1G9/KQew1iBl6Y
Lmc0za2uEea0t7MZLjz3a+eD2rTwW2L98jk0slvlrE/tso9GfY260bPpuOO9rU71Uuu7eiuL8jBk
WrvoOyfdd00x3cs6LQUerEB6kiVZX4zuPneK8e6zqhUR+vltdM0M0VxF9t3TSBXXCY5GhFrHN2y9
vpNv9K+uopkPgxacm9Ee3kRpGaBpUG/CIeXnXn3MTAO18jymBbh8GIPLaDTScpn4Zw9pswdXVYbH
2o+INpAy3PrdNDzq5WicZv6h43ZZSXwSDyhwLiAF6dvligMZhZeTFj/qvCPQ5R/v2S4Xj+qQtmtL
6/W1LI5uHN5nY7mUpVuPsdSWpq8rWxjLhBh9YgkIe9nVxvBM4xjqHau/PtthE2nvhGn19V42yEPS
A/vcuMKYtaz6aiF7y5bGVu+CpCgfNBfx7LIR/V1sO9rZawEkASItvyYIkKXIOr7maZptM/QUd0LN
i2esv+5lh49Q9+1DYNdKiBodvA63Me8GxxmIPY3DBQpseoYMsLj10FjJHJXYPH32kN38IsNFzWpA
Jpuqw2K5cogiBFiTD2KYv7OkOmo+IvJBSjGxGm+fZb2xRq2hRFmTgI49eOlXAwGdMraGbxgVASzG
UvOhm3zkcdLG2nmROjL3OvatS8Iz51r2HxZJZcmuuGZZOu55H6coVry2ML0w6RsQAKzzvw7uXPys
K1KTn3EmWm5AuLmLgFzuG1Z9S6kckFY2unsqQMyozO1LoPJalooB05g82Gmpn4qeb3kqehSfUW38
mJyZsqQpwzlVCemZmInoJptUkN/LotHKD3hDoI8CN4dL07bvUHOtJCs/JkD+W6+eiq0sJvqhGDzg
YcNY7qbRrDdyMJKQyxye22uvKMg7efG4lvVBHe6aSBPPxaR2h6Q3xUpeRqvss5oQLvSyHumAFt3J
RFgmbEFveDexMV6UtjQomsZ7jNw/ZL3mg90G3y2NDYa3eDgGc3e9UdSdi2HfWvYqVHExa4uULwjo
O8MqFBQ7++F9FA0SAOUixm9t2ceOeLbU1l4MTT29NX4d4/YUjl9E5MNbr/RvRpTtSJP4gDCVP3O4
kREBnUvJjj1YkObe9HlafY/99F4ZOuN+8sMMxrQYrhmw+SWECW8Tx/qs7au03m7Um5y13hDUay9K
FhX6iRdXKJm3MDQYghVf6SbOfFTyo3c9UF12WGWl3Hm9ptwNNjpgsV4eZdVnvTxTe6/nH8WC85cG
MzCU9cSHbavBwqFrii9OEiLbYyre85gZCYhmV7m6eeHfs8NxFgYUDjKx1Fl+n52FHtyTojxFqtEf
jUEzL2rjiwt+IfEsy7aWVfKQArTBpmVoD6QiiWC3LBlcVQue+xjALdCXGBRJGz6j1GFf4q5kvqLR
8uLh0Te+52UYPheqXq2cMcXzyB2au2E+FHqEvENW7VQva+5Ux+Ywn8lG2a00jWIpIPGtZd0v/cpk
wPbSeoK0o50qXZ2OvZuWGOjU0dM0kAb3AV98D/HNaEzveyeCcOEhPUW+1Z/WPoix2yAIfOUmSrSF
ACp9tHWEYzUYaR2ClUa3U8zmeiuiKm+exhp1mIW9NuHbPTcZBgZVwWMSibR6LiEKrjEGC7aOb5XP
mYGcJbO6jVsMRb00MRJ1ckQv52Jo2/YuQEt6KYtO25UHFpjRrYiionuElwj+aO6cTpZ6pxf+t0R/
8uJJ/QIU/I8IiOb7UJfewq+E/ZRUer3KHSu4h/2Xb6J+UO8GpRwI8o/qIRn5kRKrQGIFP5+lpert
FYZtvFP5b29pY3OGlCdWfjVqbLK7b5oW9H/yaChVkvwZsbJbxFgjvJThGKyrAojwn06mp6vYSngC
1MhyT32p77BZ5AEoTOslKzPjUHjjeJ1LZVPwTflB9gwKOFkomjEhYqqmz7ZvAon2leogW10tQ3MR
XXsg8bTq3dCjcudOG1kkaxxtewJ662nM0mf0qMxF2irxyc3r4KLr2p9Mht1rGKT5roBns7YQpnz1
c1cj7FeoqLLQ6nbBSQ+a/KHJmEGEj7DNXG2XZnWEzSwn1O61Qe92XQy1upWt3Cyo3CdVAj6LS/b9
qgKm9GIio3exe/Onz4UUmK7lGKMdNjr2jJba1Q84juVAk0ssu2IrPPtILa6cKq1fkUt/hZnE/Rn1
SzLe7ldn8gBqzYME3JPtEAiswudBgQNSy8DW+HUKktsgy+mXTlU4X/0+RaDCjuoHf/6kVA9+/iRA
cPVrVvmvluIr39Oy++mTYPXuJsVaMJcKUKJzMl6m6OWhSpvNf9nkzbGOXCbrb1l50mi6qVoEzgAg
/Xucp828IlBU+BR2FBgIf7bxUa8y/SXVo/fJj+oLwn/6S2DEIFjr6mkoWfr0o7eSneBiY2sM1Po2
JGjGQ2SCKpLFGTC5RYXO4IfjEs6g9Cu0SYydvCISkaAsipgk3dw6htElxoLmqrErPxD9Cc957mW7
IMFngdUawh9iCk++m+SLIGJLmYcD7NJ0wBkrsZ5kD394RfOte5TtAbYjfHZzlqVQ41WUjmpyGN3g
xaldC8EUg924am29ylBmIKFzglsKPWgu1koW7eI4isAbUXSTckBe07V3smg2FszQotGPgTM+MhG/
6I6VPdhxlz3EbDlAYpLJ6AqehaUf8fCGWXqUrSBG2rvf/4Ka8WvmYc6Euq4qiNVYsITEL+GsyGY2
KWunZ4c3jFsChJNB9nZiYvRSxLEazLSju1ao5tGqMm4q/q0Q7TwSzdYorl72VVed6KGo8vihxMR6
78SiIY0YQSx30RJVESbe1mqorMe86N7UjhdzmxrNxa8d1FaKaZ8oevc2df20mwQwzgBxuLfSQHlj
IgR2tkwccsCH34ZDD2n2Ts2j089XK1oYsq5jlXc99iQvI/BsObwupvxQkEXHgItu5QynyMy0OqWg
T1+dvz7Tdev46LiZuZS9fIGgn8bseJTXQBOJpOa4UpxoWA5EAq86CnPXAvMFn+nt/FnlCjAxxoBo
m6yTBw8rno2Juu5tKHLO2sksrVcVE92Tj7/iLjdS9N7ms8+6/3T2+3525P51PffH2S9XiUNXbIFO
k2tV7+tO8bZREIZLNmjTvEub7rU0SDai7fLVZ52vtdOqazVjLYfJhs7Uy6WZ2t32s84WDoJpo15u
RD99AweOPGatCZ48X90LgzDWJHqUquvQeUD/PV9aWdC+6514Aj8WAMJR1lRAYFKd8myUXf3x+/v7
3xL+hsEegbSaBQudsK1s/ylhlFlsckK9Cd4Rqgnjg2XvaiN7guDVfLecdivGWvtQfUcsA902LiWa
+vsqmKwtZP/8lKN+v8gBDi5AWHGTzwcFWf+VFYMElUW9bs6//5ONX7Mm/5+z81qOG9uy7a901DtO
w5uIPv0ApEVm0ksU9YKQKBJ2w/uvvwOgqnjEqqi60S8IuEySSSSw91pzjqlZjmFpFDdNzdZt3fhQ
ODMVOYwjulJf52ncJM7cIBFhoWclmc+W1R6YJqfuIAc/98mjRcQ3eXauKvT+ycqbE9Y+5OYKFiva
CJinhBieQvT6rjCEfBlght1Lk7g2hTw8lTX/IJVImYOINtimyzBXL1NbU9ocdfK1i4yHvOnYCrGJ
HFnX1sV6IkqFgdyquPgHqYZmf7gx8YfblglE2bR0uqL0GX9tHuGiR4mRL/EDJjdMI6uKM/2ZcAny
ZtVaFkINi3NQ4jmngH38sH/dXM94P3fdlxkFrNZMJ+tveZMP571vvr+2cDDu4GpKYMLqw50G3PwU
Gc4TxgFqII0+EdBghcbO1huOLqfgBPVGnPM36y7UWuORO+kMm5aD65sMMjFOjR3rB3B0451cVgMw
jRsjKXhLqefaDOsOasvygvVNpKCKXOQT4Wl9Exxm01VKdNx60Gi6dBuUg742Sk4ZNUKGnMgY0mWx
rrWNXrhglrvthwO5gNXurieafFU8VQEkW3elBU4vnb1Ii/sHKzOnKz6Qu0700L2WRTU+4ZhK79+O
m5RGGSQ35/UYIhY1z9tzkZF5Y1YtLNcwUshs0ORzplQ/19Z96yJdjn44ed23Hm1a3ToaIXSaYQ7L
k+x0FB+m7NZQypK6+O+L9eBsA7zfFfpUntbt98NyAtKYpsFIk9Yhb1eapZ22PHmVZSGjX0mUTlzZ
y3MYGU16mdv8enh7DCOS3xHW2qFTWI4uaT4gOHM6iagq1jfpKyHfGt1uPbaeFYu5PkJdnRioLM/y
v/qpSj8d40D/+VMTMcqePRpINsQ8Q9AloDEDuffUoPjBlVY61xg37et1c1An6UkdqOJrABjO/ajm
1yJvv5EvrF1Bldev1jUz0JkBkpJhVqXONHFGhLMeSJjnEyPRVNt1832xvqKG6/q+S6b54HZKCial
HaQLQiBgbGpu7yLZlC7rvvdFZIaRF5Zx5lM9Tk8wvEgAXNbWRSMFU+Guq3Stsh1s1Ouki7JzEuYQ
sOwy39r8GzZ1UtZbAWYDqgQ8aIpcI8a37jWsCvgZQ5/fNy1162FS5e3bZtN1tw6xQaqmB4Vn5DWl
l6rsyaPj5MgZuqs8mc8Uf7JLSA8P7Klhu0Gra4/jqJrbzmjm/bpZEA7o6vOUXldRE36uGbEoTqY/
ZvPUY1j+5VVmfyMwyTDcbBPqAmrznW+zPyHuewzMot4XA9OfoohKiJbx3XoCpLfJtaLAvBljpz8Z
ZQFCeHTK76hBlzewS8ne5AinToCF1Jtu0md3PYBU7JZKSfupD8ISugxA2TRHvR7bqr+eYFQwqSWK
Lr1NnmrppSLQ+4fBYdIawGhj5lzvFhPOt3EDOBGRVYqBjSGzdghiVf+sN0izlsOJnaLmNpmviKE2
t3ZkjP4iLsb3BXpOiqRTtRLnRnmTW8CzVmNGWKbHqCkFvlynPY1F+NOwoY79D/oJ5S0ZaNNVXVW0
p5BgPjX6vFXiVrqGtzDdTQ51pRIN6SHN1fFOhbJ42+nn9di6p1asEnVSZHrrJrWLW13XTZ9MxejY
xJq2S2Wl+DLlzW79LMyx672onZsrkVW08CbDePt4ATFv8rzInxSNLzWpPPJxjMbq3iDwaX1lrqQg
0EoDT0KDUEnSQ2frjFP0Fa/G2z9CDYDsDTaMTo2sjms5q3LPrAEjSD3Iy1yHbdpU+OQwt1bO28q0
rpAk9Lbyx6FJ/r+c8+cfwfvkTVcvw4L3HyGFqvEPj2X1z09lkqk0GZGrbmmm8/GpbBhh6wizGz/p
+mxfp1l3TXxH9aR05GP2MFr262YOtsOsVQpmNZ1Bb+goQU7DJihCqU/5eKzSywHiYRKUEiTxv69J
uuUwypiS/br2drQy/6E1Cabk12nrMrKiLWlaBOQiIdI+znmYOzRViYb6Qa8HwJtQd+VaUw6WDoxz
XXvf5/zFvvU8p7gmNdSdJEFXCmZMdowpTvv9XFF5zJzA79XyOOVzou2VMbB2U8eT522bdJodPGOY
KGP21HdtttGa2vIrB6Co0dwnlpQxKjPzYxzFgtszm8nU/yB9UbnByqRh+ot/rGdRARBbzSbJbN2s
gwcLSctjiaxy1zd2bV5lY17BmovLR7Vj/NFELfmPy2ZcFptQC+qHUMz6Ld8/xnyLQGeySF4qHBI3
I2Z6dhpk+wiS0/VAl/dsBeNu3ZrSzrle1+rOlqGMkaeXWuCn3XWnZIonCFrB8f3k9fVUqXby8tK3
c9fXZh1P43VnP5I6HocaLllNCfZhLFeMVYbykRKwhRKgzPz1L0kc547OpU7xNu4/9W1OhZe/yCSv
wMNTPkLcyi3jqRTxtyiZxXM8J096XegM+8eAC9RGAUo45MNyQsxz4lNsVNzqBgfJ3DJceltdx1Dq
lPKfVaau8XSNX+J9YFUrXRl470MpCKVkLuCO28+dLnZ2PFdHxuP2A23iW02LtW+lEaQQE0PtStOi
8iqsGh5Cy4Eumq9KvlifHDkPj1Zc97tq4IbTJM/rcVrP0XbOiKTXW3nJZgiGrcbw/yrLGFcMilN+
U53kEZdXD9ZPNXwaudJm3c+n7iXEA39ZWKr7obOavVU60pcIeM16QkZ+1FYdtNqHr5485DEFmuUN
5VCvPXua7QvuYe26KXtaMsuBLqDhC8lKulWDJjjNQlQbUxjOTTLgcIFL+rmpiwZ8WRl+MpgblKEy
PfaWVZ6nWoefNOXTIzaPeNfGWo4in6NxCVhVIvrpaj1a43my9PwRytJ4VRObwJSEs9J4nvdTKAFD
6uL5sU261JOJvzmtL7KccNuBbnuQmkG6sXKSZNcfjO/laDlRv1lfROhitmkD2zyCNGsudQKbZZ5m
hB3NMmuKE+3T+yY5UT83qzKoT5SW/nNzPRrXlBzW17ZLulJchZR0Bb1HR6fxb0SBH4e98XOVR1+/
5FNXga9g45a2fzq2vkIKjK2WmjKakGOaB4HxpRqbGmQHwDmEqpTsUxo0vWoes2JB0wWlTK6UlZzK
KTDu09m+e9ufOSZVN5TEdjsGt4ymX9b9DUMSTzQAATAtZTeiLVs3WqQm0kRci4hs/dqcq+EKnSx5
EAlY3b5DWAOcd2vlreW/rZJXY/nrdkAzZk/sJowcHrLAcPRLPoGxbCqiet72VZV5ieVZ8v9DXLPs
C5XbCUl7wM2C4Ssqtz6Jv9dDeGclQfzSD9WepOIickvxXRAQnrhld83M2IjcIk0gWoTzSzMF12Zt
D99J3/kx14XypM76CBUMwN1I2duFEg9mN7AskIIZMwgMbA7PITmAp9nbFLmW1fWkda3RWrKibFt4
6z6pxjLjShHvIdb3oIMQ7+F3vq6H319nD0SPRdFcbPtAjK4D5hyvaRpuJbPSr5jjyrhZFeWYO0l3
QbcFJs6ImnspYqxsz3X/FVLcdRCiVnSlTZj3/Zu7KV5MTauzaXUxhaFQTtGM8mfxP7UT0RSmJgq3
r0cLARoLin3YREoy65wwYSCCmVXl7W8gqPV+GDVflCWfbV04i5O4C8WFgHjptO5aTzUjoJABnNPN
+7lWRPKgYkSHLKmNjapO4bUq2pn0KnMimS7TL20i91vVKfIHcrFUvLda+F0bkcA0jKHdPi03KVif
52JMFwKfon9yYuCH6zvVofLznYoloFUzJXVvSrVxobRVGHF0sZeNjGHoRQxzBthtqOJdY0lLLgJH
rExP8CGSz+mhhKRqkrQHVsR5XNYSpRLnsKzbQ0EC4dta9Me+D0eLsBm2MlZ+1AGy71AbxX2zrEam
LPuSwWLdXBeGZufm9u0kyIaGStAGp9qpqXiFUsY3PejNzNayRyQ/qm/rXbNRTazO8DIgg0VUB7Cr
iRs708hhXQ7AQys3g9PZfhVGzuc667zM1EcyUrBI5EM/7dZNdF9HkuSMB7J9EtrFGMAy6Nsdea58
1Iy+i7gJvhLaHnuiWABlklbv8izOz2B50TKD3d1Xc9jfKs48eVGEe13OaD5oS4UpXGpN7RDrRzuv
H993rWt2NeibeEkzlAn8UVJhn0kkt5n045uDNGd46rK57lsXc8nIxcVzSESkDZwPYtBtTQHMU+iH
AdItQSms2/OyPTYhKqZ1m6f479uhqB91OYf5lctfZPTDopbzVyaIQDtzg/kSQoMo1c07tMLmLrLL
+GRaIrx09tJwktr6U1fk0C8g+75037MsLV5zFQ1pXav2J4nbHsKBrL2EQ636hSXSfVZ11R2zThAf
osq+9wRurq9S+vI6nLhbIdwLPG6t+7+v/KnGr/YkuoS6Y6kyZWHHMDSZy+nXmhc1yqi35TJ4NooF
fzBr4UlQ68MD86o2YfNdpPP2i9GBuU4IWPfS+DKpROMpDbZiyVDi604djyQhEflXBRojsuIqTurm
2DkbzSrjvSiL6C7K77K0vS60UPdlydB8qgUEuhRl5sV9hwJGx5TBrEnfFPIE9WvMZG4dvB0OWhif
u+5R0SV9007w26jbtXvsJ5STtRpLTRsRa6H45iK+sWTcUwClv6gKcK1c+5K8oJzVbubiE2F0Dkof
CMYq/U2So+z8LCuBshd190lyZoKKQhqYeO2NA91U4WGslE5Wck/RA6q3OjTXxkQSV9BjR4qhSJ8k
2aLlDiHVzclp3QmUqZshIJ/KjjIvMJRih9VN3g1Bpu1m47nT1fzYU2rZWtTHPQOQ6Y4K+OhZdcnY
2+iOwRxnB7y4aGVmdEOpUbggejF0kqEmxfzKTUGPJzVgOIvKHeV4vh+ARicS6Y1TxDMfey9METW1
tuiYpC3Cu3I3abbqptFA6z5tq40MkI3kB1gy0qB+SwuQfb2ZV9s8DHJXkiqxEaFa3iWoAZEUqBcg
1uqlxQuWKnFHIkPkQbgZfQTHzokEQ8DnDUYyeobRfYpp0stGlZIjuW6IEKv6CIdvAw+TZn7SHmc4
9sAaStccqRgkc/cs5Eo7I5/5Hkba3ooYM5lVkeRu0E+VTzU8bENxFpr+eUxMzQ9b2dqkBvheRi2h
lyhOS3ak2dBjeWBWJ86Y+cW54iY9RUBfOxwZdRKU95FePhhGK3wjplUd6CfK19dgscwv3HuPkU24
O7njdpRfCs1MHmsp2yvWMBBqFTdeQTvyVkdM19e6m0UW6ocyIgCOBD2csonb93176Ux/RgaxXWie
O0J9L11mz5eoQKAiWXTFsbCdy4CUWRnn2s4adcMvq+RzIYLhEkwUZVOYGbZSB4duUm9t5qMut2T7
CLYUKLQ63itJ3V2tC9WCnDhWORF8UY3oqpK1kzY1SOU061zSjb0eUKJsJjMC328RQ4vY1huC2W3l
S1jZxmdsmq4dRaeKKrYvCWk8Tk7/JPCPX3R1RBut8W/UELh6qkawMDN6xI3oJzd9DSAhmG11PzKS
3QjV8mJJe5aHaqvGKo+XaRwvci5uWryLpNOjr8UkDx5j0tpNmncEoYtoS8HC2WehVWyAKG/MMfxm
qlr/D7c15deaAXc1rACaoRiIwbEo/Ml0SWXNKVL8aD8EeC0fAqB5Qj+yIdU8ISIog85EdEjg5rhU
XYqHATncGQHbqo1f0LC9v7/JOsovk//1tyElHGCr4yi0Pj86yUck52rP5f3DYUwMhaOriZMuXno7
Wiw0U7uZdSd1zQRuiD3ar5qUPndtO567wZmPhW7vK9liBE0R68BIZfQDKUL+1MbWTokqKOczbMOu
j76gSJKvmjm6ShtLQWrQxxfRqdm+IxfC2K6TcYITH6UiDly1TB7irrrnnupsw3IQ5Gtlxr6Wtcc4
I3Yw0WGI6WYKw2wpdyed0/FxgcTpKlPeKmF/FKJRvciQe28KlZrkKAtTy7JZm2a2bQbrFGJEIoVA
uGIkmxBs5KvTxtHeiNsnNZ8B/ZXFXWHrjq+Gij/E0j2kquRzyjXkKrbzXRSg67Spk0+oRPRDHnI7
K6Qs2RuBWp+ScFsvKtuuezUm/ZqrE09WnW2nAZppHaTdWZXbFoWnQ4SAXJ7aqmsvmSAc2AyLzoOe
m7qpbMdULZQbUP4S3YSY3Mxmml///v+v/OkZy5W4XI+o03XVsuwPz9gCbqdVGWH+I7fk8aavnZKw
p0AfPLoM902kMkgvqfGqy9VZVkV0a9jJP/hjlF8LUOs1aFgGRnHqaIQifdTGw+bLLad28h8I8dTH
YkJhSJqS1UtY1FpLogyBjR+q2rYM+GT13ihfSZKx9hFjPJKD0rMip6mfojvp4n7CR8/T7u8/JvVP
X5OlWYqog++KRg/yY+NUkaxmxCc7/1CK7JkYtPaM3CEDxyZCZJ2gVdZurprWF5QRe6Ys4TGalHFL
DRi98FDYu9hQv0Py7y4j6bKwVCbplGHCT6Zc3gxDr57ngRzNv/+1lQ+1PT5aUN0yTkpbVZylefhB
z6CkzL8QAlk/4prvh5wa35xuUDck9UHVCMLqmFsmmpK5/WxEW6rdR2jj2tfCHo8863DBEtzHU7sc
rqS+dClXOn5jTZmb2MD8of97CpcVY0dbeYgrRd5OUXEAqCRv2iY8KTawhoDMP7MRGwJHzOMYzs2G
UqO9H2yKY0ObASYRBGySZrRwsbPHQBrznTWAL45o7p4q9JbbKghAl4Rxf7bMiQYIfVc8vmR4dkXS
uFUyfc91moERFkIvlaZuO4WjtSsMO2LiVvSbJukr7IOTsws7bRcVRn2rDa3AlJ9Z25Ggq12g6wmP
cIfhnREOlMPmFoOYVm1qPWy9oGSk5yTfcNJFTfVd0nXjUmUMyCSJvFvFJmmzwv/uWkk8UTwKHvCW
OcdBj187BkrYfNbB5jgdYdaWh7Jpkd9SptjziFV8oLMxlN1nWSMHF6KGVvcEURVtdDSX5pTO/JS4
yJhIxkg/NkM4bgeYX55jGvm9A8b84PTdiwF7UDAKUJWDgoPspmwY2l2j2GFCJCM09YPp7Khleoiq
QXGnXo9nygu5Z1SZN5EVfqNZEjmsFfDHQXai3KXUL93G+Zdcp+NPdIMiTgRUMpjKlU04vELnFvdN
oZsHvW9mr6VmKxvKDUT4JRcI+10xt80/PKk+OGjeLmUdnoRFvdqBU/fBQdXJgcP30gp+mHUcMfzo
cze1JGeXItnZKXLc0aXt+yvTNPorPVQIxEzCU5Hhmefeshv1/r5fEvqw+j0I/il//01Tf9V+rb8d
BXQcPopK897SP5g7FVnNalGVyctImCIpGMT0DnJxy3VSEPM+DQfVInispHXilZRbd5nSuNqAOHkl
75czIKtkIodDy3aaYjY7NApU+uJW3BZy7mzlOVJ38zI9ydMh5t+faVtdGMTmFdFjyy3nH/6cP93v
LJoLhoPgQDFV60+AGU0d5jkdh/RliLtrZMPKveIgd69RGHsBT8rN1NXZTQsNDZ1E7ynqhCNNsRWv
NbhhSxqp3k2jFF9Hu0NBm1oaIsikv7eGB6ewv0/hVD6E9Pz/SSzifBzN8MFrKp0YTbMdnRvJrzNG
U4kb0RBZ8CKFgG9mkIpDYX1qs4ShAvjSnTmqoxtJQXHEs0N7CFnsPbThGytz/FwxjeM6mepl7SI1
I3q9/KgOpGUVHfMdhXwKN0RdabVDc9GU8phQONwrdrgASzDWQExz/HqYZVcLmj3RQM8TSrEnLbUR
rrT1JRFBvac2nD6IvqZsxs207cbHv//PfVCwrReirTN5s2VDRevqfNDLzKKDnDCmyYst1GbrpGbI
EzzA9t3Yt1pcpidzVMwtXqmXSSIoqht9aWqMkxjrLe4lAMRDdNFGuT4bIirhWytfLILrbzRbOpJY
2Eut/hmzL2mQmDU2qBdjt2qy3qOoAvskCaurOQ++dnLHPTpgUoXP9VOAr+dUd7DI//5v5fr50/8b
/Q+DFtXmIjUV88M9oR6E0dhhnr9khiFvUNIOV7iBHYK2+9A6xgwzr0WcbtDJ5BdnDu/1NnoNqln1
Ulk1dpnuhJd1UTiUdiH3AHswUFZit0q6Lr3lzhscS7t5IoJ5PEuUe+1WbGOpviJQeQRUQXkUd+OV
zu92owMcirm2Do4ekmmfSfrNSLvvKs2fYuvIczojzZIcB6gGuaO5Rmljd5W1T5XZbQN69FqqKydC
ydHyt70MaZeUsA7dTI49vrR4NFL3OgRhEnkdoSFuE+ZL84Mp1nxniNyddFMi1ESASsGgcw32IT+3
C/UoFE5FhD1AcLQ0/GJGJ32Wpqza0KK4Rr9YXKnjQ9vO8YEpZ0id3sTULfKSlOE+8xCCq96sfWJI
iMSzGV46szs5VU2WDw8fYOAuTcX0OmMY7c4IWrcJiSeuWDj8plETVVzlV4zZnZNtFvGJJlbhtqlu
HJQoGP3Jnl7HuFPpOuSKHyyJroGav0RdBeqCOqZLaMB4LknpCCpyKVvYfiN39p3BqAuLHAUPGbjP
UgrVjaUC1/eWS/TMaexroGJJ9tnUazItlwRe1abmhmYIb4xyaqKpuej9Kw369jpjMOSCETnCehv2
elCnnxH6+0FNjbiYvtuZFJ65g1e7MYTqXSOtc5MJdgS1cflkLAsc0i4JreU5DMrvMIpeanzgB6Uw
rgA763d6140HC5rqAJf2Wo2RVI6GeM67+qKbUOlbO7wZyNm6AZbqNYq4IzmieLVCHu3mFbV96zFX
ZtOdaD2cclm9Gg1FvZ+UaD/ZZXozMMeEeTa1B25L1LeHaCBCKMJJi17vYMaU/sGTMrYohbNNGJmc
ULxPl7CjVDXbTnMTkn/2DyN660+zCstUDM3gYWg5CnrDD/fhnmRKrjq9ezGJj/HSaGIUJ/Bl2U7H
PZQR0LVtV1yQzU4ly710kxDgiamEm4hgxr0Zz89ijI19lgKcTwzA41+pelgumCznmCZLhYqZE4/z
MwmRmEFA4XGLCy94M9zUzAfSXwLTVTVs0uEw2RslnMD3i2E6y83XNMsPGqLPOxABBQGCeXeBQWLs
kkJ5Xak5uEb2ZJdoR2OkBwS+LH0STZ9tsI7xFOkipiH8rEHExg5PjLrHPIA3NIyL0wBUK13yPvOm
7u67RFW8uX8QdL7gro3JVs5BKEVz/jLaKI3MsW/3YUBDKV0u4aCOr/qkny6xady0c1m/zWH++xdq
XLNS5J4LsGKIwdoPm/+7fymuvomX5n+WV/1x1v/+usmLfr7p5lv77ZeNbd7G7XTbvdTT3UvTZe3v
0LrlzP/fg//1sr7Lw1S+/Pu3bz9EnG/ipq3j5/a3n4cWOT3TUYfSyR9YvOUn/Dy8/An//g05xbeo
EN/+4kUv35r2379Jjv4vHR0+U0v6cWgcHB4PEP6WQ0x5/yXLpmkZa4UZYelv/5UXdRv9+zfNWo4s
qA5bgeNmmQz1GvJGl0Pav7iuuZWY/HbLa+3ffv8AflL73j7wv6b4LYXsX55fTLzhbzFoxH5iqQoi
1w/fkxoaeg7ssQI3b51QB9KGnkrfslIH7nb0eahnj8kZxOt0VDeddJ/aCkiPjskb3kE3Fy0sWkc2
vVzSeVJMKWlCTGzkRNePTiBJvkyXxdd1H4PEkianHiPa0ieq2vjMUk/riUMH7vN9rOi0zfRCXRGT
gE3Irj4pBydyUjIzHNufNcHEzw77TRKNsqsSqe2XpvG5xJLg1QD13FqWTL9vRstf194XFMNHNeZW
D8DVQBFzWA9RVGnytxdVjND8VIQN9ZP0s5NNePSm8OcibEqVO3GAGweRMHcONlMhMqLRKPC8n7we
WBfxcsq6tr7LukZJsHHRpW+VMUw2on6NmmH2cPxCO5MzQa4TCxmd3ameA/NgMBYwJ5VonEZS/bc1
prsoXiNmSykOEwVoetDNXjLP2ckWDg81x5Fuu4qyVxHQ8IHd0TemCYYkzE/vi4SsP880U5hnaZDQ
TFviuHvc3i4IEXg1JpV0ivhbZFqmMXhVo6IHSgFmJ7W4UQf72SzBhpIzPGxNOfuSIZ3ZRHH51bap
9mJvvQ1IS93IkWkXPBbzU0NsgVuH1sa2paeOyipGOcQ2FToJxWEsUpjijF6GqUrdWRt9rFRC4VXl
Qpoxeue0DfjYQhMkZJ0cZAKVjhJFSHAzxI2WnRKdpekVomF+6Z0s3fDbXIYmP3SWTm1b684BU/Gk
VTHwzL0Xj7Q3clmGBi6xiRg42GhGoeFmR1wp9QO8iqy/x3uwGVNnOqNYc7a10UhUHYzoopJFCCBn
znaoiZrDoGuHpszFlR45mHrw1u+1ISQwAXU6kuh6mPZ6Je1HvSV0mQ6mq4rhnFuBftYgzRTDCDFn
LIyznMXm3rLnz+sxpxz49CQQueTauOsJZmLaR7WW9gp/+oXxinZRlt+6baLPvaROO+ai5BtybF4W
Ziyu6UFZm0ieP5kIy/ctrWN3SvP5jLB8Og9mzOdhZHsonc/W3JJugn3ZH5SZ0uHUXUzIhTMa6rTw
k4T86cZsftk31E91lF7FbTh7WRqJk8SU9AB7E5xp2Po1GAG/4Ydj01xW153vizxa4hkQsHMDbD3D
iUtf0fnJSTud1i11rEufIidi99mi9a9S7ZcA8VX1Lbltn8aYfGeuDfVUJIzEito3Rr4slWbeZKGy
0eRu8uMyk3ZpSOhL6ox+Z9BTcdpa36hVTLXezHXlaI83aaS2fpnYEGNt8TVKAuEj4e0PBTINp1Vt
DDWDIvy3VQJ1gHulBW7KMpu9Z8xQva934+Cry2LIvvHcpobuaCSY87z2BbpQv+7bTZNm42HdBScG
4aqi91u0bTWFDO4/zEhM+OR9tBkYe7hyEYptXaUEDjhVU/upmtQ+3tnndOz7baSplZ8si4na9Nva
um+0+z1Zo8a+USjCNIFtbAgLOIjWjA9l78xbMDUV0D/nm1Y72a4Jy9Zff6VZhN+UuFa2b59kh36O
wpvk9csHm+vZJtZGUG6ORZ/KmBUXAku9dfKqAOeiEyeUQSeXW5KftLAgoAItIf9Yqy/Jp81Lv5Ur
82gGO504Sr8BKu23iSYOWozmzAgPcV7t0ZpFO+JmJ/R37SdtnkzYOzbWPnQLZsCHHvcV2bTELHly
oAwk3cuE7hQd/8ZWI4iKSDOXib/jWeQ1wbY+kzIa7dDy/MgJYUQB6CldbhwkQyJgOs59Uww8KtbV
Tqpyv1kW69pQ4eG1Y6lwC0mO9o4Yhb9eAAhVf641Bb5GsIG7QBE5EzGN9zNiHlcOaQB+AETDFRmB
VlQcG1dY7cSwtx18CayhrxPd42pZDZ6q1SZf7dVnauHy1ugCfafNzS1gKLhDQ6MdIEZPzZPRvISK
1viVCKl2zhJPUctTDb6puUO7A0YCEfc2kUV2Um/XM+kCMMsoneLtbMyj04ZZHUj0pNtagsIffMT4
YCDnq4FOIQqi7jdYmcvtcGuDG2MiqT+q2d1Qjf3xw9++bvYxnRbSPsPLBPzr7WOgtOmpiPUP64ey
LqTl4zBGk6Sz6ftAs9XDs6b5eq/lWwNfMrU5R/ZVEVtuQqs1k7k60uUCpae7Qe5lubXqMCOtZsQU
S41iXsxdBd0dZde0OXilvD4PRoEwAPGz25kjQF8nUagpk0sSm3pHqQe7uMV3RKlHX5Z35WjEmAUZ
Bch9dC+33CA6UYZb4l7Aeo9WdyBrYlNVMx/4sphHMnvcIpdRkxnEIDmemTjlMeqnxbZV+ALpZpLG
wSEjKO9Q1rTr1bHwTUSc/7FY9zVzdyuHdbtbb2/rQltue++b8nLLE7EEnD206k0EHhxrPUCx5dsf
ysoSP7KsrgvYvw7TSMsAItYi0k9st5SVfOkaD/66aJWOaJcmeLsHiZlbeoTDOM/J+WkoR0gk4W1b
Xf66/tz1frv+Lh8250CW9uiGd6ZhMyBEIRK09hF1Ivq/vsIcPNvZY2Ogq+vbQfbXRSNl+ob616Es
0CueFauq9mprvArGX9sRSdVJ1QkyIeD3oOYPElJC2cuXKzPSw21BR2721u8mMUEYGnWzhoPPdMCT
l+/gEFTSsTTcpI+UnTqET1mVbhNeGKOCQX6kcmOutJSafANfdQLkomZ27ot54r3WVX3ZXo+8H1bE
AaOCdnw/tp66npAEenm0+q9aJvMJDIlxQK6AKocte/lQEiSm/vvm25pmpkdk6C6dwFDZrvuKNCy4
Yy0vKQ2z6E8wJ/Z0nAD+8xejfRl9SgXyOektsjg6B1iPZO9DS0zbuM5fYtErPpohxQeEPoP/dJDp
tYWfhWrhr2vJspbH5Okwj/195/s5f7WPbtLgFVKYeut57wsBvuGgVD2hNfyMdfHh9es+cw5+HoWN
JcFERXi5fvVKVLzD9bpaoZlWMNCoy4BdJFgv6Y+Nxa4KZNDeWsFt8Y9H6PvmutbPeiTc9fC6vT5m
3zcFnRGBDsgHvk1nUpFHIJ08ctTl4UN0dJaRhs32sHyPDN3e9KKhtxVBUvHXhQ1wDG9P29mHvhpg
GwMEXBejRfN9WmRQeJWXVtFiIlYtmycyt2h/mrreD+YiaA5xnwboX5v/x92ZLDcObNf2i+BA3wwf
QJAiqYZqq1QThKpUAhJtom++3guQ71W57Ouwp28gBgiSIEWiyTxn77XDvr4yZ74NW8bTEmyLk7de
CnNFq05/P/THswQ0QTUkmEt+PqtEMVvJ4+Jw9glJ7ylOZMOWp21pu+kLYuA/H5GZvTTnbS2zlrq4
2haX9UDREht8/rY4GxOH69dW9NZKKOVNQ36Oq4SyZM1cgFIlNBTkCOvG/1zztclIMDzatritm1rd
PfZOsK3+61nQ3dz585HPxe3dPz/I9tTtvkBiNAfb/c93/NoUiNw6wCnQlWfHmTlBrF/E9t5/fYrP
j/318NfW/xfrquKMOVZF2s1E6AjqhBJ0htjdDEgSrMNWAnBRx/lpKs0pWAQdy0mrb8GFL7tuLDnp
LeVLKugvVp58ySRcUctbrH3ZqOZBi5wLWmn5nanwB0P0t85J6pD+SbojULHcV2g6Aq0yMbGjFiMX
KXlG+UT1OM2ikw29xEx6OHaRZaC4shG7Ca/bd1X3ZFToEakG98R2o8pGX/60jIT69bX6za7wJXUa
NIYBbUGZngkRbYCylBgB1n/TnJgFjMCJc4ULn+3su5GE9ZrxaTB1KdryDoVpCssxGBqZH2TZ/QYo
LDh8xyhI1AFOzCRC2/7upmhkHIjv4ewMYI2b/TxpPwwFuf2wp/DfM9B2RbDYinF00P4UHC5XWZud
EoXvLSfODHMWCG4hXhO3K29RfozzTxwah9TAoDKkyrCPS3pKBIsiTU2OZs2EtKyIgkZ1aXTyTgMt
yU9F3Egb9+92hNQRAd9B36TedrnHqOmFfYOWw7HfLWXX2GsBo5i5tvJSv8/mhwxijJHtrQbzGzVY
JTDXJMrc+Im/4h4xZfYyFD/VfsCGRlLw3OdvRcNYl2zanSHUSz07M8Vsg4TW2SEmfSyZcZhEFMf2
j4U2OGhJrz0CekbUlJvxMTWmNmCWfZiaml/WVopd7ORBQ+n/4LndG7QtQkya+KWdvPScKVkZUDjp
dpLpI3K1Af9NRnJRYYVTQzwOAv2Sxrf7lrKnn3D58/nNYdmriQDOoj1HDtBSqSs3i80AFDbUqbRs
7TB1EWdEdOQUzY2rMdYeXcJND/R9j3jBzQdhuo+uzG9HT2P2HhMt1mnxHekS4HzJE1kI5QSRKXcR
X/lB2N5BGWsZxkV/XYo0eleG9pq/OmiyDBfuCJknEZzgWlNrca9wmhSMrfy62qVVCr2OXEVrUe88
0ajHLO6ak+qk1yodjzsPNuKRRN5bWZv+1LK/ahr9CVPahwGJCgqINjRHetJuvxj7SYe9iAbzotNk
M2OzPrVd91NfB1mu6kxHDCuK6XJaHaogN6hqot4JKOCbjIk6i+TGSscAieVB97L0bELrOtCHfsCm
nc7qXsmxvpRWBgPB+mm11gMdS/W7bIlt4RQVkLSlEi7Rq8E4Lc1BX8bhRlVvBCZkqFfMItGFNjyr
4HJg+FHUTLdVSSG374Aoafc2Oq/LXH6oi3is5tY+c2ZdGQ2c+56c61r1MkyK1bGOJ5MClvK+aNpL
SRYLSHhyybwEXRQU+iImGxKqODlSGWni5dC+R0lu7SLTe7Scur2qz33amtSJq1U1Wbe+6CeTy38+
kloFra+0TgtVLYZ54I8VmfoF7PU21yt/jPrfDHIRRE8GhjFOTgDD25CG5kH0jopzAXsScbioHdLb
OoKQZ8fZjypTuQZ4MOpgg5EVypnPqRmEdtR9dFk2e/Q034powKNpp1lAyFoyqo/SUQCAd9k+cSwv
7GrznKEivSeB0/BTbcz2Tta+jx24xohzFKHVgNlExxzXhNFE8iOG0vESD4a9722iMt2nsSeDy7NL
glR09Z1m3NmaDZ0OhXhbxjww3UQNIh3VWcv+tS+94Qbt1IvRWCOk9rnczwNftP4yDPmHFETWuYDY
rgj5KC2F3RdTTknIKOcpvh0te/WiaaXlP2mJg36hyt77yomDCp7MITWJZIAjVjwWtrv3PG/nalp/
gT7fGoV9INv2YZi1Ei2kbYZj3OVhJ8m19GZjJ1PZhYm2yFBMb3080tCuA28Zn7sY+5XFwHJq80dP
DM/KzFUck0OIxv88K9NdCfWe1Mcu51SDIeVEN8cAMkdlwxlJVVY/xgSvyqgNH65WXmXJoFKUcwbi
Qdj9CBH2KWUut9r6BdHPyfZ5TPrd5BEukZlRqGiFR3wg7CFplPrOY3wEglL8lGPo5lVN/3I4jFnf
MRJuWh/k5JXLpSo/5F5/k5PVERoecHopTNI1S+19hikPde+7adYElVagg6t2+Nm3nRaonuS4QO4m
Eg0t5xDv9B+DU6Pvl5lzRR1KVkPQ2r0J+keEkRpX7BvodGi52F0TBxgks2BREnLrb5Yiup0k/fAE
jxy9tv7VNLJTxWx439B77m3bvtXK5KZRq9KPcRui7nBvqTe7+7TAMRjHHrmmlId9MZO4l2tXXIVr
8gzMfeoII9TT5VsF3B5VUEeTG0X8jiTJlZtIlrgYs3sbo4DfUmM3kultpfnsVplT2+YvcC6IClf0
33oFE50ylFnh0ZzMmVPhi53p5/ZNJumzucA99UR9mkgkgEcwZEemq2D8SrqYcXIHiezGTLTyYEkM
6NrFXZpuh8+l3g80RxevqwKUw9oRHzMo3KhGZ012aJ1Ufp9wXaaA8GAqxrMTcYLMhFTv4Ur0BNmk
BmUe5cGstCXE/oO2V8aE4hQCoZRJnllKpyrxYDp17SUjmVt3xLpDLNdCLS5TpVKs5icrHOeI+IKz
g5mbIVqhMwLt5FgRdH1lNvk+SgMvyrM7Rn5dEDvkCyMm78vk4oi6PVeD+RM6mK/J5lSZUFPoFemk
glMLJO4ntIm69SNNBbXYRb+0ZHrqF75HJSXgOI8aGr/1hFbMQw3m1YxgB/2BJuLJInd9cRaf9JUO
t4nTh7QE452WJjtzKH/m1VjRRW6IZkvBG3otBFXLfYvSgTwz/BU7w8NZNTeFP0kjGAznkLpDGFtV
/Js5B1V8uvEewunyAY45CUGmmCkJy4sqTiTmHcbSyU96Khg+qaoXZrqxl/34wCyXCzVHXaMpnOFQ
QGJB5GA3YxUixPzEZO+x0tvsehRaOOaCKllJK9z0buCcL8FSPFjMOneZOuxI915uZkPea0LVzgoM
Zlkq5zbtPF9rZB+ojp75y1LLe29oqDW7WojyawyAO0wrWv9MSTwBSsjo1mFGqHxHpAtWlLkXRO25
Qgvv7qk2gVgWMOpmsYcL4v3gdFT7iG7rPShDLwT/rd0OTXZuVJw8HldwocUTV9pyCvtc0IEZQ2e2
jGOlzw/SnKeLY6hFqCpaQ6PfBpAjwPuTsdRcmWi49/BR9JjSV1lU57nNPhyIUn7PNWmn9uWvKjXf
hcJYK3d6ZR8ztMIErE53IxaUbHwqGRIe9EraIc6Ioxwxqla0uK8MTg2cED31fkRhnGS1fre41pEm
/s5FYBcyTFICa8iagDlsgPTjNjOThrnXNPrVQIGS3IXKV1RUOTBYdqkgK2/UmvRg2A1KBvxEB2cC
4WiYQacLe1/RueHa8bO3C7lfcs7KQm9dQMzRdYrRjoFW8iHam7TU9gXXV4aR0ZVVSIgnj7S9taeo
QQETj+0euZpEv7Gz6vq1HSic953+YuoM7j3HuC9i65s02h0FvHvNxQte1SUoW+RJu6n1op1aLaTe
K0MwFYbiq3zjc6KgDo5iSM+yv8qn89ADlbTAwobm9NDboxooFbJoBxJBn6SBWeiXjkZn0KnTL6t0
592ABS/Ie1YpkQJ3qllewFIzL4jIvDGwppoRzMBRaX/0MZ05TS7dzpEqQxj6YkKHPTclQTlztUGk
+TQXDV4QUbwbpaPtisIhSldzscQJhXSLWqds91tPAKrVJNvvAGCexOxdVY1t7RqHkm+WVPJKi1Ab
pjiyw9xLQ2Y5xEX0BLkZxU1u8855ZcFebFOuDcadikKfUVcWSuzKGDpp7Kei/9Fz7g8MDK+HJLNf
G1yvnPDcMKpMh4OpfyN44AlD9b1ZU1WvF2oMWpME0RI2rSbQa09vc1nw3+net6FIBeVyFbBWTYgb
/XYfxnjBnj2GFNLOjgsrkxYTJX0KQGAcjlmjrP+l7sdWehfJgzOoByQXqETOgxA/LeGsTgwDzqv+
MqbjR7NwVbIma2/Hw29zXm6LbP0BbXnkN2PaRo57XjTznpiwZ7fm+oFm4lu2aAfpDL/7YnomQetY
oTRhWP8WIaI4xh6D5dKzH9S2vEmU6SlLI98moOdEdMShJM5gVy57Ul8gBAEt86vJFLvBmG6qeDxV
UVRTBHrTl6jwSe3zwkViMxUxjWZoSK1PnUy77lVd0qKsp3NHGnp6WHN8s9JPluJZzSK+Jyww/GTo
v/L5jrkLlSDygjvGpJyFPco1ate/LKVR3TJL0TN41+3CV4Ybd/TLxoTR2v2ib/uR9PB+24XCY6yz
a9vmM2eJ95rm2V4WxgH9FoagKgFr63HWjix3x/U5vh6UgYto7EKC4ouOO1oLnjWEZFW92LE67Hep
ErsPHD2jJTNmKVHjzzjyi1y8I6FcfKewXqs5QEiPPQgrws4TP53GoujHPtk6CilHtKt9MTjURxax
UzSKiVi4P5KlzjAHzleJmH9qZacH9ZAe8SPzAdShvNISiJZNGWS18r2PJ6CijnPLGOGb0RmPDd5S
o1TuXTxpXsqvVKRoCYGU/zK85VB3XJ+YyNe9MQVCJM+xE2m+rLy9EWfuKSH9ybeVhBlyEl8Au2uH
pEgY9yWkEvakg4eDh/5LdKRBtJzVZk1HNOZSKfVmX9MZvffE9eKz4RJpqh2sOAvLbEzvJplr3VfB
5vuCPLvrjAqDsODi5874ZtTtq9sruO5schRlmxDxlb7M2huWAOBZUGC61kK4Tb7AvjOxymntrUa2
Va7QKJnsG91wLGIauCqbPY4OE+tVo56pPmUrkSO/ylu1vh3yKTD7/lnMVnTTjKcceB0BRvrPqke4
lfVDv1eYxrM0PswSSwmpq+GQZR9eQ39aqfGfOmW8b40kDhMnZ6xpjDP/Ef7GotOoJM4OQcbYmnrr
YaqU5x6XR0LV29aeYW3iCHMxelvPjmNzlTMw1pEMchXlzBbpE/lOzxnAiXn/Jk9FQPPrmEjn1pIq
JM0q1q5LzJwObkpGmyYjB0ALUyVFoOGaVdTOweOJ81+hKYgKjNNDevESuUN49RMWcHOY+QiBRLjM
0MJPDLcK0bhFxOswRFJRhjF2j2ir4QOsOSD5lyZ1+tb3Da4gVdunaM+DOLYYfttAZKR7EZ1KxPiY
73ovhui1eM9Z23x0RfWxakqsQtwNZaX5zFQifuO2Fi/J6Lk7Xbg4J3NG58p3QyQe+HprvnHELzMv
LlaxWMd6wV5WMO4cFmMGl2/cqK3y3M4aXWK7LHdDpPraSxH1wcRUgJPxUu60LvmFvFTs6+xqYnYf
dIV84qJ5Y8Aud2J2T0gd6++krXKucYD2bOd8gUOtN4yj2VvUhOwqR+ghMXKMzbwHY9ReyWzz9h7y
F8M+SlCM4Licx4QCNArcm8xCYpBHNAfj5EI9bvShwF6c1eaHzKJuxyd7xlg0LA/TJO5jAWyqk7dd
S8BOc2tl+mvFvxANceDUv2TCZGNULq21sHsp15OQ6G0WZ79OTJe+8jlwGdDG2p2RxW96BAtB7zWA
Zv2hT+uPNHEa32SWMBSdu7eUZ6juV9JSb4Ye+WAjhsGvIv5dq7Z/mMtwr/NrQR0PiS9VE/PRXZan
2pwArL3SVDByBojMSiG9DsW+K9hjGrOsiE5odh0OKaE2PxbH+WEXNSUEDRVc8dG33g+j73+W5c81
hRMRpHqNMP+ZNtJ9jRCvsMsPuPOHfJGgcLNHKHBP5WAsgMrIztBK56fH/nxos/4VwHKLY5JTUlrP
mW901Ru+92PTOI8lcDYXXWumTkdzLne5Lh8tKz03rfrN0drH0Sn2yUSruHKje3daqCwPzQdi2nsv
fhnN/k5vleukS4+9mv9CvBu/Ng62GKXfIxlxAjVOzH0DSyzAMyd3ulZ/U8RFLuI1I6KpiG8BxSBl
klLj63FvSBr1kefdRRqCBcW4cQbrw9JIlySXhGKVbtwOw2oTljZVJEbaCTxPR5yi7pthtldJ/L2Z
gEwU6N+UiKmgo6JAEw+L+NTW//+qw9M80/qfZHj/rxFLVf4nFd7nS/5DhIfG7d/U1YMEwNDEQmX+
IcLTzH/DBWkTNUVaKjo1tOp/ivAwLLkqCjzoNR6esX+I8LR/M3TXVRk6uxphOv8nDZ5mG/w3f1B7
LZX8NBALnksRCv2H+XcIZoF3uZ0ye7yGTUBFq+6W03YzTdly0lb1hL5MVVAyeyS+Um1O0SoOiVSa
WZ9L612x5N/KDjXv2IHIodRPMkfkzbSs1iUYHUVbJKduEzyszdFtabsZ17v9euNs8ohtpVJnPbPb
5KiS5rOPq/kpqQZKLd6qfaBeEzffVX1ZYc/RPl2lEF83GuFmSMjXlaR3sziYxTcuv07Yr+2sZv0I
idNRG7VjhVtOQZRaNEXfmWvNdrvRAYIziV074+bXop57vyCdtGHcllwUt4eHYUFKty0SUzqvoqR0
3qVD3/i2ntbq5zfmIje/Akcfpq490Mtbv8XPh8e6OLe0hfGir404a+3kdTZtxK+7OZiX3C+VJIUD
QcR3h3xmySw12BYRlyEr2ha3G8XTupM71QThRCV14aWimVit//nXjWav/z6S41VPsX7ziJS4EhWS
eHkNIUGCweEEBV+qIXRdzsBWbFOi21ZvT/h6FpSEF2tcafUoSPdzXT/MMzuGURYt3UqWtH8uid5o
1OCvh1UxRfSpjbTYKxMzShelSdaRMOhvT9zu68P6Rf7x0NfW/9hmaaxfLfTi2ofToTH2+U/vLj8f
/ufKbRuf77Qtfn3O7YWFPMiZfY1miH4aclf7XAL4olP2zBFcb4vbw9tNveQ/XFONwq9V21KxbmBb
smqFXPYq/XzG1/qvF1iI30+VPBRr55YhLN98G69t9c/lbfXXjbPuK5+Pbyv/2/t/bGpbFPWYYsqD
Z72+x/aSbelzO39v4o/3/S+LqfduFGNFdfCfH/bvLUEJtWnvYkb/49X//Tv9797560P/8X//se2v
x7el7eaPh/9Y3B4SmD98EwSEA5Ik0F0O/6/de1v6l+s+j4u/HxZEM179tVKpOJi2Q2d2yGIO/noH
WjmNGioLfAnfJO0BxUrEoP8fr/l69l+b3R6wl3vkrxYx4uwKmyBjW9JW8cHX3b/WVWB80YOsL/kv
i9tTt4e2pe1m29C2ya+71ia22+4X2+a2RWskjJrB0//07tsTt5vtbeAsPin9mO+3VXpGwMH3bZHc
kEEN05ZygAogY1OybBoWPPHMT77EL5+6l1w3F8TJ60Pbs7a1nRiZHzgLHae2Tknc61YQ7vbQQq7B
8rgtogYsKqbyq65m24zOTJpiqkZEyyad+dzWKjFhZNfQ/lppO8z/NSKi0X9Ie/opGvOVmF3EghqG
G2okwdT0PzMsPEHTTVM45O8zRSsCJJKwULCpkJSuB6MrzjIHPwyWD1jaikI/GU78y1gG2iBcgnya
dEUQNbUT/vEpP/+Nmf6RP4smCTcF4bCex7+khf9y3Zfm8PMp65Vhe+2/vPsph/pr0/+LzSCs7un5
uVfblr3tYru90+fitnbbDMaUf8gi/+UnYdB/StKZoIVNnPX5aVrUPHKt125Xsk2mtSknt6Vu/c++
1v39nK+Hv57ztY6SGMqUr/v/3WYZynP93F79tYn/29tsm/16l6/NbOu8FOMNBgmkg4wXpvXSpa9X
021pW7fd5Qp+0cgv2n+tHxD4cy1cX/a5uD2UbtfV7TV/bXG7W2xXyO3hz2duL1rWt92WPh//uv+5
zQRJ3awQQL5oxJA4lQJVWFpnTf0BtqEAT1ZALlbpOxRz7E/9OB1adTQgBWk4l+mnVW6m7pbIoBhB
ZTBIExxkg70QKOOJgOszHd3EYS5qZd6hKQpSock4Gjrt4ElwFlnm/jBM4LJSnLL2h624Ry2TxXF0
afZUkU4InvNAYM4MNAmxptLWv9KFFNGBEUYojFvXjpdLXEeHVk4EiTdExeSiflIdxTwQ9vo9F8qv
zeU6a4g6qsW6xbULQ1FfAorarVcioBCeF1qjE1hZcjCx4PeEsPoDrHJUwnPY1smvLCJIZR7tK6Ol
MmfBa0zMbF9I4g8JtR33pWNeyay+RIr4yMox8plxUPq27WtcrtThyaICQwOhN3drCptZeRaMyHcu
LpRcV78VBmTEQshrdW7DirE7hBnnkVi49Ghh3E8aI6ir2gsLjw6c2c1ZMIziwdYWBdxGnvlv1EWK
XdJXCb8kpRWzEum1GJfvVS7enG4xQm18VdvHPpaX2rSCuAaeRnNEOut5zgJx2Rg9Fc6B0aRQ6QKA
cvb7KLV8Z6Fsfm/a+VWNsP+k66hYmD+XAXmMP3AhjL7bxdTYqmjlAhn3uvGeD56BaCcZnnMHGA5V
3weU5Eg86ldrLa73LkXY+T4uYmJ9YZ/I6UMWWnlS6ibyLVn3/BYSP3xHXm6ezIsflYk4djOPZnMD
jDA7jR0n1Vo1yr3Zol7ovTZ0C72n7OH9SjUaHzoyiGsS3XaeXcc7y6vEMXH01yG5jxpEoVKIPqjN
xt1J2SG3Ug9mbDmhQQWnZOxvCbnvBf+WvYzHicS3EunV3dBT+Om/u48kwg0HR8xUZ1rlt5JcRTVe
0zxRXypKKoeGim1Omk7QLmT+5R2doX1s0Q2HCe0FnYVwQhv6YJAUc82SgmvnjjVwYcAOZd4e6zSn
UZ2KZFe7DTYMlJSKEA5S7BhwQlFfGV73Gmf9hyyJEzDqrodkfzeo2HpXDdqdBVGwCobMi26l0dln
l7zk2cup7Ml3xY4jivX5Pi9I0K4rlfjiXsMlJD/K2rwgJtf2UrI7hEmDMNFchDx4EAfSAXlao+eB
3WLutRIckUYhvV0RCbFriRjhi2NmA/NOIxNp4OBZtAe5jC29KZvtRJjp0/G1W6Z7u7ObsKUl4vd6
DwKHV8wySbCbzDclnFGQHvLVRdAhtOXcOQ7kL/VbmxUNYhRqfml63zPa92Wbu2ebGKRd5BaQZvqC
urJ5qqtZO+tpGgX8P4BWYu3XZIGtiUbcZRae/ctU2sd5opbV5J6KFs4Ipinv7xFKzXQIC/g6XZUE
oNeKywyqx1+JQ2TFuM8Ic7iGk28fyD7q9o4Ra4faMp9QltbXNOsfGyNxr5aFOauA1Dg3ckajh5Gm
ZwhdZ3F7o7qnIkmsw2Tkl2lk+jfQ/QyrynpOlB5C/zJfDWNWHSeEeENPnm0XN+Q1ud1+SYc3gLdA
2uFT+y0HPtqbBoQ9QptOb0KLEJDeivE9ZKu0sJfP6P3p4nSGeR1R5Q+8+QeBJr5tEB5hOoDhiFzk
7NawATE0FmGetDLMeq+554y98Wg1i9+jaJ/pVWJGoiSc9Pk38HGBMVI6lHyyHSWnm3r0TGSEXb0W
OzHgYaWi/Td97zpK0VY6Xkl+XF8fkt/LEP0mIeSG4uWVnU6PUVnjicYh7nYe9bLa2UvU97tOoYE4
IVWknchOEVWNryoweDvDeByA2+wW4RHu6pY0TKb5MqYt2TtCwbHKSTdJ8ozqIq1uWa3JVY7cd5He
0yVdDjGJgHU93UaG/b1A7B9gUKLnTamwIlF+N5f6Q+3IF44+tABNT3I88N5dzr3Oi/bVaDIfzQRZ
gkt8TvUaIV67dh7KtecZPwsO00NvvGmVRu5vN9WBVjtYc4HIQWPLds6Q4JgDiYJNhT6fYl9nsfak
9SjLO2+4Vq0fHmXfg9RRZXVmj0A/d2kHFo9GVCx+3GRxoJRZjY4yP9heZz3mMhgGVz/3hGvXyhnG
hc+RhvAMggsyI+IeZwnAAnwBniTwnY7rhrF9T+KZthOSY3KMcBSC1tOPk3Vx++62nrJmVzvse4hu
XIyK2THrvkGbgkhMITPidNd12Q8mCBVyNGx1nedhFVzhGHj6dmZmYBUDwIvk3Dw2KigrfUbIQbzO
nJopvFoLUSM0l2WezbOooIJx4O362EH5VgOrNAX49eUAdwVV0NBPAS68wzxEL4uNRMCcvBeiAWg+
otr3c6gC3Ry9Nb11HnQK+GNWUN/K7N9Fkys0lamWcqSUVxEzAT+W+mM5Cc0nXaMBv33WbSrzZk2S
Vzd52r5LViOAhoBCsfXX2u21wGvw59NtrgHEq+7V7CiSKXz1SkWtgI/KiKi3xV6x7OcJiKetFc/l
Mpl48Ets1PzCTosyLvGW69o1O2br7VO59oN6A3CDZ4AQc6sxHGYr82tNREHrlq6/jDEi9PSueVA7
fbqFT7R3UqxgFceGk0XjnhNJt+uGt6Ensigyp52wI7g3eczlRrfYodUT1q8ybKhXjJmYr0QPGLRN
xUtUpPlpSZVbp0f/MsD8pnV/Ul2akzhakRiSCox36rZa6XwrWocsqOto/aalNqA3hLI3S858Iz19
2Y1huYZZ4nZ6l5ogPcpkoNAK9Ludala7pqIR7SqeQqlc0kson1wKRD3n45Mde/uk1cabMl3zqCy9
p8FZ3vaJaoexIXU6VBXIruEZmjCdga67eEbd+EjygrzT5Z1l6y86TbgqOkw20AXbQGNKely761W/
qLPHPtOueRI/m3EPZCBHxhJfC31AVMZbqam7L9UMYaWFy3eI6mtNTx7MKQcLlHbkdSfv2fRijwQ+
6NNHPipzUDsK/WrUTi0ajcAwMzxHJrLBwm6bYPowZk4gak0MGdAfWiSJExhqchsNrhIkrqL5tYPl
p4S37velgtwIAPSxZgitNtW1lEuJU4fKPfKz3MHxCgKXznreIzG+dnjHYOmbNBBa3u7M2lCPtTPt
lwrnKOe4sNBgANllSprM8Kt31tgGLaMPyheX5IASe6Vh5NOf68S2qfPa51pelfksAMeou7g9wm7X
zp23lIznkTchv5J6pmBGkwZ2Shno5o8RgO9dq62nTogOB3uadjAHf5WQq2M7CfjGo90Su0943STT
ukPVygNgCUgPXvGAOgC2SClvYkN90Meix11ZPlp9/x63A6hvqfrSSb7nGKNwqiY62at1qAq9vyIG
NlzqiVNzkiZnyHfASk4zLnJ6ZNp3/Kqez8nQDtNMXnMdZLhlu3zdMg36CkQv/FBfmomE8I5mta6x
HlmtpIAwQshXfwzdTMsUjbhBf1IzqofCcwVRFEW0K7EV9sSC7FR91YdGWMl6kS6hOuh3qd1gEeVi
TLLnsSc76Eamw60l3htXv21G3f6GtCTIxUkqjLenjFr3kv6GTVUF3YB8yAQQHbrWwj4KtEFxkGG7
CEgYoin+6EYJKjitBzKmcfAJcrQEJr3pXtPHKkgj/VaRbKPqGirdUWX7qWKTu5FGYaflVBpGBIM9
kSyi6+ODg/tjjGdwDIm6L+P8G0qF+FA2Cx4N5j869YrnjsRl3cRAX7ODeVpv7fKRcsfULThOk7d+
Fk/IIG0Ia+OH3mnXjjdoYPOHDzt+phyf7cd2/hiLyYC6Rhs6U+Q6sJyMcNQQwqUVwXb2LtV07yom
Y0RpAZB0qPC9Xo0PrnJTeONPD9XVDZUjuHKGedKm9qbNBOLvJT7GVIVhuZRvVtXO6HcWi/7p0U6i
5eB4/W8JLAS6QJio4hdA1savsXqhKhHou8b+mOTde1NE3r6eprMLw1yQ47jTbC4K0vF+reL5Ku0B
1Hs3Fvx8E+yP6+Udxtf43oWdUunR1ai5z2Y7oFJkkuwbDnq5qOZX7Z8RnbGxCJico2a3g9pec5YW
QY3ZyW3SEM3zC1RTuA/jNbkY/lyBoJnd0pfw7m9RTKNS6bTkakBQcGiI0hGKdt90mXJRUyuiNVjn
F3IpTcWDQrWtGnFTNhO5r5/rNAed64J26vj1qliPEqgAExlm65a2B2h1v3VYgXZ1h8IwWR7b+hEi
zXgZtfHQOQ3c2nKEKwoOgGzmNOWDxM+KBINJ0345pXXvhNBXkZOIs2VyVFEiuB3gD9x3682cR/co
Gt1VPufgB79sN5QjkWkCEt7rlfMf60p7rslQSDjk/7muX2GMOsbeQ+0i1HWt6A6cdHTXszNKp75w
UOic8rtmPxW6fkF/o18ozWJBXY0T213igoxL2jjiDlPK56qv9a1tfhMMf0/bKlep9UsOhmJXjG0V
buu2G0OP9GMbWzHXK57yxwOgyOG+/rHGwoGGZLcqj9sbb0+NEuTvXmeATsbBua3aHhT4z8+WPT9u
q9DbiVvHIcAhTtJ7aoWVk80XnDbifqwn6EF1hMYPScKc5tfTZAFdWm/cheOq6mwQLf9cl89DSRg0
2PtMVVLFl5Rdrg2lP2VWZl3EerM9uRc27ZwIhw2AlaBEfM2PmscEEVvSPXzeb6ql3jdVbgZyezyR
ls7IaLqkrXu3eJxDiD4ZOXZ68+J5mXJnAT9a7xhMbz5vmFq99mmynGYz5x3ylY04lZB6v543ZYN3
lS8qvtr1tY5a2ee4EJdCFv2tJEzsc49apIiDf+fuTJYbR9Ym+yptvcdvgRlY9IbzIJKalakNTMrM
wjwHxqfvE1Ddzqr62+613vaGJlEkRYIkgPjc/fgIRcLPckrxOPt6sDQvfDASeh+CEPug+swtFzCM
jVXgFdVh+XW5re5h0bdrsiLLvZbrjMnINnhvLhhHRxqRQ/8+wwhwH6Y8YdPs3nGw+PfL9Yab9zcH
qnKQeILXoW4WdNOxco2IumTuySoQu61uMrbh81dOsTxooe/ACyzdezjp9VaPYI6o0sj75Q+6TNqj
qAAVLL8uf4Bhb11rSmzNJJUaJ/6R3LW5ieU3njhz621wwDzmctuort2Vj72LjHKd7LwJP/GsBdED
gEKs9xbRK9MNsE+5tIfsTJ/pW1vXMQAPLizZyiMzJUxv4yi+kGX/v4r/Nljgfyf+rz+y+I+yKeK/
6f9f9/qX/o/ITxgKCo/vWKZtWyj5/4LwGAB64LoDfXV0y1A4nX/p/5bxX0L3FBlHEO80DQEK6F/6
v/Ff0GqxBeANgLTogTT+f4Hw/APBI3hauqEDKcPQbHLUVvaAv1RiMt4rmZp147UYTH+rl8TVVRt2
L6pxH1acTZfWWBw7K/Y2dcynh46FZqVLZjtx0D31QZk/57hX0FBonYOnEJjFNXaYP0WMwlQLnfC1
U2BN77HmwdNrsv44+tYBQ8vLAGzhViTTePOl5+z+8kb8SRv6HwWTmTIuZPu//qeNr+Jvvga1vYVv
QAS0hOUZjmLn/eWFWcVUpX7U9dfQMPP94CdrQ1o/Zquhj1QCayhdN9roeQdiptGCdde1HowSbOJV
ZP2S0Vyd/bG/lU41XgxdMbM6Te48o3cuDSU5Ymg6UgGRtfatIT2wg6FSxAuyS+AFP5knxAcxFo+l
2+nPbk4GSzdarGFJRf0iu5u9Q2cBo6Lh3ADehV0nt1pRD8ewJzppdgMpPNniJ3P5Ck8TxSFAC4Oz
GQ3MiOmDa1X5TDdS/O67VnSmP77QwBxStPLkzJV5KKwJSg/S8X/Ypg6f1f+2TYHo0u9MKanAMfKP
bRq7UB98GsXDGeho30Xxzu+tbsuqNXymUXZtV8Sil2Y45irxvqiSd1kOPz2LWpjYr0mRAIqmZUjc
esoFDsRKu23hMGOoE7ruG/spwQb3iL+DsY9jvPg+E+8msCkskj06vMNwsOqLcziKbQhmiM5FWAgA
d4fntOQUN3KSpzGLoP5kachpeYQ1yjXy8mqN8OJwZ+OkN3CgaaWX3Xob73nXS3KxnBatJmPQn02X
benP917k5K8TU4ceV8pG2lV0SfXyNvXdya04uY6nWR4iw35MY28+JJHMXw2mIHZX35lm9hTnznD6
fdEr9sM0YaL8959x/b9/eV3LFCC0XIfvsPlPJqw7wfnUqozsmf3JmgFSPvWDbLoEzlSE75Rz//jc
W7ZzGYHe7lPUQieARWdEZ8m5O3qSfe2kJe5iVv5mpO19STalFq///nlCDPvbx8bF7IsGZ1ILLtSF
+lj95atoizEEAhMWV2Fo7SlJ7QtoB3trR0OsBpz+f/h3hsKG/S4it4X6f74AhktpBJmxBZv5l/9X
8fmf6yYqrxtqdqKbpv+qZYphVjPsrd7o1nWSaYH+M/tPNV+oFavojeN35dkXchV2lnh0H1mch6+S
EMgRvYrdmfvJSe2KlKP2WkYka6FyVfsyUEQYyFOXcs4bxEiWL60InP9A1132VX9/QXzXDBuzsuU4
6mjy9w3oujhTyZrEV9sy313il2cXjN5qxN7P7iqsSf6mYusCWdy24BuAWgUZMC8gpIlTP8axEW56
EbHc407mxN6wrfT75SK1/F/Yud2jGfMVnPSZlgHBlHKc8Uy3EVyljmFDr/Pq3GIedkOHDB7UA6Qc
pJAFDjErOISIa2tHb112BVFcswgA2+ijd+MZP016ENGQ0LlwJjOv2+Rkq1SvTN8DaoZvT/GmnY4X
vLtrXfqCyDEgfRoeMdnQ8SlbZiJaQyArwM0N4jzW7zyGQihO6XwInaw9B2UxsGgnzv3vP7f2f/8g
0TrM4RGirmGpPpa/b3fhQFhHdtIgX60lrEWGr/bw4NnNt0HxRKI+QcWncGpjRNPPVPeSXybWI847
h486dXWyyJZzizRaJdNBoynbcIPHhHAklWnctm/Xo6lNP0GtXpmAHikeTd6T0iOj7U3RDe1ruq+z
HEO0TZy2LxzrwyLdv/KrR2CrLLpBz22nfsZxXk/3SQXja05nIN6Wrx3DQn8ajJTEgVFbB5jw/Xqu
yaZRW1TvwApYIJCcraYVw2GkD4RcRpFdQ5u2taD53sMPuKm08qvlPjRGO755rS1x1v4HUCZ8e/XR
/dtH27QgFrsOsVM47VgR/76JncbDvxtJkGLoQetaz/SzzxD1LNqR8/4w1vHoOt5h+cNyMXpBAPJD
3aahr6fe/b6PHmg/KpIsf7nqLzexXfqdKIjnjr8frW9Bg5B2ALu2PO7y5yBL+Bd/uSU4AW2NcGBh
vIZdu9xdG5r8qBmU1v6+4/KHr3+5PMEIz/HOt6zXr+vM5Rn8/ueTn/JmBG4njlQxbv6vr+n3rf98
XP1nHnqc8qsttdxj+ekvT1b94es5LX/5+qddld+AFOlNT825graW6mbLDQKkTO1ryy9/WS6mZfMv
P1p8ZdP6GnGMJ5eCDz5gIKOZwTlWExp7E6t5Ta8mN0CBzW2ipjmy77r1wHnsa2/Pf8wqVj3Jl0kb
/uhLCGhdat4l1vyHGKWz6RkXScZGmZofRen4WeXC3hDgTdAOPDXIOne+qF6Czr0mJHGhODghonPx
ZsScriIgXnA6ohzo4Z5GizMHfOZZarKVFNqWVbpJ0JSpV7XMv2pOE1JGYoaajU3jw6BmZSHSQpwR
thmcjqKgmKCYDDT46tYqxOC9M1R80xO0IRbsRjs1kYs9l6AvMzo1qwNiZW7zGNCWC3qAaV7LWM+J
f6J9Xns17YsZ+/G2Mc1nEIgl7taF/rRNE6CuQhYVfnSAXYQF9/kySVQzRYPhYqSmjKHT7/j6vls4
DHPAw/aE/Br3UASWCaWaVSYMLSlvYc6i5pikvNeVmmymasSpZp2tmnr6jD/nZQ5qnlLTvYYhSW1N
EpaCvMlw0YdvruTVojHuKA/GR1mm31LCDZGauOrZ+DOxqyfDarpN6RiPSdhc/BoCNK6rx1nNbSsG
uNSWRntQNVoRPAd+FWwYeK1LRr4Fo19qgzeNmgUzdyQBqObDpvWOy2MdqLmxnCoG3yZhBjUe15xi
72E8PZd08hr6hp1KfGyqg8YwulFTaY7Y51TNqRl6M7FmdG2rGXbPMHtOxh9xnT3mbqFdsF5vJzX3
Bj2zw+krjmRD24028gFDixjWgbzLO1JARW8fx4gBGV6yuAnlQU+AZrYRCq097R3kpGNXJ1i60oIt
LWfiReD/sAtQETd3CWc3Obvi1H3R1Ux/NsJiBRQhz0iqakYLBm1mpOeZglhrbxyx+pPEUzLBjF7g
ohtk46tlJz+hMuxod+23tpU8FkRO73Bwn0olPZSIXbsaNSJBlTDd6C5jrrbW4kfJcZ5ePTI56Bg9
TAgla8QWYRqdUmxMjodAY16f2dQ1RfVtqBjcRJiUq7a/bxa5hJXejH4SKSGlKx0klaa6akpkKZXc
EivhxUWB6ZUU46PJ9GgzJhoNPS0hMj6yTacEHKmknGks7JW02LUmc/ZztnpvZSjpZ5TrWUlBlRKF
atShLsc1ZA3iLjQpKlQCkkBJspWkhCmecomIdrnUCyFETrsicT97Lbyxw8pOdMS8TjSps7Kr8NUa
5mmixXNL+O9ETRaClpK2YodRUIltxO2SbRR8wD6RG5OTDUK53o7VujyJqdphA5qu/bObZDdziLaC
HSJ+nSJYz9T3rFqPSCSgx2vXWkTIlRSXoMnVsOB3+qzDRYe9N7p8lUfmSjPnl8z1yhdOtnZJ4r8M
cDDp2yvvdNHmR2nU3/kMkU0uPO9gpjmOnhwsTD3MwJJr+7vmsf3oHSH6WaWGMuMEpFEzHInpHQzx
ZgtRWifnYdF+5ivXRFEcekG5n6HVVIf73q+hrZn6222B9cM9sxz6xLC8LtWWjm3oa5YHAD1GWZic
8I1u1T1LsXFNAtZfW4BRUFJHJalCkMeujcpKFpiFkhJeqVEnYcSqaFaibIY62yuZtkWvTdBtkZti
3gCkXEeJupWSdwMl9M4ovmB+8EahAac9Fg82ZKvE4Uy+RWjFjMa9VaPk40YJyT6K8mTfl4vArKTm
ZBGdlfwcOQ9yNsA3KGFaolA3SqoG/4D6lxHIyoS5t/RuBfxNO/c3Wj2Nc16tXSV7x+jfIfvDdaQk
cUuJ4wYqeaHkcrreMfWgoAdKStft9w5l3VASe1qYzzaGIDfgHZ5R4b1FjlfCPE6UJ0NJ9aMS7Ukm
jrve/OAL1u+zLn5J2XGuJyX1p2j+EWfVszIBVAN2ACSefa7cAsooMCnLQKPMA41yEaTiEQ/C/F1F
kXAmgxhTlgMN70GDBwGBYlvhSeiUOcHFpVAru0KnjAvUZ6GtKDODhathVPYGCmUmRihYHgTeh0GZ
IDrcELqyRcTKIAGoB98XnolOmSdqZaOAVO7uUOgpucViwWDiHpHiKcF7QXf9ReDF6Ir0F6A/UAj9
eLDnOV/r+DYIZhQrXVk5YgtTEpwgQp5jd6mV4cNS1o8QA7S0izdHmUJmZQ/p8Yk4+EXayK7hAOHv
a3bsYOLKtH4MsX+ggUD/ZuA33vrCGs596GvXoi3FernFcrH8ms6qe92JxnNgzyiy6m7q/job5ocX
8r/7edYe5QiLHvOfuw/TkDCcFH8sj9EO0wVyZPdW11a0s3KBCI6Gcpu0rEBH5TEK7wGMjvyEGBNv
SpjsVzgD7V3WmYB8/Ub73ufNdnksd86nlVv43oOhjSWtEVm+77DKn5OoIG7tZh8YApqfBu2tQN7k
N83Si61naCUdNf5wAQA6bigbyd8xXO2Wm7LpM1TdkPFI1E+s3ob0GM0z5ZmAA9F91aP1l2RqM7ie
tMNlQogbsHWSICAsdxjGKDCo/G+2uqXo0ktP18C3qRPtdiRkdjd00r6EKYeMysLsM4cZSpxT/xxd
YKtTV8Ny75vzyKp5OwWM5Pte1x8E8NDVcjNhkSCrrE/gDGJt0qF9o4FIP9mtrHeDaOJX1/Bel1va
s3VN8sh460Jv3MbuaJ2xQ4dX1RNpkZr0e+0dTQhCgN389EIQYsIxkye/gUBsTJNxcNF2SLcb+mp5
LRZtaNR/tp9jidGqmb3o1rmlf3KgLu560UhW8N7zsoH0rL7ncFW/ZXZrbvkeDOc6rQk+glak2tJo
PkpV+Ki2UOVgiAFWZD9WALkOsM36Q9HF9WNmSt5ZdROfs11KBoIPzaYw0tM16+rDXjxrWqZta6+0
XwM/elpuGna0sCRqbFCDnWkquzznfO6ujQn4K4cb8yEz/88N6WmkxOeif9SDuT14RD8P+iDFY1D2
RG3VPx6wRlWdhyMg5DHsNnc2nT5Vd6jw1lVOIw2uIi9/DNabNmfGRx9EYlP3jbgrs1JeDaaDXzcA
wUFbdfaZIPpuNK2hAVnTouvEc1wHk1n88EvWl4P+mTuEdi1rKC+TNZiXvtSV3Y5/ka/Hng+ccPRk
k3lyvgSO214GYBIbOqncTw8Py/JUmo7pqnT9iwcE/6JXdAvmgH43LlLUXdAflltxymevJf/rWo6a
SW0kNxB+4n1M2uPyfJwAZGIxxeKKrV7e+S18Okp62o++Z+63PKEIsHZZYl2cKh2WV+36GxBb3rvL
m7XcgjkEqDkvr2/sPO1zNBnJVpaTfG8BpC3/xfaHfM2iU79lLKcxOLgVQnEffI/4VC6P0TYhWWgT
Jkzo2fmZ9H8P00Prv4PW4aZsGIgM/srwA/xLoQk8PhPGVmlc3+no2y3/JcAbryjyhzjRYtYG9Xzq
Y1qO+DBN35IR77F6HEmHKxYQJ32wp6Y+0eCc7BxHS771YUFjOe8RFmvqfJJmfGgNLaROBFHOTvh6
cXpA5xW3SEMcnjFfiQcAKxYV9GKk6MFZd4aL0qyHa3ucx4/YA7hviyk+13ZpPNq1+DFo6fjBl0cw
D3CCmxdxtg+cBsCfugNtT3fMJe2XzDCDAzFGuQsiY3jX2/NyR8NOxq1krnHieJ5tcbW0O8crXpY/
VqUXMUCtnOtgexIeEhTC5VGTdH4cgGY+U1Lr4F0G0VPiRPqgd8JgX/gB8iXfdSKivSgTNXiI8ro8
fQFnbs1Yy7xQlTre9CzGeqyeZt+P7xQypU9da5qnuKRCb7m+IFKdtXL4Xk1QBuYikYdhhFoxY8Re
nmJpTiGK66TfJRTT39MgJ78eEXZ9zLle5j3ECUCvfmJfvTykQ22qkXXRN2/EnF5ozbwXvpN+E7G1
WR6yH6NpA5SCRbtoggc5EfnwHRZpmtf6qIC6pEio1ukui827WQ4aYBte+1hFR8Y882tZ2KzPdJrd
ktGfv1eCU3tik/fIHJ3CqAHeqhrjhLyaP3Xg7r+elcEHLYjL4SZi26I6G11g+UMbzdc0dIuXfobH
If2UNe7YpR9SrJZn282Dva3b2MYPUWIdMQJmxEb5+LV12q5YN2HVsi8PAAJEbfT1qI3evcBZCJ5c
fchOOFWHrzcw085E0Pt3D2l3Z8JZRBwpnReviVme8iI1XYPUqj5iIMaC2/KxmzyWhkayF0b0Y+w5
dId6Op58C8OqybFdBp67oqS4W8kuq450zb5rOizf3LTrS0mROjkks987EA0u0ErtnedOM3vCnqNq
9whjsTwmLrz0QbBY1S19PwhV5OfjDeTMz7slcn6cZGNdSuzhwqt8hO8Of+/86UyYJIzYmrfm4Ngg
gwdr44/OtEF+eXc9ED6wVnRWdl75UoJNiZNhBKdZm6ex9w5NwRowdiXl7Car6tDq8PTFCG+z0T/B
XXlnjEGvume/duBP1obR94fOkQZUOr6jICfoVOyb7jTLtD4HmE6/LsIcsrXLPEm9aURpvZhsyvLj
aANlhTV1bsY62nsKpfr7+n/ebrnxcmGqpO3Xr50V0eg4n5e7LQ+wXD8v+Zflx99Xshv31xg1rFVn
JQqzoEj+aR8Sbqvcda+BF5q9drrwWOV6dLRs26cF7QN0HcEyp/VQk7g4PfkaR99g8PicENPx0KhE
bNtZ1QkbAID+TnCuW5GQn2iDO+lBO5wGGbNxBdW7Hn4fj01EOzrpBTEdl0hs2eDRmSkp2vYwQzgI
UEfj9TfX6pyvG/QT7SFLhDZXEduvRO0ZIGR8MEfjKc0GUvhRC1f+V6lpvCCSdwT71MXk13gjwCGi
xhg7f4CY1yl6ct1/i9sQh0vMAiAgzOlCxrDs+pa75p2LPXu/bB6+Ze3WSHEQlCkxBUdjwZDU/cvy
4piOguemplVU7DmGcj5J6zOVPKrGSoXoSPxCETmP3cpnkUTjuk25gxwatpUuFPYM/1Wsl9puuW75
a9Fyiu6YYLW6Kd0UkI7ANRAiKNwNJwphJc318sQiMwFdULGKK7OcV4wHFJ+Fs+d07BkyAiyEVruP
ACkqejZ02hh/H0tLKk63S5zW80jzVhMc+TLkwAvQvF8HThecgPkQEzFbjJ/q8/H16Dbe+dPyex7r
/joZ7Q5ooTzqQXJokQwPMzT9bciuColFYM5Etd44NiOHJM60lT27RC76pF33snnoLKhxIkJIJSk4
AiR37xxtggATp3QLo0IjiFS+tpub4TW24p1b1t6hDH1wkjj/JLz2SAA9h8XVnJp+ZAjZx87a9kYo
EErbq6qS/W9iTFg3TOekjcGPoW1/Jm4AEaKDMyZr8wq+rdo3pXPLZnIkxji8Lrm1Jea1JN+Wn5ol
vdZoA6zEiH4GCVv5UDTmK2Z15xJkd47X4Qsp6+hM1Jvzw6QCHsddL+1AsiJrfSARtcY6PbGtbeLG
ySamEHwfQNKmCZ5KM3zMuGnTaW/rvb81e727amQojuHcvwJOIimRmNm5aK3qkTaOdBNPoXMBFW7u
EsC666mLbChtvrsjx2Se+k43TwFESX8aObcYA5bGHBpICWi0xZtlcfM6UMQ1A2KCWdT71nCmpucQ
GNF9StEcVPKs3Noimx+B79WqKxJqdsfMNo2S+KRPKByJXc8Ad3T9UOWZcYrgyk0SAM6SGU1dMiSr
ri6zfQtxPWGJfFouMBTe+63Aa18ad57agS3FGr8vKKMv1kPpN7wc7UeYxi/QEYD5mjV122X36kTa
FnQyYgMDEVfU7YnUGNUH/TupKx1klXEfqQYMt7VZgnvJITJZ6Kj+D1hLdg/JJkrZQIbe7AezvAOl
YZx+X5RwsFZzA6VDy8vPIMoxopZTsaau5uv5D4p5Dh0bYhEIcDJtSXdaLhg5gRRzX/2yH3GcUaAh
ZXKLi4wOPwOT9+9OjeUnWE74MFz7dSluyMZxAuij6hzwILUnGiu0LWTab2GKJs605j6HzMc3Maw2
GbEtxsFwU/OvzzmO5Ia9oaZQDrZmEiqZBem6lL6UfLxLk9JfCSPg5EjhyWvgml8Xy68KbfEnuBzD
Mu8zafFBvZLlAtYbiNiiUMOuKACxzQWIiWybU0e+0gUNE8VcXstePPsNe/ko4CksF2B1//wp+D8/
8WAmgQS0/DQBOiwdfTgtP1mqmeD3r8tPAtBBnjjVIayd8rRcLKUIaZ2/hJaRYHAn9Lhc5DWBy4Az
tq9fl+u8FKJcEgHr1hYSBp1CnIQDEIvA4EEycl660CF4pmhBnrrrUp0QmXO5JoE1Qg4ACzzj7F7a
uyFzZMQD8jDfoLoxGvXYtxuwYCoQWhWlp0P5avUzgxpLPASyMDmXqKha04kXyYn9RagA/ZqU2B0a
JZSyrZYLcpPMCUVMd5TaJF2eYmXOaE4cVZ3H8kpSHHz7gOW60A6F6XW7MU4/RAfBxgZzWk/68BXe
/Yrb8u3clMwMEUKCe8ZrmGBnM4NPNIwn27Jg8RHkQw2AGLZ0bCRJHh5TInYskdhp5y5fNaMQRHuW
3/0uwY3cZVSMJsVGMFWD42diC/eJ4TfFNjMDmmxUT47sDBOAMdikXRR0z0sg/R81AP+4LnT4IPqy
RnHlc9EBhNxWuA0uyZxjso1g4qVlWtyhFcL20fHOa5FHhkKE497NhUTdZTFmlNZzilV8B4TEu42O
setY5n6gweSbHGoMg2k5824Ew3GoNcIagU6daNwxAg653gwPjjundyYuHkVK2cVjVL/7uUGKKWho
xWvwF/cmkMynyPZHyiVn/1rgMShNrT8l+Psw3qItWUjisEr0dj/F4XQbaqJhjtQKsmuOwYCQkOK2
NQZkGjDSzGIN+063y32eOtE9Jbo5jdFGLjcRReHbKlHLFSzxOF6GB4MJ7xagr9j02TA8uLbNMkoX
wSGiEseAFX+fEzCcHMe8DwD0rQ0f6QYDPa0kWvUNCg5591rtrZPRIP7aU0SOT2ylT2a5c4yMFEIV
zqgznrHp89B/zvrkZ0OH0WX5jVk8p4AlOxVM/Om69W3rDd79etJc/b2zNGdrWjruC6pa3kbM/cv1
btWjIhiRfnTMtHlt8mZflon96A/l9wYu7sZPTWZKtXQOxqTAa7P9TNdb82ah8x8rwhCEhor2DYys
vRnDAlFI/ZUQ8rq2s3FlVn6BrTKkYSTTI+0osNuuSGE0b64TnDid9z9rS+f9MOctqaF0L4SMGOXs
KLMZH+U1dZL2tlyYbRVjnhj9Y1IDJOc8Uf+QWoN5ILefwy7oWBhw4tHa2XTfIbez9nitpea94hyO
YXqmF4SUbqvBALwP1U9TPOfbKB7LA/Qrvjq2TE8tGcAHINekZXAMA0CYyg3eL8mmhoQ+ZsmEzV9g
c8Pre3Jn9kBZNzVHEdnGoS0yAk+dIFtSVa9URqBtxC3DNhC/GwOs15Z2QJj66SRXgmPlZx8++Wl/
CCtTvI5efIIaFK0TJ6yfXWPMjgWto2scXMyTxRUIj82TcDmM6A4GWqudsf2N8gLLZtw6aUY6N0k5
FPqyfWjqvDuPehn8MlOCqG2LlWirt91xaOrqtUHg6IDJ3mjqwvQ1mlfHLx5RpoznODLlM3mHzIXK
GMMJxOretbeCV+G4U36Qpizulm967HjYb6lWB8MvJ+7Du8ahrqBrNOsuptFclt90F9OeJmqUG5dA
lxlGazOYo9tBGzPrzR2zfTOX+SdZBRDCfRIqgt/3eqymO2RRZt+2SdOtZxsPtrqYewpVEuboubBS
ViyA4o2aD5mfZPIe79O6w1pBUK8ZNnHgTA8mHJ5jH6lwEzDVoMQsUsDrPBsB555BX5jfDIaV2HLF
2q306NNrOZUImhW6dvcd3xVU0ra14S6F5bPvM7Zwau89VKMERpXVHQIRIefcd3YV+CCkj2n64VE8
4AGG/O77PY6oLKIawDO7TSXoJtWsST7JHLxeV8/xjzGMN17lOr8gGo/pjs66cM/pmQeyRm7ZkUXf
MUCGO3js1OV0wn/oJgJ79vim+6H5UtsiRkDkQGBEwnixg/rPX5e/onAiktqcKpZ03T45IzvncbK+
EcIBEBmEWFbUr3UzfusbULmJMfzR2mK+9pTbhfTvUTsXY39LCOObFhNg2yHXzNQyXztNiFYaT8xN
GO8K54efI99j8YierQAhAJVkOoTCcx9nXSgZpqzJ7c5geve2HVp/CNl/kqqHbwXvkIT8mN+ykLOk
2C+0VU4N6T6f0gSxodnhTUxerHj8LlIK4vh+eB8GtdO1Z9S/BqdEmgmCiPjFgeEPxdEteTC7stkt
lxkjUhu+aDqFgJPo5HwOVKIv4Yxgr7mzQWGDBidp7Cm3yfTvWRzORwja8mLNLuGUpHqt2LPnifXS
O87wlPOdL0xL3ohlFPSWefqRDxGtSTaYxUak+aZrO4nz3gFS2cunss6e9Rr+dGLO74RQIhIMBuua
VsaPrdbqm6brNVjnVf/Gfb6ljTVCs+aL0SAVE3ObSYnTqruZ/IolGtCPt7kcvZXVrtPWdL5Rm7HO
i+NYC3iBdbsn4C52NfhzBqbRwWSUdGDMBA7QGawDxc1CHV/LrSZTexsZzGXMIGtvqMIsGHsDZmYa
yG1ZGO5TMxEuaal5PGWpiaZnU6YJfzc8Mj2aocbYlyQV0fcoJHk+Z9pnpGtodMnI2jWkc2xij/yj
HX9a44AGO5jVxdQssqBNr1/bpHsdNSNYeWVu3yVd+940evOUhVV1CtR80/Ea+8P7DvMy3LfS1p8H
nTJeX+b6Y8HBky7RNjuJpoCNOLsfSaVvtKikN8VxjC0c4vCoGw45/yRJ9u3MYM4ra3nsbdOj7tJn
dSa9bI8swkFMhDT3jpK5Qly68PpFebE6yhBsS7skmLS36MXVY9WYzY7gJ9mXr3dQkmEwQ+PZydtx
45EH+GjjZIcbmf6AIcqOXqm2ijCf6jQ2jyLNqnMVoOPqcDnM3h4fo3nUrrqkXFL9Zjt9gMCaELUi
MFE6lFOvELeoNY3Nn+lc/mxs3drlvPsQ0mIIgq37MWCJnVcpp2Jrl6DDVUqEDErOXtoR44XuxdZ3
v38pQLvcOYM3YahstYsprPwMjkBZiWCm5vO/Lppy72o0QpSS7HaAsVAzObUAhnHWyukui/TkJQb8
jS1qilYRucnbBA35xrdywvytE4HHs/VrtDOxTiJrPiBTJU8ZWaim9U4N1IwTmJCn1gz5FLYtE1LH
IHVVpJfCZinWjtTTzIGMdvSSzzsjgh67LKbbvJPnIDOOw9D6T5muYYCJ4/sux/YwUtF2ZRfllt41
G1hWVeoV4n/SLnXACVY9bJPhJRcTkbc+8a6tdHPWFb0NkD/a5z4ECwhpFZRwi5BQTQApLrivtGv/
xMO9pGJ4g/PdvRpjSMPHUMCjr6vvSnn8iCPKDKxkcLZTO3GGliMg8Gqyi1UNPWWisX/Shknu7Qpk
ucHcNYuNhyENvV3KeGxTtYnYdx75JpuI10o67amw6vbVEczSw5wEp/qa9G1BfjWux4d0sj9FlTtq
CT88YLHPzxan9usg0uNNWLZ7kozqlQcvoTniLsLH+iNQZ5TaeHAIQ8AuoRXEezBN0itN3/efnsK/
UNK4ZV6UYQ/S43sKB9DvA42Q5dyBck22eVvGHOoCJkpQadcm+z9YGGlyZ7fmk+WisjixNt8MjUKA
ARP2IfSp38nQPpDw2498QATqmvwPZjSoarqb3w0QqE6GEz/WXhVvgDiVB9vrh3VhssOeHTs7W3k5
kccO3aMmsvLQ0qfBtidzTvvhMK9ig4YbK7I2lVtmb3YhGLEwry8kyFOGuf6n4GBBLWtO6QiRbbel
sqd3/FtsmBL6ddSfpzIOz7keOnu9RE81OrQsp/+el3WIeJtn59HV960vOYbF4Tc7dOkCdQJc39qm
1Kv2EifmNoM76a1qsy/oprGBdYgU/QkYfsXL5kmZL6GcJf6G8IE+Jaj7GHC3DLD0x7xOxCNf4GYk
bogyalks/KzmbrGK50XUbLW4TSFj9zr7lSjYR8B49hw/sEV1RnM2a9kAP+YoX1L2GGLA33PGAcvX
NzJKwClloWyxOTfe2JxZK181B09WIAcY2NkF9KN55Nyk2BQW0JA5icwzp1kc3drvkayT+5FWpLNI
tQvtKOnVo3mGI5wVwezlqJxmIrpLM4LouWzPxOOPusi1+yCc9dXY81XOmIa9UaRUJ0X3Sv9snMX5
VcK+vGr1rB+lHZEV5Ko81bHTQrgxqmy6Em5+DimgfAaVomMv9d/6uHEe4vqtH/cjo5PHBCoBCIDa
2PdjCXgDdrtXMidx9YOMSr4w1QyKvCn2ocapTk5hFHLFu+mg+Cal/W47Xf2YVOzt2zx3PkWtU1wT
hk/p5CpmDjGaMH5Put6HMe8UBxnK8U3iS0qKkUbG3MqOmmb9b+7OY7l1Zs2yr9LRc9xGwiSAQU9I
0JOiSHlNENIx8CbhgafvBd2/uqJq1tOeMI4/EgkkPrP32s1TanPBsv7Yu17YyFVph4z+yKtD7VI8
8W4wlKrb6IQSZhVO3wRu0O6an2NI2kMyBjhXZ288xnF6nnrqnLJ2gTfgrMAL2qEgT8lGSR3j1EXj
jPGDdyKZuvEN48kSSBkmLJic8Y2aBSFlUN87IkGNKkxv9BBQFora28hS1nubAcYyOwgvPy/xaPLv
kjPleyRr1VbrPP+8pIx2J3DIQ5yPb0OOGEqROLmLzQhvi/Sw4GgAsEGLXJqAx7GFtw1BXksWfRvp
R5gHBqj+pvpkUvXYmsG7Zmt7evGe0oqjIOloX93OzR6KT2PiuEs6AmEsoqO3DescBCnEdBZZn+3A
0id8slP63EIbFh6dQE/6F08p8RBU4K2lZtGrx/mz5qXlSWdam5Ax8tjS0GB9JBK4a/C6VnV1MsjW
gjivoyEfLPPQItorWiFINKXNLDOHlJRES3aIbG2uSfq2cchunbTaS9J751Di0TU6sgTmnIWzhqjF
cdBmt5XKjzqDb6/hRkt782ilMdW1y46KIaZ3d5t27WXhZ2M63mtXOtABKUfQiJYAMgh/277S5Be4
W7LiisBk0zvGcI52gkTgawjf4sWO4OgLfbgoY9kG5o241qHlHJRbvJMwIK7oWE6k3quD2cnixSkI
ih1VwkJGkZA5jaR2uUn8PRKZmOwG1wie1TANzwamcqNOf7PHai+aHTY3OmDA2AGpEGOgMV7IyxKz
T6IuzsDiVW8GE20W+UoYNZx10TjxPi0nGPdBm+3b1qspMHiRuNBXrTmecAblZzslvpsaCFX0ODI+
K23Ww4NuP0dtew0LK//yDEg+ykCQUodPZO9lawInyg+QtyxwHPuPyZpdFh4wGiKPtoPt7VThJsfc
LgVhQoF+yVm1XJDjtceh1s5toTYFA6oPMr+mDclT8akMg7eWmfCeDR7jPtp3Zs6PMejHUJn5c9Aa
3c3U3JWdF2zpqUNzYEFfnYbROdPYGXdCR9zG1vQAZpiRkcrNV9014208aYz/Uxu0hUQuMAKZfBpy
wajebX5D5X1xKmQ6QD9m2tem2rLUtrbM9WphkLElevcpd6pLlOYbhlb2cSwZkk019A+bk27F0IPq
TQ/NLaEv5nXs9ZCeoHmTTWldf34pihqXeLy+2ttVycyQp2YWg0HlsZqu24qQjh6Z5Zlcg18WI611
2WlvuZpHEovV8Bhb4fgo7Coklap12dx0iIjYJie2i+5/1LNXOr4HrErKr+Mu3bOPcVYtwss923eT
yUcoz/B0rg4SiNY1wsuAXeveMs/A0ai9ODBp58a2tljTkq2pmc5FdvEJgXN1lzY3U6GVvqHBNDO8
jKXIxHCyYKi6d0Xk7fA2Gr6WlS/GnHHzzfmjwpmysSyPM9YVLzKO1T4MUwoGUaJlmKo9WzHEiDAi
N2VAUDEBe/+8xF7tHUlBz3POqeorJ3X69POi4flex/gCGbl4WI5bYgdFqZ4Q+4ub05XpXo/B/1Zh
JvNVTR+KAIIMgXl0rdsE/13W7S1ZXhSYfXL6TpqjpN+yVfUFLK9BTz8E6c9wd0W/kdMsji3VyjFV
ZoKKU0vQ3HThysyTAtYCWQog5ux1PVbGNa5xiuP2a/e9xthwGrRh10yjs6mZpGLgKVyyQQliBn3z
1EnHPTHSdk8eNnW/SWa10SSe9zltynOsFfNTkzxDBMv8UMTurs+H+hlpCI18Q5SE1ja/c4nMxJqi
2a+GERJyhlhDuk0OySE6euT+3uziqwly4p/7hUA0T911iLkxA/3F7Lv2EqRIr1JlaAdNhPdp1sif
ALTzPLXc7zFGsX/31T1QuDUbaWbUaODa+tMj4PFjlPSgdmAm25+fIhA5y3JGI86IYEUYV3Q0RmFd
KxMagSVmwjPs6t1sWvNxGH4PA2lqcxNiZShRA3WMYC/0kvANnRI71ZTRnXrKhw++h3cavJHHRrDX
oOsHI+4eudHY5BskJQUdelFZB85OLJdqRGYX2535OPSq2QT9ssCOA+s0/ryMD0x91LFltVquIuQ8
e/S2R4K69Id8iFu/HorX3Bjwixeu+SHVvM9nU96UxDhQlkRemfK3FYboirtkvA+OOlMdePsh1pHb
lmnywjrQe4gXOblrEnRfU1u7lmfdC8hHFXk4TFojoqhZphLC4pA6fsYwRArLNLLjN4rfsQppeeLm
IUuGJTop6g+CgcrR6Uiwsgzvjm46WYs0svY/P0Xs1fsO1tzH2RXnsSrQrPWwC1OXe8XU9Atq5nLD
pFSuidjVL6Xe65dsMDjRkyVexwybp7H7yDUjvhtO0zyVlMhaaHwUUtdfYslbEWrFPz/6+TWtdwlb
yM2d02rIJzFdQYT1LoxR+o95YsQF0xBhk6jXxVjDYAxLjgy4WlvMqEtuVTh9Mhh9Mod6fCIfbGCM
nmIAkAiWuyGvr3ZDlEqSzeZ6bnr7xXIRa06lbN/5lliMxUn51bXuSx2Gt5hbfRfZM/NFvX3sZuwn
rFlo29tAzms7Gt3vxSVrJA4K7SjMDpmO5kkvEO8wjQuerQbttBHJoxNl44OpYzaL4mZxDpTZAZMt
8EVdBEdS9ExrOCdZX/jEDwdfrU02YlfJ9z6xnW3Zyt+Dw+RXdBnKFwMBlsp07c4IGaDNXKQfCBff
QpaTp2Lmnxjoxg+yRZ5Qelp44/xEbp9i48uQGzGjZFWQkXn29POigb9YhbPnHMH5KH92vNkfKic+
/7zEHQsOFZlfPxPcCJ2l0MLQr7ruj8ERSQblY8vptU+1sdsnzF/Zp/ckH0nWzKambUo2bcirBS5I
jIyo2UW+Q4mlVirIWer2YExIb9Bo8CD7ua3T7vREY/5kafZOsvva24x912nNGk9FHi0Qm8m9+40H
zbu1DLjWTebmO9YBzYYjzVyXNgNlkA72Mh5W1mD8/w1KMG1TYsD/X/9BIvC/2q//8YeKr50evvI/
//t/vmKYif8bJ+Gfv/QPKMGx/yUcm6cciK0ljWAxuf4DSnDNf0ncl/gv2UG5tmf+JyjB9P5l2TYr
F12nszdIW/hPUIIElCCRKDo8fQzDkPL/CZRALsN/tSpaHG+OiddWmnwZOuvr/2pVdHtZluUU0tDN
6iY9Li4rLZAUnu02bghDYdbhdcUO6wGeRefEDZpavdjJ3LZYfy7rzCkZWH9TSh0Mh9U2KX+oQoAH
oNYpqzrds4RB5856O69ImKmh3/XaC7qXegX5yveQGGUmmUGdDsFI8sAQ492JF1m9e1R684RjHnUV
MMZiAdCVl0xIXEfRQ/oXsfhbFYzvgVPpAD8EdOBw/Byax/i1thsiWYbTHPcaZvnqM2nCb9aYiuWr
tw5JC4kNeXYbpsAuCZ69dphIhUPQT3G4BbPERN9hQ7aHVAGhzHAI+SUCMzRgTQaFvMJ/M46Ui+be
dfAR2oFEC4ZwdSUsUnEtbGMSjAKYPcBZTLtgfhV/aUptBsbyqhDkYaYRg48K/SsZWRv1aXKv9dcM
/LztPZsxB3fsvYzC9Ig1QwuBObA98vHdY2JawXQh14iXl9wmozAxATaP1LpYbjZlFyLzZuW2LiPo
YAZ5qoQbpuTCaXpg+SMycgtERF0X1nuiDSEgzXjXzoFFXhBfv2GackPj8OH+IKn/nVtR2BezpupM
vcef5AtMFeCFzJlRUPFSgeA7eiFaYxlhUeEkIjgNa9taeQPGF4b09ajx9+g5S8+3oqnnU2IXGtDo
BcteP2+MVzsuoq1ctCkxD6XDiIjY4f12Mz30czfcwQH6Yw/e8xChaQzL37PL1BvY+5aCfNhAYsRo
g0woQ7fWVAjobHNXuMW5FgPPCFGU2zhyj7jRgRA3tk9sNW95kd5LIcxtGvYS8QpEBBOZuD5Y4Ean
6MQ6oCH5LRPrUjLSmpNmW4rpmyQx5hMGMiqv62le+3TnLNc2DNvBL4ykXZkZdOuflzofOxA1brMy
Fny8nBrDp2zAtSGQ5bXLi9WxbhkSe+/9SBOzj7j2Piz6u6AmhIzRExOfX6nr7kKkkYzQmVE3lovS
oyZ7vKihPxp29jdfRDU/1wjSvDP3c8wbXf7OnPytXsy6AYKGjnJrVHZCHeSgdglsOnx2+D8vgZYd
gD8MO7uZ1LGJHHVMl1lGBMkzKH1HQxKaEHq1Snt3JCTZ8c3ljdFyRYFRvyDF2KPXzpiqIPpLejkf
gyJhjJGH5YYJSUaud0jSqM5WtJPpbk4kkOpEblmFPChlawA86RKq5NFRNfJKtLdrpI8cPiEaSLNk
DGjFm6zN5gOih20b6u1hkt01SjzCtqCGwc8ghHQacn2TDTW5gFq5x3daA+clCrdnknxMKPiIHdKv
SrFtjJEerElZ3P/764yxUaH4IGodK0+B4W9llv0uUKO2iYboy42abtvwh4SDZLPO04mKkriw33rK
YMlYXtDFrNzhng4toWydbgKTgbc7N6Dv3YeKSeaOARf6jCQ/jBlKxNGZ9mK5UJTG9j4PYLp1XXX0
hhpYHRZKRyu+htxEGT6Jx3CI8f5W7EtrXCHMzuJtVTqT33QGFDihbrbg1vZ6GJPVdAg45Y882Ehl
pvn5npfzzdUiAfjL1o9dqP6O7FPWuZB/BkwJpUYj5bnch2gAMBnYIQ4PCxlRyKcgpwly8hjEF69h
qJSyZVzrshj3yUzNFtOqrJu46Z4ig4w8Jiap10gfLCG4AOlp15+Xwme26TC1UL/4WrMShHRNCpqZ
18cc68ah7lxfJxB33aGhvjmNAal4dJDpNfPy01idEfHdG8wc7cA01dY6xVo+OmsRQVUd1owXiVd2
GxOVPUeHLEO1KVQYb2RRtazn52k9YtVCrWeFtzzmAF/QOesahcSpxEFLN2gHO7vPyBG18hmrbgjT
WrObQ66a3yInR5LzPfMtUeXPRonPVdWV85JoFy9j5Qg4VRzyiQg7KSqkOWL4JVPQg6np0uUmffak
HPPhk1BE+5t9+KGRZEEr7YY1kuCFKH8NA/bx0Uy/MLrY8JCSrtMknc5WXIqHMe8uiWyfTDcJf895
/EoYi3HDV74ZkOY9VlP04mYxaqM1wS5NunZYzG/hj3lgJRrgWaXznVeZ3LdNV+7bIncfO/Omor5b
Tczv300RNSsmyQ96H7fXQW8zonMj58SjhUeVXtaX3ozbtclSmrQHQ2x1DPa8YZN79cB3+6R8mFsL
bdR6IPkTVHuSvsQm7CE9Lj7KmClyJeWTIQwkk3mumFFi10zHXnI0YQXo1fQ1Q7pj5xLX12IKf01y
CPYgti04GCS3c3TiwP3vP4QBL08/L0JNz3NWVyST/8cv/fxh5lT//IkIkDccxOXnP79jxc5vHP5f
YGfnswiYWFtsxPoweY1mkhSdX8zpAYuzjUIPFLHWA+6Ay1QzL9LCAgQ87Wku54tom+aqKfcoqjZ5
C3XJjGvO+lMhhwkrMyvP0EnqR1OStM2qd8dxQlD6/30xULafMDaTJCuKa8nwkg2MMPZj1VkEi2ox
oFdtvOcktyISv2OQne5MiIOdExJy//NTp5tyouDFUWHENnX6N4+RIF4MZDMkTcp1PubjvoUeu87C
7saIeF7zoNH3oRuj0JYNUxZG9lXdkSNn8dWgTz8lsemLUnAouM3zhDwSBhKyQJl5ja/3kbFhWR1v
ipRk3dbM9g1m5qS1E4RN/B7A+ukou8FnBwRxsrH8aUaSZif2TunYC7NAszbyJdNgH7DYLFQGZcIz
yxVIN0njHb3KOlPnMBsiyCOWgzMaHMo3q7vxNs52viZA5LcYe1KzOmsHb2dvsohFQWT9Ubr3B6GT
sctF/qsr5LeYl9GpXRY+wags6yrUpcs6S+DhqMH0Gs5es66RaJ74rt6tJh8OZXxyqdluBYbQpu4X
oWW00pnNnVOGxxEcJKOY3li52AdE2kSlKiu/56Z78MoQOb6TnHEcvwrqnA1IEPNgRyW9stbinqOP
YstebPBQubeSyIbGMw4hTsJfvPhzlXJ4VkQeJqaP4nSrDVGxcZy6RLA4NOvaiPyxSsNrHFM/WGj3
tyE1HYr6XQr6+TxxKqJArz+kQ88aLYlcEbEuXIDzHcDuE0QAQNvQwHbd+9QkPY9qovhqUfn8Gvmo
JYIGmLRbXcNcEA/bkDXWKmzJfUF+OW+0tNxHRt+ucwopH3vxkqFKqjKfAmY5yVHTiy815+Xm0WBP
QkID2rKxtPYaS7N9R1wvn+j0kEYoTFdZLknNyMBCyK66BU0JsV53OpxQ7knz7NHnbI0/DKYqZi6z
T+I1NhYaEZCzKoKQasZH1+GYa0YVIpVH0FHXVFzNoo8SOnWWy7fkA0X9jXyaLVstSf+sJ1oULU8W
0PitcGfzsdEgDELZzP3RpLzRvQZ5Y8I3zE5V90d7avy0AEhaczUp3MQgmRYZBeGEPN0FGbYCDqqv
6FwerbAbdkNWAz9szWGle7F9gU1XkbsNLJTp7Vc24/dgwYkmawTe3WxMidA7miz9SpLuOc50PLQu
xGGzy59x+XIzw9HusMLHmG1WqsXkEneb3rOfSzUHfn5EuJ9OZUZyrSw+WTLkN9R3hzmg6QjhkA1j
u3YRD5H5Ka4e6G+W/EkKlF0FJIbAHO2n8GKQJIHCB4C5RPhH74+gJuW+kx6PRp5vwPS5qgg+/UYR
tbY99YYK8kF1eLdi47MOOzIdbPzvdXGth0VaRbjJDGcLuab5svAba8ogxC3VxxhY+3Skeczj25xb
5tpxMIkxvrvYM2phM/22Ue/mTIxsHGNu9CwNolRWwdLOhbL5a8Vo4bBob1wd9XAW6DrHubEoV9ep
Ye8oAE70gZQ+XH2rgihcbuKXEOdzkamXKLNCv4y1F3ZeHgVZF9ELkWc8RxG3GfqyycQzYbNlhbVU
Us/QimKrAm2WrsYkfxuMCu57Vb7Z1k7CJEM0kO/U1J+7Ilr2cguhCU+7ET9GEWrHKnvnWvzEaT3S
X5jhFof/B/4HuCciePWC5Fc6phb6F52nUTfsA+DYA7GUhgW9jTAURoxoNI1E3O2JgsxIF2HNOPhp
Bj99uWitKL2l2t0RquJLMamq6uw1nGRJLEhR4XqxOr/OjZ01VR6QF3RbZXMwMgi7dIj1uiu12bd4
I30UQ5uuITO0nAwe43x8epF8dNT/K+hOwWqGL94OfLNtPv/NNBc4/8xwqlwVYtwgu5PuRrCWXZVW
1e1Bu6PXS9V3547fGHppC1t3lVZFReCdvq9zzT4JsWnY/PtO23hrRbeIc+uPjIPPWTazz9Sczyl7
6BLX2YQYqMNhYyBXdzy1F5Z9MiyoGxa64y4ElWNTvFC/Oo9MdCnva4sGvh327mBH/lw2n0Hq3hwB
xFefIYEKrzlNzBeEk+4t76gGKBSlcJcQ7njtJSiLmvhUV9WvcJEjzHGM8aQvLsI5ecP8rWe55jch
ZZWedCd7iL/xfEAKhyVBff6Y6JM4DEBwcJQmvtVxNqHzPEt+i4d/6AcRY7W0av4Eyh6uM6QJ9A+/
BsPq36UbJhwtxYWM8d0QDK8OFfja0kJYHZDGUEzz1tbVaK+GqlOfMGsIoNCc9NriImQtMrtbl+8N
sSmbaZuOdvK4A/jg2LpU9WGcgcLaiaVWA+LHtW4ZD2HqpOeCAYJmdq+uEkfZHxyFJ183tQRAwl8t
MbpjN3PFZaMZHmzTxDiJQF5v84lDCoXJTDrLanJEv7L77iXyxnGnqubRAzuJQCQ7t+z7jkZG4VT2
SXeBV4xYwzLVs11Gh1FoPC2Kickqf8fqS4GSjqFzHBE5gwrnTW/m+gMPA7rgEWke0APTtzXE9sh/
eOeA56yqnlGpls4M3/P24pr22SsqkmfJBuketXkxrGqD2gmnIRVEz6OV8kCPyUgBowppLPrioaim
O5nyJpG/lE41+moajNviKSrhfuozhqqFf85zy8L5MLjaxsCWtlGl9kgCumiie2Sw6++68joP2Z3Z
doXcKU3XyQMqetAnhmmB9HCjU5NE11CFVP39/Mk25LszqoErv+3XEdcWx41og3KH3GbAdvYd4n/Y
9ksgSLc8yIlRcEK7XDfNQJpaw9JZBYjhPDwQu4brL8nC7FzoWQEkM95iS/O21vAWoVPysybEEogb
yhxAfLdFzeVOdpNRB3+DeP47pZZ1s3XGNV6CxKmjC4hTHgqO2ewtsiVWDjkK3D2F5du19uyoz7Hi
wWDP4Xtkh3TVeDvQRonJXVT6xhdqVBv/v/ZI+vqhHcvkmOmiJdyCgRge0QfPqL65InLBRIVaDGw3
xbarCzRoHlUELVQIIaB9GXoCA6dubs8m9teh9fyhheJVxQpOdVm/Jl57lwpxpquYckGVWjHpWRa6
2VeRsR2n835lF4G6bFYCqN5kbHsUcEj2W39unZcGrSacrBIBFlLgfR0bJ1NPdjzrip2ped9emQ/v
mf5ZUvlvTRU1+0kV3VZNmiDGpo84mppgrw4Y0NZZNZAt47y5Q/k8DUG5CTxUC8OQrMeZmWEQ79DZ
EBcQ2MztoxfRqwjZuJbua+QN24Ve+ClqdyPHPL86ebhnzrfig3DhpkT7In7vKSUvCYBXgsgmf5bZ
qUHBQ2JojYBHPwADcAGDQ9UjZgyzFsYVkPn8D8ad9RBBXEo8J0HA86gqjmEgj1OkBEPSEaDjmHFP
8j9VYCrX1Vj+KWwLOhNrkgrDWk5QgF+mLJHFaPmJyq+40toNywtkl8znJkpBZkX7rjQWpz07o35e
vMCVxnSmu7eG/jnxxW2DHqOU5QwsQaP6qKEGvMnWufUN55Ya1daqbR5ikswKRxvqh0w4a3c66RGi
gcmASsp6BwUMQO70IJll7slOOASzPftyMHYhs7X1EObTwWb/T+xAfhRD9+bVCQJd47VpcCK1I8qm
mU132z3JxIFj0uzDVO7DHFJ8iPDnseq1FLi3Zh7hGT+xAtJPrtVd0kgSY8CxyjpRuy5r+eqCwghi
JFQzX3figxNp8KDo7E4M+Iv3AmFsJTi808Z9HHP1SHmt/CEyD64Wigct1dNdXPGsooMnp9SAzOWx
cQ70R+5hCl+wwjMPGgyqsMYo7VamZN/YEpxL0lDLcU5SBJtV6dvVg1sM14GmZsWDdarGAzFTt97U
MXNa6r37Fec6XI9ZftqeDapWz6e13mVPSBV433DEWewaN1rfu35n8CSHebYSkrkwzo+B4buavP7o
zjlC34R4WnsybrWAQ1aAw8JN4eJm6neuxsfT7KEDPKfW2DEICdGMd8T9BixN64zMSUyJm87kmYDl
51gnh9QKMOJVesIiynoJPcJoKpJq8tQ8JQ6llz6dZ6RMK0VOwopKzmfIiDhScNRF9tJoeGl9mbY5
x/qtbZezPY6AEYzqMntG7YtFCTrHW8ZwUFcKLsyo/UYNJNi9FnDHMBLNghO6FM3wMHjffUWWVzLj
mSi5UEJzAMHbFbw5xp9sooxNZ8aPkSZf7eRvl5h/hrk+V44kyz2Lq40bFiHfDNASN4YXCpcN0pVw
bg7SyQlLcT7jAPXUK4rr/Ihd4xVjQ7/4zq+xQJFdxbl59fLFah/8Th2jJfPM1g5Kc0x/HNIvTG3l
Rtl3IThHmyF4cWf3Pgb1xOBcN86VOx4MNOU0u33mixo2R5fQNsxpuO/Bxq4LA73lYPJpUO42Hmy/
uAMbIaSPqTr3K+drdDqb3d+XJ6a9a3ceslXeY4fhlg9VR5H6NZPlgCV2bZqx7Zda8tAjjfWMZt7U
/RWr3I13cCuD4NGOoED1KXqKLmA9j/QyCPGjcv2mUPL6x8FTpY+IbaKorqAQIHib6uEgZvNhmtB9
O273R0vfVMXDGc7Atpbmw5yO8aabS58lCrkf5g1fyLtQazLvaSgB3bhjrPleJvlf7UeIQNH7iOd5
w6wEckJWM4impd/VxUCXCN4VrvdDMs6/tRJHjT4Nv/mG7JVudhro7nupF3dIInM4vPReu7WlW11k
az/Ypr6aUhsJu0UTawfBPcXtt4HkQ3obdvwoUSBSU7Xj8rlIVV+ZxiofJfVdxOHFVRouGHOs1iac
uzZitZQnycaIvezQxc1bQPqU1VvDLob9sZmpSXwWHKiJK7AuBfN3UEgr9Da7XDohsShMoiYnpNlH
xcdSHylU1mwEXpgNw5xVAt56haJo2C9KXZhC6tqX0fvAYmoTx59l6pF2UDjXLLBvSpAro5v3TqUU
mVZ2ISWtY2fHUKfLw2dv/JXn0GCqyWDvEkCvzegApd6jBvRk4VeC+63gcQTjr2vN6h2iq31aloXU
rhACu2bAOk81vMKavu24Ina1rpN0ozq8+c4gdqOL6ENGMvAdZ5FsR3IVRH25ZVDiEuCETjOIpvfG
bS8QcLMTPqrjGLZ4JVt5hGKzTwRtlzWOrJiy8iRk22y7uB5WQlig9zxC3IoQS3/ileuoaD67iOYp
gjpWZ85LzQh2DFj0pTBWaxdh0zDi9q2Kr+V342G8WLVzVZp3ovHaaFmMx/g14SuXEBwrySRikFvL
qlEvDLexbV51A41xpD2XbT+cs8p41tFLkRQZ1ReCdBjRpR6geQz8SSPvHqLP5wBFj4jSxGebmGyV
irahm/erMCyVj1c4WUkgdSutFZpfJHyBYFwvczcOm6UENpyQAJoez2oVT9deRtYqD78UzTWsmC5i
guFnne1u27F/GgVFUuhZREDo4PeELrNd1thg29MEvbTFjrBJmYwzOV4+Nt3aCAb6G4YpM5CfDnVi
0W+DGJWkYTzZrHU2YcVjrQyKSwAdZTcyET7ElF25gITIKqbo2TgS13fVF6zHSHs/hBmB9sF4SvlM
IA0MW/BP+dkshq9hQgqJ14O3yEUB2LvlYe4Mn7n5xjS9amtppJ2aJLQ3Wcp9Vu/JtXf82JurTfgR
pONbF2QkPiSWRk0E5U/WxyzqJE+5U1i4l2jyRrorZqbLXQs4Ee1JPwK2Jgnx2hb2l97wMdixtpqX
pmFaIgFre1v2TbKa9F4e6k2a1t2DFOeohpdNiNTXKFJIMsGYbVIrrfEzh6Sz5M0av8gf4NzJ1tLH
31HFfU2rZiJu3YEVjLFf9t1NavuKJei+NKaAZLVsnxB62Zc1CnaiQ2MHr1SqkRPiSGAVuB6Donfu
umXvYioumBaEivUlgjrdFQtkrr2iDogX/xPFtzv5LfNzk3kYd/4TentGNxFw/7Y9daa7a7LO2PQj
uCL6D1TvRZZskGfHLMa1lC3d/JQEjdpJ9dLNhH3qE3JEESW7dGouejO9eLn9khiMCIkEgxiawY9n
aJT1k4L+8eWVAAb773aS7+AlIeRZrOeGWNwz7OgbG50sqiD5HbkZOXuxKjddyQoqg4VKXltWjKaf
AXAE0selXuZ4aHjIJvBNIY4JDW9+o++xBR0yAlwKNnNUWsVsf6XJOG00HhLHJCsK5rOjxfiruCDk
p73kfgrMrHiHFQuWM/ldgIuph5DNBkibwqMIHHlcNcw+N/TEh5Jy8XVSl6ae+k87wjGspzq6hQO1
mMeP+3k92uWFMfbZYri+n72nwitvZmc0ZwO8QVDzDVhQGNeYAmk+vbGhSXaAb3RcTpRdzJynqvyq
NeLzytoAvDmKgxZ7u878m7iJddJ/FQtwVWfxdLArlBAyJ+c3zrOOQ4BdbWrM2zCy6zPCZUoZ8Tdm
KedDxHjG2sz4QDrvndXtoPOLR6F14pHpnFj1IcNgs7Pf8xD6axBSNDAyrzcIsFvgH/a7HvdbaHi6
HtJyR8UCNLQ/ICcM18y4jSjl2sJ44znB953IcRWbJArYc8dMBWdL6LAtJTYc/Atpl5k+7dKSz7WC
JOBjdKVb8jjI2CtDvUjM17b/DDpM/rNeIz8fu1ssO6DtYwQzLYD5WlOcOsuQVvEL1SOpmLg46xZn
Ff3dKq3jN6daC63NX2pU/C3zYUK+gMXwmNmQzYqqQ7bIshPC1ZR6ylz3EXaqQiKOmTLP7pN0L70q
PlrHJbQVWgby4mbdpiOBc4qSmJyfvT0hMWmxRqxAa/lBxdobFhRZlfjpkswP+mlNGX60G9vmYIiY
pM7aDZAKJWTlvdQzAJgRwIjd5oQ3SgJmjXLpDKwm2xWACri8xw1OUIdnqk+UYE2vN3jrKpgvaGjF
Xoenxp2nuLBhmjeTTcpiPh/yKKBYNWyGyh1nas9WbN065XfPA/84uy5iai9edQnjXcso3qD7pcy0
g6sZJiUoqGjCjLht6nyfYZ3a/5s2IplnSM+lsE8OotSOkdde9YZ7wpwLloPK9m5ekG/TQH7nUa92
KbTzVZ33nMu83WbNuAkrOnlujgZfMZIRipzEeUDwvHXnRjH8qyrYUZVaTxG34ORZBBxWh9LxbB+9
BSeBrV0alf8JkqTf0kmP+kcdzZfx/3B3Hs2RA2mS/S9zRxtEQB3mkshEKpJJrS4wSmiNCIhfvw/s
3p7dWdvDXvdCI1lVLJIJICL8c39eLtCUu3tbzurcud1w1Arj0DE5I+m1EPsgzplaBU3VvicOhWLa
jICbKeiKNrkdu1oC5WQ2XG+FSQEdjSWVA1zF2J3LblNMXJblAKCpl5zGBnYuCwMwkhL3TVVy7uqj
J7P/MDrtXwabopipFsMvDxZVtdtEsFlhRh5tGrclTLbO9Ks0PaaikDs9M36WuczpbVy9PxlQqhmd
qmWoedSawT6WoCzaQnOIn5tZAeOxeywID4WFZpgMpLleOl0zaQSxgniK8pPeTtucTkZWkCENi6JN
jrY/BK1o2tMiVU2kDnFuSp5FCpzMWI6yie4tWbThn4WjapugiHqTnBcg1wnIWPBnpmAlIHZe26Hv
5SfHMtX+r8qDO+wa6RlxZWgeexXXJzUPBiDDfmujXYIa6PdRhAC+ATKnnzqb1rEkio9/3w6YRDRJ
PoTL8TB20JqY3Yht6ZKz/6edaln9YKka7hG721BrgJRoVApu4BCCalDLuAQWmh5OlIXUm2bLOxk1
0H3YBMwZ5a3wJwPdX2/NklfVmZM0cAwfSdxPm1NcmcDQtPYiZIxPhxK8xqsPI108uFzsNCiSdEX7
9O3O979Vr9pwZgbuGM4BiCXCZJ8FS86FSEzpXrIOF5thNY3QGS5Pmlt91Hpp7iIvobxKCR/alyK1
H81v+EUrRjTu46JLj2AHbo3AIESyd+36IBOM8f2ivRsoEIxXqjsnt+2tbwzujtv2GmNXxqTTfK8W
Xz8xJ+INhYzHlAhmk9QUXBLq2/gmIa9I5Gy8KCoCUZ7rjbfLRMcoDDzN35s2T4A30W20eMW8Fp2+
OpX9kDgzIbT0PM7o2jKeTllqhARjmM+tGCM+tbPS6dJ5yRNRXsuL1fHPDVT4Ym/ZGehzYR9zw/yN
NeWzzJLmpUKbmuCC5i08SRkaWLuaaUXJNpPOQfikw272zHojbGxZeCGeLdOw9i0POd9V1TFDd4eT
FdH6zM+yVDiKPMugUSJsVq9MMjufhWmKXVRU5CFnLomBeFBgDs0HR9wXbzKmYC7daxZAUk26nKFs
xcuJyK8I26G9xxo17tLSvfc5DticSMpx2CPORwEl5kBf5+KM8gxOEpkRLHdgPPRT/bwkpKPHWnt1
epAfMo3wExUff84gl93HP71MMyLqXmQ+gdCWzdP8Yeer225Y8n0t5EXz/fi00C0pY1rrOWYiYrZB
xl44jpeUfGwFxKwcxaliGu3zulWLGeo2d4JkiWa8RY7aR8psbLsLySg8/N1VRrSme82E5J2enElN
ryVzFZFSLss/V9Pfm2XlEBXRJZ7wFQ7andti3EQR17FftmVoevNzAYQ2ZNPxMrqCbly6t8N5ZROB
g4E0J3Xou6VxWtm3DGyueGxjPFq/266mrqJdrxQ90rOzmONkS2UszenOuK4O81uy0pe0NuZL2HhI
G49fLcn5+jRG7cVeOK60dfS6pnsjJ0sPFs8kR5X3BXbp0KAdj2dyovHzqfjHr0bWuS5jj2ExdB6d
MlQOolpmaoehXa/uTJzymG9ZX+10A7AieCgc9h2GP7SZI5jF0b7FSlPTc3/02U8hzE2UlpLWbiHP
4C5csVqdnL4RyFn3bbzb+Oh5Mbj3YotHgmaOTDI1xOoUFFKs1oecCWrTkDssIUWf30iiWgGRET9E
E7tXhHgDX0FeM9uQ2JpOj0nP7SZqoBNuzhn1z1/8/2vVnAVymO61/7uD+vFn+uj/41+m6uP3f/7H
v/7Fv+zTvvUPW/c8T3eMdWqCRfnf9mmOq/9gcTJdTjz/tFb/u2fOcv4hfEf4ngHAzdANm+qmvpZD
8p//Ydr/YCZk43rG6ox5V/9/sk/bwv5vTS+GYdqCrgWXVQtqMwmP/90+rQ+aptqaNgeRderg9Oqh
VciTQ4ySXrvONc0qbJWi5r6kXHGDG+2qkv42XeydmvkrZtFcAWMBosVmzPa6e8suPzouTuy67oHZ
cgio95GSC9gOPlWHtvcwwj7sanvLdskGoJJQ8bCIp5xkUpDrHEhsq/uoEFzoDmbv0W4Z2F8cw6UT
3jgZKweEXcKh84rQlf0L8Qd7IxKAMg2pPIaUd63V39j4dgPEF/gd/oRzuLVuC0k+CZrTHk4aT5Lh
bMoh3sbLEnTaF4AS1EBs0qAI3A14KyRcw9yOUN6Lwih3i3uEsKQzVsIZ4eVg3g35XOrpKsoy+fKr
vaaljz2TLcpR8FrgYNss7QjIFCfxHlBE0Mgy9KL+nTNhKDtxJd0VUG8mR8fl9xFYIxZcozvVyiWZ
WrTluR41vgETIYhHi3ldYtE7u4xM/j4SU2te/71noDcSO9GvyTEZN8vM77mqOZfVUI75KURPEb0x
nRkR/K++xsqu49vIWuKV5r+v6nG5WmYr23XFgHJtt/otNqFl51HA8c8PZR21t4z2c3j1oWXOSLJ2
Kh5d1Zun2lViY5fM/VQdvcRRpV10HyMHyV24tpoXXf7ecMrXLo1ZPyjrs/Qn90AV82BuYN0sN/hs
5bli7t9gFzY3ekdQLeJVBtCdicAqG2pOCXhsCXpiSshMIzlTVoEVg8s7GLTcuxor173qKAZOtKnB
dzS5V9Cnum3B19mmK4Nrolf2JiUGU86SyM+Q0IXT6ea0L8bq1nd07drJZ/nQz2lC4XVK/7hrDw9V
Z4s7Q79R/jERRvekazVv9HeaMaKHvw9MFjyQNuoWvx29HpnzpKB7UXKTvurQFBjQcfrOnT57pWSD
M4Vu03LdW6/k0efHCHGdRKP6zEjfMPVjrKmcyKAgvgIpG+ljMEldnmeuaVeLtZ/W0biAp+ZGtRRa
qAJwDGff6uRX0n40kZ59JxtuHJ0KN/KUDxMEjm+vZVrEtIJxUEXaX3OSt3rkFi/8fZcLDoze5Nwn
Y569G5GB/mXU3sNMqcwuRn4K+9HxNx7K2LHIhvjQ8jrfMb1RpAo8+92j2blRefSpTJrAtOkCTWp8
6t16OWAo0UKvt/pXKCS7InLMix1NcqOPnbWfNGr+/HmMn/PcE2FTImR4E91uDFS8nbJjPfz7U59R
GcYdRtMCNSJn4Pfi9sYLmaH6thec5qeOogovYqhrMzP7Lj80gzNEjsgewFA7F6Xyb/oJI2JsOMhZ
U+pdJQa9HKLqm8fEoXYp478uegNAfLYoeu07POXKfPJNAZGjiD/KVfNgS7zc1oY+E8pNAEaVqDUe
N9u5bSz3NOFa5EHhTw+1Nk4PlWkepO0XwdgjQGbr58eEpuwhnY3d399w+84/dIpzpkrKQLnlfJd3
7nRni2G85jx2+q9P8Vrm+1hPz6njYHSaquZFb6ySnXJNgmr9ELUcaTeJ+K7K+Nxh4HuxjfwS1Xl/
h9aRP81gMZx8fEdsX67HNqkeoYzdpFUfw63joykeWf6J7R4IygYTUcFHnkBpkHAEupppPn6Bc7D1
Ott+nKdR3mJ0emb4vnURZIkgmMUdEuCezQ97HWe2OUcWJTL0VFxr2LZqS1J2G5sODe6TlRKqfBSm
NXI28ci2uZH90AiHvXcRtT/keyXtTFeqdc0tfiU/WIq8uq4gOl54/TSgUirZu3NUHXS/fo6F1j9o
lVGeJcslLvS0Cd2mSQ+NY11iPMHfnmdcPMJyX1MoDecIrXB+odPAPkkf3Mzfh9tawQTpZEv5Ty/c
14KrCmhN/iIoRzu79GGwZS+915FyvEDn8tqkY2Ohc8b1q9yx5Hev+jJG5yJt2wA77a/SuJ9oPr2Q
s1bPjmZpIT3D8GxUxJHVR1ATsRbdVQY2Rb+n8SUaXHfrqVbcdnNfBUrnFibKjqbtlxUDrS46OPRJ
PSO/pEHpDilh0+qGciafQSpzryR2Y7RjODuuTYw9KeZXM/K7kChLCnSqlneegowl9OShHQXP6sgh
VlvXxZWZDVd566lbkTcat3kmX4hthFAzKoIVlKVMPUAgJsT9EWBs+mR2bb5LcduEf3+KD87NNXYE
iDyEViH7YcldbpmJ37E1lud/fm79sFJZDZxVf45otLn21jd/740V38+obFoQqZWGn2Kq8997eQF1
M1/AM6EeTTuYb2RiKx5PeodD30sRKFLTbLZZvmKYfUbWBfl5N+9/CaUZe19JtAOBORcdgGXQKU5p
BQbN8BBJFn4JXD8U/cSlH3Dhc25v37A7jcc8jYFe6fJY1mk4axkL+8iU3+zc6KohdEwpY3Zjnpq8
uy1R8u40nrIbCbM11JwfY2FDJFgU9qWOzpWbfYtJukGtS/UH+svI1War+GpF2Mi8zg/rvDnC1XmL
/XJvxMrcTXTUHuyx++QhzBiMMc4FMkAPpZUOFDfPrpWYPkRLJZBsoMbZrA8yd9ygmR9SVVALqTgB
raq5yqHEuEIM5De+3Dl7XLKWJ2oejAQpNj3BfAMzDO+0+GlwHsmOQgoHtkA/GLcanp4Nssq3Nc1H
cDM9lFBm6AMkOOZtGQnMzBWBLfpXSsYotGcWi/hjhq6D24GoByhn4uaNjyOtJ4fG3fqsDTZNUtbO
ty3sV3G5g67+bLXml1GCTXL1G8JdJOjEm9ck+9Hw7tDYC1K6448rcWa1zNCCNHWeYtk/Qxre907k
7FsJILKZf7Cn4V/Hly3Br4Ax+VK1owKfZh+2Gq41GkwE9O0wAS1JkjsKWeXGDvVRp/pXRe+EZEki
fdOvzsWMzuF3Tb8HBakCvTNAldLVOM5JQNkjLI80/jIBV5A5sO9wKA5t8ZVm3esiaF8qFDHrjoFc
SvrJKDDqNUTtbeOlHvQHVNj7WtK6VDrcT/rv6GzGcX6mDmIHxQaRzz5EpnaK1XCJFu3UzS7l881u
Yf+3qNup9wKaPeFlJdq9srSPfOzv9JiCwlxuM81BZ60PKB0FLtLpEUhcHNRa029ySbo3WSuByCvX
MeAgVdxXLowPsJWoQLSGWFm75e5Hp/GcLxwWCW3K3JJYHloTg6yFi2IaS+5sy7lqc2sbi/apdvFW
+6z1FpVA7aWNBTXLSX/F/inf81RjagUXw5huzGr0QTWN/bbDMRbZ1IbpEaVLvnvp/WZjESSv3Co6
my3vrdvuVOcBU8JOklF1U/jqDU/huV6qr2rQm32vzY869yPTImxKwrUwHS0klVtsJi03oq8baGoE
Hip/vjVmTBNWllfB4EXYXHl5ukQ+zHkJ+THLcPDqHZUhTUWKD2MRkbmN9KjIXmL9Wa+tmxxrI0VQ
VoqVIXtbWvTjnrnv0Hsx3QDZDt/GxEZOPdP3/tavX8cw7Le4K24sGY3B7OWkH5KfVnCPWBrZoSYd
Nz3zlMB5gvf4jtPhM/O+WQFuo47ZgdVQkNFCEu+9X6+cP4VjMpuBEaNXhJYSmAR5b4+sk84WnNqH
srzn2RA/yhl/ZjJGovnpe4GttC6vRIXQ2q8RdWBeiZ3eDbj7wA41H0bt1FduMrN8oQvrrEUqbd4h
Ffob1oG9Z0+HOsHAV6hX7FsvsbTve4ewW+PfFSaVVbVVMm4FpejJ65q0o6DPi62RyVAo+UZKaf8u
wFJg/ClgVSqZkeVvnEuXO2e0/128pvbAq0BLIaJxC2iMm7KruEgWW24si4+08ZbOCIpTxTtwytuY
9dfRgNrVGEJDZO+ruBeHVlkJ/Ylp8FdyVt4qbHl7ubjBEldIY1jSkAd5ZCVh1zHg1SRaSksuo/He
RY61vF2WH+mN/abL23MP6woCMUTyCC9Y6jFRdXLCGemlL7CiOIa69WYIwEX3HvnyWJOVCIkQt1De
ewiY6bVsFcUqg0GqGJuRIVod3529I8X3AQRRHkFLG1i7NZsaXjyOcdOx38C3K6BZsCTxO/CXKbkW
IBtmmhpv3S56TOvul/kllE9FCZ9VhBEIv6/4PnvwpPUAbDWlXNt6iSKW9rhvtK0GUltRPRSyy+rR
2bmkMCdOB6gPF9EOL0YiiquxM5kspnMO6WI3dduWo9zB10ZGGcDFtOIxtaBGMaoR28KiRl3StR61
YhvPPE1ixSS39SnUnBM/pL0+Cpg600VG8Itnt/OcDLTt2F51cfM5wy9DpxDDvXPOq3bW+ElXZMBs
qRg1sLissZJta3sXVG58bXoZOrgF2bR0PqBTSkc9Hv0BkJ93p3PlkXMikZQkWpXn8tDZUA+wPhNm
5BRPdcK3MeChb3B6b0dckKw1gmr5cgYpN7SvPUXJA2bFmYP/Q17CciVt8EFWGGRKzbPv3dZMgnQr
fRDomMnDDmtrazEFr1P3DkdqyLHWIzjn3TtwPDYxRQC66bBcdvSTah0UisG79HZ1N0c84F1AGL0E
OsLoE/iKdmagsPVKnwxPRycoXhly5NEcIEun285PX+2CLFFnj9c0mf4mM4gXOaTVoclLqA+t4GBN
x2Mvadno1tKNrADYy7Pkf37890nMLS9MWd3d3+fHcg3s9vP/+ff+/jjT0xOnsXb/9087ClvqFDHi
v33Jvz/UI3aEYtKv/r7k36fGVm0n8AsbspmUR1hxddbdGUJJCTsES1Bv2cexq2+yGSGpGn+Sks0s
Ua5XBI/r9EghGR45bWBsPVzE0B09ZJ9NyqS0ks6rnarPvFl+3Gz+aS1mXnJm0u1bWIHHnyUH1Yra
/MgidsbRBU58CoDhEmwwBR45Yf7Mc8CZkoR4Y1zXM4Um6hvEssv4iVVA2cZV2zhbkaJj19KC2Tv4
mMw8wFtlDVP/r2Hkv1pHliLCGT8y8QT2Jw9yZNQzE3v+ewOpqgyX0X5qc4K2ykw/ygSqDCnEgxpF
y3HVXQd2UzCZBKGh8pOvEbG+/avhaE2JjfWvjOPv479GDgzz+VDcUWSn7/usBFjV1+MmQk2afSq7
c6egEN5md7aY5UshliRcXIsM7kLFH7jOd6rWqIrG5nrWlUVb8/rG/Pd7DvofW6mYm3gqczDnJgaB
sdmQ+oa3yRi9t2401/4GLGBb+sNgxs/FGJ+xA22H1Lj27e4rYb7optOBOL5tTjf0nI0racnSsZhX
J2HIvcqWa8sYUfSFeRVr7U7gijSlvk1JJKdTy3lmW5DJjbg2OKRgODDXpvA46BsieIKjvptizrPU
aZa7wSGD5GvvrYHNZ3Srm3Tyv5vZO6bEf9Ytgm2zne0wYvkQ2Qz77FbdaWjvJtw/TdXeaCkMK6o6
DV17H7CVo/2xxW93JBk3ZGnejUW/tlqsWcRbFRpdhJrSDYgN+q1XAQdK7is6Yg6WHG/8yUTTxKOx
FNCrxFnRTwpbMNeaK4EFu5xw3Uv4gIyPLmaUXUj9MbPMpLPBxrdXHKg3dBrzY7pcwWQHH2uJcFkX
J5tTlFc80uTJwdCMXgwoMZGWcb6gWMm8CLcbQ52Kw8ijuQeqD9XOTQE78mjpg7ERVvObw573C+3k
zV5/ZlQHZhlFwIMAqia/pooe0MXErsXGomRCbN5g/WyOvV2Cmcc4MMirtoye6sbRtyCxL1lLh3Ld
XGYMy/tOvM1RRAdSAkYD5lOd3Uo7oUK3J2OVYDVh30gyWzKmqnBR530WjnX5EklvNxmWHRTYXIMu
SR8bsZelW25UyymADQeXfi9BFj0sbPc3ng9wqnNia9OL+SmhYzcQ9DlvtfYtQXbwqLfmxIRJt/8S
K0yYceIuS7OvrC6ZKebsWPMZk9V4LfLifYqwXls9F2cVdzsxNgcq7ACjrhzHOkq+59mSNynsi9Ii
B5Cv0zXPfyGQ2W0iSc8ZnhLXwRsgqvG1ZaidDcXP6PQvhpiJbS5fg9/CJCVXGNqmy5OBqgEsSIXZ
AbrHABMIOOS2rj15q4sMjgFzQUmCEruwTh1Ekd6Xrn6JgWRBNbtTMb5zY3gVoieC9yLd9GRhwRoJ
ieuFuM+Y+wE1Mm5GQzIGZjJGNs7+7Qj0agZAsza71C0+tTKCoYljhnoLCw3lpi/UD3jwtzi7tQzq
Fck5baumLFc6Ec5ahyeabQ+hGpMrX0XxG8aWL8PJj1avXRHCukTxM2nSO0uxC/Fw1DZedIctyN/G
bEWYpD+0vf4i1k6KqXqAJbrti5E1Oj8vbRH0nftQZt1RDPVHDuBno6eRgRmdsA8Y6LcE5ty+WcRn
lIFPcz3QX0D7HpMkfyiX5jfhQWEu7W9DukuPhrtC55njAp/CPouE+bmk02fEQ8Ewyl/PN64H2QAR
c99nyJ0SFiTPqW0vqjpoarR/ZdRlOBo8VnK4hthxzTc42dnBX5ZHmGtQkKBwMrH1tCcKsanP9d6b
CCIsdgmFkO8bfIPLtTeBjZifKEb2CK/Wp2rdqkZN9TtoMItMaQDDtp46lgAZGxfhL3iS4IMYM+bt
xQ3nlKNgBnuOpS9EbbsrDCDx9pfJEgYgLOAKfrMMqozZBM3VTb2MpFDiOxpG7x3Bpgyjd4Q10MOf
64z5rajxe6epdpmG8tTbVkaL+HVqENpLLfehzRysgAQLrBGrXOShThtvo+7fJxTskZ42dy57Qz02
l83YQvJ0C37cmjYkjGIZesjMDrrY4UXzAnjhd+uvmB6gR7/A/+zwRKDCIjSH5EvjXLbFFcY2hx8h
ecuY8xO0rkD5G7gcMv/JnIzr0eGDin76bul4epbEjyk+vvXSL9Xb87VIE39j29orFIA3KyUSguOe
KGb+3MVYTMansaoN/ll6+buRhoJLv/ll8/FUruCxeG1CHnTOaN5t68DExyuA2q6ZJk1BBuePTsMN
Ob24Dj+UGbFnJ2K1hjZYJvPl2sRTjzR6xXiMr6UIT3LFsKJTG8y0a59InUagZgsO7TYdjc/C9XjI
++1tbAC6NOkNm7GxBoXJL7DLULDX43YNIAZEp3HlNLCrjNy/4dU/4rNIA28F7WuTjrlGIBvl/ICx
h0mKtSNwXKfbRvaT3Trvk712AhhPUYLAocZf9rjPZCBsLDNhOnvbaHQIt6yvU2SNM4WFJMP61NO2
ckpi9pEzhj7BQyHPf+3R0XftCDx6mu/jhv+/kEqGjRQsqKb5WXrQTmlqy2Y7ugZn9DSSNCx7vb1Z
Wp8Iek+QtNfPZrGa4BwO2v5IPkDiO5KCfWmP+KR7m0QZDN1wU2GPDJPCZHRYEQ5MTeNtMYA5Z88z
I5hNmZMV9dcnZNu/0fT+4QCZADuS7Bzqcq68gn0oQC9zw6XSbabaHniODkBHWVvVVKG7m8LidMZQ
e+ix1FB8ydgrdCRuis7GtKAKYIlI2jFKm0dSYAC3kybxrasl+MipokB6zT0m7144FhTx4J156qSF
taHDtTD4LwsmQGscvmTric0koB95dnxxC58uT1TSwXoY2umlsfwbFTPLKFrtFcXW1vGcTUldHUoN
idJJUtZZFrQ0nT9T7Gvp0uYBx7zfBTw7EG2wtsz5ApqrYMS4LAQjBVzo6/4xSj+R7V1uoQUxHQSL
Zb4BMmLJLtLvycMJXbq8cEme75aGMnDDvd84/aDCxKyfE0EtPLZrhgoAOSkCREPy5c4o6/hKw68i
fS5xg+qSjakIgbcw9lqh7HAw/C+2N08x9EZ2QtqWQmjFnmT+nZLhq+xEOKRkXMiGmxvIDBwgo1Cv
1ijhIJ8Nn/MT8XX4Tby8ZzdGT5qptqQixdpKSlE5p5DP6PInancQo7Bf7Eliu047nZVuotLGNRZl
mMCbLI6SZ70x1971mMaIJSoRyD/E4gAJVPLkRuqahHBKAhhLypBMyGt9yON5jR5wTmcGdaK2cwN/
8lHPG3oteObh7t2QDJ+Prt98CJNxUhIfh3JCxFI/XqPvmau85JTGbUajfCK+Modpq6PCJxlRiuZY
5TCKACfdzHX/U2mtHWo9zBB0fqN5Ngbm0k7qIual6WdznvoSR5PS91pD7Ce7OPCR2Zl4P7L30P+Z
61XI1Zq2PgFKwQh6BKI+l4Tdym6jVAmqhTLqrIkJmJv+izPxG6co46OSc0oZ+s4H6xsMltSBReq7
vnfvONA+JtH4YeY0b84D3nPiJPtBt946vGv7aJBxoKbuvS/Qt7DbZttkAoJNTTiLk3EhD7wlxtUE
CZEUZKr8WqMgB4MdtnyuyZxpys6MWNLZsjcrL4MhTuewBS28Q4PjaZYwD0qlUSRL+k7op0a6OhWo
Vr+NdAI7mUOECUv6d8vILBir7NEl9bIxV75qVwFGcBAB+Z9NJgJbeLC4AbX+3Y4S+lwtNsbQYna+
i1/H6JbnWIPlUUpTD0aPnhanwjcu9elLunzKLs1bTyZZ4E2nmMnLFmGMz1L/Q9cB5k5sBkl9BsZ8
aDpKGiLacQPDwMFa4otpTE0FSO73cw/keDYWGIdtNQASozcZ+/NqKmAzab9ErnUnprgIohSV0DO8
re9CiiFu4stnmckKrIQ/4+uMjLPV7Y0KeLQwJXvbR7cx3a3iAXOCtHLD4yFMGes7N1HBnczkyTpk
rmbTVin0MLKUFcqJRaZxupn1x/hJOfwFCWnFxLfDroYpRUBlLItjPs9XydiPh7JYil0hnOPos8Rl
VXdkL30HbLU5ZGNyrVlMG9JiIvHgM6Mr9GNc0NmyeGxDHCEC18Qk7vfRXpNA+zMoxlXPFkF0U+gp
SYo3HTqKhTiQL732WnfuKW3p88Ym27fwteMGo1KMoGJ1nrETc7b6QBVpqnzhWURfazgP86eJeeK6
gKrK9KzY6uV9Gk9LQHLsOqJuiSEtN0as4yfDsV1F6UMkRzYeHt/ZDHSiFba3YVR7SJM8zJhOUrIj
7znHgt/VgYBnTGpV5RYnVdX7JT31ZnVrVwwWGs7ZVPoW9yNV9S8g/9Bw6sbWvlHnoJo4VEOYgTGz
zAi/v0QmzFMtU+me/+8jUQ1PTaxVAxRjXKhNHQLv/6TWc1v3GAmXxOUZq+HrnVFERJzd2BUFg71+
T+DuqNyq3NoDyZaJ7vJNRtoR1olwKPeUiG3uF/6f6kBCMOepngElYI1y6p7aBTNi6IDCMzKPjF3j
s9JAkMlGu+C7Pieu++TNOjN3zNIXgMF2V8DUauxDDHoWjqGL2w5Q6ALyHIndPYLgDbAc0Tyql7cY
n68sF+zv2iWgDz2NYjmjDhJChumSslZtGrhqiBkucWLq3GW35AkMpwrqSEyFJxlC/Y5WIUaJmvXU
+vW9SqDWyzbhyKmspzRqw4UinI1g6HhURlMHnT/uFjT/UO+pPYuq5bbQbsSaW+a6u7Zy7QZTAc6P
qaMOXaFLcIbDvJO2J3vRPtoke/JIZ+jnQnsexXy0ao57Y2xjqPZZevQfa1QTm4LimW64Py2IiYP8
oJX65NCrRAoe3j35E9rheCUXa2Ln6pXOTlB3BjNwfFEmgYCpssJ5aVrMLTCQ5+YO0oi5SaAqb/Ny
oIesdjx0JO8m8eng6iEQA8aD60L0ioyse44hZIe2lSOtybcU99B+JuzIZR4hVFzTWvmGOshJZOjI
oK/4j9VzO3gVjBeYCW0ubgpoAqMMWC6cAzQcyr8YLmsBfOB+O0BB3LDcnhVDuqDp1adTCypWBX0i
FqW2kkO1URnfRu/h3HSzFLql7u1KX16Xey9S25FgdqRVUE9y9r+5VHu/qFt2h7tZphypEOVbq6K7
BfIF4S5moz6xVzgZPLFt6h87hfBtOz7rcxTNN1YF1SOLy/NEOpT2lVYn1l4ehNv/xkaGzJX/iroj
pc0rAqXTIqaQniSWGNaB0E3E50xMw7e1E50Lu2iGte+l6mmos4dMIFtSEwuVbnwiox+YanifU7i4
kAoKfCg0FJlb+E9VKKqq2NUz2a9FjevLlN0PoHf2Jf4fw5C3kU/dPK8ax/3ygbAvDtUlKfaqdmOC
S/m3mTDl0Z36MYqITxj5m2T8TgcUDyK/7T/ouTiwk9bdxT0UMV2ibl3/Mqh6XlTIo5z/H9WWxKh8
do3pup89WIUzct2oSj2o6LmSafHhzKDsMsc8+6b+HTkgECf2/uxvvUfl7BNlOWGdjbfz3K75A/z5
aXLAWCN3ESIuxl6z33t5/50bY87hkx1wobvtnWzFOXVtnzhAHrauFp0Kw3wYiJQyVWFQqGNvBmvN
YIoUo8b+E+Q9gpNJGSdIsQCuMkg4MQfpVL47nkt107osecnEcx+3NOt4IIts35Qgf7S11mjiPAkO
jcxl2f8wigN/aWG8iqm9U+h01ewXp9iwTg7W0npk2IVrSWCW5YLjS/NkyHqx786O26J0CP9BSwqi
uar/xtrFIaogsWw6FN/MlkU7Ze8k3Mfavk7ZbBrG86Jr3x1kFfiY9bHT/fzeu/IejSmpzj30kj+A
mq7iB8f6cWhDuq2z5S6WLWz7dBtNyXQz0QAj1xNXn0PNGO18MzuwoPT2OlpKdV0Pfbf3rEYPUi/W
8QwPVUCxz4vt6TrGavu+s+zP2s5f49KIMFLPeshTTbn3NgLr3vLz7Iw1itj0ii2pq8G+dggtAaPx
AmSmjtQ9eYfY9o5T85L3y3QknYMR2G4/CW8BQm2sAKTo7dBYAw8Gtpi1RPBpOg0c5NBs49jeJwMW
ybnHtt22YlNpxU00a/nRUPN8MeB3FfEAciDt9KOz6BeEA9TsDHg1Xcy40zd6ItvDIIyec8mo7wYU
evKTtCDGY88Ge+yv8GVH30nJiG0iUZQ5/l5zIrpImS9tdVPbyRayCuLIfrKjG+1/EHZeu40DW5T9
IgIMRRb5KonKlnN8IRyZczF+/Sy6cacvGncwL4YtK1kmi6fO2XttLeSaZXEYYCbAC+3ckxVo3Yms
PECBFLsxNO5jZlF7TIsoohVBjbZj7AoCgHsG+0fD9a40aQYbfTQeDTqENoGqSLJ1DUvKYBxNyyWe
i7bj1IhsO+U2w8OU8BSDTBuhZiBlHT73vCKsa+lme3r8ZMxtRKaFem9h/O8iVprCwZ85NXTIgkjt
UgtujwFS6cBGGAJM4bUHdCA6S8lbhqQCuX2hbZm9w5UDT7viOyxJsX6D0Yfov8FYz1323tu1cW10
vT/kH4Fup09ZkN3GmfVhE9unqlyjGduXdKXh3nvbLhruSAlYFLWqQSO/7H61TSCdL9WoZ60GpBA7
BcHA2P6y0oQ1x3VZr5ovJ8wpTD2JLVlV14MyuVL2x6GsZr+vwwPrFLupInoeEo3VF/QkFXuwG5cd
51fsquIi4vi1Krku57Srof0Xi/z7CBSy3FuuOOookw5WTW09lPinG19alE9TOL/hjtqOkrErAUS+
XjLFiNVLYAI+9lL12gJhWQe08NZUyN9DU5GH1pLB5YE12HgxTbu6oEDuhin1pdzmGsfrPHQtotuW
lavhzZoFZrc4bpY0MMYQ8lSx2MgSWHpf68861f1G9v2DHsLZrJc2sSjjatOV6iGPMWip1pnoOdnW
xo66aQWynLUlDY4T8UmbpI0eMdPkWNcE2lnT6tcNuW8EO7HyoSWpcTdN743Kf7DOVQiloDA1OnQs
bya3mbnDGuHKUxpTAg5z8dQNfG7C6uZNJstLr9f0eM15JDhmeNBx/ezrTU60NY4nTAdBa6f4cIJD
5IUjfyh4DQ+MIWc59s3f7+inINb8/99msntPcRP958HT8gx/n6aiFFo7WAKKk5FgNfm94+99qtpB
aPf7M318d1r/fcUgrfjV78/xFPGr3wf817d/n//Pb2wWGxM+4P/rXfx5k39ekesdbIX/viUUAKVk
Lbrs5DSQeH+f5vfV/7yR31cDjl/m+78vXGkpJcTvXWsS15s/n9+fJ/+99e+z/H6ny7HhfOAgPXj9
W+iI7ujiBj8U+WgelDHiDnGxV/1+F6B9+PPd39vcmfQLsob/c58EkRVdtf97z9/voG1jkf2/t7Uw
BcYgEWSucvufZ/j97Z8H/32tv4/752lsIPrr2QjxWjn00cFbGGTDTOH13zdCYgYTiN/n+q9vy5Zj
1f/7bMCswq052o9pPrA171N9gqOkEzBZF8ffL8k0E7i+fPnntr8//n5XKHmWaeFt/7n99/G/t/0+
yd8fZ6pQ9j6Fot3Ci/39xd8X+3vb710IMA/owC/3/ue5fm/752l+fyShEN9/a0drOiC7v8/358/9
/fn3qYquSub1P0/z507/62l/H5PO3tFru2rnEP5wbAvKMkNgnPn9UQYxY7Tlyz8/EviIue6fXw/6
NoFmlnhLx0XHd/f7oL9f/rlNhy6xskZhA+X4zyv88zJ/H/vPS/2v+xkeXnFUnf95LvSF9RFn7e/N
vw8QBBVmf/6yv0/wX7//50V+f/z315qXV/spwSb6vz6Cv0/79338z6f5veM/9/m9LUJB5g/S+u7i
DrJAHyEjNBihrYpBMfowcjLvb0I1xNs/y8VgPQE5zvAeQzPD4s9SWdLCO0YJQSqCUMCIKzjdh9w3
0xQwz8CWzbG05SKW+pxw7wrXwY7pb3OakCGd7OU7unWNYIvtVD6Mc3vH33wxU1pnugtZLWj0vbdw
BYC41l1My3FJDpOYuVZji/qvcyAmBv11a5TAIblwBB01c5tPN1PVf4kg2KQRegIrUew9mMPSA6wX
uS7IAhc4RmHqAVAc/cvLxgej8tJtVCOKyMcScVFjryYjiH0zp0oK0ytCB6NVE+sABeYqOjtJk18R
3L6G14flbiIqz0ALwBAbw6ZTIAigFGaKDtwhVcFtVXcYiuEkyGHWbwWZ5XuYqGCb2K6O8pnShK2N
Sg0k7BQ6ptsSyaeWSowZeJ+z1ecz3RBMQscmuRYmpltmPpofaODyln4MphaE/vOjRQQeQdZXqHSr
ddyKV9jCR+Iasi0FVOzbXNupUM5RyEQqiWi7sWMvN21xmKKOULyUPQboppUG7WwTgtPVLaYAgSKi
e6j57Gxl7XG1Rg8hM8S5Moe1Frj4udmYt+50nfbjTyv5YMCJvjJTZzy6BLYRDLyOAQj8OiSNxXbK
7Oxs9sTzZlbCvqWJnuv+JwkoIHWdimAkoXdH5pbEBb1XJuNvrXF3MRDi1QA5eFW1AzbScXiilhy3
QNpgFhOeJOObPGRojy6Qxzq0kneWNk13pgZjqRs0KnOM4DJI39qeOE3G9/m+0mgQVNBXsKEbw06o
bOui0fBNwR8eomvcw4YcCa7auy1vepzRfIZYAbAU8o+utlYkvTUzSGjuoQvjIuNcUiY7+0j7UZAy
Ns14tRxBJlRuohrnb0bYlMkt44FavClNBpfS7D5raG5rk9NvjQywJ8AMqVwUwS8QeiLYT8kzY4ph
0+ANES2BOBnyLUuk2m5OdfTOamIokjNbRPnyHMQpYn4QCGjWyE7IDd4wr+WgJNsUCmBsN/YTpkYb
HZ22zcM2uJ0MUpVq96PKCkDAevg+9doWkp62HgzqMsO6op8QnQgU3dpe9IX9HET/GNHXHucXr56I
ghd7Q/uWSxq0GVvxwTJIEfMS/ZYMHxdHNjCEqH+YDBd/mnfuSMdeAZLXt2nfgKZMP1NwHtu5pjCm
8VhtSYCPlgraTvIAl1TRbURf0AvRyjMecncNwpimuGHgYaU7kTN97fR3uxaUPZMkfKq5b9Oa7JAh
W3t0Kh2vejVUf2GGBoPLUkt20VOpB7jBQS6um0DPadL07DeMEUdmWAbIpxh3JDLag5zRqZONOycR
Txo8MoFtLcvYI7V5rUPbqI6Wa2B4Nbo98Us2v5ueQ69/J6+7YWpcfiXzC57QAZla9KnH+Dxb89Gt
o8ce9wGYewIkh5MHK93pvXc1du6GdtUIDnidlBTkTmD+FBl6at15TQb7gi7zuSeKDXt+CNR0uLJ0
9HdqFonfI2lRVXsO0IfQmoKvEYEfiIko3k8fDrb9IHtIi+7NgEYLo3O6EYm2GTo8gw6dREwSrN2C
QRg406NRQPhAC7MJOSbWTdmhjkveez6kVVMhhMFmcYA1SsIw9vy1Yo8Y6dTsEr9PW57I/WpyO7hF
jaL8IYBKuIyQYRdurKJjIdDoOGTZyxB2EMkWHFzb0I5o2/y5sqGI2QCfsxEGeJhir3UanYbMyEQM
lb3fatmTk5hgNJbm9HPvMPWt4xQrJYKI2PwqtfQrj83PtrbochDR1emE93YyxzHTUa7lQbqODYQ0
bsZUK5rCFwOVwpij6xym8l5P6kvdTgSvTOeqo9HZ0rAyB95wZG69FuudrszGHzWHvqZeXTO3WsUl
RDxLhuxbw/EApTTiP1KkTrVFL0J7VDnhOiHXhKm6bCXmoawkWZXGliUPde0QSF355ShuQN7kG9hL
+8iQ9SoMlNp0Q4D+wx2Oisl66ADYrLnqgspL0LVDpt04xBos4r4JfUMxbgJL+3RrBnwBMH0rtpgM
DGiUpANBpXkgtI2Yr1xgQTd39jxALiwei1HfCiNDiB4hD5lqMkXAlZRa+eLpkDn7dRgRyVjVd2iA
H3I7e5qApW9E0z5EzfxZjs6zWaKrWSJWnRoa/Xg1u1iZabgaLVJWw3GuMNET7N0ySS0ZyjgCHm6A
QiV2dgCkcJegVHtlav/mhdmDU3Xn0bFXiT4gcAUaL7LXdOSYSOB2mR21gdWfyXJZZxM+NyAd9iat
zJtYawgZ4fwkTNPO9uy6UR9mzPpiAFwu73DNufk2qfEtbJkJygxJqEuMp4qZ+Obp5yDjR6seX/t6
/k4Y0vahtZv7+NCJ/IH56pLmVd5VuEq7WGM6nhp8saJ7MSNIKUkN8lMDrHWO4VV44Xvrtoeww5ZD
d9Mv3Bzph5LfrQBdrLjCrrolBLkQjJ905BaaGFZ1oUNLXzxCqrhNQ6JpDYQRPqao3eh4h9e8JVip
ZqxZjozpMamFa/J+Cb2DP4x19VRnHfvlAEG7kOZ+0VHXQATAjqQnZX/qOcYjfXgh7Kc76NVzXJEO
o0/Zk9doJ1a++7gJiAzpJB99eDHA4pW2uVPJsB/LYNvuW1rILR8LiwRSiRjL1WpgTPgWTQwGO1ld
YndRL6jWh//kkBp0TsvyPuss1AxmgUmFsxfc6HeWjccyHWzAus0zqpCz6akb4mfXshtuKxW+Ef3J
GMSjDZUM2av0PPQHmD3X7UxTyxL0hmeOjVSQoMAi9lyT2ENFM/qupZ85JXeim+YDSbVBmV/wBqC2
wQyEZ4bTpXt2FG25OXPHVRuW11lCgwSXD5+mQM9pwbIrney7WowrIF8GpNfdY0wjft9ETFUQ9Ehc
C3gM0J0XYX9CuhWt0DC+YYPZsOSaWydfPP39ldV4V6qsiFcO0NJnMZ4vRuuWhq4AC3Weok51Q0l4
7mzT5Lf4kCUfo5Q4CHJUVpvOlN6qJR6MPguT1fwePXXFMYeYCQ31yiYT6071Pql46oELHJXkrfel
j113NoCttqq0926gHjQxsZvzujc0v3AaNOjBQ/fWgP0Ne5epRky8nIdkDsyP3zAVyUqIcsjmOXko
wmo0gXXI+IxZH4LUPCU6sXcP7pw9S4r6iit411fowKmNp4HTs+y5GMZngR+rD4fr0Us4XOr4DpoJ
NJyOcy0IyPLBOxHG5Q9BLbTHDcblqfUYtO4FwcmHMaJKmRtgWAYmoSB2t4x7r4iggfofbUKabL0X
XihBSDayr8w4faLWfnIdq1rboYE+2hw/6UoxbHH78eJ6XGrgd6Vu9x5WhBBK51YLE9rjTo10u+bs
AFRI1uC13edMm5wsXQmXGszJxDYJ459+6wlFDIfRrJi7wyYeiZMBX2WY9khhpXFtJTRh7QCSHkaG
vcBhLXrjzFw/aImBCE7Z2tQzU8w56nfocq2W+bbhFo8oiD7YKddrO62RvRpM/CUHjfZjBuZ7XKYH
Iv1Ql0XqVIlLXuli7S0ZDVlOITrbIYI70Koeppxktq+aznvIte6b0Y7liTOkL3/BQ044pSGUVr7q
w5ukFwIRSf06NsmxK+a72aI501dvNRBGbDeIxvQyeqwEktGxAiE6IKCtdcKhUkz5aGUxgLtoOYgk
CxCnMF6Z970zrWLIeEkHNrsfprUIHXMrrOnB1DEvJZyBEZ9wSjj7Ijn7thGUbDJFdknuR4aDEmR8
m8cjc5/HTHKWEqlV+7nB5yQGcQnH/GrCyrxskkzKsfaqTe1nDcaAwEaGXLV/MduTZmwdqK7Ermj3
oiTjVrAdY5ECKaO7+ECnJwILZ3cIyHtPWdg062RF7WsfWR+mo03bwOzvdQh7kzIgJ4dZto4bKkLb
4+gvtcnzKUxgt0aQ9anxFeTxVZlaPxbjipUzdt8MtX/XzVVcQx6aTP02Rl2/imq5ST1m95rHUSJt
89123e+Y+RJWwfJgmcO+n0yPyYNxV9se0inDQ1RsYZ1LS4KZbWKYYxuSryn2kFEZjJvT2kAUKY3e
pQ5IIJt5SHgQd7wkRn1oAnXSECiSPiGwTVWPQO6uIt059oQGzyX1M3BsZvCGWYN+WSx/yWZVtvOF
VsBLJb4mJElVPkOkLxGTWW13K4vhVbbDZ5yr/cxQ2zGNN/Sd9qayhpREj3oVjA22vpkwH0IA9Erc
96m87RiGrqYkv+pxLJG8pK/KxHtNbPQn6J+IeCYPXWcQytZ9BWWcWFlJynVUXGW2OAvYnKs0hLY9
jxg1dEnUbETSTDFsIqYCnhgezV571MkXBG433eFwIy59lLc5aax9nwQHtlovLlHf9NoRmeRE1TBH
XiuVUGBTYDoSX1Jikqg+2EdkY6u+6XZKRuiHcD1njzUO0KOeBHuOyXVTRZY/JjDIkdtxVzMuFuob
nedjG2K6NMhoXoUknngd3tNC+kOtv2hZdnSbztwF47QrAeCXfYbppZYdkir1GdXtZrKtA/UFnnAK
jEGubKpKdl/DtZ4eqKTtg7YoT/rYQyHTO7yMQ5aSB7XS8l6K2kKD5yZfk4xeIhX504QhWQPCu048
E9HV9FyKOPMDc5eBIVkVfQF+C1eLkzDaE91LWjBhD5h2boKE/5rnNGhhPILZGwMLp9xzt2QRXznp
IzHh1K4lgtZqoOToHeLTyVdaMQQoEAl5R1F+VYEMV2lUXVQYbS0CHjC9jqcqNT8AQRBXkXRs2tAj
1+ozHqbHFBXbVis9b1VzxvueBmnT8jiVhqG9FNPWy3CrTnGI1hOqX5ACXSadPVzXgS+ynsRwTHbk
AtELieOvMsjOukTTxBaMnNXA/gWv7aOxJNKeOpugaPNrsDB1ZI8Gs+sdwrc3iZpFziP9Ey8/pFb1
VTID2soy+0oyrL5DP2xrM7rMIULVmi/rdpnf6/N1E3l7eTNyNeVUvOBUfo/NYGva/Q9Ilkvg4fOK
WaMM2fh5L588YzyRoYOSo2YXX1rNdd8IdGVM/yTTq9Qzd9rSCo+q6ZwhuvSzGHB8jIDRYdi8qqrh
iXMUNYgB35fl0CGZfNrxOGDR3QJNiw5Gpj/iQdU2MdO/J0E4DPri4FZFX974XLvWM/qZB5mDqSZJ
F9o1bL02COIVog4USWgpya2yKHg5N9HslvWubpyt9ao7Jv4P62nMO1inMbxjPjyagtatlqWAQ4X1
0sP9MMKh38xotfjPeOEZC8FDODtk1FGgC6LgKIUJC0AwApJxMSni7+qIUVMlrsfevAG2dFt9s/AG
IWK+2jqPUX+bCXZqTgMPLBlqJAT6S9S0JozS8mJnw8OITmELx+0mkf3Z8tCRkSB8EYxhN2wCzwM2
73Gy7o13pNTvEudyq3NgpvaTjJx7ExQx/vyryJt3qVrowNOxbThbQqzT7rhvLf2lU/aHJpGE8Hcd
MFVtcePSjEm4/ss5JjXT7A91d0lr56plAfAEfP1GGa/BsnmF3H6eG7QaRnlOTfieWt9+VvW4aAWe
sq5GyxAh1xoA6uikYgHA52ihiukKAqdnHTcVAanHMlAfhehvqwgGlZvY7Gm6e5mJEyKLds2QgpoK
qb3LxJI3pmkbKNHfFAAGQ5kFDJ6Un1Ee7RM7PTZ4iwlY/Irchj4VIT0bkRnhdiRcZqouqZOO66bO
DlU/4ifRK78uoaQa7bExmcQCg/eTFP9toqyPKChum9j2eQunLrom/ObSzsO50KDfpHAtCYO4Dgbr
LlAa7ozgB1Dbg7l41nDsPGjpW4/GwZ5JOA91Mm8GE21nXm0sZXzKTh1ML76HiBMeyiL9UgRN80Fl
b5PRPxOqxBJm4TRuS/7meLiQQHRVJvE9Fop3Soh3fZE5yxJWWTW9dVU4LCkRyVrLPdKOZsL6ZlMi
b+5+O5XjbmTJ3JBeTskfm8DMTLoJ0ZuHJWiZqZ5z4PqooO9ydxArqWuvML7Peu1BuyyuTJZwoCg7
VZZIDAYTVQ1oySF+ibNGrH9qu/q0rewjqKqAAr68zbV6hYSNxcXBHRNg/nDq01wMfoDt1aGjl6VG
dbKy/B4x5KqQaEgK1C8TAYU04slHT1DF2h3kl3mQp3gWFmNqxPRaGe6cugA5u1bzmKykjNPtDKo2
K4t3R9RvSMev+zxw/ZjjlDPkGbeDBH278YryKu5IRzWbZC0HIG2kRq6tZL5oQXEk8Wje1bbl2x2k
Hy55mm+T3WdydqGi7Pc2oXe4sfBou1jslj+qsry7UdK8AdPErpyKjqO4uLKyJwgyJDuVN02kXqIe
7etyCM4TnMKC8mgbOhwo9PIv2P12dMQJ5FUXOrfXQRvo7BLMgdXJ8O2kOsEKvFeR+ZqPjmCjF1HW
DtXO9WZCqxUXxiK+R73AdVinKUPzuNqzG7tXU/5C0N4nu9+HwVXqIPGDWAVpWBAEXuzq3FTBK+UB
sXMRJUpAo/6sucJv0FGtEdunoJjMfaOB2tOTyaJkqMNzPmnnUlbahb3m85jT2507uSV/rNigtBjY
0yPEwVBDZ1xk6b5oropSY0DAE8Cw0j7Z95JV0j+IOHD346xdKnblhzBPaWK64bGPBzaNWrO1ppYI
kwTRfTXZu2kB7WkZWuZ6rkMmEZKNmhvpuzwwdtPk1Qdbc5HjT567xgGW32lTi6YGMsfu98c/twX5
PuG8ZHxDYlycogWuTK5ViqwgmZe7LHI3YTG+uCK+YvDTbR2Jp6r2JgCseYrjQL459JENDNQraXXa
nr9nOxsUqp0I6PQZ+ZqtzRPRiu2up0JvBq5hJKns0ljdExjy3ikQUGTE4PbQhoMwem8ngx8pQURO
GaOhmr7x3NY9cklUBC3eFK2DBFpalPbOYHzjBuakocLOg+ADhjfYHIcWOlQlovPIvtGRYDUOy5IL
h3VYSrZIQ7Tp7mUgPyPPxPwiVsnEIhx0wcGa47Mu6Fgpz3z2QPQhRcAjfFUvLxcvExjLMchBit4G
z31yBUQMt9gL/DfrfkrOs+7c5dV1lYBhQFlzX4Q43DEyHZpK0NKU13gYV410v5rRllwMIXnZ2W2y
jA48LadtODYnoYcDLgiLM8IrJr/T1bHr0T3WYT2uygnJGkI3TmvrUPTi29Ntdm/wU9CJw+6kE+oE
RCfLquXIsuTKnDDegZC6bpL+ZcxbyqExwdZo5T8DCcZXKlW7kPa2brNTtkKPC+wEhAVXle9F+ks8
ySsv/EEFlZz0ZvEisOGsYrdgeUzu8+EpsLCl9C57tChEHlti/R5ViUq4RJlBJNAKEN+wgiGzS2Ld
eE4h6bspmbF2SosFGpS9M+KTIIph5fTiwh77wdHz5zZ3M19rMBj0BgiKEMBm7poEHKBOSVBk8k8M
2bTre0HnkCYVOk3anhh/54xZCZbmCururDmX0U7THcogHmWeLGZhW9113mcMifA8Fwwzw5U+5FHt
wnhTAMZLjRw3t8jcdeo4hh/M/YOREUSoWzXOYkg/K8L5IF98ERh20wCa3GfT4i7K8IyY4qByBfQ4
ZDDVzjSfpCSEgyYfV5tSw2xKxywjvipM+qWANl9tB/8r3cpwx72bGz1HszSYyNuW0VPwVtNhwbik
tftInTEOYBrEUBlCeO8oRm4DMC9A5mh2drrm7fpLry0ImryrfK+wG2p+xh5OP7iHrqbjF8/dwLyM
A8azwhQGR7NBPAf8rkm72zpnCNTaLf+aoTzRl78KbbgKHX2bMUOOPNDWpJaqDkmPhYbd1C6qBdiB
LtavFGN3HKUsYpI4zHiOrwoyCb1KWDuhd/W2nyDy1wkGjRS+Olk3qznk4hCGoj0N9NtTF0tDko5P
ToEPVFePTM34/5M9Q0Mgp9vTEl9S0lZn38psOXFOjdVvC90CQ1wX8VlJ5qd1s9BRrVE7NRzFMMCA
BSrknmwgXjyv8At7qT9LBae5P9gpK2kWl0+FM1t7PGcJS1g5HUW7zIRgJ686I8e3JSFrK5HZK5iQ
vS8iDgttIOOUeWOuONHYZjn2U55hG5NGERDwsS5MKBH2UOGb5RRtK3c5Ja8zoqzwn3AKW1ljr4Ug
aY4P+Iy/9lk5fLaBoRwoeykaGk77TT4+NQ5/cW3zkmaKwWwMHZY1RjKO2z8TyUNYBIZvl6bkKSxv
dVooHFEMuvmv+FHaQnkEieAHvLZRTVtA5vgqlipLMuvxHRcleBL2e8HGfaVrueabnSh2DIutyC62
HjLMKOp5vfpdd4S6y83A75PpGRzDueplDzUhIfkZ8yWoHUZEMwCBMZ65k/Yjco1PwA4/KsvpNsSy
HIkdmWkcegTxAbCgbe5UX6bK+Iim5KZfnLpu4D5lUe/u8SmRFVtX1UqhQYWFWu+74tQUHMl2gGuK
EwkyC8Ff05KqNBbmQZo4OykrbI45URlfY0gkg/nTE9PSFfWtVyW+bdc3c+voxzbGWN4G72j3eLQw
HQzdDwFkqc1YsWRmVDyONvSXgRmzg38qiXq/jbRXrxEuUoVGX7PeISkQmvSz2f2MUsFMh7HXGmUs
tcZMLQJsOGRfuzNL1sp8nNINl+1DYgXT0cGKs4rZ+oiio5gNyxF8tbbLqvheaZm+bdwbU2gUhvr0
1I8AqlqdrvDYPKqeiYgz4LsLCzLsBg+8zpjNvPvwKmrVa+YwIrN+zD6+cdntswnmqtj347Mw2Q50
+NVWkUdKRgIA3SZJrsSVsCR11tQqQ4uet+xfgUeg6Q6u0o68Q9F9DS4N/SqhBd+H2oOiKVCamUfm
deHQ/LAeewJquMqpnGjf4R1sMeQhOUEOi8WBgJpbor+B0NjQbeRMyF3p0b82evZ8UONo/lfFt24N
H6rXqVicYW+w9uzSooT1mX3gKA94LOYSzWVnbMrmjr8o4ajCV9RUdraLSDR353qTask+12ELNYF1
U7decizRJa+tGj7Swp+vvBPHUbE2arw2kRqGC8xrSzQIWUbQWVH3Pk3lNVfYhCrYWmEqiWGiFuhA
lpCKsj3jLKPr7yXVjT5XX0mLFkRFyb0JF38d1bReI/Iv+I7GCQa67rpw1nGufdJrH960cM/0FRm7
Ji59y5htHotPKeGDSsHWqGmBuOPMSQx93oVQ7a4JJWnJ+oXDqXny+HsTPpXP3qbzUKUOf23rPgAu
GPc5AvFVigSCBlEKsNyDLNj006aqWYeDisg2gj44DvTntoqGjWGach1ae9fBMyZm7zmMI6AyDT3t
Epq03wRsZPIByHyyasayPhCs+dDLat6ZGJD8HpjSmAJ8ZpHDYd1k9Y6TBxexi0VJuXh/DSZxlHCs
sQ4qe3ZeJE9ZTdtd+sq9I1eDVNAZv2plNBflKVLNY5CUPB4BvKYYb9RDct0EE01+2ow4Cj+GzoBJ
KhnLJ53xZDm1RN3xVtVFsItGDNYl6LJGXudMxMiMJXmYotUPKm3bM2I1MsIESqBlCaatwOmxhpdH
QljGLeHhwMOCC1Cyq9Bhr8K2DB1sBS9WI+KjNNBDexVBA/H4zZILjE26N4bV3NZdShvGgcQxMf8U
XJfCTLETwJsZ9DdJgGs8tknMJBs93GoZ+LfacH+k3eM9VE+jQmkmGsoNSeKybCfWZ2v+EqO7byzo
rMmPdDhA5zz7rEdIGrpU1H4aqn/CzE+DVT02KWIKxcFltg9j2p68BoUPPk0fnfmjkcI1kJ74FH2D
T94ioLr1TGsdmPJsLmG3zF/8PnSImOYqVyXjozFj4QsrjWl7yQcgxRfcgF0XEaZO83U7Bm6yGZLs
AUIEc1OJkx8ZOXK66bq3mB7YIniNblCgsKqsg2H2O1NttJ5ktS4lG6joDlMfXFctA2JJLyI1RqQ6
kufEBvWcF/Z3MxOQBN6AKnUTBdEJQ3Kx4ujUEAS121Tg00qX6ow5yrWTRFi60xbDZm/ta1sdDIhJ
XT7ea9NsXHVogczK5jIQ7+FS2BTv1reZWuCMYUVokNXpc6VcDPjcTLIaakRPoOpPilkaPbd3Uyh1
Rv/Jak+4mKaUt2nhKHsi4miJb7MSLl/IWl82u1YYB6fPuJQDSPYzo3oj6Bpr3YhdydS+Q7t7J9Dn
Q0FU5ug3yUjh/yLiYQ0TJ906cwuuliZkkuS+piVM0Cz8fGYJEkTgYqPDwMTWXtJU0SwjfGKFPSYq
eeT/fyc/GvySm5B+AW1amv7kseE7ZFtlh99jO961pvyuMvXsTu09UwgopIkW8qEr5s64y0j8ZMth
LOod5qganmtHgDfSI89ddflcs+XXmTrLwDpVtfFhBAOYpQKd2DLNKlSI8CVzgYUV1aEfnVPfHCdr
2knOoAL1Xs7CHTjai9XFP42JExuW9bgrATWTOhdEzXch22evCulGF+V1LbZGwJWTNZ18BG+fi/5q
BCiBd3ZgeOJ3boykThfVNqRQJdE88+3F5sLi8yXNbwaarh/N3tWIJG1TGOIzy8NbzMLREYbQcbTn
X0P5VQUgjMI9PzuAAtOiJoN4snUf2ZxNdQGxsXB2xjCG51ZV9TZs6zt8YL5ul5z+qTg2bEpDVWsY
5UEP5F6tWOExkiXfEcQ1TAvqYBWEWwbgFIVDF4fylk2YE/raNGCBiLwTnY312BJl5Nqx4Y+yeIiq
5sYi9H0E6sDbiDcDPtqNS7d83dDzcwDmrmrG5et4gqEnrfScOPVtCOt2ZY4VE6uRIcaYJzSrsl2t
NAAl1bWadQNqM/EneBM32BJ3BQmVZQHqo6MnHBeQdxTxNC65KDH86nUQ1YWvV+oYuskhCHWE6iiO
DACMPvya55jNYjbid+lbSgAVwoGj6AcA8RUuObgJYAUv1OKNNpHYquprcpr2OYkavjKodzOFO4S6
WlsXWQlre7hRofVREcVssWqO8SAZh/14aBxKYUOs7L1vwj3eaX6J2n1igrIbi5BZSXqy2JRGIWXE
GJrXMhmvowFJ9dCh9jAOVZgB/qc94OTOzWhihqM91eyqWj/ClQFt1pjP7QjvpqZhaudgVhTJXF7h
XIrZug+s5E6wpmxd2e3SZt55lXEMuJIL0ii6kgGZAzIpSehGYoFLsEiYNQFTyCj5yQ0pdip0MS08
Y12R6VWCqu6NrVRLag3NRq8YkQBo2VmMzVeQ9F9py6wimVdGfZfVXcdJM2GFKV/Q3X/Fo/3d9eS+
Qjq39Kza6drIvGwCZFiza3eiD1qyDOwxkNE8066tcn6IbPmUyHGvm9YBU2a90ZR5jgdtwcui0em4
INotXtvzD1pqv9YrLhhts+49sbWJ/Fb68IFk/SZLP4S1AA7SA03d2//D3Zktua1k3flVHOfaOMY8
ONyOMGeCxZolVdUNolQ6wjzPeHp/mZSaavX5HeHbvsnARBAkgMyda6+9FiVhOvev/CKczBqkDyh1
0j55ZQMbyXuNeqjtZDpvFGQSVhDtMIXLpxsrd5+otQLgxntdbbA0D8o7KeX/n2pWoDH9kj/wY/qf
4V/l5r17/2FMcPue//WPP/5Pk74X7b/aFVw+88OtwPX+tE3LdBzdMz3B7ry6FXjmn7jJeLatm45l
ueSbf3UrsCh1NzHrNgzLA1r5p1uBYfzJDISjXTbDD9HdP/73/7pc3X2ZzWFZtL+t/zdSTvdlXHQt
Xgea/m9uBZxONZhWwpm1TMvmKqqP98e4CDle++91XOtmxZwRDRmXVF1uMjTl7SmKrc+Zia9tr8fh
drTND2OB+bK2AYGPtte8OlOtbnsoJofQnp+o6n9t8dXCLR1RKVgmBrLo4ScPXikGyjF4XD9tdSO2
/YhiLDc89+qM1ifU600SeOiu986XcE6mvacgG2lCOJaqIqhXzZaznDeRmzDFyhU6JW22drpuoJoM
ubNKta/utA4Stb1RIcOisE1I2TkQU3LNQJKsdL6nlIM+tYzdo25udIwE7jIrOGRtF2yKPmOI8JDh
TybV2ufkRbgt09pW0Xhx5ujeLDwdM4Btk+ZvgH/QJ6rFPrm10EmoYfAOC+QNt1zumeholIEu6qZ9
iJjgATbTSajYOPNvpN4BWTJ0vxM6mCS+XyyioxHxH2pHpzurvPM0t9x1SZ9sPTXXCDIECzinzD7s
hRWz8xcqCYwSDQHrrKPOTAnVaVxO+KhZMBELdU2WJFjdagMMybL3Ky/QTyTWzu0AuErgv0f67/OY
60/EAMamyKMvHjjOdupStHhzUgS20TUI730Psumua4L7jOqvTY3l3d4cImUVD5W9bvL8kPaxebIx
FLVq1bsjUG3XCwnjsSfYH0ztCxLp8bYr0IHF02cXhPEO9KPekcVHkUMpd6aHlEc5WmcLnjCW3fvE
c/2hNOpdFWWMKRnTReQrwr2WugghFzXTuzma16HlPVdWgZxr0zR7CsE3IbV0MOyLt1JNHyEeHp22
esO+kyxk7i23geKgLtupQPheEx8RAb3Vw9r3kpQCWjvKNotavNUKNIAq/NQme6dYNszJPxIyR300
PXYw/d05AbNARyCxprfILZE3t+Hv5yapPVW7I71yBADRDp3tvqiN1e+yZki3nad9U+r4k9fi/109
NzgK+E6G3q+hOe/oZL2aLgbsds/dra3y3RFRaDimUANdIvlYUZxDHqJjUaItjTNbcEKQNUVAi6IL
jI+crk9XU22+qlX816I3+UYv4YAblUnEyXAAUpFliHgvlDkkyG1zueH7oIfYNgX3ShJOWy+fXxJD
P8Dl3M8E+2NNqhL/ZMhv+XAwIPEskfrYTtYH1usmM/kQs7T2WxAx+0zJ/fKH6g/t6D4B8xjbz2XC
BBvbJkdq/a5UuBBTb983qUEiFH4oaKTi1CAUlPMOJsiHQTUJVPEPEpGUIZou/QewS60bb2ZiwXAO
RnNdevZOY0bpaGm5aahtIZTCuK54LO1x2NsLRd5DH3+OEF8pbCjRVM8eIj37XKnma5kho9d0pxBO
klfBPFC3YzlClXksx/Ssxe5jwhvXue6NFeu3QeMk0EmHAoVjKCATWopGNjZ7ph0bxVWOQ+Y8mIq3
NQHz57pPDnhqo0yELpy+NJCL1fxDH0YMQvP8vnZQi5mz+DlUgNxCtPNCD7+9vCAcyGuMu7QhRYyg
GL8rxoJaWVa/Wlj9QknfGgqkLVcxUZWJoluzaY7Ba21PpL2myPbNpF8bXdwfMP6k+KGzvqPtgcFq
NmHa9egKGfU0qKFH6T7A7Tcmie4O5Mbc4hbJq9PlKFWb6CGEBH+eOhzzIPP1oum2+EO8IEZX+IwB
PObA9qtyANaMF+d1LOZHCCKIxGfJSJBWkLIPjHPiKgW/pmkJXNO1MUznUO+oa6ww8NaXMjg4EXzX
fKHGxB5I1OpmPK3yeHrD3RUTQlQ1mJt8JQvVWM231BrDtSBiLA4CCWVLINhEOsIZQicaWci8T+6M
tIYTkEKptcO2wZIgEckpEAwg3iOaLH7Eq4IyFwo/zaQAIlOCbtP7HNIM/l/2rZxIvIbIZ5YhqFxM
fmvB3WXjpTrzooyi3IpskGJ77qkfw0e8OxWodxQAJ4FONmUzVMp5VudlY8Qx1LEpXmN5a/tOXnWU
u7cZlds8GeV0I7L9Ea4M20VlluFmTbybDMg23TxvNQ9unlYxKdeiEs76iKhYV+efA+prGczgL0Vt
vDXIsOPBadsrZUn0TcmEdI5QIdFzXXmftEw/TEXJEKuiWgWl5m6Yqtc4ho/vjd3tVCM8wfTxRekR
opn6F5RAWvKIKj6IhbImf7asqyhy10gywGpM7xpge4pBZzplskTAEePeQjZ7DYGRWQQZoCmlPrDx
wIwmJkyG9Rky9WfsUpxtPTTKJrFylJktsLYE4wShoobWUn+b2bqxH7M03IwQY1d6mL4j0/2JQofl
8+LC9faQzTIEASjdCmIsqmb9QXf5f7pCcEOGA8rQ08qc6jssUpgven5otCiqF87ZLhVGRDv2A9c4
NAVNijUFwgiIHGneZ7yPP8WYJoWWQSbSI1dtULRTDTdNIkSk+5A7uyCmrgvgI6LbZY6McAXWjQhd
Wfw7GRXo9efaZXjByT4AjuLAalGc9ZCSHA10v0hnstH6nd1xjViGl+Q8YtRzBnMzKF2D6Xe3yjBB
e5hz+y2sQZ+baTwuseadrHAEGCDwblS8fBte5FLN9hCxozOqjTfxDIG7RZq7U8tDhVIPKkn1+ww3
ONFPReBouMSb3z0Dt3ht3gHqt5+imgw9Zgwqzg4rsORy08eeuumV6A7Fl+ysndoi5OVDZwJFBuOA
WJV9dImaIOrXm7j3DuoS/OV1X/LEogBETJdhnZOiAm+asvyIE1OwVZz53rrrZx68VKvfbBVauTIy
QI8KheJ0ZpukgcDUQa8FcIZ5wgOHzTz1E575teFFpJKpfxmUsiUPTGloj9r68uKoyI+UZn6jBi7C
EmqLr8zc7sbJDE9W6r1pSV1B03KIgMb0GRYMVqli1O7DoD6iH4GcBn+gE5jDFkM+PEpzrBMUQ91H
Jipl2kRhevhcpwP8mPwvvU6RQiPTjjTGMRizdzPNKYmrGEkLUEf6IzqrluTUwVGXo2t6D7ruTQBq
RIKxOX+ZY1Bop0WuBlIkfMa6JQWoTgiUF/Aiw04/Jg0ktaDXKOOPcLnXIw1F+3o6wu+HZIM4Hgmr
4OhCMVqXC6YnmMt5R6LAnpTrcTK46+nMhF8zwIKH3Nh4Q9zfVO0SbzoLtL2JqPcKAw/XY88T4hfI
JxnRe0aeeJ2WzY4Mxi3jEmnK0pg3oWN3PJE8oFkRfNGFwG7/PEyDtw7aUT1nzhbWnrMbiqSEL6W/
WA7SFAWce/RjES8SMVcKJjCTNzi6CTVpU+CTJa4oAlxpVtYfUDi8waQnOY42QyBZU6qqIiKLhmyp
hogE8ZIRb9Q+pa4NNdwguvNQiWIEm7mkWn1cMvRjg+YxinFVAOPB24mqCRKAq6btjr1mfGn7bj5q
CYhuUpDlUg1kOrTRAZiE0oaE6HDIOmtP8owyOG4m2Rnb24IVZEcbb/N0ecmIXRBOTuDXIhtwRmzm
Tcvrrz0VWxumy19JoW6x9kCyLXGL/ZRSiAY78DT3obeemXKsc334rrWhAxerLbeOQac8jw7yRjU0
V6s0CTcJNQMTdl05Grfjd6C99zmy8U42zrmOpkucYZ8W9cZLDbOgTztzYyadX2U4MYIW7wgRXb8u
PWoJKY1Kql07Vs5R10Zk63rEncdoeXTqiULAvEl2hlP6Vjs9p0PVk+LC8dnqzGLbTK7BrAP7kkYd
KEfGEqMt6d4tkvqLM1goeVI2hAJOvcv15D1W1buCYEWMhtBMPCBaz1lNNjpDxdH55jrh1lJ7TKKV
gvekgVY/onySDacy/wYKhjLSgHSF7bonZq7q8zwerbiChIkeTly2H8RKb0R6BTZRTHqQTvTIdFq4
PmybuW+33YRImR6CZSEFCgJeYuipWDYSNfV2sBHi5LEOcjigKtOWjRPP1JWqx0Tr7TNAhE0COPhY
7LHczYw5vVMYiMEjDY9jQEYh40YLUMQxdmk0ODsXmgw2w+Qz8wxBdFHXSmUDXRwsvrRUTlSqq0eo
GXdRD3AVJoCtEdUO6ZC85e24chKlOiOWSL4InSiSVYXIoI4nEHTvoZ+TsxLhWjA5EN1Dd3xVe2o7
jGY5NJXxPTOyJ+z/EHbVzm6UMUX0oKEgVb7NUjSKWxjrAskN2pvCrpjGNLhzjTqyZnNzE8TBUcEQ
bu/WxufQIXda92O5t7NMxSLp08IsjLTvCd+vISSWgBHlGwVM17BBr3VG4D+0lA+j3KsdoWxBJdsW
pXEKz3iQd6JWulFa+DrK1wTiKYasELSDUuQADGISJjsUnaHqt9PV0De3HZP5bo58F6HjVUvWeUVQ
y3iukdSICMTWaZhu3LamhqBIybflwG0Mp9+prriNWmeXaJHwzEPDDqvn19jUv2BL3j15jvKoFhSS
JNUBSRmT5PUnB3iRPFIw7kKm7MXM3KR+NCtm894yUM6LM80mrOaVrmK3kWKCbsOS3dlI6DDHLjZw
hUwqW9JnD9KoJwp5Qc2eFS+CZNvM0ElJgqrPSYIS9kRuou4bFFXxu1P7OF1B8sKgxq0/AzVirDMj
hxXGcERb61OFDzWFnC+eBUobJQ3jHmEUBH4U0ovtiE3wBh22eQdSvBlQqU9TqjZA+4wVVFmo0tq4
HsrXrlUCFJPUYaePb5jBlKeSriAuXHefRPoTMsjUnZnVs5nv4XfGSNfYBiHCvdq6QtwQcguZOQrC
0i3+rdG6TD6KMPqSuLV1U5XZmUydu2K8nLTvntK84bLjux3Vfs1S711hrKCjqavn8CcCrb/xLBuP
BChLdgT/UeMaV73uhtA4GFFchqiwvS/St7GbqVIb2wpiYnLrqCM5l+/6iPAXLE6oSXiaBRZGZNZI
/dqEPg3UvWKzBIIv3Dm7wp40LGeSAVInsqRj8EBmfhUhLOJjGk41sKaslN49q/G0ZfambHOFogXK
Jx6zAGeuHu0qNNwq8AGkase5Hw8zUs1l1t10JnXfUQ9G1UYonrnqsz7WztE1li851mdKGqxzNE/R
JNcokO/0Q0fEYyeUQgwgqlTdutC2XMjcIi4JUfqDxVGcNUsx9x3mc/Sn6udqwLfd4E2zu882/m47
w9Y/xhISMyLQ1WxCQyZZSplXF51tUC1LD895lT8PKl1ULOybBngQYZ48TVENxSECllknWfiUIRnC
XGw+d/jiUcVLSVWkqvpjscQvqa62jxqardgcju+LtR9bvNEdw3ihSmh9JtP6FC/R82K4BneUDiw2
qzVVP6Xf9tzry6JcT/JvaY8svRJ3yaGGnl41mDDIRkNr2uad28u1LMQ2t9aKbu/iIqyjfDijon4M
osLzESdWdpgA3w2xil5E3h/bnIxZoCE1Zc1uvPA0sThmkGXB3vaRRiEv7CNK6ZlMuo3p7bKQis7I
boeHaKRepB6/FwbGglB6m22oR/eto3/uWwTpK3coDgbTO20YUCGmR/4YlXs7svqvY1Yd68yzVwNG
IKeWJXhT1DPk2Qj/BpIlVzbRMdUZ/2fYfMBpxK96AbCwUPpyNWvLP11stRxNZE1PIdAwU4y8dN4q
T6oD005Vx3sjcM7KaBNDzlg/xWF1VLseEEiLmdLByGu7+TFQyongBAZ21j0qVv1BV4RRsGGfTTf3
0zF7syEklKGCPriirps0vNWdUxObZPyo7VninioZ5DdytK3zyqU4CskjlBDeYij+/IgBOlxGGh2r
g8fMc/VN51SvDA8nDdZgnSSwlJJlwUzIukEinYhOSRF+o6IIrqd7m3b2q1fpL5WXP0K4wWKqGj76
yYPfWJ7iMlfXpo2PRIJPxaodsFcxMrqVpaJikVCPh1a9773mrM0DRN/S0cBnA2QY8eWr6vaWPLdx
sLLiaVHQA60eBkvB4LrrFGDW4SVHhwjv8HA15nnqj2N/zGLsmmtj16BghbEYIqNuvQT7ECV74IRb
09BvqFTEcXsQUpzC4Xrqo36Dmlvlo5X5ozGEn7MhDpHbcKZu1woik2tXOklTzI2GhkJFU6b79hLe
tTxKKOuxFtT5J3iHX+MB1KRusxYfMQgk8uWw46r0TdXFTbKlXhkHW0wTU8PvfGQyK7/AT0TJRncD
S/TFyLCsHxcPeztiyMofMlSRWxNxb3nlyrSM+3hh7rc4Gkb14lK7QbjDOGOElAXFxeGQviHB9dAk
hPyu5Va+bGA6lPwp/1zXuFFqYkdHeYmymck6kVAV73eiQ0utjSNlDKfOSLxdHW6gH7DDE8JKpHBh
KAfNOWx1Idgj3j9mm/Wxc7/Il9FwQLT0oTmY4rfLU2ph+PPs4ruNNAYgDd28P9V8SaYU+V7+Ysvp
4avJ/0GuFxEWiI4+P1pG/9UbdCoFgE/Glrtr9c2eXGSM3Gs/jT62q4RTzMdUaoKNgslYOPqm1x3H
GJ6qUqI+IK9U9iJytWyMZe2KeVMjfrW89MbIXmpGK4aYvsW5A3Yo5NID+ZbuUATllowflq79SNio
9w9dG5i7yUqQB4G6jR7IJDSaoDMVu7rwHslUIJM3m4cIff09MRh9Qu551SFKFmApxMDmfFL2ho2k
xDpO1BMOC+ZJa+AvIN48wlFJR18NO4QYGgfa6SLIT5EwD5ffs4RoNVjZgvOfhpuNozitj5QrFYat
frAV01bXgIszej9EGLL/TSPEtb2ive1meQthpJpwm4DDotrHoKb25ZJs5BOnxsr3RUUVfC6EWZFO
6VTgIiVweVXk+yIaWFJ0mBU2GjPcJb+vhP96Ijp7jw9TlowYehVjF1/GRoBOSWGvkt4g0IsRsimP
1VxDYKisv/KwR3Q3s25dkIKdCq/dl43hNFhSdbzyjoNrvVHV1PhRN42YhdeAGwVtCN5Nb9MtftwS
qjO5KhG+DBD5STDaZGDbaB2zHvkyyqYSz7NciijyP6Drt1GaAmV9y0NGLKwRBZPNIh6Nj97uGWW1
vjSQpcYwr7c/qUXSHeV90DO3+HFHQHNcXflQBlhmgx1/rUdvvmGqt9y0ZkfaP0yafagunybdcjZW
nN/NimugKUtTU1jTK/q8owDwMzwC4zy58499WqNgcWu7Rweax01GeSl0KXXrVkyYchCJG9sF6crg
+ckDinHCQoaqR7lPy8cbnBa/j+gtwm1T9mYzzns1hTymj+GANEveDHuDF428dJHfUux6oDSQ8nzQ
UEh3cCaVwIrOtQUGYU1IHY6p+FVlRUJ5eAJbAMFtCJJ0cdFqQ46rUhCEyQk0ztHEtFQZWFXM5auH
G1CdGD2sW5NS8eKAsNMZE1fgi0IrzsH8vey16MbWWzAkALfVEs3pkdrZgwudapd0zJ7HcaZen0dc
O9Nl6meKLZ2NDkeCquTsJkrr5dCj/YLabAZdJaKQx1Ve61AUiyegnGV+cuH9Y8vaBPWmmqwHVZi5
auinVojEbCw1e+mprt5awmZBG92PuMnv0dUAdWgHVO9rYmz1Jsb9dBvZ8Q2O8dWp9wTFYq6sDaYq
CdOTKBTyNA3OdrqRn66NM+lopSMKtCkCtIocexe53gPALVTqAZGMU67NOFotHTFIiKZOzFDnduXG
mnUdVXxFJxRiyUz0raLp9kFVs/xkLC4G1aJBPAEQyCI4652/ptmJNxH+QLFXUp2OCLKvmQbq9WKp
Fo1cuu6I2kr3JwSc1ykZ07XcoUYo1UKQyjfX4+RZ5MGmFlMOh3V2rSpUBUPr86FDt1g4iEXPoSwS
Gjn23dbow3+VW69NM2ICJFeLhnLO0qIoRBsMQrTJ8YuuU1fuIkYScHI/DFTXn1Q93Y25eoDst8mI
CGehxzFSUE5ZSPdV+KZyAg2K+bj3RohhFbWrkwfFhqGA+0L3GBqILDFwHit6VcQtOz9HYhtQfsTw
DV2YkzZn1LuNE4JfBJMwmY6mTr/WSaMgeoGVYWkfFpUyg91+ifEUAl1Zl3b3YpQ1r5fb7fqyfY6F
DVGKH9EojYlgpvM/HoBb+9sC76JMmBhR5BQhYVuRemu2ektdgcAwfQPvI/R3EqSxrRQkbbBRX1b0
7GNS63pr8JdRD/OBnH6zcvESmIznxHsxZ4DxWBgudeb8iSFbMPrwrphHkK6yeXJcEl+uMGxqOubZ
wsKpNPd1FD9HKupVgBnWmunRdsL1KcP9KTB0kEcDY+2eHk8YRLVtxb8gTKOK5N7FQyoQZlKUjTwP
+VucDy792p0xK6KKML8rdQVmJX5UWBfwsqOoYmZb+sHqqAnrKq8mWFgi/D0cBKmdorp1gbW1xuat
D/Be0LPuJGBZEfXD4/mOZBfJL+dg18m9MWPTqjsMpQt+WowMI0Isd5nw2cJvi9qR/ZhEL/VMjs3L
nhEZEw8WbwwWXmPx3DgYd6FlhXJjyRNAT7n3vMleMXWo1waOXwsnQ5cJRAkd+bKL9zCCQYwzOGWw
v02spDPAfkSNrWK1VDOKO1iLZc9tFzebwdDvFzpA3mD0pYQZmV5TE6ou6hmt7ddOA6bEt6ys8+OE
RFuVx+8VmQAnj3YlPmd4bZ4j5V7RKx9V9pONG1pNbVmfaasOlzRb8/B+cI4R7mkI0t9CCSKlMMTv
EDe2U7/tK+zW7PghcN10nbYU4QhDtkozTgoObcocrnIc28Z+Axqx6d0BS3Z1UyboInjV1jLxKRWG
b42rnsdg2Pcj4SeOcGQhboDPTXzisu+KPhwwbfsUYCI3VRgqFdkmHTGXw2SusbUnzb4JsJ5rjNtU
ONGB/z1NWNMxuaEIHemO06zY08ayYT4vA652vO0aJRU/m97ARm526UvzKHmrFvRTZuGMl5p45EFC
+KIL1zzU9wuQfpz0PDS60QnFkLUIUYQdexSd2gRN7YPnEr1Ns9egqMZrbyNcL4Iz1tvWWXCxI+oe
dRRTUuHsl4Aw9sLrL7HoeccwNV4jYg/ITDM9JbGaIeaZYBXczA601G9Eo0cjsFQ1J7ydbbONQ+cW
0u0mNvTa78OygQvMPBZZYMwsRVgoG8dxHtp8aXZVB3S8ikUwNyNYvazb6au9CLnvnEmMI2Ycw1Ch
uOLM+6gKBJ2AyhQzIP6WO6e7pM0zH8S18jXRTDJCy9WhW+dAzVBVYdjqMZI3Ce9KEekzImPUGTgF
73CqNZOv2NTnWiTooCNa66FYcqhuqYdpikUhqrcgYDUi+0xG1x79UDQ5Ux5ffTNEvN0typNb8EuQ
3WLIkwc1SCYcIrtA1Srhr44cJLERxsCZTyxOSRUcYQZqaRZsMeD9oo8dPyePG6JFS/zi6RI9kgwy
e1gZSkZZ4GkKCfZ0bOdwcyBCNdq5ZtTA+Jxk2M91bNiP6hh2e68byfZevz4RF0Jij0w3fYvKA5AL
MW88kGzK5lQo3GKbXJKNopc3Ja8+8ZE3+YQqDjI68KSz5dUw204QGT9bCDecLPyKgOAAmcrCIUlX
GgHGl/2L2sZAwoNIFhL+2r3a+0CBlLE4lPbMsUUSyIYnLptw4YXFQm5fgA37srEiZ+sicojEt/iF
cImLTUbIAxKQ6OsO85QVvrrxLq6MT5lCt7idMlSQNKdsNlUDCZc6Q4UHgFibuRfTDVjn27alR2WR
jVmLTCqqHU//0Rw7xzbs/xfHDqO0snn/Vv7xg3l3/PaPPy6f+cGx01T9T1K5rudZhq0ZugvFbfyr
7f7xh6Kp3p9QtVTHcBkEDE/lmwok9aJ//GFqEOlI2/BJ1WPGrxpXjp39p+dpOvbcEPMMh5P8/3Ds
uAwodBcunrhWmHwOoDeZOQebcAt8zf1Xip2aR5UaKItyypqI+rKwr/2xzWoCoJ9Ll22U0TJTmzGj
XI1yWR71b/umAKS/wdtg9ct+cT65KhuhAuMD7IKoj959l/bmsm3H7IHcSLejJpJuXEoHt22LNxkO
djB82RhLVWPRVLOY3l4OagosGqExs1kehV3Hr4f+crrrMdczyaVJyRnN+vF1wE8IFQ1O9XfHjoDB
9NL/3P13x1yurFUccDMPDZnrMYXWflGTwdsqWXesHOZRbQA9pFgYH1TTxvhtTMWoIbfKxrHbf1lH
mIeeUnwIChQERis8yk/LTRRo5772LJevB8pV2VyPvBwuvvaXL/i73b9tQ/bB3bWpDVcJDjQDwvF6
JrlkeM7ZUWsmKgLLQbyFKFcuyiYRG6+r+hSw22T0u2zsDZUyTA+XN/mXXe/ibzdVrhby/sNmWTag
E/DK7IraHornKn8WjxpUoYiqPRRekkigWfIhRfIBpU0Nwwd5oNwmly6fk4+0DiiyoxTrVj6ns9wm
dyOLdqqNiHJW8SVMAaDVx8jh/vJZuaiP5r3dO+NOrl1eDnFFcvVyUrFqwJzSlNvRRDvajHW0UuWi
bCgfH47YDhSiE6auWvTHoitORVPoE/MQsWQ6GFrNilGuY81ofRRkouYgFztRuB5iGQBijzmjW8B9
EMCbbJgx9YSZoAFa0McHFOO3crsEvOSSmgZ76FfqXuJ40rXiAuZd142mNLaZXbxK4E02VMMD7ggk
UiJyAMc/VsElvyzY4mwvkGJIlsIrEJWSUFigqLxSlGGgyNQ4Bwl0SSgslAjYL4tG/DBZTLjaGUvh
tMwIVPBvz/1cLqIWTdRUT5Tc5vd2iGNWbaln+XMYK/kKuehaPYFUlmPrVHpBQg2to+d3CjURDvp8
h8ScPXV7vXyHOQeVoSghXmEgiVDKVdlI1FIuEcWemetgByRAIQBygYFRL0pML/6UPDc7BCjaB/kv
JD3PgFyS36b2ygxzD4hKxFqzFxNOCLnBqJghTY3OT9wyjAWEaZFt21QpbNMMXQ306LF2reIK38uk
Bba5XJcmtX0SntBS96hJEBcl74mpYLMUgPrJTfKGXe9VsFsqwE80tunk0yz/XBEu7y6rmbhmShUV
SiBFzhWRsTwOwiNF1K1PKP/Zm5CHGM3lmNRAmIsAReU+uWRqOtKuWYYfEZGUIiIpueRNFWlbpSZY
rCPKQjSj/+bKwKwTcSACdlBaKPis8XCkKZbkSXPT6gLPU6YFAizRR4lIyiVRLMHDFOKOQlSlCcwx
7YTpGGxVod5Pg80EdtWUnYHghS+qErX+LBq5dF11F2Y7zCe+y01UuLwi6mdvo7LnkZAQqgtxdmeE
y/mKqkYQbhCWKw9T6n6pkCbaXn+sW2COgOLmzx8/kWIEvVcqKDQ/f+HlZ8pI2Bbha9Vp+lHNb664
q/yVV9y1ov7VR4xuN7lNsI8hoCMnOWCgJ365/LmOMgiwUrZyQ1mT/3dG/SBx135CQqvXsf745XmV
TweSzx6YClQmoxWD/+UNFi86rib7PDI0cj6syQZl49taeNXpDaoIUHh/bdA+QF/SYo4u70rp1iNA
0HCPTFBJYAAQbIphW64m6AACrIh1S6MWtFwGiOcyIOiFl4BsVDeveGzqYQdjBb7yYHibSsc3xxHP
vD0FzECclOLzfBip5C0mX24LivnNKbuEyh6sjGWD6CLpuVLV4LTkqOguFL71YtI2iYmZXHLckIcU
zfjp2DhP2khO2ylcew2M0/p4LE88DtCuQLBphgm6m8Cyt6GqMX6nYlohH/DLullTM1cgPwVPQdvY
FX4qlwe8ETdSNsvssrGG4kQ1kMDcZQ5HZpokmt4pKmkfKv29rowZ8fj75MMtl66rHfPsLR7H/daF
cOHMi+bLJgy1L9YAf2ERmQ5VdJ2ycWL60+s2uYrkiAeTTeyRx8jd11W5zUjCCEkn+yTXTEZoABdx
6sui3PrLeS6LLtgoKjzzwRZS301b3+hi+i0n3jr07qPaPpS6PWz63oGbpEF4HoSLRmlRjzhCe99I
9Q0ssOgaREzUagXTOVNIclwW5X46lTtU0BNYiA31hSLLMopsShMqXKVclBtlU4ndckkhambQEI/b
9TNydXgweiu+nETuklvliWZbZG1SyI2rqrUrQhOxHouTXM8UBUmNQrlVMBsUL57cXcp4Ri5Kqwq5
dHW7+N394m935+KFuRwpz/Ffu2/8svu3b8NLh7hant6CG77v+upi3SE3/XKVlwMvX+HUDSW+1IqS
WGbQR0ea3qYdGfTkeqCbsM0DUhpym2x6sfe6uriMTvJguXT9rFztlzry0caQKyaVtBhSig+olo2s
nDwYDQC2ysXL1ut5rl/FiKiuEdiE0f7P75Mf+buDfznjdfdvlyg//Mv5xVnltimmp3Djgy66YIm4
yOYKwPy2asxY7wGUIGonM8wiWVuLpNO1Ma282QbWjK8q2+EGgYN4wo7meshvq3LHf7mtLCM0DPsU
4zNxQkPGC7+d6/Itf7u/h5aMSSGuZJcr/ucP1cW1y204n9NJycXrMXJ3YyQ/91wPl8dYGpUgA5hc
NRoQp/EBFCeWjfzzRqXjljvamO+U1H6qKrQRsYAeNqUM8vJhOEchVJtWZOIsMeFwZMgn16/NZWNT
aEjo1fhk/n6QIT55OaU8iVyXH79slOuIV09brUBY20VJOXKVcV2NqsJEtvH8jup99E6sbls3gDxu
k4Rb0yKJvKXK2EGyBePXQQ57eE6PT9rUbpwZm7wBu4WNEAChv+JdMkXY1stYEs0m/oko4ve7jeC1
aiqVnL1n+t6imr5ciurcuiyZ8eDsmepTdvITXbvAXQm0PmRe9Qa6cxira+Wk6fT/uYz4ppgZf1Rk
hFwSmgzFIC432gpCNoOOhhUEjEddZNozNZzQ+YpcyAndTMGLa/kUTFt+b2LOFHdQmUIqf1HM7Oht
WcJX8AjNTds3aqH6nWhGJ1h8RKi0bVhaXyX4NYgp0bWR22wihI2hGdRRuC3mIGiVbsuW9IzekhnI
FNtCdyN5WRoX90s5HLtiJJYNlPrhWJZfVLpguggRZ1kirpJ/jFySjdyRVeDwKCgUSGsAYV4aPYtI
b7q7QPaNnejNE5ldlyDtZVFupcDvFp1ibzeP0eB7YPDMNWJ+b9jMh98P1kRvLT8m98glvAwqg5sB
QtT90uT/uir3ym0xSo/o+07WpijqwQ+8GYwwMQvuL8xrue26Qy5N4q/yJjRUUhHNy/srl64N1O4f
91xuk6vwNcV8QHxErl+Wlv4hWuYeBz85WxB75Q75wMjjBM7d2aa2W8SQC3Gu8IkNC/+6qsghMpKT
vVbsrylSFey1n4dGMXyiQJ299S8HZUa8j2NMQQemqvgvBu1hEgQAV2T8PRI+BEcaLuWpHbeQBQZE
NxynJOeCsr9sKI4UpWqos6kTYnWhRkQumx5+LUGE6W6QC6ouHXgtaTPXPgzDnmlbUeCFALw7+xns
+9HAnllC3ZrAu6+rvWSaXNflkjxGHi1XqwCWxH80xqobqgEq+T9+lgb/WyHz7V/D+7f3XyHWHx/5
ibFq5p+qYdiOrZkOZBVRrPwTY9XVK6gKEqu6JIFNU7h4OgKKbZHUAm81LHZZNltdU4cCoP1f7s5r
uXGky7pPhAl4c0sS9PIqqaQbhMoI3ns8/axMdjfVFd/88c/tREUhAJCEaEAi85y917b/N0VVDQ/1
H1VVW6M/Y+PEMAzPBlxCafercTnqzGkoUFxzQcLqiGvNd7jurUDfDasw6vFqKYCrk1xdVdFH3y+0
Y9PIOjf1CJ5cb74FJfawwQqnra0EO9LDGx8nYaWgDu5sFF1dUzM10kHVK9r0oUXDllT41u/7Fg8o
wYqLSireoCz7rNeKLUPNb3RcZt9LAnXtacV90JZA8VyGXWF7M6DJ0Ut0JktTER+9xAniQ36ZjQhu
TNI9cbLWZ4huz64Raru6D7ot16gQP87gYJMe0CQq6lGrrHLLyd2+oHZ8RoX10pBZ8Wp44xYd+K3n
Bu3BY7y0MYaR7HAlYTpu1ncRmaD4qKGIgdD/6SheCKEUyFk8OtqJ0eMRh05+r7hkZmiYPBFa4YWz
UXarSQb9CVRAmjcbsrRee+InE205eeRvQG2u3sqyvY/V+YbArGgz0qtFNzgeXX77V3GDQAmu8kM6
vol0shWnROuj5kA2smiPXjjQ9hOPsEMIYC5pkWvdBQPCWMHb4PWhUt4iuO8mWNlADwccxffWElfg
WfPWp4g4xjsNwR8JLCZvdvXZ99qxKVV4nB2W5DAutgsZngD+f9kKussWklYWGfYJxUxwG5drm3bn
3Fp3owr6qkjvmDfCaSvmaWN6I+kF49tk5fVeCUI/TGIHrNTIgG5yNkkSR5smoQ0dF1l7WNCdWamK
LpDwwDWkQNzR5FlEo44s3ey9daliFKA6VbRUADp3OA59niBBC9HedaQeJAu5IoOi3VcNDlWkKonv
Nt6NDZAQb1JKIZB6GxSwY3AfJkp8k6UD8QC8N+WSAPRC4pNBrl8ov26zceB74M49KOwiZbKuZ9k9
JI1TYJXd2Xly9TTchy0xynb/aTVDcMMl7kcRm+muVQs06glqW+CjIzgl9RWuH2QdlyiuIg1Oi+oh
DyNBZ6WESCGIJb81UFFiMG4AfNQMEUfjNa1Ihg6BBzYWek8Qm5njGaeEAem6CMxlo5nFDEgn/Obh
5MUjZXDadmq1CXL1Vo+mdhe1eg5AYxpuGmEsR3u2i2JGU4OSThu7NrK9amDzGS2gri2cNZ41MCxE
WOGYWT4S1pSqXfFK8G57dssSdL3xbGRR/1b3xVMWFt9UVWE4O2TWnjIg4tDpNA20zRtNqchIaxyi
TIifmrVxebFjcCFkMSgfigE2dcQLlaFQ8iuN3xDyv/eaohxSGky3TdyP5JkpWE9iWuMQVzEBuSWW
qWFAJ5dYuyyIjFs3JzzJ1PO9+LkiZTQ3EEOHi/KmZtpNp7r977pH4uCowXlxYR6j8CRpXUM9QzWQ
EaUelRtV6YD8Ki6q66B8060KD3CNkh6dGQrENkU86HbGChWguVmUKbsLvLTd25QUDjHlMuC96ciF
FTtM2LTDxuqUwbfalvTvoUQRZkf6Jmhg3StYxlaqZjGcHPBCJjlWXScIXrrOTJ77vKQ4Q4UGZr65
TnPbPZaqsmvDdrnndXazwTuhQ0aJYXlSSMnPRFPbl0WWJDeFFRxaB7RWwUeuINRaaWPX3XnG9JuR
ifWEm9fE+dj5+D6GU0/sEUVZ5myq/T4rlblzCUnnt5/ykxmgpwB4s9FEdUMuDLHWR2Kgcd2Wa4UB
9AkxG5XTy+3gdamTim15+3Xzck+505GCBXnTl1V504SfYttO2r08hLyL3P/HEQnJYQaYkgn2oYs5
bC9iVD0ZlBqJKeZlVRF5qHJbrsk7ycX1MakMU5U3M05nhnq96fqY6z75aHkDc3pGeT1zytnJiEGV
O//zM1Dk85J3uPw5eZQvq5eHyb9yWTUQk/B1h+UnXsyfh5bb8hj/8bVeDvHH65SPmSiDryenadbX
417v1zbD02yFIC6v76N82OUFyjte//T1Pfnz7vKOX16dfMyXZ3r9i5dHfjm8PCj2U3oC12dYVYO+
IUWTficsd8R/4rOWC6TjJNPK4395EvKm6xOtPPNQZRZqam16C60BbaE4LS73mkws1gH5lZ1BLFja
MTdu9MC6SSBEYfEPTRTUcb+tpwo2ucbcfKYWn1RZC8e3EDJgufd6U0fra2cHCro77n3dL9cs8WB5
hOutl6O0oRCJfDkiyu9VUtGlmOq0PpGEnqhMiuNBFFnlqlIzIbxsz7GCJgRI+ObLziJIh0Navl7u
Im+QjwuiWdtO6nhHRLrH74BiM6fKvVLzi3nhp58SS+Z6p1qUxWRfUq7JViBsLpHznSUbHYdGudzG
XjAJnDZaIPH7ANOUn4JKv9U7Xef9LU8NTBSuHXxmjIGLg9t667Ydfjvtb37JSYensp0pgDgoudDr
W8RiFkVYubBFn/U/bV7vJx/GpwEzEdwEVYp+P00VgujWOZjYSWJ1+iEl9k2DmojY+wjpjTG+Bbn9
hNwp2MRo03nGnE+yBSU7ZXKznro14LICtDzaYcPGtIezQfXQgXpO0uLmxrElNfhy0Qo1vlumISSZ
fAjxF0BDE9M7T0zvpMhbblbdou0G4SUCXXWSixGWzRpQD0QJ8PElzlVXGHOAKjB0c4kfYNItF86C
VHUMnP0guvnTPwuy1T4rzRr9qqzKckWgbryzJ3ghYxufZoMIgVlB/TdV7sbOAmVPRiCxd0txME3P
WdaFgre/t8sUaxxDRwwRzabWNePoOK1xVEIFy+aYED8vuyONDmh5BPtpD/WbVtk3DSMSLmd8VMn0
mGvmfIhw/eu+kQIxw7sfrMfIDg4qiHxRzPeUSEOne3JMhHMOE2egB/ySy6bOpbEChLMxjHJ/MQLo
RBVkomxUMG85SgE9Yty/1jyb5jZzgptBaAPlZ8CZXXd7VCDg+0RbSb7/UlU/dq6G7PhRdpNUUbO8
9JiCzNhTeRl38jnITsTFY0MBh/NPLLCZMTRgmCfbOFIPb9UBQajMwZFxCM/1NcFchvzKRThHBJjD
f7odlQIAGkIW3nlxfl8MX6o+D/sk8tbXjuy1VfvHvhmd5CaaQvItxK+h59BJUcIt8HHO66up58s2
sT1wg5A6Ex8gflyu3RbZzpKLi4ehwr+cLyORQuKcki9PnnB/GjLc4GBG+Nlkx1u+YLl2Xch9Xaro
PhaV79KJIvvdzB+xjXQ6nQXZ9JY7qQ0Oq6EDmyBftDyF5Np1cfXXcDVhuEqcuezxGaLEePUwXDfn
TH0bw5Cs2Fm97+LRovAomn2XVcOcSDxyATPMomD0R8/vj82yNbe5EQa7rkbBIltq14XsvMrNUHfr
HafF0R0NWmrpqP/u1LnxCyNA+CAWYCUqfwr4vLD8BnsTlHTY9p9VnOIlFpUl+f5J1YBck/uum11W
HFu9wSlomfaut+ztkBacRouhwxNwmpPd2zrpY1hAklGnXBhaWrubuebJF2TylbZwK29GdWjpJTEJ
JIVGzzY6gEK+WfTudYXgNhN5r6rfocdEVYlwHzGRSQbIrPfEQavZaTISEuiS53HsYj9sq8zXGrNZ
yScLOCfEvih+0F0h2heFs8u3AJX0UGA/z2BgQ0UKw1NPkmcTzspenh2dkadbfFnPUuogP3i5dj0Z
nNpIjuZTMRUCYwzPdhJzIzMD3lIaR68prJMjFgqTQaVGwGiVtOU7eVXzxvgIjIykAQ86a+3uYzXa
DlH/0leesiXoEB5khq6xHiLE0LpmneMeGv8SjckJFEC/c9rqoU4RH5iLA14szjCIWCZBWHXfk7RF
iDANOQxjTgn0n7TafaTGe61qD0ai90wIRrLKZM0UF9DRDIRsRG5reMRXXsql1gNadSwKdVibmlvj
mmbYLCW9sqfo6GQNZL3yYmCMLvThNoMG6jutd+8mDd+lpnke7Z3BtJd4N3F0s2Q3sBQXrBSXjXEp
jXWtnvPCAWGB2zqfEKV3SDFsuyRrCE2UbA/JBlCklQr52dq50lT1rx7VpXmURITetN1z1PNbsyzh
N1y+AW6VsDy15o/FVGaK2qF2ysG/xAwbpgJfV1wP3yxsLNhvimDVZx3tzHRpffnECiAYuz7Vz6VX
3jXUBXx1cVAZfEZkTJ4iyI7462ffHcEWh6O+HVwb8RHGulB0OeQCPha6mFb9bbaoINyGznCrPrlB
He+bY4KZEiw+C7nWCyNEQJjZ0TZxLzvDneNOCTqrqKerTY4sXVjIsfIOfHsPqf3h4LsBH0d7a1CD
zdDF7l6F9XF5bRGY97U60eqGZUD/TCwGYuqO4HKyTYZPlOCC13JuXkKaP0y28bDRDuftsdOXLrIz
f04p2BsAGW6SDgG1gfnA7bg6yHcnl51VJFbIyMn9wu6BTE72r+Wa6xJUwjX5752eaHQr7XzKFTXa
yf266I/LtetC3s2+PlZuy6OmcRHtKsRi8s5f7idXVd1Ofcu2Py+Plfty8FVxoRJpZ/1M1bz3yyyj
olyS+mfOJkwgK3mi3b3ceIuWPs5NsOyT8TFpPMU39IKkJEeU0EgSNAKRPAhf0Jq9H+GYv+A5APck
DKPYkG1IQQMZJ0tt44evXsO+2OWu5lOyIHYmwjIOeERf1cYQ4JWeTiNpAz+DqaW/VXnvJXE++IKo
KQUwTtYmuIkVhdQGcUs6HcdhUR4XPfqpJTuQH+Z7a0CC78IxuCPvrrkJNAWXRBrPH04Tn5eptL/p
1L72lJh6bGPW8J4qJ3n7CN3MR/ScHQe89k9kcn+zp4VctAi4QJwHzm0dVu1t0fYkoVBy+Yj08rHQ
A/UcZuR70sC3cItg+5c3tqgkpz79aL002/aLTapE6BTfoCbfyqPyrnGq44W58eJyvLOoCyMd4c8B
7HiLEpJ/RuiuRyDUqZ/PZNKqPeN6iH6rGP7XW61N0AQKqyev1Ftexioi8Z0XOXcjeOs2NmDk1No9
sx+BUha/NDa5JfBWIbOoTfAAb0c79RORQvLZLtQUFs9Ov+cKnFhn6rSdlvXRdwtGqnxWRA9PkB5s
/TTiq36wYDtdni5xZ90q7mLjfghn7VwYc3g55OyY+2Gy9JcZB+K+nEtvm7bd+Ibk9/LIqHQTv2sN
49haTvrUD9O7/FNqRl5DHgbTnT7nxs1id+PaFO8MgLBbN1Prb1QGywOsedi4ih1+QBmTr92sOZ3i
poUYMqo95qblUR5wxBe2Hiy3u43myr4lwiq6fIAWYaS6GrVMC9PMb/s+PWpWMl0+QMBLXgSYYrEx
SwFnCPa66ljfCLI5y6MukQO8WJxivUigkKedfC/NWv1JNVp/NNU5PgE98jby6Rc4eDvdKV9iiC0a
MM7tXFfmIXJK7yEJKbB6s1H8LHoTF1Ckv06I67ZMlMMjbszpIZyU6XKPPiwOhMEn35XYTLbm3CDU
4gfpoVUs0u7VvPwZT+YOzu/8vY8Lz4+MejlGojqqlfbeQw9+OU5O/2wys+iN0ZbuJ6HhYgUJ2vu5
cyltiuNYceknozK8ZQi4wF1ZOeOHIrpvmhDWm7hHCC0qVIcAwqlT+WmVjycmBtodZeKcNHpeTzO1
65ZMn/dw1vm4A50LvZvXdyrE7MsxbGdh2m6574gJPVpmWnImFS64zSLsmPKv9LjvBwycH25rkUeV
mR15VLF6awU00ORfmfgN8BL3IysxLBWTYmAljapbp4XYJw8BF8lujews76BWPT3vrolvOgDpwpoZ
XO7ljKsqmZ0fQ09UrWc7LTLObuEUBJMxDm32E2ageNl9qeEENkfjxjDH8ibjb23SZgS4Wm4uz6dW
EekqSgRtswnONAzxMwFW/pErJ3kEbakMwY7ubquhUcEJRyoxypn+MZiv8g5oTWfQRbV522lzdTaF
8Q73rwr3mI9nGChTK1XziyE5pcixUx+dMKq4ti0tUcXF8LggClgNml0DvfeISu3Nj9ogeieLOUbN
+XkqeI4EnsTKi9KFj5ejedFT5ZbWS6BkCrHSdnrCHGnecjJBGYvc4ANQF4gF/nAKswo8Q1w/gnwa
9mUaYLcuyY8rbRoa8i4FAUkFxdkP0xnJGUzr5lbXzPGUWri+9KGqX9Wsvpd35dvz3GNJe6G0km5x
4nkkfrnR3VjCwanVov1hoI43xR82mNQCILGVB22e9T2DJ2W32Eby5ISUpAtG+b9yzkrVG5T3RAG+
QmiF0oa3kTOZpy50J4xCfL1M8LTy7bF192VQm/gF30y9ncJJO2JHau4mRCQgGisxMnqV91z6wCT2
WdMeiEPwaKtDnumG5jT1df80OjjJ5N0I0vVL05vfAYO1m4FcxZtRDaPz1Kv0yAIn+r706Y18LV7l
fYeJYnxzIrCKS+GitFYhUWkOig4SNbOf2nAj36CamRzZK0vzMLQjXuNomHddGlpPMSTAy9sd2OHW
pV31Hqj8Vru6N944ulKeodAXvhW33Xct107yaFTqPuKo4DqZw8FwgizfacpUHuzCcx/shVigqDLM
nz26H/JslLe0N4LN2BEVUlhadGslaUw2Ab7G3H0gg9X6OSkZF0UIRndGDnqpqgkWCMqhf8XDfSOP
FXXqJ5DV5Jn+grNDCD7tSeZUOG171CriGIS+0koPNKhCy+AvdjSdhBL5DuucShWR5yMXchMYGVF0
KicThJrBlw8Tj5f3MMLj/+mWtusaNJf/54725nf2MX40v7/2tC+P+aul7dCQJjoOXrVtqcIapP/T
0uYmx3UQ1NueZnIDrfO/XEOG91/8IAAE8AzTcoA98aC/G9zuf5mmplkqx9NdQxiK/m63/3+QuUGE
/7u/bXp0yzXNNVXNBfaNi+nf/e00GSJarV69J04aCjKj9kUb6q1Lq2UEh4J4xmr90JzjFfQtUWNQ
BttH0lXsNbq/IFqdbkUUAlk7Wh6uE9LW50Sg+gEnbObUqU8WIvnVFg5O51dtF56GAkQsXadVRWAH
42O9O5FKv4YyeO5bpltK+O7afNk7i/SS1rb7U+yiFzWUTt1odfRB1LC7ax37drRmSPqVvo5t0zpB
xyoi1cRU6IZ+PJe/0zJfdiaj7q3LS1ynOHaGov1uTuDuK14Wvcymz97R0bubwOx300RgwzxjCPEi
52U21NBPo+DWNRrFp1aT+g1jFj9oInBVAUPHwtoFuWU9lUl2UsMGYkIvwo2DaDnZc4i/DwCSE9c3
jWaRCs51xs0RE/bqgliFH0ezTe/1MHy3g0x7cmO+uKl7DpK8OVJiImBvfu7LAPgnjnFoRcxTQQjU
xH6gOptq8imWUH1DG0BBlNnQoltP46hTUzHT9CkInbe42jY04RrGymPXRn5jar+XQuStO9UtjFeN
a723Rm3TUrimAdy08Xtf4milUJWkzJjLXJuoCXVkaI9+7nXVFkWWysViyzn0mY7kqBqVReECWUEV
VnQCNT77rap3L7kewv2ZWndjLeEpsmnfueEveD4RiRwEQmiR/tAMOgPfvl17zPlhLUakHg/lansH
g/IWBsq4UcP0ExnWJnOOy6ASFqiVgCNiynKm/YywAFtra5NE3Mwnq4qXrZfUv7TSwqeNEXyT2ujj
rCS/j/hDwK0g2zkdsZgQ43tdfyD3YkXz8BwM/Y1GltEqmoqngaH3OoY6QBZvt8bFnIgeL4F7YXug
nPOgu/m5nPOzpZKtktPvTo9QyQA0BcwrkkSEhszhu0dlVwyNycpZyvSQGcZDOqfvtTUw1y3Lpz7N
aZ0X2UtK+PxEYl0Hu85A1xCkqkB7KPteZToTY+OtgjuqtneTQbqxg5s9DXjlQw9s3cLozxh7VeFn
2uYDQcdKvZAfr4Y9gsC9ERL0kU8oeXsQgQNVCYqZlAqqYdqX42hu7drZ91XjrT1lnA6DCqYsL6mD
MCTd4cWo1oiBi1XFvB/M0rOt4aSFzlCvIjX/TNxHr6NVDLjTJ6XrLjCVYxcGZOBBrLmZ3ae+acc7
u8nPuQqdZKmebGXuHpUgIyeOAEKtiV4MimXTGH+CrA7yvDhko7UnTNzFmkA+SGt7+2R+mmeDjLVJ
6yDGMKSJbpwMqhelnDV23XjXZRWQOI/0rjZPzqDWHD80EMKixUEfQQDFxkbn2Kb81KTNEB+qHw1E
/nvrlj49SBxDuXX40dlW4rdNAbEEU4YI50B7ncep3DISf8xjR4EzIqpZ2J37WXdX3RHWzFqjXUh+
DTgUk0gdfyRyhZSg6QxvGxQeGLVV3c0hs4WCqift8F1eArbWZsGHpNpee+Y+R7SppsBog5SESKfv
lq0ZqXfesHhbQuhJAirXQRw9lVG9+HAXngDB0f7q8k/g9aCrF3qSc4TOJj4qOU2E8SmALDuABVRR
2oG+Cz3t3qm1jEH0eDvMDzqZnB3IlZVhRDapjwEpMurPJB7iTa5bL4tePMUhYriBIIm1xTzsBG3P
OSXToB0Ke/YHl6CqsMJ1Rjhhf6r0Jd+OPAGj7ppT3OvNSR/xnnTK8mtAQxEFVDLm6SXRLJffBmQk
zBp3Rth1+7mPH5ypBcNALv2GXHiuG05jn3QdJ2RFAI2Tgxbgh19n1o8ZYYItmaEQzlVyY5aSAFDc
Mes0SDwyWur0bGUZWYVzdMggHBCOa+16F2HSAGqPdPZ42UBFaNCFoN7IjfZTd0iGqlBRnNCPKify
oywYWvq9UljWqRjiap0qAmWd1fkpynp1jTxCWxOVmeyLcbntEq3YI98CRTOrEEpz0BRLvhnDKVpF
tZeeQYa+egjBdobpeKd5qKs90rKbMsGqnRQzwRONaW/iji6rfBZUgpSTXKuXz8hJnKPcyLtx2nOi
XZ4lPcjplPYCTgHUYYHaAjvGorMmV+sY4jIDfq9cjqFtPJcqlXClj/azZutYGPWHSQhSM2YxERwy
JmPGUa4VoqlFsbJddYkFGmIZPnML+1c517gbku/oV5hL2UR0kYqzbhjCr9TZvA8LM/Vnb7mRuIQQ
Mwsh8sREUcnejcpyU0+qsfo/PW5EnKgz1PqfB46vc5mTfvJ13PjXY/7WQqpoIS2DoZmlcizH+KKF
1HCVMzh00SS6piFyW/62mzPa1AxyO/in0qvUrwNHU8VuDn9HKCelZlL/3wwchZn8X2Zz1VKB/hBc
oxM+6gnZ51dZpLbobdp49Xhr1N+jbo2ablUrWxyqlnmv5pfP/l95Ml/zY4RT///51/4QYdahoVbT
yF8LbsjPG1b2SzlB6lwFDyBZuFBZr2V6Cm+MXfkMKdj8Xvnx73AXH2hX9YCD1+46Oo8v2nnaOAeS
BkCikIOo+F3pl6cvH+JfA+yvT1VDpPrnk9Vcl8+NPoTpWXx4f4yoZ60l3TcztRtHNBMq4S0rxMKT
3TBTAdkGVxevJ80/ssSfnXaZDko+oxPoRV9N4kbkWhJyJQmnxtxEuqVtahMlhg5OFsMbi0FboPaY
6nstbHFKOE7C/jGCJuWSKPcVwWivNHuuNnUCVTUVDrtAeO0W4bqTWnW5wO+K3qAQ/jxTOPUM0SiJ
pX1P0krktrQ5yM0Kw18hnH+pcGbawg2ITFuwien5XRcSiAKTx96GS3krJeVykTdcvyorJOXlb6l5
I4XptAOwchmTtyGvD1+QcE5cTBN9X3FlkTYr8Sct4XksMD9KLIopDZG2XModqjCbLMI7GYl29yj8
lAbGyvLisDSZwwiKiCksLvBk6stm25xL4dGUNoIvCBPpKKgj/AaacHiOwut5xYg40gp63S6FU5TA
jNc6q/ddreo74FR4JoT2f8HKrGKo2MpdwFRUrJi6YcPXi9+kySHs0k93SGrfpvt+8T3I/ddN4Y+w
hOOVxh4R6sIFKzEqdJ6wxspXLj8VF+Ms17l4d32Vci2QVlu5qgr/LZa6p+sr1K/mCkead1VsvORJ
gACsaSG60uR7fbFyTRNuYL4O/iycwoqKPkeuxcI9PGAjdoWf2MNYLG/LhNe4Zb4gXSjSjyKNBhe7
iqd3FF768uWyabhC/bLTxZlgSWO6WJNnh26p+n4UsWViv9zFJ+6uO49zPpTQylpoWOpACNG0CJCo
29KimkLFOXZebUGmpumnSJokumjU/tKgHQqvdixc25Pwb8eiGzwyIkrLgpmb+FvytP23fyK3UFJ/
OV8rIFeoAsVZ3FIi37aQM+WzKeVT+mchXUlXb1dAVXUVl4vFOE5051x+KnLRsZObcjGJG66bf9wl
M8lXadpZ2Zii5YvdAj9EnuJeRTTs7Gyv3EFUh44jbgVAI4BF/9osAjrgntfGUOThureZIcaLga75
8iEI1h2/yvrv18PLNSFy2PeQEOVWE7V866aZ6F0BWbjSEuSa3HchMhSga5mYQ6yVOxeyM5i9ebQC
r8CGy2qn/lYGJT8kQhyQCkmGXJvMpGq+y9U5LLTFl6tyUbvWB0jg0W+lQ/R6g3x0fd15PZq8D/p0
jUQDokflO5/+8/bb5qjxtdMfe3jLh1o2hPmOILqwhGlRI3pnLwJxR/ncKcV9JaXoxpDuvFA9XW41
bWG1iWbJYBEcCT3SXdotBg1SchftxDgHs4OOnoNc7ivfOrktoSvXTbkm910O9+UxhdLnu3nMwIvq
zs5Qle2UCE/YfzrMdZ8OSxiNfNP9clomOIbXXeAf7oicSsucj0j0myUFRBXnK60FeyP3jUKDKNeu
iz/30W2nxEpww07h3chlw1rep8CfP4sX/x8fKx92vaWUj7tuy7U//5R4mtd9Yc/0yuNtmPWBXoD+
SXej8gdxwTUizXemKtsrhfrdDGLLv+iv/vG04yZYOZlCoOZu0FVO0bBbpUupzDQdG1oG3YyWRPjd
5MK11EckSA1mCa5D14XUV1035VoR1yiRq8qXmiq1KoFZtAl4MnGZK8YuV/1uRDdhhALgJk7+q9zq
uvlln7jqNWk98Xsl7NuJE6h+YaIKKMZW2/QzLsnWEp3nOt8SJnhAwldu06Z75+0YDpCOyA+NMsAH
aFIKri1qPvCbPjyZd1SW0stfl0IcR36DahON3JTm6NQnj/KRxdvTNMwNLAoMBa0anAj4WyQiYpCe
LLkaCaOWXABRQnpuh8vGJSJoGudgD1VavjeWoRQlqaTVcmj1W6nNku+SFG2lTnuXeEyywra1/Hy0
PvvEqE89oq55cj/qluij0Qn3iNLnvQcaWCuJGwi/EX05Htp/sACe08OtHqrgMS6pekpUgDgdDBgX
+2ZK0Ha3yuIdRv08alxC2tppmdqmD7gCXzrGuvMcpsd4PJWNlh4HGks7K4wOtRXqR02BvCkXC8HF
MPHT/dDNe3QvLqHilJz05bnOAyKg5vw4jNVjrOEjL5nybSz6TU1QOA9okKq13k3ahR0sZURSUSa1
RHLzsogpGaVZka6ljkwuvsBVYhuEgptihYjpMDPboPaBXWettksDs8I8jwG6HEdPh1W3tIfBHcO7
bqIFao0UVCYdFRcwnDt7QQpUqRZpCbQ/PttJzX1JHrniR640ksIYNJpJ7q4ozV8V4vUiQ5CYusoA
34m1OiHLR4siMkoFDynnFaAVEzijL9ueinOVuprYnXqIWuRtLj8dA0aj3XWXvMflGHDOqThjV/VW
KGesdSsuQrXE/WQg/NdytSfsDCjk0G0cU+Cn1VEQuOVdKyHzlXeSa5P4fZZr1xvk/S4PoeLzK0v0
1pf7RNlp5zYU2KqiP7pioS6FydsnVjnZtZW2FDmFUVRwcp+jmNxcNedhBmgnd8kbI9iGYmiHg1QB
XTnUPL2sb8AhE8vVjIF7KHrrfgpsEy432ARTp/7RBONutEMYVJd9XfM7dAVqVNAU5C4r15QNfYpE
8CUBGv5zw3VzvMNySVimlvnDtBpGn9QTTgCqV85OcxFc7cJk2xnE//qW64+vxW+KIDfjBk6jou/a
jf2c3TLteFQIJiRvfjPkj3NOgXXXJT4renCqbYbnm7l5bMdzE9+KWVKyScLjPLz0dG2pA6NhzVw/
1f0ofTGTO/Qoebum31smd06y63S+MztcZS76PSXg+30uktt6OvfTGUQEOos8OHXKwfXWtvVA9NJI
2mh8SPNDOpfrZtpSWB+29rE4u8jYuGKvu58Lwjc//yR3p+nINV87yntTrpA6jU+dc7CShJL83Yzu
N33Vm5VwAG6ib0Sb1D+otQFhHXQqlH4EmRw292pKVmRhdMoWyK1JLqa6tfNDL0I/tinFQfMOF1zy
rUnuW/VHdqNuq9XZOlYfRBTdTquKr+g6Xi9H42itk/f53G6ST6ppHy1dUb/cKPcWv0Rk1717u2nt
HvRf2gNJIYf0OwDWl3rjbqa9R4DFnbEf9gRMruJ7x7cJPr5n0tms1IO7yW+0ffUDoUrU3RL5BSw8
NTE5bwPlQDCNfSaYvkLSwwi7I2pgFWx+gPu/QyuxXZ4hdJl++qDchr/nX9FL9Vme6/PEzH/d+Pl3
cEbwPp1vXbGxbvVnGi6b31TtTof+PTjwrOLdsgNq8yCAP8fy/mhMe2dH6spsEhzoo9WG1bRYK2NX
5L5dfyddIo4ex9DXSVRqqFvvsdoBuKXLmk/NCiSS/bRkG7Nbq7/M8iGK1vNbWG4hZZNACkl/yleQ
UEc08ExrE3weOAh8xvV4AVGsE4lYIepRm/fmdHYePF5WcbDXxZM9Hd3B9/z4oI0bJXg1lj3q9QXG
FhhuTo5v/XYJztGeDK9NcRNup/cOGf8v/RzSn2g3JLGGMaTpzfwE6Nr2tt2074BoBwcyFkr70SSb
/MOoTuqyfevyTUJDIt1X5e24Re6i+HCm/YgrqfgfA0T94fxyMJFCu6LP5awcfHYMhce1cQcfNn2p
5/XJekYUBgRgW23KV+sXMOdVm6xbzqRz8IhE1HnDDDBjTXz3oJ6TUZOszZOJquh9fvaqs27u1TNj
r4fsXftNRgeVCfWHV6zRb32onJX1WSvXjH52BciqtRceMsYo9hoRJAydWMOPv9Jfi10HIQQJ+4v9
Y3jI793v9WG6Ec5YpCDFma+/MhAMtxmfULGRVNr/AsP/m7wnE6OFjViWeL0tEeCmueMZcng0ZDRH
gH4fjYdiXhOF5uV7hNnxb4C1H8rP7N708e4c42f9e/grfa4J8ITy3a/tVbcObtPX+rU8qQ/IUcNt
5Pf0iVZIlvZZvCK662DevpAx8KTsjfvkN5nrKEYN3JUb9TMuNvZx2pZ+3QFK3DXfut3wQEDCST2k
pIe96NFm+ABSkx6wpa9MX/mulmtnC7h31W8QS40EHq20NbOCZIZrsam1TUdKBT/ZTCAehvf8gH5M
93iJeBRXaN42/Ka+mtoxXYV4MDa89NLPEaasdGa/40pf6Vt3Xzx4b6hjX0iz2Sz79D3fWb5SkcVw
h14QOQTC2l22CQHdrMeNba7Jpznzdftv7s5ju21t27a/8torP5yGHAq3wgRSonK0K2iyvY2cM77+
9bW4z6Yt69jtVG/BNAhJDIhrzTlGH8mOIt0ev6L1wnF4JJpKW1H6QgqJ6Jkar79cJxDHp53lT3df
g314ZOa5L/YLJ2qWrt3bbq8eoAQPDbG6q4UroLFWvZW+qR/YpgeozasUiE+5JtxsDvcx32HAv7hJ
OK1vvVdCv8hjK8M1WR0AWA2OfNSJ184+sNbQ3ls/oOzl02td137yabwqmyfmXgnRNryit7NeiLWh
11jla+PobsJDfQx2+YX9bPKZfWWlweda3zi4eC+J8qPSzj0FP87GWYeUI4M1Wcd/zTfp0Xszb9On
8Cr0oy+4mKzrKYMed779uQUZHmLMxXSAy0Y+ZN2e4hFER6fxIyO41lx6352Y4RAShnJZzI36cSQC
srX7bay7r3biMrbem/ZI9ElFgJohzDqD+BO5JCW6cmm0DFw0p0VPjTEyEX6WmuQDx2LSAuSVAft/
/msJZKxbnUlJZyWbsrfXaVe2l67znZRmBwYhuWE4D//9kDTAaBUD041ckj9oiTFWiK2njuTWK29s
zAsUMbsoTfVDS+XKHZF6LovJlVIuAgVeVq1VkZhmmy0q/YgB51hjnQvdYcJPSPYwEbRRwnVXZLzK
54HDj4iURgiQAoiSBkep5D5rukkkZYx9ft7ADPPjSL20BzPDcdyQx/Uz2EpiqM7rNG8Y/bzpbwN1
2MQaB789s4OZnjDTrUmX2ZA4pvhBeEOcgCrQEoxB7EI7JFGD3loAKuRDl1rX9axoO8nxOD+EchYo
Kg5ynU5g3i4a1BtZZZPwYrnUyPyL80rTBnDixE20ldQbm1QRFZnUXpaDO1ESlEu2qAbHqa7uczwv
GjztTDWCnesJNOA0pATecpsI+qq+bFRavabB9bh/nmCKEXIy7hRr8vxzAUl1C/q/KTGGRRH3EJpF
OgZ6goRURBjlOi3gLCIPxO7p+k2A3k9P1TEe1i5DJW8IHnEaqoTdTiNjtkV7rBq33tEDmC7oAwBc
1yYDdT1xyojTc+o21guKWrRvNAWXdSLqdWZKvJoTuOSmCY+LJ3bf+eG8bhhoL+vBsRCqbUInEHCb
fTlvyL56VFsSgZj1GE5g7wdRiJMlOtEFWVvDwFVP1I5NSbM7FY/PxWRdHz5blsOFVcF+QaSScVHM
3SVzXzzwdv0FqZnHOQJOYgd85mVoXY2ZGw8qYv1CYNZaAVyTZVW5g+XD+SnhDDFfkomhACPJ3Suh
IsosEno0AXqrBPJtPtHfRNG5lg+ihmxJThzktk0u0HE0T4O1sgi+nKywJrqAzMnnrgp67n93D03D
4PFD++UXnMiDYH78n80bRbifoCLG6Q//bqR5NoopV0NnRZsKQ5DLa/4bKiJ6bLaJlN3yTEe3Bd3j
3EkDLwIejhwsDQSIaL/9LcEy9X+ZrqVDKTE8+j8af/VfSLA0wxEdoR+baR6voaucv1QNdNXShEbr
69s97cH2f/6v9v88tS26gGTtS4TFYBYi4kwJ7sNLqdvteiLOrA2pkSpt++paAVjIOcBYSBJtrtxm
cwButCbrNyHS0xzI+NGHBY3NfqYKk5lM+8PxNuyR0dAID+h4BKTXQxUB1WEQRk8SRkbML1oFLXH9
ybPmVe/BLyrze+5rr8bSivAaqhF9cY1Gxq9r95ZAP2SGlKkPRqOtA+w660zzPqkwFT2vfCJCDCDu
9JXZbwi+vt/1+XwJj+HCDZiXpMXRSklFyCPnikwZxhJ6ek/owhcjWUho2BeVYq9qYupSC3msXscU
nPvIJIeCmVuSbTN9so6aIPPF8YboQcbFSvGdpCJymCdiyHZFheCx7W/7KXPILqeaAVCTyen3MeKX
44wGYWeaT8D/kR2lz1BjDWIv+M5W4OBVa++WErlM2uOv8EL966KZZF6O9Sqt9fs6Sy+4Tj50o0oy
XIUgJoEi4jbK584aHqu6eOs2w8CIvp0TgmXxlKN1x8FSLltlap401e426rjB8BqvrH5IgLyO6z60
rxQHGZ02PQOWvhrKuif7OL+ycr5uylZoFXy7WjHcVhlhG5WOT6aKo31KampS3XfFtHcXYsa1PmX6
azElHBlUKXr8Vs/oqpQ5BiPjpt/K7BaV6w2l3gd4zZQoiB9KubWsoNA1m1FXN7qB5ikUcAuykK+D
lMzb2Jq+NHl6VCKFUMuMOaK33GfxfWV/VSf7aqwycgHYCHNVTvfUbxHuDIRIfnHT+BKJsbqu+uDR
muA1sK/1IC59bjYHSyWNncaQc9DMFHFFmmwbDdlWlEVPvTHCO2u6q7QiZ6dyhsfSNdstUoy9tljp
Drg4W4881padCX0t5VBOtJc8m4yNTYY3KJH0iLctgW2zrszpjhDHbG+10TUVqWolbinraChec7d6
xW82c81/Np30pUqrjG6Eyajb0Z6Jk/o6D1eqV1zpGPLcFBlQbS46/VSnp8ZImkP5UI72/ZK7hzJi
HD9XJN4w1SLZvF/jkry1rfZaL64dhbmgFlv3i4OIuy731oKryTKafqt2CyPi9LKbRo1btAGW5Z+H
1mZ6XhZ8xdwNKWWlacEJPc6vntvCsdDoGnZ/9akhoNCFRjJKHa9nQumqil2kI9LsUE1qi/mpNjzK
epGwOjpRwZiKPJfBuMu6wdyHUEpwhBvfyFpPNsU8bLwmwlbZFTtJdzNifTnR3eTSeZ2Ch7LMVxLv
LR964eeTS61YEhdj1Iju698/FMT1OhN5aVTe/llWFvKT8h6n4elnP7xczkzbrEjmrHSzv5jGTttz
YJ6epQ2baavFyUzmXEkME2Uw9k7uOKgymYhjfwMi1sdfHdUG8dWrdbNvw2WnY3zay6yNOEDfnJQ0
dDyCfC4qr+wY/4LklkujUVHYTTUa1/9eJdcnjX4dT7GzO/9+LH5D/trMvYTKBdmaEqUgqQ2Vsfj5
4uh+E+v0bOU6VUwk5K/IhyIMrEOoklb3b6jF+bfwtPFXcTkXXNwYn4i/PL1SJ19Prhji5D70mJ25
MNGBKJcPLQCOXQpt53GkZDbPfjWmyVsF7DbTWy43rvFpLJ+CpdfAJsauX5dOfau1AaT/Dl0/9EW/
r7vkchzKx3GeMeXoEelyGnk0ot/ci4p+UxUxxYx1MTA5jcLlbYqG+5jpqb4wRa6UamfkTKanOrle
ctLKpnl4zGMFz/pQ2qvAWRDWLRnYKkev93pYPrV4LIh4VI8KU6dtxwRiS8TjtosYuS2vk4ZG053b
4CJYXhsDEaelfFqEO20RJqtpSrprKMcHRtLlRYW7pW41h36OgYNjLr+YkxGvOquO9lE7uE8wGtY5
Kdb7LlbsbUXL76C44ad67v8qor69t9WgvMXxuzYoAjlK1z8uRR+D1C1u+2CikDZ15Ys9CTNZdJ8n
UbBTWpSJVWQn29ZRX4cuWvw0rF1q1txwW63fRN/6asKzEd01HF27MacUhshKAGFIk5mLvt4EdP/J
o15xGlMwGcI8PJBiEvk2FVMcC39TlZm1oL2Wz10CX43BO2C6VGH9iKmMfFji4GYYYNczmsjhPops
1a5rx2Xrmgz5K8H8NNuWs9BxEPdlyYU9eflCgYLR+9LH9oZZBZNh0aY+s+IT2VM/P58rxA1VT1TN
VJIyeu4DIFkRMnKO0OZCoq8nqkO2Qth3JYbBknjd/LMk152fIhd9VjAdbc/dslMO4VyM25ixwp4W
ZADaVtPXsktkip5ZrBNfm2Ocgw4O5Kcq5vggOefywdJER1MunjDXhvVi24O7lZZ3i1GBbg4o2Gjr
XSziQdL3z0+hleVrRNXk27mC5iFzIk+LsoclnysjNuQkrb6a4UIlAU/ZSsyGOCLZDFlQwKzNZgeA
5IJGQcwESjFH8JKBEq+YYi4yTDISi1ZFG6mmaij3sgiOZAtXaAKYhJ73smz6nbzmoi8of5DN6V/W
DBlCtodKMbGSD/JAOD+VS0vdz+uuwv0s97tkMJwjM+W6ijDBdBU0mGFyu36S+96UhFm5qEl6bai0
r0FBE85xiJJQ4y9tCCQ0UANzkxI1sZJbdBHaEPnQOUa67UlE48z99zq5vcOk1Xxr6k5kedkmlA9n
zPq7dYv9qS6TDuGjyP+R21QebnIJlJzQS7vgp0TQ5fnhfAyeD0QnMw+qKAcMckoXZu5NWpTLTmIx
5IPsPuKOoZQon4+iZ5vRvJVAjNO+O52jZ+h5XHRc2lJcof/suFPT9KN9aABwS0ZYLXLfnPKQT2fu
adlKqq+OaDPJHROLM/W8296tcwpvIN6OZuD5bJUoF+Qb1IVlEoT8ia5EwbaO1OdzckAnoTDyeStF
LABo8wPDPgGho6IiTxl5Kkn2iVw6r9OgCjqtbvqykdoGpHJi8LUctL6y52oKhZj82ekXRB+2DDtK
nRaJjhK7Lhn9jpA/yaV36xRoiQhbR3Nlui5mrZiZw87JYtQ60dJcIvb1T3h1oe2SSxDate3iNZ/l
LjzD9OXTXIZryT1axYW9bxMIwOIUlKdk2UaRCjhN40qJSXfbp1BsGvgsaJnFxXa59kZSpuQyTEsD
4GASrOUpifKcOVibUSEVJ6edjwz55C9WBr0PoQ6QO7qobTpEJzBEPuVIfoSPvRFRVWmfMgORFZQz
JOWH561rI/PJVAaeMsb3tIdF/VDCelS5Mh86xU/h5MvwCnmNlh1a+VQunRu2cp2gMAQFUpbz5fIU
GyGvnKdFXv9T4YXCVAMQ5GR+F5cae8Zzsz9Z8SdjEl9M3ICwgzQLLXp+Y9IYH+3PlvqzgV/+ZojD
Zl7rtvJlqCA9fgkgQvqybCqrqHLp/PDRuhMB4fw7oRSOfPQSk9Ca5IhO5MucSq6wNC6Jaor9H/7s
o799ty4VCphFarfE5pc/VRHKOEIxI5+VkJNsUTHWkNVoo7gdFQJ4b0qBj3jAEEsqxj/rUPhxsulI
dlSh3ZkQ8eRCzWNI4ZD8s1Cqh+SfyD+WK9+9jHz6w994QlSEuAj6JM0e5EZYcajdifc+vdzpdwcp
YRJddk3oluTP5YMtP6r86YDUSRWapx8I6ydKBj4FJBZ2hWWgR3i/l2rHU6ETyHRMwcw/E9RPEXYV
ehku4SUaiuVByjSlQlOWzcLIRukbBvlro5rWFickksAIFSVRuMdaQJaCSqcSSYhJcZyVgEhbccqd
1a3yqSvlKnJl4qHwmiLwIVLNeno4i10rmdLnzt2d6ardbkQBmZsVPXSh5pECS6m6lE9P0tOkeHId
I4dvAZxYSisHNSzYbMHFO8mp/FZhotn+kGd+51lTtZfqy0iMEmJxa3S9KjrpS0MhklG4MTDVE1Ej
YFLTdT/RCIsIyUQ+JgJbpNRSLrVdHhFSvFlEAooF9MdCjbaVOuJWqJzkkmYNGzNu+70UGU/iV+VS
Q7+o0UBSSNGuhIaD7eEQJIYYpJrAXI1mRlFJJ+W9s9RyLwuwUg+Je8TkKhm8dsMywvwTdD5JOT8t
qVZ4ESkEtxt0W2V90xVaUrlU88V2ydJfJbUV6Vv9KhC6J/nF5YMtItuLAHE5FjNaVoXK91bFEK1k
Lq+uSYUA/tQHtFAFnnyMlF0kkEDAMkIVny5n46yEt7VV0vP/pxgN54ursSxJB2iwKTsHx9oLl4Pk
WavUsxB2Wf8mXQOknf2iT/ZSBS2bAHIJ8Sv3hfNKdYiUTd/ghJRdgPND7tIKW1rnJJeW62UxuQvJ
6iROnBKJSZ7upCh3Z6G1XDo/yC5Ep7UvPTFqW/kap2BIuWhPORveTFIk2IO170wmY5fBEPZ7eAVQ
AqHiyQepYo6saGMk2bQ/kdTlD5QSor3b1W+yCC2PNtfLUdHI55bUOEed0bNzjTd90C+LPJwZDIgR
3EnsS41QXedF+J1iX43RWUfbbNHiXIo6PkgxuhciUFdVM2WyLwTr8nke1uMemCssUPg4SdKNFyV2
TXhMBNXmDD0FNSeO+XAWOId/6OhhACL9HRj973UJnE5vRCwyHge9KG/qIR+v+6DBCaYjX1QpFA0x
oCGTjKR8jNeY3x8Gd0nQuwfOLtJxK7r4hXynyAMa8Xm9m9Ul3jaqu9xqKFnUwtmTnrrJqvqhgieP
Qap8XMwg2MMsQUlh2J90bcZuIJQk5aLewgsuyTDaV4F7xXA7uepn1ZDMWi0R0OUw2o7a3G1jDY6v
a9ziY1SfXVC5h3Soig2a5ftkgjoxOuBWB9W5IF7OQWAyBGQigz0O5hhuidNdVuMAFd0O9mMtkGqj
BSFXnTaLrVz1DtOPuU1qAK1RuFZGQ115U2sczDYjnVhTtorXFr45c0TbtU1Xt+/3Xhjn67C2rOvQ
WY5JTFRQqM4vo+EZ69EZ4Us7tD+F132HGFs7dPp4Q2WLTpVQ4smlPkXeaOTDzqrb6mhEcpBL/zhV
pmgTUudcLxUKfdJpB7A5tXZRhA6pxAGhzjgo4uuMZNSVxmx8lyfrJaP/rBpmuYeJHO6LprleBueG
y9n4aPSxS1wsNGfNQdtk0sbxw2zMb1D3kkzaiDJI2G6sRK3XjQMtBEHlEQ600P4RO2GYOnFmZYy2
xnWvcO0VO6xzNMCozaDtySgV3lmV8ph5Rue7xNFpHYXU3OgF1uPS8PRxS6nV72F60cPiIeiifIOT
YWsGw7dSQ0qJF81dRpwYgfFoFfl0FVRxsjet+WlS9YiI9KJbydiFKlrcbdL3n0sTgUtfaHCpqazP
ifrFbiniFsO3Kgw0MEAqFX5vjwCNxGS7vypaE7mHARqqMVQqwVlyX9ta4xt11JF6QCB1YU3qXWty
sxxJ8V3UQt/kc4vZmzvFGtEo6DnQQZkHdoci+Jouo+VbGIJNRe83joW0o1RnY5fm5XIM5xA0BUP/
Hakn46Fa9HmdI7JZxvjbkO07ouYNhrDHRUn+UrUwWvUM+9aqVjiIRapV68AuNgxFpKvzxhViz1U2
w0PAYzGT0+bgqjNKlyhkmhmxW//VWWK8aSBfTJlgrlxutX0KqLLRQ+7mndCsTLkfG/gLUYKDbMHw
YpQZ/tIYOSdgn83EAYq61r0J1PwSaGV6rN1ur2YVsrC0/lJNNEtKzeg2/6ubbpqGN/B3TTcUOE38
M8T/77/5u9/mqjD8NdcmC4DWmKAa/N1tc51/2QZNNpF6Strpj741A0ObSrYqCG3VVrlFY6r6u9um
m/+yMMF4rqvScdNtz/pvum06bbsfe22mZxOOapga43gWVUFW+LHXxk1IXdyq7PeQhLtNnTfxDQD7
5LKtaiSvA0leWRT5ca6kR6zgaPn0WjCo001S3ZrVEuG96q+VLsV5XzVULK2GhhZu7DrjGPf6oj10
cEZaC7Qe1fLa96LBPR1R/9EO985ghrHFdImfhf3gkkeg68Kb90O7sK7DBZvw1PkquwobOJpCJdcR
QnLDLuh+r5dap4uHaKxUsj+8t/auV3l6cw8Nu+rQVVXtd2/eGMmg4Xnt/KaOICuUPrhA+MBzRGdO
g/iN0KKyCTFM62INdbVf/3CsfeSv++j92W0eE2qOMVNaBX/48os2pdVsmh3Qs/YWYlC60UYiyNoC
SRnlFcTvhzqGHhBD72fQEP/Biqi9O37k9zf49iaHNzm7opn848afBoLNM8pUvmWh6Uqa4T5sYBEY
M2pp1Yxw9BkQ3xw3/toMbramfm5CLPAR7RaYj1dG1Sh/2CQffyLMxOLk0tCR//yJuikKAnqRHS0E
LMVaMkXbQjPr4x82vHB0/tCk5ovTo9Z0QoZNWzfglvz8Ni1tg3aoA0AZiwbawy2TbTPZyXMVjOvU
7sIL5jzB9dLScdYHbd+PynjrNM20zpxaP1aGGfnZZNuXSWy6/u8/m9jm7z8apktVx2bGIWmKLfTD
MWHVg45ov+v9tv7mBPRzbSX6inkVCUbwGJuquraDpPrDkfDrZrd0nYGshbbApHP7zuYZRGkyukbZ
+/i6LdzlXrauVDwQv/9qH2113dQ9z3VIQ7He+2xVt9UTLU35auHkbhaXr9GUdrvKDK3+w3H00Vb8
8a3e7WDbVMmatbLed+fYg06JlrNPvlXUtOmZmnBdjGgTR/PV77+gIcQN73ce0dV4fuDgcAC/uyDP
UWq7ICk6Cndqv4oUlHFerl52sZPvFpp/q8G7iZK5v6qq8bFzTETktchiYDBYEVtBILtlbMdE8ZXR
1vcp3QE+N3hMCvwbtyf9Y5640zPyWQ29N2wDJf7ehPTllIDp5jwx8GzC761mL/s5vW3ccqZibCXI
3fX4iM447O60Xvls1la8/8M3Fxv03Tc30A+qQpqC+OT9Yeu2oU33khM307t0p03xHbJAYxWFfCsl
Gu46tVnV46BsncF7bDNsAiTb3o7F4GymyRq2NkkTLRoEVfG0Ve8wJHTLcWMQH4vaHVHDwMGio7IC
nw06JrMg/jnLnor/qq5h6Sy6cbR0M7ma2q9xDvGACA51H7zOdpugC+2Pip68/P4ra9qv9y7LULl3
iYuVxb93p2riZXa6WFnnl7WTb8nLuaSE+tcE0pDYv6clKdP10rvKmiDGaV/MbA7F+j577bVKobci
iOQYlt+KlP9V9ZNOPuumqbRPUUBtITbKeI1hfWf3aEWMDt+xkTmPXo9BQP2SKG70lE/dsKLKLuyz
vY4coUeynM+CFEtSW5df5h6S6V7hZ2aS302De+eV1VPXH7VUzCrmeuUazpXeMd0pLEiKULVCb23g
pVnFIzWSfrgLq/HJRc45oTsvgbptSvNBVa0n18oemsQiDwRs2NouaHIOZMWUYBnSgrkixvDd4lTG
ptRH7qNm/IyTy6Wl63YThu3wCeDtbQ+nFaYPUn1oMu48fp3RSDArL+atFtY5244klJRM9luH2Mpc
2TO9eTRVwESj0t2EY3xJyTbfTdUTwpoF0X1mrICIXZiqkDovXSoCfJgCDMq9VjreqvS+Ro31tXSa
W8t8tMsWmmRtfdY1+xE146uTo2EjueyQg7+iq2sgvHZ5kWaA90kXEJB5E/skxhgrrldQt5vuJovm
PxxVv164XAu2FngQSAS247y7ghBIYvUWuR5+D/C4yiffHVJlrcXTYzABdwojdR1kqJN/fyx/+K7k
RYH1shxxI/j5puM1HB3eknLbVZ9bY7zry+x739jX06I8NWb6knr26+/f8YOxlyuoD47maZ5nmyIR
68f7XEubv1CynrGXyfSqoJIyT8lDo3TttnmznGHZeuolEU74iazl9vdv/uuJS4VfF8NzzxMRXe9O
3LCHX4QggK/rlK9VIxw4unIwl1RBCaNfQGZxlG/K6PyJ/aAZv1wleWPTdhnnGobBpv75S+dqoIBC
YTubvUPDpR+2Rp4P5A/P0wGRw1vOnAFNaNcJJ+p1y8UTqEL2Zg/PiYXC4fdb4YPhH5/GBZgGnE1z
GBL9/GnSGHGmXXktkgNGQaq4bISwCbwQuW/uzpyZ+CyvEQGQFGSWN2kQbBC1JNs8Gh9LWy98KrOb
338m/aNdw3gYkI5mGRoouZ8/U12X5kKbrvV1AxVYBm2yEmF9JAM/V+H8HcihjXGxDJAu6SH3vewl
N8r7GWvosc20T+mED2BP8eCC8MuZvpNmAmVGCMZ+3XRq+Kgl+lWHiuCaochAL4LqRpBf1fROIjOY
tvTLgj9sZjms+fnW6FoeoktmhGgsrfdj2tBUFIUko9Z3zMXzC2id/bXmBARoDT03ZQ07I7TNej0Y
VDMoZqb7pTURN1vixM+ZrbWq/YYUBcMH0Df6VJuxqjqcOK23XXJj44zIHlWrUOlRB8ahN91HVS8B
SNkR3XZz5hLmHb3J6faUjkd25SE0uK1OoA5CtlEZR/kfRl8mWMF3owG+sqdphoHWlMuZ+PkPg9hA
a7x8dkea0GmLQgCpCkp+WJbzfqm149DV69CKQNyOSrbuC0grZfQd4OjGihjwD72p7Bmez8wCJ3oA
NeYAtg26v2HW12NSvuYTqsJETGaBbe+67IvijhCUkeBkhQZLcxTjHzxTedUQqWENtDx1sKr2gOIx
xH9VBSCkI6jIS5uLxHoTZB9FpY2utg9jaX/7/TEtR32/HAA/bI1359nYZaMZljPqUyLZQZrNSCkX
IjZKJx/Bn7r5lutCtR7RJ9gaQkpPb8l/daynIelufv9ZrI+u9AzAuUlzFdLwN/y8Z9x5MMfZ6lvf
y53BH00XOauevvSBh0NNm4+xhVSoinuRlIrZkIyNm3wq0xvHqw4ePuKFD34MBG7aqnDTt8V86Xg5
+MGF7kUuxjgJIV2g+75YOi8COOOt0/rh4IXgloLadjdsjEde9hHpbrJZYIwiYCypjLpoAnM3/p4V
3bwOHP2mg3C2s3L7Na+sZoWNYF4ZC4E0Ka57kIaHSOcS5RouDlTV9XaTJ0wC6othBm+aUz7ZfcK9
vfK2Tle/9F2LISqKj3FNQkwTfnO1JDvRQP9jKePX6Q11IkBCJmNglNSi8vTjQQ/h0hEcr9Z3zfSN
cGkKsIsakTjHmP73e/GDi6TNFBZUEUJvJlNiJ/9werVZahcNoQ9+FRbfk4pQNKfac+m8dYmLB9EK
mzDHU2QW5uPv3/iDIS/fUXc97PSm7ajvJ851EPaVE1hcngtri+i3XfXuZB7Srv2qG9jsFyxxjt53
uFJSGziDGqMrYyZPeoHISiDdzXG/mVaPc7Ka7DXhccm2xKppa9EfLrsfHOhQoxC2gy5Ch26+20Zd
GNd6kKitX0QoTsf6smyTt0HNbifFWudx/L11KMn+fvPIQcu7M52Kn+65mk5pDqjpzzsGtHA7xTFn
lzb016qhgtRTNo4T07hwjqEbUNi122qneMaeKsO9jvNZb4thg6IiQDxr3k5G022iqBswQjPQXOL5
MdZG/L9/GgL9Ol9jR1rcOsmYcEz1/fAr7rvBigauSaNbouOuHDIMUwdtm5rGa8rT33+/ZT48Ypki
ufhZLXDo7+fjXpKGOSmcABmvxk6/Mk3eVS/say7OGHc4ftfeMmUb5U8H7K8zctfWqJJyuLJDTPfd
9Q4dVlhqZtUiXe1extm80xxmh0FE3kw0NTdMV9bkew/bdIqUNbGawSqxoCIMCvPwIMzXbt7aa0Md
dhCGLpYFEOfvN4z20VWDGCudGpzpwNp6d8iMc28tUZtyRinmG1cVEJ0mGpe0aq+YN/4VYetfDaa7
s3Xma878UJkh1oelIrqVmECuYt+NmU34+09lfrS/GCGzp5jdQm1796m6cAh0o1Abf+4xyKtoQw8g
BQ/EoiWkCDF4bTsPkRdNuV2IQGDDwPFQ6RQR+8TNb+fcL3QrfjCm6a8+icaHXgvvogAfVFjQrTCW
y9qNrheuNPSq635jB1bhxww0rwvuC15CsKML3DH2Io+YVG4TZMzglFVnexvZ3vDS1lc4Ixa8z1R4
Dm3XvWWTBT07I3fLSJxnvQ6/LXWMwVmL/LGIpqtMEwrYZqmOCFfamjHA7zfYB9vL9Wzb5mLsMJYm
qfenK3KkuPFsFXbtD6G1Nsiq3fYmsOqxwH1f9tZjHPV3ttJ8B8Lxh2uO9sFYC88N+EUVHp4Ly/jn
t44TjXI/gRu+jUlkn6i9uY/pOvp6YOB4LW3tMDbNBWD4Eekm9U3DqK0LDAz//ZyKuZQF+1l0I365
M1SgTbrKNWuftImbxsyHVQ2yfBuPBXbiSHubEPZfz2VxTEy9/cPh+tFkkjenmsskxqGW/+4s1xdo
p2XPm3fObK36MPJ1t/ySVGF4pCuvb2MF/zee0EMyhLsqop39+93/wVXGUyn5mbZma/iv3u1+RkpF
50VW7cPnyteVdzAC/INtu4qTXCdJ6I/fmKnQB3NJxpQqGETPcQ2u4z/vdzc1yz5cNN5zyL0vpe4k
67Hq7NuJog05P81DVmDX1qbae1QsV+UwDL4ZThRdOlNQ++EUeLeJ8lYkKrq+fA7JjY2Rz45GeNvr
3bHVanMVlr2y7sgZw3FlKE9kJeMGbCy0XC0mmnRynltKTK0aVA96lL208zCTQNwkb93k0Upts7sW
ZzJdhNLiDqgy7S2m+KnoKuTPVR7uc30i/tY0v5CrY21HfSo403v3KtTEC5la8JY6ip8Maw3H2T3V
HOXRDBhGIkZ7jpFwHyh/BVdBnIGaKU1QEurQ3C26cGGPxh2NDSJBvtN57clGGewX13juFy35a6Cu
32Bsbvr40WEGcYe+QLkam2DAml0w53ajwLtPHG9eheF8GfXx7QLH+rkttDhi6Om9gqeFLeyg/u+w
k94UXvbMSKY/NEm4XE86yruq1y66zvvMJCi9qrQpOSLxVFfcIYtnaGKPaoOPDaWLBwGimz9FjNvy
uSNUprQyrh16irFKiVepmo1rkgXLB+KUv+pRtXxVU0SXbgZrIcYVrpvx1ez08VU/dd+qGcN41I8Z
QqKcZNocljTzPczSsfRSdxmInDjFh5xo+WRv42FaOxnKq6UE2kLL7aVTkt7XxDO5yqF/DyHcpP+v
OvE1d/b4uivxl8yUSeQqza0sbNW6nxXxeEzEQ6maw2lJrgsA6LYD2MJ4cndJalgo9mr7KJfOD0Qi
D9tqpCbnIhnfzRCuoeqV8VUwzvFVaALKHEPUOGGQEiA1YYdFWNaVl7XTfJ7sktmLwMvEAjQjl5Ax
YzjLgE4gdF1ulLJZbsgT0sugvpFr6PzNN3FG5Jy7pPuysY8d4qzb80ON/ThmrHLt5G2E8CidfKSG
6Z6sHJggemU+TbTw952T+yOd/VU3BmaA6c50L0BDP8/sgV3kOOE2A5r+YLrEkGPmflGiklitiLmM
wjBZrSrlvqs05X4q6zsSEDrYuoVyqzXUjr2487FoGBsrtILHMCKnOGpFYrF4mjPEv5rBhfTtdGjg
ySmryUnHW4YJZCuQZNahcrltcWGoyaUOFPOuRgyB/W7KDkNVB2uttstdotrJnVkOyR0FJpGXgLFy
mW3K7/YQXRpqjPZqqciBNxzvOZuTzCeE0tl2xBs920mrrAuzg16yuH5L+M3zbCI0ScJhuSqUYHnW
U4KrTM27y9Wmec4/Z2IlhqbsMPWETJCK5ddMX57CwJsf7A78qaPVTzXJNZsWvT01cgMPfino+0yJ
b+w2Nm7kEkPXkbkG/KA2JtW8Y4yUzEZzdOrFQe2SfkZtZl04bmdf5FEGoQfztNkF5fUwAfanvdb4
5FVAxaucJ1GjXOmp66CWDgFYFYb2oOYigm+4hTgOi2Lha+Mm956GqLA36uRCXkt5Y7iJGZiPsboi
a2+5nCpsfDqAujEN6Z4Hd90w9J/DyXwdevIolqK4sUfduCZ5EJyFTiCN0uTdVQuPwrSr6Ftkk6+h
myH4+1Ktd2Vo5chZ4Tsjp8kflry/m93J/pQnLml0yFrJGMWuYE3PGMTzZyP+/1yd2XLbPNRln4hV
nIdbDdQsW46HxDesOHFIgDNIgsPT95K+7v67+oZly4niSBSAc87ea7tbpzFoHFdSQ/Nvw19Ddmzt
2f9k/jvFk1r6fWek+U/PZ9B+f9x3OOUWRJau9cSy6oR19+YDUAaYZ8/7gWTJRi3yHQPKJwtJ8Unc
IX88/yHtWj2HVu6/ZzJ2UFa9T8M43JxQXLL5vXFb65Uw9hou0PQG6y15g6qaX2Vv/Hl8hxhKIPDB
ulcmNakJlcG7Qe/1xiYDuMRPfkT3y9zjS6+zxT0VjEA3jbTV3qmGfrPQXNo3CNPeIohRGzATDvO2
en4rXC/fFoH5NY1TiTlRdj9IsrIukSteVKe7H/39Yt2pfVMd2us0zft1rckyU1U0HscKGFJ7/1YO
vfwhqmbjj+ZnVCq9a8Mp2I9+9HNyqpx6zeezaGP7NNxgb6U5RpFv3uhxr42RYMAxdJ8TP6AeJ+sU
JPeVsVy5qqY83IVtz5hiVPCZUu2fPSNstl4vSA0S6fyUhu389PhKZxxk6rxYe4iO4nlymOfhnn6e
yiZ78ov3iLDFuNQekT9Oap9M7VhgzOnYBG2wbHzDt4++xd4btdGyj+YyODn01/ImuwZzUJ9SK29O
bgOSr+tktBuhKgy5V8WMaLubLWDoO5MbnFo7bE6l73KXBkv29NjsapefZpI4UZquy/Vx8ZgbWHlk
7swOVqsbtdswBT+LkvD3IvqTn/XlVrbftaH/+AlAi4I+2z0tMtLdYSgyFVNRR5s6IIPHJVbDMtN0
41UE6lV1ebTnZa8oI1aeK7aGjnaO0/wVef6S55gyhmLG2ii+jVntFLAvcHPuFvkYvwXnPj112zoI
94uNxFsn8txl3UePrjWx1V+pzy77OAXMeurdX1r4L6YxQ+oQw43j/KaakKQEOdyvWXsgtThDGqV7
Dof+w57752W8T5WbpyJI77suk6XERUkSrEgt+whtokAX749tZzu3E7vJPpINxLJm/APLfgW//3fp
AU1VTr02sE0y8wzHtQLOPpl9s2YUCnw/rbHsDQsqUFSvFEPyaNXL+zD7z62vl41VNIdcLQdnLm66
Qqx3t4Q342GSbrWS8Icwxe86YWxnbWPhwwpXMHIM5m8qzhtJ8ONmDpS7LhuXDmQ5O7xsHFk9/ltN
xVnZBMvc6/HsN29oyvTal96LdImOHDqXEDuNUtnx6NcmJT5hEf4JraJdCUKU8O/2typKXvx5aTfG
NFu7TnIywZB0bzIG65FuXFuHT4Ucwu2yjD10nPLQd2QaOj5W2cp4EtP0Wyx+7NULvEA18x9yrM+q
Ma+0SgB8gOIz7U2wUHtG3fI3GwWZB9o+9Jr7iz0J05CBvlophZbSaC92bsoNipA7Tdp5NtUdG+UV
oM4sJJH2T3sIr3OH8Ed73Kp5WTRbO5cdhqL2OgZGhefEUjGjKg3/UZMwUdtXz6COqBQW5U7bwPF9
lgQ3+DZ6DbcqdP7h2DSJp60xDi3RNdfLzewiKmT4CavE97cuIUzrvOqBRye4wGn8m+s0w4+qhTFs
gU2zCS+XINNYhrMMhpqT7tqxPtuWeOuXpYeD6x3pBP6raCWnVbnqhvI7lPKf09Wwp1ErrwZOFqsA
P21e8h67unv3tfPZWg0CA7BN3ov7JAyG0WmkWeuIwJkQ56+EbfACNzC7DM9YN7I/RWGMI7XB7z8U
F52k8WL7v1FxoBFucbErH7VwO2i2XcvfWPIenDn3Z0eCvZHm9NOzDGMXjOOTarSzEUw+0USPp6Fm
X2p0cChtQXo7QCkHPgPInuFPxQYom1nc+lk9aTSy+PqzYAMnm+SAcZ4IKeOrTpgblUbDATfShXaO
uxuXFJv95NQnEVDm0mf0rKY5FaFrIAXJTlEFVKs1A7WNBCTNmoCpVSgruH6kzoZDqlAZdCmUJo8W
/OPBB4qz6dOzgzV1x+ymPVmGoqPYmC1hYkiEbeqbZlWOjb0bzOES3P/B1p2bU+AHrJ7W5PEpDVfk
fNAYr91w/fjdodJUsRNIPJakQMh0Eief2p0w527YaIUVmdfZBD6VdyevlS7yvrvsQ03LFjQ0BuEc
q7Eytl1Sfum0qbZBmhMAi00FjzEvQi4ZLkQV8UVGYgynzMOvWaOBzRi2k6YyHnDi08thz1wZFIHH
UPngkf3O2ITRsJ8bZCPjiJ7fCezu9LgwF4wxxEV7ZXjbCR73QUENRaJWkvFVEAK3bhXR5sIzPpSR
jHF3/+7xECX4WVSB3C6qBGvRVqelzKpTOC2focdhyRkQltGIaraD77dklyzwwOX9VW67rt5YzVKd
+PWqw5Lwme9L5yBDNv57bnFPzO/pkWBsjdlu8bJ+n1fDz1Cjs+a7BFA5l3oJ+titrPeqSEuWEy9Y
PR6XRcRS+fhy9OSWNl2wb6s5PQF5yk6Pr6Js2RvCpwoiaqZzrXEvGr0LFLRY3o32I2u6Kf7vWyOL
ihO31LB2HZKpnYwqD6tzYQh5elxmwxOnqf4gFrT87+Gwd8NV5RPJPkJRruLedVB2d1jmymEwjqrN
v/AVJluGGSHYIA0mNNVXJ4/AVJFC2IpdWCkSBdGIM/FkX7MCbp+id4y9xTtOpo7AZUwFt7Xv4O+l
MDYiNMNLQcfqUkx3ulVkNnFrNDYf8hzBRheoOM2+l9BKTjT57hk1oD9UdQA3ZMZe4lFckwg5G9Gy
HvMwXLnMHoyWWrXIzT/jgPMdApBcz2b0d7b7eAqzaZsngrupJ+I5sjKyh++mJngnOFceX5IyCvLr
YSn8z10YPRxO/+M1fRgP0dTLrZPQqjBmbJCmmf2X1+5kd1r242+b/hA6CE7uz/+4PJ7+8ZU5Ou5a
Rnn430//+3f+uz7+am1Y1bocCIP+78HHX2oev+7/PF2jAn9DNAwpOv/XBzs9fvnHn/nvN/Hm4sOz
gYs/nvd//mCWZP52mtyP2tbI3B8/zQ1v30EUQRKHJ6iyATA8voIM8/9++/jB47H/788h5SBFdqje
Ho8/LmOq7Lt29v88FQwsL26n7OnxEKbZZavK+qvrgbj6IXC/MiIT/PHt/1wWSSFdLy3v9uNL1vTh
6EaTtwkL5wiiW+2ztvPWmEaTjarbszYN94KG0t80i9cBBpXlbiotCEBTAH/xPguc5OyuEcf9m6RF
JFVqeWtR+n/YiAhiYXHe5eA6iHZZNgDHneee8IkYs/l08cEHQRcvSO26G0q7yNq5DZSpEYGVnY/f
hTmZpHqXjE/Dhf49plqmvcL8CildnjJaHdTZP8rgFye2bKNYyOFrLAFRS6BPTQKNV35efHdTf1We
fUOwguxzEsUmyZKPmo79yvAXzItL8BkFz55lxvXUfiVTWhwTksK3gW1R/Sf9WyEp6QbS06T2BTFJ
4pCpxd+Zkfej6hEXVQseamU/L/gORKTnVUfa1mqkeeJY/bkgo3odDtCPItR+eF+IenIh84wMgUUd
bZQm+AcDs1qXRfslfoy6vQk3sVeNQ2JolD479fRsy/pfj7OwLAkFY//81tpKdllP4RHiBtCde5RL
S1UhmSJMKCwo7GgW0WOhIwY1xQKoqQhOtCD9n0un+TUNT4NZvSR5O+5UGoYbmpHRc6DrL13JDAd3
i4NjeDX6dt4OJvRZUU2nVGa/SxkbpQp4Z++yxIHUeZXBVG1JXa+r6ISNlpKHs5FVjaSE2d8+1p19
pt8y5FsvqcVxphHJ2UCfcrLmwwxp4zpB1IiiO981koSbDbXYmG0JD1sIi+35Kpu/tZtO244SOLa8
NF3lXl3ANbf8lTZ1ALRekbwEBbqYITJaHbFAncppa1n51TBUuu+S5RuNY34NQDEcXRUCECEFa/b0
eHMQnomy+TCKpjsF7jAx68CiaLktQa+i2XvaNQ9zLva0nt4NfoWTR+uDWCTNGDAhXnRxCzeuA4m7
ym5+U93qDTOcepcGtn4S/socOPJVBmP5ZujTdTUBz9aMNxGkt0wUy4CCsKZ2pwVWbhXdAX4gXilo
ZiCDQq8kc1mccjd0TBEnE84GSA1OvvLftB125LnhcSuQuICzHErjsCCoX4upcg+lXzVnor3YicqG
c3BOy/ae273QSUQVlf0i94QdfnEEZjulzj39IRAnxcotQ6hEXoo6fQzhmjTFMfzK60E9tclOJgqf
k2dfh5QOQzcZYp+b9dW0UH9oj3QUHOmAV2ddxr7XRTu0r9Emy93PsTA1oGs/u7P6zevAAJeyYg1n
6sOZEJcKYNEbWVM4ZTWHVJVWxRqHcWwYBRBE/h+bgFw42ljVvKub4dmzC7XNeBIM5/IwDNiazG7k
roHKPAN1GIoQJLvNWDjH0bdJCauE38rCXJi/7xqwxlAcRnh1qOvo6BfLv4pRslGLX0bd/BvGyT0O
1mIQKpf6u9JHrkWQVZx6UcnHiL8fYdbZGlb2JxNJPGEN23LkrokZiIJLNmYZ+mfRgndEzukpZtL0
/c7onMJNg2CbrRN3n6umea/qetnJHjBNYo9/BSidGysgQhg9EAzUTgPwRYnFbwS1qJbSPwBZW1ko
vk9YwyFGtvXJ0hzAHNN+d40S9Ci+lgPhluQOLUa0nzU060GOmzSS2Y9+cv4m3qVurp1kjmNoz7l3
guXzUlvRJauddbl4nM1UyUf7/ikaHazS7WQ9BamiiIt0yYySnA5nRpbJQfnS3i+ENmYurbmqD459
EEHHbdW5i5r88t/FZm3snehf0mYcsBhCbM1oZPQHXZ0nC9rsTHT5fPaEXAeMAwNGgDQHCS6E7j6c
OoTzJwrKaWOHzC8IC4d77VS4L0tWqvtp0t55Kj1Eis6KLYgDboyKILx03FZBsIe2acRKtIc+GdRq
qn67lrQINGwEY/LM3rx3uvJj4tsYC0/wWLMwi9NapchcWa0N4De0iMa9aw6/ZzIgDkGiea4SE2DU
bdlX7C2PbsNGNICc7HRN/rpYm0FfnMQdQ1dlIvZF2v0ZS/3HNqe1IIMRohecCzWBxSK57ru2ncPs
O7s5n316oeFqUkZzRuW805xgny0bFjS1zGpAukm+koO6Ri0/hZ26sRTVx9LLS5Yw1EjHUu6Y5Rjc
bhg9yqHep3S9YpRXan7tElZZkgW9LePmXzQbMTJmEdodu1oZ02IzzYnUqcp3kbJ3VW/f40f5ZEY8
p8Py+IQJcjVnTxxTxxhkVbrCDSXXZW4FcSffaHljPorioXKeoiWMUNYGBS11UayDZryOaQ0DGJHF
dizvNVZYzMeoMKCYD9Nz1p16wj5ru4drwgkwLQx1U07zR+SQwSJX55cp737mrRS7meZLXA84Numa
bTknpxtRI4xTQD7jNrcumUsVUpNZPtbjPdH6juRj0d6kqbvEo9Lkyk1kAdGpX3uon5+6iM3F0S/W
gv9yki1swbslRjfY8uZfWDrKF80AaSPzyl0HVVVB+yW/uXYRsBEWT9LzsBwg0v0drbRZO5YPdiDK
GfAUzldRRPbOHRVrLL2uvaWWZNsHI4z8Th3oy8wHb1D5qVMBGZhNQsgWoc9g574ML3JOIK6i8xRF
aVygqUSNZTNsI8ViFaD7u9IKMM950ULVS+Rz61LDko0DcLueQqJea/l8IwlqWeWMV/epR4wuq625
rDx/svc4t9Szk7xo5ZQ/mgK+M4Eez2gUqh9o46HJEaa5sYZfhKU3r7Dlh8uUiV983NrXPhw41ntZ
tYqSf7aW5U8x6PZkNsa0Nu/foowrN71v50dH19MhK+gxtAFpFzDk/hmiOIVNv1XRtNGtF/zE34kn
k9EgiWPUqnM9PZEYq7A3QEA3aCV5iZR7227HTWCNy5PDy7zypAvzpeIIOfNEu8goYuCpnx4JIYUM
9a3xs/TKzPTaT035KgDz0YIi2SAs/vVer9fOoNLYLYmJ7Z9IPKzO7fhFQ6K75BKbVl8grcyq6CjL
AZ/v4JA4K6aDaXUDny4T+4Yx6JNkmEWeZLorEfUw2+LYObeYysH9MiSheAGcJvZO47O0c0zxuHGP
pv1HhMPWmzUpmEVKaJFIKHCT/hMv6dW3y/rqWbQLEzJXyflaDqOs4klgVsImHBvwu5619LBBO/6B
oe1e9+OL53r9dQaczA5i6bipCUgCzbUSiRcc0O5lO9L2onPRcoYdq5/KziZOSILZnhXty8b+CnrT
OUTSuUwObQRncgjUHdTOnAd9LJg3rRz8sNshdM/YZ7+x1tEQDYJxm8vF3xbVuCvM2j/0majitOhx
TA/+AN7YZcNN5oJ+wuTunToOSB6G1jDKJ82qawnLuwnheSszIZylbKQb2xUdEYMRGEKTeesLF/bm
CApiUUVyQMpzWDLsskVYIKtipRiVHzu0qjZeDddJ5R623GR+z1rLOzk4FlYlsVybbCqjuApVAadU
ND+sotyC/kCcirpl1/gQdRlUCQK5StYt2uMQPbt5EzB4s8zuwIo0If3wNY0Pnb2EQHNMZNWdF31b
OKcP2qEz3Dneqp8BR6ajbKDGhWwvLvnGacg2apausbVdUnxzY47LocXYTrl8WihnkbsmDAk88WnT
Yj24YfSZjom+KG9rZTJ7TifMIsUQck7yzZLDRUBHpaG6o6JVexOxtjO11XmcjwinKfxkBzEt83BU
C7FDhIni3J8OSa5wf3bBHI9gJTZj/ixlG1wV/FDEJ9Ob2a0TqYwPa2IqE6ibnFt4cc70Z+aseK5q
Ck+aa+dQJssWiHG9443B2u9+gOJJtpC7jE9//JsElf9hyT/NDJYAbsh8dkMdHtQ9ERAJM5t6nl2y
CgeM5VZvZTV1F+g51oseXxugeBzOBuOSyTC/lj0rCa38XY7g5FZmA+2hQvgXXVw9qLc36JlIRMsU
XGTZ9beEE8y/uVDB1RAzHWwP8aoP7ETcg1yKhvYCODm1CsoFN9H90rlpH6tgCVYcG6NrZN4Ye53J
mN6nqs73allem6yXZ0YU84tyAYYsEF/1IBk/ee7PFqbC7XGhbbeXuf3d1A7DO4A6iFADMv26GTNQ
Or8uiZwu7Af6xdUQq+3sc6RNTNdaM6EBELMKgBpcFugg1AWG2qAG4mV1qlvt3JGjwTDSGh6YsS+F
s64LtM8QZWD0k5dIVy5Rz/ayGbw4Qru4dStn3ga+WcVDRtiwk3XbPg+XU0WjGPi76axIPGWVNjTj
HI9xMzyTnTUn4y1HNzIypGzlFJ7xjt7BF4i3RTN+i3ZsmRlBaXkAMTwK1lqIbqOzFlttCSN6yOw0
tkLaitYpL9LmR+UJXqW1g2npPMPfhuGbxcprkpUtPM7vCRTx3kjSswir5zxzxD5jwEAHdF7DZf/J
8J1VxK0ESWCy3Piin5+ceu7XzEdkbBfJsIV0otbZzDDI8r7QohoHL2sgA1viiN5AnR4XQxEX1Ey8
MEATyhuIxS0Z99ar5hN/lLobcBGY+jiL8FeVpN8G5s1ngrCRSlbNATFVvZoTZ+TIWDXbJS/LzTw6
w6ZW8M2i1k8PJWmGa1W26S5YhnbvNaOg/U/njoQweq/ZfcYvmD17cS+TbtePnA4hWf5cOiJphxrZ
uzOq0xSIhqFI9RNjbM8tEYltZlhfs2ty/gWleuypiXfSCtuN9MubvQzqChxkekqSGl4E2dRz6Xgx
sNRgV425udE+ueuQST7mzrBYJItuSyx9tk5CyVFIjsEKYH0BYPd3ZP9rA00OcD2i6/OLX7WBP3Ry
J/mLvnqzTrjFRtc/UFj7rN4Y/kZQLUgGHBVn5fhaAg++EMgNT1TsBr/3VyHr6AELDN0BgF5a7PHY
v1ZZ1mxI2XkAOTh79KEfi7wfDjKH3dMDT7sSoFwG3+FgI95sE6gK3vzq+qV7GPphFZodYgUbEXJZ
VbyjPYgR+Ct0AxG8IbXpPUiLfsq4dvkL9r+Ja4bjVI9NzR43t7va6NfMJxC+Ywbp07qJE1koDAsB
knWqorwnGqJHhEdfC3Qu/Qpy7EFJE0Vq/W6TbWfZnPRJ8HH7JtoVgMUI76n3jTvXCA2yYd2gM91B
Hdvrqmk2U4PoPSeDMyRQMmx2vlu7/0bzgH9kldPp9xLhPBuWpY/AtPe1WWzzgsYV2DNwn8lwUaXx
ayqnP6lNL6QcyEqvFsIpmsW1DqS5PYETiS6NkSvSTvpwg5qqZKDJELUFvV85ttiy398/utU6n+4B
b9NPWdscU4Jj25es9y4hNX7bstWT5OVGkjwKjlNiHrf1CKW5d3DI+4mN5JKWDGcJ9HXNuO5rprll
LcNVLrOf7WDQqaXHT5GKngeUPEqs8FqoZT42Zr4D+BKcUi+2rA7tuNFVm6Ci+WV7Ub83ImGD0aqc
XaISqHrsUcfauyPHlLkLoWCsMEqP25EhW5HXvxmT+bs5dWhrGVhrOAVtUzsj0sInms/LSRhyhuSl
pbk0T8xrB9wLJwO4KWVe/9LmGZSBPEUOMRjuj776HRCaRrAO876+nImrzRpvP9zrevIsQIsIZz9j
710bAteCRyscz62kjd5yciyDj8yIyM8oGxjjZjZt2mbJETtMMHkownmzCCgpFbWJ2TpPurKO2O/u
gV0mMSYzInFlh/R6MCWus6xzzi6qnEM5ls9R0NfnCuIeTVCIMUHAmdPvpzOL8LKakjx6KgR9EEFv
TUhSQYH9v3KCUtysDmKZrDs4oS03Ll5+hp/pNu1VtFtMMHaccsK2DjZG2arrECyvMGrbe0cqOFqQ
aDaPMAM75IUbm5ny3zcSWp7Wa5svoKwwzLszkXB0jn4Po22tpayNdefQ3sugxkQER4DeQU5ofWVF
XzDlqP52FO27qSHWxKi/q7zLzkjswjjw5N/Ru7e67LTYSyz3XjjWGxsXYeyGyZdtV0+JfPRtaWST
f2jTR8L8O3BXQ7HyD1aVeWvY78u6rItunfYN2eie5CCLtXBN0rzLOlt+M+elyCo5viSLZN/WNItC
Q9JYaCbA1Z/0MNaSg8hHMB7mXgXH3OqtteVJ3p2wZSqalaChQvMYLc5vFUgzFmaWH6fGhxVTW1tb
6OHQVgSzTYqlhHPkrUr+WYGqb6brzaghQrWtGil3fsonM4imFT1H8i+oNpoI20gKDBuRZHTIi/FX
XyhxSvv51lSEwai2ORc4C9bSr5kQLtTDIcS03eg5vMacB0RBM2jO3T+JRYvGzXve5dHb18FI3LQ3
EfajIwestfFVYCQ28bTGtBzZD/QcniaH/547hT7+kbYnfcxVm5SR41M0Z3snQNJFhzbduMB/dgHD
ljzzyWUN69U4W/UhNPxiJ2n7xdr9Zc5GeGonKNaWGMUhcK81TRbHYMUBEJZaHkwJG36xYXd8kAv1
Ac98PGLsq3cQgQgOYvw0uT4DfadtUJE0rPtuH50el2L0/jb01uj9iTameSEOzGSeyepwz5lyvjhT
mn8K5d68xMyu2dyGsZWJS6BHyf6qrS0tIU2sDvUPjjPe4C4pqDX9Pf0W8SGj+rqMw7QqaILJ5j4e
69PXHjkrByYow3ZVHtq8K46pmapDNXk3pyIwHsa/vVrylvEewUV5lupVgc7jT89xbVDhR1IoDuej
k++m3M3XZWRMnAOcNxlU+3Loftt1l782tIR2jMtQeGinvcIUf+VQNR+IKERKUBXvFWcksIHOQUeq
X2EE3yZBTpnWZB0r0uiudU7DdA4x2LfJvMp6Ozsqk110mBJqw9bDYN7llAILLgwrlccWoMEZyVx8
F7JvqykNb11W67UxNWY8z9FngHBtbfokgrkT3gOsW8O6qPt9a9fwv+bUW0XUYr2k/ZaDRaDRMFqx
cqhpltq8RAsJbcwJdyUwytWcwxOmNRZc/CjfdXVEqYO/nPc4ebkWSeHHMhoANbV8yrvGpkOTVcml
NKG8TW50LDhLH3SBy9xvOvROdnHNdGHspzTm96AuN+TLXAcVeps5u0ZYBjOJf8JOrWJXMqdkBDV1
h6VxKZWNi6w7Z+2ZrtyQN94c+qof4xCL1yYkVQI7iKal6f8s+Kw8lxaReXaXHSoUVE9lY1zLWenD
4OfdNUpT0AdNVlxGPpeZM1lHryTqqZ0SQAho4bL8mvXusO4KT5xzeFnrWff2TlUFq1VlyvVj4Q81
1WRgkKdb97Z9YO+4ipmjotk2z3UqnyDEz7fFJZPKkPrEmxlwC/Us5E1j7pt8uNCVBwrWKv8HURZE
2Sr7R11xRklGxEc6ZzKkhfVVyaZ6FkG3JZ7B/RXSaFljBeJXwt+xrdrSeTcJ29PffdO7r61j9s+h
7F+rDv0U9bANuiot3r0i+659X3/XNf09b77naaGH9QxKYbHMZ234DmGnU34JbXe3RFPzi22wQoNo
yy2xPgAeHWD50TAH1yxHU5Kkdbme9LBJrbY4GIzSE0HonohesnLhJjKpzufaadYYpGcki6Vz7RX7
RyJ770k3i15ngAhqWnlP7f0yE2mDW1ZNz+40kg86mu7bgmp8lY3v+OSie40LVmMsngkmmvbd1Pwr
m7xdgzhsfYp+BEXuPD2PkZVelWmWjBteqoTKl9ZNcPLoc25CzAy076F52WaVbY0U8i+ltXdoOyUw
AeBtWxrO/QotrRzxnPa0nDnAU9TZo4GPN80/Lc96wp1s7LBtZrGtELmx3H+Sv+NxIq/7g6jHdNML
kmgXO/dxUGXd3sXr9CMvl38N97cIdfXqRoOzb6mjVzmf5cUk1mmcWH5kkKNZXaAIOiKvL6W6C1vc
cGC0uiSnkkjWTCzijKExv9rWOSWXhJvPKRGQRLe+SOun0a8JLCVLYoNjqDuFfmJetFt1V7srDmZb
/3A80GcaZ84hVIoDTe+t7YATlxWlzts0Ry80+wn6DrONi0VgNddp8gON8Ls7huPKzNucEM2kuNkd
H/jaicQmcAQdMrp5l0jWNP9sDLpTZpdnZrTUWI3el5E1x4Ps7Vs9PUzB3qYdCv88+Wl3HUzzYrFm
bLqhtrfFfRcxClq3fipQ3qFtGhlgecVS0xcc+peU7LBblB07f4fZqviT055a+5PZPXf6ue6L4lxg
LqDwzK2fCBMxcEO+xQu2jB/Ui3qEfueGvxzZ10x/2BQt2j+cDgOmS6RW0LMcfleTRLroN+6xtLpP
KgLzZCv2hEg4WxM7eDDONcEZucO7wuKUFzp7HieHsBDOeq6V0SG5X0IGVCA3hptk/37GBnGzyALw
YYQcXdmhIpKWOOmZIMm+xW/UeeOKknXkruWS9tTbxjKO+2IYdlrn1oF4J/mSIIzzzXYbsC6uS0cv
xJVBCJ39dKQlUx5HA1tgEznpuxK0XdOyS8686xUOxpYGtJtXn0XCQQRYh7iV1UBsKtPRd2bbyPRu
dPZ8N3+ySwR3JZEUYdC8l8O9eoYuoPTewDZ0cVPzLWGg+a92WrbAwHv2Bzp9ujN51iR0rkyFbvnI
YSjsk3k7Q4na1EN5rRctOD9Rotd5Y15Mev2rNB9+9AiUeV0r8ZG1tHfaEL/YOJP5Z80OFS2ReRxC
dambS5MXalOiymQOFbEISy95VqX/O0z9epf5+odtpE8qQ3A75NW0S3yiSvOEf0a5xc2bw/DEnL5m
EjxK+iQFWYMF4B/tzvo24i4Z8R389BWNzzwXNwu3IYMS21/xmcTlkRxw/8V+Z/t/B3wKfrLNa3pT
j4skWenqpq55gca0gRPOPOhn4bbq5Bfc8FZOvHev9IBILQtPzoi8b4C+uysMXV6gMaLd9rzhLePm
ptmbvyOmkjvah5RUSxocmi4lMGOMmq+ZEdEsLPNMhEgCdSfyjrazDBRyPvrOjlG9Uzp/yBfP3zpa
OJwGvHYdBCHZq81ISs7s1yejT74n2kEvIpFL3FQIFaJHv6pCY1o1mcPshvaVD4/9HM7/gsCYpo3j
oOwEKkNYjGsNu7a/uw6EdN68ZcxIQdDOsUu089Za5v/+1m/Y76DFzbEq9LA3a2ThRTWVh3mcMQuU
6ec8OOKtaF4iQk3e9f/i7kyW41a2LPsrZW+Om3D0MMuXg+g7MtiT0gRGURL63tF+fS2Aujf4mMqb
9aZlJgsDoqUiAIf7OXuvrXn+Xad3aC6i6NbtAuUM+GBLJNUDVR2SaHU3QJ7n2rcxCH+48VMvoumL
Q0smkYvv8yFIxhNgY5tySjw8xDmVNkxmxypBhMEyRz92NpYo363Kl9GjhYW5oDjgzWy3VUXNwUXN
BligcUkmYgltIsLOJnn5aFb9tk47B39Jkl2bAz7IDMDkYkBqvm4BC27o7qKoNOv8WsvTn5QaSDYB
KL6FzqnvmZFzSjDZWPSkUVHIVhhmmOkuVdmPGyKvqOoLc7iymPBDAu3IpzYVsXOFIc/tyJK3gLT7
NNB7kI3T3PGH/Ryqyl2NyEMAwwfdLkOGtqhk7J2Qfcs1XU0arGQnECUwbp14KdvGO7Y+E960bn7y
c1IgJLycA6nRNxlxN1yKhX7DSte4YVnZYPkxgX6b/Vr2ebw2ngczjR9KX6kemL/5C1VJgq1ZMD/q
MtbY3SjHa7OnUCYH+7nR1eYRiS1LXDsdbmntiGuyW0Bm2tEVFg6TDuTwtbKkuJpvlFbQ7MEDSf2C
+2iT7arSbbeApo/8VskBtZ6488xD2DTxbQHZnwjanjFNsKyxbP1hFPfSVbRn8ZbUzTVh8P5ToGj+
GaLIc29NvFzTzvG3Bd25qerunDrjCQes5x5A3kTGYqRusMnI56G/IXzaxJm6qcuqnokGRzUeuSrr
NeF/RajdNEbyGrloL/uo0J/RSQWI7O5ly4oksoS/AQ5dXQV1draNVjmzYEAEFJB0ko9RdRS+cqgL
fnmgKc/WKJqd0dogFO32CysLscc4ph8p2fm7vhfpxu3xzFTJmK1ddKAUTmKDTCENZe1a871yleOd
w21WPQVUxZc0u18Torgfx+bGggG7xvjfrce6+dEW8m4ohLMCM9pdQao4tLluAo/zH323VI9NKo2F
OSjjiuuEs+00o303XP7Hv8AW6jmJ7i2nPRX6gfy0+1/bH/n1a/qj/s/pVX8967/+dZcX/XrTKXHv
X3bWmaQmfNv8qIa7H3WTyD+D76Zn/r8++H9+zO/yMBQ//vmP1+8pcbphLavwTf7j10P77//8h9Dn
OL7/+PgJvx6e/gv//MfutXsNw9+85BeHVJjGH9AAqfnrxswa/TP0z1L/0AzLgNrnGKY9k1Z+hf5p
2h8wBG3NxZWH+x3r/V8YUuH84aI6c+hIU6+cTPn/DoZUTPGBH3AvBlwbBxgF+E4LAzIkzcnj/oFH
oVpuQlabr92rRaTskoEmqpLkuAwzcRWHsfKcZGO2oNR4RJ9hPDoTFkNzq+EQp5Q8WjE+1RShV4j9
OtqcKoL/cQprpY8lY5IEVbXJF5RJqm3r1h5eDZGuKe/uu4aLe1aajPKOkp3wZD0gYtpAV9vZhlSo
gCD9Vb2kWynUEDilEaRonlxzUio7ZFn12u/q3SB666vjTjocshOXiTvVwpxO34VSLcij6GxsRx6n
TFuPN7Dgs4VqsWzOgz7exE5zW/ogW0aVHHfkUoQT1RFs7MbnRLEeyyygdFXfl3m/MyyiEEdFmkeY
fOu+8XdjRBS369tTmNliFq0LI0o2HEvVUg09f+2RI7oieBYlvtEZ57rt3mrEkspQ0FeNimabFl2z
7RTrmzSHZyczKsQTXK2MqmAWXgEXopnRlXF6OzDj2Tv1VFeLXIMJPhFuHUH1RmnL59rxfpago5FB
uvDUdEtBFYkDIiSMt0zFKu7ieqexUFvT1852zGU3Uds116bhX6GDafcsmDCjWMYhz/uf8wIMHfCL
Eqo3NXFKdyktPuxFtX+fhdVG2lZP+d4ortqKSYhWEFgTZSqRhkZ3RNP9FknXuq7sJKCUS5PUVyV1
BjptZU+qdSGDbFtMIV8ptqv/xcZtTZ7pC79jPpAnDz8nB31uRzifuEXpaBDo5tXWfVYCaFY9yLp6
Y66DPhnWntl6e9wEcs3nBmkSfYW5tMKsmi+cxIgOQP/rcwtib6XkgmVgRzogAIJbm+LQqh5b/QZl
u+X6D9hrkZ8Pjn+wi/Y2jNUW8Wo0rCnabTSRoTVqxDVYKIgKNMZxuZI1MvRLvyvtrVONkyoKoojO
zPnUup3gLFurSL2u87TeBoPCOidpQurCyZtdxK+Q1OrnWoZbd7Sf2qQx74JCwMTuvmog7lfMhHyI
XxamHj0/R2K4qw1HonogvNb2O+2hSvISl5JaLiyZuvd/75uHuPb5GzdUexqEIJ6qhvHfMC2FY9EM
Uovs3i5jksWGSRYWDGuEuvqVDn/D9cznzA/8c3IClouUYlBu+qL9KlXIKjHF2lU56Ehdm+rNbDDC
2ElLGrVIqxNzEQ1Fy1VItt4mou69QOdHC79E7yP8YVzXRSfIHu3MZeWRBoDR40ZE+b4JapI9+m9U
imOawu0zqwMHTHt4UwZIR9XQDmCXpk94HLAk42fXilwc+ZYyIJP6FhOJTY0KzoJf9jem4z35Rk+h
p8zCg1VA942zrl0SYErMoV186dT6lCQ0CtJmVLaGc6pZEK0GsoHXpdvjT3KKL6FaOzdWZxxcy0l3
6qh/z6zm1FWa2NkMboOORCNtYahSb86fBr87GR6m4VTFqGsokpk2MgBm8JuAJLqljuN/iekEx9KQ
LpsON1+InA8IS4A4WBN7rkPXCTkB9CJQZOoSz8hkFwntpUCFu5l7ZJgGX2yzecspHdCa9U7YodM6
D+9No51oQPRk6shf+hQ6gzy4k46Cj1y02lLpInetNj4h0S64WYNQAJlVpwzj4CpKlOs2AD6HXMQ8
FpZ4tDJc20ZXbgAO9KuhhwWd1ERFI1mLd7SXSfsOQG+yJDiqI9IFLWyQTRbljnBTA+EpAtuhOyoB
jCjZckqPtKCOJWpCvSCbA8MJ5R+/2RsYsTwX/12LlHxT2opzYD6O0kMUxMuimrknwXZXtM1wAL1/
1bZmuuVE/y6tGIqA1iqLRkPJ5znxG8WZepcmlUYGAz4MqV5xXOECI1WeRQTs1grvpFocGwYTDV/L
VTetXQa6F97k6EQsEJ/74VYPUiykDYUITOnbPjTHdTOYdAldu6Bsyo2dFYuiJG1n4H+28LO42GUp
Sk7XZD2deMNq7JyvtPn8jYpubCMKa8dJEO+aLF25g1nDzstwGwFdgBmiuyDofFRYSPo7zde39J7q
FRkwXJ5i/zSrVLGC3kirfmsqFgh/PwyImXJzGXhNVXU014LWrgsSFwBQTrCLDzMIDd6M51P8vKPl
ai66AMW2RnLTwrUj6pYmcSauUaE/wHiCDWtV2aQvsEgNFJuqf17Va5X83SPpASYpHZxeadY+IfYu
KKuKHsld/330VfM+JJWK5U/T9Kfa9EDslQcnU6ytUhVo5qHqHRRUSWmgy+uSRNXeRQ9cjn2zp7US
bxVyhfAuDtrJ9ZNwbdnb4KxKe5o8A5DjdDzlYUMJCyjGOtUIokCg8YOKEO4rH9JfoAm5yNGDH0cN
zGOlkX7joycLeszeVdIvjMDj/XvgMSbeRiqbruZ9o8wJKEM10mNVG6sm75Od7joHSpDaVdky9ndK
C7FJN4cT+oWGvjkhBwMn1kkvBAIKFesNfmaKelZChV6x0xWoiBSRLZVQPVPMYzmoT1QRviJj/GYp
vrvVWn/pUuxncVyRsIj2rDFZv9WsJgNpjZvMLZ21DTRo6YZZd6hqwtIL+Lz45JWj5WosP1u93YSe
pN0rpHHVZQQ2OANu49QdmJfh+TqGPj+v7Gmsw62JGABoBVT8olrY7WYpsOwt0Ck53rLc7+KTg2wy
B7yzLYe7UHGDjWFjTlR1pb7TgN4gWrMedDDtRp6eBIuOvCzSUzPa/s18s6Ow/PPvj1prOij/9aDV
mTzbqmNZmgn2eKLCfDhou1Lgpx8r7672enfltr579Ca/wii1eqca2lNRpTtFGfu71nyLRne4Mmh1
KxpA33AsX1VqhUqWxGtFTZgFa329CrVc2wSx1p9SKKELZbxTSDo59NIi+axybhUzGb44GWtHhx7h
HZmG2TJ01XBrIB4Pyzpdwz2FYmJW7tJ1KvKRpnSOMmcs0+1q3IzIpU+a37iL1Oo8tF/jN1KbxVGa
8Yilb1zLWr9qe1qVtnMiiLae2L72QpGGemfSu2ISzY9mVeqTSwlutOnrdPrIStbw8bJ3a8mZcxMR
/rbKvcTe2qC0SrJWNn//xRufmFmMFjDdWNsgVVOxHpqfRotspKovQEvfJdYo19iJ+uuyYPR8Ia/E
u8l6d9yCr0eWTUerA6bqKgH4t7A5FSbBNINBhwj5JI1iZY0df0CRSY28iYsn1VPNY0tdYlkZrUs0
As4kuhroSMRk4qclEAbJUTAz2Hu5nywdhowlPTt7h/SNNYHZ4jUd9PhBqCZsMecLOH0CpNoAozBJ
1ycL+5nD5fxe+l69GtF10q1X94pBvNbff0fCnUipn45OwzZsITTNdjVw65+OTtIgqtHozDvmiFwx
UZ+dQ3Fbj2pzqIJWxZXuvVgaOUtWS7dYbcae5QqsnbIVWEJahjrFBcsV1w3tRYoxywH15coyKJIU
dlGus9gVKxmJo+W745QtjfrTS+mQZZm1R+PeHmJJu7WMnvOGsnVen4K0Pal2kW/qIoBKpTnE4PrN
Rlopfe/a/jYEqbljVBwfbJfyU6+7+0JXjyOQj1PbpvhAHQQ76lRiZMaIxD/tVwjKhmvio5g0hK16
VMJ6o6hosnM3NxCyZLiY1Dxc1F7XoHBFf4JqMPLD4EWB1LqjQtzi2DqFjbEZqHxdIQf0V80QGA+q
QDqnx6N1TOsCLkU1MJAcfD8kqBYb0LlFm7cAQ9JttX5jKKpclrVQlm6B9AWl6QvoCGbyrHXWfZeZ
i8oJQJDktb/rUkus0A6LY77XBCpgH4j2TmHSdCOMjjaBW1UrhU4zRCJQHDi/V3VunfImae7CUd1Q
bLUXpSyt6zH30JqjOzi5ZvjS6DXDRo0GNY+/aX0vX52Y3pDEEleanrNLmRMilrFvKKp+b6nV9eQR
ycFLVshozYVosE/PVyBE8TfUykpAPuV1WCjnpBPOuSoVYpmDJF8byP+zpL42TPweqmIdclcsczsX
h8THOI0TVIts5YACea8CvnjSYyCr1hAOt2FJH9oKQLkN6nMK4+2x6yeBQ1UjTQJFqxqKWMKqpzHZ
ZvVGKhiII8e+kcVjqqXRuSxZ5UCZ2yAQ6om/YeTxycmhVHyse3AiZdscOyOcSJPdD1vQjENujJ4i
rNTFoFFx1MNDECoBYTl+vilqkkDnXccHzptGb3qe5nsYP28ZpxTLXhKmW8eFuxfztRuJdmK2RNG1
k/c6QUGbYOgQZkrwkkiK1Cu+XOd/AZsxmH0+i2F8shwVjmnOBZtPK1InE8gC4ra8My0mBwiUo1Vh
NvahpqJyzUXpbrRm31BmnO1YAcMFSgJZMu6Nri+3AzYamhpEOZus7nrdrOhDGs069G6UNLslKSp7
MOkgaXK8VTVsB6FOHxdbhAYWpzboLFr6Ah1FtiW090FGjokklOv2PM7qlUQ6m9TdPvCQXfp+052d
2PveOu2dmujuA72yTc7PfN3CRV1oyAAR26Bf45qJVh+Q0FJrHahKHpY0qjMNQV8i2dTdBC1SyP7y
RBHQ97NGBnAPgXJnbyoFhYoyOs61V+Y+iqwSf5ZVZnywn53NRj8qQ0gOrEsktZn5zRe7APoWxeOD
Jcp2nfjQzspeI+OiAJmBv2VU8uBRH8tyFyOJoK/eRw+pd2+507PVUbnqPSeBfEurswldbVF6jG6q
7d+2IlWvPFcdV6mqnyLPwuHsVPGZmeJzbRF0FQxafLJK5vltAEDLH9Ro7Tb2Wwqr4c5vkLfUQegf
AauBOM93GWlXRFQynfFJRqBy49qrou3JHWfKdCfFuJTUELZYUOQCLbyyxga312MWdL0Ymc2HSrlJ
knaL5AhJiJ161/CR3QWSKHMZqBFRXwHddimV7LqGYmXqnfIUtgBGMq9Qt9UgGOOshmUGk44818xj
pj1gsS6PJoSchec1I7rrCOirRXKGHpQLEucmqTOWEy8LnXTRWfj1g7KUGJyaeJcgDSb+IXoOItg3
JZLiVYKGepH5AhZC4rKGpZHYRtaA1CSc+FpvnZmI+9yS8RZohn8Ii6wGdQM4OpcQqLoyfRPGmSuu
h/kO4b0nOSN9gUcxzkM4z653hFQWX4dOeMiJfH0EvPWNgo24Kqc9WbpHghHvSkJ+DgnFzAdIw/Ha
B+iL6+opRZdwrtWavmqgg0DGIQYNR81A16YOP6Eb3zmTuDTOWX4b8U+v6r5ZpWPdRk+arhALSSb5
BllkpOe3ofI9lAHZ2NBHjkECHMO30TFCkXFWQs2dR2NM0i1VRKyAESr5GO4ZbSTrSalTRBuSayVa
RGvlwfQmaI4pTj2hocY0fKD5Vyxln0V738weCwh9QCcyFTXlQ6tPTrRcD784bborqys6fflp9E1n
I3N0k3rkHIdUqza2HCQiJbAfCKKuQReGt50v96bSEjNhADvRzGJ4ij0OOyZH0GjHl7IfOHjiNlul
Jj75gVH8BPYh3hnZl6JPkbOTZbDTIvNEWHF+Y/folpW2T24Ko7pvJBrXxC2VTW66CSr2EqeWR3kS
fTJzMqUeDqSzPGchdkeHOdSyIbBxm2adytHSIlnVRPCSCrtcdl1r30RmQc2h+k6dQrsO/II0tDCM
iRAIxo1rJ9aW2FKo46EgM1A6DzSzTP2O2QoE01Gc8GU8Rp6EK+/vkkhWu3LoIspgZnq0ioFpIOsn
TBOGt0sVp96Iyq9wvQpMXwWGSTNfqxIcXIJXD9515d30cNMWRK4ne4BOctVgeDiQC0lX2Qwxbwma
WFkdaow6cHVk2d37eZJcac7Qb/V2OICpKxfztHkwX2VSVHsW7/ejNwAKH2jZZqDFrkMAjO6ALTh6
SyCIbtTEUU8a9pBRQS1LExLIaE4j0hpwTHfleI0FFLtrURKyaBhMZlUBAknoX2wCH0Vdf0Fcou3U
lNQBVzBJwK1vLePQ7q5FVH4dKRavVT2FNuJ0d/QQXL4094aThaRTtemuk6KH35PpPxPSuyDniuHZ
GLKzX9F4NIqSMc2Iq7sYz43rPgnCGMFx1OMKnrdKVm1T77Bc2e9Xyv9fG0KawCb/YUY/tZz+pSF0
lWfyNXv92BH69Zo/O0Kq8QffvWUbKlP8KXvnr2w6Iaw/VFMI2kGGi3Re5ZN+NYUMl2y6qbqtWcwo
SKKAFlvnjQz++Q/D+IMkDJIKdHDZpkVP6d9pCk3LsU9TF9OiYaXzj2Qxzflv6OVizGMNWxe4sqG+
JRIAH1uMbCSjoLJIFXU/Zrm9iRIdQTShEkkbfnVqRx70HiFAHgfoKYIjY1u7wW4ZrZrspwMEOCmk
+UVz5B0xxliApzOdYVVjWY15VLrZrintp9rMb9POPNMJhwGQHxz1IR7kt3FMgIFF4xqM57CIK/1L
EPfM9TLE9ylhLvGg3gausoIetogVlmr07nF9k6YkEqNft9KA3FaIlR7f0I94Usz0WR8UMmF++h19
lgEAGRgLZtJGtgmqeCROrm+w6ye4ZgqE4YFlLkAmv3CZBmhhD997g7kw397SqQzaQWi3VCYai8Fl
QGxf+1GNb1OZrxtEwYt6rKKTrdmI1gNjxzqXUmgz+JT58EmHbvi9bBzkBUmOyQedaLsSWg2Pzcm3
Ob5QqgTgQI06psSZI1NFQAq4yTqoAZ2BwGUKSYtxZTLnQ+DZNCSkklJsWhtLodDlF6mzarp4rZl5
sIq04SZINhnI5XNJMVErYnMlDR81g+7eK2GIm7xSbyTaQsbRTC7HOKB9V9zXHANrll24vIzkRVR1
vy615FXgAVzoYeDDxECwFAC9opLqbMio+OJGCU6LUc8R9KsHDQfKqSCqj17oOhLYEii05pvQqpqt
zzfAdL7p1r39VSTtnUUvZ6NFqQqi0h+YxGpyOYwjI6UznMsuqI4hFs8oVrDvpdCEjGEfSNfABc97
jHH1ZBcwKJhIASVItFc/J8NJBxTeRwHO0TjIViQWejtKiNMP218rOoi0aOy4GJHjADsbs03viG1I
9BdnylU6ut+Q2jZbK7a/ZiMsnDxANtsiLl+o12C/wPfqxSud84jVX0ZRqI6uSzigK2QvFl25k65Z
BwW478KtItaxyJ4hl/2kDlTsg7R5QbYM2aWHH+YQONDnZILrlSYp1/hHae3q/C2eWklRpsFJCUgF
NqaaIdGIqGsCjWyoOEMv2mZ3QfCE9So5GixouYxixcIXtFKilGCuWvTM5YDLhXdcA1TWcuvSeDNL
KPuyWanV2VY6XFms1BfI5YOU89sWK9PG9hULVCGECe2J23t2dTBxBVXxNDQ9qEAZKWGG/coF9btk
AFuqI2vpatA2Uzh4PWCQMgbzB620K12dDPtRh6GibFDXh1xWRQvGva2ZmCAgajbCxGviFhOWCHLo
FLieUU4Q+iEQ0UtpOv3eLvTxpuoKUmozuaqo+KxhWayr0BULL0A8NmZps2qSHb8aCwwaj0hwYYfQ
xfoahhR6EMINjr5hBCaqwvzON54tEqnhbOtupMz3FQs6bCJ2u1F80oqBbPQcsxBGdM/SsPTn2jEO
u9fE0jZ53fQ7EhGQ31t1uiSKlG5NmMbLpM27faQFL4UbXDNrpHPg2O2yzTnkwriAKpI0+Pzg5VDr
CJZJlK8HWVPvN1CqFS5mpAYK1yTEYr79gvmCIyzr9W3ZeGfmDoECpLzCV95j/0oMYynUVm40Q3l1
9PQuToJXEifPBD2aZ8WuAMp5NRmj/nAbNcNV8BiG4HXFAO1NAvNBHeuigC67Ot+oVuhstUBQXCCu
rDIGPCMTGGffmElF/B1ub2lJVgJNS3hZFg5tgki+q4AUE+2euEF96MwK5KqvAgv78675GYQRq8S3
v7/m/bHphR/2qZdUNC7o4UeTqTMec6K4py3R6TeYM7/rMWiSQBdbHL/FQfRVcWAZXRzm3fmGiQt1
VN/4+Z4BX9o1Gv3aPQu8dsyBUTrWmG3pqHX+uR7rPfb1FnsSLkKYFSdse9XKIkSN6EhbuWb2TAkR
oAmY0nw557Q7UiOnfd6cb2rWGkBqBrJOp6D2+SbrRHqo6zB7353vE7IXqyyAsQOCwb4VXEY74E6r
YBoJo7G608P8UKReu/G1EekoFvk4d65Hc9zRVEt2g9GcVUUXh/kGbIt2MPxg37Dm2GaViFGJHTmu
4kNgWjeW7z+TjHRb975EkN0jhvavHOmANrfVDiBF4ae7KtbWEj/WITRFuamkfw+KmRzq+b6aXheN
0KHbd/IxTXqfVsvKieth56fhjvgof9P3zquEbsGiqTzi5/iZoy5cK44VbSO7Ps/J8niY8gN6tfyg
2tcZlPm9oStZTp0wKw629ua2VArsId/4lo/eSAb4jIRbHeYbHEHVoUlr/uB5U0iGx8rPaa7qg71T
qoQCsIWJAFTCuovRnBZGzog748ea6euXE0pMj+P4YNzaZn9vqGl7SPNDYLEWDK0g2XpoJ/3Yavec
nF9VlnebVFp7EvRS5uliRydKW6YEaa1Sw4cb5sWCdPrpCEDW1i+lQfdGJGDi5k+63Hy6j6J9tao7
rQE0KGmkhNM3ktZRT+p4HmFY51uqwqJYp2H5Y/5uLjej3XJ8T9/Xh5sIz59tqnetUTWH+WaUAz2/
sEKdBhuIIMHSB6tcoco0OqvHvAGIpZ0+JyQl6/1G90JzjcLoJYvpS02Hw6hw+vqGjodV1X5qA92I
wW88NfNAqAxhgAEseEMv6JCUPn2//XTIO6GXHi676AezdDc/0tt9Na7nh9LSsmIsSmhiFvYQ57+e
MT9WKcbGaGt0+PVg7C7v1GaUjS0NK9X8bugCfn3i+9u8f8T0F8xbHz5m3m/S5tHpSo7Tv54yb81v
8/7nXD7q8pz5vtwz10TQOzAfIvvrpwf/x935gU/v+f6nvn/c/Pj7HfN39uG/8WFzfpbnNHTq+j7u
IYsp+fvXeXnrD0//7f/k94//9qm/+6Pt1GigczcbI2FiXoKFOPZGRBeGdixdbpVQ8wpd5vyAN9Cc
fn9O6odwcPLp6fNDZvrIScIpH5j3dp1g8yIq+uAg5OCi/ttN5BPBUikjbZkJaobCRSABNUqfqkgW
7V0NPjQFSN5l3p9v8Aq0u8oTsLxbUe2KxJGrou6bBVrfrJv+E2h6F0Wtqag88fYZbUtROLEAVzGo
HwZstbCwuBARVVqc7RRMe8QBnU9juDMdcvNuH6pTtMBf+/OdIBHS94c/vSTvErlrJdOivM0O803V
+vn7FmjafmVEzANcem2H+U0oXbsD7i/eD3qGNyznj0/ne+fND/d2jv6SmUxILIzPh8F1deou5RdL
QAdcBEBWmkhJQOkWOCMjx1XWfaw9hm3w6mv0M96xhvPgON1ETIYRB7vRWhuSb9mgHQCEMPaNkFqN
AnsmONFgGjEEDGTZ4sx2SK8LcuRt03ehy+9pp6QTwjU7sDDlz5+2aI9Jx7D3Vth9Hzv3pkw9yobT
N+rFmJvKLt5k84Aw3zd/DYy99p7XXf4+bbpitkOeU1n+81ukZ8r8PHZ0YMNOaq48M8VOq/X5gZnS
S4tGYV2MrvLrKbA5GFf15KXohblWKwxSODoYA1VlKq87YFM8/a6vJm296HHpWMuUCL9dP+EhtabM
xmVIAhHeCE2s5r/SjcEM6jg95j9h/ruoHfd7qZ1HPZPM3vTb9yf+9dPOu1nTvEX6EIIuh+475NS0
l/OnNNMVaqZMKlD+43e8ZTwObAqMvXkMXWhRd+pawHlbUtvJuqsGySg2kAT5wzT36UJ0JBwLP3G1
Tsz5P3+JmZ552Z23Qkf/kcAuNAa3Iq8vphlQ2voyUnNOArCr5SrgWlrwlc2/zHxY++DJl4jlAg8O
//y/mR+bb4bpJ7/szo++H9DTj/273fnJ81P+/q1k1vbMPa7mU24+1uY/Zt7FG8wV+LI/b73fOULd
IggTOf/89gB8sISiK5mfMn8sa03O5Hmzn0+19835/J7/OGZ+f56A8fxBlz/ZLzKHnoZxUtzmwZiu
+9F0bgRAesf1fJpQNsnHpT8YX/MqK7Zu0BJPAStPXc9Pf9/0pm8NxZHZMKeQ08AwH6nz1uXmct8w
pnQ4AZAVIlx+GoPm/5hsBZf8edOdZyfz5vtfX4z92Yyu+nxyzbBd5xCGrN5Nx2WZ1PneMr458x9i
VAfN0dT9/GVD2+M0nk7xy3d/uc+mKbzMfFNZXJ48f+Rl9/LaeevyM14euLzfp9eG2WMT40Scv4t5
4GzsoMowNfJVzWce33gsj/P++x8/FoJCitLBAZpG7/k3/XBcjq++omT7+XAFkmIPnEr8BkHTMJWZ
j5Tfb85v8T5U9flQ75wiWSXT5A2KFteOaSyZd+et+b7L7nwfcSb/5vPml3XeWyfA9s6fP/997XyA
Xs4Zz5kO4/eDeb7X1TIaQJcXzFvvz5o3P+9/eNcPz/r8AZ9fpYgqXErrQYy4XucBX/414Myv/d19
l6fMj2rzLHDevNzMv8dld96aX/c/visWBr6By0vmJ376qN/d9+ldP32SPw34vbqumqBhjT5N7akk
6G0JvXE61y83o6MX47KbjoHLnfPW5b4xTTnF5/1S4ruFbzu9xzzczm9+eeqHR+ZNz8D/iRaPIXk6
oq0RptP7MDafQR/23zc/3zvvzy+dz7NfpxjuQuC46LmxydTYdvvyDSU9Sh3jJhnR0RCitzEzdP2y
pPjmdo9xn+Edrxv1keGkB4dZ2LfUhWHT0Ql6LOJ6b+AxBkZjDV8yA19hSdaUJjz3hgCgcgVa8T6O
oOznVY90NIqDPeb2nr7mHbZKjf/g1P6okwKABO4M25fRHtr9abRDyo3USejEEppDT6xEj0G1ru0t
RBTTCuzzf/h9OBmzAXA+i6oRfck7pXq+vM4X2suNe7nazne+X3IvV+PLM39333zpnt/2/RN+95z3
T+hiF77jll4sSz8uifONM5+7l313mvf1lM4pi83XzWm/mwao9zt/+/inl1umRPMNsx691zSozS9P
HTuLzvMz27isN1pf3s4PDPMp+PvN0EcJYib5mwjBaIg87KnhdcuEnCQum4a/jLrgzc5OjVLwQ+dP
XUSMSpi9xCmE3LCudhTs7EOnYk1kHYVzWBpPdRGSimSdsGNd61n7GjpR8dUhwEarU/OLia7d69W3
QvOgSjM8r0Om/juEK/myHjGwGigVkYaO9aoRgbpSfAVpWt3QxzLTZJVGkromdUYEks2x+mr5gQkx
gJlhqTiSj7jxE9XfeR0NYzwVRCSMQA+7IB83CCB2rofgWZgxpOIx3XGJf4ktgFthbsOiVkhKapov
ftArSz8hDg6i9KqnzkaVr6UKRiF8UTpTBd6DL+Da1gRt7OnceQNqaJ8qhaXT3VSJk/JiDBAeRYsB
B98StcPC8Ltxi/MOLsOEr8iM/Lsi3LOhGBZLZbm1CuVnSgLHOlUg/hQBf3liPmHVGMCNsATHSXHT
BtFrMLT+zh71JRWCdZ17z41V3jpphMOdZOqEgEYaB+FS+6a7mbxuBoi+GL02ZmTCvvdg+6XZ98Ep
ph5yQWhP329YJBNiEWf4/1T3zLrvzXYD5aDmtrOzISOMoDKWNO+NPWbngkgY6rwZJHrolfU4Aby8
LF36TlJTuUnWLNuonNfBAkOZtcPreACAYG2IRKg2QHCZftJEcJ0kRegMRqqzF3CE0Ez6lC0EABPg
fyo5BzrRSqVzNIfSgDSUraqyfnRHhFHkdAFGc9z7qIctEKt1OAVivQRBtI3TXnnI3RLFgyMelBy2
FKYrY8EAFR0b4V1lYwVKzbcoaOuo5IJQPWYVgu2shXDedMYWCdHrkEJigX+grYoe5P9gpfXJFnW3
tZTsC+EjGekjSzSE9YKWBIVyYf9f7s5rt3UtuqK/kh9gwF5e2dRlS7LcXghX9t759Rn0TUOAPOQ1
uIDh43OPLYvk3nutNeeYd7hDH1SfVJVqBrKpHbYTJCR+3Ymmc0GbqUe2nkvDpz5mpmOp5R4Mhn6s
ldFXcH6g8UegpqyrHv0md4LgjESvm7Pi2PThJsJ0u+tGFI7Kjumi4AlV/KZOoImINirqvtnmD2Tx
jNS5zCosqXlblPY7t7TWI+SDHD7GPG3xbVRShIdYJGxxKm7NkCb7QsMepZeSyy0nnbuZXjnzFoB3
48FaYvM2ZtLRWMOuAxUI1xge8VS1W6A/azoGgT5yGRI7+hMaMdi3MSWqmcyFlpykpCkZznX6eW4i
R9bHm9yLn4teyCdWipQOQg8fS1QJgZ97fEUs/01dv2aJpnqxBTdVAK46tMkOQD8InD76WDq9si0l
21tllnhNoL6WvlyCSkj1FlAho4Rkfg1HchSWTj4S3vUumL3llVCfYHd6YosL8gsDWnRJRJSPVVVM
fthCDtYIk0WOQSCZ2XSwocY32dC5SegRzzGyAEswviTiAHxy29IHHcp+rCuNZ5QSmkPReJpDFENS
K5deGUwZ8T9IrVtWDFnknk1EyYa2QHB5lddOVVnfOa22fBo3VTAvxywqLphpDrRjJ88wdqlOrSll
LxDjBBrVa14EIPBGuJkhP8NqkK7S9yw0WKFKepHNTLeb+Mz2p2sp5Kja2IVcR2+ub6XYyF+oeqqh
fCFVNXBVMxL9MQugmvBGClJ2GBMiBQElZOidnmVteLHGXPCzefYmmcWfA+ZjjtJihOPtKQJeJjKo
oq2pAoWTap5a5BMKL1p7HiB17uvghbxxYosMT8nbZ5XzDjIfY7SDRT6YjZDSBAkuchB7ZRMkPsFM
7ZqjgUF7bZKLAm9CKZ3MPt7iiJvO6oQnOFbR2sQIWBySQeF2Tc185DxD8Ffzq5aqvq1RnEAoBRUJ
KnBAvEgFr9KnXYodep6Y/bUvdjXZTsjmkNKBaEO7AxPbzuR53HRc1LkeVyhEtwoHG8WvGNrEVtVs
Y9LI0OIDHGLl5wnsR+bZNHb9pkxYXQxi4epJ7VzTesPmBpauYRQEX+hXCLuvcBmQgCnwJhRjp5RD
zgMl+wStr0HG2CC1KDwpi3zXxAq/Fvklh15Q9sr8gRhQAG++cLv8g6chniRPhh1DORuxje5MibrJ
ahZLlgbYl0PgILbFet3A+ghxDIL1z15YH5H2E54XityoBQrbXmGxwuVQeUChrnSXXeAmoGp4x9xU
QbqipNF7IpXnxCwlO21HvJENsiB6+SeZbD1Q1AcLKJLbB/onFfOmrWnWWvGJobhMQIE+24z1GIQG
4UnWUT31Nao/EYAPOb7kAQ0S0yp9umgxeEpMhPxa5YJVE2LBHhI9jRIeRyiWyMB4d0Pa9IiOdNVR
4hfw76aXfQQBU32B2GB/SjhYx2G/jefnQSTkeRAuWIjivazpl2lGdpc7wJwUn+YRgkh5Pq44Aac2
La+d1+nN1L8z3eYBDfhGpZrjL4XNq+XSPQXUdIFDjjC6lBHhjQSe8Q4h0/PhEScHSURPKQReUx3H
qbWuYbxyNxAwx/niyXoRcxog+xKYEHDEEa/O6pr1tayQCVrUHmc9HljGldRlh9rL0ICcMeM8PhCF
V8hxiWEyn7wAE5w7LPGtl+cazIDOaboWmGEWZJxKQht6sqBzSKvreyA9Gkt2Tkdcrca7Yi0IkZSB
1pZce0q0TJ6oT2vjRyMfDT+ZrcXzetuSx9nH/UEb4LNW6UEVXucxNTahQh6eDKPbGeKW/A3Rrhtl
eZpw8eHe4m0oCBvgJpFd9i5YvhU6QlN7I9fSm/LqMAqZhC9SaG1lyrNtPIzPZgu3zSjgqq9wON1I
oeqARDBqgcl+1O8sfXY1ooo2IrZ2exIeI2LRiFNgnQxhPFXLNVH8VU0aCTj1Q/FsCMF0DvCYWSnD
JzmhRmrmDzptgQ26+psotCMIRNgcMZu7gqos2pVGuHCBhoeF6LNKuaGSMO021gR36thQM70BQ4Ko
Ge7fnl2JSXBf8wjCnA3y9nVAfeGGWvVmasMORahk4+9zLSv6zef0DaUJJkP6Esem6K6ATyw/0gYN
vJX5ScTJk5YHgIDCRLQ7A6Z4mxF1CO3hFhkvOfUP42izJHSw0j2pio+5djKEdyOM6k3cUzvMwkEY
l/E4rrOqWdB9pOWw5jqOYqymJRq6azwQb0FgEvR6cF8p+Id4ZlGu5RrSqGQw9cW/KEFFzfJHoq8I
4R37Z3M2f6EEQzPOdQVGB5zWaD4NyADSBgmybnbzpsFbFi3IF9K+2sXCoyXrtTOvAk9Tbnay0VcU
p71gh5O+k1tLO1JcUDOQJK0F+4lLtc3MUvWF1wIZ9qZD4X+Q4ZkUyDPZDdVbzOpgmDtW9DuBpK5O
m+ogNo/ANC0fbtvX0qu/QQGoP0YCFCfIh3L11GVR4kLs2CYkC/p1Urp6jyAXoeK8G4PgDFQUO1O9
M9ZZYbwOuGJYu0VSN64YwfoNYzH2csjZVcbip7TjYz+BxeUcxKkq2yzt3JGTSC5jbY0cwlNxI0wI
BhXgP1OSq5d8cRG9MAiNtrhU3oq5OcPcbc4dXgV3ihrU9yEktarwwd8BKaeAlkyxOKcxroNuLU3G
mhAN8z1H2em2ComWlW7W3P3mPdJrd+YEQLjnNTEIw5BQ+A8dkbHKVNGMbRM308cj5vw1VhdTgi4/
z7X0bSwhIYhaQrEAGdqvNCV3MtD+lA2vNdZxu0dzkIm4g4R0NMApsX1KZNtYRbOZepQEluFNvP49
FNr7iGhhXySPvaisJ3RSPcwi/yhy42jENIA0q04da0Zl0UvacKAPj6g43GU9d+GILP1sZflt6s0v
zdTG19K0Xuoma+xWyb7jREAi25MkwnF3OyncX5l6Bu4tP4N4fmlR9jAglbwu1LP9UshuVGAQgwI5
+iLQTwfD5VYqkueqU/Nb241AYjMAZAtipyQW7kUyx34rdnZQzuQjkntErba86BHZneKU+ZHJtdS1
hDunbN2wwVEcTH3kA3FAuYIN3ESYhi5zP5M0OwgKARkjwUPkI2yqGa5oQfayADtolDOJDBhr3oIQ
JYwEI0OjE0sXqxx08HGMTqiJAFybRPCG8CKz3/iCMTKHydhyUzRfEmR02puIVSR7WaAsA9sm8hp6
nT3VrWmH7cCRIzJSj2iFfcbuvycieDumVcejX5Fv09F8zsxjKhJpEPed9pJTLiUho3wQS6ajNTDR
AyRsywB21RS7fKvEiDkbxmJTg8JVT9rBBbNNnkHePHQApaaM4oOVLEvbvUYoOyTgjPTYfIbKsoyk
SkWLbusqVfJgtps8ZtXM83mL2+2Sk5zqRda046EuvSTArpt0xgOkxsA3J+iRui46RtUMlwTvPdYW
1Y3gPfhigzoN7EXiUp3zwHEH+lLM6h8WmrSPLCXygcw/i4nCMs+mNUIx3VgGjNiWwO99U16nsX02
42ukds/QvAqnD1MSGk2fqCN9x9Vowla3gwRjFEhnQzUXN4Vb2+k9JOCO8FoFTK9jRtZzVLUR9K/+
Qh6HvkFRVmwMFSm/lKQuPhs0goskPQAMRk4XcJiRGpkg3JDQx+g34710amG2NlWc/sSj/sn8frO+
RCLY+neNLhf86OzeTCPdsLnbal24IXmDIMOgIEeuf5WD1of+e4wtUmhgUac10InfuhbSPS5bfgPD
vMqUIMQtJpWvIs8Pg1CxtYVLWmmDT11B8HkbnfvSwEYxDYlLYxgNXtOzDfT3Re6RY4fyueTde+iW
5izivGUiUGIR14p2Rb8XvtUot8RcZ7C6ERIstfYg5oe+Lhu/lRTRjeupAiwghUScJiQ9YI79E8z+
f5UES3j18Oj974yY3fdHVP53QfC//4v/EARL0r8yHOQ/SVXEP/3uv/wHJUYyYMEokqbisjYN7JT/
Qw6MGJmsHUuW/osRo0r/almapaMxXq1Hhqj8X+TAaD7+p5Np/RYirwtaDLQaxVz9iv/NLZtKQd1r
RqCfpTkZCGlk5cP/suvlhWF+FWeM6LNI7vZ/H6q4G3y6cFddMNp9JsWt7P19+vchaclSIFKW4MNV
ZPT34U94Mq3qk78/ljiLEZdlkZ+NMtkajVDv/z70BPbsY5ri//zxn6+RJLHhjE6iDep8WgMMRuP1
w99ncjvxRbUxQZ0bASEqq2asStaO1d+nQQ34G2MCJojyZak5/EVCk3v1mkxpaOYW1OVjQHaeZ3X1
ebJGUBxRbqElJJCxNci1g64dV3vQIKPfmTmwpxXyPzG+5an2la4XET8jUqosY9fO6aeFcwYDQj0g
QlLh/I7RsId5Jfk1fUpB40vNmu2nCgZ9hbCurlCx0SEavKYwMe/9bO0MGHRxLZY7RWbPSFsNA846
CJ6QO2b236dt0/LpnyBOYbKdxkKz/XudQqUzbVxfMZAyBu6dX2ch59z1A6eAaCOO8cM0tOU2btB6
rZMH+gh1igCsXmNOJhlnFfHyvoRNtPtI4vQQ0ZfAVmHsZAjiVTBWuzBE4aoa0w4E3i1H0wR+Pf9H
IvUny0LNpyKDI2iWpHdEBP/5IVynI//1x3mdw7vFmFzQ4vb+n47sHzHZKof6+8xY52t/nzG7pLdI
Ff4ny/t75X8fjHWI+fc1gU1LnnKaqwkoFfsftVaSoLhLNzLkoxvxgzRnUjJNqNwTp74oR6nFpGrX
dxkJS+pM36SvEOsHs7nsfMBgNH4HwUemQEniE9XnCE5eOeb8sVJvhFtN4lLfX/kMXIZF6NYzSc+L
7La0GcQH4pkZDfmBjjn/QKARiF96z7+Su9jNS3mKYg/HFvGAbYqDyS1Bt7bE4qBiIylP82ForHtR
A3hlJio0YpHeR9SaTn3g1AFbl1MIqEEk0bvlU7xHlY0JjFD2+CoiwcLDY0M2QyJ90MUdTBwRv4dM
fKAL58JQgZK7A3dh4ek/ySO2cXD5MhFcKs0VGw9bcStuSuLrNMddUPm8bTV7DaW06vQTXZp9Nm4S
HKoYvCNri+aYDl9n2iN9esNpwnNlfVbfiBV4+x6Gp/iCeQpcROh1x+42sIEi+HHJ/Vj6jVo7hDtA
gplN8AB2fCgvdEfbK18n39A2vI90R9byAZ7v5KiqXb31pUfnJVOdgn4ZWWKQrIDreSguqO5VQKH2
NGzm+LFqHbJj5p9et8fmi9APw+KwBUZpV9bO8iWaOGuITrR5dzuEMIS6Wo74AVPE6uw689oz3Dzg
bRMVBtIYztVXhWTjR/muvEAYRHCCWhGHAFmN7YUJGTTR6kai7Y6cDrHwFIqrkF3XTa+VidDDxh7B
SRxqFmKP7KZDire7l+LTuBfPlpc9IBrXRzZbui5vxNgY27mEew6Al1bXhsYMdlmTFWn4QrtqpXdz
E5+y2REf59rNO7ewXPNJOQqvnOD5ZdZ5xYf6Mz3F6C0P+h508s4k1JQmI7U80TvfZYtai1DCTfKV
1zapInHi5idZYaXYqs/pYaxtUPr9JS1vw7F+JrvyHbpN80qLjTYpN9twNKszF7X/5fxOtopR2sSo
cUNpmS+TQk7PzjhQbkMqD9+bgxfvRN0rnzBixlwJZ8KzAMOGED6vu6gwe35hR6MSt2V8fZ7hpHv9
1/qKnvAO/6jf4NA/4m/rwrozM828hV5Fb0O28+UeZMAjbHnETHyoHltlA3NceglcSMvWHpT7iGgb
FcxDscXq+TAXXsV2oNvzYsPz/sjp4WZbk/shx4jsRd8M0UZ6xe73cEK+PZwqgE0vIMsJQ8n94WS5
uifnbuvR0jEyO3ilD4E75kRHU8f3fUCu/lRj7TvEgFEgL1hb87dY/PlZZOLQeUr32ipvrB0Bnge8
yvo3neTMuGoRCne3OYrJTv6YFwcBJ48UWy7fbiLCZPGaNzpkyjb55jjJ0A5D/ba8UrrwnrcfyxOJ
mp/lDyhLorZM6LBkdPHzsRk6yet8144hhEsegw1K+t3oT/z+g6Pd47cF155fblgtx/ch8Zdd9Zh0
WwmCarDhWkatu1bZ4q56CvZElRbdNnsUvup6vb6jAMtqz7NXPE2Ryw+UY2zG9nTsn4NlRxtKJNOS
lGvBN/k9SlukMMwIqDtoPcGwWGp3PJABvvSnhJuSQYrghbji7cjixO3RYVW6jZgQv+7pFx7vS35K
PtGQWl/htQv2GshFFhDlB2wOlkg7MqinXsvhntSnVNrgdandSfD5NiSgwEOfhSO9lpaoemlC1X9s
vuBIvgYnPAXG/IioaAjd8HkUSYZ91hjU0hFmkpiSCZpvOukZ3IAoord+MMRf0kJ6WuiksbDa5l6g
Qn318uwnT7biQBfLli/TK4WbCQWdceFtuQXDu9z+tCyyPL317MqGr/AIUVbhuU1gBen5I99Dxawu
ksfc+ywWK9cXIBbZZOjHLYR6XBkgfO/R8ALsmSoxIPvqN9vx32BPfjB5/GKs/+KGs9k++gpnR7Kf
wNxcwuw1VU/yueDlYvg5jTsneG32eDxitr4DYe4ZAnLQceHXoB8TsNz5DuNF3PsFb22+BWvArEOK
HssGhIMndadh3PDymgJBr0velVSeUqBpD7zYdWzlYi0KbXgVu6n0E5YxyNIXI6U3QvD5m7VX9slV
P8xb9aw8LA/B3dxzR+e2dBBeDbTfLDEpmb10Kgmk89s1TuNBiBHSE4xyBgvgMg2Sgu0Qnwv5Jluu
qu3xlgTXzBufSl9zFZ9kvYyoCZ+sniJ+jrszMttRPc3kXh8KL/WfCTDnCmrfxH6q1J3yFgU9Ua50
cWFZmw3HL9gBtIWW+KBD6LBjoltFp/7s6LkJdCnohQlodp203JIRUaMZD9k+N2PytJR+r52kYTuo
rpmd9MDh/5crL8wuBXZmGnM4Z7i7rixE9/VbjXb+wOAXdxhTq131g6aiuQuPar2RwNOy9er4/OlM
2slPzAAoIVKO0p0ZwoYhDcEHUBDG2tOoIwElqVSTXl17iXKw0mcDuK7sEGQTSnb8pb5UJ+stJ0b2
wlexwwUHZL/C2eSk4ZgvdeXykq7yYVhsZi4b85MobFc8ZtdVd74up92vYLjNObR2YMY2GIqGjexa
G8Ur3ruLsBkuNKrIxNn3u/ZhPChv9faiE5D507xP527xzIeK74GM7qBu8fQRsdq7yXhiHPEqbuPg
qSkdUXLMA+8RgWozsn94LjdaMG3gyhxXaROOu8L0hvQZWF9Hue+QQ4A1aaQlsxE/rTfxpW9fhtFr
7kPqDpfcz1K3vc0Hzkq8CjIdoJ5uyKFBq5Hts1NBhsiFpLTL/DK+NHfef34YXfLqQucQVmMOxd5z
yl37ND5BgOWOrehF+h2i/uxc7I1n6b78EJ9O9FVenJZ7s6cMGNeujy3KXvjVP1Yfqo9+APMQtiLi
tkSQd4FtpNvo2u/Cm/BkfHPjNBvpLnZMAB3tWVI2EnnYnUMRoYsv5nIjngP7zvAhUc88M2+nF1N3
22a4jjB5yw0JXTWUAh+YVJr6tE+PEBzIzQbkPthB8Z5cgL2So9L2XrbtCcfugXFdY93rh40+2G3u
j9CmyN/7APQLZ0768Nr6ofxmn7bwOua+8sxsJNqU34snbBAXdDtEwnJwp6qqH7q7+JmTUfpqErDi
p4VPu8+YnLY9VSFjQD8fOd0+Dtfm2sgntI3DVSk3VrpL3+KRnhd3ff3I9BQGc31Lv/jla8UbwTTS
eOaJAWC1rx/xKHQTUX8es6XBOCPzFuI9zs/2YWkxkjmljmxyW1zVbkdwW5F5poglxk7eZ+LwzulD
8MIr6mf0JTGSxoeh3OCTTzqfssn6JQw9EBjMkPMHwnzTxDejAuq17b9r6BjjK1ClVHGB02Be3xMF
MO54z/PKVo8jA3fG3avmK2JqazM4Iae9gU6o9Ym5V0a02xXxWKVk7v8+GBFBlALhGqbZvAdKtuaX
Wv1+6Uln/Pvs72t/H5AUDHsLUzHNd8ylGciBQ9XrjtIFiUtEAC1pJWU8qlIug0xZw7DXz0YJnfTf
Zzk5SGjR1r/JVNJnQdYfJkhUqFTX/3HSlK7Y/q//Wq2q3tUYqNudtjUS06lT4bVuwsGTC06KcK9X
iiZ1Zr/+QNlci02Ft9qK6RVK8x6fa7dVl9ltaXntiSpi2//7VKmo82e6/Y78CLoEIUJXvoQ/5U+M
4Y7H/0SJ1rI8OnEInWFD/iEjzXJwYwNvIxNDV+BJRq+g2uOPuSsOzVZRd4OxN2lVfeJLNgGV0Y20
hbNIJUG78438xYC4gyPgLvrpBBpQTJ4G0S4nR0h8S9/wTVX93J8G23Dkm35TTrPkl8lBMH2NAZVo
y4aX/xQv86PgdZxFaYXzMzh/vpiRHRwjJzz1b/IbBdJy4Lc/Yw+FreB0W922LnPkYk9460/1O1Un
McZrMxTlETIw0+M8VhX28FLTj30L9+Kj9K7fuk9hdsMfqFi80epbuTFGX6YrqTtMBjM6o6kt/wzf
ySNFapVdtU/T1S4ThdayZTiknTOqt8/CL3YcPKCcVMeOfCpOSU77K8hO90oK1A8O3feEc9+bcVGx
r9o4NuczuU5r8QwnxAne2p/yvQ4doXUIVAJbLx148+ofDpcR/yyk9wHEz7Ll5+Y2BHDVsQW7Javr
UfmU2f8u7YYr0nEePuUYrznF0ndXbPrZ8+NMiPpWu3T7ELairZxnwsoT4p1tkOYo+8Rvpu5Q+hjz
qXSqtxM4XvrXLHnYKMkD9/lHfCs4IW77GvhV4HQlw0/D7iqCFRm12KOPZAWnXeIUnwlBBqM3vKwu
P9xRL4L3NTkMlTfxMXgynNhJd/puAe5/Cvxm9lo/3ivbBr8zVf2m+yQ4Wf3mu9Zka88O8uSD1TrW
J1nPwq2L8HI56ZYvXIVrjSHhpCLWMdjfr9TPyoE+inSQWFhuyUNICjHz5sUtRw8AlfrWgnO5iiOB
D4z0+SHVNntpAip8zlRYI+1U9jM28juCfMlV9+FB9UKwby6mbaIk8QDTkiN+jyaMzZd0cKYbpbFZ
bK2TuAOjOm37e/KApsl4qffSAYxP9lC+R7eUVjim2284o5dg8IzECe9dwJ3pcF0sb/jENgyvldjB
kdJSjz35W6X4pqISiHFz+D2g1NDWD27yrtlOL1yNemP51UNAQ+hNxph/B1+bn6he6LoDUY7fURFZ
FAIpa3DpC8pOunI4v1SEt4buClYuXXLAaoIoQPzQ2wIUsiXfh0+61p8IglWvPe0nNs4czSIqlkvf
O8GtjLzkg4B2poTm74RsQDhpzQ5IkfXF4Y/yVN9Uu7VZRpQI8euRp1Gh1H8dA3oEZOk8i79mvhmO
1JFi6IzvyzEYPqIAuhJeUOBVvIgNA9CSYylbaev3H9pnvjVyB1T2Qncy8Q3ZC2AmZ0/aiy8+TzsC
IGkzEZ0sbRGSoGIcQ6cgrZNnnD7YS/FGrEa4bPrUxRy81N70KVWudECrsfZbWqd9X++id/OHLgLo
zxs3RpraPIYreRdFxYWugPBK8a19cpNEr0vH/Nyp3xVmlJ/tfMlJWkr8jIbEKwx4HMRvVe2SWVxm
nNUOw2N7Bp1iCO7wUslEt7FI8rpoTuz0y6gzAvOTx/EdVhitDD106GPN2ktKoh7qI0ZqP1njte9z
5RNOchxPCe8C23fo6BgWflv6X5lvoL55h32JmCzfCLR9QoI8TxbFtOG2nwHob271E3PG/Jm4003y
QO4yCWzLS/5uXWftnDMB611JcrLskqVPASvTS1g6EVSEBkbDqZ3WNgtLqJ6cp4C9l+ZQeAwEX76J
mlMnNmQkRjckX9gs9KyXcX1cXgiJ2Q/b4DaDd2HeZy8X2lrO1Hlc3eY7vfCQhMoNSL7anxZlq5h+
Pm/yaG/FPiu04rZ32aN6oZOGc9Ge7/lFQud4qsZnul7sRIH2SFg6DzZbTvNpeMaZDlp8UF54dplz
zafqQX+cH4E9MconxKQ4IkFjddb3iq+AaoNPYNeXuLpyHWvS7O7rSpE40Y0rzyMnvPSnzLzECeRS
nncexk92jXbeJAnLDTw2wkzTQ3lPT+Oj8Q6C1HIIARd/iGrGv9qnB+Gz11D8+KSxz9GeLDmTTiip
rIZdcoywHrFk8RiydtFHLIWfv/ebC6N6ImImRzTfXAz/UbfJmbofqLODTfVAPKdGjt3ksPhYBt69
fVRu89JpZI/gah04bT3vxXlDC8v8YauF3RvPGyF71ZMDOxSrKDdWPJ4MiVLT7p7Gq/zTcZlvPG6E
cuSjR0uc3l0iuLLsr1Gio8cPVFVXMmzYYav/C4HNbEfncreaf3S7xQ8Iy+cjAgjAJOAVTnH+Or+P
J540Fmzi0pOe7wrx9JQldziSJPESab1T3GoGBMTtVO6oUHmvBOXOaWE0PORKL4VAgNVGFa4g+ayr
Qn3La+f9Vm8tORy1p5dHwpmrg/JOeoZRuIRS44Gue+aSm3ryzfwB3YT5HXuUx74G6Df00tzTpSd9
9oxmO2vse1gRiL9yWUFu6+/MylJ79Dq5HVHuwOzy8q32yTSZ5icXPBhOUbUNjUf0T3PHrUBVybaN
BrlAqOSgKVLRcsseXrf1RlFpp/hddulYYEjH6ccT2wYz8pg6OYAf6ltnll979PRnlHVgAUz5kDGZ
ZP7zI7U3y/TbgeryLN7ZFGkK9lRJ3+WlDXflJvFj7ZGLoryo9/AS3tVvokSN83AY4Fq8IFgCW26H
W7z5a+/Xlb6SxxAUIIwE0mg3PKPoSbnxyg19kUC3xXu5yt1oxfGvxx/OXqh6O4ZDDoAx64owvXmQ
PueBIC97+Zx4KzjOXbonDcT78+zFhBKHbnBpWUjWdnRKtVjuQNT747W96/v8I72Knv4OdUKPfIp7
eHc09PtxJ70AIv1FaxmiOPQjh7FOsROmL7hv7Sbcmh8svyq35Z1NclF98cYbG/Trs9v+cBZHikXC
fVMxGTgJH2zp6b511L15ql4lyQ5/dYNq21/MewdxNwE3LW7o2KRcQyfYpzTC+JK6NlZFWpaEJf3m
Z2r+d8Ng4sZpT+7dpnLr3h3voxc+5zwBHPBGNj4/L7bIGXJgcLb+C/WFMxnKOlGz6ZFyUkOvXtjy
fjrKv6y64BFiojQfwgN3WXcrvlXgcjYzacJ+iBY6zpfO8IKfiG+AJKhyKvpAyX5h+DH+KO68Tx7r
a7jlbv3iRQa133ZHmqVV9cBFrvfBTuXottFS1IM2rKDn+qx604HYQx9dc7vYisztSVOn/2VbJqE4
e5LvHL20Q0pRss+OEkCBx3l2+FvRUVwO51fWqEbZyiSnMyAriVdfjxmBdAjNY1RR9/hATMTySGk3
fFqfPJwCZJ0Xbhb5W0bXY9h2exqfg33xwNPb3qeXOXF5oFzevu/37Gk5Nrf2zqKY0D+hf/MUc0zw
5J36tnxaL1D75js6/vydfUlTH7KelMovNhqO/8FReV+tlPrB/OJ0IsCPLYh82EXXnOPDk3apaOjc
UJNPyIC53Y7yk8E9+TJs+x+EKhRlD+lpuoivWmMTcwaq7FgcVGQ5wFaowlF3YhtsmLfY8q7yrFOI
TN+OtpOnPqB7GKlqwNr5isezc4w9ZWv5xaN1wNd6HV+ljXkkdpIMY+GMuolbt3ugJc6gIvK5Go0d
IN/MPE4XkWlLnzDJhxtrZLuuG3b2KTUQm7DB2SExE2vP2axt/DkUJBKnyQrN9oY7XAVsfNQ21mbl
Kj6JsUsxLQLCM12FzL4Fra8j9045HQiDErzU2qACKyH23WDCFAdTIfLW4QekRE+Rlmi5uGsdcws4
k7DNioU1pRdFt2Hfc0SWt6gMOSBW3vgl7Zt99z4+Da0P+EZ+RWJIKO56Yu5lH31E8UDVx8H0WiqO
9K55+q68U/EdGAjsKCyMO2pO65Sdq2iXiURUwkJaS432TaTTyqIfbkEucu8IH8F2fJ1+RX497Mmn
+lXo/P6re4brhMwzu9QEmZM1hrX62TyInzSugA+pL8K+kTbRdXoeG09DADs45TcB0Cavim6+TkEm
bjsFr5efwFlCBEujCf4L3g+ddggoJ7tljIeGe3LkYydS4NNOedciRzzS95lvCMgRYG/MW/0a0lFi
BMVh3EC7QTOGNslVTd8HfqN4N77GI7R/H9M5Vi5CjuUjnfSvbUss7aW7ctnqwMY0QuPN7gN87+5M
i5xlhNgTW/juHONXeWboQcxJHm40RmzSNn5UlhPa8ZbbwiHRujbvbb+pWn/hzqcMzmCZYs/n9bBB
u8QloGFyRMg7hQsvj47iV2VLDoAt+mOqs9CZJowVFVvjQhWYrtBqooCTBlHJlJ2UePNDdu6IeuSB
eTS/RsK+eSR4oDDHELd9YtXOqHao975nX+WhZrb4WJ/DA7yVypP9ap/z8HBUZiMJT5qHm+Gjf9Y+
u2My2ATBhx+EsxMhzvKbgjax89/uzcQAt6Y5Uj60+/YQnZixhr/KU7KxnuDeOAMF//yu/kI8Ytix
xOtslC0k2kJx5EkjXOEaCI8LZT9xD8io0C2Jj8ty5jtG/X56DYrDBL8QOT2Xjc5/D+d/b6Z7LMWa
elRp9ywooO0MCefiM9iM1z3rLn2Ki1OYW8naMLRUwg1gYdLQBBMB4yvIpnph6OYwJsLb0G+KcCOv
5whmoniZeweCbH2FQLRShJnRvSrDnqlpjg5tclvBY1toMdJ9cDgOzqi6AYxou3HPgYB5IYWfO/AA
fBVvUCQLwWW1LKwLboQ4e9a2zY3c5xkyU28nXxHydLYsN93mH2jbwsbORDdlGpw9MOAYLZrSTD+3
FC61B3DWOCcIJ23xFL7LrGOc7lFLMuHi6nECTklecRdpfQWLaecXAmfpf8o2zCq2M68/RQ+JdmqH
neE1bIgGqVtOuGHJPvPrcjJOXjkt59WxmJgRlVvOaP9G13ntNq5t2/aLCDCHV1FZsuWcXginYs6Z
X3/a0Np31cbBuUBBsELJMkXOMEbvrXufeHYMv3hJf0KbaGrGXKSNG/edSoCD5YKtF2Wm/J687lva
p90TsG3XQfi7G57Yw9NQ9N6vYjre/LWGY0oRquQv2Ci/47f7ziSnA1pjQhrIgDzmHwsBBtGKGQ5m
KIPr8Djemr/5fc0S5+B8o6OsN2m0nfVDEJBixwlnvWF0wnHGDMuVlG7p9U/zNi42XbMuZjJ9QObS
pNrROoye1nWDt21Fv8zxHVhO30yg2Px/5ufSxfTAwp9Dmqdr9QXk2kVhONLpTAHfSOoRT80mIcjW
IFEMoOZq4bxWVjCjtu1jCuRO26R4C4p99JFVfn1XPZfl3oGBbVLZ3mgJNbutNxy05G4eX+BKkPWG
WigIWWzwUbb9V0qdZ2dT3kEhS+WKrUR7M98UB2ul7CkdcS6wsqvWwzN12TnGdrVKH507i7H0oh+Z
Hs0XY4sK7dUAAq1grvcHbIg+EIehAAUeIYjxk2EjgdiP4cvyCBq3Nz5iMKp8QNoQtLL2LnVyEtE6
P8FNgvidTpVjH8JouzSbEUFK9GHf2pv2SBp3n/jNGy66KnkmVxYv0ieWHmJr+UeKvLkb5jsa5jSM
RsIgnTUlS5YbJk1fYFK0jV+oXGxoY731tCmftTvlkF/qp+yBSd3Dn3NS1lgtfmgY4XKIG9xcNBxi
n7H4UTUvyXG82EhYAz/7DV7V15m9LwvvQ/1e7AixXi8bqjrGJ8XuDmreqjqS295rvo4HstgEG+XQ
PceP/DnmOtA2dDmMA+5bBAYM12CFb8LLdFPsdGySFJWkQxcDk2Maqlh8NU9cmtMTJxkDnl5vrUfj
DX67cgGsoh3wKRj6eSjfoQAYL5iZOiKvYaUX22yiJwvLcU27u/otjBPBty41IXplTNEce5Y7+R6M
FLGSWUfPZTsHG4vhZVw76bZMwX3Bd7vRQlShh77aEW7Xkz880cvYoiJDRGqnnP0rkPH0H4jmcYmy
Jt4rfcUgQ03xNCi32g0TC/lktL44eoQsyOG1oL+sUmL52CW9N7/xY/6Fqa74pSF8z9tzxsirjpgU
Ccoo2Si9tqfmt1E5RZjSV845ea7Mlfvgol4llAfyMp0lSlv1ihbgkDAorZQnvh3+RhAsC8uwV/3U
r50b+4JMyFdP7oPk4GIT+7GSzTqgDtGgg6WgtLKSk30aPudvVNwGG9E/9DkOcEamVVcTLLgbxxdS
ZjVjQ8JuhDHkPnxDol9S2XVunJ1Kb0RlbQsE0dot/RrJKMsNCHQuqGltNX8Rh47lMN810RolREvz
ZNMf0dny5vqXe6pCP7qvnjM0y1vlwOigAm/cNeXZK7fLuEdTrG24DOo1PFr9ybwLf7UHMOPtt5v5
nY8s4jn7JR4WPhrvqb/y+4Ytfzs1q5v2Vd0bz7QUlXX5qLzbD9N7mOy1g27tCF74blmi/PRrZgoK
cc9KeOh8b0dv8Rm1O0NG+9gcI3JVXsNHBgVbFSEaZsCKtKdLeOvejHv6DLCHPKGT+/UWh/Fu/E7v
OppvCor1FWd89Wy8mzR54sfMXFfP7hfsZIviz6l/onmy1HI8G7IlV/MT79HdN/fql3lKLx5/a+O3
NDivepTpZflodkYordaWQgN10UeazBb65Q3qN/1NX+eP0QenXfioUmz23Qstn2pe5+fPT7bVKRWG
/bQjWbP7dcZV91xTFPIjfhGfMQZLtqofk+flEW1AwaqWEbwEsHfASjpzdX6Jac47/8k4oN4ZHqkf
MnCiXaA3+pgHa9rKNG7RTW2y3/nR3kb37UlWyBMTL0KAFRKSZwqWp+42v9i3ypqvNPmouLBO8bZ5
qO69g3VHUs7dtDO/DBqGSKX95KTvrTscUt1b/MqlGx3jdXGf3Y5A2vbzdMI3ge6FsjzLzvu1dihI
X/b1LTEAkNnQ4VFmoTD/QB4D3i/+iP61+xhubf5a2rc/UrLFJnqmS7mso5NirZBFx2zXo1XxDNvm
wQ43Z+sPCFmuL3svjNT6wPf8Qy0mCjdKu+stPNMrhG6cvghvqDrQRHSOy72hH+wLS8y0fvKO6iln
+GTqqc+cl9Uxey7Jp/60v3isB5z4yxDBiaK9J8hpWNm/Njf6WmPFFrMiWtf63dhtEjo186pAYQUl
kbIo8JwQqwhXvk/ZeUS0zo74qblH96nQcmNHnVMt/2T1XhlPuP6GZaPpO4O9O0L/7/rMOyGWdYEq
9H7zMj7iGOd94kI6we7JPAXR2vrsn/Kn5MT5SfO6xHZPZRsh5mN3oxzTp/6Aisq+dvnZNT7o52he
jwdW6hVDHx+RGZMNIsbMV1rYGDSKG+2duu7vxKrqHL4UgGjhPa7d6SOYD96l/owOXFoL9dQ3NCH0
bXDQ9avsrDDdI5/bVN4lQBGLHu6lecPonI+AMdaM29MbJjCCnNRj+IKiQznb91QFOgrwH8x0T2D3
3HuEZffIXO+79/pVXTeso/GkfDJiY7cjIM3g9DHw0BLGQckT1ZBZI0OjEO6z0NTqmxCT0T2rbOdO
myHv+CXL4+Z+fmofrbvx1Oyy9BCbvsPK9qXZMcBcyAJRTt5TFh7sWxUBCTMz5Y/lG9JvuEYUcwK6
x8inbNE8UmZh1TtHvuHu5p23ZiR4a5z19EKvu3lJXrxnNqUdaFwmm+eQbRDLrw0JI8e3DON4tHZY
11Ix5lFvxfqElur8h/wK7y15YsMAdtUKd4LA3dR3zW3CmoNtTe0H7QbH3EyD6Kf7ZKcaD7vk1vsI
HhuW2jrTwqHL15G6r9lcYhYYT0V1m6h7+9v+TgFmcKg4iGfHWVvpnjZ6/Maeqn8zZ9ohG5vGlXpx
WOxiebwbf9RuXz4m++LW4MLsfedTuWOmy41LHr7XaFgMTi6T/dS4V+dzN2ICeoiz+9HYE2Rb02pl
Yfpb0/97ZQ0RM79+aJjWqTZRW3kOvyegwgFlDp/Lh5E6czd5uR+BB2r+lO765pXEbKZJpqaacpqG
WnbPWQb0d3Lou1K8otcUriiC6TcEqO/87IP3mllW8ThDy7Cx7aPznmubajd+xcWBjGIE2SfL9qNJ
NtQYgsxcBuRFkRVNmG9yJutIJuDwcd53v9NOP0E0LgfpLVhP7St+2yXcR+XZDYgRX0fmujT2ZXaD
SwUZFSMf/PwSEZ/Dps3XvudjdK6oZSyyhGV3Q90y9Nt6EzFX4dO9J3ODRe7UXZyDS9t02BsGMtQz
8zRt6W3IgENizPwA2tKYjjUiCBus2JYVCR84h6IcIBnFeq2wEB0OfQmOlQL5PmBtrcvhr/VNeqlI
71NOw3TflQ+xZLHf5NXeKBGyE3CzXpQXBUbncFfMR5duFz3IksbEcRpujOxrto+mi1jsZXYp1xR7
liWsy1gLsUiAvd1QDGHJzrJb37gx5MsVX8eSoNU7e8ouQFQH1WAmbHVtE2xA8fDNfPDukCf1HdpY
v6NhXRKRBWJyBfxBKz9D80CMjTWh4XhhYI7tw/Bsfw1318Z+L93+v33+610C5RC/5Jryjxbg+rrI
DaU60qCH4z9MdpiqPmjhcWfp0eH62IwTeOt0wC8CSZV31U3eUxhLWq6ESqEoB3WpO2LF7Sml8JNT
oagfZ8061M3ZVXCir64PXZ/UoQWv247S9vUxbSl42pP/cb3vNebWrWuAOCYS+zzRSaub4h9tFK39
9bFGnqhTeLTXmxnS4T8//X3i+rp//otr9gWjeTx068GkvXV9UZ65BiOevNH1pR3Aaj8W1u4g1N1w
OExAeFuTIFah8hp8WE04vY0QewPQvTMaID0Rlu+Ig9YuNvFzCui3Afg7Cfk3dPnWSqEB40m+ZOCB
YTg/GOCCdeEGm0IQ9mhvQE/D3JlsGq5XQMOTEIcjYQ9X2VsgLGIHPt42Q0+XhsO0W4RYnIMuBg0X
+R7GQkuoxrORqGtH0djSCPPY7dGJZkZyC3nhLR/gIg9CSMZxwtR3pSYLP7lq+2mfg1TOQCuXwlg2
hbZM5tIM65BvhZxZjpGlDjiQXIztgJqz8S7v4DZ7QnDGMUGqBL140M4V2Io5bdduM3/gCmlBFLPg
6Ac7XwVI0pSQhVEGYqIVZrSF2qIVivTcI2tsRybClLTgeVSnQ1ZGb0OiH6EnrMRIQnANPbSq2qtg
qkvhVXNACt8iFgbJd43w0quJ8YsReS1mgphuGG5CW/9tVeTMAGfZv2tbsAiKX0Wj6uuL85Pk1mfh
Uc/IhKZdgtUmhxydBqDtUIjbxFf4pjC4B0PT1gQTMuApauWubKF1L80ljxDbIQicix93KpINCIx4
ih+gKHctarFmYBuQzCF53wDOLeGCK0IIj6MXcLHFQyDs8ASIOARGuP0GXHFHCONFvlCJazNQxtbX
NO+tQjkuCmMg+MJ4zSHftMIr14RcHoMwD4RlXuV/1ATlQ9AgWHembCSqxDp69AIGTA+xRs2h6eLk
NunyTd/JWJMVn7Hw07XbpKoRKZQuogUhrDug1iPH6XY6iAEvWm5mPaMoBZXdFD47Fm/afPxFoUlt
UxeKe24BiBKuuyWZoRmX2sEx+k05TES7zAtq7sijHkxP0bDLl5ozcaONGnXI+oAjCnGk8OQTwPKN
EObJK7sswpx345kBuuD6CMZIRacBm14FUj86HwyB1R8zD38SwdgXArRPBeisc8p21ND0WhnOizsf
ofNwlQgQ34SMr0DIjwWVX3c0iBrTVja6gPQbiPpWjeVfb5I3Jwb70Al236keVcHwDwLk7wXNr1I3
DBOmtgRqfy/4fkNA/g1DWVLl1kVj96+PdwEn0joYKEbooYuhPUSdm6H+Lv6MStqfSSkmMUA31p6E
uqhxHu9sj1Z3z5ImCcJpF4Az9GtEt6VuojMkSWrqMnUH4l9SCkrJK5gt+2RzAIaa6mHec5oNkm4Q
Egi9hwtxwmCYnPuYhUresuorqpS4ms+4nY6apCWoiAwYYsO9ablk+9GGiNPxJ5eMhZSwhYgso1Xp
ZGRK6OmOrNzejyWbQZeUhlbyGiaUquFAkOZ3s5gxG+D0tSHewUzvJsIeRkl9mNIZ8XPPGRxBT8kk
G6Kk8RkTFpFLaoQj+RElQRJxOn2rjvo+TXzXYiLfKHO6QZb91Zbs7Ukf1flqZ+PimpQcFfOFHDjm
6qsECNo9ox5i27xAg2s1D1OuALOh3Kgb9CrJfNbDCHemqRxHFhG65GQ4kpiREp2RSYYGJroT7FwH
VSSJqdZAg3QKsSUEqETiub73tG7litmyFNtlIgbMTsOKOYgpk6SZi45LUxe7ZirGzQAHJ5BQyQOi
ZkimD/ZOMXr2OD4xo0WXQkygKm7QBldoiTu0FJtoN6ls4x3qE5GYSPOKDSiuUnux1JWpphTb2c05
Y1XxvoxvuhI8wPigTyEGVbSI4laNxLeaeDTJvXPAEFm6b2pKmTIQn6uNQ0ET52uLBVbBCutNYlfA
HNuJS1bFLpuM9heA3t+5s70d4YUDXH1q8PkGbre+TsVzq4v7FvubdsHmimRAA/ztmuyXxK2ri293
wcAbi5PXw9Jrire3yahTcJmhlMP464oDGOusKP38VrzBdJxH8QpneIbFO0ysMdileHxR+4cZc3Fb
EoWM1zgQ1zHJZsrOwIisiSNZwZoci0c5EreyLr7lRhzMiXiZNXE1ux2XYlbO3dbrWUwXND4GW+mR
QKt+q82Kv0RhsCWc+JKKZ9oR97TXLAeAZxWk3+w+F4d1QZtnxHLtiPdaFRd2K35snoKNIx5tW9za
ObbtmLYG4++AWm5NoPalEH+3I07vWcrULQtxU1zgnvjBVXGGK1jEbfGKV+IaV2ZqX3qg0oTorNdM
pWiQu+dFvOZmjXoC0BI5De6yr6ohOZZTdQyskISWgiWkl2PtS8TBXomXfQhIkArYhaXki9BBYwuD
8GREshC6VA0N8cQ7zb2hVcomEre8Ib55qHIjriv2foO46h0aT5H47Cdx3JMJUNI/xCsxDKvabqtd
WCDhc2zrlriJNbpWT/z7RU9/P3ZMX2foJ9UFo0x69fs7OP9jGu0aKIAYfMiG9KNXTSgBivACOgpq
pRAEME4+e1nrrgM3p8kJZaAW3oAOeEARAIGQCMIeJkEsdAIVTAEosexYXMkFTCa5oAyEaZCbt7Mw
DkxgB4pQD2Y1xbHVlT8ccbbsoBHI/BnfZmAJgUAThJ6QXzkK4cEQroIOTPlk6RCciLdDDJNThWo8
9+wBZLACKIqDMBrK5A48u3M0lv55FopD4LCsYXVXjeTL4wJtBZ+VwNrwc9Ze6LgWvDf0n3LwEDmY
CJzluZ8IOaKLqWGBwchQo2kkL1gvZVOD2a5UQjHncywEikFYFJZQKSrwFAWAjCxqHxawFTH4Cg2M
BcuzeucCo4fYhOfHCO0POBs1u69uk4HBiHIy7Spr4tRbMIzRPKhyndwLTbn0fP51JzyNErBGAGBj
FtKGPVKNWc/C3zABcYQz1aRcJzW2dobN0KD/UYXbQd7DbpoAhgXxcjRBe9TC+CiAfcB4Yx4U/gfk
JmxIwgQhYHXjCiUkYi0g1BCCKG/DUZsPjhBFGtAikN28rVrRpBfqSGHe2EoOZyukvWrZGBlV7Y81
dt8AFnhZeIcMej6xvuOAVc8BTJNDfSb+z3xcdBvfLWB+sk1PC4uT3fISJbG5xQG+7D3tSAwKhYmA
s1Zb4KhEFs2UWllpwlhxgK3EFlX6qdVr9jl3JDlguJ2xkkLGgikzo63NI39ZHHRX483kMUuM9H5a
4bt4gF4mgC+GkF8yEDAIESa9wXCJoL7W+KrjbjI2qgIkCrfvanBqGNlOfTInM3yo4B+EeuS3DVJF
1zDtrVl3H45XjefcI5DeY7viWdVumD4K6waE27nFKrxRhGlTCN0mdl4jYDdgUIiuF/6NKiQcW5g4
bAjgprlfsdByDOHmtAB0NCHp5MLUgYn1bqXKb9pxQC3qpB74nQgMT0NGI2u69i0XQg9k1ds4qKF7
seEeuXLXud1AyOg4CkL4cYT1UxuPqqB/QACFFbU9bVeHrrp1y8H3OlZOcL+h10Q/zpgHuBy/ADey
8Be+EIuxbdFV863haLd5BINI6VApbE0hE9XCKOrZ9TL4e/W96tFR6eKy3VWi7E1q6EbCOQoN9F8Y
Nq0F2JoVsvZscYjU1vxiCiVpcmO4HkmrbTyrPtVqvilb950AT9hKQJZSoS1B+kEpJASmGRRTI0wm
labZCKQpn5LWj4wR3aQQnCyE+enJHnS20Ppwsg3mjy7SMZkUOT/NaOfU0GjWTow+zYINFsdINZrY
ZID5VpcFWkZX8Jfed8Cl9BFLWaTN4ca2MIeOQ4xMcQ6TbRCw1VuM9BEoHmF3Pb1avo3S78FYDcKz
0oRsxS6aer6brmO2HQdDse80p6be1W5TsFgKuolJOFkuTQpDyFmVMLSYtOAMjAeuZO+hrc4N6Ja5
l4obWkEuHjROFdwxwFwGgK5ISF2ZMLuoKTyDn8K3Ac3LEK4X5GJqIKC+0r4gNtl0N6zmFb/t1HMw
061VrRwVJOVGgGGGZd/b7IaOmnU/ClEsmV8SAGNemlA6iMg5zUOFA8bFrrubZHy1NMX0I6GURZ74
ZdsXzN3TSReS2cUUqpkF3qwWzpktxDPDnu6HAQaaKTS0wEgohQJIM2xqr6ES3iyBLJY1Tk7WpQhy
2hvO83ztku8ezN6XK+S1uYM/BooN7PQNf/iycls2bAphJathqG8dNflIjZRgdosj1AvdrQTzZoJ7
0yfU44PRIS2ZOb7ChOOiCX1DC0564GWvKshQLGzdKRHAjCtUuUz4cjmguayz6PWp9F0mj9o0X6VJ
tKQPbjC7maTO10Ksa6KvfrKOzQzihixazg7XpK3ThLh8kLS6bCvC2aBpveC2FSZelDyUJLbS2ei+
I6B5RkNxgDwYFAn01YWrpwphrxg5upAa+20o/L1OSHxKyebCrnFtzfNEKgUVB0/IffmMHtGu7fEm
IqquIp5MShl4vHVEcbEe9Bt7MhCsLnpx6IUN2AslMAEXCJAt91UhCPZoXBqEj5awBRsggzNDr+VF
8znvM+IVhETYt6iPRs+CqBgE422bRvthWG4WVQfv46L7m5bq5AndsBLOIakrGwvwIUFFlEZBIRrS
3rGEjmiCSbTBJSqqurbH1yUM1SNAkJfBBOFVDa2z4kPZK77PaG8Kf5GcaPqBIBkN0IyzMBpzYI2B
UBsNC1/D/GJkNlZU4hz8pEJZ1TIdhJz141Kq20kokOyCX5FmVCp0yKV+jHRokTLqO8KPxCXRxrd6
HOMNNuL7EmFHpaMwrOZ636bZutaU4FFtcIjA0KMnC1w0e81AVg7LwWjxVihGfGJZeE/FZEFsAXsL
2CUD5U9EaK/vFOzuin4ktsvI14EwMpvOoL2mZwQOuOXGjj02tK73VMwWF+GVskmzcBTupi4EzgAU
5yJMzgHhe9+q7HbAdeKgAqQnBM9ZWJ4Riupa6J4ki9DnIA/tfgZaGD5gcaiEBhp6cEEdAKEqoNBI
iKHp/OYIQTSz2w9dZVtXbVsAo4GQRrFgHdUOY0wGhLRTKQolMAOSEnKRDlArF2JpC7qUS44CUwBs
DULreyN8U01Ip6oN89To1S8DCOrS0NMAipo20FFhoiDnA5iaAU6NhKC6INW/ElWFrToBWdU01nAV
2FUF44QrHNYJIGsgZFYLRCuFC0qEFL9CA3qrA8a1FJ5rK2TXVBivi6F+uUJ9ZW/zY4GBzTX7qRAu
rAoglvntPRdiLFQiVlmXsoYkSznTErJsWIOYFdaseeiFPBsLg7YFRtszNJxzFC5zgW8fWm0s3For
ZBEjJNsGpC1TF60JILeO0G4LbfgK9IQEaZTiZcDqZBY2bgkkNxJa7iTc3AKAbhZ4z8WS4F8Rti4A
/tkH9xdP2bsr9N1FOLxAN136XYq2tmO1RJBTfw5ge2Wb4ZdC8p1tczl5HsG0CeuWUni/A+BfBrrk
5AoLOKygAqvggSvhBGdCDI4FHQxCmMkrvk+nbvYt8MKucIYDIQ63dfvsgiC2hUU8CZU4LI1HUzjF
hRCLM9DFDgzTHRpVXZjG5FDnzHPUeCbGvkLIx2EqDGRgyI1QkR2UB4ZwkgOAyZGLk9MQhjILFfwI
rJLUuMQnz1ZvgLfMUTYPitnHPpGCflok3t5gbXEMS/M7zhXvEifV3aJi6hx1Y9qS9VAxAuN4AfRs
pKa9sUE/ByCgCTCkZylUaONrRHiSCyuaHWGNtpd4P6el6xC8guXcuIuBSB/O9AhwuhHytEs5ml3D
vLIH58VDfJdj9cPzYs4bq1L+FGa/G23XZuemXJy++QkpvIF6RSsxVsay81BiLELCroWJLVX7UijZ
oQMve4wgZ48gtN1pMiBe0SO1hK891ywOHAVFcQBiazXrjBga9SsyyQHECaPbEVh3qLwkQu8moI/2
MkBvXcjeOojvQFjf84j90CBgid15t86FCK4IG7zUKDYb7V0j1HBD+OGgF61t+9ELVlz44voyYuqw
G3gFLfRxRlICa4RIrgqb3BJKeSe88okZzk+EYZ4IzbwWrrkyqd82oHNDiOce6PNEGOiJPX2qnXKr
A0dnrr0bhZZegU0ncpsUciGpJyDVM2GrJ8UbtFdnHzRwZICvu8U5BcUeJkjfyRUTPPSIThBTOPsR
5me7/s7CggXpNSihlJyG//vHaG7ux04MVVfmvGeVyeX68rB2QMmrFLxXrGfmNRv//0Rw/a/YqP+K
lvrnx+t///vy/3r+n98hv+i/UqquDzouHcZxpynjH35lhEeCmB8Sa4p/Mj/+Ru40/+aAXBN4rk9c
H/t79/967P96SQBtphq+tSbYkEpmb66BEUFaQXi4JlL88+P10ev95UrpV3JoHwSaPrI/KYlF4oaz
C8ft3/vKEvy/+9cgF3w08ZuTL9Y+XRSfPLtWhwGcLscs7Rb+SqU7mEG+yqrZ3QeTAS3HpXuaD7V1
jNTIOi5R4K49As1Yr3G3q5f/PJHKSxzbpPOgGPu//+H6sutdhaLQzh6j0/Wh2DLN46S7ONl6NTXx
L8Ptub7u+sz1pswbfjmbzockNjBu2wWGrkR+7/XpTresQ6l/z6ZuIRj2BtytNlqBGIrYiYUDlC2h
FTk1zfwgYy6uK7q/ZtI9dgkNmqGZG9+WQK/rjX4N+IrKZkHfuKAQgTpDaPzPpKC1KFyL6meixaeU
Cdxs6JhFbUu7UFF8Ui71fSwBSomAogjq5nSRu9ebPB+RbvdO0+wbUhBLbcDecH1mCEFBboKq+M1G
Caf99/9l11CIubePQYUtLr2+w/W9q1AR8ogynPhz4t3f3/fPb7m+7T+vuT41dXRStLHAFfrvm6f/
frLrq69P/Nd7/3+f/vsOlZu0O69vD39f+1+/s4zdfZw2p0xjAQwzi+HPzQEpWF6yjkLvcTQRLhLM
4W6duTunlJ7BSUHPGNyCZpgSU7r8TE2t3jt1QFegjA5OOhcHO0qas0Kq7tim9PG7cD9EwybpsgPZ
qDpEf1BeIFbAGyufQ6P+sc2IELCaRnyTsdSHpYnPLbLYZUMqUGybmhg9S6KlrbVXGBMEGBhEg9fu
Anofik0poO0aCm/eEwuwEpIxQxphBUhnVXUTdmmwrsKhxqxEs34g+NJvSJL3Qd8nqxaGR5H/DmGs
AGRGA8VaYN2n811PiW6NXR51kV0+dbaEO0eQQTSUFANVsjWLbvrdBN2jfzTDQz1pj7pTXFjetv6U
qQgR4mSfMQXvB1trVl0Bg0djX6YGMXIqFz9X2d9lWslkFgf97aTRWOrpYGoGbbpe1OBZ6B2HcprX
QYppK1HQEltLtXBpAcVx0CrD/ZgRSrqV0tyV9BaD5BIFS+aTYYuERut+rDB1N0tSO2vd005lNPbI
TwPE6G1wDF0MIKrjvabIKjv6IOuQLL592KPoKVqK98pn36fZFlT/l+ps0yzraDRadPTT9K6t2Wwn
VoWGOsKvG6AG1WmunUzrw7GMTz3tMc+2FNPMWdtbNtrxiFgyv7wMKXJDJ6tfcRnk0GHhnDRdGJKH
QZ1US2OLKbBdAHIwPihmOR1qh71DSA827eLm5IzKLX2CZuieapV1scbOtCtgmMxt7NMMvh1T7Twa
roV+rE82nVveKJ1Rb0cruCi6+VXUUrfl4yicwhRHdGWlJCBcswJjTBoUf5wsPmXBiHE8rJWbqKCG
xnQGUyhWOCaZfhtCGTHUofGblnJAjQRmrkKyB1PtTe2MXztV9kWIuYL/ekM5gAsmWu5yxX4c7Ga6
o/aohyzWUgsFmG053t6BR1NTDDkqpjrjmkrTg+ayCyo85eQEj6k5WPcdqc+Wjos/zp5DFig46gt0
u+b70KrgUrrlNdorocY2YdGTvQmMf1XZ3TfNQNn4jcrGrdnrdSUmPqPPNlXCqGbk2kJzhTWrQf5H
jAS2LRx1TRtL35Sp8x0OTfRSUt4KAg908Bhv6xFwW0BddwuX9aim8YFi5rNem8Gh5ggpnqFQ6iyt
Z63szlnuoYFzGURNomSgsFn7wYjcfVcFN20UN0fTJGx7KAl8mzCYY8Ka2uG9zpoPteIT5BUi2Dy4
r0rtro0mtn4c7wEcrsVS0OjnHy21lZsmxiegt5TwlEhDTYMOK42RgSdW8BbFiKqXQoWpE+UsOvEA
d1FwUy42tV6uD+gRyjfbNRQV6qHwMPiG/clEYTdi7GkbkEoM51tjhMZXKQD8YTfXX7lN2aAlRnht
2MD3TPRtGqU9xC9pu3UWc3zMuwaVYYJQhmOLgLmLlFvW9AD8NES3c3HqnDi8c3rm5JC2kGnGIUnf
2oebeCpqmAL9pZ4+z2bc79qUbbgWORahMMF3Rwmt1yyQGDryrqnnc9V9chd3FfjAxcA9G/Rc3dMw
IIuZCaugMmWFiKaGMdhay0QQnNONT3050rYcn+qWrPh0iH51ozf8mmLBtrPQ/E4asYW5w5vSJUbj
0osTcfQ8v8EznbV5B+8k0TfKcOEj6mu9DToUo5Q+zKklExxGJW18lLDTXJ6KcOxA56EmRcixWxTF
2owJpgpoQHmK0thurfygG4CFLCW6lBkr0WgSEgLdu22QuN2hC9VLvaALo1n13C8k01fD/dgSyagT
CbqaK+jkgRqaR1JTvhNIqRTaip8pAUk4NhHh4IP6oqh1y1Fv8CBZkDLrDkY4ieD7qXe2Q9JTwi8N
CjyGIxjQArNFPT1OnY4e3IypFivrRa+WU4e4JrPC/EZEZpy5TjnE57Ra8k2T52fqpBdFvQrQY3NT
JjbI/dppdn2H/n+clvQ4N3zR3tLemmEMnKYaAsoI07uTogHJpumSUrc/jhWNldzFxjUlBqbh0juo
U/o+InglIOg9s2mmq3Zy0y8K+ugZq4WtY2FSGwNiNFL4eZjPfZNkx3o7j/l9VmmMqYX3WRUtxfwO
i6/dvKSuGqOZqR5tINbFAt6+tpmZc8X5seVSJacZRll+bkYuIGp2rPaW6StQ69tRnSugOfz1CY53
TcWS7eZYkOvoSfNaS0Oq69UHdDl5jRABCug1RGq0gdvRZsYGJY9dn1hc2Hi1Yz6VbReevMh6izPI
hkmj9sdeCDaj3GhjipkiLJ4jJYqOUd54x9mc3iJya6j0G/NRY7WHvISbRrHCDeEL5SpBB3VK60I7
1N6y1qV6GLT6bpJsQtVhX1Czj3TbUtupAvm83uj//nS9+89HlP/QxjGNuc31geEaIDbJJ3dH7UlJ
MyA/DuGBLt5ydJGv+dSdqmIG/Nw0ZNiPc9odXd3lRxrpZNzahUH6igKApPF2BUzEvHk3QrT/mofO
87qkv96YLqeCLjfXu5HiUkFnw7Y2O4Kb0+AjNEnI/edDGW07LhtinO8jOcNTk/mgIyh0ZXO1sLmk
qVnroEtKubn+9L8eG1yPedPGYNTo1+xXjpCiVNSIQqNHfZlat+E18PCaT/735ppU3sdW6Kt0nEmO
ptm5/5tgHaYhe5ZC3V1jqodr3p1jIWW63o8lCHGpqcZ4mbG3lSFFVy+R1Vcya948DJ2rHWwHYpEr
Nwux8zQV6swf1VFIVcBij32F66wprZvIKRkgbF0/zn1pHK8/NaqiH6vRJuNbpxQbCiO2NgxZi1ls
Obh3/QzXn2y2umvbRMIVxefKqrVj17raER37ENnBwaqhmegpot+QOBWdcqU5HyLjgbZIeSw0yPtR
4gJlawm7YJ3HXi/3aRsQzeGW6joIFSw7TmscK10zjq2REH/CHApDHPUBsVJ4k0Anw7r0nAJaAMSb
LICmUCEorejWza2p+8bAXoY+5l0VBPFOy0nTQr2gjJsuVv6Mso+53vTykzYGiOkX0OT/EnKdInYJ
iKAg0jRuIfh47EsKExpUr8pDiJvEKJy5ob56KLtF2030R4+L3FyP//WuQUhTlktoWJmGAPTkO2Dl
9p8bb4Kh4qIV8InSRYGbsSHSIwNR6bgrexQvNQteT0DCf0/A6905wVNOvGiw7lv3f7g7k+XIjW3L
/sq1Oy7IAEdfVrcGjL5lMBgMRnICI5kk+r5z4OtrgdIzpVJ6ktX0ySxD7KMDHMfP2XvtR13vvxUF
nrpunLSS0RjVy0CVbzr2eNZ9e9PLYve/UoPkb6NR5FEAIxxdEu3hWfIu3xn0rIFPxqs8XsQLG3eY
+jJ+D9hARLQJF8ir4Tku3Ev5RsLXjtGUikgVpfZUC8JcjiiIZzia7H3wNH4DL/Zd3jOx8J6CS4rW
Y2UPEE5n6ScQxemklCvankwQC3xJjAKGO91YMASBbh0BjmQafssm4BgIkiWL+vgIT7rqAb0uW3UF
1THo1up5vG/ecz4dkA3eGYghQBwxA/wmOH01sg3nzY27gn+PNz+s7tQzZjSGhClucIQ31j5809jF
YE91+aUROQN+Y2WHd6qJFlTOlVzhCBEGkSLviGHA2xaARi/atwcAVovw1DKOu8NmjNDiQhws5BNs
59EEmnL2w7t/EnvUaYALFvhjIRIkjF6/F1zOkpn1aH03j+JRedG33iP9eGq9GjsWiXK8YsGemoFl
RXyLnod777vEG/7cw8BuVv5eCzcGBv52BgDftNhILo1yrjDFQk6+Bz47Fmy67/IbxwEO+JHpBFOj
fbKL3nBcFrPMW2jG0q9wFOCIRW+BsRfAQ6vclSEjrBnyOEBR/YlKjHUDSbz7sEdtsZJvPkT+84fb
LJsBqfx+wOftlFwM10a5du1HJVn9gGs/UZH4efavrE1PeZg19X/+LRx47tSF09c33//zb4QnqqlS
ThCthDRVM02L7//AQC9K2UeJrmHUVLeFgmRlEX8qu3wdv7Vb/wzlNEG3sFS9U2jPh3RFW9HeO4fx
nSOEuhaNXjKxXQZrTiSIR9m0IVwdx0NEmJSz8bITzM6+gKE615WV4gpm7NQNK4Hk7wbRBGXgdfyE
7rdMl+k3KBwHPKDr4to9ROf0UlwbOg4zMa8+oi3E2lvyamBwWXXHZMu1Hx2mygGLsX6tE8/GN+wH
FjO0BmtkM9ipkU/j29cxNg0r0c+MOWfHDMwbytLRwB3VXO0DGGZJN3tvdQu3XX5U3Xfrku7B8Qaf
GBMwNNifOKDMcWbt2KXNAaZ9i94QQ6rf6Vsjf+0fGSxcSt50rDawivkOZzW8BgVZP1KyDYZZb28+
cMg2jB/PiM3KZyQWzjFfHjFK4NWlN5zw+m2RRH2zQ4rsdfKGVn+pPOhXKJhLd+F/jG8Wxm59FV6m
MLSjuDn6Ity3G3UdrIwjvlDjpSZgbAkiiijbBzCACJ7T5ykyFNcLyqYFcmfMkVNOBW6At2gxCzeZ
Ca71jjNsuJ8QABddnX0AJgtJ1LlDpDIL52tglsA+mWAHGAh37WS82OFTAKe+0M4MK7WASmdPixy6
+ERv4LBFxncc5lQZc6VcQ2TY8BT9pX7SvqfpplzLV7bgPFQu4CtzW34bdu439pUrKrcltfmaZCWa
boAWjt/MF5SEKEQX22jlLP7hyJ/g/n868C2haoZlW64rjD8e+IDsaxRdoj8KpzviWQrm0xrD4fVk
uzcxKUzJK5lnL9hmUDZhNHrCkVRPxO9Jq/wPD0b7iwejGQaKZ9VwVfvns9Ak7NOq3K4/EhR6N/1r
1E2QkdcBhgC5wGzk+jHHZxdBx2AOdl809z4DXGyWT/hHwvuvh/M/NaZC2JbFu/ffx1Scg/z7x782
dfKaff8xreK3X/wtrcLWftGEKjRLt1xLOK7KUvhbWgXfclzDUF3N/imtQvzCb2iGYzmaZaiWIMii
ztsm+M+/Df6cYaroIHWNL//f//Mu/zdYx98W5fqnz39cpC37p2PVcPiPearOY+Bx6fYUZPHDIg2G
sq1QI+FLsTFeorl9wcRjqZeBweRK9fJTRSrQAi1eh/atQVTjSmuZZ9GmcglhaBO4AyTHpCen7C5O
DqhbmDdnigfVQ5a6iPUNImEcvyJaOtgM0XtEQE50CFJAsPlRN8OHMrOPfeQWM7OXq44yktkjxPjc
oebwxnMoLYeIu4emN5bpGGDhyaEzaZ6/9kG00WzEQu7kzZ3QyTMqEbgzZ1av7XiwK9hmoWwBDSvG
NtbBuyuIgCBB0nzRzE+Gj7tMecnjACtWwGY5so5M9qBEjZhxGzbjpDUg2sb4lonoMxokUL7aPhYJ
9kkhtRNtwXVj2N+7AY6vm3JS172ANGusMYscBBK+GJG8rvSrsmovjcF9R/XctdOPfhjOSlkt0LB+
DObcBh8K+IwLNDNvO1QebQstqCe6Q+zlO6S2mKwlYaAZDQAV81WTHPIMIFmGst1EolKqG6UfTmFl
YxlRd6E67nJXPbmeeg0U5GHZcCKO5K4XyyrVrhXdPMQKixrqWWglBxr0nxpAfVcJ6f4M59BpL4Jt
aRsDK8GAhBg6d462LlepjA9WHL1q5rgbep5mnB16rTsHqrcR/saN0efQ0jNEfKAePxnRsIssNjpV
jLYs3FaRcteN0QEhKUdFeChwBidIWbsW1gB87NxeC3IQzCbeIoA69oiwctu6leACbWU4qaN1aIZn
ldztO9cIPvWU44CW5E6awcaztJ1XYk3IsKVE9KxoKYKNdLR1yz3nNfrsRGrI9WAENvot7pJX30z2
MERdRzsVgbkuGshFWc18FHhoBXeJd1jz+mtbs3aP8ZsRJ5+mH3yWjTxPL2OhjNfS4aA2xguSzSpW
3wcVnAKY0ESVmEu4mMKBSTKAInGLjK0/ExlGhz/vd6NVQPSgYql1d0v3+yRHa90O4TbVuU6Yx3yk
uqR3ahRypwXG2vcH7CfJJz1F0JsSUb9Ee2XEB90cyQi0j2NprlUVwI0ZoiuW704hDo6zkLG8WMFw
7gvjFujxll3aZHxAHBW9ft3HANiCxMdTHdKT66f6qvQ/vZopdJLJlS+TV1uVO8uoF4iWtgFENqRL
GL4OeQPHgZEC0tAbgN7PKq5ZJJplakeQ6pKDYsRbnfOclL41hpl5Xg1XiZkz7Zy5jMZTOMaHuG+W
ZcSxqlSPcb7oIrlCtXU2kvZSKSlQdJYD500GI9Py9twjpfflmQ7gtbKSVzqm7tBQq41Xuxyv0zvY
qsNOSWIiNdPX6YWZjkfN7882KDMlH681cL9OY4QBiXd6Sh7ddAkySreNtSl4a5RyPPW1esJkssox
o8h0g9iPv1fNXZ5PTNIbQ+i7vjdvtawXLsPJ0HDegDyOAWuCZ7SPrYKLlWM7juVuemyJz1rW07JH
JziLRgFnMDtEIUtBG4w7C844hjuYQWm7TOsE9CbEjPDWd2gAQ3kRKN6mg8mFDFaG4uo1+MPTa8Mr
pXf2TRYwBmJ1vKr4CBX30QceVJkRadEVexF8BNl4sum8B6a8pCo4lSmtQZ6UdrjaUb9ikMUqk4ev
jq88d67/sK+leTQq9T1AhRV6WFOETwCpaqHflO8otp4yYACo8z+Z6OwE6IySg1nBJdMM29y3jhrI
JeXk9fleBzNs9RpAFlIT6AEmjnU0zO4yluoJEw26BD4016Y+7vQ3K4of1DzaNuDJSpEc0pLHLjk9
BraZFa+0NdGlXmq9um9btClFc6EPuhwTm82m3I2cCNM/1PLLvNwqOoeXtGxawNquNNv32pMnybFZ
Ge2lFJxikVGsvIAQCNtcT4tVWHNajRo61MZPtswDL9OCbSC/9pnsu1zZmmi8ahEgnknW6V3bVF50
D9JkaMh3EXxgi9sQ5AgmOT5Ma4Lq2sBDee84iWrBOaZpUFA737m1LQ59LeNK4xo3IqLoKCDE69Tm
bBmc8yxUd3F3CprolSTTS5KxurnQeaQ9KcosTrX0NXJ7zo9gXwXH6b5SYR+/zjhNHjV6fuxjjZdG
AetBhhzS5OC+C2mPWRG+hwAe2Cjw2PiFiLaS8dBkz1kn0vdmGPSenYjsbhfbsRlBF/QtRnu48O3G
K/a0yoFo9dY2Yondx8FAQOQwAACUbDJsGh5+85SE47COOkTEAW7cpI1vqZQnl+nXbsjTXaPVLzqN
aJQ6CEYwj3HRy/qBSXnYKLPMpNtg0AoGJXaRU8yTFmFIDS0a118ffX1tGCFf9mmzaW3rAdWRgJZl
0fjyyND5+ujrRjGQCX19RHOfh42XN623rtPWWzm4MLRt/7kzBjI99GZvtwwjVNdTsDqR7kyrLgT8
W43a9usG8LiGj5XIPW808TygzcRTuvWcbInB8TkIcbhi3ehpmhX+JgVM3SYdTWg1vGq2FmwGWqRO
MLKEtHjUQcNrDn2brMP3hRYReVhPB4drwF2u3Jz606qsZSwJvc8YByLLRz9jT8GWfAWxnYILcoEx
bBqAKEDMh5y+63TTogrY8eDG9WjXRzuogGXm7N0amIQBxoxECU5ZjkeG+oudn5uYryNpKgFXgUUZ
OK8V3bxF2XbONszal1AiOlOiYKG5JNJEkGhbS3I1ToyrJcG5FEWfzRjsxSw3+HUa5q9+xoE9RuId
v9i2y8yjYxQNlAJ1FlcO5JHhRtMSgBOneVSxeHAKZEN7Tt3xTJokI5RqgU0ZMKTpfEtUDGZqtIAj
g1GpZoTHZlZAWBti+2Yr1tFM+4uohkts5MfEIpHXg91lhq+hsYbNtDOsePtDUf8XzQztz2WyK2wC
Ow1SsWzT1n7qZYQRh2HUk0/R2vFnGW96Lblkdn/xHIl4F3/6sCupoySs0X+455/2bxTornDZPegm
YkHGnz8lybkGCdwWEsW152unYWoGDgmeK7BArC8UOiF9R5kgvHet41Qq/cPdT3vVH/ay093ruunY
PAKVtHH1p7vvbVvqEfKOtWgo4llrsqBBGFqsXPUca/0ZifxrnW8a+RCiq60MVjUK2yAa/qGdpDl/
9UBwQFoUbe70/z9uVHw9cwMHO/t6evOJaTybVCaJsqP5dD8UFAZJc7ZRcjqoi1tMoFnSnrNhotVy
9UkoWF1jHWbwcOznv3+JbDZif36JXMtUbVszNZIw//jI0OT1I6G02RqtScZSs9MD/UGpyWWSfU8R
aloLI27fvg7voqY+T4Z3KrGLX6NciF5VV77jUOdYn8pDB2wnxDlLeS6S8dpw6dKjYWYNlCHUdhYw
ZbuUII7Mm+X2qzgy1zTqGejWC7XhTEnkmbn21knV06hDlOO96LGyJkR0BUF3jtqK/uEtwb5RcvHz
HEy47bCqnPpcDuhoGzJYkI1rtHWCzltmVoXnpF6UKN5l6l8VH+jSqD5b0ji6A7RJvTqRNHf2sDGX
bsufR+uYI4igShSGjfaQo4bGqUdNzP4vzenxt313CZBw/pp/+Yed7Y872b86PAxNFaZmaaopxE/H
qUiQPuO6nVAQ9RL74ql1k22avH1V1vKqNdXm7992Tf+r950BxZQx6RicIz+9726vOexNOTN9i1CU
JHqMUqSnOlpKCLlc+JaOEb8OkkVtnFCtbXdhu7stjXSrU9cnHT6l8TGoM7i6hzHtzi7hZFJk95hl
OBiQid8l0NJ0sCOVI+5r0BwNrXQLaw9+wEXWZ/uR9RDX1276u71TLHXlzuzo6FKATrsCfFdb0he3
mpA7F/f8YI/XbrK2mNXCjUAvpi/W5G7Hz8X+fmVEySGDRhXWbyS3U6bE7dy17GIutRiLa0FevLDw
sjkmqn+GwwbzO2zKvigWbZW0HEXewXMwMLLXf9fQV6pUUqIsoE3491kMxdP2LmHYzjq2YFTg+k0k
VMdVvkhMGGNsR/MkfJ2K1qbAYWYmx3Son6t2eO8E5VgWsmUPziWGLsj2rb/Bpn7yTUhsKjGSIH9F
bq77bpsaMLGUiICGAsGJiQmkXQ5F8qol3hY7bKPjdNbXwWCuB1Ztxm03q9NO03aPimWHh5nTFeX4
1z4pt9aiBW2gB9sye5CCixbPQ+mp3yyfjGOwIjaaHq3b9Y76Tjjv0dZoE/z9kUYs6Z/WF9p3rq2p
ji1M56dDe7SVvDQUHRwJ27dpSyd527Wr7RXP01POrIIAoL+/y79a9U3m2xzUtu2aP3cwKwRNdmIM
LLYxG7KajSmoub+/Cx78n5+XbWmC1iS3Lhb/P66bYVDGuOPBrBgOePzexCArkvFSoXkofRf4YXX3
EKvleYQyONA2l5q6q4P4c6qysS1itrEWoe5i/AJwKWhHKOIYs+3phHGzWQjtjDi1gN/JQZNF0Ztj
cTdlFx9QXm0NeuzTQhynEhaTuHYRS3VVkckhxkUxpIeamDtpE1LI+9968atwh13TNLscUP60L7N1
bIgusLTCWEudkrzODqZ9RvG8NtnoTA+S3LNtaVk4Wa0L/EwOmUXnFE8FHQbHJT9HnmI9Orh9e9Fs
8+ancuegcMgq/RCIido17KZtUxOEBxVfZGxWkKjM3ejfOx6tj5p+gajYJdHdI6Ixf9ZaG/A3vd1W
UnqpIvw0uVxgyT+UISktMt4KxlMJ7yTG3fXUV5juTq1YaLrIvGUWFK2aIU1p31TCsKdNiYsGUuGx
YNS5TCu4wX7tnw6DvyhwOMRcw2FXpBqG+VMHMhNFIzERw95OuHxmKZDfyXcSNuybKpvQAHLkd3kC
9EcLeI8UGa76utigXietbJbMjZEmO9u8jq1hO4XPGM62bq4YyGaIftfT1q3rTnUqz4Hi72tH7Esn
+ubiyCiyhpaceoz08Hlw4tdI8PdtwUvaQ5MzQiwWNP4ys71rBWteSQug48ynGp2KiraS59Yzj9Oq
Wo7de+7hCVfrHf7od5uVH2DKq63n5JhwT4ODyA1ori1XGs0FuneeIs+u0521tp23plym+cu0SbVx
nlQK/MaxAURECI7erlKTaof+i1XIaxmoJzZ4siekg2bZVI15cTf32cwxBD5mzdLXCCKt6nPa9e9D
K1dTEWTWU8tCv7mQpyxUpJZnr5BDXS2TZ0zw98HREZzRomuct9hUztTuzfzv3+i/WMUo3Kb/gBTR
2f7pbe7RxidN32Xr3snmtYvZpUBgavf9ajrI9UaewDB5hf8Px5cwfxpDThWsQ/nMFVrThPOn5RN9
16ALKEJrZLXXtEoO03UOoimZtgs0FVx00oPXY5ijfxZH3dzTjXVFwVNgYJg6nIITRa/x4I+CZHBa
VhTZMW3NCmzkVItp1ptFI8VgfjnVSw6NUluepu5GFjs3pLrLvoQ+ypLRh4dWUVZ1Z61wkNs9+6HE
pQpLmTYTFR3gzDBo7uGSw3+VHMxUvU7rbsRBF2W0ELFLVKm5aMGLR6ixXMSgcX/2KXqoJ/JyfBfT
xSjj3YyMvYU4pmviQ0auVhqNZ5kMu9Rm3ZjOYV+PX6fnrI/qddTUazSqh7LlfYnfFDs5DAbbPn43
DsmjZW4rLFbfKtlOhY4t1V3DYQ/ruCeiqy2hSldzB9kh/UDO2M65TR0Kv2PSFARcbo0jUrHPqR3i
dBLO4yL7npdggFN50Egb0vrPKomWTZ8eEKIgHhvH91Rd6B4rESJfyOZKKI9jw1k5lXWjmb2OKjOF
fmBONcUcGD3xLSWSenIWara7UZxsBxWfpqMeCviqQ2QfWxm/4vM6Tl1rjX7d1G0aSh/+ooE5l3Qu
g+4tT9rVqVhi7VQqIYopumlRe56u8CHnRt+hB/KG0/R5IVDStUzxkm3VhgcSul47aRFmPXlxRgmU
pQaKGgyzJjGYtsfgmOnqsl80mu4etfPXJnZoL84AhD2PHkeaM1qrPirbadVtaZKrXgT6H3fHGL0a
YXTQspbNZvBqGDwqxWSFpvuadvDIPbxJsb8zTfM2ddpSBMwVZy/MnxuX8F2UcPmguiyCx6i09lPB
BNPmCsLqFvnBIvcIGYnH9y7gUkc10WXpVoFQEbj0Ed0KfyAmUxvDBRI1em1Nk9BeLJnJrqlut0Ux
7L4OeIYeUxkZchnGMD+fVi+DrgBW3sW0G08K++gmhE5BbBIpERGcU5nRsINE4QljI/PfVYW+/nTA
Td3XiItqgVnzri7p1hDIZee0F2q7uyYjE55g5EpasviP3aor6TqzHE99wrHwPv5+1dJ0+89VCrtN
xN2qabGIfFUxPwzIEuBcpTBMILz28J7VvJAj5mnviT4XDY+WSOlpM+q06Z42JjOafpJSzqfe83Rg
1QFaYKdhD9C4tIjzPjknsfm1bH/9AVu8lREFbhV+5u7wHjkKIx0JZiZ8dGN3rloEGuJuxJlJ65Xg
nFgRkIfycCZDVF5GxzUnqxTSZSYkt2yHtV4SyKu37Sm12aT7zHtVs6BkdsZDloc3beoiWSOnCVqt
aqmJ8rWo3GCOGgr+CU0N4BZQ+3J6m6pe9HfHjGbBzArw4Yl81cNkcelyR81wdXHWdN0nAkyiwjjB
p/UlGPVNjje7L9TZtKpbRrNbCBanac159BX1qJYonqrgVYXS7nT9VVflGZMW2mjsIhqS/2oxXcOT
sGEdrpeYXkjxodSbrrttcnA5Iqfzr7ZdQNWPHXONJFJP01+byiRfTFvjcBvfK5W9yJkJTEdFbBvH
6Y+4k3qe9vLUGVAYJ8RCbqedhlF3FzTVazMf3oeUB0DfPh0Q+bvacl0VVEF5eyYxoEQjrg39Ch0/
yxIZpGX9mTTtBXP6aTqhG/u/Sv//qeNyptXT+fHfj8uBZIQcZvWPo/Lffum3Ublj/2K4lq6z3/l1
5v3bnNzVfmFDYlp82bFcjYH4v/+V5dXXOFxM3+LrhmbRfVENTuHfJuW69Qs7VNvhV36du4v/n2m5
6Wh/KiY0YeuuqaqugZkDYeJPexYrpHrQ6oB4q6c6d93N4E3RXjXkh9tA1TVxZgTOWqTSiKANwIBc
Op1SdZZGHH63ZPE5lo2yhqxVggyCqOcThNuH7mmou5S6vHYRTgMKUtD7wmLYO6JmmQ9b8uL8XaFF
5lXFzaq9M060H2Vp7keFXi1O5/Hc1yOgrhQZE3p772S2A8gBokbTMmEtKkm8qqqpxzM23VKvQYQl
t55VFVkhKr5O7GUSq4usSihQo2d3IN0+dnySapMCsaZpsOarOI44gVDmhGAECtPc11FydQZ/3Kn6
xs4ysZQYXhtBAiGgixvTAqVFgzZkWXUSaTYbTN2FxDpuUg+RFd7mAKk9GiVfkpCQtFNGR62fmszx
iBQhltCDWmQOXbbygR3HblQ9q7ICdycxtUOmUVd6gZ+2NXXU6qR3jHa0oEVYHr9uGktsnLIcFrEK
rIAoHDcR/XJoEUHFODSA9Ef6Io0Qj5E3yig6pOxltnU0ub+6KsaVqfW7YtodhQMqZ230FjQBc+hy
pN7jAS5Ih2hxxJN1MmSjto6N4aPqh43q6v0iqRG8OUm+snJ5b0yG6IQUd2AS8lQlHXOrXpmxZ8Pq
1yno0yOY7bHCNg7nwXbExRD6mCGIsCmK+pL2UwyiJNImw07LMAemhwVCV+9zbzu69wh2mV4y2ZkM
zCk9FPoX1jrKUSSUzUjzjzjq1IzS5zBg65gE3Tz3C6KK2eaR/hP3tfGg9IQhICudbCmefrIEEqXM
dl48M+iJiVZmok0KQtjtcFHmCCzTMGq3utsTGGMVCdBjpT7EOeMG3ZqKZH3eyJB0vLYhiUdaya83
PDVzCJLHLkywDyD7rqscd1px74vsG07jeS49UglFSSKZQw3ce8U6LZ1w7YTYf/WACjATLTKYDrmb
XQO+MsmWqWFhyjgGfaxqZ9uqQBuOzb1D1p+mi2kQqy9rX9cABrLvaZT+UtqDf8SQulHimPgTPWfL
g4gQz+Y+LayafGZcLWBJfNRqc70UG1B90YflBIfM096MIIdr4yE8VWBV3pcV5OYSSgb2lWE+TgKA
BhfPrLVCb65KkEiWu83S8AGvdLSQLe6IrtHendQncARvtRqbGHNksla4tIHbadGruXSOR+IQ/J2k
ijRybdZ7SQcqkuzvcJoajQ2+FYMhbzxY5t7R4gY6bkCuLND/wY/xQUMJcTsq1nAxjuLdrOILyiKF
5EhCs8dKpcounOeoo6lS5l48Cwxn40QBQUTliLBPyyjc0JgORX5Se6KjMp3w9zwkHDhGsp9PevDB
tleglHDGLugcz7UwJTI9hBOT8r7Hyn1g4fAuhv6pyzMsQBWga6XmKVohieCin1tCJ8hQ69+Enl8F
dg1gKc0aBTroICNv7yxFTtjisj6iIj/qBImUyTaApWWYpCX1bMAmL2U6C5y3KvhGm0AuP6yUJO5e
fM/gXUDwvDNOTZPdJ7LoZ3Fd3gZnjBaJ0wGyHuN8GRpg8r0c9U9XZ4iE8cyZGaILNUs+S79/xL5S
4v2fpyWS8xKRtuNJgnlbicUCaW6rB2+JNIiCMuK3Kik3foHZXjRsZ7IgnKtx/t4kRH0CMQHyUskt
bBR/zqwFzXEJL2gMs1Xr2sANUnLccvTYUaABV/AeUz/57Dqd3zIQB4Xa1EDOq1M2jiulL0+Jewkc
9MiBOT67hgIYK/GA1Il1yfE21O3RKuqnMClfMhme6sSDuGYpPlYD7L3FWCNQdtqXFIbPtiCrwTHF
gMgeWE2HVH/hCKIcbHydMrNnRjCq86zbNsS1pj6Shar4nn0EvX9KgkRuxaAercbkRJb6Lkqdg7Dl
JkghXhkwgaLAFHMn6QDtFrBkbRVLmOXoz8JLXpLEC2e2P3wvQnVT9MO3ocDFVXb6zY8LYpLL8Fmq
2jEIWnOl3Qq1jxcI1cS8NoCPpyHKnjK0CTuz6ueQcGGv9Xr01BDvShX+jl6PjwxYP5nnl0DXZrrn
PZgaO0JFADcRn/kY5JOxy0HzE+X3bu3bKAzGrdYH9h3sRZFY0T63cWZyrrtLGRCZBDHpXnWPTgPe
3BKQsJQhW3RF9R1Qj5xlUVQtGu7rrmkXoWD60YXOaxiGh07DAqZ5SAlYW56Uqn4UPVdWL2o+DLPa
OWiiEFcoS+n697659UrcLQU9MGbiJoHyyoiiqUL0IRyP2DZ1B42F73F+FHFKPNLAgww/w9p8NVqk
8kFoPJWiEbOYqWnqdmJTp9g13VukGufBL41DG9hUF0O+HZTwkaXHqfnrtVUSzsF1A9LYLnPHp8HO
Qd7DR68H697tnVdT6a6WCpFVNz4crkBLkZAuigMGhyNsoAE4uq7Mi3io5orQNomF86fG2kcZkW/a
6NkO0UyX+MAWWWnHjLPFt9TriiMPj8wifUAVx4UDK/zeZkewAbsAQWFaw/t2eDI4MeYg8Bo//c6p
Om6UoOdabBAgw1s8pIJSprSRmfXZWpJBQbW0w8WNvr3LPno92bglEu427IAXWeqt9swzDk6i4Qrj
vZQPXqlb89GCMt2mJphTqii/NoNdOzWgR8veF+3o35kV7cf7YTRoa/gqYUQ6S1ekfbQpl9LC0u5I
CtW1YFGEmKSN1p4FZfom3OS+MXV6rNmbaMwXv77KDmZUqK0y8m7h15HO7Fy8eOpNPXUJVLl2yjS1
bGTtxHarzTKm/hjjFDVjhvSieh0HGM8lqorEOGulf8Bp812U1qYuh61osO4M6DHN4lkbkHFbHGJq
CRagVNYcjctCHYNVp+rdCj9hBurdecvazyYgdyyvBfiEviKgK8nfpbcd4nda36sghkan+faN1sqh
9s3vIEUJ4vPsj5Dct75TDs3YEbIX4XJITPdbRCdxrqu8Ypgmi6pgJGMqPl7t7DQkjT1TPPslzIpd
puOopUA4+IWJDzF2nRmvUj6zXXEfAPeuKf04YGeiexsJw8W6+mBX/htyqicrUrbOVFeqpb4ld1EH
HqhxWIc1xroA/Tj5JDwniDGgGZEkGDOtVjY5K3iuEJqkBMswvSlFTJJYC4cH9C8ChW6YawyLPVCd
kr0iBu5HbOYE4PrqU6NNDr6UpUWm6qUdqk3pWJu4j4hGkM9jSl4Xxam3dmBQE9olsN3iOhkt5hJh
467wuJE+5iKZKGOXd5WdAPEvFvUtQkiNjsHMC7TnpFKAlXVk87nGu4y7VWOIF9oIh8hX3uzAOZsa
+RaZRqB4P1mQRoAFOnHtBTjMOnfWY/woYqWHBWdetCorZn3EHrqrD6KOtFWT8PZjw6brQph5zEJn
hKRghXBzLECiZHtFtBdU5r5R7a84ZEK0OdNFRo2qbatYoOjKnsCFrw9Np3XpVE4mpenbyMfK377z
9XlYlsHcaYGDfv30183XNwSvPYmV01/7/ebrO79/aotg6WmoBn/6+g93//XDXw/sp5+J42inizZb
0YFptMXXz3GFhQ349SHrPgTl3++qNLW1o/cBxbq3NfP2MbfJ0f36w183GjNYYCI8w99vMI7++GkL
2nFbImf1vAGTh/OKQpn7+Pop448/+uvXjK1Knco22cFhaeDFa6ebMW1hyYZTlImnYl/4+uLXz3zd
mFWTA/av0lnNIInmF5HOf/j93z/tYmw/bQNOo0QckhCT+F8/qOUWczVeoS/UzBdAJiiZx2sZDrmv
r9mMiGZ9AlEslsw+apyVUp8oLcFk9wtSiYfx68NW8U9owedpuyr7YK8cauPI1Wo0D+wnougJxJ9F
4MGdhybhbkvMgvzWP+iP2C3u81lJPNqOygUz+VO6yrxZ8Tw+U5ESs56/owWDpDmjkt6GqGrxnqSP
zh5ycISvjl3QjNibDyR5RxLvRqKcZWE/JBfnpMvx7h03jiBCbtgDfk4ZDEEX7Eg86pftB+cvexUG
SoI8jhcIK+EuZ7Bkr8PXnoUHnVy6slYp9ke4EOmqeUd9FRMbMoDVnefdCxmK2H0CLi1z/a0+eKQt
zeqV/sxSAmNvmeDomoE7vxaXeAdhVyMdPQU1wTxzrjwyY2q5pB2SFQhP7QJOJsBmCDeS3jMGkdSf
nZJ750Q8HyrceNW0SxU+pM9mNrhPt/nZb5b5eUpdI2IGsNM+g/IHZ30jxI3MXAlNwRnILj9wq9l3
DoFaH1DCRwvnHX+mkxv2PdY2XKUrLGy1ssacxpYVYjAyd6TZrKMNyeVgHwUSW8q6Vv1/XJ3XcuPa
smy/CBHw5hWWViRFUWrpBSHX8N7j689A73PujrgRa6llSWBimqqsrEw741R31JcQJf2X+TkVH8Ln
FRmSPnTXnYan/TG/Fx9s0Pk1saVd5eT38t7cYgf+gR+iUm669EraMkGuTb/ep+X/MawLhjSYXIR4
A+LSiCTkxi449KKT0G+Syeip2COuCih/o78I6G2XO+q+f9RL7X2TmEYn69xP7vKnRGz5g4b1E5ad
2u0Net+FUu6JFqGZPiekLVTFJT204fJdGyomO9O9Is/Jtyk5bR9RnhMc9Rr+mPuRhiDErTAtNPd4
1gb6NTnre/2n/OJf2M2/7Rtcq6/kAcM7/BEgqr+pyH2ndniNPNoa4T9sA4BlbMe8ihGAPkhIdru/
4rV8Kxz9yqlYTba+FzwU0klG3eQjfP+2HubVvKKTskkJebO6D6ODhWKujOnhFRDJQHDURwUttwOa
BWkJi7zq0fxm8DodX8xcxf2oni7R8x8N5iDtrc7RwOHiYlRUdxtX2+lYidOYRVFKxoDahTXg0GUc
SM8LevEPesaefpXn52TcC85vj6nnF/Vio3LTS0LVmcK7MzxeUqqSrnRc7c0njoV3m+MgR5bPLVhL
sP9Kp5swfMzws2yE3+hWXhavP9Vo4NnrLntMyM0cE3acgJ6QmZGqzrk7H9HN2VePHjDpAw2O//su
gIYfHbCVgA6ylM9DxQrwGyV18QCyo8OKlfuD100vTdD8omjJXHb6HYIp5eTOTv3anchQZOtVDcBZ
wHqc9ZvJ9n1OT7PfuqMva3byNJzbC4pKClvIcjHPM77eyWuyQ2bFif1fdd/uYFNjngv0bHj/mSm/
mRNQZSBHtY3Fbd++s6Dd0X33AubD+Q0ToEu5lALvOHfBD+EsPKFqKdgUWEHttuXMw2SWHZFMjw7b
YHa/e4kfTw96dOnsLC91eQ6jvQHGcYiKo3jQvmnMnJ1sv96QsA13A6a6+m5u9slTfI1wOTWc6jzb
0QcgCR14b7TH2fSBfiQeXAPQoQN5TnUjYGLkqgA5nbG4UYC0jS+koDJPPK/7OD4CrPtIwBVPH1V9
lW/DX8qLjEor+AOWSzvcrnXUHSxGrbKc5rN7Sp5pMkasF/e09kP+yeiPlF6JdIGymtFLAvDJ1ZXo
6GAh13owrydcMy31c/zRUFrozxRp1Nm17A9k2PEm/puIl1Sxv+ic1WGKucKT1vjZI3TnN5y5zYTv
jBRWyv1q2CBREEkvMeCmw5oofqugFWggcZDg+y21/SqD2HtsYYmHNeuZyVIFjIoXHShALY/4z3AD
szcujM56xJYVhpvdfpmusdrkRnKJm5WPvg+vz0xHqVQd36uzxCPCF5NGEbfEJhBJSrs4sApR3aNb
aD2xRhJPLJ+VHd5qDxpLSpyDTj3qIM8peA2256jaIYqO0lyASwAkdXv6RfHSxuTdLu/KF4clR2Dj
QARzIzaHCQf4D+wWcKWIPMagCaJbwkHvz18LkSrqNLUL/MMG7WzPHqim+kQSzp53kq2JPwpmHEyU
c+yPO3WbezVtmsNrEYzwsZCLJsRL5WeAy/zlo+MU/Ixu+R3vxMszlyj+4jxrT9tNn9l65nCfxDvW
2z6lR3RP/Tpy8dzd4eL67/9o2q9ftC4eI8/vHrOIYryNwLiXPaFu5IS38opL9CPCJxGWw2QzEvCV
p8rBG2LWg/xbHAbb/F3Vi0awi+s9V4DCFLI0BOBYuyJujJJ25qRCgIPt9Ch+ORnYRt4GKGn4wKCO
SavthXnO8RYeGlv0ULraMa3SH/OvTnMTMlstZ5TPFOpYK03AAeVzknKDs13cpC+8MFRGRfqSf1Hl
YDvPrW8DuqbshOBzNP+md0TJV+2SHPYqB5GPBJSt4W+a2we9CdyitzGtgItH91uE+n1kh7d1n/xq
A95eXU0j+1ONpgoKLPGLRZ88c+ApeyHx/urfxAcL9Td2BXb1g3JsPlK3cdg82TOoqKFd/GUcJzxc
I9uPjsOnfqj3LIM/0Wf4IRyVfXOkau0CAJjO6HPE0tt0hZACKp9f5c/oSNswjHwkeAzv38bksjm5
s+FDUs5frzhiIDtpIyNNS+gTD6d74A/DEGJyuT1EnOu539R92aZpE4ygRnZNhReWMSRQe1M8tHva
9T8RAVvZ6yLGpgvMFDl7B4mGI3o8DkmDsHnMEw6t1Qe6AgQ8m7pAsVuKqzrmR3riXCFDjs7VwxOO
xLLiS8XOGO6GGdTTHXVFnFVp9xf3EY9WT/eaekxpXn7GA8n5DUzdEXZHVwzoecZzD4b6QrsLJgSW
jVXQ1lNFf7w9fLSX2E+ta70zvCD0QbPc0Ed4x2GWPytuQh3Sm27zJZwuUfOVI0T73QgvbR45849C
Nikr1llA1EQ8IKYjJB16BFdpqNHuKDz0MtfqSXeYy8XO/ER+HMkD1AZ2vfGZo+5DvFejwIbs5vqi
1rkn7tEb47gCppqNOxCnFp7okFZxVwiE8lt+gQHf6zaCMjIiQuamcgWVcmeNHypt4Syg6MC2I+1y
v7ykNJjvlC/2Ns4TAmkJ63m2Npb/wJMrbogLt5ZPuNI8ELNuZoCxPYEqC+/CzhPDTzgMv9hpP5BU
R++7ZuNwCUEJqOuRzeO5U13tGaIAeHypYSBPBOl9r8cxpByDCQjNnK6kBWPnZEDJ8kNhaXNceTpr
jAajm4zhm9Pe13pX++qv+ivUO2xlf2GYmoQR7/WFdW68ZV6/F6HgQATwZIxsuJ7VBl2xi2eJ9hTE
kHoPkLjFlUwKshYE2p6BoCMEZNkrnAoXQHYxVvxkQxG5o79BvCPj90AtAiSIlvRyL7NaqfDO6gVI
ZaXPEb/W5zB9imaHYsWH8SdUsUB5mkef4Rt/EMT9z3iw9yF1AsNW5ZoDzoS62jPa+UUg8ThikFDf
CV2AH8Vp36iI6jFwDuoXmeCx/IfsFcZO6rOeF3wQuJfGflGnnRadNHr2Hf28HERvHDwEnqvsCm/H
wbyKJ9Y30JWRnPwV1FOaeEXpfiSiI0ieSFgkeyE2DHaG+rOz/kG9ZHhqr8sDQyaaOsXqeWy8BgfB
zAVUER9dsoMNNnAFOkHaXtHPSndfhNdwfjcTp4q2zSXH5/SjF20iwreNnkAIjthv58iociDAZ/mG
5aN6ToCxBNFwIUBdj2g0MOe1C0CjcRg4BURCjNQtSOrO4TZ6TKXqkd+F7IWiDgQbLGL22lfHSTBd
c3/BggRGB0kYfXi1K+3GetcWNz0+zDj0hS+wgLAHIUMr3ZmiG0717GZyQw8LAMdXi1yMmKOC5+fK
dZAuhDOcj319YLObfs3fCcM3INnWTRffMoJG9TO8UPLqJcYCJBb8WkM51xFrOhnt4UKRNsI4x2Bv
c6bKVvApgN3X7ozi2ETwpdx5+EuegC+AeQcLgRMP1AiZghodlq+TBvjtlqkr1jhq+qHlLcIJ16AZ
JWsDMktw2abfzrpgcFJaAeWYrHC17zp+TvelsZN8HUmG9LRgD08QxjmiuVR6llvU+Hl8Ao4uLfLW
U4Z4OgK8KPQ/FxleCSQkAiYW4ugQI/JfmiM3TKzNA1i/iAYTG/mZLONcbrJrgf8TZsE0lyFfnh1j
9kH10zSureg34oEjW5JR+/+aPlSwra8ajVVymV9OJVlzfmVM8yqMUHbiVfN0il8nLKfYvSIe1QHk
e/llsxGhU6T+pPgc05SO8Q9Rk91CvCw8NL8v/Nja6XjDvbWSV8Q/IRIlvxxJtEFWe3obuWj2HJTM
lPoQgYVwFBEwsdet+Y1m5/GF44Hzye4vrBvzoFDC9i/QUohfG/Bwn7ijv8PKYUdv7OYp+sw++9NH
va/sj/pH2c1v3+ii6CgHO/1PrbKD2xJJKT1CbEzLmYfwZhDTMEVfgQU6u72Sy+6Sc3FLcZgEYweZ
Jb37FO4pTnB32tysT8UdL7Pupd+EXRDEOcaM00vt14KLHGPzMPft1/jGXlq6zS1h7klM4rmF70dq
RDWJKjJRKh/LS3HODtyQ3d+13QYeBO3kbwcvqPtXKvhsN2R62aG8lPVuep5/htYhpEng/kTiDnV5
DTBiY73RC/YxMytrHAV9Swb3oOkXbUNmZrcNKKgEX6EJo8IAOmXUc6/49E7n7SCZ76wt3onMPWge
bGPVbQhYcLQWXDA3MNmzTuWdxcuKzH1q5eAF7Okze5AtEz5Nu9hpKYLvpRM2ZMyy5ReNuh9aklC4
MDwjdItDk22JrNP8FR/SjeXOuxQkDdfeHbIf9DeK3+RW3IxjFRjQGm39/O96ovGSfoveerJoAyVx
JMiv611+CYdLmb6vxqGTfW4K/RBeDpeH9KkCQiAs3gqmw0MhoLLe0j/k5IYvjba2k38BmISvzAuL
b/oZhpsMv3DbIEsffw2eQzlfmVr9hUxVeiO81J3+HaswdF0V/yLueeJG0F7ASjLEC2Bu+2XjiUS0
DA4i4IkjfQMcJV1HLApYTUU/D0lcEEEw/U3PFeGND/29q31WTcT+h4wRHE1Xs15+DXxPPfkxTz5J
+6hgCOViXxJILuoH1Z40Q8w8Jbu0+iUp/mLj8sab95NvMaM5jpuNFpL23qaoFHnii+BXqLBwVGun
/hoZNm3TdIH48j5sY5toVlWu2P2J7zrYh341WV+/TKB9GHAPMt4FDlvWgMvifnSzz/bUynb9gv2G
8B1iJ6A4BcSF0UPM7zpSxFGdEOSlcaOTXvpvzTc+F6fpJT6Gb+1j4sAk6cQhDNlv045vDnII99Z4
QxcMT9zPmS5AGzjRLny3WlysXeDOOXnmcthDEYOd+ne8V9YJFVSpxocVZuAddmmju6zESn9JLNfA
q3c81eOf6ZPzjLf5KAKNWKh/f6v/Fj3FD/AmcjZV+Ft3FFWd7CO/v1SOAgn8RjQyfOgc15Ujy8fN
eriwy2oH4wKYsSeOBR3ofpfOjh3W7KS5K7S7X+UYWM/E5sfCI8OkLuoOYJjyO8I9yBiAzDxFUEz3
g0zf8xHxn3Q9QRWRfZIJjufyTixQfMhL8GJQDWOmNg4ICAAGSA/7tJ2APmN26Ta/KU7Nfu525yUL
+K4oHwXm0LwXKGh0dAOANXvpqcs6JndhPOrQm9QrJjn1G5hvjT0IGw9xqNkdi1ezv8ztM0/9LFIA
Ho7ZyK1erJZIIP+qOAgaMLg0gqTObxsncfkDQlfq8F9PYYl85hf/gchYUHC2f56U8Igxqj3VD8u4
zd1R3+JQPbliQ7OjT/AFOWsz/skLdxSOvAf6G4j0/y0vzPpvsBFLDeZdN+5Nw2tDlw3tRI6/4SPo
4u9CLH/ZWBEtrnbdsxEeUbNVyK4QtX8HpyOExwv4jYiXbAnAsj4IoYNyHOUeu3mEPfC507/1b/yz
IW477c16bspnXJmPKMrr74OwI/F6Yt73BCuIjThkb28j289ae4Rh7BoXMg2z/BQnTLJmxyy5AXfO
z+yovA3wNVkbizlmVyf8xQ9+l/qbZxrqzNMrL/ZFcomQDxSe4RKRrwPoykcNo2GyTXt+E544hiqX
TRVio07hhyCq9uRoV4DaBHL2hK1pO/rzbhuQD66ogyscUghD33jLojkRYYdhFYS28b8dsDiz3d7J
1es7/rSunj7NX4zW+EasxbaGJhY2cNvsY9MjLg3fh0f8TepCXAyWywaZ+GxLCG+kRxKL4y8mc+F7
otLK5qDdklAToidj/WJ3m/8UUjDyOzpeSUeE67pzjfrsHVCDpfVE1J7vu+iMn8ow7ejijt8klGO/
JIrY9FIBzYSSnwV7Unt7TuCKBKLqjm8i2llkYcfMsOz0BcXaJPOE5NKZnvDEICeNs5GNVaiY3nCe
Hqq3HPCcIK72WWTKV3+HS3YC8GhAawhAzXeie0xD+RT0n1SIkEICsyJG0HkGrxG5IqwOj2BEogUm
vQywpmw8sf9CHieiynQHyB1N1cnDn6YJCEtgRmAvNoIq/U7aG6xQmFbRId3/Ee5gomwZQRYfgJS4
LB6QGozTbwSc83fz5mwQB6t8GlEIq6YU0zSugQnBeB1IksL3ZTorb+Ul8zjb3hk2MX1D14a5hpTO
Z5ThxeAK4tdsm+8Jtrx7tobNVOgxf/FKbCv4ZIFLccJPwyWHPfWik9Q6JsYXCDB8qfJRZoP7iO9o
P83bDMxew5QkwQvPaXYxtIAXyzusUp9kRobc4q7sxnvxSiVZW06NM73ii/7B79fRCV+S/gvPCeuO
SxOLmCq7B8/uzAQHaTI5fKoaRNFjQNi7CkKszCNR39IRuBubyoqNwSUtfmL2qrVv9CVRaqMYSv6a
vfC7ADsNwQUG6Rq+gwFPY9QoLnkzkBBpdQMX64pvBJ/wdxDMCdB36BySSUwMU0ujBnbK+whwVHuj
OmMia/xeCX972DF4ToIwJQew9ln/KC1fj3a1uidy7pRjob0JbP1csxC6ZRss0S5vg1lctsmTbJkH
WzapNeQXKBLMypLar8dzUB2xv6wjaZsXC/gSuRzt+Z3ABHMJ5Z/SGlfPtfLKfKJIzGfwdJ5uA0Da
bGPD/fbKgzdkJ2M8araU+YWfFnSraW4pQ4T3+JyUq3qIs6NKL7REOiqeL5lTsbzjn3r+YVCH6Z0/
5322dAXLAxvDKeIs5ciwckfcF1LlysgTcQVlxyVJ1OspgfHjFXrNVs8xxitnISPOeKmIeFt+irYr
LGfyK5uLMfBaGgB7yItrniIQ5Qezk9fElotzD9HOSvzDXeeAjU32CuzPF1w+yHq/hSMaP5LBrdkp
OflIqSVcEKlmai4pSrXNEp4Z90o2iKA9kSMPlXOeUUUpXwDQQDuNFU/FG2oLTqro7GFDIXvMLdSq
rdDl6rlGHhG7AlOJ9hSuTOjuCFsGzYdVONzRd+zDTxirnSj8VYHtzyaGlGBoow9OAlQ5mN42aU1P
l/4wV/gSyFXWttf+zzvzDmjLcwkqaTVMN5s7Y06SntQKfq4eezUXyr0uMIIQf8qCud4z/Lw9B395
X9YDw8rfUxnfHmjk8EfcO+7QPEZuh0mveFwVi4if8Cs8jimYY0rD221ztzIWeJsWtcvQMQRcI24A
3P+KClTkcOf8EdfLJNgeEoZBg1vCbEPH3UbLmKQx3so34tKdwgPJBgakbEbcJtPBHNzlPH3wxuOd
KoFAxuTzvtwO/63dnRfUgXm0Jx4PuHBG1qyqd0O7sCo0dc+SL5Rjr+0HqgIa3rcUgUUX/hsPkRfb
FkbisFAbjZYhinUvxlEl/zF9HiwLhPfgF3ns3CG3uVnduLRJNbdI3mFd0azeWtzQDeaXxBUaKNGv
i72kzk1bu6J21tCfqeparvSi50fAEyEDTLgz53nzENazAJXTW4xr2iPP5GLHw/1MTCXiwZ2xnngM
/C6qydtchJgC/IwhB8kp1FcQd8Id5iq0zsf0q7VYHdmMMlfB7/EYJFQzNGTOXSLu1jjHMCaVB38Q
i6fJOlGvY37wKGc0CIugkQLeiZp7nBNwH1J0vWSKgNZx2lafQdrHVXHZ64nCBssiq51+ODLJ+uvw
TIE0ap1tLSJN/oI8MKhHTY9WQ9gCSyegxIZjs+VHpavQZFEGXB3rWIs9Isd58JFgFC2nLuhcK/fP
q+WynVjDbezfU2hiHUrNqGGrZyhtouyjAtXJZ3xH49VH2rkS95TGLcWDMZZJXqT5ovbGM+Yyx/CF
tWd0d77kdjcGV+3A4SAuD6UdOgCt4Eoj85Yy1zaw6F5D0ZE9kicYjmu9/zf8duGB4ODezJw0m4c6
7/8zwhC2hX4Hp5LxwXqdXDhrnQmLpdd5D9eNO1sEXAW2tcj4aHh+FPiIUHVy2qv6CobHaOCrUGU7
SXaZhXAK6AOXBY8BK7tdXPg8OgZqc9JF5HL1cwifDCw7EF+3mrclUkgncd0pNHH8ow6MKb53LOX/
LMgOjz3bB5P74f54rkzLkLqduuGTU360vppbyD2RODEZkwMDS5rHJXH/GyHIgFzkxLoXAubbUbXl
pvAjUbRpi8dKsx7EBybBCJTpYL9j4sCMrF4YqKCcZGU2lQu59GYL8W0gNXsYF1T6Gidg93TwKS5k
uEDPif6HxWgd429YqsXzNl/x1iRJNfcYnKflx2axyZGXkWbYKllbNb1kFrosJ3HG4lN4E+F4/lt2
purrqNfQf8oIKIi9U1LhzCS0UDqocG7NHCsxXQ0QxS8kbxtwHScEp7Yc7TUmd2Avh95FhRH2lLuw
KOjCV25Q+psXcDaYHJZ5lIQSahQI0c3Iw4BlsK0f1WmQeJVdxNPyK3rg1UArr8ujbppji8Pe6FoU
zuGwPIWvjKgon2F2IbnH02YFVOwhsm11O12j/2HXml/bvFZuPEuAVpGCKGXPBolTgHpIL0Lus7KG
zodwCZLLDlQCk0LnKqxt3BY6etmHZdli9yfFx0ASfj+OFJaD31mBhJIaFL2Lhh7bc6UihrbdBfaL
JNACgToLtPVSkpIP0t0m3VvxE+JeMEEjkcXj9WlAKwUrDUamme6r6VP4hrHCNqb+InFl4Xv6XFRe
x5gS3lh/8IOuOxcO4jaTsJkTHZpLNYKUM67tHcODzlb0RGUvao5jfFxKVxv/IEu2Vb2AEmIvTogR
nLw9sFfJQE79dtCwFjNE5T6BESzKNEHd7JiYPAqmLIx/IKkyCZYnViBaQkx6vs0SKaMHhxGOXsx2
iniTeeRHbO1bzBHvu5vwxdcmmn1YucQvOrdQ453jcJKXIqf9Qciec2pmy3YX/GZVO9uXulsP7K60
zh3xHOYJzBbyDs627gW4n+8gIry90bmsPF6ZihPnds5x6lQys5Gi/7JtINuZnYOk7dlJICivCS17
PtNm0G4sS8jpYfdKZyHPvR4PMi+FxHyCx843E54aSKjcWLp9wmbnMqGw4Zy5IcgOrArMzdbG1XHJ
7umRhN438sDgwAzoc+yiaScsvgh0Hrk18rsUYnAjGY9YGAPkMNxCeQuJuNhY/m1GLNb6mr8zZ1hS
XBk70YprKFfwbztnM2Ln4BFF6Gfnex4aO08BaUV3OB/5NbbL7hNCCBsU552goc5IHj6RNxMvY5MD
Z61wKunCNkYDKxJN+MCzdeOuTtjAm/GunH2AZXzJGBKcsVqQopOzKxUczQK234oMPFb+qohozIEz
frZQCtlactIZO0T1FYEx6plbvMdLEYJkAVtIvtInv1kDpBno8MjsjyY805DO2oGn5crnM5wASjJE
Yty98c0mfwUbJVknX92Ob5gnwJ8wi3C93GgGfQfrbw/TAjCZw7kFYcLieG2dXpBM35yx83M6VcVl
WGTz0KwEVKhBjV1p+pnB3L4W2pJq0ajpKS/PBts0a0eDfyPDEk6JkPTpaTVzpILL3jhoOJxECp3i
RQaTc5nEJKh19ZbUs3LAxkg5WA1mDGIKiapUiz0Nax9pTxtF0S/yIcNGG0OJbC9OMYVugaaWRG9L
T2gzzMdRTDlEQxihsyrLrKRJ2XQY2MRnC+Cs1aXpgPv7pU50wZdWnkg3qY9Jn3InCjuDxop5M1FT
FeT7XxrVJJHa7AbMNcRJctV+2iL6nEIOmVrhdI7XIhiQNCSuiSITBX5I0/bUW1j0GNJ9NpUKJyT+
8t+fh7q+oDRgXv59q82UgiBHvP/7WVFky24GuSm3tqBSnvtD0WFXNjUJQzaMp0SGRJn9vw9ytEKS
/Pd1HxuQQeUaM5mGhduqdXOIsvj/PihdoGkVRwkqbIQb4vN/fyHV029z0QdPKUuKQNuHdlxQ9fjv
1/8+GzumX1EW+2VzYkiQd8vp1+PTXKz4FDfcFO+W9Sg0MDuFrF3cGTEyup8M1kgC39/tQ/V/r9YU
YIS2m2wJNDs+/XcL//nD7a9hdvKT/36zzsL92JKD9Xi7Oq0BE/LfO//7gA1xdcj+Xc6/T/99U6ub
N0ukkjijW2dHhYghl8pJh8X5/36Yti//v+/9++m/78lDvFNSPQkUA5NxA2/QcowaqC6o8ExYnBlx
JLADNK+tKHcY1sWG21PfkKNucsVR0xx5E/izTkNq6p6WG1XQYZw4gcyskMU0c4O3U5CBcv6LFVBL
5hd+YTCRExE0hyq0em9qNAojK5y2FAgtNUYIBGOJ/o8AUUZRV1K/rZEu7sA8azMlJO/obEK3a8HU
Ch/ZYXN3ma51z4E8ikh5lXkNp3khJcqf2nnrJqTxHIdWE+/32fwqunurAQhqrVS+iJRCcEbH/LOY
fEy+0kCTawohgCRqq98Wmc5+cakCRYX42kyh3c+EJwucw0Br8Yigg1onJQCfqxZfiTGvTVSOtGoc
njt4lTWolZnl4bkuhj1+6mIiISaZt40bzgNVQyQBY3zWd10+gUPVqmfR3OcVMyMdLWgT0JXfYrPj
tsYpi6SWjLz5mVGE4P0Ig3TQtqimmJ4KGdV6DiF6Dw2HqkLsSilZoUBVZs3R+MR6hkFFSXUawUdR
dfbrCUZIIZFh4Fv9Won9Hj59omNyXqXkz5VhJIhNwUGqQJlNAEJ9whkuTIePsWLQ2gZx5UR/VSxy
h3Im2hRpW6dZ0R0LOtrmD/oDsbAwRhj/ih0rMaK82CXEQxzhIFqpQV7hTwACpEmZhhoOWi11TvAY
lxRgBsAqPaQehfKkLybrBKctjWhpGkqUPmVEXMi6aIXYm0CIUL3ooDVgHlm4T2Bm146CEYjx9F4N
XLEgZJACBfM09AgqiJxdqDceyjlaCewhe9Zx9m70RKOi9mWllnaKBg64QqPRtE6iN0knM4THPOwF
BByGeJzdRixLOsNHGiXEFjqbVrm5tIX3UhV60VRu7eJ/p2oa8SIYlTNqNbd1GmBIUeilBWU9btI9
jaxAJRiFoB6SigVkuo0Z5HIU3aby0im69ZZsEKKGoqFiHosZ2+ykQsOy1jBeq6ujJrRnw9CmXdb0
H3qkSf40NXBVWLyIVxu3QUo495IFs/jITLZJRJ6TGCNojvFTIkhgr0jQeamq/qB1DdqIAVavE48I
Y1k6ZmJAZkA1En8i8RgjYrfH38hN1wV/WQRYmF3De5YIVIHWPvNTifN3UX+MyJh2U0tjH20fT8qY
yQcF/82oyon+l/BTU3TaObLp3I1RFCwvRWP4oypZp7ZuTvTT9Ef6VjCUk/4qS0cDTQ1wxhFArQFC
Uq8hWCGlgZCOqHPSeVRIzUFcn3ud5tkOD7JDCTmCNr+9ORqw2OSFJKlOcwcvl+5Ah9SAmaD2gwNu
ERSVHoQSai5K2z2mtvyY9JyWtkEKViV/2mY6nbqW6GlCLp+MePkyszpx5SRGl5OWt4kWlUbqgpn4
W7V2giLtpgTbK1Gn1aa04Hq065QcU84RpFETBHtp9p7IijfSIjQQdBZw9taMvTAQb2kyIucyihlF
PXKwGOHiZkPcODQN7yU0LvYTctw3NY53aa0dmSLFVx4i1lxCXu+r+YHydWAMtLnpE5W1qQM2jNt3
tZtRyeqF45pA08AckAawecX6wOwei5jPe0VUTg2PBsgR9ncUW84yKL/aRH5Dx9UEJkBUJEnL00x9
d4pSEqFEWy+aqry1loQq+bom+xYjaqBFgCiM6MkJacLSUTf0hXac95WkwxuMqSLjk4IHtVsptOmI
jX5HIJVu9UhF/iPEhnaRy/KwEsjoeXUaklq5DU36EkpW47MZZ3s5fehRJT5tqrJWtCpHmXqWniXy
S7+MFHWgYnUtNheT8YFY6w8GPMmumJK/S1zYUNTjR+VGtJzuK/NDSNbxZNXVOWyWPEhpOqZ7QPzE
LIxsPqSeZdbtSaxr7Mqk+LXUUSMVqWQsuXSWhJVtEwkKX8gMhE6L+pVZ6tSNUOO+15Oej/hbCZaG
zm0nUAWMtLsqtF6+IudIS+lvOoentJMV6LRF7qw1YWc1Jbj/ke3mGWWXRqUMZGaSfhzCTUFY7vYR
HToUHjaIhN7hqE2Tc5I1vmoUfzvENwIa+0Oa1GkCnaZ9pyQZFjHyW18gUx6rGtoWY40FtjHuG23h
qFVl3dcm0iOjVf1CzF+lUYGj0S03wYgoiinj6hVm4VpVVdL4aPUnecbwrmFrGdRR9idRHk5yXVxx
WXufq/7SFh0YQTYrGKuNJ3x4I4SKYgS5cF7HorG7pIbD4FWBIBeJXfSR4Rq6VgJ1LlBcBIXOaBkp
+HnMSS2E9tBrNCR1OqBC08v5C+0/l2mZT5hePaG2b3nGWtAFQUDf1NgvaTRL2hImI3EqlD9lii5g
qnnE7+pnKNL7zGR/LlUJqNww9wkR+q6IoHXo8XDC3foZaQ43KluLkomJ6kyN5neX7uqxe1ibCemI
B6Yt6SRba2R+JyvRZmUOUGV0cKoW+XpdBNLMSkPb95O3WKjwkhxKI1STPoZpWvVgcwjsXjBmGALV
qGCZp+OZrsc5K//SuG8jSax91uufph1NJ0owiy9H7l+n42VdreS8xBdTK+A2DO94uUFmXcgG5OOy
pse+aecTsl8ivOGfSNMJzKO2f42F50mDj55ZXYMr4PiTYGF6t6gsIQEzICdgmucoGr+jzggDYa9o
9a6pKd3K/QwMsFb7piCkz6TiGLeFetOyDl3GMUDebwRKAQRvzfVPEkLEaOgSrpeFZfxhdKi9R2vv
adJIuVkKOYLW7Emaz4uSxKehpoRqpoo/SRYFQoMkhzQcj0AS3s1OFb83nHVi471NrP0kD+8cOM86
lrd2tSlK1IjI9LOHm5d2qq38OEvrJhO0YUxidZ+tpNqn8OCWfOYmZRp8NQB63CsoD3YK/c86HqbN
SUvk9YJ9aHNGmABYH9NtC4TAjDfh9Lm+KBL2UJlF6XWmESeLMTeZ0jVkb8q+zCpMT204wA5Ks0DX
NSDXWUPhYRKr3WS4seySI2lHacYowVikN/wuL+sw6egmta+0rXNOmrA3UxrSZZktZ14A95bSumY6
jxKhCFhNsoJhTUydU5xqV5duIGZ9XuCn0jcFMgHluVS7FAS8B6vTa83Low6dr7F57aAt+jX1ddQd
nnW9Bb5Qax5ZTkA3ilTpG6kEGm7VkuY9DLXTgXRYo+GOjq49tpTyXrUsPGoxOhywodmCb5Azo0Pi
ZqjqoKMNGzowXxZm3ntoEX0s+NW4sdoeJ5qMAS2lj1ZtLsXmDDmsa+9si0fPFsweUYKVNB2xIR0d
IEko0IedFx9rPo1+bMIIgZ0pH/CfrMBBwlT9qIh9PaUQf4sW58RZnDCPxJzymOCabLFIUUJkG1OY
4CHl2nwapH04FqajVAX9bmyT5USnhYIqphd2L4qYm+dmBNmt5GpXJVsbAoTP/+HuvJYbR7It+kWY
QMJmvkr0RhLlSlUvCJWD9z6//i6w+k51a/r2vN+oCAYpkSwKBNKcs/fahXDFcQr0nWkOYmcBh9ix
n7ZHvawKkK6nobmZHI2cEUEYG+qDSJv00scq2UY9zXWYfs2uLIFca2+2T2aQEjM3eFTN4uBWudPe
G7EfSb9n0wcNAZjwEDFfpdSkiAp0hLZZnmwl+SJYv+fwVbrkhuqUMOukFG/hW+ZjwU9Y1K88X6en
lmRYTHAFc55lBtAD08UvQPskcLMX06Qu4jlCPFQSM6zD0ubGCXO9nlqJU96GBeH44QYZYLKtAg3t
tith3Isf9ezHB6XLmMpJ+6X3qr02AIHlXTZudCkOQYNyWxHxcmgooxUhf6wpw/vO5sttAW/VpmZj
6JrUq6WJjGxGm2Ekprspi/bNMAh6s61BsWZJmn0zI0dnF0HJKUb13+nuoPG/tN0dcKrwLM3k3nJG
45ntrs3c+U03bX3rtMfBi6nYSHqNvfFYFj4ZXmwU/J6uJoTgbZJ1dNEJg2EztCpS+9uYRh665tgE
2J8XtB0IIc+7tyGYXik7uGyfJKOc2+5Kv6kxUKjqFPT2SEMi26ds7g9+1TC21NGhpdNvNGawTet0
wBPJ14mleWvoHOT/6C67UHM4zK2NcDKkZwhbfVVkKEOFjftEjPnezzv7wRmH/UB5ZAiD+BzNBtJ2
Vdd3nJ8Mp4mtCd81GTtlx3LbM75bOAuOUsRvU8y0akZcjZwtXNAsYRcKY7FpRLkBHLxpBcPo7IXe
TRU6kic0n0t7tIlVaL6YIxEVbhxziVYVnRz9JmLzJUpoFeqBtrxUhNxaGa3+YJ41Der6SxQTLW1P
IU1KtOZthfwf1irEz2hg25Wnd1NsPxn+OGxNNfv0PfSN/DqGyK/nqEKqYRA53dlNtm6iS6bnV61n
LGSKAnBf5ndF277oqNgZWRg+Ze6ndhi+TYlCRBuxlawocxC+GVc3FrVbqzUP7ZTjDkFBQsg9egV5
GGR6jpqTLcwvjQbJkNvq6EMbIFnCk2hvh8eWNB3Qr+MPe8RGIl1cIUOsXABwafrkxtmbN75WZel+
185TEaeXfGoIXy00baBkWprOdIJaRbk1dc4TE9KaatTPoVbDrlP08uDWDMz0Wm0hKBHABVtv4be8
G/DjWCKM6wHo24owAH8t0k8MWMOmTwKUkgXjezXE3+Iy+175YU1Vt35oRNCfCrSUA7Oqr+V31Zpi
DSKbfmSnX997STKD2RtrlXOQ4FaU29oO0AGsSXy3HkQz7Pw0Z09DHErBCH7bi+k0DKFNpo7Ngj8C
Dk2Gmhp8WheV3k3QNW6necZ20AOOiL19DhRzZS/GxLGhiDF30NmbviZYTbOYsqp7PL60LqCqop11
3gqlfti5UW6Svv0KPRgBUhxU21l793YmqEgn/qY1WBX57O0qiZXGMXAD9kWNRR/B+ORAAlH4tvjW
uXycaNWST3HrpS6lgiGyGLCxChjpHNwNqvoe06bsuvynGxB52BPlASPy1mCkCZT5buTIiURIzuGc
0UeOacYZIF9V23wtBC6oQG7mti73jVMyvDps5YIh+tS37ds0aH2fuQ8qx2lM5nq2hflRoF0EqmQY
rJhbaumK9zCy9tKlTbSJxrb/hWb+/8pnA1LugN/9v/lsn94JIC/Criz+TGj742V/ENqEAKom4NR4
LtkAruvAQPsD0gbM+V++7dkk9JJL9m8+m/qXaVqO9AXhCWReLKD0P/hsjvsv13EBwtrC8h1H8Ok+
pJf9U5rZNYXhd1iBI10i1MB3AocTwOMAy/2VzqZZdzB09x5jh0tjp0npIXXhEqXNtqhnDkG4eEvE
Q0gfT7D2GwnqNk0UWkzAB071eqMaJjkCxM4ECf3805H8mwwJ66/suOunA36ryFBQDsRr9wMBN3Qn
J/Ojzrl4tAdqXTrnTIF77CTdmTgTl9IJHl1s+ghRyWafS+KYIGeTYBUS0+fnJCFSNVw8RQ1sUzc5
BbpXaDmg6BKyGd33QbzJmdCIecePUgZf/8vH/yuu+4+Pb0PBhaZHCsPHIMEm7FKGF+FctJqqzw1J
Hne1phic+sxLlV4cFSJSqLRumIQ/z6HZPXTCOuaeH53syIlPFrTUupPFnV9mt9LAAyQ78aIWOmVp
0MfNg3wTW3WzH4b2kcmzPRJ5gYuZ5aldoUbNjezyX/6m5ZD/9YTxLTJlTBDBinPw499k2XFYKEJK
L5zoxbZpicAdGhZYJqYpYuYRzkTCPaWcH5sqlZIoq9o4uAKX6OQE1DuQKchpro8+BTeV1OLOkc/W
gri3ktR59DKG43BZfyvWuf/80a/pAv/x0bl2HK4orir7w9lUVEXQh5WyLoLmiekZyeMstmNONznL
Wbj6IW3eQte0l2bg3302fUGo18lx4wLz2SWxUGvwiiTDhnra2Ezs9PLGeEvwzm3Nn4Blmfb5QP4T
FXp1A2CO3SvV7K4cqSE6iq6637LEjVN1CEo/23BuQO0CGcXwz+7HFu1EVc9S6zqmXpaOUbSh6YZT
eETb69v3LjWg28wpwx0FtejChpDRHrlZbyjyy0G0xZGnztcbar7+wJ7YZat/26TmeaYPsHdjA5xC
jsA6wAs6UrL/ouCF4jmKPw1G2Z8Tg0xhhgoymExK3jIRycYxAfBe743kLKUJSzXTNtpH27JK4KQB
ZS61lTV9/HEkcslLnz3tIEybULwYAuvQnLDUmFqTXY5RfZ+9Se3zuH2zipAi7CSdS4Re3YWjvvvn
79v6u1PVswHRehawKtv5kAIgRwl6zI+si0HRZvDpk2SyQXaxdNL6zEFPbRFI4Mh9Obcv0BDtdZqz
sCtDxI/aCsQ5YvvX05Jn+6NPWS8uo7EK0waRi5rRaDXqrNxCffovH3v5WB9PUw+8u+fLheepPsS2
eIbpJxPNmYtmn83AHT2GKesMVjwryyPXuSZbkS8+JB7ZlwVZay1N0fSpVeSiIHv3zJjUu7KBGu7Y
+zZXFD+jfG3XBWvKqI+3//xxxd8cZVtIVuweiZym/DhGD0oV7BEmcckDWT9Q8rqVM+b6MTtFfUnK
tyzqFYXRgyyck9BFehJh8hKnsvsv6SL2XxMYltHWtwHM+PBM+TTkMPx1Kgtmv2Nq4lvqi+GpToVz
aj6R5+GdypgOjLl4u4fPKSD5pyVKD/CtAmlmWffXQ8lebAO0koZZ0Tkr8qpuQ1ZcibWvarCVTSvA
yiUGXBVWYVFR7IYp9/dQzR6HJVGpQAA8Uq/dhIFApuzX5skwihlNQ/aWpMi5//mYW39zithEkLKk
oFdi/8dIZjlGqWozMC/tFH9z+jFZwjQsmIG2v6ICCJAx/emV8mKw66VwNGVfiPw6i3nwWLjaelMl
Xb8F7sfq1kfz3OUm2xwQ+loVxqo2ivDmnz+w958TOUk/xKVe//mu9SG4QlSJGRv2YF2alvYwpdBh
yyC91X7/rZo7nyoflJE6Y81NWhS8dpb8x7xJCOmzLYxPLl4jjTCqnL6xG5YnEeGbdGX5xTERyTEB
A3GSdrqPrOR+1GS6WN5g76XzyetCuTMjm8ZzGaGd4H/Y9a0Nq9tz4Mu10aYxbfYhWIJPfT7nlL65
uMPy6FvTY2paAArSQa1l0oidMdE0TYdNoUHQ1HLYMyvI+2RiJ28W1kNBz+enkfS09CtxobNxsJMe
F3IinoQK7Zd8WuKwLYRNbM5ouQNzDzzbOORRwwaYP8pqkAf/83F3lrHiw1jiW1wSBCsDimVA+es1
kWRh0MtZiYtShCOx1xoeZ6qcR+03DSpqb3o01ADVg/UF3krd30TgWL1yVuvByJtdbjrBpm9JhsPz
7hR0VnobmROl2NvEDIc97fBVKMv5WIUvPQbnwJbIcuueAp7d41/oWBsWs/MUFh5K3SS5J8HOe5YS
9kVhHbXd08YpKxPVfzCerRQC2JjuKllCPK01kXIdRfqoJzaOeZBypE8wjpuqvVXCD/vnIyX+Gk10
HT1823EkkWEcL3DFfz1SxmT1gxc44jJVxSenptwj++gtRfJwbGuB79kDCheMTY0cMc+PdBNuoj4f
b1Jnqo5zABXMrmaiA6Ce/PMn8z6uIj3TZUxj42AK15Ti4yejZ2AlZgpaaqSadSRSrX1QLvBZBf2j
prHb+AbpPYh1jCpuVsLLCpzsGk6lh0X1evpWdoq6bqbo2FmGjXTJYVfdD+ZpDtRZWyWyxsDDi2qR
OU9qabxJKXCtOnTJaEt3Ye+Yj6P9afSYF41RkxuAeIe9bvduFBlk+uCmMDSAmcyt1yUYVMLV2BvX
WmG3rLIbB1Ga2y4nv000gTlUuOJiIpICVNZdrKKN8ImbKZzUvY2oSG2ofk6rcdmfL903gpATNA6n
GP835a4Vaw/6GqX1muakKQ/Spk9RVUhrwhHBlUJG14YWzpbS0Ws7LhEIFtTQ/vkrsSiWf7iw2C6Z
XFA2o5pFGo/8MKBp8Ht+Hc/hhXZueZcb+Bocgz4cPFT/tjROrlt/j4OJdBI9y32XUGq0i+i500az
H5F/3Eb+Vzk1uIDmHqmW5eNUQcnDslGYe99vZETDlJaiGyKdSryvWRuyt0mGgD7LaN5BH9sQN5E+
mOJz19XiMQ2ml27wzDO030Sl9+ZgoJrLOnMbJc23uAfVRTUZiZjrRo/jYHlPeWcQ8RziTE2sgVjF
9TTE04Y8SzZHtErOxcyfRHeatSp6rl6FCJVpKh37ZLH3ZmTEZtlKR6ySBg8pIyXaRDbVoYpkCrUU
9bPZVCbSAQeXJLl/J3oC0+nXPau/TLlz8IPJXtP1CU4iJowtndJ7F2E7AR41KnKEi35WQDvGSdK6
JqVvOYldmFqPSo/BBQSrRxHJGwMsLsknMSLlTdAHTQ0sA50GEGs0VZ8c7dw2opQO7zIm/oIUoTqh
O+Anrb/lbYE1tOhduzFgM9ajr0/dCStwiUZ3YtF7V2dvcyMEpbKuRU1nhpSprMMA7o8uqoD406Io
ZT3QBCNcTAmtC2lAcjfLEsZyoDyKivk33aP2KpqIv9MFn+DQfXP5NGgK6Vnd0yKiTARzj2xNtCIU
hnAsmR0IHCERYgw/CNnJjubY3uVDZm49oLroGYgY0EZ/cUbOHr7ebIsk6LtIkCQ01FnPeqyRPprD
XTIo+2HoErJg9XshCwgfaYawp5hvmDPEfpDeg9MEbw0w44e4xFRd5uglBCdE4hgbo2rLXZ16tIzK
9ruT0S2ZfBicNOzM56Yr92VLdjZfW3xrSASCaobt5dqoEluseQZs1oQskxszBYYNrPOh4lLZTZXq
zhVcpDLYqiI6ybL/IUUpqSW0yTkTlFUtjyyDKGjbO7C77V1GkxLkX7OXQuZHgqXWlDOw8qLHuVW1
mm90SxoK/etzT7nwxnQkNpsWjXxFtXQo+LO8uINhlVF0zGVUbeI4KjalW1a0V3LA2XPvrYaAXVio
974p0rsx+1lmXGBT5qudMGviZ7tzwJKrDNulr0fWb+/SuI4tmPs0c2AQKnI7MQx5x84bEI42Cgd8
2gBV0WF770CRv9HE6uCaBMrQZBUGMJeea0TxbpLm9OrwqpNhmgWlAUN+mlALBYPeVS3q0VQ75kPW
debDrNF6AXiBgYzbioPUJgRc9rlt3eSqorEMM/muGgK4fI57yiPvnSiueA3ufhd3k3cviFpFfIRH
MXANF6exrm49H7uh1ahvc4RAfbCB90ljOyRtACyso4vjc+avpwkti61Dxtqo++ETqXynlhu/MqEN
SYpC7O38YxDRDhqm7Puch+GD7sYO6VDwUEqAgLV2nmmPnJsmCM8xGE0YsBRzRdS85nVqPXmhhflx
1nexuUV0A/fZpgtqcNp+jbX+joLK35KcAYKRbJCTrsQNizF6p6KZjpX7ElXshVIS728Xpr+jtP9w
XcuECf7IyYjvAr+5IwIn2oVVHmzDFBEdpQzWd/ClUQEk3jqConoYfR/3Y+A/9OX0pUaWmdVT9OSk
zjoAoLwebP3mRsgr0e+oG9FjFa0Hv3weAe8l8JDTWtwzTkWrvkp2rQUlz49aeDqQsWwvR8PvEZQm
hqnZRYPxI+qEve+b4MGmDXzTqt55EcJ6MQjFWU8yKG/m2F0womzpDn+6y+6dx9uJkIADu9n6MNDb
PbAtqn49tFqydpd9bg1OUsECS/XGWYS7biE1pICJsfrXY5OeURC38lZVSHxra/rjJgKQaPmtv5kM
Dmtfu2BN/33TqIMZVy4RBg7nx8Qou/al9T0wyQp2yJkH9IS5OHV9FLvLjU/BmqwqRPCeNexqQdeN
6e4QjcOwtax8D7J1Xufz8P7rx1F8ijwr3VZd0R+a5Sa3g+7Qx6CYyOBLVllNPHHuBBjtWMnGEwqV
m9noWyjN3ETCbg+GyU2XRd88IL0bL0PoGqh2XiM3mjfI1F5CJ3xpvL7ZyiFlOVXkGWHldnHIZoz4
dhQp/HoiPvrFYuhtBjo1en6yIgbq3ELAYoyHop/c/XBVybpASePl5sNDPSYFjqoa/r7CSzQ6Feic
tnglqahgcXCVGXOD+qdCcPy/D5vZcHYDJG5CJzEvLDfMxdXh+vB6L0QVld1cHycTDE8BhtD2i/tm
Ek9J5oR7o2NK9jMfOwGD/crCZNagaFn1Huiw0iufhUMddAj7djWk84MZJ5CoZYctpDTWvvhhVt55
HIF62MT8sKdFTZ7KxU1dE0rvhDXkOccz1x0igFWG7FCOCdHC6rnrsBqHPq5Ew8reR9Vu0YK5OCsw
B/VD6gHXwD7t4SeOquC2j9z5pp1BPrTwlUH/5Bwo6hWHsTF/Gsp4Vzi7YsPn8ozY4aIj3jdwd5sO
dWebOiBpsHuzxDnJdC72bhkRYMHcnzmiJrv2vcCSN5Lavuo0vcTWDftbAwSCNS2OLxRwtyIznjw3
RuEfdJQzQSuvckFzcsaZQ2loVyw02CwfIcHHs+ZSW26YvvYqbNrt9UeJUReH6/Ou964/+/3cX6/9
P3/9+x3ciOJgNyCc+vh/5i1D6s3v/6ZCqrBVMxy86+e6Pj29PgcWFmEkhX9AmMJLfr95tayKgqj+
0bQVaY3XX5QMT5pePszjUbPXu77D9Te/X3d97+vDlAB01vwhnrnZWLkNMKGsmDZJwhVSSqQss8EG
SZbd9yRBWTNhs2adhqFKBTYN+iDuD9cbbVnNbZ+Y2BySjgF/Fhu0Nd0tadqg/Yh1pnkJDyFxfRM9
YSpR8gzsOByLYlhlfYsSunexGbmHYqjdA3IGiCYFUVQbo8O2LSVX8vXX15uefdBB+hg5rLqClFrY
MZ6X5dXMgqC6kuTYJIneXp93/dH15vowd4kcNFw4Q8ubXH/uZvKPe1UGHmUwE7X6/QJW8tjD2S3f
5oQX7twAk7Q0uj3dNn1wGybPgLDDxc2BKionZzF5C8fgyc1dbLTLGBKEbqd/6d2L3GixYFQSntH1
d9eb0TOJc7hq38tqAaHXtloFSPUP1xtVDn/cuz6MkgBUn+tw6v5+jvz3s3//7Pq667M/vA398Gyt
WsnoM5qa5DrfoohgLZdE6tCyXNbsz2E3xhuLHgALoHzKD79vitrz/vzD2XX//OsPD6+v61qwkL/f
IZwjSQrNv9/2717CcoDUZJHSvO2pdfx6dp6TDfbrrrYnPsXvV7Zx2m1dphwXUKwdwW0KFrnvrw//
+2m//1Mj5jj+fni99+F5127Y75/96Q+//ubDS7Aakmdvn5VdPTSUTztgDcufOPUUOHGBLocJqUrb
PZnL3SBP83x3PTJVStgcSkP/ps0Jo75+Z7+/0etD1VlswMi04fbX/euPfz/1eu/6RcflENLwvb5g
GIQx3xZ+rrd2Eu8GzA5Iu7Sq1m1frmo24v0yzDXz6GLCXM6ASVsJPeVlPFTXocNr2B2JemTjA9bH
LTCQpIun5epuud40rYS6+Ptx4IaYptvIvamEV6FtdNlhLG+9vGm0TKauhePUsQJiy5FPIvrexKYc
b69H9fq9NCx8QQCWzxW7un2wrGCs5QvW3QuJaOvrAfxw+K8/+9NXVF1P019H/ffdIK04beK+/4Lk
8ZtvxHSx3Lg8ziVhhbpH6Ktqv7j0U4CSyhhXqFynxzJNMfBW7LiIr5JGKzdxUvlbLwjIqV56mE5K
MIePAn9ddV27HRRatJKlJBwr3ZxpQZyn2qo/uQ+GF9gnicFNuOE+VfM+NEE16JL0ij4SX7UAIF6X
5rNLYs3e6u56IpuOKncutWysHYWWrzHAP3e+c/w0WzsMwcx5dIla4s1Lq/bOcR8968bwWSI4zwl5
m1uvll+RuqB0JSDuJh7RbKEWZlCOFY7LQtyV/ejjfbSDvTkbyNSR4bee+UVFEuOJlehdJ8VnN0V0
NI8xAbC5ATmvq+5TXW8Q4MNuMYNpU4xs6A1nfo/19KUwhvIYJ1Sg8BLgzkjR2Pokk22aNmWHn/rW
zWRDNFJi+qZpAG/GfGH+h234gG4ILw45NM0Fr8ir65X+fi4Q9xMOuiHXSe0CF5ehby5AmzB+9Ftd
b1GYv+CW6NY0h8GdzxX5MnOJ8T4f3XdroGBmozfatmG8H7kYANJQrYqjDOJhXJ5VYn5yZwcERBGg
5MyhK3LY74pZwgJuim9GgUxxqNBhZgU62rp/YECqkYd40T4j/CFJPOR+XnpxlJk/9whWWBY5Xydi
YV6bbGfabnksDd/H9GyWKwn2qPfwrHR6SPaBDNfjnDIVJrU6tDY1A74PKFv2IhlxydBlHgwmPPwE
8OYldcrUzLE2toW4dWsYR4ecPtAp72XxKlP2Yvbz1DbyPQtjMsmt3tqJMsy2Prr7bupPqcf44Yq2
frBaokDcVmyzFqdCXUrCGY2JdTY+z7oc7oe5R5sopvkRBOnO7TEU+S68sA697mTP9ChzCWCvi4Fm
ZAkbPSY6Q/p32oHiXCQ0MZMiFHjAiXG7dFhfVv0AGDgbqtdw8MXeKeN9PQTZpp+pIRLNKFdNkMJo
HWb3OI3Gl36Xpc5lnlJ1yqKcDPU8gqMtvhqGMd4inHaZXUMSRnSH0dirXeiO7lY9DORJW9JguKju
FEVsrJOy/Z6rML5LlHilf8MKlh36RgjCybRb3k01J9Y8EhaJOPMoGv8pqmzrlL9rWs6vnfpqVfPj
HBfBRcTOF7t2CFufAvdQzvOZFl5+5/oJg5gyh31TTgBky/a1mRoXqlx6zqwGPJU5fSsaalRhH4G9
NPIRhCF9JGV2aPTIM5VGRgJvMq2LHPRi0Zav2GOqPfvTPaIIcxvbCKGcmf4FqPKKvolXFs1xEFqt
cUfy6TjAN00AsSSb9UtCEsYzkKYksCaCtTehF7YXCdisKcmhi10IoKzs1iLzWSLhy8X/Mm2b2DG3
NG2wfA7ZQq4NzZOMvHJbZvQP6mJeUAUYG13seBbzapN27spGenLstPo0DVZ2clqtbwerX8gU1Ahn
JJxwdB37yMILEEhuJTtRoyWs/NsApRm+2+RtHvnk7Pbh5Tfdm1GOkHwHjGWGX/yYu+ItqnwoN0mx
sa2As9vsq2M99f0j0oMnq7GoJ/BwFejKpttiACz3v6pMi7uikvhF0nY/+8ZnsvKqu64ihmCGK1zZ
XgzAWJNTmstvllk+q6l97sJZbsLK35WuPid59VaStuW5zbQ1wZMbavpsdqlYlUhp1olCFLq0H4X9
w0z26L+bd/FmBYU+G5Gxbpp95ffiOZ6/xL5NEOjgfEH/7aFDHh47N/nppkmzmzL6JpisqiyPcJeN
zTNmu/CGTkOzz+dHGdfQUSdszI5X6KdxoMJoF3wBttdufXatZDMZL8Iyd75/srLEeo5sifZ5bk5u
bUHrlADSc/Rf2ASJS5px05dRA0xo/qSdugVlhEyVhL9kXRJCvFb+k4mj8hSSdXI7RdNqSgYJMocd
4IyHYptQj7rxJjDH8XgqzMw4k+nqdH31ZGEI3ER2dR/1KMxlLPpTrr+W49xcJOW63hqfWMp565Hu
wZSN85vdpmfbzk6tnURPKvSirYiS+oBvtCLDdYxeDDsYLj5651gr5D/kN1yG+VtsOc1Xg4SmVVWT
ptClnLRUIwu20SNJa/403zZDOFIDSqvL3DGnESJZgaGl0ccF0ex6fRk6B8/o8pPADpsjytMfaaKy
nef02OxxT5lTcZKOa+x0yxrKQnNIBCEXTFUm4Of4f5xkqM5hAkFkdGGi1n2eUhpOk5cZbHETovif
ZZ7cd0GPc3YxdYyq4WaCMon57tDEWbPmnLhtPevYt0wMvgeuoOrm757b3c2lAAQ/x+94av19WCzD
dk4tei6cJbRSKZZeEHKzbqJ0PyN66LudZg314Hvd9mCbpbufpOFDQcTGYJqO8ZSlpO46zs9i7lGK
uskhNb2F4prFj20WljctAZZkQOuHSKXvdjSXmNgKwjHoUx863DM0AT0IsgkD/Za2C1t5B6TsXIBQ
cHLmMKqilrcf8MW8UFrh9DU6fdO49m1phw58D29ZK43vFOfNbZawhZf1qAgeV4iHFgjFlE53zXgJ
q8/8l3jCOAqbWei3yGucm9mMKtw0CN2p+c+3gUPJNODI3FaF/9IRwXdrGi6BYk0AxDVNQf6RyyE9
cMjRaBH+7KGfxmM0bKoASKjZRrealeqb42Qvw+iwgqXEqoIayXY8eqwHpufUBTeVhk6K7zCEFkj1
M/H4EIlhY0CV2W60Z7mlLExxJSwPpvdO807cmT7A0HBr5/n42S6I2fHc8EfY0Jkr6TNdpglQWN1F
J189TCGKeqvInsqQU5l0tGHVCoZ/ljCcFbO+R0afHBR75bHz23st3HbthdNrzK6ZCrKOnwOvx+sC
xg/vk95qTOsyAISdqO9xPWVbc+By7RAQrRO/vTNSMsmnGWZp6/ifTOcnq7pspyzsHYULTnTqqx80
cx7d3oKdD3BOZMr7xOxVrdPZXwkHXVWV+S+RzvV7FHrwIRIglK1ds2YcUnl0UlhrlVWDnvAhhxru
qPZtSEChbb6adfHVR1Wr4hZLf4wfZHa0QZkNnbDGmneqvPyeKFvW9ahH1nGGwa0lTQq6hd+f2Ir3
KvWhVy0rryDb9UGfblMhL7ouGlBolEtMHdNlE1W5yTIwYuPkgf90esrCC8k5HxFAJADBgzQBgBtm
X2SU45DOvPo0imE1jlN4NLsZ5HM6mrsurRWQcPtBFrl8cItxG/hUMDI8j7QEd5Syqas4+nOtcrwG
DAYt7ZiV6CnDlWi4b9C2QeHv7ccEzQx4aA+qrtGyWvbSbE+zileD/c9Ri0PesCELKQvfH5KeyAFd
m7xUPp6szuyydeebCJEUIPlJzZjrzc9kTOETF0woPk3VYhpOLBU6PkEFa9KfvmN9uMeCUo0eY3UO
L5KELTiY9b0lKLaIGqiBXhhNebuKc9d/qJPycyXSY9xXxtYUeOANDREkofu2bUc+DssqKNS6G/aR
yB+T2RhwUsM2mgz5kwWPfSTCL7hpFHblSYxwi5Lh3vLUHgc1q4pBFpRwp3evpQHjGH384prpfe60
h2kKWDZ5rd7E8AMwTRDUU9p4GNCUERLv3RWRjSsh/eJWs/+jaIN3p/wck4X36CXmfdbbn0ukpfe+
qj4VKiWnyHLytVW1M+tNfOx14ro7Q/THMh0rWC5I/aJC5GevZgfMxILccsjv0GIdouU9c7fL4L16
tRLPQwZ82wBM1URakqLt0voy5WPK+JvNvXvMyq65TWa0c4gL861JVPBWOBMQvFL/pDb+GEUFB6v0
+foIQPQqb97pUHwuQdizPGoP0va2TRLiz4lRGzQT7NiTH+afa2cUD1akqhtR1/DgyhLyON/ETWU3
wVounAwbXb7o7G0wdw9zJ3sQFTCSnCevzpyz6DoIr6Eoz1Y0XLIEr0jpxWcVEFheoZraZALQhxIR
6BEZba/yzDAGYecYEYkpBiLZyGppcrgN3SC3uikjqOTNshhPjenu62DTv+kXp7rPNJqTGSlN078b
Z0x0wG0cGtSnAUqyKVu9772SdBKBSD2MNZEi4Feu5zgyWQxIebUf4/EnMsRtJGpemzp0+2nW3EwW
7ep4Yk1pOse6z37UIa5RZDg4GGgdHzzUo16Qi0f4xq+RNE50aUoQ9l+MCqGmpAj5gCA6wRHL7H69
SRG7nut8/jSmfr9j5ZefdA4lVtbsz4ooJzgWJRIpBcRzzPmO7c1zS2xdl761jYNUUoHtDLwqgEdd
s0kb2YNc206lNeBsD+xzEtSvf5QGMsPeh6lxhOzHZu3E88AMIjfVbqWwRLC8Tdg44+6qu12q5Hc6
/jsGg/5Yt+mlTlMiRBLPwdk4H2fbX8AornF21KjJ4bC8FQ68R2ecIeLPLfQc96s1FdkKc2i0G6NS
3LAnOmau+0aDT+5lGikEueb3UpP36uvC2JiO2x77PiJxQJFHMACMjFqjXVorhPNasOYTZ+GHONSF
SmrwDi47cKRAqzOV13tKwNa+7ngYVXge7HI2D8b/cHceO45r2bb9l9dngd40XocSRXkTCt8hIiMz
6D033de/QZ1CnULhXuDd7gUO8oSXRG5ts9acY1qQy0oy27y2KHtYZtLgcyJu3Jw314qyTXYoShlD
UT5fzSyX1ovQhpS4dl/ENRYYZ0SM5BWor7y2F1saEdqbUf6WZ/ZHUzkcO05jGCDh+KLnOrTaU0dV
45amzlmqqNJ0spxvRCSP1wlwTNdFUBs11D1hqOs3w5EO1BfcVk+KEzFumwIOwNaUQcdyJIQsXDls
ETA+rlQqr3s1kcSqz1r288i6QMaBq2r1+K2lpngyGpLZjBDYLAWu2MsiC4z9JMPWsvF54x3ixaL6
PfDHsKTyFpvqaWu2Jmq3RsX8sRRIsq4l4LUPSGkLrypQ7wh/+OvYYTnLClk5sO4SlVHZhDxxWpQR
Bu4LXWFLmun51kEo6GkQTAj8FR5d3/qcE27ldykxb9JUEcKhJSPsaEDAnfqkT8mfcqDHGrbF6KeB
IY4YQ5ytQaMMGKPyQ9iydrLa3JtFU1+GYWiJIo73M6N0NTa22BYm7fN0aW5HQabAtNqmbRkdgSsk
NFdkvFumPO5Lyxmu0ZzsTeoz5JBehtZ8qSrpZELUwcitQDZ35B3ijunUJQ5gsDwUJyskPaIGfWAu
B5KwJmU8n8XbLKKNBVfh90CMUp47KtHHQn0ZmBKdzoyf+wZgld5b57pVF4plv2n07BvkWMh5XL3X
xmLSCVBRqA6pVrkm8psgKw9KQQiZBSh06YBMmmzIa4hPlpBMDRA474asInajQOWVdGbiWdQeML47
AIA3jyPDIEhHMa1WRUBn9SegQoiiwAJYgRlsmyoA/cachuK7mBmRE6f1ZVOSKEqyDyvOCLQv6bRX
BGpFiC/nGLFjpQ3PmgFQIaDNT8MgUL0R+hn6rH0wRuTXBPZaV0XgJwJ3taixMLSdHtO/k79AMLhG
3XCN0+q9T1NpLww1eVI0miEEvumEpzwsCbbN4UXWM5P3K8g/qBS/dCPtaTM+hUwX50gqfvKJhB2N
I7mdjkh5iPn2ph7BZSsK5v05k1cNR70VfRRp02dkciUtqTPFkBzticzfqODcCFDWjJTZh70gJYXj
peSTw7AJNNRMs+V2gdrt7ZKefQvJZJ92E9u0FDBpV8YKDSdAYdatQCjJG7WhlxdIF7WAetk3uhcm
sjjIKRyrCHVTdg27MdpVyzQ7TLq+6qyo8su+vqeZZSMCP2m08EmzhwfjEGH9V31Nbp8Shx11UzkT
kSocFxoJj+FcBG9T1VReqNqhq8ORuWjDldUoPkqt9f4owWTWAFgkUgmz/9DKTKGHiyAI+B5vt1mH
9a318roNU+FLzZ+4wbg5xoDHCUL/beTmwckCbFcJlEgjG4yVNRp3oy2gd5YGsomaqBGzdG69o0y7
tGo4s2pAqIe0+uFl37Q6fsmLkJBnSqYrzWg4SVYGm6OeKsqwSDiiQP7slCRZ22EqI7tdEii1kbET
FeaF1MI97vjNODfguBBxr825mDdSFNRb1Sop/1nsrDWtyp5UJXux+/jJGUN9F4bx6Ok9GxCgEflG
dkqdMCHjPLaWOFQ0EeSzXgbT3qi0PwKJxVHJjfWokK3qOKgnYrlhuDngnZJcgtiUssLF7FQAy1kk
TwmFcHV72WD0aBzbyjhF4NcPSRpchkLe2FZpfA3VSZ3hamg5daQ8wX1iJPPvVML6ncuC8dTMmBvj
OGDPXf55iOEDwEdFhTnepVYF4NuwA1/mRXoRb/iLOUyg7V6McRx+Zo2UAk5MiONAffYkXkVOfOlm
lbpfA9dcs8srvlyKjWWmbRKYPJuUdzME3WGVD6I5lYN9NEKleKJuq66U2LTW7KZeuqSOfdrNqAdi
wz4iOPrAntoQnoJHQlh6jLkxUPHsYzKf6hbFgz3S+mjMoxlAl5ExodJhPwS9IM+icOjtO7AAJ1oS
SHXRhxQ4nZOaXBRUxWLbysoR8pF+CpBFjzhV9Ok+ZVG1M6Im3FBWMlaP0mMSEiMkdVcVdkO9kaZ0
o3fJe81h+JiY0msf0H+x0XwewrS6tPEiXgSPqGp0T4tBCfeD81RZhMI8/skknTHX5k8YuDWUm/qf
iDMqwmHUc+4gFV9TcmaXXB6L1Bzf0thCdxp5hRJhbyhS57nSHeyx2XAIW8czW2d5V6cU48aMElca
dReUcO0F9JnvBHLGHE/SD2VXCZON5RBB7/SyZ1VEFDttddLSXD7QZOl209ywISmjbm+g+VdS6Vhn
InuJxyS9Nb9UoJtFXKYvrM7KsQBB4Da1r0tqcpdR1nu5AuMYGegEqq+BzZvCvWnh5vVtM/uP2oLS
PHFEkbaAC2J/jlEYRvQ/ZLuJt/LvMZKiQ90z26eadC86PlOBI0+d4pymPN1J5AkguW/qPQa4z7gG
UKzkwElKWFw4y6nyxiPhVmxqLZgPWzwO1LAilcRZldQAfcmPSQiGMSIl2KIQQS405dSWchv4gVkU
aw4j5loK6rvcauBQlAg2h2Y9Fdbkax1avdJWznmRfpJYT6u5rwCGpBbVNdLnEs5qh6o07F1SUChU
ADAdainyy1GVL1FRvnIJCAea2YJPmnLVIl5+QYdyhbidXGk7ASdZWGSXsSP20eg2e5sKSzSCuaxN
9Thl0i9pAFkMNWfeWGVTbKr4lcjycRsFw0SIkdlTWI1PQZGCVc96SDE2OAfIYfm5SaFnFUCB1fwr
YTZ1NeQrOH7CU5UCIylULQGtlTAbmXG5NkZMHBLe9Hejpzicdm9pmZGo2krPWtURqg7JY2XpSuDX
jbKORme+NWNfXIPxp6ApDxuQ0wUln+lqRkFyGVNIG1bx3shVuy+xjCHNk5HRwNZBI0t2oyhgU/cG
5wfVdpWhJ+a3zYyT6aTfeVhnu9KepAvN/ruT0fqgXNecwT/ahKTPFIPurDlEtNW5dWgXjMPC3MOl
ue0dMm2H9C5JPxnucMiQ8C315agzVOlxpDJyyuQMJU4YM9oSyCNmql0SvSwvjmLl56x9+esTtWdc
IMleSTGCPVMvrIOkIViVikHHMqxzkTmcPcfqwCBRwv6odaTM9GKq3KGZre3DcKEO7KDUlhMlraLS
XxgIc2Lax3rBrKmhVB6HKXkTA5U8WZGvJQ2rNhILCaheKJlKQyVK3T5OirwEVL+JtLXajvubMN/b
RofA1rR8NZ7FypKngDM6xbsxGa9GyIkzDG5NpIwXngE7dHvaZIMKyykoRw/Nr19ysyBIgY5DHWqd
zLn+mvHJb0aBhKMOFXOjN+lHuMwnlkVERt1Jt7AFQyH300garAU2tresbT/VlIDFLSu04UTfQPLr
Abx4vbQdq5Zlf3DQ7OlkRRbLjrVgW4wkhmQ4wrzpS0OSk/BfkMcJ96Jvy4MsmRSfWIfhZ6HJsgov
CVp4FMLx2grZXN/jN+M1oUkEO2MLCnLhqLz2JceyevimgJluJ30i8XuA+qFUzRJLjpxfUzvtWA3K
gcB6EjkyBJ2aBZbXjgx6EUVVYhYNKbh2hvJMQb+n0k2NdWtYw/SsJ3pyC5myQuK1etma7kNr8BNy
bKMrU1Z9tWzPYsULZpWkaJSmcwJFaConex00Al0OFppJidRna0l4RcKb6ySU5hpl3sGu/phaqu8k
9sXnAvQShbh1KsXmJ8AAyyLCxxJax8QkQBgvk2duyYRocd+khSVagVqWUHeQmxU3W7W0qN/lcDE4
owChMtBIL/bJmBIhTax9GdbJtaeesTJHSr1tl3T7aiE7V515rmwgtDMHrmNjqm+B+TmGZvfKzXqJ
Bxv4atwMrqEJ1AXmyLlTjvRNpKsvvVYSDFFDSLZ9NXdazs8cgKrAYf9h5k9zhCF5bPzCENWHakne
kMf3XAW2LQmzu85lvtPrhJAFELKPzlya8VavlMHedgqINl2NyRaoVeWs6snBmp6FjgB9KjOHCTKb
LmU0ItAyhw/D1niRoJHVUttKnJTgZv2SkOMSNgdJcSprlk1hrelgwtbJzOjQlfAhJSUNXnPCAe0I
90ihENBQ1PPgxU1MNSRc0FuzHq7bSav8IqcE2w0HMfXD9TlErHQwdAKHkle2TvUaMXPCgtzInjDn
LUxEWiWSCXShyF+QSo8HRx+Hw0SnaGwNbS+GtD41CFZ8x55/WVpYHGRVyw+Pj0qjKg5DqryGdQPI
RSvB5On88/honCEjjRK8wSRrT5ZEYdvEaNsZ6ARgRxBcrCIbs2PoH6MonwbsQ3SSuc1FHyFLTBwg
jhZkZDmdleepgf9eW9jYm9DW3bGIxlND+/5hLytor97n5Bsh1qXWAxKnOK9EjvIBAUQ8aVlcHayh
xvw+EPZjStZBSxdTQUwxsC3nE+ic4aYln8gSjXsHrFefnB6BmZBX+aGsWkFyk0oAQ/dTxvl7xM7f
p/1AVRf1OovybG3Y2+5pmbH/yuN9HI7vukxklBLZRP/aUM2ReX899BFjOFGeHmLievWB5J9QRV0+
FBQybQhRdtQ/R06iHqWImZIy1JfgiSRo9VzUFD9KZxBcZvA2bmRz0at0h17XX8FfPiHPc2Djl99J
DNxWCaT1pBrK3piNkx7YgD073LtgG8lcmDgY2v2hoV10cIL8WImQhI8KGy90PcvVOoFdw4F+a5D3
gu99zzbJXHd0uamesjp05Af/JZFt1HNcTdomXuTJhWTDa44JFM4EvKcKH52HvtvetDnVk3gAqjwR
y6Na1bPIbLJtbGaJQg4wntOdWiXFRHKEIEStHSmYw+ajrDh0Abb0NPHaXBD6kJbGLY7NDH2qsUtA
dKjBi9ZCRjWY7VeOiSIltjJqowWMkCqvt7KxDyXJPFHKYtsP+D5uZfXFziyytNFFsW76OZ2XXEAZ
m0wAk1lCTXc2YFwVgFcRVgGCRIJQRBSe636rDbK8lfJfGF1Kvy/jS0RBlmQdpd22rem15uCnIrG+
h21bNt4wD+KpVJuLHQ3NujGkbD0I6p+AJQBup722jlJHYaetKpe6706Jjm05L99zSmpw6gCwVgp4
fbWyus0QLNGFiCYmhwS2rZN1+F5Ma9yMoTOi6Muz01gIcDQKdckg3WmT9VIrtEhqC/LeqBPUqnf5
4HUVrBL6FlgEoZKZtqOcOKDcmkABgG40H6Emn9Wyza+dQcxQPISn1lauk4iWxJ2MvI0yn/YRgJ1O
JiBWxrAic/5bNI/DWdItedfM7dPDT9DpyjMSzXLXdeyLdJ3ApKbsSTQzXzsdgnVXWSC0Sum3MbBS
5FFae8DsHOw2AzY9uk4rM1O0I+zYr7Cpu0PcT4uA1PjL+Py/FWSC+9bGuv3fg0x2xe/4q/j6d4rJ
P3/nnxQTG1KJo2uGpToOBG5zMVj/k2Ji2//AW27p+EwxkP31LWwvXfR//4+u/MPCmU2d3zIU3cRg
+S+UiWb9w+IbnPo1jMGqYdn/E5QJBLvFdPe329XQbUVToFJgntdU+HjqfzjAhQqqZY5GacccOOvC
z6ADEJQW55dginClOeATAJid24QCrZnArNYnjpiTQhyDnqhrbdR92IoDMSQsyhIHEBaxzM+h7wLY
/OraXILYp/4yrWpa64VyYyOh7/s0/qotYA3DEJHeBszqUJYsyVkukNbkmCYHk1yTVoppABHSUIOD
2nXjeyeMlKiTGQSu1h+mIdxzmmnWaU7tELwz4tS8PDoZjq1o6o/95KTk1pIiltnyCWqASq4DwWl1
nfya1K5eSVSbVu3IkhEAD6s68SQ1j75b6yIGQnafE/El2It2mmavAlVMRIcG68mwPktpjDZTTtpn
1WQc8ajcazYZ4CF165BauOhpGSktepVyXyV68dswjY8ky0GsyLR/5+qnh8G9zE8t9e0SWi3cIYft
Lfheeow+3K9kZVLOdQOq7r5Oz3XVK0BkyTnNAPxiq+kJUqnyndx/RcL5kxIEWavwSzKsRIVykcNM
9WvoRKx99atRs85U6VZkXXQKlLE764k4NqJHhRdHV07PhPSU+q9Qp2SAvQpHQWrW2zKU79I9jxRo
cK3OKTXH2L9YS+xI8UCwOmcnGOVbLX6S7uKoavg2jCyA+YDXXLPUb6Fb1n4wxQoKPtgmJ57POgfb
fLYQfZEuMOW6eamzW5rwgD0dJrq5FPdmK7xS07F2GC6fJA05Xl2mv9GhQc+nsg4vj41LIg2hH1v5
U9kj7YkUZSa9BUBmUhMqTRH61tpE2KHkoclVZd9B6WR77NC+WQCHUoZhqQFK7Ta2pRf0Z55TNNot
ishJFT1qSJrSBXtmnjRbP699LcfS3Klk5MI7VdZaObS7wFrOI2Z1VMYGyXfAuUWrBUpeg0CniV0d
fJczaF+HxsIkCHA370NaVm8YiYENrO0sxGuXUQkMZJxwfajP9BAyVGtoImZAgGtbnwjsE8O2k+LX
tCrvdKQLKODhsFPbdoN3liRlnCZb06HgrKRFvYEGIBs60YuaJPZRrhOpGs1UBD6puY6LfBJNBriY
OVSnXSLBGhQSYjJVQr45kPNa1hcLxDSLekXQFZiXlYoCSinTjcFhfCXn2bAeEAseY7lFjGq+iXYi
PnpIqKyJT5U2dYLND2QfHpi0q54kOzSOWX2zhsQ+pwnu5STJqJJiA1j31p80jFF45T0as0e/1yKy
vQt/SYSJpu1EN3XOv6U0PUeaNPkF5i+V+00cG4ck2mYu5VuDmtEqLsi7S6se3h4REJqCJ21EDEH0
Iao+Q5jXqZCjbamXhttT2tlgvET/Ybtz3b0nU31IhE0aN4QBYc/f2Df0dSxMhEgVYW1jhfIh7G7C
EH9SOXRWktph+IuntWVI4yqwIHyyxKIYs/Sn+qRxufSuDNy+QKQ0a2HiwsNV23OoyEQ2T2d2NiHc
QRjl+Yw3hIZEVM4Uy6qFXmiEVLJAzuM9PUmaGuHXpYeS9WKPtVpnh8JmXsppAYrhqDA6diPlLUI1
iWQOTVjbRX0Dhj6tehv4INq/UaCO1jOm9tiB8NAB1OwV7UmurA8jEAHo//wwSG+ZKoA6ifRN4gwK
BZCe74QBCrykfpOcZSuvTeF7iggLJhPps13BHIEbKpKd92gYDcqR9LRnFVEbiLyvsFbPfRwBuEvL
V3tC9tf2hsT+C8vvEP9RynKArVBEK322n/NeogmM8epeEv0ZgtT3tTK8Qp16GmNCq0NTLj2l6Ya9
wzyOHqRep2MCGw5rqGP/hEpMr14VL1WHkNuI/9jd2Pm419xqwFqfSKPhJ7p4n5GmtLP5Dt37xBHv
CQjuUyfXv3Vb8Hbsc0znlKCDjCUvnkS3n8aLIrcb0AJ09ysUYapU9R6aOzbKwg9nGYI5OPZKPg9t
XF2EYr2wb51PttJirK0iydfqj0Kmt5Qo0lFLHWmTlvPXiFYLPU70R5vL8ZhYPyinzV3m7AppqlFX
abupUrwiUcTN0jISz+eLFiTzE8csaE9p4IlRqFyFZNo2c0HVtI1LPx6MC70Y/GLWROxalsEIamxM
1uBd0eusxtG6hzAqVIyyF7MLXG00aJdnICckIVVwXub62NrzV6AXaNiq9NW05OGMQnrHxp4NfzVW
T/lIFzC1IR7ozAaQ9gG+h8apqYvboNIgzlv6WwJKtlvQCPJaufpTOYV8bFKV2T+mW6ua4stsTByY
JJXaCFZPZHEkbmCrwjcEjsgMDELSBe3GNBCkKYFTHjR5+DVrMPiTWnrVzMYTuvMLDRbQp9o2cKSr
pAHk6PeKsrhKhrlXOETtY4fORi9+JXACfPrUrVt3xYRmPtknocY6ngOtso37lLCdlwKZWDuI+isx
KwNF5voZcgRzeW72nqHNXoUD3R0jizzwYn6uK3IzRJfhymYtlKZ2iXKQA6hkzxGcrJUzMZ116NlP
DZFO9APM3djkeOWSiOJaitNpTihljcqPinDWt3EMWp0MMMIy15MCdGemnJfmLND11pmVaQtvAPhx
ZbL70mSLziULaRhR3c06m7yLghCBCVFFmKMXxPEWh7TVyXLI2T8dJku+hvCUXaqe+rnrs2ln9epX
UEPKNy1hncJejoBNSIpvWORwyXr3W4Egd6zzIV4biGddrP2n5BkVa7VSyuY3R3xAdkr5Yur1Z1dp
Pf1rlpFQ10yvc/ZT2WX3uGu0NbOhTcFmXUn5G6RQnRZ05cpTRvhwX1BSkEfm7GqUPFWaf8Utuhcl
Kc5NiW/SMcjNRQ7+qkJ2g+ZOmzjb9E7zWl3lQPJLO+dE10Us8pWib2xYb27SZ54Ig9mVy/k7GgDP
q+z03KwUxIkRal9ZOTN8Veyp+uJoQGLg5rPyIYmuZRNHc81JOZLbGaGuE5xpJwYV0AVwS4iQnBVS
1UupwjvQI5Iaa5LbCHZmiRC73qCNa9JeGAW9+1BiD1LOyaut1fIlyU+R5Nxx1sDMjrt+bSoTZYYh
w3h/yBN73ndTTNQtBfB85KDogEBloh8N2PEO7ns7sze9ohD0DiRt01DrJXGVXaA11jsKDOquC6Bt
5dU51WVgrFW5n9jluwYGx1Wim/GErdyo/VGSCYAp7qpF0s5YLO44DQjB3powzjqLRsOrqqL1xjz6
nUtKCVC/IQ5KBM+xHj3D4yCYrG96MiHoxiN3bUqvK6PItf9lTzTgoe03qGr/aVd8eBbZYyu7tHnS
BodOW6PbFTHtTKb8bkLUHa+XLg5of8A4xGehFXQf3y7iTt5giLjUAusuqwja5eWj/+rT/+praOUt
2PKUvR+/mzVZg8rXrFb/7V95/FxQKwhbzVGADBRotv7+aSPN8Qz//XnHHn4d2Rligb+/828f/v2k
QlObqTQ1xDb86xVIErG2YViqK9lmM/XX3/3/fZUKKA4mY9S0vAU+p9pUvL8f7a9X8PhTaSUY3prk
/PXAj6/RKUL4ZKU2GVV4xGCwUb6nKIoxgKHQaJhdHt8olxHw+KjNYIiT94TVePmNxzcatBjQIhll
GT2UFdq4Bdw9M6RQOCfc5sUI//gnSIrDIs2ke8tNX6a6f/vn8TVHGwEhFSkMhgI7KciE7cMj9/DM
UfDtiNsGSt8+/JNyUUebLM9e1OWGRjkj9G/b48Oc5ixuwP/4GuiirZz0YLss9i0HtYa+qDvFXp+o
gQ0G/Ss0LAz45b2j4qBF1wENDFaZClaHBmEPY5E0irD/Nzvl43EexreHoe7x6eOfElwTpg8DHDjm
UhzTxT6ce4mmQ3qMF4v831/v+9HZTKV6fPgKhbVY/KHrLjZrjIGR+RQpBRnoDxtqiGscnMPyHc0S
mEJ6IFTLE66Wa/346D8+VadJbGb9wIg+PmLHlmeQtWjMHxlSfwdH/R0uFSG3pMlPuqfZTvW+YbHb
PzKwHp/+9TXGHZmlrp/urtNm3l/L2L0mNIlzYuj0zZvsuH4Geb2NnijGbdJj4Vqnt3FfuOFu2tTr
dk1e8OS11nYQq8TYXOf927DxgcO7VKQneitAD49O4BHqHdz9Pt3ntC5XfnBvPONGr35zBG2xEut+
Bc3en/coq9zG+1ge7MjkjOztmjbrt8ReHZG57N4Ka/2GecK8TN98Qax5QGAGd4MyR/kbCg34P97Y
fn58C+5dRvkgZkpHRrGa9/GOXfCN56b4bAFuPn+bsf0DrdtFkryfV8Oa1t6whuRVNpRv7/mMAINr
QZ2bVze8U3HWiwuXhfJwO19L45vLM6UgJOadY7zDIBhJHbkUzkC6O6GjKgYNr0NJhVlK2rQI5ohq
nS416j745aE3zjtZXYitZx47QHUXehk79eE6bLglSgDdHjT4MUu3PWinn8ImbQr91RpVKl0he3jj
eaRHYfs8DRy8zQSd3IXvwqKwSwZeFrDXVgNY5OKY4wM+dfRNNe/mCb8KFQIEZp5O/9qXhwMm4Rwl
JyBtKCjOyebA/E2SgEpgy8BxeKt8Qlziqwa81oEsasSu96GrXdxJSJTjbGMV6JAfDzaeFcj6mVu+
z9ggFvTGikcvW08CErMzQ4KbXS1by5eZde1EjIYT7xgWWL1WxeTRXgnhZZMXYN/tS72z7UsWXFmx
PP6nv5We6jPfqTcy9wySAiAvdX76Ok2r+FW7EI5crQK0lK7+VJxUOnanCP9W7O512x2eOWEquATs
X/I3BVODa2370a+FJ+Nywfo/NciBT65OPr0GT4tCzVHPWfQlvHkTPffrOF1Nv7bts7zxRmbWY7mL
m1O3wLn/0FZUpR0V8iciln8V+SkZSFtJX0nqaohTof8jPwnXWcdrRO8/wTebRXAPeMjP1SlSD925
eMmqo7T70Xnj1MNHvxuzW6duLQRFOwPjOoQI7AOM6B6nEbBTcMTami0ODhntZ/zReOZueUy+GALC
QL5q7eDFrxNP3PtzjpRy1bwqyc7u/FxbVZPHoEhezermLAjQ6lmhd1bf2uKDX+8aXJDL9dAvwFtD
xAQMRs7YOUrnTwrw1XRhPHLLxOpt3svfPt8U79RKPpVk2696Du+0JFuPgZTN2+LHQdAHMOoJQ3de
XHjsBDoCRcEfbn9VkNu1DDlKiHp1YnCF0Roz6zLQuLP2HX9Y9MqL40/yhoi4sVb71E1erS8jOtWw
Wm0Y+PNMKEbvwgPnjxbNph0OC7IpvU/qD+p1txNfjOS22anK2pGOUXhiUGYWbOAVvka+iDWIJ3Ow
2332uEpFuk/tl7p6dqpvof2mZU8ysAdfuGx2snAtClvNhj8ZJ0ep+dUGrD6Q9u271mxy9UjTY1HH
gv/3lWHaKuJLC660Twmo3eX1LZ3qFXNFXXzIMr2e8qpWJ/s+K/sazabEHRmyEhTtmwKaKkl2PWfx
SPH5E1H5+w3/TflKzErYsBFb896jFmi4De/JdGMjxtgJbYUY4ttW3GmTNjsxX51P+8IdVpst17Vf
fcUr+9K5QHKfDH/65h1sojdcSoYciFYDPhGqrtvcuaCB+NJuRLcSYksom5uiBmf25CNuh+X3+95b
5m7m2A+GEo/hK3vxzbyKsYz7zC/N++LH4BOPp3IsXqkzTeQNrIjz5JWGzlcVrdS79AfNPqOH20Yv
/VveVB7J8c0WS1FWnulw3M2LRWbCMk5i4cO5Y6LX9gxCngn+23cAhGeuAXU3qhj+rL8LZW2GXnCB
bqO64TMzZ3zkxhVuz9WyxAtPQeeHDRpnHpKzd3vcIJuYeHBmH6ZSWvG8rtRmWQy2yh7iIysHvWHk
9iuE1LlXYN7l8TjcC2D1bgI4iNdg+XZ8NC92ykrKqJde9M4vfqRP/CpkbvZ7bhZlHPViKms99PId
dkN+P08+P/S7dPpDjo38zaUTa57FBASNDRlta/588kYlhWnXiHcEIPIO5rtM1Y+H13Ik1avyaFWr
L+sTI7IrvVg3VGbvtut8WjeWP+6j5XOBoq/hmw98so7AI0YrEkgJjEGmzTrMwo6Z9bESgreAyrSX
XvqIO8XY0IprpTIiiXBCNL2ZbzN3lKHFc4UxssqPHOwZDo1rczvIMfXZSqa75SWv5O8vRh7LBQZW
t9vXR9Yv+8Jdcm7czZmVuN1g8jlaN7TrI+uB/2Z9cgw7VvzhaFjz40wKmi9fpBPeTYhELv+9Ja/j
6puLYN5HCDxrLpNx4orzIa+fl8XgZwntgX7wVj3gagG24Co3lhfDxC3ymr2qd25jeWR5Du7WCT4C
sW/MUVg9mLK4VuhjeTY33mX5kT+bfEXFQeX+rdSQJtuWR5x9ljLbrSaeNNqXZXvC6wSjdmKqpM66
YRZt3z/4ZfYoOUPayQ9MlVi9AZAdufFMPtkr06Cy551Hv+TIK2MOeGdxN06E6rnaJ68GhT5rKFcW
ZqXXShseyvr8aNojpEDpk3+oeE7oF9bhM8M+302hZ92ExIBG+LLcIA31xldhHFrWyV3n6WtmSQYr
PR+egAVaEDfgWrsx//Nb4zJIzXHDMMt+eFos/jwER/F5K5ptFVzbb97WgeVzV4p5x5I9kQBF1jXz
6qkHk7BjFyUd+c3JJGf6voxS3csUH9kc40QGyEk+43lks6Bvhmv2Qy3eZrcXPmGQnsmRGO/UDyIK
r+KFdZO0YLv+bBCWGMZw5RKUx/iKlq0dMEyt8h1RHKFXHAKxW2r6jPqOWHqVO+lWySq3SJwQJ+mJ
aL14O3KJaedXTnuk+NFTK4nalp9rBHBH85BF8XYGdZTvOmtDUwsda9VeG4KAzeeK9kGmwkYAIHD6
su8c0t3KcJkaxmWSUxUXE9x4Dq2X61SjhvZBfcafxAfNOEKnVSgRhQ2rExFS2nU7K5iPy8VXiscW
bRMP97csp7K4YdsE1xVSdH8g2lLBbH1hirIoSwzf414B4xIvRYBqRUfkg+V04M8MMbnySe82rGoj
Cq1N6WC9fV0kdqBTPLRga8UPgk1RnJ1FrLwMA7s8VaCpeKSXsKUjbJ+xOU/TlZ25PPhqeYKSXbEj
1g8LZdSDuI+Gmz3I/BSeDCLmiQTL/9ic9V9ZWq2XhBMlAzj0NN6n4ZrWD3uaZYAdoXjy4PdvxuwS
tuTyuZVvR2c9XBF2th89DlV2/gYaIz8zNvX7JHbyLthwowXyMRTZ+oY1kJTNyD6DwB1vo31WZIjw
bu9A1vV832eS65on6aVpNoy08p35ihEAVMCgpj1uhHPK2Q6F67g66RirvNQvyVRjFmBaQfxPAUzd
0RTkhMFuZVzJv+3Y12RPkp+H/sAT5sTB2PIjBCCcd1he2bshKHDtZ2IXqTuySWfF+H/cncdy49qW
bX+l4rUfbmx4oFEdgN6T8uogJKUE7z2+/g3wVNw899x4daK61WEmjSQSBLZZa84x63Yjw2Z0WBsk
rFNYCPdMUC4Uk5Gk8UV6qL+G+ifNaP5d6e4RAUZepb5THuX3csFFaa49LJXAUKs9jEOLpTEDMsnv
hN5CJ1wkYriUVKSJE95g169kNvzBGz6nZfThd6hOnCS0H5JopzfP8Zof9NmirkJEWdWeQ2Ft0/ci
h1e50/RFVC0DtAuNm7phQs7mObyCOXOHpc7Jhcee/RcnYANpLw0PggWJeqzfGi73FH2qy6q1uRkb
WhYJolbsxE5xspz6i0suxw7CZEXYJqIfUAU4RJyGNgMLOZukdHxjK5Q6uJPYNHG6uCrVoa/mh2nK
3NvZkvhj6chgwpcbaHh1jjnWNPAMspse+yPFR5qd9RUj4JSCZXTKHZ0WuifBSlBAZOkCZGXyHdEt
NeCF7lgtDVpiPeVaA7eN0/aOhFmHRu3JAkrzVkrzKTRwKafoOX9ZduBccOQidUslyrG/rODSCDdr
n3s63foukl5jTpvKHdSjVO55ZGTn/ZwjlDuNGbKthcbIjxtpeB10xcUfVi9EiwHimxw2Z3xrdSSK
6whJEM/QPYoQBK9grmrttQnOhNnQUOejkL5cZKBd0XktzHxpiBUhTY832wUBerovTBR2bY7/bp+4
cMybra/Tb/9pvDDh2SQxhXtN7CMqu9A9Y3/TYYRl1k3RKLbZIVJZhqzREP3yKdLfWtSH+4xp0Mle
pHZlp4736G3YdOPCaZHILXIj2YnIhFHToMbprvqtpjCsLaJyjd3LpvXp1OW7yfhTvnfkgMGDcAEz
sLzHJ2dXrn7zrqRBqb9Iw0qfvXe8k1REnMpyogef1FJHv9ktkKBPzGldti3KNcYP8YBjR+0WDGPy
u3ewb00pu3kDg6VaEj0RwTd/52vWum24tpSD1zC+DDvGH04FfLEsVSUnUTeleQAOUNFor/Zjdw31
i98/ThjZuyWUoXUQvKm8ASq6TggHVcPdYSA6OMgw68/J16Qu2mv21r+XCVv5BTMwo+R+cNi/HsYF
Hh64MwdmZSVzu8ZBOU9E5jk5K0/NhUZMbbvxDHp1jO5sdydkD5620Hp3YLyIltIxVRYAmUoqbQgP
Phgx6t6BM2T0DvZOpAv46cE2H4qtsR53c5IYmZve+7QaDvohYHRbNgcfOjc2+IzlwYe1PpKD8Ygx
uGdviWrP54h0WzKGfaSlVrkoy2Vo7shfY63Mfs+dgo9asi6CAuGi2Gpu/m6vYM/xvbtsrJ59a2Ed
jSeKLEuF0rA4ajo7DCx/TvPSdCuPXHA67RTu6KPaK5gTBfurDfBq1igenkWnSo4hNsgVrBsW9PZZ
2u/HdEsbw7j6+3LtPyntpowWGNOjhU5hDh+Do73Fx2GvC0fdpPFS3aiL9GaTGBUcAoYzUoYdaa+f
5QUVb0aFmJcNhxzNn/+hQrnj9HGr12yb0fxZeG/lWmAZ0NZzdteuWGuHdkuWWXl58E76AqTAWaKk
4JjnfIkMeXSGB/IOpWXAKhSGzc/A9u5cgvN4xLu4wp3jT6/Gm//ePhENJoIdkRNPGkd8wzuGSD0d
BHqEhuw8h2n1Rb5BOc2PY3zKFXCAy6p+4IsmCoLRw0nR6CGvXdHa6qVNhTzOZ7G1zo89smHGRPwA
jPmnonGUrbmsX6MXRlHxRofMX5Nv2qjbMGL83udYCUyn7JZt+V6Ej0a44CqWb6V2QZgum2i8wAP/
sOqygKYwKWELDXEjsflPQQJXEAnf2Dox/bFCkLp5EwMl7gR2A3ek/zr/i+uKI55wNR+sJZG8Sz91
6y1hJtjZIdMOTkJdhffib1ODeBSceobbuO2hfzWRILCmtV7SAyR03XLbcFxXL2gUcn+pIf0Vjr8s
pD3NLHZVtHRotVkIg6D7Oe1VQ553VGwCRV1SZTTDAXc9NNus3aDyrEzU0Vyt0RPLTXbo42uswLlY
stSHmWZfJvlKqV9ss3nPjpJkCYuEfRrzP9UM6TiuPjgLFOjwzAJr2jZj9I6xCh3dMjhhC/5F649d
U+bEJn0Tx38CdqU94E1/sY0dEgsnfG5NvK4b7Zg73ts8evtPDa0hR10Nr/FP+NJ+Al3MKb8v5C+d
6snC3sSw8qEtjVtRH+Lxvf5J0CPiTYd/1NhHiY9TulwXP8T6McahLmDFcZBLkNC4Z3EVHCgHKJRR
gmXpJFvaTOiDKB+gAGKFwCiPoqOQFtFr8QDst173dDA21pZF/sNU7mo3vYVzLu7KKz5ybAKOiVct
3qN/ojhkn4Kz1jtytkleLOYq/BIkwpuO9yvK5GW8Ta0W4ow+Y78WgEOHXfhGIhqVInXevQTPnbxu
lYU+udENVmfH9tku34pnSqpfTXRlpSWtU+3SNgtfOyGGlWtKwgVtpmnD0BHv7M7xpMjttv1JfrHe
WslZl2u29wcuSXXVPTQvxlvAKEpLfJX7ususpA8bP7rEiIoTHbCd035zBNgF/qQoLr+h0iHaOKg3
rBz2kzljkY7xh8K+18e569DElldYXV2vWtIkwOWRvRSfxWf+ZR91MDNzhUOckQugFlDLB0hSTju4
nTMsWap8R2DOQlbbF/uk7jk7QuzBrrXWz0Nx9akv7JqdkH+8Q/MZPhUvOCVZlZ29xzk1oDn7JTwC
LBvEeHrfZa1xtcyDAVNSEq4y5LSYmb8bnDvutPH3lAbMpWIuJWh1Dlv0+Wthy7juPpEOOx2XD781
oOm2HzbNZkCL4M7HEa/G2r+yvD3ap7J0HotVforNV6gYFm72BQl3DuKNh5t98t/pVwVokMWbeKDG
9vxBA8iYR9vn4IUlFPmF5Hu4JrjDJ+sCIDZnDQDHiHH2xTwBYKIuflYZyQErUvx0IqiXy3qdHvWX
4Rdcw/xdveVP3rbVHPMl3A2PnInfsx+BFMAyetb8nXl71CQ+21fphk8Yuk4e6obalU7xjmgNZmRO
Be+SAHxblOvOaXPXf0+RLDrnONh0ylIRr9Oe2MAdizOqG7FyhVu/ifttYz+ahA40kn/x534KHir2
/vf/9urcC6pG1pDCBHrb56ormg5b+syWHFvJRODV0froCXS7P2aXIa6viYlqZjEGM4sRiQQFGaWi
JBlN/ej+fiadX/P7ruZ36B7EIyJfONdzr+3+8/eb+0sbjVhXRn09QG1ZMg7868/HSoUOud+FIqp2
jWSUf9z48937Y17Rs0THIPphoxlaYnpOoSn+6aV/+cn779Dz+s+/La+82V9cP+g6sURBFSxp1G68
km7R/cYv579x/69Owx7fy/yUZYLoX5oiy9b1EOx/v7z759v8/ZjtS+i7f9+/vyZNqhAoA07zf/6p
++O/7/7xvyANhPuXZ2ItICCnZmr6/YSlNvyR+/28Z12G5hsc7Py7//Tn7wcARSjKeGnksqp9FpBc
02lhd3AamTnLuYYbZuOqK2wKeiUw7q7c6LoZrOjsY5VXy6MPDkaHZUkst/qIg5L1aP8AD3DTYn93
cMpupQ7MW4t8ojJ0t2mY2o3AuoW+9GnFzbHWlHcbfM+YoaNsMHNWYBzTVn0hmqdHYC+7tmQjGNGo
/4C+jl20vGSF2BH0l8had6ksUzHutFVHYLGokBXEHlx+VUcmG8QvSR8NrlHr2wYmWp+KR9yGaH3i
buBXDk8qnoAZ2fDQ99M+9VieiXKZdZBg5I0S2UuCRw9+GV+i9BVz80qjygH6lIAhewtTiKViRGpu
n1QruwrZr6Der9OVJpuMXap/mT6ERZhFO9sJImmnpdVTEUofwpiumR6vPP+z7yA2qRn7ZgYcWzlP
FUnFaFQsuqS6sjTa5ggGjgLoRFHHM98H5KLuYGUXpGa+m1eFzuYIdSQ7ALqvzCK6/eb7iPUKjYJO
3nfSMUhOvWdCwhuIDC+UXyhJjhBDX/0YCSukvfUQf8nyzu+Tr6yv8ANnM5wpqNGvtj9BZn3SRs72
rVC7dS6mYB2E4aqAbkbQBUUottONgky3yV7MMaJXLu8qIq8Qk2zTlD7L5B2GULnVVXcZIRaEfYU6
KtuNMR2hKkOU1azSJnar3mAtxnDvVaga8Va19rqzHg3yUzHsKMtWn9ayYe19ap6N/s5h+sRIdJTt
5Cwr0SfUEDcZSFWYZH+paPABqXqkHDM1kr+LqP2sfRyUA1EJjmCOrxC5cMRGwzw0plw5UqUHe4g9
xBLJIMOQzsLaUo1FMVxLv9C+pph2kaff0mZ8TYuKOqjdUk1VE3RG2bfsEyIStNK+r3PI53m2iUtz
PaSUwfSWPZU296lZWEaRNJIZG/3K4cYoplj4af9UWMyuY6OTQNXVw7aLowNQD0S7+rCopaog7yMp
TnhM3qYC3nkJB4YwEPaTqfI8tHK+rdPpnax0hhRFRitTVwtkAKBSwIix16f7RO5IgvISLMjKVrVv
zqSlLDfPXm99NKNx9uhKTyZSjUkMT8PQ7SE1LCuD5AKrS2F6i+No+g9mkO1SWW2oWFH+UHvlNjxX
KQWdxO6UbUQvs1AaxfVD7UltLcz6uvJRfgnV/sEm023jnMM1lB2T7LjHROStwLn7C3scmbw6b9/o
YYeTlUyQQN/JgXSahLdC4eudEL/u7aj5lntbwVJYPySF8YSavEKIifp2LP3j1OkfRoZ8YchZR9MR
m1Ib40cl6FqM+a9oBEuBUfMci9xy4+mE+PkslzHrj2q0V5rv/XgqTIq+fdVlhrkSMgl4L2Mpq3S3
g1G2UKPbmZukPxUJ543dM4tbFv4WIPwdTLis+wFb+YDaeWbHsC30vHAgrzzaG1AFwpbdBa4/shRR
9NKxptmBVyleFs8J+AOsa9OpkKTngGuTo6u/hgZJR7Ik3soQ9ok/0qs0Qrdto/exl1+wsRGBAuR+
LSR2zGGgY04YVcpDY+B6db9Va+OoW/LeCAFyqaM4pUHCSrX3L/l3VxW/5lhIXacBme7U2btcapjt
AxNogAJzH1DJEngmtTZdmZeEdFxIWcHc1b7nE91PXaLsKTH2bEASUDEbwkuQlO96UT+VWX/imJ8m
KMMlC9qhjeiaSuLFtyh64eH3+vIClmEtFcUl1FRqHxkTQ2VOwvHS8EcbHuD5ao6vGpgj8uCiaGqM
NBjybILbC/Kq4SgoTF1Jx22mGAJCbgyisEu+pNwKEFc3P5pBeatMyi34vc+Ywdtt1ODTqqZoizR4
2JMrtBsZv5Myz50ixuLImDSazUPdhj8NifMXueHsn+CKQAokqmKeBZE95KsUyAXlwTaCgle+xgNY
pLrJzuqFpJJJKmLHT7/1FEffL4M4g1UZvCXNpwHyjpxGpXfAHWWuTPY8Qv2dkl4lj7iRoaxPqKtn
VSkFdXhX7Gy8auP1Cd2aJn2WgvZTV9RiYSpzq2uu1WkVKCscrn2eSUzP/VNoTDWrU/uM7BMgDMK5
gr5nMSJgV5ZSUuygI5ngGTXawLi2+pyKedFQBLHQ9g5FflEzel9IcTOIjv2LABbnhARfEsATu9mg
QOWw9RdRwfvwBNzbom0ohFTxo5iUrxwQdA6Pwg5gh1GsLfQZooe4BFsuCoIRQy3m+xVoWdUNqIgt
8zRCb+Ql3TbTgFL0BFOoO6k9mCrGXFXQZvA9G63JkGxk8GRHn5KjnSL6NNXxy06oTomaklGaUqLt
KOjH1iltc28RdK3Nu6VPAtduZKUjU2gvshsmvHrVaWJyjJoSgKXshEdovEwqyCL0JMeo5Ag+M4lK
dVt8ybGxufuk/rc6wRRVNv7bSOvTd/8fb/Bp/2wF+68f+i8rmCn/w9JlhXxRVjm2QdrmP61gpv0P
0xCaMDRbk/lH+VOqtf4PIesW2XqGKatEIuNHq3M0vrjExD80m8RgUrKJEIVUpf9PrGAyH+dfjWC6
oWqmrqq60G3LMP4S5id3BsQN4efbEefQuRNJc/No5UZt4PRtyt5Q9ghasDUXne2PblAznhL0vX+y
z13+8J39R9amqMMwtf/n/5H/zY7Gu8AHKThMHIt7iHfx9XEjLXx+9f/taiFNpSVToEvsclXo3kNn
p0xko3zSJzWdxbrHyqAbHxBq48vS0tebn3EoWH3prIhgv1R/k3KoEDT+1wNDwKHCusPUQFz9NQ+y
woiBF1RkW2Us6CImEtmVSMXdJDF/pU2EJmigSpnTLWNl+6npJkpy3YArZymkbEg3LzPNJaQyCha6
7vELSKEybRRjmUDzZwrYbsAAZDbRyLqswtMXOblsUl9vekX2dpI/PP3NQf7XhEs8f3jNhMnZNmds
WzgW+cR/OsglkRoD27tsK+xJ7FVzkHG646EtSHRWC1vbMNiG6xp21UYutHUMnA8JjZE3xcEasseQ
decZotmLpwh7+TfvjVP9r0ebpHZL1TA4cpHM5/uf31sDf6DqLZPmqt/fPDSHPVbYbS6Mce0LFiG1
jVR8xFzBSpOQKZ3Cs9KXEOKDwVW9eDqn0tkXhHH+zfv6txPTIEkSBydvzBZ8UX9JGI6ENBRKXdlo
Tba4CUwGZRYtujSrgeTsMMM+xgAExSRn0Vrx+2fIFDRGMmpDkz7Jx7QL/ubE1Oev6V+sm6YuVDyb
OvZNULF/zVMca5ndDfrsDWt5ArcjT9obVbokgVVC4hBWD6C+Y0X1r2jOo8dMNpajjmxnQhu+Siv2
ecIrBrrruenknYSycki03agiO8gn8VLhmDc7rzpOKmLnBPKxq8faozEOtJs7sdNaOq5yVB0BikQ4
XLcDGzOsL8q0CJH1jxZBhZ03fgJ7ApoA43tV5/lBq0060EW91dX8LWgalPM1QQsJu0rW7ie1r6RV
nlcjmcILaxx/wqhUlqRtUVQ0iw5XQUarvx2GpcG+km7h1LMt6ztWK9bjf/+NK5r8b9cJ9luZx7nu
5xjou3f2T9dJltqWH6UNFWVo1IaS5ifVB/6a2fZeiVRK5SX2rri0usvgDSgVtIkmaZZd8LVfpJY5
12ikeJHJkr+3u+q7SjFhjyUHaGx/gZbks4+lt4+9ydsHnvlVlBEc6HC0Ob5USw2tXximVLx5bAMD
UhjZyCn1OvcULJWKdokt5dEeAxiytSlOZD+K0/1/MTCLXWO0l84m7g/stIEYRA7O95sksE8yjIJt
n6OSgye6N+vsxtfYngBfDxvYNPJjp2XjNfDOg2O2l6xJ5fWdCjGh/AKRTRMyKkqnH4VEBGY+gWpb
GAqtf71Jo3Uh9MqVZUIdqSCVq8DP6ddl0VbTCJBu7CI+Kvrn2CrZYhhk/6gkgVhNU5tsmeAWAnrS
ios7dIVSxZtgrLWDgToiOsRy3hwMi3dP/SY8wgRwU8X3r2n0Mkq01Jnaajyg07jPqg5CPZYXaRxP
GJkull6yMyyIypAxrB76AG2epufmjlY52Ii8kJHq0WBqRErdcw4CkGHIUIoJ60M7yyjAPO0kaiIU
2AtE6K2K58X7AKD0ZBW5BaOR78hIAogZgSovzJ5YbFUVbzpMjB3kIpRn1AgPEcGPaiqdfPLZlibe
TcKTUQMTsXk1G2sPZ06lZxeHV0/qwisxSYGTi/KkVuAoyaSWH+BCeYzMFsoAxA6yYvgHncyqU2ll
46mXOFsUDf9Xm4wHBbwY+wWtvNoGDstcrcS6LZr3sPGzQz2gJxnttnYhqOGV0Fn5mzSdVGiiYE99
JEmdBrZ3SKID5gwSFkahsvYOTlCOvZUtN4EL6JBh1hpuUZ8hdtfl8DyIwF9F4LTcqRXIgYwq2XaB
ivo5C8UF1qsThhGxFGP7gUlwvLSQ7AjZTJ/tON5PbaNuJnlQb5oopXMIleB+T9XEY0bgPaCv3D6P
Y+YYZDuyC4WF69vm+X6j+1UIP5ma7/3uZGfWH0/EOp+j6XoowvNj6NtJQJgKOBRKPh3uL1ZtgdGJ
nHWq06B7AOl0IJBq/1rNN0k6WTN0N4A+z92xZDCloDsctQra8PyQJrIAszrcDiDFFN9AACsYjh5i
Mm2pemsC0Ygm3e43ItJ3ARkSJzG/IrAQFgPIxY5XgAxVjcv9plE4oNCKvu730sqaTnw8qicyY3Pd
0f8mWuXhfjN03ps1mRmCHAQSddugdZAiQZG80ZZVkqa7aSiLi52wxYbi1hApTYuqbib08tkualX7
WQ4FTNC+7tlhdoBX/OciQ9EZ4CTctISNOblR41xuqR0Iu6bgXsct1kuF7rNXFm9WCbnF+NWHcfjU
jJzEgkBrLdGfZZ3WtpWT9y5rwOHaUgPYpgxfGLLsC239xFTerVTtLvQ+vHZ8bo1mrxntGiQACkjq
shlliw3AN+zvNkKU1k4Iz4m2A9fFUqItogMZ2OpzenLdN/oS7PaBPEgabybg/lgD6OqbE/EKFsoO
u4TJlaSEOfq9IEkwiuWtKMIfhaFtZRczjLJpLQL5GCcqxTJcQtZzCYWNmiF4G7xrkKTvjQpGFUaj
sknnzmzVWqec+DTsg2A9RTcjqyONpqjyBO2Ubv1IDIwRZNdQ9I/eIBHR4FO7xOfl7aiswhJL7GBJ
QM0RORkWzfloJvDbt1OGaJW97ZZNeO+E9HXbtrkIgHRRWcCGmsenKbHUx5FzuapfLSEVV2aqU6pO
aPND6jGyNTyYM/yn1fcD+5D1lPAoS3djWalDsYPM/q7VGtmWpMS2Sk/cQc8gAbxioU02CpKin/nN
2Oktq9zINDA6fsGbn0wPBgjgQzijBrNMzddxNiunenspbLKeytIN5Bp3fiCne76/C1C1ft/45gXA
IMp28DPLcoQUagUmPTEiYCXSeluWwuvMy9hmW57BQkNFNwpHejGERChIAdDSSpI/hZShp7ZJtI6o
LPdZS6x3Bw5rwAl4GFR53wRWj/5yiVpuOsltByE5kl6maTPaqcaePxg3eN/ijUp2DVlUaGo0MWf3
zE12KdjRollBzXwJoUu71uA9CmosEED1h9gHXAENmWKkLD0DjsKyPeRru+1MSBD+dLHKa6VHhD6T
97AyMcvy5xVaZo3FxNpNe2uo4m0wopcaejk5i9QyEP1ORwoTM8yx38Zlqu8KK2UF7jOzjkVuH4J5
HUA/emjIEDV8Td9NdWe6ws/gDgkrjxeiJypVbYtjmSj5SdjfQa92O89TX1nU6NtYB54aob4qBbZi
qbHPcquaO2INqmVmpPrST6J+Q3zacKOYLO+hDjIdW03pTEpMYaQZqkvVEsjXZYb2kddW8RaatHLj
Xt+pdUUjXivCRQt9GlE4QSxa6xN26u1w+GJrhRaAxqiLt6I0TsgPzAI6CNk7s+In3cCyvMhgPtZ4
1IoCvRn2UtRiZm4tzIjipWV6FQKG2e3e+PW1QJqX+4W0EyVdGH3Mhdu0oTjCXl4D85JXgf3YdaR0
hSnJXmozMPtbWrCh+/JWzsnOTTwTeTiyUtWctSio8bSF6Z4oFmthRy1SSNaoZdupAKHLc1J1iCFI
Ca6lgnyZAqLp8F3pGeKL3OoXVOJ/islSnd5nAo9QB6agU2Ucyqs7NhV3qErGRJwtNb4815apfhp+
VtJ0MQnfIipi0XrDi9IRkxWAs1zHYYodW8qlLYFgXDSIwBsPvl6WyeWaM2irtiiM7Qm2hab4zVIl
tsrvyWgafPJkGFfsVZ8YhxRWkecVEjFQs5Cu0kmFqokr6QtlgU8vjIzvRAsJI2mWYBRMEtBsC2T+
HPw5Wru2wFgehBZRLNQqnA5ndm13yWNLnJJUWkswJ+W+R2adB+pj1cooOcCRgxJ78SbCSQmlfwSs
jNtj8shfQp7E21EhnGOxsAwLHcYofirdx4Q4mtGtalPe3Kh+dJ2EK0FO58Jug7de6lA4NR3B1yF/
J8HbvWhaQoDlJjoZtcnaVE2jjRTMDfL5btt2uJWBhyOhsvZBwxzV6fHw0KYk6UlQ0MveQEAW9PvC
0DsU4YZ3ZJmqUDmM01c58C7AK7pv1azJpBVHqyoGVyH+0a3SzNgrlq3v7bptCX1RSO+TuUB4JOx7
Y0/YCYrlSY2XEcizijOOZ4r7T5GjVHW25mipiU07I9Snav1i0Yp41kYCizPMkbYU1J2lVinclbxf
tqwkq74vxCrU03fgTdK+80P/cP/f/cYMumDRC5NsJ5/8JMrxM1MsShGqdNru/hKY6rsBLON6mOwf
s1HCRSfGk6RH6s6QDOWPmyzh2ys7wmjDjs4+nAEENei2F7rIk7M1hW+ijEb8vCfI+PlVK8nzNgzc
9cw+uVfcRKLom5IKjiN1Y3G7P4beonL9CgBEXagSS2lJXk5jUJHuhzOgacrL/Z4nK/LOsDo6EfOT
/kbP/AaqVpMtSiMNl4ZFNModxBIbinodY3ROMR1gN5hwglVUW7alSjmfXMDhJPrm0Aq/fPBnM7yl
3kzZ8gkOK9ONpvF2qkouD5YdP8leb8JgBN6vkcyiicJH5RvINyKnxC0wZGxpvEGvwfKW9+SBhQj3
KU31jtLOl4+VLRUYFmw38oPF+OvqNr1UXZLOcm0LquZC7HpiKlDPzPfNgl6aqRUUknPDAR467aUR
sizxx6jRKaLtNMm/0Quq1sRsWnvgrgiAWdi1/TDBTuKGIEoalb/vByMpKpZPE0jhODNljsZ3KNe0
8uWNYZYB/Wj9mhQtLgYuoj3r8g7mEhBCGtZwXCsYiYFfrYe6PClUeVdKqL9KYuJyoDW/YN0ARwRC
exZas4s+PSht8kqc2adXCX8vJdWGprLBbwsPXS4gMo3+VfTRyZ7CE45gnPLKIyu8DdSK0xDyVkcZ
h1VCV8zpiaJCOLG1dMSx0YiTCcKGWyrRiwTPRJ6ItI0iZGkZW69K3aqs0TrP0Ogg5DQWU/tLn7QP
E3xqb3VPkOFwRk5vKW3ihZGFyGJgLiDo7ZooBw9D7y+wwNn1NfSIukcV3lxZnLwE8wyTaP0aRDpI
ujnjaqNgcfOTrVIFlzgzvHUDskkodIZl4gxgBubAA0b/QCbEtjdrBN3dTtTiIwdwmPY4QUo0aNPA
qkauyNuLVA/gezdsIATG66ST5E1icE2VBP2GIq9we7ffmmS2oC3iDzLhsR+Z1ouCcR4J2kxhownm
J8aWUps7dqRPUFPCksJweb8BBm5UAdbKyP6uJz5n1NZr+rBb2UIYoGn61QgHGz8eHe9cBksBvgfQ
sVj1nYU+R5WkRREpG2gUN0mFg5+XHcK1PPkc7JZF/FzegYxaxtazUGxp6RlWiHAC9b1BT4jwOJ/Y
kjAG/RVhBu3YDuUpCiYOddF7c1I387YksxBo4vIDpntUpJdCIFfzyyFdzRXkrJiaXwwcZ4ahwCEB
0D5bkk/npTfLDcyun15HM+BFcPDkwdaf8c6fbGIH8xCoBGwbmbDoQGN/FahPdAFfqzZMdmHBFliD
qugGNm1Kpaz3dVmY19icV19Z9R5m0Jb4So5S4j1XZYf1ADwN0gEij+bMmrrXQ9cgEY9uYUzXjDGE
TXu810x55uKDtBhNNThJib2gBVadGoD4q7rBzMDwA6nA2kdjZ4FPYPqyvKJaKLJaIRrzgk2TINaY
xM2eTm0Bo6UmqgmcIhXDanBA7RgoFmk/tYWhrDvUvUUOHJKQHETb7ZOQG3EQPf0tTmG8gXCdSDip
9lrZVPsCVBdoDsIqaYWSG6Q37xmFIwyqcJUVoGSMe4xfujiriWxeAgrUmWRcLNyB2ig+CtGXqN9N
bR8l9riJRPZespZax511FZNxnDwldGNd1teWjIQ46Wx9FfcdPu3HnqLyRgojZKCFV57zMnwwtXgh
TR5y6GFmZ+rUk4izN5dWTEk5ymlPtZNBjBVX/9YcYowrndks7vOGLylPQGvULQuFQw5+YxGjEVoB
lbsSme495eQS5sX4bNoqDmWow9BD2pJCNd7/KSQgXu7jqyzZjFsDJv45vUEuJhcAM5zRmjzDlnPa
Uf3yDAj4FEspZhg4h2E8sqYNheexLSo3fQ0x18tgd1Gb6BuCHaV8wvVWDLjT2px5MzXzlWdOT5Zu
Fbu5dD2hsuO/tRwiA6xR64VNQeAtOuFBPOYInaW411CLwHLcFWmiENfFnrJAm5yUn4Q/fEYUI3YT
a0Bchgpyqvv9TEE/GITB9reb/w5S+O3wx6ULaOH/+7RXkOP7+9W9aYM26YMHS8nWMk3ZsjPezLjE
Ya0luEEM3OnpmOEYL1N7U80voDK1m3IrYjYh994GXNHMIID7TRdBjx1/QfLeqsIdWKwBS2rD7T1j
2Di3Bd2aNuyumVccYjuydlmqJm5SpB8jka84Q2qL076VdpNyrlOSB9nrWphAKsmRjaBf+T6UI69M
6a97U7qSe/9qrgnBSh9Cs3uqhKWuuznnWugo8MBwgg+ulP2INhXTqd2bD21FW8XuLBq1KaGT3pg/
TibaEaxhYdeDjDfiXa9a4ykYw3KhQ35bwGLDWYprhFDOnScCKDwNOKS+BqvModlOmidR0W5ShMCD
lBIxpdCt97UHTEcZML2dnU+/+LJNhmxJ32p9ZiFlILMBTusrugb71AeTuibzrWCj6AKLZTYG5c8O
cNQWXW5R1k2orLRkBZ71qD5aeZ4Rz5Stbc7khSQym1eFM68pkEmlXSrWFL8aaVrtvYxigxfW+Fzo
lx3iJDupwMGeC9vqVyZrhC2MgO6KQGya2w/N1xCjjsf/3k0NQmUzgBoFdX3jEav1jDp+n2WR9PH/
uDuPZrmVrLv+FYXm6IBJJACFpEF5e73lBMFrCO9dAr9eC2Crqfc6or+5JghUkSxWwSQyz9l77c6n
egcxsr8BBpMS5CVYKCF5K5mMw3ilxtNhPnSUeO+D8B7MC2hXnJc90V0mYwxSeYvotCCuVrU+HirR
yI8st2YL7+xR0imkp11IIAYNnR7p15oFNTbRoEmOpjaADMoE3kHfI3cvZ+gYrdTi2dLiD6cwWZRD
jFhf7SlxNKcmn60xoNFvAnJ6qQcWxkaTnXZxag1qAHTxmY77y6qaAwtKeZSVFa8CJ79NjN54oth2
CigoMEfxxrPNCm60ivCxhtS6nV85Fe24LmudGxRcBn6hCQm+6DBfjflTyBphHXesgoOa2NfY7Yu9
wJwtfRwFHTPzexVcx9h2kHEh+NY1+QmMazzaP3LVEjodoe5VKFpt3TyXFiGJjmeII2I87Oll71yH
Oru6cR5dCAvEO60rjDqiQCs4Xnsj7u7NTP5MBFNiAYimoOJ7F+tg6c2Qh5Sh3FUlO7r7PIxRdpFZ
6k5fTZX1B+FjJdAormI8C/Od1Gng1nW4i+sArbeKmqvlJiDkBiA+GsKTIRnrQ9eN72HYMkUHO3mz
lKXgiO5pG8kHQ/9ZWaLc5UXBI6x13yTZoJuwDK1TGk02VYxy15km15iCqUnC9Us0VvnBHIdHztZ4
lORxzGDeCVlzNwuHxgF7VwezIdCnHaybe4YIoOTIqaeE6nBT8PeRPr56LUDbnjZSNRJj06fthTKn
Dcv/3emy29xu6vtwQuOYy6C9ahmCMHjh6OgatbfH99GDbJZ7+iVI2q3N4cWelb+lkztAe5TQomJS
8sbhNci14q6r/IsTAsqzBgIidUXLJkEZ5pGVQ5YEUXBzkNNEaTsAq4VxB4zeVFRQxKPuYZIJlXT7
q7JIHiZJaDMEGpPtGAUuusZ5pQ7ADtg98+Ns2w2Ws5fSDjZqaD/1YQzPk2ZHm6ZXxaE/gI3FIVGo
7hpW5KOkAZU0bcILAgPNGjHn6CWcwKVy0GQZnJa2gieF/6B2hhzpXI9l362Mw5hwOIQQN1HmOu/1
M5izzPbb2xGqzGnsk8dAmUQ5j6V5TlrU8pXQt2qcPdphWVx9bY0MzERiBOVDE9HMWBWnkILe0HX6
fmpY/lMqLl8Z7ZmF66QBWXFOSsZxJAOrs0R0IzV6zUySEPjrta/fQitjikvn6S5sGA4BU2mXuNb4
UDO4G2yKAaoGqid849A1XbIzWIRsA7oS2Bo4fkxs5Tks3A6Cqvc8KK/aV2btr406t54dMW4YePhH
JWoqEsm8no5KbMLyjr+RKMpdmaI9zbuHSLndWz/qb13LE9ZB5rkPDU6xSAUMg3oKcS+H4zqkPz9m
tMYATFr7AqDZGkQ1eRsYZ8qSiV+Mp2AKSufoqeJFGHF4sYnUgsRtetu09DHjZ0iJ7VFL7gn6sDaR
q5CsWTGxOuEe3eW6V84hYv1/btoQI7M3ynPBnNFvKRwlvdnuWeFWV5uk5pMKqZrahXGNQvmiZ6I7
MFa90KpATpwXiHvUPLUwahq+pttQXzK5+ky3zCDUodNT7RBteTpoWCOChMKJD+uGR+9JROZ0KkXS
70U0XgwmFCD72UQk7IGF787+wIyw1F0CRGlLnSJJs7mMjKchS3HYEXKwwfVIJTU7Bxbg1mYgecPH
ZdB0fvlkCbe/hei5t9133R7tJ5Sc8mmi6N8OyXukA+YmjK2+2J1/cAZiP40p9k8cETworBPbsbRx
LBBz2rttsvEpnJ3nHLdzGOBIzutArCujys9KA7edZ+oKRJcwOl1YGxJDO0XGRvQt44pg9NAWJ6mn
7tFrX7KgoHNgxP5aIljPgB5D1Z8ak906DeABJeSs+pQsEEsxYPAF4RoRMUIeVmPsVB/Uh9SJRwEk
MuiPMXWheqjQq5WorDZ+b+P3QkuBYJzny2T6uP1FWw43IWpEqDc04vu8fTYBgB9I2cQUOcy8/SU9
A7fi5DEkJ41zi0WxuW3nzTLspNzB6FCSg6NuaQowV68g4d04c5taKKO52urWDOzw4MaM8EvUxjga
CRAf5D1OpH0nBYvuvB3kAVkdvVGv3/R1ynt+fpVF31xEnO5dprHnWsIVKac5aDUGJNSH4BNrhxWo
Zz3ndcpjUuj4oIUf8+QO5HVoVXxAUn5NVHvymjw7e0MSHis97Q+Me9MWcTkuLsbmfQoUMyTdgBVy
5j12RnTN21p/960p34SDzLf6ZNx1DQv/LOvgDXEg101UwfGqC+1U6umPwTDDTTJ455LM3blr7rx4
yJSZ758c3Qqe6tagYKfGc0AMLxhGB7iO5X6Ooaj3IPCGrQZVJ6Rv9K7wfk8SymnNlPTGKAP/KlSM
9ZhgD0EB5dQz1TOcwvhIhmo3RRndAyahRPFQCe20mt6mSWVn31s4ibKq8Z7Ibdt7+KcH5q4XlVJP
6DPzZBhkA1Z6QUJ5vU0Ss/ypev3bDrpPu8iLg+8141NJeZrSwlNUWtFhaCkuLdfDcmX4Ok5Fphzb
sk0RqmeZf0wD9I1c3FzxTfIsapgELuWMfTNnruSsTEno9Fe6Bfa/olRGH+pHH86URZ4bK5rx9SWI
jSca4PoGljdlU9ZuOypbLPtod2LMax76JBPHqqBSQW4ouOK6UC+5Z39rDfaqOCUfkHmm+Tx1zFrz
yUSVPg/CZCVBtnaZ09mq/RyQpVzJ3Nb3Y18VmzGns1nH0Iex1NjXqXFewqJon3LdE9fQMl+S6l7S
/3+UiR094WWnQp1HQPxj4nNHTJ8nMZSlTlmA3eW1NbtWlr1p9OrT8jIcsaU6UURMit3ySIhi72gJ
zwEmMkcpLJs8h6FTJ/CHkGAILypPUNno3Oszve73bkJb+ziMV4rNxWnZ2LNtiMCd4rTs6aSn4Whq
KYBzy8ereIa+uQvEjUYoELff+zmiZVhJFgpiU0uPfuRncyzYPzeeG+GMl9XZIB/t2FjdV9JmcGyn
kQ8YZl9Rq1VgLOc9IykkY7h8jcEpYmqhaAbget5V824UmHxRh9EobOC90lcuTwYPrdM0b5aXfzY4
V6JtldCrXdImlg9YPvD3R9m4kpa9Wngb6NzFIWMBNq3TBIaBrYaX5Q+T5b3lA5CU8z2Wr/C3D0xK
xFmIGV8qaqSnQg6cCC0O4Twur+dNEGoTtWYcpHlvYYhN83zdzKQ+enfQCee9Py/9UGOiGkAK/Ov7
y+H/23t/Xv759xZtHmx8//rkNMCuR38QSt18AsM/Z3F5rZF4if+WFG4ufp3GZSROvqjFKR1CaUGo
yBBkeMl+GHDCsC5d/oImPjyzKcEqzBxCbwYELp9Lfiyq8WXXX9h/858se6SZkNQWt5/LX17eWjbu
/NeWvcZzG8CGxfHPxy3v//7MQlH4EzOzLzMZhKngtWSmwOlc9pbN8gddxAqc3EixjspHj+bnsS1D
KrikBW09kJ4nKJDNiXnRygxwdSynOVyusT+nNU12/XxTLXeSirrqtGz6eU9I3MrVFIVbLRjUqSpz
dTIpz1PU4+WfzfJeFk6sDIlkjpPWh56UZviu5x8SxNwky2Z06mAbJLVCLuLmz17cI3VCL5DaNJDR
udSrWdeE69hK6p0jcdCOEeU+Tx+3LlR9y7NRbLlPmot/lnbzPs5yxSMaAltVfWVR+Gzk+YOVUIId
ILbQyl9ROsc6GBjIDsY9EzRzztnaREZirEdWeCtah89pZN4CNHZ35pgAiGC9QyP8WRb8hxlWk6rj
ntby4tUdrWOfwwDO/TDYN5YFnJsqKCqwa0Ks8ooq6ItZ2betGQeXQAS7cJqLzZF/8RMZnhy+4GpY
OWPzQS2OXjmN0RUCsKT0OTN8ICqCVdMAPWthhGRjJahuYlkm/glRSyKPxBxefSFAynRXNbdXO9zg
jYxvsTmeiT/2wZ2c+7aiR9qNG7vpXkVa31Ex23f+s6EH5LyN7mdpv7Yyg0Lazmn0ySejNR6Dgd8T
kM8K8h2pwvg5TXTvRcbppjFLnpe7Ckr72Rycn5q+1xssTcppP/FcDbiBHW1lGvQL/IYY+IzAaBGa
LBZ4jEcC6yJuIXheMDyANW87akDXwI9+VFGF3r/DE2CY6lggtojp3ADvP0ofDqBLPzEYmcrnAgt/
CfXK21gpPGy6ORRk0LzvBgqooiVREz3KxNLNaJE6uI8p4a6GxZFrWImdfLM/agE0dfoK4a4MU/rn
pB0Vcm96LLOsjCl+Wfu7pvfvI/B8BfljRZashdfBfmFesyGLtmdNmzZuvGH6RSNQ0hy0AN4gtlmp
quroWFGVNM3o6tXW49jia/dl263RRjxQorry2wEQjRGKYsyaOweUjyK1ZxXbk0nIUv7C3fmLVOB2
ok4a41GbJ/hHEXBxGYZ58CdBD8MK91MfVXjn9A8WEA23rGlgFwrIXWB+WGyoy6/UDh/M69haOTXp
6CMqBzzWLkGoOmzOyXbgX2TGw+jYX8T0buzhBA8bpELLMe5qneg9M4NNlWf+vlbiIBB5QeTzY7iW
VUKMYqtAqpFSq+D3b5klm/s8JHWqrkiriQNFMHbYiic1m0sGPT9PXogaIMvspyk3mnu66rtpXjYs
bwWJt6q7wXjQ81HjKWSTB1dN76Zv2teM5KSjE5NEFM/5N+QdOMfAVs6T1oUVHXRf39FXRNBp+08K
dfHRY5G4KqqcG9SCHpxL20DuI7BW8QsaUeb3QubTYxiWMD/xamijz4xH57Lx0Piha0GvZNFGozLR
9E9KEdvZl8SkNUH/tGxadVKq0R9jwFQ+nxRX1lc155MZ0h+eHFFT7dcDHoXTdxpF3cmMsJBHFml4
Q7azSt9krEq9g+NM822iRaQNO6dQWJeCxqzb2yCIJixhosUenzkPVms5D8qIdmM69Xd6Zz5Wef0Z
6pnHH8ElUaOV30oBwnHQjQEIRGIxasBzqAtDbYyMlMrMq/eFaCwgnRQOi5yMFsf8yXwH9j1lROp+
ihCnXAwXJ37JSjynEz5JwhcVV8HwhNADOkU/wA1wCaseSqaFqX6tpCuueKjENTeRKyp0DTviyyV3
cmyvqWKnlP2ddRSExkUY4r7qyUbUJMh3ylWgg7RXS/XyarXuRaG7OkxTFW2yDNYlTolyU0ftrFbP
wi368O8xNR9RVoQL4TXEOvQsyeXAr/VoA+IL7eQ1M8bh4ntjeY0142FR3VQ1Vcmo0OH31ode8t//
Z2WxMVsp/iLcdlFdOZaNm8OQgFv/ZrWYejP2IscqD4nhJoehp+ndZphu0Aw+u4gWH1WGja+exp09
izuUJITvP38F89/cHq7rMqDqhm3gtNWtv8nZPT9suxhB/yGDdu36nXnrgKXeaMTxbHiQvacm83ME
AeXOw8t0I8jO9cwMfEBJHn1TWYQiUzg8z2JTvTey294Nnlqay0eWq/rNrAJdqlH/xbf+NxE+35r0
I9wT6PAFqve/mgNwM6RWXCgOnNeSimkb7jHo/RvDgjaJeEHs7R7rruoNOF3Eh7BsSt4n62DgeYuG
8eI3wvupAJa54Yc09ZeCYg7FH/sbgYpNpETNFJhqzF1TwIfIomg6/Rff/9/MDXx/kOqCqC/Jz1gE
5/+PoHxsYjwzhiwY6nKm7kIr4Ps0/Ai7psk26kdUGfkayVO/m1LnrZcRw4O4xq3XbgviebZo+y+D
+2ETRnyYpPvmzRUQMiXeufPuYrJK9jjXMOBlIf7JWNyINu3Wy4/4/9W5ZeBywdHzHzK8iuFvAV7L
P/ina8vT/2HYjoNHRswGq/82fDft//rvLKr+IYUpDWk6hueYcraD/N/wLusfzL0M1xEYmebsLi7S
P44tSzqe7epoKcmd41/97//5qf5H8F3c/R4fmr+9/otXiiSxvw4kuodbi2QFk+WqbjqWZf31fhiz
tu1zJ3JPlZW84o5GARDa24Yw9K7yirXuxy+uOYKQ1KDDRMQOhKUNDGw0f2qxRf2vGlOK+QVRN1N/
Kd0fIcbJo7WJG/S8RBuuIBX8giYeHcbRI/oBfJ5mnEUK8pSO18FJIvPJ0qetKl2LENX6QmycftMN
zwhHgMLkTMGR6T6Zuo6WxylJgKfaXg45S9OIxnuO80nmPmbFwX0UJY3VuiUBKIE/G9TuJSCn1cem
crTLJNhZc1KJ7Yt2x9p5qxUOU1rDiY55gjyDCdsrUY76bWHSrEutFJVoMN3YjrGJebqu/FJY91Uu
vx2Zom8N++/IbgF21fYl8lp1FC4uXYUyxkkbaJs+uReisLSzEMigh/Z94Dl8E3VYTNGRru3BZ+Zm
qOcEmEppiaspuuwDO9O5aKJDUEzjvfJz/Wh07dG10gp3ajJt/MKM9z5KO6Pt9V3Qg5qsbefoVmW6
SZnXYsu8HSZEOCJeVx5P1h5uojXa0bkunQmIt2kS9zVO5zqxDiI9ji3NgsogWds+eCHuZBJdQS+i
yXTD8YO5M2nRnUe495DMHcT8RvSdsVcyZeaY/xB18zyaUUc0FREpaTjHWNKryNGfNEhXTn4ZM7c2
RxB9PQikcWD1UCR3bVObp05aA5j2hy4zqlNTbGOJV9iwkQ6mEWmf4dY0e9ypCt29A2Af4oL4ZVkg
B5C5nHOtvtDr8i7Y7HfyJWnzYD95lDsVBqMpDT/EUPXIsDEY9Yl5agP7BrNGtsvtSB2ignLTTBMM
8OgmcPz2ety95w66xGjCzd63w8bIfftomsZ5qPDsNU6QbvHq5GvoLkRr2Q0JmtA2+t75ygsbDqGY
lQWB/0WpezhYCYuzhLTMTRKNEQ21qF2XmnNv5zBa+hmvZgdMDF3Z/yBSSh1S0bJym1A9+ITtUBw7
ZlpxtJ3AO0802ckGpqfrvxbj7WIqkAh2YQkaaBhOCRfYvjLExi7dN1uzpvOIRaXXTP+YmeV9XffW
tYdTcYmNX6JWKWEiHbWWHM5JrfkwJtFeIyqoz9IYQGDUutrEtX7ORNkdSw/7VNtGr52EmywSFFWh
k0n4Y5+aauq912fvwdiylCTIYjMzak7o9U3PIWnH9C81rABAnSgE3WEEf5e5+7Q1Bvzl2u2QCWLZ
yKZ3Z2B/qMN+0jddL4Dpi/yaGWSKYi6lku3JnSxZtdiIDGgqw0o1Ah+7CTjtdmzsg91WO+VAQJe9
2JMtHxBbmgZQdZO3NhVkVfT4wG3kUD8iiJW7howvDzpKTYT21hhHuZoqHdFldLYbpk6Vz1VDs8mY
bOqlrCRWYQYZziTfWi+a+9Scfglf37gJbYkIGpqH8pcW7Lcrg6MsNHtt+qR9+WN1UHH2yfd2Ycc5
R5ZAQEWrhhVsbkGBLhDfg7EqhlFtCsrS+zZ6VxJoKzPybZMxVewnd4sV5jlj0F7JsQVvmRbDKm0J
6aobaFIPdQFEcPK7hGK1Sm60h6AifSrPo6NZpreiGXrwVfKTKjv1NSOGTi2rnEwUCCtj0plHanvT
uk1NuhHxHZ20fuulCZnypOHlLTzomaQ2SM1F/3aLS65d43dAwk+U37rziXcdtXDnVRPAhuytnOqE
MolNLGscQWxAOCiq6dKY0HwpzU9bbfxChQbKLUEig+FqlyEW3oyy/iFZYa6E4ldWLWtrMvtes2/l
DSmugHo61nDryXtBUlyMFy9Cw9NF+WehvAs2gOQm6YCktEarbfSeWoXfHaOQr1z0uA4p7ROIlZlw
60ybJrL2PUE12EWKnlihdBDEw3fikHIzKg+BQmQFLzxzd6xG7qbag5uPbQS25HiJ45AxKc8+hNSe
Nd0/GwOhQYGN6T0woclq/Wuluq2me0Qk02dKa8NhbU87IG2CRy/rH6o+t3eTsuqtJexki2oBgFvY
g48kU4sVIAlhBXA7B1nhLTj//mW0XP/UxbBoGtNRm2GkOdyUxrhn7pnd6E5LhqJZ2lvRNPoaQUKz
LcR05yd1y3qluhh+w+WD7ZO4cGe8SwwqYAZtN9Tb06XFF04apOOdXNTrq6QGJaBK29qYHqEoTqWh
ZPVYUYdmexBTeSii7gg6KdtgS4KO1YDdRkGJP6Mh4rsHmCV7EBuWRKraS1CTJWlJkT/wTHAV834t
fXZHN11rffWs6yC03aAJtw60klUzqp4qhskVbmrQuieOWz0Zc7Bfkd6IYmTw9cnRlfU16spLhn/h
TG0OiTCYOtlwm9iqiG8H1pUysG4mFDwnE0UOWaSARqMMVE106H0HuZPWGls1N3R4slNYHOj8lPRb
mbUgtyevSxGfwBN5QoBRhLhtHCQxIkdOX1Vnp80OkLloIkfgKdza8fZGB4w11aK1lwO0YebcHimY
b9KIuBflCS4Elw5HaLrXrhTmoX7UIpA+oWXNhcTgyXdY//OEr/bSL/v1gBHkUHcI4mDV0GE0LrZf
we6JY/sqyl5w6ndVqalLZpM5mfb2sSNWeSsH8pT4ltltEzEN8BKbnuk+CFLt0Y3C4IhzBHE1a96V
7Kb0glB+D84lQPVH2GKlKiDuc8NgSY8hsyruHlt4s05QmodgcoyJIhaF0CAY7Q3r6WbDYo8Y+7my
3tXul9mO9E9Noospui/vLntiTn5xCGtDE5Fv06Z/VHM/2O1YpFeFg7vQ02BkmhKlaxgn8FuJxpal
9SNGKUJ/kTamVVqrmkHsoMMGs/VuPC2bCcH5lj7IzwSnGYb9/hPJIIC1JXxHz+azneIYFHMJPrOn
7jBzjKViMU/XDQlM5CmmokmOOIPYbtZLgOMq0aJbTxyeA4kNgESbgScBNSUyiT5a5uCrIKG+uXxJ
RVWC21G262Ku1qvORkHeI/i0muc6k9CmGtb6Wv3sJy2ljbkp5M4KPwMAeFyMwL/mV0HpXohRgxBp
cSGOc3F72TNhjv/eW14um4xqmFVG3qEzBkwx86b5195oWtoRBnbd+xG0arpJBTUZX4/PlU+YdM94
kncuAPE8idd5TDxBYesgPZm/7gxR3i1fd3AsAknQ8MiJGK90bvUsG2sgoGr157WkSgTmVb6quWMk
ZnJcXwYpqpz5tldRje6atQzP1prOdZ3X+2buL4m+5r1ltxEc3kRPFfJJqvC68YqEirCVuVUBWUyD
KD/vpnYzF/ord7Oc1uR326QjV8q15+3yhiGKu4muO+Ba9R5UdM4W1eKy92djzf23Rfwo9GwjTQrJ
E/astTn3rSxqCyd73iwv6zH51sum2v55KylJ4qH4yjxrbnktx8JeDstyrBrTvthm5O/Mp7xup1No
07yhQCpX7oSqtItMyhrzplk27i8EefEqHIqR55kgmy9gjYKvvz+pXq0hLMiDrzsYr/618epkOOkp
utHEm54zDeMSPRWNDtF8zUXcnxUS7knrSOSYN27v1FtdNt+pPg36ehqQJuPkPixxTf7chFk2S1zT
771cEJcIZ0Zslda+/1FpOkbOcOnKCiMDpTE8vojdCzSAccUvlVF349d1sFdi6hC5N/WD52B7W/5w
EX9YFXKRtlImUQkTONFujuHS0QlslnHidxDUrAld9ozRRQFbz6/7NniJ3AFrwXyOlnOxnKg+gdkh
c+exsahervylz0dQlhMZcr+cmb9dv81AlmzZzGi6f13YDmAeps1Hs6ugTy4XsmLUAJ0/ou+rmRDg
3+WA8Bz/56FajpKnyh4yOfLzI8uJ34dg+ZXL7110Ln9+OcN2vnPr8JiN/absawr1uvWFEQMyl8pB
qbfGvcGK2BHU822zZu5toSfSJ/HeBMHaNXvyD1u60mOBTwGZZOzmBjhWHAKe237rnBW3oSqfDuNb
PXvDUhcRa56n4AVrj3yeEYz5n42i2Q0rKDo3SHE9kXZbOdEphAOsOwUOpch+6EPQThjjKg1XR+Df
1ZK1m0Z0fCU6emUGmbCmPIpGPBRt8UgAI09M0KaChoGTMHk3MmrpXn5V/TXO80/DMV5o8ODb0OAV
DUP0mukvcQiUNnXLt6DP30zHl+sYyR//NL6pwzwlUlfd6+C7iyreDQqMbzBA5NRNi6mF9YpZmDBt
Zu8kTDa7zqGJqE/Q/YK0Owz+yNTH6Z/i0izPQd1eW2twD0EaPlfG6BBRE291QY9NJ8vvaOg8XwO9
PXaug5rZIuwY3aOXuU+xlelgAaOz+6FRJ0CflR3Gzh0ebBy9w+j2pwb9f1p/KvPenR7o6Uc7OsZY
M7LkEtrqgwUJsDBNu9HQQa1MgYqYIOaNj/WVSkQGktF3AmoOGmesfowD+zZP70Y3+YL+NdGSCRlA
0+Bn0zFZ0UbIanqXXFxb4fV1+oMdlw9uDduApZ5Jac9wZcHhau8SB6lzqEgIFFm69Yfs2hUVmURx
f9XVi+84MxBfXiHOrNu65pYwAFFSFEa00W7wEjy7Kc86gCcrPWZe5SbkvbSIZtVMEP3Z2P1TI90f
PQdhChFfdQPGZ0/aj3WanNxMf6hS7JAWnSrkbZ+JyZq6R4a+iofmXvjOKpbYNOrUIxMnjV46ZVFU
NZ9H3wcjjqAHJcV3XVv1prOqY2eGDg6y7i4r+21YgPRT59aL53bFryZqSSFqvXBDbnBiKvtSxYTD
2gWcQfwcRhU5W6SyHEi9echKWr+EIMQo4fI2+sCH+hB7ZKqpRF7TEai9m+QXSGUHKx9PbTaeEwiC
SZ8Eq16oz7wzbkgGfJ5q5zExvHdPdv7a5D7Cm2UfsfMCNquA1JakE+igHxM6E8xJ97Xs3ooie+Bb
rozeG1f0w1zaUiy8RJrulJUD7ACSSKVkpl+zcnci1NmchoCgkVQwcUy2+sHoJ+o1vXSI6aDBKkis
sAWhHFbm3UWqeUPBgaPHJ8eiad6onfv0E0lZMSUkC9ftSAwInFWrEhI9oira55P2XuckwvtGwaPg
2LHocYrG2fkuFDhkoD914Oi1riFZNuE7thPDgewMkuvTFsUUjjN/zlyeya+IkgkLj84yR/vszjgW
iDBIobJNbGIns/C78t/T2lOU5eqsH85d04wb6HSH0abF2YiWvtCgV3u3Rxgd57/SCudML8s3V5jE
vPXetjCM7xZoPHHW/U3JFGs16X5DLBEiZtwBzjroQVULZJRJ9DAm4XjuMOuugn5vJRgEyiz0Dnoi
kUM72inGin/RzeASglfA66rHd2WXkGpSW/vGdh68sE7XBYBE8Gdg7lPl7GCq/WJmEWytrq/W3KOO
GRgnlb0AH7xnXTxRSCfayaPhilD8l9V5JGtVFCRq66ey4WNMyM5yPMdk9IlzR+dmjaN3pVxyZjvr
iz64s53iSaGyxamCkVMJEo0s92qXGQYukqrFJE147dXKi/nsUodD5/j5M0CXuyanGpslgEL1Vhgn
JrAvPDWgmPsUAkeQHMHAUs0ZLkWHZSiePqRuEUqH14EgeE3etKl9q3s0JVINYiqwgxXhwgd0vUDV
Q8oCsENgK7q/CFcnnEMa9poGYbeJnShdZ7YBO7J8a6hYXxjWoPNwNmFm/KLsMe5qVW4skZQHHDGP
FWMQupbqV5gOAAJ9Hp9Z/R1SRSFp7pcbj3SIckyQaYsIN72Pwj5BlyrJVMr0S1t3t6JKv3jEXBoG
sh2ySuYc7VvXu9880vu1pfBueggvjUw/xvFXYstxO0yEmcuBZ2PMnKwT1tps3Ibq1S7GqcIvpgxi
YyUgsFFR8IoJPynmfMJeC06Zvylc787oOyAeGqMMs1rCkPQB7IeYPWyT9uF0tU0SHaI36DKMB9FD
nSDSkVCDVqgY8Al1yPr4n4zUucMgDYPZLUnGFjgSejga3bXw1doQ4ketnJx5Zjfsi8w+6NM3cA5k
FoZHjyyD7gt/de3y1YoWwrlJ/RyMX3eqivAdkAtp6iRhVASL9gN0xKkZ733bl9ARI/SQKiAbEhky
qoBb0U1YGisU3glwq0I3CD825UMTlw4mryQ+VPbBsqrhokn3I/Tsq8YqbCNFhttFPOXJBMA/ThAS
FwxoQdff+aB0u7o8DJEfY0NVN/SqxRVT+VeEamOK6YwJa7B5fJndLjwlMJc3qknPEaPEWpOYGIwU
ccpUBK+Rvc3aRpwpeAPe71bCNh4CLv3U2Fl442xn+Eys5Knorg0B26A2mmSD58Nb953JmsmDdJFN
VOAkQgYSBiENRndjv1c4QU+UyTBE6YR9IfAg/7CWGObMuzAbu00qXhPq26s/Ai6nlxgWc5KV8vJJ
MLANmwGoKewTElViikMlXowttWAkKWRYjVHCwz/4lSm/RMIs9L2DrgNRspwHQ3XQLEQWipzAsPNu
ADsirlH5Y9x/RO3ZR5KzbZkSoSLxaVFb1jN6B16A9W2d5KfnQ9qnF1EfxrR/nwz1wbxpawTpDz0Z
MFKk7r0fFxsLXei6ju6tlO/TOMOXCsWRSuVFy1wByH0m1Yqftj3Cayfvm4XycdJZXkVt+t0J5wFx
Qr9qm3ZjW/FHaYqPiYrHpmy1lrGIpWbHVeeC/jKjPoadT3o17nwwTACJUHjBFncC1vtah7YFL+VK
C4r1MBLFQcn0wSKueQ3GemtnyAAMD6UQCdRmGqNzneZS0pC9IL8stp3TlBQzraO0MjSpdnceET2c
QiluHQNlRebGGu5QT25IpieFCG2YnoAzZjXQghPDsgIMo7qE0oMHkpUbCioNjveZppRvdP2zKlt/
43EeszI0d50kN6vUvZ9DmUMJRoqbrak6TcDXBgJH5oJ5Z4wXp7oZJooWXl08ZakDiEkbiXI1rIZQ
rVRPV2A12tPyWq+CllITq66XdJHDLXWELIr/D3dntuQotm3ZX6kfII12A68SEuq89/BoXrBo6dn0
bPj6GhCZ6VlZ55bZrcd7zJKDGneXFAjWXmvOMYfLdvt9k9aIjk2HM71WuRc1E8qTGJOF3ktPgnn9
DZrOH0i3NRtwLhjX2W91XaVQIsFJO1Lw/FNwt6nu0EMspKJ52V6ufzRTTtGdRpvsbJ2g9aX87NHK
wHHlD9DTCxaZM7buqq+AglbesrrIRq4r+CXpCMRQ3wemDhjb2PACblCeq3C7XxefM3hQ57QU08Ua
8Jh7A4XgMjsGThTZwgkA59X2TEa2m67ofdDaNckLa2sjXZscid6U9ammnIkbMFKMu4gtqrBHumtD
xFk3dG7+uSl6cEqIf8mCWnWxm5JWRdazwRz6mKfFqzOZ7dHB8HzZNpsecIGsn+EjOEXrwjnL+onW
Fptt7/0+qU+P/USAFY5rmvLrCjyOZoi3Atj179vvd1Yt2bxOAfh8dTQVS39oc1GfNIfF0QIukqt7
xLCodbJhh7sGkuDazmoqmI1Rk8FCKPAiHwamW1rGzwnN7S51s3SYo9iz1822tz6jgZpysnwMnl2P
tq5PHj3LzS5AhYAgWwNmSN00eIuitfcUbOalFKaJdp29EYTc2WXyOa5u0WgzjjqTrx3dNn/Y7sti
zpzbngH9G/OWoMFZDT9Brqy+ooZqQkuMix0hesjxl643trvtvurPOf9i5AoQLrdu2r/3/nWTgrc7
5DUUqe31aVJZHMqB0fGG9dUFu222u+e+R2won4ZucXBKiCQn5TO7B/PEzWJ9sdsrzikS9q6wDNC3
vEZ7XgA/rJvt5rYRTZ8FTfuc11yJy4J/Jrf6/ff/8SLWDwkqhEsS2Po6tkdmDoQ0omROVghK5L3a
TUt80lzvh6SOWXOh49I/ljGLlcWF9p8mLZJSxcJrdvEdKSs6EUNjtbV9v5SI6DBWkVox0s3uov4G
OwdxnZd9zVXxjRpoX1g402Zsd/Cx0p+OU32QYAujfCbKSRISvOQ6dMB50GEu8HGpSl4p81lLaAwP
x7QrDwaNiqM129eeFU2vKgcPBb+u1ZLglx4o1pvhEmHpM9v4StO35Z5zmxofpDH+1AreARqkDhGs
xqdAWAmTUo7c0b3EPVFJ7qi/aBqxR40AlPE/W+sh4If8v7Qe169V97X7J6PX+P0jf6k97D8IKHBd
B6Au+iLT8P9WfBi6+YcOLw7pBg5YkApoLf5SfOh/6Ov/XAEe1ucRXsOfig9L/OH7umdgtoDUaQjb
+G8pPnT9/1Z8+BZoCHDEjuWZ4t/SMaYqXkHNIK5GFJ2trNBvkz3oN7dHTb1wHon1VITVXIfGPDTj
NV2b2Ta0V2xt6+l6cL0EMksqd51IgfSv922y7W1vU2y/30RMsR/71jltD1bRlxR/8Pm39WBtJG97
1rrXDgO6SVhhf9/9/th2X7H5F94f7mXHecPKr61rEm2dUIMdU+BdDlJKMug+j6U0joW/G6MGJBrr
oEuu0+G34JvuvS6h7TGsbnBM8ymhQjI5LKKpT62PX2NPlAWub4XqSwumREuuhZmqA5KyX2M/NKFr
jIl9a8uOiOMWzGDp6Jdt00Wcfxh4fWR1QtaBpfhy6Xze55pIyPVzZDV31HpPCw3V/nnR2/wh/7qp
mIksmG8P3aIe3AJEqJP05JQuw91WXRhkQJPCgH1qFcNvm8JhMVmtvAKbWI0ickmV9R3QkyYZLttG
W7iE7rZdZir1qeA9yzJmtjOmtCHXq/D2MrbNsr6+95u8jv7Y6RM5ulyTN+vK+2a7r5fMApjGnaqs
iU70ivGqMYzJaD4KCTTe2wunSA62xrTX8mAYMJf76wqoM9olJ2Q8KYZQJB7XRChBvzguY/Ki/FRd
pHLSywLXaLXNiZRuMc0ByAQrqyyFm9TUhGoDmSXlHrqXTbBO6DF52S7caWkdGXXIk3qItdG/MLfO
WGhl46EayDWzJEIIvRuJMNSx6RHKbpSreHeBw2PXBA7IhrjIzYIxGWgJ6sb45kvvtjk5NrfEtjGH
Uj/p3rjfbqVSekdvSO4y2r+0Hf/2HmxWne2mnJ2RoLhnxgaEezBOE3yr0iWhrdoQxnGGzEIBd/SS
KD1VLkemnw0HP5KAW0RBLOBaPU61TyKLxJq41ZGJR9omuu9ffkNqc5Yy+CISgOvl72fXZTyvHW4q
Trv7qbrPEVyDTrdOY2ZHfLrDk01/6mi4rn4wRvO71lkzxVmLTMHA8baVUg1KkQvQ0Tmoa8QjKHbr
oIxaQjTXYY2YPb5LzWqi2T4GJzfqI77i5+0dv7/3zauEARntQ9Rq5GayhNg8SczB/nQnbd9Np5zo
WG+7zPMoXCoH2twe6KN/tlPtRzs2yVErGQcv0c7sqaCnzodqlfg+uB3FYohkgMMSoTspgGGzbkZ9
I/BtBtFQvwoFomoZXXFxW/wXmiA2fPCTY1I1YZ6nJ9xpOGCj8tT1E3imdZJJXkKnk76ymZ42D5TQ
xpzBckzGhzeT7sZBbu6nNRzBq8hTjmbyv6KBDlOaJW3QjM50cplItesoz7ZNgk0rzhQoY1pAHxib
5zL++m63MVu/OGoq/hZjdtvJ0SfjoBfMtVPvlI8pKyQShKg7OqSahcIuxxzRWjdb7b3tbfd5kzEe
cpF93779HmKUS9PknA1YkCN5Ega2+Bo0WIQskWOCmrOxDAZKBgmWXku84e+XlBfq1Ix9sJ2Dtrsg
q/Q7W0MsMRZfjXWJsK0TGA6QBrrL7axc9lXdyZPbOIS3rVal7Vj4vWuvY+hBjKfNf4QX7YtfpdYh
t6L+kvtk2sQmreGF1hGiEChuDtAjUioU9eF4n+CgP5rrhDjHVEIb7RHttsnKc/1kMRfOtnmd0jWJ
xok/CPNpKYnokwwjevqEgV60NFj+PuchiboqW2S/z8tewoI4YuC+c9u0OulGrYEUmJ40JBNTQuqe
Xdd3qSRosU6xPZVRmhNl5860QVeo4pLGAY0eECFZe2OCgkQxQo3PFA4wwroHbJsMc60/lYNPGuVq
ODRW/2FCI/6y3YzM4Qf2zoFw3xq0xPqn+jThtOdaP+fcMg4yLYvrlOj5leQ12hQXvJ9oG7K11Nt2
t4273vl7z+wyVECcNttYOtDPemw/84qfsalPY1rQZ8ska3nRixImylBeh0nUB6lBsSp7ZzqIiqCR
aubkoZohO0clwwDkAcUOn1B2wSwKWt+/4GX3LzFH0dHOy+eqI7W+t1jeEOnCBP3ULoUJhIC1kpV1
8uwy8ABKzrVguw+hixn4BWkY5cR5nm7jHBq6c3YrHNNOM/oG8/4mCSO/ZoIyuedUFHej0tVp2rhn
Gu6nmebpGNkRAtSZNGPLgYcPq9UzUQZGdhw2gzZeGRiNV5+45UYdcqJvDFVHR0GLWwfBwb9P2eKO
3/a2TUIhFIK4Zy26L/vVpRQPzwp6Vybs+z4d4xPosoTFNHoCvMowevgebBt8vRnGi+ptWDPZ0nV+
Xqz1zbap1j3c9Nl5NZ650Zr19vsBn8AlNNxl8bNV00Pp1tPNXHHV0ANgRpgkSLXGcyYnrDbu+NVk
sNUOGJ3qAvZoLL/OHcUbGHTC5rTBgnmkM65leji7L9DcjJAWhB50s3tJIzzpOC8LB+t3BDh7n08f
57zoDpjnVwnfSOwWujV0mJdc4/ySWFBMnOZjOYrXPFL4DrHuhqtY1CnqQ0cbe+LLSIcgvesjpwjN
BDYA/f2wINBt76T+W2mkt35a5pOwrGM9W78QVdzLmenKEJkHtWrvUUwub60fkzxsj0drde+7bfMm
RiLN0+LN7VV5z8CrtAjfrcCx7pwssQiSce+7HOZVKscjzo8vrlw5pLB+LeqnAwEp+POr8pS5y4gy
hMQYKsZTgQ3hWLh9H0hVBLKT63Xgay07XDQ18LBemjnT7INxUnlvPjaJ+IDg/8JfdpOyfohSGmMO
dt0dPi7yEkexq6I1AhvjwRG77QCeaOwCxKUExtvla2r6eVCnE/G6izLeOq5J3qj/ovG67PxC+97r
ljiORRMwrwNzuUABXiKqPyV+GCP/j9L41aCTCiNjjEMIU7u+GhEoLxQZvlrEoVzSA/bnMB47vnRG
fFX1OcoIHsPdzaxBJ8y6sz7N82Q8jeTd7YlFGpRXo8EqYtpwXxpHJmRIMW6c04lzWgel0HUfTHAj
wIlmPl4/+upJ52L3dNFd3FF06tIisB4ZHWfPYEg7aBQwzge4zaCSUAo7OMAVKFDhEB6qsjslmI+i
Da6PGqAcBg/xB7NpcOXMC9StiuFEv4LG8uJY2YBKZCWsY6HsIFlc0PZJ9XlkFAUHfHUnJIfKbQ26
OQS+k95XBLY2wtEivN1P9LfJWWUL4nlivnKypfc5n4mhcB37vkpIvevuhAnVhCAkJLxKTncDyscK
JRZdWQOju9cfjcX/XHjTnebzSsfXIX7KBYIbgS2QMx0jlKQ1GYEmH2xmA0Xd6aeFqSOUcvnYW/Rr
ZM4s0J54ulIZMt20++Ly34RmbM0Md2pcpqj0PiBUqIN6yciAKChJu5qmLMJwa7KWkzTHpzlOUAiC
Ls9auADK8X90ccuJ0EbpQPZCHooRK5mmKxHI6aQi8YD73udbPCAbLW0C7xij9y4zwXpQzIyAk0bg
2QqYD6xP3DlImP6TUcnwFupKOb4wnfiBTTmsDd643nm05rND7MuPsaq+xcnAy57onjAc8WF5u1h7
3eQbWCewlePw2dDt4pvRi68j2N6J5TIyu+ETZkPWUC6tkb5C5RA7bkDXLZlJqDcQtu/8UpU0yARr
pnldro0qy442lw2WWE4dgY1fn/C+2Z70frPafnJTtW13/uvh/8/7yrS987U6XcdOvUV1tKV7WusV
14C4zWp5XeVsm/Tvve3mtCWAbruCmvGINPqujar2ki9UKNteL/T6HOu0a5hOayVrhu3ubVOuz3p/
6vt9254QHdXbf/nw+6/JJOzn7eb8kuOy+r2//XIdHOt5Bkq9Pfz+xH/8gfffM+bRWi7aImd1/Pcb
IGVmDKOiPzOrI7ekbj5m6zUuXcv4AZZ1kLeQTItttb3duW3en/N+n5xXOsH77X89hxQR8gAQKhHx
Jf/xtH/9PtSBVJj/+tktBfX9vmqoAbr8fuZ/fGWDb6FW84CG/+PXFR5hivmUPdV2ay0HObmPgHQm
4ktoco8dS/v3jVirru1mM8+kXEToZLECUGuN9dpGeX/89+3//Jj992/Znp+3CWNFJVnLYpWmJufV
AVlOR522/rYULhjZTQ/b7mKT3dCrRiPhHYyDs+qgtr33zcZVeL+po30vOJkCreYH3jeVRgSm6NSE
pQGB4PsD28//p/v4xsCweP/178/Rff8JjuqCkdcyLkk5smmrn5oo58NQa174P7rzSHdvDdT6r11m
9wwRkv+1/9pKMkH/D7/Znz/6V0qY84ftmAIZmXBcOFqrsexPz5ln/0GoqwClY9irr8wiD+jPDiRt
Rgc/p4UQVbdMfoyf+qsDaf3BU3HYmrANdAM823+nA2kZ5hrA9E/zKjQ602Ka4QjTM3TL/ZfnzM1V
U7ZFl51S2qWhUPUHxwMQoK89mdocnjLLTZ7ibIIAaRToHVjfWbVuPZMKhniyXIaLA4oznyrxXGsN
Jx7MBsd0QVdApCB4g8V2HscIHG49PooB6VVcZS/wrgmNSKfy1q2AMYvzOlfonOHbl2ioqqDyJ1Rw
jE2v+YJRJGYBsetTw31q/AWfgANH0s2HII9FvJ8NBlKeqc3H3jTMq0Pw3xVMwnA0GhztZtKAt1KU
OXLu1PfeJyfWMzReuSiudiWK04LaY2W2Tp/0tg04UarPKVWY1pBDUbdI2rNSyI9kuqKbTlzo7QVf
vTIePqiZ5n6iYTUe+qX/0JGajqMLNlntMXYTupF8gM2Ef6MgrWIBAqbk/bw8zRFz4tFrvvquXwUZ
8CyD9sixTB0aWWJJQtYPx2k61LI37i0r/ehTmRxckQTNUo43H66sl8/XLsLLzof1pvdtQFaodc78
5VUKBr7kRraBEPZPDcuWlPw5nclPkC+NS1yZmnacXyrIfidmf8/Q2P2Da75MrolJ28aZpRvdUbM7
aP7ylnWD/6ZfsyfkKtVjPKhPaNumY6mKkfZIRiJHO8iTH+ZTPB4poVGHkSqvsOw+2mp83sJ7KEYV
0owiCX3egilumkeaQJ03TLVhDfStjsavJ7KwQxq+G+w2e4sQusG2J3YJDScWFkOeavsH36PmlGcl
8s1ZAJvzowIbnvXa5aRMHrDMreqeB88szT3KrBoGwAhRwDFVWJu9Ojr84xxRhYW2Po9HYsHac7Ge
luOMvMiqnItAy0A39DmFmFYTlGvAOpOd/q3WwF/OcWM96doFg7J13pKHHBoGjM4oH4uITkmvi/hi
mQAhPUAWAdgBVFpR5oe9IOOHa7L1yOrTQ+lSdogOii+tpee3et24C6oEekinhAviVc8LjvsEDFJn
IYlhser6z/iHzTsvVeYdHtIy6ApIvVgLX/K0PqYcWRcPL2IwZTNmkihbQQN70XjiSVkz/IYEC6no
QHS2ZYshsq6gwehpdIibbtrVG3QyJrSg1Fz3omFnBPSB+FSmLpU+SWK9nN+q2cRmwEeOgB+/REbD
kuhdWpFRtoRmaUlqbzEe3aE+GAQR714nVQ1X1Sbf6CAV57ZB9u2g2a+8jMWdjk7Na7RwcVtkFsvz
hC6jAfb8SEOu2pfG+vZnLFGkknAZ1JolQADUh/16sNYR/nmWIsxnjVUiOuYeRLD8ow4C7NGXJqkm
OctpaCxm7L0lmOuuwHyCrlsxV3QWPjGMCN2WcO2KM/Ad352PTh/DQe8MTG3F8rQocz7rrsPBnWZX
ELjJ0YKzfUgqCap5ADMz9LAxsSO5u0EfgYLOhRdERc4XzeY00TJ2DybSve6tNG3uMitBs4JH024a
9E0yI/di36kPml8cejtFkGRmxm5uobz6+FpoCiNu8FKALf7yVqmqfnARJboGMRndpACXL/4nz4cg
uVTMUTOn/MzwKJDCjo6Np8nPaWbtZt09Ym6qSS3vq3vhK/UM1K/cF26d3Nx5If3XA2TGaMzFuOuI
va2Vw0PvtuaTnesPZkPkqze5T8sCDhLuKS7AWIz3jR/tyHJxv00EojbSOcd19hZP8QKNp/YOVSDH
LDsDnnF2A9lX59HFzduVLrzENl1XjCuQytSyU1Zr3xy6Ji9ZZD7IwjnaCQwboQuGJEUrD1yH5E20
1lM1Dx8xK7lPxk/dTcyHmqP/kOipft+t7J/KAzUTq3EIY38hlnnAKJmOtNDbDtF7436N08h/s2j9
3tutccFri8WojghKyUAlTlmpbqLUzOOsO/5RgK4oscs80vmXXzJnQgRjaR9m3bqWrRg+SPfQmZFN
nrLrBSZTi6PeD78yZFCkK5gDwfISRGQFtAcaf3oqc3u+Nl7+qUiNF1hu2tWLyK7Pi/y1nb/XY/Qw
YEz6kGnap9IdrjViuGBZuUC5SSfDTAYTvQofbUnTieVF096bCdikmdDKZZq/LKC+51VoN0LLOA5t
48MdqPw9jcAOMUqfnnyO+KAnZxZwMIg060csE/+tiRGcLXoMUadgxJ57yUs25zTK5/RZ6XkTVi3/
wQ++KxMsl4zXA6P2x6vdmckJVN+nKMFfOOWlhBWTELztLWWoFi0Lx6iGiN9mZigS84SgQL4OBYm4
VVeqcEv88qyRDq7roodwewj7jn7zkQhBAem90FvExOKfEJa40ic8WDbdhLmKCUPz7TvgaF9MQw+M
UZgfJkMS9ZwZjwvmsn1rC+fZ5hiKp+komLJfwF8iBHRMJ+RKXQcm9PYAOM0vc56/Qms33mbjqo+V
/zYX0zOF0dcFbM2eEAD/YOfdh3j0CWHo9aG7LY12qHPva2LP00Vq06caoZBhgdJvarnv/DUAzzau
vy8k7pydE4/stTlzjQMyBv3UdlwTh6Gn7VaCYM3bpj4kdlcS41W0u8X8aja685QDbTnTbLVuJro4
HBxcqRO7wTuJ7u7U9ogRWiORr2iMlgNMaO8wmC19NgnUt7A6eW1Ni8inkn4futqLHhXeia87DbDp
uyieizWSsIGTGvYGPPC2yY3nvIgD7Nz+1WpkOBL8fekcVrmu9RAPtv4M2lh1dXy1jfTSzlKea6C9
u0ESY6IieL6JoNnW1d1T50cQ0KLoJiMLCUdOAE7XduI2VslFNICUsxqNrlsUP3ETURWQ+rAfpidS
0RfikTr1HOvDS99pzmtr9EjRhL4nJ0c/olYONfqGtzL7UlhYv71+/tHqDiJAPwKCBe1wjbe5Y8o4
IKNrEaQ7OWqpmU79bvQKGFe5sUNMXn6ZbAHKS1/29RQz+sxN/T4tOPZl3VYngpz0I//SFkrgz54f
g7JtsAIfrF6Lz9OSoTf3Vm63NzyMAmCvl8GXmRuDBL2IlLbWsQPba7xdO5rJTTjy50DE2FEq4ygS
VunYFXCtT177CNz24ySTFfv/0ruafGHAYRJgmOtSEJnzDLrMOOqMgoIpH6pPY3OgsxMrbXk0nPy7
m1F22GYXNHbt3nnUhQEquDZMFgTdrv+5cp7JNJwe4EJ/dexkCMuFEWjT7XUj655IF4Qg1btX7IXH
hsXPjUZHbxfVtRjnX5ZjJbceJyp4dYyXtptae59sQVyAZX7tMe4NaTQfKgPzed9m/WNJqaUwKB/i
bHikZi1vJZ8itFX4t7YdFxgsc/jKWjLvRitm8u+Kt9LEL6Pli34qJZZr081pno16f83h840W+SB2
IRGoe/MHm5Dy0DKjV1dr01Pf6GnoZNNDsir6Vy9yVeMEWHq+88Dt9lhWX1HekaTYflpns5RBNTqs
h9quDhaDIh/9PUi1iwEgB0k64wjfmPWLY15ozhr3TUZOPYXMQp8XenckRvVc2vVbYiNpHJz67I0l
1856ec6JDtfTZL6TjLkVkoRHSXrMgAPs3CnbOmvKP5CBOwaWRhHeTrI7jHTBj0lR/agqLrmRZqW3
vGJOk8613CW9y8jCGzEDKUHnfg0y8DSiv5tEI5fCW+SewUxy6/LxY9lm9nkrhni9kLyUBxyhfumw
466rAPNhiet9NC3+zV19EAM9/hDr5ourIszGRpodm6R4AvmZ3fH4pUDcEoickM9VlLxPHULEjGm0
UBzPKKDWomxyJ3XL8BrwkZjNru4z/4pK8wuUITC6WlXcGD014O+InHG1NL85E6N51kQH353r1bQ2
H3wENqeB1iGKJ3KVmpg/pQpcKxZuHCEBR+pcLQ/OHB2wAMnp2fIJhm5RdW0PpiAzeFn1binrGTSj
hnPYKQGoaXx3OR0nAguRpBMKsB/xckOxjdW+WigxmoKq0j9r1spOSamptdbae7iCT6DwyXkCdx1C
JMUH5t1VfjthFnbwkuuMWGcCguTwBTwzhx3rAJrl+iGz1S/Xq72gA+EWFH3+HWkRX0iLsQz2Hb4q
eaLtKxv3R9xZSzAtJC77vtcGXO4hBhI3UPjj2YzRGKddb97L2sgW9AxJdLI0k0MgIciG4cinLPdw
qnQYtbfTAP90h654y8g3eegW0wEJhwGpb/L9kjBK6eU0nUQLdsI043uf9M5Xo64+YVm8MHvxTzEF
Y2CCqoWFoJKrrdRLqYsxlL0OBAK+P4srrnSKBYterKlIQ/q6dFgziIeR6L8FXqOVreC+YDxeUXsL
Z9F8KLmAi5ZqOmpDV9PGsMjmj37WGPfRSnMvumgK/PWwbIkcZ8Q1Xso8v6vn+mOa+ILDD547BIYU
yO/8Gc4CgkmYx9dMRuLodcBWJ4AKuybNPw2+Z+9IvqV9OSxE3HsC2JhWXZxJ8kWJpHukCxlfbIXR
3LSbs9E4PwyvHQ8gW6K9XCctzKW0k4qjietqZwXzKEkC7IJtwZ16M+33vnyZGbXB9TV+QYMz4eUm
2SGJx+8zJrQ123HnNDZodxaf+6SzeXNl452GleekT3zV0hLN4DRr8bFtXD2ocyymOREsgQRbcSTM
mHlh6526rq5OtoGxIXXJXslrk8LOEHe5kco7zbYuAtM3C19odoY9gHnunO+ppfaR3sgDwY4mhOO+
PQkCJcBDYheGEMR5+xjZxOA48/duOfesO09Lp/y7esxJd6gqLIWRdq5V3p1alVnB4Frq2TCV4N9w
hp5WdyzLmXVg00R2ay7RnYrGL6xceUIxIkbx+o8e8vxzbTr9YysfCUALuYr3DxHXo9CmlRM0cMgT
mlbhYJE/Vfi3ZSLcsIewt3Mg8xz1NjcCPVbYALrlp5ctRqAaRdpjzSIsm71bYWrGqyAm6JYygiaz
rm7IJsaEERvVcxK1Z8sx+wcmsnKHNzUJhZcHvld257a6B+Nv3wBRFue0ijrwPBXzV8MloYSxc3cw
gE3sZFdC3I+gAWvYi6jUMXjMTmXc6z2zL18FCBGitwQV16DXWBozIk0Mi2pHVh2Zf8tt8csQbnh+
z4qgDwe/gNNYIApDZFMDQPHavbBM0mHXS6DCnwqDLvsg2l7dahInxjk/LXP7COFphnA+7Rmkdq9M
FMvO6vfu6vpg3RFmfeU99krH2qCt/Zw3gNvMjIUniMeNJDUR3Vkflj309Lz5KKNdbUTw24Z0CZvI
GQ6yYwiVtuZ4cllmluTknbXFezLKzniU+AehIQ36JB9rg0yWjnhzYs6AFXA5OCNA3rcDVpCl0k4z
kQkEMgs07zVNKtdmtGRM6Xk27sC+J3dpPn0qeq17a7yFhkH1rde09MUu0k9RtpLio+TLdsXKYKpH
HTG1Bhj3o1y0DyONmMUQ7UuSc36xWusuN4mnSIZ+DDnJmWdOK5TsT1bcF2+JZaHNd4PJIiiUFPGe
ZIYyLNPRfJh0e9rLLopDvIcVbAodRYaQqAB9w3hdZqDLbaaffPhC67X63lzfrdIsjGGVTbxwNvWh
lbjNOZ1DV1HvxZMxY2OFGmnHlHNNZtJrMuJfYnHnR4BUJ93SumdFCWjOz6Uz1J8zcG9ejz+isgBa
eaqgN2UjFq6yX5nd6ncO7C6nTBpSHk3znBmVzVwY6H/f6cm9OGBp986NmpFuZntQryHZK9oZrFd+
TTEpElbqA8eCDnFHJId2arzhRQLjw9iWA5Yr25NjWlU4Jj76ihw/ij0n6V0xOSYCbmRQ8aww2Cnb
/sZ4etfY59qZuk9G5+9sg67mjjP5g12q5FRkESV+55Jvp/l3uvzhqT5Uqpn3bdeTjar7nxONT8uj
P4PonVZAzNXtsSuNZ33JsWcNrGaobKbH5otnLwxFrJahORI0G3/prSw15zlJEkQg+sdk7K0vsfYp
ijTYJJZDdq6IzlDZ4mvmFRfezPQgOhuOqdmGdubppyLlPM9VXAs0TaMZU+pPWoZypiZH6B4lFXj+
iW4uYScvFWpQn6gZzpq1IqueY1auzVpr6p6dtKWZ6WEgz6Ay4vwzq720K04WevXW5U8KMTutFPHd
tBLi+zSiZWybFIFheiXTwn2wpzP51M7N57psGlN0cjpV7jsBUAvMW7VbBGLusVQZjhkvCmmc08Wq
XP5IVsBmjbRpH0+w7rU41k4pKai7apjjYwWGZ1+P06qY6+KjU48GQ006FiPcdZQ3bhlqqbR3NPT7
wxhr5bFpIfyQQOaHLl/1heRhmkDJo9TmZ2mxGi+QwQxqGN/gpS+Ac9v7yfa+j470X/LM8F9qdDOx
ojfh2Y9QhUjWM0g2o+WcHbtSnDUSGPeaFzUvidPvNIq7uynOP3bM0y+cLtN9SZ/hif7IXiqZY/ZT
5VlR69HWj3cSVC5ZsFOgMSC4zAahmBrkzl3alCG8s88mXfNdNojDUMCyEm598vL2rXG+j+MyrR0O
cEs6CgwCp2hZ0v7wYirnRPlnV+SwxevmHhQVhW1XFU8YAF4EVNiQ6kudsRPfU+rETHDzBH4amNlk
lB2hVhqyPmnScW2wz4Pj8jEIGuiwZEsvuAVMNcJeRK3UYkWnPuJaka3uDnBc38Y6BWNaI4ocZ+NR
lchTPK366mlw65c8DlOGcFxxZsphTsnmKiHqFUnbRWsSc8n1SAiaCrE7hVns3rt6011w5qoBHBDu
v57nPGuLBdoaFZ2xbvQfKqU1WOa4plfwQp86LzotlCP5sV+0Zs0XlZwmBwPTDKXYXrR0XDWepFWZ
jiEoOc3gu/ZtM5H2OuoPVCDobVczktvZzd4j1GDfdZo8OSSviZ7Ll9sNyQ4wuIkmEpfrIoYHYGz9
WSXe0cGsTdsoPajVjjSs7iSFoMLjY6N3C5TDbZNHlhXQfh0ttEr7Xo/JEtFJ3MGHBzJ9aTCfmyx4
CwatGvbRw/Y6cZguvF+HNXbRF3vd4vP35Qd3kHeZHRt71YigGD11oqTm5CpNZ2+kjgxinejq7xsd
Q6xwG8bIU1jO+ZkEkQ4NJRuQ1GhwXf08NzQHpynvDuBoRkxoR3TIH2WLnVXKlHNRfCtXvxgOYSSA
TvHLlcNCWOaAv8b2SGdpqx5zfo4SeXbDSTXfFRkQHYMjqeVE2vifl+jTBlAxF9cGnBCRIIqE2l03
cY7hLU5mM7BWYomu4fagBUZI2nqIbBtavsQFrd4rzcfzBBIvD6NhvOWrQnxW5nSQyfStT/z2GJv5
C4kaBkNf3OBEhzKXQCFo694+rkq4XjFKpxo47HGq8udqhlYu0srBsKejrxUXuoPyiAy4RRZf3mZP
WSGlLhZVDt75kLPI2ikzn9A7U2Folf8txvQLxSrsa/d1yYqfiOGOuhxjhjcMMrhKCo6VM9ix7mJY
cXI0kfdstBQT0heo+fmLQ5LQ7n9zdx7bkSPZlv2XnqMWzGAwAIOeuBYk3anJmGCFhNYaX/82PKsq
80VV1+ue9sRXkBnMIJ2A4Ypz9iGrlCoQke5oXJvRFUdQkavZlYLBTWacYCt00K/GhrEbv4gqfzWt
WW0608SUprF1ueOVK5dHYGHfE1mMohkF6041/rkYOpThcTnvmU9w8QTBW4886bWYW7GkMsMqIp7E
qcjnDAhi3M3l9OqllrW57UjmpqjPQAD4tx7uRAThEnp88ukW7SY2qD5spwHwIuyX0Bgl63EHu1Q+
vclh1FszahcPuQ3x3Q32iQEhBRqO+pg0oSUC6pDw1cZaYheYWAF3Klmf0MtoFw6213IRoKYX9khA
VBFY6HqBUCFPGJaXqSnrHa3m0x/X5WI1nJgzwlzXryrqgYk4L5n3w27f6ih8MiaAA3NXfSVtDPNQ
7ZGPleuLm5n2eu6SX6NJyLlHPIY2DE5hD7GMVO6Sv2msIMpj8UZDwl5HWYcyd+TJ4ItDmS8DR37H
6Eud5WG8tqC9HQYuSqSpzBB3uqNv/06Z4mlr6zUNWl9D3Q2pemLiuIb6V50MwFCuLL+Yi7Exz899
QgGsn8fmOgfk1HuCo8AhFplxwwe5pu/Ndzd8yISG2+bfmQ2m0L5bmmr5WpvNM9TVk4GPGGPgU+l2
EABHkOtEmPjMgnTXbUwB+Z/Iw9ekDre+4b6Gi4fQQb8/WHFysD3YQ3iEh8Mwg48ayZerrCPbDYSl
i0Nw0rliSNexEeqoeGcmZFUFYp6JNkvmtW6jZgWit6UdrAT6EcLKH91kFGsAMZDYbJl5GxpWcwV9
JZxhehGMg9QsCp4SWTGNyAVJN03yoADiY1rsp+g5YPxE+UK2kcdjJ7CGeRNaPavjxeXASIPIYeL1
ykln26Ybf8RLVkd+KMN24xLRwfmDGIa4ATzwVnasZ3UIa9vbBzREQrcgL9H5dWGgMFL/g5ZkxurU
VeXIFE2CeTUsuG3pTgMIOcDnA9aA5A/4iPcjQ0K6lTdUUCbBlDuMvpgPYBqPaSo97z7SzgcFMaRS
AkPdRcnSlQTzoYITh6AOCFteTLqpP32ymaDFiN0Il17AvbHwsNihBNsG8zyV0qBOXllluxkdIxph
Ik4ywQyP3LHAKk6zHfqnrKKsHomxX+lxBOztIUB1p7dy+bIbNMut+O00xiMVAlLC1L+YnD+3x93t
pVzOdkW0KEgS91qZ4XmUIT/f4tuoFfS0xkqfKxtWc+CjnC/JXIIQEACY7AEuzZK+EOV8sYh/+W4h
OYPMCvDyW4DeUC3AWPQp+hB8P5gAYH0vOJWqu5TtjAQw4UZPiumrO5TbIGKP1oLi+uMpHUAnu/1p
SL/2kQ++pwHQNBbGBwtMtIx59jY+Wjn2Bd7Ysmyq3UThW1LOMJ51QaDkxCxV9boklDmGDM/zatjW
bfXkFTFUoCXgCksRSwABM2jOnHtvFCM4mP5dOtnXLtDjOpowLRsp5W8mgU4Jz/rmLdWJvfUsjmcr
Z6mGbHaDUtEFbCrcE/jO/Fhjw1dSWHsIaG+2zTOD4xxTJpy1LTm7NYQZleFDqRRwHRzRmG6DTer5
PLrSqV8TBu8RtiV/VYp0TZs55jhb+9tzmwFWdzSar5ZpvKhovITLleJa/jkI9AGo6lODDmfvNI6/
LttkZlrGFsHpp0vXYLUgjmA0NcvJUu+VVb1NfRxwedcPSTueLSZCRC6G28mq1ZNVE2Mclz5HsR7v
+E22CAGGl6AfLlS2j3Rr7sa16xpYviYwLsp/2YIDgl5545lL7tCcvrvcSVVXTpSO0/2gykP7jmVU
Hmdk3OuciOy1hq+0VebPZqiongrU4px0/j7qGeYNcDlqWkAIak19YSJa+4t9r3EPvsxJIEvL8TR0
4z5NYTQ4y2DOcopgl7xUsdGt8zB85JzwGSsyxrDZbOP4E6XgZBRBc+xq8kUagjUgVroLKCa7Fplp
cgMb+9qq/L2dNOkhEJGzZmK3BJwZqINt82i6zS4PGsYFmfsZ4ZM6moIixpkuPSuRcw2TGv5zxyJg
uLQBIgAKk7Tuvvpx/s3kV7zS7gQgR3TNBv0GQeF99SXX8gvC2dRq7bNZWniG4m+5QMJSTC1qAdcY
jqONgYOGvVnndNZgXkLwlE+FHI50PIKn5Cr2zH6nsNCgaGe36yVkbfqT0xNTbL1hRJkOovthCuPQ
CEi7FtFYuC7WBHrY15hguA1Ah3ovMgcMVBW/OCxsD83UYdjxxWmwf/qFb7BpC442veS61mm79opf
deGnH17OeKXJjrIJky/evvJA2sZUkIdB5YooRPunV4IxiZsGzs+0Ynrvn6OQ5GY9Q4vqo/JoNQKa
smeST68ZkEEcxY+YY3FwHITsHvZEhWECSoR+4yJYA5xZsp3wzXSLMCDAtb5s5n0vuywo3YNsn0xE
vBsDj/+UECaJw5Kbap2bwVficfJlnfJdezCGTD4YYmeF+WXap6272DA6Ro1mrXdk9HCDZwRNQ/XF
6urzdg4Bk6ZndO7BEQnWRAyUah66uL8GTrMrE7nCVv2D8b19dTtA3X513+Jf3PQBXpwhYlyHe3zF
Su0iaLDtTOOFCoI9B1R8cIvSXtNKf2TdsUzNH/jTmE1YY7yPPOwZLL/KvW/ne5/BEKcVVYoZb1Iy
IgUUWc/pt848nccR7JFyppVR1w10DFRbcMveLamKTYEudmO7Gv6k7bQHaTk/+3sY5hHzvzrz+9Wk
lFgXOmZZPm/GrckCbefH6ousXyzHqo/gYhogOgTwsr9C+YP6Y2s2OlsJhlyFhcwlyR8RV7g7J0lr
FsoLsQfLlzJ4HCVw/BUdFJjLNVsZ2viOpWM7DewbB9ZduTqP5tKtLVhI0CUO0n5tFh8O6vBME/fD
KehUPQsSPGl0HRIghcWhYSiWTU2SffMGvFHm8o3ZpZetELHeydxXh6ipKmLO5Q+XeXBlng0bYEYQ
Ji9pWYnzhK3Iqgz6uz5pVhWJWgaPOQfJDHKwejWRLhfHdUcOd7UguXhIm3DNS9A1eNuhp3bTUaXo
gOoG0qeBozAbSOyZs8eMQcHGivpvTm0/z23drxnzb8oSE9JFu8RICIu1EXPHNYbJo0kgravG+lQ0
cqsnMzm0HXFyfip3sT+wPUTQniqLcMuE9y4Qw5NRB9465OooE/vEYjRdV365j3G17X2RH+3RJM5X
ymQTOBKyVyO+s/q11roE4tjEMNhmOV7NGBTW+ESHUxPlhqHYl9FOuTMJQz2ZoX7VMvQaPzSgfK+p
2d+ob+lgVdCxHZPUa+7zrOg/Ef9ky47OJw0P/HcsjH1aEwHLl+xSd3yq87Gj0sMN0Sz/l0GbalcR
QV0pVE5tkTqMgo6xZZSPOsuvcdp6hGXbeqP86Vdhhgv1jNgTF0obLURD4dhsLBny4MVEupNBeEmA
7/l+q7BZyucs7e+C3BULiaxaLXHRZVUOG9PAWK3ZW2wC3Lo1g5RVOWTbwAg+awknK59fy2xPpAo8
aUrrAZD6DigWfGcyh5hOmsx6ncEk6ty7QzcGCbOsR5wrkgxL/ZGncFfcpkPoMj4HWUxzbwPMHxs8
doBeuRoahy08LkvbR2lHruHWNOOXTot3l/VRpsDq+MhEXVGE3HOvKTrEHRIN2nSuD0RkVvNohW54
Zk11PyA8XFWpjnYY+c+u9t9Dr/A3HaRxHPLQzhQa/IwAzGWK3zYaYUwXYK2l/p8NYo8EG6NsGrB3
KHA96LKuoPgvvjM2OyG4bFxV+4j7KmNXZRG2siF8qMvpM34YO/XdSrldpzJ/LeGyrjDOfYngCexC
D/9biMU3nMUyhszO6UxrkQOmJ7qwSAH40LydAiveltV5SemNJM9lj1UY9Xz05tsaQLclgzUZv0dt
2u1pyJc7caSG5uwL/y7Orsyub8+lfnUhBR7NpXJ3lur69vLHhw6Nk56UxriCycGYqoQhR4pBZCFn
3lz7t5ebJ//PD/8vPpdhiF61NJ6zl+LscRnc3gzDfWw6a3Okz5zg0O3c2n02aQmTwp9QG5EN+0+6
y+1PN8TL7U9/vvz2uduHf1Jg/t2XKTXSLER2t2mUSDhpKkn+VR1eiINwt4GYATIWcLlwKMDsaxjP
hHO8zcP6VQ3qR9AF9SWKowF3ZeKsVOWS5kkwUKnNfKeQI681fwsArrdqrQgzwBYNUQm/rWcgOLF2
7VqmhUMf33Hl7TliCbaaqElwIo+XwcDqFWZqk9uTuUJRyqaSMYfNqnaluugc8N8nYnh26FjW3Xxg
2OZ/+UKunHeviC6PoMsWJscc+Gd7CyxlbytvWEnxNYitbjP5TbDJB6ZIIuaUxAw/0BMyfBenwpef
LkcHEKdNPlpfSulfJxzbIK+YUbHENrrhmwRBcPajdiNalqAaokg6EfWVhJfaiy1mhhbixx5FkdSA
35eKUvvGW5f9Mhsvex7EZyumnwxXww2cv1cQ9oCYrWlvNW15KpKEVPsRXc1cS5g37j4pO7XzBzr7
YSx+zFN8T+3CY9Bs3tBDM5eeOQpgLzxQLmxdOqJVKJxkG4nuKfOx2RlPqIhIg5f261DrPV16xN8A
PUpk2veGAQW+kQjHtwf1VtbuS27gKmyHYdoA/G7X9Msg12ArdcPzmFE4mIv1eshgExYlDiuC0s5u
2Fn7aJ7tE3A1+wQ6E6Nc4b6khuioeenoxgwaLuOiceOMk7sb6/oh7TrjVHlOt/Y7PbAY/lHZ3Lgt
tG7CQCwD+EHMIOsxYAJbOW19LgjlZVcN42Xb1duUB80myhJ4CAWggnDMHuepew6JdmS9Dt4Qysu8
MsTonHSGI92dyAJt7BxuGOuWJGKcSqTqPuEU5Ltjlp5l096rTQ4UTx7d0EvPk1dsW7wwB7X0eH1R
JuwPWlzDNVoJr+C9EEEmz8qZ32kUV3PrCbxiQ3gofVztZYLmexSH288v6gvxNoxQRvOBbflJzpOm
887enSS52qN1jQd0b+EbUXbJ2TVLE1kCg2WG0k9dTL0jGT/d/keeTaY0P5MxMHIOtbFrmRn0UHoO
6DYAzs7MYj0HX3s9QdNvDWzHeMgPVdgDPZyIPLfNiaUVfuOsOCcRyRvpQ5zHpyLr+Hd7ZvrTygkc
vTZs/wQXnwuHehiNK91/4u0o8j7rkF5QOVAQ3KFfTyXlWwpfMI7uXVu8t6MNpx+3ZFOKOyvWGPSd
zzlPP8a6R9MI9N0Z/E/LD3222ODXewsr3myGpw5a3dpmZaYsheQZsyex1x+i6sydQxb6uoqmz6Qs
ITAkzKP62Ei2fgynyDVD87mwq59m5uzrMImfOoQMK6xnsOzS/ZCo6CkP2WzBg39zXMe7N1LqddqH
rcNGitW0G18y2ICm4UNVKBT0ilZ7x5G4wL2XMXUZ1B3hC8aBwE82jjX5ghgd0HiHF9EJ2pmvuEiT
u3yGxNZtp8p5GhnlBGwcS0QdO5IPH9OlixqIwGAyhW7BZfPA3pHowHR4IUYEOGUXE3uwbB2K0vsW
4z5AzdXlWwGr9nQz+7c2o3qv4W0P8rkBetWdQ4m1KkiYbplUpMBRMYr6efMQBpq9VRm/xyVUeW8A
zY2boiK8tuUplk3BzOlHdIstNBl/ATrgDmQdo3ASi6GNEv/r0dLYBEujmWG3M3z2C4zE+ifmwMOy
SX3D3AB7830u+n4v2ES4FqIgkCd5Oscnv5Uma4TysRfYiZeFxu2lA0fNzMQw0Q36b2My6hW+gxJ3
KoE6Vj/+yMzCWbseUueqm8+UTHhJeYIk7UbJ4CXPKBRxTgyrnoH1SXcY1tXyMhc9I8KWzeINmyFk
9DYTBM0eoeeppmV3lvnS9NQ/ZJTkDFf5GhQANFbLmaZN+ctzXdKmI/WmavggXBrkH1jsPPv63kXf
9FmWbPBwSMNEGd/rZYNduAnUgyH5gVwqPPZuacIdQ/3udETaBpHxhl4xm/3oisgY0CBYTLqLRO2G
Rjc8NUf2ACZxiKWbdxvGceF5Nn5NzOvpJNRZN5G+eEuWfT6L+qdbbvN1ahOlowaoIdL6GDoWxaaJ
GMse3OiSqOqO+Xm6R5FBYo/q7sGFHGsvL55g4nzD/vwcqHD+NMhh8Zxh/JlZJGZeB3sOP+uMnfZs
2BEbnBJ1shs3G7Z2bxLkbDzbww5SyqabsAzMIUtUT5bRh+y8T8iX9Y+peXfCYuF5XINWabqlwd6o
3PrlO4hR4yIwcO+6QBh6uLBFjmDLwouyEWEQMvP2fyazQkfdQjKakAESEJHfTw4S0RoT8rOzSMC9
ona/ELTYls21Ne0nXQFotesgOTYuuJmsemVGxeIqXdwC2bxDGffVjq9qjEI49YIxemRvIpb63Bmc
bE4VfwXvEoAaQ00JvKDbUWWXRztAVJIUxXOBRq4koAR9cWPSzlZPA7JR5Vn9H5mrJLLWL2VYnmIq
25WdP0Ewa+98MW+rSeSnOBI+WgGEXVNVBjhgBKYofo86dHC9usxg5fTTs9K7PIj3Bdy6X7IKj26N
5JvmnbCWgTfK6yz7QpSBOHIUdnuFwuIZzxd9Lp6mn3ZwELNRHmYqXFjKc3cOQhvHTCeuYPnYn9as
FR2t72RX7KdiqO770JqvHQyYfSIhWI6M2+5dbT62yKWRLzf5fVDBCKljhql9TfIqR5L4bOQc7aJE
OvDlWFPcXjJ6wlPyPoRteU/MQkkoeaS3Limbqz8+ZJC/h+YHFYRaZVLzcHXb8COc8HhlLhuerpRP
sevbGyjw6KmqqNzC5l1sIp4BRBQCiWE7p9YGDU3web1OiHM9tk7zQX5nchfYy3teMrkBca7uqsR4
tTvpbZkD5Ns2/CWI5OEROb2xDoLnMhNY0yvU0jbrYKy5AJIjVI5NiWU0TOdTE9r+Q48ewEqHUxRO
ydV9HnSChAg4xdotOgQS3piu61xsmwE5JuYNSmKpmCWVmGYKDuODkeXu1vWN9A+G3H+LrftrTJ39
e9olhkEbP6PENigJ0pPYFsu/hB52oZ9GJanrBw3YF0BuI+/71jxFsvUeebt2HbOpU6IsMqWY22w1
OcQ8xdn8zzmmFEopxOzpFKUoWuK3GwmxyFJ5ipLIOCBfySCC6Yxw9NL6uxXKguW4Lmon3QRlc9Aj
XM6JEh7FQKpf2tRr8H504mwl6PALQTRAIAixY54UHmTpf6a5Ndw3XhUfZWddSn8O7v98cbO8OYA5
fAlExV5LUSf1KOBMyIIz+7WmBFcqnjrH8/+Ht1H9nh3J2+hagn2XclxoLvK37EvSxQU7BpDc7eD8
KPtAfHY1TOXEil3Ag4ZmwtFHH/NHOTVofgjK3DDGt55QO5Jrm6bFsVOp9cT+tbk4at6hWcDAojLs
Lwy7n7lxMeN0zos5NcYxAcSEviS4jkmsN7z3sPq1/p6KGuCpiMJHiQ0RyUX4Ja1TNEXjnL2JaMw3
qlALPz901sg//QdHdEd3nKozktBrK/HpqaY6tuydqc8a8eYq9ud/sdX+PSXxr5fbAtv73Z/qWS4l
oNTYZB1n8a/+5XLLrc4vQnQBh076mzHP+q32m305FPy4sZwoJYEYoDhqz72JlDXsdzHXwH6wuujI
ePjBzz3zLmRD4UxpfbgZ2GKyyg4Ev3nbjH3j+gdIiuDibkkMnF6zMXoYzYwQ8QQto+Fnn0Yc98/G
oM5oeP7zz8a/+29/OM0PqJELC/Vbcmw+4WLN+xnZu07TI/JSxqe7obCiL2FJZJkKiopbiV8E2yu1
s6oGZLYRGd/cSvDsKiiC67Q8qNhOt7nLspX9aQ8YqDNfa8+G61pnjLq5rFbNTOYeo6vmElhO+pc/
JXb44EirfZjgwBMxkbTfe45IbU75u4YItnOJE2QlgStXPMxFk2+CwHQ+fUARsCywBY7mm9nGnxHo
vleqm26f4oA5KKeTTylC8BVaJISYBGchUTfemfroZ6wSkMTiCBo3Pce6KIAJVexNDlOqARFvuHPE
WYbX2pXzqgqE+8xDD3IuG4KhSsO70tPhA80sB4KPl7KOR//cVPl73+j+Z8+yi1jJL0U3kXGlkYJK
+6nt0TEkjl2Ra9iq55JZ/h7EF8gfGuqNITCSZhVyPqfr9Uc1FhdRz/ZPjtYD00//rPWIoTby4XZ0
BOPGBAlsO2HrB2x2OC6M7IDpEk4BJsM43PHcrnezgUVl2DVz2Xxie0M43hy5d/HvDl57J2NcLkuk
AGSg8iN3wCd7iBTQYqlTDHn10Fr1tLdbpJh9LB2UVa21TSkzQr8Qn//5KrT+9SQCG0MqquVJoJfi
9zuMBU9kkEudHjwGpgcT6bLFaPPe6d/TXl4jBxaECmryUPJZnlPIYIz8SCpCQk/HT7zWtl52jpEp
v2U2c17F7m7vmOzJzQlkeDZNm9nD3iEbnALdoqqfW3fltE22ziZmkE3tbi1CbdbAqz4RtiHaYDq6
BsNzb7b8TZgv9iFjV/k//NjLc4qtUVDkxx//+38xXBGoKXC9aUuRKmCK3w4Ww66MuQOVcpid4hIl
k7wQrRqsNWliDwEg7CyX2SEP8pdCesjke7N7oaO5GENHg1k33bVReCx7R7L9sYN7w0/1Mqy0kMng
WS571N9B1qMcXISQ8/hV4P5bWTBigQfFr9xE5cZjJ5bUzYMmsFEW9oFxdAJfh5wF0hvsTSoze1fZ
+4b912ZmnfU/vAX8wP/mPdDK9vQCM/3XAGNYsyWO4Co89LLsL1MakJNGJoPI5Id22vZxDnR4qoLo
u6PQbqiofAc6v6mdYNxpx2Qgl3nlZ5pc2l48p1OCipmcxJfMCchiI+PN5SFytqu6f/eiTx+ZwrUf
+m/VaJoHWU343Axlvlmxs0GRwp3WxPhVpuICpRf5PmvssEjfchZvlzmq342gjdYRQTKnxqi7Z8+B
NwkrvmMitKkyQqS7rrimpTlcalbId2MwfXHNBmYqsj2CGlGH2/qtmWL70kqlLpyXH8QDmBstBZdp
G7VP6IesO1gDD7LqbFrDDHvIYNx3uIpInFf2FlhUeYG0Gm/aSd7ftCWc2ccmpeXvTXD/9lQRSmOL
J7cri3NX1U+W1RJsjiDqKaMZLL0ZxTF6yT271jN4bjwnbR7t3c7GTTG7+272zq1ZsSoYzIgjz320
RZfsDd2aC3FMbQcDQSo2xYA4O+ITlhAzuzEQLSF/GZGW7Zh//HAmgmJxUwM8dUkqGLrUv6aZuDBx
SPcxaXLb0kVJ3ORBvY1o37emyCCGug7iO2Eku0gm+dWMugOSU+R7EX25PzPstgWZOnM4xGc03Q3Q
UIbmduj6W1EJuVdtwlHwRnFF/Ufm/coIMT4332xRMvmaJ6Rcc/9pOlazn0NEKDgjGW52GBzLHJJC
H9M31HP4q0rlFd3mvUCydRkyhqMKh6mLMGdFCnJ9rdPO28IusrbjxMAlmkTCaj1HC+igtpgi8wWf
efGYhmO0HjRfGfqaWn1231CKrSyHvg+Fqb7LuokFT+kbr//5ZBESrPDvR4sjHUVqtBJKe+q3EjkU
xHpMvWPs2aaO68VEeEkd31+j6JaraVY/eprop7yM/c0kGtKNHQV+NxRfSH8OoCcwuDNiuBKF543X
xpDhsYPXRPqd92J7LjRMkAW73hnEwbL0e5ub67Gcsnu7sJsLaYBI96q+WVlh2j54vkFEh1vQ4F3H
MAmvy7rvkYIUb4WQzjbKUf36LOddkzxjt29bEIM9XxcwTiEgI+UpZCX3ukD80NtDRwiTad/bKmNt
Xghg217xlbU5k2q3uO8gJKLu53qMbOE8SEKJYPxGzS4c6ng1Cazb2dS+Z4N0rkMSbS3cZotPb5eF
pwyI6ndnao4RQCyEllcpvzG+6A9kQ6OoinczRcSDQ4XLk2QYDsBD0J/oeDNwIG8HwNwoJUkCNjN/
Plg6uAK2QnJDC8ZqbjrCvbA3Nx+87ZwtKDdAG8r5kDGxWaV68N6w0d4nUwWdQj3mM5orCm+LNDkP
OyC0rgP2ecJBAs/aKmzYpNXm1iXJKc0RJt2hw1wLo6TYwOhFJtOAzKNwCOgJzB0y9kXUtighEFej
d7FfYpw3TL6IHut9tJgxCSgHz02qhwg9yAy2YqsCzHioJOOA+FovQRjgxYQy1748Swev4u2K/f82
A14rl0r5/0znOf/M2+57Mv13Mvjti/7O5XHF38CrwH73aL215Ln4DyqP9zebe1cL27L1ggWnH/kH
lcf7G+2uJ0CDW5qngslt/w8qj/4bufQeSB6heJBS+v0/UXl+Z/K40hS4zm3y4Ek7kLe24S89DyUL
bjFgg6dh3Mb5ghFNblRlPRrHovTvF62Z7cz1KXXUS1bi5kCZGx7M8TEy0lNsDOMxZzdPCCQZPCZr
olXqFeN2bGHw6WEhqqDW3rQlWWsp5j7m08+JwShkGDN8gBqorI9oYfAi/zhUw89aAnvuZjBI//yV
XP+otP7a2aHc+Nefk3fKNjlaNCZ58/dRwkganp1I3E0+abPrwm53Y5RkB78Cwuov6X8RkoJV6wUO
pZJZI6/lc0HhKuZlDSSFOT3kwnzLfYu9hQkhr7a5M5M4Osc1SFXtb2vP6k4cnq+aYc1adMVzbpjf
FGu86+0lzVgPciyw2/D8ndIoGxEfRRgtIGVUCxwv32YafPlumhOe2PTdE0SUA1qIajs5Yw2yTw5n
6jakipH6mljEcNYJzla+35dbeoNeIhw8kMonDp1bUMPt5QYynhCrH2fj8c9Pew4n5ZwFiBZbJA2e
5DCL5Hy6vYSYsoEFeuTaLFLb28sN8m75/uMYIQXw7ZZNGDP0eIcf/xNsjiN/9gWa1Enx7C5qcK/B
VH0UZuRt40UBG3a8Z7nn+Jtg0Z6WPCP3uSY0p0ggoY7L2szqWC0Edjp/FwoD2vJsTcaEEgWTAOjb
J73YBMsi809KW9h58RUj2+fDuTWpZP75cvucUVLuqck5lNjT9pHVXMflLzRcfkts1kGOocEOAvFZ
kbKjTSRsRkfwl1fwgoNjUjvs5jz0mMTvnm5/mma42s17YlT9roV7DPeZsOIABSUouEMZzCxo/+CT
L1J7NITtZjDGHkwP9g5lzd7Kb6uvMiHV9hYncwuWmSzxiFgMuL4pdxkTojtPO9DNw77c3l7YKWfY
E4vo3DOkPndFs5jlurfbp24vwaJa6LPZ2EHxemSdREzhbcF4eyndX2JJ4kxzQq8D9aVM0v5YEJ1l
c1FV5uhsbsvLkEjvjRpsQVCpvZL1TD2LGa6vrHNd1HcphDiEovKLqz+BGCTbkYi11Z9xNjy1CLCy
jLfCoI0rBx0zsVbEc+BdWWG+xC1Nyk1/HhZUYOCQNVX0S1Zt4715Grm9vxhLGqDAbTbrI0HT4Tmf
Ar0j0/UliFHepHZKCNS1gyV7qqPkPu0wWlZesAlHHLKSKQQ7uuDgxMSnGbCnspXp8U8TD+NtcDdO
PKHTuxR79hqNv7U2sKQeiSboFJKD2XcnKok+2YN4rP+AaY9mgDKrWuxbpJbcUmno5sleNDRAy+Kd
r3eOt9ySGaY49Kdu3IYVrGyatH0bElYWozveZD2UXVZJLLIq4PAIZ5XH3EA356TCHyLLRWbfftVz
apzG7jDO+Bd8d1znndOfuyFM92FUPQfl1J9tC94AmjJk6q9VNkMfKM15xbC5XmnwgCpzt3YweCud
liwnQmsnidelvWv2fhDWayrhAq9fcOAq9vbSEpx4mCXfyLjL0EWl87EPvheTdk74JBxc5E8Q0Kln
bHynXlpgbFoOSp591UExHPMru9rjynpsnM7ZZLSXLC9ZimX5C5Q39pehjTG3QI6buGUNxHC0kW0S
g2whljEWynzhSuvoBa9hSWrMSEyzbpNfXpBANQEkmeDCT2T/My7M3TAH8c6V8R1hyGwpU+8jdHBG
CAHHIkjfcA0Vx3Cx708+4irG7Ow10XW7kTGvZKy/tg2ihNvyLawMuY6r5GUIUAtV1msu09M8ucae
iIeHooNjkbn+T6DJKsi/4NeuYIf8QdKfUhDOUd1gCc6+5Kapt9Uyjgg85NF1jg6CySSXcK0/DOBq
O0P229hRLddDxz6T1m0Dhac4NSgjpKaGbOSbHyGY45x4cqy3RhCc06dGQygcm00uiKc+YdclHfs8
S2AJfDPbkgypbStvmbX50au7A4lhJg5409nM9JIPIjQZaAjowLlZbCCNjfxyBjuxDxEpRJBqOtYN
lka3CsSonuShctiWqI7LK2fmO6pxk2tzAfJ8qr3HQHIZMv1EcvGgXAPtV8NYtx6rI/A1+17bUMqz
DiNZCx0icdGLlXyFNbXOg2AAsbWitGW+iZVf1riFChMnliQdwB1Jo/ExLuzNyfs2xsUuQgHOEIAa
2QwQHXt2fynxasIsO1bA33fEH2xvQEuyx/MD5L9DPe2GtpwOcZbh/Pf8SwoXa1NE1bsUIW5wD3Ky
NSEWiyhfwr5GSMh2xQosxJ2jUZIWErfbKO1n4qn0IQ5KWCLDtHXRSi1p9+JQ+PP9uCjRkyqpN3a1
aSys5lbZjFsAuJxH2McBhC3BpmW0qMxAJyNW6eeMb2MyXh0sLawiDOORbSb/nR1xkcnTYqdzDRBw
+rvvQ+3jZCF1UUK7BUWxEi2IB+bx04FZwLZLlkR1G1OhgxWODBbIAVX+GZlUZgOyQwJMNSpOoNb+
dQCe8azL9J6J6LaFJIB8RtXb2jJ2y1G2Y+94wXSYveYd/1zyrj2Pag9FH0oyW7P2qq9zMcENS07h
3Juss4L7uaTrcQS6vrF7NM063Ru3cUP/xW7ttyglhTZQ6J/s/+LuPJZjZ7Lt/CoKzaEAEn6gSQFl
Wawii74mCFqYhPfA098P1TKtboUUmmpwGbf/c3jIgsncufda34p5LDVDKr7aavj73XlbhPUKaAj2
snYhOcSJvo5bq9tU5HIaKrmjMJDksaJie0uLsxldgrYdzmBzPqqcuNpmzlAT1Hjsho3m2u+pi43R
yJWaaC0UEmIisgY5w3si3EVNNWDHyiztgTAG8YC9eWsUuOZQz2LaHJ5xKaIl7Y2/lEZFMcXNUTrq
JnGpyDBEIYkqkKmmmjn5jZ1bezhCod/8EadGnidOpaQNti3qjn3Y6es8J9p3jo3iE5kOYkwavuwx
ibsbwfUDBsJeHaYNKfcKJTAWduKwwvZouxVbyLMBMXCHQvuojdU9PefZi5PK9eZmT1bDTkOr4jVq
OFwn9d4Y6Hk7RcYYpDPWbaf4tdXwnJqzT3yqfWejzQOk/NM4Jb6fOX8n/4ShnCRayyju21QzIOc2
5GDETnFwUFhBS4msTxsmE3oDBgHIiYnBAZVDrN7odcV0LGnAbin/UI4xHshMvih07e7txKtaom7r
7MtxnchzqN2T5oeb/lTo/SONfdqzafZgKITVpFm+aZauc+8amVdqL82tzguTXZpq/jjlQAzd6WsG
zY7uOdrmpr6piFO1QuPRnsHL5LZGE1bFyiFB48vRPYdBvitmfd13gBzSAGeKnfcMBPX8d4QBWIUW
ID2Hnmgu7hW43Y4l603RAv7D1rhBW3AdU4daSr5PKcQ0O/m02mbwIkg6vQKokV/Zlxbi6jBrHrQi
yFcQMGiKIvpaIUbqtlAt8i6oVkUsYgoHTHd22klf1MUbqKgp7xhd5fToK7fe9jlz0aSrXoQYX8fR
fseP8VQIKA5u23+1FsAdGyHGzh1f8cNBBDAcnFRoABd9PZHjzOB5sut92/EGx3pO9oWW+Xoz0maR
1YzrCKI6hX7M69RuzElg9NBGwsCa9tQTYhZylze5k+YbOTd+CCeVeJfSM83mDl7GK9Z6wBLGOghB
iqsaaCxEikcjR44w5iK/08hIREX2W3SfQyNe2G+2ukvkmGV2f6Xo99U88rzGg8WgZ6731Jx/dpcO
mzDL73QaJSvFcu/dIrxT5CNZRsOloRwr9BpBYTwDA4kvCVp5JCchikLze84/yq7N/DigDOqFxXM4
MOQuL9EyI0rVF6iUDHGdfK/CquduJG9QzFaF1Q8AlR0ITUmP1yGo0U9n9aYj2n5F926KQu6tNt+x
75ePgTyhwqlCmRytUv8aNHmpLfgMWapzkjPje4CW08aU1oNoDRoqQ8U6XOl4r6mfSGkkDjbcj0le
7WaLocFgKxycKok3B676SprIFQMtSTyA/+g2472QhExMaaV5gYPYW1e1wo9Dxok9Il8RJlxqlUIy
dJKXKi0edXMY9rVGn4p6vOYzm7Vub43cPuEaR69fmHdKKX7mipihcDlVmT1Gf7BOgRVHWJWA2occ
uYkEh4iSaOsyQixQhOcx4dmH3FFlFDFIwy71mBn4a1kLW3WGy5m6V0MvxT2xB/M84L1gNgKC5pyP
1SsOelpJpkJ8M5qDFeebJV/rt0OSpC9pBnkAggWNe16CR8OwNHKyUxgaqfUGoIOzVdway50N+6yu
jWdZLZeUtdDCptcEOJrckRjsvIF8JRcAKKbQArKDN6bUxF1Tn5wuXQzsNYz5WHyGeT+u6SKe85nV
y5HaXaWYL6ml36u18x3A3rIJuWWiwiphpCJdS/mdaLbpkx7xYRoYU9UI36RbTF6oYZDIqXfRgEKj
ynddmu9CPfSqUk3wCFjFhrMZIadGf2JxnEMqRwaDvhO3Jwb8lILEBSrjXzfFHwN0klUotFe3pgcy
Naj4hu+yTcu9Mu1cDO1bdzCDlcxDb90mcUF+7FKUaIaxkkP63TURkF33u1jGNR1HxAIuGbN0jCIQ
F1yFeASX5Q8f3J1N+IpW/A1pMz0DQClWBENCuNkDL6HizizCyNPi2wyIbKGF96AQA00HwFzTIW1W
kalXG222YC7P5sphfZ865KO0z4dV3cUGKHgiwFEzEwYTJ16k9sg7wCSvaFqNJMRTwtuLiFQ36aRK
TIdtG7XM7kdUPW79qFjhC4Qlx0tQjDZSXsq8/NWt7ldwFjGyGpPLxrCnaz/iRWsSm5d+uKad8xQT
4tAr8iSSnt8hXcJeC+QPinW1qeDVgcywfLRVjB/Ke9rMu8bg4JCCujDq6ol/mLIpYQFrHPmuNmCM
ZeN6hJeNvupQ5LWFjDZtS+Jd0WI0G/I9SVgHbVIEzVxQM+jRFDU8It+2EbVhqGvgWnWc5RBOIivL
08LHVM3un1geYM7IK6o2wpWIcafncEkcV8JTgltFpcI2aaUugueERBG4vCTfPqvgpzdWJtYIPU2M
sh01YDCflv/LCPlCGd6NaCGiHApQa37QQeRxZZDQTmW56ihIpm7eR2r0Xigp+6uyOPDAxTjssSWw
G0i8koqB14GyAC4hVhof/iGv/3IhAT69Oce+nLkYC1pLRxVnigBIn0Q0bTZgiGg9YtcWV2OG4UJz
GJV6UR7gvlRLiOxfGsmnMt6UUfqr0AuoED+sElB5fgRm21RdPKI9M1PLnDF8Z+qe2v41KeytYwYv
LgokCGqoqSkiPb0OUEsUwaNSsZGNgSRZeEnK6tIzPv8fkpyJEbq4PULMhCjTqaDcGHLLUxPCNnPZ
BKtYyWegfQjk2p0qemiYNB7ZHL+RlMCjxYmFZ6vqOP9jOpnZJ0DmjbvA4roF4HsoIh30oYxFhgnT
0SgqTuQldGr4D+ZmhqtH61y3vcGMwm3AyKvUM5TQVvnlCj6wEsWXYHkjiVfJ1m6Z3EVkewHIimif
CDak5LUMjde0Zzo0utWxHJTvYWjYY9trHBECAO2MZO/7GjO/nO5ZQ/pOeTLJfgLylz1P4bm0jDXq
cgJSepe/NuxEF5yAO9KwGzaBdPQrUku938xyGv4oLSKlupA/CyrXHMkErmbdI39mVUn4kY2icw65
q0mbmXQuIFX+y4gurzGIHHfYKNn1cG1a3Ls61LEtsojOAStdzEkgrSB5OQVyhiH4o67qT7k7XSrI
X7tUBvKQEbGGx+vQ1c2ucYujMKjm06IfyfKaX/RqfAqa+Nw6hupHVvRbGnDeCWwEWGZezLR6NSLj
MWk83exeC9M4N8ACuixDveV69ggl3ZZPrc7b0lP1R5m4ZFDtAhsQZxZg5gpt5ECcWmeAN7gfRRp8
ME/aKFgiYJchTlbwqbW/Wj1warmpC7J9V3SgmdqzurxrevFb1flbYXOWmLFTmX37PReKtkLI0+II
sB7aRYjFzOy5zsVLoD0pFqZwo1D+mna6d0KS4WOlQ3FcjqOfZhk7bz1+S3KubbzqXo9zRquVz1FR
yaxuFFx6mf5FwYaylpSkrgnfKwu2VQfuuh5Rp7V9/EBalpVYf6KH+FVIemVa+Bnp7kPAiXNJwoYb
8Kco2VOxfGbwSC9WkfhZx0LuqDH0MU2sGu6UZyfYhwUUIrKI74W70sYI6arR/mjGuCcZsjiV6v0Y
xoL0z3IvKVO9vHaCTY2FdQMTjJApxdqAcxwwKNA4o7/PCYRhFh4DwpOaKaaFmEDhQmWnE/DOjHZa
i7jt6eq3yj5U3KeYs4JeqezSyauCIhQ+zZit4hm6bgU9jFlYtx/rmUSgpkR7Af45zNHv2xnESgyW
Zkv0ODhqb8TGBMdVsNOHvKUgkVcYZppNOmsfBea+VV9CD5ZlfihAEu0YItNNV5u7wJrzFSU2Lcx5
+M5alHV9J9dOsWAOBs7mVgYnEbQt1avKmQ5iUfUqNxo6bg7eGgyO2Hh1TCoa0OQWo870VEkXQb8y
fyFNUtagRIgr6eFraRwlNk5fkvpTkTs0y7cGnS9GoUsVoKCz8HI9jWA6RlgeacO4buk+7aqiuBZt
9kLeeLGJpuLHoNb1lMfUiu5hmXOl8zr2o7Yfj05U/7QRHkUjNrRtMeHLrHRp3wcU+dRa8+eYuSMp
T6lxMmYehMqZHrLZmO/cIfSVTCT3eDBWbQ07QkzsIaygWeucIyaz9PSJFbWJi93CD4/RvePUDWY0
3TB+saqc4hn+2azpwNJsC/IYGZeDcS86STosBqOoyHy3zQ0vhfECpzWSfG6dpm3b8zHHhHqadrM7
G4ipi2ehdoE/G6m1Ide4XGV98jApbsAJZHweEOaTM4kRg+74OmD+sWaNg4mW833lMPhhHuSwgvrS
HxPYeZljPrkii+5i/HhRkhzKNp/uqJJZvqbO2DZ2/RVn4w+qUSxtuXmwy/Qhzck47ue+3CBrNrcI
g3FtJfYXkWbrxkaHnzv6icy8r5Hez11VIBRjLoZVdFBWboMfOBB9x3KvJyunbpJ7Es1BweI1pRP/
mcgpWPUCgyYHx/nYONlvMiGSC3S6UsLhRICf1yRWLH1sFM24X5J0DNrXGxhZJKXx9LZjWl6YWsfk
fen7uK+Gk6pEr0GuxOTEjZ8tjOZjTaYcYPQSZuMIlN9ug5WuqOo5Gqb9NC7NSqMDwLvSW4HGQkQE
QNVUcXpCXNU06ee4svNtLhLwkoADdwhNKPcjGNT4GDDoGtMFNYzSo2RP1LJ7jHN1rdag5KyWPEN1
H+WGuc/rvzpUhiM372eoEsyyxcwwg8zxWFOOttrHd7bzrjMT2TaSEt8Gpn/fNebLIPTi7JanXBeA
iTrq8AzpPuOELJQM1AtGTcQpQE/p4dJk58pJ20OQBlTKpgVGiI6o7mDQb9Tqx+6mC2TTSzlFOMOt
d7yh5E1271IZzW01cEdtzqBuO7ZbK/6t2sx4hJD2wnE5OATOXz8zoMSAjYQ6riiAK+yocjiESlcg
5yCODaHWxSjCB1pHw5alEJdc6zzlvQLWaXaeAxcahCiK4bEZ4l+sFLuWM5LvYg4AXlO84mqj4cUr
qbnNZw4rbrtMC/14GJH0qO57bBXPyHAAWo5lswJBver0KXwPA04cAIMf54FscE51PUMwUsWDOH4r
mRJswukthNbXhjRR59L+6DT9ggDQJ9BMobZDsT90pn5PBdE51IZhTiplnFdEqoA372OM5Jrd74Rj
TPt+ONotfczUTBTMF4OxigJoUlJGaCSJu7K16H4cpp1phqi6gYJ4cTHLNaoSx9dAPReSlBO01X6d
DqdBzLyT1ck8AOOJSWioah5BzpzCto/lvWQscUG8hieLFri1nCYjOfoQhA3PMW0HnUnzayj8nhHB
cEWPSgVv832t0Q0F9v6dEUQnOyfa6SQr5G71bgy6g5mS/kpmbeBjmayJDcaBznowB7Cu1HezDy/f
YpCnKcgdqMojNMPktM3QnVaoIVaZGvyhbczWNjM7rTMm+nXyhBnim8MVMqI4xL7ufo6l0JnOFKiN
is5PwjjZ2/XvYtn0lThG7yTALOmKYZ/M4KHOdOOoVvlFSg54ctJ5PZP+7LjdNRwT7EoQmibFeauy
/hPcVnSUTLtBazLtFIXc6FytPoO0MuUlzZ1W7emXF2fJsXldNQG6Ikv1dRjfvd5O+KpwUvWgFrl5
47NtXnGmnuLMSDeM37qDhmRmxVaCsqra2O4kPF01rV2YMZbWGwJXxhAzyVzmZLkUT50Sv5bdsHON
Cfot7WO/hzafZLRnkm7p2y8hgwRmGZvFiOBbYy79j4JWNYRFg+9uunWNiXkdd1l4ytRyuGtbw09q
sLvRYLHTD9WaYJFjpg2NT3w4tpKq0nwRD5eBUJ29RFcPZiXBamUNJJEGPCSbVo3w9WiKeJxIcrQm
mEup0ezGuBY++mQVG0ixFUJlcqPG35QNhHY4cQHqW3+UVQBkgXbzKtaoQMq+4AhnZ5cFoQX/AfTc
MHc1Y31yXutC/oRGrnl5q1zatLW5Lnb4AH1hWDu9RrMRCXydPs6Zgag4xhyUz/bFzNgN3Hg+GRwI
WbQ7r0dNfjBs8Z0PFOrjSJxlACX5TbbnuvsLqM0fZ5G7p0aZ1zkhJfza4MskaZQdNrKN/UiG3pPe
T9WuDWjLDaHenDtV+0LRmq5jqZwxxuPhSLojjk7afGkb3Vc4LK0q91VjqF5roBRaSMrqkGuEpMpt
Lexj2mMS79xfGX0OttxnKm9TaVQ6ij5wDYUBspkasIPxtp1EDqvBUSj+Af2Q+GkSHQDeoy0StOFG
k+Kr0DbdWzKXf3lN8EoPTi+t9Q/XLPIfRE4HBFfdVMPVi2zMcXq3tfGxb2uF5aWs0zu0S36pjNFm
Nm0ORQGlN55hrpTDC0DSBwoaT5lVa8Hf05GOlVU6DJdigey2Y7AKTehtcMtYjPTwi/ADqCa9Jnwy
3e6l0tCGn1zEhFN/NC04ccmYHbtOLuRneo00tGt/CpV9Wnb9nSbnbdeZ8kjCUJ2jlVZv0UAK+Bwr
Uo+ETQBlyOjrlfCWfDy+7d3QKxFHUps7NSlXWsbGYcjmR2uQk98P8xfVhrKq68+0g6/a4roM2tw6
hGqMBjDNB1+MxlYaCZvfpGWP+lLfWC16jqaO1yX0lJNFu5zgEA7YvZ6eEaTa9BjaLXQjIS082uV3
UrfF2q61BMQEgK+Y44eGv8RzHbEQF/EfMAnmxwNRydML6OOHuZf9uVNoUhg2txNT5RfjynsbVNLv
vHALNZ/NLFxPWLV8CpzmAvDvqKITLU3T/oJbSLIKdB4YIuHJNDr2vpnAmZAU4kTqG9LE4nt2Dbwc
c3u2rJrbp/FKy+qeKBtAtKwVjer4NAnAGWLEehARrRMbAfg6rVAWEuGxY+rO0FjQ1c6JxqLP06CQ
zz/cJD+bRVb4jagZviTHdNQgE6qHGab78fYFQmt2NO2Ak0Uv/KjkWWjQcFDEku9pSiJBXToEN+Zi
DZcIjoqImRw5xd0M2Umkdr+xS+saFzaz22jWH6BSsWoyV0Q1wCSiAXSCl/c9bPM70ip7Hz79OTeT
7C1Ludctw/fcioGqtSY6kmXSqTGvEr0lXiQxx9O5ZkR4cB0Krgm9HSszhgqaJvldZ1krN66e9W4i
5KV0FZ9OHYnQB6Wh6eUA1a1MS/eGvmi9eFA81Cc2UlI54qOcgSm22ITxgltOWmxlo2xmVx/WFWUg
RdzviFtyV9DHHDqkirrL9MAi+mLlEBexLrU5WEcTBUpNh8jQhjt0KfPWBUEXij45hYpzkWpG13ru
Fcpkl8YdlkYPaCLqnrEfNvEyOSzixT82rTtL7F1owqfbF9VO1nFsrntTj/dGaUw0/SN1W44ss/Tk
DHRhSf0WUVFZU59vVTwlXoXVHlFucOrURn8Y004coyVzWKflqvcR59OgHVaOPe9nU3ePOoLMOc/r
h7AnLna0DoVF7TTiDlpP4Q5Titho6Akw+N61SYqD1jSPIopJzG3EIhtNP8EpVussXUDrTjgBqicF
WgzJG6yl7ZRKlMy9OI4jCxME2L3ymhhoN0ol6zf0nRGCNmzuQg94yeY+2qaLULYpiVAdqbzDAfcJ
5Lj5AmvU8bQZgXcn7Sc3m7+dldsJ47XUKWtLBfBaCQLE6rJj0jqHzuL+QGbdxlaWQZGzH0LOCLVw
KhhpMMSUCqi8OZZ/uox/7Ep1NpWKg7a0a2NtxmCBu8zgFZjBG808TYUwv9KMFJ0hIxsrR34GWPJI
agkpt6G9d6T1kccx3aXWvccuGj4lDB6J3/Aoi1kZ05dKa4YT4i+RQII3wzOTEE50OYQZh3pAY+Fn
DLuu5xBwdLk0C4tpU9hi9Jos2ZWCm95wWlilPQO1uOZbupBMFCDw7Rw+dAzIaN9hFds2FfLAnLg8
drFTjXKW02ZzF0LDC2gWrsCqRH4NGXNVtkTB0u5OdUdslQlTkYBa1qUo/0U27RkDMqymPFCY7G7q
4gLWeN7AeTBwmHSar0z5h+U86xqjIbWXRzKgmNfkdDfoq7vEcANbueIL5LRNDwiS5YUjPySGhGmM
5iJwQArrwTSoLzbE2yRp9nRbQl9LBq6ZMA/4wxY4pfnCGXmJpVGn8xzB8U/SR0xMnJTG6BAh59u6
OBVXIKJ7pqAcei30fg6mbLTdINKgaGpp+2FJR9mpIGiDLlbOlTm0q8Bk3Z0z2maqY60Lo4yee2vA
JV7OjwbW3bWuB6gwCyCYndlQuiHsJ1whwOKY78cShE3cGj/ukt+T3jiMEChzCDeI1aZDkmuvUkvS
DQf4iRRzvtz+vxvzobUiMqRnFYU3ThF0xyMYrSUP9PblpsZAmkCkQqqODKEjNEa1nmR0oVApHThx
MPCJCwrWiPMU6rAcA75HN5q5EH90+/Pbl2aswk0LUZNfnZFvsoBh3DGn9ak1DzdMzO0/hbSjiYMf
dsnCzogNhEOpXWyMFOV7zZpBI162CMCt9Vy4Potyc5iXL2gKEYAkpso5TOfEN3X9gQ53948vr2nL
h3YW9VmuwG2rAcEmCzf49p9coKf/8ML8/yqBFioU4n/S2/qf7ed/QvUct9PpM/v9r//5/rOe0s/8
558l0P/tm/5nNKlKBaxaHN5QNIOA/R8iaNtFzqyyepumajvMOP5ZA22jQdNsRzi6hXkVefR/10Db
/2XRcC1eZtuwVVv9f0om1fg0/6uHQlUtR0Ub7BJFK5Bi8+f/pIHO1Y6RdCQ5K8zd4Hc9U7HOaA4T
kyc5KRnyPyhgMg1Mr6pcetPjEBxSCfUQbyRsEOvHjTIm6C18bTbBf7qU/xvpsvZvplSMchhFoF3x
MR3D+heDB6bjqFVA3uw4aR2EzeRQ7zVmOWhlppZtjTHY62QwLs6gUGR2tCppXa3+z7/Echf+9Qo5
LncDlbpl/LtKvDUbta9MQGJTS5i42kMlAgmG1rXkotjBc8kmn4X6Kait36+kyFHm9nTLlDdV8ium
AU0wV3sqMPKIpKV7TjyOV6rpNW2vhlIGHusOPpQIddP/7Rc3//1XRyUvXEdffOTc4H/x3nXd5MT9
BK7P1G0/cLu3npn0Wuj6Lg2wQCQj4isno3MVJQuwozb9BRprzWis+JStkj4M48J5Wa71LJFFqQna
XItdkJ+3Y/bv+MgeXnpNfYb5io7c5SjWBx9cJB1pWntn5/wYVAGPrdsPHEdNSpdKbskiA/jVickT
SzUcO6QJzDuNTX0Fv5vKS08gPRYcY8lYmDdOeRGGLvCbanJjzWRBR8mALFyBIomGTFdnkOo0VXJ5
zyl5Hajguhmbpp7WTwQ8iQStX9D7xPah9SufyAZ4oA9QslLyd9KMEgSGzzqVjCrsWOxkzYdHaQOw
Oy2vSI1WFMOVD6V3m2QqGt3ZlMw8BxAkEQIHc7mSy9+uoeFYyQP8QEiVcweGEC8dw8hlVAuNztNk
eFfa+lpTVNePGssBzP5OtyreRcj6mI8iZe1FiAi0SPYk0jMzccxou0h4wsF4L4BTcXbiYQkEUmsC
k2kFAKbw3KS8Dkt8Afwg2yq/U5XQUvztknF9iD7fPPPtFBhopLxK0HqxUciT50azTS9nOHWvKFcZ
t9jKLnBJzTIK/WgneIebuXyorMhdke7B+CyxtrTe6QgzBfSaqwZIL3LOhqEgOmmmbTuUzA0HxzNL
JkESXx+lsvi1bMXhUQr4d1E8T4wk//GWMmT4UxJ+iMMP4XUIHfO5MggBcOzhjayOq5lHJ4JcIbfL
K10WT6+YUgaZ+9zpaM2qyPTwcy2IYboJobqb+EdI9ww5sMLRaJJxNerJG+TT6+1PMnhNXk9w4Wga
T/iPUBd0GfwwNBqNnMVaOsTZRX29Ci2FzXpoXgzG6v6UGNjZ5JqM43TT5z08ypw4EgmtuOLa2SWv
dYWZzi7D45ikL9C/8euZkRd1S+q5g8qwqOMNs8n1LESDH/dMkAawDZvFg5N+BDqsOgUaD2I+0N3T
rMqHSYrgO1cZVcGtGQqNZZlIrNsnCGObAIh8ejKIYfBClyc1qU1eTGZpcrnvM0K/wep3Rj2AYBqe
hzkjfQyqHumh/C6SDLwm32pkcxKn0MjLgH4yGJeCwd7neLz8wKo30ABUyvLyASyRAJXkIEkN7vuY
f2FyDNQDhAp3hFxyULfDNbOOETBBhtaZHG/fHOaPpCfYRqjIx8eop3kElKkZ+fshfZK52qLqBQ5a
OSN+E9C3KLMSUzMPYtC/hCYY5xAThaiqeKlry2Pl+A27GkTELa1nGMjIpdQrFRPCPZIOHbbpOgls
Ph1Q7lXs0nTI4+wFnHTqxSnfmOUMdxDA+1XjcksdjD63ZbxQzSUxQMiNasDabYcC9wEdmLjnUeI2
2xEDuNviV2Fp8BQyVEPl1VCd785k3JgSVVWjS4pqzbNJXzLd7hWbbMWbogNnWu5N2fF8FG56nWZ0
vcS9F3qyrRpR8ie8JEPMETmFEo6JhsGWVmr3qmZ81ZCOFpazWDu8O8B3apZqXufkjBmRpMeW7deQ
vNq3O9K1LMzDEK3nUfk1xwilE2vEBBWHjnePqIgwrXjnaGUHHZFPlwezl4sebEjKvx4NcptlCBty
7hFxCX9FeXtM6V7CJUDNWmQGnWN/LF4wovwYJP7Mg7xqOgLd2w+iSuFzjgezAx5c8bBvUzV+bZzq
DAEM6cfymLA3CJJ/wsssEAPnM69G35gcMD6TIToUVfh+e0RmEswop8O/BskCQdZ0LkBmORoiUzu+
RAO/oV3mVzclmwUd259Q2YDKhs2D6GuIbELyimvp2TTzAjLw4nQhm5IzMuRGK+P39WXhnkmA7lGy
jAXNcN9d9golm3wGoN+hrqqoWyPQKDz7epCxEBCqwWfggjrw2+C8oYocjLeG4y+7QoAolucLBR1P
Wij/oIipKCZyWJQjbY+5+Wpj5B+uqP2q755uT5HusqwY4fypR/JcY8q30bXRUOd2ctbV980S1IgT
9zgJUMldFRGxhDTa6YhvKmqebfDBGTKh4ipSQHzIoDd1z7GWW+cKFpVsWaKLmtEEkmAik/NDXiGa
vP1ZmZUcX6pvsnlcr0pS8l/iJjjQpXYyluI5jUnD5poq7fIP9chr8vjVWn7yBAGPzNNzpufXkm0V
0vFEwy547lXuipkp5apgxsvewJKsmuyG5bJxuCDe2xQQTxiy7yRV4mvKfNYMBt9xkvwYAX+nL6uX
hmuLXJDONGPWdWXyP1sRknXaXa2o9GtD6jAyITLFro30gNUbGZn0AUb+JlGzacwloIPRtmeSA2cE
5kvPp2eKkl1vdYAy8tyPKtsk94TjpGC9z08wDAAQ2gNFzPjWcvInXRC/LsrsPxxGH6VhP2SmQsOp
PU5F7yVMvVdzIv/y8ZkpWEWACmkxIw/XZIOIJVWkxyuzZqtd5DPbLKR125UsZGLO9rk6eaTlcA24
Zjok6T5exs18EMT4sgIvlirsQrPakleBqg+8KnnHaE25uvPANY2FgJIEqxxgCfvprQTRmMT0yIpy
QhX57zwWLRN+qHzu2k6IcA62ltA3UcRrHg7VU9/OuI0gHqIJCo2TLvM16hyaYUsGtz2aVPcu7hYL
vEZDIhUpCAzu8aEUiBEDU97XOiJf5YdDSc/byavSBa3cpo64Kw0UUZ0xvoUpMoByWVZvybUIsZY5
Q3l1Q1a7Sl9GOyerKehwkexzuxZNpyKozAIWHy1IPMVGU5hRX+kmv0IyHqLRRvm5vLKC0RcoY3ri
kndZCfnHENb9hI7aofpmIW05iiA6ZeDcmsqva6AGlx3xNrfAo2ApdT11huIqtHRchwZmrYFAGoet
1XR5fgrsiBQbf5w3NkCg6b+wBU+5eG/rHVHeOKrs8LGJULdTKU/beanjR6PZZG36jCV5xvnBh8wJ
V43gOjeCVVkxURDAn920k7GjF0ZZBGZqRTwFYxkZnguAqahkeGDIbv5uuu5CO5giLeY1122ua2K+
LelnvT6fRPfRLAt7kmh3qNptzxi7adsNrwB0yNLt/zCAUNIuacb62N3xCqYexsNzS6G3CtLoz1l+
ftaD1MOzYKnDsE6tjJ5Uek2S/KFUvtIRNqEI3HOR3PbR4oEIQHVnOzwilkS0SPp6DvgOMnp7yBIk
27iTxDrrjLsJ0j0yWPIZNJ7VZlGQNQUloiyut8fP7VG4NIoP8HltzdUnrbc1L+U9yhseo6WeK8bs
4VYGxeIjHYiVvi3GieY832qQ2yKeNGyuWqI+kiPBt0mNukfWVxEG6+VWdl2DtiRjh9N4RfTceS6z
+AGX/zUpOdWIbW+PpzF60csF40yZgeEVkqWa0zpv5Pet9rWtVpBvwh6uK3dZTw3O0KggQhKuOwkc
fyjiebspuHE5fICWZ9PuKSEtNTjEXfwXa/JKjCLrpZU9VoHhDXSuCgPhZf2A03gDLYf9D2k9qfYN
0B5MFoR6yOu8LP8z6LGwIsuK/YhqwyH91tY+UMVxtKj7XdQw7FwEpcZkPaWufIROTSp5nF6ZgdBZ
rj2djrLRaJ46OM9d7D6PJObBSrHuMOVdb7sjkjqef6s7ZUN8qCjBOVAAs03MB8NIrzEa01Vhzz8U
KL69VPFpFjyLkI+8fPaR0a0b9g/YtNhPMoP6k9BGp0j+qBI5hrDvmcYCZeUDacsW4DL6pPNBEYCG
A4b/uBT/YWx+ivy3i1kk5sK6y/GsyG2pyN/bs28vyWNxsAhEl7+RxgQdMLToO6qYvGueGBTf2/my
v0gCXfL4fakXoNA8pw6H7j6mHtYt6WfLtXGG+T5WUPyaY/9VtFeU6Smc/2UZjx5lNzGLQEK7qc3o
AZEzpJ30OESsPVWXX4EfEAYu4Ofrpb1tYrfYlM23GqB9ijUW6+RvOSL59FRY0J7IHmr+8Rwv+3Bl
0H2d+LWyjrJdZg/9QLiN9oiAilyvhBJpEt0vpebVsDAFNb2+ycjGavUeNU0/4fxZzrlDxCg3ZIzJ
ke8QK+NliCSzrvZYqlm86JsQxnMjgO1uKmtWdopSfeix+dKq4GRd92Sn/0HYeS23rWRr+Im6Cjnc
MidJlETFG5RlW8g5NICnP1/De2pPza6Zc2FZoigSJIHutf71B3xaHK6vEkwb84XsV2G7xJpx5u4e
GL9KapJbPDsEFkRy2FtHIrIojFWXEpfYIQbEZzK+s7vtOENvMFwVrIhUxYcBvxSVCgPQW9r10oYB
ZOnhn6ZTeR7DrqHMoyCEXfaa2gGU/OnSmxiUeILSwnCCF4cNEmoErIg2ZZOcEZ4w9ULUapmQjXEc
Q1N76SsCQrUAML0mP++AsIEBr/89BC6eyxIhTmpDqPkyYCcTbcBVQ37njnwGuPR9cWGzvoQelRjK
WjKBMQkkrI+LnQH+KsYpkndm+qE1fEjqPHddBB5D4q40p/JXXt49czGWpz/2M1CpiN/JMEonJDJZ
kR6D786IpdGGQEUI/S4RNqmZNCd5JV2j1LZD7uk7Xzj3jvIR//tLpSIKtGLEkhz+CAMWpM2bJeJH
kxh85q59KOMi2ln18IL6tzotBxEYFCuHRv3tcmMfME4sXXQwjHerUzbED/WAXlhT8O5AIUa4ERYj
mJD1mxRdKLWbivZavmi6gfIPXsnfN/25i5dLP4VESXja8ivRRvyhZsR0wJCFEEr9+8Msd/n7zn8/
2KA0zqP6sty2/Lh89/dt/vLIf9/4933+623/8agxTlWrAaTmr5eXLy9ygNaTgnH/67mXw2tdRPcd
BkJ/frH8NoA9ESXwKPRcNO15efC0Q7P172+K/6vE+/ZoKvmyDmchMh2RMogg3XurN0SbrRvy3k4m
uZLomRVuv/wcus5jX3k1AD4KGsa6EBNIz6lVGJYWfeJd1e14LyWqesLExzYY11mEE3XvWmUBZNA5
J47bPi03Ll9q3Ng2ZpjgPxRijg0KBgkSYem2bbGDDuGlnpbvWE7dU1xpa2Ps9IPN/KCrAmtXTiHJ
Y01lnFTqCRzz4dGYSHkSDh1m29Q/U/bfKqDhOIbw0FvMCNY5huIObkVbPYPKJ7Vkz3XLC9RoRXKB
AiBwkKX5wyHAXHTvFOTQxxa57qR0vmSooH710zaZzFPTIKoME4KZQziwulHlW9vJna2FZTQ851dk
vPasrT0N8V1tICMJYMEagah2CHusLrq32wAwpRAme7Rx4lo1uehjCgjkFOCJtyQdHqG5uCt8TEmY
y4i4afx7fDW2boz7F94eBOiuzaBPWNBwgmmZAx9MT5D2FEHRkpeYlIVN5jo/2yC9VqblrHSPNLFu
mGlpMuDOlFlfD/+NAKbwYdRw9enD6yzgCgjo1XibPcMUSM8yw9Wsr71iZ5reb2OyfnoFMm1RCxfc
Kf/lQ2NZtXX3s85Rj6DoIXPIokKs9qTFXaG33LcV7r5lPl7INKRdcVh4mYFtqp5EOcYEd0UHna0t
aUpNOW5k/yvTp+GpbTHMNXHHWyOA2JITiR6eE8LL4N0Hekb2j2TGjqCsySAijrlbs1RTAU6he8C+
lWjrSk8PeeLvO6clJMPDQL4v3QKBX/Q0EjJD0ZJaZ81uPGRdkOkgW0JvarHllt6z3aVo+/LpHbMG
NujBrJgThKvYa/Hy8s1kLUMLzDef7odc6PgTTERw1PqOUPtkbXWIZ73wo2awtbXwEPN9eJHlYELU
y1DBMijWQG9XgTl86sRKgMBgpe0/o9OB9EJ9bMhBB7eVl6ozvW1XedpKR6hWmXjY5g5NZoW1PEdA
v6IH/j7F6tSGLV0MOCnVDEpprSIoZ9PewoQ89WFshFHTcRjky8bpcQ7j7pbgo3CfznDUuk0RoE0v
0vIHeBzTUMvbDlpnH/3aRaCAOzz8+Z+0hgeclD8ttsZ9SiVW1FJDhphWtDFgiEnDUxEUApwa7aJQ
P2Pp5N0PYNecQBEMeq3mLYx3hjYcbKJ0XElOid12mJjb+qdnKzPK0HrQZLArWtFx3ut4t5jy1emi
KzDCixN4+95ksXCi+lo6/l2uuzc83Eok0QH1avyAgAQhVat90bgCqTjJuRflG1Gw0Rqu4hWNN1gW
o7/MqgaiVwbvCP3wK5PJQZf4r8+T2a+AUO/dzk/WKQEK0KAxfg7HI53KF9DQF2kRdwMTZiKvORmK
e+feihIiG0LmJDoB10ZY7b02uDAZZp2J0c+N4pFA1h96XwHItiGnLSxCR78vxpD0Dwe4KnQkVBms
0Dzq8kNTu29wf7MHw/Z2Cp0rHITEdVn/zv18O6ieF9+AC+qzS5nPI74zcb1KZshQc+BcG7NqDnWv
MuOjW1fld36Ci4UShuF9pj/IYbibEom1OAu3GaeNcgzgQs2IH028o9eG2zmoDGKLZ4g15F20g0VI
MAcQKb+JVNMuRZZEd4ZipowiPnZ5epVdCgGcWARMYaPm/Igk236GTVmgRxkY+wdXrfMBm8KMWKrJ
wUHcfsHa3QvoXsp22CI+X3eGfJ0m/0olt/EHyDSxbU+rAqZt3P5AsW/nya0urT1L3S2Wco0cHwZr
8OYy3Fu7tvHWDeC9tX1A+HLyh/JE0OPaHATMaAqStAxJ/DHr5woaMewGIqsOcMl3OaOCJKBHzJn1
RbGxNqrhZqE5ng33qgW0OCmbGHKcR7iSP0nO2cZBeT8RSez1pCpRxddjvq4J702JNobhvJc1tYrV
/0yiEWyiLg1YQP6FWfWXpbAMAcIItM6kRGxwu2NKdq/8j6uyunWO/lnkxgOzLXQM3TEYCG9iQggD
9iZ0jDIuA3ZAl640t6INNjIM2KWx+q5Q57UfOJBuR1dcsQ598CzzLsILA2oqLV0Je2/YWIPxFRmU
wUbdHJBhv8rQeFRD+xDOuW2GJEo6NknjOmV5G2Fh29bnlBQ8t+oP1tCd1HueNyW+Rca7PlZXPQsv
sD0fDAf8AMYW9N/SOJVWt4mz/NHVsksTUquR06YUVgk5uLOOMSic1nZlJfOmzdwnk55rNXBdMupf
xRFWVU3zKjTzjP/jY2FZr+qjUQ8Vu4Q9sLJ5IGNGc5d47xZcGjp2dBrN8BF4zs+xdm9Ex/mo9FBn
v2R8HP1YfUxcQ3Ket57+YgfRl43U3vdCAqRsJl4IvvXMPYazg2tRTpR4v9FT5CmOJe/A4Ffkfu08
IPB+7I5i/BynodyYQKcI9rYpAZrWGP4AT3mCZR9m9IzEZG5APK0AcVE2hPto9p9EzoSCZalTeXy0
qtjhF/NG8sZPGSsbyY5oC34Uc3jqyqsHqJO1zdFOaoLv+hkwSRA5ASqWgCxZHp5bs47qgcn9nSns
fXPXjcZFkhKGx7lWoW5On0Z7+g0m9kapsqmr6mcTn72E07Bgu8JaxTtOpZ5urfw85vlhzIjD8dvz
PNdks+opjl+p9zgBcLio5uiw5aFvLNwRUrxDM929WhNegT2tJKBofglwnQcdsc8O8Jqy1hJczBgd
d4mH+BKVzcieNDntTOZQ8FmP9e8KwqfTIehs9NAhe3Vbk+5+HiftkCAvZf6jtIeigvc7frVp/eW0
7PqFxUmopYxYbUDlCtLxuEXui2aSXKXSvYyt/I4GYqoK3Vi36CHhASFUSO3wQwrONTnrDFYpDzBi
wP8Slg+Ck3mj9fiw927U4u8HLcxNXsyJ/qjOVbyIRXuBhnMjRlqqHFdKOOr48ekgx4l4AuF+dIRJ
eFTGRu+MYLQYH6+sSZ70RH+aKJIU8kKiqoUWNqAdxAG7nCBkJ0I7J2Nq7Vn9fup68GqHIt531fDR
FyaG7Tl5fmjIPksGqNHIRxpfy3L+0ODNrLqCPR3HoIsl872N9oQzdE/0wRvmq0zYYDH2PsBpilZj
V8To24lxhvRg3xmTyTkv+48pihDTEzDlEoKxniE+QKYUL2Fm8Z5k9YsYpjt0Ci+5hozbcEckYg3O
37I/J4a9l46B467xkAbgJq6G044sY3Km6aGtefiGVJOtSLSVRNB50a3GrVXm3gs6AcdMv6yZ+ppa
z3FBpaacXjjNY0LY670kjc4yqo+hfyD4yPb0r3pm8so/kvfgEDPMlOShN5J04+FZY/q+8irsQ2Cg
MuMFFcNZBFsLeGMoIEmu2Ko/89i7jb9+F6MutCjvmwwYPWHu5OVrDF1JaKGU4OHVo8XYw9SVvh+i
H80gNv/6UyOqWI0gi6i7+MyuRiL0eLrS9g/qIXqEkikK1AlzFnzdVlTy6kfDLDYmdtbzVT1uiEre
4H9154Dn6CMPmxydYD11VKNZvM5pv47TGwTzpgSYAzvzCwRsbEhV5KDKR0sgSAhT36vf8a/yG8TD
8d5E07zcTpFKrMy2SQAstC95aEokJGa0/F8x3qWrgI4DdZuTEeG8z9+ru1S6u1Pfq8sR4xT8hZCq
Du3BhIHVng3rgXVorYPYDZ32rZ686CYSg3gEIgceqwQZAgrWjr/QE2h3xnrIfSCcggtnX8EXVPdQ
z6eSJaKyQHtNAFmL68CcB59m7B/Uk1dNv63UC2BwbabjkVnyCAdePZw6LvW0Qr0cFW+qXjuPgatx
SLel/jrytAdyM7a6sgLg140k5PWvl6fewn+9VJ+jMjDxDMHN6plmwqSCY7BWjtaW9XtXIyDKua1l
Aja5+UZ9r+5TMu/XnC+NtsUqgTi4a5v+uXtMYrEWB1BrsbQhxNRDb6qDY4FQ1JG7UzdBW1yXKpyV
u8Ao38w9HYoGP1rPfqqH0hAR5rDoHED3qWm+ZKmcczmjuI9f3mfzg7qHOqai/E3Q9V8HFXKjOmDk
L0f1VDzFHSIWVmpUF62+PJ16OAdHPB7GbHDYT6Ynfz7IKKd6SbZOgXyjeddKhliwbK+jAbDY4HzV
mUz1iiRZFX1TbwaDSUdoxt8Yf99MrqpEIsSchVPto1ATbPcIFBUFoeqSb7bbm0BLAuoHHTDKsXgz
/LOWa5jvY7uKGUUEKZ5zCSxaKzgVvai7S1BS7KEjfFc+YpCRafaMu+CuSPETQfp1sBEO8VovdYgs
L5JsNsYj3cJXPow5A3f3YaFBWDUn6pDfs0kClqmhiFXfLEz1GEO47aZpp5JGvi2OxXyIjDzCY6F4
LofiFswebJ2O6EBqHOCG7NSWw6P6l/u1sa0UTUxRwVB7Xo2E/MFhp7stEyw2kbWMom9Fet7F7k/h
41bb2NMbrvcDkxogai1WoRtUbDguGFuzcV+w8vgwCzRSDrqgjIYB114GhZ+T3T2nIfXQbAOyOwbT
JhPzgtKCfiy0ozsWNgJjNqwmwUY2rAGNnYra0wu12wJ3E7fMPUskyFgK5TlyPj5OXU1gAOyI+rCY
x8TmYcJ1/YBOlZzcitUP74fNlE8IpHELSDICLTMKW0eNzLQOBkVbpD/RNRL3ENI9GpLjL36XXsmw
1sw+4E9sNYElMY6mALiNftByBkhGrMHaDLZ1V70VlV5cpJUmm6CKV41J8K3OoKVD+be2eu25ysC0
GaZ9BiXuZ5jieis1pCjDID7UmMqj4aZopXY+IH5jAEKEGSIqCvAuMPdz0DGJzdiGfUAV4ur2plMW
sJIH8oIz61g12rkhlJBfxXDv1TDTNsrLAuFnx7zkMBfmVQlVDOsACf9v2MUjebxaAJatqzG01OG9
ZeVziAU7FyonuudGI6ZEzrbRfXtrjUG/y+lkJuy99kXL0K/Iq5YKi7lzr075SrgO/bid7Oz64ky2
eZwEn2qP15HEs5F5iHcgElCiuwg3jFXsB809+aV4nYPxZ+zN+jb2k93y1PUI/8JJlarFQLJI2DgO
OtTXNu720BlMejKzvP9FK6j6SpWYxsUKzU3RwYriLsHhZ9OG3jmPOS+k5qAD9wgClwCnfWbvBp+6
ZY4fgrKc9thiK/U57n4aFRWMsJupmBmSNTqJd90o9IXJsC/s+pYXQM0RDjorYwpOpmVkGzkcEc6k
m/jNDkqkMaAbhCCQY6RHxV6OP6k4EWcmk7GH03DuyP8NRuNd0xlORJIYIZvpyjTO6a6XxRVt8k/m
3ajfIAWiYapO+DZdldGK7iTfXnbn+5RGddZY6PFAndW1EPSc2yIfX+C6kK3rsAboKaYWA02ErnUX
Xz/qITjhGMHeygt7hdkyLItlnKoGigtLKi85Hoq8dTvHnyjZkHP7TygMq20nKY9QZiZQyI45sE3k
R2Ryq+mx5WAfwgjqnGTxqSfHXI2LlqFBkzGXo/z4TCmY4OIzMVA/aVZ5tWf7icD6PcMeBjdcwCQK
3ZPj+GonNHCF2GuMHNMBH24HfbM+7jS880D+0N0GLhMBfNDxRkHOdx21HgDXGzbzDC+uMKnK1JNI
JtFFoL8hD/xsM/s5jeABKZYXWwfVI8MyMuZBh7iAc4fTLPOyXZBrv9X8bCHmzEiz6OgzDCvhTYAV
34UYXKmPxyUwFScdbOq5VpeZ/RiCv5mDd66T9NPQ86tZcS4UfvQhZEQwMUNtg3S4XSZdrmccNrte
29gBG343+/2l7VSIyvgWhe1HpGAge4DJE0dYFnmKIwMJ5abPYEQFr7AZK4zOIpjiqHnYskOIlURS
/IIgZjJUJQc5BCIT0PvxXoET4TTyIHv0tFad+ZdceLvKNi5WOjzNjL6BDjlBnIFmPVYfkoVim3W0
2ZY1MWleaT5XZAFhnTth44CezNFhepQEqBx9x3owS/szcYyfVd9+aQkzZNxhA7AdRD8DH4GP10kd
rnVsEpcxY41veRQYmHj2A6r4lPo3TBscmjzF01Jjpr6he7B6sqOZSeFtiFa7JWvb3yc271zjMtN2
u+8i8W5/yFMSgXL1LeRjXB4Lqz8T8w4vVo38sti5mw39pClaZ6toFmnkbrpYBzepBgg1bQNpBHdM
NbFz1JB9JEF2O03xtxoKOl712hrymThSwBr6jWHi7AUIJlOhch45b56KhjgKYVG4qtlZD0ukKv13
LEve5cgCVCbMPms/YhHWMd8csmT/v3nBJoTz/yA0647u0JigrPVMeOf8/t8o343BhQYHtjsEFRyK
qV+Gokx+PY+0QHbQ5xly6CFvgREtgdx49tcLdyHpeZMKwdRd0aO0joVvZGNXXKU65mwom/IqFJPR
JXkDJpB7XH6yg1Gd7tkn70l9IqBwb0SdczeZdDgaQWpZT/82MI701QCv7usTDejTHPK+/e8Xbv+T
Tv7nZZuurfPaffXG/NsLh8ZV5lVCLDVt2iFj4Rhn/c53IY9iGUW11tyl1TdmEx6CGxt1taebCHEV
50IpQYlTVqwAypUS/h1eOizBMAG2TJa+KUJ+1K0qwGb/y6vJJBm8XW/z7i27KAAbiVPiPGRsa0aU
Pw9NwIUABRn/n29VNkXqPE0VH2g0+Tz+cO0VwaEogIKCerpSZX3IhhVbrXC5Qyw31MojfrTxIY3O
1e86nh8akVn/z5tm/iNkQdMdXqhhOh4BJv5/vmme66XuIEwURrEJAa4KbjMzSleVRMssd2yeO4Ox
2EKmXOgRTF2OpQUcp7YWGpaLW/oOa5B4GQpxH5L2u5BjFlrTPLN4uM5U0sZl57QjjWlwOIWwfnoE
Jv34w2azzBdcJhgSKy8zoM1Qxoc5bR6xCmFTjY6EYIcRoLS6Av/3OeP+85wxbRYNVBgeTMZ/SBDC
vk4NPw7bg6a1+LPjWBp4+LOQhQiWGzLfGpSzFWsFuQ5ggl58Xkh6uMyyMqJE2ieKTY6+9cGu5otZ
u4Tw2FjpsdTlwxEBXUYvR8Ew1tPjCNOgVJtKaOWfeHyyLfn+rchynpDgjxwOBOuPOAc5NoERDpsL
dchOIihztBWEsoSrXLZb0kZPY+jBpEpGGB64MrtacUjmaeEhJfi+nOy2OjpeDbdQ7W0o/fy9HVtH
3MQ9nDaGikRFxkAm8FFMC773G9if6acWwD0Kp5cUasLstg56AHZXxlUYpthpDZ+cTxyfjQ08bgAw
61jDxPoTovBfg/EMzf3nAuaaBqIVU/Mw03K1/5CF2L3ARXmSzSEp8SodKFb3nZeMG8OCs1PIe2d2
iDHuXLbSmqBQpzZIBI6+2ZOrHmIzaXAvk+LUVYpnVdTFOfJzAmxDZ61CMHA4KN4ag+a/YH71Z1Fq
9aPlYLE11MlW6MYPTc6/3Dgk+QZHxDa+GX727aUsHLl4BvhgQ8XMf2GVpY2jrdvSvUus/nPOK5JT
6oDPw/moFY/TCsCGsB6J0abiMeiKl6DDvzfHleDBd8dtN3dnUXfaLkXp6zWFfS50aZ9t6K5pauaH
hjFJxEPjoDCeAn9ouKXAQ1samzivH1qwuoM5ZthTUyDgQdxqsMnhzm4qCdyYafmWpQ3xRvmpOPhu
7QB2suApZthCZzM7GOi2+Uut+E1GjaSKNKfJvjMf1ZrH2mRbVIELk2r5vUEhZzbiURvC7wI1nEjM
FUarv5aCMsyrqyOYYOKQEK4WnYUibjWufZuD5qL6YnRu727SHEkGf2Gl/FStKV20Se4i2BBRK+/S
t98DfEVSGyl+M5AJNOM8Cgx5qWcqLh+DOlpj1Mlzifuhf6PiX1siokyz029rGB+xhDwbWuSoRLMB
TT1V+OxjZBq+hk12WJiqXfSjDPsvXKx5rIgewicLoUASQW4i+eKW2A4pZ8pMkOlKwz5FpHSicV1c
Gse9pQIGr2J1qYqzzcjqWnpLSOUXLyPtE215oP3ht/Wq7ygGLjptcZJuahWTDA7v3lxcWJCMlJ9W
xNgpxeTIKjhcoyXllNkT3HuruvU6fP66HdaeaoWpZLcYzmq7tjcfvaB8D9Qq5M4UKVpXv8a18b5c
4FFTRRu7GB+jZIABoDTSRm1cKwLeTkQX6MxVFF2b4FSvefNCebVNZSVO37OyZbK36ck90VDKEUQG
iZu2SHe1p7Eun6q4vJIXLTcdo+SO9thv2fy1IJPkJQY3AXi+CXQdxSImoUvbTUw1ZHAdKGCmvNcV
/bEU/GEyHtFLX/rwB0i/EMtpG0VnXW/YPZgZoYc9Vw4M/6Qz43PDm2zNFSSJonjHnmBbewjZUsng
msn4S5+WOmbGW9sW5VoSiXNNDHmcJk8eSB0D6FEmXHIeSPHQCEHO+/SpJNB5lWm+vcc67mrTWx5F
6mTY5mgMAD15wcr/yybO7DmdwZLT4SIitGAzIpbOffGimuWoIfjD7UCcYvieeHCS6FV1wFsFgGwX
W7siajGJMkzs5Dvf26QIK/o+2zudsBn/9/mm9EeFknZ0qhaDu04ReyBpFge3tbcLMYhkdWvCe4ZP
YotZWXCCVXbC9rXepaI4zXOsDMs1czWK+c4ANd9HKGUjs8APkmyt0+zPd9gbpRhbGlciZLEqtHDo
zrG5xE0L25XkvZqwlKV7DXfSbr9Hg1ttAcZQ4sx5gpJmnlyXBJ/lO8aGehrkJ2Foj7PuGDvoa4dK
w/kocsyb45fzye9eZR074EtQUeRU26RiqG87hkE9oXVkaIzwFWtBAE9zhvIwHupgFufYTdxTM38v
P7TqluU7FHUMQRsLmm1Byh37uA0B0LubIa8fLMv1z0E/E7hUmG9x7afElWElZs5YeOk5UcWMVM5h
S6IS/c+hlPN96Lp4NSeZjnKkh26e1fk5E3jrlUNcrYER7XM0GFdIdMQcqKNcjsJ0W16G2X6XuGWt
grJoID/EjFS8CUMB2tB1KU17n3vD3gin6EgKJfOdOr3g8+Sv7Zin00i4wFa/O1QZwLnO8BBXBXi8
LQzBs5e/1vhxmCjSj6nbOOdKFSGBXsKnG9txj9js0cId9yBtb+/qQCopdSeDlvHVT7TdHCvfR+OX
KZN0m/QGWWN115zHSP9ZQ07f5WPZn6Nq7FcwZMIdzgLbdBz0I3FZDHNACc/SsNx1EjI2ZC1+DkLv
NY2HWDnvQ2fB4GzInXVf0EOaZoIP0aONfrZouVwiX78apF55ICbwB0WbHMZnUsz1kxefZg6gR0oP
MBToe0hOw77Vs1PYT6Rb5w5dcl3P7ckWLjrmwMTGjCHKOpn0awHDCXu5IDkmZQD3GOUCGKGO+wRt
YYrI5OSxUrPxEHq3PEYIlfcgkWVgk9ORuR5H9zEMcYoVIFCasXhVUJoVrX5aGMBpixKFNEiYWaJY
N20IrK4iDBU5suw6ZRs+fIeI1xWv7rKsWoXSZkCv/pVFzgupii9LdZEPU7lhTraXBuO8sGvfhxC2
o8e4DyZ39ulNLFMzdsCa0jPYJUB7YnWgPNuFGp2NY7yPEFRNdrmTTfo1heF5oWeT3OCsXQppxnVE
jxiI1qQj7uFH7ZajXAjTCiKag/w6RhtIjSc90u91C7MhhirrufcZf7W3pU5qJrYPGeb7KIFulQX4
7QvCCBTZGTuqVuWXPKrtc+GQI36B1d+w9vMqElCKpzkA/c3b9FMqarAG7ZwyvbnNNVER8GEV+5ys
pW8PYROjxHHTIgmIEUEG5UyAAKi5xJCCXZ9S2uGRKgk1p8wuLSamIB1IcVLmcFW9Tmtil8AVV2jg
GfdCfSawCavsvqa14pZFJIPBlrb6XLj9mCh0sRvv3AyMIE/lXu/lbe7i4VjkuLfEZnSHkReex+1u
0WwtBOGxQUbQaPSiAzz7rVujLINI+W1WIZySFpwzN+lvibH18L7PT3qH8hU3ODSovnEYRX3faP4t
tGdmlcaV7hZtiCNvuBlcyIP5nuuMa5URVC9u6Qji4GDcvGtwCPZgqHR4ShB3ca1d61BMDkIT+7A0
0K5iG/et+wBb4kHmrbkbWlhcndscswVNU3pAXxyboLlqGfgNfr9IIhzQVVI3/GozZ+ZzpgDNSqlr
RAIeo9X+WUY9RYt5sQ14U3T6Q4vyhf9jCVY5uUWwYhCKL16d7uoAFM0YT2ZgpgxkkGSEwe8hktTF
6oyYIxMskjJylRjVPUW0XC1gyxjQn7hD9ub6HQZjzTvStGPIfAVdcSo3WoIXUsJBt8e8h65iYZrC
GJ66yEEwYCobLrxGP1shdm0m3pYnCG0cFBVbmQTVbpXY7U2JdizWB1bb+k3Vngt+EFhUIrUdblR9
juXGc8roGpEMtW8OaJMktPWRKC9xI6q1J92nbDLva9HdxS4XetDAdG4b/6aFMaRa5rcqwWrlaxXC
meTexvEYgjy4ZG/fpJ1F63B803QwHcPl7egkH09oxwY8BO6ogz6vybv+BbgFn18qERiW43xCzm9v
wDt6cGL/0ikpaqykSIFmcmgWc7qlRRQ8BBEGd94Q/hLhXYnmHLT6RTOD70rMygQ+3ZfIdzajW1KT
y/kqiQym7yQTz4tc0iOG8iFj3srqg9RlxFlLhF96wXuoqlQ2bJzG3M9Z1p+HcvI/sBb81g3EAuq6
7fTo0fHyw9BVvzHCxYsbACQH+UXXqx3Tqfk1gJya6hhH6t8Kv+5N4uM2WAr8Q5OC7iOfS3KqmuqY
m3gudo6l0WgcpODS8QPL3gghNxEGb+ukr629TVQaKpbke0FEPJgOocC+2QUI3FgM3ZebRTRhGaw/
e6n3wxv9ezCoraqXoqHfaoOHr5aCqhbpUBl+FraFQrJPB0C9c6oa9j9rWcgHLcvk0x/TH14Y/S4i
pwaNrlBS98UmcAPc0vXdhIH1HpI4y2GLboIw5RGjYcRae4yyaHCU5q4lwXo91C7B2B5FIAdPS2JP
tNfUZDwJ1qM1/JmpnGgVlL4+MX+Qh4tgUCk8lv6oiti1w4iM+hK/O3fwb4twalFg6OqkqklWKQyo
ScipFwBuwa0NVTW7LaKUTqK+wVABXmmI5JfCL1d8KsJx07XJhZoCRB76kTzJkRTlZQCw6HM0dI6r
APYXliRQaVXXQSL9mrBHqR0bx6bupbIfyE1G+/zo+FiFd/u8xDBKh3tyjFsdMpbjMcWJs1M8RQVb
y0tvOXwY9plU8aNuGTYGfNjXJI5DPwbxH5GuuB9m56nDTx9XbLBI0Q2g3ubPSa2yKT2o7PB8FA3E
c/q1dpU6ZGkBZVjjrlIZCVrsuFsLp8KOT3FRxGrxxE5U+OQWQdfXyaLDHAdQhG5vOQQrYcWVQf1h
ReSKqYtbjFgxjwW7KysScTrWurZQ7bsAtFpLcZBKa1sH01WfdAgYqC7Iji2OZqURF42NWIhYAy9U
emYZHiwbcz2v2yD1FMXDMuBcmlyDrIDKdC+9SJmzg743eflhdmIXlvN9K7lQF9Vt4DKvtOux35lf
vT/efKGsyi0EaoTEW8dEk+gWnV8lMohdl7uXqoBAS7b5vKvwaD+WwZdVRmAPmoHSFwscZdMx9WK6
w34pC21tncsBYYlCfOzQQvPXesUFbPrkYpsLEz39Jtbru8ROdGe7KRcdZuRZdk1iWEIeVVOpJIaL
ZnlRnkSE7LKi3Xyr/lhGbtPEXud108fs65dEmx9JZUtWUOEBxvxUsRRIWPeTjwW2QinKvhr1X24w
P4zwtmXp3rp6fLWyYuumzk0GuIaX9t5T/WsPVAFrDM2W8nUIQlFuc6XyUuNmp0Ysy8Ev/aTQ8GuQ
Aq+qqEyBfOISwnmNlS373bLzJVWD6zTTY6aZeN38pW9KzWln1e3ZKwyoS+mLFfJSyoSopx4OnUp2
VOVd3bE8L5dcriYyy1BDDYr64ct1yLkoIe/us+mVwGO0mJxcZnKNbe1X0XNdChHtBoePxM9xO1DI
sefCddV8aB9qS8bu+Usk+MKq6emfkbTeyBWUKEdpovpZXAJh41jFmr18hlAtmNUngM4Nw/ymao69
y2yidW8MmthZVI1UknXBXAu5HPzr4zjiOKWG8UITvwdreO8C+QgcxsAB684NZtIOl0cFgLGcDaKJ
q+1yXSwYgmDAwsiHBwSf3E+a+6RqZkib6WaZXCwDrM7+EXjd86IlIu2QLAlIjfactOQehxNA4vwa
jQJKQxDtCuphsEeO1VLmvFlG/OGkeBQplxPhIPCUMEv8A2J2VAULqDrOl1CdkFVP76xq6d7ET4Ee
9Cia4oolINcIC6+esfiS9ISESsB4gO1NITQeTLXjeVA+kXJnV1WPmeW4ybGuUXpBvCEU9qUqLZ3S
c3mXk8h6k9Sd3gjgs0gV9ReXQFyOUmMu2Qp2MUIyqHb0oD9PVvitZn1xBD9lru+rIdkvj0Xc4Lyb
KyapSVPfaPy/C4EkehTuyeOTXy/C4lyt46z6wHb7rI33CwY0wjpZ8OYx1CGc6jTzfILwzwgJoNpj
glvtErSHtezmnRphQjVj5uXxseTNFXnze0tzO9f+C9IHFgSwDBj1xl2aRe/LNVTrutyRsYlgBbf5
sCQGrENhojxqlCTOGUtOfy+8LkJaTwnwlZrXFb8yQApUTP4ebQllhroyvSH7BDgiiWb4427QM9DW
p3GbUiiNiaHejNdlxDHnmBJUzvMUvfS/bUKoVqPF3hO49+hyPgtaanJVuSxahryEnH+bbvEZ5/Ia
+xNyy5DIK5obouFrDMDWi35SeGyqBgkkq7wtLpMyE8jdtNhV4x5T2Ly06BvUyTphlbnuFDqlyhZm
ZPFmarvdoipU9VysrBBwsL52SoG40EZsws0zZbRdESG0hT6FWlMcTJdQSFRB24K89A1IJxc5FxZj
n5M9Wo9GyLxME5PckTKxkZV1IK/yeyEMQLFnZlqQkGniNfvZNIIEzP/j7kyW40ayLv0qbbVHGeCY
zbp6EQNiYnCeNzBKlDCPjvnp+/NQmrWS9Vtq3xtZMkWREQjA/fq953yHg1qy9BQokfOOF2avLhkr
3avuw5ijTZoob60li9vYpTpWw2+16qV1v0XtX3I4iszVOOWfqgc59tSQFwc3+8dzpGIl6or72suw
But4fVSdXtP67fGJLqF9AFdLupN6C/EAtNcvl1VTERFmxw+XCUap7s3JCx8vXIsMmzV7JOrfLtpX
MAGyWu/XmS3e/ZnjUs5zlVT0071ouZ80BmcNAR/8PWwBjiG1wK8aSc1BDIynxcJtrjJ2SJpp7ufc
aTjxcvgjb372CdGcoP0PGkZibotLsYIT6rYsPXy08U91RdVvi82WE5lydEih/+pJKzAg07N6ZcM7
LekgL3aZB5c2v87B1NiUbfHZ54A8qZyWjBKN2jbI0wRXccm9w1jlWTdow4R4RCH4jiuxvDQ9BlyX
RoejCglbWAb8juV0WTOk8qWnKYKmDP/kCh/LKWyngLY4uWkeBz2G6b9s8VQ2Uw8qVnr0cg0IS61D
m7SagK9TbWRYKjjtwq5X5AvaRIx3lMOhaLsfOgMPDYzJWuUrtsVPpKM0d0P30BtEwKoTmKUMtzbB
BGjJwAuC9kKNMXx30nSnbvfLmkh0L7+uT4PLPMTRcf3nLiMlSrBLmanHHlJ++7tXYYFQpEYLHqXn
leGRmSYhfJqzUT3wC7LAS+yAc9T1BVVgKFN8PNPlrYAnTgU15OX5iU0XAwdtXgI4ClPxE4Ey+o+W
yzyU5NjraczCtUxaVHzu09zIGhn306WZcOljaHKOUAKJhwsco81n1LYZYHTlBxoyllHPjzlDm+4x
VpFSMXfOwmZD9nMUyMfFYuvOMpxZhddj1/g5E69L3gPW08a2H2Im4KtSW/ZTxz1Qlmzsuj8YAQkz
vcK8FG511nqyqBhTfnjjj4tLPWwy5CU+1xyc4laxIYGqX8U4dT1vYCtY8HX5o2jWShjQcSKiDV+v
yVukrRTShoxZh8ywYbtOOoYKx9jomaOVGzV91126jwPl7jTWzx1LsuqsFORscTfuG05Gro/oD/Hw
z8sBulvkg2n2z8M4WWvB55MRZ7O7kNBCxiUaU9uxNzfTOJGq0yC+HTlguE72I6tJWc51SkCiIixX
SX1Vox512Rs4+A9glvggdPAL46Kz1iHZEi7iDA2TTtJsrRoh15g7pyTUZyR11l2hFB8wwq+bFljr
LBKVmpnwYaODK5R4qo4o3m2eSpqz24GtJZod2KgL3Te41cZG98PNRXLRAXhdOTb5RBQp68ZnPQ6X
Hy6FLdocXC+lS2byr6nrUrwWDW4Mu4UC1Lr8vCm1NzyhCLsyZ3sRD8UOWjridFllQhYlK89fJ9u8
qBikMXyknVz3hD+v3fadjJ+cj5LiWO3kaiZ2Ie8kDgOQxuaHapb2U7P07aWBwkcNotR8ucBVEui/
WjU8qH2TnEfYzmZ/glCFjVwd4VOmQ67BYy6j/HvVv1yW0Mt6VqbvicOhwKzRUlovpCPtwoT+gDOQ
MTW17dll9hpwzH/XYBkbRX0XNz8Gr/+oG+bqXspnlgtKtgRV3XpyMWCa2ZW0lDiJheaCCqEYr1fQ
/Oi/vqvTXRn5ey8ZVwNCHbN0aPJEu2a5EkOs8ACkwLjolwOr9k+aFu4KI/t2gXIUGitcoVrTeAgA
VdOyjELv0e+owEKTCsxjOVfdLxcowEXTMS7xcfSSVxSHNPem1aXNWTPqWeMn3PmDm+wvYKiL0msk
qiliH7gIB9TwL1NpJl6U/UDyRGUU9uHKarIfF7CQ7bCj+BVpI7H5QrLwj1TmTwpgpLZNct4waVTt
p1fJMyLKz8u4DrXfbpb1y+JRB0HdIRiQrkTS0+VUmqGhQ20pmezG6uGDOf2IRfNwGQAbLhM7GjRI
LP1bWIA3IXI/IuF4CXaE5r0LH9TxaZoo7yuATIwkaeYNriJYUR0WSuLXWwUBGL4A46v9uDSHhaPs
xNNAewp2qgPerLL53A2JEp50GjTWCq4zROhkmM9hKuoDQPmc5NVNymB0WNuDA4XXIBEtde77GPWs
uvrc3Oh6GEAWXX1Fm/BKaZVwL+wvtd/l7FZpQPPD7eIx08wdIkjwfeL/ahE+Isw2ATQh0U12k0Xe
Weq8GIIlGbXpt1hJamOj3fpSMCKlDjFb797jTHtMhvqlM7xmw3hn7TvdNVozhPAKJaZOaZNCIuH3
s1ZW8qZ6vgPY2S1NrCVQ7fVKPkqi4n8JWTtFGruMUftefNpWWW56+zO3JxyFCiehTjaqO5qwA5YS
HoM5udgSObLl/LWr7LNKCkI+0yEdvJu5189xtSAVMDmfWXZzhNbJMlq6H+qBSAukaQJfjaqiLwK4
TFJpkdL91tykLQeKQr3RWFUAXX+j7Z22KLfh5EEJMeTdhd+VLWzXiRegm/c4AQrYfYxbtw7ScAkL
mmc51IJyxjgtGFmt6x7jpnAeVXd8qdxPol0/FNFKnRkZfDzhadk3eXOrmCJVYl8tND1oIlMzThbT
U/8BbOkrLkJ8mKzkLHesK7fFoj9e2Ie5evm+djXpGlTnDA+xVDQ6SCLFLoRAXskTTcyPS5fFmFg5
YrlwEG2fiApaMJ4myAATc6Mu4bxkZHCmw72nxDwVYfcMUBDBcNSC7v6c65ep+kVCqQ6elyd3UXQ9
dQa79J7oUYAEh+tlFd9N1T9VV9mrl3NRe0e3Zly3ON+LscEmg0RXL37OinnkWp9w3u/Ux0MOShbE
jDc5FjMMcLgP+TQ0mkzMbBqX+pDP1GrusfCxoTPGU38tKNEIreRgqyordZkvFbFqp1/O15PLQ3+h
FanvnqHDoRanZL6cADvwCjiPs9OsFgq1g+M5yjrIe2SwIpKoSRqZSZnHwctSqG3tgvMwp4Z3fMlv
tmTh1Vpg+GRvqvn7okptT7XvYV3ekELIQs9ntiiGc9t495edZEDlA+5Ip5Rnvp/WVCLcom8OwMJi
AYwdRjDbWKL6c1b2b2qtuez9Nnl6JsKjLTpRaw4Uiq1HjkPOZvIzhIOxsvXkZNSwDZOyfu2qh9m0
Hy8EKVX0Oubynpf+CQeewg+CkF+i6KW71mX8VmvmZ31H8IVV2ZuWvJZLVXHZbDTCDsN5DpBEeqEq
VVX3QlxLYAkraxgOaTkesEndINF/liNhx7jrH8vxPi6YJGOJeGyEMBkkpixd2fulvtVKS1urtAJp
P1VtM/7qxhkGzQDbxtkoIvOXCvL/VxCx4QvP/E26tvkKIr6qekgFH+XH7yTiv/7VXyRiz/u3x9Dd
B7XtWeCDHYSf4w/Z/edfuBz+DekYmZvwDd3gb35DEZv/1oUndJrUjnB94UMQ/gtFLPiBvuXp0HGF
jxzLN/71f/7334Rc8svX/6vsi1v4JZ38z7+o1v4uTDUMA827aRmI1g1Kf/GFRZzM7dhXsLIP6JVh
38TS33nt/Nggb88g2a4d4Wjbkn7Rbm6ntT0VYyByD+LAsNFj4pbiTASzi1PEd7Irj0TrXdmcp663
79qweAL0TejDaHB08TTyXzsJFcTzdmHd0MGf4gNlDnp2kieIzTviLXnLraYIZEvpkdRas+nbol8j
iLmRMQp0t5XwHAr0HNUrOyiS/ZRdF+Y6Ww5yz8mGFKiF7tXij30wKTxtXUAQb+iheb2OIoHhj9/y
IpriAxJEv3es9rFtZIe7iPdaYQbHueBxEkL6F5FkFcKF2xil1v/o3EE/AA/Z5wD+t25vrgDrzwHh
JchByvyjLvgBbT0fERUWwdzgKp+nZjopg5pTHWvfG2/aGUmjgUpvIkVpm0DnTZ2JPO03Nvd6Q3se
GE3qaOCdQMhlFZVoQXIcPg88kgpK5FtwQguDLKWSBLpVpHkLOxRHoYjGTepZ73Nmm/vf7uj/iQf9
3zeIZTnCsrlLFJHZ/iLgTWevHaqhrg+1yVROCZAvf+SeBApN2bqKOMshBuhv9J4XZeUK5+j+dTH/
+bV8kcVyr1qWb+qmZemOx8njiwZRMFsCvZjVh1FrzVVSl2+msbbafaX1t5Eonph8/Uis/E9XQD0C
VQ7cpzx8/udftvq1rikMaOGocQ1EuX+XMC+9YywydvKD1BIylzLcok+GykKJ03aLX6zdzVqabNKR
7Na6bcBQy7EEB9BR8ngOfITl+Z+vg/gikL28IsY1uuHwwCLKVAzq30TVqPflWJQMgayYC4EFw1pL
H7PTjJl7qioW+r6lD0EE3tZJwaSUFHxanoHfWfr1ZGKWjUb/xzAxmHWcxdj5Vb67/CgnzLaTKfAq
h+nDP79o8wsY+/KibQths2WAFXe9L59exBOQlEXKi6YhDS0YzkHqzdtu0Fw84g5HUddONubYvDkG
TZEm4jnknOtQ/0OWacVn48wl2eAdsQNadeewdcVJ85RTXcFCAywVk4GU+eu8Sb91FfVCLmR2HMKG
Nrg2f/N7eU0EExdCJJ90wzuqqIq4tVjck3zR4TLyH//wjr9oZtU79l1SxUDH675lWF/eMRbznBBo
PTkgqTqY6MSpPRKyT8anGK70lel7W7+kyaELKz0aaL/WmoZgNF+chBgr0n9qE8s1KpoAHAKix9Ym
EMVkMCWoiif/cQAkR1lwDegExJ8aMfkw8zZlHn74tUGgVd9kRzsz9KC0+4+GXte+RUPIgKJkvOaC
T7W21hD+6Xn5grfnbdu67rkUPq7Pnxcp8W93JxNAdy6goRxUZV35/cglRycf5t+0Pux3zc8SfU4p
DG07kcvBxMtut+3WlbT8fNkSrAk8j34sQxnbuv7DR/I/vTZenxAeMDzmqfrfn5wWGp3ZUSgemnmv
t5kLbaSC8t2yJUjnET+cSbVkby/bATRJrFd0Q8uIktLMaROPUARIFYEkLN6lGyvreLbtIueO21KC
I228ddXZ6dpYWgB5Oicm8bj489EuTzAyb5vIaPeagE1T0UjckJx3K9PB2lD6r2ujLo5EYr8j2nTO
//y2jf9ewmwk3Qa6UMfxXUf/ssszaBqTyKnTw+KExJ7m6a0lEZwwzWrWnLnuysbc0BrfjZ158kO+
WGaC0I0mvk+ps/dl0qerP7ykL/sKvkheBsZ7nVLGNuhB/P2TsBJthOjhJ4c49HlWddzEsWPtOOYd
yty1DnHngWYc9BOsfXuD5uYa1oa2loXxp1eiHsPf1vfLK7ENsgg5wOmWbXxZ33Htgx/XeEwBB69t
61MyLKOYjnow7bBFBOtQNsfRcSG8DJ0TJ7K43ncF/OWZXtzaRHsKkJWkI7K8A1vYsGbEH16jqe7L
/3qN+CF8h52P1URdzd+eqd7JZetUE0uJtK/9jsYzPQ6gItWzJjz5bjabhXPcyU0QutfxN1eRtOxR
6Nd2gvHYtz6zVMJBrD8z208fJkPNsWhFpV6BVDAHwUC5v658q6SvWgwwFRDwQtqHDCHkOZ+o9ryW
HEIAlX94Z8aXbUFdfUOlJbAzuMLRvz6RA43rpLG75KBbM2yFrtvEzTCDWwWGgqIZvVGHwVwwYeqM
hrIixyAemjMBcBLjvXDH44g2N0u1Pzwz9pdqQ70w4VpccBPDltC9LzcoaL+hWkIXjSOcLnpzSnVX
pez186Otc26e0mwEjbDce6EJxSOBDhjzZ2C1wSRo4C8I9GHOl/ZGTqF2gGm4qRAkHCwxG/sll8FC
DqDjjvmNTocpcAeHZkni0XzTnH1CuvqjOeGQQkqrfeChOtBgkut87j5hdNQor+leh5gQRksgprGL
u57ZUTBXdBgJoifGS8QzvbqxvYq97hNkDxKcvr9GUE9g38Dn2GX7xq67Dw9u1CSOXOpt1cX53oe6
2PsRvsRsSQnko1EdJgiMQ17I3T8vAq66bb/c1jY3s++7nJCIafmyHFOuhuPiahqy4bjdj8rXg96I
NHveeN7bzq1ZDHeh74SceocyaOAYBUvR1IFj0L4yIrEjLtfEIDHZKGfNjR0X6e3s6RuAODUWJRzh
ptUEZGq/hDkefp5nD4I/oRuCMnM1+mNy8GD/gwkL/aDR65t6aK03DFfwCyUnpytUX3nQLv5rGikG
RQutyizD8DAPZnVcpEXZwdwpR55E7aTWh+k0ol6o+/HnKN1uY482bQ7LtTYOcTCrkexmwbP8EUtS
m/JxZmjMeYGpJsM5P9p3GYFBRBTgtgxbYkgxzhletYBA0sCw5f47UBZxV1YzSHUUEg0urEWr0qO1
TGT32v4fnGj/HVVjezr3v87JjVrV+foB6X7ZVVLBALSkQ0NWShArpU44G/Ob2ZjxenZwgGm3Nh6O
Y1gwj06OytP1qrsYGx8prgy9tUoZruiPkX7Ybf/5Frqszn+/hTydfZx6A3sSC/iXIivRBDeRJsmA
U7VwMw4PRRhF2wqn+uJ5XHEeMzKz52BE+RrkLfUPcs73OaFMdmdmr1WNiGhx0TNgdfvT9aNf8OUG
93Sm2YKjg+17vvflBp89aUtrSrnLWmHtEgS466gf3/PUxRwtGM7U0zifNKubT2UBCcBO9+h3xOrX
pheTevvPl8v8daL/csFMU3exUXCUUmFHf99K8rbGYtOIcI9jX2xsU2b3xUTZBYCpxCz4yl8FxMeU
SD6SeFfUP/xc1B9m9Wao8Wtlmu33HhIf0hrU3YsXn6zqB+VMfwLrXm4S9MNBnJi3oSLAjXFDf5Zl
kTEcT8VASN16ICmvD6vjEHc4eqbotnXRlhQ81Qc+ynM6yc+qrtKzk1b1XnbLbSjIxJXREB5driT8
vshD9juYO6dNvrVpHOPuboTqpA9bP6UKxlN5NFP3tqfCOGJ+R0UJol1a3nemZgK5mwW/1TInf9+U
0anP+VGpX8nAtlx4dXp0T6SOdyA2F7BYxDRShEVyrFPgvGa1KDuH/MnHLaH5QxEWs/dptshT87zl
TRUEcnoYh8p4Gfa6CRcUGMepwnROtIWVPgrvjYsdn02acyERGIE7xgsqK2CeDgdoNjnPuHLqzt6G
eTQ+E7ER9JK8Tb9sN8nOiXCkibo9saG+w21f7syJKHNscVt7mXPEZjEQU9W5iOYUTEQFCcPQphPG
ihhtSEE9W4R4VAbrrSAzj1ov2WTg/ZEfYcGevOnEuFZxGgE/+L3DjtUzQPLjMN5Vbei8LmKXWWLX
xsMMX0+oVrW47/P0w12QXMyklYIYJPdmAonW093aASawNq8sgtcFMOGzkdoHOXYh8BhSfruSKLd0
GvkkvSEQQHXIXS6IHojDjrhBkFhTN4HOJFTtthYFuT9WuQ+Z/+843YhdJ3iql7LXDouV4kPSQl1B
t54jg1jXuS6Vyo+ocAdHYUOQwVq3nTevWxgLRmV1pOXdb5zR+x5beR2U7qi4xQlqAVgNqyKd2keO
zUXgEKnIv5xRXWpQn8OBezkuq+7gtOPn6JLTHuGwAsRXt1TQc6R09jc0L86WLSPyfeSJGUyx9+fx
yYJqtaKoijbO0m+GxuiA5xjGdhCuTTSyc7J8SVtolPiHpLsTVnvW01wRUxUiOEV15ZTaxjA6aPg2
E1mrLqa9kyB6MQclpZmoU/tphvDda/S1GTDlYRGRPdDcLr36FY57BaBav9MbCJgDx0bFurkU3W0Z
BqnfL5vGKAThnVAAstLYccQRhyqvi03YGttIQ15c43VERIfiunXNaeeGmRfQc3kJjZJ0UXiu62zw
k9s872BgSbYv03uukILdtQbObFguRhBW+nD20XY+m2qMHYsnoUXTs1ChmUhtcL1RMBHpEYvVNEQC
b4zcoR4OkXIiB689J8hN3LTZ9DAwkDpTA9VpEe59zYaKi7LU15zorBffB32EbkIyxWbK/Ojsqhed
SP8Gsp63jiv0VNLFF+dwSg4yEx37EBPJ5OPGYlXeNWYcXYv5u0OQMHYs45wNULQs7K8Qa4gD1dLS
vtJLBcXqjWiXLOAZC7GPqzS9GibTQoXEVu7r8R6DNdFCjn41GNM5dMZuCyFFv9MmoH7qjVct0e/G
4LUQevvp2avBL4bp8pQZ4or6UdvHRQk6UfDiMphNL3G3PGuL7iMH843z4qFoQEVy6EWC3WlczOfa
TYHoVPFwGkxOueyGSZwhT4vDoJZ2eeWYLe7mJLNeSgHECv9QeZpp9+MClPobCH30/ZlzKwkZ2nF0
5zp59CdQQu2TjCBQRgQqmtH7jsFqIOOTMCot7fQ1TZ/7NjIQn1009HMqToadvtd5RyIqjyul5PXs
JlsKDY7+zfJqtSw9TT9s8pzg7Db8URDixjnA/xRVI4PGNvuDKbXhJllaLmHh3w0ZSHvPxU/GMZsT
ThntEe0iK5otWBHl3nbjx2Kc0LRgJNpYiVlyHjdrmLBnN7zho8wPxth+c/3Jpttr1IccjjBKp8G8
pk3yaqi5sd1JnHVJfAY3fsoTsVvy5s6OeQar1sQd4dsTa71EQJRKifYCDnvS78x2/Cgr67kb9fKc
pbXYDK3bBCQZHBPkIzWd8evLT4XhA5kw8UL8XmO71T0T8Ljxbk0ta9WIYSHO9Z2YW2IGSr0+o606
mCZ4xc4UK03gfcGHeswtbmh9mODtGyNqu/i0pGl718we7EGcgYuBuavrh4e2cNIghy+6LvzWCWYD
yzbI6vsaCfVNTDvc7b0eJ6uVH8cFD1RitvrB8CsdT+6gpHUj2MSc8tvxQ4xCOakTNWRmmq5hZfn4
z5r5PFbtU46sNszM4TXvP7qC5g0nFnPVehnhDySzpy0fcII1cyxsHN9t3gasF6Pi3iVUlelN1dpI
YpyUMAAwlkkyEsoKF3pdZTG7GptgUyCbQHuWWcYJoeuW+OT2kCJJHsvCu5LDvgQ/sSc3IkQylh/y
WLwuvmtcxa5erbP4qLsdYO2CEtD02aNrv+o4RvbdHpzdqUZPEXN68GdCNjQJXzNhu9V1h0lpyiCP
I6i7HeoBpFzRtyedvAgH/8o2jIXBULw2YfKDScB9An9+8Z6goHy6fVyefSs+LgVNrh7JIJlGEQrW
cD4to2x3Gkw0PYuJQEtth3NMv66caLrJrdJHxiTXxfBTdnqKBFS7z6023sqCGcpMdtkmz+Z17Q7Z
sZW2wFewpOCQloOV+9XOZYaD7LaPA68AzWnoY30gCfkZ6cn7qL1Al56Ayzm0iGewsCG0HTXwYB0/
8BTgrkJXA9csfKpHSJgbrXTdvSQ6ei0iy7gSxdbzkoekp83II0caHUsyrPNCjXWWnTnWOyfrPvQE
GAI78TQXNxr97xUnP9pObYD0ALyoVzp0oRmQSOc5Gpdq20jAIyhl79zGP2aFTf5Cp2nrcIKFP09R
0Hf1NVh9xjTUTkFrWBj27AdK6o1APX3Vw8GJksIL5mHpacPk3+ZtWPbf6qiFA04zZpbmW+SSoDeF
+R5U62NLawQgTP/aj8hKB7aBw4jcdjV0wP3I583XEp8d7GvKNpGdWr1ONsXi7rIERZm+pA0GIwbd
U9aHuL8Te28ywV+7xlaflng16MOmfhkHYp8buhubOmdrTiJBMNyr6Ltim+Hq3FgmhnkjAzc5uUW3
HZv5sx7Nifat82kgIE1RgTNwk9iutDTQACCT0dsFc1Ztc09/S2IzaDJJokwrsXgh1abDykA/rtax
mK50f9LWy6i9WoBuE1R0nO3JjG68XYx82sqnA7L7YRUzYoYYRuw5WqKnmAMcZYWLz9kLBgSgsLnr
b4Zj4syBWDmzydGAic9DScuOaMLUtLq1bOICuKN/LH3n1BLaRIDYskon7YawIxDO7lobo5Xr4kPM
3IbL3mdI3YvwdgwRzA8dCfMdcqpsgR6X0vmHBhjfmNEOeUk4t0QLcHDqY/cqV80gvxYfSV+fMeVg
U4SLAH7luyjnkx9dIWxDnoA3g5sezg2V23UXtR3bdasTuPct8/J7oJoPtdPunaF+6ug3AJinyUHK
KohUQqGzGuECTEA/YuHzacuswpzHZWzS71knUNSV9Cb6p7gjk5xeooGeMONoovkHJ4uMzbusivKu
8EjNYCnYOBkCwlR1A/VBDDsIAA91O8cYx+z2zAiQR6KZNHST7TvFEVv2gN6DCK8nJ9HZOo1yd4lm
kCpGYpBJSUIwkZbEMFCqqC8vf3H5lsuXv/5QQQwJDngVeaT+E0vHtvPsj8v3OZe4ics3+owP//qe
y9dzgwaFVeh0+erXNxq+7gfoR65+ffnbr1I/esyQGpOpHoZ7QxtYc+AU1Hi3v/5k0dVi2f7+Y2cp
NjTiy9Xlf15e5+W/fv3LX7/st58S+eKhXMiMrgTpe+vLy9DtBBp8lEbr//fPv7y+337kl+/5cuG+
XppfP0e9xagvn3z4Has5Okc2x3Wr04uDLeVww1R4P6SoA6Ctffh5v6dW7XcIr1EaefFy1Fq3380I
ydYLAQ6MSrEepYT9rBG/jLemR4GfFuNrEfdBTLjCkJXnvKUNKmtlGuoClb+2abv4eewmh1u9B2jY
QfJNmqiDMTy8IF31z25BwqI+hgfZYQAzmRBDwGlwYWc1jnZzwBCRwScJtQKXanyUWAmuKmbvDrBi
xysgjviHCakmDhuOYBxA4q0Xh8bKEfpP7DvRfap/azFaEsmQwAJUwZ+YiKbAOywl9bk2LR9tkt9l
Uwy8AiWzXsMdS6p1Q7dvY3qspmk+nXM7HQ+5oUC3I+y51rxrZzWHCCu59qarLiZFOMn1fTUs7rqZ
ySGwvK7fOW67iy3nMeReOevzBE2diHhpDfHO02570ZPbqfS75kCwS00UsW/uI1vT7qMtSjrS4isr
RAvtEtGA8nArQ43pZj9Tqea3uf4AwBA8xOJ+h8gL3c30McvFHWTPg8Ots3LFZ07NJkyuRhdD9bXr
Zpu6ecTIDbfq3JprV8C5nYCRnmlMUPcMRNUU2nUxNf6N5h2aYjzT1/jQjWFX6T0UNQ9Qo+QcFI/2
vHK7p9QMvStIOEHScvVMf36rDcSOTJN2bWrQyS20YBi7HiVxS8hunwI17rI7YuYq0j99dz/hkrNI
0eUtRadYVLid2uuxhPlWhiNzLPNFDPBY0fTGx8bNKl4t7XQzlVf4R4obrxqDqLl29TC5stAprQzu
+tVUec0uLKzpGElyh5Y55d/6B8ECGiQ1dk9z1p8yHGVrb9GgQhVVEJcNkxzH6o9kaIK2Q05rjN6u
bImkcOb24PW0PGImmbNfbtwyddBnKrOBRkCHp5Puc6kXHc0ZiIYg5TYXxP7YhEHsayP5zPDjBIVu
fuKtjXfTPBp7A72yUjuSN8wrRmeyoJTGcDT39S1vTZ4Lpgklc+VrLYXHlLg/ZI7ARQtVGFfSG+vU
tvt9H6fbfNyWtS82odZzZZrmYCTTCR5gufGaKH1wp09Ll/qBfwTacypw+ACfwTvzPgzNeGrdb+ny
0C5Lvm8WQFqJKc+zt0ao3W6XqGM7FcuHbVFJwr2+ycvwkRzAT6ZIVusu69idD5mtHcMYt1hT5OF+
cD1tHVt4BbC+M9ANbZNUJ18hz6pXApa49c3Eo2Z2cGl1KvATby+doxWT5uwKPMU2bpkI6LbLRtz6
rFxNCyy5Mrbp8s3TaZ2VxtYsEDG0Ap+OnrsvQkpS9XIaSYzpHqXM7tR4YO5HYNyukwQmxIJMRle2
/U0345CuqXbbLuha4iKK166JijOfAU3o+tRtSc+6aXM5r3NRlHy0tbFvGvu9BEEQeBaKawPIH9Gi
aEbEWGCjqbtXA5hah55y15vLp55OK0rmB1GPu+RnH0bGepqc49D7cuu4xk9uwHGN5YYagpxgwx0D
qHfGLuysYttr7kyIjegJa5z3GK64AZGixKA/SpMGP8dkWNqzQXtO5MU2/0aNMXUR/LDcOi5Orq2T
zt9MavgcifbeL9MKqSPeQuVFypJnH3NvjWr1KElg2CWpca7caTcs4igsny6qNRxQ8D5qidaumSlG
G7cJAXFoSBXbTzsZt04FqgmZ0gLFWFSEzpmY+YrhMaVtYTbpT5CPdxgHFUPWwmG1WNvkXiLhC/IG
6kM153dEm51nG+s4wwLTNT47E8yC7OAcRM2LPxMclEaoAfqxAIyjh2QJ4LfXRnrgftgRB7fUATDU
PHCrhXoG2WRr0Uwwui0AeQA2s6xuUaxFZ02/TvT0ua4l0wlz/AiRTZBTZWTAC2dG10v0nGbWD9HM
YSBV62khqyAtKSlkLtx7s4sDV+WHknNqN655ha13FbfaN5myPozuK2pWDiytqM5DR86KbT+7BllN
zfus641SW5NAUsyHSGq34PaanWfoxyXDekcZ3pAgyuyM0L9+p5XecxxNyanRizeHQg9wlwhEj6NE
wsfEJek8Lsu4N9CFEq4N8QdXHh9OSshKZa1jf+Q8WzAnrdJpr6fDxsmJWk/68CPGrgxlqBv2PfTh
pLffexq4cLzxTs7ujqbo62B0yQl5+Q9n4nt7E3B9xSExCUl0AnpI/U1f2Eu4M2PfxuInCNBCkFfv
CxE4JecNDzhEMPayDAb32IUkki8h8FPK/MaraefhVb8CzIG5Zayibdh098Khp9FY+aPsCZMioslk
9eSompA0PMClSIVxamN1xJMQ37uqe6x9zvVen0Eire1hazqDvkssKn62qqMu0YpiNuY82CYwjUog
zfqQ7+0u+hm6ywGhirujFGFZHplsL7LlENFZ/VqnmwjxRjB/DIvAr9g49Xg+TWmBGHg41OWwsibc
3jrgnd7ZlBlCPDtLnkIamchqJ6wayXQrrPmxLAeawmYyBpVON4/le4SHqjVDBtTSPJKIBqxqIonN
8Tsl+7VXGYyRQT2kmFfyLb9xDtNix7wVqzIOc8uL9lkaF1xYApN6Q6OmwRmz1eFBbAubDgjNipYx
zKpkTAe8+0eZ5ORXtDCjwWiQLuNl92lPwgtwJhgp0wOc7BLbGpkqMZYEw6iPCwPalyiLXnqrc2gS
gFEvjeZENC2i4foQLjY1UJvv7NBfbvKOVcfR3BMP0addRR5zERhOBFZMJAOIa7K94m0IOXs9DeI1
MpLAO0ZLYe057dCoQzVcyGnaiqoGoGOn143rHEgkHvDY+2MgAQ0enMYEp/J/uTuP5ciVLNv+yrOe
ox6EQw16ElozqMmcwBjMTGjtUP71vRB561XZfW39AT2oqLxJJhkCcD9+zt5r7yTe18OKg5uz8nLd
hYudnKco93eTPj2NwRb1nLZum2brJE3PcSZik/hhckZY5Ou4mnh7jA7TgcZISPr9qrHIv8kq8VZD
B53K9q2OGGfXkfPeAR/fECvcCRhBuinPuIbLhcjlGQnfUQ+tq9Y2vAODuxhk9ODMrn4G7pcEXC43
ex2svLnf2bbvQeeMrGwuYChk9qwkOvQgH36rCcJJjmptt4jWMBf1B4NcoVG+MCdIgKH5+Yq+/5My
rrLJZ8kmiqda4uwWU7DqE55OV7k7pTUn9IFiTf4XJZeP3Q9vOmFlVURyz/DUGT29z5J+JJN3Q3sY
pf+ct448FHHSHWjd0pQusAqtk4puyp+/7HrG6w3iINMtGSxl44CXRavYYivrNTSZUXWhhumrBRqc
D6BWpCJfoAPRzwGWw/zOidx1qXz9cH9wQxIJRETplMjhz4MTqHIVuZZCw6V3B3d+aM3y4Crd2rUF
Oviy6z5Q+gGyLVygXplGsSgrYwWNIj4OzquMI+YEOD0+UeeuU6tzd0bqj4dqbFCgWSW+dr053B80
nXyU+5/YrjB60RBa3v8uRR431skhNQlZlMSUHOL5T4EcGKIaQyi3pWHvRTvVh5C21GG4v8J//bfV
5S4eMI+Ja+5izLK7hLDNSgIWbCUBjUB8eZs5PyysQSYIPLzw3UwzLDIzf7sK9vffWVhRy9f+36+P
6b61eeDvktwZDrSsIXRinW02uPWfRUfIX/vJoLk5RPPX7980jijeRhNKt7ICFmjZznr6FGeIQ2S7
U3H+CF0dmLrRMEYvcDk0gm5E00+47LANLizSmApCDeBncDEWei+XU0FZwRXQV/QWeUjbPDuoyz1W
MhcBL0cR0BxXQbz3ic7c0g7a/fnifH7ng2RQON4UkEdmYHZaHmqJEYtNj1fCsPvxnpl4f0jYKnDy
C4ZAjVYzuALXmyfJCrXvJXHgP8tKJiuqOHD9YdmAIeUh1VokM4zL5a4haOZOnosnqu1B88zP1FZy
78XpDi23fYDu/lU7tYbFjOtXynzTTWC97g/0s1cGjINdN9TucsowZyTQuP588f6nbP7PxquYpEg/
Qo3N0DPSJjbxubfm9uNbm1WMcmav8dzBIbiE4vK1dKyJVpr8ZI8DvZ1/4+ZHAIWIBmIvhSd0kQKa
D7Dy3yG+y4Xqh8fMAyOjv4mMcFL6GnR59TfFuXaBZPVqjta7YRpvdh+3S0nyoZ87T0HcbyY1RrTO
uz018S8MVavwR2h3HyApbVR9/Gi7KB5cwNQoMN9anKTIdV5HhwrE7b/0fk5fM2qJBfjmCvGF+PJx
bBwOm5U+LtEs7XOvOGo0+aEZ0TLHZ5EfLYmAndIMj2fLqC+nZGRVKg+lO50ImuJQN//Vvx5a+lEM
HbpoX0wSbARfzNy63uJTOdy/9rdvjcmoZFg2/8j7l/VOuutmFO9/+77e79HX3//y/n2qJXVKr8UZ
6BlTIRJVd+FkZUtGDb/JPTxj06TV7scf+JbiVUO3Ka/A37hUAAs39+Whb/SVB/E1CbwjNC1kp5l+
HgNQdMwFsQ55D0HjYIInq6qtLQmghQ+E4ONF3AdPwponYTYIltTnDKuzull8qfUYbfQxBrwR1+4z
t5yh/+76Uj5U45LM2GFtl83ZYPE4Oe5BDACBPUg6xGkmTyADwIJNFDdFmSYHZ0yOY5uPFzvitmrm
3l04s/20St5qZJ7bEslnbeY7GgnmTivrF479xMzIemvbGORtqK8mGuUV8Wtq7XTGs5HU4050IUU3
fiDXo8bAURZtLediNf5ujOr2OqpsW7e6nIHp+8aGXW574FETb9xFHFkoFVFcR4jMt3QiOetL47cL
++GQimnVpkySEgvm41jSohFq7bLnTwNUK4+UspJ4vjiTG9MhLDMjvNtpH2UNf0WGP4Vd6Ec90lZh
eKrYyl+H1ITF39r7xCNTggSUYWq30vZAr/kkJzWwglTJoA7QyU/Q+m+1iceqngcBbeleuDteYx9m
K+NMucgtb+PJ6Ja0wwerPS+x3AvL5CwRRS/CH6+Y/iocWUzHRuCVoAk3cqg2fVkPzFxUt0Xy9Uv7
yTlrOCWe82I4IQlXceiu8E684DiRB1tMCvwQEC8ndH9X5RBsW3UOihbZWmMdmGPmvoYuuAk2dqqe
Z3NtbpvG1sjfLUd840cOuXWZfTBXm9azFloyjR1dno8VxLOWqgJ9xxCp64Nqi2/xSquXKpfDuRWR
tmXuurY7FaMqN7ZGAJKG71no8VWzjB+uFV0HcrcTxAB2xoFyEBHsvCAE+efXtK4BB2L008R80sTv
5xynynlQcwZbipLEtLHNuub4EhoMgYsm+qlZyqS7oB2LukWY1J3HfPwkKy6HDDpc09J9bBx6FdJ+
0of+Pcr6jyKKzq497hJ69nZC/Fcy5T88F/2Z6quFpXFbiKE8lUXxxaef4g4JH50s+qbWwhmPDdOc
0hMLvc5c6afTlifMjL9GQ/zqGMmzQH+NGYK21gYLEXdXVeQNAUGtXGIPOLn5dANG/5s0UApiG9NM
o3N3Gler/YkG5tYbzg/zRXZtQnuHhVLV5fekO7z70a/Rw1vuBvYAmy25RLn1maq5FWAys2j7t8kn
VMGLE8QC8DSbTNKhsAjiqqNPrst4neguTfbSukyh/iY9J1ol6ITpw+ubev456EXIRiN1kMlQerS8
5tnwcD20TBNpncByCnB/o9WZZYAutZ6+9PXCZHaLXyAzwYG7FkN6nnjaAjTWxfCS1LLaFqpg1F8f
o05+Sgz6jP7fYzJm1x3bam7kNPv6wD82BHalTbUAF/sQjVa9NQqTNigBbiMacqMY/NVgjBerd+iC
QeWbunTbN4SrjAw2OFw/ROQCj9NDNduGRP3a0OR1QvskJ3pX7rxmmfBPwiDa65GAXgFMAVbs9zAn
o5lJvZo8I1qZIZxapXcvHhxIqHaLms7rWDE+6UgzLojJ5dqzWK24AJPZz8cL22mNt+MunXXC+2Ro
HztL+wp8fMQOOlHmm8upv0K6XE7YzbXJWXWAbbVOPnQpgOKQhGzMlDkwrDIf3mgwwSb4jfi56Hwm
BC7s3nJ67qV6r4aKcszIDn2cn5qMAQgG9W1vo380aGAZ8TfCkDSzHq0UiwpppjfcBC3sBYJQo8Ha
tLGOosbG4Qgoc1tY5UxXQkryFaKlW/h9AC9P79cGzyPjroy0qz3nZOsKQQ3zys660Zo4Khufkgiq
bynHd0FfJ6kgp5fTr2pGSzVOwOzKtbeabN+i2HllakETraODHGfDL1nWMx7Ze9TjcNvVn4EO7YZT
1kXPtXNiqG8v9t9wxq49JoUI4iAJ24qioXjTGnbb0q++wyihFVjBUcMQtAGMZ2xaGvvLCfCxEO0H
wySxHBKv2mFVwObV9+jaTJ3qYZz2ptn/DCTnl7RTV1DmchFEuQ64k8zmsfit0xZlc+0fwwY23oia
YErqDcfkF9V+azG2oy5tuFqkPBp9wEWEoH+T5c95Y2AcqxG1lVHWYWWgBM77ryl043PsN+9hgRfX
aXX/IaSbumCWTKys1+9wP8XrOC/zfcRaIjQGEQgT8pWG022lNN5PSLIKNSgtUGVap1LRZ9VdMqj7
SL/4s4xer4JD6NkXb3TEcz09W32KUq9EXgGwYGEHMmFO4ax5leh+5vZSRzZ0QFFzrIF/LsoBr0gX
DDB3w3pncRADVhZHi8wCSUQ8cLgqHc6Xuq4bjJ/b36kx7DIf2RMZaqyvplmtXLSMhE0grcItSWao
9MRm9MCb2ob/EnhZ9SwTku4yEpG3lJvx2u86GtAyhRBsT48187yTL6R7cmKyFPCWAHStbQKbcjCf
oWGefTO7hb2rTgE+iv3ITGzw3frUzQ8eadPr0eDjxbvnHMzZdzKN2bEcaZHrlSqOscUBMU3nztIM
lG4yQLGzDZPwZ2NH/+zBSVDP3R/grVLMkgFHiuE2td3pELcWmiDa+qEz2JTWbKKG6HLkCKQhA2Hv
L/cHY0K5p/kozYW6EqqBBsAfZlcios+FIf1TABl5kzkjzkISSHc9ql+TYNvTyGZIqnNHMlw5Tsux
a/VnatX+2d1Xka6eoV5BBtFtE25xaS5mmD6lLSxaaYz5BlcEVWKSmFsPLsAyJJ3g0SpfQ/Kur/f/
cEIDX/M8wy+1ckFA7yC4DZAUCBNFd9q26hKpiH3VoZqpdIudTvL2OGYhTlFf/GoFCGuC4ZxTpnBW
GU28c5jQEWOGw16PEP+4gXUB7I9srgu0tZNii8joBC+FC/lHDabcmibHPYkrfjH0jaC01Biu55Kf
RliVgKO5biegjIn0L6O3HaxqeuanQDKWu4lN/YEQUmMleqNEhtePS2dw+JkQRWID3gpbHFA0xIwm
UM00HQk3Ex1HhkjtFZiEXdBbe83HYhRRTmQJaYXd2LNhObvEr5+ksghyjI3NzMxZYqJjiKG089jY
3cqLqN1hZjLgytE7cZsJltRgp40kNdleDY4nXMuanSlu+ceWHm4c3jJANTTitYq+YttKIMQ96gvE
A5goxSGIEVS2VkutOOfci2vZJ3uDxh8VlNbiXnojAYhVbjb0dhUZO3oIR1Bx8husDn8eG+haeMna
EOG0x35wDgnAPUfJmG2VbB4qJU6qzSF8us1n2muwWQeBlhR4QzjLW8qMA0HOG4Feh6NrkB6zAvMx
RSDI+JEVRnU3MU0X1ZORV4BWhG8wZyyEUGWp4aySbbPA1BK7MAKaMF57ORyjrBe/04D0Ckk3D4nT
eHGT4Dj/T9nsvok7LIPar98jRGKMNaNmyI5eYL5UcMsevEHj9Mn6b5EtNE4ERWXlU9lqi9Eg6Xi0
UhReEO7YXCN6nuC24pilWpSwsBBAQU0oFHPjTqx6L7xlCeEKvjXRGphKdU7i76yw/T1jNxqoTgu6
oJmqrSBuGfPjjAdzbPADNSfiBkt26NMEa9IDjVeiTqwEGGHAjMcOdGZkzjsumeQqw+EDeCbYq67b
FSEHNjUkJz9piejOxXEau9ky7Y8YjoeFY0ii01MrpJqR0c4aOVknZKwylQg3Zj0QmeZk3JV6Jp8s
w9wl4meQ+hE1OIprQHr0NJPo2tm9tod98C7BicGUKvApRcaxheOzKr0QAVbW5+ucHuF8jZPMbtEa
Vn5aHydJLn3BhkEC0D7q4CnqmK8SmIBrqIePMI6vUZ07u8JvgfW4Rkz8GumA6egSBae/6iNByp2u
7yMNraenGn8/R8sh7tQeTLN8M5lCbZ1O3giNHABpxU+oime3yXiaEnF2utjjFEx90RbDWwMzVzkD
qhNmHqNDc3aOH4pKCRY5YUKi1I+6bzraivap1bEPQAlFqd9xfzNFDrBSJgeur5heXnW1G7Uc6w7z
D3nvKw+UaKeQ0pAeXfUC/7h99CptaSNaZiphv5NYsbJsMozoy2LoLsTNUAb0ktSjh85EYh2P1Srw
5e1ujb+/Y3kh+3UaP0QYk4IWWyj4c3un63TtKs89try14NbKdlUKSsTMgM6aUlmhMMf9iUKEPjBN
Ck8kp9a3H/sOXsjdQnE3++mDJDuZC3wZ2DDqXdtWOxtF/6UST/fvamSDQtPH0wqmALF3QQ3SRy0K
qKj2+dADIpElQgTT27qD42+xYVAVwCwzrLZc+TWZuKJIzjMSpKsdhCMpWXcwtqZz6bcW/xa8gKw3
d2umHmq3cMpfOOszM1PRjtnLMTVSik3cNGV6iwbypMjbe1ItmYTEMd/I6J4PFnr0x2tv9GIzDAxw
70i9gDugilFXOeTKbaM1q0O0zGeUAAZwTJrI9DRh41n4YVVAWiNko+tygocbMOD0CsxzofuZ0Yxb
csJ8SQSqqMyqQHPXwT6zeMfRRZHynhLqgQO2c9DMxtmLqIEHBSlWY3omUG37651smbX88yhALRk0
1br1gw7eEt8JSSv+s6Smdp0vQxF8zuTUUIIyjpghIV/jtNtNJKn42m+r7/1lXhfEBComNCkG6gZr
CDqrpUJipNXmT9bT2cKWXo2KXpw5FFBrPX5HWkMhjZBCDGa5ipP+FNvWlzvDvFK9uQC3ZWxcYdM1
Wecj5sfIGbkX7AfitPmQTPuJ2DjQJFzkrfYyZnjKq2T6hIQ654Ay9dFiPmxR6aTtJBRGGiqztr0z
vhlGkrvuUdy1oxYvRxQeNDi3LuJCK888gKDR7b6fqNrdZwRKTsm1N+3vqOLoUJExvLy37xoLTRDf
OlJLjkX/ESk+O6Mkx74syckmbIg8vCm9mMmDMKxiO6eTHhM/MXYNBoK2k+OGwHWbEyrlvJcN2qsT
yfEwwB6udf2iWqc9N3UnzyUz95yZ6R7C5bifa2AnG+prZrFoxpP47MJBXHvKSH00iUr3s7Vmmf01
lfOEh1TvFu3DMIzJruicz5bgm+P9Qeu7GbIYHiatsiEFxSct7PQALivyaoNDyLFQ7ns0aMhn7ck8
T6Mek6KLE5x19Ilhe79Vpv5U2dLZsJbYR6sLjohRqIfGdlVxxN/VXv3Dz8ggJzDtMeq4ROWkrQeH
TXK+qPQZ6xB14kNzGSYmcn7/aK8d7AlnmgAiLmiC8ipPo79n2ONv5zP/NEpIyD3HSentXAILtzT5
nQVaBAZ3tb7KBr3ZTymOp7vs1uh6a2mY0BE6Pj0KA2BhlAnDfFIziX5atwxgZMnojxuRMDM9/kh6
lKCpi5uB+vHRTquLO4ZYytSqwd3T5i5q0ybmWhq0S0klg8SBoonY1mch7QIZzi8cduBzLQTYBqf1
hYt2iOdWTUuAN+t6cN5kRcooM3K1CVH3FG391lAZL+uRNei+ENFeAVDmW5CMCRpbBhnopsy6qWI+
jXYuZ/84fpA1d7/LXILZPcVtvajHmMOtVexzl6k/nbV+7eYPuQ6yZAimeqdDiaBSRC9iChQdwFH5
bazGXdu/GxqG64CyTMCFodRnZAw1TWbNAdcLatueTfX+PjnOhzagTRMGnnkTx9D9CVckCS5Cqi19
CF8VheCK0pW9HgaKQTZUzBB9E3EJIEwxfk1TNK64J1ewBHFjdYglvCGgaB1pZOKqo6PAvRrrNvbE
IqFnwBHRNFhqUuQ+UvbQzWOGDiCZOs/dlyljvLiKDo0b3Wbzv2zJQi64mhDSIvY2SC+fZtu51z+H
hnybuKzwKEFS+esS1BuG3gme71B0LwaYSVasdGJ9LDZNUV9Sf2J/9PaxEX3gom9XxYARDSoEZQnf
VEp3O+U2R19SBJb01n7pGNjplnkrvWHJDy65mliTneFM63pauuBgljHKTztEZII+gAQA2t5LD6uL
kT9xjr9oIQZB10AwN6/kfbvpEUWg2Wd9bicOfCnfLhpKPgwitCrN5Oa3E+GjlOXYSCDBc4pHJlHS
gkumlSackzv3KVna50CpmXKR5ldIleeYRQZY4E0aXY2NmFdTkRNGfAuzfrXLg5bwKNrnC23+HP+s
id1w0Ix02PhDcssYWi1rC7NMZqxiEwpqBoxP2oMPAJC73ZseOJNEl5op1Bx0Nr33fVTjFinDTeaG
03uO51AfvLmd0f2Kaejs6tHWr16p/xrH59AvzR80KlA8F0qdYuEkO9tSzTLErL4CJPVd6np2IId0
H9tmd7bGfp/3HP58APDnnhonzxQ665JUVvIOuU8CCCkF8k20/VzOFciDBZkf/MAhW8VNC+VKK26k
qgHwyLgf5yukMbpv6U+vplmcYQpchhIcSNCAa8X0vtcbsaf3zSGnI5SVhvJqmK8eW4dWNlEl3vM5
Rj9lm2VRsTLN4pbijhOh90N108HN8Dk7In2f10PuE1QHLrH28S1yg5cyrR8LJT7kFP3MMmcXDQWr
WmJ3C7oaS0QzPR+p+1xTXlsDHUIrnjv7GeUuSVjgjEd+UQtncKHs2QqZVw9hFZFOySqQVpQd+G4l
LD2abzorsp81MVC93X3DDjjb6uYR0xz065BQgISBR5cc+6PZeLeKYKxU+LgDzX1kgDWtZPUdtLDc
DC4unZCM0WNOLnJAjmTc5jAOa5boCTOLKth8vZ5LWzBIYfNLbg5maiLc/N1875pzoHjO0xk1IN2S
5a7RCTnSNHnp5qCWbi4nRivYEG4jQRY9BKR1wBrFLd3S6gZ2f7kD9u/PvOlxaSfO9FB72nPXz1lu
I/Y3qghyTy7m7A2eFBsBCaIEXIAG7CO8VqN7qYFU7u4gqvvtEs7IclGcNbTT9Bb5fENMCF1HCoRd
sSwFiOMxbLw5819zP4yLvrFWGEtYHfDXrnLAHyUxsdMkLlqd8S4It2EB04PfROoW2/nv9QmpFaUr
2OQeqRCSoSao+SQFE9PpLIagW91/1/y9ZLLfwCOBx6tg5szHncolCcC0uJO6+Iwjau7Ss+lERZsC
PwWmb9IOKTSmJQ6LbdVxUXh4mjKn4cPL2cO6PLuZuXVoUg/72MzJSuJil7l0FINwFtg5vGzlJ9N6
yo+2B58qms/2OWFjaWl/2xUnlSBnf45oQbtR5W8zTXfWVD5vvR+stYbDHVf/TH6Hujpbcz0ZMEA3
507hCGMRDHndchTPM0oE1/NXLvAjhjsYMrTBeq5Nm7R0Lll28WZuV0QI3DgKzNsmF0eJJ11tsWho
a1XjPktxbRT1j5JPbp2k/muLscaItce4BaAU5z5TU9FxZIS8FTRC3xp1zAtt22cxdG9yPmVljXuU
vTXhoGCb9nTG5dFwTfB2rzIV3waTm54wsm3nK05sKWVtjYsDA1KzC5H4o7EkPo2MWFrG6EJhJfAz
YcYKnu3v+9qNl45Gg4GCfSzJWykm6kY+stGynj24gxd3Er+y/AbGbPxgDEr8wgkXHUL8DE0vTua9
lcbToTYawPeB8Fe2m1RLZA3pQ0LvYZklFU0YxwVdBPQyNErvmXHOshgi8iKZamAURh6E+87gDtqL
JFvD73tNuyla+U2KCGdqGfHrMl7SPCSx12QDGozgrClWLNOdXjwLTRQ3P26NntFK7atd37ZXg+d4
TFyEbJPd7EU81JtmemjpeCl0S14SvPmF0ewrbDnocJxtH+IaVBU8DZgRRhwTTGL4zUZaHXtsSAGE
uaFcehG4yrGWV7BHmFqmNHsyLJQ35RzZ1MMd2Qvis88tJ/ilRROv0PTiOnJafFIIODv0JH+QPv9b
oYKmMC0gAP/3n5C+/w8q+BDF5b/zBP/6B//kCer/gNPn63BSoOZg4QcN9hdP0BOgBl2Trzo2wzS6
Mf/xfwqiI6P//A9h/APIjun4luE6/J8NpuAvnqDl/YMJN8NkhrcOoHGwXP98atc/1ID/iSco/s47
gONheKZtu4wGDNhkf4OmBIMGqK6wbfo/2cr1BJwKf8TKyDKX56F9m51kiXfzeuMJC56+zOZAuL71
PmofVvh9qZRDGKwbpLR1OGE35uu+xY2fev01K3M6lcMcmem6alcAvrX95rEynHJR9ay5xpDD+gUD
xgGyXodx5O9VcikJS0a6Qu1q659pqkfre+5A+1KUcGPpJ+QGM3eFXtKY48H/7dP76y36d8Si+d+8
JabOe867YlqOM38s/47u8TuPxYV89b3SXH8XmlAewky7ZFU8bTmkbp15ghiRSow417roYbQzVfpD
g/22SjhiNhOvVFZ+uuzIwFFJeEJ4QjnBTmimpbPxZn1/6DsfUGmr/f/83A0+vr8BLDzLsj0Dfbqj
u54jrL/RInA44kyHq7vHgP2R17BoKyt/zGmPLZAIllu27YdieC9oKC0n4NiUcfWAsNd7LxMNW3MT
kp0RMikchgzWVAmfd5h2HRZntBrGgikcyqWY9N361leVu7JMrV7QM1yWIZlzrZ0dYd6SJJGorWGq
RzLh0QVpza/cTkmGCJgQZXG2rsrxyFH0HbH9OR0Em9/ofZh9+OpWkH9RG+x1xXy0d/YGHP6j413D
qKTrV3VMp/z0VZ2yPlA7rTf3uRb4UIUVNtV23Qu6ZnSYV4ybECuJW0MADztr/z0Vh672xBLPh0KA
8OBpAJpxgjWkM/X+wpE/zShi8UcQzVKLkDkL23WE8iQTzns9jHxfW7NscjR1tLeqls6yN7Vv2aVk
hbqS6TKWIpflfamDEEYPHuULugKneuBqQeyBZFp39xPuGNhIjI3HnDMiP0Qrwxr5sngUefHNHDmh
09Nv3QRLoz8ZX+n0MvYgotNRfHnR3sB9DORSkpjjHYUO60w1KBcQ6x5T/JRhlnyi614js8Vx3ZCM
BtyBjThvzxxLrI0eWag5lblFi/GlKNOWjo3JVynAnX3zwdbCZzngGK479Kt1iY5CcHhtoiMZ46hG
JJBpOyH1Jc4868EMupoOAZ66eWpSd4+p9uxZUMAy8h/8hPgzBQE968cD0M1bQMFkR0ohwBAAR4ov
zSEmOJeDuwp0WEGqVI+hV2AgrabPvH9FzFdDFyreqkn8gAF6czPsPKL7cL0R4LcsfrZJ/GhGDPfZ
/B6aFKFM3PXvTl19qjmvkpa6dGFsKE2tQ48iUARHJPb0nHTxwXxxPZbmudY5FZUMu+IpKEhbxhVc
QQdwK4O0ckVnpCy9idbnxHy/3pBlvEhl/zCBkYhMeYrKZiuRpnvjsG/T5ts1Acv1h87PX0mSztah
Pn5phr2uO8SiVrJWDR+LN/CgEE8xlUH6ByCbULmISBCkOmje0JItIJahbBHvXuq+ZGl8EJo6Jczu
1hF67VWU0D0tBDqZfHro4/Ipcdqv0mw/GR1uRZjBNOtDgCbdDxo9VtHy6yhEFoW3A19BB8DHLzaL
0F3KS7dAbk/awsLNbq3n/Q54LmRHHAphfTGirpamZEF3kV+0o3+Ne5smz3gwcHymAVL6OtnKpn4d
UZTWfYjGyP4ObF5AIb4E4ePkrJJlXARPXlKdE59gYT3EoqHZs0F6jQOEPo9JqyoMHEqZvN8CEf9V
cOeRxzdy/hQZscTTBgoZ0gzHDbiHYlSVqmxIvptJyHoJE6J8cmW2MVJwToqBCqvGBOQhsx7KggyO
jmEQUKrJ9a7xmD5yqLlg5dyBK1kZFVLXye7gw2YckHwfNFJ7mWIOnQ5eNOgx5r4Nun3SRMDSg5tp
5yeER8/Yzimop/G1yhxzRTIMbtxBv/75valUq8ApN7IPd6FKvkgYW833N2ISCnBuJQI+94xuoVjr
a4OUDiXCz77Ga6f6kbqVTLo64IiiWXiIjGtQGY/zFxLf/UgHjryjfzNl8BQSHNsODVhVQv8sz/vh
jRZAlCO+cBcw1Sao+w+1R0YeLGrDr1l6tyX9xXXso/asO+pqTQcAVTnb0gzomcBrX8aRXQMtiV6w
ohm7JO6QNrBkRtLBH2GEG0MMD2iPwWMa75YN/aLJVqnrXhy3fAfSdUxj+wN5GIdTJeqV84UyKIZ0
P55UTMxK4TdrIs2hsEYeljJItFXniQVKyJe2oc1hG4wkJ5XsB99zli7bG9EDEP4q682Kox3MCUay
hTlsLGE9ZFXzFkTj1XGh64aF+2bMKqK0/RnFMIH8zvppzUIEiYC14A9NEOfIKvvm/qWJMW0l/BMZ
RuyBHuK5yPrBCHuhCBamYxUSyQt2hhiLgYZ8SeuU9EgHX//CUf3v0eoenRh6cZjfGDrph7FJBlLB
nBN0Mrb2mJSo0uqrjTnZD3gvHA5+OVSW7mXUAJiG+sT6wt4zGbzm1PjOa1qrGARXbtrTCLDsz5Ru
5ioJzK9KC96biP5MAL4LbQ1T2FDfWgLeaKCf6VWWyFdtjUPzpC07mDe+P4lzZabbYfKeE3tcaZ77
kXuTv+hyP1r9SKr4ayL6u3OYGdgUIgm+n0YzkawIuBhVLIt12riEkkDnV7S26ko6V+XxAnUrJLKg
YmUZ0l0Uy+YqUCREupzdYcGw8CpLPqCJoVmExuLsFHiiwYL+VJ7+wnwEKB0zzMV8wWuIvTEILPoO
yIBO2301OOUvRCccT6EtLyarXedTsgVNspdhzccjLWZs9gvOr/DUB3t3zPpFk7tX1GB82GL4qWK0
q7U5AeIwX6OmLbaCnjyLS73sXPdlIPIkDb2DKfvLqBOnVh2c0qa1RCSUx7oVKPmVQdbd2lwS5w28
zTNtAzIwBAGGZY7ZBt+MFM947lYupt7P+a2TAbmh8+cx2PZHWHc/lcZNnEf6x8CgFoUi01rhvtOa
fM5d9MedNNZtaXy4jVmh6YgXUmQ/+6LXVxXVNjlaeNf8+uhn2nXo+h+oGNRSCeKqguLVKZi19ACr
SHsu37BxrwYruxDDue8m54ne6kNSNdBAICVMLjKw8SWYJyS2QAQSKB9CyAL1HslPof16f3Vsj2ih
S/p8U7aff63lMJpL/WcvcX7RGJnHBS5gmviRZsvWYbxLTvzOCy7OVD9oPmmmBbmxsD5cOH0L2Xjx
ZvT97Nr1N4KugUynXbsFdABD0Fo71YCyrx2QDUzuHns0ULEhp/EOaHsmohD4VhfV6zCnItZud4AD
ths1DHUWKREL055KTt8kWMsmBlNBiDAw0mSnkbqN0LHcVA4IRw/RE4AleSz94QrFzlyD2SMzpzAZ
qZjWwWgiYnZwX9tdX51Skb0YEgd1YtI5gOnw7cnEOA75yBBSIVyKcyBHHbWChno5Et5LkhL0VShQ
HbKT9K30Z3iORRHTgLGJryPI6+Qbw566pANR4v+KUXutC6WHSy/hjU+HIT5NJh6+tAXkyX1YLPOg
uYxMw5+KYmQjDOPHOk+1berjRakKQTZK3rVwZqGttvsxbNHyEgHZBnTIKg/+8mgaaq3TFfwv7s5k
OW5ly7JfhGfoHIBPo28YJIONKHECk0gKfefoHPj6XIj7qu5NZVqlldWsBqJRoshgRADux8/Ze+2C
0c2x8Y1z7jKHnQZyeKD8MOwKCwznzXMcE8un5rxD4RXDT7ONfSu4PYymGFjSvIo0a0CSHW4RrB3k
Gm2qFr8zthE078sHM0jq099/vX1mTdAjPEIXb18EKTiujLLE4f33NziPuZo1lZH5zx9x+/+TOQ87
fzAem96tT9VI0DXTX/Z2Zx9Hs3c0et+a10OCSyUGLrc2yISnVuaCuX2wl1/o9oNuf621/YhiYNg1
aBlOelAwJW6fZmbI+SIklT6A4yZEcSpjJ1yXYiS+B2jqsbatY6EwmtDJbPaJZu7vK4lKuJbRie3j
2XdJtEin8MUVNS/L8uOXH3P77PYQkRXwaLd/zBfwAzhtwrtDFqaIWEe8bh7edKsweb+QWidt5B8H
uoxNgTS5Tq3yKJVpnkPZo3rBvXePhogTkyPqvYN8BzMiHNBWxQ/E38UPOoitnTH5PutAC8Kubiz4
BC2y3TDKt3q01aaOpOSunJ9HzaagYYY9+VGUM4IDMUMFQzWXNwPu/0lsXK+qNxaz86uwreRkFxlh
rW5jryccMmu/AAi5YFKLajIuVRg01O0jZp4sNR+yGGXWUL1TjyA0j2Ryl8TqG/53TZWIYCEnZgDR
ycXsnPnRQJxiBQTCxPMkd4ZVi11m8fit0NEdaqYf9Bc+ZgQzx6KgSkU8dOqNXY4P5QgDD6+YgYwh
ttKTnHow2WJO7jwwjTj32Cog+1IFxiJ/n9mQyCgncboe1LlZ1lk3GMCNR+pauK4625bytwClnl3L
1hfQW0C6GY/vur60EMNN69hT0YOlCTGyCeDmjO8e2yFMr53ENRhxy1BqlL+G7m7ODHmqXDaw1ijK
M405+r5N1L5GE1392JBUl77BQoE75rvvR1dSYXwaAKneVckQQZYpfzt4eI5jW6MFVt1RjiEWw2H8
wYhJo8HwSX+J6BYHdldyGI+ig8dsegDUjl0Mb+KwwnWXPk0d1BqO3N/pwnDcq+X04HrMsDMguFkf
/RJVNx3ryv2Vaz/GjYOSU3tts6k74rm7sEvuDXw/JD1ptelt7zTNzfSCUdXaZOXAapnbT0LK4CUy
2hLiUF+sK3IsOdV7j3pBKgRZPQ8gkahYyzSwQbvxYTDdx2kU9HKllUE67OzXxPces3osDkmvLy2T
80cpw/sxtQD8OF17jvQIlCrHModsf579x2BTln36pCxH3iXLDGfR9nA0eZoW73qqhHUiLvJ74uFf
MYts2I3CQZKk8UKMXkQErWRXNZvv4aL4ZBNzjq1I5TEfqq1bqPq+Bi6PATJyMbxiWxHOYwQI9mC0
qE4ymXcHJD7IC18sBkHU6N7FI1MYkRIDjwjawR58yClx4RzERfjZDVn9ZGlzk5YDQ80Y+81MP/do
WPOPQenskHR7Q5vVsYde5QxmdYbjuUXeujNM57VIhlMcE/Pnj7rd+XH5Fs5W9uSXAOdC1Z7HmiOo
yTik9rkghtmBqF9E54iujI92O9OQGcPxXmj6JYGnr8Rnyl0lZoiXbobEaOYcb4kaKndrOytsdcY5
dOnRQ/PvFZCUqO+/UkyvD70OfoTFMnigktGz2tfjpK6KKzcmahEpW0Ukz+wcrbjd1UPcoy1Bgkkt
gfhQJe9OUg2oSyKY66CuijK6plN9HzrFgGgL5U6Vk4s15xunNM51MPHsnCLduvO32cxRpadFiUc/
P9EtpfWCMouGwiqqpu7sjkRyrshMUVf42I8JJQ0D4MDVezSmzB57kHGxxl2DTeKBejrdVaoMjiFu
l6yXD6bJuL8sc2Mb+dN9SH78SRG1xGVjyz2TDO9eeCOrjCqnvWmGJxdw46swxu/dYJkX9dYoI3np
wf9ldDkeYT+gd6VgLEzMH8vAeUZ2uS1da9vYGv0D1XmnKkWRPSLBR5m51SIsoEoHn1FRTPt57Juz
BoDhC5KkQIdu6JXuwEfQWvPcVzTn3WEQpGH3dOB0nspDbTIOV115p7JXhUUYa0O0ZVgSnibJOKg+
F1XdgMZvz3bVmld6lgypuDhXNQmvnApIBzyB6pKn22dJcleDTj4ZoFY4Gi2fagVpEmArHhbjFA3p
YZyGAjlrDZjLpJdEvDgW39wo+/Xk9LRtCEg75THRAIY1bVvTsDFuFqwLpuy3qCsRf1p95SxCSz4F
AeHQUSAguGjAWI1m+GDnOdD6APOcR11CfzHdjTqbT67kAN8VKbAHgVQ6bt1N7DNA44SxWNH4p9uH
qUXR39PqyLoKV6hLMuFp8G28yrdPswq5g4kh3SyEeUJjYJ5un9lCz5wD8Uj+9fduyhNEbsRKZUzk
T67C5Xr7DJLo4u10sXl6OsKAQrl2+0KfoKiqdIpnbilcmsUHaKee3JgV6Kvbv4W30uXvL3vs/VvA
LO8s895agG/9x/fefsDtw9/f8MdfTTNlvj0qzMkq4gz697c0C00oKvHl/fHNVmDyLbf/+NenVk3L
VsTMd/7+7n/8p9s/BsBcMPo2RIf/8QxuX/7jIWRg1RyBY7W+fSFenMidjS3l7wf44zv+u5/y93+x
MNkUCXa+eqkWWQjxhbs634ZVglwMVW3MPAv6y+3LDQi8kz0SEs5G8JTgBT56FR7w2wcfRfSJ5qn+
99+D5Stg2WjdhXm1rSdQZDhsCtARA/5ayGTPObnWnmRaZi9XAPfVh6Tlg41xqkyGv1Z1YqzBF6LF
+0xebbUL7PwZTsOpCDWuT6cApQAlnKYAgwVaAHV1Sl3zHfXFUQ3jZ1zA7SGNwIvCS2/XpxJC4orC
gg1yEpCQfWLFuIpws1Cni+HVzQpmtln9nCT+7xhArRTNhpHeIwj1n16VVRgTsns6sb9Vv2mH5LHR
PdaSPoEM7CH0aaPvuFmKFaMCxFwOQgFDLw0fJMvK+NljdPJmHy7SXB+MRn/guiBGo9Z6E+O8h+IQ
8OjddHEq43cIi5095rkc3Vcc2C9xMyEesoPH2wShBKDPZHr8cEZS/Uh1XHt2/abcL4wvGXmJAxqq
4WAXx8GkA2SqcZEudl9uCTPH0Wc/zs6FEe1tK3q3l+eMyqNuic+zgrMvUpDu+EJho2w66j9Yqzvd
V+SfR+WzkZXnUcv1IkTPkIyUwn3AxPcNK7ET00zPm2/DJJ5ExRi/ct19lxifbeAirGqTB7vRz4EF
sBVt1sEiAXGlZHWHQPZQG+qUU7tlxByf6i6MDoWcnmqiBe6H8LdfTZRFTQahZuSAzNQbcZJzYRaM
CMYjoJlFDSE80BPlghUcLU4DMn/VTsCIfmQWflYUW2uks3IDpY11Gbw2lkHk5inlf2TgHmhep2wa
f9scTRmkZYHzPhnjjtjmo9WHBOKMBznIS4e5fYVfmfL83gzSF9eCVe9X8tnXm3S6NMJdoza+NIE4
eMm0kd37MDJJrkbjAzvkXTZY2b6K3G81xBg7fdMhfo0o7J19UKdno0d6LkciE2giPAW2DfzBq39V
TsGv3MotKr9o76REcU69k+zGxhM7rp5xNdoNWtYQ1VfIMGkZea1xHLirApU/ilK8kQ5i7ywIrJ0L
DwHmNQcZj8DETVN8KmPU69keUO8dHHipFNHo8IusDVdzygtYj1Ao5cRZkJP6KUA8Mj0hKQXdPwef
fp8/uD5wQxsEJdaAgosxvNoqRD1VkhxPS5GxuzdtfRG+JpW/L832G4eyI2cJ0FYD751rYv+PXPGY
ALPZ1Fqk3OnzuYrzryrZZXH2XOXydzCazXao6pMkQBhnJ/6xUNrvrYmS0m1htWZQK106qms7Bw7j
ewug3IVgQv/efqtyRVOygDvZkhexEa1HYLEm1pElJTsAM8QzwVnS7YNVPTfn0ed1k1H2fZJkmWnk
J4Ku6bzklJcGlOTyHVtMtrOXe632Cg4tp1pY98ufMJ0QLlG60uB0tlnH/moI9cIFz0pD4DVSBRJY
M8RpinShdZPTZQCKVawqSIyuIgZZw45aL3FmVYx/rcjRGo/1AmryUP3a0X3BqIDdDFhbaEZ3zria
EIptzMmwt3nEzp2PBMN0P1raPecWLOxuDtCEmFrpTbXovmZQmNgtvgNGmQFcKbF2VPMc5n6JOiR/
yNqZdpPxvdA+A6qR+8rzadh573YF2Rbm9wIRG5h/ieJ+ScAVc/g8uNN7K+SHoh/Cu2G9B/tIkfeK
vGaVzvqrYw6psuwpkdUW9n2wDr3odRlIM+1qVhD5un3g5Xs1NkCPiwZkW4ZwamwCvQ5DSnorQ7Hi
C3C005genYAM7bIoXPxNy9Pv/AQCGZW6cgSdPH+fNxj5QIN1yK48HhAyWItGD1LquB285sNuYkig
9hRtG/PYMkhTOTgoPD3M/NzfQ8BpuBFnrBoPGBPoEC53ZNmTtlNFG7snQLaEpBBL48OO07ssrz7U
0k+3hxSxNa3C8yWQ0VogIlrViH32vneQGPaPIZDshjtI0XY2LOvbkNC6wc/6I9S/tTHVayQ5UNHV
/Wgx3jVofRNvOpu0Tk3vd0bLYFfXjA7oyKDIKw+xmMsDJye1LjjM6OoUQE+coZvtXHqwqKrEj8Ri
apxmH+QX5FsivegIpmBGZTReZxV8ZKyhtSFe/cw6FzN3g23ZDwZ6xG1vuT87Qu5X3N8KCgi/E3Jr
NCoOyt7Se0izxQdatnIV6A7Z13JO8lD9UkGkze2tcF8YrIE6lgq8ELjlfRSaZPJJ4yngtkRa2Vnr
bkDNW4Zyrx2ZbTrjkBtfKm9y+gZMdnpBBrpVYMAqdPMtyx/ySs4wQEfCnaO149T2pe8bvdJgWLP+
3jTLZotgE0Bjf5HmxMKXUiQ1WF1YEqLDbeD//6uYhuAg9/8oprn8TMqvf6pp/v0d/1bTeN6/pOMJ
13Ns4QWOkMhV/q2m8a1/meSJkLbwb8UMQpv/pabx/+WKgLgRX5okhCK1+d9qGpfgTuH7jN5NdshF
oP1/o6b5L9kmcF7IO+QHEZAkPcv7Q03T+alpdNog5XFaidWijbZWNqaLfmV/WCf13r8Yx2gzI4M8
gti9XQr/KSr0n7oV64+QQcKwAjQmiD9I5yGf1PrjwatSVI1nIiZzNBniYEy7cz7ew3rE20jABcEM
gfcFo/L/8WGXvKh/Jl3B6x9UwsOq78gB4uKhN/aE85FtvwrbsyD6p/gfHnKRsPwzEOXPJ/pH/hfx
Cipk/0dl46z7+Wr5DIK3ESjJZNOl/0N0I1CP//JwgYXaCoANEi6gVH8mrra5UcPuam7qxPAUIwwk
uWjhTtE0RtGEFDyLt06F4NaTEe133AsXWYwZshDBfmpn9OCBk6RGGIAFoTlbTgW4j6au1rMqxAZN
B8Ty1ux3s2++hf5grSq4yrupYNiAfw9R60rzxgNd8ksMggtm1im6fQYlAXsSOWbp+BDiGEItCxHG
YydP5jbdgKIuN94NDD0MG8BuUJDNo1vZT/0y3J7xy2nN5qNmJPiOV9zTDIxPIYSs0lVvmaRyNhL9
6gQ0T2g5P2s/D58vfUKPA8bEYRxncxv6JlGn+K/oCFlkfv9sJ8qU2UHDSAxBVU6vwkRKVHIwcHNx
gmnjrzGUXfyRs5YQ9Bv6I37eD6dCVRyy1cjS+RIF+vq6eceL8zpO9aZt24shxrfJZozkd7yyc4o1
vsXdk1mwJUbcp16rUYSBy8u9X31CT9WbyGKcB6YoQT++6hYFZ12rdzNqeGNAOZaJseMkiI+sYmDs
EaWycapDk30AiPhyDL6PsATuXnDgns2PsqOsXgdBsbbK+VpZFa2xfNqqfgy3vGwco6bvpcEBNCu2
HTXSBhAb9g1o84mlib9lOOVW7z7WyjTBDd9PX9QSr+TZb0RE91Hp12lEspQDPhlKAGuZP38RI/Aa
1Z9l0f7sOZbDklgUxmnLqNdYTxk9En+s30Nd4jLwdnaJRd7xhldRF1/mWG2TrlvG8/NX4ehXk1n0
VD16DeryrHVxVczrpBa0l1EAg5R4igTLVU1xNpcG/6WiS2q3DO7DkjkAuO/eqOEeLGbz3MHmVLS8
agGpCaMHeNjmOR51AHCtqNwvww/sPaTFtVsw0ckMAoFGC0p48rtdNNJFS6M6Nrq7zLEgJzsz7bRc
fceDB9mwaj9lhSrDiH22/yw7FRn/25idLzNP4JZGXHM2Wi9JNr1lVSiVAn6RxiVxbC5nNDsD5Dcz
tS85sF366xliB35nvy2v0lJPxG6h8bKsuyqlNiKDON86JpS33IiPUES2QOwwHjZcP03Wjas4p1zH
jXOLNY2zRnHJ8A1Ds7+90TJg0WnCn+RIPfKz0MB1rPEhLwaDmH2Nc5ZH7zZWPF7QmyNBATm/XL6l
LRm4g2CxUm+AFJZfSf9BtxK1qKPc4CmDDE/jj2cXMitBLIR0zhEU576XHZfrRk/lS1aM95MtKEHy
7t1qvGhN8sa2qqBWuL4k4kOqaTXYoO01+EQCRb+W9t1qis0DXfwdt+8ZuVp67E1s5TUF6pCpR+hN
pMj07SWou1ejVOQp9Lx8tyvPzNDyBHj2cNliLuF55ElT7NM03CaKfqRY7rgKuOHa32Pk2ckBLirs
X1pCrp3S0QTwZ9ew9AEhBh2VNLJmsSLI8auwumd7TO8z22LizZ1qLR8cIK7rtmeNd5XaSW98HXxe
41aod3+Je/Blf1WTF61SOe2DMmpW3M7TevgWDujPejH6CAdQ2UWNdtG5IUSN6LmGfXFcLqegIqBt
slnMoi7Z+HXymjvfVGO7OzOoaV0U3lVUEMA9bsg4A9NQTZjP4OuEJrc4jh+SjFjyb+8nSI2pXUir
4BR70WerPicmogh5UihvTI8HSSP3q2tZqIaJdyQPWPz1SKgq0igMYMvp5NWdbcpOIL6OlIfZ8Z5i
Bx4Av1in+cdSVtfEJZZnGPe9Kl8NO1M7lUwgNBN1+349dzuBEkfa42szTK9KLmbO8AGXOhkICa25
KNWvi08cgshzPzdbFlUuxhEqbMXv2Y/LGqOKd5WI16bcDlHNdEE5hIVh4hFcjaxl2L2d6+jmV8tE
VSqb33L2NwM9rMhe7mOXd3TWvFytQf0/QJMx8fOvBdNOGLATqowll7C99CYvRbFoIPv0DpkZDLdl
cdcGaxBZdLysMawoYllW0cgROmH/WatJX1SOhgxwqAKtZ3/BDGDtTJOXvHtAkdfMWNQyuO6sn4bk
qUVB2jLBn46tVO/LS8JsnxEzvm9cM2hUQV+TfjTfnqBlQLFr+vh0u+BF3b1D8CUiAc+inLeEr2L2
sdhHk0rs/bb7wY4crQs73jJXZdsKp3BrtsXVd9sLW/t77ETfVRaTZOe7cNHn7G5iG+990nhkgqlK
I7fubIf5S/5rtrx6nS6rGlyAirYRYw9LoVvNATCskjHZhgsEZhyzazCq6VDV0DK6OgSk5beMWErM
MpK8p0B5eysWkMJLbqFYTUivi6squSlsPT66VUyEFErQEsXQQoTMl50v7vILXIKra1Q9Dc/4mT36
zFsYbhjpYWrhlBeMrzWRFztX2AgZ0qoEPyR/d1G5Z45mb6DAMEQuTRQmPAWS6CBhCphEM1YrFNTR
KYBbB2twepV+vE7JStiyyhr7ui4IR0tiUrdgEk/tWY0vM5Qe088eOhsRVu418wax53fVcPTvbems
YhiejT+APQUh75N5u+6iNt+agh/FpvrZinlbF+4j+BKLDVDfZfy5qcCmsDvU9mC/gSDaBKLY5wNl
TZj25zHt+nPqgZZpxG4A5HA3G8ShuT3hQklCTtEofqBwA1ZajTyUtt9HC2ZlBRY3rlucqXN/5DhP
cy2SD7PSV+gnRA30oAfDpceCERq5S0scT17iV3Z4UnEZ8HLmXkGIV/YyzIhAbeiajBjIXK6ynh15
Zq+ADrmKewNFVEx0SuPSWqro1Oo5ck/QRUmiGbtj2pTOWoJTwOR+7b3wlzvlhHp1xruBjJ6NduLV
mIYD+hmkxi2CtjFYsfA9GUNwVBLfamrjpW5riOeG3vkpBRxPpd4UChKq2c/BwXDVnT03D87oled2
zr6hbFC7AT7K1plpyWNbF4N5CKRF/ppVb0BBMbjyHZOyLASZa9HZtTB5H4Zg/Jj9ujyljsLLJix6
iUjwuuElgLexCuyFjUcHsIvNAGlZcJoc9nTljpiT2k9Wu/HsDfoucqAGdBrAbzD2LymTJua34c+q
YQP665dIGiI3JnHAz2CjnZU6eYf8gxgRk+0aMB15WHFMbVBV9IuJ0EFyHu1Sw3wzohBGR1cfPEeb
h7mGLS3NevGpx3ToO4CEHEJXWUxfwUmenNgvEIQxCVa2W25URzqcI8NyY1WUP2Dr1F7r4N7FTFcm
WMTYe9MGA1KS0tYW/pHMnV+MMYl6Mwp7TyKdNevPweemCmOrvjAMRR0ClLJjUL8LOoDPTMHNQ2dX
T2VO69Fo2o+WW3Nb1Z8Qn4DKD/GHCycexaI/rdLcXJKC5o2k4qUv3GFZgGgj9OdsDhZiSmR0BrwM
FLUZdwtLbmPIhAKPX/52RbFQJH5AW0uElwRLLF3rXegrIMSsHtF0Z421B1CjREXn2qT6YvtaThLW
KrYQXqdRmNxpI3zMxWeU82a3XpVugXdewAPmW9CvyboFGKwrkWynIGy2TpL8Ql+NkqVIOIGkjPMk
2WNSIDHgcEtlE2ThKiw7xhWNp3Z+xHC1t1BLGrb5mixz8cjOtjmnr7XMG/J/RvFzmfRQbB3nQA2P
RTKxDAiwc1G4D9nCd+ni5HXG7rdGq7RiCPmLUxF8NhtjWt241MIF2U8Olr26jtjRYSByGRO069Tl
koW+K03720IFW3cWDIRbErlV3RPXZjCKwCPJtBp3cJw91SbxAotdlZiZeC8t7AQKQNbKbhtyIFLW
o85eyzhjVSyGdINA8c5NgGWUeG+b+Yh5vVgj3sLp5rr36Bc/ew6s2ONx8sOOWEgXbPqu/1lE9u/S
nRnBC0pb1FPI4GzeV1R89LjQnIBbytatiQkTu99b7g1Pfo2swar8BccXH6OAMPHcDruriqfN4CO8
jf0Uc3X/WygdbkXdcrCd0leH2TBh8eN4pEa9F3hJ7ZwYpiRwqp1lD825pbSAGGOYqDi1ztItNaUH
Aqwlz6HtOWww+Iq9Hn6nme28CYJc5Ic7R2kIHZiMuswSG+Uaz0ntP9n14HGaKNp97tC0H/1oh5CT
qhmfEMgkitipbvdhyoBEJBdHhM/hBVaPeGpJGoXYAYIUJnWaukjr6YuHGbIVHIqcOehOolEpj/zt
lz93MZIobzdKuC8RpNENHAxWmwHd7Rs4pw4Oo3wGhtsdqawww2sPXXq4hA1LnyV8FHcUwsV+0NzX
cpQP4wz7MKFlEPcjqcOtYpSMYHvXmfYLyA+CR/QvF2HLxof30OfRfQol/FjiTgxzbyTQVf8KhGDU
FXOfIXMmQi0sObsHeMx5dbncu3FLiqG3QauGYnakiRy4ioaxpznFtd2dJkRzUWuPBw+0O2r4YGUv
vn5Om1yeEhKujhQxA8LYD+NypeUMysD87Z3GRncrdmPMiVFZEtU4q+V65oxhJoZzgnuFS4pan9jY
acdbFdOapgOB08uE0+wTStXSbyizrTEgozZSNJyMqw8yyM7VWF+6nHAB6SHbxXfvJyiZYncmyC3e
MYw0N17p/CitequYdkIoy3/5Rvw+pkB0PpSJVoCqZlWL5mdFo5mVxAKz5J4ak+BJcs/mQBPZ1hBK
lRVXc26+smkicY3XUCocCnFqIvciHGtHv/DgteUPdNkxrmPrOFX1tUqMnzUUbNrcHL4Ks2E7YaaG
HmTlUeYw95NPXQwH6cGqPKgbSn2aY0aOD9lhaMeIgiLafTcToIUDgTllVT31gpNs2GHtWBA4qYPL
wUREu55cMJI8zHOJzeOQLUEY4XYIAgSc8BvuQgRfqjT3g/hmaL/cz4zCd6FV3NsBLbAEbB/pq/m2
KBOxhWtZ9aAK3Lr/Ktr6aSjiZ78Mv92c+17ecGSPS4RsOYsqclHHFMamiF0FBaB6Q4hib8i9rHZh
sLXpRzGzZOoOW2CNt3nGO+Os84jfgFf3TivnisLk4niKIDOTnPW0tnZ97uij6/Lb5F5wcIV7J2dA
RJiJL0ZIJyXlbaOqdR5rQOc7gGOLabwgm81w9y4nFCTwxa7Im1ezpH+icRKECxkN5K67ieriEdEf
KzPdpO2EpHjVkWu26SnsyQBiEQxrJInN8Ng5WtEdWjzvpvfNo0givNBYF6pHdo62BwipeUweDbAW
hwlyDGa1/reHmHqTYoyCMVHWgA7sNqJGWvANZN9iKsuJklcFJv3GCk85ZKEVwMG8yMoDE0x/Tff5
FfqY3C3nOwhAajs1bzYdDFhUkDJLljeiCfcEqIK6WJhrTX3f+9yO8ZTHd3lK+TO5xqky7ad8bL/7
ZUfkDG6I9VBM9xmaVBYUUo+cxNtPfjbvYgidvWUhDWzbaTMlLGGLNzwrXUL+4sWuoIeL7jQiSUS0
YD/m9jAVS+ivVemD4ag1UDMiHPLaeetT/64HNLmbSfnYuyjPz1WmGdLMkriK2jgOCA2h3uNisMXV
aRznXFIEhctSn5n+yQyrHQi7lnsOdw8ABgvaBp1fJ4qKdWMAI3VMyDbT7PyKW3J62/rB9qEuOwv3
Q05IJ9Bk7mzfd7md5QX2jjr2Y34cbPshbypx1uim3agZ93XBdKcgEUoNMQ0n8K+gTv/aq71e5sx5
UTXEnJqkZMMWbUypG/qSdpoZb8a5eavmYl/0zKSDmJVdzxzhrYU1YnsBlZwfPkqnApuKBuEGf6nt
HCgqnUxClR70OL6FKemInm0iRpriU70wjSrfUcdmvK2L6euw/PIowcOT19J1VVW0h3zeYRYsclyy
tFob8UayubNlVL1WnvqsC+NHvkxi20xDpM/YFXIhAe3wAto4wS040hSUwa7GfB9lkwtAKpH70k/V
emDtteJQEOkivwWiNZD885qWUBi3Ish2RaBIFnZP+aTOWP2usUHXsJXsmKOuqFiyTUqnjVem3N3g
Qlw1WDQy3PgL1Ms1DQ+7zrTD79Zu3OX66pj4700XTxziXpzvXDm5AU5gaj88RqSnQtjfQIhekrzE
XZnEm0xFHI1+eMoa7yJkVpPea6WOVUE+TDfSfAQIzb1i5b9v1IcsTvudQLaBCKkDeWZxzXNx6zMd
30/BnI3RAr+ZMtxL7hgPQ6p2ntZ3ZYlfb9Z29ujWxq8SY3+E7co265+oq2How246sBVZp+jdM37b
cy33BIOh5IS6BjEulnuRRuhlBoYKPshiUmRzWDsXSxGPsnCEFmvynm7vlYjaO8PlACEReK4bmX2W
mvUdS1G6L1+JG9+COQrXgzDVqvEbUkUWmEgGhl9jpl87FsKF1i/uhIxpzwmuP3RXsLwXboRdGi/+
QhlKkNOsiRWKt3NIgpuPlnKlPDpBsloWoGikSwuQbfnJZhe8tOjotpqc6szOPsYR9yvBQqhAf86t
TPd0US6eAa4zBqSx7KIJURxriT3FgL5GrpdAOOAvTcCZ3ng1Ng+jDSqAw15HGkaFLcNFhqkYB4QW
u4SFKVLmtkesp/cwGjSgO/MIfBZnbfFifIoQRuPc+WsIMghEYnFtpmTX1Q48IcPdiSHeNXV97N3m
ZyOOk0KcETccyVsR/vLCZBeCnKO42kkMgrMUoOwSzCuRF7w52jl7Od50f8Lf0Fl35HivWnKHi5b7
feRZBJX6mSkE66lkOaU32q/abaWGT2nTUk6s/N7DIyiyiMI9badt9aS9O8eb4FXZ2th2oqBE9Nnz
OhDmtdfeRXUIQaG3XoyaYPiARE/ywnghUUebIr5GQLuFqiw6A6R4mpnzFmIPdpvmZ2BjudK9caVC
/YnCBsrr9JZGwR1zgmtrsdiNxqlOUIHNtvqpM6buY10tWh20fLr6SWPwLdHOy2y4L2NGils3Xgxm
jqvMkVjMauLTueJ/Qg5/do3yh6v4h8xQZ9n25mYSBrUWEWSeUT/lNSadls0ymwW4Tigu9LG+31A1
dSLvCq4FGELVh2NApuoQuq5vQK3pW2FZ7wzMeVlcvDQd+90N++JXrOR9QY4kQkFBXNdfTBKVcAbO
/XXO+coEqbt3mxSMUYE4M9LxZSGZWBxrCRrTmwKC0Vq4T5Xnymcn7NDLcQgEOYWgoUHG1gbZXtXU
3IIxi5cimhw6m3SD48QtuZZhOKDSVcFqDAofdl06XgksP0Dof7eRjHHQfmjpL+EVxrtYe/qRg6RP
/xxIV0GvyfYuWQvJc2r9t1l4301vSDZ2QekUx9W4JVU07qCQ3KCJQ8rJ3Yx6ik6CRm+sknjBudwO
eXlEFwHrOtd/uouN5JfKJn3fCpb9hHiJVRGl/A6c/eYJuE3n+zVSoerZGpwANhodvSnSKaybqcZm
WTc7L+zkdSz2ZvE1DvJXGZDJAzN3JWTzQw+sFh1W5yF4QYvL46XgXHI5LUQd8DcURhjszDxYg+xn
mphO9JSXg23nHESoUONyW+WOBVKtuAZ5twQcs0DqGLnGwi2UPWWJb/kvgxU9Kdzf5HiMRDbUp1vB
0gCRgdUw5GdhXNsyVQAK/UedltUdeJb66pnHwTG/FSNRSK0yvZPQyVvaN9HJsPKWlDJnZ1RmfK6Y
1aEC9F5FM7o46x9pCyR7FXrhuaB2cRkxNU1tH1SRPQ3+0Nx7QX+sQKnt5zZK965FRgMs3axyXuJJ
f7YGpEKDpv+ZYk8hqSeSVRcSfQgjmJDTfK9ndpO2YtONeCPs0GOl4jULkMrRAFQvSrwWRhIdIbJE
h/8g7LyWG8e2Lfsv/Y4IePNKggQIGpEiKfeCkIX3Hl9/B/J2dJ+TlZH1UApVZkoEiY1t1ppzTAGh
tz0BWN2hSvEgPBLxt+xTf62FgcAviPHSGFCTglE/BRpLNjFdJ0WgAAw1TUCyfKwUEyS2RgCMUBq3
XwgwxFREloBdx6lLb3SkjShy835N9CgW8lUz+JdWw8dVga/6NXSxlHPEF1ONQLNq2YGGlP0G4ScF
z2WrGCLEzDyLIB9tjA8n8nuBH4MiMjAtrvQS7yAkJrMXKSgs0CfOKz9KzX0HGVUDZCAWq/zpgnBj
ovVH0ReS6FsWiu1PoO2W0dCn1s1arrFYtltVMtutSemiKjhaMGmtq7go7CIvsH9OFEJBAekl7V6E
G+4YQeuxSlazEIQ7YM1520GtXEeSJiOUtt6tgTYp2J1NmZqTG6PfhimR4cORIGAXJNvbvkq9AzH6
pVOvCoVFQjVmCnTpJuEsC5gTnjbVYfAO5saaWZVnGCBLsZIju/AT98PkSUTu4B6Zbd0weAaVbGZ/
wkXKnDdkMpbdlkAmpPCzy9kLr7cobMxR/IkkIqGs0DKQkntSq3/NJKp6ShOIGElBW4N5GE+/vgP7
J9kMVImG/hhtLR+TYGcCHkzZCkQiS0Qb9IOrKoD3UbsXeJjN3EZbdYdQnuykxMXcIAs8s3GboReG
JrLKx6nwJpPZOpCe5cjf069MPalHuRuHlCnAtkoP4LRBLQ59sKbWsIAAOPWwPro1tiuN/AQKFln0
0Irpd6qyyox6TYo520fdl9OXKlacWrQc1JWvCPLGy6xNHCWjc0hlZotX/SsXDdqksknXRlJstfPf
UJ9hW+Ly12X2Ng1BRykbkXJsHPPQhu1srQS9jU/WwpStcH6yUaqe88SnGsVhirw6Yu3An8YvE1fO
MwkJTas52+FSs6G9IzY0icTQqCzIlQJMqyoRqhX650ADXpNx5SM1KNYasQr5EKevRlGdh2VBg0Sm
lLXIgocJN1TifkMbDElgNP10bb+PW6xd6CLOPeeIlRaRMJVXDqX/L7+MjkKbS3aqiJTeQuBYmUVf
IwoAQRiB/xygz3szMCcqLRjL+VZUUBNHo/m26MvbAgG4KvXesjVgEJBmg7yrZ4NMa9VW4wjulqER
0IYdQUyKmYviuJ9TOpei6lDmAEamrG92VZmcsrIi7lKuOjYkzWIY7xzJ79+JfsxvWBtwdyWk1NTN
nbz6YjdEUMrYsa7BVxPTaNH/jBTR85sKPWfZn1AqLoi/YHLY3SxV8LE/qKUaIp4mLVX17zLHsxJY
+4rg6puk1r7NwmeyDZzUnc9/GGZOdMc9XxdxeBux5QW5eSQkoN2XmfSe4npdiBWSMzAaiXtlLwd5
bN4URl87mUDzU82Tg5JMPzINEbsjwdmTqS05apK/5CHNTkseKQ7R5d+G47b39WEPoHDXINR1dK1l
dyTLzhgLDL4Z51KsFykdW+zmsQBzHfssqtdg0U5IENoMCqVTPlxLcSpsXWMJZWMDVoxen2nM1aOh
EitfwRgrrPMgU+jU55FDuAmYWlCSbRv3D4k6SF45Z+aaiitOXXAyEeehoCJxSUoNEj8CiWOHFTbe
ry8Fq7inSHkog3mc/9+3ssgAkxpypqkPq/q2ypvT//4o/UP+6te/rdp6Vl5+/YZIvOHsX6WIFThZ
YCdtVVLNa+4j9Xh+bZy10VaJ/bsYlBqhzcdbHpn1QzooAU22QHE42WRrQtEsFCizdbF4AtZKKeHX
gh3nYvxKhDwgazV4sELE/o/6Qsto4BSfJoPBkssfeWt8J5cpEKRd1KbZtpz8h7IZ9gnUgzPvIfLE
EvBLrEGTi7oV9CIsVHJZArMPNhPmogupatUm7cIEAcy3pjGPZaJqIGxL6O/zeleJBX0GHQgXQElS
6wB7eJdrbbGNy/IVLXVLJWF4jTNpnY1+fxSh3DuDSe5mwkGLfY1yDGq13U4p91ABlD2WQ7elr5+D
i4zwDOCQtCI+kYzIoZWcaUjdC7IjMRq5ZcFZT2bLlMU5rCBlX0d+ws46ecyyot4KSXEfZYQZsZ+R
66Oyg1RG7mDWPbcFgVWYLqYEkpAkt2cdqAxmwgHNSVPvqUmRTjmDhm3TXvMEfHQcqRJ1p6D7W2tw
0PnfggmhXSdG8UNpkU26lj5bBeEPkYE/0UeWmnl1AGV8Ae0QHCBmy5OuIs+zlDF6BPFw6gdE8SGV
w40UNJZHF39XQfHYQHvewnnk6DMENmYrWu6ijqRvYhWGBrgaosHcGobSnLqZHVTQtCdFlInZnC0Y
ACN20Ia2GtUHrbuj0oHHMU/4eeVyRwEQKrlouUO6bjmRktE3fU9Ewz4jqFjBz/b6MBh3eYP2Iwrp
NlcLjWDSqOXlPUxz3ZK7bZIz2FFrraqUVJ6uCWl9lUmwIbpFXnUCz39Sll9zqBjbMjQfy3KgMlHS
xa0mWtPxIkPqQy3eq6NG+EmNEVXWM2IQsELEw7ojPYYzHhE5c/ETK9qTNkyfXYjdwIjUg2Zoe3pv
NoUhipEkOC2VpWdkeYScd/mNQayd1Eny2UGnRAqEs3rVz6YQdZcughoiY53GoxXbijjnKJ993dal
wdjlpKQJRoYVje6WV6NH5VHpjSOB6oOjGSlFMw7kbt1m5h4GP3naDabgntihXUUyuTdovA2Gf7YD
96XsC7FoOINY8gFwweyMiawcY780t4nSa6fCp8Meh8emUv0Teih5U8uxeDYkP9/klZK7M90eFC4Y
QFvSEx4l6pC2Jmn9IxXYzh4ETXhUgCf3Ahs4M8jGa6vSWq+FNrpVqgA9EaPfrbOqCTS5kd2R7KBK
Ngo2wCFAJ4tG+U7yOVCpPGFoqv36aeAYA2Y9qZ+Ik2KEa1H5FBCHiTWgy5/aiiZSOerpE4y6hEoB
fWGxLtM15cv4CQRlupanOnz6RUOXpCR4wjCQrVs2qfcxR0SAsdG8MzFRkG9K4468qljDfa/PBBZs
CFuQqXAjjzKxUqIQ4H/jcJZPZNCLmzF66eB14Amht+5bAq3FSjiHMRy7SG+Gkx+o/alto4Fo9VI5
dCF9zOXP22poN6WV9fSpDO3YSO0eMrUrdbr51CbmvR3QRebzBwmhkU0CLzURkL2bzAxe47nFABki
+VaDxrD1kfBTPV/s3APJ4U2XUVvvuRHCWEg2WrdP+pXTNqprAP69rgLTojdai9J0RK3P2Y9AWWwZ
2bswzQdRlIpzrMdwJ8rTMChQ7qrEOOOQIAxdP+QBxve4Sh8zjemYDjCWJ99iPutzdFFcvw+yZZ8M
ss9CREdQLVFKqOQuLCLHFv9GTQFc2NRRqKMLMPqjpvZ0TwYfIMrcglutu8c2iPeYVmenaga6NVpy
JnjN7TBseeOi+fJnJvm+p588KunBB2K1xv3mV4YOgDRiZ8d2ikWgfcvFYnZpsi0Il/rL9GMKbqDc
l1k7SEmC0LMOo3lOHFGJ5SPyl3MtXZI1acU4QJbdWt43h6pmadDDiq6f7swBQiyEYCUCAZkqT6iA
Jo0SnfAQ8gustBcZVSZJYZquH2M2mxyaiONRpm4PsYh4EUrAD0YRH+h87ZsaTorqm7gYzAhodlqP
LsNP48IehH6sELHO26GPKJ4bBJHkE1mmqkGIqJaGmtvpOmf6cfG5sA+BBMrJATIIW797o0vVOZhG
orYoijFtzw5k8cnjKCQH0dM89/NjQBkBojTallyBTNGEQ7hWyDXoLNHykMQRiqio9P5TppKgXidd
RR7rSE2ANzmTntnOZ2OGqVbOR1OUklNj6ttp6NRDGvXs8wzD9NQe+3EXQZ9LxQlG6OJ11OQHuoII
VRXlWYjL7ymt7yFCZkYWnOmSZvmoScoCKAUu1uCGaJi13DTQKFoW1Gq7Oj6IfkNRIJ4IYLeGB4QW
o8F0DN4l81j7/c2kh/kazvBzMdIfmUQL3mqXE0E0qsOeeFXFkY2HVu0AJoQ0bLpSzjwh7EVm/e4w
Ii8D1tsDRjGL6sDO7BTMfr/tGG+01hOScMLixrFOQm0EdmS0Rq8dVZh8dU/GkEos/dR2W04muMcN
od4ME0q8IngVRGuxh6eNM3XVeRozloZaUl3W0BdZ5hgUKuZS/HFroz5ZskAMTJPG27wyU8dPlAqS
3sIp1wOvM3G/VWV9aRROwD0bAjvrhoV5EmJkHkd6sb54YGczMRj7g2G0GJrTmnRL/eHXwZFPclVn
uuCE1ewa+IspF6Ag6DUHTap+EfQa2n+npRssc92WTPajZiDHTfNe3yQi5+hKlFGGC8FpzuTy0IAH
Iq5gIqYFCiQqD4sqIWK89ZChG8cD9KQEfuolM1nToqzvLb0lQkVrXTWOzxhbqZKkgb5WKrXbwbzn
LNQGqbQPik7azz39QXJEKYQuf/brS798h+8eWZpWTxSrs0azMzxZbq03bqAZ4h4Zmyms4QxvVRx4
O2WcxH20/MWv7+ScNj9QhqUi3uIoPJpwbC9962gQQEkEY5x6i0mZ5vWlfxmQu98Cu9pFtnTOX8y3
/tM6SLQLQ3j7EESWwi6c7CeOC+qlYiCom+EC7tl/VzBGDpemciy0hIB0lrjRdQNy0FpJrwE+eyd2
RTd18o3+yR88FFedH0VGL3HeAIj0JMM6Ps2vRgzoao3ITjvn1gpmT303DtF2PgriVnCfQDHhw2NX
Mj/gB7NutAjFD2PHKqWslWvyoRt4HO2Z2A9ntKvEzr/KG8ZRqzoa5QN56PoleFIzt1kwmkcmhCUu
Z4GCkXC8l5rNBIhHtjto79DDjyijMddTtmaYWaYTlZwY0m1MApiDFEZ+rD7AZnVulh5N4yYIn7x1
xHlb5Z60a6Q91JiGr2qHsKSlFflOzvB4UpFp1evSK50quWVXdt0qeR3EwSBXZO644CHBavYUPwlv
SAkoJWF72BROp22UJ2Ai8l4WYfBh9Ppuj8rd8mKGqgsdRDXcgGbiqt8TophtU/yPb/17BuHsEtq4
hvfStFY/R2d4LkeP7I9b9yRt4YggtT0KGNcIpruyqiEhcjhxShvkIv0JDBcJ8CkqjFV+h7mCmkS4
xQQ6QTTvN31r++1pfmgGm9yknH4ODR/KlatUI7NvTXzndXCxvxRbmj1CvKG7hfMYw/MKzuEhe5Ie
tFs+rFX90sluisL3qHoAB/vOG+lDXMWLcZMnW2bgCDuRcV3ZL52HN2CmNgyZ6JDtzSOFYw6St3iX
jssICDhxTG7wTMOu3+bf9bF6FS6jl6LQd7LdvFH3d4STm/CY8WaeMS0jqKGa/Nmw5X2vbWp/J+kL
AiJCZJvs9eShZo17ww7xzAScKbui3EiRM6gOSoyWRfVkQT5Z0TUDMQrXQtnFd1Ncd5xkR8+gyMyj
ane3apufOIejJYClJHrhU7roqm3uCA66oLabg7yKveA63gUnPmlOtDPudX7Wop0eADO3n6WLfPZ3
7E0TQlKfWxJnvut9Bp0G86S91Fa3AYloKEFfSTF6qfc+ZcDnbqvawmO0inN0bKvWDcMtapLwNL6n
Xn00zqXzjt20OShOuUGVW9mEZz8nbxhCrsYFjUvxoq4KatHBRk22UbAJzXX7E/+Q4oR4oqlWiBBP
onJuXWlP0Wd4YypTPujzLYJ6FOAO1e8UWd4J9KmIUtPNr9aHlqxhnN+FNS0T0rtu7d4ckDu40kfz
Ji5Zh2trIxyrnditUYFi619DPN6Z1wVR+KmvCrt2uofsujh6kOLOK9FNrungCjdqRXHLLaUcJN4g
qn02L/E7kVHVxnC0ywz64bkkDvnKOXH+wYffpm52EK/KxbqE8Y4ymL+bKSCf+IQ4rBPlbq6aD0G1
W4ftRr6hTaR7oVc86C/D1njzD/U+cHK3/Gm2ob+OP3CFT93KyvYG3RN++QpCLGQAv3Dp0+074zG9
EBUZbXthld6p27+IyhrsuQrVFZen3bgkDiBGRlo3/ATikZiluGNJXBlf6DinCQPMaUBaQxYDM9AN
z0LFWsOgIa8V9rOFNM/W2HtmK1/Z8cmvyqfwXTDwGq2bT06s46adVkv4oMvBL9w0rnQOUR87WN31
fXeIam42gykHasXStGgfVuZDeYFbYBakadHb2cMoJskYATTyOn3TeP5dLSHZrcX6EUHkCGvqKtN3
fIzv6LkFSsGrNHOwvkvHycV4p7r0TNs1s+5ncDKPJbGftrhpD8J1PFuH+UGgicqO4WgdAu3ofwMd
iQ/CllMiPgzlxopIdkv+ot2Ms/EaXFkSXo2d8iUcGpfnL+ZQT8EA4AnJS279BEtgXEUoRdfig7XB
zLAOX/WfYI9MPKD5upJfJQr9WIcZqvRIXYn0zVXk0Mi1vCZAp7BGACwqNmBS81qDlv4RYet48ZvI
LX2UdtJD1b3Hh+wZxgpVOyiupLa0a05tyGQWvzaX84DnFg2EWzEfioMDzwqSxC6btvGP1T5BijNt
bWDJVI8j17LYRuwAMBjTIepau3vNoGC5tJTQVBiM851wpAWLynqyFcQyNEDc+RLmjiiv8k0A/G0N
rBtp9kWZVvK2fbKOkuiUe0yQmrGqnPGgOxaPifQgvCQbMDe0Vc/Rd3CMC9v8Evudzpx6JvQF7UJn
G5mDTphNkPqZu+2eHmfGW6zuZDxOw1rO1+MemW+4KU75q/XCHl06VMLKMAg4tYV36vzIcf0v7YS/
WT4nKhTQGT3Lqv2AgcqfheKx9pkWbOGiX4P+oo/evIeq6jTrAAOQUx2DVf+RP8u36QVSrflB6Sf0
zD1JReoG2u4TdJzmk0cOqEG7Vz6ERz7dreT5oc0HZgwPfBDACiMCeW5J6FrWJR5WnbSTaaO1lDW5
SzzTK+VZjDzd3Iw7LTlAxXQlZ0ak8dK6kGQtSADhSv/yySsEK7fWQcWJtnHsf1qCKKl9ydSCnPyp
QTC47u/C68wn3W/wv2cPJjGl9Js2+fRIcmu+912Ls/+qOoSu+qFal47gWJQt05pQrU9/pwhrK9p2
j7HmQpxo7pi38S+25Frh2eLD22NQnDaghYLSHR607qCHDm4M+WD8FIxt8uMIPTzSk9cuYFUU4Tqx
34jW2lN9GZDJf+RoLjcCTo8zgfJIalDWGiiTCSnd8GAScumYLuSjen5ghDXnrNxJuR2KaxpWyB+6
PfhCEytS7smP/HtDWMGDoPo0PY793ki2i7YywfW/oo+kh1sl35qax5k90i/sFOLirqvHtrUb88ZB
UuiObNjK7/qxtUiSdX22oW9xtpMuTFDIn+ToTlEwf2weooccT6U3QKe/ds9J5ZBOyhNDu2YV2MbO
ZONSfhJcHbLoP2kPo4JPZcupGGWA7gYFgSgexTm2c6iQolPwbr7JRyaJ9Du+9G8GtTu33yhvxaHa
hV63b1/VxzJ1JjrCaEqvCvyHDtuUAjbLDTO73FSGa721mWOiKMr2hbKe8ofcsLEAhoT0PATztfgq
35ZIJ9ybaB5MtubfgbbB7pH/4O3K1G+8ZdML3kVsWKlOIBjaeSyMoF1X7dZ4qMkV8iiT3mBxdfvm
SrfTfwZIOR/nn+KgX4uXGG6CuwDhVqOXP+FBXSvtesSbd4QwVnKzsI7o64qHlbvEYLvAKKxRoKzT
O/u4Nn8PAFJTGj2O1PWeuU7MoZgHWL5gZGMKW5mPdNz88lnrL8I5u+KUGaGq8Jhx6kAq+oHYc/5m
YaswRuwDthIr09+Lz+hWrg2nDk8gjpBe+8l0GwTT1BXnNYDDIzr6+Gna+uxRPxj4gtenHvtWDD82
BfP8Lars+rs7kArOI8PyhKoOQf4TofWC57vsW+zsAryttrVt4aVbYq2O5qHEC2ayC14bx/CBnUPw
xjOT7vvCK7HAwJ0RV+VVn70y3i5+2wQF+4awHh9rDKNN87STQQj7nro6dQqVaFmk/FtCceh4llfa
v8GbxITFjiq2MZbk+8R00idfsufi61V4K8c3sbiA6ateqDoHZHpu2UFFDhIFhNRsz8YalETlmI9d
uQGAlF5asvXY+wBy+eJmsKombOM50OwIRjtmt/EO+qd/swy79gjJo8r+NYGRvWFooTspqfZ8rmn5
batn0eU2+o8+kqKB9W4fsvGTtxSCTdkN7zygBcrxLbGKl8BBZGsyf3rpLj0U7725CvbpLTiBbSws
9koA9+JvCgGP6gf9GQ6ibFjNDTYZ64BiGWAMYnEvOuePXLZ0Ft+IbLtRzOBlcUdxRnjF60MiLntx
cV/Y3FxAqG/U7jgopN+Nv0dAsnTZb7CIK8hlHoqq9mQ+Y9j9iH9qN6altys36qd/MDFr+pz52COv
iqP1iJeRul55GLysWYOr3IRfWUwPi/OQ264inqPaizesUYyX7oVSAet190Lpo63WNcYWW7aDB/VR
eM224qc4wXgjuHQlnBPmQ4SffOTtO8hV9bP+YdUagKfOa9K/hl3Y28SUf/r75jmo9zFi3p18EGzD
y7C5hXZF9o25E7fVqwWUFjrJMx/2DxJ6QVuBpWTxQSth++NWc6xLfWnviDmfTXJy8D8i/ORZRRG6
nQ4haeKb+IfZT0ptnRCrj4kCX7D67ktUllu2TeizWeXb5+4SKof0S3thdD5G776TuZZvj5Ft7Y0T
JDDxi94CogtrfiIVHrwKlFVm4zfhILoVRvmNRQyBzeyv72md2OGRYTU2m3jXeCEW+LN0XSabRSTG
Gc7YSedyOcSadBgc6nnBabpLLy9QS6TWpuxD0xbPOQtj9ZaiZV+PW/XEwOEmhRd5H35jfzUficGN
fuJb/8kiIFylbf6a36bMgU6iX3xn3BlX5igeCuOLrttBOUxejFH4NQHdQGjAlV82vraB3ZGQk6wo
3k7xOtyxI/a/UY5zXEd7G38Dx8rYGamkVK/CI/Yq8ZFZHi40dotjjAfmVpyKd+To1mGpbwp0fTbA
268hz9PKf06/GcP9C1voyUOPKV6iB6YjAJsClrMV7a7muXnWXptnpsfwUdxjJDhX2+GZs6t6zA/S
1tjvkou4MV5qnrYKQWmxZfJkstRe2Vvf+7fBpRvzXN4RqAn2hI7U69lKb6cXDuxkvjYHMjzkym62
Ii0/mn1Plsdo+qgvlUBZZk0mKlPGcDNfpnFv2f3J/xzG57jZCpmjiU6hcrZcoep3jVNC6Z/HBocP
hzhgUIQMvC4P0EiK3b788bea7BL9kLED6LZi5QYO/7BwtP10Kh+YBdEcWt7ExdZO/ah5sB2NlXhQ
NuQXpHc8xuEqoR6UP40aXqBdxEJJc+u0bJ/xEn7AYD2Fm3EjflWmkzQbJvBngYl8ES6sStc4lu/N
C3YKmYOndBHuERwxre15lDrVMRBBD1bqewtT2vv1XTLqPQ7U0rKbWSQroeaRRryPoektIPW2oK85
zBQaIonE+U0fisk++vXnYAKhVrUVQ8VK9o3Um5u4Zh3H8+QT14phSpnTFyFVIH22Gu8bOJvsiVrO
t4FJNrVK7ayKcZdE7L1QKaMQHbpzIsaVk+ZcT1j2WJ0nHoZh+RIju1l3dDbweM8KMrjmAIGY7dJY
/N8vo1kfgRXqTqKHqTcOOS1KlQ1lWqeVZ31b30Vj9QdL6MxuSduiCIs+YZOVAieVX1/0GTQrmDaa
CxQxERiTTFBHbB9C8xmRZe2GJRtzdI9YECk8q3hPUXJQop3mL1GLb0JyDqhYDCAuEQ1IWJ8B+ajy
l5yIoI7jJfvdvPi8Xy8ixRAtU2cDcGQPIHD+BmnPiWj6Vkr/6Le+zBY26DCPvcQ6aG85EPEfcyM6
VXbRK2crYZhZHseL0XSJM2O1oDJD48wvn9TmeVJRry7fR+ZITmfUfAlxfLPS8lqPzWML7Ig5kgCa
MX0f9JIS6vQ8lYLitKroUlnfSpNxTqYATpx8Ujh4Wr3/mEvq1fA5HBmytoTec2KpFVdO/YtPc2cz
tOZT2c0QjwPUQP4434dZfuB2sIEpVJ86UfllCkSKGX1n1+L4acqa4Fl+iKMvdH2lPjT52Ow6XFbM
M2m6qw22rsboDsCFTrWA6QQzxuT4Vef0YhCtl2A8mBnG0Uytcd/nbDKtnmIgCXm0gWbVsSz5c6Jo
vDFlIjUixBl2IPn4R5/nTvtRl1AJgQBL6GBEiaRsFzqx8zCwn+IK0JQgmev/8//zsv6QuCSBAPpv
oIuJeMnQdEvFncmL/gZ00cdUznvBrN1BhQ9RWGAKetYL2Y92TQb+P6ucWo29UpFZjOvp/veX/yff
ZXl1S1JEU6dDpP7GzTFGbWy1wqjJvht+/FG1xSagdBBTxQDtTNJCrVPtEvFK//11pd+DpkzetiQr
hmVqNLdUebmw/yDniA3BxvIo1XRaAJTVOMVq3YmM4TzpeOFnETV9Vh+x4R11aJYr2smcbAtlp1qD
9y+XsrzH/0Lq/LoUQ1ZU1bK4ot/ugJRo4oQ8tHZ9ESxCXAlgIYTvkFwnV3gISb+kP7kAYRi+I92z
/q751by22An3wfQvw8H4w7XIElpUxVQ12fr9WrTIl2ShiOiVE4+9QKX/FyuQTuV7iBfNF0z1X+6E
8qcBKGPxMLCYiLqq/3YnEjp2cwn70dVzyn3GkN2J4UAnyU6rm4ktWj5+Q2rfytIHGJNDz1+r1cjW
HjkALpPUU1I/RmIM4hIr7SqR2eurGj/kJ1tstziu6vrJRANSTihT24zbW3a0wCvIERyIEIdtIrO9
/P2m/umeyopiYJE1F+rVb+N6ClQSg5IAhjxQ9o0OHmalV8O/PDy/BunvI0eReXY0Ef6WYcj/PYhH
nM5Ta8m129faDTbNpc8MwIUUv1uemJISLKS9y1z24BgsvhnM3RhrR/wfZH0O6UUPGVFpU56Hg6+a
B+69U5rqt9UuzJLyLa3q4zwB0Cj1yhEb/yx24U9RZ/X27x+W/A96Fk+AIuuaLEKuJeZ2GSL/8TBa
mjpKgaxwHLDYmgZGAa2AmM+OVguBKSCH6ihzCczejdCexKWsbG7zOn0KJHKNwwTCiD5+B5b8bSY1
oZkwF5QAWsE8kC6SmfW/PCN/nDsUlcYdi5ch67/+/j8uV2ksvTAiLpeRte4kqDYYrohQgnohEZ6V
0FJfPP1vo7aPFWqXAQI4ajKr1BTbf7uWPz09ChO3qKKoRxj62xAIEJZIgjnVbqLRPTGqZLIX2sgU
UhOq5MoJNJ6ntqfFHtDGGMLs6+/37o+Pr0JgH5FYGnO4+Pu9w2/yv2NwRFBk15JMkbmPEIlOd5Oo
WUIlCAhYnjx8WeA1F0qM0svXmESC1YKTGbHJYWMfv/0FiDIj9l/DGP1ujYSCa3As0xJ2T8op22qx
90+3PvQ/4ETssVFSMI17b6EstQuG6u9v7I8Lo2KZusFqLKvmP+YlNKgMILF2G4DxHSV2XcEViGpt
O4KaaWO0xDMhOSmF8xjyy99f/U/rIiNsIZ4R0iIrv60J6uirnZqxJkwLp0egNDHMdFP7IXakwLjH
Wk6BZGj/5T3/adZSRYhJKnwfSHa/4eSSscv7KR1qdx65lwhu3nSzePv7O/u31/jtnREhLuMTZcAi
8jvOeu2oZvYvk+8fxyQPg8TtY1Qa/xiT5N8NtdzyUFTSVhloASwhUtbIANOK/DL+wgSp0UaruiN+
mQumJprx6IfT9JD61T6q+2Mv4g81ZckeppQulUHFIJzCt6gMtu2Sy9srjGSS0e9wSKiMLsCowHgs
I/9jAY6ZPiqNv39wv7Iv/3u2V0RRI8SPucdCsv/bmqJqZacIwILcAHH6qmUZX6lptpERQa1jML+A
ttI77m5aDuBuABrTNVnCPkrQsH+/lH/kXJpcCWnGbFbJJjF+n3Qq3RBN0LaVW+U/QkCzPZSpXxvg
PFV9uox16xNpBG1a2f/9df+5O0E1aSKsM3STWOhfn9B/TLxWILVznaSVO8+hbcg8kw0f9rooe/xo
TLq1/2/7oWXE//aZ8/5MzcA4rynq77tjgNXRPE0m7jCVxNQYZTZb2Zeyjp/+/s7++DqqLErcYGZz
dXnn//HOdM5wilUbBXkcwNR82RFIoyeq/V/2muY/t72KZPzH6/y22RKUVPcRjhQuSIpWsFQbzTen
fH0ljMgCpEKlr/iYRsWuIIeKebt8VeOdUQG5NpdaQ9/1W8FaNFdKtlHQY0lKKJLjpFA7DjOuOJ9M
/g7ywYCCrVIB3HQBNSPVGrHfl2LukLhLSromouiF7tNZJqIKP7gGBGzAuuaYHys7rWqCLRFFRRZm
h0GlQyf1RgGyVkUAX7SbsJg/8ZkLu2HJiBw4fWsavfyy++xN0j2MJIRfX+W4dsbknYhLjqe02pY8
cCs1XyUDpQTYxxJz09DaxQ4ZknTDx+iZQfg6ZLqIcBW6jjaqF5Lnf0BTm3ZCkAb0YZMa5iwZ21rT
XsStHM9nDs2V41NhLSwa4L2O3SZOEA+YY/gUzfMtiB7+PlKkPyxMbCgNjUdQRBmm/b5bStNZUDim
FW6cAQSQw+Hap/lFGeSrWVsfVCP6lTglF+w8z1YWnxsrVIE0DVj9D0WkeSS4XDGvv2hStZHC8j4L
6ZukKykrdVuvilR25imksFPpdiQGT3Wv59xcn7wRSXJGX/yqG/zVRnLB1kaXSg2fip7WqQAQVLE+
0mG4aq11mtvuKpOODmh/q8YwsoXMOtVVuFGxEbYqPxCn0Voh1yMc8HLGl0xWD3hJLnLbX7HMBfVX
POU7RZG+pkByfIF4e5VCh1LL7wQGOeVI6zHiY/fhMKtRlFJq2pCmjrgCzwLRS+KXrBIB0hjdNdSl
r18/1+uHpmguqG8B90OokJHztanljYrvarQFu1p8b+Le9UfmNEl9UeR8h8/CS6P8OIfyOQB0HySw
IcL6LszF8X9IO6/mtrWsTf+VrnOPHmRsTH2nLxghKlnBlO0bFG1JyHkj/vp5wO6ZsSmWOF/NxXEd
WwEgsMPaa73reel2gbkThl/DPvleh+V0IzEq0/1AeZR5c2u2zqtr2WTzRY3Drzl9STqX3i08vqe2
eOQMypjyabi6MELmmO9k0dJdaKkkn7BroXX/z8XEz6CW6vWIOhoMWRHU405CLl3aLnlIWN+bKHNf
IwTsSDJq5Cwqrz1pBoqgvtF7F+5l3s5P7sXQHRPchAvLwz09opBl6bq+zAoPHAjy9F2iKNHcqJat
BXq51ta6HcJ7damU/WFw5C88CJ+aGmVNGAqY+V1JNVEowVUvhwubmPbx1GFwQlNtG0cDqJina3sd
YNYW4jbjBbQMkO8qBVJZCi+Iy4Nrf6hx45mgEzp66jUOnK1Q6a/aVvUvbGqzC/npI4Jvy34mhMV/
p2dFOSai98cWvKz4ChEg29L/lynrIzeEpo7FEA/jdZ4iTjSKq3qmaci559zsXGTFKQa4qv3Lyq5T
2glIyw9f4P1NOIYpyJ9oLNHNZKm7KGfxAF5NtvLF6FI+SyR1iHOwtcxi2vitvaBlI/3vH04MzkcG
SAaL3Iaun5wNmkSWaUJPFYTW9k7qLqX3+gCDaoGb4nPV589pOyL9MSZgMcXh85H3MYI2591Uc0BC
O65lncSZSVfS3aTFtKMIyk30K62GcXwmW7eJ7Oqm17PHSUE89PlFz4wponZw145DYGSo9sknLpui
aIOuTb0iQfKJlrBMmsNkt0A/4nvLRyed0yM3HLLYeUBF/fr55Y8h4J+zzVQNPraumZqNjei8MvwW
RgRRinch9HRvsqRJbbFjdNiYwdEgRWr1Pk7th47mAMrb+G/lCmiLnuxEBcp/UMVL3RrP7fxlESX3
Y0MvfzkIMibFYRwfjfYWjN8uLmjRd+pLb+vjMsGNc+ggaLcsbv/kxvHM0Gjuzrhxmu5Dg25gjCVi
mvBBUF44HZwbGAZJP5vHRCRknVwqRCrsC+li+ZDANXDo8AicbWa1tw46b1rGOFFK9+XzF/MxYObj
QUw3gJzPi81p2GWWgDUVkaAE4te75QEzk2eQDCu11L4eH3niZ2tTdy6Mx49hpalyJDeOwToXPpkE
VkMSQ/pO4imYYI9p55lmch/Z6s3nH08790wtlXSXISAL6qdpXMKuIYr43V6QWw92xxm+YKKRcGOr
LL5XioHpp76JVWsjYAuYDatsbdBp1Y5XEaJAIFUWHLjJeVH8SyPrTLjEM9BU4nehqzYnwj/nxKBg
0RHHtP3W9AFNUfhkWANrgH8jI3nddt81P0bkE8OI0i4NNWveaU/n47z0ORaQMHaak2uzgUgXylHi
uRZwCZNGPzIgsBZUp2BdL/orCdNtQYMmuAZIJLkRsEsLVMVZcB/SBL/oO3/CZCy6PQJvhUYjoGBS
Gxq9x0OWQKxhJwii2bKUhJmm1ys64xCFlG2+8Zv8MTVpIh9mgswROoaVDw30dJPQJ5bOHW3PR5aB
Uom11QMvOn47QDwXdhLQJ5rISbWCg+v7H7KxdnUHkmEq1LkpPtiEwqhwnKIFWIl+ktdD+TYA91OK
zgPEheOCVh0APG/K+RhwYcDNk/TDgxXunJrRhGueDrgphuEaYmrmjb3yw4/Ry4XW2h53WY0arQKI
4lvtrsghkdA09Up3ztoomy+f38TZyYXlAOULV4f/f7KQZGZF8BAUqUdPJ5IqPraaaM/CkRcObWfy
jYxg1+bcy6Juk+v7cwTT7WbkZZWnXm9QdEKbKFqQHazTTYXfva09wzxAD867kYb1ELb6Te13N72Y
Lt3Ix0hlztBrlIkEyU+e/p83MsUqbcSgWT2tgXvR8sdqqLdNcEiy8Zs1t3I2Tfqzrqy7uRE+Ez//
+w+cp2CyoZtCVU8zckwDu0uw0yUp5r/Oz7tGX5bV/oXFWv94SCYJxspInYH0vX46a4cmybWpYMWw
E0oMLpz/RVqmqLOch2TUoDywZsWG9KLOdhe9ZJRDnl90aEz0Gop4QsMDJwdvcgl55/JdZLovGcwc
3cdsYEAe2GgInC4vw+dWG2woTE747pm0jLBrAcKvS1B2tjullzulLA88ymWu6zejenHVP/ucdAPW
HdgL8aFyk/KQHJvslzcO94rWgkROykNL2hQkpEBZk0Y/2/QnNp90SIKr6olI7WoX5QhgPh8YzjwD
TpcDXhRFXlMzMCc52efcVgfwFFSJR5MxXTqA/gXgBwiUFdTKCO0XTVKFbL6ERBOEBA+uaLaq+O4I
8xn7+ZviDZ9B5B1Z5zWESzEbJKjpECsH/uhcDWX7YN1arn87Sv1ZDCQzSgaDapQHUyZ715BP+OAe
sBW7KQHVY4hLL1P9vRYWNjYK6lriJVLVpCDd50mrHg1oTaUbzeDht6ig2B6KzFgXun1Dj/Fjh8nj
onTq67A1wFuoGyr8K99xAJ7aL3nEMZdhj+VPN6hgLfWbkOGwSKwI1s6P4/87dobnJ0+5xAQJzuLP
WL20q5pn371DhpX1j96+09C+9ps5pZCxs1X1Lge2JJJu11PkXM0Tou579EHh6FkaJuhD/NPmSceu
9hzX+SEO6l9t2FxNqvmszBbHsmfBrjCggsXxZTLrnrDUXSZ1+Cv+qbkgR9oQUYI9fqHDyytgkSUz
Z8pJbZTRiv3aMbhEaTXLzkD3OK/FhsOXVAj44KXw90o7OgmK4FE21LMc5cI2cC7A0FSTYyQN3u58
jPtzVUyddogjACKeIrWFNuSPweDv1HitBdXXoh4PaolWx08f8HW9cMbRz2xBGovhHDRTrDVO431d
Y1abtG97k6+9gmv7Bux/72jhunLzp7j80WqGZ3jjmz03llkId8JvauHc4Id8EJ18yiuAeqKk6lfO
maptg6sw6Yt8Q76HlipXPmH6e/X5XD23upLT0mzifeKxD8fuDtrqUAdF4fUxijYnv6pa8jtZ/1Qn
+dVUJju1dzZGSIcWKs0x5+bQkSx6tX1KJeoIJ6R1JrxPnelXPJjfMqG+TrDgYvFVy8ZD0qgXzlRn
X6+mUZakFsOZ7nT3NRU3jmrRFB7tdHeV3deIhvYBvq+qGj0EBFt5OqzHONiOwrroK3QmsObac+ZZ
1yyXtfrPscWS18vGrBhbmKcsdUazNpg3zJqtVawsJX6is34XTuprmaqv5Kk3ENu2ee/fWXr7RGv+
IpECGTPwaUPNbz9/k+cOu9wcxxmDGIyT28mqm/m1CXCeNznJ4hu4sc04Wd9ii+UyCPEWtK0bNSe3
FFjWnR24O3MI9hfu4My5ijejuoawOWCJ0zCwdDB4y3KyS9XYPc3vp7ddL2iAmMtvpts9qWqyLzL7
ZkjEXUQ/GTqPIja+xc30KvEFV3LzWw5kHxPlHT3FF2bnme1YM1DVuIbJnvShOt/Bt8wn8tAooVvO
1cWbZVXPacMAioLqQbT5pWLwucFiYLOlW5qOuuV0IWJk+IXe4AhHdmBTB6jh4ZksIK9iTBo+xeHI
Pw4XpvP8jk92Xur1qmUYVKBN3Z1XqN8yDuXUD7Xqk7yiY/llQsc40BvuyNugyC8lvp1zb/v3a52M
N1eJk9g050SZCx+rifDWizVIXZxwtOhQDQUANoGs0TS2oVrdTWXh0IQjrsXoMmntFS3rzzPRNzOd
TUA9ry7HK7UwXwDVZ1TycScBt5RO21LD9a7H17ZRymdaYkMQ+oYkWQtF4tq5Ltv6+Ug+RqKZUX6E
zVfiqqp5o0FcaHVgV+Lpqgm1qyp31nnR3Y/Ra6A7a7fJUdI5O0EPNikXfSg8WeB6XbnXZd3duRnQ
F2Xc1lNzp/TVcwLAp1VoNaUBNO1us268Mlq61Kr2PY7lczd78wX5HdbbYJT86clKqZToLpZGBU3a
y8gBYZMO06L8iTV7wvGsMHHuznz1G1Y235PG9mqQZcpojEtA2u6w6lRMcgyINJuKfrQj4dLlo2xM
VJJ045k7G02QEwfVJhtQSqvZoUSaRWaxwQdLXk/BmMJCzdlH7Aonn4IRCF5gaxqTDhQpiHbMYDpB
KbVs46BHuCl72HSAovoxxiCiTR7bjCDRcE3AIKma8itm6j6yRFgJ1l04OOEWshCScTLYC0wYvvkV
OuvYNbY5tkBCKR/A6NGjw6ifRP4A6nxllMRjjjpcNTlboQU1LqFfuMM7yE3eXNqDnKh5Fr64tkT9
1kXFQ1DnD0oj0VL4aJ5MWtqLX43QXvSUvsU8KfbxcAXLcOHY4G4pHLw4wJH8kiZvIMVuiCUjvyvx
b1VMrVrAAUZobaRyNQ+Jwa4e3NG5FvZIEyk3Oa8DQNK36Fu3RgL30A9v+qj9VjjBsMrbcfv5cnl2
/miOo7E4GMhWTg6sdtVUcrRZkPTGX9U2K3LYfxlLHC9QCZmjvW4n95qPeGEdPBekkP/g9IqYAq3S
yWWtcIShEox0kVH+waT8Lk8y8vn5hZXo7HZkEWFS4STlDPjmz6XIRBwEvN7FEHN0vbZv6YmCBJ/R
rUs2pUBOtyij8MGt9dsIW5xKuxwpnFvx2VQdm2dMFvb04OiWWZWVvUVFgR6OtEJx2qJ/7xX7hn++
QyjAoU8s/GB6ZPFfhxGKV5CIN2oNIFmQfGwx5JGy/pLoWGoJ+9rPdCpYFrBkHyOaHnLmItNypmDj
e0GavxaBfGzDYAdX/NodO2AKuE11Ft6ibU42P8AoJKCBOOvb1VjYz0YLBg7r3GU7zjXCVFnqNbTS
cJw7ndTxYOSTl08Y7oTOUnOduyxUEfK/6k2CMKejAR9frwV22Y9V+VCLAg27SdOAKqfD/DYLyGD0
fw3JSsT2nqNUktlAG0bwWfFDDW8Jci+RyA9f6REuzBW7kHXDgKO30oKIRE0X3wqCVLwKYnAKZKGa
zJErPe4CsgxgHDUQwqkfbbH8wIUAgbpMyzcaqQCTqrC5hw4sP8KIPjCxNJDmM67I1WZE8++UMgDv
4NKhrcGhoPbodPauUWmiTGtcUgd6bLt4j30w9I1sFonT8xn5XGDGCn4+B8/tl7bBEd1F78ZQnefo
b/tlpDYWpshdDv2QGpP+NbPT67FXt4mGXc3/16VOj2hdCW+4APnohQ4kxRy+cE6OHUzispfKhY91
Nkq2OVehS0GOxnHuz8+lVnpZVGbN50q8JsRNL8jXIV7tc9wea+N3LcBejE52cMMXPua5qIcsDSkp
Qi3OYSchsl0jK8hTlpeBsi8E9Cyj5UXKOyd0r7WS98vfP3+w569okcmfjU0/ZBuAU6NugWPo1XFN
A1j9DFXmoPnjbDH9JtlDoDqtP7/kcek4jbNmfSy5TtTKzqn4Z2pKqP44KHjxkIZLE5PDDo0jzZYu
RqNqvZik/dTAZsILrk+fhHiuEiiO9UiMUPdzqa+gx1w+KGxUDc2u9Jlmkog0mrbuiLTBUgqoEziP
OJl1jZ+wR6LLpyluurJLx15O9YR5bymXjmC+9XSl4TVAbvu6g6O7Yq5cRxF8KYq3zVLzn+qUxjgJ
Ey5zDa/I9K+DW33JlXxc+GRiETSvQhlCE3aVZKXjn0ButqfreO4+rxqgSQgAMQkrlpw+8yUc/++x
gDphAcf7/KmeHbWMWYNSEKVpNKh/jtp+8PFKC93M66vyLR33LrSRxJ+uwNfd6eZatquYfsfpUiLz
3ACCB0Qik4Su+eFk0HTKGJa6nXkQqt/iidfnTs1hTOUhmzUYQ10+wP15/vzDntv9qTyheFfnP47R
9W8rj+rivo3JYeYlbCEFuJqli05r3vrrwtrFQsNcuXqe45PPr3tuxfvtuqfn53gy066w1IzG5mEr
UsZYLJq7Xtde6qK7+/xa7pkMNS7ENiIxjqWsCiepctkLDD0wZfKMPH4chq5fRcjWA7Kxep1KbFzK
dwszN6pP03ZUQ3rZBcwM8oYaL9r3G2dhNZ4RvKYF9CPbHu7jwHiAVTlkPoBTAzdryI2vgU0vVmMC
y/Ot7zEaybWuI8sbsN1rYAyGMeAca/oqW5AmU/LE2gi7F/LUJsyviGlpi6bbpKFbG+e2l2NziS1i
Fdsn2u7cu6SgG6lSOG9o4K8XnLxIGBfE+kr+jM1GQ0sIeWdf2wadhcedbHDTwxgSKdU6t/rv3WT2
mMBx7NGktUXudYfTOiTnHvglniZswRLGRLIMdBjCiTE8mGm4m+NmvNNfBBHx0DA2sFRYB+HwYgYT
NljyOS7aO+weyrWTKNdDYq178LOREr4rUz2urVDu8JiVd1Yd4hZF8ysOvRe2mHOTxp0NqCk8MFtP
RZ1pWjboLkvy6iWnq8J46cBRSNV8sUrrmoLvi8Si7MJKr58bvC6aDLohHErFp+OJ82WAbyELhJ06
dzrAe2S3vr7SmmUFCTea3aG0uQTXRK5n+zGWhpl/N0Rx7AVx9lS3lDVLnbJvhmuHHr/nfvkNvT3m
Vt00oyWSa1i88BJagOpgs9ZpRwuwZkGD+HxenOkUMOmxQOehs9yQqzyZF4EypmgqU5hHfrZBP0WH
u0rGe6i1OzPjU+G/VS4imvqUEf56ooSY7bkuwuyxIEMe0IiouHLbtazCMn/CVQ/9Fq1OW1wL6MSF
346lR7rvjI1vG8DjS4iXUsGAIlVna2gV39eoC73PP9RHx2/Qj4gGtDmYEqR/5hHz24rm2qPIpG6k
3qDH64qkOig18SwLu1vW+rDRXL9cFRno8EzXnkP4Cpzhc9p7A7xBZJ5so4RjANRKEYoL69A5IQai
bUpHc5TgfEjMBoM1lX7HYluK8KaN0oOSVg9hQWO0ZdKILPE4qeF4N9bwDPzxPhzkrUXpa9H5nDxl
4+z7TRbmbzLhRUGpR+aWvY24FTg9v6LNxTWmNah9TOX9wjNVz6ygaCOQCiBwo7BzWtVUYz+wSRtl
6LNrjJQS+v3akWXDV3c4P6MR4ekOUxFd9eHO7UEPFHEy3boq7IY+fFXHSr+ngEZ1O4UYZPizP2db
oXrTxkMwMV3G9Cf+kPm6z+U9dFS4JzgruiU5jtxmtlhRp6xiuKr4djLZRqjjlogeWawAVOaF46WJ
a+K2m3OWEsau0HHIMULywnPlC25KuAOgBqQvJUHRdTPX1H+jT/HxpamMEK2hq6zVqkR5qhiPwope
cmRIC6M1tUVfEisJRdwk7i+nZwm24/Y1sNSVbxHN5J2HkG1V2T8glr4FfrAbAthPQWytAqN4mPeT
zvmKDeaPOSiUqfHS1PWz1ravOrU+6uYvXaRrVP/5xYYqn0Ni/r7vrtxSUiAPr6HWd6sg6t9vfdW4
c9kNAjNOtmQLaUmvKyxTXOcBO2SOjxABWWI7mF+l9KZ05o6O6o+8GH9dGAvnhgKCNENFtMKh9rSq
NlJMSBtpZN4QFylYSGMB3vcxC5phy3mO5xO5D52pYOI5r1/02SSZdkFZciZooUFQoDO35h39NMGL
3XVVZXOA5ha8vj4t97YDYrhzK54NclLPHav1RB/pIoK1fGkWn1n9SZVQ0yGNS4R4mn3PqbG3fRbl
XtJiIlnmsWcWMMwcQPcro6K9qqAZ6UZYTxZzYJP5IfDQxvPLAt/nUIqtnsd3flvpV8Y4WwB2LhBC
fLlU66prB/8WWuYKw6TnSGAcSmyxJaohJqzrf+9i/+PX8D+Dt+LLv48Jzb/+i7//KkqMV4NQnvz1
X9u34u6QvTX/Nf/U//muf/35V37oP790dZCHP/6yzpHDjA/tWz0+vjVtKo+X4/Lzd/6/fvEfb8ff
8jyWb3//dXjlyQERplv5l/zrP1+6ev37r1ktaPw2VOcr/OfL80f4+6/bQ9McfoVt8yZlc+Yn3w6N
/PsvxXb/ySFbcEpDt0+JkrxU/3b8imP800KNY5CqobUHBQk7R17UMvz7L1P/J0Oe4BylNkdZBE1/
/aMp2uOXtH9S3eOMScHDnrvU7L/+90P44x3833fyj7zNvhRRLpu///qYK5qlidRONYtWFfU0W+Ua
I2zWUik9te7vCjz/qKZQ3CrJiIqCzmChXgpmzl1Rpx5IxZaWog/pvzQ3Oc8NGgChdeMbHSnS8isl
594kY937YXsh5vg4eUg12nOBmOIV3WknlYFAKv5Ul0npaSl2uzRcKs64L6fkgLPw/rfX/59n+/uz
PHMp2mJolZpXKfXD4bhzUs3FCrj0xiZ5T9Lk3Vei94ge6yT4+fmVPuYyNa5kCRI4jIEPb03SMdmE
1lB6ZLHctSuqimI/tOVkiC49vzOyHxKmGqsO8lXkRafltaBUM2yj+VQG9W6K2+pe4JFSkheEAY3J
XKUSaosrrZY4R43VxumcOwPDr0m/VOn7uApzJ5SUSO0Y6EtOkztOlwlFun3pcWLfqCS37XZ85OS/
15RxP5TDY2M6b34UXBhBZwI8rksbCWaV5HORyv8Z4CmaVRiOVjCElOQqVuWV7nTQpPrHSg6PdatA
1A9u4nzakx/wwbOCbzRrZIc988dkuxqE/RzbyYWD9PnbMucWuWMsfTp17bpo9TTMS0+aTYWho+Wx
Kc3iK/rLVCGxhr1t64p/iME9qTh5ySJ9GJOZZtN2T8IacQgGmGsHFxLtZ18TGXCWJ45HLC9/Pi78
PdoRZX2J2rOqvbLDd7huO4IoDry9yYxwSODo8jsF9UsKnDPJd17Vb9eeY4nfYnFBKNkpbVp6g2Xc
9yobchtAlAoGXF/qYT+oGASqMeAE2/4ZRV/zGqvnz6fmuUXg9zs4zeUkWVh0OXdApwZG886wt4f4
MBUKIBiWhM8vRmfWx6eN5kkIxqXjcrg61dYSkbNbFyVOEmq5cSrn2i6S916l0XBUO20DSWRbgRhO
o6+U3y1sxMGBp6J/tABUSBcxECn3a8HPjOl47fqMHQOC/dC7m7JR99htwIXv7gK1fTSN9rGINwM+
oYTW724UH2ytMeitGfZTunFxgiqDbWtn2PAV/J75+1t7nME5S70voO4YT+PoL8tCn5aNuAny6bqy
GaBJwjdZEkil0d7lE74IjgWqEP+7wu+a44QihfJomjZ2kLgRaqGXalG2CA3OAKqb3zphhODT1ACp
joe+GWiHAnYfGDu/GK6O1k05PglTkn+RzgyFCmcr0Ixgyg6Tq6wKvNE3Nk08AbSH8dG8Jm18SIEW
Jwa1ww7XJhMTiLLv1robv2dW+l5wiJ7Hk+4yhDXqSiA0Hgyr+SXmpXh+MoAk9GWoN5uyx3970H8p
DtU+tQtxGY3gYDu3TdP4i57PpQ221w/dM/4qa8tqVjXP87h4SBu4IUW5hVKXynIYs4PGNQnMUGyx
4vVuzS9AE69FWFyqLbRDPpzAeQWX8kXbyXABkgTNinRJZmoDDlUOr6UY8vWYFbvWZwGbH79vxe99
ktDBqTxbErtOpcje66xBpxC+o0+4hV9Bc9OYKfhqwh7s4DKRsjIHPqrSs/RYk7qHln4Xu2+DIKtg
iR4CFPuEPnGKBAcVl+6uCrEuwvxr4VMhW/hiehgMzCrYhF3RPboYMWXkfMOk4+fdxl0/4NDG7lIG
B5fK0wJbONCfr1U3XJtqepgvkU/9Y9jPAy1qN/P1MML9MXsBuUp6MCYVlyGeFMHP3VDauOOoe6VP
VwqH1aRIDlqcHTqH/gNj2FcYUHBEW4gieDBwJVmMtfYY45tpqpIxFVhy6QftQ5JBnHINiHIjXeQL
kyTGOi1uOnj3C9Je1yb2uijkxv3EHS3zUGJzGCnLpooPAOKVJbvjvR10b2LOEOkGL6uG6rGtkrvi
LdPW2hfLAfcjc3vHvLo53r2T8PkGrXuc9924wms6OuilgClZHXowSv2Ivy5aM6QH5KjJUwCsUPfz
UKbiwVRW7Tul1cjL+5kXa7ybiEB1a1YBRmjd3sAzcIM/aXOVxNC1ory+MQfurU3Dlj8o0iXvtl+X
GwyVB8aHgeEIDSTH4VhZwXs8T9wpYxzUSkqbWvDgyFxf+s583J6XEhGl77097N2UuVJ4LLfYbfb7
40lZU1iLUQZik4YLCRZAHOVcyNQdcYSJvRt/S7bj+NRMxITHZaubt3qkhst+YAiVgbkcBvCFsRz3
2vyiaDJTf8H37CJEkRMy4NZpH5dtEr6jc0c8q7L0yTqgEJd8derkgHWcV0XyhxXtupE50DFctCA5
UMGX6PagT7VsWW5PCDwIDTozHQTb4ze47TbAR4ILdHsxf1CpcFuDza0blPoXGlfx2Yfw3jAg9MPR
EuP1MMob2NYFmKCaVrXNVA/Xah0pqwRFp9rybNxJabe96llutx5qR8ciIBo2PeldmKxBtEGlfyuA
AGAIoO/tdJ5dNqzAecW0ZTsurZKZTpEyW9aaRJYiNVw0AK0XlZ+u/NvJCqybROHBlEJgYdMx4M1+
V+oN2P6w33HKvXIkq2hTzttkMfgL9F7RBnO0Z+ZWtI1tBZsrRSx12dxWI/havKTx+yrNp3D2HFCG
0l2nZfx1CDqKObkJ8yzlwaWauo7xiGdw8qzsftyrc77gOCCPwQuGiu/zdqBm6bsV2MjMeDQscVKC
dKNt6LXyVZRD+bJTtYfed6/HNt6k/Ywxs8Fg/vsVjfKldbPtkAW74+BHxYHmdWe0AOKV2ZMuj+Gs
kCcF8w5qvhnB35F2WdK/RO9DV6yLsX1rffrZrMJ+qnJ3vOr9+Epz4YhG2aQuwM/QoNb6zcYI6q9V
yxMJmmgjquxGugq19kr7abcw8f0pAVOInwoJPr3C/bnSV+rMVDICZVvZRcQLxHDYor1XOPjvReXM
ehzsuR0l2Dn0E1MJYx6avlwB3TcWbTzRWAwxk/YJL57AWKgqls+VJiStQu5VlNNmHMoKY00nXDKR
dWyFi9scwRWNGoTtYnyrhKSxkHVrZM9c+N2brWb5Oqt4SF0C9S3FOrEVA47DFhfrWMwxi4MgEnVr
K6HudXx3Rcoc6ib5npv7pm7vB+AvK5nVGDm7+iEJ6btOsIWHt1mtdNTXyzDltaNTOPCD1LKaaJs7
uOKZZK2OMZGpD7/c2OKQ5MbualQAVSWwRMt0xkdadFBbIecLeIIrM6Nc3M6xrN9iV9i+DWpGDVnM
fu3wysziMZf2Ph+YArQJP015/6DPa7ll302qBYS2YYoGvTH7akvaZXkdVoukKtbgd5Y+c1lfRuxt
ZWPtB0e8pQPTFh3mV7JwKma7MXYEEx6w1KzmVhT+j7eSrqQYbiqOBxuzpOZS8s4NM9CXSdBvZNve
BKC8VjLIn6VdRmvHp5Znx1m9NtkXV9Noo1oMbhpkl8xwAoOWubzKkRrdtHh2L/InXYoOgazN2l40
t/okfo1Z/6A5ov+Jlyy+ZfYuCEb7R7DGG2jTSKWnRmLedJ1Rehy+8Vvvo2+i6dTrzI37G0VQV41S
H1+SGO+1blvNZnhBNagr145gnuiBuSJ9CR0lLH5FpLXYakgA5uQrI23vAk21cThf6kP6NWIrXanR
xhmm6mqscEPAARAZGb5gDGga+4dZg5WJAh2+osKWrMCp6ljuJvZVHRq3aqM/5b0NqvDH8UwOl23R
5yChW2crGl/b4GBUL1PjJieptqgt/Ys11Dn4wuI+sWW0tRThlRhsITmhyI8/Jo5BYo/9X3ElZ+FY
AkkzyNovqtbxzQ5sSPzcr6kzXGN4UW3oWMFvQo7dOsfUDOCdfFV6+w7JCgV8XW4iA4ftocyuaair
mBTJo4tmxcr2og/ACc4hQz2wowKwU5alD2k3LOx15uPdrBHmWc4vObB9qG2vbWSfoHgo7mtDu/Ed
E5cypSaRHK9UbJpQ0JvfTAUO9whHZ6EEYM3jgIMJbohMfZv5P7qm12WJoFkr3DoGF3QrzI6n0mqx
X2cL6HTE+sgO4VHSzhxTCnPJ2E4jThHOGOFAgRtmUCfqqpVFz5kP7GJNHxzEcjDvzgiiV8Pzawxa
dqRh045NtxVufZ/0XbK0SPatcmmuNGR068aBjaR23XdqTThLTD0MQMTUC0Ng7UHH5talyumIEkK1
E4Jz6+J1o4KbbXpQeUGNY0FreYXiw6lkh8GNwh9XdqnOJq5UEbE7W2uK/7NrEoYTD3Vpzle3pdxK
C388yw7xMXV2zMF0e9zpaNvmkEk/mbQbbekPgYl165RsA/IELGc0qOX5o16Z8ASycBeJwPBaFyNP
doXtAOo9GPTw1kWob/jBV6gr2Wbsmp9ppQDIDDCDRvv0o0iluzZwz4QNBt6r2yRaQ1Ako2BrgsgW
0qbfKok2nN5szDS7W3tsQKDExWz1WC3QoRQrxx9Wqk5sMLXCE0NAgJgTpmuAnXONQTDNISXdXR3l
LTqUOT4gVgQ9rCf+QoyE6QphsoUr+GIs08O8Yf47u0SbC40mSUT8ExcMH+a6uaAc2WG2imNWQAjN
e4JO1C20SbkulIr9XSfOslVOZtBE1D5hEZy9zY9hK+o1pBG4ZGjNSyqxVvQ5zcSdLDd11n8ZXBu+
qeNusdflTg1eUK8sEmI8MKE8k8kQz7jCfmFNekHqdncMdeXccyJ0nDuaKN7rguAtQTKmLepCf5Mj
n7tWqwMmDHOkXPj6PgciauolXYi52m0jFVfPSPlusXawCPqLwUfVM+HmPP8HYgCQbR2/T3XrE8TH
MOhT/14BTLkAT0EU1APOyKp2oxPa1TmBRmYlK60SkaesDFHXN6EAB4HctIzqZWxiRNHhJjQZRBei
5XyX+craBwHiOzO4F1xFqvAa4/mw1c65lnZ+CqHAla2NnK9+E/+kN3FvxTWNRkZy0E2efz81nDg5
p5EujncVb0zG2LqknEhIz/Nwi/SL0w13k2M9ZQIvDzKH5Vyii+W6ExXWcPMUs6a9xT69LOFUF3jr
LnE0erLmYwiIkWcESBUt7mm60USD8S3AKKPDqd4xs01QiWHtR/n30USTz/kSTb5Gs+8xGxrMQlRU
yYR7CX/8O6SS8Ihi1rmcw9eI++CibHwM79lQ52OpLd0fuvQUE3xsRNXqOEKDFgQRrUM44eFvUWIX
UaPDO952K2xKdFqw7DROC51KP7yh3ttgglcUAdMlrucqbUjOE+I+LynZqUGYPRqZ26Ob0rzA6B+N
foSIRHDcOjx4InsOaJssit4VKsTruO0ek4q4J0uDXZAVt3bRcjJtuutJ1/fHd9BG+F/N4kLEu9zD
vK7mxXy2mM/Haji+mPZ4aDNo4WUdjbCTXKwFDVpRjqdkI528wVHuoLTOdsEkqyfmodbhrHu8Cb0p
Vu58tM3tDFwYFBaytHDGOayW8XTdWl8xVK0XSoHhDH1wdLsngMdGGLs5TlHjdZrIezrzNtit7tDl
ZMsk5zv+F3fnseU2snXpJ8JtuICZkgRo06dSUk6wUibhbcAE8PT9gaq/qyTdVVrdw56wqFQpSYKB
iHP22Wb91SugKOLxy1R/sB3yeoa52GWskcpK7n0gPSztDvXgvTajQIFrqAuCOI4MN32z1hadqMhc
x893hd+ub95Yz5zGZr2aJUBFxs+N1HzvHUx+a/4ldqLgvP5wBHle+11iSiQLPk+d26gE7zHU2SuN
B8juWNdb6sbKODE1QXRauePKf1g3jKGCYUDCgs5u4yrD2eBTxyLl8mgtjY5XyAuFBkUwvd7gUVm1
T1c0uY3Z6TrxqnkO4JlJe5nbM4Efzq3Zx5t+IUdn5J5em/qxpmQfDKYVJHlf4KtxApBt1Ef4MbUx
FutrRlxPJ8wK5l/EVhqU8d7Q1fZ61y4rOsbY/VvTQ469rnnPas/Njxst9DC2H+RrrmhA1o22QfI2
fuva8XHdStZvNVmGg1OLN4hwb5nxFXOZbSydfFsUFduMdjdb5g2mPfNuSfnYKwQxSu6eWKlH4T7n
Q/IVV7ClAlXpHDPmVD8yUsVweb0mJF/jsvlp/ZiOtmLKbIpN79wKDzDTXSXaK3A5SDJXqFo5SD6Y
3B0tGbrbCf17oGAf7q6zAatvXeLpcbqNInTSmrG8tJp8V03xiD45XCZF/gK3P0JmmnuIQaqtte06
wIAuGRNKa54yHdBrrD7NRCEz2qbvWAEfESfvsw2qgRRJg0OrHRn17A2KRHdd2teHlCmeAb+8xI68
JQZ6g10tFBbnVimWoGwZMDGwCJxJ3bsOcQRXYCF5LgjzhaLnwW6ZWHhxSgPe+5hxNyxwYw5rs8A7
gkpgGAyM1QQ4ew7qURYECayIh+WXbwQa3o640Y9gJ45Ye2tWpanIgdEwWJWAc+oKn2V78mHx7fai
mwm/yVmyq/tcnIy4p/Ujqm76AngYtN0UFAMhK4NB4Vca5ad+NG6u90Mf2XyFRArWKQ3VjJ2FUzrf
xILcPG9nXjnvQ+iJROl9hKtx8HpCoxgQcPtJ99kixnd3bbUjhJgEK54MMMaxpmebVUF+Jgt6be85
78c2fndiNm5RLGQ60xY5Xn7spuGxgNI2N6YV4H5EfWDY8TYZEW+uFbUAhb12WvEKlRWKnaFq8G1D
F73z1vORgQuuUdzXpcapmwK6VeIyabRHWcJu4MRUbxVkh7GJAacSvhBRsCRbEmYTNl2/XC3p0obQ
XUDKyJhIv1XJvh1GelC/94leS59QYvj77IhwvApxTtN2Bg2yDmEhcagmq54sokjemoTniNUwa8w+
9HFNrJBkiylE8a3qRuP22ntWixOkGXZdheQS9aSYdv18mbKJUyoaCJjoSY1k4PrmGiUVw21s2be2
Kt+vKI2m8aG7It21DbJ1R/e8vUj1rYABvq2AJq+HHaViHrQkL6WC1hjLSZImM8rT2f3mJp7k6+Q6
lhGG8EnmffdyWt6uxHS6SchRWgGxpgGN7iyuXe6jfi2okTeVf19npYtzbfo+r7OAxmeGlBjVR1s5
7wNKXt/zyUIARUit5D1r7suZIyRbQJSW+pNc+rtGo/WOapw150KwoXK8IWfQoAOm52vPXOG9tb2e
bblDGd27zvdWagQAAVYvKzRlCm7MyspdKsY7UIYNw+rVexwWYOyHGqmH/C8ZZ9ZQvnWYZ3qEA2se
jiTXswqbqg0euXfXau76QVd3p10jbPZmmjyQ2dJfv3Sr55faGsGTxETH6Iyl13zxGTASaXqDVPRz
JCi3G4YAUVy8umnj7azEioAcyFNbr41jU0lO7bGu4mK7rnqVP7Y5mVGaV3BXtpjvVvNn/Kkp7tz0
dvEfJoK6+QIiIngK+tDeMavTcIPfJ2Bg1JmHtCpPGR8N8d9R9xqagm7+FlkYfdhVE9Ke7/EwZ3Pz
52Hb+uWnpu1PcUN0Hc78ymNpiaoIS2KPk/ZrU2hOmIi7aKyPmt58XmIPo1OXXjfq5UXacXOsclfb
sF2OOzEX54ks+Bulj8PTrJcfynzEhEyoA175otH8cBHqsfETLXCB77apjrhymHGeGmqte5FLuKA7
qiPp4UputRfIn9ldVNtkaxe7QRG2oY/t7ZjjuqoVI8kM5uiFzoCbXhMPCFLbQoaFQdmQDepOppZ+
MTE+SsZkCXWPyVwTRSMkwem5GyznWJJaBY2bzJ3hrZrWHFLvg4BAJUq0CbLRXnuMH8FI4wz6o+cH
jZ5/LKF476dhDS6KJnNvi+q+mjx49tgFPzrt0IeVqXrSM5z+hNqrPwnUFcdsJNLBVO7p+hAZPBs+
19VonFgLRCZfH7DkPvXZTPmv+xpAR0Vy9Dg3D1gLOafrA8wY5yS4c6Y4rgmSb/j1RXVXpA5xKqMW
5J7FhzEm8IMEvJiMcW6YNu5BCNntSBk2dw5s8VAWxVepa+ZpKPXPVcNAochSI4D8RlDNZJSn6wPu
/p/9bvYD02pJJ/CSfz5cf5bhbx8kbf4lxdQKN06UfV1ln7B7tk/XZ7/80UJcjzlud0rrtjqjKsQH
ycdvWKsy/fT3AyHH5JP7mNaMbQSE06pUHjOiVeuoCYQ2DgeLUHPu/nZq0caxC1jpJY+tp3JKvHDy
h1BZimCEJL2U/Wyerg9kt1unDpcJopCKJPj7L0ikzoIiB9EwNMs4XR+A+80fz/BkgamP+Z8BUrli
kxjxcLem7b1PdiqngP4oc0N/rNssJhIcaDCJnGNSVe4lJ1PJcjrSXZEX0ThC79MKPSbhznqsEceU
Sm+edKdb1Ufq1jEGonHzIjsSfYs6LK0IpfbIivaqznoQhkZKZ6I3gZMlaeD7FRklhpAhrhd4Cj7O
/uoN4vUsqPWPAO3t/cRrXP+kJkHMJXHtu8mvvP0w8HZikssfF6tsHmcbCZFXg1Ncf+auTEl/cO5t
7U7lhO0siDrbjIinJf1s63Vxl0JWhvqMeWEygu4vdm5zEHGd5bDyp69PRZV8w6PZDBxXWrQAhoV7
Ic/G9Vv4x890R4ZjbH/yJhKF8iki19t0P2s6YbLKz9uzXWELV5Kc4qeEZ64P12dqTJ4AzpYNVqRU
X1JXp9gp3jMG7UHO2PB0/dH1Qc+Jzr0+a7qefCZMRRDql8XRZM5ggkmeRPLKG3zIR1a5WfcE8Bb2
7fwAUZ+MiPXBm+evHEe4ibtLRMjXvp66J6H1GOXX8wFf38Bcb2B3vTv7mbTJwc4ubSljll8UeFrV
hyDuFzEb/MSMyUtuBRF86tYduvwsUGqSiex325StZpe0a33aBXNvxKduvcVl2kF6xEUIfrhuHO30
oUyz4TTmjqfDsmW3KdaNpo5qyLWDv7fsNiNPMCeVrTGxRtTpKfeFMm8Tj6gSbzIJ/wobNyeawpJn
/l+Hgg6aXL7+KkeHup+V3t2Q9ck5x25kmy6IfMdF0ykiqq9ty2vPe3v1WBntbjhhCDmwr+XUGNen
0LpRdHlxFgBFEPAcpfbJxXbidH12fYjs7q8/pqIxw9L3ODmH4+w2M4kf+Oskjs2LTMlfz64/E/GH
KUYmAnrsc84p4HHEfPhZN2mNf4LXB6YmbFj78nU2uKypyxE9j/dNkn4qEgSsluqIEunmgxH3H8zc
5ZvHBmqe9SBnMQM8TPElSokIH4h5xcGruTS+AKRz4qNNy1MVhDamjf4l8ux95p5lph8gF7/6bfOC
89vHXFExGrN1mKhL6XzN7DSblPDxbH0Q2cR8LoVDumikZlVgGFLTwD3sV90kYX0cJSku0U1Psv2+
iM0meLeI8k0NwT07eeKYzCa+ry40MgOpn+PCsc4jFCyu/JSJ8ot0vC80JhthuLB5h/iLaqO32e62
ypWPVYyhSo2WF9Q0jLXkuH4A3Zz21GUet4RKrP2SU+tlM8XtgFkYVbL73CfTDpBli6M9IaQFCKpi
b2v9rWG5t6sVVd45r2lhfe4Wfkm3JO+e4pibBqQWCVCjIcqPcUM+lEi8ZxTSXyy3/2LhIirb1YUP
D/yYCg65KGnIZfdp0vLLYp2W1mQYZzLvdbC8F0tFM4v/y6Ws00/sQje5nnRHzWA85bbN3hyGe7Nt
sJZVA2mXJKSWGLwFFmnV4MMccHCmt8zixk33oNBpBFSz3WVxQMAZRb1n5qh+oDy2RiZarZ/Xj5Gs
jUBBjpJLkCqERCrq4jqvi/zeJI/igAfDg0F04+DSPl0RvcyP31coSF0bKjw8tjitb3uTfJ0xL7eZ
mF46n0gugcAlg26h9xENpLUVNDqmRt9iZygFpYsKtZ0Cy8nfUp+MVIpFsEN6Zij3SMurjTeCC8DZ
pWqESjAACxXQ3M3W0zYHu/X/oNS6En1/0r/5Ol0BtCafqaBl2L/wi+SyxPYgga+sWhyqmV6lMXTk
xAtyKWYkblN+odKLaGMKjrMSfGKFmnwGaoNZbvwkE4Gk6gagSI1NuXYG10sZAzPa2JlZ0zE2aWcp
eVZYWN6qzGHKLGguh4h+uxEwRuZ3x2IRDBk1oe4esAhqsAlI3+rMMULZfkaP9KYE2ZKo94EOinBh
u6bkz0gr1y4ONJZ/JyEZK6Hrt4sChxTDJ6wTzetF+wfpyo3NePaARA5dabwM0Im6nJZ1fUup8m6Q
9CzTIfa7nVLDnxzYzP/y2iicyWm3kQJDiv1FfCHtUZRA/cWhWSfeZUT/xQsZyYsAZtBMcVub86MD
W2RWxgs6yqM/Tae1C2MsSnJdjP0CMn/qCEbK/U1X+EdlA/n8+xVyfiOFIbHTXbFKeLDH+c28pepU
ldtOzrLxeJcJuoatJ+W0YRummZxXeK0y8m3joGaKfXhVUMbaKX9fyRwp/tsoq5iODIUX1nTEcA3e
rLWX8wrYn26Nl1FXvhVAhayJ0DYpyuIsea1lSnF7f6Ugxvrat69wYN/at+2nbHZdUt5oCq88DdqE
dwbBzs4tko050sibOURwZEeneFHnfH2XnpWYWzkyilNdQVKsjcCdlLRSjI9zmXxHhHRHFF3xuDZs
4DxvTjc9Fp1EDaE+mivImDrtURC5DsmjXhg9dtb8VKjk8O/X2rB+I8dysbEewQ7KxVb3N8Jqg60v
+TBDfkidXGzR6gZwVOl+V75Jt+5ktlxZUYSLgtGMZBHP5Q5LUvPWGO3QUXrNcQCi7LkplTFyrzNs
8umAWnKP7NvmEAbPWcrCLU9JDH7S+eOjHTEAboz6ski/DEd9eS8XJO0CVkrotHN4BZvjBMQCtey2
TN5iqUGEM8CrU766daBYpYBk2cTe39Gj6HBUNlZJ1WUCiFqZeWhc0DdghroDbnM4QoOsv58SBlO5
MeG8URefkKqw89C8l6igcQ0bts3MztNF7mtBkAXhvfx9UvBwnbcO2vcim5oQzEEz+ibIqv4rhhbr
lKEk2QIAIiimFA+T6m0ggWhbWvoefRUjL73ErZTc3sxy19FIGodTpX+g0AOvAvGxgeZys7togFxw
GPjUwu8fr1h7o9UkuefHpNG+1ybLp6piY1ejXzRGyr3IXhiM5DRYOrwyGUuILEiGKznttdJEx5+1
Tci4hOjOrDk2b6aVzacJ2tQ2L8SL4C+ZEJzievpiTwlmK7hP2sMNZifHZiUJOCnnROc7B6vTXuOS
+3x9q+0xrpPvyEIfh3x1SXHIEzQGHTLAoF6sSEDWIMMgn3qynGv54Q/LdVWk/7J5IlZ3DIwEHeHj
vPwzYzUe4JjYGu511vqR19PA5WfUcP43rT9XbkbTSqAajBxiqOp1eLcOzPD35ehYOQxtX/yBv/s7
49u3fA4JrEK5i9hbf3lLmHMQfEao3aEQ8ecG73bK5+MKfRcTeZXdfIxWxlk9jS8r9ar0irdIbz9a
nvjDtfkvmzvxHyBsSCQQm7u/Us+HdBgjp6rTQ5+g8FIDdxWGapkkF6iBzwxT/GtHqzYu4qvTMX9B
YHsjV3zDWflj8Cm2ciYIrYy8Z31In007mQOQsGibNuoPTFzf+u17xHLZWhnyWHRhlLUeAf84BCmw
bcbgU3JQ+Ro9zRQdZsVOHyXex5G5DrNp65fCcVGpdsgw9TMWwNPJ1e0uQBQM6pxe5jydggHzoAD+
hLs1VzQqLTFCtux0B85K6KiEmFcP/stGMpIM9KmkeaxqDSWnL49Trj6Uc1bv9AVWrFniOhDhE+9r
wn/x6YVM/dHsnrS86IIrJh5rKadPtxzM3NqB9PnBOAGsFR8bgVls0VZD0AxpQhgtgekwKz84pRk6
OOg7yYzYDquQdGZuoVnTLibN7pR13DZW26CWN4wlTH3tY9fIgiigEXDV1z/NBWRdzTqsmOOVKlqB
qXm+9pwwwNU5IxIzuR8dNuSlqp78BG5UbJXzrrS0o6+L+2qIEU7rw96xDlFWdIdaegDatcrC1umS
rbO0l9ZvmkeMGGhOc3arcu4VDp0p4TxpvbvevP+/KpqQMHhsP//rf+RCvymaPqbya13JtPqnmumv
f/WXmslz/oORO9ZewlyVcLgJ/x85k79qlgzUvfhw/tA6/S1ncv+jkz+Gwoi/4U62eBv/I2cy/2P7
+N8jq8AGew39+b+RM/2yd602ZzjfrN7PFr+OvIhfbkOTajwfRIIRTQwvBL6VurP7R2FU3UG0ag69
ekxuRZVRty/WsYob+nF9DlL8pAEppj950/1cnv54O3jP675tCLIFjXX3/8euALBlNmYDsdkSpreb
oSsRU/J1pK+n54XyEDVb6Pv9Rhubu8mfij/0Kz+LA/56eRsZBtsowuTrBvuPl/czh4LEdO1zp6LP
tQcELRRxkyQHnSc9wgzV6cvd2PQXKeBI/WPp/Bc11C/6lOuLs1RYK0I4OvvYL5+9Sybqo9ywz3k5
CXgdc7532MLKmS4g61LzWcvi81JuMBpg5J1l35ySYAbGJOdM2v3eAuVhIqlTL01y+VOV+HOR+OPN
GQ4pN5TkdA6/Hi1Tm6NW1Tr7XESyCzLaJqZacHpaeGelhME4SMiH5IzucDWGopyW+2KIi11OaFhR
a/OxwgFtUl747xftquX8uxy4vi/uBsSeAodlQvt+uWiqLrAbUql9ZihrQzKGNSR7yFRV5BPunMcf
bD3bWyYjNBwtpp0sRgESXjIi6KDEYXqTEYJqyTGEiz6f57l3Qw1jvC0TkuxON06+P+5sNXTkymMM
NeP1woQvNc4weL6RJ+I8DPVnHLqImM/tA6FD7Y7yrn6F7/FBy0xyrPPmnpssv/GNaqf3mfHg6FBx
AWhOgz8/DHH0Liu7e4hqjRKU3fmYZMCXjvlRNyv/D7LcX+Q+69Vy6MfxEfAM3K5+i8/MDJieRRzZ
Z/wf9TDGDGOHfL3f5VzGjaRc3yyqzbZpjT04qPHXOkpIWP5/fCMYAAiclGyDG+oXzVOcWTqkScyU
hNdPp0FPbko9sh6XQeEb2j+R+7UXzSzPdmQfGb0ee09Tz/++dNaq7OeV4+ho5W2xWkR4vwUKpH3T
aZBe7PMIUqCRhOtWyxYQ6Ejc572dZtiPNH/a3n4uen5cf3Z8Y/0e8Ae9+g/8Y3/Rx8x2e7OwzxZc
QoWBy06D1FnH3j26JA1LPH0Bq84YEMK1zBf3Rsd8C5q09dIRAPPvn/8Xk4wfb4aQF4NyERziN99J
ss4MMFnDOq+hF3U+WRfL70nAXVB8FQS5e/NX4WoUUhX+gkU6jYQ7VTeGqvHxWKqUIWRjkKUDb0zO
Qpwmby6CtaHFslQc6zmDw9Dl0RGf20vZyZmqiM3bwO6B2234A2Jg/r5zOzoSWUTIbJ7oun6pwSOy
KaLIye3zZM/1ucLG4a7DS5MenmQWlembNvK9CzYs2rYFnT8WUgxBBBHYQurwCE61gaFM0TXkVUjE
DaFIU0ewcZMA0k3WGXagdltIVAp64sNXgAONXgQGxkyOWuFi0NY7awp6A2Gb1NfuD9vvzxrgH1+V
jVu37a/LFTjtl2Ox8B1iAxrWTS7ag9LAK3WdtzuRJ3Vux09DrOrg35eHsQrvfr0/EFt7IL5rQKX4
RZinGuyvO7e1zqnwFfYB8XwP4e/eaMAZfdH5oV96GDsWlne+PngmMXLf4JSVfziUjZ/PHg56m+Q8
SJI2FYr7+53aJAgx27bRTn2Ua2Fq6E924Rd71yEdKVGp2ptTpodoNJxNGWvWjSklJ6FEsOeZctj7
BazVuIufKnrmPxzaYgUw/75K63tDVu7qFH3c0ohLf6mfmnyxaVZxamMitHW0wg0M0WfbfGTkhHsu
HhIDDAHe2w0CaHk24LM39Fd367kST4UZmK2rY6Jn4cdAjO/GUelBjLEVGn57ziPh7zsMOTdVJdyD
mrzApyr7QftVJv8wmxlYmHN0VsYgLgoU9cbPWgMeqdMe5t7zd7jLPuixh/yH+XNFGkTfkYUoM0/f
q0TXCVij7svxSt2XuQphpZcB5VG+m5fU3GVZDb149A9M6fX76ZCCLvzBZ4qv8OeVhr+g43KGc+P6
mEuv7is/r+7KAxxTpWXDzDeKrRTOB31h3g50p4V4l95ZisavaAed2Ltebhbe+7Z2nGxLhUarH3X5
dMJadTq1Olq91GNYodctqRLWjP4YicR1oJj2UxZSdr2Wdnlcsnxi7dgYzzXKOs2ZY50Ir31Qk57u
ixyGr00gxs5QICW56Z4qT2b7yZlu2xjHqTKGt+ForjwlNlnOnR9lMLttIhwNTMBOWVmRTGn7aXO6
/hljRGsnfdB3vYNPuW3w3QpR2W/RRyRHaAjEhDZWfU4TCyuTtPNPkzpEwzTfVhMpT8VQns0pXqcB
DnPAzGUJTfkZ9Yq1XWbvwL6RPji9hVTGynB3qj4WTT4el6R6rD3xyL5GJjplEYbqr3OK6XWRyKeE
oQfsX90M/FZTIKlOdJej02fWZ9/37KF3DKGQtbRLEjh6Mx2p//dtlshLKTHrbUTsBrlVzBt3lv6l
jzvoqj6JlhK27MmGJ7VtFwKrXNVQ9pRadbJgm6Pr+eTqxbqAh4I8WfUmOYSfiuI1q7JPkJOLxUgD
Y+iLnTumCnLIVG+XSf9IZHZ8HAzxNvRDETQyMxmDzfB/DEaW0i2qnXJ1jcyj0TqF9aovtZvUPorx
NoWmcSP9bM8IcjxXnWTQ7LtPU7zA4nKwzPWgyvtL5Jxmom+zKp0uKrMOptCTo1463yvljaFMfFjM
LmpCC2vb0CY0YecmfXw/jgYkvSE9WIVMXkFG7whcZLqTjo8unvpysijk++GRRIr8EhUVqdYiqoI2
K1zK+OTZzlv3ITGibuvFFB5kl+8n5fTH1GtBAariXToyftTG6D3SseCbRF4GY1Kgs+h7ilmIbTdV
/EJUaHeq2WvSoUpu+6gkB37xvE/TaqOYVTdtNmGvm9jNnkJ12OaROyHpGq1dPM/d8zAOgd81eBYT
QOPJ+dErE2zKE3WrCWdrlakIkPE0qwynQtyVd7DINCPwmluzXapAL8SCdruydnU3UM8YfDfETsD2
MmEKFBBtEIQOzY8V3lVMreGH7zG61wOjjVBFd/JcL/U3P+YMRtZa309efctOZu6aZPH3CCiRVEh9
PkEpMHZSftG4NT5E1uesmh79PDUvy0RlwRTB3jeJnZ2naryBoQHHYm6fpBXvY3uK7iG77rJZIqPK
SgPxDgA8A1+Bg3QotcRYVdv1kQi2syxcoMIsS0JnyeKHOWvfbEvJQyf95iBjwDuIEmwY/u1o2+09
H7BmttS5R0wS32w/ms9Eb71r2HPcxIOBQUhteVudb3XDrDt9jgUrrEpPEuHNi43posmEIh7IHOwv
YhmTR7zASUn3KLxt1+ruZJXvFjTip0JnxuW07/5kaDeFkG+y6Ns7G1pcOSxfYr2aYODOEvGZVe/z
tPuU6seiaN2Psu5eUyPaSfRhd04NPoYPkr2bPT+/ieJpO02udRKSF1RY2G17mKcYhAEA5ENxO9gd
Vtca35ZeQmXydUxbK1fLLnWrvXS0w3sxue22KyDXS7/+WlJSEKUC488wmvsG68Lj6OXr8DW6gUrA
WGGpnnSVRKHjW8dRW14TsWLz7ezCnnGLYzvComrH1w4231DKvV9JF4X1pot74P4tl9S5IMrFMyS6
yXwlHyw/rCIPnK0fh60tuozbrpZBJ+GTMkM3nit3DVaPnwcD9xRRwIC0M3XRoPO/tLb9PdbVjAp8
zmmjeSdjNVgPRcPctHQm/2Xw8/rWitiRMoLGdlWiC/T5WnVIXdLXumLZGFH7UeWFv4FG2h26YVCX
cvSfk1UA2qILspRh32lYiyobNmXLgHdjVWJ+ji9MPqmubR2uWKzfprWfv47EBUyYGoaGTU9dKnGU
stWOY2/cX6W/rT1cIim9G2256eAbhNfmrKIzDs0eAXvWkWe5Mby03ndD5W4nc8FnTXtaJJAqASjt
0Wd3ekAj09eVCowSctScL/cY/nPJzGoMyzLtAjDjZ8Ax9xwjRwtaEkqIn60fS2DSbdZnExRkwEd4
atbH0TbGsMkU0UZsTtaSc0KY8vsyy3gHJW48VmvUp0Y3tJlEO2Csvp/oGXZJYiNtc3LFIjEfYk3O
W4c5/8Y3o4RbF6tC1+ntoKmKZxcJ7sWSl3nsNByl2mEH3B/P52Fp6BYbdS89xkqoP1ZrYnFpTO2D
30F0jzRIvX0ci70aGtr4vOPM7xjBFAN7CrE7WwXD9aR017ozUZxtcleGZjv5n1o5f8ICojuo0h72
pt9+1lrK7Hhm3hIZpRPocV6iO9SjQ74gxG7W5sKzJ/ltzggm6N0UMwSGdhv8oiAL2dU7QgDMojVh
XdrEfeidtrzzpKFt/L5RYTl4KBB7OAGWufByfhz4ETaVTZecC3IkdrHR1SdNwLlR1QmXPxtrqkDo
ixU6dQLvDGmDDD1LDyYEjsdpVnSXVr+zfQ050GLoocqbraZseBm9Upexy3D7yzJgbYiI1EFwhwl3
i6H6ed0FLgC8FtWc0xEmRbeM04l9WK9oiX13dunH8dFy6n6HfY9z19Vtux3rDE2UnfTHmcnN2RyL
W3/ovrWmNb9Cf6EAM/ddMms3StqBnWfDrYycdBcZjK660b/NWgugD+f/vaqsHoEYkBcGY3hQTGYW
IozsdvnMthiPuXeI6lIFY1lPgSdJTiMO2dxkVhmFpZVmN3MB4LBpW02gaOAVszYZ9o2DI30uPhex
MV2yyNe3IHn2bjEzcUmWkXFg2ZkXuzhZOFDjKDDDl0kqL4gGJ79RnOB7y5E+97unk0ujhZyMBtHu
/ne3997xL5mO0rNfx8r51jQZ7a6tB1WU9TtCML7kJMfRkiAwmLTxfix7gVEERJjExDKkQ+YRdctF
t8bbyhloVOz+M5PXY6/O2sz6Lg1CCoTxilyYuwtz6k2kCJNXKWeHjWHYRDTvWH4a6jw5jHnKNo3n
gjScR1UqRiqecHZtlbw6znkFwyDqoIesFZJu8a6qBRayWX7x3OGjkPmR6XDopMpHOY0m3K4EcocU
TcMinxS3LFJGGIVT8wo/Od+XyljwxRg3iGH7Y+HHUdjZ1Q7r4nIbJcaNjW5lO2byRkPAdtCrsBqM
PvSex4mgkU5ZLx7/nQ2+tqmfXwX5E2GaqKMn2hgKO7aEMdmiOtkwg5Edhtn4KgK0UFBx9eJpnBHp
NF5m40JoH8ruRRtSlEy5Dx9YrB6N4hu+/9VW5l0RZEYLG6RAUsKXUaOoRidotpu6MatNo8TtPJKv
O7UMdOeC+bfVyAblO3ParsVPda5JXY2rh1Fv4c/MQ2BYfRBZmoFgC7nOjE8zyuukS/MgcRmmKPID
8swh52KKux1pTlS/zq6WmBAUOlF9DFVuyRTucRMI4aF5XIr+acBfa4Px/HjEXDSNdvqa+AANLd7Y
U3Ef92MRjos6GM5M3Ts29B6xCBLR0Oz08jCbOYcsRrfaKPKg0RKWcwwpZmmkvTEyqJqtinYoTVDP
E2nEcJ5aFjfqzE/7jbPc4aehWfnnIddfSe72yI1QzrZHG2CJ6k5zu/1ANAMCJzZ0OjUkgNILSVgf
dthtbRD1f6fjPdjYdwSdHWGd09kvHAz31KLf7MWp2ZM4uWMIZ9Sd087W3AdPS/F0WfPWOtGG1dI+
FhXeklZVtTCQk5AKfaN6rGZqmLODYpdz9UOjtd9nQYtBbNuebfNjF03IAICShFVSVsYwPurYfMKt
ptvhVoPc163PdoYOprTyJ7qK04IXP5wjElx4o/sqtmb2MefgD0weM2nBQJaxvykGt9xH+Tfoyt8J
EOPMsFap+JztZ+U+p1E7B3mbcBBkUYBuyNo5cXzRDQvRc2/qm9EbW1Kto4eyyW9Tb3okTLdg/4D9
aWv+11FjqxyJDtgy9olDzFodT/uqiO22RvFkTaQ86lP0AfeDbxYBzGdrADgvXawx2nTctWao/DyI
DAdf9hon4KsPiOxX1+EBbtz9UiQIm5lg7tAex5qDkrIC3xUIB8tRrIPwLwWushuipeUhN7/l4yQD
vx4Fuoti62qEi8+VvKyxC1NvfB5N0cFkLC4xhSCkAVI/XdjjtmhcdlqVfFz2fStvvUiM22giWqOw
5YNp8ju1qEnWN3IUEZ9C6sSRjxC9NH4dGfG53XS3mOjTrbsP1ZjInWOhrdCN4vS/uTuvJVmRbct+
EcdwcNRrAKEjUm+RL9hWBThai6/vQdS5Xfdcs7a2fu2XtMyo3JUhwN3XWnOOadnfrRZ5niWr+Wkh
1VthpDDRKPpqTDRkUrzHXLou7392N8a4CFtBOS5pVoWykGeXaoKl4mf6Wc3Ersh5RuqTsNV7nJRx
1e7cwfR2lg/+j3O+VShfbyVy6QYrSRm/Spvoszozh120JEbYxfZVteyuhbAOWe58NQWayAazRiuO
xhasYo8/WutbbmCHJ53Wq/rztoUZ84KDvJOXzkxznyrHPFSruKYttolE7/sAzd4Z0cXRKeIvpV7/
hXL3Yx4Y26vJoxy2XL938zvSjDAyCpTNnv2s9Qu0iTzzMR6ro2MTZGPo3uuU1rh7yvFKC3R6iz2i
E6gt1tDYsEDm2rRIdsuK3Scj3GyT4sH0aHzYln7kyU86nvq5jcxxz7ggCpItBVlsFo2MoLr9oJVa
kC8RhvTGQcE9EWE1V80fpFviZtvAfFiGzyLloB14Dt6KliB1HV+/K2d15/+j7o/vcsJc70lcPJtL
sp7+ebzrJUaMdQEHAeaDigpSKiKL+O8fH49RlNQwD0jYDGsTdQDS6Hw3dyNc47xJ7rVp4o3qq3E5
N9F06rfH2sdjS5/8BreSHCuCyyCXa8dY7/Sz0yTx/fHF+t/f2Wak+3OMd3WO3Q9zsr/JnFSgwZ5p
OpH95J2SWLsy8+FHZ2quWW1xCSFA8wRzgiY1wpoM5898X9XwfTsNYjP2R6xlClB56Ywu4Nos8o1C
/6QqngNHrNPeY+6f2XyEIg7Tov7dlfiH3Uz1fheNL+509ErqH6fCT4KXifYK1kB8e+KydOzfuu2c
eUlj2e3xkiw+re1ba037BIJ/kG+6voHDa+DY2m/LQrEqkw4lKP0xi20ms4h3UPETPgb9AK1wz//2
iaZMjFSbas4TXr7bMaXN9qnC7taOy3vXmD+WtLMDypO/htVAyi0bbqCtx4gFftYavP8WXWqfliiN
9NZpT51ck1dXjNfOMJPnQe0ykSa3SZaHOaUjanb2eN1WyoloBnZuUATw382LFoMyc+NOP1kZ1WC1
QpCi6eFe5nqA29o1OlCA8qlb0/Vex3l1YJOaD6nJzROpVHu1BnGUxmQEFNHGCWm/dcmL9fdiVskb
04sbGv/kCnlMO8IJ41ywRN4TDqvS6toXPXO8Y8vRAk6TcN6ExWYSxWIMtCQrLp1VPHWWxWYd59NR
FQtY/mzxWLH7+eCUHieamls0aeIz+A91mivlw/9BU96vRFKSsHFojbF61mmV7Wan8p3C666RWkPH
mL4Wm+iZ8YZ17VBz2E3zZKUqu1bYNLvGsW8TQTh71+Apl7HhHtg3p4NNQoPeOWESueLFSl6z3G3C
Cajj17Er7m4tkp/gLoCu0HRDzhXUjYV0xejHkLvlO+6x/FjkMBEe9BZn2SQizodyepb3aV5v/K08
E9W+ndkHYvTnb9hLckNWFwveSdu03ROQ0PS4ji7YtoXd1bAQtI/OF2zkMwMgUVx46cmhLgwYTXOM
MQgPRwb3oiWalApFwsUsS8BmuD+lF9+m5dlYTYe7cYpDRpIe9lLiT9JOIABcWLI7q11ea473fTw0
lyquvhpVgfpsBujogLm/ug1SGGBFnlY1e9dm/+/7vLhWBf2TGLxGT5TM17aOfmiukZ7tyn1dJtle
EVx8iNwSFzEbK5hOlZ/rVftAmlm9orQ+UW7jKWsEGOut+DSqJj71o32jUxQ/Dx2pHkUZsVDD8jwU
9A9vwLH1W47w/4YAusL6Ib191+nrsns8+PidqbTGm/tW4kLQpN29JFJP3jCedvuUGTANK44A/pRw
MimL/mX0ZE8kFRC2aib1IRgqaZEKOZthYZvLzitkOWLAYxJgDhPdkRKbtPsuaq09S0UbY60W6D/V
EjaUP8dpst+9yPSOTYtkyKnQ/9EWPdRT40GfYAbOU2euZUz6qcaaJ/MIw5SFG5Lr+DVZxTd9/qY2
w42ZY4OTZnbtdH3kM0gqbgPcFVqMgQQ/mUhZsHTq0BBGsplyN/JsWeQM/O8q4mQHWmIC+OkXVfI7
NSs21SUwZAlnJ5K7JrXKfSG9YGifPAqy3TQvOUkLWfLLtBMBRlpbziq1MXPY3tHt0OxLY7BPevyl
Hofl/PjCffS6SvVLagjdMZUQyrglM64uPfphomf/+K6atx5+rYwOdHK8wSTi6qJT9AeeCZ1hduyF
c7nFu5K7tDQTsI3nkTwmTmPnVXTpZRy3oRx1P6wzuGNaMLpiZ02jYBY06ztAl4SA1/RPXPNql9wb
OkuzHmvz3iN3rjATB+dUnp+6liLEWOy3ZbJ/dXiYfWU/1lfxPjWzdRhF/TK1y4Z0d5pwtuanVMX0
pLDIRh1vs4mNohrgOMeS9aszYclogzonZscZz+y7MBn+FA3mTkd2F22dmFVxVA/swjpluEJ8gBt/
WS2REaz+R7pwNaRJuRwz95DWlHyLbU6HcmjzM97Qj3p10pfUgVJgxX8G2diAcXjGMzmX4YjIFaoE
Qjwim27CLjGyFl6No0JxyipVhRA3wvCSACFxUrJnqf7qNFrOSYPHN0E4TaMpC/W+4HBIK2KHGeuL
OWrGZcq1NzIMtw4IDv/YDj2H5r4b9zFzMu8JniQSwbz9HKklT0SBHiaRs0SNXNxqiYjakuEwW+Bl
oO3sh7zg/Va6j1i5QdRCGwzy0pmycycXtT6b4oTetQMTnhxiW77WjLR8ax2aENeHWkFgWD3JG4OC
y6PQyB4KjTmGVctAcSbRF0y6wllpbGrm91QY+kHL21sv2+KUzwKkThUdkjo/MFIAUUWUVQjli9ac
RrVGS8/mGEp/0Ympd9y1+a3TJEJPTQu32Vo+c0EoGYnRmZEQtveyJos8AlR7FnHdH1DOYGQpydEs
pHmqjCQKBo34wGoa/KpqGWMLFdY4iEKaISOq6iJIVvISR3vgteEbZ2zFflPjjZbFsHe87MWkzqbw
UX6uVV9tNoZ9DA3SFfIYWdH3wtOnsBHe5NMcIMUpW61dxbrkrwjNw9kJZpI5fP5nDFMyowmsGkx/
FkV7Uf/Eop4ebW86VomHht9+jeUIMcyIfre29seKN49VREQ1B7/PFD3PTvM4XMucUVrj0IZLE+es
N7Xcs0B8JKJ40w03DmM7+j4V9hoo8D37uaVLMHXoGjKW/UNbMqfpCwIKdDP0SvNLFMd4Vs3Jr80F
3SxGH0i8KZprUgfDkmo1wSyWZxHDVDzYvUYkm1vOebhSt3edadydRX3pE5OJR9a+ovD8tc6EQ3h/
TSmnhYaxk5FO9SUqa4eVYu8qmiIwHVb929qmtPBTPAd5hluqxk5OFnkaapvPIC6yCwW8PU+/vHpr
cTCRDiaZ+aqFWEtMMsd07J5KPzARZsfLAdM1YrkKWhR7ZGQf1lzmwdTlXyyit4jXwVaNFYGpSr1Z
9wu7CbLcflnxky36SI6DdA2MefAZbFmFIKYJ2sSBESyRZLEwt8tb+8tSix60bZOH9iKtA81pWh4C
XFhkHhi+ssYvzW8kYtwebvdbjzojmIF8QVgGQwZbDy7UFtJNPe45HMDXkUaG7u6baf3QiurFW90D
Htn+SK6jfm7qsQlruczPwNnUdpCk+QVsJk2ZkdLVZhA3t0jAhHqbKeEvwAiQwhKhx9H7bAJz29UQ
Mn2UNSpgWbV8jbjLs5W2XEHN+t2J+/4DrJP1hOn5aRi9+IW8xaNnTdk7WSMMVtuoBbuesyZEWq0O
hsY8edI5xBdyGS/TA1MbV/uhOCG0rK9dcyg966N03R92DgzbXZwjjDVno7ruPPr0+xU73548v+tU
GJRPosMZu46XAvfgW8HIcJeX/fsaa9ElkaV7lYTRhtz1k+lFh3WQ3qF2OCjVRadoOZnUwQbVUVEb
XItNWHU24/ylRAXfuFx/g4DWNc1hJ7OgzGpsZTJ+s9b0z6CZtHKqtbwV1Xy3Bnc6LIbZhHpd/CrX
kRJDdR1+afcHki2YJ7WpfzHiFbZFau6MMuuOdUo2YeY2DNznZ3A+jMVLOi/S+1ptw47IiD/Nufpa
TK3AdDfFeI+SX0bFq6lGsI5ugWw5W9fu0CunJPAd82Nli2c9rnXohwXEFdTrx7TW9mIM8wRwGHwN
rGwY1IsSBoBHq8mP0kpnFMyUaOQPvVsxOYvO8EtiZTn0kbjBqHSvZkq+IWqSU+vWtV+ZuZ9jcDkY
IsczZ7FDM0Nygy6pgcIldXws+ee7MoPLiJLa9CfdhWXZDuKALuYn8+jeZzz44rIWH0w3V/5iN7Wv
dy36wxJLo7KXe5FrhKKn+DVbupe4VZlwzRK3aoEom0oUHADihTawUla3QXL4WaKC05ZsjDD2GtCO
izgMqfc6tJZ+jmIoFzGA9BBhqt81xQ1PYnxYluyMVicOxy2opCoHxpLMw0VSGDsvZtONkoV07tT4
TrpNhO19OefGXKMzyE46K+cWzSoCGrqZ1eenFZjlDueLBCfYCc7QdASDThGR0WjJmcT7nO2ceaaa
m+RLDVej1zmKVExufB1dajiuGf0CZ1zYamwTD1Ms9obeDliAkUd5q11fcPZdMqc/lWP7rXWK8jBu
s0Gpg6e0IvXXAj4VEJn5c7YyHSzdSkzVQoXeYG/uu+UA9ii/tplEpThjaHDSJD5pWqa9Rc3Bzayg
TR0mhhLtCJ6n1i//OFrpx3Mtr1U/2wESFbkrNfSftoVTqNqXfEpPGo54YbZs3qhnfMwiANmdlOnZ
RLMV49jCZK3vusZPbDCGVdJzLATQttO1Hn2FQGvWUF53doTZ0R1OCiyho1EWxQYjcQ2dEvixrZMD
fRs+KsVn7EisDJl3JnlTPSOietdRpeGBNu75JLW923OCU0YTHUQjQvubMUM9pj9TXCXzdW1W36my
XXZXT99HrfVX45YiVMQNwqc6FmkRMwFJt22DRJ7am85soDB+MCRRlj6B+mI+CjfZaAlRzu0YCe1Q
X0e7vcFM6PdmtVzkWOX3ZhXUn6vAiGFozA3Rku/aZR4De4SS5MRdwua1iCAamw9n4VZxtfyj1od6
n0QT/XK9uxC+YAQVuozAGq31PvDOoache8zhT9fdCG/Zc9cgAiAItHo4oYs5xuDSTK8xqHA14dOQ
AIBQU7uqFra4I8GZezGyq001D1iGCcqCCxo2aUWou7M8T5bOoRMMSOgOzRXVQh8So/Gs2WUXmlRh
vmHUCBvgL/teJ4t7W4vlMC5Q11rDAbOoekpQ043OGa4d3+5048khRCaYI+gXzoyCJBmd3TA05t6Q
tN2XmUlOPTIzcQGxxUgF3wrPuGQt71sjVHSOdA9k7YBre/ya8vb5emwR8ry2ZBV6l2n2PqxV/QTh
cORc+G9P/MMN//jyeOwfs/w/j8GDaNgRzHnn6pkWypphdNdX55TopbNyrCRHbMO3jwcfXxrHVX7X
2ZM/tGV7wAV+ipquPStDtWdtFX3OjsHP/zzoaHp7bti7ck7afPv4zS7iOkt6huyF41B/T6wWuGcg
3Dz+YQGdOKrYJgFA8Bwefzl5PJ3Ht6B0ixPeAzaQsj7/86UZF1hV//zsLJxDU1v90lTSnBte3nkF
k9JOBGdIq7IOmtEdHv/tn1/Qm8imbK1dn0Tc5u9nK+K1y3ePJ/74kmwv1hnG69ikimM99IMHB+HB
RZi4/fMiW47AGqozY9W3JjMLrOT85GVo92x7g1nw0+OhyTUJvY3lmyxUwQoaZ7s4y6pTSoe1pwm/
FofKXNLjGDFmbYr4h71avx//PNs+mVq67UGU7x0UCMeYORxrHpKHh5rz/1fnDXYnDyXl/9l5c0t/
oaP/8R/Gm3//o/8y3uCTEQQOCnIHLZwcJsrNf+cIefq/6CMLz5L0dHRL2oiJy3/nCLn/Eq5HaBTq
E1uHbcKz+C/jjfiX7bFqOFuKDH4/x/p/Mt5sf+Q/laMmXSNpktjm4vVAQfqfqsdm1uYe2pC4aJF4
69umukUr5oTKtPbV5P2ckQ6e9aFK8Bj3elgZ6frUNkty8VbQXttPg6jcc5F7L3TtJOG1xbemWqfL
4ydrzqFPsf9TVsW/ZKH/KY3updI0eWU8hm5Q1HgzQGmcjYkAcfiJl5jNkD4jznqNEygIp0IczaZs
Xud5/M4My74w6nilMxE/GdjtP+haAqmY9e5sOC6xEVPxxHv9DFJ5fi0dm6rD3i54T0fJ0w5FdOnJ
EbGIeHiSBmi+SKdLFscvwnpknXBGYXQLNXudsEL3zbHAA0cnddSxk4qSO1DRXEXnE6ZziScgiQDF
4Zt6WZHf+U5kP4+Rob0VyvphohZ7mVksUS5rPOnml13F05tTyOmwqpyCndoTN8fyGes6kN0BU5+j
rHEnC7tlCjJfeoNBU86qwF6ij29FzHbUuN7VHeYErjc56BHKpSMfH4M0E5iFu4wM+6PO8qVQ9Jbl
+FQDWGxLeg+i18Z7BTijlnH5ZxGDcx2mzntzV1pWhlEdxpGeWpcp/akyIoq6jUefjgRMxGk3Xu3e
frP1JDoYLC/oNEX5VFYkFzmFfZ37BUdf6l6nDvxiYgLBssBZVfz6XTnBqMXtM6TKchUasSRKWoGh
mZ3Pq6PMiu1ne+VjSayYYQMOlcIZX9dId16tqT8sttHfyT2YQ80E2ckZyHqBTX8YLaVuSa995stK
K7VHpRwtnEby5ktMNPEFS8E24Kpf6SJOvuXQwFgQbZA9SksIfpWBHIzJo2ugIFRG5stFF8+dNyND
G5VLDz3CYWlybdfT/01G/p/mi02qzX3mbhmkeHUtnLr/ecO53UAyQLu2eHfQALEa2zhdx6vZzxXD
05Qu7ZCcLDN960nOPJVp911GqguQFAL8jGGh/rcF6/lvjfh/T78yMFr8zyWA+14IKBCWdG3kxf/D
vKSlOYyWoYox3yXTKc8KtbcsYAJ5PeGtLuRJh/3BPdllvjvYn4XQtZeI2NSWhmLjme3XSkE6jzgc
0uB2n5ucBNi0iOLPSU70F2mhyGL67vC57TpTxe/eL3g0CyN4b7k8dOmCyKydFJl9KJUbYeuyyJkd
NR+92a6rquQGfDJokJbCZucfxjYyqtgDyxob3XQya06rEjHorreG9YnGx20cyM5cEAk1I8fLsn4S
OQ3+ZAQmqnOyoFsRz3epn3ozKn5q42oFeqQ5B1tLbq1c1XvMgGcRiXNxIsf1XX2ExpQJ8ySFfcs0
Ed+QF2W+UUO1H/AF3IoW5PuifTJ6RrjamqHV6l8yQ3HQN7uzbWjyeW1prkUi8UHoIFxAd9+r2njX
/aTKiABRs848cnqda0MdwQNQXin0VRItCnrE4jhOfxWR2aN9Hj5Ea3NzpwLQpqmRRuol92VLyhkc
OmZA3q62Uoxci+9F0TPTo7kf4lTo6S+JHx4ACyqz1T5kw/DVsUEJLX2GPn1qcAR4+UnraZc5W+Z9
0ieBVnTIa9biIjvCdx4i/TYzx5fS4QhplCeeUnVMlqoNISoCXETWYuGvu87rYIQRQh2sLM1wVI7Y
GWL87XgoqVMFqrRHuSBETOVROAv1mnNNLEW/j3hG1+k6EmUogBGSnAT8Px/Q13fsITQsbeBNeWzb
B5kMTdD3q+ZbWjYFNW1uX233SGtpx1WH09mRqT4mKU3BBfHWKAn8og2MUUV6BeQvysQFCW3uEX7R
dzYm/kTKCyCtd17T0+pEbxKYVKgkYHCUTPd8ZTaUD7O45xz74fxxDCUt+9gnPWgeT6Z7I4KTLowv
Y7NAteXu8PUlcvZOq6Pyw41hVF5/wexwrFzTu1oRmmtbZXs1QTIlXdf52xwUW+lTKzxk5O7H3x4h
b1F4yaMflrcQXYG6gSohOYCPIIE5etM2xXTOEfMmASwMhZe9ojlKbGTzpVd5B28e66A0W+EPgzse
EF+GVd29d72YX10HkJjGDhB12nJbQF2Vci5PzIAG0LfoQDbRKGljD9ctXcVfGmnUdPt5nfQS3vHT
f6ks1AeaWR5aqNJho6rqupAzJ2ZfdM38nEt4sEtW3mvA2kGEUCCMyvQLGa5ENNk1twN5Wxg8ljl0
EuRH3UKSUE12TdWTgpJ0BU3iMS0PW0bO4tLl6t0og+mYJUxuWBTm1nqLW+aF4HGJ6slfOJPQIBU6
/vmUTsSyzB4CveojHpefsh5afArxswJitOs3hXHKFG8GUUfXMP8EYzVyrbHyNGv7meiITtF6bGyn
9stYeh/dYNHNqDlJQw2iA7a9D1VrXXSo4pgXy6PKV+NgRe/O8A2+iMJn9tzrmscRaIbeOdAVQg/p
IvvuQ2UbxwGbx7VKGKQluWYdplr+YoAv7+avYjUqzgxFMDQTFYagbVtwLQI8RSH9OwWwGj6c0qha
nxO7PYoSOY85wv3A+O8/1rg6Y/7dbg3uzjGv9Tz2l6UHDjGTj4GKpEH20X6SZq6OGpahzTHW6v0n
g74mYCYKPbop3Z0ajUO2ACXyFss84cMBMSMXeGD2GtYToU3RVO6t4tWCyrkfmADj3LTu/VQ6+8cd
iRbSTxhd3ul/nOuOA1XbOe1xBPOLPqZ+GVHnxXJtr/VSw3/uyWNl47Dpp/Z/ClDC92IY9sIZtGNk
1PeoFe4zdGvv2XUXSvZ4QlgzCeSD5nClx9rw3HbRusEViNpNFxJ8sRdmr/aiXeTm48xjjrBVmpx6
r16YehcJUemodoTtvUe5aR9L6KEgw50rxA5gskbgMCIKyrg0btHCNJ5UI0BmiQZRzlWnwl31S5lN
1n4ZnL+mifsv6bM1kC7C27E0/yDJUsdsZhYuxQzHkl7Bnk7uGnAqiXwVWeU5j13UfkP8O/Oy8oVA
bPq6VfVdj6Q6t+bwUjkZPBEWk3ubW8YlHVYNnmsvrlQPp1wize7RgosOokwZQ6TfoNtVeSfORaE5
IJ0Yd3aXb66NzZHYSxKMbJNE6XVYULeQFDOsTvzsxN6NpG0OZLndXTf6GcqNns3oqUzmJUi6zQav
N9wmA433dbMPlQVz9krU90lPmhuxqEyk4wlrjDQCMhY6hm69EaKmgP/u9lebNW3vjpMiYAjTk454
ct+BXg2w77FBSLqe5LHw2jRuRqk11omuTO5rChdNGUEd1NT0olVoBx4/TRlR9tKp0wNbDQhJtti3
3EiO1rrqx2azxZclE5oinlG5RVmgj6zlIp5PCijOC4QaS9dplrrR16Imy2EZSZDoZ/3p4WdcFfTg
1XJJkwOyOJKvEbYLZcmIfsIvY/mxtJ9orfuw2hbYdFtqh1iBtKQpQBp1l57EsHwzizW5ImZC0lSL
/dQZdK1VlwXAVdniUQX7SfJK5+IPTdLqkhmaeO9GgR+bU1POkZZzS/tbqNqHbCYQGIl3no46lln6
Z471HuCGdTKzZFN328UhjpuPrhZQsmW/wZui/jA15AmM28eeArO9Aw3/kk1DHbAU6agvCVTw7j2y
/i3gjLn5X6lO+kySYLTgWgUX1L7MSQL+HEn6vIpfgCkJuHCbg4kgTeMm4yYMeKJYubY3d1EYyp1S
e2XrkkyogZ3rNM/H5ShpegTFTFJKm+TOyfKK707etJcmZdKTNOVr3WbsgDOz0KoYGs6dpMlvbs9U
ZwQuGF7dzRwhZYYWgXZ7uwfCZ36QvoNhaApStG7PRM7A/CVTep9sRNbHl6HUf1f0tPeGllCAtagl
kj6I8URe1OBZ7P6O4Rsrztq+aTdZerSBQHEZzttsG9gC9BTbqq5/F5D0ctdXcMJpahETNHA2q9OV
+f9KcB9eUK6wktnP0ppyS52Yj8mKjV25RkzDpX/KWxDa9YTgDkIUM956Vn6xME6ASPUHx7DnawSE
86uMW+w4kafUQQ0zIxP00qH+/rgqH97XcUqumW49MS+rnxlTw2OfrXqP3OVnQoWELaKt9lWrG+Bj
OXkzqKqR6zdfDao7sJsKOGJn1WecGcJHKC5/8Mx4en0NC4YzfYDSvDiocQG0ni/MhkxYN9vS37sd
CR3DRjwzshMeO5sytA6SeYrYt3ANVqW5Bk7JrJcg6+1KX4+eVvyk39ihqyf5wWYFc0+LnjWhmXE0
h0n2ygBPwRXNLzGS1Hkw9LNs0z/QzH9S4koohI1zFAZ1A6KXUG2W37lVzA+zyUaqYGaf08r8d0Gl
GBu6wybHrczj9qHtiUCxo0HgScCY0FhAcmKStHHKXcfB+Im69KTF0kN/aBghwmdgcrgcGTwTMuMg
rg3GRBL7oXO2stwkDTB6olrFiRA2ifsSSWcTRRNb1nVjdLU+CWab7lMpXsFBnTUBezqPynivk7Cb
W1X1xarou0elTou5dUzytz6NPg/Nl6q33eOCc+pQwTUFnQpGUiOwVrabKL2Bi8Xxg73CPP9yxKzf
8zFOUCsh0y1RsprGsJ5SncN1ZMffm8Jt37LeeOvd5UBLGLXsMjlXkzcrpMA3yJfceoIbfxiqBPhK
Kf/iU0kZaWYiQOSckDV0kquY9tUAItHouupkJcXL0KgvzLXQCI5kLih7uws8G2upYAHwiuZnlHXm
1RrQLXbSuQhSCe89ksDSveUTGhnG6CZB1Vp3hUVwq4You/DEfkSoRl4s5DfEZ20QwE2spHPm3mcN
Z+tYPvdVho+0a5PQajbJTpHKL5xy37B7jo7RnuayR3g3ZWSoT6SxdU+LMNEQIkN81mnkCKdBO5XS
ZkpKBV2+rKn/8xteuxqTM97iwpsvViOtm8jI73yc5kojcvxExbc8cvS9ZVM5EPnU08etEBvoZnp4
GE3pcfuTcuFvbF/WNGyJb3jCb6CHrTLA/PeV7zqVfrRLilplTL8zgzuJqEIE55ytZivRXh+u+QnU
3pZFX93Semt8rV7OWYHmjddCkuLAcyJ6ZLy0lURp7GYV65SdXNJZpZfHd40oGHmk+RlNlr1lzWm7
xK2aKyc0d5PYPqWprl7pT5ZPIOao0FgI/FgRtmHwGCEfww8TBfMz90r2PMMkDcyB4rE2sj2AyBpV
/hRdI0AQxm4UM2dRbD8XjvrZpQQU7iNR7Hyhr9G5xYaDz6vvNsWw+rXaStbwsItXGqDiKJZBhEav
xfDH/BQh+V6W0fdo6MngS7Y7q7S9QA7KPQ8WZcToNLMvW0N7n7LyKyfdASIwA8ldAV6eS9LPvSoK
ielcnkSxtlt0UMpYrykuGb2H2IQ8r1WozHIzM30dn8uu9MTFTYziadqaXtrMCGpG9D6UdnxIhxhD
JFjVM1F06IBTPXlnlV6vSxX/JuE8dd70xnHekgYwniZKsNgLOsQWhsZmJ1Iv1ZL5qWGOF73KqVSY
z7sLDgVLNJ/Q3xM2M3TptT0iEU0L43lwo7eRih3itaeOhHaS3DFXGpon9/R40crM9lWMyW1pjZvp
tuL2uFZ6IU5UwyQpGngaydrbPZqQtWFnl5VWRiAj43dk4yPinJwfm2h8WqNwwZL5TPW1izHFnYVi
PpICyeC87KiAZiDH4E6/Jc3H6uAAaukG3CCSvEZkmMKoQHlUafpeNJ68Nre+/6PWpLqmE8sSOBVy
DjWDjbct1KHl6MX4OHUulYV2a/FOg4WQcjR1DG1FdnUMNfuZi/5405cHsQuDto55SSJFFepVfFKd
272T8gf4a86QW7TrHcI2uYAoBm7FiplbGk161zpSmXJiE26mrupAJ6gzIFS2kLsUAeA6Rq8FMLZr
JmV7zFnQ2W31+YBS8E+J5uvSTXkOHYcyKR+FdogGMyiVV1zyuY9ouy4oQcAuIuzii6yM/rBO05s1
Gs5lnBjmjcU8HB8HEBc94xq3BXqbGVy56Pnjq0DcZMV+V+p5sEVGHjilmIUSwbpOf2qvfJ2dBmuw
Zm5KgR+xCf4upTceGuxQe6938UXHx46mx06OpnvSLHo/JF87XN0jlm8T7kak7iQ2daSzNh9tTVq4
mLyPsrgZKEZ2Fq7Ne1EKlAYayWaz5hzZMhj8LqygTda5z2u/KQRG92VwyDL0iBq+eqiCLTc1L01b
P7WJVV3mpvtm1oL725tuCHZJb5zRRVuSEbhVvUdFtn8UklUHsYG2+rfepaHTdZvZtahAiTPQjDNe
fodoHxlF9SPt1j8VcVt4dr5qM7R1cttPppni/dWb/UK8yq7I59VXwK8Oa4VlZMmZQq7bDBEDwSON
1ZzHU63p5rXSxpceCdQNfcW3JNUmTp7ejweqp0BMsR2l53IkHygtmCiosLWjIGKXP5dopyd6Copa
HWkD/aaIi7aIbZ+Sl2Yeo5o9Cw3hCyzjxMD38UWm8C4dy2gO1HHG3iVIIkD1Fw6clD8UJGwlSAC1
K1PHVA1zvqtL+Jd1pYePz5+jG7NIbfV8W9ZftbEvDwQsUwrlo9oLGz66Mr9AYu2fliLHeSD4OP4X
Zee1IzeyZdEvIkAy6OI1va3KMipJ9ULItOh90H79rMgeYG6XBi1cNJAoqbsrHRkR55y91/YBbEQR
jvKc8QKyL/yneSeucxnsrB61mCFLh6KCRmaboQLHolVD7SS3ib3yEVjimJFhzueI0q41pxuK/g3i
25r4DNznhTf/Gm2vuWIFXXV9UO1QP/k4SVB9x+bongrkA05QYHcje3ITjyyEbc+QuRTBSs9qN3e0
VhsM3noIaVTWiXj1RsqZqfYRChhxjEQb+T4ZmsTUxHvKhBEJNvRnN0vbQ4JRDPbfqjflcOrCkk8h
oovJSSc5bYVlRsdxEF+CzFweWsd7LouspZ8Xvbmx6/LVSiL/DLp7iuQBQr/DnxmiYOph9iyzwCkL
dnd9p5OEJW2uFc12Y52lPvuuR3spoDP8yy+t5mLkkfHSM9zxqln+3Uzpw+YLY4/nesqG7TLgMgL1
vCL2k1Afr0xPxRvRYM4RuNm4Ei1HK4whP0WbnOaZcMFeUF2UhuGf3AY8mxXXB7lAsaULCl89CuE4
V9ZtbmSMwJXZN6cZYPbdgqeEto3n0N+h/94T7YoNqa/Hcmt479lI1kBXse4QJ4D9b2x2Ue2eOHk5
uzxMh62JzIiARuApqeWUWwIdYEd/i/HGvkvlvlasHEvJICoNr4LATQKWo00fEHkgskZSZlr118BG
0OnLctyW5LNvBrAvKzBvqrbkMXJUcp56EKfhuACnKOIvE+2shC7ovXMvuK59p2kehEqe0ZxkG7kU
t0pR5kpUnus4CeXbIIOHNluoHUIUK0M7Gue+6nA16tK0F6zhfsppK0gX8rXzkfRJ5l9R9DnF53Hw
oUCtMO/Q8V6IYYbPwwjbEeFJwrIIWL7ocXnxC+KeYCUagXU1jGqkgX380s0OqvVRVlvXquuzrx+g
6V9zM0KRqg8tsT09+VVn7GROPAMSF3R5AfLeIFSE71ldyusOmnNKBqzuCeA4k152dPmjgRH2IvVD
6RlvXlUhmW7jCIXIaD5Ujdz1MUu1UtZTZmUx2udfATR9bGvDu4jagG6GQ/XU+Mt2VDZSfNTVOODL
G2bC8oRNusGsAgVlrqPTknrvpoGcv0LIQPdgCp+6MfnM/v+9apR8yVi5mJdgHAN4UuEER3hJ1yZ/
Bau5NlSK5jUtdftI2vuauemqRvDF6WUQn+NF/YCSAFZ57KyTnXrRBjXwtJ+yftzKqcSp1kMgUFbH
Pu4VWygMzSadquJ1MYtTYwcg0QwCsNTUM/8NGbFmdeV+4gh0GPwO7Sleu+2SmzASYNflNkYHfrNY
9+hsXrVdvkglYwPpDwdwwMFNpcV7W+MeCkz7tXF+dpAKEZ365m1Jkc+MSb5r7KSA4SWqtYMz8CIW
9clzyxA9XE2zwwKSZdnVJzPgcpZiYaLZhwFSteVL3nhobtwv+DY9tlS06H5YuFtrnPDszhxQ5FDs
C4aBJxNSbUpfU9jE31aKcSRT2ssinVvk8VHnuTl9htH+K8wWykG6bpdgmHYmS+mXsrafo5TeTVbW
CJJGNha+IgO9etLdBvIkaB9cuDusKw6hfhOGKtthDmuOSxL0WD6JOi7j4HmKpLeWgxntyDPAkj5B
gsfg8QXrHV4KUN0bK8eAhwLXQPmvpWV6lZSKE6ZXJsFuCpv6aw14/CzDZdzc/y17JnNRtOWpU148
owIrxvBxXS/UExgPkY/Mj31BkZb21b5x5xt5zcORmAX7OoAXR0Q43rgPkz23OlnxwI+cwO0/hfG3
xpih+low8sKApgk1EfkUdFivjjvTp5ac5ZFGgpcAWfLZrX7OcZQya6togocOvtakic9RD/gjTYvp
PI1UjEYTPFG+0YRlBLjg5t56xeJcS8hDOeRl0h1SYByObyLkbovLDMeXkQ2YymRJOZBoQ9CInhM/
7C8bE9l9rJ1hZ0Q407+GCgNRMH4GmHrziJdcAUVaNnMS/ECWRvc7WYIVsF/1MnmNPNPMueGB/zn2
pXqOxJYGvty42nSmtP1swIdGrI+3aXGmlbb56kUeXgNtWgN6BSF8lkaznqMZHsMkHjF+75S2u+GU
eEzxvzn44FJtiCMgkRwMLnMPr1yIZ3MTAwdhJEwp0eCoq3DWKW2x6/HaWcYBMrWPnorbR5vxqG8S
PjbyVbRRL7hb9sZDi4PP11a+Vpv65qH4aZnY/FKOO4xSPG3/s7QR0MIRqLQ1kOE7OAptFyy0cbC9
Wwi1mZCCRFsLjRqTocWMfKc139p+6OFDNIssvMb4Xq73nyJMipl2KypvwqkotIcRfceXEVPjqN2N
rvY54iSJGO3zcP/p/mBggzgN+AlL7ZWMtGtywj7Z3I2U3d1niZGh0y7L6v53vf67UbswlfZjMm1F
Jac9muPdrim0m/P+AAQ62vXocVb3P4ba69lq16evHaKQyaAdak9ohDmU9Mj04f/+/v6Tpd2ki/aV
BvhL70bTXntOXcynjnahjthR2chZYrVDlTMkGm/tWk21f5Xf72P6wtMqtLu10T7XSjtegfK+2wi0
EBVhhjWxxQ7aHwu+qdrY2jNrafesqX20RoCjFvzS+JJpl+2A3dbCdutp/+2snbg2K0Kovbn04m8F
n+zaYBHssO8m2scrQu99pPJa1VXyqcLqW47Jm8D6S+V/op+sGErAC4saWjlqFvtWO4Y1atXSHuJC
8zAwFftVwXh6/FmWXz0sxxbDv157kMcG+TJxZViTcyzKifYqt5F3kdq9TG3HqU07mmOszZ322Ll+
T2QCkM+FztnKoorzJYhs5LyzdkjHbryuMvMbufDdKn7vre++9lOD1se5N/k4IEymNtp1LbFfC9ys
a2cgk7zscwMHDS5tqf3a03BwtH/b0U5ux/u6YOyefcBhi1UgqcD0nWP+ZituH1zs4JStoMtXrXaJ
O9ovPmAcD7WDvNed6Njtn0Ja4mvSIMiUy/sH4zBp97nQPvRCO9JTDo0GKsk1AuaLH/ML0TB8LbGx
m9rPTirolk1jTevYXQUdv9PMdVWIB1674Utc8dodn2qf/KAd80boEQ2+5XW4G2FlE5Y0wpy/Z5Ms
8NzH+iCN+15a+PBHDPlkEDG14jysnfo2ln2beR5Fjvi5YObnnLcQE+G+yBqT+ZL8nDCEafd/rzkA
mA7AzdX+D2T7Dvkj0AJisAFA3B4qzLHMjnGrabKAmU3NzmvDsy18m8EHxZkTzGvkNzj6Gvc1YEwk
sW7uHBLc1j74Apn9zDTNYNJcg0QTDugdJxu08IdC0w8EGARP8xBmTUYwQSTwX7+MQ9PhF2vOdop7
qyu7lrrLeYnJ5VtZSGG32AFpgeJ1wvzz2QbHMGkuA3vHXy6gBo7tOzszC0xw2ZEVnmZ8vEPSyTeg
KQ8FuAe7hftQLIhlobzvheE/Sc2GSDQlYgAXEQ1RvaXO/GlpkARACSwlJVZCGBMmsAkFdMIHPhFo
CgXDygBFbrrpNaFCaVZFCLTCBl5BnNhaaJoFYffBTgG4YCj5VWMZaqCCBhc4WQHrSgUc5xUD+t5A
x6v3mIo2iqZnEDDEqV4TNULN1uiBbEyathGD3aDmxEwNiGMeIHJQucDmKLEuGSTIjHN66zxdk2au
ta4bKTd00Nhw7IpkENG1L55mf4AdLlNYIANQkMyEDlJqTsgCMKQAHNJqgghVOXghTRWJ/OZCHjxZ
mwBHMptmk0maSAMTDU0dHIWuR/tdry0je6oC0CghdLj1YhB4kjDWwQXjsBCWzMpK+lvSEg+MQ8m+
srRbkfgCWA3mdwUmJdG8FBJpcgbCZrk2aphGlVgXNU37xQNMUoSf0Pof8oJeSmu10YaB+0uv2Szk
S1fOjyLKma7M31A2fcNPACJQM11iBDVkkHq7MTTfm5mWDx2MFQzDt37EBOS/Fj18mIUECs2L8X11
rQpGtaFHI86Zi3VpVRtXnzed0QWQ5w2QxDjEm8GY7Yf6vb2zaRSUmgZczay5NVC2dpUm2biaaeMB
t3GA3FDYfU7T7LsVw21zWYzLdt7KZIz3wNZf5+nciPCrzUq0IQR42uEveDZp18cBzWUnoPJNsi+Q
nTAs1vaPuoreIKCAfCWjKM0mDurV8l7I4i9/6IBTVedwCI5R3X4tNNxngfIj6fVVLWJxmkM0IyAB
9QVIoMEYbpaGBKUaFwQO9XuhAUI5JCGKj+pCv/Qn6oD3SMOGPKhDA/QhgkGtbQOPaNRgon+Xp2ml
6z/1qQ4AEv655wRB7PtA1G2qQgRpXocnAgw3yRx8rr0aGmaJ9CoeI0wzhNPSltBOij7cZjm+rsy4
ZhT6G3L1EjBPXodYEjNkxOnoDy/un0BcreXzAYai6/UQ+fqO/ACndcIl9mNmCae0C7Bm6/aXB85m
58fOlhY9/fxcXqXoIdnphNQhiH3sVuvCYzALolAHzIeUKIV1UdBt9vb8/IcX+P9wYX3P5+URx8FS
aH6Q9sEU8voOKNLJocyLSKHhNFGSDLEkwA954aDKRhzFUBmZ/I/om0At2qJ6+PeX8ZvGmI/JN03y
1BAbB0TG/lPyaJG9ZURID0+oaRhSLNkaqOqmKtx3yGuIl/SXWcP9Cqs8/4O8Uf/qf4JxyW4K+GbQ
x1uIpT+oLZtI+jXqYKJJ9Ui6Y1yYJkmwdUdCbxb9jiMYcihkqj9GXOnv/sMzWy7rJ1eu6TmgvT+8
6aBKqzIH8Y4vrXlE9nVSo7GRGKMPKkr280jasNVNr+US/AKl38IxupF+yWkPDhsdw+RXMeUAcMnr
uLQlAdAIHc552g5X162+FR6HeLQOf5Knfoxh4pLmkwrMwLeFwyXzUZ46F7R8JCfjk+hb+ivGchp1
m6Zi6LDJhDPcBMgfpBm4sDcO0bbrELbfBQEuzkxsEztUieloV5coY+ZuKIXousOybbdPtarVuSf5
s2/R7/mAYpkbIyJffhZj0O/HLmXgwGhiVSC4AJ8Xo5XzPdxWHQZHWKt7RtPXO0rxv706wY9RkAWm
79sMGT98UVWJu45P2jv19I1XHTfwysR42Az9l05wEkxaGsCWn35uvczc/ftz/7668dy+5eLVYPaJ
JPifFwksgxH1e+edLMLKy2Xqdog0iW/xw42v26b//my/L1eB60sr0IxjybL14dmA89oNaknvlNjG
X9BKP6Hx/jtdKbMKwuXDv/79+Wy9vHy4B1xiRUzw3VxW9AT++faypmjofFTuCWe1v02MdM2ReG91
2CarXjc79IggqWj7R8ZzXbclMi/BblsFNAHvUPHWh8YS1c930WhRy3RdCqqqkayeynV2mIXXi4rc
x6hrTpyh5R+WD/v3BTTwXJYvPjCySXgX/3wH4HPCecw95xSnhgaA0r5Pu/Zm9UF0mnw5HSzL+CIY
hHkSBjqCKky1xUSPTcsRxwCFSE3uddgn0DZmyTjDuwZG/WYndfS6lJ9Ct1n+wAL/fbEFHCcZ7fKx
s99//MylTbjqUrvgJ7qEBr/LtMOFRXJAAXiEU2xtygErOa3wqDD/ANH+AGvX+2HAlex7gga073gf
90Of5i3PXdinSbsHmhLIiBWg3BmIh7Uw7APJHuarpbAjOqli1qU1te1kTis0fsMfrnZLX10frj4M
MqTXOKZLSpfQK/R/xBwMZgKQUgLFyL2G9Uqrhxat+blx/cX7pf5EVc4Nx/nQ8I3qD3f2PTnqn88O
R9x3EdT5DGx+X1aYdQUmoNZTbZpf6QnWKEfE/MUN9oXIn5eEEbRwC1qgoR7hmGmEFllHZMbeu58Q
bZsb1vfW8g9gHdxHgNJ07gnWxTQP6Y9UXGLKdwmDy8fJsW5LzBGjDkGXY7A+ZwPJsy62vt4ezL1y
4T2rmJFbjab2IUqiraDPssIw4u6KpmX3mz25TapcblKneB6EOvSAkc8MJfTgz51tgEasYAeHLKiV
NROF58U20q+OYzqEU/Yyq3xPzegZ3HNHegSDwtEKod2uScCyNokfTZcotb39qBPZotogDn2Y36dR
HIwUVZJRZM+twcGNQ+2lG8ARoMdk2NlRUaW9uZCxOQSX0s9fVJTd+i62qM5K6w+Xi60vh49fGEYo
4seETQFxX8z+43IpE6rH2QjdE4CL4Lxk7h6lwXdY48HToMxzECHDyGY0A6lFIdO5alWm5StoVfdo
Li3DZVqwEUZtZff5XlojfQK0jAxL6vbYNy7GypJgW5hVf3jh7u93vDR9Vlny32QggvuV+B8vPMoH
ZCucAU93maiLxgQq+a8e4ux3gKLvAWCaPHf9K+b2EOsTkQU21mwl4bBSPVivSGjIBmCQh/IBPHiy
pvssUA+2ANlzQxyziKQyL32LmFZtB6Z8e9IBsRzVzBow/ReW/CJSYsEhJxdkQ+RM8skciE7WVN/u
JytF3X8pbjimWBjlZG9zG68+cY3j2SnE02QwC8nbHy2Ba+fNlCdMClkyDw3ANSyWcme8B+Bq0Bkn
UA71tGzhdC/4hB+LcCpWLW6wQ6XQebn2+PXftzDrd7sO6aSEXAUsqNzEH7OYzKaDzBqwheXBQdLs
eeh81WyRs+EvkjqyU0EtsnQKRlY5FfkAvrWeYkQRmayjfZv9YXW/R0/94yr1SPnjtsFCxNrmfHw9
TdIxuGznhZQCdzz6HZIK399Oldk+JKBqPPWUqRKiV43ucTJxP8PS2JQ+g7ckrrpLn1jx5g8f0W83
Di8JV5MwSZ9gt/x4gAoWGLkRzcOTHScCmSmgXfoV4ci8IYst2jM28jrfM+cr/f756OWEUpqDfRYW
ASd/eC2/nff1a0FrbJHhwOH1Y1xIgTun7kIw7W6EFZ4zQnnsVLNPGAOuxp4vLQQLuY2Ye26UZ1gb
v+e1GWP9GGU5eKumuDHXD/l/emfTUO1STCbpeZmW9z+80N93J48DhS5KMDdRIHwszXIRJ5NX++PJ
aGHb4Z004b6bF9SxRAIwdjzQgAVujeb/MQzlwZD7puLWlkkRX4zkWSyYUEbf/RRHbQsVLOlXbRsU
l3werzGg5bF/rpup0GmLD0qq+oUVojgzscRwNNZbu2cZrrKu3swAqbdLJb+GpfrLXJB/VrMIiZ8C
doQUt4SrVyIId1OH5qIWVsdNSFhqAN2L0novUOo7ne8e3Qb3dzsX/lbZTQc3BmiVG9PaRpm2c/rA
3/ddrlVkfnmgWSCQB3lyt1RE+PTpMj9yT5d0JccTvdEQeaMRrCvHLc+TYCx8f6jVrHYDKNz9vQCp
GOihfhUKqiCQtzkovcdlRoIwbIvetz9ZM8f5FNwwuapfQSYxuU/yreEo64iD81drogcZxBIQZtpe
oxiKhtf38vG+iKY0Dc9mMLzMTf/VrBa8EcZ2RGl1gV/73NmEdkUTWgrfia5R/ZmBf4rnQMqTRyz7
vZJOwha0MQr2VA58GuwE63KJrAcrT9jjivDQOe70hzPH7xe/a1Hp4zeWhOn9VuwmJQ4Z1FzdKckE
1RqoAn2GruF84QHeGQ0DhHH+7+9+1+K2d3xicbhhP543VWSC8Zvi9hRkJOwalXPN+0GeU6PMj+kA
XnsJxF7BkCA3PoBJn9D203oFt4eE8u83lf2hwCHChaOWzU6IGcw1f7unSqwfVtO6DqNp4xXCQHnh
JmILdmnYIvvdY99wjl4cXg2nnzfar7GQa3l0K1++AcrYxaDZ2zIYr0lSfucgQuPYNtY1QsfJKDg7
SUb5S/wkGP9pElMP/JZs96zbVtNk/2mlJwztnycSh/dCFKIneC82mT6u3pv+Y2MHdacSB9H2KZ6a
BGx7DN+tAL8Caoe+9v3PWBat0/2nrCS0pp6T4+iHyylVOKGh1PIjVFx+zIMi383CeJumbDndHxJO
8UjcJw6erbu5/5VrELzj0LqAp62Wkz1lDBQUCAyEcAxBGrHJMgwUj+STwaVmmJKSWJO4KQnHsU6w
+d8fTZQpRkTjGee4OKVxACbe634VcjZOSbVM7O9dv24LOPnrYqpi6DwDsqVcFAcoFofUIGWJkLLw
lCPXDgO4eMUUlCulf5wxCzGQOJX64f4T+BMKSrM0ecSdzGFVmE+lqzDLtOmLCh3c0mETHahFSSHw
nL0dmMhspvil6dm0WMVQzDWvhSoQGhvsAjFkMz/+FBcw+/0GOxuzBPTihpes7DZ+vTsz/7ZfoRfE
chf1a3fCD9TPjGXqnDgOI/lmETwciqJ5WJyYA3ibTDuBTWtldlVENkuWrye0JDbDjefUGsiHiPtN
h5ZlO4XgWPOcAas1O+1Z4gna56zSkMyC4OIXYkPvOdzVDtnVeh2dx/rmpBrVFWXBLndUfFAYxe6v
khn4tWT2foSZmaxNv3RfVGYnG5lxNVC+MJlHIrTxckNdDFH1lxTxE8VFjeTeJmWgVfSaVDncwrAx
X9PIJAkF7XBLwMgLnv911nAPmUYj2Je62tjE5FWj9nOuURnlj02KYLbKUGB5o+cd73Ydti1jFREQ
AIN5QEyhSuztM3Z53FoHrsFoNZUx4lXCLfYxMUYkaFFOSxekVdf9wDt7UGKEP+hk0JoaeGNobKrN
XLnFBZWLVju5FzdDeRbho9grRK57nFvWKlHUT7LpmD2G3iuCMXsL1jLaVwV+yAx0ngoSg/lP9EaP
6BGrFW0oWHJBDhHRLpxDRLGPRn2xtypsT3Myrhl9ZGVjfSkL9w3Gz5eAVJZN3Mf4SnHFH+2+3RmD
7x5EZGHli6qjZ2Lxr2Ncfe1gf0Y4y9m5zJ3t2DrJAX7NyJOmfTvdeJkr5WGP/7tDaWbIDoP2uWpQ
qWMke74bU2cty50a+Wqj72IIQy/T5eh3Kaf+sbJIES+NtNwGI/IqMiQ+o4QFFx1wGd3dxSEK2xtg
HYwvAFl/tPE3M1q8veysfA/oU7u9cntdpnGFrZVyHZcB1+tiPy0oY15HNOKrLMljxEn8kVCsK0Ye
i9XW9NCN0F3w+xFRSwyJK2k59UOChF2dBOmha0wYpySXiAHfMwHuaPYw/G0dY45xYYfiGb0AT7+0
L7Od+xvTNbepkWH28kDupey86yBj5FkdHTA5L5AZonXdNoQHJQ5hTgsT1jLX+iOstxuiSHITyykC
gvzgRJVENBTprXcGea5MJJBtfKFZEh8Bk9IsMbkhStEbu1Zk3UYBQ9gMDLCunt3RzPE5P40BG77P
hFpWAoUezoIzoLLsrzpDKoq2r76YSaKVKRhOcoSVF1k+UamoC63efEsDUq4bPxUE2jq+JhdGx2Do
OGV6UfPKuZYssdJ54sSEZUV211L11oMURoon4hnjTgGGsWeN6bol3wxK0lBxpvHM+4/JkyaV3gym
W+qW8w0FVcwVsKyG0W92rhMHNyPqrMeam6mhnF1HiDFPCT543cCFH9oYlzTATxwxJOvNLxUJuxH6
gdfMliE75TxvVB09IiAOXrLsBxsDE9ZOBCdVUPVQSTaRjW0TMa+zV5gshhD8UHqTk9W90pa3dmYD
XDmLy/w05dG5mE6kZvtYS9Q3Qp/bfVKIaB3VWb9pkSWdK3C4d2JyI7/FfXSU+GROmUQENyN+3yWM
tVdeDgHVbYfiU5F96juxnnBbnRPU5IdhqE9MGdOz4bLFtdIFNlbW6Bp9yKuozruJRNQInjX6D6uS
j5UCrQ/GswW4nz45Ja0+VXPjV3XpbAwTT1qPwvyYFKV5jObiE1s+CxUaVT5tk0af7HoMSejb1pyJ
IcHFcKlyhsH7CFDsBD39Pk1Na1RETtCdazy4yaqXe6OpuZtN90Gm4lcWeZtZ6BxLmylA6E7uNkE1
VUbMuxHOVue54LjchBuvdN7B/9sraAj2TgUu5+Y8e0R1z9eQkjoLG9phAjzi/DL2UY5RALfYAkKr
o9FGyDgo3EIC2yZeAlcMKQNLg1dCWtm5Na92b4oHyha0avBpHsdW4ORH1oo2yRbbgJ49sV/tpvLt
4IKArt9WpHTtkG6Zez7Xw6DyeVc12XR0RYPnXP9qhsLJ2tK0FqQ7ATfHBLcKwyrpaihyq/alsSOI
tFE/IZ64Oa5wXxqWysLvSBKYq3I/DmpcL62H4WTIsPiEfbBuQhMU+9SkW6Kl8VLOnbaMJBeCJVDl
LVP6zZRvXvbgJL3/1YO30blNjl+rgo06jcMLKrX1XftbgYHezLH7rfA9VIVpHh+loQBTG861KJ15
2w7tjZLyp500h2CQgOPNjcNRisJo+omcA/dh0T35vg5hqyz34PT+A+zMB5se96PdzV9npw43sLov
dmfKg93CqVoEUtsIe+K6j0ZrzxFt2yeLdyAdKwQPa5IE4VB1xA40zZk2g+oGEpVN71hkDRTQxnm5
j2V6JbKjZ7SA4tLyXZgoONTgXVTZnB0ttp4idDs58O7UaY921jNODiOM1gOZRlKS7yd4FquoxzNx
9Pskiq2LO3jnJch/NiqVDyGyIEGDZ6+W9tZMIuNthNCbw6U/6TCveDmXs6wf0JchKXZq48jkGciL
2cptxseRAGmgFQRBYE6fKxnEVxf7hDVbwaVpvU2wCCh54fjt7ixXBIEETRFv26Uj/kcFK1dCkJFK
re/DEFULAp6HbNM0lrWZkLZup4QeUUUjGtg4F4dvjscsrYk4Kqynmu5I2v8w3V2DGMFpQ3kkPbaB
TVxnCPQw3JMtAz++xvo+agsjDlF8wq1gUBd/R1o8HWolbihay82ctjUigD48UeShk8cavbZ0SlGI
PXOf2O63JBTi6i6dNiqlR9vMv4TT6OyYh1qruMBz7+P1ScxSnVvfe5E5sS1OapzCAtCqV1GBZvX4
UorOPPekVzNEnddqBlFfiO5gYfu1OZo/09t7BQlsnvMFvcoYZsc8ycnMwLa6nX0RPyAn2Y0L9mYA
Jf7F6hXGk3FITvQfrS2mjPxEW7CgYHZvnpEQkJK10Bcr83FhMxbIW48iiFlAVPbQL658pHXiJQgo
EyaCCCwZ+zXd8E73r37ynu6Akyjzyc7S51BE07tcivjCeV+wjCPpNhrVbg3u/I3RLibqQhC9BII1
58XZOI7qj4g8uk0kguHJkBCK8TVfVW8QBRK5UIZcL9uXsf+Ymk67N4oc08yCjxFmAUKVLvnuD9ly
nMYex6osnlsrY0MrjBczcup9KkhK8p0U8YkLJbpMwqOcmvq5XAAlWKRxsnNGh7DmuaYh+zyI7qUp
pjfPGsNnukXooerMfhwwWdMeAjAzpx1iviwoDh15qBCOJNa8YTknnbk82mCpV20xGu+zyB9xIvWe
4f8K45R325rfqIeNTWsrcjeYjjYLXVCVWcc2KznfOFwbuTZV4QDrakxHg9eNF4E/9OA1wXfoADbO
sXOjmJIt4VyQtd7UW8eVhLNa0J3+FgF3wAkQjzJOxVy08pp5PMHx+dS49jYm4eEJNTYouDggiSzu
nwJR+N9GbjC5YAvqie04kaxiPtcemhtWk2MSBdiPpz7FoB7qPYNSayriU+p88RpNkyw7JMl1V1sb
pbPMO/C9x7iYb1GzVDvHWcIvXozaZoKTXqXDLRoc7jnCbR78hV25Rfo9J7F9C4XzKN0JD8go8suM
lxqUsnwNBB5H5H3XvnHoX8ztk9vV3dMwoIgc6sVZ6/rhft2OaMLXYwvDpetR/va+mJ4nCK8PaS/k
G7uP3LozeniMPru5BkgwoI/dtD6IYDnOx8WgzqPCfnPk6JyNwsRgSZbdnm/m89SWLjM6VtswNde1
RB1atkX0pJEydYs4fs4mB0CTxuQqoAVjNhy8HGM3bcPgJQ++hosLAMWSLyP4lb+5ItzWwEyXhG1d
jwt6G9sTVxvmxSpkjFgCbumcepuWWbuicYbmqpyOhanYJ1sHRM0wTOAAhm3Vcx7IGwHgIs+WvcwB
g1p55VzYamb4EDYCpLr8RStDbpmq2OuuLfq1YU/z0bRwRYSTK3b3fAVRiR1inuxcMGw6Kl9d7AnG
4cSQJXDbG78O8W86I2HOsnqvJFKNyVTGviWkfl+FJqEBXUpiPd4q3d6CsfmjHJjhSpyvREKG6QWL
NUuz7b0ygn8dy/mhNXB1OZzg5rJLcTy6GEU7OKdVi9fTAkpuQo7WLKMudd/gKi+rpsu7bahdTVj1
u8e6GTpykyQ+KyuA8KuGPf5qsgdpfpE+2n2zVS9Akg0L0wSUO6sh0mtYOZOjgHw5cqkMPJjReWA/
MCybvuYuFpR5V+S5x9F22nrhiLw9IjQWO0b3MCqVnSwVngqVV+egyb5HqjH2eTTh6HCYglWCedgd
kaTQz26RbcUrlREDRgvqASbO7h7qIVIOkmHafp9jOXPURpcVJMOqI3P9mNmam016xAZAijoPkRIn
Mk9pmFUuGM4qSC5uca7DJbqCux13mABAQTMqQQIO5sRjyOrGfIbkIkmCgVH2wOg+9n7rHZJweogQ
XB4m2/7lt7NLyH1wmQN8EZ2DJ6WZ0/EQI8vcmIZ4d1Acbz0qCoqmYVkPfH4Hv30bA5YGW7Ct9+P4
fAdBcTYyufFJnITMdsdMIDW3HkLCyIYmbq+G2782qBbXnQLwXgdeSMEOY3yIrPxKCzkcq+kyutMp
oIY41SDAepR1WxS/GVQtrz37qf1ojUH3TH3O5akNsgXhPEFxCjLpPOLLPVc9Mb6AsqIb/fsNwOBm
60eRuVE+ssrZiJtL29T9Om+bR6vu5889jF0GXWZEoilCdAfXmg8O+MHv3XM0xHzz4CF2oVu9jy3/
4d166JJdtZlIesmwCm2sCPVlg6tilQXqrenF64ANGZvRDOyEpOE0BBMGg2jNyv+9MGI8aLndXEee
8yhH982o5DtnlVXjBDlAXckxl6bGPm9LDDR5em06kLK6ymzL+e9GaV574lj61q6zGL0uLnuXqbuW
knjDxo458Pb5Syj+soBxYQ9vZo5V7sFsKvtzQLpI0X+PJjwzjj+G29jO8UdalP2TLYItNkuIuZ2K
djjbDhHumGwRHVF+sGNiGV9xDv50eg5yPo2BlWc15P4pHEEIpnGr2a+ZoCVmWb33c1l75buxiOha
xSXVTmC9ytxbdZH3VQzu8Ggn0K5NPz+nTfEctRRejnDgvoQTsTuOgQLLyLYq86ClJnVwTJR97vpo
3nYj2cWDRfqvQRqil5XikVr0wiVfed10ZMBrb4wEj/H9BFexuloJ04sE1TFvSSJoA8LoDyWaEhXt
F9P/FVv0o3BlYvTukQWMM/cqUYLr2Kd+rUaWHdmJLx3X+iqOZgUFeJhwVhnlVprzlmUCbLIaz/bM
CHT4H+7OZLl1Y8var/LHncOBLtEMakKCfSMetUeaIHQ69H2TSDx9faDta/vGHxVR0wrbNElRFEWB
idx7r/Uto7n+DoJcBGTAnyaSFnQQzBZdiSm1CZAWdN5DxbE5DuiMywo7S0azskiffGexV3YIB1H7
7rzG1gL0b0QIa2HPzhl6LEjsC64xSVLuXILewSI0z9NP1wHON+upT0dwihev4LKgdz9q8iX2sESw
no/zN20HlwfHj3+V5iCPjjQlKOF4DO74LqgCSygZsv3I7CFwmzRr76JJBsXZ0aF5SVAlQBcRTTvb
benCUtZ5Zd3tbMm2288ppzgFOSN63hJj+aofs40ZVeVx7LPPoXeSC1v5ZtU6S5g4+6ZDXPVfZE/a
rtW5nFKUfm+a0slb7tNbMgIKIwoI+xsJchjfycLpt7LPCafKyGRRrttufE9S6E2LRaWXCG3iDir3
csYfekgSVTVuW6qtxsIXxjGJDRWo3ZQX8qvTmYfExvXs6ldMtLqY6kM5MTJTAIeArqyBm043JJ5A
vFsmpXq7mQbTgkiMKcFzQEfr+pfZy4yrbAGEDK2GY1tKPjsUot5S7OR9+K2VUBO8duBoJreYHBKS
uolYSo826K/17Dm7fBkm6njzKKMkcvqq2TE/sQ4k+UREKpbon2aMVWT5fvA1zC/msOmTxDh3srma
ZHIfNIUBnF76zT9WD2uILQ7dopruFE4XWN96F3RGTWqp0z3Vudk95m1qHwryeuZcK27t1ZHC/iKy
6Nx61Xfdy71NPdrQyhEn0Kjwhi0dX+O54VR1KJl6VG11ywUsN5ng5oPaDtIsJR5LqMckB2+RKW/R
bySX9DFvPHFyhtwIWD5urqPABciGbLiUJZo0EOfMTnRUD/SQA6uF4ZFCO/2CZpUhXeOolXBkx6cx
Uw8WLjeMw3W+wgdpfdE8Flvb7JbIVahx9YCjkVqZaMFsOXIhQmOcqIcd8FMAXWDeGYR39roiRwsf
NpkuxWS6ZDwMnNc0k3a1nzjvUv3wCIJjqxRSYppTftXb4jP0y49B0DRR+XNHGsKLOc64TdE/gvWo
T6YYiXLjI4dpqmBmMccPnK0C2zHLcweoZGvh2iamDL84MsrHVoD2ZuF8qliMVOwdBZumbTzZ3+pG
Ja/oDb56Rr0B89v+FPQ7o+zFKz3rPAx6fLFZkA00ZWeTQCGsN665F+X8k+DOGGtDzuTKGu3XMHyn
Inou6Bg9VlFmBUmcPRBOrzPJSAjuiGMMpjLJ9mzoz7Kkna6loXpqa52PT68EHu8GLH9I0lkz05OK
naj7gsfr1WQLdLHqs2Ym+s4oVTkcVZwNTIOaV2LbuqDJ2ubdW6wIoaynh6ap9C/SKL/ip6tvqup+
lQM0MlOm+S6Tmvs2K3Mh1M3atVJ4PzI521uT0mvfDT4pQZbWXaPpNkBBqnZuHgaWmyIKpsW2hkDC
WuUsoALRN9m5RT19DBPCsXJlHmcsMvh5kMkeUHLS6PJzfRWb5ZNMp7ewItMoBqF7Dg15spbWiKPG
kd02xVxRteqKjk5dTZayQJsmurqDesmGyL6Niide2by0ppHsdvOeIfTQjE8xls29M+p8OJabqg6H
J90/2E6uP+RVvKvcyniJYrlxTb14b5mu7HIwFdu2MvoXtykObPyD0cHtvtqEeJU5HiHUgIrUPo1a
vUugJ6+xjw3c873NWAQi78ktn5GR+cQiuT30Kap4z+lPVTwAH+Zn4wAh0JyRdIrfAXzd4Gx2j/zz
8+eNHK4V/nf+4Xy9QWu5g1t1Elfz5j3nb84PusEmSYGkRVkY/CG5MDYKenYQSZCsbSw6G59VGDqA
2oM3bs/Se0jkEzp2MoxIi0A1u7ODzea6ub5fcZatPslNXIeraTNtzK04NofkltzGV++r9QvsDbve
2gEsSDtnjUeUm+lj028GwehjkxVb79vEuGpPYPwJdP7NfO7eW0Tr+EzwRJHF2q5pXIddgBNM67eD
3NHLx72KEgQHiX6NVaHWoo6f46HedgDRcEsxqBxqr94DQhx3YTrYWPFbf51aSjt4srxiu6uu3hC/
S+Kc+aA6G+bW1reMjcCK7awGGjQjuL2szjkZpZ9VDQxgmLTqopDc3Qapv85Rue3kmL9xJUWZVEXs
MZP8jU7yWrRIEDIRN3jLbfvNGh06ZinbzbQ8WRg+Sl7E01u7IUAVDuv21ssAR+bxlgGuCp9uLgnp
l6aWTiCIsDneL+7w+Qbc5+833Tilj1jj+rkD5e9g/L+Q+fdrWcehMRTF2WCcdmTyddbic0HndtuY
U0XyjlMxL+faf9xsmY7sZzEGqWeVx6pwIXnEZKHhSWVetp1y7/H+lTkkxSYRLR1ioyiPYWqdXQaE
2/sXQ8LGjs0YVcflFUhpan+7vy5dmnB4cEppFMf7BUlsBR9uLv66734NrM2y7HPOznEtG8vP7ErO
1+EcLkFOy+sXSU1dyUx3HRk1EdFDfQy7qNqpPm+7k16bw64C7zYL8cezd11S/v5z/uO+tAHgZLSE
PTAnfZnLJt62romRqYuTPuCEBhFKa8ojlU957LB15mU679Axmiw9ZoxDiEG1met/v7jfF7ltTkuv
OmnLu36/YB5L7zTxMy4nZwJ3oyGRsHRW/VEkULZachTIUyyPkvH+79rB/7tAfqr1v2lCgs/+8//9
LGkMq+tn8fO//nVJyvJnV/Wf//rj7sOP//qXady/608iv/8bWnQGkajEXAeHhviLyO/+Zlo4ZWz0
YxaqPx89+59Efv83C7mdg0nAcwxcugjF/yTyW7/Z6KZox3CywGZj2/8bIj+a8n+qPnTfcFHKM+VA
LW7w73+oPnQlLFKnK+M0Tqnvk5PjhDBkfpQNTHO4yMSMsSdNdU4aJP127DfCOVEvtSiq9FdOnlL1
Ezywlr/gTpqiVybgJnOyKSQj8dMwSz376ZhQoMludKt96VU+JA5bSaaviHS09KkM3Ql4cpblX5Ne
N0CgSlN39i3j3nSP1dFBXebwrD/MjGbrqtBBdvMZANcYZh5JaqU3EKk9+2QirRpL+tGZOGuC382q
ksYqirXiWdSDTI6t9BCFdX4Yy13WjAmFvJzRJqRFln/DdkpVWBEa4gaeW8PlJa2RE4YxlOY078Jx
yL5HflqQnzUQa7kGPN6jMNKnWTAoGq1XexCKSUojBAQkO2aXgMbcYa6/dTzI9N0p9PGeI58E7Jv0
hy7DOsyJEOSO8WlT4OUHqtQUZXZWoPHA6e8YzF4KyCFZxiwcPTdbn6Rwca3GTtfRXYQE9q2nVNWI
eA+z7FxbLoI8bKcGshZZ+F2+KzubkayYHFd7LxUwVDIWtLEmPtwKAZVVo3usmdkdI1tzGvpsUW59
TWCYDS9u2oTuUxdKd/wheqN5mQaM8YQ94qeoG81KCbbR8mQ7iR5RZSSs/qOwhxk3kTNUKLLwRnuu
Yk5KktW6qQ0XPis5XOTCTob014x/gfHYQgwL3dmr1l2hg8VXItde7BScDA6cWZu+gOmajHXmSJBC
kWL4ckR9nGi/kJh4UGt62yc5q4NDcUtS1yODKS2I4UR1oYvATiAarnKVO5JmRB4WCs7KWN4S9r7a
rykqGP/Q2OhnNgqRrrXkXmp8g20XM+IWIOS5c9LSzog3mmtMyZpAuxJMRpVm6Q8d5g5strKyHGQw
sYIijvdiJiaoDUMcxYUvLhM5vHS7cJCaW11SpnWEnaUJeLvY7tUr2NWwPrDjlv2x9b3QtNf1iFAR
VzW9sYLJRW+TUVB2VrWJRkw6GeOsg150ybozSYWaqxg6S0vjrByjJmBjRnrojBhj1voXW8C0B1HD
iL6e+isDLHGOWYtWukHdFhuiItjUMHZeR8jGQOjRtmwIPFXYZr4ZkXKe+8R9J5wOvECGCLTQGR6P
foEmy7ZJ1szSaVvouXtCOezuMMOWBwFJaWeT8bWtiVLd4KLqUa0nhUN22+we564ZzrICpDQXgAPN
FGPeMBZ1EMaR8eTHfUyeTWIcUwbSjBITscPRPJCbF0VHdhvP44DX0auUeBo1rsXSwHBOwblzdUYO
WepQzfjFJ1Ighm2jX1cPjdV9MjWZf5R2PQEvMjCzSzk+EPUQ7ktgreti6KegnKboRl8jDCYHFbFe
5ckjItjsU47owRQZugEjqnEnLWIhGBH72UXXO3Z07kKOpcjbeeDrPixnzAgQj6MjaZiIkVnZgB8y
ANZiD2e36oz2bLLObn0v5ydD/8ZAb7qbGZcrfU7HeHGicmJoN8/MSL36cfRm56IVTHzomTGgy4ty
wybEpIkSJScntlFkzTlen9nA92s23FJipya6rIlbfOtUoR+A1Dm3wiFAY0QGBFsmtx+QnzU7SGfp
1gOd9NJ5Q7vLBdSlGdvRpkhK/UXwa7C9E+ElL/SCYbjKN7z+8jGtU0pVvdN3GXTdTVdZ45GMPng+
ij//VXmpDAxPxa99Baax7tEDDYMVceT0wPxroBKidRCXYSjEYC8dUrya3m0ODMHarx2J5xsvhxMD
7MW/6j298dojkaSv3HYLrxyr/ehpJ8sBCtr3oEARQ2IrmWf3Njci+QKcv9laQsYUpeymFW6YTSU7
uqcty7koi2Fj8i0SDQfbbgKhjVWBcR+1gCa+qKIgMiB21GZwaqA1JrFEIyeFbTjP3hWoJUEVpK9Q
Dahw29tsuiVsknXnm/yOknaeiVByV2QVnvhEye+xY7bHzqJrEKNdepiiaDymIcReOvo9038ay1Er
RVCCEN+xXiFvUo3aUTGrfWuJeAfKZNwS25AdRlR0ewoLSNSTNK9Jo4+nxBL9zpWGBfRNgMJoJ5C0
aBAwzg/FkQimeWsRLrk2kDOsK3dCLUJEyQbUCX+7gh4aTEwGfVTWyDjwglaLo79FSrimtCdnpgPw
EBNCuXaTSN/SgkC9J0lWHMIRdKt0yvXIc617gRKidvHUVt0gYQ2H9b43pHMemL+iZ+rdJbl2YZLZ
iDRyS1wMsj/OXsTIK4xIRk68OIVzMbcXoxPuecz0xWHP8U4XHe25B0TOp2aFwEsOttETeitcet0E
E0AqHgoAIIY17FjzZz5iMbI1Iy1RT2r46SPZHZK0IWESPTVepMlfi0GxjPcA/UNjpHzItGkzdPM7
dGFQnxrZCWnLAKtmWhVYEimNldOQS/wJOkatpsDp536XCB3hmEj9oI14SD+N7S6VA8xqXSJ6joS9
gkZOw9tCnlfYHEw1Ihp0CnhOwWTDDOkNsSYgRASdhE7KtsCmy225u1SkAzIT4EiGhTYUu4e5Ztom
DnYovQ19jmodj1G3SQsbQ1btDMe47Y2djl9k68fZeM5UycbJdwtcX6m+tzOqVl2TxkNVjA3Y1ol8
0qzqt6qAFx+ScM4wAvlHCrgKZUPerK3R4D0kRHiNNVVu9HD+ZckWTITjKYqs7GmuAJHGGXOB1ELh
YcVg42gvMnVVwsZZZ9lBooNCNh05MccE9pCI2Fr5DpgrjuApcIdBPow5f7kZ5dKKFRjAkA7NDE7i
eG3Zn+50+NEbv0ZVYc/jDOq+yDd9H8WbsGjVtrYSd5VkdY9TgumsNrLJG82GcDygh0HReQsN0MM8
xixqnS7TBTFxYpaQ/BgjQIqu7MbYTWhh+T0KF4GPR5pHysgl6joVoGPoN7Wk4MKI6W661teuqPmc
kxMatC01SUs+ViYEoxoWMTY1PnYYI0xnECuLjS+4Dd494uZJWx3JBJhBq9o9/QfNhhU86Don3hZE
VpSR7+wbpRngy7BXmY4XFUpywxQRrM44xMMKChpNH2MkT2h5Tjf0GdYNIiaMjy5DLsAEE8kRBUkm
xK5z0Z1jLhgDfZjaAKZNEXjs51B36O6TZ/PpRG1BduYIXR09ZLQlxSJaWyU6a/r4zYq0ORrkAx/5
CqDMhknxQP4K5p1RAw0VCdhgSoZvHc6KFQpTteN0MdJRVox/Y0PfmzHesykDkxtVtf0tNeFZkgNF
dyZM670JlnU3lAkGq3oIMURWuGDSSu5dL4uPSQ/LtALGFsRhHoKD9/NHOQmUTc2A5W8mF1G22MTB
FfOYLtO/GeEAJmxq0YZJx1qFaqZ5ZvbRpZ+EeSbnAOfvzGfDRtoEQjUdqEhcWb46aZj/qlic3nP4
KmkAHjapLoCd/RTcsg5DzdEjxzx2nQsbnBAK+2BAumJy6WZD+Rw1cHaYEnSeyRYEdVQMNpLpYa4N
86n1NLoF7FF00nD9qKhNjsnZVCF2Rgl2oz6CWfND1L1ZE0rzdyfS/93KGo/B/1xZ0w3h37pO/llb
37/vz9ra+41kFcPw2GYaDvF0WBX/TLsjt86mqDWWevuPotoSvzFos3BXC54F1zIGiD+Kakv/jb63
a1BYA29wXOH9b4pqE2zNP6tqbDHC95dX5liWj6RyMbH9zUuRuEkjshrySj5Wyd6X/cdgO1e20GiC
yyk8elS6PoKeXTHhvUqT8hBNYJ1FH+v71jQtFquUsBx1yyDD4aOaH/ywR9Ot1Z/5VKGZN4afUxHi
3YpQN2SUiisZyV9jtcwGVP2QuymuvCibtwxV9ZUFgzdSO+W2wyYmmc1Kv7JObzNA7cE8oVLXW3dR
YpNu2Vu/WnpPlHbAaGVBCMONySjMmbr7KBrqEhrR7lYheEHrtYqH71Fsxeves5+cchrXbYLgxYpi
9nEznxXOIfsCXto01NkOnV68Qlug7Z1FBptmyEtmAmi3KfZtXwvza6aJ7DYJ3Bos/ojbENytADqq
o1FE37XW8BFy9NZz31vJvm/C99hKk6tfjfHVDaMk6A2UjO4UqnPqzhIlJR//IikO2D7BfJcdKdFt
qmmbzsegiPheJy2lQwOcuLw4rJcbYcV7D0LZKlF5fzEhQCifxYnc8IvqiP2pEKUUYSJveTw/edTV
0L+y7MnTv01jdcAmPP5sEVnOHeHr9sBO38d9orFc7RRqqaCRwT25W1ZE1yAhKYLMMV/L0LMD01DP
Rl0qNPEtT1Q1RMUoF+njGAapGE+elNNtdvmD1lasdhVr7WERu4pZy8++0WDiIxLc8jQLb3X7acUV
3Awerfr4KqrZP03JYxHmJy+0GzqBmrfSecK0aAQTRej0Ei5EoHzKEavW/L1qs2Pom+0OzoIGoMI4
UkjHJ9eL2Pr2yfeR/KxTv1zosfzjgm4lLrZ/37x/9f64+33/v5v3L4Q2+e2TsM/3W5pDq7UYp2rd
psPik/jnz7g/X33/yv3qXND6bSLn8a+fe38Zdur1hAoNb9SBBSCYf7zQ+3MKjmo2XniM/ueXd//e
+3fgASG/TwdzcP+Ov75wvxmlETKB+9W/vb7fH6nNr8LB8BlFmSIS4d8P/NvV+wPvP2aGZIovvEYz
UbDlo310vl90hgkaafYwDkqlnyXRIii0EB2MKuuPwhcZA0EAL8UZVUn2twsNNw88dHS5AOGqdZRT
w/vLfShGja0VYjqS7/fvud9L8LRaWVCjkc4QFQ85qqXltWlMk6mBlTbdXo3nWGsuyVSx/fM5lAy9
0M4hwJnz/ZoFeGxDqGKLOX3qT0jTj9KX84Gpptz0eNbLrCroReyhbFpnDLbWWVsufJGYZwb8kWnV
AX3uN+ozrD7Ll8zeBM5LMmToaupUaoK32jGj7VhL+xxFjn2+X2OAHwIYUI+LZaKz+ANrHFgziL5z
VGrjmpZGD+zmz/tcAMjWQLjvtDxCteH31o9RVmTWHpmcc6qLkhw/yWjYiDOEhsv7Pk8xuLy0Ro3L
1rb00y0aK6JPOoFgMvf08/1R9wsdz8DvN+khpLtaZl9x4FUsnvmnDJtiZxGftgp9VR5nF8y754tT
Z/If2Uf7gqid3oiQc9jld4AmENSatNiWulED/8teyT4heKSRxbYDnwCZrzDpPKEzsWaETmCaprNC
Grvzi+q5KNV0rpaLKTWxhxpICADFTMRg3+Q4WydSQoujFPE1viXSdgABAkLVx0ocpqQif6BEZrtc
0CMGEE0amj6h8M0RpXsdoU6lyxOOSZuBd8mqi1V+YEXOzzObOYkdp0W8sUUoOp81ZRBaTR7luaPv
epgBbUHK/+N++LXNSre9dHt/WLoc+fdr3xr4QL5H1Ft+kBpcvSRqWKcWQXTpS6Kws5rkKFsH194X
zloH+24kCNhH8v3Ooc8riWYt3TO1wqb3REbqKmPdOKsJfr4q5N4mF6UOhJ9ZmxL5J8RvnHi1JV7v
B1ZrMdV1YpJF0JHml4a0+svc4bLF19Nu7zdtreu2CkzBatRVcYFoVAXSrQiTQ4HrdGG0gr/6Bd7G
rR1ycpxcqJxVNo6rLCJwACR1fhgydKPQ+SiKqsh4cMWSn2zlbwkDwj2ZGQ/w9o29uQxmJgyQzMZE
RsC1mktS4rlT0XFf01MYtzPir03TU39CduQxsmOic7/2+51/3b5/Y3qPqr5//T8efr9p8ufZwhR7
uP9o16SmhzAFJnJ56r++4W9P/ftVwuVfutCMSdb79yu5/7z7j58LeHnQFsJ6HTkJKN6/XsTfHt+W
nbE28fatI31J6NYaErrvF96SyP3XTWZaLbbUf9x3/+pAL35n28zkvR01rbluQ4h4ZeReraFB45VP
G+S2fOCcb5CVv+FWaAKdiBlndj+YX46XIYVHl5F4wrT7q4BLt9T1h3wCYSJsOBYLCS1AerXDrjwC
wM3coJ4cvsNE2tvb+WaaE6bDea4ORW28aX57cEyUfhDZiL7x6DkZEYGxNPycch+X6pH+ybTADPid
tfhBQ68xZDYAUyshbsWAazqiIokcuXGiwljjnSVm0pgJh8sxIiZhvyedt3PDKjCMo592WIGk1xxQ
AiH9Zh7c9Tx9hcrccZF1i8j8Sm8dNUKculu89AVmkYtrNtjG+u4ZmALku7d4HKYV5+V+T+wAPma7
mcCKetcUN3KWxSCVC+2jqIsRy/VSEU/evokzM+iEUQSQ1/ESwws4D1hJQTdx9tQpW43KGPmzHxBn
D6ty7Hz0FCOtHSB6a1GFhwyqIVsUkWzCZjpAekDak8R0fRsnxDqQUskjZYvFqFa2rk8bo+kY4MwN
9Paun1YN6vsg6SR4WHZg4SIqyiz3i8bfoU26dH8PCy2ySOcz0iHujmPeBJl/1mN3yOikDhFeqMz6
kSxuo0J/cgy6awj9L0qjlDWL7ivSFbxRoT1uEpXRvsONH9LYOJAulgeJpi0ZW9lzbeLxm2YUGf3s
fETzGIEZazvah03HXsy5KXJyzuivP8pXdyB3ds7rndSqDvcNQLA74n5yv0kXjZhJjkmGs3dXO9PK
YpC2QlIgA1NqbComSN2EXfHb1x+mnsaBf3E9eatpym3Cwc8PBiFbs8z2iK/rdZ4iHvX6NxAtP+PB
3yM1bQJ3GQolg3PwZ2vPO2YhCo2mlX4ySCe49ByOfeLrAWwLioYcLUcVVauceC/K+fYFAm/sFxH9
2l8uAFzweoN+YswnZflZQR0LOr3atyTToJvoz37qnPV6iC8kl+z8lnfQcqY17lwKfoiyI9Lfk5WM
aFsRAjeG9THNSn1xrI5Qt6y9JJJjCYnvHv4YTcGeA9Sr9YdWG5+K4YjRy6DL4bB9ngX85xBPoWMv
a7L/4sfasGkIMgT/HTIRsvIdk0bwRDxQF161itNCWyIYoyCLpnMmXQsYub+LBf/3ScQwoxejcV/t
tOUjFUb7sdUtojXNfTw4CcBiaDKle4lUuQxljtgw8k1lVOQE8xoF+qNSRFCqyEUsonTYD5bcGzBW
rZBdNumlgaXvRzRTr77oXxAzfk4OoBl4cRFJGqZF655+lO2stJ5lRQBeWJUIy8DUEBOCr9ndkP/5
MnUWfIGOuJw6J4isbbIdEkiH8aI/l7TFTLkTpYW9hUzFLcoV+5RmDw6ByKsmjj1sneQt1gTwTjh2
KY5o5vvR1xCZ10F201dJWjpG3/4aozc/g3h+Zxb6IKD8EchMiC/2U3PvTL72OcVtvi3p1YbEGQSF
4nWn+EfWoimSTUFSdgFMfCui7FXkhFObcZWszTom9NPn/RmU2iiLkYOft2TL6HEdJLSONwTfXZYt
DprGtSNyxpzIKVeEQACaQ4VZRdHiGVAzSlXtQgc+CVn2M23cGn2Ff1tGj4hWPbTcIzknLsejhgx4
VAL6vuFWGCDxrrKTLyc3W0+fXlSWK+gg/l6whmipSYRqSQwJGXxqVZooXMLWP3j6L6K8wj2zF5Q1
UQQZIGv43Yf0wcCiSBHOW2saTGTzYqtclP7LsDcVkh5cUv+IxDntv3kWuH+b1mRQJtMHFSsjK3jv
CF7prXkxWl62duF+rn3EUmHFEWyNl9Yl6TfFiECKLs/a6dbFGIqV4TsjsaMzSuVMPsaz+44nBd2M
7QE8XFa8bhHJ9E361SjbfpOHiLzYP81Rky2Rkww97b5gYSeJBwgUgxs45Ihvf0TD0ZvD8AkxDKFp
TJfKkCj0yFupyP5FduddGTbsEXRimnGOrFQyXvnv1gKNyYl3dDX7w9Ta9KgwiCE8ZGlu3tuSk5Ld
97/qBLZBwRuNXWqkx7aUo7EJYUZDSDznyTMhWFQWRXGzmGYjnC2+h0w0Vz6KbCZUAzZmgmQkqQAV
CX6L4DMCqc1Em3GnbJFsDnA0INeTHVeuiw7Di1HqV46Cs+UVD3riPZYyu0T6YySHi46YF7yvxjQs
aglFzVlOdPs9MvNXgAj72THSlT8hIMijVzGPpIk7ctyN5EtSeTaCPMZS1FXAOBfwIGgx7FMQdMJ0
Q5v+w2b6yEDLJ0elW6TF302ijIPBlj0TgeQUuk25Zs5IPkq1bjILdZFzI/xvPWjE6LSp565sZdTb
W+1VuGQb56n09C9ZuWRox7EkD6L7kZfRHrsSBulJfHfmWH+0tZ9eMe4H+FiPEzMzdAaQBEmfxDq7
r8X4tU3ZWHiI4cyInX8RfZYDh5eGXGJVxBFb5Jk+7ZInidOwwkuiMJcGc538lI39jkpj0WqxjKd1
mJFgwsPD8JQvcWV5ZPJHJB3K99A5cmIsA2dk2a0X3kPhTWvAsQz40vjdTYAzYJ9bWRONLdMqn+OS
pk30Uhfzj3ius01mq2ELzeXrDDdiX8VLWO/8UFX8XRkmkwNU6ejDpo8e6SOJIgoIAPqpmHzPpl8b
UfndKeegTZHA1zyrtiex7AN/TRaIfsnJGomASlt8H2mCKwFPT5HZZGXbar6OYQusM6s+gIOjV84e
lcSFILBLJj1ko1G1u161gk5c9OKlqAPvWy4TF9/KbjlBM50KscdS+87CJ23R945uw9jc8JCkiYtF
BMcub2AD+mLcNo7TbP0o2foZ1GiyHNeoIZJN281vBKrXq5FpmDXhXSJN039QnoL+K6zT6KK+xRYO
esAPmX36824iNyno2vAGUOxByV/C6tvtVGjlGuyQvfVmTM1kE78NKFEZT9hP5aC/qri1dl5MCZ8O
jO0q6xRZR4wG8vCRZbTbfYeccWALgj3oyZwk5CQTYICym6++y0mV2epPra9+RmSFLjxrf1XHCVPF
rmLiV5gVI/lrhQiCHCpaHZqP7qiyqT5jLznY3sGuPW/vRdjeQ4J6oGvI/tx+SbtZD5KEfLPcq+bb
MNskypLK7DbMgyuyRU5NHb/sLb36qJ1NNOfWQZPpLbEjsgzIX1wXyO1LHxlgRasDv9jii+36kP11
uDddO3qQFsyZekSQ0jpPyWD/MmGHraYkEkheofGxFI/A/vXuzL6uyoxvMZumAbwFENVWbFMoQKuc
onRLmtc0XwYgAA2f/iMacfoO/OoqnXZycN+y0Gd3bRZjMOCT32TW2QC/W3hCHKu5nTZlIZMDWp4L
WTwvZdXg8pi9dtX6eRy4TvGuCfXUj13CmbZBfu237zTDnQOMqhT+VWZ+H+jMBMKck0Nvma9SNacW
2XJgtJZHGvFDjoqN0M+Ss+5w8tOBk6LG/CSqSeAdsSkBfVvZorI3Vt0QKyz2QxpWhPr5gZqcCJul
AvSJ+Xk1NrfRjB9132bkhCp0XU79sx6dHaMcgYLOA9CseVOYBu++qQk0DoR0RAVIdRvhV6jBOaFV
+taFZO/2gFYzQYWD5+DqdnQCgSY9OIVO0HeOeCoSN2H7J1H0FyPm5bCpuvA+kScVPpgxQhun997U
1IEXqrrX2pePWW2/NtbAjrf3R/KyskdEGzX0ICU2+cZI0HzEH7mMR8xz+RhkKblHjh/S2kBMIeHA
ht6+1uKL7jXuaR5SJ1jVQH+OnQeGA2GP1ZXY3ky5tQzqGKcVh8YYScwbymveYe1bVou6Jo0lQnK1
7+jyx1s5ml9hS6TrUOI+ry3zOpUwScc4s9hKR97G18wfNZbeE0UQyRA0/2t0nP4sKoD0h3bi6dy4
PmkkOIL2QeOMAe91pHf95sR4FCbLm9GurjARlT+s/GloMkIPosjb9V72mJjkSamW0Ddkw3ZQRz+J
pJbnJhrAvw3rIa2nQHeJKvJqj+IL098GoX3JX7EstuDT9lPBSdEhAJ5uIi2sfu/RJ99Q9ThrxEKB
XRDZ3TjEVQ9TtQ+7GM87Swe0ZgabsUlYdPgQufYlS71xy5EsDjjXn01cu63XeetQge3Nfe3Z9aMO
fn1FMd0dKrwT/jywO+oPMi32GDxOXoWyBpVOwal1Ca9zXHyd9kDQcoucWZqCbT4tUqzF7o6y8kC6
3q9QH/N9gg+alZyBackEH7AZm4/ZPzYDUkdYN/pu5Fy48YdsWjc+jtmh6p/Trvtv7s5kuXEl27K/
Uj+ANPRNDUmCDSSq7ycwRUjhcPSAo//6WmBYZty8llZpb/oGQSMVEkWRAPz4OXuvzVgwYdNDZpNx
VQwtWAaIXLZOYLvAHwcdY4+18YkRNsSxpnuY0E6g3BoBnvYuvThGxpuVZIdHc6dilvfei4ZelXtP
zhTBa2hHzgFlEIoNMLMhrsRh2CztIoS4xBJYp5hiIYtAhEATzmrZkAy18Q3n29NNiW1ZvEsUk/hA
WezsdJ/0zgdqE64fhIQYWYzz1/M+Z1HnWz/vqYO98dhjSQjoN28Fhu7tXKWsWGCWeMfY2qBtm5fx
OEzuUxsDQTZ68Kx1R9azw6W/xm4gcPpdxaX/IuK25z0u6das8UNWz+ZZL03St2ocXyq5r40FSxBO
5knXm+3SfFi0rA310ubwCOC1V+dFajMf0VuGsJF6S/vR0qQw9Mm6VkaDyG2BMSn2ftF4D1oOwpbu
e9SVU00bEElOltnfwSJeZkUWXpEAleIcAp9lrRp6VazwkZeluYGLi9MxKdEL5lmzX6jNw7J9KQmo
Yz2hkeNpOfIeCDY5gGxikpDTF6m/axY9Pgxj8WSJuA+nbhVt6eUrivXrZAEwumQLGUpIvU09LBka
1XN+n/CJ0eNOWefvrJESutPpQUwT6S6Be2836S/83LdDMTxhT/RCz2XkYXSkinFWpmy4htD6VPBG
oba4WOwlG9LFclvEs/IpZ2d2gs330C9mVHrTQfrmudXj9MD8j7htPIGpxDhjFXuGky90RWEE2d1D
t56k9CN3M/tFjB12NAKHvxq9TfaDtKH1ULNxWKLOxSITB3uJfTPtNbntE/uA5uvokwGNFp3IoaDj
yAwYqR50b9yPqf0yuoKUc0exK0uWX8uI9qLTbE58LGbNz1gMB/Qij2v+Ti+mL2fpp0MCoK31G9gV
ZN7jqiIgwFrzs+LgF0zFaY+Q4mOxcuPIsonnIlfzluHJLYdFFxYz/husAsCiCgQpal0d/Vm70xnM
boLmBxl3uM7qJwu6yV7GsGh6MGOtyu513X4a84nDS6mCnr332pgZQ0i7nDeFEXq6YA+8/DBsAIYT
wfFJG2CjdNgqitY2N+SDhLntptd4MuD5TOx0xuqWTO+Y8zoAszRCAqut/K21rDpMasNCKGirjWHS
taXHokGqDoJj0cMS0YHKCW8+Wa1Haa3vUmF/OZr31Ob9ba4Rr4EA9rMkPWtjzH4TuhaO306daU/u
4CvlR614HNSPFIs2CR7WB2AAGDXMXg3ZQ7lDqndypy9qzPTRc5k2Ov0AbKU69QMZxbzdbMrHcECD
hYaETZvsKZ/pgqFSG9Q6Ff1GgbPxiBu4MT0q8kYpOi/lHYymYJOA0NpBMOSlccWuYSaDjqqMo5Py
5+e69ZWJvtzjavhCXS6PSdMDmcdKuJtRkWGFphLzuHhuJg0Ud84Fbad1Gn1JUYKcrgjdw3uuu3NL
qCj1IcbsQ+0LlIcwhdBbRUEu5Qkg1t6X4MyyHFN02szPcweLjnk98EHi3zvZYIccUmLDbWZQld8c
kp5XXDmLsxlKQ17b2lmBtqa8Lm7tVF3PJc3D1stwhdE6jqyB7ouyXissayGRzcwfXMi3lK8OWCmi
c2xit0b4e4Z35Iyha9Bl9wFoiHAc2xZpICJWVWj7JjVWC3IAw8AI7rpcf3cdfdga8M6GoQquLfc5
l+jNc7Vuj1K4GaXe77g+HQq9/GRndV70k7lo/u3YBDcTNrBdMGkfHfJcohJteZj9wtpauTprgDC2
E2yOcHYIN69Ia9s45c1QfkmMcBtnPJmKdVNZJGnCqGQ5sX9Kt0d7Uz1a+d3Yoy1u41WGHAukUBq0
X620423jzMTi0GXQtAffOo4KzGFrKCDIWbGjCUTfXL/z6ZYeSvJiOaBGivrcOkvbfcJMe3D8rofi
kLe7elg8khfwc8K+ZQd97ca0O4ceUbJVG/elP185KYbNGiP1SebT2YQnT3Q0rUdHVnipa7rRuOrU
JENLlvdLZn4ym0JuQ9DQjDK5xftlZJIu9AhwR+o/2iQQD1ybCbSJaaIEDPrXZPJ9zkYpJPNc+l5+
JwuYKMAbsk5AtesFYbFacTIWuBmmNdwx+VdMcQggS1ODqgEb4H7OaVQPTca5WBJGNw2vScObtqB8
RMjfY6jriGFquoQkJ3oQJgc1BtRt0uTytChaqrP2EcOEj5U9vHmze9D0YbyTCnWw7XbaHikRMbeD
AF4NQuRQEXocjZqgjTCI/sAqTvtTTZ8eRwIDiWOnJwPHh0LvYCPucs1rB3bhRszVc7/OiS4eon41
ITkF8V2/PUWXx5f/aVeL0Z/vufyILzQ/21y+5/L4z3f/+Zpkig0nQOqcCjxDSUjTsi2WNN9rvvn4
l6f5/Vv/41P6OSld+qzM3e9vujw7q+Eabr++4L88y2pmgzaaUqUBRkni+DhkvqDgXf/EP6/v9/Mg
trwmVigA5r3+xZf/btuewGkdk9rfnvny+Pc3Xv4S5TufCS7k8PLUCa0nnuFfv+XPr7q8cZeHSVEm
W68EWXV5+Ocd1R2jPEjLuJKt9hyTqsW0kV6lTOsP6IGgvXSX8EkxIoTth2Qz5Bo7l4EVczJNdpKI
9joTCFUxsCmmZr6/AeSq7/zJDE6plR5cHfC96OiEwbR5zrnCpZ25sw3xky0/XJwqbbBb9yNRjDOX
+SLfjAHje8R/Wtynu2lWVPNl+Rz0zXG20LM4GKyHH0OOTN5BsY8yMLvRddqQxQxyc9Y8MtXENUbd
q6FJf64jjHYmcSjt63NtLZ9EBpIR2zjXo2kfArQkoGEJxNqTUHhjFRhf84X0KysV444wRfTprCdj
Ed/pFhfU1EMhYBHtzv4I6t1Se/jgKACDWzDv9FyHlYPrXDVpEAEiLEJp2d1WuugLsc+WeXKe5DJs
Xbdg0F2YV2NX/IDlVu0qRlxW7YVCB6YTWOq5K+GmC5xHO4+DFrXvdGJhO2q1f6CRBkfLnT8tennz
qL2h09G2wpyukeZsyRFn3+uTROZI/DCET4ZJYu0xTL4jy2Hn0O1j8JwIvAiunFQcyrFlZG7XL5hK
vqrRmnZDM3+NXgEoOLO5cFvVsEkFayAMrSIclrdEmE9VTnlbcyWD5lCTn/ra63RBJ9LTCcAyTV1u
sfU6xzEjiao0QGT6LQP0VC41uiP/0OgYn4HsxbE0du1MZ8C2gPb2HVfTIWe70XuGcepGO9gsWv/W
4LvaeHb2NMbUFW6dbhn2vC8wtGmkeYyjAMnsRJ//mFnUQFGu2XKwnwzpjmiDzZ20wejR4mzI0gSN
w1S+WMobLmNhAGKWGY2mbTFQ8eKbgHSJ+B5wOnaqAXftpNyXkYhdoLsuFMm82Xfznv9lzERwGErv
6rZbghe11BHM0c9ikncL8Ww7O4GWPfVu6KCnRsvjEXe1ap7c2lO/nYs/p/8rvqu738T7/1P2hEXL
slOY+FbB3l9A+Mxxse5ZeC9si1IJXd+/C/qS2J5z2dOcIszE2hSDFkQI3zHYGPldrqPukHaM06yx
Qq0oTeYzSbwnw8E9FH1lbDXrpFrzwAwFRqEQ/ZVRaMG9Pc2bKfGK24wDofLUI5cC8V9e+N/B75cX
7uocDqTiYCQJ/vbCF1m27kyPFjuIn500/AKcJBX5TqAoCZcgPFhB4qyhq946aUK6uEWw5F+km//h
zft7UMv6Guh/8G+VQvpUef/+5slGpu6E6eGEWGO+hRRxyow0OVH5GdsAJvaxgicLoefRh+17lr0e
wVYHoflf0hUstJ9//xCRitoBBk3dN1z3b/E6GXJlu808gUk7Bo0A5Oq0YgOUzkVwVOnbsODfrXL3
yfBFcwbAMZEfL7DPYGOPlXbGydJcU9BvLtRugWCG9QpDT2LgwLcFl2kUocY5Jt07th1IQ6M615oy
V5OEuSN0BL8ifuKwksan6w/DcQLJkQWVd325keu9Ll/e/v9v/384dgG9EuIAE3KN2vLWY/svYtRe
73w8dYnAaWNC8YfNFqYB8ZmG8PY1Dv/EXkCuNCN7SwAUjlmfiqlkvp8vlO3TdVkIsun10T4aTjGc
AFyDXBIJQKg6Hg7A5EzIYuNjH8P2urzy/8Wq5v/mFwb42bd/lzSvP/RPSXPwDz3ACeyZf/MKO//w
PCTLLmfPvwTNtv4P1zAMzm6PjTciTJ7nn4JmF62zbeoe36D7iKP+Ry5hk8vFv586MO4x7nL2EuNl
eRbT3H8/hrBmpE3fiCS6OANsQUunxJwqTEJIErODr5uTYJPFh8ujyw2CpbDV9fSoz1l9Goyvi2P+
coNMHh/w5a7OJn2rd8tNJosdxxZ9KrxfR9RfH50eJ3RCyvbaWJ1UVvHtKvSLXNHOOsxqOdBnn9e2
fovUkB9Pr2kk7MRkQrzojVtglxKKtCAxukw2ZUsGe8neLJwN1iO/Xx4HcrwPNTZnXCl0KXGknGJN
p3vpFzjZKMgUGjy8UEBDg1X+Bb/yNstCd/SidbDyqk9RCfpwi7yCcAt+uIx/qNp1Ia3GBLizyZL9
3lV05NylQQrDuH5r+nO5Q/2Nu6ifxgibHcPOuB7CCVftphOBdUxOQ2vEm7FBZuU3497UZMBmPttK
dWFeZhQfcJIMwPiTSD4NJHebvk3L7VTr35b5BANm3iPXM0OlzVmoXKY4rG3aZvGZ0GGAEWG+9lDr
4ZkuHtrt2GlD35z3a3qDhU6bcKhfbuo9ZGg+Tx3SAznY4LIsD9mzuPPr+dQZKV1iF+wxQIutjZbF
MPvhQFyo8sHUCJrGMtQ96JlIDK6akvRoF//IeYwpQxJTxCGTkjsPZy075o7ebqYQbzD5lsBHN0B3
24238H5kcQYTMe3JZx2HiJ1GVFTw6/vlU5n7qRm/pwDSJpGt7Pjcbge6Md+pXKe3X+WPzhjsar/B
0oIRetd0tEQCkehE5VRTuHhgr/w2jfdF1wIf1kZURloeLdM90R7JMa8RFWSe/RQULWT9DtTs4J+L
FuYsb82VR7rFlXCs72EpaGghl9yNBh+v5mh3cuBlUvAzXjkAL+TAyWnBeq3Chtd7dKSzAQGSTXSI
qJnfAfKYT8xTZJi1xv2yQJWvUjN58jWCp2EWbs3GQtCU61RUXafd6iZvZpaJEx2E9wnfOZoRFAz5
2jQw3DIkc8Mko3xHJYPiWMurw9BMSVQqWgD5/ZzkAa9AJwGFsQviB+eZBgSv3nQiPSUlsgImthvo
s2umse0sq31wRWrxoTWg3DnPfFR7J2b0M/jObtv79hfm2uIjUSfVOPiNisieGYUYSJBtY2FX7j+J
pXw3yh5+lZQQUWSMK6F6EKRH7CtbHQOrBFCn4WoyXZue7XygDin2DvOQQ+HtwHDx6SUaLFF9QNeU
VLRIZnNvMLgaZDxvZF6TGc3J02Av6GalHSCUDe2hX8SdhffRdNy9izsdWTlNi65c5xNmQlQZWoHa
M+nyY4BOap0uM8Q38J5iX+cFHQkSCUwL4E2eZGfTkLcIsKoQ86S0xptifu6Uthycui22mn80C008
Wnz7OSXcXdf9d2/wT2qESGxo3nVV2HcTRqRNUQTDVW06P3TGc3Kp6oNL1vT2WtYDFTf3AXkB2RHy
WY4oA/qsTfYC3nNs0LMnUEissB90IN1WL+HM5b2WH+KChkPh3LF6L7eDUm/akLymdoYU2q7mEPN1
dWpjf49+cMfE/Qdjflrrbr5HrwxFbZlDUbqIVQP9U9CnooMfYxFk8jSKkIb6ryQfoj6ov2Jy5m9M
9B+bkUkOnR+q+XYiNLOel2Rn6ijBY0Q+2wZ87wYaGRE7zda2mZB0yKW3uTeiIpNHZ2Enhv/8alnc
W0vGNSO3ug6zXv2wC6bfVRB8y8Z+65sUinSJ3p6Z1a0xWxIa29KQ/KzX4IjbtaedYqF1rN0sMWPR
qd7P8/w5Q8tmWrAc48FTR72ocDDK5GwJ64rGicVKhBha0vtqyrHb+1kRmS3CrFyady0GESs+pp5e
HWqGoWjJ2czAS7thY9UtL97EXjNWoMD9xf8aZ4QmJksEBo/rZGzuGk80x7SCZj3In2nppyQh0ySu
NChzyfzqdZkftvikd44/cQfWre0sn61sOV9augvKQGlW0wXa1JhzN63Mx2Omj7/mqapCI7PPowpm
eICwRNOp2Q7looXl1DYnlpZ73X5sqsr58sYXV+ZvnYcxZZSBgxKOVdNGlLDN9fG7C4rhvkyHB2as
eOoD9iClFVyphQ0uOVcfcsUuZWekCpFeTVjwKz7jAjVVbESGK7ZdnddAcUSw86CabIgdqzfdMPws
nFdRCPGoJyUuRsVVpbiZAyRr+oINcAr0F0vd96DYQhfeDrbavg4njEWb4IcB/dcIcLsIHwXNLK1H
vSqyGzNJuDA32bGjFbj3jFUcBUKDfFsDl2HzoYGBDa3cdLewxeO9ziZ5S3VthYk7PTODeJN2XUM5
ZRc8ou7j+PiofKDyld69A/j3CfYWOHgNb9x2eQrvstp71lRy8pPh7BgEeBgJeMxZotFGNfRmeWZ6
5bjaF71MZCiOrsI2tRDy+owGEHQAZ2R4ifqDLOsxyENnHE4+dqW7yhiLkyj5WL2G2V25NsFTL9u5
+JHcTA2RYy9p6A3MODIQe4eCYiNv1tmlYu7EWnvrkLjg1y1wdYTSkW7m7J2scYejsL5GeIB/01HH
BhDDNkNEuvcq/YVmwZslmUfNqgx1i1nhlAH5qTLrZzIPoCOcG03VjFBMqNe1kWNi5XoOI+nk9doD
u5O7kcNo64AyahWnsVTaT/JQLXvUngI9vRUWwORFdVj1dznO6CiQcg4TCWtZzctbVnPy2iYKJyFS
mrmlemPVcfYlLovd5LOYeQ5mBQI8sfgvNNYsAwGm7ovbSsiNqsHEweMnrYw5jV4ZUdnlI27mUu0H
d52Bqw/g3HRAZg+0i2N8y446A24laT5NenA8sQdXbDAM9vWTIwrYA0WFvhEk5tbDUngHZBpBuZM/
Twxm17YBbmhTj28YaCxhF/iM2FcEHEwuVBnUCtvkTTOsN17ljO2fYGeSucSLgrEXesHBFp516AmY
cduqZLenJwDGnDTi9Fo70AQi4cEi87qMt2hokGEXTM5H37q2cZOR7CBZBWuhMbXPqEgBO95XtUmz
g0aVTmxZVhj7YsEX35KHSnOKpijgfzVYBlsy4NOBNK/0Kc53o2N/tX5QHV3Un4tDxdI7TxyfJigE
Pd3Mrp7t8C9E2lD422LsjROLN0eG1e0IRehCKHAlpRlpKXpyhS8cX3zfUMBo5je4PxUWBtI1BqS7
qVW7qczGUyOmnSgHguBJCNjXuGRYczApY6EILXSJoeT9BNDH0G+9dOZesNF0dWvV9sdkcqxIu72C
3kM2TeZ8lD7uiBmbzxO9bH1n9iyPl4cNw5oNoS4Fi7zOChIEd2lPcTo7zqnj5CDTDZ5cmlePemuX
KNnlcj3q6/U7D0jgsOvhAG9VcBWsHhrLoZua5fsMwPdLIVREMJ4TgnSZKY6hS9PoPKcdBbvjJGo7
N7umudf0kdDI0kvI31rWcMOFjUGTkmPg3RnsMbax1jKO4CMvUq7cRS1jDsLqZWgK97zE8tYqltda
sxWLsGZfGfixzV3jq+roQ0pl+uuA7E+zNbuXahhPAqal7MeUwmPKE6Si7jQWuzwwr2wwCDCz69sg
GVDMBAVgj2Bm5J4zCeubsysRw6nmWkxuQyaCdaAbwv7DQ/5quuoV3TZVNa7OOcDY0+rVYzVZcWgk
BDd0iLhIN3Kvx2yZQpW1+Kd5cobtpm8+AAd9VzI4mYn3PlcV/cwsQfpUoYuuTLFN0RNgV0f+H5A3
A3CEabVMeKVn+Ns0jwE45DByto5YOMyUChfxgQpnjtpum8bsYNg4vLW+nR7A2+As7wYCuNVPCPv2
fW4UV21Bd5d66WR1xAy2delGtlMfRZTgdjgkYvjpeL5/RpbYb1cSfood51FLh688UA1mVkBqUnsY
UHK+JI5bHGTypUhq3wPlna4XKPGMW6HsRos9NZusfw9oddCDutWXQJ4xyCHWhCJM7VoSfAgStlne
Bj61zzlF4TVl5S8R6ilh6R4jG1c3kEM0yHY6j3M68ZuNOZjmPscMQktzTyOeQwm8oj4ioG9NcWpd
eaz9XoR84AyXhP/TdJkEjppJX9PlytgM6lnUGBeceicMTtKkbIOdOXMcLcGDl/TXpYDxCO2fdcDz
T5WNR5/wlwdNxwgcTIH9WaROSEh8KFOt/DJT+N+DwaldNw0Vbonoo+BMZg8cEtDKiJEQXSFv287M
n8DrcoF2+PtrQ2sjawI5qpkxrhILbEipUyvzvmxNzu7dQtcZsZZRHTIPndmsbmuX3pBEYcV2Xxx0
HQ9fBslcFSyrc9XdTuPybtXF3aSb/fWA7ncvTYLckedu86pcCysFT9kuOR2Nhe49suhEzfcwBcYt
7oGXwmvtvcvmfsIssG+dGU0Hk8NpqN09TekJGKHALuOar7iGszCJx/Gk5eYIP/An+UI552nxK0UO
krSpPBvDcGuy2abKzIj/wC53IlzoKcgM9woIwbJLsnVobXk7QV1wXZojxVjRkAWFwOsEjvFc1+ob
9ZYbok8KEbYjI+TNTi0tDzOfLJe5pgMQlHVzbtJkO43tS+sJGQZcB/YTkLa9oQ/GGTVD2zEsBLxe
4YtAjJ97hKjY+kYq+dq65KsRtZpyMTUfkw7bhILmxWAGww+YwmSNyJMrlVzw2vjYhm8ljWc1Cfvk
kY/Viis9Juylq9nC6KHYKC3Z5QMXkzrocb+Y2YM921fQaZr9KFUR0oPAdxojDDGmsrrSMxUhvkPA
kIF2lZXRoBJmQFx35sZ1ymezkt+LydMVFrHyuBu2+cTkwE8/iTtL6Th014LZECRdzjaUmQYC2dq+
CbBGcDk6urPnbkqKt8a7KLT4E0rBdL1u9FeX/kBSk6UxzDVOgvZW85/kmDkhUj3EX0Z/V7qmGTW6
ZkZcp7xic3lMrrUVXe5dbmo0hj2UWd9VyJi1+6atUAms6YaXm8ZpjKhaby4PuXiDTDXHfIutzYzq
9SbJR5vlqE1uXNdND6adIH/NgzssO/Hp8tvU+hIuNzXSiWggLe5fL0LvdNKkIFiF0xqaOKw3l3v/
6aEaQYWXmjp56wvUQQ1Fyvus9NIACMaDy5enNUkgG9pvvTUYlyMKQx65UDitL/ZyzxrkLdBwbU+I
tFX8/l+NWS2HvTjl65tGtCB6ovWelZb21jCNbGv3qR+hQBjWoZmXRn1y13VYKL3OtHekwnWoyMqw
4cITVevN5V5Af+73PRLY68t3dBQAZmi2OIHcERkN1WwX0TPpIkuJHuMksVUMBFBwE/LWo7zg56ZJ
sQHlY0IECRdhELsKLmG0oNf8fTMhd8t5b/75RTg91JoNkw32undam40RwK+BMpJ7wXrz52sl1Tp5
CunWneIx6qBQ/b4BaoivzZdPk7u22zzjQTTQM+n+VRjJGajX/SB35gTd9M+NsdI3KbLrCMnguLJX
FBpZV8IPaUAfa1l9nFmeo7zPm8ijRueARu5kt1rDJ4S8ksILNeH6UMt0Y8ckdhXG0SFMC5dwFc7E
k+G+MzsaIx0R+6FJ5PVkVUSprTeXr/tVhkwykwNGOB8wYUUyMxXw3A9RgLg1avIA3YyWdbj3incj
PQM976NscnJ1rGXaRxoMPcRMI+BRUXfRn5scG3eUuYgrqqm8v3yd359GhD+k+jKC8TUsBRu5V1Fd
wkeiW2dtZgwKxDd6kQUJA09AgrVDuR1xov+8KddfuoZC5Fzt+eKdtT6DgYaCtCeesFlfRT/nOjX0
+rjVZnIGc8g+cVs9wSKiVrXJp9NwYQiPy6Q3IurU2SaVpQ7FWkzVPuleAkTEDDMzrumG/TFM0ILS
DJIP7YefZkN31kut05hp5xjzn996CVPxVepNvOHG0bJlO1YNAhUnfve96l4k7WHQB2dPMPtjYwWv
c1GOwIn2wNbhMTfIzWe4FrbRdOeks2FAuO5Xqj3CHWlCQm2IynD8l9kR11Zq5/ueah3/xxjsi/mr
IJHj4HMeFwNdutTMb3LNRlVOsunqasEYxKbhSFKpuXP9SDOLNKys/EX4TLQJ8Qsy3EVdH6yaI4HG
qs0fq5pwJFF0vyjp+lPvUJVq2YvMSHdxU66XiF3zGViiwyHoru1yJgMbXEbAx3yvv00rntbXfGAS
Al/3hGegaMYMUBZZ1fk4bPSOxLne+uqIDUBizX7CRWeRmtq7rXNcVLPrcVYBmI1B7A0jMnY3cD+1
/EUV3rKDB6dtgpwNl+nXm94lE7cavZMKUoZnKTLeLG/ds1e2xGwNL0E5nIe2mqOmYnuGQ8BCL9X0
d6pH/qdZzw2Oi6qnWCYZ6ZW8xCetJ0qZIRy7zHI4GEAVACZgRiP2o3q/8AyBxezzqCjbV+nkPXYl
l96GZp6YjL/3Fquq50Lpq8rJPInxJe3G9olO1sY1YYiiR94G+bhuO/P7STjeDtTK3vFY35rAmELP
6N8Gx6fca2hAde4nA5v8hzv07yg28St5yY9u8eSmXrQAjQEfhiZ6pE1j+YM3/NXMU3h4HkJLkNke
MXhiML+Qiz5KVBGrQU2I+G6JvZmwEPqegeEcuoAGCG2JFewrDy2Svaywfa7gSLv7tApA6ru35XiM
dSzKZCbqB6vyIJ+QsbBtRYtsbxLfeEdgWVGQM1tYu2vD/dKg/DTgcy5Nz84OQNfGqIhPstNmZ6ng
mR0Cedg4qUei01ypPugVfAD7XLlRiFoxE7FZslhKElndIbAjyLRW+tHymYbMyfPQMi9XuCfQgsE4
U2VyVRh37cNi8odnpCNTgr8vlt8x15+B9vUDjdAG31IFMt7KCOQzkYS0Z04tji7HvknnokcS77zb
sF9gPT5UBSbSyZpedKOw92LoPmKtz3eao4No8zjMVJrQuUgpfCpSmZPyXfDBsA93dpVI7H2K6Hnb
s2NUpO62ZYO0fl7yLbpkhlBF/ARsHm035tG94UHtMZzkzMm1WUcZOUKI0PbnfDsU3glDf43qDGWK
V/Tpg31Xo8HfWXB61tZWQi/GivTG/1w9TNcry5rtuXNbmzUe1zTG/UWrb8angfjlY7Z98txqp0Ya
ummFRE2U5Ma9EetvOD0/aGzDyhd4jcb6VPuGuOLaisa2I5+WP7bt3FCb2NolmKh2hClvetbeAyTI
ZnV1PSUMVtiafOFjlps4gaQxTKgzWb3w8Vru3s+1nw6oVByK+q92JBFimYyXSo7LPjFXnIxdPLkj
3j+4InQK4qwPPTtw90U8gVcc6D+jkeeatTqJaHRvSE+pbycN78wcAat8HrPOvNOJbw1VxZEXowQ+
VZUS20xzP0tVPZekWmQeeYFZg8pZ+M2xcexyW2YQxOVcHvuFC7uZizTE0BlaguUUswcRAsmw97sZ
GqdzwwULkLlkc2OSwrrJaU2yubxJ8hdnkM7WbZsXc0njSLOwYwUCUZ8hl5dx8KtdF2NEnYHzkTRF
xIBFi9aEzNPOx3xVlcrgJaslAHnfNg8Gekv6IcVhnuV5yAQqZMpPO69DWHI/hKaWA8E02SYf3CcK
z1c9sTTaWNOBDOAxqpIWHWGHZqoQBIW3KtSD156QYWBROTbnaXwhYpBushdBIGQzUhNq5c0eiY1G
uMz6gdBo5ODMY9jwOTVb5eqzyofXhsnBijVBmjV8ymqE7NwaD3h1CL42AS03cbstKjFeD3p/q4r8
m2agPbjYt9HZDYQJQi6hj6uqWJ7S9WuX/7jcyFUHWKxUCnKiX+hr4kZYqFIuN01Dcdpz0fWLhLbY
jEtRuvbNSOiCHrQPRaEA7TtbyCZRPmArcCsqg8sNQJn+97057shfTAyJMy42IC5ggYTUWJuMVnpt
uJpjWxwQym19fAe91EUo6UkyprPjHePPZhMz8hNkR0aeTYhoHmfnImfhCYL6NplYxoPU8I1tObZT
BBXzlOn6TIUvp2gKRqR0NG53gDzpefqeokKhiHXxw5qpqk6XrxNWbh6KsWVT7983tO/DpWc8KbOH
Me5cbENFEFm4kCMgelPnyKg2ezqFBUStgFHWyYNqHbkK5GzeOSPg/qrcIB2tQ3KSiytAf/nVgs33
yhYjHRG2VysdGVWfCyWvEViDA3dVWpkqRZZC2emuN5d7lxtiMthSXe6idK0iVMiJnl2VKAOvppVy
lKfGd93bxJ/7nNuEg9fsrAjTolv2JXRgGx3E6Mip4HFcHrLVqzeu1h1b0N44+fjIPLIqf39aRF6N
B/zy183kNTsfi8h2adNsh1KFHNhYYtZg87eV66+yp5LeuSg3C28H+sB7vZDawbLdgvAmB9E/ZeCf
G6ukVFSmpJV7uXv5nxnfZGyyX4BNUVwlHdrQoZQ3ZVK/X7j2sz6B8M8kkWHlSFLLhZ5y+VrnqvMA
TIMTlZ2fuxBUNZkDA1WO7gt7/3KPeXR36suXcQ2jv8TQF4PgTCBi/JIIEEiICOsNABGi5Bc7ywkB
7XaBVdCbWXcRf8tAcNLJxHRRwTwalbwyB+2QlvSpsaFaG4t+XqSRP0e2QCSDll6eNXnY5BufbvNa
1pNoQKyG13KMraX+5caTfbA3wZwADTCjTvrf1UyXlGX95DGa762EMpwSjjhB4K1rGe4J5bFtmWgb
rJoOBnYS7oACHdPXnrc13NndmCXmkj83AQrIowGRdI1QB5nND4fYeH7ZAweOliZsZdab4F/3rCZw
tpbHMQrnzt9Psr/JrLj7LSBxAbIQ8FEfweMunk7EEDDYzrW3w7pHLNbdYoDFEY4dfdzLByFWBE2+
zKg5VOsR78r4ms5HNzLEpySvK7w2flsiFUV42zECokFZ/D/uzmPJcWVN0q/SL4AzEAFl1jYLapGS
qWsDy6zMghYBDTz9fIGqW3XusTuL3vaGRqZOEgQi/Hf/fNT2s2pkCJMZPdWvDj99vWFV9vtuEoSj
sRvnVXAJfL/YLb9nWGA1w0LdAb0udoE13LfezDjH7VirY+iybNHyx/Y0uJvkQZaNkAaNoU/L1yVp
j2O0POmxzbqVLNr6H2UVy0NBEH9PROAI9JptHdGWTWDpBPhnynlWltoL+pGMuXLAbO4b4EptxODJ
6xGFre7DMadLQtvHbimCgHBYnaBGQBRYHo9hj+ZZxzwXfdmd3YwCzQpZYbHgjIrw+/NuqY7PmmAT
YaYecy4nh0i+Eheqj0utBkY9NkSW2V67DS9hv7RJLMUSMqPqS/qAReNzqU+wWZzD8tMnajR+/fTl
sZ6S3FC/m1GVJCLGjQn9mfql34/73qJEU8z3Wpd+i0Jr7wyQrBpI1Pw76ujiCDFmGJ9kv0d1clEf
q4VDBQtTCMjg7MOF22FCXp6HRGteZ1LWm2QEZ6I+GV0VmHFOLqT6U9tAHx1Afi3vzeVP7CdJmHOS
zOnUtrzOvY8AF32m5JFGTuGeepDb5RH1g5/9mPdbdw7KU8D4cC2ioFkbbs9bRf1Zy/tlebjczOoT
Qxd1m95Hc1/+8nHSQFdb5pXf2DehyHCX8Oomrq1elSlaV9YuBSBFuXp37POcwjSLt3xOBhAF/ZUr
mAaiJM8UrB3CzS6T1YPVEdLw0+7GKAy2D2EAo0u1GKO1rMBTXfexfscKAjGSM5eZgTmve6y+sQSK
h4u020sj4j2oncySZ9Ws+u8VuuaqpPjWq8zXpHXenMy7kZXhb9hR4vKmu5xn277KknneA6/kcq63
JwgI58at3uzOYt5h6xfYaw0cdVw5U4THoMm/hb6Je783820GUruIVFcrymJveelexuKpm86WDK5L
fJalaQ+b2OxukiH7BiqX86y47gYCqSR2viPHN5cerbKnAqweo+mSBTpA6hjiNNF/VoVHV2rthjqM
YFNnzjUy/Z1Hg+LKvTfcYNxWAqbH6MS3o0oYxhVpKm8iAW2yMWaRykKlHeD7lN95R86g5ViUmTHE
dVMnXdYkZg1MHPsD04LiPEkbLLJVHAHBdB+lfme7gfgeBcSq2Z9wlS9Zo/Z5uPEo9QmFdusjXGwT
I6Vge2h/GD7rehn196MEmNKUmr9b3oyIztQYJnj2i1rfD463Xypv/Nqkeni5m46heZTTERsCjoKp
NW6NbNYgRBf+acxd/fi/26JpeooS+3/+73//tH5v/lnpcvP1Ub/D9/836uzPb/pl0fTtvyxDAJdV
tmbdFn+jzhq6+Etnh+9Yrme4MBJxSf6CzwoLQyZFLjq9IY7Ae8Wnfnk1hf4/gc1SC8g/8Hdbs+4J
mwAJ8TFwiGxwhap4+Zu/N2Pzok9B1F8VvWhHThis3a+XGqP/VG30P//Y0pLke1BSV39qkv7Tj6lp
PtlBhepqsTGsHDSiqlYqQVn8+s5eYOrrSTVPVY4lKbsPlICSKSnFRVOB6Ef+CpElGp5LrzSPxTxw
EVVCjIcik6PM8LMqwDmINQWqDWYzFJykUnvJ966jNRPYO8M+3JUOfkS6D1Vx3bwf/Oox8KLXSslD
NToRqI+nFt0oVwKSraSkWolKmIqmU4DOlKE3eehOmRKgfCVFwYi2TxWbBKo6EQkCjWxGqW8NwnIk
lyiBDfNnEMXvgxK5hJK7OnSvSglgGB3olUMTy5U4BgPYOOLeWE3oZgb6WY6OVvB7mJPQ6CiUyKaj
tgHWLNepEuACJcXpSpRrY4g+sFxwauP3hB0DRX7nKiEvUZJeWxXPZhIeGsfujkLrfwwiQoUZioeU
4SRbfKTBQImEdruinLtYEVN9Dnmhtq53SpWsWCqBcVRSo3FgnljZGpYNissKJUj6KJOgiSAuTZ/U
6Pi7XomXQsmYM3om19pnwNf+unTIqvb1Y4HyiaOVbmMuBddTTAB6KLO7OpLRnozMrITTGgW1R0md
ndLeCVHtGze/nyvvrVeiq1DyaxGC4am7flz5iziLSjui1nqotpaSby3f+t7HctoOStqN0Xhxt8Mf
VrJv5jyzK8ZTpgRhoaThTonEEWpxgulfc9lqFLQI1/pVk8GjSASeh7TyZ+b+65Rr7kj2Xur+ew8B
DjokJQOsBNjAAw0x9O9l3xfged/p9W52mU6hSQzWnsCTvPLA3NNNyctnpDVdQVnKq1dWt1XuO7QW
JRqHdCS37H1vWa46OEZZllk5jovWYs86YPIdPLpfnPK5KF1mKCz5d6qwEH8SHtTc2jYy3woJR8Kc
7cs4QRMMCSeZGYUCls1y3RrrUyWxJzouCssEV5JxfSARpPVkq5vRTY71jzpl7YC5u1vzpwLvku5H
VucfxHU3OIUp9BPuJWmzL13XKEO12fhAVnHsiRW+eC9cdl5uQ11ub05X9A0f2WZ/Jv0YbK32XvSW
CTGr3Izsse4NWvXMMPuWRulWN8aPOevfIuLVBwwVTPba4h1jcbJusA5qlvXkVaSDuoHXSjMlw732
rPkfo1E9qPPrisuyz4tGAXJfXPtyGA9tx24/MOkfHIS+B7Fdndsg/uGk+YXTI8WYIeF49rpksSDz
OVidhsgsV8Q2OuvRLKrHGtThAff3OlX9cz9vXOI4uXiJ86nbJNgDk9q5T1vNp3Y3klij0EqMziOt
YqLgaPGdm/b7AaEfM7J+nrG4IauK01jynnCTkSL4wrOBbFwnVvrY5t33hHcXFU0QQXjFjIsGMdTq
cjgphjhLDZtn/GLPrDLmFthfIpk/QqE+Zzkp2vgUzma3I+GJPyoZIF6rdTBnlDnsxTUhu5sxDjg0
THnopFiH7XgnszBmKdi4BzfHS+mmT5NWVavQrSjy9O3r0PU+WJgNV7V9GL0U334ApjpxvEsZe9ku
zEzEROlu7W4mSGzByxq9VdI7DOVTb9pqNtYFMTOaj/uhuA0gS2MNq3RQF46ZvAm/Z19l5STMmdFR
ZIShcrLJnhDjzD2EHIzjK2P+qnL7gEg+7JvRhU4jxDcKOdZNd43TKpG1RRI4rTYV7dXgyew7eAWd
UbugiHCYmANZ8ia18xurji+GQ5/GhMrsdTUW/ln76ISHOaGCA2oKIo9oDwzyemJ3leffFQEdGVp4
yuDvQEGnj9sVI+H2yaHjIkdEgH+xgldnzlG7sTpiexPucfXWGmcAKplNewzdUCbNO4EtTvVsRmyb
YZEhKn/JoX/lhMRHSZv7nXFVRuVnVQ63XAyu6pC9fBJx0gXAfu/rmKDCEkQiTRr18CM2Tcbfef0V
IZKu2oAuCLP9MQUTs7M0ekzapjr02IxLI5x3rdP+SMYWUp3nbVrPFVexXb0WwHpTFwEP+20HLJAG
Evr/RjDT3o+5zWEiRVCr0j48Nm1/SHIMTBoqtwGQmROXfau7mnNjsW1eT2NUXkfC+BhG81JTjd2C
SjtG/VTQ2bxj59qsfDN7NlrB5Dm1+j2lWZxq4+nOC4onqZMYDKhNX9skUu3ZMXdTgIjsoIeqeEAL
1leVY3vBgFZhM1JoR5fZ2pcfFw1Kr8baAVe6Pouzz952W3jjWzuk+j6orfdABow6+Nmh2/2gvtRd
odhdgfadr+YmpuLn2TNDpvrZHZVUlILqWbhNJ+eHneEuJba1qnqzp5Cq5mmy3Qs/ck//BCe9QWem
pyIkhhkChJTaFQUdZ72CuiwZOlC0Qsa2NPd8MTFaKUHTtJehUtOopt70FUyIPPMzkusUAEkqPDBM
9Dfd5DebyjC+ZO/j6zArFI/qFR57vMYI+sMnGtcMOo3NLOmIV0tGPC20yYaWkibvh/NEQBZqP1Pi
uqc40qw9GvoAyjdUY3kSVJzDiY2Ws3McMtSIU/rDgamaagBppf0d60hMrmMUY0WJ2PNxOt428XBo
vfEddRWeJoz6HR6br/CkGaULuDL1N+WsvZlJEu/Hxu3OrBXwz2ai4mLvk7UwlI1wFNTjpfLDyNQS
z2sPAbmOK03Pz2Xj3U4tveAz8uemC3Vsb5qx6UC4bwScsok55cGCeDK1ekvLGUJ5nzYkDkS10SdQ
U5mFks7zl6CfyK+u44RBctbbuLHLTlajrjKfjOiGbicOFCnB+lhasm/dvLxuI/ZTRuEyZNQ5gNB4
2WDmXy5p5yt0KM5FB32IPwteSUlpB+urfDi6bER3Q+YzAlWdAoNbWzvPxlVoayZvI83cThJW7DBz
Za1CF6gAjZwZvxfYORjzCeMZXkJAuEORbeClwJ0Y9XutsaqVkFG7q3F27fskuhRAY69srTJ3JePw
lXC6a44B1iDZEfRMupUh3IKq6D/dJv2cE/0DveshoHkHa+OohJTum4xmbzt1nn0iCUTjGNf3LSGN
J43J/sEpcnx4gfXoA4emug9DNiwUO+g/xehvyaoqNMjcrPqMm3oCmexjSnTi8lxY3XezDe1bH90w
R7HYO5X2mOdedc+cMw7soydxkaFdFbvQ965lGQNHN7iQz2HVbyyPBPlshd1VA87FSXS5loz6NshP
2jmbkHCyIb+1Cx0iqYuzZxpogqhxMO0gdvePTKhuy7q+SckdHQxLlAcYqf6Kehesusz2IxzTeIli
UMQIhVRTgxdTFhmH5rS1Xhm8eUvZrVP65TaWg10xKTBdGE5cXemAZJCv5BflB/LcJJY8L/dIMt4S
fzOOpoZ7oHQxMlAdM7FasCk6LIcXbcoJmKTTlbA7+yZyeWNjLjxMydQdBy6bNDDSy5bovbZlkX4z
5qmFnK+W7a4Px8diKWdC5WDYG1zjVho3SV/ZO9TFVSKm4MCF4qpuXKj5SEuHJpjvp6QPDmMauKtB
dzEJtdYqRcE+tb17yXpQoj6AgGOQSP0596y7xBD4MDHBpSalSWbikneTq37SrXNXjcm1DIgxcSLp
jPKqKWf9bpTR2jKm6IqB91uLRLnSBVSFdCwfJVSdc17JB9uvcPYVLjGXS6N7892sz/FWzrnceUUe
AAIq4RvgIMcPQo/W4M0YhRztQYfOtg7YWeyKHhxTphsvrUkVZC1WdZ8PN4NZlEykr8IA7X/2WJwu
Xp78t6Fnsfr842Nemn2nYHzaLtYeyDNcFsMuwPvyx9zDkJrGbc5nVVWMp8Xhg/ualpQ/j/scHdIB
TGj5Jg6TPp8IABXhj5+OlsXMstyUeTgxX0BmDaX1HrdWt3YKQX3nQhj3fSiCuPD8+vTzcSvfQxgI
W6ehQ9lINTVo4Vp7oAlrU6si5eUTy01syY0GyuPQiTHqz5zIbfA56dodczw4MDPLUy4CinqXu4hF
3rYzmpeF/L6w1P/cDEqpXx5OGm42AXC/a5iRdYqe7ihtcvkZy43OiZ0NCE3hS3rz901fS4bXfaRt
RjXxWH4aeUgGfcvdPx/0Ie6UJiMx+IPFSVdyOmstqBfL3doP52NoXOWLABWphmU8DLwxlrtkxWho
TuORBlPttlUCMxsP6gTbZnT2I/pBqqxAfhfkPF0a1W20kunM2pn04Ophv7G4gsrABr6kZNTI4Klf
bjT1nzhXqbQjOiFnVowB5I+FDU+5S42JisHVmFuqeE7D4jCGP01dlhrWLPauSrd76mlH97XjDE62
BKkYt051KqtuLg8TXL1QOdEWK1eELnhKCzVJWx6byrzF+mQ+WHBEx7BkSiZtfqO6R+y8O9hut+ko
Ozw16ma5lxGV2rbm+NarLw30DWlIGrF+26mWe7GnJlz9WExrI6EfbDnaQtY6xnb5x3mRarxYVbRK
XIg2sfo/mQ1IQlv2WFEGm+2jxHD2Yco4ZrmxlTKNLV6ehiY44ZQv9suHaFMsNz7bUMDvTzacVjVY
U0QxdQRBAcTjpm7o1Ky3o9WRhNHptJzae9n+pvz/jeWfqAnNpDrDaec0Vp2aC/sLUqZRd5fHy83y
cNYoUMDU5Rew4tmGx2ojps8dVSZ5QGcfB47GlgEHb/4aRdRZrmr1Hyz/0PK/jBdYC+lJkjvgNVmG
UqaS23EAVqcEIX7voPcvBkWip/jJYtDSB08knErMiy1oFQXwwrQpUbPdZZCb8kbZ4A0lp6qO9eWG
9/SvexO8Sdjvvx8vn9aXD1LdOGyBjGJW+Nf3Eb7QZ1qIeNx2Zl6//uOnzfS+Hhv9a6zUNERSA3r6
eVdI0kRcK1ibqA8mPRp5Xsec5/98Zd8wRxnVzXJv+cJ+5DqMekNDuZrZmkm3rfC+H5ZHYHF+DW99
q36VXavIKHxVjUkZWmqoF0yeKntTaQWM45LyDOv3uHcZ/P7jIbzPvU80dj94bFKZ5f/rx1tWo21S
Vcy6PLfL0/pnbr58bFBP+nLvP30J9Y72oS84o5NOr07LSIdsT6BvtbCmFQbBk222yG+pxAXZbWDW
14lJAu5SZxeXop9fd+VkXsduQgx3vKNLlnSWqosPlpPTUibvLXeRceVmllwT2vJeW17NZSr4t7vL
CBGr4MGNKYelKZOT5M8BYekX4pDiKl2mWZbTe0C0dNxcnEr+/PnLw3gZfalPLA+jSr7NQ2dtTXU+
WmZqP8drfx4HFNDsvU5jFMZ/tgzklntUq2zH3owPyMT1xrTxZC8fX27sBtgbo6FiM4QTO7wJ7U+d
X3gDRfVhuUv2HKqNS7VQtpgzld0zUfeWh2NYswPN1ZS4zd5xwPbHXjlHlxvm0w7nJvV4MDQyewyN
//0gVA8X/8FyTNrobztjEHd/O76Xu22MFJoy0VgvD2m5Svd0FJ//9nXLka23xo1ha9bubwf/8jV/
foc0Kh2ndhWtl4/FWF7YQQPk3MI///UHLt/SOBWR2tFxq5WnD/MmaSKGyYubZfGwLG6WfzxcPsEg
3f3f3eDHCEShZv7/g5SHsmuj/1q/11QmF/82Tvn1rb/GKa73l82PcnHJ64aC7Pzu8POsvyzb9Rxh
uXQ8mUARfk9TqPIzOZZtDHGWI0y+6vc0xTL/0oWnpjA2OoZpMQ3517DnF6qm+cfjf+P+WOY/pivM
45mu6GBj1OyGSKsiY/xtutLFwCGxyFNeUbYwvAkVX8Wye8yF6bFSe6mHnqljI+W6HvseBYeu7QQu
1pwH7FUZ0N26uU93lBfkN668p78Kdt/MdrfUjJNVEp9jYExHx3Qz1VV96HX/e5JksGznlILvEfim
RSX6Ko4bib+HLtrwxsuz5MFP9S21odYTSpi3yUdL2xkzjMXRIXUyEZ0nYVBu7JCca1Z74Y6ABeKK
qgGG7kv2oCgSNiKZv6tGf+cWoX2mymblMEVITS4ABn8oCZQInBVhqyMurxPG5HFT6wOA1zr0CY1C
LECH3QUt4+VwcG7A2O2apsoeyOrWMJIs5yDT+RDjVqX3zqjIKCJ0ysE75jH7ZjMan3z6sRl+YA7S
7H03eoBsRwK9kz80b5rFuL5BhgmTxN9RNy9uAlpCVwHHy8kZis+ayAkRknaCkk+5Asg9e6UZo2JB
0AqOC/U1K+OrqdeopM5IhiZEya1YUikmybFxVJ270jVO2WB91A02JK+RxdEIscgY9iNLRgGoRx6h
hIldgVmNTF1w6AIzPBmCfp5gm5fj9D73zVVuPdG/5p8tDWRoEgwXS0+Kw5yBG3D0zLt2cZsx9dr4
Tn5hu4r6Bqn4dpgE13ufq1MKXmodhK5+tjvtjNE+O0Wp2tb2Pghpv3rqATvvrI4s4hxHzNirclpF
0TbrevrkG2bKQzAAQ42GXV2I+n4ujZeimgGf1O4zxdp0TNlpt5nYMF1wVpL00cp1ICEuYNWig7jr
oaIM7AOdFqc3u/rnAH5Xa5JoMuuQKFBs7WSWQCOhIlXmxR34w4Aq7sUwHqc4dpz5PKVztcLMdl+z
CL3whFJD6xzmoRkeK1CQ68anW1ejOBGjIxztuRq8VZpSgayltJyF9afBv4uRyXHvRJrQbGm9VblR
vRNuTK6yoC/uwRogNehoW7XZOy+Rgp8lk30oKr3YlG526zoZGuxYhRz3Tr/y5IQr2NXuCJQ6oV6d
0XEvHlyUuGuVH38+TXW0pT8lOleGg/sisE6AQGwSdJZ7H1TEIsw8PBpYFDsh66t4HKlXawXeFprD
8NB129bzaOltWvIwdtec2cjcy7JPD7NSFRiFaMpjGOsNB1D+4IztjQmp9L4Mg8+8A8hqurrO61rQ
MKtoqZGE2U/gA+k1xrMpmX5gIB03WoVrWzN042wGZ0P75k7+o4xreZsGmzyR9p4XKho6j1i5d6X5
8OhKo2HA1DX+Ka3TJz0XkEl8nwK14lZfFvRWd0tiKLst9uGN6zrn0hmTM+RwbR2Hur4VickGxUOZ
1BoWOFE17OwSg8tYdfsUyWrbjGZ9i+l37bfUFFhF9Fibz6DG1rnnjRta6mg4D11jnfhUohuaexeU
ziOnIPduGLofkdLAACWS5i/zcuvkkwOkh2FLX1lbX9GtI104e/R+gokpkWrDkTc03wPSaH0YQzQx
ryfV29O1nXYtvO6CSkFWhgIYDBUE0YaQhZSW0O44UZfC82N+M1xBopCBIWPh7rNxUiYaobnXwiw9
JHDcV6SavlziJtuRvvFNq2vRdki8/I5mh9Q7D5AbsyQgnQi7Gg57GW8Kh86JcmLkHIXa3Ryxj6Ad
sN9GlvdD+MFzbaFmwUkiL6w5Yl++TFoX30x0aPLaBgF/90iMt8IXP+UXWXzlWds91Z2xKkfBJNK3
D7pgzS6Ajhp0jY0eoIIw6Y81GC+0e1OtOXVYgsrvMnARiDx8PO70FVRFvG+kiwvGiJgJNPIlsfHf
x33tbHS+xi+K1zoFG+C5If0iYnwqIF5A9m9VE3dwFRkwywa9+D57bCJLo91glfxOMTtV1ynmxzrB
8MS+bl3imbYMF0dPZuwN3bSYYcOBjNFAA6PFahROO3OCC5BGYKgh869LxGdyvGm0Cllm7/jTD6Mf
HaWXulegQsY7pqIaO4/jWDv6qXNLLg8zJw6rBlI0hkPOaX5E6xP5BN7oRcTh06RIsHblW0ckdSbu
w4eNz2/tWN7IjgQcqjXLN0IIH16UBfc00Tjgsy8NBQZTat97uojvwhhzlN9S6gfYGS255J9oRHxf
R6js48Rbs86tkKoGeBtgOEizKH6w6++MNKzWNbZEzUr9U2YwvSRvTbo5y9uNrl97vT3ftjBL1yHJ
qINXJB8zs3JgQTY8JrHVONPtS90bVq6cTmEDqjcXQq7bnLFIWCT5dnFwugUiE7XW9hY8OmbjWW4D
V0w4vASxDKt+sVonOphtbNBoExOLonRrilq8xX5ynGcS6YxBbHYGjLgjDrBMonuVrmpdq+4ch3oV
+kAO+Si3cxTOh2YWn5PrRtdzEhGysWxOPoyccs94LCCqlPkr0Izqgu/1hczf9wI7GtRbjpl8ijd2
aTe3csWU2joyKfADTTsZXf3mOSkmfVqbNn41MGixKcp1G9dRcP78wTDbYxoQWI05f++ozzHvAv4B
q/aMe6AH26TQ4tcpPSbwNDFZmunWdA19J1SZsu2E7UvaiwcvHu+bwohee6ZEhS1JGSad/egF2hOn
pVXFU/LiGuFnJHp6GdO0ucEoW2+pVqagoS2xDJP0o2Otyx5EPJQbD3lmI+kp2+ukDNZJ1ASvozN9
M6e2vTHiQmz85MoJTfHek9mm8nEIzgQJbzwZ62d6ePC3Oa37bkfea1AF7xFZuaNOQcJj0VWqPo3i
oaiexWPv1i+9IBFK4SfxBE+GF9vxyS1FEZyuKTO2bQwZtXLH9NTZ40XkfX9tEZzZwISuDk54COcg
+pKaHFa2UycPaZB1+56N/DHoLPs2GXg+bFGy863N6GDJ6Filg/hRMhSnAQ1M6/QVUV3qRm51BBbF
bE43djMFOfshYgSWxkawr2kLYRQ0887v2iunuKR5PVBrVZ38ya8f/ZaD2Pat/vtYQgRy5CX2aLCX
gd4cmdZC5CofeKrw/TVxBXbRAo0WzPmVlRFG9mTyHocY9hPpdbwoBG9qQ27sMY4eneROrbP6fMba
Gjh7Nyrwt+fyiWvvDqhDiquPqWan25euau7M4RiUtfeNomOL9e7sP8xuAxOmnIvrmOUq5+oWcZUB
jYiDL5OL/1q0FINVBSgXTR04ae1BRC9DbaW5TBGpSvuRNGSBSPM5h7wAc43NYm5eBJbiT6vz3wKz
il/1KFA1YhUXOJJP6WzTCRLhhQ/L59FLGirlKnOta8zgmlx5Iuw5egvuCisGFzmMXxiQzxG2wrep
sR401/5o/KK8FFZ/nER3zfmIM4hHr04m5JUzePGtwWFJ9G5gIjO82gPuj9xmVUrYv8IEZdRfQcvr
iDnDufV6cZ6jXNvq2g8rYHYJBgVDgyIDaIAlFH8VlIRLF9CkCXJ8Ji1UBdCKO0ds8jDWnr2OpoBm
oMzPo2WvDLToaAzpZ+Vhs2kGYzqUwfgiy2YrK1wi/kRgiyTydYDZ+Ji4rn6wkSDGWDwHHhoD0eQf
Qw5nnXUPbsxOJ+0bA+Bnm/BpFeMK1m53LhoUJ1gCuFPN+HkRmtl6zLBgejWs4nuWb1wirJGAwVYS
9qIGMXioBq3ZzPD4VuyxYFieGz16LnQ27KIfPz2bGENilkwTJYLD4AXPjq5hN0Vn/hmjXbK0nJ+P
kV7da62pb8qMcUZEHY/LEWcmBH4M2MwswK5HE2ZDUM3Jz6zuEtgdfHIiWCDejJKhrYgp+LQoJeC9
Idz1RJjHIQqTho6/znpwnHNI6KOYwnmjuy1a8jIjCIakoIeIlnJZJS/GNKc7uL0Ae4ilGTYm4ygF
Aw4Wi8xH052ZeFNSHjHR7WzpwIPrppPpZdNpYG25tXJ88UJ3Plo5aluCZy65RSwcfdA+SiTCTePF
7OnmcEe3WckM1SVhN0X3kpEc7XydR0nuZaZ4o+w7IksfS1V0+xn1PkTRMrnFuWSvW+WrCYzmXI5Z
CEbRFldjf5qKWN+nLWDFsBLRNRHMaFfgLJltL7n1XDTGhPaBME/clee5/nU/Z884I4jYpCK+pEO2
N6SD88JngRylycXI3X1lyy8fPAx0D5AAA0EkaBpOBCswmSCq9W/aoMEZmQt9l4bea2ESaSvBHO9B
YXUDb8kGmeeUMM9vB6t9mBNSzFrovSXU1Ux1Hx30InvtMvdNJM6+rYwrd4g+ItuHrYQXSKuxP4Dj
A6O1Cuj6oXyPi1YfzLddO70RR9/NBDD1IQNdLTWyt05w8tSZLdInYD79kY3JOS2oJSDcG9tUwhAg
zYB1w8rYD+yK6wgubEHO6NBp5r6ZvOAUcM0iG8SIsGMPuKrTxMHUQ6dR5Gi7cNRvhTO6p8C+YqQm
TlYn3/sERyVtrBetoSfP12kEtqHEnePoOR28d2e07njv3hVd+hJYlcOAhhHOqN8IhxEFC/vlB5VE
+g6ySg/YSWlyqrhwVGSDVK+37c4vZghdO8ChsYpqj21h3wbY+2BwIT9Opy6lWHn2kQ8iPzsTpjCP
mOx4l+bTfsrpF5WZc6rBZO3TVLvtB8o/7UIc/SmXWzfHBwJs2z0BtQANluHLoCytwQXQPXDiuY87
izVOziIyD0zw2DXbka01KDBdfss0tD6HVLRAGh4T41g1lnbqZBieazsMjlr7qXVsemvfJZCOZ5RN
YH3jjZOHScIdN1M+UiuknshcMzBYld4jOyv7JCxpn/C226QwOmtv8/OqSqVrQxtrB9aLFb2mjP67
4QEP4VvmtLdmBzQDDxvdZBrrKNYyj4YsiaT6aKDQiXB2RiDayUKwrsebBUJir5v20wCfYeP32gVc
VGJ0F8OjIhRfLK03LhEbL7vR5xbX1YzBkcvrs+7A5aD4AQdX9pl7pAK9vhA7TadQgLUyrKOO/QFQ
HPDeFYmLcS+Ao+DPD54wQwJPMqavoXhr5Jg/mOaXA2sbxjbgu9RbDT0htLSzKGidPBO6621OxGtl
4ikE8kSVSEaxWTQa58RtPwx6BAvcUVgo3D1a+l0SGt/gPjZFZx+pewS7puPA8VpiDbNLZVKXHMph
NZNt2kSJ1W0s491HkVgBY9q3DbOeMFVe/kmOwNe/Kk3618o4438zUcq8Zi27HIcGyljohWenwUbl
N1O/kma7K+1JX0XUUgLGl3AULbxWY0RKVk9oMAq8/aiAsSZL/XVbN9B7sBTHfcOsT2ztnBdjwtk/
2cbnMGYREpraA6CMcFw650ALXcogvJ74vSFvB74qscsnvWqTLa2E2ILseUOmhf6yFBZAZvi0aIgw
unWb3ESnGdIN3RvKi0sLVVqWcENj8o8+O2A63tNDjTermrO7tJDHdiy/JHtdSOEEEFzQQxo1ftUT
uaU9htd1HtXPvgaQI4uyu8bPIGbE38xIK6mzzXAbz+nezt2nqOWEViKFzOYN72v4sNUpH/OvquVw
MHE/iEBOazJS15GG0zYP0s1oTpuZzM1KVMW7TupKSudB6gnGu4zcLeEkHFYUl9mio4BjPPQWVznf
am5MriUURmqk523cJfO169pcF0rWLNa8Ktl/xOLTS6JPdEM/Sh7GMO9owLN4gWpI++nb4AxfTXsU
Na+cIasdWZ69Hdj3Ucg/TFDlvYyMaxilgB5GoCu4xdJIO7ptwGir+PRISY+AKrZkJzFzN2vqkIut
YKW8ynUCl32rHwnNVbR8ZGc90e4qiKKoPbdhnTzGffXgRTCMOMPvEtY3LI4uvEeAQd7T/fflAF1g
Wem8hP14UzL6EEgUdVJBSdVPsal9xAHFWSITsNCSk+6RZBGc5kO8WwysGkPmBDmQVi1h3RHCplp3
5IwLmJRV6wu4++9gWb+SuXnKhQMja9wm3vDcBM7BL8bvcZCCE62nay22PqCJP8wAW/sk/ux14+LO
w0b36XBNi7ceZNYqKdGPYMhtui57H7UKWOMw4jgvV4HZ8vbhdWCjciNMZFO2CUc/plLSDo0nQgbH
qUqBkIKmgLmG2/mtlPbjwC5gKJMdHDJirumh6QVV3NZqjrR9nrv/j7vzWm4cybbor9wfwARMwr3S
W1lKJekFUSqp4F3C4+vvAtTdrKnpiXvndV4YAAlCFAmTec7ea69QVVN1NXekRykGPyic8LggwFYh
DcgJ3BXV0XFRo9aibIPH2sKcHnnVg80sRG1LXgL/voKJg+uqeKcMfBfsRfoxZR8qUp4NidRSJVBv
MXYDJ5UYznldvoOhOXrmsM87lCtRnz33JrHUteaS3824rCZHZ8iTz0HsM7AeS2CuzG6cdDeQaKU5
H9LrXkVLTkykMX7MM2dtFdltORZHxbhL6M0r5XPG/57H9Z3LMUU2FFjplYfSvBzR3vqEAKCk2ghf
5x8wqOMiKF2YVWisLZs44V4kwaKUFboq0l0Xgak8klWjLr1IPMfGExF+2Bqpf+S8faQGDepJoxja
/0TmyjQqdp+kIhC2OeNr4BCxbnrGuDciFcE/1Ra3C35WmXGDYHHg9HT3jdOsIXRHKyPIVNRYn5gM
1lZWkJIRGNuscZSd1Twg3BGgg+BowYAyU1Dwopt+keahAlgIqK319rUbnL24CpiVYykbvWythOFt
2noMTCnmQEEoNqHCpRcCIVrzrNvKVjX2WoAacfT6d9ryb1lZADENjjY8X0SdFFW0tFs6A1oZiqfH
hNZEsKOHT2yuCkCs9PwVyMBwq0jKUgKGXK2AaSXOvFmMJPHBjWOOKYMmX4RDQ6nKy4eTwmmlJ6Wz
CtOSmizSVvxmYi80Q1/0acPAE6mxkkXfCUbq9r1axqRjhOhjEbiafawuIa4jTQpN69THWwNJM4gk
hYI5sqbUPqRTjlBBmmLTmk8+irKyu7FM7XuW/Ci9Fp16QIdAQurVPTU6VoMGv8g2O+xXfrZJfDJC
lERutKaVCy/UGWNo1CUNAb+NkVbWwsrDv/wwRg35866o9345RfuFiISlryB1CEDswrlD49ncmLdj
80MtDAKAxtzhLjcwbAy0ja6gFO7a9jLoKnhF5WEEOMXXQElCtV1oD0Ap4sydGjsdSJXcx9sW91vu
i2Kn942yEnVcrVzTLuC0ZM8DVTjp+5fCTUxEO+G3uJ7Eox1pdVy0XK3Ut7gc7tRSXLRgmOiAQXi2
JETg0E+MZd2aD0UF/XMIBNOWuH2XgQ9DzmMyhIeudZCldbku12pVPTpJ7XA1cO2VjSgQyYEGXBwm
wNKhArSICu4QxJSNGzlydjpYckEaq4xFjMC9E8BATY3R2uCXHCmeegLK3q594sdB9zBGcZyfWeSm
y4xrlTWSddqW1i6A9gwD7xuBNcWdAAALeZd00MxfN0kIXIEojoDQZcJPnhngyqVd2DGgJ/T+zI5+
oOXW0fo++bFd7mOXSZjppkjh/fGtMlOL49rIb9pAbtKkfEo9wp0ME6W6OSRM8tBeKqn3HS0RpE6N
VnlL5C9VqWSrA51ZxC3z7bJ9ptrfrLrmM6qGQ2+kH12NE1fP48WoWK+kfN+Ovr+2QGOWsJ8Q4I8I
SWKUx2722Nt8KPUeThFXHqr60uwYD7/pdvfoEDG8crVORQNCQcGPOQeykajDCLZ4uUgLmDAC2dNG
+ggx5aAWC4LzCMXD491XOw077SpWFJgdQFgGb1nJR4+STogUEYASEziVFIC08+4Vz36sDO+WYQGl
/xGeYIbpSo2Mlc057lYIgI0RSZAbU1BwjOZhkCJGdEQtvVLRF7BxLPyf4JDMQZ5tFVeSVtD2w0L9
oIcgL8G7+mKbIq4sUvkmu5ojNnk1Ge5afX+i27+k/rssJj2wadkhV+X2boos7lDlMZw51+k3q6dz
GMQWYy61/Jy0zy6sAM+l3GVsQdrdk2j8je7iOq2MldTtg+I2P0EbLlpTfDo9/gu1YC+dv0s59kLj
u+FVaz1OP1I8tr57D/eoX2poum23O+mqRffVI7Kwte5xItRjBfLAj9e25Z9LWDmVTQxZXj0zyhOb
sHFumt4+KxbBopJZKyGSyaVt6pfC9A7TvqQZn7NcHBmxbmvjpXQlFMGp5dQfNO6toei2Xpgd/fS2
tLMXVx/uOtV6cJsKasnWGtsXXbdP/JJul6z0AeVXRHKhSaJ4yNXHIJ5c2+pcIhc9IxOZw9LnIiXJ
iaSGgDMCCTgqyuFsFFwqw1R7dIbxElbZS0+hozZwptrtCRwE6nAc0+LCt7biLN2H2FubSd3bu7dm
19xOv1ejUNBNo1v+5A35Bmpu3Xt19dYVVLUwSrQLC2XkoscgkosRKtcOduPOGMIIKank1pJyZxTU
1gtDlpTpy3srab5hIuTrrrgD6A+65RDFA5zWGu+sSOI2yze0s18j08DMHJX3lXsPNP+mHAK06sPG
CjC3MSxedKX5DCJ8Q0zfAVDguZSNgYhGueC7BbTV3UcRlSrFhlwIoCXaJkn03Cv9B13FZTKRLaGH
3xlN/KCSaUQtnKiXWh7FlDpZKQKIpCfwG4jbUvc3URN85AkN16AsHMpkz9SeA66EMEpweuhLQAi3
1o0n3ihsIZpu9RXM77VLiIDq+tus03c5s2QQ3R2XR9Hc+Va/rjlGFG0gfk/bwiXbN1FAxi4Db4Qz
Yz1sY0wjnqdAswWmZtF1KRBCwVFRwKl4Du7yxGwePYrANdx9LrtbZP30bVz1BNqR5ODscTrwayWC
JUPVg3saloZugLuPplUa9ksSB0epuDcJZMaqdp5otL90Mdpwsz8yw56MEuo3rXNwLw0/M4M4qh7K
/cApv9AsXCR52ylLgoePDD1OZSv2uiq3aaUhRvUuOtWHgvFLnurYnGB7RMV32tevVe/sNGxFi0BP
t3b3I4MaStYmKY8kvjNwUbiiOrXyPmrVB7aDp0F3nqqAujvFiI+sti5DDBYJl6lVl8/0Md9GxoqN
96aa3j3Opp9xGTxlWbyJzfienvO+wxYUDzRa0Ve4WXSrtlslLy9W0KxoUhHwnrzrKn1gy3jMQHyG
ZvODMsxurAnBjL9LRX2QSfWactYrWXFqguhFL7rXrlZAoQtj1cb2Lk7Tu5EWrJFPKmddbko8BvRM
lw4ImcCOVtxj9o7lP+mGdpfzmxiO88FnXZRdsAwquc3TJ5VOmsX9E6X+XdRf6C99egPmfV+/qZL4
LUE46tvRDpH9KRz7G8dCc6Jk59EQR2kUnyHoIBm3R5OUMIOTCvPcwSLPeBXSM43V+6QKX7NUP0Cy
pZ7HBLfhYsIJ9g3z6IkctxVa8UVhl9Bzi0kwD12aZopaI7Qfi9tOR6w6GjcKjOtB4X7p+EQvxifk
sReKS4+Se8pipCOSo870Ib7XOYc2V08TcPWA+c5L9bumYP70kJkdMPGln1KKtJr6aOXT7IsczgQZ
qX1rDrD6WxPxi5uhGZwOFk9P7zz/TvPkJiicHmMOMkWFoHYK5/iAvIyiFRQJD4wp6oligxmBTI1b
QYq0W2cXTZDxaJCWnpsEQOflulaL26Qe1o39aETd3hwMxAlU+H39BdKRsU17SkD28GhbUzWmaya9
6+3YinM06HeuUr4bfbDzJZSmdDx5dFGrcbxJ4+oN2MNDnl7cAOkn0Lpvg/PmucO+N/sfuVLQSdH0
m7qKHzw4vv1Tp5Xfu2bTyurUVdVLIIZXu9HWaew+Bw6nHKiGRFT1j0EPz4IqOG2RbaFOOWUo/6hT
5fue/MBQ8XexbePYq+lsoIsJEUp0xKiHKc3oOD9Hwbj1cB4tuWKsYVIwMcPIZaOnW6C50RGrZ5uS
YRYoj0d8dMSK2NoT3a2zC/ENdcCBOc4uFMmzaDntu9Fn7+NRpfxQGNUu0ySHH4UnE06aIT4HXvc0
0tGJQOi1W6tMSciTW9+4B6v8DUbqo2WaG0D9C7oDlMuDZV4gAo2KjaIEFKhNd21p4uf0d7F93auG
e8SIfEZBTdIC+NbF9AdToT3aqRmuwsA9EZn4ADfhwLRj5wXhk57qm7rNn+2l1MazqQX+wusF8xA0
oInpHJWA/vO0UZ+W3xrbn3jRn3oVwLpPrUuuF/dNsLFxW3TQo7JHB0kJsSSrOHXfdSLBGdWaD+o4
cid3oWcH8NsIglmJvqKNOD4bY7ONzGpTQAOqQmdpCYoiCqhSuvIFMeUI8vE+KudOI+05Hrgd9N1O
2u2t61mUCcUej8UthODzQAaGH9TbaDT24gUjSLscLi1o6j4cdo7T3Irw1Z9KmV3+GXXOO9XWvZXR
AyU7x/Lt99J9okWz873k0xPO2QvwmQJd2jtq9R189YOHnxzCyd7JqOA0MMI1WjlKlayGkUtkkcZb
SnjkddpvkE8JdaVDniTIy2NCItFwCSBCAhp/ZiurOYs5qlOkC8gG6ECBV5nZhKn+Ol0y/ap/sVIc
pnR/rKVS3VpObSxdfEaHON+5OpdHVBNncwh2NeOJA/bDWdP4X5tQZmiaPf+H/xZ/0f3P4VNWn8M/
ATC+3vanYtP4h6tS4HWF4Ih0Dfsq2bTNf5j0sYSjC137p6gy7R9gY2zb0U1Xt20DVeaf+AvD+YfL
3lR6YLqKElSz/hPBpqbbE+7in6IakWsiAtcm0ShZDs5vgk0d0VBqNKbcVT3RYMGgnNEmcNl2+2AZ
SShQlR+CnpZGjZYtuCjS8lYK17RDhWajib3y4rv1Q+OX5HHXUXzKKuDiYUe1ERMlbl+nAnubUAer
elx0TkMkQtp7Ry9Ub2TemxvadQbdGGuvqVW8L12LtJqXqEvl0a3Q7REF5PEwhX3WbbrBxpGuDH2g
TRMaw2P53dOid+nk0X0lUDmIyr7J4MKdchk/6zlpW53ilsekahm0Vy5NoEgBR9EpYtskxZ1DnNYN
6IGLU4xnJO7VVpKZsse7jUdJfUbiSVEhpv4R9MNPgtRWtIybEmeBXvQYhRRxqAU1HcK6q63fp7dt
6HqXJhM/lC56K4mGnMQq7V0Jvg3oRr6vk5YRNvHoCPcPdozUSdXDaHmWXINy3YjOkVRCkJHERRB2
MOJcI9p7oLe+lyK7RIRdbchGTtemQX1ElOMKn366lX73NDSSTkm3xQucbfWOPRcWk2gcrRlxP1Py
Tq4e8Gu/+MUIhlC6FwnrDLLDBQYvBbMuPKXoNbB7UP0JQnyLTMobWrAoUd1lkRNDgLHuYk7qJaUr
izU9CrotOmsSvVGAR7LFU7PO+BJXsqVQlpBzQSacDt80ixaqkXENi3Z0Flkoa6rCdd0snQSNU9RR
5uzTDbWDivJ0fEwMrHVuk20NYwkmNX/I1ZDvDYks8+i2XrcTATTlAm5N7+gsW0FGqsA5iKA3uRHP
pX3O/M2s7up62Kk6X4d08TLCfsIvLPzVKJ9VpedHCfZDzeecjbFg/3djMz7DvqOAMyZrXF+Uawdb
PgIdXHShd9ZG2zo5cX3qOvJvxKB3q8Fk/G9orbuMAWbrMbMCrPhbJh46jbEn3e4fXCmtqYWAsi2G
EehO/jiN5OuOU6PgoKPKdaJnTyIGRsKR4lxjArIcn6k2+bh2ki3HcI+cQ/eW3oLwP+dAGBeu97Hc
I2JdRj35tb6L4gOjNpNDquyUB1Y6DmL0AnJpdYZyO4TxSzbe5sKxj/hJ+6VdJ5jUkSSaYAu6XqMA
7OJoQ0XJMd9275b1UkRa+9go30gSwNbTivFAhjs/qgVyT6Kd7Gu+pHgMXpoqUg50FEcqIb61F0Ye
rVM9x0el58+lHW/gKGBXC7uMDE9+AqvMAJRq8hHQYn1yPHXKNHQ2mhfJeyqDy1RqBFqk9X0uG3Jg
da+lMlwxBkxpjyQJjbaAQGcplQIvO1Nzg/LBlAWTk2eEXNladgUHD7yPln6SomvjTqYFtU9ijdqA
+pXRu8sBT9AaDsaqyBljU2OyHFSPNYJcuDLrEBr0wBjrxEdhenGHjbVZFk5GDc7wgcFLjLF2m6y9
ZsiRILnJSq2aTyv3oF04KgeLyWa13pkbEKzu1qNYOPbdJfGpb4co3xdeQlqKGwKq6isyQbQ22+LK
usc9Sy0qY0jepsl72AZIRIfogwJURO+0vMSVxwDbTOoljXMALBLVFL9Cs8LrzMAs65mkGsuWXuyO
wZuTh+TE8js77rgbeu0wTvxek5nWaaghZRV2EG8cu31MEnrmiVFQ8pFMpZLceVasjkMUJOh9TEpe
p3zGavwEAsVZaUq7N9KWGXhVkZhkb30q5w6ErsIDH0iwGSLhkIYLoDEqBLs6Lpgikhe1oCqHdFwB
KuID8QgN6q3KBMVmSGUWnEBSj29pUoQTFI7ztE9R5DcONLf+mEh6uda0Ue87Kd9QhogLFIMDpn0b
m9qKwsGwMhETrSNs/4vsTTf0aunTfF5Q6mAE76cXp8mghxiwVwwOhSxfK/vMc2uuccJZAAdozrHm
4hegh9t1XkT2T+FtmoyiGN5Y6DgEdUEl9T8jVGRNM11Uww8/aM8+NfmlQhDZCu8/mY5TpoaSDqvO
witf9WJbt0JZxz55kkKhS53l/k08NfesjDG4FTo/CZ/QT1aut9sxs16rQrVOJarSDRRbVOKGpzJx
L7eGICEIaSWgMivRTl4I2qgx2mST6nV5h3IUHDR8GmZE92QxFrd2q4SnLPG3BHNN7UdSjtzRvu8J
u9rDsVUm0tsh1WR8Lysw1RF3FSVXSvKZFO++rYcb14jKo2mH8SYLnQ98TwefJJPzUAf9tmz0n6Me
mSePeMNNBoCbtkBZncsqk4cx5tJUc3pmugALTwbgGqnascr7V5VY8g2Cr+kw2KWEJC77CINemxGe
MN23GifbuFF1I9DXUmBhu6HkWkdRUQk473PrJrCaCFwPsEcveOdu3y6jaXd92j72Em2hTCEh0FN1
WsDhIy2MTSN7hsh5+OCOdXzwm3MDF3PL0Ix/OAyeKqIQNymIGZx/SKXnk3Ek/7IloAOmiLfu86Bf
mY6/LmIx7hBGYXvqR6IQtNdEx9xhJe4NSLyBNsSzXlGP6FxkLRAaljkFPPx1KkZdwMlj2N802HJ3
muX9cIRQkTI5lA/QVVHvpneoCXvn8n3C/ItgfrfhQ604K8toHu3e3gor0Zd1h0wCtfP3UUdrgb1s
lU04edCzIa1LmFMOKk8qDbhrQIA0K2L7dFpB2k9uzELThpuoGRRgCs1NGmk79HPEBdQEkWipfDWM
mgODq21Mv5fq0YARR7ZLIuneaXF/y6nXnQiZnW9lzLjqg068jIJkfGl2pb3quZtjZkFVrerbzEDL
owUC0VENm3MA0eeEoDUicpGm8MiItjpMsYsrqhuKlMGmwxm7FHy5y3iCRo25MoBnFt8KpSUmTsnN
ReiY5r53buVYy3OumZii9YOKSqHiIsfYhC4+F4Z14OrNOin2Gtx/MiJWwaBONA1SZZiPYWm38hOY
Gn7QBh2NalHEFY5LNlcIHAILTH4rK91bgEp1Hwan/uGM4tEiu/lOM6ONrCLnIc0esdGAJ9DD6hhr
YXfsKAoRBXPKuTen3BsfstFAwhLX7k6qCZ6ceoOSwsUWaId3hSgbfLgjV1Q6NziNVrrldRdJMDF2
bOMj8rLxMc5PCMDVx6bHW+i3l/kBRtfTgAbtprMxaQhAWEtuuO3O80to3CqdH5St6raQaBXDgEqy
xZ5qBAn3isKNPhcgy2jHcQ2k8l2UmbH3Cuq9Q65y0za9C7fE/AacgQr2HdpWYPb2RfV12iTCTpZO
hKw+G2t7b3i6CX5mfLV66gRaNijrqum0B8bKCzdNzYtqDubFi+MNqSvV/ddTaBc4yFVgjwNMEOSh
l9jn5CBus93l9F/RRtIrw5A/YCWnmNwEdf+kKZy+WuIRFZDyLwS9+MH0FPRPx4+r1wr/xY+qcBFr
93p2ztQCb1VhhTcuFTYY+RGKqBPpO+HYAfTu6eJ0hBU1ELPDtoSyp6JSzEfKsaOzOJVO4DxoGgJD
YbVPSYKtLDckhppCg2ws7gc7vrWbzlsqo3JAhoRb2NfAx4EyWo5dfTHg9bplVT2TJ0DRAzRl5rbM
7T20lUSor7wsfE78Qe6EjjgJZlCw4xYXbroODVKICalDKyaCrtwmOjMAr8lfLNrJNEC5lQStvqv1
rRypxdHwXkRNuc3dY5aW2567Fskp2RNhpP02tny+gmBnNkQjWnxDGsOFXSbhgDLhuM/8ZpNqeJxK
t1VXuGrg4OE/FqhzoqKxN0QSgvAXPXbe1r6QbJ4QaQQxaqRghzTGR9bjkimha+8JF4pVKmpCBgzi
SxNLHBvOmxrMEFr8sdhkS0U4fCM0mQcyw15IdmKAmJPawIW1XPuhqsAPdaAkQfuOcDUvcLx9RG+U
b9J7xiLUxTiYnVieTONimW51RBlDOuo0QmmV4kSn6ZKlbon+gLZMYL4zOCc+YAShZ/VEtbjdexUX
xj2Xm6MsrQDsT2csqXmQzaP5xGTbVMYslXGPbuxaRcenQi/PteOfaQBgo7c4BawyfkQCtdXRTDiM
TeiqmkyODeeTZtkFzJuySTH3rKqy2JH8sVHS7r4P1XTX65y6MAPDgDQA8eKb+CDAkW5bC818XUmc
cxSdJKO4FU6FRxrTL07BL5LGFNVJP1hQ2SXNjNTIbMQH6LUJDcT2pEjvzbGg+IR99dhmnlzhUP7w
ue/CfnQwQmTFEqrCi1MyQY0LC6dBT2evCgJqh639NhQts1iEuHtgEsQ8Cv8OEHmzcpNJalAjoggt
ZhHY8OhdMJDgv/OpjutRQ7G7BY6o2PvKoVXvGw+gJabboD7FcTCW9cOfhZ9v9Gqc1L4euq4kXxXB
h213hG0gaEcpofe7yBLEO/OJVxrdNXAnAQ2rmkxjMruYpkFvXpu5ba87F7UOYIsnZKn2so3lvh+p
lIdx5x5lH/ESkCKdmwTFOLiuZHYSz2prJF2lq65wi6PrFydLS+vbLhevWGMXVhjoN4KQqx1y9Vvo
yMq+quqzpzbgn6zBXglBD5LueopVy7otIWNyoOTfGR78iG38QyTLBZj07D4fdzaaF9WuLnSGO2I8
HEmIA5KpJG4oqZsap7xQns3MhH7DybUA3QcASKcmiLWN25xEWRWV2B9jjYtkhaRV8elzUv6Ot7iX
GoqvdP9QCdpnkj3OFWKXkynfLZtCvQias1E6ByzmDBt0K7jJ9IaYY4Gkww25PjTl6OybDloOpSUA
aB5DauS1UEgY5cX12VLKMzjhaM8RSaYk6jBPsWk4a9a+0dDxZRqIPSrRnKON+wRKFSOlqXzSN3of
lT5GqsBxonPGroJ2Qm7XIYEfEXmeqatezPKHI4la88Ym26XkF2ClgTVT8OHw0m3zyoLi1ECFYSKD
yoyTaVRf9UyDtwvmF+GEoW/QpyFpbRg1CnwJx0xUd77eaMtSJq85USODhRZf5vnG8le68zA0lbUT
BKiv8e42iyJAZKsGEBRyz1i0pK5iVmOcPfrgRdp1UdIHHegNxlzKGYVp6mUoiBPRwQS2HXJMwQQv
qdzt6AY+4xRkhnmlneOSvJCbaui3TFyfuXP9bPESkyLk3pcGyrYIjAAUgHzl+Q0lqo46Ve9kuyp3
jXXdpSCMiBxOpUdUqmBIPqqBttT7b0mg0tmtCajXqKDJOmPAMH4KnQy70ArfABUdMyVztwxHvrd1
jnDd4MZ+H+Xem9kSZO1kkHyMhMmEWTlcNUbxg1xrAmxw6hhWgZwveBdaqqHv6JUVKRbV0kF0vjaq
kNYmQ0OmfmugPemmpctsN4+1zI9W0kc7wiFpQNL4IMfUvBv7mrMdqcEyKKNnuMp8vQwNcCXEWIri
NMYg9TbaqnyNbzMBGBJbCSF5NJY2o/IjIC1zW/lvUKn8pcs4f0tIA0HDhb8mN/XOzlpn1RrQBltm
r5ZuMTkAOb9xShhkEeUsAjtcsptNogsD/gNtZNBk4JfpekVZ+wk2MQCrSJ8oxQx5dMys2kWtDKyb
+hpltMK7DCYeliFMv82zuKjE/qkYNx43s+3oA6w08fkKvud5KuFUHntlxBjgm5Fqv8EVTB6Q34NS
v+90yjbAJ5VllaB5RTWYVgBn/IjCOqMJckDpERXTuL+IRo6i0jsyPTMxfnP6os6bHYBoA4xFSqkm
tbNil6tJSMIGWeVVSWSalVotbEHxHikt0/tOPYiAOXKmIwF00r2dPCqa+QJ5LF8Ca3GXWZlQC9PJ
o2QkPrSSnESQHrsxtR7dOgYn0tFS8BPkxr4oLwM2xmMT0cobEI4j8CMSrppYrIV3mzBxOrc5Mgff
8390SRMcvAp7Fz7PIyS7+9rqTk0b6EC3/GZZM/HGCc3hlvUUXdw4GB5gZX5rIKFSIx9ukqo4VnAv
8ctCDx7ysts0WnPwvGLCUWpInIr+MQTF1nGMVBEoGx+lCSY28/jf3ngwwDf8e1zEzWf3P+fPPvyR
/9Z4mN72R+NBUyeItrBMiL6qZWFZ+YsVoaku5G3DFq7KLNOGNHZlRdjTmwA48K4vkMS19UBXQnc1
yzFQYKs67dr/pPWA3OyfOw+q69LAMB1TmGgeXVP81nkoI5GMHXKnU8X9yS8t/CkGaq8tIvZT5Fjc
T0DFQKvSXfj3lkuZLMAirSAKo1NYlesyMH8IhNNrg4nXFD5TBYT/zQ/GlD7j6Q6W0XR4SzXYUwZ6
+IObldB25sXMARq5nhcbj5LFvDQ/xNwwsdljLp+JMHPIAxLBuzJtus0cPjE/aFUFx2ZeBFqZ7cP0
YybkzGyc+cGeIEzX1SY1fMBESoC2EczXaEICmwnhOc2hP5Df9SgKhgjklCGlhfk0ocVmnM51dV5C
mrYMvAFcxASNmrM9jCma5fpgNgJutDCP8QT6mrNJ5oc5sKRTTGUzhtVpfgp4cE9SCNe7EsUXfJoZ
BmXNQKs2zx8SrZIb5Jv09kULCutr0W4wD8b9g1lI6uXGBHArUad+PcyrURhla42ME6k4TXf0Q1CL
Y4VfajCVqD/aJEMl+ABR6XoADtqPOh3ulIZ+rzVmSBfdFBBlcysj1d8MiDocrPgLWyHmW2IVIX6t
vZBdDGNEqjvNSS9NwBWlCOQNOZkmSdjlWi0i/y6g3IyaaMwwuohpqUn9fNtq2ncmqGvbUMK17GBx
GFhrFhC003XejUmIIDZKSCiace7zzxRZ5VMy1uSmnylrPc+/nz+OIQw2yiT1ncg7i0HtBLnqGmpa
HqGwS6bWn3WeVWtrSvjheG4O8xLApz+Wrs8ZRScmOt6fr8zbXFev75ufU13MqAyyW26OTQGM+c+3
/R+7+f3lebe+HqDqnhe/Xo+PwHflL5/VnD/cb59hXv3Pn5PM2JcxpsmvvzjvIJW4FK/7uz7XkpGx
hcewyW2UG3yJ16/l6yu4rv/28rzaZ/SX1Iba57wKkKnYSjpdyXS6hNP5NT9kf62i4gZrdF2fX5ao
MvHBThvNr3xtdH2nCCGy1qgVAu716K3/dbe/PXf984Sw8vd+e3levW5z/TRZjZZ+Ep6s5k3mF/5u
u+v+yEl0NzJ2T9enrm+9Pnf9367PxZV+K5kacYRP3wl96adcZj7qHyJelZyHosqlinSlnyJflYZo
kt8WdWfCcw3+bdRoaK+tkpaBqpFbaym+zzCKfVz39tvqvK/YBr5MXZoNXU42oNLTHx9wBOxqtMLz
Nn/3vvm5rzfP28wf5GsP1/Xru397Lk8JsYylmu87Si+HwnsTa5JTigOxRQXJUkmvfq2HiUUleH7p
l0VzmBiSeIxwnE7v+uWlotkxRsKvBdgutKeLxTC1e0L88YgdueZ/uXfnW8IvG/nzpleE5HVTdbqP
NJZAEBabVHcBiM25uc6Ef5sfCOLjCq0pstmMQ3U/PzdvNy+Zc5zQdX1+83X1uptuiuSdV4PJoYss
yaTuxbfzG4DUzN12WToj6adXMmlN+EIYU9dtNOh1c5Lx9eHvnqtj7pHS/8Ig9vN9cPp29OkUnCmI
8ZxlNb/ia/2uEK227bGUUs9G7EOfFfsxeIeb3zf+et/8rDIf1jRUNxFBAKC8GT/MD5CC+PSF3y5n
MuQvENKJFjmvzi98EUuL/JsKzmoPA6U6zA86YfVA1CLdWZuu/9JPX5VR0a4pJnulr5bYyB2Y6vgu
BpRtXJxmk/bsz74+zM8FufmuZr2GVwgEzzXwmk67ts3aaj8HDM8Y0Hkpqr1FS+dqP0w+zNmMiep/
mGGOAYRZzDQtwkhfjA/Sy8ViiPD0zb/5/PsOc+6yN3LAzE8287GD6Dk9kKIHE5/3G4jY4swqll7d
4XWYv4kZo4nAaSfgRm+9URVQSV1xmJcCU/6xNFhNvo6bnElTSiLkcqaJ6uOU+sYIkNCvOSg6yKkq
CDVaOUNZYbqgRtaLsXucua3wqul0TjFrpikRqbsyIrEwpZKA06Ze9+TYIgQM4YukDfPICX7TO3jI
9GyETK0QojHhAMU8epuDC+Z1ymF/PjmvX3MNspEU6EVB+31p5D0Vl3n9+vq89PXkvJN5neKStdH1
+vz1d0ZGhivXiypcCcajo3XppsfqN07ztz8ooTMqlC4f6Z2dsdPSnaX55l6fXp8fjGnkNS9VM7Fz
Xp/fdN2mBhxO5te8z782v24jLRqh+qh6FKwIWJsfxibkmjovcpShACymTLO/fX3AtLfIcxCfv20z
b/3/eG7e5OuvzG/xwu7Dd30JO/vPjzMvXf/Vtsc0Bl2cuf30T83f1vXf/W11/kdjZWuO9/V0F7o+
aNNN6LpKhwA403RH0WpvY8je4oCdbi35fDe7bjgv9eSeQbL96z3Xl792GyZGRm7Wn39wfhKQBLv7
7c/O2/zb5ywG8ksKORsLEh3FKAjF80PtS3b1++K8jvntj41+f7kypzS0f//6Lzv9fdNf1r8Wf9k3
DCzOOgzhX7v+l9fnTccwz/eV9vHL3/j7xb//S9cPHQ/ahbZhtPnlE8yL101+2cX8yu/r85O/vP3r
9V8+DowQUWnpAS6C/stD8tdqipRFlMpAxCxbXJ+/vsEWqjf5j9+uT3mi1g+6maTGcl6cX2kSR/v6
Ezkh6FjltgMj18P80MOEIYuShziaYNnz4vzk/HJSF8yGr1vOS0ESaCsQZSU4/r9etoh0ABoz7fiX
3elZWh30rgD0OS/Or3/9pXk9kuNlxMC2qQg9oqTz19vnpV/2ef1I897nl/m5HxQtqzcacZHoR/Tn
+Vy5nhHzKt4xLdt9nRdWG4FYuG5FEpC98kKwo/F0i+9ayXQ4mEdA3TS4uT4g2AuWbtaosCRL0uI9
V/uDPzxDiJV2hL06L+LkNrF95lMQ5qdsCI3t3QnQnEznDG51psTTwOy6mvabKDqYjoN2a0qkrJzg
jcEOFYTBQNGCumdoxAeNT3QgU88tB5unPfopuOr8f7k7j+XGuSzrvsofPccX8GbQE3ojkpJSJpUT
RMokvPd4+l73sqqYlX9VRfS0JwiAThTh7j1n77W7/rsDXeEY4WjctEQqhWjEAcVwDid8DH06j4iU
NchrYMb/vJAz/DmCrIfqAjV9l8dHtUN2ALJk14aJcbANbuaAkZZJFaNXUDtCc+znlP/Fwh3SmO1G
VRmEcexodYZojRyXWbGQBiWX29xVliLkLDYbrWFd2RS5vaHXDv/H62y2jh72P9TZCqCd/2/1Myna
f4Ky6oZ8498qbZ79l0WQkuVQEzOs/z/jzrRdJMAWwBtPFOH+nnFHDU5VbYpgdOaFCPdGZTWtvzyD
+p3D21xDVw3tf1NpI0sP1fJvIl/kCw5YWNvQ+YYcsph5/5nKanpu2UA90e8MESvwN4Ry2kbGjAlt
3kaqQ4vz34KUJV25VWk09EpuX3NOp9ogcgMKe48JYF/IMVFa+/4yGQjQxs04zkCsRKiiPPRqwbCH
V3+RxSy5GAaXPmlk9N4eaJYsXAU1TNFrSUtuWwAcjVHknwWQJSsYX0BIHvNeD5ZzmL0gU+NMMx7V
IFV3eX9GYDyjZI/W+G2svd9fEiWHrhjjw7Or8rkJ5qdMHTrEm9leofXhJWRq2lNSbuLQ1VY4gMFG
me7DEMUAHkKQ+TOW0QTWVIU2ZeWTULgefU5LDTtPQPVcCOn7RZhXH0bBJYv58X1p2N/B8z2SRv0w
qe1raiGM0S34M0Yar3t3pv+Tac0Wezj8WOiBVd7QdIy8XyhSMk5gAvlQbxBCDES9bE8e7nQ3GzCe
IHFSZuu1yqYLmIIHzYh+WIh8V2SCPAjcd6776W5WHwE0IUnsfvQeFn8DrQEeS1qsI1UU8YFt2LyO
Vngw0SNNZBEvLELEQUmPdImFNCuLSm/rWOO8QJhhLob8sYBEQDuH7ie6KzM27sI2/1EG/Kqjg8Qp
sVNcNtp8DKP6jQTvJ/oK37SqvncbB2Kt9kJfCuTIEKNsIh1QI/8iiXUIfg+6wvWMyJrERGM0lscB
TcUqDKpP+Pgj2gvgFOZipOKAGAckmp3v22H4GIbmwzVovWX0loIEkWm+nkk39RsLJFXEwLrcGKRt
Md72F4lj72sVW2Qjwtv73PLXhVn90nWb4DncI9uwgwYTPHiOjhVJ+7JS9lZaPpEZxMQmx7wbhtav
LMCUHNvHuA2Aozi4PWzh3Zn5p5UYn3CK0W5yOg68OvwRDRVzOqeYNrXeGhuoBlGVIgkbvPfSQhxV
D/UFouSgkhvgidh7unPMC6zim/aa6PxUVIw9pnAEn8OrRaq6EccThiPaRO4DpnpE0moTkmOX3kfp
Ph+USzKbq174qR37ovdTg2XY6nGo0nwuJsrYyfQ5a+M5tQUpqI0vnUvTER8irWKLd2rZQw22cVGp
yQvBYK9G7p1RxirLTp2QaTDdGjJUGyTufJqtSon24LQaAIKEVOHSjXcWitklrHDhotY2blk+W4P9
2RXkOSUY3JQe3G6IoBZ45IyHMt5783jBeYclcSiqlW5EB6UfBDAF1kVj3ueOVA/4ZyutsAwnr5WX
D8sO0ovRmEvSkrcaVizSkp6GBF1P6qH0zTmSEQTRirLTF+ykILCQcyiE56AvX7ZlvKu/Db3LTnbw
7pKmBD3qZM0VvI/EBqFpBQ/taDDDBUXYIWdTIL8CnnATnaZ+Of3iD7xlkXmvhNTfkjp6x8WwV8nP
9YW1247fWceSPdjIQBRvgUChS/YlRpyN4ccgsIPH0F/13Lt7dP1g7/FVWAE7SncHTtJkJGMtI+jL
MlbZhLAB5tWl0VwUF9WvuEXT6Z1zsIE0Ix/RNQC+0Din4SHcd+EJbSw1j7R5sI3oRVSylQbJUdWS
sKMMgIuK4V7Pp0eoMCl3CQ6v+EdvuDFtS/tXg+ZjgSiSYDtlpO+rfvNiDmbdoufvtMOXap1xzu0Q
3V6aNPrytZFopXR4bI0ahljePmmF0TFD0/GkzznwhMZeuzO3lLDzv/Vh/9EYxaNa9j/Gki9pzDkA
FYSzreJt+c9XRK7dhx7WUBCca6fLfipj/awN6Ht087mgktWYs8vABzNmXhC4pBI0Dvyzn35peo76
Ea1qFP8ag/yIEGWj6GW77gLuJi3wwWVfLJzIWzF9I1US0WyMbUEvzmS1Ec5u9aTk5c8qH6+7DgmP
Ps3YxFB3aWava7/bknrvfdgx14ouvI9d62OezHE9hi4fEkUnD2Dc2qL5vpxngMT0bc5Rbx4DyNkM
rF+xt3w5vn4oCpS/4Wx269B07nwdUsU4HJ2J+D0QjfeR3x1HrN7IHsmNtpDBg2LtdZEbwKgueFTJ
H11m7Z1hEOKZ3Zukp/ObKdwHS2tdd94hKkCotBqO6vwh7dOvIDZOs027xuvHny4i2ZU7Fvd9pUGZ
5ewic3xD3grBNWH4NVvIvQdrWpBgRhiKh4RlSleG8sNG5LhIGm9XuajDAvCjSUKwN+OVs5v7H31O
aa/RcF/nM0CZ4GUco0cShpZFD3ig7SpjF9lUPhtH/Z776PqRLFCzdjFgViQnOE6/x3V0NyrJPShs
ZH/+0nK4yEOcWdHB26rWDLoOdFsVowykF1fbeMxbSLLUDtC8t8l2gOlWDtoG6N7rONLwFke7p5dg
zV1oYEE8QXrT3wLU2sugMd4zo37oB4RxUbz1su95qO6cafzyhMQ4c04wzZ9LzfpGmQ3tx9i9xY6P
p96lmzjjyCOaFkZPg+AJcQ2XBmgvO435wXIciwej0B/NOTy6XkvmHVoMHcWiV9v3ml6TsciL3Bw8
OkL/MvlpEuFEsSV+KWcORCgP2HSyY8OgfuVYJdc7HO9K4SDtg8KBSV2Fg2Fx3PRFtISJQDriTIyb
m1YwLFHuqRaPlxAPFrk/+XcMKWDKqdzdOEIME7cnOAq7NA821bje5guX0fzsjdmRhhdqDu8t0vpo
H8/2Z5joW9QJ6SoelHfQi+6ytC5WHHp7st5PLey8RVOlP9rBUrdFGW/dxtj2wPGI6UvUzYD+dGtS
ED5Glo4KmajQMsqf7JJT3M6qn4YZP6F0BpRRV1/G1GA6qJ6NRPXQHGLez9P0rkREhINT4XQwnoue
0xWL8Qv5OlbpPkcQ3Unc8F8RxxHUFtZv8BovqIDKVVDEj3bmf5FvTMKJx/DJidHVTa/04Q5+ZPog
zCKuNwNO3Wx8N0qkB3qgnkvjHe77wkQ4THo4oeZv2RlgC2MBaJWLOuWKmJnNE+1zhP+Z+oq8X9h2
OBJ82pF9w1vUwn0dywKcjwbPo0cfwxXzYJqYgrsOBVVhE05q9N80t/ywvHvDU38MlvvZhBC6m2ZA
l+rq8I/j00SinF4Uz76HcqkL1XuYPOoinslxNsJ6oaO6WKiDuVKSEUqPG1z0cNeZ6b5TceaNSfCW
Gsl7XAU/yQ84h0b82OrxmcSXkzPZqEMy9Wg0RDI3ZETNBQeirsU4M8aXKSesL5sBY7nGj1wBa45d
EYBg+q1L7btC439sRh8pMSLHeLgfiuDVAi4L1Dk8WpXBdZdEOS5/8K7NJ0WI2xTbXNeo91cEH3+3
4tnn4lXiGXdz/hUU9ZMNIniIuQmFwaWw9AGOwdbTd7DXPnNNaxGDHYLM4ablTh8xidBqQOW2dlCh
utOMass6MiJXzAyYhlVsxHleDT5ADQStLnZyHAHRCc4DBKQQJZHTPxQG1Jm44QI3hekjpE3+dhvw
ByzKwUnv/0R282S7qBhxZhhLfOfczpriNdGKYGNXH3ljPsYKbGS6OT9xxzLR7z9B+n7pM3RwpXiP
BIeuVPmtcPY+dgrW6LSjc+GBaTJbZFR+96gBWJis4Y746yOZHj7N9vpHFzQAA4kei4otpb+yieNd
HDnf9Ri2SlX9CltusZOW/hh0l1KDu2tHBvSznjxoHV42t3aRVZE6rebDSVOTi6f1zsIJAZemOJgB
Jq3nRNzwYEUOX3j73WUw1BCj7QwCgoLSWq24/XffzMJ9N4joZdzrbrngkt660DUHCJJqMv7vsIdN
7vjBBefRCK2F5z8MsHmTYFjmAPz8goTiIsLh6CTVAyBWj5p+IZJyQFvGzyO+xSkIuP0v8YmkkIgx
ZiDh1CB8wpFVYvPIgGBDgcZaVBbcE9T2y6LTL3PoXAZfvehlCeGsavZtNTIJahCoumjV9O6uKoZv
eg23QemLXTfrK5cwEDOYHhsjtXZ1V91Pg/aiEo7tl/GdEttcX1ROMBetmY0SIW1sDl5EpgMIix5t
5g756+fUaA+J4mIEpQyXzNFdmHOFqrwXXfMDAieBHRuRqlK4Ny81ucBJq70kTri2XWsL4gpt85Dt
Yic7jv5TPJjWwk7FqNaEKWnH3AAjcI1KdOoaLCeRMXaip7AzJq5RHkzohf/mDxrMeLALWgCHD8Ot
amur3MFPK+mmNgzoAXmwD6XQMMMX18eGNDjnkt81KNFkQW/rdBUSLAH3+qup919R6H8G8/Cd6Jb3
LrRfApPxtucemH/fm6Xzq0rKB1DDqEWjkky5EloRI6TQA8ioWR8kge01bbyro8tII2kd+MXWpcOH
U3OrGd0ObTDy1iwltBuiCQnduD2DonxCEX1oY1v0+ZnUemoF6MxJf2YVk8g5HBVmfOFbWF/MpLGo
rnOb95Twro2SR302GsLAwq8YKXoXPFnc93R7/YHDIDuMZuTscngwMh9PLpJbdB7Nr2BBYm8ExYuO
VYY6Piw51sc5m/DHlgOJdIhmZPNP9lK94BJG1bDHBFqtvbL8lO9LR5SNZV0FUO7/kcVXiD+PXyxe
WzZ9SflC+dhY6rAGlBFYbt+VB/mEK6Q/fQ/HAdIOfEpVr7Eq85hcED+w7WqgzYQigF7NqoE4bpjB
JFaHbgM6ju8eeJGogqrBj36gWurJVqVtxtmmTZB+i4aonbiXoevHDWJCUYwZomRvDQnKfXpZqUN0
VRtG7erWKiawFfyeBT9UNo1le1mulbLYKlc9gD4HMgH9ncFB64nML7RbHqVJuSoWhRIIutW2wp3B
zXtAGSH/rRRYz7z+bVW+28HiNHPWEk93XRUAKTu3Rf4Wxd2xacal34hh3es86gf5y11/pQhBdWGl
yIzFzpS/StJyz29wDP72+8t3yD0hX3c9HOS2XBgiTbjpwl1Fcm47dI9yx19b7/KnuR0N19b7OKBd
h/m8kj+F/JK6LEm3QQFfr6XcMVmgFMeGsnAaXn9fM3cIC1JMY5N5vsVRRwkkB1BngHCei3nV6tOj
7F3LdMgsth10p/h1ggphhcocCD9jQ2OF0g6ZgmIf/PaH/1x1aDktND3Ur6+87r0oBBCd94a+kj1x
mXvZ1Uqxs6FyjY/YZgklEocg/gSOrN/OGsAAsB7lj/fnLwj8/ozi2lVmWDNhDs8+pqCtdJmKSorz
QS44RehMisK52KHyyxdqfw/wvt/I79L71SW1Z3VTqiIyssk40Qdd2VxfKj5HvlN+2L99zOtKokO4
3YAf4HDo45RaQuFT/2FLB6OyM4Hg3Q4f8QK7mnmBybC4DKadPILHzhp2E1D8ucOF5lCW8l1xpv3b
v0vy294PzZK+A55e+bfln5Tfdo5PLkM3hoaFXe+vR5I4NeWRJDdvjxWOuRZXJEufiel2EMOGTnrv
yIRH+Xq5uJ2tvx2i11X5/EwZdOeJOoj4sa9vaUEhKy9gGzbXvZpXQbPFvrG/neHy35NvkY/JzUAc
hWpPDBVii23oRISfoEox5cEuX3F7/5+HoNyWe02uXd8jt6+rfzwvN/947HrYlpVtcwaIf6Yg8X5h
pSYUShCRqY4EPSUmFcvMQv6fukeMaaA3C33SNxjiFq7VMBsSx/Rg687adi7Y0x4ccg39wr3TATnP
KnRTGNi5a+yGujtecztH6LQiYXvsSG3XUX4XiVrvDEWFCKB0OwXrKZolFoVXtIdaq23k+2LbwcJC
i1wllsMpHNSMuq8t3bzHW2RXPCNf/69Xcxci0uDq35K0nPcp9CyCyo6DWNAHFwBuuaqTMbWUq51e
17uoVreDMWKY9sjtOMonYPKk2JhIhMi4Qmfi9JELT5wWt83bY6Mx8hPLp6+r8ilXHva31/+H52+f
HI1OsTNrPR7vrLGeN7e3//Zx11VHfJ3fHr3+6d8euH3B26f8q8duf10+O9rWD4xPbrA1Gmv9x5O3
91//nC4Ojj8+fhYStjJqn68fd/tx/njdb1/19jEtJbAFFoBsdftTaIB3Wqq+hTLeVkZZ/rZKYHp1
0LPJIw0Nfts/2i+akLrIhXxMrsnmjNxsRmzLvqpsVSnQ8IT8oBLSDLmY5INBgmWiGeFbUjTnNhKK
e6wUJP+2nWSlvaRQxSBUXvdlE1AuPHkAyB4hqXX1Bjr3g+zMWNnA/V42KrEmMeFumNTI5mU/x9Q0
bLAY8oXuUMWH8drTqa6KtaQPdmbiwoUTKZ85xjMVktvfNcpqp+Clz/FQyZBlGdcs9clyW2ZtyU06
4T8yegdrIAt0q4SWRa4xkgA6OddUKiO4rKDSNgFTG3IgctVcxGUfrPJqbg6uWjWH8h9rfzxW16rD
LJSch0bkCLciX1guhoBu7vWxWMVKCThOnc2FfK43PXMb4lCV+xN5MAGyYs9q/DDXNflYNOgYKiy4
WtMU5/umbhj9WkKKN86eEOeI/S+3bTrlMEH9tWyvye5bRGcESa/Yzbdu3ETcPRALQB9Sjl6JwZ1c
k3v6j8cMMX5k7vMRy0HxtQN3XZc7us+pqbUurIV/tKFvHTlb3oqu23J8OTP0QnC6k824SC3QlMjV
KaMjwjVZ9Lej6quPynIt96ApNeO3PSofjPOC2ixj1U7Kk+awbnDMm3slJmD5N0G53A6mON5UWfps
CUF5iuVpOJZF3O4n+42A6vogPQG3xb96jArMTokabRtqJLfKbr5ctDllgEaEPt8em0RUdhxQXfZU
31zV5Awc5ujdCLxyTw3SWg9N/x0AChocuZ8CuYvkKiL0Z/INw83VCXDbE3LH3PZOSK7YUnEmgoXF
UOW2cMTF6bZ5PSlbG4HclHzJ3SDPwX+1q6RsYMDQt8MntZI7pbS9jVlmBFeL0+26i+SZ58a9tcwx
aWIDJeYauyQYRmfaJX6eIpEQikYxOt8jyl8YjEJpJiTlh08nYT0IJUQgMsNTaciQ29dVL3B6zGXM
n+VPqIrf8fp7izW5qZk9c0ew6NczQ6ghm8R9lRdIee540+iRKCtOo+u5VNiEzBfUz0qX1rSduSPu
6yJGtYJWI1Q0MoGwHTMr0pMdlJQ1/UsKzfLZWVwpfAAoa3suX+SxJO0IhfAk3DblmnzMUhQaDwwg
5JEWip9BEZ/xf1sRYVq29p8UEZf6Kyjyf3IdXd/yd9eRZv9l2qgaDNu1LV2iy0T8wH//F3vHRCdh
YYxWNZvoCus3LYT9l27znGcY4HRxLPEd6Ka34X//l6n95XlUnB2DbFsHrYT3v9JCePYfwDPVQqNh
O5ZuEbBnuar+h+0oabo5GTovus+xUov7hLw72CkopGaYdlMabPyiewmNyj/MHglMpNE/uyOoFxVk
jxsBsLp5euSatP34NMYZmmirdDTu5XknF7WRHNuqSLexIyR5lrjvYaV0NtqonNKgQ1MmFoUjyiIZ
AMO2ELRaQhlsDZhMG8L2iFPb3iIzJ7QqCJ1Nk/TDumyyZNcZ/dE3zI84Vfz7qkvbTWt4L4SwoyCz
ljiqnHvb45o2TPddVUUPCe5BvzXP2ugyPG6yk9Xhq2bO+E4UJCL3WTkGJi3DShlgUcobunS5yCuQ
XJNXJVsfX8qBe21V2Bejz8utlVrnpFcToI4Ahvum+fRH/0MNDfswpu60LkraGZGQV5suHUTgP5Ar
/G6D09g6lmJBv8rAvfRzyIL6CNoeL6zIigj4bxRkWUIgCtL6b3c+uSmvt1qeP41Jm7DLKEzkga3s
YIktiGEJjgnO3xWoNQxVPSU0MU6W/wMBefZuEvf1xA3m651Q5a+BMitTOmJttCYC+2kgSDUO1RRe
BeEjU0GxXq8T5+B2obXqoAxHZg0LydwkGt4zKj0kcAE9X2VNmKKUUaEQab0NMQjgWycGFkR27wPf
bba5lSObJloCQkdHWXIcnProz8zcqaHS9gnIzcoCpmZOr+0NL79+bfnT/7EnbnuniBKkanX3yzDz
rUqE3I6rNn0+dyzXuIq7g1yMo1mv3cL6wiw9pVTsuLpDet52Yhxki5NBrt0Wo5C0k3Plb83JQirL
WEcu5D/0x6a8ytczoQ61jgE+5CYJ8Ff4Ea6rVHfuB3Rry0jT30yhNprFEFiu3TblOBhOlbkjuHkp
97R04Mm120IeDHJznkZiPqymF8IJ8KPiQHDmnBGsHA/LB+XRMcTWdyPDVN6IWa786W6L22NG6Kh7
0kgGMQSS91K814yu5U1WE/YD+QzeRX/llgRGSUedHPPIhZT9yfM8i4R0t0lI9rAIdVjLcWwt1du3
ce11O0029tQ+oBYfCG4QM6dQSqjq9GcAYf0ASNVcRYpL1kzSzgcDLhdaRRZyUy50+i4oG0qFaLu3
GAG5RgBJCVdpx5jGEH1gxji6i1V5nLBguHXNapXj9c3Hlo6g/4oxfN0VRLg5EUFPrmHgFZ6zzSBr
oPJLkfCBsPlArBw/tPiWKKHy68L4x5p8DHijtvWYvaJWyw+TeIPuN/o2i6MTNwgRX6DtEypqRzsD
DcZsIQB0Qv4vxKAZE4UyHTxYdJvZHL9HWU2nWwkRLc3P/LKJhkwr7Q/43/pDH3qYPTjhN35ofS+b
luQqx3xyYyPbyK9Yib0dZkTvjMTRECVIpUE+0UdxVn13VK/aT0Nla2dtiJ+mqZ05o8FyJDO880po
VMxy3fXNOZ7H95Z8kaWhDDTk+rsoqFGWcadb6rr/GXlaup8rYDEVZEzdr78B0Yh2QdK9qGa181zg
I3ru/czoNK/oOzx4m86r00OUqXdDFqWbvOIVVdRSCaRg2A3wgpopPZUuOEHSxN/GYV5pY/IWmIW3
N0YiAhqCThZjORMDIw6FEVVNnRD/26lvPhIDco0zQgW67hzpdLOKWNTpcoqMUQ+JJOC/o7tf0rFD
2Y98DL1cmJOWjQOSkyi6E0m6QFgyK8hOHc0AVS9nGrzKSsTN7adWP2nVSPxPoy0HYhsWauZ4JMx1
+pq4kQ1CxHFXWcNxjofuULoF3d8xbI5eMr3Qsc+XU4w6xw3zz4R0H9qa3YeiBuZhLjVnbbhY66kM
zzhS6U2QLax7/XM0V8m2jKeLEruUVifKi9GYC0HKBINDCS+GERtHh2iJfZ64LUAzXO+YbkBu2CS6
JdvGKmN4AmZ7mKbiqNQe5D0sSiQgNNUWpEGGSYfkAUIPMdMPFwI/9bVlVi2h8slyJNBq6Y5zvOwt
qJqEy+GbidENWh2RVEBpjI1hdAao8eRr0mYVJOP01KXTJa1tyH+moa9nYufbwnAAiqEMU0VH04Ya
52l6t9Nj6kNkpyhEfqb37Qxmhh0/HvU8Uc7jFPJmolin1D67qZKuKr/strmfPY9lO64TJ9Y2WmH+
KOISth58IvI5QYjbcPWnlHSB1lXpEmC4U2rl3NmJiiAPaEuX9UTzWsn4bYhr8kEw+q8C3BYOcUcn
t7TKFdo0WlGMk95TmxTWWeN7RUaXbpiQ6kvXNV4RAYTdsfDovs65vi/CfqWq0WcCew/dmE/N1lFO
Xa8vtamiQ8L9nE4mJxAu47eGCGuA54Oz6stK25ObPHGd9QiHsAmq7qZPYnvjRa9ryloD/mnOn+RD
3zuZLxSPpwRyD9ir4kfrNW9uNcCX9k5DkR1Mh/M2QWRCMyY4D0yKd3pKfVicqmHC2RmGIdB1v7tr
YFs8zw5s/4lYK90CtWrn5XMyxfvOIggPcNzGNsGopSo+hDiuIDFBiMNb/VLY3keqx9xO1AD+oGop
ZyipXVbEW/runJMavHtSbVMEC3DGuqm79wjLWaPLJEalHz6CHLdvAttqN6cWkq59aMOAalR9VSrm
22hzo3E8RKLjcxvRjRgV81dSO9ZDXj/BfrgrPfKunKBN9nUC+5BxqX7Ii56vG/u7xqA05MPlWJfu
rsYveq8n3je+6H0UQW5oYLieYvR/0RTsm8z+iifj+1wGxCdU6p2h+u7aVIkmCgy4EKF57jTGlr2t
ewsoeTTkM1U5ZRCykaJER9WofpUFSt+6V8NNkSKnizXsWMTOMKTVq3VdO++j5V9iOKabUa1OkT/H
60LALWFX3ZGpBgGuiZawRB50J3kEmZZQ7GifTDLumhDNXlQfQ5toLZEwG6BBQJXSa4tEa2YOlcha
1i5xLVz6QYy7UHWqUjAAx+aV1lS3Ki9RgSbMtpEITuak0RBJt0ZCFLprGT8t6wf4Of9Y+wTqWMCI
kOXo67bKsagR+jg4DGVUM2jhfW6avHnvuyTdOLPycyZQJ+zy72EQMRKfzQgzu8GrvNfQRWfZRZiM
Z9MHgTR0u65Uj6BznJVnkm6HzeETx1i754cg8ii+lBYxGaVS38+IIlNlSVSBdUpJFmAuy+1IAdem
JADuB+QXzPYD79CPxDAZaLB07tjHScPWhpjszL00WJbdfe1W3VLzI2Wl58B5hNVusFHwZmpU7Jwo
Zpqj9mv4whtfVGHCQZj7ZXFcbss1Mqmqg9wcmnjZTApDMjF9kQvpvbptckvMiRYkTwykx6LPcrTO
WU65U0SzxqIgIRfSwPfHJkAwaw9aJdcZ7xncTQhEnL4ZRk3MbFxi9h+a6Oh0jktxnnBS2cSh0Jcy
SwIF0NhdTYcneIZU9mwU6rRRvGZaVwkjr0qjqtml4Ucg6kBQdpvDLAoachGPNGbJoqDInrOXsgqL
jGPCF9MblEgZPm6uoX57SMVCg7WzjcLorhbVhHzqfyaB4NTp2T4iSmorH641MBaO3u/IzaMfREK5
DS+VPFMWkQpgxiJblsOLagos7s8pnWkg5sLug8fS2vcEuItK5G0BNaY+6OhhxLTudDPJSR9dVubA
1Wxw/NI4KY2UYI4mjDXCSOmlPrbtzLlIw26WMKOhXUIZ0hAFyJu9VxMlKQLZxMh+SFrsnbpY5doV
InJgYNgNkBaK+Tw1Ko0KgP+WUbz4adLvuItonGVqcAr66jSbmflkBmRwGu69khUc3IWmXGIn+uxC
I9lWQ+Ecp6ZDm04YCJrDeDy7YuGHLZlCNrFpljMdFFBJa61mfjSHnQf6nx76NvTVH1HO8EmzP6Jg
Ktfm1JdLYIoWGhMOkTDCkjMNmX3R+mnn54wX8tD+2RWmRRoKXv8wCtDPlkxNM4PoKPKhGbcNzaap
9Z8jUy4suMXjHbeG8puCrD9T6letjQOEQQrBmyUJ28zGSXMC6PXc+3ZyAP24oLz1a0r94tRq8DOb
FJgRDlRCEg3dXJsWgFx4ZPUl7IL6MtgW40+16LZ1bB058iC4hVwy7UjLOSsLxESRTdK9qYTjSfem
B1iaJ2r+Z3aEtytSK743tS+jqZOzSXAbeMnFgBF+ZeQxWRDc4snXszNobU6xabwJwWwZTZcYLNIG
1ij4NK1bQV8dH7JOkGDH6oROhfk/BwzILYUEnkqvlp2DUkGds6MSZPDWahdmoVmfvSlqzl0xkqYQ
9dzPxyg+NXbobtSh/rImigZe4G+dJURI/AWNMe/GybwndaE4GrgTFmgjZrKh+OpQkWGXcgkOPEym
jO+RPalkTsNGb3oXEJdDCKGV6jpVwOazQuKOM5tsAmXwN0ofmmtCoiOA5micPW26Hzznu+MiIe5G
bT/NSNSxij3EBJdu3GT8WXvBDyWfjPt2qvpzTgs3d3LlZKmGv/Uwc0WQk7cFMJzFJFKsDHXkfmhh
w2DUsmX4cO61PD1itGY85y5ztS3Wk4MCcDAGY6ElXKlizigQvKSakvtBetaljdo7C6PYOdYVfFzJ
tDPH7KM1DBtXHYjc0I3jM+LFYEmc5viQVEG+Q0RONQV7mK5Ndw4SCJURxbrP22Y514TS1+l3tJNM
Twr2a2qNeCQ6Ex/CQNZX2CC2a/mPgJ83DgdX2W/D0IU0WvFtIkbwOZeZbTNPxlIVMUqQq6kvQ4TR
KTqQixy/kiALfgWmOdQqJSG6J1AfK6o0Oz42X1cgurnL5xyZtbNFlVrhpRnWWjImF/Cn6zDyfQje
I0lYmXlwtOYhUcfhrqazfifXmKKgFlNidWXbdb5NmVGDXo5hImTBMh1oizHrOylhQOJF+tjHcbBC
uhgfyctWycCMySfrTWJwp35jFlF38mJywjUCdSGqr/146NdqhYwRQ8cBBb39LUm68FELxsVrBQXG
a4uP1E2J1RZzHCXA++BdRpBaJ1Xrn8PRVx/V/K1rOb+KItxUfaaeezDea66u4Pjqd02dm6WJbHGT
eyp8Dz2bKRpj0CC4kjHZoKUI4wkPc8swgXf1PmBGWo7I4/dh6wRPyLJEeqO7r2o+Io2Lz0G7IwXA
XgZ56AA6b3tginVxVk1rG/fCb1JX7bFo259OChYe+w869K42V7GGNjNL/XJNraPbWYXy2ZXOtAHS
T6Jybr8kNSBVy4y/da1Xn7XQIm7Y1J7khbaZm8fAoq6hBNZw1uKM6f2UbCVNoM1rssSy6WCqKQdC
FyJWcbV7YrWCU2fpGwM62H1oqGfuRm+Nr9UHCJ8PeN20U1RwBLZ+R73eoo7eZsOaDjXhnQ4oHWRP
5cZxvGcuNOlem/Q9U+CP0qpTMlW8cdXazrjx8WNs9zNcpnXslO6qGPQDCYndJnUbEUAL0k7nGskR
8z0xmeyC/z9FCFgvUeJp2zjpDRi/6EUL4qc3ip1kKy8cagzq9WWc0fqIauq4S7vY+UBFC3WDmNha
axCo06UbikgcwwU66XdzUFVOh34XkJZ7GLV3hhjDLsmnQsiUFhmhuPvZdqNV3jUVqewkqCnRuM0r
glNSh/RBVX82Gd13FbPIUFHsk2ZBNskqtCbTz9hJIeLZnEp2TxqrCfGK24oO3PKUedY+Ri9/7pPC
emB43S8HMsuhY5MQTiI12VW696uZ4wBrS9sy1A2jJVHBUOkV2El+wQCb6KCnCnHKNE/K0g3xxFij
7m7aDDkuiV/NstEZwM42o3lbjAGqoTY2Q62f5VBMbQlEyy0Uhlh2XlraO6uwLjRkX8ZzxXXabAkz
tIoO+0AZDKRdBOT8qsVdH0TBnTWMx4SAiYPPYL1tqVuTFl0I6CPgSkuj6AN/LpqzbdClHyMYP/wt
/aPT6i+prbfH/+HuPJYbx6Js+y9v/FABbwZvQoAEQcqkfGZOEGnhvcfX97pX1anqihcd0dMeJAIk
JaYkAtecs/fahmJevXyidVQSN1XtPc4p0M0uwIlngolWQL+I5pHXL2XH+LSBwVOLjKSNvQ20xDNv
vQqYo6m7rDlTcga1Yr84YHHVpr/Vhrt2bnBe2fF8stx5e0oMhyy3fDlTioKE4DlEUg+g5tOsTO/I
JCKOydxR77N97bAG0rfDA9VWv3s1T3LQr8s3q28f6Y7BKO2I2MnsGAIjSs99KwzKmjTQClQct57j
UHAg/m3KMK5BuU+jneUPkBePXav+xE7q97yr640zkO3GjpEUjEb/jdiQsoluRMteH9WNKJCkqFA6
ug2gspFCx4Qv59jCNrtOE+qpHhmiobn1S6+qdOFJkbTNb2OeT2/mlDOz7WV/GF3ccgVWcSRt450y
plSioM5f62HDJWfOD12vbr5i1RgrNDMOrQJittn2FDkH7bFmoku6yruBB/22lR5rxE5EYSgcnLjp
rpVKR3U2kSEzz6i3bI6YD9eyOaY6eU/NVCo3iaXOeA2G/lxpy7nVTCpd4oI1ej0osNQAEkHZ6w1K
WNTtZ5VAQmhuqGIcfvpVcRp/sisde1urnbEBfoOI374gKQyy2WWQtbz1UemWcG+V5Aly9nkZLK6x
mv6HlsMD2we3CS18LJkH5nYhqR7OI1ufSgUCPTLRkBrb47kZMETDSUQl5NXzNe0LUg2NRQni0dBv
M/G/DFRqQaNiCFEbFvMu5JaiyqFvjZb2bJD2FdjrAESXZg3bh4589PyxAQF9rPlPfXce9HOasUIt
uubOTe6IxbSufdFDTO7KMhqL8kFTsuXkLXwAjjdawZKgkJ4nOqR02zqCgJUpynTTT5O0vKUwgQ/c
U85zpw+kR+K/NwcgAXO65rSCHC2ikfxDJ+CDWoM7hijf4zsb+bUPBzI5syo6GUvCX2QfiNrbXUrH
+txGVuOyXyO4LaAGOQfOohhIAJQ6lH9oPJS+BDsqHeguYgmuDtnfGtuzmZlor7OTmXcI1REpx5nT
P2iqUN61DLdgPDb7q2J6nV+7zbMK0+tsJYZC6x2v4wYopamWL3O5a4yyhGeSFCYdnrt+Yq1MgXQo
PpvduodWtRtEDlRe2G3V97Eq+oO6eVDzZ7WkHlnTOTHqG0TuiR9TXg3Mtc+v2AxPmtIqlL7pWEYF
9orIUmk6Nfk9c3JydUFJ3SKnOoJ6ae5GdTwZ/GZhu2ZsDK3kMaa2CV2cv9TyOauzRWTAtMDLjA52
/GgjtvXYpDXKo5XnzlUe3H7OeTuwv6phVvdW2xYncxFRhAlLyK5y+zBbHOdWRzF9y6/tTplyb+b2
F8uavCgWj0Yn/7JyPVzZ1M8U8BkLFsN+qxylvusmtbnLDf2xTdb+mmdopKHhj0eHAJpW35bHWhxW
bziWNblsMzvVes37+858bR1vupoWzks2D/qN4oylv3fw9YsS2uyeaXnUeMUS1KX2SU+V9UndU651
8siCbN0xX5oadgg+OD8lNiJSptzFZEOEu0XDct77LMxc1q4eY5dPNFJ+Kar9fh24f5tm/Y7TLTvr
fKh3dQJmsdrw0iWTS+aHpvGu048FzOtDzmXoMSU/zVhB01K9U5JGu2PPG+2qw6bOxnA67yzOy8hs
rAHzg1uegALBVx6mewqE3XVJso36tllciWO79SwKt+XmTbegmjuQ6k8JW1OsnUVQF1YftRWDcFUq
OK4xm+VUnD65IxeRMfcFy8wb5NrdrUPpMLNAz5et8bxY+hWNuBsqeUIWrAttVu9GmiedV9wX23y/
O8l8wX4aDqDID6bXZBHQI+o083ZYzAbLHbLTQdtMmMyA8zcGT39F8kBuTJ4dtaY2UJo3M+OHx309
27+zvP+l5nYXerX7Pd2cyzLM1V0zEki85MNEIng3Ha1+v+vJv/R3z4ARSXH60NIfDrd1HUOzZKrP
2TadFiBk1IU6EUvehm7naEGqJ9NrZfU3k2IbkeHQbyb8qA23CjWTWi6YfsrxUXUnEOPNyM+6skxv
3em5jT33hgLuc6Ixl5RxTa+X2KijPTkR9p0GK0Bkb5YRsefm4pjYvW3WFFYWtV1t7/CV65XC7tHF
gkt5arGKlFxugl/x+7DqmagokYbyy0jW5lp3zjHB93YWbElDZZIZpuGttpsv6taMfrwt36aJla27
5kf5e0xuZ4XG7rwRh8cFTOj2edGml9Sd8WSCkabtdr/HMPtNbF1KtzME2hSIPTq3Do2nSzOaz21x
1Ux1/WxazDtLb1YnxZou7718KYL6g9j813NJPD2nXV2fqOZS7K1ELakV3dhpaI5TTGu0SU1/dxGQ
0nzCSOVNJSMBNnsppNJqtfJLR2gQ5ON8GHyaVklE8VC9bN5CkdUe40BbUpbvOM8u+eiVx8yESuCq
yUMyeaQQpcRHf6iJWEMtZw02M8JCpAlq9a0y0JKuqnL2+vu8R6qQCMGPlPqopYfVJBHRWba2XBJo
MUFnxNohz7G6yUNa5nfxOBJDT6nmMmyohkzyUuhi7801LsAcs6R54GbpD7PdvVr7QrSDSToFBhLI
CmTQJ+DzkipQsdQypmpte924Q4gm2qLSmFaK0HvzLlNygFxevJ2ZV9+9nUwf6OSE8cBeBmHgkYRz
iLuBRnuK54stCFkQ4jeRB6kYK0WR7+M5xdDzE0y6l3/1oWODVVLBbsRaYyyg4jeXZ01bA5n981Ce
Oe2WE+FLJ4ntIavgnhAweeb+OZMPU/EHa3T9GYDoXdpBBiJDHMFwQojUZqUxkBsOXg3OpwRwFsyE
QV7kwWL2iva+oR1Eu3N32e8dbHHalnQ+5UE+RItMyytvvAPW9JvZLbYrxAuVdQB/DPGz7aKmST1f
yDAAOiJSKBidqarTNKZbwYKXBCD2fW4akkD0Wdvg3khFl6JSOS1kvVQK5zzHep28PD1JtVwFjBJQ
H7q5QpyhfLUQlOf38ikaiWuUOq+j+HWwif19AFiUBssM8F+KCN8FojbZKaCnqb614PPt7vvsUjSr
7QSv0bghlPlzmI3mZtI1QPICkGNYMwHJsiJMc1CDKJ4XZ2W2KSNSycxW85PpFtrpf7euy7J147/T
dX3CIUs3ef5WZ/+VdPP+jX+ruxzzL5v4SXgxQGRUl4SkP0xpV/2LWAMNvbxNrcUyNBgz/0m60VF3
eTZQCR10tEjB/KPuMry/HO5/29FczUCr5Zr/I3WXrv5X0o1lQgyg0+qwsiTkDla1UH/9+PaY1cnw
//6P9n9Bbg171aogC8qWpiZqCgJWn0z6vT7JRe2ASDJRtHuUj/uJePjlQDjncKpcVWRnWWcPE9Zj
S/1/ENZW0gpDIqMEoM5MjpWNr9RZSXezy3m9aZzhYfH04VgpYxus6Sq62azObwiuJ06MNSqEEv4Z
6LMTY31cF7otnvZWxwlBq9nOxGhu4r0KqpWGcgeBcryYd11pxZ+a73mPM7sviBFHfX3YFy89M6zZ
R7MUQSa1mQcDvr3ALCYX1DGatKFI3jyDJJlSzE2TB1G+x3J4hXz7kqePrB2YyTGlpkS7nsn0+ZLG
dE40FmrbkPxeyOcbDCQD6daxTGq9G7PBJcwdDRO5LC+00QluFtN3BYUBaZlB8XyFra/WRPFCdibI
PSfPKp60LdhFPgT5ikXk6P13umu/oTx3QWMoL7aDz27P2RFOW8bKv3SjirouxW/91olxVnm5m0eZ
OdxiO1/WkbwKk+kunUnJqr2FGsq+BpS8XHgIeOtZyXbRrqt0v4D53G0ptJPc8y6NPd9miTleNfv7
kA7FjUFqNOADB+1JSRwzq6Vjz4o87HGviQwoNpgrOYXGoB9NygW+Q+iYv7Wlilt4puOvkuFh1qR5
GHmGqZJSXLoSV4VCgJ1lmw5BsxOgshMIQsfuOvfLfvbovKZEabkUPFVl/BETJdKLTJGVcJHJI2XE
EnkjjkgeAQAAFIMwkl2kkpTEk1gip8TJSCzxiC5ZG/MLauHxnrn4ZhXpJgoxJ57IO2FwLtnFuWSe
k4USi1SUAfpILnJSNpGYsiDxK0WGSkyYCtuJyrdFvgqa/uq4MQKfapG+oogcFl0ksrgim6UQKS2V
yGuZRHKLKzJcuvRnT6QLfUYqcxVAbs2pTlat/OoKc/CLFQ81Yz4Tf2I8Qn0gZdWBLTAHuEUmYmHJ
kYkXSoKqyK7jWzB8jlwnsUiecUQGDUyyT9NMKs2y6lMEELwPciJrRpFdo4oUm1Lk2QzdCP1pVD+v
KMhgZehsHWhnqE73cxF5ODnBOJ5IyEmG+GulLDeVWj/tKY7Bqc5uTZGqI/yztcjZQRyqBtpsfEaH
8zTsiH50kcqDOTfqYwIq+rIdwmazb5tv2W5vh1kk+mz60yYSfpJ6efCI/FG17oyKjwygrUrCMouf
E9ISXXzh5Lcu3cEgOkjL9dAhSmgTmULVqA5+q9W/qx72irCup3tscL3E6kF1Tq5GNpElUorcHtFD
jXedVM/hyg9rPPBX/p7lrCTqTPOZGgk608mYdkiarbzu3vC8Z+xKNwNylAARbB6w5R+vY/HiEaOE
nzo0WyQ9o0hYKr5q6/yzWDZ+CJHAtBHFRCoMLByRzoQ6V4RMkdi0i+ymuCPFKbFcv/FTke00iZSn
mbgnSozX2AW1Uo0IO1cyUHFrm99JRNkvWof5cZ27cKE+4MfxiGNP955rG8OG5mSkBhY01VUqzQhi
DlPRcS91GqlUQqKAS/REoYU4zmS+a9e0OusWgxEJeeGyZ+eBLkCyhStVvPqlJJIjarDWtd61IBgr
JSBLURkfLC80XV0/9/oeZKx1jpULOsNdUGWWhqBskG2kGm9NSTTxiKnmNM2EXy8G6AVLIxN5WovX
OSM8mB40FQ9Q4keIuxuxJNT4reF1BzOjLuPzKDLA8sVNztrOcLFX6RXmCpxVo7rfdPPBmfXT0iyb
3yZE8DT59tKWCHuFre/x814a4FbiaSduM9pmgDwVjc2VoDJHJJZthlr4rnox8lK9qT3YasZlWYr8
bt9A/U4oMW8LO7PpAv3AOUIa6mQE3lYB5KmcH4pnnVm0x6GCA+kw96p+JFgkPnSg0QiGvSikOe+O
9dOstEfVAj7FilA59uwGbXuHwNJk3/cRs+mU1W8j4j8wCblTBwhJ8sDQ+mCMbTeKz86kflfnrDuO
RhoquzkELdv9pIHf5cVTpFBjO1j5zggzBkZi/O7s+rWwGDBoR2kHo8/8nX7rSXPZWkyWOuA+L2/j
HS94s3EpjLrnx73xZIB9skw22lvXYdMjJ+HAQiScVds8sAIIWtC4QvF7srANbkYVNB1lmrYqKK9u
xjEf78Y5puJJvxtdCqACLqLWJkdN+9KlJZ2CYUtP6JZyCOtzNKrLRvoESb0WJT08209qoxES5pCz
Z42K6OfO0U4r/2S0DlNxaU6+kISS9QrMm82H3YQd2wuijpKHXtujWofymBLyWu4RHTAN8vdEEEqc
fZ3pMdxS7jvmU8GvYk2135es8ztqEYln3FX4g5UBnzXVNyKJPXbV0AIWEI7LD3fucroCIQKyb8kG
cm3z3IPR9cfEqtaLukOw67YfMA2SYCTwiY9nCTXPDMak+EElIKK8avud9ZZt7g+LVJZg6l8HF3RY
MX7SzOUtmbEB5d2A6u6GQSEWEpfraOf3MT/gWOeKb063iin007Zx2yWFHWUlk6xDUnPNWOBPuG6Y
27bjGHctDA8GyTaOsjmy+s6DO4Xg3N2G75AZqoyNP4gXyLfujdZ2LEfYlU96Tg7vaNw38/xabBV1
99W9TUYuLhqrt02cJmG+1jhicz1Kmuatnyis9IxuZH46pCsPL55HndXYip90vl0IccZ9W88vBBw0
SJWQk3oUdBf4iNcEUjYX99FNE4UeesvnDkcjB4zTluVjnaUvddf9ZHOBtgK2oBdjt6E9dyjdZzI5
SY+rgF9DTbNThMFgj9qDWUD4WA8ta6vWQC9aWWRbTDYS/TifLyrV+8RVIT4zsyf/8FQvo1UdprKi
WVuMTLgL+dZT3GFFTpb10oud6MdBPmeLzap8jguAJac9g7z6Q4OXMG8pAOlVbllFRGpg35INoExa
E+Rjbs4ymkVTQmyVY7Hf3me7PE5tKmJLmi3K26eqmEx/zkhersWOT2LH5eGDQi5fsFoCMeQvokgJ
cSwkwpIJIA3UJG9HgwkLUT7/YdyWD+VXDBjZrJwl9sdTH+/x/p4fb6cRPzxc261oo7z7vue2cWnm
J4DlXmST3hbS3L5LkxosTIWO5SK/wNk3lWplHDkfiAPA9WjH5ftKrVFMlhZhgGrpS7K3pIP3lYMi
/F+g8I+X5Zk8yHf419fF2YBJwOjP/3r+46EbZ7Wf53Sem4aBPE2V/dAK5ZHUGUldVmsvDt4F8aTJ
dhxEHQFV4hP9+FhzUZUqpWtPfszliuSb1T5fZK/La4X0kEwt8ZzqJM15AI/w8c3y7F9v2Asluy2U
7BK1/XGQYjDJ5ZbPZShwA6B020H+CPKtCnmNyTd8P01i+w1ph32UhADpkpdn73j+cqzEZDL9lMZv
T6CO94VobJhAzuZLn7nw5SfakFsHJ0fs+P6xvfMU3s/l3z4XYcH0a+LgHTwu2RhSQCXPPkRVy3hL
X0+N9F3A6N859PJUyqlK7MZWpxT8WuObvI3kwXFyPoVW3FE0ULfApcN30ES6CQW6/mII7vIm2c7i
oTyjW9HjeswFplmcenNesBMdjyB77DNuty+wWdDTZnMCywqjSjH0n3gazWbbP9NRrUE0HvVx+zp0
MbKGfX3Uhhtz64tHN7NCq48/9zGycihx2bFjKX0qxq4/tU5MT5nkBWQwz3VjEEzuwg01WvQVSZ2H
KVDqoJkQajFespmzM1w7u1h56Ph4TcCVhxQP0aFzy/w87PYPXdNI2iY/ndwcgot3x7hYOSKBqdQC
LzNcfwAEFWkrq4ikUCJ3mIintofiukzoQrU5ru50yAlhZ6N9QipBbp+BsCp2NgioSXuvIsSxLVW/
Tuv8ZdZFb6ktKczCiD3mpW4EXbKhw1rq39zhz4i026j32JcpJDqfJ1UlFXtCzVwuwsI6fBoHOpWx
bSfRpmy0jd0Y4I5HoGMyZ3e6wYoQ0RmdzdRuqnMhQlx29P6sKDAPSKe3hFBvEo0gTz+e/NfXyFel
Lf3j60g9/NL3aIWoFN7K12hn/6cnf5+pvzaYYySSfhesekmJlw/fD2xLfK8kA76fsEIj64K8We6d
HaVqSPu0YJEweUEnskmU2fu0qvt8km80LDhs5FlfoPsr+n2N7BWZKf+JfC2m4kiaarEc5HOd2OKr
m32VL07iuz/e4uNhPaAbI3C8ChBLMpUVMUHvWzIcC+GPaYktF8pmTj8OJQKlcLGXKC9Rx6KkA0oi
r38XRabEmLMF1d6f+3hBnsmD3XuL8HknbUgk++XjhaTYvulDrjKQcDvJQzu0pq+xzju04u8l/y55
62RhHpvXNhP4E9M2b4B/uyeJKZAfCeoOXpCfK1hvb/PlqbT+q4b1phnG6veqQrCwOGyo/i96mib+
3OOonT0nDqaKX623Ev2y5K2OWpZIemFak45ueSZ9/P96ztRRl+mL7pVBgxJV1qdrMf16ZKDyK5Nb
1Tl2BmtrfwA4nEXKjhQCSXi0bLfS+yqNRfJsrqotLJXlnAiDumm3W2iRHMzGNQE/Tpv+nRzwbpyS
eQ/SXCV/wH4xdfwQaoqHnv99pWVzalrjTtq8aCENkTt/3YSbY5m2EJi8HkpfFQKd/mS67sOHQa/P
iwRxh/jdV6EeJaEbblK+JmBKfauClCdEsWbZr5Fb/PpAotO+MKuzNDeriDCHK4S3JvTU8iI9V/IA
rAQricOfW5qx5DfLFyYLzr7I7WZqzuURdyMOdlJo3mEG718lbF0f/+O7kfq/fc59T4mRaPo/Xyi/
7x//958XPt7648f7eC7vuFnjhJrZ4OSv8cc7yy92JHjh/Wf/+J60dNPzriFK/+PZf/8SRXeomkjh
TmtQ398mmgJzYp8gBtxL0ECzOdlxYupli8+tLG3rFK9SGB5//HfNvr4s45jSu4eqSSKfL137TdJk
gdkb2uH/S6CQV8zquHd9nOknssJgVC0PuYGLWvYpMvioh2UH4LjXFdryukEcM4p5uEUMxf7/j/VP
7eenRbfrk4tRNMkMkk8UBy22YFq7Lphll/4jRKoDrPbxYlRdFqVmnzs+otA8kt2HbNM+4VAg/ZLZ
G1wD9jb5HszieNyW3RrDXisZl9I5zEb0PMhgDv+r+wGGAZD+v+sHPNMP+DUMv3790+r993f93Qxw
tb+QmTnkQJqGw5v9bfP21L8MzTIcW3fx9rkc/zQCDPsv29VYDZm6Sq6udID/bfM2zL8817ApWXqs
nAwaDP+jRoDrQs//B/KeRoDueTb7WFUz8Ix78vV/NAIcAPVKulh1lGqOgM1x+ctrbjGNka39q/S4
NoZOJsauuouP7htMGBrHf1hgUSfQUxylKl+8It2wH+ZY+YJ8rp5m+uET9WsHKpAcXaU9mRhWYfoW
4+D7qYswVC+9Mazt2D6XVAmkL5naLu7lBYeyPExyipom8JZKZ9xLlMQ/4iaXuPEEiAtjpaSBoDlD
16MZ9C0aS+mhXmUTlg4l6kw78fU1KY50wF4tkRXS0XY8WDY78v26QMJYKxpzmko/8bDHuLJWopih
aVdXrUNtXA0dziKPiBHTE7HMyTcQgJRA1/aF2uSCg5oS071hql8qSpt3m45VG7bfqTD3+JwqKK6r
ifYK0NX7ESLYYgKLxKzX+LgTJyKmiVwWm+cpMfx0Bso99Xmo6kmGjpU2brJm13F0kERNYvmefm57
47pBHWW2YVzCKHrrJBiQFGMSevkwM0fLN8O12+ntLC9FOqenympRSq8mTpQWbZD5Rvn5eVjGnUBG
D5kCqU5s5B0g7NUDHiR8Rw4NFqK8rZPrPbnQYE/5rlOD0tzPNQWrtu1XvISYLzfVu9lm8q+1Cksb
6gPW1wMs/4YIFcSVEByVLj+OY5g36v6ipI/LmH8p1/pYZyTmmiWlx1jVgsKYtZO3TxClPEilKba9
xRWWcQTUemI9VdyAZzUDA+tm91QJzZOjlQotF7BVWknF2qXQTH7BrTm069k0td8KKFcArLp36cr2
k1H03YNeXCyWrtT7kfpvNh1z1TFP5Ar0FFF1M4C9Ovmtsj866PRO6VCTekIJKCs9KiIAN/A+Uo0w
1i96xoaBiAXttGq0dOrY/o6mDhfsdlvkK7jnbjxjEiD/192/ZrGeUdMjY0LcQfvTUDZVsOFFU2tM
G5mVmEGa4Xk1U/NHMor6uuEUQelw2cR5G9V0lRCf9OGAUsIfdfuimXRsqpL4ZXV5ZEdFCa6Lh9PS
uXj8kw2PgXFa09EL7MLF9jwbR8RZ/YXK5MnqF5Rli98Ck77BSF0F8YOnw0t0gTC6MwnwvfWkZ/P3
clLyYNubh3FUsdIKUwGOVpNhjWlV36LUwIVb4FGJWyqIio4YNxse636BEbBmfrOiSFMs8leUgRtx
PNc2RWbqMBo1bmCY2BxxVxTPvWrUx0zRruoOmBAvgj51flVU1tlu1BttTLA2mWxZVqEWco3mO1cH
WekTmzo1s43Dhk6ZdRoKGmjzurF5B65i5C3959makqtZhnKy11hrxbQLrxoo6WncsIOMk3ZAiIUb
aJ/IlAbtBL/vOChJmGE1KdlKK83QhxQ8SB4o24em3xDebp8HIs3RCmC53MQP1tWgxycjAbGQJkOE
+afS7K9k57Yn7ZRZarB0FSRxSK+1RmvJi2eqkqfllubtr8lyxjP8ELbOfYy1QDfptRTDW8lldnaM
eQBVuzNCYY1SamxHaLqPA3j91rtFh8PHQ3LCTAqDZ9VhrjZtmHreECj6Ct27Z8nsLNrPboswsXwu
kgklaGvkZwYQAPjcGmlaHbq0vrfFf9J0VbjPCx4jB9lPLHwBCjbgtbc+Tar5s7QYU5PpNGXrp3XO
xrutNDGxoryNBu8Jv2nyOjgW+4wtW1mj1RFeX+H1tE87XdRDqkPI3LAshXPuHACPHSwC41E+qD/0
gkeoUL8lit/TXsYKmQUxyAuwB3MQp49bEiuhnpb39B0p0OI4CsbymAwtV2OKBKZDuOyZ9iuQd+6D
DMMlJDC8B26NeRn/lJtMla/UTnJyaqc57gtIEcpwPqn1GX2WJb6mOibchRr6stlwL9xf5srwMtsb
ezmP+7yNpm0uvorgjZYsjdrtq8+W+Vup6I1qCgT9scyiuIGx3rS/3Qb/aRHPZ6XXpnMCV3ut4hwF
b9+HdTFDFgci/okCs5/XQzCgzol2jXFz+tl2yX4Gf/HqbWQD4whVDsWw1EFTezoFKmcmAOyAT10j
k32LHOcRBKXfK/Hku5o24D3HBqi7yhLV20gfSqvmm51E+NbgfYzRusY5SRD613nuvho9nnBTm4ag
mwx6BEVKIT2vv9MW/bZup7bKKn9S1ntsyVhPVe+CORJ1rXevOkAKtrooaWnHX/pGXSLhUtCXVIvi
Kg0tC2GuOdIXKo29PCvlFtNbppVkkVLlJXv1CfmpC+bQBEKsx8fKaYYoJQ0R/wQ1IHKcNG5JUHRx
0Kf5w7bm5BO89tWcoJXjj9fu44z4k4aXt5JsbeFvHiysM3nVcAn7xW4QKoLZ+NAU6XOHovy460sc
lmpFZ7Zm0FiK31Yy18dqMaDMDpvj58RMRcPbbLaIZ7fbdqLD6m4ERe7lm6uaFpYwbM9CbYTd/Xft
kQfiWX2Ps65zg5pJJRm2+63Yn3t7GE+FnW83M5KrXes6pPCG+ZiA4c2JrLkW6Q7SZbjLcJATBtC9
9myD4U/bd0p+modyDZVBvUehkPrj3O1Ho+GewGubhbZpPyoKsgzk9mwhdNAK7YoXKA6csbhm9nbn
1NYTd85nlf3GhYL9GlKlvHhCHyUPBQsJJP/u0UEqa7mBYhZdgM2X5cOMuqhLG9Cz4L1h8DYRXjv1
QpYRzbZU/1oxpQeq697G2ugcO3UH24BKO23BLLup93VOK5xbuNPWxDJCkDUrY53ZgSavrGd1psxP
QvcX1UUHjFI7UNzUEuzISj/CQ//WCjHUJFVehUKQ81hVj2qRz9Tlc0BhFKowhZ47MAZsorpT7P2M
N0LPLS2G4e1hNV0X1z2wnjgvivKdMX84eUp3n4yzdZIlSxsYLS0+T7ApTeYsjw0ZctXGx1LPZbr5
k55tYW4ND3VWBHGlIEI/9BLQqorxO1+a9tBLFh1w5BPCukdpMl0KUfGpZvyNiLyNYDFYWhfGo53j
X1Rs2ICyKq2mMcIN/s9BrdVLBcetOijceaFtLfcZrXYHscpZFsnh/j0buWb7jP+3i0d0u2Poc7gO
OXSa1Dota3q/Gs1ywehBXM42dsBqwYM2pCqNqUOdgzbHCbruYz2Me2RkT1v6mvTIHpFVNO9Fctsb
xQibRo5XZacSIu0BekWAA6y4oIKml67rGHvx1uAkYk3o6eUJXc9zLnlvGyvp0wSxafcKCy4cyeci
O1UiYBPRGlFpuB4xHPzqLGU8FpWdRvQ4/c7paMHTCUbsiFN3zOYuUKHVB4hvaIUJ8FkqCjUV+cJD
/JLTOT0NZpUE3CSq4T7S9erPS6q+Gro9nMYEeT81/WXAqDVtiIsKxxzPuUaLamYDP/b2ZzcZ1MuA
+w4JqymCDCDqN6pqHx23+gqQZgj3EviNsEE7rKNEmZ3679dufqpy99eSMV6kKMtrHPxho5dAWIyX
FVUHYKLnrFN0fxalhmkgoMHI7W9eRmtil9JFl09e3eIuyOAnm0K0qCXl6+5NROKhxwQr8Zl1YHry
dPqI4J9h1aqnEj75XMTKkaJMnBSLv6np73Etr5oor7Xqc+vih0lGg2qR2ESYjXJKbYjhpdv2/oQr
kNWo6vi114Cirp8hWCTHWhWugFZkYq3Fg9JZMHer+QgMrEMuQ5EwLhtIXjMe4hZRXFR5jyBQnEsr
DkvyA8XtFu0x6Bu9q18NQyOpSd01L0yL5JxBqfGVJO19hMVDaLBxM5eUnKey/cKKgv58xWDj0F9F
80gLUcW0Vu3IUdb6pWOwPdk4KtptvmZZ9zQvKT6dyZmvoH38bXexsU7AMUvlMmTjN1YPr1RLM26r
4YoHBSdgbp6qAuMtgl80d+qh8NougEhl4sqzQ42J7DxYE64aARRrq1K/4GhAht28ZYq9HkvG8veb
Gi/Cg97pwMxW5OU4CYCU9uglbbNBPg09nDJVo52c+auTA0iPWyFZVRWYEFN5U4pE4dxWPIYVwj6S
auXudvNaYUeYnOORYAdMw5AnvCRABJeF7KygPizZZftEDMDkLyNv5xjJc7NRrxrzMb1O1W5HOHJZ
8uXqhUil6uShHE0cA2iHszPgiRqb1SHn3/NLV/t1CdYG6yEVnwleRxJTvW0G77XLAB1Iy7+8zDfB
xWbgKY6e/cXJ9K8piW7+vLU3ua5dbZgtR6PfrxhTWQhZGnKuHRXRvlvUeVlSE4XWH9oFxVI5U3j6
WtUeAOKmmoPO/U2LQbnIAxmMrMBiy3hYqp1rVOxdTUpo74eynV5neMMn4Zx6f6qzVcJi0rk9ykNs
Oz0eqmS6QUUpF+kAX7QHCS3QBFERYIV2VMbum2XshG9nENRWZZ25MOldy6DtTMReI9Rzqb3byOgp
SWBpGU9p2a1+qXTzaXzD96i9ZzJnXWW9nxXQ5xOcyFHNPIRoyRrQDmB2IZAH84BBah9aARgWQwf+
aQHF1JndJ69O0lC1O+dMG0J4HkBSiNc+DvK5MqfWR7RUeyQCh+9sqvhi5/ljjYMXNnhTQHV7IPqK
yh8RNj9Miiu+DK7Om4IJFMbKXUdQfJjaKjOzqLGPnY6pWZQCzd4FU1I0nxdR8NtML8fRiUOpcfRf
SdjGxpd2olZQEcFJglyfcjFTpJYt8Y8OXixmSS1ltZt3gLXkQc3n/VzDADIGG6efQBdJp6w8KPtD
Zyh2JKe1j6d1LPQW99BWWepFFYd9otE2kgNauFMXbJn5LUajedJiHSaSw0WV7wy+O9fomXZDtEMl
/A/uzmNJciTLsr/SMnvUgJOR6VkAMG7OuW9M3CPcwTnH18+BWlVZVFRU9cy2M1OQAAzMzQCF6nv3
nXvIzT4rEFdR24A6vGKonq6pR9sFkuSdVGdNGyDzdsGNRwsz/VZMMgntTVc8GK3VeK2jPFWO1vHi
PK2imqqSJI4ORY2YoFfbclM3vOWaCEUf/hwlxHZeCGZS4lIir/UILnX3VD6G6Ha8cJHOCwEARQSW
T7SJ9/fSeEqLxH6KEhRwcrM+aR3mgI4ygEfnsU16cwYthjMf8d5HsYp32LS/rRaxuphMS5g6HjSE
7nhR+wJ30S/RNYG7kFDuOXCdE9tp1to083Mq1ACkilysYzAfyfLE1T3N3ILWFylekaqf1PqW0dhw
XqU2DamAUjWf2hEymEhNi4nIVNtmtS6ouqMek5aiCkEVIGw4569pofeoiCD15iFtPNiw0jPVBmq9
KZDFIqe+TBZX8ulEwZ8sQ/rrzBDkjMHIby9eVqeGP1rMpQoc+iRXnkUPtaA7amUhTvUjdrhjXm0B
S/xUKjT3ZZShhTWdrWQiY1ODJfnfE+hxGA6fsDvz9SmPt2XAW70fU5PeidNBUmIkUHWbTp5AWpxC
fnfpdlSoRu1PLTlzxnmuPppfVB0r0MPtgw1JgLDNjL87ypa0uA+DeB8qQ7/n6J0bnxIUrBQ6zhZR
v0jNULGclMQvi+omrjhXX+lAPyrjNlCD0woWBvmcaThdlXlEEQFULXqrFIWvpCRa1fYc3tgtdIO8
3xRadQjslDuPYCjD/sF3Sl69IZpPzbqNez1ZdUngpxXwB7Lq90kQfxOMSDb83tQerMsQn7R0jhBD
lv1TEmPnoVfBarK7hAoTxno1P4FbS1OyiqZcxZpBwVcmfkoj7aubcqyEoqRwhyD8YPx10wXgnR1M
nkKAX2sy1Z5KUAiIB44F+MN5FsZHLr9SoiDMhAjkEhXqV5pxGl29GynxUFSeQXvK/TLiy7bmKvMt
6rxQJEXdWsO0fLCPiS6bfjdbn3ni7CjMOWYVoLJ55M935hdjsPZxsiKRktxgN0FsxQQMVzakJuTC
LwnO+ZyZl1JisndHWKOY50M3KcnG6uaHUSHNRaeDtFpE1LGh/DuttPKoJhkhKSlWbopJ8TNV4ga1
o6PGl2Mq+rgEEgb05rwhE6e6MolxpVL8NcrE4ganOo7EcT2tzrCxXKSD2Wmi9Cv153a+VhrpMGm2
5lat9ECA9mFVnYibl8pr3xCum4xNlA8fMqMiGGtyc5/N0WvA2+y+Kfmzmwotqd5mBAp5jUdp8EAH
Ltau2gkoThCF6G9LpGQnWiqojF5eZo+mGlxZ9GWoEQmvAMQlbjXp1dGKvbEITFK46g+rsue11T7n
Tmq6KZ44hOyfDSy9VzAy9A2ljVcUWeI/Y54SXtjldUWhHgFhKfONGA1jeLJ2TaioWMooV9Q0EuWA
gYHx5dqux5cujqhvVKZHm+pCxaR4vaTNcou+BitjkKvuQARoI7Q/W0ETC+Y5lIBvpYZ5n0rUs1Pg
Qvl3MKxmxbwyCaE0jUy4OyvrfdZg7QbO4S45XXVU1WAlUCsrSvHX8gnDvcnUc3+SKgZwg7GSjIS6
d7SHekCIPnM0B9PML8lpf2pqeK3mRQkMoEjp0LwFITSU4LSbqJoh2hO4spYoC9eKwANicHsRqnLu
owIIx1OaYUXOMUKBOVd8WTKNymlvS/W7Uevf44+c7A5VVvmVNMnGEfjsSx7/YIQREnRpk1WbcHe3
qS+bKl3t8naKtEWcSLRBl9Zj1pSPjc4NYs0PlSHb9HM1Xw/0/NBF77B/edKozIdK8Borw8CwTsN+
Au9gUse1jwHZvkxw2CrxUe0HhnLUh+ZU/mmKf2J4XAMlMTIqr9TXIo57P060J71VPyMtL1G9IDAO
5+I5zwhxKtS5uZESHuquLtbtIuFOiALh7fqIl15VT+vgxDOHUuDxFDn19mT1x6xIHhMdlZsTY29m
9gANMgdJe4wBoBrlHwEmAH1pmEQSkE9pRLyRG9xD7NgOce82rTaszTwFfM0LC268F5XbGTabb1vS
vSyf2gc8SV6KyXnLkxLojBI6G1y71k1oXqun6DuIcZ2bhgCqSwnCBWYMsX4wHRkgJDRVELobGxmk
lTIGRbK6B9Lv55DQpF03EO9zplhZmRregFJhgAdSqAKkACJ200j6bKRmY5xIwwL2W8eC3D4q+squ
dUr6KQ8xpB887BAgqHbW89FkOIicIYCEgEWulh16hSetip8q+tWuWZcoz/FvxztYebYAtW0Y6yCK
LY8o7XaQCpbAS1L4elEfE0ppNkO6DvPppoEFXgNGpDg6bDjMFTUjyGaV5KEqtW+1nrdkRLh+a3gb
LKpATlA+d1mVXoWPCdYE3XAwjZzIPdIO13I4RB+W1dUJ38NGSt/lRZIkRe0LwV84yJoKCcmRdzH2
gpWBuFFHcgPTkR5I2t5ACypgGMw4GWeFtZ5XpQGyvATm4S81xXVoeq1FLe6Ya2R0qmLdp86PFl0O
sv3SvIK/vuuXB6phbH8CIeyiKrKqkm6cUfKI8J5oTEJ0Oe9L11ADhfIMxg5T19B3lS382m2fwoVu
xXCKuzD3utR6Jyr1oypyZBVR6Y7DzlIc+TECoKXAP6fvZ9Av0H5EU3tAX7xo1ip/HrOdKRPbd6xg
Zf+0NgrGf16aY3eLZJuh/qLRR5QayvIN2MIPMiPVOmpb8BkWbZkuxQ91kWBABICvB0HpyiOJlpxH
2m/nKV+lJWW9SZ6gOGjGR90qcNeqY4wcx5HiJzJHYSkja2yxc45DGlXLLpBhu1Fr47RjWPugttaw
22sXqdr+JOe6j7h5mwbKKxVP3JqqGbtVD1OGxNSQ5h9QrY1Uu1bL/k3qUGbVRqHvjIq65gG4Bqlk
LMpyqmiN0UYZazfftDGWV2Gz7lFzcEDdTECcNmOD1Aw9+dyt7Mz5LAgtWDMpvHioGaXb1+TgzLWy
hHyKXsczYdP2ergRZaSXiag7FaD839ZdFiUE7KgagjzwcPTGbnVh3uUIrqHpL7Nn9wRGf5VH6L30
znx+3mxwrReh1C/b1yeVvCUWCKXYXWzzy+z5cMsxi2UQCEXFwrORQ+CweKPgSU32ZTnhMhH7XhbP
F3E53y+H/m3z8/mmAVVHQEnDeoS0hIM5ZxEimmA5+CD0NuLUihkqW+xKsaMJ4OBQZtTuYgVXauVD
UlGgB8tg4ixn+n1WaI0qe0Le0nXvv9k5xLZJAl7U7pLkdajtXBTJoeqgnhSzjWzF+8wgvNbrVIAc
fv9cHM8SkD3xkagAFnNiYqrx3450XqnPdAnNgg4vr87LdpfLOh/rsvynbf60Tpdae2c1FFERrzQW
bwuINhgU65Pmi0VhQND8/VMxJ9aJT8WimIgDXBb/tO+fDpV1xUB3i9+iXmLRC/RR2CME/LWEXJbl
P67USqDov3wurBOiy05iWexpVgxaOns3LJHauuNOJD3I7KnA7vg8Kz4SEwNaplRJu8vul0u4rNMQ
xv831+nQicUm4X/+n//9Y/xfwVfhf7Qf//GVg5Gbrj+yr//8H0/tR/gPEp3zDn+V6Ciy8xeZvpVt
4xL5mxuDov9FNmU8sxSZel5Zp5L2Uq8rM34hASsvEhp4Hpd6XesvMv9osqFYhmUriIj+dmm3mHFh
DdH8tvwfeZfd4unTUn+rouz5R5mObOsOqiIUIqamq46p8cf+Wq9bEN1EemxPV6Yi4ZwqOJXWwqj6
Zda0OhRk/RItP8/+vgHZbqITVrceqJHJCADNt1FoMJxzCpQ2Vkf+b3AIwBnDuiv0YzBV0SafpNvQ
goVQd/axriWsCU46vkXK/D0WEu4Q07zkGiZil2MSr4taMj3sDXGZHwOLEZJKANQKrrN50UOG8Rsa
/ddQIcubEubcljrxh2QYN2rWVWvA2HQll1IHZL8JEVH4yw1MnNkTfwkvpry4EbOSUtjzg5jVM0rg
DvZcDD5jeV5hJPT/ukO0lHWcv4pfDiP2+uVbEluJlSiyNlEzK5suDnt5JfR9cIjM/lXMnhhcrnU9
fBT0CrFKTATOXpgy/Wmdjp6FVLuIiggjJzF7BlVcHIDE7pdFsc3lNJRJcQyx/E+z//7s4kCX4wYL
QXWK0JMSoSwpq0HfLOaIR/517vJBs0ihL4tiLjAo8MEqjq0vu1wOI3YRixjOhMQSKIL+08ZI3mb0
Lsthfjniea3Y3QgW9aOYBerbz1V4vtjfrulyPnGs304lFsPlppBUvSeZ/re/pxyX4gWxTMk1Wa2y
X7QJiyI2F9NoiaFjOsfdKWbT5ZVuZjgtASHciFXnDXPRKVm2FpucjyFmzxstH18Wf/kYsgRn64jL
LpAJZsVWvx1OLP7rj3+/ymCxdQ2dqCCtsIjYMGRGWr5cnNiyCiRQqs4glX69WIOel4tFui82EpuL
xRl/kv1wL9aKFZcjzRiGoxtejsybCR+1v0/EhkC8qAq67GNLcPS7TEWKHKKAK8mctAzRuJkvs90p
Z6CvEBUWn485tTwlWDiKuQLKLojS+X1HpogEbu8n+l1mGMaObjuFV4soPo+aozX1EvENadrO0eiV
ojRJmBecZ5VFN2jwbVJivlgsnGfF2rC1DnpMkF4siYnYUWx3WfzlkGKl+FhseNlPrDupxCCKOAeS
GcykGAhUf/ZTFfrzqT7MS7ZOzlPdRTEKvStt3y8hdq0Z6WIUomkX+EElq5HJIeelcpBYmsj46hZ6
yJx4cDJV17NePQrjV1XUWziLHappHOuMZJ0oDBPFYmLuMhHr8oVxWKhzf+ZEn41xs4r8v1RrLzqF
fLwnFHMLZVPbBCGldKJ2LjUVBkOz8hidM1lLEvXUnx4d07ij8hdt3JJwAAqludFQRb5YzAhC6C1/
hdp3DNdH0IOxSmLLjWyl8JKesjFRXiSqjSxqHZdSwXVLSHandM+G1n8A3lFg9gbVIYJydEB7lyw2
0LwhQNSisJsfTqntmWUnb6vFzA4X5WZvLOpoMdcwaN9aiBNF1ZUd1SGVqg0a/2VUkS5B6qa0o5QI
DrOXlVEv32i46J29WUVWTZjFirnLpJ5AamqZfi1KsMQkWazbLIw7kFagwRJJGSm4qeRW2pi1WfpS
OfAITBkDIDMAViThbpDX3S3uDRSdLjertkwut99lXZWiM7N6PUUACCsdT9WNvTwF5QR8xhDFH5dl
MVepkAZdij6mrQ0DAfOucZ+U8B1cSytp8PIQRaZYBvY07pEK8qsMao9Iw2r1VXNa0jIyNvCdjUfP
4vQ37s+zWN45XaPuQoSkp6HWGbxCEAyo83KDIHHJJzn7pFDs86TqdvpAh55KM3vf1o1NAoGhT2RD
di7EEA5qGnoHpDzU8o0rykjQ4CJe7KOtMt018Xp6IEWphbvmYXwnE9CdXJvYUe7Nz0iJvotwE1Du
lHkyDuadl/yMAHPcRv2mDF6ReJWjX8vbqXtd/dCIb/au3mxV8E7hqh9Vb2X1GM80JPkJnOOcDapt
vg7kWwVGuv6zO33AkeDQce1pjkeELQXM+jyEfi2t5BA0FAhL0pJ7G+SkzWid4I0fo68sXkOC9/OX
qq5iY3DLcA+60Ah2/QL+oFAS6oTX2/160J9MfasbO0079MGL9WUugeInw1kVEDiUbR1fFSZeW5sq
PZ7ClY0QZzroyTEPr2p5V8pbaG1Ni1cAItENstm5a/1S2zR8napEuF53dS4rgvzndc5OIqoze9L3
WDaupQJq7l7r0ce0mCOeyht0f1m+hmsudccJsUi6GbqXTCJ7E9yW7U8TjvvePiBBpUzZ7jdGtI+B
noyA8HahZGB2sSXB2uLglxDq4xXnneRrEG+mvW0y72RvtY8hgKRa4NlJ8HKnJses2fWVV8jXIQQt
PKv5frXHSHsmy53dTsFmghvubBaP2m8Viu9r/WxL+1Heat8xHhH0126UqwxlY7o9GdQUr4AQFM4m
nb3+OT6MVHzeBJGvPMHE9TV7FbRecsLGE54cdom7UduU4Y4MjlF/tRZAhQOoAKjGSrQtTmtzPtrq
ZzzTj9zPdec281F27grJL8wNbMJw3tfWbdKBFsQxkOcCCAn86jj5LoJn8CwB99EBLhjfN3F9mQps
/jbTlb7zwLUMnzZM4jYdwz2Z1UBbmfyAPZDOg/HNM6sbP8N5FY4+3BUbuv53Ud/lya4klCovXxjf
E9ppGPF77k7VQgW1g0qQocskIN7DevJaIsgHg9DpuC7yNSQWYmcG4ar4KupWueNB3LTsg9xuldGX
j+W9gYGI/uik+1ne6lh277J2CywEpLlVHFKQIzVdh6OFILSBHkwqAR7mcU4mdzW+j0/kTuItQLvU
uGvV3YBosO+PRrue4vW44c8MzABq+bZrIbciT3CVr/gduZzZ49iAETNaWPV+yI6WuZYfCSvq0puc
E+i6iV6RoGnzxuz3ikkP3MveHI1o7vEUbDLltsTAS47uiey5s04QRb6t450M9QTWqKKvMf+lFjbN
/GFg5O3j5AI9ocbiB4I2NbKa13XUPR3jGkzmJoF7EiuPnX1DwL6OtxCsZzwxflJf4zwBmDNW2jVV
AZTqgy+AIXYizELFOrG4N2oD8YmOJwAqKCQ3DIuKV+gHANjQMGnE6Cufo8BvjUOKFH2+c1hGnnXl
XGuHbJNvCxzt2zXiDLtzATK6DV+Y5qG550oiCaeEVQ+iiLBm4JaH7tXQXis0MOmq3Xb36s+Ttkrq
LZdmUQMNwBxwJCQjrunUbOzsCBwHNbTjBU/lC7IgPdpozgEGf7cio12oD/nJa4kV0RQrw7Efjqa8
Dj+76Hp2/A4wxQfiVvJZMrUIaFSu8RCrVeqJvegpf8muUGfd6I/Sqp3vQ6yoYFEjIdVuQtRXRQcO
hD7cCjkyhBMN+Oh4lPSr+nQIqJson6ZiXRH8lg5Oetej40687A4RPWJ+CbIw4q902946LyTLnB/F
s3VI9S3y/VX9gEtJiQX23XwABTEjG39xECtNGzn3h2SFijrjWZb8+FXW9ua8QiTv9s62AfuHbB5J
cIhzlSvRC+bpO5bSowHDeH7UZ8qP7wYGpc0HYGKYVth3hmR3DX5kgsPgOdZBjQQJ6dbDYxc+TuTx
bSRrLcTBfZeuLHOTd0Azv4fpjWSty3jSjcKXrCH23l6pwQ3kWQ9yRy+vNZJV6QY5HtqnFJLe6WiO
256WJULR5UfVx1AeFenQYAph40Hi1ra7oF9gvZFtgidcAbegHNUFZtX/tD+4ypvwNdIPHD05MKAJ
NdIZaFzc8BFh9Ga4L7DaU8lRrnICyR0I0E2Kgm6FYUr7qcBbAQizIXD9KMPf9sy96uFQs7aoUPbB
C3jlSzn55m2yqnf6nZas53Xs54fp1qxX2vtp28Yewn1rxZ2Gcwv5/p8lzcFz8BhHnvxgXQ/xiisn
wkXk8GV0/NNpi0IoeNJv7Z/Ys14FV1/1Sye5xnXcEiCGDAbOx5O4Y1mQVoAvXeO+8UfvtM08vlMX
FqQbro37H+4XxmM/KCPwd+Ra1FvtOt+qtxONAh2AJ31Ynpj8JX6B/q+QPn4x7vuTp+HYpfsIbk6P
1Hnwf2DBbAoBt+kRgPvJRiv80+3JWvUqyfG1HW9ggBknyjKJ/bvB6IWQY1wK98jQkbrc4cSVhdsQ
2NV7sylvohWu6TLuVs09w6XCRUvgBfV6WkV73e89YuAqfjzIyPNrfOpA3Cv+p+NW3rzFVqdD2vSy
08EOv59gqx6R/Wwtsi/X0g/5GYU1IL/mAwPpFWbwd8Y2u5Ofgn0C859XAqghykKukZ0WT8Um5qo2
0Z39JjEypMV9QX+Jc8f8iVwcHw4uDfltsSs8RlqhTbfNY13kQgC9a4D7tO5Sp/WC9QP3GSvkJ+VR
pZT3QX1urnM/X/e3xnEM3f4WfKyn+dzs687xdL40zzhqx+a6v613p827VLjzcT5W1xqpEC/YSiw6
4eqKxzubedhYRKRVP4LqoSpmPdNBmPIHtsDzzmWkczTW4Vu7M8gafkwre3/avzcf4zG7HkGuu/aG
3scRyc4Rrf68pmTIwwt6lfpYAbioNa5OXuayiV9cIRRaq1582+7gOJWPyXX5KL1G99DSPhDiuPGj
5crf1TPOoTvDhQNPFu0teDFn1/Ad1Lc08TQBMKMAObn4Wq55a7zQknHr8A0vuUNQaB537AhRNHCH
2/m+PqLDL3fJtbQ1fOtoPJa+RXI23zi3uRetrTeycRIV+1dm7c1vnYcVnSt5tFAyyAHXfJO0LWoQ
Xi5vpN68TbChU7JLD9wOz/Fjexy+k2t70x+rD8rqKCG2XuXv1+w6usf24Tt8y39mW5lvgjbGOBgH
CL9U+aFtfMgfuitwdOvuXX6K7kzwO7QtbsNDFbmP8hdcYSQRiC2flkyc++h8du+tyi+bHKq7bGt/
6E/123RNQ0gDqX/Ub/EP3RuusaUYH5JDclCfTK+/re70p2Qle3ypG/WKqTf7Eif4LKkg26Trxsup
i3GNo7U1vWIfvi433VZ6IflM84aSgRauel9cPK5IbbFydLM7ZZvf8ErcV1/cq8UTWrzdfIjXzdN8
CGhj2pciWRVXvJ2SL3Hfty/xDdpj/ht5ivzxkPF7xQhPAXzttZOHzKsEyYfEkzHpF0nd9oXPeJgi
knjKwWaMwlejo32HQY+BHpUE7vg5f8YPEjY+iXca4DSsFZmU3caQ3Zb6hSfpU76iXcZSfj3ukPvz
tNya+2A77kZ+kOl6/Fm/UfLSUOvD/Z4/DnTJfyDWmLziWbqZqQ0KtgVvpFjZNoh0nwftNdnIO9Tu
u3HFuxilOQUAe+kKZUgRraz77Guia9cgZ/6JiVcVuBn6P2e8TV5sy4XmGN5N9/LGupmP3XSXXNUH
uhTGmPCsyG+F56z67en2K7ob+KpHCqwgVfgDXeV9fBPdzS+jaABFK0GxCo1KRUb9qfhCTEOjIrvG
J54N/EfRY0H7wWvwc7gyaQie213ujzuU3fZHe1Ptnc8sXaHSoy4NZsYHc/Vb+Goc+xsTzQ3GeccA
D637vvW62uN37x+sF/mpviHrncyb7G7pH7wrn9U7lxgDaTV8fNWn4/zCC7H/nPkZqfTKl8aYho0u
wnDV0CxNKwlTWnfaT6vPfksPD8L5vXaN2tgNaCtCj6r/G9pSXpPvc3Y1TJvmKb2hyUtvhiu+V8B6
XrWSDh0efzfqPuQJpQvkKe/yDvq+eXRW9o4HXyep7aGr8JGs0dyYGwpiNvJ1sW0xtXoMXsCL+BPx
KjekGXsOtp+hX66MzRjyThvvzGPvIpn2YipU3LFawSzkeRnXjMZeKt44n9bP+a0dPOOn8mbc2Ly7
47Vznb+UB/TABzyXnXuVEgpr1cUrXmnqLd1B4jDctE/jVqN5rneDV/vSQXmwN9WGHipH3tyC772n
TzF82ctfH+z7Q7GZt91XTzuxzbaNV3nKNl7HD/gi32GIsB7u1xQCKC8qt0BC4ZKvPvU8mXc8s6dn
Yov8gPqXhgMIJXjP08f0Ud7Wj8l9dt0ec1pB64dzEz5aD8pNDU99h851k13bdzC9/PjtM/al+/HQ
8zhr2+Vfc3RDAHC1Zz6rH+mtZKxiIE/ptmpcUO7Sq5xuqcRL6EJ5UBte7fCKN4383JyOdrumX7w3
9wjdNg7h3R3jhTvgadd0M7lr1SeQaumadroYduNjsNd3zuzn8RrJxWx9yVME4vEuMSd+xbn1rcf2
0XH8YG9yHyFBfizunRcu4jPY0MFHW7MWbB4quOjxqpbG2IjxkQi7SYsDrKiBEJPzugbQlq1S27wE
nYRBnJjDqJmczrLuHI2yFZgnQ3zHKIQwrr6Ek8VERKIui2IOp0987gYN6NQS0xXXY8OE6EKn9DHo
e0gGsCZhgDfJaSh3WomaqG2snTLQF+yjQyO99wRzljw2KZVV1avRdpKLYG/zVC9F1xHADMWikkeW
gxvEFCG1W9RNiAlDF1NG7ytqakQ5jJhrGiozZm3w1aWyvDkzDRZrNQJAiEeVZTZp5Yi3ALVGZtoU
UExNV41sIpg2zK86W82BRoQkz++LuaI0SNjNCbfUSatua53YoJB0KwtyYxzCfh+GCm5PU/KptCbR
FxUx0KK6KEdkzsUIWSIiEDEm6dVUmnSDFh84oloLzihGG2EkwIlgiUWbcS5g3mg0uJW0GMRt66BO
aTi5JgBgoPqKl7G3LA//qgyG4pJLsZb0iJjtRpOQRrTUdl9c5URcV4R8LZGsGyq8QU5BthGFBWIi
ql1EicFlXSl10bYOg3WApx4hlaVOWMiAhSBYLIqJvJjd9eAkGCgQBxWTUpIqdSVmkdbdtXiZUqFL
mPYcq1VnNWW8FjEF6iNtoxK6uLyYEY9LpHz6+xylU1BKlnVi8tui2E7slkgl2Ywsn94VG92V2Xwl
cvMlj7ZHbpUGIOl4VGXeM61SHJRWVffYMKVtyd8loDTTgoCqFG2kIHy+zk67AXW6r3YaLZFOwrNc
sjhjQ2ZPzCGAPsx5mFCKMN4WsklZ/omS/H2GuUd/UNB6dFWtgKw3q/2sggGriKpT9Wk+W6rd7c5L
4gMHFyU/Qnvr/rJS7HdeFrP9uHJyC6fYmZirQYOv1gSR20A4WBuLdf15XqwWk5xcJakSJpfFy6cV
7pdj1acbsdll/fkoWrdgxy4fgXG6szsL1XhlIV2WgZv2SA6vInAws6s2U0KUoV9cQUy+3rFAVMC9
Lem9unKU8Q1/vBqKo767fCbmAhz0aINmYuBiB82sGnklPhKTSpX40XTq0t2i7FVfbCR2InrdglQQ
acTlfKOVsuX5UJe152Wxg9hVHBRXB17DYvZyvPOWYuVl98s+58P/vjkcrBwBWv/w2y7ihINV195Q
E9O+HOay3e9X9svyH6/scurKSNKN6sRknpfvTRzyl6v/5a87z4o9T5fv+JcznWfFBuc/0OkYZ5op
UdvLNf/L70Sc2WpANJy3/uXMl7/ztz9GHPafruByivl9bvUn0nRvzfImEbCN3zzgL+v+HzYhB0Bc
67KLOJYiklZiVhxCzF22EesKgf+6bHP5+E/rfj/Nnw573sbS5vuWfNtaGD6cyUWCoVRRTCn4QQJc
dLGDuCye4UOUgP0Vj2SLrKr4/Dwrdi+INak27h1/OsQFUHQ5zPmky7d9vpp/ud/lSv79YcR2l03E
8S7rxiUL9t8b7QMUD/b+v5YMPX/VWZG3/6AaOu/zN8q/8hfd0sDxa4sMaGH5/x3uY2l/0TUduwhT
V8wF4PML5d/4i6yw2tYxEtQWZdB//JXto6t/sVRHgeljGHAyDKRGv4mE/p1oaFEEnaVFu5//+T8M
BEuGAiaIC9Q1YP/yb4R/W8F4MSpsYxuYzg9eGi4VZLMyQKsOqr+qxc5aqr8Kln4VKGnLwX45mW6b
VKrzV8EmcpAoyQtl6BeK0KnDXoty9NN2qhUwjXZHdLgfqRirNOiKADjln2j6dx3BJ3m6wpfntZLG
XZohQI96Cm4tOsgp1kr10Az+0A5+Mk64vCa4Xtl59BTheVqm1NqbpnaIUpzLSrUa/K5uCKElNhY7
FgM+IzoWgY2zGfRmqZ+Il+MU/csd8Ic/1Pon3wT+UMOUbdnhl8Ke7rdvNaRVHjX6HFD8CETjGudq
sY2+PzLIhMxeoqSpZ0TqD0wivymp2ZZjfSvjL4qHGor7qGxR0WfbUM6+Mz07pmk/+HYCtsWsqeXK
1YxSNvDQKkIAtaD0oc6UF4w66TsQmE31nWpr5A7ByM+Brq7ImkL2SSjIKKkp1laiGFhSKQFzoKb9
UucYIsvwSswpPR0JfApk2ZUshyvVuey2t1NvsCD0ONCuQc61r1NlIqQKqm1oK095NMkuNpyZZzvx
NrYbFJ+YV7BL9K3E0zYvh9ve5AcIqXb2VVeZ5q8qrW4TOfg2E5XQXhI9lDAm1QHUMH+W7U968lZU
BTbkTv9BH3YhT0Cg/C9+q39CW/FbWajlcPxEh6eav92UMvX1WtYCawEMa1PGfnqMteQdq1NwHiMO
WEl+IqbUdV6gxzjJVFQJF/Xgz6axbSTCraeu3SjAKYIETKeFZ/G2RlJ9GmDYq9GwL8PcxN/Qfh0b
M/VUHQW7DIQmDmOynGawqUty13XaBmt7ulNeejk14OZH3wYmf14JysSlExcSG+a+r3ppVQ+Ds5p1
5zMNybBrdfWahjn+EoWNRp+Yox11LsO+Q6aWz92Q32Z4yS/ocyzH+iMlAe+Nkd+emqlZGxB9h92k
mr6qpNfxSbrpVPx2oRkgENHkhrxgX2LyrjK67vgV9Vw2sE907mQFNMZpUvjx4/jGcSbf0gGUNMk3
Nj17fqh7bDibs9T0XzYef3qkbMvEesy28SBV5X9sOxpdA0BqDc42YkRKjp6krx0Y01ohl9eqD62e
vP77G0P54xltYJQ6Qy3jn5hnRq802CRyRm3UDqVpLpzPzNOXhwEPtJcyyq81KJsIVLrXZOIOjgp+
YQr2qL3L7V0dBd9UTgVVANj17d9f25/uWQfxPXcLqDBH473xa0OqKk2eg5hw0KscnQZJAxjhRdHA
RWQGuPsOyw4vJ3Lz/31aCHC6hlaVqAMy0388Ldk81U4Hyd5Sdf49GvajXNIe2EX83WBNtwrGBENQ
+/Hfn1SRl8P+9towVFZb4C60f35HxYGiOjAN7a2MHs2LgptgoOA3HIjUlDJY8lIhCd4nCKCeTo31
mMSYg1Uj0pTCkr/x2Dlk/dyjGIXkHofZlRkXhyqmkTnJyYRtIAX40AgmKj3cPJ4Y3st4AJcp0tLU
zG51+szwPaKXvJbuct3cEwOh/QWVhq1HQfgjaZF5EIxIgVrE5dByb95SLgSBzMRFLkmzHWY+pLC0
xUcVb913GGEoPfOABHw4VgsfEmcAmCWmXf9o5aekxPUBEemNc8IXkhpJzNsrjDuoNkkMrmxI0FQk
9EBpFhNipza1ZZ1xoBKa0e3iXFhm4wqTUhDAFNLS35+Whicd56Me8DKQ9Z7af362slpLJrr8aDQN
ihGmR60vnjpl2ZZXK8SB6d7CyNGrpF7GsQAqcMCDd3L4co1KezWJ6SdUWlKwajUuEYrcp6RatrEX
ASqGWWknu7jAFdSKZ95/cUeoi2b6H28JW5aB8xuWatlgDo3l2f21J6GeUqyV6xHrc3VB+azjvL+h
3zpvpFMDj8C5s+VxckOlvNI0LA7Q713NwyyRQYVZPCLa71cYR2sU8JDMPtnyVrGJb6VZ3K2zmBcR
fRXPoJBu6AghYygTHAtVeepitFhqluDqA8CkAbXc4TMX6j3AsIqspGT8iKyl0hyC4NRkZLfsAWZD
Skq8sAzA66RJNQLGSRGE6zCbvtvc3FtqJPu6QTmNvKtDQt7FgHyuV0oEku1GhblzVcz6z0QiI386
TY9jeZIQ6hir4v8yd2bLjSNZtv2V+gHkBRyz2bV+IAkOIimJmkMvMEmhwDw4Jgfw9b3ArKyqzO4y
u/V2H1IphTiJBODHz9l7bQ6nNtuAWHgku++U2+WDJ+nCOWNjruoqYzJliDdC8NSWfKetXZToqXsf
q2GqbWy6iXiJKLEio4AUQb4GaUNbrSz7bTxor45jA6qLJ2QB5nM7Vz/CCvZX09qvzURXssiTxxRV
J/JQTLDEEqehe/JyGvBOq93KuT8ArEo2Q+deeF48166/j/rm0BUesK1YPZppvReoqTy9SJifqXMz
pf0GCObazXmrGAko6LY0PR5Kaf9CY17taMlsy7rpFyb4MlzjdYdpfIkprJF+d3SRCCbL/LSG5iy4
LyFLYyhYnUBP814thmriiTTsXpjzkTSYaJwiii/UReNYcCRz37Vwpg9KM9IamfOk3ZQv1amxtYwQ
g3oK19GIPaKp5E1PJsAdiMJkO8yoy7KUJMzUrA4jDjqOBg4JQJX0kLECblVqUgKaBeOJjM50lIlj
U9pIspbF2UTI4BFXFXhWjdzAKN4m5kPpKOOXOcofUyAdCY7g1InFmgSMaJXC5EYIv8ehTGRIvVWu
vYstDoYJH5juIqZImdlw2O2ljlmRBGnGhZN/8SOHNqMGxr+VTCCM5rngdF0NhnmJlathvCOZsRXz
B5GKTsbDsJQ4oB+sF1vat44uAdsR4sxlyNyVOquLHIlyyEQkdnpMVq8NoLlC65GNx9TAZ68q3VyR
BvM8CuluZj9vA39EUFX0xs4tRLO3oGOsYvg+2I+IL6eFD8wP+HzJxEtNcbweZveuSurjHJt3JHoG
dCk/imq8ULQyW8/cVWKKRfzHzM0Ir2Dzh0jn8y8aXT/azXjTktIuBipUm2qlsutiW/baoxlyZZ5L
LrFWVO5bXPB5miwpqZxPnnpotaFfQ0aICY4Up7lpsSkYnNUdjPaJ+O01g70fJqcNOpQCGQ26M02l
IBtTLtHFDlfjDzJDW0wJCJqdYmIUGNZgH3Pzw+9uwrj/KbnaHBrFeeyP7a4lTDiX8rH07MNlq/z4
jExTrDytPMPc3TopKj03fsmK4RsEUoIoBByoUd+2yAgd+aOT/ZPfivfMusnkfCMnAZHOB1qWTS6U
4KYkQsdVrzkYxb4LKbq7nZ0xLB/pyc0loJR0YNgEgRvhYfHc5APKnNz/yDwGbXY2Pub+zJyQTqJj
Fg5ShmEANORvS80Td12Tz5sJjlIQZajKs9EgG8cCqbMEfub5aSjDJ+zha9LaZqSvERQdkf9IS96d
mOxcHR1X0WAQhdKgryltX33BaqKlenapNWJaALuhXzEYEINi2FbsDvBD7rWxK0A2rUP2javUnZig
CGZZudXx+Lp6JpLommD5IBn0pxYnc10JZBNW9+z65UXr6jtYduhSwFUyDqCPD/tEtujh2tl9dtnf
HOAsWysSi7lGzu2S0BVmu5ZOsNfFeQAot1z5cfoRJk9NCwtLTVw0Y/NS4tBn08Vsx9x1IyJLI0Yq
ILmSpg0jJr9zuCiEQD0BouNmpXs6yGpjuxb6kR67d+Ih+FXqufYne9UKgmtgmd70xiFRFcstsqpk
5LPK/OlTS945ywnzSFW6sX3/pW/9y2iwVkd+9tzWzc4ayZzrGMKsLjoA1YPTIlyTiQsiZ6qgJslm
XQ/9Vi/0kw4fYU0dudKsvsVBYr7VvvWDSBhRFz0FHutmMiARdMDRm9GXScBbHn0VlsmgXWr5mmrq
uatBJXQgFFDlK5Lq21dd87/CItk7tWIbEWovmUNoEey/DXt9kuuge5ItYL0NzfRUcHlBxeXdpS4T
ws7Nwej5m0yxjcyYTfnurzRlQmN7DS90qF6VD6TCdYxAlfFtZcZvYfTWimNext1KzywiTk1/Z9Qj
g/5Y7K/3VaAjN0jDt+3sB9OY2yvTpzRQBvlGMRkTMhvXbqReY0eRvaZ56WoAO7puXESxTQ90ts+3
iRriPXiEfDPy+1LnmtvBAhwc7N55xtxrMl4rEJ4bqduBkFAWdaslKzQr6EVAK0g87zg2/q9xebLZ
qzjVwHrFNUZfWUckMUXPsWC7ZqYErqsfnVbpLJ1vGJ3tN625pIn+UKi5CYiZZlatzYs2k0t82RTF
j6zSdgZrrprSFBGkB1m3RmSq+cZ3nDIt6aePsnPulQLJ6tJFOGj1+EZWxKkjK3UoB9g4Wow6S3ue
JsM6jKRoYFkdgBgvNDYLETbLQL7BY3Gf1UdB3oy1IK4Iv/FaaxsSL7HTtbhdNoDN719saEoo4KA7
dUj/KVdn9LQItr1lEtbPGn2dEUUttjpJqNsfc7nrd//8EjnohIsUxRn8OZDKbjjfDASITBg1wN8x
6zGX8aCzQOU6RnFX60B8xQ8VSYqGEuvk9dG8Tri7Hj4iGeR7i4FQ5BXM7vPu9krnyaCTNYQmba84
JGi7rBxKIAhx4RlkKfJhU5xrG6YpYQulEgjUOnFORcwRWjxziLPsWpnJZAd5ZY9A1LFRV0kNm4ou
uiOxxFD/DMIltOwbC/a9mgvwDF75bRv52Y0vdcLeY56i+zAcz5RJ8Mnc+F5V7XPZYuTPkiOu0+9G
jccExrDhiQ+vd94tdIVsPwcUMH1RfYs8uhdINA1BMiHBhP46JW6aKuNMuAjrev8MV/ubGopEtaVM
Qb2b6jNLH80wT4dQOKFCgvrCxbTjWWbgi0HtF+/s+6abK5BHmX0ZDEwSwEmBeV7ZNqerKK3DQGTx
TV3vrp6H61TZEWMYEJn9cjVuXBNiMj7orLWPUcEpqiXA2NrJC2+uX0oFqA2uzC11d7j9PS2JUE0r
Jy2RJg15PXrmz2tipEEmNNVTmnVf7RL/fP10r99dj5Vkto1NMoXU2WbUYz9fTBLXcfr1O8/qUfhJ
WFTxoiNv/CdHNMgbivkTEJkB3zE+JI3+I0rp/qihfAm9cFcuDQ0dvXaKj4UN096CFoEQ1j6JLnoG
EZXsJseHUqXb+2RkdSNrGn1iz1R8or8TdYqN69ARaeZnh7SgiEsqRICS0m1tmQiu9dIObDH/tCZ1
uPYwuxQgJbxFP2q1tVehnqnJ+ENb/saujfJIJ9/MmeGgEOPDL0yum4Fy2J6EvD1Nl/4aLBpytq19
j0Pqr5qGP6BD5W/XJAuCUKW4ocS8cdleNmSFMlXFNC6dX0Sbibul9XfdJIY1ik6nJmIEiTeDWmN1
3XLPzBNXRuJMkCu7Qy0KbzMuT5eE5rOBGcInuofdi7e5trm0wn+Sev4OSZy6NoNvoefpVxtmv6xx
DqDKEKLC35c2t7GumWsV5QQRgoALkk5/SAXujVBxI3e60wa4C37F6opFHrgD10OCv1dazYiTuf0M
7IsUyw5VkuEg3XVIgekIO1UTJRx0DjAN4aPdlPt0slzSYzKE0f1H4SACTdA05LTITyI5ke7lbYoQ
JTD033UM4mfv0k/tPtqKHdRyxIxz7Gzk0sd0ZhEU8XYw6B40XYFQh6Qdq0EWEpH4SxuBdrQHgwZO
r54fRptzvF/airDVkIWr8dK5zc/QoSNQqulYGxH1+kCjwknb19Crd+5Eh8PWqxejJ8DKkiE9DNBm
jSXCDbFObFAbK6hMiiZ67uWmaFyxzjRelKN1MJYPVXvsDU7u68cTc6VJ4qQjQy997/gggmEuX4TO
UkZw27uyq7vURxGV6bPaaKF6mK0Rafhcc3pk5q1mIsCxaZyQK8nz+d6DBmxlNeJfWne8KyRHYY9y
kh9Jn1y0kF7v9ajLxjgoDH0ZOFOdqFFHxar/mmfqBxRO10YIySL6ajbBdId0HJk/6NBevSdCcKF9
L79j1yY5oA4eBOnlAyAMji310olxC1ItG+uL0El6PGS70Uj6TjT9trQe4wHY3BT72+tbmkBeDEzI
hzQq8V5T5xD7eX20Kvugtq0ofIb45BZLH1cjtNJpdbRPBO+pLnssxvE2rejODxV7uSKxvFWv52KT
z3MHshHeUZ3tS5oNK5uFIpg54Fdjx+d6bW6XNOPobCsMteicl1xPzSnKoMp6gbIVRKlE+CxGGsNV
bWFk6vKOphOC16iwD32niLaf0vfIogtjaKfBoCnRpAgGCuuBMOBsC6aQ5Th2j1IZcVBqFTSowdtC
Z4UObZXd3g8fYwaduzgkQqpIaNY0QPkgyNuwAbe5Yqcw+yjwkunQaDakqeIXuwJUamWIbiH7VFE2
HLIeH0nuzb8K/blbDmA7prGm+Rl8K9BWTcj2eAENZ/TNjEa/qNrdFSbdOT2lrTTbmDvYVbbLgUf/
AixVdrzOZGBm/aK9wsesvCdCBG7zGacgaOeAAqrNiy5w655yB6Xn9RibrVJtxtQE/yeBogyNCPRe
XtoWQUNcZb/0mStt35BRTHa0nhRoESabbpghjkJYABh3hk6+qRCJvx7hQRd6S19Nw0yVEfOnx3x0
PsyYMAzPSxc3zE6dnB7IVHjVC07q0cF2kvv1Gpjc0kejCo4G7+CEdryZOJ/5C9tvWWcYAJL4aBvg
+WtmfPvUokHqp2qvcU1Zx/Fs0H9g1FZEQ7uC4hwGKnnInPGjkcMNS+wmtKYDG/6Tr6qSbOgIcKpL
lTiyzWktmNii0+4if19UyaGS+0YXcsOwOrPULqrr6sCk4DWxuoveqn21ZFqIFOmklyDXZtsB0gYv
AIszrOR1H0X4aojVMsCJAgZ/dmZ3bxTux+BpX2hXknVjaNZaUMFJ8+AYlIVJmtCKIgCwYX9Ti/SV
QJhsnUzju2sr3GRDdhjM/JQVBvuaEiOxnyOpG5z2NvTF3u7Ek1z47HNyq8v81pySS19BScqL5DT7
GLbCvNn7jR4dZeV8Gn3+1kVsFknCCfxBh9MGQDRzsXGExHOxFtlvRjhHMAvkreZbckfLNj0WM/Y6
Db6+1fWYWP2sOo7Ett843SWx6Geukn4/zfAyhW1+h7OQyI9CmNn0mXHvmNV8c/0S6bIv/uXnxqet
KaFxaG3lHRtpNDtTix6IkiOmtwAG7VpcQ4ZRm47tbK+4lsiNyXWJsGod8GZsToSuOo1+c/3Zj8M7
wwS+mvVeQXfRLE8hA9lZeSWzOjfQaRas4kSA4lUElJG1i7/GNG66LFtQusu39ZKSdf3u+iXLNCam
rN1B3k3i5vol7POYPS4cny7OzN//7fqLOU5O9PzHIErpEzaVt00j8zHqzeSESlMSPMCZl1WIummL
QHZjPknLlK1xe+hZjuyj7vNEFas24ugUp+8/vth+DQzNgjkXV7I8atAar43g//OnodDv0+yvqp44
1+LuLz/+1+67Wtgd7f9d7vWPW/3Xn3/kTn9/0AX58acfgiv+49J/N9PDd9vn3R/D9OWW/6+//DtE
5GmqgYh8/FyunwlwpuSr+1ddgG+YjDb+vZTgj/v8rfr1t3WV98Vn8vE/7/+HrMD5zQcoggzAc0yI
eOKfmUGu+5thuJ6PcIAMIAMayD9gJKb3m8+gw/d8k0EaczR+9UdmkPcb82qToB8PW7mAWPKf6AqW
p/9Th97XdVu3yC4Slm3C/f3LrGgyiKOOp1Hfa/6S88JF7pcNcDGKtnqLcatQKx11PUXuJjS+beqz
dnjsOVP1+adgvtzqEFdR3UZFulfqXtWkttx18s1A7d0l9//yNv8v83okNf/LqwVyZaDT8JdZ8F+G
wBWZxLXnRbzaUb+hw0vzrqjvdcKJV6H1Rn7DietZQNlMT3SvFfqDCySgnm8nb9hLrfsUBV4tS+zn
AsQTxjIrD8/IKrbKdA6TRUi6wjRAf6VHtO3fueZ3Sz5AhhWRc5+HAXJF6h8oPrh/y8NNDsPh5d+4
RdaorSWrr+U2A17gjg7L8nQViQXKD3FaY5Xgqbpr6OPJo3e5/NNyk+UhZW3sllfg1Wq7PJSyEdh6
faDXXxaP/seLkhASl9e0vMDrC5ZqW9HDcNwC5wNDTh4uYrENCaENa25LTyiEzSYSQeMI8w3ftypc
h7Th6RdsW2KS0GPcLbeJCydolsR77sqvyUPC/c1dlptG/Fsq1oSA4129s7LxIHBhy4H/Glr03NtK
/L0O0t1pZR4sj5FU5UbGNThdZuPcV1r2El4ueVWq8M/Lw4n02A/t3kIRvNwiS9QF8DH+8SlbL0+r
Ov2X8BZqJ3Z/685uj9bi6Gr3WckD8BzX18WTSyLV//hTl+drsWq6vrGj+pTlsF9+ZZnx9f/j3tY/
WzAFQvaMBfkDeByLuiXUkt3y9ix/+/Lk13/XUkqrbLt8v7yF4fI9v2sr7BgVAMYnnZc2meWLpbMZ
amIo2aRH8H7pVFQRdmlODVrfDt8P1X0qnkKnAIbP4dDdJOjYCbILlh+XG7fwFdmModLGI8LKALZh
bS1SdCQIfY85j38P5wZLVYg+9j3hOZbHbbNhC5h4nfFwy0MIvvfBo5Vkjy6vyhEGgPnf7+pBbJap
BaQHSgAmmJDvl9/J5WHxRC4mgIHKhNojMbpHHTJswd2XV7DcDWKO4/8wTC3InHA/yGk7+CUGjKH6
KFIgfA6xRg7uNxKuO6Cs+M8gHW4+hrFYN332MGrAJSKtW+Vm/Z61RZAbDgNM8z4s8hdVO/jUbBiV
no3Pzj0S13FG7Lv0adcdxhw3Fud+xMVTApCgBbdTHfA54XlPWfkm2qWFloRYxVImV5OuvkqLkV6M
OdKJOGE0I77PDTMgoYzjDPq56i70o9g1t0FfgY/LzDsuYtHvM9D/aOnbBw/Bn9e569r1z0Xw362N
f1opz4/bp78+yp/W0v8/Fk8TyQdX5X+/er5+t93fXpImSso/L5t/v+cf66aLfA4RnodQ+4/F8e9Z
e54ggg+BGguk5ZD09S/rpqX/tuj3kFy4HGye46K4+GPdZLVlyVzkCb7O2uH4/9m6+T91Jyajy0X3
5xoGPC/jLxCvaLIgNsKaOYC3Bwkpqu9ikC2Zpsld63bNUZlmDkCy4hLU9x8dRSMpvKdMGf0teSex
5aCFH2hOE0HVz+m6LLNwY1sFJbmKtrXjfiQpyOZRZ/tJyjms0chfZ7Im3yaNSZmMWLkckr8JEp70
myUMa91EuPx60WTImuZX9eFYwDjnnqFeP++9HlmAG9V7pWPnhHopmf7gFOvMzSzlofHG6mBZIIKH
iTNUADV2o7g4WZ7akj8drY0QJ0+UzyfFznR2CXSKYnmHZENbGT6DdgPJGCoblQtIKXEb78oQhG5l
yA3XMCcwxGMfM0KG6D9sETecc92c70enAnEwORYlLy2jtkuxrE/IJequ9oPR9Bvc5nGxszxcegTk
4H1MMhQTAltib3tbiHrNgGN1KiUxmP1HQ1IVK1E30SDBhpILNyJ6k6HZqAJnqs+0ZeEHJK62cSRj
SUMbseXnnaSARmkve0bASZ8yI1oWb3J74nkaEVyQSeK1rJ85Y2ObmZaw2zPknRX4x1o81R0We5IQ
ngxhBFPXvjixuoCKxrvhbKWDEQbIC9lBWMFf5+vQDwyJrh1V7d85xPkNvf/MhvHDQsE21FNPgFOz
7bIJdxf4xOW3Jjhi9gPYxsr2XaV+tbZLLq5d4ROFYFi3MHqo05yO0MG8Oppg1qHKloxpAVRm2CJV
xJVyIsIkAjB09PThLAb9Lana7DRPwsPOY1TbGJdTKen/JEKjaVXVuCYzy9iRC1BvTNTPVIAOwX6k
tVQD8+iiFUPA2Bhdl02Aii5dDKlJLt9m9ppdeexct+GAixgjeTqjUWNWa4kmsppEtCMsGUfW+NUV
0ZMuCuLTCAXa0L04s4gimdHNB0QRpyy0Lww57wh4Qr+g3q0odyGopG+yjhssZ2zVkpmNukm/LUMV
ay/s3b4gLVtr/W3SsL6MaL9OLVZjpBAxxiNjl+mUi1Epb9qhxvmv/J05IWiUdJSDyNTUDpR0QL7F
q8hRBUUhI9o+bpB+uJxmkPF1WEQrYO6nEKnRIGxJEkRzF5vqHBIhZ7SoQCvEWauqqNgmu15gAPrO
Wovs89lHrdcaDJHc284q5NlNhu3Qdeo5frJE/ZA0D14hCKEh/owwl/ln2hU4Hyvx0/bkLaoShj86
56LFjLDPsdy5A5UL0D4VVIw835R9H+YObaQx0TbD3JpBF7r7GId6kr2RQMFgKAEEXm8G1CwBu4Jb
t0lRscDJaabX0hi/J21wd/Fg30pnPPRGI7YumJnK9qbtnDESjMfhfppi5kuVXUK7ERine2QlRGUY
uS93ThhdGmJ5fD28tMNdKNo5aIhj4sAjtqqyuQBQJYiauQzjVIl0gEZsVJnULDYT3jjR93r74U8z
AXZ4wscexLzubqZI/9Dn5QOKZlABgkDIsN+5TLTXTdriQPdK+q9R89ULnUZRAQY9b+aDFL445Yp+
HWyph1H64XNc5EQyPBaxrIIOqvXUx9aGyWREgJDDH1PF3zUAWMNX5l2yzDVz070zo3C4GWP14vpm
ccNInKQWsAo05UmQOyRZ7F0G2ktZTT05LlRlz2+ijR9VdZDHsR2oujvRkvp20l8k0rzkMzzmYvIx
kmbiW/VAewqiCidnolCx9Se3KNpAtV8EA6tb00YOU+W0JZaYDDKRiJp3PxFBROuCMdDGN7lgdeYa
6XKz8WquTLKad9i6KD9zK7oQkOPSZOs0hnk1aCi4EEmxC1GBONj2VoPmUxxL/ZS5ChWteRxrZGpw
59ZNbD0XNdgFkyH0pk0P05wn9A1QflS5CEzm8zeRodGmJCYyFhHvsdufZRE9S33fevJOwb8a69pb
a2m5oFrSbQjm91Lghc8sum2yLtRNa8OBM5iqoHtol03oIOhxqGHpZQNykFkBcdtwNsQOPALPhv3i
R+luzvx3x3eHffHLz7u31LMoEHN6i1NNd3Q/zmG5Ynx5l+u3Vu5QvI9cXjry7WCQoxPuTG+T6Azx
9YiekFOzjfOhugHoh5Ud6vfIr0A8mRw7CVPfVK7DTCeBQIsWvymi7YZlTRXy3kRHeV8ZMGzYCzs4
4t5GsiWPTozianYTWsIlARE05k7EwJ1bGs+OdmeBEkhjZ7h1rZ4VctCPlu4/Jq1movTVsnut1/mS
q+KgkU0d1+3eTt3A6PrH2ZXPNs3lLORAibLXuAIeMnrIMUhrujFGuVVIsw+VS/aNZPpSRBrGb/RT
EvHZfmgPXFfldtLam2SWdx7uykvmHevFri7d5tZXSGQqOOYrYq0k+db+dkKiN5vadAkx3t1Y0/yz
J0oRMaL0tpxq73WjHvpu0g5txPHvy2Fd1ByY1Bxqz2y2W8+TCboY/XvfBRy/d6QNIfLK6k1fMvmp
FC0Hq/6uiLDayrH6lqRIrh05eRsDuVUzWA1gZ2XgmgUwlk0lcOf4RzGaT03vZdvBInBv2VfnKL56
3+8DwudWfl/RHyz0Qzh1p5aR+9pkOUpIydgMekaH1BnO7vCWYIgN55EREvtlp4j29lgUd3rjBUsT
7126brtNDA23+CDJ4Z7j56EKCeopCFMKk51iqD8oBtd+O746TVajIyiejMx9JYlqywPDXKkUEiCz
ptUvu1LsiWPrgWHwgVYGjIEx+bC1Wb3RPP2qFmh348EpEebRkarlBOIdW9qEK3pBeLL7jZt4zgml
sdgS+WIgrANGFNnipcipuxwn/0g7nb0VLD5X0mSwaciuNW14KKbuJe+HeVNJFA8VaeQkd5CV4Hen
aMTgOrvDM/E59JwJ51m3SsvOVUrL0nXn+lyNzHbQloj6k5areWsSd2W7IFXGZExJX+8ORRKT2FST
eFjbH/WQNIHRzJdEo2trRwTIRG8To+m1J9+dRkP121kbMyYWApkrE8NRa/eTG59biylKnM+XPLH7
lTRThAie8asgK4XMiwGJJIj9hvIJ+ZGbHuo2DnIvRTAYvmbLgdoI4DZ8zgeqlfzkGSMlEtc6Bh7N
tmjJTOlaVQdI0at1kg3TVk50VZrmTIBWDuToM81qRAsqr4H1Q+QVnxo5U+tBYKvGg/HZRuLdEhUJ
SFpyl7OKHo3CtzbFXMuVdodiOFuXaq5JEC4fQinvDLdlTtWnDyldoyq+hFZWBJ2TUFLm+ExLJq9r
YyY9p66KJ1fR82ity1Q2AvUE8wipm9um1R+qEaJMR+2DuOHQ+OxsdcXkzRbLxT2lfT4vu4b+wdaV
sR4BirmmffKK7hxmM0l9w9jvcw3AhAqZCFkacEIf1dBmHAe8wU5NhF47Nz8KS75S8lLbtXSl0BcT
6Vi3931J/1sZGuLlKj7Ulimfsq7zcJen/dnIB7AHpuZxdvN+uy4AJ+4T+eO4swb0Cy6jBP4gIo+9
MdzOZKAcB22JtEA/lY1mhJZ1RKecCuK7tF9cY5bMwL54t4eDu8R1mf1LQ9QSGH+KVEvcDpFHd4G/
mWj7Cl9K3RymwSQ61XfHVWs3MCm4rrqGT22mzd4WrQIiD83N7lJGDxTWvXyX9WjjOK/7PUF3rGsk
2gVOIbHYh+rFStzd7JZn1HjMW5jZvtGZ/xoYuoZpNt618fCNbdlcp5bDHLCw73U2Gye754qSpJux
iNAxhI5BAC+/4virQqs9OCr5bM3hqHscoxknwCbOxWecn7TC5qm0KkFOKV8ne/oWMntoU8QdVKzl
qh/FqT1bmr0rZXkuDWA0FYMz5oBNRnvLW7l6/ElfbGYEDT+jbQ6eM7HuQUtLbtq+/mAXdXGG6UWR
ja5r5bwR4ljk8r3TVLeLSgMIyuw/kLVKMAZdqrhDY50iJYnyYT0/kMb0YI/RB81W3uGGviARLoKI
nib6CLX+4NOYsS24JmxvXEudRZYLSGz9xh9A9OfeDZENh6SIk5UYnJ2NfsVpnT1ZTZ9kdY3zHMzs
3oax/lET/IkI4NlyR3g1CE/9p3Dyv6g+f7gD1xArhFxY/xDG2beyTeOQ2sfSAgiBvUF5P3dc/tzw
fo7EsYzrl0SjiwWBZ/baewRXpMHk7oOdzps8nhGGGHSD4jRDF5quPZxDLSDD5aHSvLjUVrcZHJPB
UDYtqoJlnDLe2Q44MdXcE4f+VjbVPkVrjl7opgy5QmshcLzqyMTvtlpa4wYCWlrmPpQLyEeeI+FR
iEulGy+mbMi9Z8IaZfZnRtJxVZ1nzUOJIbMn3zLPad3cTa52j2A+aJ0ffV0RJlWdyO0hlUkDvWoF
c10np7cmAWrBAOMpLvV9n3JVJou3Eg4Xb+tubKx3WdVPeivOkQxvcegJjUSP2l1MH+/2oo5B9vXZ
F/6J+peOazzipbL6r1E624kSJwuhGxmohcmpWCOo9DAVSUo7Jy1vga4GRRt/+fZ4ycORjkDKtk+4
97bnbMx6eErokMqCpsHy0RBkDkWh2BaMB1FmVUwSSAd6TKso2xgg2dzRJcPbw8mmFUAIxE3nm/vY
rNEni1ePIJR1yrUd9dV6ec81Js5NZe38KH4K6/Og6g9XJ3pJ0OoeSMWobJTLk39PSOlLNNDWa4fA
J0+dS9CaNsgzZcUL3Qs0oR27Zy0O77MFFpESDGkNlv34UBOkdcSb3wdjlzGDLrL7bNSSg6mop+i4
nLVM108J4Zd6NbcHAjPWuK4WPAP7qKpABszHlOsgM1CUp05bs1EmycgEqcnaTzSdCa8y0u9GAmjJ
tqHv0NZ4XJT2mJDwq8VJs9dC6x6ifLPkV2EqyLsRaXB4LKMRKCMqjdIvgqaS35XDCwinYW1yDs2Y
zO9a6b76hNPuiWheoYtEFdS30ORSn4glbb7N03BF9vRe9DXbVxCnZMldElR6ZIIWy+DyZEb1js4V
ZVxk3tox9gr31vHOAIOXWlWwmY/P1I6f7mB+EjrdNpRxqWK1cDrE+Bw9t9Nk9gxOEdWNebKf6+qT
gCDvUFj1sKbBB52kUNvYb+/riDwTFJOvjgPO0609oIb6Jyz66YnZkfTQJ/thicO/s/GyeGju5P1g
ptrK0V10NtqTM2CBM9WLaGnBVC3dKr32t1oioMnnrIvV/A7nXSLkj61t502cbf2e45KpqS6x3SDE
VCXJnCQI3CaRccyW6BGvjoOGoDWSQ/PtEGKQqEhUCnKOOzTp/S6uxbtZVRTRDGSGLlyPjbNJYTAc
TPJsUoEbs8qqDxTkKIM75CYu0T+iutWjpHsia/gQ+ilKtqY75nQ8N7ZOat280xWYtoT4wJXbLtai
JQvOrI+lEfq7McIClBvqZ5ESdZa7GlOoudlDN0bTRaszKDJ1MtUALNFFMGGz5ajGR1j3G8otJgpl
9476EGkxhY3Km42ytOmAygHuk90dp5gGW9eHbxFiDNloqK8yfUvMZ7uBH23sjUbdVgmiRM2mOZnM
pG2hOisGTtDehZ1b28ObQ9APLJnHPEc6HjU4PpIq5SqOI5hndM2j38zOVtTapc+J8uPWWRALNn6Y
33aj2WV7IUJ2dzM6PSfC9OIJGgJDyy6B4sxPWWzJQcoPmW3vp9G5aWL4TLJwA8sKIQi2tDcKYxoe
xv5nZapxo9pqgQ8rulXmWfaWRxivTqCc1QaVQDCN4+rU1TQq87qFYNjcuyPyClqxK7ysYyC1bWbI
LzukFZg66c95ZJaRsaEDc2t8uaH9XbgGxKQ81Fa956bHodYfG7/d61rdbsjgve/06GIm2m3oQawM
fWZyFrypml0OteBIKheJFSsy/u7Rm30lLe4YL8XtWUVnfD3bTDTLKWoWm4YE5XVVV/ASibcqmRrN
JWnHLg+8mG2m/DbXaV+WKTOMynzqkR+vaNu+l5owN4Wr33SDCx/0v5k7s+a0tXQN/5Wucy9KWpov
TlcdAwbseEycOLlR4WFrniekX9+PwNkBnD1q12mqulPZcbIAsYZvvd875KTaubJ05WAd6UjZuS9j
YmP41G2yGi70uMHKbVE41ee0dMFjXQMOaRDjG4wHnMChJYlBRhMoC8Q2eW1hv0gyRnA9iJQRuFh3
6U2/AFBdOk1MgBj3Dskn+tosNgkpkD5OzTglov7J54lJ8bupranX2NNerHIHLR88xyJ/LiSkzw5T
ebgy3RHXLS6w2RYXbplhzRVE+rmhlLfqplKWfqBMJdo7F+jziCz28Jze/g4fH7xsWzx4bUeSLlgo
Q6eV67xugX1uf4k9otUI0sYGs6MBCT+dn1S2302FylIv2TMRCg0hhgBWq61Vj1sr1wAyOu4seNNn
iezNgGbE2ZYkS0IVEUauOzjENDjpdMmG36qujc7BKrhs4PSmdSSNAyfnF1nfLNs47hZby3K1IW1z
+7u2oqghdXnwlkoj+Kx1ehcruR/My7C4dFqbq8j21bfE50xzZkaSYjYLJm8h+uV1fzB2t37rR39G
FQr9KhOEI/MlNjHRO+2QJtsWvTUVHrgPMDQ+i4Z4+8VLuLbSWfmiDlzcja6DdcVoIKbb35qWj+9H
vnW1GEyw/IrzJxH6h9yX+UGp6ZdN6gcLVh7eST7aK29IYlB8TKO3Bv/bX2pWzbwV8vrHH5GgckGV
my1yMZib//gB+pry4sd/Bh2+mgShs6R+/UGLbB7bU4o5mCkrEEB0OkMMw49f7GLIo9r+t+9X87wQ
qA5sVoGFJARjvVoiWlIiINatiPxFnWnF+UczcuKr1KUebsj63rQA2HnsXMZmIq8sQuMiuelh/SjK
TG5iFRvlYgpRxJp54SpFzlHHNUmmZHWeBbYksfGE0oKT4C5OOPhRocj3kVNc+2iTpwFnKdz9XnCe
tv4HM8Ask1Apbs4idOZeY7z2QkKKQiAudwIdwz9/UVRWPM9ApaTNR+Hm1TSmugWFxKldsxDy+NFM
kUAVOz9+6IKyXUBXxvszUC4DjQQ1MWhLdRCIsAs+KU6UfZAyQhoU0xui2y46l5TXngYe98wWKapT
32qRXV7KvTdX0g7fuyQ57y1UrykCiGUFNDTNTPeix1xjyjaHIWmDZYRdYzgZh/Iykbv6IkX3lUvx
g7wpcU8HD8KkqG6xADQVderpmbmKnJrrUmFO2SRV+kELKaj5JaWIE+4Td9/oNpMU/9xwIpumzbRO
NATmSfaSi/SmxJQcXkeuclVRu0VkgnvG+udQqfDMLdTXWDI+Flyqozy7jKIuWqkdxgGS5uChEKA9
FQ+IZDt42GckJ6+QMhQ0T3wIC83mE41oMks/NQLXfFdtb5xau7eLbNXawbXsd7MsTz8DxnPfT7oN
V8nkodPYcXvsO5u6+ebF9u3wshkBCWcV/AzTwL7M84OXJEUkBoJPI657dHJ5Hjsq2h45/qhr5hdN
ooPTAMpGnvyY1OysaV+8tIX6SLbwQg8ARqqaTacW5VevA8NOxUfsvNPax5HcxQFY68ovw6ebasAN
V6Fh9AvCCNdm497aEsV5SrMdaPcCFi+PCbNPi5sbxpiy/ikjrC3tWR5RFiULuOQPebVZNAIOrefX
L2VbUV5xzwUB56wUeNZrWBtXn0QwSAkGTj13wBVGZAtfFHP2Rk55fLfOWj9+DTXiDsyceMkEfwUf
Cqznwk7gVoH4qOjPVKJHM2E/Gy5EpDIDg1IwSJiGZDncSJ2B5HnguqUVNs2SV4A4LPQamN6S4Ohj
5tEsc883bhNQzFSHCCTTy4jSJJnHBWzTZKABJ3T2hkdHo0hdI9WcN6r07TpOuaUKhyaEWaPiMdqZ
WxkflTpY0KXUMHtOIDpUEpHUYN6OAuDr5FeFgbRt+D4K0qDOC6+wyeAor5TO+tIU8pq9EhFKqn5t
0sLiLstnzovmLGq6Z7jU2ZkUzV1RuAtEtEQWO8UnQwsBEDqDwgY+QpKhGm3z4hy8Bp+7QP+gANYt
DTOVYQYGTx0GcYoo0VmWv5ghQCh52gRRpA24oNROfbuPpiGNCJlvcaZC00o89Rs0cb4e24KQY0Ph
zO+dWn1p4wZikAPmmpbQYCuipzR+M/zI902ENWH5ImDREpKNTIRF6vgNyzH9XJjKjd015CCETTsv
NGkR5Z+5ZGGST+8ejqpmTLUWC3cb72MIt4NGT/9ER11jkgL+2iTVznoVkZiZz9UghOJfNpTOvj/L
v8o1GY86AmXmCV+JVVzqZvoFkvm15sfk8/bzwOu/lE2+Elp7UynuuV/hUwoPTxtIHiuJaPtlY3if
Ak/Pzy0DibtbDBx8SVu4LnKCilxvnutQu3PbssUCET7AiBjCKJag2Y+Sp7rnpBxo3WVoKkRmGd9y
SjDMOVTO0hCOlXWf28aTZdK5Ydokav0q0v4uy29Nkc47DRhwg0AA1Kl+DXS89ZPceRwmfEEYQO3b
c0lzV6pGAEIJCZ783rswNGdSF6xhqixtIz3nrfWz2gCLs1v5tnNAYigWxEzv8OhPhzzhULqPw+hD
1jxJLlmTFlqPHtVyB2UHKxpXPdMUmoe6NVcHPS1ef3ORWfCLTHy7VWmJK+Y1ONWdYRq3alTdIb09
SxJjlkbqzfZ1uwpyDWx4j9se4aAm+dkl8Q3IhjCWpeTWUAOd+YYJp16GSU/r+rzWogfT2+DYHLlw
opJuCO5dpJbAbRVM5WyjA7LpIp8H9X1pspYaBNFTq0iwE3LuDcK31a4tFrG2tsFxoUnpzxn71pA4
Uhb5Q5AHi7KAtJ1I16rdXPgeu+LGvrVAk9QKoMitPHYwTV2XCKKkDl8Gy/rFip7kFDtDemefErgP
JRGzcmIq6PzpupMnwuaKS08Bwgohsm+Lb8C4XBatgGskmWpstFKSrwM3vodMcVPY+jTKtH5ZNU40
a2Kzn1ODfPBk90K2tU/QLr+gLJ8iIEBKzmz0OxMPa94LqoZBRBnBTOzOMtow+PfAqFTDOd3Xi0A3
5rQD13INZFxH2UNAjkvj38t69Sy71DgiJGsLv2XWCQftIqqaG5nDQPFo2cBER6ze8b2AS1qZAm9L
odtewIkLOnpiWSAWmLIAMafiCvXPvJO1x7yXh+6Vc5k61SxB8lqb6OldfYjBxgQ+z74GdfOlxNmT
HGD/hlTt7KxCid1WyYtlgSCRGvxoRfm8rMon0qq/xWj0koiyoPYfcqP5qpl4O2PTc0etkZxzfzQ5
AIh2itpw7VXquU13AgInjYakeNL5Ph1rI1gM5tkmVeZWpIRLq8OGX6rugpRki81MyDn2DdlGvYkc
Bb+eHKov97Z+qrOUUnXmm3yjWb3ZQMYmIoBEYJxz/ewRQB9tqS/T8CKjVVLCdZXDCHA4KGiLqedG
lV/JMf1iZFIadIIAKjxZ1K1wv5YSSRZdfplUVD6axUkJheQS5PVWH6jrprcKNtq6bUIIcYRnd8oa
0AxbgrZZSIiQOS+T52F9O6mLgLnCn3eD0UAskHfj8PhJkxEveQ27j0EXrlU7LH7otFmFEUPhI/PC
jeqla1b6TVmHXECF9JzmjKJLnxN2TRlrlzMjpm7RC+0L1IClluDlT0Ii6VFAxtty36xehAE+VblS
QdCnMhzNN0mDmX2Ts2XiSasg1sNhMgdiVp7KwiV0AQ8lO2b6JHMDIs9UFBh2ma6yCvl3SwlzT/8h
FMh13cHJQrdu5TDwEbyvShXxGuntdGTQ4MUp3D/feJQ9+gIu0skudD5XcnNplBay1by8dGrYk0GS
YX0NhVaI/i4J+oUJtRGSb3iZch0CVaAVUhFLZCKkQ+K6VksfwTXZK+YGAqJTYpYcbpZJrMw1OvxT
hcj0qQcMckb3oF2kkv4l7/12lZdEgQQK/UnT/5KL/qamiFwQHodtlgjvKIHgKHTmI8SbZdEX9pRy
q8CIpuMTqfS4626uyEk+j+rrDnC1qUld2MjGtw1wxbwnnHvI+dXQ3nv3ee7i/uykzlkbnBupe5N6
5aPoCatuNyr+6RCTSlsFCTXdhaImSLub+sJ2sXSlezM16bjSDLrMSm4Vaalf459gLlRr88BUwLg4
vxXIMJEipneSGTyQAY4XssRR6yccZLlTzYNNmxKc3uUzijWonAmfnC1qlcAdcjpwn7IcPGhYK3Aq
Q4o8U4IwZRDa1QZJvszcVd8Tlu5yIZRz7A6alnapUmktOIFxa3cQQ1Ldv4rArRb0nOVFo4T3eqY+
ZW4YfJD1lR1eI+HL7ghHvdx4rrqiZVbJPV9JFVPZcGDFAXIe3bX6lZahPM9k/azPArhSoHlZHVNH
eqSH2JuHClioFcl9lbZk0QtjSg//cwUZd6bqj3b2bFSocSSyy9Aq+/ex398nKjBdQc+yK9323gnv
rNS97MFETFK7KBDTS2PwXYl66Zei72kp+a3Btryxp6loVrpe/yLsGEsSp1togfygSd+i0HiVMYdr
E5FcqgnMGbVBCqO4/dx2BSoSrNv8NrkWffQZD6pLJ0GBJAG2BX05i9F/YefjGed15uJtV103ygZX
mQ6vb6+qzh1P8efg0Tg/4xGB1I70j7rDuoaE9+Fbo7YJVmWNcsUDRO0ibA+IRjI2SN/RPC6szWfg
GTBCQzLPrap5SgRtmThzPrYb81ERm8/AEQ91glwaLkyxkGLjepPUYNHdi1KAyEY1JU1B18ZFHziN
awdXB2nVZ3K9CK26JU7G1WecoUzTqLwNDA3ddVok6NSb84rs89wGq3etYN3jOyzq+LGNoD859bcS
dV9SFfTlMyenoGqvaIhfdcRY43HrGkjQ5ngTvxoJGeUhSl4Iz5tg1nL9hMy/xO7hxvKh8sd9A5mZ
I3uJoPNGdzUKLaBOXT330LM1rYDtv1Ge2i4hFSpSZrEbLDn73EWqPNTY6k5pE0M+iUjEUvENsaL4
NtCJEkjU5s5OxMfGfCmDeIb2wptSrT9lVf1oBFMnK+IrArupbfh/D2WJwPEoWjhO/0GVB4t9gZNF
IjSyadxl6Bvzyu7B0kt5ya1PAvebt1zESOA20vjB97F+i1WSfbRCndlyT/oYpvF18gtU83Ru166C
PZzxpHWbDM16YMwbX7n3NLlabVqCIMvOeKyfrFR4yzCnmwTEWJuo8hCtAvdUXLmS7NxzuNKG7YOl
51e4bvjkyuEi3Cd4v+QPvlPmCzvuP6KQCy981i8FXxTMK5Fps3rjledFVJNNrVpo1yo6a8lSUTGr
p7/1sXdR3OrujV6ArONjsDYs4a8a0dyUBH1Pi03dzHCmI7zE33SzXtMXdtKY95JO8JIhfwgktZ17
wCvQKVEGp0VNnJUGXTFa0sxx5mnXNktdWhKBXt+FLu9MBA0MvYYerpvNVXnzsmUf/yWG9m8RsEfw
q99e/6fqpJ02yt0FG29jgj+l7yRMf+ov7Yug3g/05+ROiq1j23VA2N4OtdVa/d4Q0bryq/oFKZWq
TSzbtoWiKaZARSRggHOnprWx/TGsLQxUmWDIcxTkBlS/+9/R8Izev/n3Kq+/93d+7xO8bkVlg8Oq
0A1BSvOopwD53CIbU1Fk07QsZOP24VNA74Ufn6kLU8PvQsiDwywvuDdT/t4n/DNP6uApPKc1ey06
OhcNzr5yTWi7L2Yn7Pv1e3k/E45G2JsJ9kSzdcRsmm4L9FsDK/5gJiBsY6pYwpC3+duw8P87z+A3
1X+C3hlvetxMYD0YwlBMXB8Nc4gMP3wKlj6BiIOfqa3ayO62osD/ykz4zaeAynXsclAxQDZwkxGq
BfFzt+j3p4JlTCxNVmUmiyobxlb+eGoPYbDOHDUTDHXCLID4b7H3WcOXfTgTFF2dmMhRLM2Ar2ew
O5zeeuArHPkUhqnAI5CV7VoYNKgHE8FGz2NgqauasoFR9untCUiNdt/LH26MRwtqb2PUJsKGCmCr
mOIKGc3v4UNQFGXCIsB43FRtDgj55DZG01DH7otbWbOla8JkOXBEDCfg/kxQZH1Ca8NSUHfpnJOD
M/lpbQk6Fm1jF4M5EbrOBitYWJpGzXT0EBTWAytFqMrgvG2rOznd/3+ZcDSXfxRL+FEdS/z+asWo
KRMmuo6ZvrVT97HF7M8Ekx0DloasKaqlWDyFk5sJio09+9ipIE9sjsihYBQmOnzzuG5WJpRQ+J1b
Qpj6YMZ/auvBst6q2BE7oz2R5cEYQcXX/SfFkqlPEA1rXCNZFUSLnNwJScGvjj0hhUXdDM/hx4Q/
XA9oXjXMHsTggc8NAxrzqc0ElY1s9K6gcU80UNPqtqkM9RCfcn9XYNOcwKTTZUop1D1isMU4rfNB
wfDsT96hjrbXvVIBfbNmYcVhbK0/KI0On4KlTjQOT53FgAvGzjfkxJ6CSkE3cm/kFMTMX2fzNzkk
drflg7mgUytQVlMvnuCeAAoixs4DzeR7NlCqc0Jurw7HhQKrgYIRLTsRNLisD6jLic0DDfbOyHmg
aRMVjb9K0Yisk9skj/VgHiga1wfWgQHn1aRiwGP+tJ7CAIuNPR80Y6JiMoCy6gdusv8UbG1wN2Cp
WJa5vV0wV07rKSgakNjYuSDjmKRyhVIpQVkY1lG9ZNkT9grTMMm3AdYEWDnBp2CNnQuqPbH5smVO
Si4HO3Oo/bkAsILRlGkPnhSgKsN1+7SmAsDg2x3/71eNwwVCUDUrFM4mNfIxsGLbE4s7taxydFiY
fgwQ3Gk9Bcoca7dXjXgKYiJTGlMGINIYjsKjgsmmVACY55CwwFdOsXhGozJcgPlqRjwFDkpFGfYD
6qLhgx4VTBRlE50yCohth7Od3BHB4SXGPgXAFUJkTIGKixPHouFyeFDaFgcpEByrxuauwUlxciuC
sncs4Kqa231BZe/fHRJ81webo87mOORS6cyVAV45QWABWHzsitAng6UfRoFv4DqTa/8pGPaEippd
YQc1qqd3qeaap47GXO0J8X5cS0FTOSt/grQZlI7IVPGEovdM/syprQgha6PPiAF01YUOeEBbUn1/
kTINOhBsPyZA1NbS6uT2BZDQwX1r3BlB6UjzlRgq2tBcIo53R5NbxBBbJ2t0vgDaTrBqYssafZkS
FMgGpYIC9Kqx3R5dpkyqKnr0dC3FNgL1BJ8CbaLRuyP3ZiTSNKdllsWu17K/OwK24ekmFBsbOZCo
71jGCSHwQtFHXynZF1juEBYwp90Wh8f1wgA5QmSgf8v2cYrgM4f8+L4csb/QZ+k2AeJq3CUOD0qu
ESpIHI07GTjuFMsFNm5rbEsKpEkmstEiW9XEEFi1j8oFmvdAkjoXKXaH07xSwiMYfUSoE4NLFM1J
SoHhKDy6Rgybo8mGYIG8mkQxv5FlTmhbGDD4sZujqmJYzZInREMeGg3vMJaB5UQTm8bP0Ks/SewV
LHRkuQCjjfuyyi0JkMl+f1AqsjFRZAp1A+rKG6/jtOAFlfc1GoGmKILSt09OOTgnbZq0tOaYJxzK
zIVTrByNsfdqgtyZ7+x99KPVNyRp/ynQnzSYDlymTvWcxNp9/FNgW4DCqQi4CzAbtzfG/aeww1hI
YAbJ2LJ4drvxCW2OtGSUsXNBpecE/oxZPp5EbxjK/lMwAaAtHV6fDDlguGrt9qFTegq0i8beIoan
QDeeqG2YTFus6ahoAoPBtVlQQu86d6f3FLjwj94cqRzptrD1gR9wcTymulIuaJyilBKn2qRkO3u7
4P197JW5ANQImWmPrbS/ImhGcNkGxpBhtg0L4uS6ESr1/9hmNS0ZjBlhLMm2NXCf3xHbBnafyVWK
iaJv8YVTQ5rgYg2w+TiMRaMbwUUKfPmnDWtIXQbP2rJpyRCIcoKoo0oGyth9YUCg6Ur9CjQN2Or+
ijCtCVsn1xVB4/4054Jhi9GXKaqmIfAdeAH4FbI7S2z/KbBn0pMBowaIUbZg08mtiJ8kGfxVmiMY
C36sA0cH7u+W3Hb4FCzyCrhpUkxsexF/aUX8iaLiVw0RYqvoZSsx8l/LvRClP/wL39ty7wd4U5Rs
xTPchA/+4hCwtBt6Rxod/vvfB3ynrepl74ffVTDb13n7528f8P1LH7zW90/1/Q+X/muxLp69bvuD
7u1tDtlT//s//xetn9bxel/yshM6/Hgn73Khft0R/2DgMjwad2jijB63wFktORx4y0UfP3C4Tsp1
+f0tDl/jTgg2duTpOvJ/QfN5GO6x402PHpuEhWL9ku6/6x0tffzISfL6XPnPdXUw+JbpPHbw2Wu0
btfF6/7IO+Ls6JHf4sv+IIpsK3P7aerZn5rd5zx1/+VwFu44r2PfP8JLfKQOR94xKMeOvOSJ+/7+
E2efHRp8Ywdevay9gwmo7Ehuo8eNIh/Dp8MVueNMjR46efHXR7sIVxfKvdEjp+3hl7fjtIwd9vL9
3rQjSIwemAHq57D7/sm3296OdTB26MFYq3z3mHcigbFjX6395GD3gP71TxwvV0Mgzjp52X8cby3n
8W+5LNf4mZSvVXUwpwfmBQDE6PH9Z89314fy1Z10c/zQnAVlWh3M7DcS5/ixSe/lf3g1f38G2wqK
W+E/sByvGDollP5o6AGFGv3G06Q62kPeOk9jR75+fSrWR9XTG0Nw/NDN+vDceqOVjB+4/ddyHZMy
4B8e64w/9KH+ifEvXovy9WCneuNB/BODX71u/OeDY4zBh67JPzH417QIv4+0nd0QUZXvf/D3y5Dr
lOCgf03XRcpJebg4d9Du6Pe+fYHZOjxe+zsy/9jhbzz/8InvqAyjhw0jKpLDWw39/AHlHT108eoe
OwRsWwljB759TZKSBOf10TXhzYZh7PD3Xvry+q9V+e5s28G+Y4f/SFjNzyfiWwP2n3mB9xPxTWM1
dvhPPP3Xsnw9KCnewODxY28Ob5VvJI2x4z5Ua+/7hB72lDfUduywn1+LmJPtYOQdEjp65J9FXO7g
xbFDf1lz7iRudbg035jUowd//YN8zpGXyS9++ZwmGJ8ePPNds3r0e+9SMr3dw5G3WObvj/wzpOlX
Y5b3+NN3w5Wf/bNDcG34G8/R67r4938AAAD//w==</cx:binary>
              </cx:geoCache>
            </cx:geography>
          </cx:layoutPr>
          <cx:valueColors>
            <cx:minColor>
              <a:schemeClr val="accent5">
                <a:lumMod val="20000"/>
                <a:lumOff val="80000"/>
              </a:schemeClr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Sheet2!$U$10:$U$59</cx:f>
        <cx:nf>Sheet2!$U$9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Sheet2!$V$10:$V$59</cx:f>
        <cx:nf>Sheet2!$V$9</cx:nf>
        <cx:lvl ptCount="50" formatCode="General" name="Sows">
          <cx:pt idx="5">131</cx:pt>
          <cx:pt idx="12">590</cx:pt>
          <cx:pt idx="13">248</cx:pt>
          <cx:pt idx="14">950</cx:pt>
          <cx:pt idx="15">172</cx:pt>
          <cx:pt idx="21">104</cx:pt>
          <cx:pt idx="22">535</cx:pt>
          <cx:pt idx="24">450</cx:pt>
          <cx:pt idx="26">380</cx:pt>
          <cx:pt idx="32">810</cx:pt>
          <cx:pt idx="34">198</cx:pt>
          <cx:pt idx="35">405</cx:pt>
          <cx:pt idx="37">98</cx:pt>
          <cx:pt idx="40">315</cx:pt>
          <cx:pt idx="42">133</cx:pt>
          <cx:pt idx="43">16</cx:pt>
        </cx:lvl>
      </cx:numDim>
    </cx:data>
  </cx:chartData>
  <cx:chart>
    <cx:plotArea>
      <cx:plotAreaRegion>
        <cx:series layoutId="regionMap" uniqueId="{C745F173-4053-40E4-B66C-771191B74168}">
          <cx:tx>
            <cx:txData>
              <cx:f>Sheet2!$V$9</cx:f>
              <cx:v>Sows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1F1pb+M4k/4rjf688pASJVIv3llgSEm+7Th38kVwEkf3fevXbymZdCfqTPbtbICFgUFPWk5ZKj6s
qqcOqv993/7rPjzs829tFMbFv+7bP7+7ZZn+648/inv3EO2LSeTd50mRPJaT+yT6I3l89O4Pfzzk
+8aLnT9khMkf9+4+Lw/t9//+N3ybc0hWyf2+9JJ4Vx3y7vRQVGFZfPDZux992z9EXmx4RZl79yX+
8/vm5vu3Q1x6ZXfepYc/v7/5/Pu3P8bf8ssdv4XwUGX1ALJEnugKRQwpTFEQogx//xYmsfP3xxJV
JxpGmk4YU2VV0ZH2cu/NPgL5zaH5dpPkwcvV957o6Xn2Dw/5oShAmaf/v5Z88/zP6t0nVVwOK+bA
4v35/SL2ysPDt7NyXx6K79+8IhHPvyCSQYmLsyet/3i75v/979EFWIfRlVewjBftf/voF1RWf320
Br+HioImuqapGFEqU6QCLG9R0fGEqVhHKpNl+g4qq6TyCm8f7z96pPdheSU6wmVQ8AhxmRsfLcLv
4ULIRGE6UohMsUyQrJC3uGBMJpqqE6xhnVEFEfpy72drmT/s3eTl0n9uKn+LjfAYFDtCPP5afbQA
v4eHIk8o2AkAAQ6MYqSP8GDahBGkIB0TBWkaGXuvv8L93T76hJX8EBxhMih3hJhsxBdiok7AIymq
DFag6zJmI99F9QlmqkJ1JDNFRgqWX+79d0RJ8tL9JvZ5EnqfcWCbkfwIoUHVI0RoNn9Zpffcxu9Z
DdYnqg7xg4HJQAQBCEZeTAUIASOVaIyqL/d9Rme2b/ae93LtvWd5P6y8yI3QGNQ6QjT+Wn60Ar+H
hqZMMCUYDEXVNKYTVRmjoUwoIjIjmkb1XxEBV1QEn3NhT3IjRAbVjhCRzezrECHKRIPdL1OGsIoV
jYKHesOJ8USldDAhiimlCoGo88zHf3Li2T5KC9fLDy8f/eemMlDqV+IjfAZFjxAfcf7RQvyexZBh
/RUVwGEaRHakjfEBVgDpDCJYYeDkgI+93PsZH5HE8eG+9O6r8uWD/xydN8IjbAYljxCbKyD2X5ZP
0gnBWAY/RQhhMpFH2GAZTVRVk8GXPTu0EUO+2oPVxE6ZxB890/sx5rXsCJlBxSNE5q/bj1bh96xG
IRNZVxCFdF+TZUTROM5gPAGKrOlgWzolGtJf7v1sNX/lXp98hpD9EBxhMih3hJhcfqUnIxNEVRnJ
kDI+hf4RE6MyQCIDK5AR0xlRxmzs8pBHSfwJL/ZDcITJoNwRYvLX6ctefc+R/7adMH1IXAimsqIp
8ih/0eUJURjTgK1hTX7OOV9H/7/yYB8X++KjJ3rff/2UHKEyqHcEqHz8iK8jzJvf/M2KpaJPiK5C
3CeqLsuQxkBF8jU709lEBwCZrCGiMwQO7QWJZz82qiX+82O9D9JI/I0mx1GoPPnKcI8mTIdC5VCp
ZAwxFRb7NRiUTpgCSaQMAeUl1XxtLCeHOC66sN7H3v4FpvdM+H0s3kqPjGZQ8wjRWX9leKETpCiE
YVWHcgtS9FF4Aec10YgK1X9wZgOPHiX7a4gtnyoi/xAcYTIod4SYiC+0GIVOZBUq+0iGsiUhEGXe
WgyG6oyGwWIUrCuQuygQfl5bjNiH3mOSf8peXsuOkBlUPEJkzqCa99qDv9HqdwOLMoHSPlOBZiGM
6S+FSzb4OiDPTMHovdLYWVL9nwqXY/k3uvz5fVD1CBES2y9ECEI7VF2g+wK1Moj/vxQuERQuCfQw
FYKH+s3QnnljO0mY5PuHT3RgxA/JESqDekeIymbxsjLvRdvfI8wETaDQAvFfA1IMLbHBY73hANAT
o1CoQWQIQb9GmaHetTjkxaH76JneZwCvZUfIDCoeITKG+dEq/B4yQJURYhj69kiFkPJec59owMyA
Kw/+bpxdGocQqv2fKWH+lByBMmh3hKBYX9izlBnkL7IKmclLefKtuTDIL6ksy1ihBIg1xaP8xQIf
5j3sP9ol79vKD8ERJoNyR4jJ8uyjJfhNQwFMGKy6qquQ90OhZeTCIKeEDjPUAyhUav7uab4OLMtP
ZvwvciNEBtWOEJHpV9JkqHyRYSRJYwAMFFtGdWSmTKDArEIHBnJ9YNHjzv70kOTOZ3LKH4IjTAbl
jhCT+Rd6riHQY2jtU4VSfSjxj6yEQWdfZVSjFCGsAzsDzF5byTyEjn7iFS9X36Me77uun5IjVAb1
jhGVzUdr8Ju+S5/oMG2EFJg5UgZbGdXDYAZGZpjquoLfy/Hn8cPnBsV+CI4hAd2OEZIvdF4wVImA
VoFjQs9jFKOqmA7OC0rMw1QldMh+JV7zpPlEfH+WGqNxnG5rbXyhgUDWCLOrQKkgR3maOHpLuKgG
8xUwfwFRZmj2P+X9r93Wep934T5++OiJ3ndbPyVHqAzqHaGNLG8+WoPfdFt0Ahm6rECUeA4n0Ah+
nTUyFdwWdCqh1ELIUAgb5fJLgKi6Dz6RM/6UHKEyqHeEqKy/MGMk6kTBqsx+TEzit6ho+gTmxcBv
PXeIf2lIrvdefPhok/yToTyJjfAYFDtGPOYfLcDvWQkMHDNoAMOAmC5r72TwYCUwCQOpog6gDIxL
fbn3c7Nr7d27nrP/xDDFT8kxKqDeMaLytfEdqxqEdgxDSATyFPBNr30XhQEl6A4DZDKMU7yDyr4o
9vduVRzK8hNseP1WfIzPkUb8L6TERJsoBEaQ6asW8Gt8dDIBxgzTr4zRp0kY8HJvIr4HA2JFUu5f
Lv/nmcr6p+gYl+PkxeuvLLPAYB7QXSikDLXIwVe9RgXSxyHPJ8AHkDZ0WPSX5X/xZUXhwX9p6r18
8Du4vBIeI3Oc5ZbtFw69wMgrJI+ACfQmoYn/FNdfY/M8tsdg4BJ+GsAZje1t84PzmZG9F7kRIoNq
xxhjvrbXBckIzFZoMMoyJImjYsswhjTMXMDRl3cP5q3BVJIq/6SpPEuOUFkfaa8LaOSzd3/PXfwm
H4PIDlkLnP6iMLg3FLne+jBdnzAM0zAKHKtgfx+nfB1ZNoe7/HPj+j8lR6hsjpMln39hvFdUOOYF
p1dfz0y89l5QAoO2JCKQ1qgw9/oLSz6HKSQ4m3o4fLRR3s9cXomOcBkUPEIftrn8aBF+z1qg/6hA
ox4zGCYGOvzOrIsGIV8lMD2maRrM8/9yuLjef6bTtTk8y40QGVQ7RkTWX4gImUAsUSCcQPVe/zVz
gaPeE4zgzKQGxyX/Poz01n8139aH1rv/xAzF0Kt/kR0jAyoeIzJQxvuyyAIHJ4gGXRWYlHhvFBwm
xiZAiYmsIzhdDBACH3iDzNOxR2MffCpteT40+SI9Ruc4q5Xb2csKfUHch8XHwxQFcF9Zfj4c8SbC
QGYDx16wTmGKQh/6lS/3fs5dtq73CYt5lhqhMah1hLay/cIjkxDvYZgYiDG8/gA9NexHLAxqywjq
ZgDI89DxqBG5DUI4h/+Zc98/JceoHOexyVMo5n2ZB8MwRMGAGsN8JIVxr/FgPlTFCAxXwpHK948W
n7rwMo9v8+JzvZa30iN0BjWP0GbOvjK+QOSHFvFwdILiIbHU39rMEF9k8HAwcAGfUTig97Iznj3Y
2dN060uE+Oc98z5Nfis9QmdQ8wjROb9+WaH/e3xRwDY0eJULnAVTZAK55VtwIK1UYBYGTu8hwOfX
Ztj5of3MgaO/xUZwDHodIRwX518IB6w3lCFh5ktnw0GjXwaNh7OSFGov4OfUp6HWl3s/G8tFuXdf
rry3Od43kmepERqDWkeIxuUXtlvgyIQKBZcf88XDnOpr8kXZBLgAAqcF5PgdNC49GAX71IGJn5Ij
VAb1jhCVK8iA/9l1/2ZyD6tO4CUvBMGp4qeK/ltU4LiEBvMU8BKYp/b9L63iq0NRfvu5wP/8WO8b
y0h8hM+g6DHi85V0DMbu4Qjr69eGvDYa6LZQKDDDhBIQNjglOdSXnzF4dmFXXnGfxIUXv1z+z/3Y
K9ExLMfJw65uPlqE3zOb4YV7OpQhIUWEshj07oFnvcYFuDO8IAFmMCDdxE/t45d7/41Ll8DbAJ2X
i7+ByovgGBNQ7v/DVP75VXw/3ldo7Mu9+fSiw1dv4/v40ydnAS9eHIl+5PWed/384c/vYAg6MK8f
L1AcvuSNUYxezfKL5GFflH9+l+jg+jD7MW/ZgKsbLsuALNMUmEbTXgbN4qFsA69hhLkbpME5TZ0q
L4SjGBj30xsah3cywNGzl9c1/Xi75EkSdtB2+7Eif//9W1xFJ4kXl8Wf34cGRfr8a4OGKoGDOvBN
8HoOaE/AiV0NzD6935/CloLfxv9FJK11Mkb7me4U08DT1krkmswzpYtsFc6oJnrZyujCls0kM6rz
ck/unfPykiQ8jo1On9qd1faCSldluqzsKdY4jqepLtTc42im+0YkGXHA3Yug5Fk8T+3TcBoZshXv
FZ8riol9HtmGe4EfsqVu0LluqD5/hck7OmL0no46vBxGhfeMwf8g/X+tY27LHZYj1s9QTy8rjE/d
qp9mTDnxG3Jf5dWjJEkNTwPvRvUwtCJ/bIh3bg5nzN+5O5w/g0IQAb6uKqO7J5HdZr6j9DN2oTdL
9Jic5lviCnRbWtGja/PY5tUjPSOniW2QpauL4Eyy2Fo/Y1T02yw1yQ7na7zKFvI+2vTzYBdURrHx
ct7sqlQUprfp9ozwLufqGfWnvW8ks/Y+uXRXygmapuzgwHSKKen9ZXAIGlM7ITeF0SS8S3gPMusy
4j3lXHJ4dZtdRBd1ISRlrkY8oibVDaXnOBU4530mHJ8Xq2jVWOih5bUyKylnmRFTQwo4M/KzbIMD
gZfFlC0UI7pNLjDi7r1/DupY7VX82E+l096zvLU90yoeyLzeO2zWrKqtbyJm+YduFhmV0XemZ/Mg
5Y/yMitEqTvcl+bI4cVd3/CKcsmI7grKW2JI8/y2ZkYkm/kFi3hIuCybssud8yTh+oVdTEN/1530
VDhrRxM5O092wcEhvI24tE7O1Wl/ymIeX0XNOWp44huwHM6qu473mtUEwva4+uhngq41bV7jReCY
sS8cZ1Yzq2lgQYzW4QrlAeFad11HsKfXPQ55iM0Y7QiyuorTXX7bLLW75MTelslGPmsUzhReJzPP
EW4p9FNvKm2iRbNxFnU/c060ZZ2IztBCUSgi3YeLjPHK5e4uMZRH33QsubKinKOIN3elbwa15Qbc
1wxV2NdyYabJiXdeumu2JJ1BGxFrwjdLM172U2K5JimE7ptezNUb/GCvU5lr6/66cLhuRFtbhLfu
Wl4rDixtkRpSLHrMI5XbPfendNViHvvTbsmudJ/HxOgSIzzku7Dl7Ub2ONmiG7k21VNnTnPuUq54
IpFFg4V+XsNK+DwoBaWrrOTyzN9X81xEW/kUp5xdOHfapiqWpcS9K/uC7XqPw9ZORV0alcqVubaJ
ts0clWakrOiuIKYUmuksvmusOBX+LJuF17oB/kSfuZXw1/qJftlnPKmmNBWtWYoIrIOHh3pDYDWX
sn/uJyLbJnNtW4RWr3JU8cjjNFg01/IAGimMquYyb2wjNMu9NvOMMOPY1F3Rm4UkEkvfqQun4u66
SIUWcbWZY5N4XLvPRTcoqFmxSee1z50eFpLjZuqvu5mdzgjlucg3USSqubsOfIEJ+EClNDok6tq0
kag0o3ZMB3H8EF64ZjhTboKch1OZd7P2JAi5Nu1coc79i/K2M2bdzL0gSEgpjx3hbGlpOCVXz+19
8SgViyrn8rqu591VumhNonN9V9m8bbk07fI58ng7bR1RyJxtlepC39Xr8sZd+BqnN90pukJGZLiE
o1O8zZv/xTlDrvY2/gyDP8P8KLTJIa8eCuWvfbMc9kxtNDmbFU5pxHo/lSN6xbwCakQfueFfnPBw
G3hBCLz3AIIdvAvk7W3yXOoqZONspuLmfLiF3rXzzmkPfeFFvItKgfoM+sEf3ROGZX6JrlAugM4/
DC/BMWQCrZq3t1WcjGitXhQzLEVXSufZptrG/ixtnZzHmiLdYrXgoR5adnrpOzoxMNsnShMbtlaI
mkranKTdeWLb9axnMphamPRWpca89BS0Cqp22zpSLjKWFxZWOlV4yCMma2Vm5TJOrb5PGh5kxaZs
wWWEfWjoCVkiJfS3ca9kK9J0zFB8ugg0y86K4lJOK1Vo1Mt4jSpdhHEimQrrT8sosi3Y5VRyupms
1LxjyUWp0urMUQt5rYfxMvPT2ogCKvGcOOlcL4tVS2Nv2jkQyGyU3uh1MnfUbehE1ArV+8ppRBZX
oZVrUsbbiktJZCVZuUBRgKcK6ue0intLC/yUkzifSppdiSbPRapLnmiaEGwjrk+8GFQA2EtwB4zH
emFlOZYWCYoywVz9Sk5zycj1PjVw7j1WeRls5CYvuJegs0CzydqrM8LjXqvBUckpT1RpEbBupmb5
Tgu9QKAuslovczlRYwUekj3K5y62wafGbmvAlrO5E5aJoTpY4bLUkynJIma1KLYkOXC54iO6Lgu6
9kkfGxQ1EPgo2Xa50k01idw1eks2emmSUI64XdFwVteyxFGpFvOgwGbb+CdKIt3DIVJpEav9uSrv
HXhenrDoIU+IPVNTDeJZL2/9uly7khqJMtFUS/a0y8pTe5NEECjszuWhBiShLoCj5aTnvaadqb1z
htJc+AHeIObOpE49we1D1qqnfSopU+J0V62WXqYttFC2FXIjs2iL09aNz3zbOZe94sFnbcZ72MA9
qQKhFlfDz6QxceMxs/ck31IjxXDaHhsqkkDFgMxqCAmxXplqrykCxp0MIkeVGfm+InLf2bipeuHJ
/VqSUCWIDkgzeZH4iTSVQiLN8iQ3/bophBKggudVcxmnkUCsSUSbOsyS2kMHWx1J4Xmbyg827RZN
F+fg+IKIo2AqBVXHNafKIVBoJ/C2bYd3EBnKTQ0IdLYDLKLnYb/GXWqkqWNVzVlKUlGmLjxHYKRV
aJDOncaoMgbMkC1ZbXjQQ8eipBKKqxpNTM28D0XJshk50dIYIqjOa9qLOMlEGmQGiyqhYps3LeV+
PofJLRE1nrDxrVpLguaIB0C8YvXgu/u+Petr1VDa+oIVzUpX3DmjyCKpJ2jQ86LveAEUrW49bRnR
XFsqjkOmXhRtO1f1E+7YVDYZHYJGXikrW6pYxR266RXDT7pmrpbEDnmq1kYX42wua3E386NqVgQ2
SbmK22oZZ/mplDj2lCSOY7SBn4tEdfHCKXq8SMHz8VRhhcFq2Zl1db3AVUF4YLe2SNPYZBh5iy7x
LFpI8uLpD62T5UXo5cDZZL10p1nJTuyyjkUsqYXh4yLnpFNSs3FRsGxJEyyotvcDG0jr0yWPXcV1
FC8SLwqXT1dUVw+ef6rle7AIf9mrsSqog5GIMlKbTq6E3C1DcJ+tHtoLt5IPmSNLlizXnnniibDj
aNufFo0AuggUIJ0xo1gnOz3i3rSmAiijfSNf9DP5xk/NwsjX4bpd430Y8GJZBELTDf2klzj47uCm
OwPbz1atK9rHfIrNGhjCStmwG57sXMbRjdQCW3L3xYpY7bpC3N4kd9ESKDviasjla8BIu2bL4syd
EcMjnFLw81uaTmnBwdNH2IgILJRApdEQIy8E3aATPeAY6Glg5NoC6GztcDfkjM7xjhlA8BHh+Q0u
REdXGHwCMSgQRKH5XL1jJ+yBzbODV9+4vRH4BikFqUCwfswUU71sVnIl4o5LuogDYD0iKI1wo0/p
ZXIORN45Yby9pFM6RVtvSnNBIYjFQDSUx/C296exYHf9rd9zOs0KM5GBafMOYhOEPM0ol+UMZ5Cq
WPVSbheJswhrcKC6YP6GJkauTjW8bALTka2umbXMUoBdNaZSLDGZqz6oY+blUrcFWuc1B1+qIp4Q
XmQ8zUyv5Skb+LlkNtqJikUL6u0y8E3LyGxMj1muxGkDDgHiichj0WZGAWuYms5VWE5TQwVyumHw
5AqQ0NTn+bWcThVsxY1IOsECHqpCcrm6lRfMm8Mf6xjUK7hkc5VZLOOa0VzDGgdgX920RDxXZjKs
h7ZqK0tuhO/yqDY7iZcl90xvl8BqAbs8qLZQ8mV+l2QDPBkvWhMFvAU3vtW1RZBxyEK0+LSp561+
I23AhekbVV1oN1Jq1jPYFpE0hyWmDo+cM7ohD3UJ3s+ElKxMF3nt8hKLHjgjO6ebOOeFv2HeUntQ
TWnXX9pbyJ+KmzyCrP20PG9zA+7t3AL1vY5X6bx+gJwsLgQ5KJa30dbRvkoEUnh51Vx4rfA0oW/A
bAKzTGasEVoskovUys9cSLVKzm7AApS7CJI136ixqDIADdJNkV1kjkkMdRNcqEBVe0PGS8039dS0
jfyqptxpZik8/wKeF1Vr2R/SOKBQktmWnCJ+ngciyzjNptkFdnnnzEFN+Oq6PknwdZKImHHGVo5q
eIHpBwIWkUIiuQlyoa5wZtKlvWCQgTLIawApC74jCwwAKDaQfVkFl04/jTShBdOwWkp3JDa9UwfP
ql6o+jQDIrbRt11kop5H7bqd16ug4Iljwc4l3JZ4Ns2XVWC1i3IRrH3HAGYTPnS68K+RvgpXdjyD
3FazRQxkO54nd3nGbcjmuAvcxOH0GvZV14vW43Ul8oRLMxl8RnXnm2QWF5CZu7O45ZQZwXU4LTUB
ZAASsMZsL72UB9tyakdCaoxA4UXNJVfIMpeYaBhsEeFoZrPKICGPjX6tw66BFBXqAmZ4m0uQuIhW
Fe4OMvJ4EQTn9RRYnn7OdFFdJcBw2ikTyrwQ+Bpb8lS7CKdQzLmJEO8hfMzDtWcpFzHUFUy6WibY
7M+ayGxPMsSzk3AH+cxNaflzzxNkHYAbc4zU0MFxP7ged2bRhsD31tdkym5Bhx1kuiyeuYt6Wvfc
SUHrMDJ6U58nidFuHSy6XCBqxYmFNvZpmfFSVJDVpaIxIC0vT4utdJMt1bMK/nLNdnrCb915sbSh
kAI0YWe3pl5Bsi3a+szvLDbtwenPdUu/k83oEkJoeRK7HK9aK9k4m/y+V3hHIbsKPKFvJUUQoFsX
6V1lqGvwsORc2XgXwdKZEXnhKAvSmXbH5Y53aBYGq7Scp+hE25E1PUsuo4IDwYR/+iV2DBt2nTrL
HyA1cKGgks/xNS0W/RZSug1EGCiFQI7o3ZU6L2WuO6YLxkoNWomQiCgyUnsB6x4Z5Dpbxh5PiZlf
Y8VUFNgGbKOWIscWlaa1PXOlWYstwMl2LdAlCXaoXSVkLvsCktQaKgqVFa+hrNIkQBZWkFXihyK7
A1ahZ0ZSrsjOPZe4wji22E6e6mfYNbKQJxp3kJADTjzhmXnF87krG0rF25U384AR6Jtsk7sQkDaZ
JjBY5WOdG8octp1z1d9Hmyc3R0xnEd1CdaXxOb6NnBnQIt3sTqJpsgh2jrdQ8J0rCZ/tnGbt3TZA
vMJlny9Kl/vlkqUVMN41OP+qWzjB0m7OKww7XXrkdTZl1Ez8E/A/etdBCnYeLOqzznTv8ZWkG5AR
NOvwBioQyjXeQgGkVjjehvPeyna45D7wuZ1zC3EJnIGi7PXaqtb1Njn1Cq7el5ZTiOgKIcF0Q0NC
hwVouA+hDPyjA6mgwzVshhdteuEwYOEiUKc6xJbEgqCCwdvd+LclFcFWBl66a69t+0zyoBomyrkC
O9aXDTU3KrOvuH3rODwIeIzN9C67SG4Te0UuU+/UP2HpUldn6sy/GYinZHn7NuEk5LVn5JgHC3/b
K7MeAsUVnqUWmVaii7gLBZEZmpZzSE+rtRcYbj7NZKs6MNUoYw5u08k48nl1w85Qv7HP4hk17Zvq
UKY8BRZwXic8CrmSG2AozgaZ0QVFwj5JdkQ4p+kq6kWw1wKePSpWdZtCfeOxW0R7WdlFniggqeth
2etl08CW5uEZxDxvp4vupEZT1ZuXC8/sbkllZBfg1ZUI3KRwoDa2CZb5WZ0uIIooM3apQZky4voW
Ckp7xUIH+AtWp40zb6HODCXWdmr73M/MEAv7XIbq5VI9TaFY4lpuuIsOSg8s1owOKuVxsOv1ZYAt
yWSxpdCNw9P6pNbmNoTFDt0SKLeE5K7uESQniBPnutciIw8gQBEzKawETM+DxLYh4OkaWQRVboRA
gTIvh0TdpGkDQdeGshqWOVl3kKBfx7Gw17nyWOT3uWvkJ6BTBzGqFvbcOQCHibc5kISdEnPbESGw
hAUtzTw39UCkN34FHJeTgw0wxgs1gPSDVxdNwGEfu+f1qn6g982trfHAEf1ddoCsUS+MJBf2Y6FZ
LQSaBnLmBdSS1Sun5RCzUCzwlC76dWdEq2gaAbs0Go03mwBoRp6aMZkmkoVrI12WNc82ntkj3mGL
PKA5UERvmkfCWZJ1NoOCH7iXzHQ24U0896duK4q7KjUplDXPs2VSiLDhECm2bJptGFuiaXuoD2wD
u1JyRHTer911fK+fO9tyHfmc3Olz7zJf1bALbJ5dtp3VxY+4P+lUHocCUq/On8cJ93KrvadsmkKb
QodUhjsMNrpUGK0XKaJmjixI26FlLxNY5zZTnUUPWawL5waWjRPiZfv0AUbluo5KaYqKLjdL+PfC
eDV8+vTH0+89/fQkRhsHHHkQFOCUK7zUWw9nz7+d0D5d2N1J6JSzJvLdXYGw4aitYsDkCfdc8DNl
VhCDoVw2qQzrlSpOO41SDRt+GwGXZ4Kq/tZxWzDsqKhFlGLPUGmw83R3CW9chWfTS6jckghZtQQR
pKdI53acEaMM0oDLdRBB/UgG56Ellif7wKgkWlp2h8yCspwHOYJilK5CndN2HbP0yxscaK6ZVUVz
hiOXe1EcWpkMFXakA+EuobFlZLbfQiacnxWFwozEZnvZJRC4pNRwOsWgYe4YTh7KhqzT3GzCHIrm
sh1Zite6l55nqRkhQvIptjynzEWt2LmVqV4I1BNCYZIl5WkG7IgprqHrPuN560Cy1hJI14pmSSqI
62nQQyGFNUvXD3eSnfWiRtheu4Vyo5G+5j34B78K3HncQSWTSP5pmjQLltIlheBku9myVpCB+7AE
/ggMuUnsXejZt0QJikUpx1CsbyF99sH/Fb1qhYHVOEm+kGkyD5wl5NcnZYpCQyY9lMTlKDA7L4JM
pANSEZVk7jT6hRtRV/heZbk1WxTUWdlpe60FsTyvGwn6ZKV2Yvv7sMrzha3jA0lDSMtq1pp15/tT
ZHsQf6WpX5HwhjBIVuyg1kXPUolHfZmbkt2e9s4uimP1OqquCylBokXlTVz1UF5uDM+3zzP1EUtp
zhUnvKzdEOJqFrRQU9Mfs5gucdHmXJJsqJzE8AxRh82sJf9D2Zd0V4oz2/6Vu+6ct0SPJm9w+tZt
Ou30RCubKoQECNGLX/82Oi4fp6tuffdNtBShgGwOSBE7dgTrwUschL7Ts9Mm/a4d/WyhCf9zYiFg
JERDSZqv+NDzHQOWp7vpScdBsuuE0yy1kwD7jgZkGNLh2cx/mOchOnXN0qOsAAKdh4t6ouuIt5vA
pc4yEx5ZNNzbkQrwdObT7SQDtZQlbxe1d+ym50E7z33Jb1Bwve6pD7SxV89ti2DMXluI8E+S7KVb
YbMeEL8DT8viESF/ntzmEdGL2pAvLQleylHuOr2OuqUTwL3XOHXMRL9iV+aLLknxN4h/uqx5VuFw
4AUC4qqEi+qr9qnUTo7Dx4evPdAf9bhyM/YjiOAaZ313jBUc5qpABiFYKBp8o7n7UndAHGWABFab
DUs5mJPqu01aIWTwOFIoQmfxOsvzrVsX6f6Bh0gqKYOITnK9VW6GYKYhC0/H99TEXx0xIGyKa/jT
5Jushh9ixEmTlGxrKPCgot2HWXuova5EoqcPF4F40pHKF8LHlpITRMu8ydWKZ9O6LXyz1sZrd0mm
owUts+jQuzgA4vRLNwZ8G/vbHnGpaHuydB1yP+KYahraLp3sC+PiO6p5SqBPsVwnbbv3cl9u/abC
uehRuvR74BZO6pf7RgPRy5BBxBa59o2mi5p1K+Ij35Z21W1Cy/tsqJ9cbWaYzCQL07gL7rYPdGga
PG/DUxG0YpF5ESKZ2EQLr0HagrVLMSikk0mc7ioDCDZyNpWr7n381+Lp9MpdHcClDeugWfSyexYq
hz+SIxeDPbw4Uf3VTxCiuaX4FrcU6SvBzE1QFkuRJl/6QZymqFkxL5CbpCRbpRBLjz331qHjmJWQ
xrutkAd0iOo3Ec2iRR77S0mndBHI8VEkGpBCTr/rHJGr4sXT2OFE6vFboatWvTBjOy0DqW8qwAxt
y/7gUbDy++65UkIsGxOIRZQLsa4MEmskGA9Nf0ga75WPcGSr9huJjqlb3SCvsatijQegbf6gIxL3
RbMijYaDX56V8YHNFOl5+aCScF9o/QiO481Y1dt+iJBpa8mwL+r6V5UfqCHf07TAcVp2ziLJJrFw
mhxgU5x/k86mkcj+1iE/56r3AI/mcHgQ4phv3yNDzTLUcOwbrpdlD5zUd7xT2wEVqZ05Vk2Ghywp
4XiI7J7U6TLMw2Lna6R9R9UtJ0Uf01oUm7wzOFhltWuaad9G/YGJmhxV7ailIPnD2Lff+krohS4m
uCdeimAZPlFR9vfKcb6Pfbc23L9N+/KIL13dDiNN8Wt0zWISCCXdZpE48bjJGx4t0WqxWUSFV++Y
JFseIyYu07SBH5XHK0WLJzUOUFWA1eqhP+Y8fSLxuGpUv5RN6G71kOdIrQ5Af3tv22A3W0SJBNzR
+zfu5H3NexNts0B2iyk/hGE5fZ/C7Oimk7MXxL0vEvigeVs9DWOOIDpqH0cfCC4b4vsOz+nSBNjg
Pbr1g0auki5H3IRcaxogrOrjcNuwaiO1v2JZtfN9Z5tVAPr8nLrLzC33fl4d+yR7dPDv/5oBPJdK
vshYcpzEHN4iDjK39CWybQPZBz05EuqohecXgJCFj32qDrINrxDYx02NAJNFOPadTu2FQNwxZeWS
pCLbsLLvb+WoDr1I4lU0pD1+Erri0+BufOR1lgYAUJB5CA0j8z2QVCwHfGp1qSq5n4i7K1SyD0Tb
rRPHdRa8kxLgeLSKpnE1gLGxGrhZyslrlg3B7x+xaeNzxGXoJxAtmXDuTNAW+7AKxKpOSoTshdpo
FZdbMXh/DroHjJs3y+FL75BwnUTRUhuB0KHpzo3HM2R2+XoKyp1J2semSIBrtvWedckujzNgEHV4
PxQ4cqup22cjvZH4L1pmLD5VEXNWVYrDBkkrNLh71KbBG9OEz95YhUsii2+Skaeh5mYbRiESdfQ5
JimAvn7chP7Alhltin2fRi9BMgF1EM4KDV0kkjRlvHCDeIOfe9go13tp+zRcRBEwgWTGrEMvf5gc
58ir6bGWyEBgYw+DtVvhNS6C4UtSqnCZJu6vrujqcyCaLXD8asGDSm961j6kzV7l8Y/Iy8iqKaND
Wpg/hUr5Jon6ZMHwP6SCYN2NwNdcBx5bFnBvGTVmqUe81bH+GWuNky3CI8EbVqzasYlWcuMWUi+9
vnSXpec+MdKlp75DoBCAHaFY1y9zkT3KQnQbJGi6BYi7O6qRypY9KBDTJssZXY3IaJgBuEbaxmfP
h2eAje0ck9EsOnrPGL7/2ppp2mZlf9v7GyfxkJfnnb+d6jI4NMUQHOzskzjmyuy5QuCq5Y8MmaG1
6+vwMCT842B1SW3oOiPpaypYcbCD7vEGYMNy10UFr4253jfSKf/QROXPUJFmQyX1Vj1xyILotD2E
vAfCx1MEpS4CWZH45WrsnTVIVcA0c0RuadUe+jRV+wCoU5h3M4ibvw2dqe6dwo83E3WiQyNMXS68
UMUHj/vRZShL8E/ab9Qd44PzPmSgFwRTqPeiidpDPg+FN+Kvo7t2E4fkoRgSoGJ+WN4RNnjbvgvl
Kdcy2Nps9xst743pdKGW/VSVqbOUv327+F38v2iWObMSG/td3av6dxH3eLvpzKf7Tfgbue9/oO9d
vpz8Pyz+xu37jcn4F0nScvvmr7S9Z/P/xuz79FmPD8y++bo3Xl8U/R+K+nF8TME2gZ156BdqHzrD
oqNfgKoaNO6fW2PS//6vN2Yfqp58tMuwH5IBJeG//+uN1ueiK53voYUABbUddYNe/P9D6wNJEMyC
K69v5u+iMweqrH0PvbbRfuATry93RV26gwz/0L46hyXxn0aNCKziE926feQ9DYH2VsVU061dJdiF
L6teXfqX1TyXb6v/dK29lTX+p2td+j1LFV+lfaWPdkjyXFeLq0xHo4/xPHzSiXSCA3lROs0pKttx
lwZTfboOeUU/illQOEclsbFQ/zmtciTaIpz9zixqU5L1MPB460U6ePbi9pcs2+EWCemFy/laxbXY
yGkwr2EF56V16XOfYqumAi7ZgsQI6HI2saMxmh3tLKooO5YsjcDHmVesLJnrH3q8i9IQvO4xYN62
9oHxJ8MEFCF3Y71Bq2H3aGUedbeOYuQHSIdiZ0RQnsTE1SmfB87GeJmTKgCG8duCFe0QZbU6IaB3
4MTM0wr0zUGe7Fo+js4aEAF4YqlBGs2fkhvR1D3CDZbc8Hk2jQiuahqqVeVuVeM3XynRzl2bK7mV
DrDkserVTT8PzJEYYm0WYVUOSFEN8NcXQQGgq9IpPJS2vXHTdrpJKyd4dNHude31LN3UYx0+8rQa
zmnVwCUFyZNwEvYPUormgKwoGNHNQ0fy9gH/jn6H2ArZ7Flnh/ldWdBMgEY266LJS0E6+J8vsjfK
w37n10rth9Gfk2ZZZ45DIj8OVld58fhhwer6oHp6+80TH7m0fhe4Q35b+xl/ZMyBzxVE7rIOIv44
NgaA8NCMK+EN7VbL1j+CVd8dqnjod4mrs5twFNG6TCb14I2JvwwdyZ/hWZZI99P+WJWarJQ35ohe
GvHVzvL3WTM42UV3ncW+B7pczqO1m4Mp4MYlIGPOkKaw8lD24TYtKFiJrulW/cQ1XPeBP8ajLHdT
3etdOpLkoWp68D+cQvxCDLFuNS9eW2ZckLuc7By2HjulPjKyrDVso7ogXBQVS90FWm2ECzz0alPl
nrrhhqsbEtfqxsyDjocQCfW62tiFOjHcxXuDFYe3Ifih1c+4G8+a5a+eKAYO/o52DrOIA63nS6Bi
zsHv1CteT/yD3kUc7fU94gDXnwqk8ltfI6oK3KMoc5kCzlLt2h9AYLXKy7po3B9RVfBdXITZWnEn
WnaAwZJt6Px0WqTkZMz8m2KcE8txPn3t8yHH4Z2lYIAmaQu/OKwMYG5p7ugUjpcBjjeuyD5q0jFZ
KF1PWxbAdMzH5Rh4ZpvHKbK3DMltz9TFz2xId6PoxuewqW/iUm/lvFvYAbseO4bzPmLFwm4mVxk/
4C2bECfGtStObe8WZ14HcLLjcHpJGTlFjRchPTY94uTPnouEDmsSMnFSU12cM7DKL6Z9OZ1EUKjn
D0fh20n/kTSO9gKfThdKqIfS0Siw/Qk8Mp8+H1jjsVtkHY948oeMsnyfUSnAWKBZdXCqSB1a6UG2
08/yZ9MP8t+mn69tzCSXTgtIKvAn8tTp9EGHZrwtskw8qWHJiqZYMmXYOp9/Zju40RRgDyvkqczb
i77wFAcMMpsk8xWjU7O1tbte9n7FVR96UzrnRP9Xf4Yu67Muh/LRJDXIIb0a7jOvrk8IpcQqjNrq
eyr7Qzr66dcCbLZ9kAAOTeuk+t4f2yyV35sC+YM2U8kuymXz1XGKfSHkYpgQKaZTeedEbfhQ8O6c
mrh7MWHId6BzIRqI2+6l7DXI23XDb4uwQdIsjV3wtxGr09rw157Bpy8I0nx9mZhHuO938axvkpGv
STGxvc7C8nnqCMIg6Dsq4o1phYf0seSvbns7mDF+YaZ0dn1XB2urTvtg34oqe0ppAjpHMMkVG9Ls
1UeG7T88fcnMmP/o21B8ZBc7Htry+/Bw8Cj+/vRNAlQjNCzJfglX+ki84ugSRE6vAUEybTAefIaK
+Q/dlOAoV+aV5DRaOikIiVNj/AeeOs8GL+zGHQA/mZzJU+0TeSqq+m1mdU5S3MlyQgb6d721Hbto
BDIyX3tdFpG+q/0a/+P/cDurI43YVry7R62AWo9dN5xIW4QnWSdiXagpfWkjcRvPL3fIwjuNBt7P
1hR4+ptpP3kfTFWcx7+Ug0qGqnCfI7CjEA8iA1vzNg34wgmcqSrvkm7Y45XcDCIQyBdiRvJApou0
42+z31c/2zljthkBIlyuva6qpHEPXt0Fy6Sk5OSY6eNAK3cv/Kjef9JfbSWryMmKUahO7ViwXSYN
CPNXk+u1Vheq8tYb8nFnL7WLVv/5soKSB0d6w2pUcsOm3HzB4QkYPHHrl8i0SMu1yfAD8dh5kilH
dQGqUzJgHBkY4NWiDWn94GZFvXTC8skVo7j1OPGe3qWJpj7gTP3k9YW4dWdpXrOSh5Pqavm/um6a
/4T3u1z/vBR/gpXe165/3rx2ld7/ZmGZx3uJeHUh3AwVABXC0TEEc7iIg/RsdXZ2HcBFxUIK3kDk
jm92/2TMR8Z2//4mxyim+vgiI3aaP0eH+CRCI4I56Pn9RR555ni89p1fmSCP7VQn90ksxBm8wx6A
H95ouAQ/u9JP7uH6ZGf9rk+gb971/QRQXWnPWPsxzugHe6v30/hnzr5nNX2gbY7MOV5uF3ybv57a
y2zWkanRa5HNqVFA7jCcH2q7bAf7tNmZNUT3HtR9+MGci59vdrl54rJyqSdOVo6CU6zzmTfTU1Ck
Z6e4UD4QR+JnKyuSMsnvW1dcJDVb+Ay8lmws1DELX6c2XybMhMdct83t4A3gAWSy+KlDZJNYNL4W
cJPXV4so/MVCQMVJBDKFL0HyiuBkXeXK/w/egKXoK1tpNgfS6E6AHxHBLujv+HAt2qh++hWrzijk
PPzkl4OUaOggy6pRgjNHkcoFT8pzvlhByt0QVs6XKovUY2a+9wXYVo1IUVhTwyt8FytG8BcWA7us
0iyu72lqkJRyduGkvZMf5OmuqYh3CueZP+vszOquq6pizvZqZ2dDNjy45ZSdhhhlHHHgjZtW182t
nNK3wS6ojo4ICv/SWZMJh+zSLlRhPiJvNV+H74693cZaW0MqkcT49zcl+vubgqQZ4kN8bwYtbBDT
//6mpGGfOWTk/q+wbFGpkWXuqXsfoibDk2rltg3gHYJZ4bcZ6j5mE6vSJX6YPOt9MLLD4MbJZHAj
mzklxJtzYLrgxpsHq89EkK+pcYPlpwW7CuosIlsvW7cdddq9mrI4v0ECRKwyr3jRyHbvQxU2t83Y
Nbf+PJv1KojM7mIrRSBvQRU/9kEPMq2n6F0cZ8d6qPwnX5rkbl7TJPmw1sxSAIxT4bkEedTR+2ao
xNHOxGDeZvn77Lp6naVDLI7Sa+rtv/82KGL/2zaWoKxw/qIpoXM39E/FJTzmLBeG1L9kW06oS4or
ugH+65zzRN9VztjvrXRRxS4qqeqyM6vUB4Euv8iztV0XMgMNLa73pkycuRgz7JHVUx9uYxesbYbu
uatWDe2CVbVYCjU530KvfFBV7aYLACSmRcKqTv270Sv168CAW+dtSR4Jn8Y1SjvYWVdE7L2s1Psk
4v5Z4tAEcV/Uj36BMjfT8PR1viOXwLBxx4Cl8gF5+HoL7gvYTIMufuIzb1s9DuYl6wu2npx4OLh5
xO6sRV5Hww2SWAJA+PzMzo/nGHTkFNtndtBAqEOkozfXlauh8sC095HOWZaD39xTMJhygNGPgab8
0Rs6b5XRpNlY3btFO4Kx6Y7sQc/xYzjxcuMxIPnNLFpdlsfFRlP4frGNONN3uUSkdm8Nrc6hQqwm
VzT3duF6L2ScsEWVHrIRjdMeAg2CRJuUN106Ih6eZ7FXqJsK/POjC0brJ721sIvzldb0elE4X1nP
V77f1lpYvTXzsvFyW6v6dPnvt22o+g9ndvK3hx3VygE6NiVzc2ZUPH3a7dsoI8LIkuFbDOUK3yuL
1KKbNCJ0gjAdTdILJOkh6pC5i7AW00pNiAkXdvmToUg4SO0Xc2s0zvewlldze0sr2lsmFSqIkKva
ZKI1N1ngo3yxZXl3Ux2tZhp8cyOtOq4E26QDGZGsbEBtva4DtUV6Ps7ldnIzc3NZfruLCxRpUddF
uFbpuqqTDuxhp6tPrlC6WNmpHRonZ8ciXVuBDEF9+mB8NTPzCsfn3I+oVkQva9zOqi5T1mU4gGKf
bRgy8uemLM2mgs8OvmqvzlZnB6TjQWO302RAEoqgbA+cCf6muxpy2r7dwepoFVJ8F/EdB/+n4D/4
FPyjhpmSAOEX4n/sUKAmfTqL6CRCWrXOD9kg4QnsAlVRNcqAXdWNK3tGXM+SpKfjTfJqFVlZwdSe
Kabw9UpOSPVZe6uzsymbxpv+J3aS+a7zKXW51+/3v/yhmYj/jPEQyLFo7ot56OMHTgJ9d/EZZscB
IfhVkyaFvKvEKei85Yjf5V6iGOSROn26agIVbFMQnx5RWSWOkfY0KlWxOrpj+DhfEDDsA1YFxBUX
IMWTN025tb6NQ1GTjXdG7ayYFrpbebmrdmR2gzj7a9Ui79dVi7zbVTIbf7rWlaR8UsVQ7Kdq/JOB
VnTHCS8vg5P2v6ZKunursotdkvd74dV/Fm5T3uXEm1Yj9Xz8SwpVdhuBkt5+9hxFj1oV45nwVhsC
vkoTVuuwYelrEzvLmnH/ZZrYKk212rKx4yscLvyx1z5/dCXY0Wnr3FrVmI0KjmzFV0MocMZ1g7em
bVeC+JX1KG5S9FajXP42nmdVCKoq0JR8f10YJQU10JmW1uyqtzfp2rL/sACscFr4xIGzkbFgOva1
Broh4c0JlDsTJ/rZmnh8Mb0qN0j+o7SuqswL69Rt1IF9IDn/DxthjBzOb8ELUDESBARMgbnzsx99
wsC6gSU10dP4Y6yB9JNFOYJWEgVjeIafdq/CgqFcsg3+9HtOj5Mg/SNg22Yn4wL1RbNoh776EpWT
frCCl+G5QZtvtrEid8vwnIrw3kodEu6Pfcb+lLlG+XLvVDfAVoMLzmWMs1bD4BwthnXBqvKEgtPa
53J5tfMtikU7ttY0XDn5wTphBYWnLKucrKzfpX4XKRL5qzauNkh7hWc/V48W3LdDJYu7tK+rGysx
/ATr3I+j9SUbIOroaq9cA8YlvNFDIEB5tLMiGpMv2tQnsOlA7Z31gZHBgbYs+dIm1We9PxC4QwL8
2cElqEb7D1tbOGfFPoYyLlrhBRFab1A0kA6Ab/6+tSXaa1rTROpHY8AdKxmr923R3YjRSAMKBh/P
YP2hsmOeKVk2+6hubhDPNeHBGs9iMTBhFtR/yEkenykK1HYVpfzQOkNxjsUUreOyGB9xsoAElWXF
97gYj7KrUIBfo4I17qX3K565XyUJbzxggmeA+CUQrsQgrwSPRE/o5AFqkCnvylguaDxtu4J5qBLx
ZPaHV2YopDa8WE7z0XMdIp41p2Qerrq+rBbEBdks9igK2+HetQ8KBOeS1Ttkkf1nX3C1MlUQ7sPc
8Z/bKDkxj1YPXW6GB9GyI7ZA+bWKb+N4kif8VeTJzuyQTDX4PChKBb03d3dWV1OUgXheSraXsBmJ
py951bDtNdC2sflVtIG1jbvfba3KWkSodWJh36JVQWqO1wF8T3Ms8mJXFK0HjszMB7uuXuSYI2EF
XgkqyIbgdoqGVVcW+uzPklW1OHWOpB3PVsIe86bvFck2RpBhedVZE+RwXl1wmLYDMN76h/BJuR7a
Mdr7JUgaeWXSb4Vf+ktgl+aoTFE+zwxKq0eNt9obDroXkDn+zVcNsCg00b4FLyS6d4P2KZr1aDOC
bCUdGUrEUGGnPAO+zYLp0TXHfhyix9JX2VOrNhZ4ChpQByFY/CjgCX8X8tks7T+YpdlGC8rX//5K
oWPk314p7I3oH4n2ePAc0EX691dqRDV7RVFs/qPgeF/QgCo52cFJJrHRJkfd1rsu4K0BswNA+MWm
zHNywpsXvltY20+itQ+JKRd5gX9SrNtH7kzmIEAPvbODCckyCOCJXFVRBkKl0WAIak8FFzMwLeQm
Ik2ytDp/kChZ1lRvQJkbl9UI3o47avpFRw5ZRz54NVaspqDeyTbhCDuwKkyJfKBCSYEVO3w26LYn
wdlKkk/qSxpeLrSaIup3TIj4LqXZT0GK8lhEAJ27YGQLmwIzcwDySUdmnfzd7qpzQmSuL7m2T9d1
fmKO4YC6nMlJv3WykF+bHhwVF2yao2dSdo4m0q/yUJJvZEr3xO2iX7+byhinTzCbhrrvV9k4Dtuk
5ijxVz2/SeZBE8C5hPAlz3IQdUONSjC7auUhGW8QBgZ7p/ZATrM62of8pnbQG8Tnplx/uE47XrzN
E/AANOf5rT+1rxOq/b+KCG5aUAAcs2JdDcEWFLdybcXGyzP0LRjY9mKcM1S75X19tGLq6Jc45N1t
lNbuV46aM/TY/KNjaJOB3o/howGX8QzS/Ys9xawKubkj4tvsNlY0PqUyeAiMQp7TBmRugaqHygWW
dI3UrmGZXfU0AKVP8ZrDiNqPbpYc6MSw+7SdEQedBXs+orOLAHEO2cjm6M9DWlQNEoaYTUoq7HZ0
dVXZmTWzFla0A2ljVLYxF52dQGRaiLRLth6L/bVSWfYSKWUW2WSmsxxS9pWaWx732QthITtODJUo
VvQoyozxZaVib0XVlkeQvdiDqMU31kTfQeaOV2nExgNFj+WnlufHGuzHV6vPZr0XkH/Ux8DUD5mD
MnebDh0jKtdWtDlRmw21C9e06VXXTe2umsjeaYh/ZoSrDQ4/gqQ3xOtA30VG0M8IdQZotDPrUmAf
oPzN01p74jxle1Zp/ywoCoPSEXWdoEon5xFhOEpOB/0NwMG0zHjEjj2QyaeqY3jZM/0tkE6wFV7e
bpoJLS60h34SONkfk4DTy+XTbPbp8qJzVlYPVylYh5k4ZRok+yv9wVeoMxZF7KPqHfQHeALuLSrt
8TtAMmXcLsMJXmLSpfI27lBxy2JQpmc3gSPZiOIWp16DllncWR2+XYYMRvxEO/WbGSoF5IDIZ8Er
h94H5mECuKeWLi2dlfR8FGb4HQdfWLN5Ea1MQIXoI3wV5l/jyXBGDD46Xfie3dxjOCIuvg6BT25/
wjbjwil1D9bwa8UClLTA/zqSPkOFrw82K+p87TxiYXjs4wpFhaBJL9Go693ALl2GOqzA/0TlCJKf
eov+APkFiK5mMcGzubYhF1NRhcKlJl/bgCzq1duq6AuU++NVtfwFy2ews67pnuq4y/ZX/ZUKMfy1
aO0tJ+JqRkFdF1PzoFBDMpUSxaBiXMd9Mb14bo53KkN/ND+tzQsdwGmmwHjBNR0uZs4U9+didLyl
dXjgXZANC92Z6o9cg9VdPaFPGY2r8Sd36pN4vTPOKTDq3+9s3Stv7E+tL5JbOrY3Ni9ZZMO968jh
OahDvQ5E3p6oI+kJfWH42nFE8dL49U3WAODvLEBcpm36wHCWLtyq1bdBCN938MgBp7Z58RvwwFFS
hXzBLFozD1SmU+X25UIx1GQBISnurs9yatCgrBrJ4fIw+1E17vwCMa41sUM7P/g8Uk/doMjMTn67
/mpr73l5aZxQXe6HThioQZx4vUSQKh+ARLursQnpuqIhqoXmwSuy16kIzNFKbHDRskK+WMFew2Pm
7f2WNiDLwPyf7jOWkvwHFyv47GF5Eb6QFsdu4uNrzyE+6/y7h+UjE5+6tMpfs0wuol53d67vNA+y
9eShalDijjxT+2B1Vdy4S6nzbmtFuzChvvbTVaPj7oyirfMYRj164yyTkc6U3u46ARpe3Psk9dbw
HwDixn7bHO3AilBvVEi+g6zcHMs0HqsFvqHUHMk8WBMrBmWL6+z0evGHa+x9RlOjX+W/7Tf4Gtbf
9hsfjYFDOnc6nVHMT0GeHGVTMK6q15Z7xQEwJkoaApqewesqlhKx2ipswrJZWeU/LduFtgq/NU0w
dz1EXN7S2y5K+wcryLpuVh5L+NaKzti5Z4LyrAsmICX5A0R10KTrJNwZN0TXl3EMh5WgXbrydaVW
Q22inRbdc4ZIca0yDr7TNNHbMBjcGHCr/5yUgThYXTSjK8I4SF0yjT4ZkCYToPKZTaCCDX2FA0Mp
dGMpGQ3uEz6t7V+q8ADUkLm0z4ILTHX8Hpn9ZaTS4dFa1EGOfFeZq70VdRwlh2HGxazo+qgJ1zIb
tmiWg44Qwbhq4VzeRJUxN5NuAcu6nAzrtHPaJU+6Esz+ealxyCutkmBnaDqhj17Kd8qUPfoDje4D
j5t+NQELe0il6VfjPBOzDjWF3tmxUU4sXQqXIgPzIOd3IfeQZZqHRiMdZ/WIke+sNKHIFml/ekwi
GaMxS//N7rSNSqdNXzkFqq2G9Ni1Itrzkt23+dicLcMPBX9yz2mNoo75BLSDU7B7KePmbKWrhWUI
2qve72EtshTsdR8b5OJ6jNizwXMbfm7Zr09qK8a9x89A9qxwPWHscWLXWPfrerbYmQ7OfZPU0c18
tleJkCd0KecHhNngDolwOBMXfbXSJB8Bj6LwYSSh+NrxoEedmFbfddHe0Txgf0btj740KPVw3Gqt
QLj81bTuaxnR8lsqoxRNBLl/qDzgD57jx2eD2tGziMHXz8JG7UtX3ieyRPE0n3V2oUweIw6XGRT5
Ga8YU4HaIC9Fy1DvDckcUUuqaH/GU3CfpBytRf+a5Km4aMRfk3mpdeNbh/fyGJE8OTu86VAwXgOJ
7UKnRuQGJXVBeF3pFhUy5RBn95lAS5SKoGcG71qChopBiPpYIunG+lLYrOt7YW5zB3XH4PydrsdF
jP+NDdzj/0fZuXU3imtb+BcxBiBA8Or73Y5j51IvjEpVCgQIBEgI+PVnonRXsqv36TPOQzOsC066
YgtprTm/xecfT4quvco0tJbUgSpVs7y4Yf6LE3vqTTHQ/zoHuTHfi9odtQVZ1g1SbhRMBzMDTmC2
kE2TH7lS9ATumMA6TN2tFVbYo4SRvxc46O+b6WKan5emtteaFOn2s0sFuV4TiPTHJ6dp1Rr5gSVi
lSkQjJl36ZH4v4QW+H1OP1KQizygaKowAyayBo/ADHvTRPhvMxzUEuR962wdsiKakQ6ey6xoxp0D
K+mhyKWzUk6DDw/qcs9bP6bPNfV/9GArvQu4pmgE1eNsBBXOqpv+LbcgPXFVG4Nk6EEu11XNYwUb
WOS6wUPRhvVjlSm2tOH2WZlBwiQ9x1YEWxYGTVfilGDhIH67NU3LLvTeT3zEQ3QuBcJaxb3ISHEc
a1EuhA/58qpubb5kHNmjtEDyCXxrpJzMS9NpLvk0/PHKhrNiJkrkqj7nmCaW22Adej0QcHHqToDR
hu1Slr30VR+d45pHZxiBEdd2mQWvjxiWZkDnVb+JmwT2GA50VB4zLCthP7y4gOdGPX0WnRvvk160
ICjBzsi9bHwaS5Ce4MXOruaSWHcV1/HFQoz+Kv2y3ztD8+1znDReuNSidwHDxD2u3X4Pqz7DvopC
j7cuBobEUiK+S58HiyhwqwPTNj05zqDn+KTwH/9lhkhsZ6WF90Jwmr0mCBcTnMnuppX5yZfWNIaN
GTL008zKsZafrWlsCIL8nSPmvS8qlV0UJIYf37e6QI6kR+D4i3a7bLt97EHfGAt+GqRjPfkhfHbN
2N1iq+2uNkxsIB1aT17p94eaFM5MT7Myoek6q1OxNKNFlraLtBUQYwsoLowE3K2K4uJI9eUs1emu
Wjdx9tdvABQvX8skB8k2D8kB2Lyr4hTAgHJgxbKD/QwJ8LC9mgvSy/BKVv5Sxu3ZNzqfpkVCMWUS
uY5pr/zRWQx+te5cZJ7jJMMjLLBwlHXz8iJIV0I5bOlzlm5Nz2f359TU8fnFDBTc6aepNrWidSdg
JdkAVOgukVJoZxDjFu8ttHhOFb9THsLTGEh594sIDgdHjYdeOM4eaJ4eDsLGtWCdhyaKFGwXBWN3
txPawH8Ufun3epIdqxHgsYSTKx4+c7sg0c0EpqowBrpEi6tpZTF9cbo4/ghjuYgZzztVVzsz2CUy
WiBvCf/yFAFjJJDrjFF3Yd4N0MFhR12LAocVt6vOqTJEgIGGHuPGP9gwsp0b1KgBolCmb/juPXRO
ntw9ggeYcDkQHqyqj8DygU4jy3XbWOwnLQiYbHmhHuMxsdYqHUCsY0F3BU5UzcyUDLgtSPrsb4W2
8BfpUmj9XN79XykDI+6ovqifXIqF1UUBPdQzhJLtz91329htqjnRwN6WfMUTAGjJ9IB0pot5JdIC
zylmy2vDaLY1fWx6SuraxwDyAC14SsBhm06Vs/DIXUIP+eQajoGPQrlE5/zHq84t3I++/ver//88
7TYr6QNqZfKUPgTB8AsisGaOxaaZeFm+d6cspmnmXp99aZrRz8mf98oKnsI/Jn82k7bBDyosANt6
hx7CqqrO4ZBv+KTuMBfE68mcg1y+RgA2fSzGqDwHMFd7rl2/NTlgadAoywf4NNyNyHGITEMvx0YX
hKOs74KfeQxc2tD8DHJYmXnRZzvhYI0JRAuYW1+UL8mANcxKe2dtmmVPbxbcow+li2Qc1HknWLT5
CyuqFogkBauBaWbjOAuA0jzqrBueSPme8bF80UVZ7gnsnDge4a3hNGCLKrTbnRkdPGsepWUDwajd
Y3+M38C8mc1ZsjK/wUfTi25V2JUPKirra9v5J56k/tL3M7ad4CKLpqc+UhoivrBs0sjmNXvDUeuV
hRV5JHZGtgFz0lXrZ823kL5ZkqZvf9wYK+f5309TH+Tcr59/hKimSkWBi1pFrhcacdQXK8AIw3pt
RQF/CoBUGZ9Q/dNbtWkWDCtwIVSn4r0VkHifdvVDOmEpTcv0I7MGRvRnG24aRN4hA9to7fHtEGQ4
tKRexefUVc6MxmO7JZ3fX+s6EJcK4AZARYar6SqrvgPxpJQw0GOGGfDc6BHASwgGpy4Kc86hTce7
aZlLHzsC5i5EVTpIfpeZC98SHVu6rlQ8LvsMUknsmtJ5Y8vi4EOM8NwzqBJCPtyhpEu2dUazedp1
vpzkUOPcBQR4Yb7EH19581Vmslp7XrNPlO3OfKyz6ywa27OHpNfHReQe8D+FX3wZSKcp5g463WEm
lyJ4cwi4syIS8Md1iUJyKsrrvfz9qjEjpo1EbxjOUZ/tRy8iCL6niVZvn6QdXP442JrmZx8bZiNU
bAfTU2F9PX6egaWb1MiyxR5QNGW6gwPEeoJZ9puHSMLZtJQ8F14V3jkALw82TYG6xxxXpf3etgED
a3xlPcGkxNYBQq2thjr1CgNOOVmbs4cWf5A0t/1HK8OlTkGpj2D435s+LqJ1JfkAfpPo9hYwpnur
Grp9VLihAG3x77Z59TknnGabJs4xJ0BCYVBz+s3HqSTFaXyXxuJuZBRGOGFeeakCDqiKoDQfBE4v
CULJn/P8Cg6w1spGPO8c7+wwH9DkBlsCMjXNxZaJfy498TApendD4zM6k10OuFMXA5j3H9OyWgJl
Y9xx9hh7+7xt0rO5lH2Tn8LhYhqIBiLsjMjyU6XccVuOGgBFM0LZlHzyHIRtp1sjfJj2ocyOWHGy
aw9QflHp4mJaIsg58hdsWo2yq7nwAimuEf4qPC//7vNEis2pCOc87wBeaoafbdyRex6I0LQEy8g9
s8YvLeTcPlotd917nsdfxjqYohYIvfJFIoIRVunM3plXUvfjxyvTBx8mmdm6gEBfFfWO+qHYkcqJ
kW6jqgRZzLx2wPRY86woZxQ5721YD8O256o4uGEMP541xCel+bi0kPe8VnBvLzzwY+6lX9NZrJG3
6Dv2nuGA9MMvUaxA9BIOAAYbdcewi26bBhB4MDNg71AHDobNW5C2v+JAhi9lVEUzTzjgQ8AltohD
mJH+fUH9h3M3JFBU4TSERRWLKYb/kFeBSZ2Wum7pPZUxmC/To1cLVYOPlQElYZy8FpyqwraLnXn0
mlHO2r9Gbaf4a/TzXjPq+v1WuZV46P/L/ebtzA2pC4Wx3zTuAOpvD12LBLTzD0dAAAyExukOIJCP
qEyYRfrguUAn4ACo76KJm3kSBfru4RSqIHa1LPfseUw8jwCL7HoKOpFpIvRlL8MELGzTDBIKKX0t
6+MonerZ94EyG+pirXwZLROZBht4f+q137nBXY3+1ZxsBjmCzAzB82OmfX/TJna9TmRG71ZHrgxW
qU3ip96G9PXObqvy1bcgzUcFFOfokdJFyQ3XX0ZV0IHAGDyZKPfvqbwt/5pKu9j5mBpG/XOlBbgN
0qVHL4QtGWhJeKeySu1lhOIiAA4m4dFFCvZIpA7fXD5eA3wp32xSv9O0D17JBAiKeDw+w7UGS2QQ
dPeeTvDGyFWPRVYOi1rh1G1bsluGdeqdy9LqVhAGp6e4EaCjKU8eAu3RjQvOxy4KKd8Rq+q3gJLY
+7Cuq80QwAwYsYqtAXWgJ5H51jIIh/HiQhaMFKBW1xJAnEXGQnlrG5A2SrfUT1i4yEzx3nlh1Cqg
mtDWNzqOL/g/aX5gA3CkY03ffc1XnqrSXYKkzabW+N/pvLI4D9VQP5Sifusz4rw6iQfYROLUu7yF
EdIB4830817SdQNt26pPwDBKE3+TFmF60+rc48u9HaMBlHxYpeGUAhcQSa38h1ej0kKdq/ehBrBb
BUrcWQzmNrDoZC/rMjmGic+XBWAMz7kOnnQ0qncrz1ZK+d4qqDJ3MyBCPq9Irq68ismKKLvbU6hZ
sSAmYqWaVIAFAiZakRL+5tfjyhHgCucVKwDaFuEeiX/6cTHNANk47EF8EC+nAYc6upmZlzbP8NJM
+ngZTbcTOZb7nH15GzM5ZFLPqV0VW9cCj6/XdnOKbebuVFC6qwSqxRsEj6AsgVP1TtJXPabjjxIP
5nnfoMaIW4/lxsrA3PKsxL1YaYivXk3rtzZp5uaeMgx/KdcGgZeDZKTw0dv7BM5sy0HlFscBxb6K
GxuPxYzvsBo+MrP7mC5k2qWY/kaNj8nvrs9+ZCUfTQvMFpgiCtZ+vMf/2mfexPyEviteOIFMIGDg
S8JmktxUN9Uq4OHFtbL0ZroCX+5aJJPP9tQVRg2HgZLZazOY+SGHnAzRbdOM3AEBpmDtUTsDN6bv
lrDXnUgxynMgLfkoU7ZPihxxGacrNjUKUiwBWBteYJ3OZp0bteeaEPXoquTLNDVAacmjZwLu1EYg
7sQjDRWvi6ILh96Hds1cTJPnA/5+vo/KSEFALrFTJZeM7WDNRQDOdFna/0bsCEUOTN8IRMsCMoB6
aUaxyxAoLPxv6Q4cnP8z3RHCMBJC5YnUKr6cjmP/IcCpScnHKivdO/KfyC6ssNaKnR7DdYBA0kM9
PcjHKFrDtvlXaxr7bE1jZqacHuv9f8z8531mZju95++f8Ps+llvNWjflOIu7GPmBWGnkC6KD3XbQ
TIbBcDI95jJAFLW2sgIogv8caIMCpwAT+QxDbi+iptyluQ8nw5Rywxe8OvlNvDEtc/Fa5q+xUDRz
x09R0KeToZp3UTisUzBrxoCG8ACq6ExRnWPHSPbAygwplKnLvLIY8g8qGS08Mf4eQLimWZU8GU5Z
1ILcM7qXZNq1DrwWiyC3ashOSv8xdTJ7j/1DjgIj7luDwOWNOeH7KN303jidBrIydnZOnPsnzwPc
0C3A6AGXMFoivAL3lvSvVHDxmItynfOgeg5KIMl8hWCXafbQK2LV8uWq6UvxPIwum1vOLqiEOlng
my0QZHGhv6/AaHS0D2BxsxydFpLR1rK22ErIZcdhgl2DrfPdd1EqZMg7uUSoNbwr4V4Jkq0/eIec
QF/BEgJpULApAGFa/5cZCNdVCwlIzhpGngkoLBGldzk/4gwsQNCx+ROeZT9hFInfXfdVSdVeCjiL
vU1MAQRzPeEjF1j4F11Uzi5DpGQJ04X/YgtrBdwl/+FYYAWaGfjt7d1kOlvSAPmYVqCgEQB92IJP
kl/EiEFBbnBWdgVELtCcMgtcyA+JXJwCT8SG/tDbCeBsLdIC0gKTDxxWH+QOkKMSxzshbpq/NfD2
zjpIYZ9DUQN5pYv8NnTMWcT4n7kULJKrEtLxo59yEKwlpCwD69J93PvVpgqr8Ij4WbHKUIr0AX8x
QBkIEspDwoN2hT34eCT1AG+EW5FtYlvDS97jGSD6CEHguDn28B8AoIx+L27HBUl7TJsWrr7uv0yz
8xqEqWkFs4YS7yb9v6blOSzeefQLj/b82cM/ISAKzWsC3MGyCML0ILO6ORVOHgOgq9w3B+SRxA5+
MNuu5qPMIyijInfXyobhl3Xr57ziJx7kwQ9eFO+lpZsbrVGZ7N+XKuL/4SzAUhU5xJvqtIc2wIHe
H0uV7HOHFqoa7lDrRNfGewqJwsILXMbO78Cbzou8fuUsE7PAkurc6Zo89K4DtAb68zEHKlMvUvgw
5kT0+dYcREyTtf7XphkNKrmvmXiIxhBwUYfpVdr04lo0gMH3iHa8Ej4+MKPLjcKt8GkNSq74ToYi
fLZg8US9Dodvkc34JWVr7y27RTZCieFbSstrC2LQYzP1pxDjg9xGhm/doc7i6qxtxJLNib7KR3ul
xwpFwKYnq4kLIGPTH5kr/G1QUE+uQZoqZ7VPUHur6LCzhHEcybcQ9XA+osNUOwuopbsDzcoEGyS7
13Choh0nlT4kva8QZu+zPwfMlECgCApAwpgoo6Zf8rC/Sw8VUSZ1odEewuVeHKYuC6aBh1TQAoiJ
UC9gvrSPIZUg5tvTYci2BRAgrP8pGZyrbuL/omF9zeLQegFQwJ+jXoiDGmwFxfrvIBb3+3YWQzNm
bse/3MftgZ94vxrWXUcyJGflxXpDWV+eW9gKANMPypemYXIV0oCvraYtX1IavKrY0xdWj+wxgm3W
dA9RCZpb3gLxM91UDjj9eW4DQnZqy2dWbTyAxl6iSgR7pD2buWn21vAI/805m4BAZROfaObXt0RL
FBlxSLcw/UmZnCGqq29EDlPNKmdmF2BoS4ktOHbyB4jHv14++2wq9dKrGgD4pymfA6YJpahewrNE
F6VuByByefEQ1WW0xHbDxoOSdWuW8fqQ1MNEncXOhyMVvyf4gm5IphQYIdxZ2UkXQr48cpBns/5a
FKD0irBsUYCxQs0vx1EvdtrmM54N5LsbT0lNUb03ol0NeRyns9Ffhz60qDMyoDBhnjBUDamQVYip
RMkm9ki6scwAa/ewXZ0SQn0LlUmswI2fWlXIdjHWtwczhhTFxxiZTPG/x0yS6Z/3RTmQ150u3Q/3
QOShikRcRenGKDDhjSW7SqQwZ00eaZlQa+XpQkDqik+keozsZIttfPILTsVtGlfsFbEQBwtFn59Q
YYvsbKBtVjxz6WPYIC3LgGZ5z1DfMgRCoXFqFCtwS+saOiMqP2AzsOsT4JKSGvvN2i2G16pO9iwq
5LG1c7KmiOTNEPhMfkFyysGC/WWByFkhW/pMAbBc1KEaz4SKYTMSV2xJrLxVbhXpHqQUtirS1tmT
xmFHW9bFEqKv/Jno4gkcAPUO2cZK5V76fcjB7RDBkF5gjMBKU5fpJmk68kDTPMWx2PXfqP6GLTPs
BkVJ9JEZm0LQC72fEm56cimYAUhc/nrlOUMPvkE1zuzBDy6dlq+NiPqXLhyGFS09xBonIZZEPTpb
WdFtKHR9gK+JzW3psRdVAVdI8PHYmGY0NkfVJvraxFI+6Cp/dKdZUUWKDZcDoDRTE8E7RD6t9Efp
a3VCPgH/FABbLz5FUiNDDQUwZRDL/y22GlS3sICcOpsuWlK2aYp0jVwB2Rd5D8NFQqO1J1qsDHZh
LVpHqVse9MHMbjr9TSbiIcOnAxRgIPjyHCy/MhP7gXTJmxwdGPsT5t0niL1RlVj5DyzUT7H0yLOQ
zrhRvEyXphlFIJgCi1zuP0bxv6XLJDj9+8Mv+MezLyAEAWIXCn4nsv/h8AYyEBbpoLZuOipRYzEm
ZD7UY3e2Nc93rW7iFeyS1S2usC3xXE5/CugCE4kv8efcAb7G7ZCfsC3AdCbKm6hR/0dUJPiczm0Q
qcxbFzC4AkE4zZ3e2p/cJG0s3fmHUbscFST1RbGXiPi+N9LZgV+bf5Nt582ZzMqLlzfuBpXGvE1S
OdklgWt0HqBK1DcOR3aCTbm5qdPgk1c9hAcjhADutBIIn7MbBU7WndLNKYBXt1wjmzmtIGbsd2vI
xz/Hpvsg26D/B1YGGrA/D0pwnBAwDOyA4D8o0DH+JZOB8E3sQU5IbwS5ygVqhOXiufDjGTRT+RrK
p3Yf2hreTPOyURC3gXDb7j9GSg91XEwnsKPQtY1DiDIEPpSkwXg0wg2j7zCv/hB5/NHU2gdzc5SB
t4FZCmwg1XXYgHfhI3VcbDpDMKYdq6YHmQfdsgVa4w5UCeDw0z84FwfAGPyf5iZuMdxEJ/QmwZnf
3ASKL76WaUjutECFI784o+hd+lNpvQzdFt+SOgFsdYC6A+6+71QG40vkyHYOL4t/tYccttipSrDM
UIcN/kN7m9t5evSR/155o7Z2Ueo9pTECagVUIweE6KI99KHZyuKjvpXwxOFZqYf3qQQDqo69NxCY
QcDQZShTEPlLFjV/3YRAOPu4CcfW+vdNg0l9N0B1gSfPPm7Kpp80HZs+flLsWvpmxwBFA4JbrDsv
4ssSwk72NMrkOwr1OgdN8mw3igz89CnK2MbYy7Z9jyotU4SyJjbwnCBRf8QggZeaTefNuyhQX8SG
ftOynOBFdL/aSeculexXDeIpm9DP6NRdk6y6JF7+wimPgUeDV7dt3WdgDOOT6TIX04x4sULgPTv8
0e+14KQrrptlOVxzRYZ9OgEQkQGBmXh69XkxfXnSiU1eHrBChR3ObfZjmU+C4yJGWaMpgkwD6Gld
IJgPbhe4dzOKipj+oYkek6Zvt2DWk+d8jFZI0gWPdk/ThybVj8VkAqu8NtqA8xosrNElS0uBB1SJ
ptxoxN8X5lvrhEO5iYZQfTTNKA/ENnaGtS/kL386mvUQ6q8QxgnQhaaVOccagsZrXP0kA7UOLeDm
R7PBTVEKgNr18WPP64aBHBGdd7sFgtPYzuSgu2k7Az2tTaGuxlYNp8xkAVxBehBZylHWMPvaP+LU
15c+f5zm+4pHr557KAYo/LmExzZXKIprfiPGxRZb/3ChSWdvgtHHH4CnE1JdhkeZp9XdksnSnDOH
UoktR3x4rnNXPQ59KlDAjKDa4ZQojHNOZjz3ogMQxuS5zC7CdoYnyKluH/t2iJfIYiSWvcLemO54
rKxj2EkcLzNZv/gyvwBaq967TOwCXvqvOu8zCMUjdq5jhoJEVtuuGSqGXouyQN1WiC9+Snfl5e2v
El6H17JCuT6c2me/X1jWnz1fh0qoF4D7/jKnrCV9tWHuMykHiDmmHBFFuHX6OJUtUkYuc5KVGe1g
k6yr4S1EzZQBZ/UYf845rATyVDCaH5RfMbDXWvqqeLNsC+n84JVCKR8nHx8KbJKgbAvCVcF0dOey
u5kZDWc4sLLiLkVRr1VYsq1TqPqqpuCbmUEBnkDRwuEosKYBRwzeSDNdtA0zDSpVOovQSUFJzoMM
nRSVJgtFszvv2Ym4RX0xD58KLdwgLuZjPI19tiRJvrR+3xfH+CD++9M/suk/n/+TeBuZHweJun+y
kIhvtVYC4vFtjHaN5Wi1ZRwimyjyukVXZajsOMAYYV4lKsYByIPHaZG1KCumZRevVAnsD8wp8OEj
NrGvvR7VUFP7ltMc9RWwVK0BzM5WQVwiKjxpZY1qNpsYN7ICn6iGYY0BarQPsLI+US96KsPcPZuW
jWowpMxuOUPUxgnKeId1u1kkJfVf4bj+SaH8ehBRa53ysetR61K7pyGyasQg+odUdi3Mf+qnD1Lt
a4PIGrQL3fCcEYXaUE1xyYdEn6oMLnQWhtWpiWi8yRzdbhucTjnOkMtB1d1j79rjoWDqmzO63eNQ
l+4cVQkSgPeRVRB41v2Mgha1h6Bdz53M2tSxfBsacOC4xwX+PRKy0E7UfHfwbS9dQZ+9wYvXsAOX
66AW6iENxLGANvW1QLlSk1eyJbhEg67SC83qB22l2bafamzGJbwo5oLHJyR3VQ3c2uQTmnxV3S/t
4nmLDA2ro5e0igHaJHazD+kgz0iJ4VGq2LAkfl+vGhTYPDdYneY6rlEqUENRMINrG9QmldNrGNtn
Al3XdweCmVklQLKOqRA48Ayryg6fU7/s3sKQVaguhGIQ2aiyddDYqGtk+/o5CgKGUrxp9yOBHb5J
6qmuBbl1pRf98jvrAYfijUR2fjFQOBaG3J1LidpWmqfhOvdktK/6tt8EobWLx6pcOgNc7AUKx9mQ
Cz+PpepXHYReKzC+cQIv5dkVEKS1UNG9qVxfQiRb35FyQsyGRvMkTsMVcEEAVEMWY9x+mPC3LbAc
xg46/OLQJ2n2YC51bTt7K4cmberKLRQ5Zjz0l8KvnKOmAwT1Wrz0objUQSlukJnenCYqzoAo2ffK
cp6qxKEnNxPtcfCbC5Tt0KijviyOcO+ZrcqDzZJrBF/3NqEcRSoaVnkHCwHoaDmmAX/VAaLGQtnN
yjStITiHAsfDwO30SQUS5Qessnz1rAz1tGyV7t1IHaE7DCHoBUXM2GjSCK9qMJtykSZrPui/+s1g
jiAmwjXTFNMGbeybRaty0cXDHZmR8lwX2R27k/Y09Kg/j+2Ts9O67Z7sECs1tM58jSDJTzx3NcoJ
dOTY93TjF17K5gBqIaDnQVM9DdpDrB+6ntKdGPM35BgxQ4OQsI0YuGQfbQYiLkpuuMUs7stuKRBZ
fsI2Ri2hJcdjbWoGJIjmduSobQk+84pFYphriTIzSMWRcv/xknoKxyTsuFBWcOrNEzygQteap/qE
uirRrmyHC0D8/jnkco3TJ2rykp+VRoUkO5Nv2vO7yyhRiMCtwmbVsNexgXI1w0lnUFn7S3uPOqT6
3uZpdKjjEd5h1NZY9DnKJqoMSzoQfvHG1ozPBL7OF24pgXJ9eEU958Kx6O9NlxnsqpavtSbJ3DQh
buIny2neUJFnX7XUvzW53W11G6DU7dSkLEEdrDD/nlllcANbWF85il6imEhwExUcmyxBAYre7q3D
OF2gJvvrVZETVCtMg++fXZ/TPudGcBQjtYGf/vtOGrR7yFJ/1bEId33dZttQxREsoT3fMM9Jjpqx
dp02JEcZPWtYEUHq8xg2dBlxoD20Ti4Rnsybild8Dx6x3KX4+m8Uq8IDASl15Q72eO5rWS1jiD+u
asyBnva0fRPFQ9P4UB2EI38A1zrbdF7TbFGkXJ4HphjiXkXz6sbl0a7xTc8LaAucsv2WNYrModTj
F4K06wZCKnvTCZTUqisXdjtEUbdOgHfTvjU9MqaCY5Q4KArnL127Cd5DwR8d7CHmLaKCF01QtNXP
xC8PprIUa+Fr0uE31GleXfySqU0zyFOIr9I6d0O97n1oZWwaIrYQpO6z7bdvbsCzX2VwhEoTgAV8
mS8Bcs+vNCViXndOewXuRa1qFPA+hH2zjzLkBOPEai+wzKDebYtMQF3187Rqinc7xTELJXKKexB6
5Qr2wmo/jsQ/utCRLNJIOy+eHo6IgYRIVEYOluxVawf1d5aiCrcO7XqHMCW9lq1+h1kACyWy9jgR
t8EDb1W2JywByY93w4lH0/HF998y1DGCz0AOGyeVao0yStEdyKIHBc/XjwgyOZTy4MN1QAEISKYb
e9WUKCCD8AQSJJjBpo1zWFf8wdVtBR1Au0GpnGJLxyjYOiMKOuJvma8HWwbnyKujBdMTrqrPog2K
zgyHUkBf3rMovvme115o0+9yOFM10TOCGuGzpJeo2QYA3xoZZJQW8SHuMsXQA83qrZF+KYDNoRQJ
JaBWGG1VOFNgmt5suyuvdlwhZCr9vd90xZx4nd4q1GhcjqFTonASfUfWBYVCI3gVKpL+ZNOa6+cR
yvBZYs5cxGGHyA62HeuGdd/l5TVxdYR4pWp/BFEDmKdy3i2kLGqb0Xttozin4+Sv4dCIRVWS6MKn
Cwz2euZm+KDGgYXK6wgEOYuxoWKZxk10MROjKEAB0sxD7YvffSC7wbDhY2GZ3sVMK/w+uKAE2tTx
8WZF4KwTqBo6PT4PVpIuw0qURytBABD+QOyfO1Icoiz6hhI00ZERnK/T9nEkhM3d0QWwNoLLvYl3
NAqdo4DjYj6Crw3pCaD4UdG627IrBlQhwoVtyoGXKxyO2UbgpLDwAuU+A3f6nTR9/wv5uRFKZWxU
cNpurIKjGFVUoSYywsYzUSTjzkJBwdSz/Ice68jGHlCVrKgD546yZxR1cqwSkEbULaZO8QLNTLEY
Q9RmIrYYDmMM9QgnPl1lAUH9Fj+vViEKTR2qWqkOJCX1iFoWfGP6Pi9OG/49pQ1R0FlTyL+wGwGR
sG2fUeschfSox546QN0XHffJJY9SHFGhhYA7cI16VtC8Q2EPfQ9AkNqtNUodyqNuCI6AiFA9cuSZ
ZjBl91vT53CCAjqoljaDJemSEUbfkYtCFYS5jJPwmhDskplrf7dR3mkH5em48yxYJ2Yx2MlsmEIT
taWxEcxfrJYVr9pGKagOcqBJuBwiAJ7u4HHsAEAjKOrZoxpfAEemnzIkJBPODrboyy0bUT82FLa1
qOmIkqhpFF8Hqq9JkBzhjU5QYTmzEGDJ1Tp2muoB8TRYkq26hDFLwjYeYNcES21zD6ohO/aIayAU
Ipt7LqrwFOXeDZ+f4DYOsKfADv63Q5xOtJhPb1ONU9yi7pAANgZxM5DVbXyS4odpBGlqLyuq8wWl
zXjJgcaaEUf2kNqT8fLRB9rH2i1QLdI0/4e281qOG2mi9BMhAt7ctiWbbFpJ1OgGoZFm4L3H0++H
bA7B4ZidPzb2pgKVmVUAm22AzDzniIOnBThSFDhgWFQOKCyrVs4N8EKgNnpOddt16etRapTJHtpI
C5qvoWmpwxJzOeSbiPdVqvYHKPPhRbSgnETFpzxmmuefZeBt4F13QIcMuEXOVm3zA5DFj22lJHz8
+VrkDtZ51OYRchRemWurtpxHsbVucdKTZr4qYleHYAqoUocIi+aPsMGpOZwq1XRH1cl4UCdk1g1k
EB9Drvo4OVN6pfBoWenBDLxqWlII93Sw7npLNfmZpnPTK3XAJbH5Sw9K7Rz2PyejoNCKuMvBc0nc
llHinBq/4V5sOdIS6HMuRpnL0Dp3VHmnQ99F7Z60KSWKEmjfoKS/+EmYfENMYGFEUdovfN9r2zb2
g2d6UaK9Gdf+va3ypoiS7zxcUYDvapr3O4uflmUqw+DpdNVaHtkBgFq49NGxT/mwU4ZUfzCap8hs
QOqpNtQrPi8wlAgwJ6tenV77tj6ABtaUaFvO5APMxEp30awYjzJUIRg37ra6gxaor7a67dD+HfXq
ekxr8xI3aNodBT37Niks71DCPbzrHM08tShgbjw4rD9pod08Dc2wUSHB/WQ6PbpcqvK43Kj7XaO9
GHSs3pIg8C9Tq8xQbJuG+JDpZVzDtYsCBvpVyhEKppRabPEDva0C5YBhOPFZi3hiNsdHCyYNRKrS
+Wh5vnuT1MqXMC6SpwHIn9nVzadgmupPBd1IpdFqd2Wg1J88Y7C2PRzVfMMyRYXFP2o9qRm/9e+s
gqYqsEj+XR7bP7V5jl+CLK6vIzWkIuQFyYsN9npvDk10JV4QEXB3otBE9wpeZCZguU2UZ9U11Sd+
P2hjwTw6PUC8EO0vmwfNG0eZaRjsLePKMpp0B4uIDQQoaSBsonsMYLP9OSOVgH6Fq+7I6+OdVO1Y
Fvy8K4ljkWIJ4e+kTRTNSNbqXh8cS63s9pe1HU1n/NqT51uCucNDyHamM168SU/uz5zm6jKlTYsf
rGlUDxKcDyn1zdGEznA5rxok+b7uSIxd1o4o8DoUtI8SbPStvqtD1794U7vp4LfIqqvL2mig8NZT
EpI/IZnReabCmhwR47myHA8hKKjvD1k0l7duckP3SfQJxcleU4dPiub0n7J6/AIsyDsXZj5eVT1o
RMUYh/uuhYIu6j2Q6AqKfWJrte/VDJ/axdRDVnBnUmz21RKe25gnZhrNw5M7uMO9xOd1lMJ5kkdH
Nx+3mZMP3OJFzo726fQmCEAyA+P6kZOc+l6Wob6hy8O6z3wrvopG99S2c/aACtPnTk2CFwC2+gld
CxivvTF4qZO2PZBrnw7ipXmg2VIj9E7iLcz6OUOE7iGIXONL972pEMXWw0LdlYNVwxhi17sGIOax
iSlyomkBDZJXog6yjy3nj8N0OTS1rNK37wLeHZqZhr7cRPogsJ58UIVfbP68Z8+kjXfRlDN4tz36
aXGSmWIN5n0cTE8yi+ccCtR8+CGzmj8aPHKEkPNYhV/mGu4gd6RGJ7vG7WwcfDpTdrGtGPeTr74O
pnLtKENwv5q54S9PqR98lqDVnqL+ug8nKsUfHEUQI7qMiOlxDZYQ8hE868BjNrydzu95YLRqTfsM
wPsQDe30izvb/m5uaWqetFw9qzrpLnqndy5cLwC663AbLSooMlSLKIocpYbl8vHO+Q130D8Rm/Z2
lBaZtx97ACUfHBIs3qFD7Hj1AvZBfsUeGrIS5F4vuzaNu0mbmca9DpQsCZZpzk/Qhb0OMbcKp3QZ
5Gh1rHGr40PcfwhZt59piE82sv+6TqZrzHqm/xDyYat17T9e5T+ebb2CNeTD9k2wNOZ9cH8407rN
ejEftllD/rfX4x+3+fczyTK5Sq2fqkMXRk/rnyD2dfqPp/jHkNXx4YX437da/4wPW60v2P90tg9X
8D+t/ffX5R+3+vcrha+g5u7QKLbQWnBrFy0fQxn+Zf7ORSmKVXnqvq66zDszKS67XOaXBe+W/e0Z
xChbvV/1z1e0nnWNUak7z/vV836n/9fz8zDDo/dgxtydr2e87Ho5z3re99b/1/Nezvj+L5GzoyX5
YFVDf1jPul7VB9s6/Xih/7hEHO8ufd1CPOnyL/9gE8d/sP2HkP99K3rqu92Ewg/yx1Nz142hs6/p
iN/KNOwXDLyZN3Tu4KVHC5XTyvV3itsU+jFtEPVrao87ysUtgeMU0BNH88otqGtE0gs0m3biDvq9
aabemZ5fEHRi6mcvvak87gJLvdSP+mQ4cMD2fKzIelNmoPVykWu7iLmJrptIuoHZg9JTDq1xTpTt
KvSmO68LV9MqBef7RgzLcZN+96NGuTahfN7mWZYcqUmRj1Kz4omuzCuzyts72IPyJ4Xsy63ltQ/i
k6iKT+7Bsxfh7yVCwvQEKbGQZMtJQnRf5RYp59aUXSUgLQt6uMxY26wb/cez627/4Fi6TxL1b87s
TVAJ6f6vQW6Qgcvd4TzTiTVtbMgszjJHbDLcIjT86l4dKF2/htimQkgxElIMrzZZK4PEeW+7WFUS
HgoT8K5Wgmgx6pgqgBzKQJYQktJ1/i4ocd0z3ZfT8d0aOk//CH9nhVwxdbejoQ7Q9MHhj8qbfddr
kXMnRynaFX2fd+cPdm6Ioh33p7yHPiwY2/C2TwLoB/7YQyJkKHm8hdbI7o+rTY7C1OmvgEH+9sEu
m5SNe1OXs30Sp5gcpHszdRquK22w6JmkToiQk8VL5Gxzu/YudnGKXY7WgfY6+0ams5DeyaFLMcWv
49e1sqwxI38XGXWL5lmGonWe9ggSz7q3gV+vedhUGkkSRI0U3rW0UJO2s8dD7BXtwxCo7UOtlc7J
6d1PYlrt8El9srLW5VmDUBky2pEPthn022lZKbbLOWSn1SjncZ1gupxHHGo5f82KujkKTFeOIDZ6
fMXrfoDuQsLnlZuL73IsmF1B70ILS7dDu/Pg5Qyp4Z7U1jBSeM2ROj8plWJz7Ctq/afjVjNqdSvh
flv3402r6fYmaPps18TGK3Y6UTrPJbsBOnodjLKBrJNsvpjehXxEXos/iF3g2O9CDcUfZLkAsaEv
2ETw/COcRs7aNABKN6lr34RLUwQKkeq3rIDuZlHSWCNCW9MgDR6yrX79oeknyWg+P4jRWdRCwb9a
JEB2xVtvECQ9N7kdUDlaMoB8Up4iqqgQV/5BhAche4auXNtfSPNK4ZNe4lqqYZc4Wi2GPTQeDVxo
ZfO4MBQcoraOdyFU70hfOElOO0gWI9Xt1Y/lMNWPYtMWWweoG8khcrQHmYv7wz6jGt83nR9c93Yz
3Paq1d96AxXijcxjWOhvXP2u6Iox310cJJ/oBxid7tcQcRsK93oP/3JQ7tYdujx+3euDLVz28/W7
D2ZbjZSjoo+P3ZtK6LvflVcV0dqfUcYGK7T+nMjRv/wiXX5kBj9StwFNT1sQfvDjKlRMszR6GcCF
HfNFVE6G9O1oElG5dS7ufkguKz7YZcoTdH+k8/9rM3TuvCHxCWrKA8ScmZFyXofcb16nZtBuOtpE
bsUp9svaHjTONpjreb8uI6vu7/qy0rYXtlsTwCEwqAF2O9OIIpqAtWqvOM0vxtRlwanNneE2j3Me
TKMGQeo5ra4TI3XVp8Eid6CObr6VmHoJTASqMHl0RndU3chD3onJDfViy83oAD1Io6nZ1tNt+IpH
Z77iZ067B8yq38tRhg6oPkfdebXrSLfdZroFGQ+hnkpT7UYbS+vocNlA/DCuA2k9/hK6vneRAon1
xR2ZHlSVb2eT6GY55VgolGQ423oBYZ03t31jXs72zp6nFd0x6OINs349p1F1JE+tPntdBlGl4ts/
deQ8wi4bfnXbfNjWgPof/LfYyHDmD7GD87XmNGkFn3KgUQLoGti+Uq8hnZQHVwYERMPFXdkRGUk6
HV5tBcCqYqxQ2FlWXBbLPkO4JPWq0N00i6eGmEvbyY72GF5JyMcly95AayNY31kh3sKqdqnuOKN9
T896vncbiIb519k/7RCciJZU30M7htfDatL7qk7Q/kXM8GCBc/kksULX8udYtZ8tyjS0Pih6rWwc
jZ8kwQw0qB4AhkmYLm3EqgFRmHgFbSBex6XRQbyytuioQ6qeYXr11mefrUmdfFMvelLk68nAV/RP
rVPxVosSlXizAlWZ2qShqdFg+fW6jemnAHUopt7L0epYbeHipYNDO9oxaAWJk2GAjfniALvxc6bC
Nw8DRdR1gZziw05yigm2Exih2ViC13Ony0XRfdWcK9qaDMcs9/ZEO15kj/Ev4KCQg1F/CXgBKBZG
UA0PnfZLZWk0WZXT81QM4POUJKUSHmi/OLnqUPxU/XOQzioCiLxhl+Wya97m9fVIvve/7eqPOtwY
ioK+DzeP19bgWkfN70Fm05+1gRCrv430KHgJy/k6qMj2t248fyqqYjsuTF/g54o7vUM2KliiAC1y
72yjMSNeL9Er/hS2FK9sCSpvuBVvZKrvtsynnEIxe7ht8ZOSQkqFwSvooHe6JxXC8evODe0DYlf2
F2WO7uR3eI1Iafy8LiPHOoSNBemyCdfpsKlnqzrKffIcR8aN6eTbD/fKgCq5A59V1bix4lfvq008
UVO/80wjPz+by606BZ8ro2iek0W+0UhTWHTM5tSqgzLcvU0pigZnGebcuQYcXZ5tBT07NiquGs2N
nmTwaPAoE3rxZAa3hX6uzPbG6E0EYLIpG49ZN/R8ybJg5vP/5GRpu130t44F3GqIxLTqqWw75ywh
k+4Pd7Y7H9cFuj0nV3yDgqqXBUCZrW0Lffol5nLeObkviyK8bGLAV3gfThQ+5Soc2vCRbfetjcTK
QNd0uqO3aTiYy/az4pbbEVWEZyXdqTHCKUXXDM9TUOvbaED4VmwjHbe3dEX99BYCUzFVhQlVUKae
ncU00J1+SGqbu8hlWvLQ92RYX8Un4WYMjtTLgOy0qm+epsz/Be6Q4cYLguFm8ke60OVQBr7eFQVd
i7eAj1HVm0diZOoXbVBtZA5xbrTXrbm/7LnGZEU8+dt1texr1dPrdVy2kHmZOZ/UoQ6OH0LsRuUX
NfA+h1aNkkrnmSe3VyJ6B2eVQxnWufglUtwOVFmvkTK318iLS0IpSExbLYBnRIJkDzlaT4k2gWJs
//ZsEskzagiNHp2Jqt6M9w6Mebt41JK9THsvxNYb433vzs5mgIPi8MHhD+nPkHrL9Ud7MZ7CMtNu
6rxObeRU2GR0n/WpHO4CPWhpTsqcg8eT5SOk9vXGr+fhWqYyJJ37pJp9fCuzKo61x84adzkCQvfF
MvPMIHgEmLkuqWDhOHeddeVPzRxtva6FZcDLvmvAv6MtHC8zHxEd9jpZvpx4NMPh0EQZfUpVvaW9
Z3isHTV8BghAX6X/LIMR2y0dRJZ/Sheb29CoOs8K4i7LlGp9d58H+qkyvdcFek8Lg4WQoJiAomV7
Z+7hQV3i6b3Nb/vC+X2NBxpIe5eNut0SUPXVtA36cLqS6dyWHc1odrSVqeKmxlNefsmS9PVssCJV
pC9t59pI24Sum8IgaeMuumWQY8b8ZXGwg2K9OIstKiyaiNe5eW0AlIOrnwB/WSRRMpXBiOyYPpoi
2H1wrFO0W8xDaNn0CH4xNBednMkIkEpxKTaN8NhbND7u2qGZD1Thoa53o/BRjdxNPJXZX7yy1kSS
R2JTww2eZT3g/o/rJSKEbfUSsZ7h7fziXPegKRhyWprQPaj+D1YIh1dSI6G3sQHvnF2l3YPMCCAS
sIYfdRsHp3jpsd5IdGdHznYKjfFBhhYa0HPpN9Dat9NDbgPyyGI/O8o1wZmMJINV315mLmW0RrHG
TSIvx5tXri77G29KSuzd2m5ZOywvXa4m1hW16gCEUwr0JinrE+2CcEvRAPs0hts0Wgr+i6VQY+9k
j/nv4roE1X63Tys32q9rgqFIN1MfvO4jDth5/z/us557/L9fT9fP6tawYCirUsu4LRr92Me6dd36
Bvdbad8bt1PFNtx6pcZtahvxaQQCjCykcSumQbyXGAmvAOXstdYDS7IskUjZW6bKiHrErgogfGqT
atqLUdyXM0r4CAhpD/iq3kRulLx+S5cTfT6b0jSmKzQx9qjfReaWpIZ5iqrMonWb7/w24CcPiQnm
nny/i59czuTuy6ptr17va/wxuibLp9zxAQnu3S51D2PRGpD3/mFTFwf6dyBzav1iz2HeQSx5CUHB
/GuvW+W1rBeTLNB4++x4p0CLsqwXx9Bn7q2tT8ohzkbwHEN5S69EdTtrVnn7d1NxSMgETbNdz0Br
/++xslMaBd8dG0a02n4uFUPZypFJ08rlKF9sZaog/vfm/fc49GAVuoJJZrrp/gM3lkx12niVPKJh
drmPE5MMddgH72S4U1oLUt+Ati0LzpoTAD6jvmyaGT3Oo2nQwBw/G4vZz7rkNPEsvZWpVQG9hyNJ
oYF5Ll50jSQ8WSAIR5dg7ugve8zc0zzETvgcAFZ6YUj42Jrcx6BwYWfovR2L0nlqfBs1yXUKOOS6
DyA0OSqNd/EGkJU9xrZp3cJ5PT7M0KRYk9HdQII2PfgmQxMp0DpXkb5z+pIvrzG2k9vZfV0gq2Rw
jfSyVGayfrSSeO/QSrMr3Sol19lNx0KLjMcSoNW+K8mTmZaFpN5i8xWz3ZaF3VxCxDGxwQZmtvxU
6tNvXWBpJ1LDxiOkpic1DtWz1rVutC1eJrBij+3imrpWOWv2eNUajhchpJ1Np0TRf79EmoC16E43
i62cc72YNIC8OqYtpqSH/Ubsaeu12wqJj+Nlq/VixC0XGDvp5ULW7YoXzUuc6zzWAwgTeLAzlidL
N1L6K1r9wW0pPNJvVqM2zfTdyvOihNPzTSQs7JeYdYvVsdrWbVD7iTczn1O07scvpNBeAFQqn9pi
so5FZ5ZXbVann5QZzjIaH3/8OWCMELyoA9IyQgU0qeBkDIi8hAxQDW1jZ1fZ+6m5TCVYvBK8TsX7
YW1h057e0mO9HTrLOGcJ/UCj736lv1XzT4EG/zcgHli+6lKZSNPE5pncrnGW6GZsd0ltDDdF+3ta
WOYphOLpBiQp/6pKQacSZGhRQyKGFR3z8YaUkHinJUSOZKgbQFIXz8e5HbXGye5/IGlmg4te4mQ7
mZNE6oBCV6d4CuAfD5I+AwbNYMxaqFyNFQn7md+RbW9Vuft7mprZDd3AJanPKMtuGjqitonja1tZ
1Lipt4+6DlQcXbCKeUarGdT6MIEAXBTSlymsUdO9F/odIuTeq9dS+/pxhuv+DADvhafO4muXxfNG
KyL/petoR9L6Ynrxq8jaeG2Tv/gOsoNFEXjIAjTKRrHA7HYGiCbKBt5JQ532gtM249i/TDWheoCt
5t109Qqu7r+uTdMg2joDj+Ttgv40OtpjjDrSuFfwnLO9sJ1QPqOLfaJmeDME1V5sIy2X8+7iXpZk
faHt62UHE0DX3tP0eu/WSnkFfYq7T4Dt/qIn8ZcGiMGj2lf6/ZBV6Ubsedabu0yljdxbmnqBP3Nr
pn3156o98QI0SG9kyS+g25pNE3j+Hb2A81OptI9iD/SsOqS+aZEY4yRR0x46k3aiFp7Nl+ibEcbj
z2EO4N/na+2xL9v5CjmP6ko1s+CJx0F66O3c/hl901v4TyQSerPp0Y6hhXm9s4ZvEuQTmo47KCxS
MFBv8vNiBGqQ7qfJSc904zn3eaUoWyWw+DV7OwpyUqVii96OVu/lKB6Lc5dDjhUF9mPI3es170Xj
TgZA7OadFfuoNqIcuPngkOkU+49lmbnXErtGQFxOJsyi57RPgyfI/fJnrU7jva/S9l80AMdipSy3
Vu+kP9ox3s7mNH4LUBfbz3XyPqJZSiT/GiE8UWkcbbMoRE00UAB85FBtHmG3yfgUKWp474vOcug5
O0uFE+wiohzKw4mzai4H4BuUyLrx4Aztdt7iEK+Xunxo0vo8KWUNKGR5pnm3bNmbGvB409TndpHa
1XsSvkbllU8TjYnXg6voh3EulS9ksC4RBqCfTTZBPGTHQKJy6sPaot6DCvh3Ss/aDcy67RM8itMd
SjpXRs5lb9ViKg7WpA87iZXBUNPvUNhpNzKrumgGU9lfoQ7UPPBwue3nmrKkj5ibCOW2DXm4wiA7
Mjft9NnR851AoKFH5XEYfZCdoJxd3dE2rm2rZwCK2zTUeuU58qdpD418YYOUgRZXhtBW1ZNiLQO9
5hnfIhzSW2vqQAq6XzO+G6kULB4JXzDt/3SYB4hA1sBhwb1W0/gYLd/XkH1Z1HBSi8d6gAv5b7Pf
5odV0nOm7xZ1vwqtwMm5EvtH1U8JyWNjvEmn0NzMsHDsJFAc61ZyFCTNMX7b6kNY4t4rnpY10RHK
FT3etZm1a1s7f7DKlAdNM4mPtd6mu0aPeNJUU4DznYrOqFn/OpSZd9B7dYZbH31q0a4WW+v183ZU
xuZRHP9oU5e1IPyApq4xsiStm2HbTaO2k8LjShB9KVu+q2OGyPEc/GH4LFXLi/vCHf3X40t50zSQ
pLtwTndFZx/6ovvsRjvILzeWPqbnYer7cJ8oQD2d/C/TZEEZ5wMZurRvjzJ7C20XLHK9DG922VFm
YpeIt3ixm4viz1u8nFJCvW92BQFTubBWy1CUvr1v+nrerDY5Wvgzz3rhQWMrMZYLLyF4/dd1rTsA
CpLIIanQhhoSZ19UyfuYdccW4rUj1aif6GjZp6qy7i6vh0xhvQIWzQuw/kVU2S5hYnJzhyrA29LL
VDwfbGR8v/tBXW00fVD3Tcs3m7ALlI3xk4b6/j6gtZgeVm0jHARNUGW3pglPqETJIifoYV9YGAr+
uqhtkvNrqUSLNJS+zRy4W5lMiCIhz7xJSns8yzxA7+XQT5QSxaYsMe8DQV3v+bZyLqvFTU5Yo7JI
/o3eawPiofg3k8rbtZJPxoMMc9s7O2dogv1qq4HXUUJUg02WqyaPxUi1D4sSlgxkq+Fbrcl556MP
g+OifRXaiYEY9TcJeGfueu0AnW22Fdu6Bzk5+p4ax7nsIQ4717yzHnCruZyqezsfXUDpYZ7N4aOD
e44flF7763XzyuNjUJodbz5Pv4JBCUqYhVYNUsP60dALcNaOed/kqNAjDlk/LgFikgAZYue9SUKX
hTQrW5eFf95r3f7Pe01F+9WLYu3k6uHGsa3mSYZYK1C81/zuVailLSBF0mfPvO7UtH3q+8x76LNw
yVEhjjIE6Kv6KtGXOYkravG59hrtAMd5KHiU+Ri9nk9WqMv+YpvM0XsY2V9mXam9RFn4MiaR8zgO
3O5ViRFey1SgO97s3IBCa86C4cliL3iMtRuZSFAIMz1YRvNTtOB+xE60f0x6uqZqCzDYtkMLbqc1
fHJkhcSAQH491brVciqHJC6y21yM1hbho1+D81v2UEFe3Q6cJvOWypbq54dADWmyoE//Icz6u3pO
pxsxyVDC6nREFFuHzJEwMo9wycfEqVY33SSKU52q0YwdlISR3b6SR4lEfuLkUAY4HP1dq2naRh5T
xCaPJXK02tYVH2yygUnVb6O6RbcPAYDSMgRf2DvSMMCiznWtpjcXOjHgrq+EYcVU7y1LhyKzRy3v
oICfPNRLgXROyuwAzCA5VEs1dfVOgf5j1OigoaQXbcEpOXvpaF/b5GUq3pKS48W7tslLHFXa8LL2
g+Oy1eJNZt7JiPWR3QJFhEjPl7mEqcvXYPR3e8364nf6NxSG8ntxdq2+gSRP/1Rltfc06eFRzGGG
spwxgMMd9cj+MhZqc52rZbITrxU0yj7wYupoywl8tI8vJ7hsOTofTkAx8d0JIrdxD1CZ0vUKzKW9
tcJky5S0i0wzi4a+SdO3adKfIPB0bzt/inaNFUW/VgA5Zh3+U5TNzMOgFzakFkXyeVTqRwmggdKB
7CIw7teV6N2Fv1YaD8Geb35N58w6IO7C28qCtT4dM/hhIt52/dLssg5iyxFegd42P652L6qHQ0Wj
JHku1K4+LJWpIs2Uy1pwugggvW08PcURbyarC+py0y36FDLYRUeiSg7rmBasdhlWt9imOQh380Ai
SBwft7jsU9YUislC7wy9hkfxbRi6vjn1Ja1Lb6aAbqRbY4Rob/fHIZDDfm7exRRtNB6T1vu1D8bi
Dq5k/VwrB5lADY3Ms83t+MVeZUexi0WO2mXNkDT6mXub1RygkAinHUXWP236br/V/qdNAxSe+ryJ
XGerg5xaninkAcTyXfs4jsk3Ma3Dh+cPgMJfUbGin3ZZSX+ZfojikWzxMl1jnWW3Koy+XZ6AxHt5
numrYUeDk3sTG1lFSievn5sUAJ+qzIBRssqBR7hyPk02yHQIa35Hk839rPH9SQ5P82/nuK5vdING
SPSLjGde82ETKq36U2nvRbhqWWNV+usaX1P82yaIkOZOimmvDdN2ygqeislof2v5ft70kLjc100P
nYca8PQVZvO3xoH7Ab7IaZs2cDk6w1TsqKjE97Qej9e2OylH3WmKR1fzKp58wGEZHnTLC3nYFA0P
Y9/oXz8s0tpagW3VLB7bGt4Dd9Kda3PwpgzVCW4gwQfVziGxcuNLUo936eSmPxIjAUnJ3dsT/Jo1
GFMiQkU1vtRDfyf5s7+LeNvjHyMAsbnbHBTwzu2Sz/BSZA/S6NDtVapbX6ypqQGAhZ+koaIIVfs0
wrF1aXPISoNWT9QwDsYIe1UH3+6xNPJ+WxQmattLJ0ScR5dNZX27k00nuiVlU+mhANjpXDbttKnb
x4iW0FrMbYrqDA+BWuW3aBvwBILa1mUqIvXCG6thIncCw8pyuyP2xVTHan4rW7ztIyYUKrdOrGi8
zND32zQ9AryC5CO4nW09uW8WZbguDPMfXUjHVOt536ZZ9XcpD1qXCKtV+01Ik45Hp93BbmIAVG/5
VOgAmvuiTDUc6KJNkj9djRY82Og2Kjy6yGqKNtVGh/Nh+UEO7F0xzqTXpiy7z0q4REXXvKvikYaq
vzpqW+FZYnEEZNQuK5Le4128OIK4NG91Ax7i80iqKisatXl+ze8MhpMdRgrUIuC28/tJ/d4mL0hf
Zj/I9KnbyJvmO43+plsA7FCEvQbkfbSvU4V+PiV2j1PbHSy1dW7sybecHemS5JBDpEiXERrz4o4U
3bmJ+HugH0KAMQV6d53qgNjlL6PNem/Q/f/SjTB9rHa4cfZmmoQvfxNvL3Y98go6Gxu4yAroPdKk
5lO65CRlrrpBvaFsbKHQRu7CK7VxY9pZiwZqZbw0VF7qliQkyYG7sO7KjbBswrMCpZUC36FMTdv8
90WVZtKcl09nklQF9LfLoMBTSXsh+hnt/IdtccTIlKEIM9D2pNr7CXbjUnOr27iZpsdwGfLR2jdl
Abv7MpOBhn8zarjpXCxe1qn3HbVimUHpCB8HnX1o/AY3qyke6+xm6NVfxCSD3XnFtavq7WVlE9Xh
dV5bvyHR093A/YmMUTcmPWqXRbeFCN2ixjSU5NsXo3gkUo4u4TI3g+y3PFVV+mWS8ZZHJm1fzf2w
kV5LbQB9w305HplLjBzJAEsavAXJ7WqGvpcGzrLrXhfUDRLb1azeJ7qDlJHSeg7fyYrOK9fV/n6q
AncXJ8b0qelD8qiW96ir9HKFYwl7qK0pN+KcB1UFUInQunhd6J+uUGH2t+J1+ak525PzHWTx9MmC
C/oZOYCirutuW9TKfTXALSaRhQU6u5py9Vr20Ws+Oo01THvx6k03nDTwrrBhckX0ccQPsV6eZFuJ
oBMSwj6lepJZlENEySNndSu7kbPqILGvJmi0bAQ0TfTwLK3nMWwO9c8+YFYKHhE0UUhrXg28ka8N
aHTPoLL5aq6D8lMFOcZGHVBmK3jRfBI+AXJBzU4N4vGqC3IaLpacKo/T2jaKwgpWPKaZXoTGhm6G
5MyPEnwtpQnYRjGdXdzG2jb1sz8Fhg4iAH6VHdS8QtZ2KcEpSwnOX0pzKTkgrx/bOzGJ024gsFE9
czhIhDjsDiInWS+2dRPN6ujRzbo7sauNMiBJg2YWeH3ttu6q/KoM/Ud/Vkyov4TSKsh0iKw0OFJn
P/6R8VsOucriCRuPQ7RgkoONGO5GjHA3Ey6Hl1CoK/N911GWQm9553kvYdFO92sKYFJMYAF+pFxJ
4kAcUWOOKDs39Y4vWONBHKneUPMutBcIMtKTUxQ5X3yefjSzzrsrW3QNMitCUMGf561aO/FLO7jF
xpkz/3vlVnfDQEJ+M87fSh74eFWLFgRJX/2WmNkXa0jyb53Cvxb88vSZ54FsF+Zp89j1BQkB09LO
bjjOV1PgdKdK9QZkZvW/nLkYzfdntpYzK2F5V04FeZYi/UbR/v2Z+y75EpeZuo1zs7+fo/wAiRls
3LOpHM1iUr4bA+9zr0t0yLBrdw/Fv3cL5r8/UUfXjsYQqw8JhGZbp6nKr1bTvSxN26z/HWojKp1z
8l3RFPUl6J1kp/OhfwhSXzmC345PURI357GN573lzcUnJ/QhjA5N7VeENF4vQ+MyFD8Ifu0MkoAf
LmOavb9cRmS6xZ8uo+bG5mxwn7ztRj7P1YB8BUWI7BNUsMWj0fK1ssxMT2Wgly93pvxOTNxtNTuv
MbqjTGV5ONOrJNPWGC/LwXU7zXZZCjAAjDlEx85sRrveCK1nv9CyRx61aExorWf0BKznPliSMIgg
3YitDoKl63fhuoLk+JkOo+zR9l+XIwlGPTGyyCaYnXrbtebr0CxHCe3vttLTXbrM7Kifya2kBonT
xQM5D6o9mnqtwlK5E10HUyO7QAlkvoUNFg4l9YeYURdFKmaJEp0aicrnabotK/WR+xZ/G5UlfJjT
YNa3/cKgIoPe9j33x5BBR9A/Xq8OpBGIVt+ip7HeF61/hVxntzXIn11L8S5N4L6CYcKFDJU+a/HC
ee1dS+Ev02f0ZV3oZW3f318aB+YhDDe+P7jHItJqYycC5tpiRFPBPYpSuaify5F4dVjcNu3irVp6
Z7qhRUYckrD7OTQ+6cJSu8wmW/0kFLbiW2arb4lU3yL/vA7F3EtkadQGQDLawvzBmvZJC4eS3AJe
7gbFOEYlOiHLzaKUymW4RJutAcqX0vw6eJMy7aeSu98h/D+sXdeS3LqS/CJGkADta3s/3mheGJKO
RNB7AuTXb6I4mh7p6O6NjdgXBlEogGO6CaAqK9PdJbbBAVKIxzcAu1ZVFqQvY9xUKPWDnbhp0zgA
k0WdzXZ/1Axjfji+afvV32L2D2zfJN5hiL0ozdhOly5lqBaRfYxwG2zX3kj75V43AexAp8Uiy8Ul
srBwdZ1EpcXoqdcgCKOV4jk7UHbHK2+naWxf/vCSXqJzi4cMJ/g7A/+0nrtIXPixZ6/8QiDBqYVZ
JW/VXT3iX0ppjYHhzEbpNcUN7y6zTf4Alp21gfUGmilOfzIynNdIqYZlFrZzTKCISOvYQPalADRd
tEfq7TLnMIK24h4a7zbNQeYB0qInkWMOmpIjDgY8UpovclGmULDqxUM11jXodwBUqnksHkoQ94Os
xV9OCuyzy5oP0DQMQ29T2+57b4pjNQ0l09/Gaw/q9FBgt3agSYPagcbrKv2rtDOBuVfa9Qm/CtTd
dSrcdERzot5JN6kX2XE4C/CbX3vp20RN4bHPY//mTDPjrZae5LGIPbUs3MB4NKLxX3ejYu82+XH3
h5+RQJxctY3atkXKj0L5IN3RH1rgIO7HSo0PztDxY9WPGVQN8eFsQPfNcXr5ZKcPc/jLXybgAp2G
UrrmunI9BIhAYnKcWsGOI+vcFTTO+YJs146/NRFLYPWCxl27eTG5q05A8vmPDkvPn2HFXXU+h8SX
YYkbuuRl9oj6VQ+Ix18mugOvW7AEp3y2Lkkvk4xV0oI2xfVBgfa7dywAds/cb1czH6P4+oTcK9+f
4DnAbmnWuGDJIpGtacTV2TXyh0jme8MAyyaql5JFnatk00HlE1pyPtt3k1lfTJ3pNUQeHM0eEAOd
6cVK2963iDlBZqGGbqv2oI68tfcWasjmQSgv7lctxM1GawovkCPtFkYWVF+6CulIh+XimIdD9QI9
stnejFApgiCRva7Tpv5SYa9qWWV5z4sQbEX5CKSxtg96OCqgouvwGpKrD5HbP0PkolxBey99kCbC
LXRHNqlto7bR3f+Pn1EivFCY4JpWSljLgE+g29dvNGc7DWP3ajMxHkcTmGWyplluLZXEG6USHPoV
634CCXYAER4DBHmbpk2sLQldTB6/OFZp3qe5Sm/jlv1DZvLyY9/cFrY9vmovM/C2PAcepjTsB+w1
i6Pl4CWAfLzzQLZSiJVCkeMdd7jzkECoeeUBdb0lDxpgjwh3agHYB7LpAYML9tY5DuCzKAaIL12D
tVu8AC7d7MOhYWuhQ18e7E7nfLaXOBa9af+/2eWUQX22DhdCif6SFtLfpGwo12Uh8idQFvIddCmD
pQi7/EmKBkXLXuQtjADNZAoRlKhAj0nOFgefz5DLC3WmVTLdpyAhi7B1ktDZWuVRyR5ZL+M76XVy
N6SubyIM53aHCotltpBWFO5tvrWcth3+oQ6jBN3VMWeqO8zukO2D3gxEqICeqsHCMlXqYsdl/9Kt
XGXLF9NoOwhOqWxBzajqNcOkARlY3QtV0griCihloWauoGAWOfIBmengzu/dM5nx1wVDUQSQe5U2
mNKHCloOIZgd9XrW+BbaY7dJM5zvrsstoiPZuIgRIYEWwKdlmFbb6+IbqrUu6v3kQH2CFFjQOUHm
ZV6raSBDDDoGGdLJBrs7zpCW3Aw6y5b3qruPp3DT9SK6IVNv+tA7Fs0/1Eem66Cr7fdBnZrqo9XL
f8j//zoo7oEWA9sDfrS+9REn9dRNkESAelSt5PW3sYmORoLd5kMRduVjkYY/Lb3rqr0mXvjYTJ5B
J8jnpvt7k3qvzohYtedrU6aoOLOyqF4Fxj60dWWx4v50i1ZEdcbDX1vcK4qFzNz6HpAQtnRywe58
Zo0byEo3JxDBDQfZQiwn8Pz2BvFlvjIAmHiaaghpjGXdfPNrsW8t4G0XJeDc4CeAUGjOv0F5R7y6
zGPLFOm2ecrB0LSPXvE+pZwAWOql8z4lSspPET67cdfKV6NkA6gZcTeiBm8BnQP5WrR4Jt1Jbfur
X8kn0MQGICxdqi4XG9IGCxFWObseKC5qECevqdn0DYTCochJSmGkGVblzDt/2ElazEUAA4txmmAv
ePYLyAYvcGOHWH8WkOqYbz53/S8+JgA/h2GK+Sbqeb8Skxfu4yAYXz3IWfeyrJ5bq0zOGRiiFwq6
Hq/kFsepsQdHMHQ2bW9RsSHYJSkLtwLFiisUJtvrWFb4X1fZ1K94mUH3g9pjZ/egFbHttYKoEHRB
3WnNTW8LLNM/oTNGe+KtB+iqu6G7D/vVRPbJsWZ/orgnk6MBIwp2rKrRnuxkos7/av9jfnzGP/08
v89PP2dAiI6PuSVzNgGq2jaW4dr4QP66DCCyHVl/0xcpeN9r6SN1USTfGu6F6RrYdsR/mh4kI3rA
7MOnBEIviQdVmARv6X9PdbV8TDcPT0Dp66ocCuFaDcEuHf0paqtlYPnZhmykndCD+fQiM3PBBwZe
bCyl3I6sPVKj5owbk35mL5zW788eWOaf4pq/L8BJ9e42w8i0W9CV/RmsIe5T+stt6tS/ZvvdjYaX
YYR/sYtPP59wMIYC001XOdCk57V3F7exfQe0p0T9MD7opXnKOjBbkGdr827nutwHVyLDoUT7N1MM
qkPRgOuWfEbDcRdNCzQdQ45l9tFPAPuy8+kJ5mp2z2Q4nUAbcUveNK0K8N7ic3LIbNVBeUCt2KGR
7zLoYD6bFVISoRdGZ2qC6m/b5F38YECR7iEf+WrUNa5pxhmqntpyQc1psvgOZMzm3JspASCMKood
9dKUAoIbZ2rqKccMnHw0ZQF6nayPurMThaBFMQIEK8SSUdxEX9omB0wccnAniqX0UTVBEy+ONtS0
UiGPzIRm0VCL4jFC3ujBzuZQCjk0NSifr8PbtjaXgdevrY5DpTBKgjtVo1SNabXQSg6gnfA6AI37
AewP//aQfndsFJb6PzyAnEJYXKc8/jKHh/P7SsUc+vDYs+RsDSQOQiout3GdNO3+kBgbItKfbXM/
SPVBsl83YIF1CsPaOrWNrAQDqynyYPXJoyZSJnOTEDaEqRHSmU1XTM3HIELrkNeHiVrk+jGQoRzh
JCKUUiesvOmz9Aj5Qe8B0GDvwWPsGWVczRkksR4ky2t/jfi2WlNn5xnBeUTIqtOdZCqK7FJ6GQMr
LUansZOsUVLfbGi4b7YWTqLNt3m0HgQpjS3g/fEtmUx/wKYKxM9b+gnU4PdHAT3gBfXSHAw5uMJk
wx2ZZGWggkh66Y5+BKhr1weHuSYAIL9+IpD+QPXLuCdLZ+ZQfZq+hUk87CkA14IgdzvVfTUH8GTM
uwsW2jvqpA8ZsrEQfU/EHX3ARNqh7OP34W1eVSvhMtA3F6m/j7EOALvr77ugzh8dlhSPOfZJXKXq
Jqo5PuMOs5cOE+2OOoGQnnYcRAlLGvAxHO+rHCSuo7f23TK5cP5AoAmGRWgFSO8E9h3w3ac1ksqN
VPE30OB+dXvo+4BoJNjnAmqMXpZZbxhI/TRwrAx/5SQAzRQrw0zY3tEQfMuoxx3S4paGXrR3yAs7
i7Bqso0P1gIJGaTXPo052E4zZDAyrSSlpVy0Hcha9sn+uz9yhmcWNKLfo3RZAcKaAqmgI39/xAAr
L66WPEZC49rxKVjYUCTQk2DVLGK8w4ehBJeGDO+g4hXeuRayLNgeB9sBMrZ34AhAzN9F6Zf0gxN5
sDCxblX/dRodJ1lmgXA1ffiP0JNusnQ0O3CjpyRfmoOmdOoGmn36CfXAELztod4dDih60yc7vJdc
yPhF3Z6aDTNXAqywTzFOHti2/NuNlorBgYJ2kHd/dav1bARk/nDT55h5NrLTQ43ebq8Ppdn6AYzK
QyoBnIAw2bab0vQIXbDsmFuGvR2BQrgRsgSMvbT8hz5E6LpmTvmFxeJLLGT1o06gd5d6Siy4AgS6
EeWPPqi/jIYovuR1kUAaJ/UeRoYvc2WI7AYCFe9PqS31+SmuHSdr5MEa0B+/1dx8Z42B0rQ8ArNF
HDGfzNCGnGll/majQZqCw48sSGwE/jpD7O0BIjHlwUHKBsI8jv1Atqh97aQ93EsLy0HgQHa4mcCF
dfWH9BUgja2JXWpjNXfz5WXoJoiWlvatMyr3wPVm1QV2Y2OlY4I09tTeINmugHb93TiLx5ORa89k
bR9U6/v/lKl5MsFycr3xXGu2BL9ufvMpk2B8jrv6jfbItFumjfI4QGy+Dc092WXg3wjuA/uQTV/6
CLID1/AuhYG13WYQO7fdaEOVB6N8riIoVUAqwlrFyDNCci6ZLjxszSU5OMFz2tX2UhQoVm/aKFu2
kxltptixLwYQt/PFCpg4Ba29HvIQ4S3qIBcJuaVlgS/ZhmwD6v9WphNHEKbr25tBgi6kc1K1KYsW
f7+6NBCAbMcDNo3jK9hzPUhUOsah103GNnWgvJcK5DVHx4d6n9Da0VY+ecu+BYX/5BkFmLCqH9XI
jTd946fV+40Ffty0hSCIYyG7WFiZ9Vz7XbcSfWvfSAvaAmkT5wckDMDoEE7BumJQRUissFhmFch3
Ii1PV+i73gfaG0AetE0LSb9Emdb6P/uQI12SBGwnQntfJ6M7kX8tii7AcYuf6Mg5lGK6ZcZ0Ihmy
NGHjre6jEyb1NQyfFn04/ej738aBDwUs98p+ayDLsADxkXgQPPQ3ow+MjQSN4ZklQbzu69Z6Lo3+
a14qqJnH4MHDru476J75QulBBvs1COBbdUZBTwJmTcN8npSaB0FWdR7UlAhoAW5ihEN6jGvHWGaT
TJaIOaXHKFQgaaeeLkzG91vqmlITARQnnw5cIYFW6LLK0kAheGxBeB1aYPEpCMGgYeRtc2/YSbUs
q1a8jbm88RzUei0G+XVo/e4HSqZ+Ct/xn72Mg4fZV/ZN6pkpdJ9accBftjqnI2fr1va9B5a0L3EY
bSedP6KLLMcA2BqBunFqZxzp4tRRB4syUJ98PrqFL8YDtToTivPdGExbggSVCjrlQ4OI3owQ0vAh
ULL83da6YKAgUWpyJj/1MZZQRzQf+f3H+ZwGe3Q/7U7g30B5iukZq2uEZbDNR7CkA3OjgzSFDVBg
6bigKtPoaH2hQSG0ndZX25QEF8t4q3HsPsR+UOGUbBoKf8NoNTeVzN2bUeYJKnfjAOECECfF+kId
YLILF9wpxPaTN3bLq2bMhvPV2fE0sXdaPXxyg5B7vFZO3oAL/AUEMcG5LSuHLzrEA/YBD18qxsLL
2OLcsgL8fuNyMJDNLqi5mhZJHBp4u4z5CngiiBpc30+KZRXIrNf0YurIbo+9fSmyLl9J7Uw9YYYM
3MJsARBM2tn5j5cfzZ4zboFsEWXpmu3Q1fSIEStQl0m3JhEfXrvIKK3EBqoP2Aw9hDTwPvmJwSrF
ihyd2EJ5EK88vme2nG3zDHysdg1k2myxyKscchOWZd/G6VTvnLjL9gV3xpsJQpDQiEvqLwpyj54R
GT98We/cknlvnZerJQ3K3aTeycwC80jQjzccU86DctM90xvBLrodYkTuPCgEru02SMY1g0LfIteV
Cq6uVKBLpeolglbBmdvSAq5GH+3BtSFAf4XSAxAyvvvh1ATmkraqgTdHyGfxMdgsY7mFPhrkjZHO
uQFmWN3kqazPzIVCfctyF+I7oEAx42Y8lIF5Ry1Xm+gOvCXZrnd1eYIeSpNQR2FE6casAL/zwqZ4
nyXIsm7FekRSY8sP43Vh46CpUgZCwuujkFvCTwMEzY5mU2OyC5OkvbQgVVj7vozX9I0q9dfKjIsH
KLmxE7WaMOjORd2D9w99dAlqU65dIC7WSRm821C5eheWhj9/F1FVW5yrid+QP30VQR7friMh6/V1
Ihm2txyyxWeaB8Fh0G+MXoIgEyhVKs1/ZaXxz1Ym3q0zQLy7DcFaT/bWdbyl1Vjs2ESFemKJ2Haj
b33JpAUl66IZt+SWIoWeWTjYN9PADv9p2okZ1cKVoOGiafNQFgdOsMDG6PkOVYPhOnembkMsZNRM
EFv/1BS6SZRlZlOH62tvKBGUMIufEZaFpwGaQoc2xW9JTVsgWl66PgoRdG/iaI5IUQGXqJtmAuxh
q2n6qYmUQXxOqy6dm9EozXNUGT/mmZDxuCRR8ZVaUes4l6Ezn71pmp66ou1uDOiIUZ+wuLhtsuBC
fQrIxdtm5OAMwBPBqFHfYYO1C0Gw8hQbkwFM0bihvnxg1r0LwkAa1zt98zB28ZL6qimKH938Z4VP
3lYmwLr3YTE8yLxIQcuVDUdXkzsBNsx3CbMraOmAL2p2QTVNzR3njlpJkTFgAGNrQ83BAoa7SIML
tWhQgQ36AgGC4UhNmtLz+zsvTR5HTXuSDU16b+iobVEJe4sNxgC5G1HtFWr3L+SCpIy4QINifx3Q
5a25RSEAEBR6Err0edzOk0R5Pew5oMsLMEwESGVX7iKpA6CZK9s2FsxwBES22mBl91N4W2VleItq
yWwXQ95oYZJPzVBmV1T9hXrpQs7joQgi93Z2Shu8XBp8BuZ50wBMSaaTRrvroOuzCv0YKwGFbZAW
zgoFV8CQBJHJjg7+OB97gVzGQGtT+9Pqr+IxW/ceguBVZ26TPht2LqqFHiLh/COSKf9emAEyB175
lIMu7W8OaeM9BWNZzQ5YeIddNeLQpWfIcFi698Ajs4hdaNoXVlSdvczgL6zdTGEev1S1qi8qjoDT
1ua+kGKbAji+QTKKv1wHvTexW08QyZqm8jivjIoF+I7EokR5H+SRPl36EIA3MYxQ+UVHo9dWuoPM
u3fBgSfmKliRJWAM+5y0LLdhVkANz7EDyLpm7dppWfLU5tgKxl3U/VMiVmUw2/7ZIo1VeWPyxekQ
1MiAz8ZJu8fxENvvg1U1KLbTw0OI3czDJ99snpDyGNZJht1+o7EQrsZHtI2N5dLrL9TyTLApTF3a
Lq3RAr5D9/a+fO+NIpTL104JxJQe+jE+8FWxMQMwmMagsEYsAIXwg65RyThoVfAFeUDe3gdXFM4C
g8fMt14+Un8IbrcV48F0pIGZHthRccukHussHg+eLquoO7+4OPqOmpEb4nsaDidrgtY2WDjAz1iX
8kRu5DEZUbntepDF7gE+6pe+k9fIeI7GXBsQZkm5iC1T3lqDX12AfTGAZkXq1JVVic9npcVJf43g
URrcgRAQHOaZ/d1r/fZIi1PfxMEFMmjbTmClXzYsGjZg0mtW162eHuDKrDuSSYKmb2P6HCBphEfb
xFVvYVbtQbxj/LAc6wTh0ulLC2aBpYd6/xvwZhk7pzeHHcpLgdrUgzwHdYuJWe8nJcqbKbSLRToW
4pzpqtQ0BjxaQhJobn3YndYp2lUu80PBwaV4JZkBLBS6PkbvgV3VLA7UkeHjtS4zGzl+FkLJtTfH
cw2GtJf+ZyWt/iViKgJHLljRgjrgLy34vzaJJdWGnMDa+j6GubX9Yn23o2wn6yK+62suHljOAYzP
TNBXNUn8kLVlc8Ib5wt1TkJUZ1BUnwvlZic+ptkKyrgQWNTNoMcKuKBbuoRGgleY7hlVih4Pwp1a
qMddk3FwvgESl93Zo1dfMuBHF90QmK+iUcaqrFmxp2aKjAXUMeVTaukjGHC2CwFmmNcwqRWwFaa/
94SfHFF16i6xHVr0ads+T3kkzqYxBiDQBQwAQrLdyij96FDqpnZrtZsZ1eKMeCU00aIGyTCgsFag
shEHan64WXo2gMXAjUaggqn5hsoOMGxV5dfARUxdR8wTs5FAWvX+RQVFeUJFnLv68EBKAiUAiZRL
V3uEHSjlyQOaROXXqH6fgzwMKM6BiwgcyXghmfcdkmnrqUYNiCpr6x6l9NZ91gabBlHKG/LI44QD
cRCoBaJT4Nn1Enda4G0z7snZ5qjJbscGmCsMpRGNnhPhyGZtl3LKl5VrbNTgfGHQ1NqnoGNadJoZ
xpnC6khNiNTwJ6dv35uRGuNNjFLllapbd1cVEAyjs7qL33rXljJe0UGeeqlJp/Wrs93J8IigTrKg
rFZnd6AKTophEze+AZBy3h9am/tHE6itOTuWhqDkUsiw0gCyU+qsGVW8HYEBmme6DvhzTkSKoEq4
SgW2PSwD0E3kQ3obpFjR1OTd1WEBEzAER8X8t6tpSFxIIti5XEZd1idLT+TtKjG6dDO3q2jSnOUx
389tK8TiW5fFhaYocze9HVWP86EeDLzdPH+GEluQ1KlDFh/zSKYn7HbeL5OfAOzzZ1uU1XDMmyPZ
aUQXBhw0qiZRzfCLp8Hm0xBCMNhDLSUPDbYgm6M78O8vlwVAUesrDQjdIYyONCqQdiLOHyZndB5V
C5jMGN/0reE8koUb0x70Ef1tq00DN+tFUvXekTwKZCRWTQsltMZoXOyoUCrZ1uCQoqECUrIHFGMF
C2qiJNa6/Jcnebzub2NAXBpk4YM+c1ApPdX5sdOXWHG0+1HkwAxN+ZHuqLu0ewVyYq7A2/gxJiJ3
6ifPaqrA5/PnLfUbzVCvIaUVb+0sSlekG77PdXVYhc/JijWmPPcA4J+dLEtXmcn4UbnljzZM+5Ml
+/dLlNj9iWyuD349x86O1Dlpjx5sDYijfbhQj0IFHSidwauWG3fXNNU0eOJojvWX9qOy3EaagUyU
pqKL0YGiUntRi1xp4CS6eeCc0fo113X63+ci+8cTr3OxX0+kmVlR8CNqsfH6xMuoTlF5Swhe/6OJ
4w57Sjq8Vq692E58blIvEuIiY83Zdgx5VqwN91jaDh1LgNgh23zrA6CyTyzrQDa6FG6FemZ9QZkB
SEpfRIcTBHi7Wm98MgC/9xPjperq8lvB/RcfH4RvoIKeb4AnnW9+6zJD5T1DKuOguws98r9M8f/u
AwkwVHmBv3vt9I5zqpVrL4joIReZ2DTQqZ3ZIbgHZZeqMp1Lh1/5mfmP8cT4y98GhT5rZnaIfw9S
ScVfIm7HJ1mg+LLPDXVLly72MmhlLq+WCYG4WzfWG/JUaNFXU7NZFpW1tWKcUV1pjZ+GZv3SCOsy
nKccLHB1mEoHJfQTdEzvtg6FtU1DEMGSzUaGctF0XgFq0KJaD6ip34demz2PxrQtagZQq7abPA2u
dhmV73YPjG37Gvi6Z6fEGfLDfvX/3V7WqF+j7NWc+NLZK1BeQpN5nJNlNWhrT33QPF7zZ9nA6u3g
+Gp5zZ9JpDARhY39zTUp1tvRlyyy1ZFMs10syxAVZZRzm4wwPQlePV4f3eOFs61rMS6v0zTh8Hlq
6hitbJ6aJjJB5Xzbu2w5WagQbN0JgcEMkJRLVrnu0mjaHHUAKrzMPXhDjXvUtTzl2kZ+DQuhoAgE
yZZmmMfSBB+zSLD7oKBJT/pxwfZ0nulqus5Zx+kW6413pE7gwO4TJ+tPA8r4Vyr3sOPWG5l554GF
rxptpGa1yQfP9K7MRlB16SZtV5wiQq5NhumRbK4PggOAwm+oc3bT87pIhW+utoL9vE5rjP7naWlQ
YCCYlcg2xTkK2yCadgCjNXXSpfuYNmxxVBgr7KpUZzj7qsPOjvYzfgQcBDVpP0NN1x8kCpGQmrg2
qRe1bPi+pCc/wqlnQAXxNlTT16DDkSjyzOEEQnHs8ajtaSPd0SUOC0jEps2WhoZgWceyoYdQ+zpD
WILgnw/N/R/2eeZPDxmzIF54fiE3CHEMe+VFD8wezDcPQqxB6MTf8z4Zlo1K/AsEf7sTaDxQTjiW
wVerPpODA1XiZemBU75WVXUuoCOyog53y6Ex9Q3KzvXKrWV8DkSUX8QE7AFSW/F3lz0OlTV95ShK
X0HHttDb5nCLFDFiDy2EO7Hmjm+5abeLOOXRbVG49oU6cARAbYXuMFBiN3dUBviXQ4Y6ClUfPEuA
WtHRECjVynuyyc4Bym4cxvsakcENjwx5E2aC3ViNedfqTW2CVBK1ZGeIjQHGfCgCQ+Qx8jx2QFRl
T0Ut10IXakLd2TmA/HzuJH+y02VEaungxO7uT7ueFuzQxqG0ut0nf22nB6STIY4oyJk7/xiO6l3k
j005/3jXehtyAySyOE5Vtr1Oy4CpPye+XNZGq86ui4SOAib/ZgixXKPQLL5v0wCw3xKKDaoJiqVl
W9WL1zYo45NN9ub7QAFIWXwPUpAnFW7/s7eLVZrmHvRD75EMSnBKydplFfDwJ1JngHFn6TcV/4Ma
vfrJ7vtxLfBqPNVmUR4tZFc3k29jUwnygUWU+913zqKlMWX5T3BwP/fOaL8EhkJwH5H3i2uY5r60
Ubrv4Ux2lxT+sJSdab2N9rCXrpX9NL3p0I9B/QbQJgS6wH7o9e1CyGF6MFmRbEO7Tg+116Y3ti+i
lRUM8g1I+u1YpdkPcxSvfZaMz4NUI06fVnEKrN4+4Ztdrr3BK1+8HuFA7cq7aR97vjjWTewsqyjp
QYHttMfYt6aHrrUewNPhvEGjGWpOod2doB9W3YOm7RvZ8csgKjPU8lyAtu6uaQWA1LG/MgIU14EA
M7oYeRGfa0vgsM/58K1x1m4SF98BroFMlnZgrTtuUUMp1glLi1sUvxS3ZYgCLwQcKsTrnfzWgvaa
v6hy/MRTdkMm1HAZyEzLgIuFMspdZHTJRmrQB/7Vxh3zs3iBsLE8cL3uzR0hqgWmsLyllnDD8pwz
cb4Oykqs+qOIQeL5MVGBhPEKX6ZkYxBEBBvq94nJxxNWu8j95juRvU2aj7NK+/HY5YvC0ZRvM/Hb
fCUfunxqVyqaji2wrr3lHyBhs3BcsHiUGb/MmIUJ0hgIDiQbwjhEBWvPKNB4pk4yucI6Mz68+7dA
uCNNFjlHo/GdJdFR2GXzWsa2dc8QNDv9xT7UxWd7wrpXJ2vf/WsAgJbEXoHPzWsQJuxeRaimmiNZ
RTi07/yuSIKcPBfcoIRJoFK1HPwLXdOBeyK0b/GHKZ8GSDLtOpRwb7qRW68TXrxR74lvWMJAn9Km
xmnsnekGKtU+iDJQkKxHIqdbPik9si0RGIrcah5JDk6IIjAayYGouOkTiI57v0bSM00PEEUa6Qjf
fG0BPiIH7PRQexGt86ix74EQTzb4ZwQnmcbgG4Z49Y63vEJeQHCohfcm9Kg56FU5S79DumgzVt4U
oSZRrMHRZX1PbFQWAjGbPDuTKVcBk+ymlJGxHaahO7h1N56QZ4f4uFfW9zVe8yjPG4ov2EY8hinA
vQtxP/UNGMMqr9KqIvaX1jCL5d9+tqnn//rZosr89LPFhgGRXV37RaVbQrX5suWiO8zFWboJ1Hx3
oLKvlhn3qCNp95VMU7lAZBUUchSu8xuvXvMYjAGz0UXadu0rYSyQxi5wau28jYKY2VKoEH91MrZl
jDU6ck6TVvFS+lL0prdpI4ide5XacuUVBwOQkLN0e3WmO7r0SQmGstB1V9eOug6/xa0ZLvLGUxue
RHzve5W490dd0jaC6hfIkxNKPKsX8hhtzpDf5E+o/pFL6LFHB4VXCb+m9T/F+OdbcprgRCkAL4md
jVQCx36w0Y0I7jqejxqUMFvXGlbc8rZbWB2QgQNgQY+uA4i0nU6v5BaaoDl1qgoRuAFnjTjuukun
3YYItXx6+N/cFL752wJQRMhYef1Tk+dblHIjr4dv3oY5YtrmuimzaplAN+QlLWrzkDIXsuPGZH4x
HfVjTAL/FolmdQM2bVSsa39uBe6y7T1krvS0eV9syX9MvPdpS8SNd1OOynZQa4Nhd+MDM7ZEdjHe
09GWmpWZJPv54Kt7UbERf2oilhnvk9pEJrpGdalPwNUodoaFZQ3OOigC8+QQ2hWLxOBuUJ5x+/5E
qNMcow5xmmxi3QlFJqCXyEFUfYJAZ8g2UYWi8tJTckP9dDG8+GviVmyrCtajhgWXuIiGc9nWJUr5
MwcMMr6rFmSMy/bdh7t9v6zaFtlf7U0dvRcp8F9CaSGtkLyF1np/7mUIMCH0pZZdCYlGmQLNj9Q9
brHz6jZgfOsWPkKTakHGRvfQnQ+kzL6svZurvbIYqD/m3p6vrApAQ4WdgYNl/NjSFw1fIXHuUhvf
OboV/kPFswQKZ4ib0wU5qkwipPur3YFfqACvP1k+jaT2lMYWNMuXNNd1DISEEIrXF5Z7fG2rzM0u
oAfrNia4wC+VFfKz2T9ZGu5FFzLT3SQkX7rJWKxj7FQ8nEFC/zRF+ZJcUrKNQdFAv0fY6+sMTWw+
4XQiQNPn98XCgCrZIdAXuotSpyvApODCiPNcsCZrNzU24Lvay/FsKJ234458yGQ75a/RNOW1TT7U
LMvcsZfXHtfyypXlQlCykUgYySJ+vySIRjaol0c7U34NwqHox2zLqIfcncYrN0Nu/KQI5KcgZRrH
UPkRIE/vgGY/4ez4OZr5R3CTBvtO9GTExjNQ0PzMDPADSi5GKMWPybkeswLcS71xhyI0tqw7wRDj
yaIFGCOLf1SUrgFSLID9iCFc44TiR5/U38rI7V6bEXl7wxXmPTY8PrgnWxP/xzLdY9EawILToJrf
S9cuFld8H5wCf4tEjqf51uC9cbAa7KmKtEYlke6hiyuBzBpBi6dwGuxihqI90GF8AfDyDmKdzYM/
VcEJxYLNkuxGD/LFshH1TRry6TZwFPYveoAAVwAyRqVztFFf/OiXkNOVZvEUlVOzUGDkO9Hlfyj7
siU5dW3bX9mxny9xBQghTtxzHrLvqzKzGpdfiLLLpu8R3dffwaSWs9zsteI4HASSpgRJZQppzjnG
6FstObDxcKujompVNbdiY5UNSAhv0+pYCS97dJAFe6mkO2dG6SOvZVGKNH60ujp7hOcV6Y25upCh
l8UnZEnJOyqVYfnWpUU/DQK9OtCqxj5+h+OY2bihxUTUbqkYD9awQC4QX1OxljnCg3Bwr6jYB26F
3VgpF+Z4UXCFBltEN8w5tSISr+2KDPQW1CpFExzrGitUamWdUd7BZXCmRixdg1lu9WyTaJo5gG05
KgHIKHc1FgdwJSWRe8R3yz3Smdbmn8CX3W4MPbOGmVG4DRzwPZjg9QQbwwTKzOMZHTyoAuzcAIdb
8U92t27Ug0yo2634vx/qdslfhvrlDm7X+MWOGuyqVdtGv7o+RJY1qIRkMzq9HUD8YS0yM+9mEEqI
97cGOwAlfZElf3Wh8q1ZjiPeinT26wXiGhFJ3QbL4d8P4xc/boyuQncyVd6uSpWiLHg2E1w/DyrA
3m28iVsXKk4mdEpd8jx8hvJmsdXMILuvIQ1pIRR0SEfGTjrkvYUsEM3N571hvte1dBZGKw2iRsd+
/AUgN1pVq1JFwEr86Es9shDZcp1tHG/1AwN2e4gxE9FVbw096HVa0UanVPpYmSu/EcsoD5z5dMUf
A8NLBeA2OLxbunasUuySCz1cTENRZ1+9xHbr301DxUrPl36gFZOJozknEyREazBMqJ1QTO2mMztu
3s/+UEcmneR2jB82+tEh/XF2qxPjMLdRqeFWV4AldB5y/OJB7+Zc8sYGN5UPJnUqulbkXJQBCe02
Mu780aKAvNrGr61mTo0Fl84lg78lKVp2nDq1CkqBAPHA84UU0VRV6Z00zRNoUoq3fLBOmmD5G1f2
ybdxkqJGumF1sIMY3EwOc7d22T1SQjqloXtjLjo8AVP9rYosqD4phjugzGesx4YgtsJ7EOjxcxiE
9gkT0pJKdNAGsDnHZv3W9F6ESF+NjLzcKaq5FC5YDOzE25cxH/fzhXipf5xFof5eR2dNzMWL7/fx
jGWJ/TK1emumO9dIqehsWVZ0Bu+1OFT1sKcqiENE5xqJ+Hcu5jKo5nXenMya5uyDjOmerOhQl9Um
MrP2SKUuCKNzmWbPmZ2CSWMcmaq6CpwVQjO87a2uycxyLkMWrcmEGmKVAHSRAcRDdTSmX0BO1Kt5
tLhd1bOVuY46MFDfxvPM2Njaeod8LV3ihsNskHsu6jN1o4+EvIgCSqX5h9H1AjS84XQLt48QYUfZ
gv3rdKtK3fK+c2z/cLszZbvBTAdNIjCpeGBkW4nSnWmasD98qsJwkUZqgK6KTOjgDOAAqfRKnz4V
DWo3DkT3kkTNb5dldSo3WoG89dsnbcpG2zHZfro9ODhIwfuv4u3t7rrUcu4y74XGmv6GTpePXtf+
bioOOd+BYaMdwTTt1jYgkqBlSfcaVvWDESfRQwjJxp3NGDJ0x3ro2ZlaVp8GrMOR/CmrVQ0qo61M
cv6oQHRHRkwY+rwWrDwGpqUtNCtLZgoCfNem05/auk+P7VgSuTOskCsC5uTC0a+l6Mp7CdKrWkb6
laoaHdReXuIFe6rrGi/fJEHG5lMHy/Cunb5yldLBxIkUPayrm3BLg4MTN9rBK6LPqEgdHHxZNKF3
Z6pqBrgS464p1zQ40CbJITTTb9RIt6sF+h4hXO9uunpttsg2C8SSBpN21J4Yz09kTwcnDF+zyNYP
VOqwPFy7ttGATgQfaNA674xMlQU1UlUGicwZL91uR8VoyM2NHcBZRyZ0Cy2QcWy4UoVmQ+PFKQa2
oRsArQfbearDVhJ7qjZ4ZoHZnAduq/t8aN/c1nE+Qdq9X0IRsN94HYq+0hYg3UKOZug4h7xMoMAH
BPUn8BRyUOIm9T5vAqSuGeepuoECnyoK8IXARzN/33GDQm0z5endcvMjhD72TZrPPiTqmWEFMXHd
vGi47dxznyl+7bH0i6pU9pAjyLZRFSR+4KV1HkYDCm1jDfiFV581ODm/hBYSIKOWf4/M+K6Oe+NF
hXUPPVAjPQszaNayMLqdW4gIfoqIgTWQdw9RD2XcFAKdX8fu0Cjl3wN0txM4g/EVdVeuGeOrETNA
EkYceSA1MFvoEcBnsd89QaMCXM6ov5m1I/o8dmyEEeFQm8wEsPdkBnTE+2j9aHYbLQi/ukR0AMnj
HjTfgHdos6R/S2wf2aWO8QzZ4QJJiXqyqbo6eioafrBz3f8CPE88z5EefVK2wY6Z3iO0ZvbBlx89
2xhiFNQzEx7Stk2TLbQwRIDIS+MnOks9EU1n7R/q/mTnMZ1h3szjD3E2TZj9Hsxgmw9RvSnGZvVX
zRrElsJrU6uNKNnS0grATH7E6MiYRomLakP1XRjP0gGB3VPe5PlagH7g2Ujyic9KxFJfRqYst8hC
gjhvnE18VlhLoz6sQaBtONrTaC/hJwNKDWkKVp+BR9nIW2M55s7PfeGAB7vwo/9QbuehmrmBcvdO
BNkRpMpE2SkZLARc9HZBDYgTZqcAGoLmIhy6BXKo3P3NzO0tf9V7sT3vONCcLRI19ippmge/NdIl
WMq61VQcQMTGRYlbMuzmQbX6AALX+ECNdGhtEIYB1HWmEo3WRfr7aFxv30fzTM1bNSqt4fGSRjQj
zizIDx1aqZcnKlUsrjahk5RzKtIBTl4Qc3rViRcOEjZHiwoEYnM+SolQ3R/GmCzGDj+P8aermAW0
X/MG3JN+z/OrFul74mZwoU66iYC1WnbjjwIafcHoi27vCoh2X3k77BnEX5eYHO29X3n+vJYDP1RR
Zj4x0KVPtHUqzXZgocwXHrLmPpGZGxf8oDNvLY2sAahefKFfTFVBuKKAz+JcM1bva6+RC+ZFwReV
HLPCdD43EWhXh3oIdiyJ0+vYkdrLKIOGjoF0ITOIxDaKMY6oDPHmweHj+3X7BdHSdt5wx7+PpK5D
zHUAy6iZDRBRjt5tLSiyKMgxpgsdwdMGDL3g/uBs0dGZia1qmyoJdwHOptbxzPRfrbqDirsETGg8
gBRTeesKCb1rq+YIyirMRDWWEeD3t4e1g3nmXNgIrY98adMfw6/7RSXgdKW/Zew34RnKcqMG173l
MOtzDK5diCm2n42hY3MVhS209Lx2U4tG2zBEOu9aQMLniMsNL0XXHYhD20nB3hlk7WdWxJCDBP5C
a8PkIQX0HtBtnHllDtlQTMkPWqje626tdJYyVi3btAQzEMdECYhGsqNbdkUcH0RRvk53PH4UkYPs
iywSX22gWBA+Okl+yDLNeQhB+LTDjDL+Ctv+81gfM7wtDN/nO2GDKuXn+gGBjFmmV8UG0193xIK/
Ow6WaKEPzbN1ZOTBrGBd2M+oxfaDYVYXlr/O2h66Zhp0EKQzOrXG4q3OjuJ+g9y28tyMhwrE+ohe
oI6K1HCryyq7WhWu0cwpy43y3bAHPttcuFvKb7vVa3Y4rBlyh2cx0bTelK0cszwjtlYtU4XZw9N0
4y6NLG0ZjGee6N/PqO5PrUgsBX0OciXXIb49O4nQwaoa7PyxLNM3E17Gt6CoVnDEtZ/1xI0WyJ/q
T0pKePb0rFqlsS3mRjpoM1cm+kESIwI5iqlswSOHdY63oyo62KMXmc4QpoCWaz5AiBbJq6vQVkAr
j4A7SuKiOhAAQP/GFEc4crKTM06/qTJejKFmm5BbmJJzrYu2nGl4SxQRNNCbyuMQ09HDNxe/CmkI
6zV3/HChW1ZyciIm9/6QVctOpQpYb+DFoeb5xqvke5819YP0g3rtulmy9RILSmnjYGQxmFBcDyrr
Fa79cOHaQ7qwmew3oBCkHHU6OGlaLF3bMpZUbAHeu4h3A25aa5EkSBfv6+uQuoD2R0GyRUwDAEMo
PJyhDPJeV9hHzQ23qS+Wf9KscE28asfGYQzF26nPFkhZbLUrvGt4Cm3g5QvC/kcIXW0Q6zXwCoPK
E4gUy7MPZ8xUR0VqQHZ7vTHnmg0ChIY3xiNg4M2OG/nITS3hPiwhDXErChAo4rmax9D0kCEthTOP
RoZxSLU+iar0rrZVx4emj9w5MXqLv+pVZsaHzBzlmeCBX4LLN4YoYT7Dz1b/Ar4NhZx/I763lejB
9YI/RGwFzZXJEoRD41Tb+++2jQ9GY9NQ/sXXQV6tXASysDccPnMGZZ5O9c+Qi3mvp0QMcGRO9WQ/
pKG79LQBGIO6jja8DfwVghyI68kB8yJi5WC3ASgkiuONHiX1J7Lw64CvQ4jzzbDYSuYT9XytsW79
xzIRzyNeBpSMJZ2NIUAN54sK6mf0SFX5sUit8Pi3W3r+RdD+1vpL35txMw5VSE2tB2/YtT2CrpBC
L/YdPACrtNTNa4qUMMgcp8Nb5t7lXet+M4fiu2lJ+ahiHTtLr3MPyAIvpz4qybVl2gOpRL831vNy
HWp+Bt/TuAZS44KnHQ+xM5hzxl5vmOkbrjoHmcQ2KSDuw4G8bkVSQaC4V+9I7JsdNBmwNm+SR84q
hu9pW4KbJjFXsYXk4iAq8iNA8OkSaU/FU2nrXwnaqImvmLait1sfFgz+QnOtFyXwxyTUGjKMi9Wt
6FRdsYI8sr+Kbc87WD2gV1b3TNnvWdZAms53+5Pksj0YChuZoHD11yqaDMzuyjp9hmhBgQwR/CQy
rDDhFub5gWRokrFojUVqNRtgO6kVe0XjkVr/1DcSPiIXSQoCVS09YZmAdSUEaI2ik/tCMSw1x/q2
FCAM6OuXQsnM/K4iW16gR7sAw62XnH1vBDCo4ACmbot/TYEhXoBWg99pOVT/es2OHr04K5dQkhqO
gHzFO5FHYj3kmXlvhrk1byzhvzRGeknijH8HsB/5jY5684u/utu+QvpGExkg8se7AvwIDlwxTnKw
6sZF9kD3RD9/qjd4KtZ2Xk7qQ05vJPfAdu/TFMJIN0GiJPfrtaV8kOEOECS6Neg5h+CHdg8GGzBR
5cjah3NlVlhBu6di3WfvRYIe4u3wsbX/uUitIQM87D/2zQbk6BRpsgC17cGq7HTrjAssZCNCkU0W
iX+kMh1GEzcb0m0Y2cFBx+KT+AxC1X5zrcy/F23HL2yITkSGYKatuUbaaLgiqz4ZvgGl591jbTtZ
UbXRm7DqYliNK9cfY4G/YrJKq1yslKzMJTyUSBDuSvYcmOCGw+/aPad+BT5uTP5HYGQQg3IbH06X
1jwOSBWHOGJlXuqsqueZnnafQsd8bRw7+mYUNbqPcSgrLrBVYtGbcCC02nkWgyCbh9+0V4Ebpe0R
Jmn04Ojq2musuXxaUDaRnhyy0H+lZRptECRQrjNpNtGOFmsOx3cQYPh8SWxexOulOjc+aiVeFSPz
F9XXnQK0Y6znrZzfTKkeMp0xXgxOMQNh77AGaCZ5tiEvnurS/5K4gEHb4GI7hbHfniQA1Eg1qP0v
IaQBLAbuDcMO3PXPPSM9GO7TxHxOsbI5goIpPWLVmx6xAwk3Vqc9STMI9mYYrDwjKa5xHDb3IrKR
0NJCGbSDz2VeuoxtqFVrrPrgefLz1Mp68VYB/LHH4gi7FsE1SF7CQ0a2dABx3cpqU+2OSkHhiMW/
//V//+f/fe3+y/uW3SON1MvSf6Uquc+CtK7++9+C/ftf+VS9ffvvf3NHmtKyODgsLAfsI0JItH99
vSAIDmv9//g1+MagRmRceZVV19pYQIAgeQtT1wM2zSvgunX4xnRGVgUg6S911AOGq5T9htA5wufp
10ZbTPtYr/WjPRAr64hWWK1lNRukmlnxSQx+spbEKwe5VD7z+yJYTyqDUVD/VAaO+OQjEea2zAgj
K1wgGpNAIATMRHTwIvdjHRkXSbxg+I7vIE+M7NnxYKVJdzTHQxfW5SrDpAdGpr9a41J9Apl+srEa
hhW7lYgS+UiymUyoLxnTAFBTYLO/f/Tc+P3RC8EFvlmWhRi04D8/etDjZVpb2eJat0G/QRDYQ9aU
PiwTrhUvZYSgybicaAfgoAvJy3uyEMA8AarNkCb2Z6sydbVd4ssP47RspNkwOwWxYm1nWZX/Egel
sQjNqD3akMTcFzl4MnrEpp4GkD7j8Yq30RT808jxHk2ZC6URL+4P9DPTy/5O+aG549zAnAtIg/0P
30vH/PXhcAavL54OR2qIsIT188NpZVRIpM6n12mRLnILuPyMPyFCkZ2hKNucAdV/pOkwqFJtRVMe
FUcrpGul5z6HVrHhO6/wAaulsJIUrGmYmPy0gliDZdWfDFUe7XGNiJfiJQ1Z9mxpOSSD8hamfcb3
lX3va1l5j0T7FQL21jUb2fQLcNuC7iBy91QHyrBoXefgf6RW6lAG3coaefnhNYNqbRlw4PbMZA7n
VLgd7BSs/W4KyGPngjPDbKNyXrlAEfr1Fdr11vUXW67fV8LYSih3/LK0J4U5Q1nObmwk+bmh8YBO
auH0wPKXHXQefCtbJ3moxwM8hXlphSAAQyEJRDNrAD3cJU6ePhhKL1eaPmRLaqXebRtPvTOQ995N
/kaeG2xp8Dr6QC7f1PY4K+v1ihoKg/n/8I3gzk/fCIsxqeO/BcVsGzBk2xx/Th9mKswsRg8qGe9q
4RUF+TjWnVod9MqEMwyKJ92pjFdahHGt6Q6e5XYnzXewRNNKSEGG0ZFUZSeVWBKPneRh6bR08jyf
1aPaW4AkQGjvFCHEZaJiT52ogYr/sW4azGORu64qiSyb3pTxxm4Hfc+41Pd0xrvILGZp0CPbCoEi
tuEy3N6af7OZKnip1v8w9/w87Y8PEwRQgjMhHQNEdI74+WFGfsn0OGHuxe6qHqHYxJnpwC/cG4Hm
IOk70ZdN7KQvGbOWtNYli7L0gdJreQuGWxDPIoyYS2CPm3xTIc4wzrPlOLt+OABkdGwUxNtgQNXQ
+IDTSffhTvOGdF5GOuhdDZacdScKZuRsoQaWaO8NiM4E8BKA1l3jKp2HeQ4uG9eJzwJ5Ln//VBz7
t6+YyW1m2boByl3GzV+eClZU3EvrWFwY5HKP5iiYAWqTCClso8otcaJ6IgwXXX4OxBAvPlAvZxA0
ILpkqgN/HoCxElTyRK3s2j3y4DpRL6oy1MDFnVRzSgXMLNBzQArZ21tjxmDorW2V2883q0ogO81m
kG5sR9dQ7oYgxQg0b0NFNda1Egglvzd/qyO7fHQ1TcajHdX1lcRSm2sv5UjvPbO9gV8xDUNXxPBC
MHWJYkstQQGNLbeEDBe1frB2eFVBIJc7B18Z41eg/4yvU74KjWrYpBYSVcZ6lnUCcwScimBNwY4f
hP0SyfiWnDWV012NEUCSA4iM0C12SmNpbGt7KCjFNdxykAjzvRT0zq3ubiHunZ9UHYBmfqjdvUzs
T3Gq6gtVZXh1LWLEMFZUpAY9BoSK6a9//x0xrN9+Og70Nhwd4gKOxbELH9s/zEO9w/C6683i4vv6
6HVOn8OqDL6kLZIO3U6we0R+AqTnIQEY/Hr+lxyMGIjvuy85wkor6KaCJcMWwcPPPZ2yYdjA9Acn
0QJgXMHFItqwhE8KdLVUlMGw9HM1XBvfBquIl66CUREvz7TsCJpYpJqOReww6o20R5absZiUIB8t
pNVtqAig0fuQVIQU8jJAqtlSmviWEyIocI1qGQyi/gC9BlocK6OynIBDcFQN25gD6jZBr60ERBJQ
AtMn6DXU5rI717Q+QK9zr6uWqk3UdAm6Tg9gDvK+jch+MQxbnYXheHdRA/xrBxDPi6kMKIUzlhyQ
oWA/6F6xdf1cfwGrSL3CnOquySwMwX+eI9bV1hL5Tg12EFQveP16G9b0BniAx+40bK4yD674/FAp
PiBvFNKNfdH4D+Bc58jPgbeutKttXyEiAFiBPQf7RfCG5VM6S4bCfYyawVi4WhffpcgN3aisMbY0
klUjAngbqWWJd3HyDuBk6GQ1bjc3IBoH5zSwyXI8UL1V1v2yskw118XwXkcNZNehl8mYOY0hgzVE
rKo76cGDknKVfAYB/I6UIeuw3lvd4LwgiVHMQ7v3gZ+AfKpdl/qmC+Cw1w3TxB3I5LMMql3lpo8A
M0R3DNPhucfGCJoXELi2suYBcS4PcnZe9pAlQwWZgLxZU1EUsdpWDRLHqQgRZvO+qtgqVGZ2hodd
X2Qsti9GkcV3rLDXet/ZF6rqArdeuIY7rMyxzuBFBeWOydxt4/Rk5OmWnLUQDQK7YSy25DDyKUI2
1tWdjdzohgEQjsWSBHXbi5bq56C04NTLqq3plsX3xohezXCQwLxW7hzbdH5f6Ga15nGlIR9oAF0D
UJyrPFDZ5U/jxNG2S/JiDYdFsywaSOKlQX7JRzQK0iChkjwCUVItg2hjFaf4SaGODhaEA8hWDJil
ZFAgJt/1n2SWLYY+6x/DCAANWQgdsRbs2LG65QBoZHiRjuSGVpwvACzqdm1Zl4jAtU0bHaswK+aV
zpwz+En9tSnzAIozWX+IDHjnkZJoX4WBQIHIfPkFmKplnHj8u6ecfVMjIkPdkQ7gnLnnB2skNA2r
v58JzV/fllg1cGYyvBiEruuYU36eCOGGKmqj0xoIxutwsbYuwksEGQDd1L3jK30DqjB4RKiugXaU
XzcPQy0KCN6AJV/YuX4OmxTrgbZIvmb4ViK5jD/fLJDD7yFQ7QYbe6RYIZ4VBZJV7H8aZ0mkKmoU
sKUzSDhCGHfuVVUyrSNMZB/PFe+jk/Jr454aGCIg93//GPRf16XjY7AY1g3jPyFoh/3hfWB3HfK8
JVOn95x22xmRpPjJMygfg8QLbgDTGMCXefvRx5654J1Z/DoZUI88RpI//fr9HHx2iJSF87+/Za7/
ss6xdalLib+cxOTBf9t5AmmqQ2gwCE/Tgn5w7RJM6F7wGT7heHTKg20nWheOy9Z/VdM7vtSRSvV7
tQfexqmamSr4DKmNm3UV1vbCCooUHE1LcnMmthM8Gha4XLJ42fsViIMR8likke5fNK94P4MQAl+0
CjCP1NP5oh/PbnYpJPL+YTtO+4ebJ8TCOx3bYI6NhSkczlD++evc9kMXlIMVbXoXUC9rbkKUpRkg
tW1joQkHkn1phxaCuiPgpFXRPZLeyqebhavxAfEho5u1ngvVRgNQhqDrIOXkg2A6xjsHKNDMv1os
KXbt2EpFOngIBPei8w4+Z9Cq+tE/ba0IOGFd/8La/d9/B4zRu/Dzx8WPV9pgCeGGbQOT9fPHBdQi
6RHJ8jYThsvM55NHBr5952h4KQKX4FApx0M0eBV4wFHf9CkwbSConkUCLI6eakDMx2y4rT3DXPfg
cvaxXwB090P51k6YMFn+w7cZfyRz9AZ8+DAWM/BJHMc04OHhUv7qxWJQ9c3swK/WsYr4TkEufI5M
IWSwtZb3KUgcUOAh8VzaJZCSvAtmVI8MIHsFLkYEoIPU/+SwLIbYkSVOOmIOjwniomSWZla693y4
XaiYWaClrsKWgdQxwGq5q/MdImZfkGwVfk/yExaNeCOlnomIlCtfRqrhOTyD6sLduF4lrCgOddzY
OwSR23Vd8uEe2GxvganceB7HaWo3+D4M7+MYGpgeBYKJeX7SPR8vEDBINick2h+lF2U7A79ufXQP
KTBQeeo4aI8leDdOZEXVVOxVMWyAfn6leqqiRjr0TeEudCz759MVqLIah6z0rpmpNPXWVPfhYtKu
16oPq/2HuqRJk0PNioXVFtCbpC50KQvgr7URl8nHOrLRrDIbNdAaOCx+v2tIUWNPKJmzxkqr2HoM
LIgxkGNQcdSBz5RxugDaz7AOYW7AXR/pLmjylNbsqZzJzJvXnh5gddsvY7cSUFUbon4OAmW8UUSd
XG3l28eBu3eC+yiNVSp29VlVMwtaIVaC+I3H9xpPvt8sWot9Bwm2jamdR1gvoicCcfa2tiGzTGM4
40AgTgdpgbKOZMHjItrANw4H9NhIdWbEl3Bd+ffTlRKnXyV9PyymMQKseMMhvLPLdVBFYIob+xmV
TJe6o9vLaYTMLc4m9C1vg9r6ECwA9MzXNCofcvcUxN5OWszK5oADQpEid/tNzKbr1J7LD5BueSZz
GqdDWH9Wg0hzR0XXl3xE7SCvc7wFOhQe+DRiYRyolyc9bVPm+JvQXVGdaQCOgFj3iewDHoCcw9X9
BT2bvnM/m1kVHCS44TDHNCvD5/wCokd+MQdQYUFPwlnWwvLTeadFMyi2JGcyQY6BCQgb1EgDw8iW
RsjrtdOATbiKX+M2jlfdwIMt14z8KR5cLEDs+BUZkNVC1Jmxh+pod9Ga5oteuNEr8qKwlEhr/SQ9
J7rD6lTMqCEV3femsLVz4GbRYajqeEEXgGd8L8d0xqzpT6DqA419hz8FXSR2H7LcMcG+2sXrOG+d
dcW1/BOkt+c9K92VEVeAljoI42j1vg0LxB4UnIFzzC7hVo9sBow1Hhk8j2yWdwEr5i4mMVf30jO1
6iJoFgI7/zUVfc1BPhOEV6ehSnyHC/hoTtJR7ApBjGDlGnDkUbFIS3YHSONmsq074LMhFZCt3Mr8
SqPZua2tIbJrzbEL16+G1vFLYu6pbapJgYRIkPE23arU6nSHPQukVsY7N2Psr0AiAthQhZcm/LHv
9zz6REME69Z0Hypj/GDy9P2eWyHvkE6cTvc8fh1W4DbIlnTV2EIG+2DbiKSPFxgPdN/wN7fTff3d
PVOnrtJ+u2cvKkHYj7jbXZ12q1aLrLUqnW2O2BwwaCpHYofWYGlBp32sSqStIiaSB7a1cahFahnQ
imkMWbfJsgaoI7SkB9W2MS9kHKNFRvXKDeRzZPoQkqY6BnpR/0CnU23eGGyGVDs31aKFH+AFYEbX
sCqA5yjB8oYlSHwF7jK+FgkUKVvnTAZIGjCXDFCqJRVzFhkXdCZD6gIFMLlo/TZdUV0lESxWwRxS
qP02a+L5ezeMW/k18nJUAd5to4mvzLPqu14X65tFUvQKH1NlGxpLDbVzxBNJm3mR53uyo66l10GO
jXXVlurSjrWHnocvQzGorTSLeAHPbrjmdWftWJQmR68rsVLvFm6ab2WUQd6Kpcks9vP+mz+s4tSu
vvfx8BU7aONJZgguhKWbIiccxHdDxbGxNGrv3LngkUkbI/ls6BKxYnRCwix2OrXxGlomiPjrIbnQ
lbs+s3Zh2IktqAHXuRSgFzIGe1+H/jezNQqESTWQWwppHQO8NVY893Sg6SCZ3UeFM2cuch60allw
EHPEyLJ4lR47gUJ7DH/CayM7POQQiQJ+YGRvmvK+FlB2/SQ6Fs1527vXCvyUC8gwMMA+hvdrA8Wf
7365bqA8eQYeArA532+fkCUMgLOOjIKfrgeJbuD5sipfOX0OBnOwn69KcIAs3BgSOmmjY8HdN/or
gHkztzGqF6cC1N4Ha9yGwZfx5HCxK5Jx1NLR53KA0JHZNfpdGkSI5VBP+CJdv+ivrqPnOxti0kvq
kKTrwQjlZ0BLYgjktNUWafryYXDEPbUPIoRPVy/ak5/DPQ90I/TOxysljgeiL24/4GdXbzvmR6vC
KN3PbrmaOpqyWRpqyHY6g4cLIn+fphtB1uxMS/HgImwIjgbiN/NsHBCJS7ssUOnTIP1+YwAKvkpq
pV6ivJ+RgWYCnwftvmQP8qXi4kiIT9GlKgvg7QqrhnsPORAHAQbMBTVoVrVyMGs+K2nytQRV6dqP
Ou054/jLj9cExV2xGHwZI4SLjB9oJBfT48ogrD5Dvot3ERoUatxRRJh6lCEyfuBIeqkH4a27IS83
UCHpn4YMOivjg44S8CqAADM5ikFzkIIXGrMBr6RHBKseix4KHgHyCTaZF0E2bAp8I/ptgTsB/iyB
0OVIBEMNumdftQ7inOPbtNRC65KPBxljbVeYobak12fgNGiQX33RVdMLNU+CYZ2B92dOnciqQfZu
j+XkkUqiUw5UN1q8hrPMWGOZq++AoJrZyIp5jLmmnSMv3+tu4z13doaHA7Dn5IssSx1pTizpltQq
Ei9eaAjdbcn5iEzS73Eu2YlK44gGsige03FE0NOBWB3+S6vAdf8Ci8c+9CYBCjkg91QelNVgddoU
nbFpbXVnjA3AugFE9qFZ6/INJn2xHfIQGnbIy5IH1zL+Ou19AZWdoXvz9M8t90D2rZoETjDHjOa+
7ddziXfkujAZj+aQY1wbjTRPFfAml6Fk/tFM2N27caoh4NepZDGVDfgLgdAsaijdjINVKXRIWXiO
Aye+IDQOh7/vfFMiRpuhZLI06gpfM7pQxbOvKq/1JTLR2RL5ziaYuET4HHuaWCaak0HYBsWiBSW7
60f5gYqdaWyQg4ZVVOZa13TIl1mfRs+eXyKSMYp6YSEdPUMtQa5L5r63hnEXLcDY1G+ptWH2K8/8
8o66at5yMBkQC3GR38P58kjXSVJe7OimknF8QMb/fFPUmsD7SDelgeETi4WoWLv9wA6U5Tnle47F
FAHwmYudzEQWQCYTjcCHzFBPc+FgH41sIhO4DTQZ0ZjBaGQlybAoam+JLf0caUnhFXkgw6OJbPeo
BjqYSqzNsEQDGzuVpG5uzYFFUynO+4PpZf+fsvPakRvJwvQTEaA3t0zvs6yqdEO0uiUGvbdPvx8j
NV2N3sFg94ZgOKYlI+Kc3wx32Ra03g29LvcmS3qovlRISz5KoCq/daOjXWVbHmY/NGFFD9VwFYd5
ciPmcHm8hFqnPvdGcJba4Ais1n7uTQBCljcXdAWaBVrqnmRrzjzva5lJnka24v/OPZWCtO1C9c12
vHSVqZfWrpMDqbHidbadeJcoqraWxTBV24tbBx+Oakf8i/EpDSfUxmSj2vJShdF4x7xRitcx6Ytt
HhOil61DYGTnZuKJ9hjbopPipq+ya5YjVU6gnoX78qKiG/oNjg8p2Xcu5KHAcAT9n9ZDc00NrAXS
JNPW5Nebq1Xh8wsoh9NYgLGYcGzYPior4dFUNdo9znrzQOhhwhJuuYYKECQzso96EIdxBqOOOGL+
onlDdq0icVUVTSkAi85s2DQDO6Gl1Yqa9hRMIM6CrCpeZB1GV9+tTAeItVRF3oBp/LIRmuQFJg3W
gl40PH0ZP2pApwKBuaMsyhF6uRVJrz7LGk2w1pusNNnKNjElw50wyKO77DGMGF53JZEkWXQJeyLc
3z/PzvgdqZz2LKtbBVgjf9D+KIthU5kwjaALyKI8DLX+arRpepGv5M3QKyJmLyhLvFF5UK013htr
/ijpfTBHdWOoXb/hSVNt87Zw1nJgX2jK8/Dz8WmbypvXE2RzYHlcZY4N/Zak8U4XU/4iu1s5iVld
nfXfb98NTfZA1jcvwW9qBV8UPn64wtkJZW/HMO6JsyCzFff4VSXPktHZguQbL7L0qMJwg7ThOO4g
1P4ejs6/AXR86lcoHRxEOTqb1ITnMIGCvfexmz0OQeMuhgvB0esKZGayBrm7ccx/9zO8bth2DsZ+
niij9ZCE2oV8dnsBCZitkzEVfwYHGWb+alfN/n+2y/FMzRmbv7TYkuVy1hUpolPXws2X7uhfRSmi
81WEOoT8zNIZmiKdWX6/fbXKsQ2wzHXtqePBJYN1awztl0wJ265Aoq2u7Z1MCbNqu0wYETy3rEJl
ryB23qYBveIwG7ztw0NJ1976LmqfPNOrnlIjfZdImDIO3a1Tlt62Y+okJetPNrRKSMbF7ktnK1Xq
7CzYtiRJJEpQQP/pIjW2klFUa6Rwxs00FMnkO15+R/cwPkiA1KNOwqTssW3WD3M3PL8BiJQjCui2
6vKlIaQsZhPIbg5xBt0/4022YjGGwTG+DmkyhNsxJE5XKgNqmppeqBeReBuN7NjdWA4T6hf3MCt/
THqdHGVJ1rud/nuorJMH1VbG9cSm7WYZaB1HiFOfJqfpX62kazZtJZrtsBRNRXMOdhxGK9lamLF3
q2rzKBtlVdn3a89QtSdZwi8Hed4pK054sP/zaqq2jcLafsIpu31Wkkun58OTttifDxkpdC9oVV+2
yTo7VLCxigYCQkt/Wecll7bu9HMfZ9evgfY0qr4s/mugkVukxRkEH2wgTDH/fiU5IM7yYF/orpte
c9YJiC5ohLBCZ68ouX7Kg8H+v85Y4W81JwD91RI9IpJGlGJhIQAPGKreOstSNyrWCWOMP2RJHoD8
T6sYp/OdkQ0Idfdu+NwTT10Gy8sEUassd3e07psE1e3liq2wrPMwKOLZFoCk0hwPyPldlx8pRtZ6
bQrbRQKVr08e4ro+pYahXGRpGuDRjoP2Lku1M/TnunDnXUrm7ByFAkfJ5ZD8fWZFXrdrk+pT9ki1
6ncPWZzSdGWZZYwtodkiQQsJaMay1vdQy74OVerd1KUhWxoKEzArgrDQ9IvBu0E2/j0CtuuvudSh
61jpoV8gCoY2m08m6pez3jxnC0zB4dG+b0rCKLKDrBsWMSAFLOxjUFMo5pPjbXPnYlvjyk70CLB0
bl7lYfBGbNjw0N32GCqxoadBuAvQeVpaTPiLo0FITfaTrYALX3tc2fZSWSv3bCxRbPckhbU8DY19
XzbI8tKqBOGfYD7h3wu8hHJv0F++zkJlEutyqVNCWs3E+2frV7+xsM6Y3fwQw1B9EpwlHcLPfyXv
qj9XZCNlfY0HPWGzptyrY1R9CrZJ2Vja733HggcJTrbcS/3X8ByXmlMNNPve6ijWzPg4fWMjgQD6
clYvdfJM1slW2W/oa/HvVtcbfo8t6qBeeYPQd8psQJJrBSJJKPEfAaBsZNVXvTwr7Da8dK7Z7Dwr
mV/NNLgomHT8tZwAmRzkCabwjxqnxsn3YUUe8Et0cSeOSq3d04A9RCR/OXnaeDNmPe40ECDhN7WX
g2wwZl0cvf+McPmk1wcVyMG4BYyHMa/1Ymx3g1tpr/yUym5Iw3wti2kD0tgibOPLYjMmbNNYKYR1
pHcrQ9G3wxDHYIcY6oFw9CvuvJPSGtqrvHAdVwRWl6KwubCXE2sPiPCiEzy5dwTGNqXQx6u3kIOS
EYtQ1QrXPawnUtlBaxrfUAxD0jDJypXmpeY3xc6J1ip5Bc+tMr7VZfM5WUZ6D4l/vv6XQYo2qeu8
0O1Ljq22osQJa6V1GIK65I5ZR/JkmNfMWPbeNmxrmyl6vpvAeBMfZ/KVRaMx2Vktk68stvipruZM
VE/TlJpHPfWUFTJQ04eKaNKq76zsTMil/wYmLTfxTJC9RGkq0M288cNzEe1F8Ck7G70ie8nB/62X
ocAFyTVbEA1J+m+mcpFXKNvu98vK4r9ell5NOhTbShm0NfnD7Pp1iA304Er18lWTaczjPpisVV1b
5Vk24C6SXyG/d2cVYd+PPONeZp55wyXM3mdTZW0TMp8ffd2s0wWzFDuYGIRl655jlGBvY4/l+QPM
xMigjpO3tGp/j9SC7DFSdkj/HlnpmfEYKdFOWEw+TUW7j/Cq+KPJdyOCVb9qnCj9quztNwuVjk3R
D9GlrpTkVCujvvUsu3gh0kJuy+nNP7u58+WopJg+OzFH31qC8WtQZeIqTFKrmkX8DhJs8hw3gViF
WVr9iAYXlQcyZ0nAjKqUzccceRWaLY24IRfZH9y6+GTRn62r0SQWhfESek+T+50FJ5jaLvq1GJ0k
sN4+80xzVkFhRXetDfS96yb2vjA0kkTg77HpHcZP0y6wsWFu1ZTgs2NC6DTLuwaVVrz2UAhWJR4h
e80rileVVBV0T29elaYoX4dpUG8tboncd8Wr7GGN7j6cp/Quq+zaa1ax64qD7D+HvbWrMi1dy1aC
+O0VebQn+VKyyhXjGqud7kmWWmF48I3wMZHXjqJa2dp4KiMNy5uxQ6MABFt+l33HIquvWWTB+I4U
AzOdKHsldHXt07z4bkRgpE0kfY6164KtnSF1NFrxfQom1Dw7kz8FXh4fpfpDdlc0sEmjy8JeFtFl
cIp2+CyMrtrjrNdsZTU+puvWjDO4FJl+KHRRbeRFe8U6FtyMr3beQskzzAMYsuQ5KUx8e0zA3Y3T
409V9AFTYcVcTTT5uWxBGYmph+SVD8nKDutuj4qXQoJ0Kf8/Dn5canm1/3oBLcQFNG4L1FcWxYYW
Zj96Fm+xhhhZp5WWL+tzbZzXZTgYj251Pv6jW+um/+xms1g6qKyTL1MkLcFJIv4VJa3nN46GX0I7
m99UnHdz9KDfVdUTN9uuhD8vD1HWB/3Og5uxkUW7ssjDEyg4y2JgvPWh3b4LozavYxYmpDG5WG9b
kIk7JA7j3rfJ+f8Jm32t6jnBCYBNp1jzvO+mgZsc1onqM2It/XZMWuUUeFV3gtztbo2oVJ7iCcE3
Acf7u9V3V12OnxNkoIao/qvMsagYnXZAoRXv4TLw8qtTTt0BGetpHwdNe8smBVVhrEjeSRD9zOJe
/ArVvaUbvI9K09/c1B1xo+HeUxaSWRxX2g5mQHdsxYxba59bmwjtz1d1eVCwex9/KHaDljUxMfwi
+31iqMF+Uupw3Ta68ZZHrbsvK4IQsjgBKdsnShI/ipicGnvda5JHcQi5SzOsz9ZqEZtvqTqSLTfy
nPmVYmvFI0W7eHR2SFfvK4wUH612HbZ7h4jQY6woHNZ5qcBqcBlb2mRPmknD/nF5V9B7MmzjlP7R
mlkQSTtXRYVyafW8MtqHmjI9WlMvUHZhr6mP1jmNgx0pdsgYy5Vrh0QIluDGo9XScHq2dATH5aVE
pBo7tUVHVRaZ27Td3DXIFixj83GYd7oVYJqyvK7W6+MO+zaoWlNzaNyy3QdT/ob30Dj6sCybizzw
8/4+i42b08zj+d89ZDcB5dUnkZfuZLEpMRnOhYVp0mIfmZm6e/HmFpxRGdyYfA0HcRQ72lYh4qey
UvaTh7CIfzgRyFJZko22gv5klw3beBn/1TVOiUWlMbmwrzp51urqq55jafp17QZn1pMrrGMTBcx4
slsQw7mt0MpZywtrGQ8fP4I9nsGyPn29WFBgP1IpxT1hQ/6P14fC0SBylMcb2ffrxRw9OVhuU56/
6rtQyY5oV7/LV/66dpTr7orAmPa4hvMSOBpU0cVuRR6UCKcV4eGSPS2ssv9Up6mwWl+Wdawy/j61
SKWh34LkgKFkaxWAxflxKru2Zar4osWPT7b8j8u1abTTg5DUwvKS03IdO+zYFcmyOSkuEiOevtFi
l7UZOrjeoHmHKuRfLou2lTjsm0RxUS0vfK/xcJP12ugah6pWWcYCvvrQGqhgdgPcGZSz+ZYRDZD1
SeaNh1mMkAPlxbHlIUcCrpAYCAtajVSAPJRt7J3r5SCLbWtVWzWAKC7rhqoiSU2Ov/RVXTWJTMXO
JXZa55KkzbrzjPnEJGwSG1sa7MDpNwS+mFeSnHW27ChbtAjbxqW3WMZ+1cszL9B+D5PFx9g6tI5m
gebqjyptdtOkK2cgDalrZhd5mMwIwarlIM9kXUTCaA0Oul79qwGpcQiIy1jZOVb63aSWxfFf9bKH
HEqaPNjWLJcfr/jfXkyO1WrvBwHEJTJH6DcdgmmrLvaI03IA1/X7UEoDxRRaycEO1U0ti199BiNU
V6qnDDu9cWLf0qwIQ+k6PDhllu4GEabvUZA8SUrJ3AQxf4v2nz08wOj/u0egVO16mlvkYT0URL2u
JXjVhvlZV52NaeC1+1XlpDHiCF/lrxG1nnR7o6gu0GOys6x/dHYm1Vn3GY52Vte1d7TmYbaYOHaM
xE480n21s8eWqvCryWrvj8oyb3YA+hYhV+qK5dDUabRhj62u5WUeDZqDf0yCmvasLjZOi7fTqEzq
Kk2DbvVVF7vCcR7lQno3fTVpGnKqvhwpK//RLstNgxbGvy73XzuOyzuQLfIgr2hr7u+6ryJ3HRO7
7OPmFY4w2wQC2toj4zL6ZTiVlxE3RjI7RaWeKrgpqiEoypYuaPRuHbY13Ep+5a2stGt7MQWZjHid
1GifGkPzXEUqzxI9cg6ulxAuGerkSXc/ZJusAXEa7x0ij6uvOtvCxyPKYdNpiVU/C7ACz8Wz7C4P
qeGxbFdd5/Eass4UaoxoiGj2euEOey1TwcBkWXohGJdeGmIfe4EKRBUU2sB/1+UoW2QfsJwteOwe
Heelt2yAO6lti95AMixL9WNhJX3zGmQY/loVVnieG75kVjR+ahmY9drKWvLQFaZ0aQhAIm+m41RB
qmfhGN4R0sSgUYGBmbB19ofMnP6CaL+ChDKEftoNYI0MD8ySiaBAGnWvSkASrzdqpDscpLfVNIkP
yrLugrtUbIxxGl/LBjB5ZKOsr7nJ4XEljE4JrgQIPnbcfmmWX4M5Q0S1LU+GpZPHdaa0JDv0n7I8
k4cmaoq92RiIPYXhxf77QGgN7vvIYy2LXH2nus2nbPyq/1ffeazEgm37r9f4GioStz/iybeR1/6q
l2dfdXPpRucI2ezlHfzrlb7q5JtJZqSXXVwI/+7q5ma0q+wcoa3Qai4Iw2JU74TGdnSzZlPHM/j9
7MlzIHIqReu+lrl+L7FfuqkkUl+bTpv92WnTUz9k3uscdM2auIvDd0Cr2Qz21mD5v9GXord46c4K
EBx5pbivNXxjxB+y0UIq6DngdmHNfa4Tq8SGLeRWx3udY7DI2ZKBAssgy/IUmfThCKJ14X2M3lsW
4POdjsNVlqByvmS5OtweJWES2HLH+6NkO/tsLtQnWfISIiQ2ugG54XwDfw5teGjnmzzoAGE3eWCo
QBSoyyvzd0MNohLLFdfdtKrV2TD8lxZEVfyQJ9T+6woVOgG3OBS7PI0wo//7ypDjvU1ugL70MOGE
7pSZG7TH7HsL6OZuFk68n0wHZllfAi1ZDgZRkUuG9bwesBthVUpdZ4Q7o55HlqeUZN84MnW/tiPo
6tj73DtMk2JlPKvRNKwzIls/UOGpNPtHjdLeWk0y/WwopXOdetJqsqGCbY5vp/rZDxYczrn9CSHL
3U1NWxwzzBoQAfw6jYFnH0nrNvMqDvXi2Go23l2jEhywdCDmDKHSturyVfTAwJnh6wPBvfI1Y4Gz
q7HCXsvWDHLhpR6yd4LRabvqhtl3u6h5LpekKiozs285uDj2oYcpAAwpbEW6XD02WjA/Dkk+/LP4
Q5ntDKFfJTwRFYKXspwFcyH+UZQN/6pLl36lm2NBK4doc7vh2WLta+BAoxBkPKZMbByh1rBio/hJ
s2qYMFVT/Wh6+9UbVeM16UZznzhmsE3LPvimQCMYgdL8qGYkR/N+aq+xmhmXkWznqqrH/DZGQm12
YQgTLQflhR7GEBy0JsErstGDu74c2DVV12EhssWE+zdgYFmkNwOuMTTKbkzRPwlfx0d5DXkQdgQI
PNxCSwWXJswZb3OkDE1j+m6UJUqbJNJxheriXdSDCA96S1xjdByuRSXQfG0Cm0gExa8GsRQzswX6
ZGDC9NWg2FZ1UQBuOlWOcm7eOB9GGKC1LGrnZEMs/jZ0P+ylOsAD6tAtwUGyBJUPgjnca3BdUcAa
FNxRbeUMedjcDGFG4mdpkHWy1dLY5iLWTh/gsNUKDUJfyWbn5rUgxF3HjH6oU/rcVJXyWgLt2jez
qW/TKlc+cktZyQ4TDtvrrkrMsxwZ5EB1pPUKNiPPmaaS3/1tBdFaKbNdYtxi29JvRCSHbZgpOIj8
XSfP6lhUqyWcsZ28qYdDyM6on0aXPyZj5cGqU/3qFa+yYBQ8IPwM0N9hLJy/nHrqkg3r7nRjwuBb
f42qlvGhUfZ+MwXOTjbItxKAfcDCJ0RkfnHFdqDiK10j3ic83299qYU+CX0CzvU87ZyqcTaymxuQ
IrBNj3l3af3/HmX1UfXWYb6kGHp/R5yov8NGQOrDwCeZTNL5q76LchLF8+yyHaSbbEhSVT0TYj3I
QbKez4voQzssIS7HuJHtJsI+uPY31VI/pKhO7O3QHXB+KmGDfL/mlu9Oo9jr3gNfZ4SiPTQ4Ru1B
Zhk3q2x+j+Yb/QA9/MsIu59cLrw8dP6kAqCzSNMICxenKMDQ80saUDa0/XjL00Rd66kGGLhxL5OG
qppUpIp7fReqkXuRJVm/VMle3iyC3SPxq+cFgD/TFi/lpAdPSvYMSBjKy3KYsWRax9UYbWURuOhi
o1xNuyqeEbZ0u3OjtdPNmjOELMm6r6BUzQfZGDnjtMWFOd/IVvxux1OW48MjW+sMRa8JHJdslFUw
LYDamtNNlqyAGEPQnAO2N7m+Xvym08VOowdQuk4BpK9k8cuv+mF0I8vj0qeplHYlPa1Vxx3hRmvT
i+si26krGJmy5J1fFFg9bCbGt2kpySpV19+RiU0vsn/DX3aHTTyzztLDBUb01AuTAD4X8yBTILIB
UkzHRkePrthjsQQcefqU6dOk2qwezehCXkpd84aGJ2TtdBa2Ps/Np7HuS8CVerKasgm/PaXHJaD7
CFvLuydHm4fNkwO3O50msq1p5uxMoutb1/HsrVmkH2VcKoD0bWUlSE/uScceEAKOnryAh7sGR/G7
S6DbbFFo1nTTQOPCHK/yTLGAG1UlAo66zc8aK0OGfXu5iB57K+JPzNKEYomcMSUPaoDbcROYa7fQ
ieImC5J874xPk7esiDykfUNeHwmMqTgaej2v3vQIljfyGUfu/9EHxvZngcTec6ka4SF0s0+vD/8Q
cejtgkjz9kmgENtiO8wsGfEvmt+saEp39oJmcJvxENclnxX9HDfCpti0/Ak5qXsJE3ErkD1IAtDn
lfbaGdp3T9NdXwURtja7gGin4vi1QYJInQD+DGG36gfuHqIEOZ5TLbZdaIaod89TkT8nT+jrs4AA
RCJiA+jZgXhajs2aTMdmGDrmZTWNTyOwRV8U7aUjHB8Ssf8rsXIkZiuj3YSFVm3LVsn8wQRgqqf9
Cl1JgE7Rp2Z38x9t1e3wLzw0s3Uzylo9eQ3YVianfuNFde5r0fQr6P6oc9SX2fv+RAqb76L5RGVw
F3v5tz4DTKKXHVTc4lkHreYPNebyuvItzJOVVVdMK1WL/Zgw/0jzD3S/tgbfTO5hmjc6zU+VZcLa
Mt9hA1RHIMfsTjB78c24J2SgKMNKn/MUgJX1XY/0GcA3a0ovKsSKDp+QSTdlzgQ7ZZhNVWVyjWyQ
1XNI3s5K8CgYi24HWvQPZcjz1y74VSGhu4OE9qYQHWWdMF/LkQBSFi2CU2PK5DE7a1XTr+Ax+SRz
hSoT4QUgksPPNA7rqzYZmKGlr13fa2+Gc+xBUK6UQLxq8ELWBcoG65FnABFP84C9+NWcx2MhVJy4
kuw6tHg+aVBkNnPCj0Git99F4EmPUXjwqnbj6JgnBkWNRY45PHVaVLP4bKtdZCM62PfdHejH2qyn
ARSyedQKV/HVKMpA2nUvzlyQsJyKed0FeX0U8XCoO7C5SC2RmgW+rnTqfhjgmBVmDvAVXBey9WT7
IwcLlZI0UdvhFtfjyhAF9tV1gDnjmiO6yt61XYR2ZqSubBCQAumF/TzDYzCxAPK1INeObMvd1dAp
LN2D+kAM2zerdgLFoR5jT8APr6pI31RT1Ry7BOH0mzyt4L2l/j/aZl2lIi/sfteo3aEoCXSBjmSU
vIommx8XCPEIigPdz8Z52EH2yGE7m7WP1fuIjsbcHIUX6VurU2+qXlZHgOQzd1jkYpfC/njdTIBM
On36yVxlQ5OZvadGLGryrAx8Zr/waOuIK+ThKigdPKhS969n/Jw+Y5cN3ORUkZ/rP3TbeRFB5+vk
9A4hXNWNE/d/lg0/j/Dme2naCPiWaDeTgS/yRSS79251mkToB2O8aovXPJqrTdoBRK67n5mDZglA
XQfZ1LLczErk3vo6OGSzq7wECPwGU3TSjO4tt9pii3LJZ5unysYJGn48hB1R/+kvqi16UvgkqrWm
eGmi/ntYmy1KhpG9S2wSKuXQbYO+zle83+SUZePOi/hCshLNFj2z+ktV8GVpqXjNBvL6esXWJRC7
JM62MwHlvS2ac5YVSPskxdtQqiuxeMPgU4lNFJ5pZDSTbVsE57pEVSLhZlS1/l4G2kekO4Rqmvqk
st9YdXPfb2AuWkdFVwQx+8Q8pAKRi7qtfgmtKHw8qQ21/oVKT+yPZow1eZNimBo+tbmh7VHorcPO
WqOAXDjNi5qK98pUI98zRra+bnaNHDvc1saAvnAINrX2soOusUhI3OSjrb3Z7xJ3WjnNuWxT37Un
2xdejuF7VrrbgnTPtQOyWIdNe82tjmguciSIqcHDaoWKJmXTvRHTj33RWx9GEcLIIuR0E6q3H1I0
T9zmWCjTT89B/8ryPq0hw/7TGA45mSc/EqSLmZzH1WQB5yt0z10Rhh737LxSsmuo2aRZdYqHlmew
O5pbzDN0v1ucPo1Ue4fQPYJdrc/m5HrruOzxzkggp4ohPslDL6z4RHb0lGa1DXXYzoDx9i9uAsGC
yJKf2YrftfWv2LDerWH6s9ZbcmCReQaMfSphIToTcUTTdqs1OgjfGsxGN06eviIrbl1Hpnu/rdN6
X4ZNds8mcHhK1D2JbvbNLks3GYu6tQ4xC1GsGIcvbQBLm9mrTsNZudKFgSCQm+zrzA3P2NIEqP0Y
0Wn2MusQsFI7iijRjvFgwNCM8vlUxMmwzxFBPgMNN3aaENOlj7KQxSy0VuAx1bYfMEYk16Rtyjhx
7lkbRpuwvlQdtB5T2CRTMYBEO4MlcV7hcxgh/rtaUJCrNlHJm5tA4i0hrFfb8LALnEX11jT7XrHx
G8hj960lab+qHatDbT9CY7gDBmRMWDIhka9+myt2TlrVFx9KRU7US9rxUFqmtYby2vgtj8uP0YLp
E8Fr+YBW3AJOBvsAThXXv04YH0xgOCtC1foY7a7Dw1eoeGta+GcQF/kIEUTxeawPH8TT2bAlVf+h
eUHvZ6CkPjwLKSRrduuPsOARgY5h9QGFbERUG4m3UDGOGA7qV/QnPQISTrCWxVjM+jVXYBGN0cfc
JuUKXpIJpjtst5U5Msma5jGy2RMHodlfW0Rcrw2f9TS69RbAGXtlJqB16WVQLVPHurDWJqLk3ZW5
Vl7bhK9sMFe9zbtEYihBynsc0EhGFKYLjSUKipoP0ChgvyEOevZoaisbyPhWVZUG45TmD7dPSTGj
DQLHv3ghpzNte/RE1iCF7BVuWIbfa0Z6q6zB8SeRGJuEELBvWP1OLxIPT/J42M7ltU+qad81cXCd
+SxKbJ/BLL6lUSDuBFI7H00qpqxaUW9IoaPol89325yYsIt6WhFIAF2HcjeJKXayah93K8gM7dZY
TFC7PF7BiE9u9tAVB2/GaRVpRzxYyvl70RX4jBTzrsKVbzOV3jvg4HVXDzHEF+7/YAbxO1Wu4KPY
YEMwHG5n0NqOvQmSKPSDlEBrU6ODIzjdxjGUIRGg8aUN6d1Wkqu+PLrDlMCVnXX1ukM7VEGHjYlb
QHwgIIAWa2CtOi9zfDUrSEQyPbRxYD8PpUdQ3cq2TWeU/lAQ1Ci80F0nGMD5DZnlTROV9npy6/6I
UId9iYUW86ebwS00hMs0kwdqzhL65hTxOTcqQLrGeUKabtNbU3yC21HtWPhbvLMbumnVXkMxQyhN
cGq5VRGHKv80nbnDiE1Y+x4pmiiKCSFPjrZp26DYFaFIV2b81thadQ+nUfeJqH3n6U2GeRDTMbf8
fupLP2pC5WaXTXcd7VHxc9L1l0YMYoVmMx9c9Y4R1ht5QZgnaes70W7ADR3An6JGgTK3MNB2NA1l
ejQvfURpXVVLrtAbt/wlxmvbkG3ERtE7hoGLY2rmXhBy3/Whkvq9q95MAjobw54mX2uVY+sVb0LY
zjlvlZ/1yA81WppxMcsq3zRT8ldjgN+pERXHOededHV8Tvth9JV4cvwRl4GWeR9VCKYV1c6OGHkH
mynAPUj0MKW7IMB0DekO4Sg/zdEcTmYAfGsso1XUjdaqEfxPulLPjorooYAaBEansTi4U48ziFtU
ZzTHrmrNlsoAKmJgiahjuQFYlhWZyOxTPXo4uowsnrS6b3aQbDfRqEBZq8S8z6y0AVpZvrZN8aSo
AN4Q2G52TtN8aiLVV0atmdxhKTefZ97mboQlN4cHN8S1aImJdn2UbJCDZgUfatNaZfdRepE4wlFS
yV7N35vGACvHsmDNTQGHAp/11TyOuA913mca5KbfOj2xDmSaxhRt6Ma+kSodryMgQzSLmm3qhu8O
YjWb0dNxMxXpZh5Dm81wzxfU92Jrh4G6EU76jiHQuK4ImW2QXFU3aQSasFBChFb08pyP6GE1AVNU
ZpuG7yAJt1Xi3lm1WdyuRBDtiMGlxwTpXVvV7RNr/DNmly0y5vHd0DRlV3Ij+cF0TwFwDFksnhr2
s6FFotlwyZsIeCVt1bBjVWudlT47u9IIx11W2to6BmDjCxc52fgWitFiedP0qwyE5NpykqfIEyfb
cutNi0QueetM3fbQ8fazo3owfhE54RkOlaZPsm2H8Pvc2QVyXjFeDOipb4NJ3TSOW/vQldNt4Fk8
SQIRblB5+tTQ3dlUXTO8aBlhoQz2TaXrWH15Hp6lBsJfVRCPa8wfX/ipXGIs7h+EP9OtUHC6mIy1
k4KRCQnKgdZ3ahxNagTt9CAD5jOK94j4DDzXlQI2EFB7W696lhTbykLBvEIJAnR40T5XKRQug0Sg
R86/HkHQp6M5+SorabPDGoznzw9kFoaTiNMnJajmVa9qwUU0xqdtkoef+/IYd4k45BOPa1MBzlWQ
zSidk8MuE+rpCe/dtYYL3aqqNBSRigDqXABOKWmOrZ4D8hpTNB3Dyg8QWN2pCnuWvrLqx8GaQUGY
RYY1km09BV4yb+FoYoaRQEjtZoWd+pjFAAG86oDlZXccB9Ef5dnXIbTN7pjFQKfg1DBTO4Tbwbf/
H77Oa7lxZEvXT4QIeHNL0JOiRFJSdfUNoqpUDe8T9unnQ7L3ZkefmXOTgUwYUTBp1vrNbioyd8fD
rY5GplZHm3jXVszlZULs94gk0nxMchZtHrwkX17NFSQDumzc1SQYkaE5Eb1wV4T6L5HmNce0Lj4b
NyeAUphDs5/jnCWyB6vZzSZkibvpOBgdWuZOixeureX5yrJQZ9EL89AriyFetRunuTgyihQsgsZg
Y3Xlpx2DChB9WHJ9Qi0tPru5WfpKXMaspdzgKAumr8xD4/RiEXbfBoraHOeuQS9rsHYN3eGxUVOw
izHT0lXdlO9JKn61ouge90puydsUzxba51Mwuyi/dNEuWNwo5TpDbrlLdbHm43mvm6oY+dEU9hgM
Rzv8gNRU0dFtNKT+WV2QlfWc5NMowkLzW7VOD0LMJNzntTakV03xEtzs+cdIvlnIUKIEwQy+bYPA
p5NafkD92pftJVXoLpDQ9eN0CvJVrAbBbs7q/dDWCCsUuCIm8WEQ8BIVJmvAYEfjKH8BYh7khZ35
g7RdhV+F4c6+3Gy1uGL5GxirWACiRCoE+vd7WXgsrQaTeA2GVEeADvoxgmPuVw48tvqnO2c/ibu4
3NkADblet1xWx9TxwMIGNY4O8llV+lgem6WQVVmYiHnwmi+P8n/bHWBE/4+jB8drt9MQEVwsdlo1
+Jgtf2dx0vmtiSrcxlZMBEaKdN/XuUdShwPCCv/v0k0QS59WjdeAz4ycGsgdRQ/ibzt9RXhKkAEc
NUWcg6yLD5mSI+f+2mETuO3i/loE1TmlHziiko1DWpX/QE4uJFDeQtPq8Jid9dcWbXjC4Yq7cdJG
WQGMJp0QJvMtqPOCvnvOt9oQXh2yYkF+x3f9o1FdY9cvYQLVsvLjGCIT2TT6adKwttlBRHDuXcM3
7PUueMm8fPckDRL7gSKESNkPB6W0Uz4dd7pEE4JslqO0zJqIM3qIN9R9dgzUCF1uoTCtgox14tYc
0IJRrNVM1nmljIC0XENfpV5o3lE8KqoqPXrl/MXDxp8G0OrBHAq8NfVErGNSZPogvMsQzcaOoHIF
a8xPWEKsraYtX9UcUmPPMsqPsipZdVlYvloJGWeErBDtL3YQ7ec1WRiPoxB8NkaUbfG40d05/QPU
f3MKisT0sUQu1q0y1+cU4QxDK5XPim5264yNe8jwJbrinUlO2prFrzGNds4s8J4X5t1xonLHJ1Ds
A+Lon2URoJiQKD+6wKx85Gl7EKNRdlFU1j2t12+qLI5+hFX8QSTJx4Hb/N6H0RVBVOd3HhFPY1zQ
C8V+zQKmL0WY1KtGxbbNbO2fROZdYgH0UY4quj3BkhupQTguXQ3RimjJugzb9KCjOL92cnPeo2I6
72ZSB2tQmsZ6VkS7Yfq4Lqsh2an1Eu/wiEgVRFpF1NkXgP7YFUb9rYBPYiRl/D1QKhsmOMkE/Z5W
armQV+KNatjzrR3U76LV/igGUaNODmGSbD95GLxaEjfx0AEaijWay+k1StIccms60UltxJRnpzqv
hpO1RO8moL6D0dR7r2+UD6yvN5FnEFKFsbcOumwzhkn4AVLwZ4TR1IvZ6Mq7oVoK9hnqsHG7HGSj
VcbbrBnd7w3x68Zzwda3wXQi8BmuMxM5pZ4M8h5F/rWLkvuP1hsM30kd7ZUVgHFoqrjdtXDP7rEp
YL2TCf/dIB9seclXgyEx82nNuHplVi3eI+beM/roatQBoQ0lKn5l1W9kBWJypHG1mhvbu4M2DrZh
7EAYrmc8tuZ0fiXE8DXp4jBPkbgPrXCvHcIWcQGeGaPpZocSON2RzH9n/NijzHmn5NKy1bP+2C2P
lI2yLgt5+PPsZ9v/egm5254D2c8jVqYcQiKfsD8WU+PHZjlgdyzrckuON32scpCs/2Pzuf95uGyT
xb/a5HVk26SJYm2o1bhibZeh/VYUFYPqsqk6TGEIp/6n1ehNJgTL/kwBsrvBj+3v+uPURxlNpAEV
S9mGaVQfZVEtw+xgloiPybrZTv+po17NLLJPzuWkhzdLU/kc3NzwARGFN9lW5Ta9e2IOO9kmCxVu
uhoPwfnRlNvpW0g39jxJ4Nx4MFHzf7TJHUU7N+R3Fq3j5eKPtkRpV5rWq4dnGytOHzF747U0M20T
u1W4syqkxkulti5qZaqXIPdihr5R/Ghc7TMHiHzXVWU8zkGUb2wMiK7lNLN8CqcVEm/l9xjExS7B
AHJPYgTWMuxETPbWmu71677JiKUExYtd9u3ZTLKdyxh7wsmTKdKcZgeYY7uUJf+pQLJ1h7jLR9Fk
zgX6obpRWHbRrYT2yyDGhBm++pKO4ogYSn7CvTfCUgcgNyiqeWN4mo3pSY5+XDn/iBxkJ7nR3p2A
/kshGvU7emvFOhrsYqPO2hvp5o4lZodMY5mOfou64c5sSjI9KoJMmg5Rjqn3Ou179aN2BgCjIl3Y
FESSMvyhsKAKjT+S6stou5aVMoDGLrQ+58Gs1jncuVsWI1JQjeVPYvnTSTY1od5dvCw/yJosIAqH
2xbq91oeL9tEp394Vt+cZa2Py5kM0/gixOSBUxPRuszT4VZEQQENNh42SjgMN9kWl0x2AUddZM3D
lfMU1/lvZGj+PmAekaomKgkGZbmGLHL9r3iwoqu8jFfN8UHFunD1PKDvsHswlSY7yLaa7/YslODi
teTwp3KNXmL4ps25iolnOm0dN1zCE3Tbsi204mtekEGVTVbZg7rNyl+yX5dN8TBPvlpp+k5Wk6kt
bxNR8ccVCiywdYBKEvMqQa7AQd+SKnH2SUv/imTLf0C3j0Pamfm5Fnx7tv/7OEL8BXBIQ9/K6z0P
7LX4PpKNY2WTDz4KTuULkoHmwRgX/Zw6HleyTRZ9qZYvYinCRAHOqU/zovkENee/O54Ha+ns7Ctd
fXs2ya0pC8qXZ5ub5L9Vr2H208Teym3a5KXUSRlHmPU+tp5ttiIAETTeUR6hkGF6HFaEdbZXdMAw
Qkd1PKlMzFDUXHyEBII2AXOGraxqUZnjhtDBu3as9iMKggXks8QKl4PjIcr3SRQBql6qQ9RVOAaD
M0GqibVXZH8YXga+rTSJMC9Vk6T6Xm9B7ouhsz/Gohn2kcKMTe7Nxjbdi6aa1qEJV74XtnMMGiYl
dkp0TlW0CJG0zH53+oIlmBd9ypqVa+l9yRPIWuwG9rthWqgkifwqm8ouZDaRV/NZVkFMmT4ejt9r
dB7W+lh771bcK0iCxcrG8jz3XWNqtFcLJnWyWiL1gv4akxx5sEF38QaD4SR3BiA63r/pvNa9P0wG
31VVvanLRVPBdFd4XnGWB2JLzJxu6nBGwrhwJdsGRp5N1KJC5bG+9+Kqh0TDkDfKgU2OTa7uBIQ7
lzSO6KGL+Iatz3sna7eR02dgP8N4V6AW8h4O16pq8q2nYAydDYvu5WDfCRJYJH+1blOCyvpQ0p7o
VKZ+68KU0X0q8g9LGyfm+fRymMZkzMUN5zTH0J3REc0+emUk2eIFn8hBY8ExIv7sdeZO1upqaN4d
40DvGG9svCwdUEFHR9c96FspUtRFEH20I5GsrCYlBY1G32tF6PgROYElyuf4PUiXTZyZ3ZYw1hIb
c5nO5/epMwrf1PNw7+lrxEfdN3vxg5GFnu0NU3k1iuZbpytY8bj19MqPRoajHIlXZ6xdFANaZELy
2A/tCqqhjoYgqlnlD1H0b0FQq+84GUrEzaoxveCeE9dKa+bqqlJzfyYNdNFSyK1omWPYpfkSFmH2
aNLGID4qRn9L2uxXZbvGvsXG4hJZ6MNNTHFPeZ3/wdy7/eWa0aUfc+03Nhvb1GstFkuv7TSvmJAX
5LCFAC5hpSsPceVv4YK/jopmFeKN8WEm7SEGyPtLyxGGU94ybExuul2eUOYttqVGnLZQkmLjDklF
0jv+xqSv3vUuRIZIeBH69Kl4M/uyIRBgx7+a6IcazvbOa7UFnV+460klRlgkUYlxtkvQVgUZa8/6
dU6G4n3okoVdmEVHWc1q9EYBTZxh3ttvQTeRh+qGGq6GMb7Fjbnwy5J2Cyo42bc1GiGWUuyxe8LE
IbObPUG/ZmMutHJW5saNqT9/fiYHSYJiDQhqkygk+klqZatEFzHBG3tl6ldcB2/hTA9k0NVuw0Av
cfsuQH0pWvWhOwLN2ry4WqzWPvrZ1a6i1bdyH9Kn3qnDQ3s12l8dnfOHGTnePa+Q58ci46O3jAkX
bUyYl30jQnDEmnE1XWoqeou3uidyv9R6ksW3AideWUMPuLq1XrqNgsr6EGWN2W6R7+S+zrPUqxM0
+0etMuurGOaDqaYqshb6Pq2z+ZIvhVCH05wInXANtapr+23vKjZaRrp9GXXNYc075SsiOmgGyEZj
2ZNYjDHTlJ9yvbEv6qCxN5jEvDHjuEewdqnLXbIggYnNU3+Rlcel8rq1SKqWhFHzIdoPfU5Yso0w
THOtJoIwhHKYrJbLHyAJYHP2AnsmawGciOoodI6eXXU+dNH0/qjKPVpT9cfYSi951v9hlkl5yIl4
Xfq+/rtAAdPZ4CtX+//aMaje+KLzU57HCsPRjFU7avUKADnSIstVYkEwaNQTBAPMIHw1UnfcRj1k
Si1Tw1e+JEgCdj9P58XDSLbJ41ysgV5l1a3NNxh3RBmW85/tc90iX9TYCrqMYcNULtDW0RREME4p
ikQUAIyhWA5ZRRJ5aYtNek+EgELgHLZ4z63iowrq6CJrnjcFC7QSR/Jl5yASZacMdsJCuujeVbvQ
X2x8P0CMCEAvHFEDS2VxfJeVqCHHhF79fJZVTQDlgIyX7WS1morkEAweyOHlTGQ889d5iB9/WDbZ
1uTHTRbeZM3KB0KsA5ooshrj/b6xzSUQvZwe2VZ1hIthr2Q10x3rrYGCK2vy94lQ32d23rzJ354v
OK/RShT8NJffvQCLJl2rNrJaYS7Pq1ngdiN/m50jg5QgBLXU5NXioH/LKkK8JJZJrVlaofpK3TZH
m2QBgeSppq82y3av2mSGQsw/P5yxnFZJGDo/ABCfGrbwpON7aq35L+IWnxOR0O9VB12EpHx0x+eb
oZ6p4QqPzuoCgiPbV6UdHIUxR6cgUOI9echiXyLi+arnyWeGPNuXmJybOeHX7rjVV5GXNpbL6XjU
KkyN3QT0DbGf+OtAIr4lgs/CQAvd5JKNRQISJwxPpEh3yTi/23NhrJDjBL5RZfaLmLtyXuW1xuvN
l9pn+assFNvOXomGIpEd/HBQePT7FAa6O9Tk08K6B3AF9BwOnYrGZgeLxRPjCbD8fGja+ie2mcrB
0vLp3epqXrvxTcMP/hPftV/F7Pok6FHuroJtZEe/6y5PX+MkRrc2c5QtNH31s7ISjUmr2Gqubn9E
9o6UWPbNmOdhayhxsnGV7BQq3i+m6+rRbOLfZlz+7MbIJL1TO3sNxChZNhfjLITGxibJUGCC/OBF
RvrnQJIomywXKFJNstLhw07r0VvrEemlGiDArSx3ROQTUn6YnosiwfwFdWKyBNq3eg69veWR+QT4
nm3qCHlM0wGsNICFb9s+OFt/urC+L0Oh3Qy1PUJEr1dkocKtWhIRs5C7JPAyEu9VmZs3jvE6jn/q
OJ4Y11LY7n7KO+QPRwDKjU+cUdlrCnk1OE31Fu68jjxIYBx/AfVQLxkRsDX6Sva6sIvFR3Y+MDwi
sWmH3+vcbe6zzqBNk/7qkLgH3O1EREwpFHOMzqOX/JoKTBfHAe1crBb/mqHBVEL3cAMMW9/qI3El
eavtrNqKjqFVEJWPK3cdFqrxCfLz52Al1V8mKpjkgn7HXVdD/o4I1pcV4hCD6FYqInUHnPuGm1pq
8VsNSkXWZFFbQttCnCc4thwhi6DSQbqM3imArHJDRkUD9pfswUZsErwYXnvNVO8TqdWNp5PrllUL
IcVLnqAFv+zsQRfeBwMy9mj3Z9lkwD7YObFdr1s31e5ebwhQngCIlpps0gwLwTeRpUd5wjL6HAxG
ZuYu8b7UgkXts+ruUwCk1Yyrq6zhSRVuMjfAQmfZObKyIV8tjrLm6Vp3j5UMhICDJL1s0/EIOfRe
YcOi4QRZMCnZ8mlgL7qcELrKtEnrVAWNwBHMqpO3Tif7sOxUlmIcCPwpkAYO8ghC3cMxKFGBel4y
dLMj4qvp4zfn8VD6sTfdp4Rwx2Rp+r0NsEYrmuiY5REjXSmSv2xhoyvN3OnmRPYtG74qPHHfiWn6
k2GNWJMUxns1Vr+iFKEJuY8QreojTuntQYya77aGn6HSe8NGHlsYenissanx5d5BJdOD/bq1C8w3
xvsKMEwz5UcvYgYBFS2+yQJxlHJTp0G5Sf/bpk9xvgprD/FuW49vUziC8go8tL/NXRbFxt0tO+Oe
zgqdPpiWg6wmitcdtBl4iDxEG2zjzgA2OXn8OL5oSSOPqLTu7eX0Omy2wN0DBNHhttVK59xkkSYt
vV07jAcnTJybQBv9MiYKNHMdAFpphrCjcaTZyYOJCEZXtORY0wSi8EH9thtu0LgB2Pz39ZrurzJX
gg3MfoBR2Kbc4NLpWNy13aMq24TZrBuN8UzWMDEtd3MNwO5R1QPOmvNdAHDjVTaNxkw6r0tUbD3q
8C7bpjk4agUfhqw1Qun3wmpKjuCPyqK3p9cKcMjLowkWJI5Wg7cynCJ+c1w+c4F2lj3p5orcLpli
YwhvsvDUaKeWxnyRtTFw20vcuLtSz+LUn9slCtzUzkruLWNG+czSCZ21abJ9thle+ttTVQa9vmqv
Wgyr7LeDt+jYqjdZ8B6h4NGTrX62Bebw0cTqeEbRR731YZCcG83+43lAyjoF5Y223T3bXOzKxPi4
aNsPCFYgI+Rboz2d9Th5E6OXXxgD8wsp9GMPCeIoaxhl2upKbnpZdNOEKQ7/aJOnWW35sxFBuNaq
OgfkUzhXWbgNUUIHQgAMddoqVQGkSy6mGdYpHNV7kwTVPUgrwmteEu9kWx4XxCoTIOZRUVb+VAfq
inc/OMiDTQOP1hKVYsME/lOp2GFldLObsIubezNXN0Gg8AW91+ZepojcmpES+Cp0ULwehpPTmT03
gJ0R8Kk1iVSQUprd3NWpSV7bxD3InbIJnzGN4H3rHbRpqC6TOZ7sJup5noPx0ZpDdfTGpgMVNIX5
SxNWm6LaKOpQrdvWadaaFc4Aj4J2ayqG89KnUDSSPkgX+7ENPm7fWiMo4cP356DqX6w+RLE9IicF
L+Fn0CVbK0LwILVY6ZTMALxKq/djbH/NbgGCrTmofQhzQonAdKu9vhbMQfyW2Ufh4S+k56sZlLA/
xgpE0oDRXGb7wMfArjfBoKvKcAQx8aE1TrwLGRAIcKtA0gEp971+Ume05oSmGCQXYCe5yi4b9U/W
XXQ2oBfWlaFe8i47YEatnOuugh7bD+4h7yHAGcZH0g4Jyz+XdTJoz7yP3PucW9pxIqNNvEMQTDTK
VV5MAs7USh1x0kWdmPTthBuAV/XpSsyMkSyGX9T+qkWt97aI8E2QGOypNuE9hsbZbBN1q2CMsirj
z3me38kIrWOhVdvSFu6pz3GDIRDA5rOYBhTgbaM+IVr2DYTFiAud6LeVE+HjquvBpS++uEx0RG7F
WKH7PPiOaZC5LRXtnDNXza1RvRoZVx7qfD5ZCM6GESCRXMFyMdXh5E3pvtWG5th0QbPBPnJYt44T
njO3mdeq0L+FI/4BIKa6TThD0VDn6moB/7jWuvmhJHG9z1FrPCOTCK6EMWWTtY44V2VJlEQf4G/N
gR/WU38GSLDvGgQZRZP6RVPtvHz0DoUx1euMeQNLKzNaGbhp+U3f7a16QQSGnbYxBzvdAhD+iVTT
j8VMdG+SJfe5W70PHK7zUWcjgsd7Y7cKcL1UiJNGiU4CcC20JFixdwajvWHDtlF/1qk+waszm9MA
0OCgLAEPo73KGbW2TKuZovAadeRBsghhliJFMiIehPqh5z96W7lkGTxfxFH8LLmCXv5rdo36SP5N
ZSRMGzTX1ONU1trNhOFh8tqT7rWbIQV/49S+UUTxuSvq8BiOzDByje93ivDlyboKub1heXurnJCV
06NJ4cQfGPUywUyJodp10+wie/rpmqp7Ht1U+IQCRUQo9AF2wFuN3JLtHMI+whEihEyjFZiWlc0S
KfkGEaDwhyT+avMKl+zY3DOW9ymIFeStmi039K8mwyJmJAxP9gFTDlFbbwRG9FUCumwdJO3dc1s4
Zm6L+5tqlIeooR9MFNOfh771q46YQFO8oWmqnvs41s5iKRwTw0oHEmZWrCI9DDZmB1Iv0nRWKIrT
0fda7SZMU9cHlLWNy/BLIfOAEkOMohChjF+9NVSfAllzBu19V2Bj57hwmvSQHIg6Qk/1mB6/hC1A
nvnKikT45D3ryrxga56vcAP4yBI14s871gKhXk+Qi19HjwB7o3cTWeHwhrAKw6eoQSgFagcO30zO
I8jLFbZZzCpYFHapCofHFASv5yzc2t6iPlv3X6Eb5AiUGcAbXT0DxGAWAA+DXTRj1ahDmF91GlQm
8XuANBgD+920HnC+xnaIOjsrsxCqj9B0uVHLDoRyp2DAoqkK8pHoxYRhQGKhcu9TPd3GyG7PhBpz
f+4mRNFy8Qp7+UakuV1Z6MkfvEkHBaoH1sGx3aMS9N5RSQP3aC04nTrpfrSud65iulmzVejGsrre
zygsYaH65wAQdVd33Z94Hxhwgu1wo1Tp9DLgVXR2CB6XC4E4zPR75rgn8A8Ts+wx4A4Of46s2olu
hMCXkmSjG12waktIFHlSE6gQoUnWrbL2tVuXKyu1xQ7oegkozrMA3TAYbCEzH52CpJReormFdOy9
sjqXKE+prdMk2VWTMHd9U3t/ZN47XKZOFcGv2W7WcN4ZS70FIqP8io3eL6w8POpjiD9irbZrVure
vgd4trPAgYI7ISWlBCzeOgj3jlUS9FDNNXPGF2+0hrdsQKPIoYaYTLoRZvhe5Ip9ehb1UDqPqs3M
/2A3UMSw+bpYAXNHb7DAMbo5QM/a87ZBGHh+5KG+ptH1+SyZV7oa8ikGpnGam4S0KbOPr6zQN0WY
Tkd1Rr4JoairloS/rcUhCqrOGd1i+TKyOmMgXopFPMcsRu2smo24Dr2YLiJZem5qXhWKaxMz1a2b
bFeFjhr5mcNjBBN2UATrj67PmHlY8Wea6egcmuWbZYz2dixi1t9LEbgvs9fBQxNasmm7a+a06TFi
eXDMAideGyUEANjY8cmyzaseGrA3vJE3CrvHAcQV8b1kMyjNdcagksAei7NuETjT8r3EgNlLRhqq
MLBE01q8rkBg/rdQOvJFPdqmpYddhhEhqRVUIDXG3BOEWfBrcJA9XxIByqxv9ABbVwy34EhgBurB
sQ570FhTOEysOAPOJTRyRlD6wItanlpzelOjeYTaEdjrEVUaf1qqyBRMfm/ysMzMBWjmRBm8kg7p
yVkDXeSZ5QlExn6YYKQAV7p0ZndVBP5PhZmkax0TzdmXmLloIfBb4M82zjAVcApm9zJmmsZUsMtf
PVJzx6StP2fgRh94bYA2LH9EQ5x9qAUuMZ74csuAl1tGCZwlVNDMOiudjBfK8VztRRYTQxgAK09Z
B/JoNMCxV6tkqQD2DEAKTE1hHuVlcK18j5uwOORJRZc9ds4aw27gIaQUAMGVs1+imBY7pc13Yfsm
Xd7LoEHpbQAK4L82bNOWv4fkSPCSEGDdp3P0GSEFh/jodsJabu04IwT3BW8EQHudajxd9H8zxc/6
5i/WNeIkhnzXjA3DJKjA1MHSWk0hCQl4nE1zcKLvZVEZ35CQR5FzvOlpaO2zQbnNBAEWequ6q83F
eCD5U+2MfeKNEdn6tZfM3iGKrUtCKs3PdGSVhFog/GeAGLdPrqlPZy1L3keVVWpUh8goRlCGF5Om
OkDXJm35e0CBPh8KEGHedFubhDdYrsp+CEdk01/d4Gh3YLsu0tjKxELApJ/WFlx9kfXtusxs7w0W
gPOqTu8zCL43AzCCXYTttk7SbxUTA+QrY6CVFclUWZ0zPWfOV+UANBVll3ZuxPzJyIC/WOsi7Ay/
rsp+DzuifO/Mpt2PsEV8WdVTpwVv3Fj4hSrtC9Nl/h/R2Wu9Cr8mW5l2ZZLNJ4Q/3voZsLfp2ulr
iJTLa9hqDZlhpDCd3sk2VmPXuwoauBHCzlBSJOZyft7C1HAHpIKdiCRjGa6cecw3rKJfDeIc9OLr
PH/tIsBiPwr7HdMyccgXzEy14OoiEBYH03mNF9xoY0zqAWBEtCBJZTHp8aeiGMEm+W+TbJeH58tn
1xyrkPvqCeh0q7zMKCXQs9VBTmtNHa6D7YQj5N6K3pMWpEBwH9sw24bQeW1hwC0axjtC5agb4nn3
0NWQGCGJG8pNFgxu4qDkvQhuyB1dkEGSHH9ObhsewWVZ84bJKr9Ebsov2qrhku3lZjoTQYKFxb83
NCVoX1foKAhVym5aIIXMZfNj2QO3Dlu8HoJVqmhLHIHWECzWhqzKd0cp1qka4pD7ZfYDKOblxrXL
FeXWE59oa6k6byRUUTaOcz7le3lk7AjuDLKI4d/ni+Ui8igtUqeV7eTZWv7KFK1pErAIny2ufruw
VXdSYcTxfEjuwwEM569ueX6jGTv7AjVqmQOWRSrvv9xMWCKT0sL4TlbzvN5FlaLjP7P8pgLcZ4h3
xl7+SfkzcF6O4npAnKSvN15VfcnzsjGEY748xscTlo0SL1UEZF2shTT6bBsrvdshtYInE6CPB/ZX
vg3QbslQj1M2blS9+SHxwLIYgFF3Dfw64qlIjuT1YGNGVDsZfbzbbmTS+4HzitTwzx7m4sZrI56o
jYToVqTtXT57O3VfB+I+27kx6NatIUZvj6k76a3ymDks/0SEZtvzoYEd1oFQt+FaPi75NORWhcdn
upKb8i2wIj0gr9ytvLIvjvg6eqDP5OZSQETg3VB2NV7v9C1DOgNEAOaM1TBGoP/YlGc7OFKARHaN
4vjYnLMeNJQd7+XfG9uWGHW7TkT6bR71o7xzj7sEtXRVWtm0lvda3pVUlKz/hYb4yoIBkM9EniG3
ZNvjdZB1WRgZjiFtFwHRRPRx6G7ywT9eTXlrnm+D3NMQ+VzVYNjX8lbIH6n3DfdHhKXuE0FnlmvV
P8ViG4Lc5eP+moXTzwCvjG3ObIC37q7VhYBpG22LGaKz0KebvnQdctjOE9vZzeEMEhg7vpUKnRMl
3BY9ISstyv/nD//jN8hNbK8gu+uR/jjy8fRQk8GhtDf0tewC5PjeITe+twFkjbcMLu/j5j7gFP/4
av4Bqvj3HTRI45UxrMm53RpRoc2bxI3+VLpc3TzvMJ3gUXdcKN3PzkXt33JMLLfyt/RB/ZrZs7pF
o7Gf/TaPzmLQFWAeSz+0fNbyTLn1f7Z5XTUjHBCla/km9Em2ZQrD0mV5EfQRaScTjvXz9VkOsOuZ
A0zdH5Bg28s3eOysYT8VFsuSelM4A8ZH7gKu/D//rl1mhyACK+wVBnCFBZDyfPfm5MXVFwCjUdrN
Im9D97Z0y/JNktVnW0n0Z+mRLH12NoFTD2BWsjcnVOgj5fGyeH6t/3hFH5ty/1x7w95rTV++CY9T
sBXYKZ+iJUEg+0IW7O0Ohe7D8wt/vsuyTVbD5S1U+37bAtLbRU68lftM+bLLI57n//sVlHX51OTW
4xxZf2z+a7+s/qvt8dpWtW3/3fVgK0eCPzMPIVy5VQY8pswAufU2COdl4NA9iKahzkJ10rf4UJCn
Z14gn/hg6xiDOq/FLK4OcwPWh2ediMWslnhsp9cCUMrQdCdrwarOY3UtBrfbmubMVKLV1bUalsRu
egRmViR4t5J3MBWLXaQ5D806jKtXB/Pi54OXf1VWH5/Tsy4bn6/Jv04ph0zse+wH5csoi2bpruWW
nkJfMhM4T/Luy4uU4BknMCu8dn0Ard6XXwmsdlrl5j9aB9f4o7AQUZLrlgnX4A2kuu+25FJE3LAu
UbIDcXCoIcmCbxhT/SPugbsjY7KR91gW8rEny/QEoVzWyFP2s5j0o5cY+Vadx1NqVgiUed1edjIa
vbaAs1uhnruOyvAxAhjiC1J+fpAXlE9ebtHTi4UNY8fD1zx4b5jFuQ/McpDa9wDPs20h34hnZ6Bq
qnPgvOfv08WorfsJ4v3zLla5Q0+aLsNM7ubWOrCgC0lSCbyAP8AlG8zEPeRH5SHk1qCcGOiijJq1
eeiYyckWeN16N7nOYQKYQz53Bz0SjeLY9nMcwx6zq8cqKtbCkpybrj06YbjUl8ZIja28vvxdgR2P
B6G/zkYhtqppXOVTfT5auVV03a/EmOLVWJYo/UMh/3uB9uw4FDn2y/pjYsfytMKRhuUDGP+NltsF
7HxRDC8Ispt7oGn1UbJ2hrirj7wLf1VRnj+er3wSzz7m+WAYoH9n0DPNyWvWFgRpZDEcA4eTko/A
pQdfoxC4qbhl8snI1zpUiT1awIODEt+Q/3bm8oBnj/58ko8XeunvnzfhuVduyUP+/5dirjbCXnp5
dvXyx8jq/zB2XjuuKtsafiIkcrh1zm3Pzn2DZiTnzNOfj/Jcm96ttaVzU6IC2MaEqjH+cJ+Lz3Wx
dW8cA2w/mNAizCAmulJj7mQ8FsUQ8bH3KZfYxGGTW+2+SV77L6z+/qIU3/PTLOO+b57aS2ABJxKC
2GPwohfzV5IjhK7FbTJmyMEsvUH/QGuFeLLfRrus8n15LYbfN93pDRoABmm8+D6PE1eqmNHNxdw2
jAkpBwWlSAWY2DQJEz9nLu4oSVH/NJe9f/t87GHinPsMXbeW7Qp4+sYkSzUu0evNSEL9sMUX0cuD
aqvyXkzLxKRObInifuhpWiiqJILQvPYggMyDxZC5KrbmYv4b57b5M77sG6TPDUIdPMN4ZooHZwMQ
IN2JurjzOOMRy/ip//7lx1zJFoHUyZ+mkeIvvF9543cPov1eXK4BSrqApqf/wG8aJDfElfLvm2Lv
+6MKUE61s/N49ZUK4sEUmZdwXzghguAheueOeQ0oOkQxjxPVzv3ZKWW6v3/76Uq+kz3me+Y+n7lf
zKLVUdOG/Ml/7juxdR8lNr/WxU73o34a9fUDvu4lKSQ2avNJGZGaFc+VefYg9v23tnmI6L3Ps8Xm
XIj/Y66KLbHf/zzqp+WMGC0Gfvmof2v7ctQvn+RND3yM5srGh9E33eJ4OJOrKMb7WlXc8KIglAI5
ExoRi/cpzDYXc9uY4AkK/Y4xRa2xeR8kHrfi4PPQTz1i09U9EEKk4O9XtLhZxH0y3yzzTfU/2+bd
xH0nxv1b2//3UO6YTuT+LATt169sHNqY1k5zYfHimov7Snauf4pV/NvwL2339cR02PsniON8GXP/
hC5yTorU/ZEbx1+KR4NYg4qt+R0tniFzVWzNE7J58Je2L1Uxzm0RDGh/KiWSCFFmQuTj5iT3zvRW
XML3TdEq6iOhbJbVSZFsVCd7nB/vgKmgjc91aZxo5KIunvzMhTwiSkZi2PfQkesZ9bgUjwei/0iy
VigD/6Wr3R8apkwMQTxdsnyEhIn42+rfHrfzpWCJRf88Zr4M5rYvl4uoit7eq2JCFjZMr04e9VVj
qfG4FOvfCIAB4aKof/LqLtjc73hxUubi/lid6+J0/c+q6JhvXVH1CKT8fXyL+pcjiLYxicBOKBG3
0fywv0+s7/3i/5n3rPAqYfGW7A0CI9oUIfm0cpyHiX1FISYGc1VsfRknHqJz26cfLnq+7NI5hbQe
tTOowGsJlQLXADGCSLmmgOSYXlw5jnj1o3h0uUmUJDtxZvKoTZPdKFuLKrGMnbjZ53/0fu9/CmZ+
mirMQ8WW+HuDrCWidx90D3KlFqInWhggk6Kild2NTk46BjUXZbiIW/QepxRXQD+qYfUmbuS/Ua1S
9tZYZ5M6qUgOpmmyj5AIhiUOaU0UZUW2cjHXXcOT0D/zjUU+6Q5bo4EBGQ/kOfJhqIq31VX3KDjb
BgmAQEa7RpxV8b+UCVQmtcie8hCeieCTq9MfPNaI7tT3eOaX0y9O6qe/6L50vZ91sWYRm/fbPCA5
OTr6sBZnWXzsXIgvMFfFif3Sdl/ViZ6vZM55pOief5Lq++rSxFpvgY0hVnFe6r40WdhvNYQA1yqM
WapQzxAgzfb4TNJrqOTONAuZnqnXcYB5qlGEd1PpPQZKslWmY8hRmZxzr6wXYtTYJP1OGnN9JbcJ
IL2uyxZVwK0uCiex9aXpAPBUwBSd4sjeyIFvpGskgzBcZmW/JioJaniw9pXqVQ9wssg1IxoL8Tyx
cC8K5VPs9k8Tov2bhwzsN/g35QrVuB5VDqqiLUHwKIlIT5Q9KhChWcTfQsdCWVBvzkOIFoIFbGGj
ktvfOoY7XuOi+gnfcdfqSv7SpzquWrH7keZMyUt84A+uJ4MUT6qn1hmN7w7RejK7rkfCQalRx+m6
hVeV5Ws5gullSZ4/q3JsLlHUAV4VINslZ5MtgE4oeUyNAv0mWV4VSASjDJWD48aIsbj0Uw+hJMwE
OhwF/EjZVpmZX8YhKi5iSxRJllnonqUpwsIE4Y0s9FZ5gfyQO3TvOsmzbS1PUn6JXGjYkaDEsZoC
wAvbZeUWZiGq1zKET83FSFRGwXBVJxmYIKfuWA9XmX0AqUF6zSHYXqP6NbRDcO2mAqJLcHXl6ANZ
TWkvmvIEk250F1HlyhA+0wyyNZZ3rVDDvspkQq+xpCjLoe89VhB0hKYDtCo2OZcplqJ4yC6Grmsu
StQ4D+NUlAmwPZNrC3Y1I+YOX03ipZJbuKJ1ZGf0AbO5vlfRhXF/D1EwXu410Bwo/1pcc/P+RWA4
D6jMBMvCrxfonmprSzH01TBUKRpvgOkzTdEPpgXUGVirslJNNaoXWMEjg4EDeO74+amAaneqpmKu
cn1uo4wYaoe0kQk3LVcP6ajH2lLRNeUgimzw/mnM2kJaDg4sd8ePCTYjavDUugBGbbNv36MufdNI
pYMLh+7PvaXDZwaZCFohK1CJacffpDtf/TRS34cqAq2AIM6T1yfArtHBehgVcsnGEBnHwk7bg9qG
9S6Ow+zCX6BA+a/lb1UvcXElsX6WtfapRDXobAfRQ2cWFdRXqfwWtiSOLMQe16IqOkiFPiO/nq7L
ftFi3LEYpuGhEmPKF4LlmvYjg02TJUG75Zmx+rSzkX5Y8agfxaHKSlculuPvIIfh1Jkgi7bhhVOs
5m9Qe9Ef3x+j+3FLbawfqqZepzKyNksXi+XWSx4xKhwJ2mcVa2VTP0K0qL7BPW8vhI73oobRbv0N
0zrIUEmPWNM0QrRZWv51p8h+km30uHANBKgN7YeIxbQpwaA7oZ/WnsqOsHIeo3YiOiyULPbIYEag
2TgVqi7VW8Q2laWoitOTxPL0qrLAhE3nx+x7gC7FNNELt2b/5/5z4ih1t2ZWwjmbzh+q0yDyksHB
n55rpu90lFPEpigKb4ThPtfF1dbXSEh+ahTdoqeB3LHqHgDOgMDzugW4LiwV8oKHklq+laXn71qz
89B494uPPN+I/rDzy02sotpUjJJFwFqycQsnHrivvMA7NVPRReie2Jq7/dTRtjF2Mi+ea4ZrKAzh
Me8TPAynQmyJNp1VNpYNJopqoRJU+A3+j4Fil/voee+mxxzw/7NLbHfgK2Rl+/UwdZMhcnvrL7lM
NHD55duJ0eJDhixXq1NcTzwK0o66UcOARZHyHExFisDEWVQH10WxMHA7yOtySHB96s5llMsX8yCx
hYPekRdfQx6ZnUObqIqfFw6eGIMkHawXAyg+ylKi98uuoio+uEZ1dGchBH7fVXzapz0SVV83OQCN
rx3TtxryELLjbczMtxh7UpBLox0f66GIj3YfADhRUN5sEvKMMtmKdZT5yqOc+93JVssfqa/Ij52Z
yY+qX14aHrAXctMwXRAd5O3Xauh/WWWtHk2gJS92wqFI5uTnGDWDl6CQXuEjew+iU8+9s5uF5lX0
gRRexxDqvqXTyL58iTpFf1LcIHtWor0YwjsneZSrCvrlxS/j4dR6SnzupwJxP7Vb6FHJplmNC57Z
oPGmqhgD0ZREjmv/lqMO91Kb2CXMpfglcUp0tBWtXoqq1lbdTsM1dZXrBor4C9No2m/YWCFdZPTq
OoBQ+VK12CLI8PW2E7/yBShYvjITV9/1WGZec7N/AkLTvBv599Gu7FdDsutDkgdIJ5lq816NAClk
y0iviOigpeu3fzzLrN+BbKmrMcRF3KzcJwXwGRq2dQfek63Qr9cj1rDwhf9pghb5t/NLm2pYoGKT
8ZR3TrnGry1HYc7KnhLJMA9V3AxobrfZkwpj+hvW7wvRKQFjewKB8QqTVz6LJtOtyC/YXb4V1R41
ib3iDNFSVMvQ1q8jWTpRE0dsOvkso/Wmwog+esMILiEzfO1YohUDLbp0UWEz0zNB97BZgcVD1hNp
2XXhdtZB9LS166x1pTO47nA7GV2ePAjGBC+tXLRLOD7BQVStQDaBKQTtUVRNjIjwgVTdk6iO0vDd
5p1/EbWhTa48r9OrFoLvcXtv5weddIuTWj4HLjRi38WuqkuLK0CfNbIT7S136ucorOUjYIXupqo1
t0qIqnwR2ScxQLSji7jJpTK5iCZR6KgcBSYEhrJRMVzNcI9NTO8mhofQ0a6pfquqbGM3doFhYblG
xjw/moOVHYMGstwkFpwfJZmiagobmVl5WIVOi+i4GVQPvmJhBT4YTyiExe+yUThrdDPznajC0QFS
r2Yvud4jSam1YAmmYUo7uAs0/UDVpD3uynINULyI30FRJ1vo+NZGJffxbhraMbUl41H3E+ucRwYA
i2lYPci/B9CSe15typlpnYIbEVv2VIxK7C6J4FXgd/9pm4eILUOqfxetqmz/bX+1BgDTmOFD2Y/V
pZcK4NKZjfQdqC6dN9HvVHaf9b4zXyqrRx8oVbNT4msmysZFDCKuG1/bwr6Job0Wn8pAc97KKpVX
dhka5zh3MGApS9RS0IV9ho70U0L8ah1mSxvY0EnOuansPvzeKADEDM2uHhy98Q6SaUXbIPblR1RV
yoU4vDW+yblT/WzIGwEj0kN0GAdtR8w2R3U3N26OieY4t7uFsKWSLqKkzFDGRaPqlPNMPZm5v2pd
NTyUiJP/7biPEd353AqPBPAzMv4refTkcCX6fXCPJ3G00LJpNAvohIWl7+9V0a06StRvuLWD+0hP
UW+GHhlb2ezgbs+HMCz9aAIvP1i+Ia1jJVOxpeqsnQHed4/XTXVSNN3amFEyXAd8XFZtLVfP3I0y
0B/b+mDufEObR/pTOU92FzEl7TNjc3s060z/CScRsUid5zxXHzdtElmQVLxxXRZFeQnVutzpWtEd
Ars2cPd1c2wJGgt9LMCqPPhgZqo5slhu676HXv8cBbr0WwJpef+gJFWQisuMX0PcffclyXpTzCpB
7VgZH30TbXCmKN4DFGp7m0yi4rLkxsc2Do0t4YD4wYYKBMa5Moif8SAz3dF/5wH8AflQ+qV6+CCD
TmKGzSQ88mz9d4Iystq0Tx7WHFX9rW3ALKNTXD05NWvCpi2UB3AbDfAcHJbgXVkrgmuuu1NVDQ+q
3pokDeQYtzilSY5iy7JKUoBIIJybCFkX/Gu+KVbnPKWx86YMoXTWW8fhHCDfW/pxeRDVRkN5LrXC
Zq+GLcJUCvOyfZMDdcsq23n2IKQvis6Xz22Ru89BOb6rhqdeRG2cEOCWajyIoY5iHQPFcK+i5rfe
to7z+Jueqe6zO5JLzIzqMdcs69nd9m5ivYe8Krd1L9dbq+68j0zdll1pfuQgsrDMKcpd53XZGzZ3
y9YI7G+sI0+YPGSX0pUQz/cgbzStryzubVNHkJFxxll3YrL0W8SOBm4ihNe0QPst7A4NxNR8y2ue
5wGVVmqrwmyMTYel4KWZCi6MYVXhjbwSVdFBwja7VCNuW1hWHwE78cleU4BuwHB0Qewuu2hTYSLF
e7Ql7ZxaxfiNKMBbkwfDxxBMQI8aPgc6UEjuxepbOHbDR18GxrKf2oOp/b/H20guzeNd2+U4wNOW
lWcj+PbP8ef2/3X8/x4vPlctOpjbjr7WUyNcdizYb3k3lDfV0tWtObUhl1HeREfK4vfeJoYgFFnd
8qnty768OZGzkpxtqPJOFIUxsS2dopI3XBnJ3zYZ+2gn1TfzMNHZh46zKEv4Bl7+ICW1AWESzlev
lJ23trjXVy06NqukV7IHUfQ6/1fWvqgLpSrWqh/JJ6+AiMdDSlRQaJdP9VSIqqlJkO7v9aRYtSzX
0Hr8p1e0z1Wxh2hD2+6YBgDa5qb7keZ6zENv7O2HnNP1vcX+A0Uy5z2Cz8RFlad7x4VLqvbWt8Fs
ne8aAnREC53uwbBtDEcj9FayWA7IvsImhni8r3Jpo6nO+IoiQ7dtOKoQPH2BlrUXn+EnwPnaojbO
OGE7F7dRSHRNx8a84kHlrD2DGzFwHdC0jVrV/UEtfTS7J8Md4ahzN9cx/AxyLosv0SGKFq3utQ3I
CiZ6a+31WM8R16ndW2JF0g2B6Gal7hxsxKJxRNNFQzsGEXJLXzAFgRcT9uVWKpJ2y+IPWXztT6HX
H0iMdK9BiBN81NTtQ1C1yk4O62Tv9rF+8T0VTwwpH19iP/4D6DD5w84+dvAHSddRx8L694afzFbr
G+9SZFV1y6ZCk5ke+hlyidMATZ2oSBWQDaPOL0oMLx7JZHndOVlzEePFMAye1phGDhigIU4TTZ7s
QObxkm2jm4dYB75qVXxFdAiDCANjNK2R+w0+aOXF8JpoW0CtOUcJpAqt18eTZYMshh1vHq2kC/YZ
UsZHRw+MPWGP7OAMY3dIir7fS3KQHxMtw9jHbYNTVLlIPHWWfYryAa/XkiBJ0ETuJqxrGQcGudzY
TtZDdEV0GQGo9kp+Il/HodXcXNSe0A0GO8gTBzRQ0baPY4PVD+bO/VNgII/c6Iu28QlKeZn8XJGD
Xvq9rL30to2WN7qnr3jPtIsiGPqziw8VEtRpvCoGP0AJC/043k0QPtx4/BFV9trFj+yN7HWFrk0w
ce3H4BEs6Z/AlMcfUqT9IPALvdzwCJR7trpJal7Obqdv2+kIdoh/BziwHIuHngWVOSDSCcTkRwYu
UW307w5YA5aASXdEG7W/lhipT2r8I6Jr5dkxhgYpZO4AVkb5LqkUhGQQ7+svIWotTMr7XapLwZMr
OdbFUmDTCiN4X2+h3Blut2vjbnjTTdZOiuI92Rl3ijKkGbIBcv8WAABce3nX7sReahjtS61TDqml
dCtiidkBRlDIUnVCBhsOhhxuvbg36QOCiGKI2PrUaE49ovFrzzy8T4Q+IR8wH0e0FYUND40E3jLB
MfBi5DVWjrXUvDQYWB56V06Qr+CUJOhtE7fsYHpMVRTtnPVQZ/hcTlVVHyAt6Ua2F1U3LpUF7MRw
gckDJDnTYlEwFWrq4/eU60N+7J2owMGCLVHMY8SWaMNpnNGVCkSpS0Fj/T/2GxGMyiGo/9exRfXT
R1v4COyZCS0+tc27iM/vg3w8JPFbNfj+E89cd5GFlrFXXbgVbao9yo7lbrXOl5Zjyt9sOVl4NYts
J2piJ11zHusmcc6GIe2QLhovTlNBKazT+rXtrWKhdZb3vfakJwhFzi9dUTapzeMAHfClp6RqwABE
eZsk/EMw4wF1kPBHEZQhr52qfpvs7peR0eRn4txHGRH3M0SB4pwqhb9BznRcRLpcnOcO0csE6+84
HUuerLaWcvMCRAbn5ukIYhcxcK62Zm8trK4kZ/mfD/lyaKmP4Aup7ksMRhXBzOlD5gOIatzJO5Jf
4WFld5J1anoPAyKsQ3F8kVofColqXXWUHK+xOT19lQyEge7b9zaYvlgqxfbOIlRwtmSMS0IZqf97
dWrDqbs7B1Mh2oBgKmt80ciCTL1zhxgn2opSTjZ6hyuAqNamlq4DZGFWTTgQ3i/KHwHEBSeTy3fF
G6C/tfnwYuUs2suhch/TMW1XQMXam9qEqGFaffJga4iqhIi4nQej7XYZqFoUHAMw+9hW7Y3YQRNk
eop3lhxc0lguNglr3auM1i4RA6LXsVFKBNaz5Jlv5y+JeduvkYkCijHq+geeom9uFZs/c8M9yAQy
PZRw4DVFZcRU+jnLaxP5PoIMJDSaP/3gnNw0zX5qVfhd0olS87QEQA9qyDBa3LB0pBYMJD2TMeme
3bKr0DRnASF6e8vPj34CFVD0plh4ntx2rBaiN4z9BM9LNOVE71Cb8aWU9I9oOhIZj/QhLotH0Rfq
NjEnhJaYkwcPeS1LlxAnIbY9YwwexJYo5MR7H1W52M9NYgs3VH8V4uNz32vula3E2oYkohaizap8
5CbtCt4p4qDLedz8OXKXnCs9Mw/uqDJ2DHGlgon02EdOTorIJXmixMrRsRvlKMOjgrMeKNt4RCpG
dIiit1ENWkrTmFKShmIz76O40s98zFG2+89hPg0xrBAOmTj4fLQWm45law356n5c0e3GIR/xaeRo
StISOyx9pZkORLDp8FJXQhGEwfppR9Fx/0jxBf1EdjeOrr/c2zTxDeYPH5yIS9C1Gnlf+fXqX3/T
PPrvcZVfiYduw/07TGdBbH36stOXu38n0XP/0CZPHkKEXaGKb43alo/ZNEwMcPWSMI/YFD2iGMTp
F5u63SDd0P1wyAidpabbMNvATq2vzlUUFMsSAwsvgGrmVel3I6sGNPTANLby3vTdcWs5zW9gucMq
RlhRDn62aoR1pG7iR+GgD+Z0zd6P619l4job5kxHGwnToFCDlWIOk5St89OUsMgOm4VU8iBHaFZH
Dt92iDFWuFvZZfTCOnMHCe9Zr1pn0XLboesxPJVuAbi4eVa8noNB80MRO7q0cnWyQviXBagnAjrr
mOhWpqvf/aw7SWQ9hwxLxAEJhnxK+GUSSYcIvu8OHjHLVCc6BpJyK+tIusohS94cP6Nr4R515iLY
y01NXd9Ck4qj871NwcRlMWZdsp/38ojkrZISySV8U6Wr6ICD9r0eYVwVdQuVc3ysiscq1rtrx0So
tkq00FOW5N0IZATxspAv4j1LOSYrOORge1A0FsoOdb/ooZrqDnhDI760So8D2FQMsXsrO3j8SXa0
vM4A9U+RES1ewjHrN2qG1phoS1Fg2I64rBEw/aetGZlIIGmqbgtc9DLbcB+SqUCOwsmt4lqbyDXF
Nbo4PXOY6zgVQazlO3uwhoWo8gTRriFqFBCGqnvT3F6Z+mtg1NpBNNlSoaJL1o/YhVbZWrSJQlNd
lTQRmo1iyKcOFPO0obp/sGg21Iz87pCle/HBos31u4Xp1NqqHkoy1tOXFJ1BJKdHw0SAcGoyCKtf
LEtadZ4f3rJ8nUEIvtaKEtzImf/pg8Ldd4p2Rog8PvWYVV1FYY9o/SNrZWzmtnhoU0zcUOaPZCmU
oDS6Gp7XzSEyIuNKsN+479sE5nrMXNyP/LrCRctm0ebGeAyNRm5v73UckopNmcX6Epwv/X5uqMdp
8hxW9sPoMDtox4JcUdHoV8eJpAcjOHpTRQvCv0VvlO8NUcvDoMfTshC+D+5/ADPmcX2EylE88ugV
B7LkzMS7IrhieNdc8mxY3a+oMQ88sMb1AlXk6iErE++mEyS7qWH2mLtefxTDRMGUTF1gC5TvRFWM
VVBZXxkFyHGxl2iDURFDSYjOrOH6pSN7zjVONeeKLvd40LTmw3NLVEKmdtVKWpykwoUb2jD/xTAU
MPdk7v2zGMHM7yoHinYMRq6/bAjqneQ55hWyqHXFQaxYK76Nl0E/WlfRodSIe8o5yRlRFR0IpuiX
ImbCiPOGhHKsX5NK1rRlG/D8jVrjNI/1iZ1iZlZZ21gtwo09gJhAztK/5bAhVtizRGvNQhltadWF
u9EcDeVw9FtuSD0HN72u4IZqEfGDnniorcWYCk1eJqJg7jLiloWbpzr2zDZyDzs8CbMQd1LqcxEe
/rs1VdHXe01rvPzw1nDA303WKi7m0AexhV1zQv76UE8soWaCMIotUXQCKDkVLGoBTopGpGubraOS
8e5DBF+y4cm/A68mnLfMtLt8k9WRMEvNKnYiPswFc2SoDqKeCNZDqyev+kQ8aiYmTTl9BbyJYB6Z
gn9kFAi7oQZJUADd3YMo1KLuRwyOykl/4z+bauz8DCIVDYwqRfZRdLftCENUbIbIziD5H4WkORDO
J2mHyt79jNkDFiQROiOhbZJCFGfx3o3Yy3GKymzRPsHuAIYZ9AV9LQ2aBMWu+T00+i8XtYg4K7Y9
9l8rQ3n08HU8ZE37ZnFajwF2YJta0T/8QXfW/YSqjThM5hx54iRr8Xvnsy22xD9ADstf6x7nSsIl
7Sg36qqMPH1XY9R2MLUs35ssEqIiLBeS3Gw73XyO+dWG0cPQh9Qh8w9zCSglc3IbQfpRMlZhCYl5
IqWlE+Lamv4ssZUg2rAukAXhvdsqhwplC68wSXRpOUp8UdyfPp0YKMqcN9OpkFC0lKUkJS7xfgJu
hW/81BNfWmvGKevK/lD5ZncvND3oD646nblk+EgUtThA+S0OTlogOi42U9tplbXYFNarYksUkeUW
oJ0c1DAm7Hw22bHkWgFBh0nHv15YuWOl+yBBCGDiiE4/UxTiB8/VJtFQllHwzXQnDtM4YRTF6cgE
51Rs1iMBrzSxhtX8z4jrdK6KLUfpsLeCwMvDO0MnkEKbYH9zYTS6v2104xhN2HtxHYgimKodKY7N
GFQn0ZS7BuYOns1sRNgatMLRwJRa/t82y77FSlXiPqqlcMAm1th902rUbh8h8gVJnnM66UMUOjYG
ohDVMECFWAmkPyVTyu6IMWS9GCurxRVFCvujZWcrDZuuOuuHhZdgrevjT72S7YJVjCq7W2I/v5y4
f1LySViX+Qi+sRmGc1DpB1LnazVp4Y1G5yQr/AUaZSRKx9w/mWBhzp7bLMm3V4tuSC6JwisidQpj
5aCyepSLeskjIyeFTmQxL5o9cgPT0naUb7Dv1d3Y4SBk2njSWq91WacbnSQMKPamxYul8jZBjRGl
ni6kNiE/AkxwxQuXh0b4oKuKuRyUQVq7Uo0tTKtu0P5Hnm581vR4n+Y58TssiYJKfy+6As/CId4g
vxSsDYh+Wd2cfK+UF7wcYSb7WbaqIGT4zQnhV/AkISldSSb16oUEVeBSLRFlCzZdMXlE1xooXEIU
JKeXY652+Bvb1SpHoqKyiTW2/Z/K4sTYrYNVCvuPrXPyhihcBhhsuWkoo2uKRWmgEK5uZYRvtRB1
fEwzi/ZP6MLIlkFSLfvRsLcuWjdSXu9q1eckoEMX6CZnWvfhiledDi6me3HsKXSJESTzseqXxat7
erYoCtoxlrlPo60mDRCBJfD+TSdtmVGMS/KPH0ye/bU9wN/PJTNCmwiYjj0y99Th5tjIowHf5Id7
qTPsIvvWI4G0I+MpnwDT4p5h48Agp/zROSxdOPONh2Cw7dkyXluNjuYUrCdf+lO7eMuU/Xm6gtTQ
rM+xP/426FymFS/KgkW2ZLmXTG1+FgnqSCq36FLpWsyaho58o2/hmCOH+oqA6CmLKhxwTXhiMLhX
MeEETYcUPkZyvDTrSVIEreVFr9avLu+LFSqvC3yZ8QdNSOHYfJZZOAGaEGO7BJUzoOhlnJtC2iRe
5d4GFNfHwv6Rx7jqebL3fWilTW2zEOyUdjVNAFtT849g5TaG4/+S0GFdZD3exEo/vjkFAQsCkIr0
28IiEV0jLdhrCpE8J5RvKC7YS22IV67fPg2KvcEIF/iIDxRL0mWyrayQpOhnVCjNZiz6ZjX4cb6R
7BdfStOFESbuuoxT4jNtujFMKTuNPgfsaiKDgaI8eH1YI0057Bv5Oyt/f+kMVrtuyscqwqq1xK+L
eP7adPJ3pW6RZ0EgydYwPa7bFxC5GmJHob/ExTNZMBtUliP6qwsHw9RFPfTJIrT8naFL8qJFsssM
9ReExAodkCQyXzHzo0JepSHuKzaKobLS7BTNM+gbXj2n/e56RYmoU/YrHN9GNUJ8LfZ/As5NVpX6
jIXicwtekqwLaqnd0UEydcpt1H1jr4i19UNjETIDBGy66h/CN0iYmO9hZ1yynqR97Jx0lWGJ0p01
mdk/z/Rw3eI6XOfVyR0bDGTTYYs9r4m7bOrvhh84ZxOvforS5kNpMJSX6+Gqh8z8m3GS680IBGKN
TqJP5wmdIjLZgBlG2NDjmliWWYMgWPi95SQtyhxTYEmT9nnPJMvXlWJZbzn38iq2CPhjKXDU8k2Z
GO4Nb8N6TWonXPaF9Wz2yUpLGx4EEjK0cfyGx328UhwS3lVZB4uqSl7Bi0JyrFlD91GAXxLoTbPE
SHjyiQUZ3a8rKX5BzP+GdJq9qF5bEwW6Iojg3Xd7O1B/ZVL0KwnUn1WhYRZYoswvs4Yiwr1Nu2bY
2AnJgkABy27H4Ij8wXtTiIL2CWJ/3ZA9ymFxKaZAVTpMidjfWmVhvdDxhX2gslWrL9C9K9e9ZE50
5/yh9cNFkJlESyagbuH1+0zhpZCAETIR70Prhaem6S1DZV8mwYMFEGORx9klibI/iWbti8L8XgUs
vHr96ttxstLleAdQhXiQW+PX0rnw6u3uUONm5iFVvSpAoK8bLUSRp2ujlSnhRq9K9bCQjLRfuZr0
00bZyHdbgOiBttYxlVJry9wOffmEzRtp6ETfEgXYGiORTD99Tnt5o+PqvbF9E/wwmJXA4DKTsjdH
zsJDu/R8e9IQ+9ZqPmrj8csw1vEK/Zknvxx/Zr35qmbDrTWXamIWG9PrzyPSnJGJ8lyF/6RimucM
GWs7q9AZzFQyanq1j1wXmLa57QJpZQd43b8PQf7hePGTmTen3gTTKHcvfh3vKjA4Uc81EdbVBkk2
pGnak49wIIA2hNHK2FhFOStwqVxpJfcnqvJGvCuqrCOIO6AZhz40ogF4V3jGx1D3H3hTJwsrlp4r
GyGbOlDfqyT62SGnpxX9O/yy38B2wcVq27EN9o2ePA3QyJexnH3LG8TLA3SY2ghENefjUcdEbJuR
BgDzpxE7qsYtCUjE1Kq91zQ3PI3wELSJj3e19bvSK6QpeMPisY3Ve6oj+YuA8kLSOywv5RTZpvik
1uktQppnoYydsdYdZ9ubzv49qRDoQ21on/VGjd5+BFh+AB7h46OJG/sRU4zsAm8YCJ+FbLrKHZm7
RHaICtfGTzmpT5HcvTV8KZZ+rwEgDJQ+4xenlI48+R4Bl+WLprE49d5FwZk+M9RtHXa7PnM31a7q
0k3FaeEhwcqf3GG/ILcXMP/vkAK28ktAlGpX46cmVxiL9c4pytD6bLSIfEq66QLu3s52f8cxFsoR
+LS0L1/Npj6pTn1t7HiJn8Mtr70PI2HdCIUM64Yufrfg1KNPmrVLUjO4POhYf45cG2QEkI1PmTaU
SseMpl/bmgzAuNnqrDP2DqvlLLlgPVoyDwjk/6PrvJZbVbY1/ERUEZp0KxQtyXJON5Q9bZNDkxp4
+vOhufdaVbvq3LgshJAtQTPGP/4AVsXl0r86HaDynHvjCh+eS56O7Uq6OALqAsKRVURPlZP/1N3Y
rIouV2vp9yRGIjpsYv0w6P6Da1FETjHO2WU0HK2WKrvuw4++47qbe3PrYObttsPZAr3DOSVbY3Hn
aDnTUBliJQp3CsvdVzwIITpFQGgW2GEzWHzILh8jkSczC7pRrHvT9RH8e95qSFWxLh7bAo+oIdP0
rWnh2dA2yQMB8F2Itz03OCrJe/9bH/v+ZGBERjdm772we9LEhO2m33+IDqfxSUvgvfQfTetvowFL
0TYho9jP/HUORNAw4Mghxq9LXePioQiTIg1kBCLQ63oBYp3ti3nwDoRMvroJ5j3cwfuh/jY6auNJ
cXlW+OukyUloFQlzCg/FlNNFJg8Gy88adRKsJvJ75kSeoqT6JWQ0XgmjZ6xkPYetR1BJ+WXgXOfN
DSoJg0SwMPHI5yzPfSSPDsVi1JW3g8/QkHwRrK7OCIheqLVfPIYWgR0tWRHm+Gey6QAybxhvPZ9b
jTOtM69fEga5mzsESKUtPqryNTMlV4cKnGbWL/ZQjBTjebYSHjWYk8PbiJLfATy7O9rV4pBlj/i9
jerZrtTGMO2RworQjMTF28Hp7zQ11odEy+6siIKcTNrStMudBTIl5awoaONhh0jbap1iDSD07MTR
F/5WeKdmcPZiQ3IFcNJov4B+n0mVHULHGkkG7phW3hY1NmZY3ItVDtt2P9tRs25xxPRVGqSzfW56
H25q/2NrN0QtnxKCWUtAaAwf4d5l9QYp4106CLHVS/mOycJNX844PleLRfOHFARXj76BWL+Kn2vh
UgnBgfIACVZSj6g7qwSbSSjopbeDtGQTDemqIHUQ9zgTqhD7M+2xgBzURGa7Y26FNT2ZunOSKVdg
zCecCUIlmEr+2G44rPMOx+FiExvOLnHGj3m8gTnznMNIXZELIjeFwedElPgtSgxoIzP9uoNWqZsW
CN5+1XDmW7htAe4hb2Z71IytQ+DRyre1R1GJ7YDB7bJIVSt8UJFCTRCod4u7HOkfGQubZh2xDnwf
YuvLdLRpG5oDZslISHE0pD3Nc+ztqAhtn7O/0tAOUJgQmxijX6HG75IYj6TM+rWcrlw5I3C/jWsS
6yYQoo29oKnfJ55u4irnrjNSTleaz1ni2uYngMsPGcr1cciYWpsM7ieiijLTeMCwr1hDlUFAaRlr
Pavs5QWbBIx4bZoM9r1sJ2x8aY1x3LvG4FEHpHWA1VyLe0r3lhoSO+ruqCWcbVUjVm1eP6d5iRzJ
ucEYcz1X1M+q80n1BaRYOXm8UySO49o53zpQ2GvxPRn+n7qY0zVEtprTtL93S/XutuoPTqL7eZoC
xzQ+qjGxcUtWWPQivgjHxsafRJUBcxC9Fo9D5t73rYcsIy3Og9czQJE6g2z/PbU7Eu0L6ynsHnqh
Y9WNhygJYiTu6G64HuPynNviJAyHSzfqyHNijtHo7qWm6xiqUq3jRL8jcOTZHEjF9PtyG8XTQxza
A1xA956BCgEuaYhn8/zm+Q+eo0ESMRcvvqIbg65LKbApMLGvi9apWa0nXGyJOV8NTc+8Id5pdXku
82ds83yGneGeczJo6tjajKlBJzYY7Gom5UYzHSvwbtoIw05AP7gLZIP7PZyT0t0oqb9pec6opTd3
4Yjn3hgShpdjgybdPoiG7k8sod7b1oH6oi1zCgzlrmyqSrovddGzA5W0jetwTkpV4gdGNTi8DXkI
ua8FIdzcUlpG4Hnp9+TGbzFzymnqi0Ab8AZMfXM6uNNrJZJ8E5q7XDCQLtGhokGNNg45MJXo37Iy
WhBqOv8w5VvznSbghsCspDFAWsmr03YpItLJyZ7Hkbu3Tar3tlaUHIPTMSZsGQ/HhET7ro+H8ncd
kpGRxfVtF8VbiyCRrT+Nxzozv3INwW6c4vy++A3J7g+MpGcG4tVWg6OyklzxG19z6Q19LiWl2tty
2vq4AE8TcDt8LrkOswh3tgpZoESJkDPVSlu0f3kIFpIk31WYn3RXw9Q8rUkWCm1GT0m7jzHYWEFa
cldNZX4rC9up/Nlw3HIXVcaHa2h7dx7BT3zYPFb9XVVYneLX/Y3fzCcVtdpKM76dsRzG2TfLAtJg
cSGYL01MhOvdyN2USxHBYfkJJQbq9/BLvuVt6BOxnLBGGQSdF4P74hvjcWowI8Fnjix5q7kMjfgs
+bKwRLlPMt/caUvkclxPp9zWcX1Pyn6bJPRpOrV/XasXrlFoIJDql+XQ2TTRtON1TMH7COPb+ECs
0HNmmNqaBKzdC0LScKVkCHvo2x9fpWe9gm0/uUVPtQkx1Z5hnBFdjXTimGc+bSpLVGhR8HJtQrIF
65UN9Jp33TE/pAGXqoAzAWD7UPHhrUpl3Wt5BmQorLeBuaURqWFN+s/ip+JHp9gWT9Hs7I2cAl1E
hPKxOlEB4LRHD+uZeLfK3oJojJMwgNWdH0f39Q8Lb8jkR6GsHOPhPhd0ak6DniZVxKII/S1uCGqY
zIo8KPWEAWm+hcN1l7rDibECQj8tvxV51K1pAk9qcW6drEfjMyq9T7dvX1qdEzOzX8i+eDSdci0i
cgqJAMYFnCDZ6aZtuFqQdcEQ37eW/tZ39pfmDuDKMN1ai+y6VAeMSbn/u3NioZgYDrK/zSQ+4CwA
0OAW82bjPVyaV0+LTjNOhVhqnzLTmQHu2j+1HLfS1V5yIolXbmypQFUU3roNmyHkbKGK6cvKRyou
9JUt8psq7L5KgYQi7mdMKaE/Nf2jm4ujVThtYGo9NVUJ/V7HoHpMNW0tlnze3jc2SMGJok+rP3ER
7zGuuGmSeKtn9nfsNeBUDVNAklSJUkx25lTfZg6Boo3MD/VAZGqv1xtY4Z+Z0UIXNUnotpNNmjF4
Tjv4b2GJcbC94U849vHFTUpIwupUagb+To4RrxA9hsp6CDskFGH4O5fak0mU0OhU8ZOWfeCZWNqz
GWiRDhtLmbcT3mNrqzP+uH13MP3ksVJM1lEAfnfh8mHH+cdkDK9Zia6atAXcryr+50TdTpk6Vyn0
vDD6pIT4JFg1XrnVsLXr6aOvF12ezo1cK3wYgXOF97gJ247afEEqxx1TvHhtTUCzemISAG+CJsQf
vk0iRdaWpyInTqmyHwpPCSbo2vscqZMusZD2y7PJEi5cb9dVlRcUCpO7stskKnlL8kYEv9Ku/9hW
/hXWNVxLs7ovcGvs3ILFxWlIW7I77PGOc6k2IfnxsJzQahv1EZ3Ro6kNkNNR/qKy2E8KW8KYbNA0
1QH1+nLgbIRzPgtrrTNTxYMrQgtSqkAPunlMSUpMsu0cuUcUlJ+OkB/5PF8GfL4YqzlnrpBXJ8Ot
TevXflnBwfSindmkgat6CMcaaVHpfIt46QbX2nknbWtjY2/A/ccgjzIPPJOra5j1YU+mAy760MBH
r8dknX+qtvyH0QW8ccFTVhYVHWdxebbyl15kawJU75q4e4sHRuDLKThPRExBLNG3kcOJgn7ids7D
HYj4W+h2tyC3lxCjfLoEdGi5NDakEB1zUTx2sflejI6g0Yspa9FTeT4uT6Ljxlgmj1eqQKQDygAe
13u6sUdCtd/qLv1D9/uECrQ7YJtPpvIcrtG9vNn1qanDd8oD+BgxJUoIUH/SGOQ0BmEr/WRnG68w
97CMgPXSyaJkkBH5kNqpcmvtll7zdSzAdufe3ZKXXa4r21H09KO/LWasaGaRZ/uyOZeVxoCAA2y8
TPtD37ua0EKIJPT246yhmyywrCQkKxq96GZIFE0jzgnM9rWgTm1iiyd7N7WFcaPlTLAkSgQmES6N
mhfryDOM3TT58oA8Llk1ExlMo2EVD9rUYhrvZu3u+vDvNmzoU67LNg/XLhIOjPhrk3tVR9i4W1Rk
GSzpT+ObJxLMuAmwcNxxCqQ/HSoXSToipw8HHNkQ8E9dq9f2/D/b2aBQ7UUI0oeJPa3Ny5w37W6g
Qm8U97ChAYBMukfyhT/7Ll+UXdx9Zk0dhDH4Ozf8dcnsDKbc+IRHxr2mhe6W6iIi5zh/13oMVSuL
0t5Rxk9Yelw0VNhFGH5ZqegDICJvjW2A8C1MnPWS/8lhWfLkTaKWki3WjrELhy90/8S++WdooW9P
LMJhHx5wYsYgHcSq881XP8P0297Wk3aWy9slywTGcqBPKZzvfe8F/zxsD0uSJeYyGKb0NOvOQ1Ff
6lQMqzRXj2XE9Dn3vENTCyBN95KZqMld77sZbUz8I3k32fl9uowOfK0ANhybo9AjFbSNxRXhkwKP
quyGfIxyLSM5MsPv1hTXisvaOpSDIFDHpnvbW1EsMJuA2aE7OBIYbo0nama5ODRGzSa160uTDm9j
sQQtjumwC63iVyVze+5w2oiAt3WbTtmKfG6wk8V8wLI2fqy/JZN79qNfs7WYyTbkoXk0nHXilSyP
6WOhXkIrwV3Io0eLIytaIbFejR1eDmM1Bp6f0ju7tloxU92liW68Zj6rNd6xdLdALGNBPpSRHEUP
+uIM4pYe+8nRi9e28PKN1ogEokX0hscIEnbP3KFm0gOIHiyDC+nQJXYI5BCQqg8W2HMzmIjVTb5j
c5m2zhrBkHaW7Qgy5VXm0WIWttU953NGyV8ooMpwYLiChQoSdybuqhvp4TRyl7wy94LMcQwUTcOT
kWMIqFtYvgxVDa0KwMquv7NU4v1Sqn0+gTMbue0fTHHoiq5fTRGDqXYGfHLd7LMH5ONuU2mrEtJD
m1fxIUqHpYA2320kLivQygi7k7G504uCwYppf1XL6Cn8kCAsgZFp1K7dqQWzhCbb3ERIA3uKkfvQ
4awsK8DOXkd3MtwO6OsCOCr1xi9tXNInxh7OkljTSxC/ZO4V8zJOGJwRsl0T41JBebcam6y/l2Sm
r1vijRZD/iO4/DmyZZD34DYjjhqGAtaklqoP6SBx/OCOEEsRBrJP9HOn9G1BTbmaXJTTyUxiudAv
fi2sndB7ucUh8jDL1F05WbmJTQJb5oibQxSJ9qjA2zMPgnuajS9OCclU756ZmvH9lzPUHxDZMGnT
m7wCVqdvxac2dYheGbZ4MeAiIcvk1LnMT2UDaF9bo4YoFj/I3C82c2dxM1btGxY9m9Je6s8Kadw8
HOyMlTRPqpfSma29a1awmUU13Yh2mQk10GmI34DD52YNdW1OnjjajY2IOS00JRBgtwCBXGi0WY79
UuRNEbhGGQZYrpRwOVG91mlAZFuJAdRySV7ykbfIJi5hK2/sQAix5CnIky3S187hsw2NztmnSQaB
icsemc9L4/AfS5u3RE8EEhM5LGuMZBxveLV9G2JxVpyw+hyPUXWvA6FwRpWrkG9lE2ctdt9tQ7vH
exv1tCVoZGDqTJXlMuvZOF5dBWk07AWNO/HCBRGrvSh3DIstPGK2/nCuYsJb0Mp+6o7oHgoz3Azp
9GopVJeDOzy3IVpPaEDNriSIhiW6u4zJzE7aryAlCFgn+qotp1+7Xn8TMUMFOPRNjFGiCdjcqb/x
b+YjmtK7Qe81wqc9FDCDR+xGiTBB1vBpTRA6k7CRnoTNkjPZDrFb40JC9V+fxdSx3IylecCopJop
K2zOOVEb32Nkf+rm7zDO31jPEG6BUbgt7+bW0XHGCcGhw0/Mt3i1MJ2tnqOgYGSIe02LyATcQ1PD
rWLG7JDik8bDpo21d78R3qY3GgLXkqw6M/lzN/nskY4nmOkw9gp0g0qHPgdxLxUrfe0OYx8R4ImR
rbltH1IrnG6cUGe2QesjSig5blSNWw0veHjIj52W69vGu8PjgsJQn16G0djPrQ4qPDbP3cBExFFd
YEZlG4zKNygU85m/PjrHbfeeO4zIrF9zSO48un2aYO6KwzBCNaId6EcG0LGvUbPvG3Tjl4g8Eq0i
zJpwp7Vqte+mGt6tiFyvPDxnPdxK0X8rD0C/ToHgYVc+dYAC5L35+P6WDuCH9TyEtIcp7g0bBDqf
2qJei93pOLpEFxRpeq+JGvd8e+KUm+tqVUFFWRsDPZ+7eOK3dfmjW+qrG3QqFkftDdae3WK6rar8
C+4G6ZW4nzLvpTM23eaB/yjlrIpT4Bc738VY4EI2XGdaui90Ap2b0LqTrZ/eVC3ntiXXER/yaqp9
6IEMwQ3p25u4U+q29jYW7Nm1NwrSNvrPaaou3GFTqmBrJWrkc01VwgOpt1O6CHY7+g5C2yDIz/V3
isiKViF9NHU/DGIJ9BpXdsJvACd5VPWX0kGZq/0Ba1cfWrRn+qpj7SRuh5Yx2zyWf1x38WYRtEZN
C7Fu4Fsx9HkX+XN7SZYfNuhbAZP25rrJySVRRiAPdebw37ZLBE047gvoj3ByTdZSgtU9zcfFvxmm
dS1Zh8PaeEr7JOU80F9b7CXWhmm6QWTtPcex12L2X6MkFqjcwLSrtlCbJqSRKRQ6iHTVjJU8yLF9
Gtx63pmplWyGJr8doYwxO2Y6ZzW53HHxEGzs9Rk+wiOzWiZxlHCssaj0sakAHd5YTdvfDrX3kJd8
oOWcr4raaG47v6vJ8N563PS9Gk+WjvEGrmOXJpwA+YEZu3j8Ur2Bi7jLWD7tjRfLgVlYtx+1xMkF
RRelULHxG/dSMBFb17NoA4rWTYh0cGDEimfOErShftJmWofO0BFfeJM1/bjF+BvmYnjrz9E5cuhV
aMu2mVnHgdIy8BhD3RjkD1DkjD8suZhHud6dYTX3ss+AYZzoJZ+YfwruSxEO0o02/Y7kB6ehZdwm
tjWsu7KItlpOMoI0vF/XhqNZdC9jN4QrgQ1y4E564LYT67M1f4vR2zcWMdnpr+twgs5F/keOaGt1
t6P20wgxKqfoqKz6uckgU3ScXGb7hI7j6DcwfKIw3oRJg4tHb65cX/xZFCcU4riTtL5pBaHpnkyY
1znzl80QOQcfys8NQsVnY4kZj2qNaXvFB+CK7zZHbImOqAJ83Y6hh6lNmj/5DnNq0yWjCC+QG6ea
LoPF9MAW4Xt8BwOFVSUI1bzpTaj7Q3Oe+izfQcs4TEN4IS4E6QtYRGaMUHVcjhlN02tR2j/NPJ6F
6C9UqdgWx8csZA/OTg1CULvNRM/ZvVRnzFEuThoLytm2ADmx9tLuDsZIDnoxPmrTbJx7uEAmPOBt
leyLhhK3860fM7P6Vem0r1rVzeBcGTcDPjcTZaaE9NR48bFjlgbm9mmKrjsZhMWmsTdtta7z1+1c
Bb6IOVuS+xxnhiBira+aHbZKBziT3Moz3UTfX3/kDnFi4WiROK39RHb/mYnsq2vimbPf3CnJ9yIS
wgvJW986c/sRWYCQabrI6VMmaBYZT2blRYHAogyEgYmtzcc8NMMW4hMr7E3apc98/w/uV1M3/joC
LwCmBfRvfX2lKdoqO/oZ2/GhNd2fOu9eval9ZAoRBmaq4ZPvEpzl4yglQ9oBYSzsHeaoGqnBjoCS
TeSBt+qLWdLy60yd3dA6YpT2ZYTKC2QJT2yZZpUd8nw6tXxN7M5hGB3MH24ma9q5XEFlVO0KFu7Q
0d6sPvnF3KwEeZbjrtKhtSF/j5uf0m1fyZkCjS6rixRbI+TOyZqOu7K/L8SA+3H5ZWYe3PRx03sJ
lDpd1OQyoDutl/gZbYJgFxrfrvnDQNPbxLN/HqGkrUsDawSo14nU4fT68c1oz8YqTeJzXWmkVlrF
yUGtlpWy2HWTrW+gzdlUFyroS2dnqDHCbayWRLDIB5MD47DG5Z+Jm4amNELRSbpjjPDalx0r/G6q
05+4kovpVHewSo3/m1RO4YDiUN7ShC0ZaJN6MebYP4JsBGNL9rhnJ8ZmdMunuG7urJ4gCGyq+TOS
tSrgunqg5ei97bOT0QpJxuVBMukEV1nZCU+9e+jfmP6NNROrkSHGSLgTzKmd7LR6o+pLN+vGsSyG
rSq1aC0zirK63VelQd0KJpyUCd/eWG68eD4nBQtQGMtyo9fdTeQR3B7pxC7AODJ8rd34uYZceXjL
x2bTDC0lQBfdaQZFvyqr74iBnkwJo/QjLVlrk/npdPIi9G5f+Pm06Qzq3bzLHPAgC7FQjiNLqO66
yPqqxTGyWDXJCXQZh/36cBwqYSNzH/wfMlI+Ab+E9F6YoOxGYuDQtBwtmtI4oowYI/OCYOUSK/2S
qB62h3Goo7zYGsADTuHcjaa/UHkoR2tJkOIE17VuzNd2TJ5gWFKO4kNldwNCjdK5LWfrMbTSB8Ga
svXcfpc1886vjZuQOzli0aCvGJARTblJU9BIEjvTpFmZcrTW0Ch55EUUOzW8mLYANUfLnVTxbhqM
rdt1VCWAjT6ZBatay09ibL7DdPjOWmYV6bwy5EMu+56LBslfWL2ZsfOdjPZPP1T49ZtrS8/rHeb3
zMsmjBUkXbsTfwHJMrCvywbwTLtY1fwU2+5L6o573bQOMqZU1TrzhP0Ocg8BR6fnhmi3Xr86/RpC
20i95oaBNcTgi60tucPq6qspsQ3MvoQlyGHLDoC6944LEpd31esc+utmmsUu7oxnnxxWKf33uF8Y
8Ul80hRECoh2pEAU48kuyD2tTADuwnvWcXHrw+qC4dEA82p4lANYTBchhq1c54xwjEC7sH4oEDKs
/Hk6lb2/TmabFCV2YWJysvBJYczqbW2vebDs4rNpySrTdBevfQhp+vDkC+Bly0dWYHuPqjMo2Ow1
Sy4TaDwSoOGK54yATuQm2IvZVvNZ6v1ag6UqSQ0dE/PiGC6ZofgGpmDufR3ul1sec4HXuczslYhL
tOlIfUJp30urvbWb0QuYNdJ2E1q30qR1l/dOuynh9CgP5uPYHc2eaXDEOKXR/uDkQNQj2OpKNThI
wks1Xb5axbw8zw36UvcABM/amBg197V51xv9S6EDgeGKtCjSdxrC7tZ3KEooFBVqlWUMiJ9Ugu2E
Hk2AA1S/YfshPWPbN+LUuy5+KDXJkBlrNoYWbgWg2XdnVYvubFRJfwaAmBnrKW0PfUStWq0eD0Ur
6odUaNkDbfXy+3VD1aJ/xKeI26YT4gUZxpERNLbe7v7zNDtq47Ah1lBerpugAzCHsMX7vwdJVZSy
jnvjxp7b+gEcRj5AF3usdcw7rpss4l1vpa/v/+6w7JUTYLrlr43X/x4IIB2VvjK1w3U/yNbj/SiJ
r1+Oev2BtmQfI6hkbM1fdt3WOm0XwLCzsXH577Y88QIDU5/LdQ+8uybYLimAtp2pixiH//ygt7v3
RKlu/me7oDbASkcx0Prv/oZ0cLEQJ+ak5u2/m3Oi1W4jGEbXg16359VE9FRs39GLbGtThncpmZ5P
MoQ4VdWqu7k+dPwqWzLg5k0ypv2T30T50ZRgiWWkeu4cnXdPBkKQI7/pgtIdz0pn8b2+dGr8Nogg
6x2uD9PcT3cIG8T674GjUJ3IKgQ0W962yXGdy4y/u17fyvPrV6Yu4nx9J5UQ2TiHXgQgwe6ql8We
dloLrg8TlKdn5ZvPhdT4O3T9Ykmjfbwex+CVQBmNPF0PZJeQ+mTph9vrs11qBxOcXlQ1eXV//WHn
stlmDZcWVllxHPROhdeFKtrg+jSM5uqeN0z2DRnMrOLLPkUyx7CuGGr9e5ysnUb6gXIHSGFuu85K
LkDs8bZSY37HCH5hDtT1PRZ17rqKkuEhw1Jz3eKq8Dg10glC1DdP1F5NECknf+lA37jubPUaz/jZ
ubntvpWjXa5yra8+RFP/ECqLXLIpX70hLf6MdYlsMLW+yxkie+5Vv91IRVEwU2HCUQWDXrNwzPpd
OFLRrJoTaBWU3AIXGuGk0A+IJqbcGdh7rnYxs5AfBhFHq5vld9649y4M/69Epe9eGTefOj0B1Vvr
v5vMbldZmk/bpI6IRvENeU+YPL6aucsStAQuX7dFWY2kctYofgYp769PGJHhskiE9eb68PpEkwAO
pVGuUe5wqL/71dG4caCYra8Pu+UAlWt6m2H0cNT75z3Ieq6gTzNHs5Ws4mBuXH2rWQYuxMs+1+P7
zAR3o7SHv3/q9YmyDftd2TLTuu5yPf6o6fD8h5h5fyXhs6FI389DRlwkI9ALaUHFvpd2SiRoHZ+5
zLRNp43pIyYGSdAYdvdR5NqtadcqYkZ8P3th/CsL+xOCt/+qHNMjArlDNqvcHFTFl0etrKyjaypv
S/M6cP0XJnNxa3hT4fBmV1i5xPYG9QBf0JzN96VbO++jY1ZBFKn5wTeSaus7BXY7RTvcwO73dqQ2
hxdiTdu1JTP9BUZhimFSfCf17KGcTfPWqguMFixHMZpgFthnsbzlxGFQFFXZbUbrtLPwWjhnmch3
vcQlJS8ZcBWZms6ZbXU7q4RVUAqG/70wirPRT+YOZ5vobPims+NCcU9ZhhCgYsHlKrspIZ3saqT9
e8tO43uqEUo6w3X+RPkNvhLOd0cfvmq7aHq47prYswYq899dx6H9n10tZM4POhnfu6GzWX377BH2
VHoi+2ynQrxNcVsGzrhuA/DcDbJW8UYRF7quG52pX6juC7MlWTkN542ZzOr++oN4WTewsJPYXh8a
y37GgBI3smp7V7O0EdydgmXj6hMdzESOf18Xp4DKnhk2NwzBv2fS/DCqAumH63/X1T62N+iU6Aa9
fUWKChxLhRgYXcK9havwGtLOuLluU5UX3lPdw9HHcZOZEPtdt7nKWqsJe6brIxWHxS0WZfvro+uB
0Kf5+5T0POjMHOP6wxZ2SHAz19C/2+BzNoxyHfPQ/7Mf84+1ibXd5bqp9r0SS7dmXzVEqI953q11
U8GuAEDptloq+O6Ig4w3qBHRY2pzBpZltheX2wJEgGUj2GQW/H3cygYDPnDcv3teH2KcD9S0/Pj3
ENcnKjvqLg4jdTynPWxgVHsxwknfX4H7Usv5Izgx/5+Nke3oe80A4r++8Lrj9cf1CXSojIOXF89z
DX08851DtDSgMm6s2wH85xIVEloLroEfoIYtQx67ujNrjCrsGT1O1TNwtNzypzQr/z6JEN74Ejz9
ur1w/UfsPvRHfyl3pUQWo8U9+5fVsapxhbIn0qbDqZSb6/Y+piNSff3KFMfFnGgkXjVldFnYRM4a
sdKOrcvZtLr+2k0kl5bjgJW5rR2vm5o049nr47+/Xrf++/zgI1zLC+33f7ZfH/7PNtv0jEMhs43y
wFDJvZqOsTn954eut/dJz/86C/jiRezab0aK+ECvs/qDod23LWrnU3PLl84wuoNwLLHzjDTe+IWF
6wce8C+iMhifofAoTY/1NDLwZWry5JXES0KNWTBhZWib1pqOHi5b4ZRaa1jhrH/leDtJWfxMNaae
fWu+RXarwyCtPDp2pd2o171pDNiK6ozuV7qyon1YlLTWHdIuzyw+a994J59ce8AwuzqWJjaDiTtD
SBj7rSzq/HXQGaJNWm5sNSRcH04YcIBi078OTVTfGLLJtzoCsUPVR8WLN00HwMjy01BWheopDI9F
PKQPoYh+r283mx7foByri1sVw20YMWUYlxcsfwcMSmZaKdzA0onEDjvJrxRL0vP1h1WO/VmKHnqt
7WFxoNGlSwiSZ8tMxLi67oOWc/kVmjYaOHH8z8N/DnHdvajr16LIq/2/h84taMFCG7pNL5EGjON8
wLfFv70+KjMEaO6A7f31YdrAYoGeelBee+syEOwOLQgI7DA9CSqpNa/TwFw1LYV8d2fm1smYt59V
XrxC81B/iGg+99SjP+3gIMkqIxLsq3lVecgEVhqN/AJH+xH6lmKEIeNFYpHbF+jEO3TKi7lc5Uoc
5kyjXiVES++uD/99Isu1ghxkeJYDcPcledEGYsQtDKlPnhNLf9vWUHzV6LSH2Opvro+uP6672Mt+
14dyURcJFYGXde59MuraofTQdRWo1OnSB0wUTMRX62R5+rpPo4V6kOdgoo1tsw+31T+09NrN35eY
Rh40ZmRf/u7M93RrkCxhN7Z7j2CIg/zzHn9fr8Ki4cziPVooBcex7tQ26OBhP0RZUT6ES8uR6A1c
nX+2eW3frTMgMKg7WMKhXDHvGt3zTtJMmxNalld6YvtJR1aF35hzV7culrIpfHKXE/F0fdLG1X4N
D6Te6zU8wW6w6l3pwnfNOyt6TsLK3dQD5ghmOqKjQt5JeM6A1G0snKc5h2XjV5H2s2W+Fv6Uw/9R
dx7LkWPZlv2VtBg38kFfoO1lDVzTFbWKCYzBIKHlhf76XgCjkhFR1WXdPesB3RzK3ekCuPecvddm
SGpUtXWX8lhrBLLxsbeMYFVECQYilAK3VDPXPY91ZViGdTtWHoVToTPDxGTH3Byou2HW0WLeKgw6
nUMtvCPteQCjYZicC2lXZ4FijRZ6FX4rRbqvssh6qIxC4KnwwYGMafhYKBQQph3Er0fSS5UU1Z3g
G3qRjyNtzljLYpD6Fb0lKu6iTO66BIcSAM/wOvI8uFFandMiScS2G2z9EHGNQA6TNnS0o/zI+a3e
Dqkqzibvz1rEsXGdJ8Tfhaoi7voJWQSPd1GWprOVjTcOi3TKYGjEoJ1odSYULqFuTasyFPynYrr5
2K+uzJxsC+XHEfOWehhISO5MjwhCzO30uNcoEpsb22iC28KGWRECelvPi/MNO5jCbm4Y2U8uIMBD
nzvM69hBMykHUgHpLjy3MUmmbf2DnSXVqQu6dB2nSf2gh9Hr/FFrxntodcH3iO8qxfSBoIvpGAdU
0cGcjkkENYUqMuXDaEztg857M7OPYzI30Ra6k/44prTRpcRJdsBS5R60enAPtDzpb3U6DYkyyvxN
zLWhIg2bTdm86fe7DIKNldKEm6Qv04aQAhMfH6m6C8l/D+WZHPXBB8KwsFSH22xa8XlTJyEBwKhe
70aMtOumJ3Fdhr1xzDM9XodWpDxikr/s+BZ+t8L2ypSd8YhvIaMtLv9lVy9tLuehqxn0V4Ub/tj1
t0c1R5WM9byMKSO+6FVm3KteVdz57U8LYfuitbb+sUVzf9ry+zGFW3RbWXmIUMayJVlcqj3XWBz/
NERVcz3fjTWAAOF0U7gRhEnnUoXbdajiab42381g0Cpkqv66dl6GDF/tR4OStTso+8zyD1hGzG1C
q3hPV17Zz+sxvlM8nVdqae/ARZ72punnZot5r8bWGms37yDntfPd+aZ0LHplookWBeSMH/vPWwbN
/9q4VXAYOM9f+fw0dklPYU5Ly+zKy7Tsar7HKPShppm6/1zfe762cwwa9/Ohv+6L2vTHvjXs3gWM
gwbssOOf5hsL0Cffo9RcizKFXVI3eL/nu5/7yIF2x+/7zJtt1QLW0hIsEyIz9O8U4O+HLKtV6tPT
XV1B8TXfm2+kz7ULeVKw+FzX6s5Qnj6XY3uMN1EKx2w+GIsjpKbfHodyJU0aKW1OVw49sp8eg4GT
WGZDr6KvKfBqgetr3fAKkEF25atBdlUmg8Aj7hkrd9DTnzfs6haA3+fawjDEik6rsZoPnG9AK2dX
cldNe84rZIc+zGbIscWnkZI08zjSbjwRhlAu5kWsTPlWGpCW5kXdxDKq4NU8zouhHa64QOp3havr
V3Fq3s2ruxB2a22SIRcN2fAoNVq9TCHExbxVsdRLkjTHa4KyzVuZjR8P7SZmc+iipoCnxEF0PIY1
XCHmo9PL0hJogrmlGOeOXKVH3SOZ5F9frTm9WoZhwYZOUv/4+Wrnh4x5takE0Fzi0t/OJPSUy8Wm
zn100RMs/YOOPvHUPxdLGeBEc5HQzFvnDWOfcGaflxM1e060JNvNS0NaHjhVYvFJtLUbMdbFFhiG
V7Dd+pWknr3upRiQMgXp0gNUcM4ZChGd5Fm0HyrwWfPeHwcKI0A7XTpTrkd4ZSkyvEJv5jO16K5j
8i+OAOQPjdI7j6rO0w9uj+vIda/KNr6X0+rMxWdTxbTT6yZ2HvvaiJYU4sPjvLW2IzIxhvjB11BP
1yYRO32nOI8VprFNVkX9Zj5K1zvKkU0UnV0lcR/G6Dg/paO06hHSKx3A6am8KKKRW2XKdl4c4uF5
JHcWhpUs7qTvreendGt6Y9pI8nXTJvqDiWssDp1TnRh0PFQVczFBVieSssWpKy16L5Fme+hCzdth
SExwQ39v7hU0DJ+HjOM4cBIFsW9xaTUsXCdBe+sHTXtL0BKlwwRxqOezCPKGAJluePncQ2u8+y4y
ktO8P6kncmu0GC3nxWp6wKmLOz3WfExXpdYSpoi7dQ1rWzdDddln+O0ZACC1rxR+rSqQzMaw/e/B
dRO0+XcynFJ0gv6UNWDith1rB6N/F91btvzmGkr2PfZ05C92+WToVrmuIRMeqUbap2LUSjKQXPE1
UsrVvGvp0OfTO9W5GROy4QY15EpiVd3NWLjtYn4+G5Ni0trli1cgVVTKnsGYElsHialynYe284hw
4DTvWkf6c+uoeBB1W+NFUdGZ/4fc68qlYB71z/8hZg718T/kKWOq+X+ocA3dh1n5Dfluu/HK2Nwk
ajzuEAekKx2wx/282FZxttIDVb83a/lj6+j6xk+LaqyXO5pG6Qa3M30SQ4keVHLSV+qgVmfE8N1F
qcVyBzYZjqgSJisBN+9pGNpHJNDmuyMPMlHGt7rkNAGEPMJQztGj61VnST0zbwAudEb20qVlsIWX
lYK/S7riSGWOyKjp3m+LDZBnYobNesk8gL3LshtwRxAD7dWpfU40Y+31SnikbeQsE+qu63l96eho
gTA6Z0fDytd53REZ4TccYbghwS9u73w8QHdhCJNULW2K1xNCPZomWtBpqYx8VDx5NXxsbKtAW1dV
C5Fg2jDvMm91Wz0/0ECAoh/RoIIEtkkq3zqZ1DdP9nQzLwZJZx9GwiXnpXn9vIeW0j+i6SMgU2cR
1vfp2C4n4yiw0k1A6s1yBrDjdL0vAP3fhj6CSamhs5hB6GKU97brxLe004OP9UUilo2my6/QNnCb
t9+hjXMNQ/5y7Remt/NBB22dIMlu444mR62o7XejU5cAoJsXFWrTCoyjdgadSgJak4SbvlTkQ6Vq
934VdyB1CMoaMvfRishQiTQRH5ui7MgAMQao/YN/xRwDM3bmX2Mr746GXtvX1nRj6ugWrfx6iEJ7
Ioo1JySYB/x/aC0rM64u9JFhxef+jZThRq2Zss3r5sPaABX+EDbpdl6cN6hh9Qa23tp/7iZQUgmZ
p5eYN+3rpPTkpdMqy88dIMswNIuG18+HkYYot/WIqW8+aN7QNGG/ipPAw3LBA83rtDrrCbsO04t5
sc09e5OFBWoIlWwc17ceHaZ0h85FBDAvymEI1pBq1N28KOL8vqbddYWZyrvFob6RdWM9FoOPgc29
0frIPNG6AMHvq+/IsNRtVBVMaeZ1800YZvKI5wrbMvuqY25svLEqLuo2e0YLjPXc9fSVpjrRTTdk
1pWpf2uoLWCcIa7iAowZltdpY17l8Y1qhupKpTu0ntd9bPCKZ2PQtcO8BErRunKzb/Pu85rQ0tQL
Bq0/P06U5CqqiFpZV6JtMZLW8tnHQ/XxGEwukGuX4zPmF2dZuXSmI1r/2nQCCuG93n4ued7H0nyu
6qFcfG5rf1n6+7j5JPf3nvNx9Jy6W72jVz2dAP/e8+P5pm0TcOffHOf2PupHv7vwuyE+4WyMT1bs
3TTp0O7AscSnz/XzvY91ZU/DrEPZwO6fq7OKM/1iXpZj+5r4CPPJZzh5qZWf5nvzjSwHmCp60hAg
9s8NnqaG/U/Lpgh3ueqn+6gjh/LjYT4foZXKsNaiid03Pf58Mz8Wg4J28eWP//rHf7/2/9N/y6/y
ZPDz7A/cilc5PC351xdb+/JH8bH64vtfXwTqRtd2TUc3VBUTqaXZbH99uQkzn721/5GpdeBFfeG+
qpFu2V97r8evME292lVV1uq9ha77fsCAxv15skZdzO0vdTvGKY704tmbhszBNIxOpwE1NrM7l9Lf
Pp7H2pnetlxgkNfOu8w3Tlo6y6xC71sulLBzGagQEpBs/Cg2z9VoGR836aidTU6te3rDvNfQkswz
qvxiq2h+s/jcb95Az40AzTwEmVyEFEWtbFdmTneysrQ/zfeMv+9Ne0BOyRjGoTsNmJqcPF27qMMm
vy5CpLSeOfy05GbqhRW4w+Y/v/OW+/s7L0zDtk3HtQxH6Ibj/PrOh9aAjs8PxfeKGNeTraf5uWvU
5Ey6xXQf97akvzGtKdfWQDIZso0edMh082N1VLlgA0vpnRSam6vUVC2AN728dkNRgVBgXe/ZFnJS
tQ1w9f1zuWiq1zKpGtJngocSuf5lSDf8QdUfkrhu7g1MUzcxWu55rdPU0UnzsBjOi4lGU6U3FOD5
0zEW3oO1n8gK835jPaC1SJajyJLDvDXL458evy9+enzFUC+6psJo6WmknnpeDaxDtieqz//5jXaN
f3mjbU3ley5MR8PyZZq/vtGNkzkMWP3sjYpIBy+G929+h/3U5U21QFlg7IOWN7/Hn5u7HCyqzLL9
x36BbHAKwxHdB+ZYHSnr4IeN+cKl9tAQmjmtbJ1JPzzf9Txzuiv0H3sVlv3Wloy7Sr9wL2BWGevW
qceXul4Mknr4SEDMRk315qJJTefO8rSreXvKLIeKuV7g5PTscwXeeClbZ3zxZHzXU2O+4xzw2wMm
yA9uVNdAaLjsE7ilo9VftUIEx6YrTvMSkMDh6sf69oqcZwh8bZF5i9aA/IjMxVh55ucuHFqb2ceh
umJWq5HxyS6PUHkEoENA2If9jeqVd0OvaQS8tdSSnHr6X3zlSYj10Fjqswr9f4dYyP5YtIfwnOFh
vTUcQoLC3EoJTOXof/eo0+GVAQth/mr81y+nPzmfDl/zYqhCP6h/W/zH6XZz99/TEX/v8ev+/9it
b9b/cYftW35+Sd/k7zv98qA87Y+XtXqpX35ZWGd1WA/XzVs13LzJJqn/ef6e9vw/3fjH2/wod0Px
9teXF8BZ1FdJZQ1f6y8/Nn2c711OM39fIKYn+LF1+g/++oJsKnt7rcPX5t8c9vYi67++IEX9Uziu
iplcN2yDRpj+5Y/u7WOT8afQLaGqhnBMTXBl+fJHBvss+OuLqf+pWiDBBN0uXQhj+hVKbDrTJvVP
1+Ha4xiWhfDKcbUv/3wHflzBPj6zf39Fc4T1y+/dMh1hGK6u6vzchaWquvrr7x3bv+3aedjuKsZo
QGDR1/rl0UQLg9UYZYdV10+18h5Xxo2jthTdmHetsym3JI5wEmVOghsAZf+ydbLHIjcv1dq5c1on
3mPJ8A5t+d43Cb91U1L/tcl5SvD5hReJqtBYiFp3CZeVi7pPJQ93T0/Dx8SVA1Azs2lQZuM9qccR
5BzmHYFyXbiIJAiiepF9fC9c/ZpZECAkvwPVXcG/ulLXxIdAGCmQ+5dAyXyCwBZMto5dt0Hm/hJp
GRnnOSlq/T3AiGhJf+zaHW5gUdxVWGmUMburxuA9qOyzbUXfms69pEx26irv2NfZPuakRKpYi7KU
dmbT2OqyaKunMSjuAi+/AVX1LJNqS9TJWjJ8X6WeeDCN4KoR8XvL1By7Z/GEKvs992uDgDTeZmHr
13ZhHSqLc2vG+xT7vGZfVE9mvi6wuxsp4A1Prom5xH+AIVijRWrhynCjp6T1tlP5hFQfWpt+9t0o
I+ZqDt0f3jZP4twypqnKxJFoXQ+7S4rBIYFlbA8nPYZ4Zdt8qma8c0wT5gUOA7XkNcClgAwQJTvV
zFY+1uU+sJ01ArgLs7e/4mx+9SqOC9sRgX6E8L6Dn5tRlwg8HWvE/E1RJDbX8asG3SJCdkT0aUJU
XO9f2KUdLtvYvB5J/eXj1HfTA0emh5t2+rQ9XD1m8egPvA9FYtTrkgJP1Ex1+qhnMpsn19JHRlfS
6AH+H9od00gmVReId1ZdCwjLRG8fyu7cgC5FLMEJFhUBoStTevjo38fSZYQpgBK6efYuyfHEPpWR
NuET4sNXh79t7UgLVa7UoDuIRwwL7QGk36tHHMyirty7SCBVCjFiGCSXc90QAaoOCZNrGaQR7cGa
4qkmhiul1V716lWLQ+VGl2g1yLBATVOoIOKBcdEyJoqCMn+8qTC979x+3zmVgQOO19pZ4qL1xEXQ
EtQx/Vg81+2RvbcAONAmjep7QfN1pQ3GdYqRdVmp7l3Z+48wpElC4/MFf5Kq1nUbVvpS1/zrss7C
TTx4kO6Yp9Lc499kphzhUBs8RJV68tqDISL5ql3Be71xQcYu/Bu1axDLkdUDkh2qChE+TeK+efU6
CNObQjfWE5YxMdV3G1snNrfph1cSzhr0PooE64yR7J1sGGOh67wroDAerW6HlZ5EwJhfgvpIBNCe
7+iUHU1auVkdzY6viMCzukxTPiufETDINKiGJNSt6txu+ZpKd4ks+KmLbGBzTFzoI7QJPzEwxwKW
BNp7EjcMvg6hQbYMMnpqajuAWvsx/hbjOo8d3Fkl7zXG/ndV899NQvgY9JhjeBcC1Ces+QosbEEm
HT+aqiWWJUirBaFHF6UJOCtIp0RNERNPy3bbib4ZmpA41hCFwCx5ok0y7Bo+QmGKO71CU+6YzZot
ILrcEL5/2cerxOZ8amQkZ/hBB4u2S6DQyCcBfoZAydJYcK7dBrSPHM6esS1IfCuusoIzUCoR0OKY
qgg6SL8pnMiWUV1epAUnlkwQzI6OLdGltS58aAC6CjtIJZy0SrSbxsE9EfllQzQT0CW9gMTeVdjW
XX36zVLTWAyhOFNsosdZVS8IVt4JSoyXikyokJSQ4UosdTHyqdxUDg611S06+asJ9F4Fhr42Sv4h
N3iQktNRLHIgUp2BxBtIYNZA4S0lHhnSEjcIBjIuBjF8BQRcqLHBDx/o54cLOmK3Cv25vlbMpYO5
C+F0vlKj+N3IU+xryN42bWCdO4VPsDUtqPs+ptOWBFn4l4i5aSDljhYsUcWUJxUlFSqvKF+oaSNX
rsg5vaUdXn+fyCmc9qi+SHDGj71uNZJCW3y9qJRc7FMT/ItQOz4KgBJHvfBeUUeTLqRBgygirDnJ
LRlGBUFCTwBc08Uo4nGT43fZMrn9VtBBWEDGvcMrqC9tI+CnlzhwLXV/SZymnM8lvtSvByJoVr5b
3wBUvVWr5nvf9PeVnWAkq2tOFrZ/JWCATt/y3t3VQFDBxbW4qrad2SEslQMWYoGqwcCdlnacbjMT
6bsBF3C+YFkBH8mo8EJzRWKwlHT2PRdna2SF3yg3X/b4GESTvQdmuo3G5jkv+RpoWvJdVfgtItt1
l76eblNTpyvcmheeVEmlchWgO2pwQD1WHnrpba3egrmDAdFrLhQfGp+n22dgH6eOOpsXqZyBsa4v
S+pKDfQVBkec8Ef1DQ3OA/YDxB3JcD0aOJhHwG5hM+Kd87kYgWXhVN5r9JEnS8zYVhUXJ0LkpMv/
lWHIE1H6AkLysSrQsSI2CHuuk9haClV9s0zMl47Xf609xP7IEv2l7b+g7GuXbXG0uuegzpMVLhYA
fRoqrqqv1WVnc7JxY5xnDUcLUtQ3zNp3pCmoK8J+lkric5LyNaQxBR9LJ5Q72Y6cKpxpCt7o121T
4TLve6gSnCBt3BCLVnIlVnFKUB8nqdxblD7OCo8e27JrsP9HAXHrgwmMVzsbgs81UWsM6omxmC+H
/Hgo7jLiSKbRV0TqZ69oWxy2LTNW5W4c6qc+HuN9j4uCsgEnW8u8VhXQUpoabNyGK2VgnKw6n8Zv
DBsUq7hVsJkvA/dkSM3j7AaVF3xIRkEVgZ4SUBuO30PAGkJKZSF07TyM6tP8zXGNCWDDvMlRhn2Q
KfZa9EqO/TxxN2Zmx+t4NKtFpdATbz2MOekOFhII2LOLN4gvkgkKphdQIQLvSh+7YFVHSLAD1aPt
UgSUrgfY5Nmb02nwLyzAs6XqvVAvxHDRBuugwVQrFnkpHtKcoVKsMMyyJ5azh4UTXYhdtNEGYfgN
b3m2022aVbWO3WG+KYe8PlRdixdqqDKGTGu7b929ocmtUxfajhH4c1ASw4AwZSVlOg+Ou31VASXC
5fuYqD00bDk92o0ViBdfWIRGFIWOHb4aCTmV3Hwsq3JMVlkb2bAdRm9P8uFlFJn9qjHUW8chrKAY
DLnXslTuczFZ3KI1ijkyYsyq2VuN2uwptDT7eXG+aaYN3mbwZbO3zW+dFtd7oQi5t8nEWdqYuJcN
FYVDnDqXJgXMTSzteu86Fc6fSLOXioEFU68c/IIThVffjWDLemmeNZrZWzWERYoyIVjREIi0ZRQ3
7jZFdiPN2iC8b3otxObW+z5N7q3KTTblvIGgCSjhIe1ZrfTr/Vhr/p46U1jiHo003+eX5JFDKMGE
NvijggzuUa2uM93XFza9+yNx58eiCZpllXglg3bpHz36vEquq1uDfOe9g3Nl70IfCGyz39mUcqss
u/WsN7vPvFs5GgzA3PYVCQIsXaG2x/E6CexzUYJ8MxLH2vMsQCq/Fo5vT/Aighbb5CKpo2RdVnxh
nEkOQfdZgUY33Y2FzhDHTmjusBQWkDSBIuKDGqNbOuzdHoZWv5/vJQj8M+EfxBTQR+5os+l18Zwp
Y7Mi6BFBeWM/CdUmjFHXjD3J4yRDqIYLL/zvZR2j2NrOgu9pPeh7aqAiBdQw3TVjczmImLGjx/Mo
VaHvNcUDa5xg0yNgJwR5BpQj7J1xm6f6scxbSBIReQO+hU9+WtK7cPIswVom/7stVhRflMN8I6fN
H4td8WBQPN7YhNqtmajQ7yb67YDnWVvrHVEFqrDbQ6q2zA0Fg4A4C7uj7QUYknQLeEDln9NRtQ4a
ZbxDmWb2xz3iqcTKrIEXzuvmXYB67LEg7TX44+t5jTEdZGdUVURVwLeW6kkzrJPXRS3WUOVQ9Gr1
HFdetnIs1YZyAHy2dZv20KEDPdEsOiJeXorR7G7DWirnOrUOWadjHiUC8ECTSbtTZOau9Nz2t/Oi
NQZnIw2KNdpo2ESdqt8lYaQd5YjAomuTnDiCtNgkruOv6tDovgJe2IpexNexpUPmifvntBHpQ9Hg
fk4yBghxRhyEivXJaHi3A2Hf/VRf+DcFaG2ajX8WoK1pto5CzKEUypfFcQ2qCT8XoAEm6qOZV80O
sX62RTY3zVXDeHAgkDt3TcWoxoC4HEItwbrL1ev/5flNDdin7aiCMvivz+8Opj7ggG92UvT31lie
K8FgkokgaAngFQtdotRs7GDvweT+z889VXj/5V8XNsJyU4Nu7/z21Az+FRPoewOzhnniNGGUjUtR
D1mbbw7QqdSdGkh/OT/rj+rSj7f8tyrXb4v/+P+oZKXpqkqt6H9fs+J/qfzw5ecy149jfhSsHPVP
x1Q11xSqrpmOafA5/ChYOdaftuqauiqoS9lCm4rwPwpWBmWlHwUqQ/3TsISJ499yhGY5+v9NfQpu
3e+fO8xNKlAuv2nNZGhpTwWsn3ourp5DycodkOlp8ZZHJQPsZkFn/t217H2v4KTC2XkfpuVRJW2d
pNFw6aBx3Ce468m7m7B7QFnIHlmkfYwI15uohrrq7zqFqQ9TxTWpVFMOtRssZaddOw0stI5Rlp8b
FHcc470aVJy0pngb7XKv2op7iIwWDWHAeT2PzLNC3MtKmiRcQHomPw3+3KbCEWPEEViWNMHmbEEa
GUk0XRuNc071JyiYMFGRd0tGAgRKWleFouTLJrailW3IE9k7zgbQJilBddqCoY6AAXnGRdKmzDtj
/TuGLpivowEyeUcoX8fZSD9nuflVq7De2vmosdWGAqK+kBR2hRmnXUiZ7VMAocMIjCWOsIsXuXPZ
Tn5tJpYTBIj0kI5EB2EhuOfiD1QguG3TFr9NjtzaxXBahc6rm6poK/pgrbYeDG0J5LEtLWCckXUT
xbB6rOK+qdvuOMaHPBvHCwCkyJ4kjfEUalxSmOk6HDroz37TAfQIrhV7eDMTzuC+vQJEsY3BUOjZ
uA17UiQi4mJIz0CuMEE/iS0YkuvYps00QvpINSLmBudKzccHJ4Cg4hGmYzdjBTAob9dVjcgcp2Gx
LBMNZEgwMf5IjyDSeQk1n6g93fmetuG5iqFUt5D0kCmq0dbQA5IErFeXYEIAII8ZAGw/t7d+Y73G
AsiZUheXA/8Wvecr0dSPXmoeCzdbhlRQV9hnmZyhIF2Wvb1iMHANXCRZRalz09UmEDh1aVb51jDB
4jffC4Fasm4eGc4eB07vTN4d3MeGXFO4XeNRBT4+JcNQfvAGQrqH8K3GNOcIsGlBHN/o8F6ZP2xN
E0wGGsSFQbhRnqf7OsOm1/eJj+VBB8ThDmvH0dxVnUzBMK28aEsf6W4ib2mgkMkyvBrW29DQPu8D
UFLw5OChmuo69njX6XWFG6HVMELN4oKALIC7XXIqnDzC0e5pG8AY+kZatJadfLiJgoiQAukFp0aN
LmiONLeJXDl1XAJ7dlJy+D6G4XXY3/WtT6p2RJaBBMgxEAB9wRj+CY0fFZPB0he93CQl1DQnUswD
1NVTC8djSWLByookKW2CAZzhU0ampQk+NSCnSGk8nNvKvmR0spVNQwp0w9d38OQdzvJgIiQOq6zp
vmoUvvxsHde0WSMQVyKwc5jc6ldoBHSKBu0+6g3AR4LKiRHty24cjxGqmzznu9tT29xq7fgctCC7
grY6ZrU5bKTXA4IEHV6b5mUek8otug5MQd/ssIMScMRZakNp8ZqanbrTvqOLdi/q2CfTXO+JAGDI
jAzWW7tDjP6Y+sfBKforJ4u6jTa0RN2EJZPQ0tsptrO1GARuO01TVmpDGV5n/rg047JYZpox3lFv
4GsUgGWXKDL68rYfnPjSVhEPBm6yr4RVXEPfLtlmyFUUxYcOj9Aiyj1CL8RTrLgacdYNZaqIzLvQ
OlaWDx8oBsOX6w9dFdq7fIK/Bk2JAshvJoQUdUrDxDPuSDyJqVEuhxSFYdOWHU1Zkqt6vXhOGmFt
TAXBZUJwK0xjkt9eTdT4dxZFMWTd0druCC/ptRpSXm/T1aWBsZSpOM4FH3sku6TwiTlQcLsI+gwF
yq3xuyeYyZWa3WJEcE9R3QqO1qkwREm164BaxQQ0cbK0H0D+ilXKiaYtp8KyHm/6OoAL7GsXeLt6
CBMEh7oYaim9iAPVkmSpFEF5adOXw9R/b8iAKZgrtobd49Ea5IUZhF+5gKZrc/RuQipBuib6ayjR
q2A03DVq0erYmSCcxzG00bBm6UOdZS9C7U9Rb3aXmsMFxXG91zRSeP4qhuVXBSct+AaYWVKxGbG7
ogVbOpp2r8voIa0UYyOz8NDw5V/LEBGxq1JATElwwUy51O02u+iqAgS7pe2QpA8rKsngYfEIbfSh
OTi9n2wauskbpQSvFgbPioOMdoicPWntsPbaslm4LlpVX/bPgSCMgzDUh3ao9x1d84VfkSdZRA58
M80JV7WuTBZ2KEy+eqm55U3Qhc3StWX3ZOqAoZgH3LS5le37mpeqBROOSTDt15xqvDBkON7ninrl
lGl/6GMH/SMq/W3hjoTHjhQHwrZ/CgrtxAVN7qinhvuBUmg+JushNrWdgtLpYDe8I3pAzWv0mMm3
mbwM8gvdy2LOpDFKNS8/Y6J6afQmvJhIjY1RV89WBzs2yDTKbBC019nQHRtfBpeeP5xBEI3r2mqb
lbTyb1xr7MdRmPcDk4W67Q8JFQrmsO5tm5EzpjvVYzwmr63hwdcNPUHWDxxkB/Jdt3L1Ec2om1rb
ShXfZV5lC9O2n6JAd+FjROfOVYt9tyfPowURBhRrgG5w9BGr0q4dD0WzNjqlvaGS0AObcC+doCBn
1u2jLX7ndO9wMU7SJj47CKNo5LgYmEydkchwVjPXWTVKpdzBWuSMN9TPEXjHjUmdh/ywGIOmMxi8
sczSTSRyKzcR6tofISqJ2ADCVgz2miKKu0rtKtjDdJgyddGAWfqpr7qtnSuEpFqwQkeugS3hIGc7
Ia6mpQBJb6XIuZzojrAPfUjx235Oc2b5KIifVTdpzvp0A4jyxaFvonmbvsiZoOpkPFj8aAvsQUvb
rIKlXjExVz1JpAHoQJJUU94ZF84Slmq4TVr0NVaoLI52Pl2XEmUB09dGhkaF3oiDah/Z9lrxRs6W
qoqwLJDBo189NMG7rL8yq6G4DLN+Mj/f+UJ3b6L6QDwFoUgVKUuEiCCoD0jEwgchl90AP6uw/fiS
YulgC+ciy3wGcj0MSI+hCK7Hc9NGFOmHXtmjUDlpJuK9StTVIc7FS+BHzVJDJ7MY4gS/Z0RUTXLw
yCtdwCajD+Pz1RRqoa3tInljOOTua5/YITV2KNFVvBljpHHRHPXHSgc6WBvEKhiK0mzqmp+KSQJl
VevLurAugMLticiA6E4nTxO7VmbBE8p4bWunxDcX7cgYK8cu4Hkt1HWr7deMK71daDLO1j0KyQ0c
Pub68jVycEjiYy52egPtKR128HAWJaiBU9KdHc0eDir+8evpK1PEiXXdtzddqaTrcoRFqdj1VN+A
1uSBE3SnEqxJbO6eShQX5ja5QbBMuYXR7aby/VOPiQJskLftCpIDGk0o22FK7QgcsSmGLLvCykUI
irwGNyavUh338RRFOk7GkXQ07hyjuUNv7wMRJqcJFXO5NAOgM1oCS8pyKbrmCf4y0PYGvAa73tp2
bixlYwu+AsW3Gif7oYdqAbiE3SxDhwlPNlyR6Tp25K9pQP6LV+jJTmAvWQayf/Lz4jikgFENzgR1
N6X9tOAI45p0NtWHvjlwkW6bkeqSl5lroI0CCH+615z+Mk+npsMgvrYDCQm4l7fjGF36iKdbrdUX
VkUWgptd9AxdlJTwpdBFc9S+2Lm8UNCkLZsBWdOEJUzNXVk+lNr/4u5MltvWsjX9RMjY6IFhkWAv
iVRva4KQLAl9323g6e+36cr0yRN561ZNa8IgKUqmRQhY62/9D7cFKi9Vy6JxyCbvI5yqr7jHIJr8
pGv8PCczsQSsGy/Eoo/r6n1MKGmI+p0knjex/Vtm07MmwPlDZ4096CzlpDqDgsglEbHPtFuTIWIg
MNQjAb+dO0LsqbkmqATJLDUA7banRApb/ouNoU2rUiMQZozx1/cDfVn2lmk/mB1An+e6H0jtAy/q
KdWsH3khmbljTNZIfe/hHORKi5wq+RoZvAm4717Dzty2Q9zjJQhPWTPtjN5z+Y1ntG8MmOKC2m5e
1IuMOnv2cNjImVqYdHogX/SGwAJytyz9kQKcU6cCXRPdV43lXGlNPGWzc1/NHnnL7vdg+5soSux1
Vm/rOqbSs4+Jwxi2dU7w/4KPra0f8W68Tu195Nc7jtgnAqfslOwI3dssS3QiZPHLsS6dCQSp/kEi
efY6lKT0l5Pk6/Y4tysaAF4aKHj177JQw9d0t5PLNV6bo6CyHskPqdfQUgSsxcbGkzQXiInsb5c8
Is0LN8VE4UXZCPUHQkpRQfLOFKAYOrlJckDazEIcleu5TvZzTzlvWx0iUyIop6UL3MTf2VRwLkZy
W1hd/6tCz4EBlKY3/2WUBlYA/afsuh9TS+cpsKbevHft+Iw2u8seXGKfUPbD9tjyFzmOh8V7s1z3
NYzjcFUXT+WQPJRZ99bhaMUFsEqK5SZu650l433dVR/mLC6jYdw6LQMLukdsuLSUu/NjKUlTnktz
p0XGD5emUrIt9qk+0IXyCCi6GRhxGOg3XmWbyOpJFdLdjV3mT/ZI0dy5brm4LmG91QqU2VpLBq1W
HtjI8nVEeB3zbQ1eSkPCigK2bdheNHSZXciRUhuMhwINQO9CVXTSPxdHm5nSrfALsumdrEj31866
sid8SA9jrf4gjQtZeUeEdauIU8SAVDael02tg5g20QNGC34ZBLgX3vzkLcUNLVFHh0TGtMfjO0Bh
lj0KgPosmvncUo1NZ5W2773mriFwXGcNc5KESjz7BmjgdSR9W3OMVTzZJUeOeSy65OeQiXu4VVyi
RQCMfkxt68HRhh9dNp44Ca3HsSOx1KLkHl0abB5Q6R3/0xsSwfaq7lDoxdvsmojbvTvbar4y+dTq
xaUR9Kx0xjFannsilFp4Rua7FVHXn5DKgWnqF9+JnqEeDmQdYlbwaVPmSKNOkdkNFxoReYJrKjaR
CzlU+8i00KhQ8oRolLai9HrKLOml6vLuZ6eJB8eL3wXFFyrZ3R5+kXazEY75WFTdaZ6qD0F7xawN
AdluT2Rqx1l+Bpzd0razsmg37IviQNj7PZULamEEoOy+dfoaHeKoBW1Knnxz++Yl4gS3ZA78kkOc
ENkhsSAaxfCex8J6Fnr36ffaR9TPx5IkqioUAdUuN6leBc70SzGgIoWYUgdLZKcI8Or33mN4i6m0
6tGlF/EPO3wqOxXzJdpdC1Mqm+jWqupTPU7amgBcPKqQTnRtdfeVScqOPn8T3wIX3YjXUoJPZVRD
01Ed1K7+o++95yKz8S/5d5JhoqzhmYmI5Zy2jmraPzNzU+c/ydt8L/lMQj97HKp4k/rihia9EY63
VJaolSbY0e3hkRMG8dWaHhCiReFZedRooHeyFqFFjM+u2VOhuUtZLMwU+60fPqa0sqSWvouM+Xaw
ObQJObQHSmPgtRfeIq20KSuRoanT4t4dGyKcGzAErTtp1pt7B9B49gymEcCxkavPRDFL8pI0pO3V
OWLQbIg/Mb9vm9E6J1losbZbgZ1LZefmhJmPe7rFHBxg2UPD2bUoOhwxPooCTX4WefpSx226ixDK
ESaEO4HAlbkkqbfJtKeWyyZK8vp2bo1jI8xtpbsvS81RPRNHWCakFs/xodIddFX3ddoA7Judivf9
2VHp4xIOgJvysqCMIt1xNc3igcAdOHVqXJz21SffqTFb6s4oMewKa1b52PXKmhPSCqZpj6cBRG5h
I+bEATohUlWCS2LWTuu7N71y7vUM5lq/K5P8XJDE52hip/fTuRy1c6EUnnq30TNWI9kEdvZsTdVz
6dSnmaIYMuMD2CyM7eUPf16e0kJ/tGpJGsmMZYskPUJsiB5ryGcqUlaiyt7M1NAWatBrQmgi1kDL
2fecTJw0xKVZ7YBzgghRArGrTUHDhbmTJJVG0nqwzenSuuWPuDhrSXlKLa64bH8CrdI8ZfsWBngw
f+j5wJhsnTqOEVM42wZdUxq3P9CCPdWrmDqfiHPEKN1boMc7aoL4s6+6l57xvE26N8+JbhmAmbQw
a3Q2hCnWGRrANupnlWK+iUEpytmh+CrR7g2ycdzqs0W9kZrXA9+doj2DE59K3iKcsr4EGy1d1t9k
i0I1kQlC1rzhz6+ZPt2T67MbuFDo5Uka48YTzVeUQajj+6Ced3ltm/JWmgs52SEjzniBj+H3ptUE
FUtCfcl2cqW8UZ9XM1Q/R2d88Q2Cm7r8rm9UzA+pR9XGSuoHo04LigfA1JyZ6oz5M1dhH1hue5G/
h65OsBb2H3x1w0OYsQpbSwqb1xHwyYxI5BsBsyWvntmiHGtgojfDc6S5jwT63etGf/RSoulTiWJB
q6rHvn2kQtTu4URyjc5i5ByBIbt9htd+ryfbDiQbg6dDGDVKgG1ZA0+Sh8whALq5NFsAFZrMMSeF
+iQ2RMvQ1OPiQbHeOns6s7kyMKHaIuHlPl8O9CI/VkisCbtdfrQjOji3Iv8xija2U55RjfzsDdoH
iA8OZrMgRXI+0i0XNfS2teML9kArMHPN4JDNd5OJdVDq4KYkXuIYTJtTG4IroEenmpetPnAjP7Ac
g7bjaaX3I34O9O8Vx/Ixt1nQCZlcu8noHS2bogAUGregzkx1hNdNjUM7Fuh2VTFjpcxH+Au+874E
A+uNfecvdCsT0HGzcP50dCYju+wQ/cT+pbdUvCgR/FQiJFQHssJvs5o8Wd8OjdUwU+sp9fnABrDy
grH3cUbnPbq/rnuUldGSiBPFG7uL9qQRxqsujp7YCD6W2CIrr0vbwzACmUe5uXbbmFQnL0a0FxNn
oDfWU+r4F7QoBPFa5sWZrHNH0/fKN7WXxifroouip0WTFyssX0KbOi67z5A4ykEL4r6xSHDJ5C7P
KajMDZ25uURwllIV4PrxxtFbOiKm7oXAY+VwdCm7Dc1tUspDy3WLpIcfGJ0Zf1j1EmY5JA2RtrGa
B1sT0PN1isJ2oOM6IoWkwGeHDo99CuNhRUo2bVGjh/ip6fgNJfMWmL2/I9bb9QM/VqV+o/lc5b8g
Gd7b6Y7+jPVguc9tPSSqR2dfunyE9GMLA/8fGdNsyFT+2s6N79Iv5SgOJ/JZxksUM4AGxETFyrJU
pe9xjaZxJmnDRrTF/FZbhyzX7XVaNAczVy5IMuT6sJpxtg4YneOhIjqWPMkwDd/sifE0Smrkg11r
72L6zAfJoWRmlkG15mgxQ7kUXyiSc3QK+jMzmmBzWnWXPbFeHRlqvD2sOVzUnEvcyu/Cw4BkvxZV
xQZArUhuPpN99VLFBk02FDt26kjGzoIETEUGz5Q4oH72DGUGIO3BAdwoBUoklzQsDraW4txVyOWp
GIiYJPpRFhs8jJc0NZ+IvnmJ501kXdqlPrl1eabXcpPpHLL2aOcMK9NPWso/cZ451MM7dKOuKopb
mf4PS5V/oTEJ8gXmVvf5DdpRhUy3fKkniss0mxZywzrVffPBJe5WTLNc6/Q5kgg+IVPu2ttKJzPM
/KXvfMO6LF79QTBaMHjYhQGWOSyidJeF3QP7NYx9T4+Sq6DDWl9WfkwotG5+5jV8GB5sFGyauUkY
Egh/8OpNWbiBiLWdhZ6q5yMo+AMufONAIQXgsbabpPs0WuPPELlvnKAQrTMSpOyDE+nPYUKtj6Hp
By7Z9ooj5m7yBoSiRr83epSnk/xkrYK6GvJ3wo+Jxpmgiog4pZC7/Kn7I6WwUzAJ/WFKk08x0XE3
N4/kJH4Y7XybhhmzVil/CWnvSX5GOMFSgnkDdOhZTFx9/PaXVr2aoxUfsIkFXU/TGc0ZFyBpbdUD
2G05GuM+Apeld85ju2iy9GirktbQdFapoX24Ea0PKbGgbbkGBKGxkfrX2H91QAtpDJZfcdzeJ6B+
k/cAhxIgj9oKraXZdGkfI5k/GWSM6GHI5BHfV0N+svuwvpnwQYIwj2yJScNFvCg3RtSva805zpRS
MPK0B8DpT2K496i1j2xJAeVoGCtJca0c47YZ8/eI+Z7KUvt+yqadHMmLFKhXhX6QzvSVO9lPO+x/
CGGfe60dNnGRPyKVyxwqHsuvKAXQKJkbLRJAHdc+uYV+q/nOxjApkzVpoKAn/q7VaWWYl3lP2/m7
bpGa382uWOnJENQI09fO6D3Stkt7Wf2OLJAzoyBiEbgePobAqnbCjTjSeN6idRK63BFt9aUlJH/D
KbaLcWdV8X3Suz/90X8OHVorbeQ9RYWiTkwMI22HOay4ePh3VkXbv0QNlGI67prnqJBnuvpoqm3j
vbOQqTzI6gv9B8nu5WUkNCKhPphUV3TkPYo+UEUTloI6dsvp4iAU7ni83vhYin/fuz7U1MO/Pfe3
h3/7tut3/P55SbfLZhPqqfAYRZ3HJK30rVhUsUVDoEeoF+XRrzBulXAFUMzLA47rYoUUtTwa6uZ6
78/N/8Vz+N6ifBUCi9DznGHAjarjHC+UU7h8GnpZ1kdvCavfN9eHvutSWrY8t2IYe5KRjOpI/zg/
wJNuFNhxYaxEWGMJSDyTvUS9XUsW3rK53q0Ll+6N6120ZefQ8uQ29OgEA1KXxfF6oyXhP+911Ewi
R9+buU+DQt0cPHvg/V7f5u+7mfpXro9rWrkA7JAe1W22ZoRrjzIiyGbQp/99c33u+vD6BddDOcbp
8p9f7tQ9bBX5muvFtK4sr6JyTT1Zly9kfPYwmkl9hEGrj71lcGEjbW5FMnpzhE5tjtd7f26uz1G1
p6E8/fDq8ULNy2eei/rgtBWVA15240XAca6ZfCzQNyhFs5kBIFbdfREC+j2BOqyigG+54BTndWBV
xvSV9d7ElsqNx96Td1VzqvV5Dnxf28wLp0nTLsOA0pZ2nWV6eEBsfB6Tej621rynQYaTK7nHWSvR
TNmuxOfs/pR2HegRF0G2ZUpt7FcxzvlxZAlIF5skrGLGZNON82ap/GxHjQOFm9/CbY6m9KwjitT5
zpPLg5dO2dGwwv4UV9FRzM0HjcXNfizDjN2ajlTML2TJDeSEND5nVOcEy6D6n9xNZY8HF5UhafU6
/4yBKFXL+DCroki3EcwlMylC68jTurtqLkib6QqQD0MctEkQoKl3d6PdkjSNamSpnENtLHQ+sTk9
O2Ge3wqae6KyN+9GwzTvqO7hr9+Ux1BzzotZf7tFlmz4luGusLOgKK3bNqHwhgP7kvTSO7i6GVKd
GTIBYRPU5JvuA6N4NSl3Rl/Qpsf8vkC+IIinC8q8TT0ZghbM/FYzH/g3bjlT+937JFE9ExxYnjVq
488LFiKUsKuRZrPAA11MR5FteodPxe5CRlzRL5uMMLi72HWLO6E9wS7JW3uhZjuucygV4LZy0eV2
1JHGs5+7tzmINCmCfO5J+WBEjQuU1cw3Dqnb4tsEIlig2FZOQ319adAZA5LXBzMXJkZVyniyhlUC
HKDY6DXrZlyQHyEhhEt/vknUO4F70mDnGG+woKI+p15pJ52IT2WQ1PDWRcuVyMe6Mho/uN6JPTDd
EwPIRqgPEUYJpQmESgEnx6vikiOL1lJzc33u95evXyEwn0KKgep277Qk+7JGtlpMxavpe5+Ds9xU
RcPsmlaPFt0SWJPuwtg5plpIOTABI/Ldacwv7FNPcxHdZgW1MGZzmqT+lBAFv+ot/aUy0aJrfv3m
GqT00pZgQHE8TMs4nIrcDCyNZJqeSVF3JpL1qmSvueumyemWJL+iZM5Lm+0Q50DPJqVzhC+vyE8g
CdQdX6mq3o9Z3wW5UGUy2L78ODbXTsic6mr+A+X1ck3KOOpub4RB0YmU51qF2/1+SiL4pGm+EGlN
a7BxZL1FMU+CotfbL1M43Xpz9nPSLMZUFk/UqBciOC5Cb4/5HmqbsUT6m9BuUD+mNAvaZn0u3Nse
GpXYtNFHON9myWOdhEGuwqFHt6Fyq6REHPD719QwhLmFeBtqkn7xnyCTplJG00nlRIQfLua3rdoM
MC4VWzuSD2HCmX+WZE3aUbd2mB105xKOkbv2aVzWjEqepmyh/7EYfwyO+WAtD0vMYUMe7WXQjPwG
xwHBJ5KyECNb1WNFVzjBAbV2RwOl5ERIhOzSVGvCQV/DGubViInmhKXdtzaO4JA/p2xsHzzd2kzp
Ay4lzvhP1DaDDrvl89wWVESYN01DQN1A/gVWkoNq37T0yzTGMyA5nEXl9W8lio+sIht9dln9BvlV
1pV/aGFILpqM3aAeoNSEYZz0aouLo94vUUjjF3seGpCUNFlhBcXEryGfd9I2bkTKRNkRrwsRJkt9
WHVEdk4EN651FZVmsuSY12rSakGaIZZ1TMdmhfSYKQ6bK1nUeZFRiSKlsTaL5suNrA+XImlsTmCX
AzUTbeo/ziTX7WMbuXpb2vqpid7HWDdeB8LVTLs7Fq4bHZKB1og50151jbB7Bx4XBYrVEuvd6Jym
x2NVx9+6znnfFdS3tfnFZzgbKY0eiNFbYXekz4fgv7ZigdYIQc5JhV/FyH7VKEk38Wm2oewMN6k2
TjsQ1C9BIiicfk+9HqS+JlNTmcIiH4Y8+vQ6pzy5+HtY+SQVRo5ZnSVwwsqYqcR0lmbPtls+tF39
jGLqY7TSr3T4NOnp2I7GHAbOEu0571oXwgfdAsGyURrI9dj44QPks1cnc5D7M80HIVUY78Kmu7oB
Xu4da9nMDfWPfS/PeiyHTeNAPjYhukACHO0b+z3WzGVLIxeY7XCuI93+Gdr6VxMvZycpjEPptN6G
HG1aRajKbGNfbJZJ8LfdgxU65ClIQI94runARn+I7Du0gtiksLGKrYH308mgILNp5UTNfc7qudGM
lstvCD/TujOV490vY6QLXMsXMuTSA2ek+Bjp5Z1d9ckuEvpjbDMzG0Up12h7xrU7NLh9Lea3vPyS
WoZyPkUz7HNmA9J1blMbiU4V3gjPurOiGuWbajG3u9aCO0P7ZcfexjXat2EW/s6p23tgWX9vejr+
I2pC7fghz6igMWEqNr6IHuCs9yBD3l3kUuzT9bU4pMTZrBCGFXu/ZnDxbC2Hkq3IeJLT0TSHb6dZ
XoqpHPnZztF2DLo5iFXKiU20us9Ijk+EhE4Mam0wTgIpdCh2QxqSdBZ5WxpHQZ/7ec3ZhvRuZuMV
GX8frSanVYGpiYXQ+apAgFcMpRMpo/1WCv9TqGK/cdAm5h/xK2w0/gtuvbdKy1slPRrHIgeeCFmp
E6cR26Y8ZPzP1q2y5c6eHp606KvsXOR1qhsKYsw4JVx3t5mEb8pizbuNPeHdkjIY6JPlrsUSWpuq
SLI9JYgzVLGp7YXbDUHkNbSUlGI6urh4aPQCPO0wdAK5Un14B/qS7+wBnY7AmbxpmuwjHwbtaHUE
LXQWUi6MuXm5LZy0Ddyed59pSYr0gBiVqXqVmp2cfj+jnl5atQXET6bJ/7AUw0Bthp+fnLbhUhXV
ndwObfP6+yGak11r6dOeZHNry5INuaiGP5q+ZJbFp+s9nPAIDex0M+M6Oya5j4Tzench0XZFIXWB
Xl1/KRe3hznkJdcb/N/VNi2HHzzq92KK0WiI/NRFSCNidS/xWF0wMB9m8FT+BMsD3dHlqe66Kki0
1qdjaWG17x2n4aTi1PRCzlRe2/DCrlze5iIuOW01RIi2Bf4TN93wAd3U/O9PWKbLU6OF0za2tdfr
U1lMDyHKEhwUvW1lh4nCnEOj2RunM/y9F3Vb1Mzd6XpDPbBYy9rGkOQPWI06LXBp7l2R/SyOE64n
mnSpZM+lAVSFXL6kAzniE0cPqCHDKnkBvVpT0C8R7dDjUJ3QllDvwimQ47r4oMpZ49KV7YfEuxta
CblYSLQiDS1mmaBRDbmjCIYWqUCRcPjYAiVeEsnkZEZVwntMf7G2cjygIj1NrCekzEJcpBjEcl0C
mCjbSm3N9QlsoT71YkDRURs73TQrRgk/a05jLZoAdMEHeRyakyEnb1f10U2fMh0RXdGeSrsz1noX
qbNLBBFyfdJNy4BDChA8IeixFm678cqGK8aMP8mzwHau/2AC4tbYx0qa1WlUv4RIQhgMXXLbRP5A
5YwIru89BX46Xe/R5eMGQ8oQ1RGAV4a0nWHR3ZJe+suIxHLw4XyJbGx31ege+krIrSBUP7Ysf9XU
KgZ2Gc59wRtIhPxhQMEHjdfe1GVHGKIYHXXZfmscELCusfFmR4xzs+G884veLtOQ30Jr14HnbSt0
QpFmo5TyQJMcGeHSiXCVTZNEKjEFSSuSrXVvPYQTsx7V1rskdt7MsXtJC4TQmui2RY3kcsTuiH8C
wNxN0+//v10MZGL8n0wM/yt//3gv/t3EcP2Wf3oYrH94Pi4Gwt8My9CvoRf/9DB4/7CIzTARGRs0
Jf27h+EfQri2yzKDycZxffevngbDsEwfSwEdk8L8fwvd0P89Rsq2+DEefgGMF4ZpCMiGf7c0pDpD
SGdacPxFjxDTk+maCALGV6bAOtpiOir3XROhJuhU6VhOSMQyMjP+5Xf2n8xE/+ltuL6Jv4KgH3Sd
f3sbi95h+V5Gbd8guCP51vBOhNJ9uJ349Ms+iBpwuqSrtc2QUbXZCy0NYkOa+//hbfw9gYTfhq9z
IrEM03cdy1aJRH8xeJCNkuLaQ3EmWqsOwtxCz6lrxkEL1yZ/utNU/cic8OIk/g+yerA/VICVOljR
UpL22ZkjlbdEQG7+h7dlWSrN66+OI992TUpdbIEPhiwWoX5/f3ljMuvsBnlYCKc9E+6OgHxnpc1Z
r2LvpnBtfyUlLs5rXjGAIuoQoMVApoZVr/C3k6o7OhVUmOXswiE6jmwFNzrk5I3r7jI6Km86LA57
2y8uU2VYN/O/bvLaZUe3Jyax2Zs35VTZ68GP5ZnE/PmYaPNr2BT1SYZsr2aiVbfRTC+RU4kvrfGc
o3VvRw+NHaG8lRPixJ7Ze5m0A+Pgtx96km7nTqhCt03Xd3u3yWH78m6DHRFxU5v1eOW7z1H68KAT
BhkxlLciXR492jy22vwrBCs2u7RCLr1xqaQY4bM9N6+CbB5PUXZA+ESczLjuncLcNlpz56afCNkv
VjrFJxAyUksbWi1NcoRpVJieKEbGOEuSyqbz0e3DrhpEV+bCcra6nw4r26X41WOPTrL00MaEBY9d
ztzoWVx/kWfkBy8m6DnlbWXF94xk5aDVDADQd1+9+kDKmLKp5LWwHfarfiiCJcL166TM2kuTr6cO
FIpynSDpvd006iG2/eSL1G9gaNfZUJ347ZbLpfIJdzSpgLTgYgC879PHMm8+JrdoiZgqW8ZqWufI
8DnDc0JEJESmjJRxRjbAnEnJsospNWIW7Yh0JmKBZHfNsrZma1yWsN27JUMKOrRHHe/fztDTw4jn
nHp7sJk6ngO7mJ49A8pEm5uBbZ+UVNT8H0iOtqF70Rf3LXIXFBjoFNm0QlhwEkprXQKFmeK+h4Fz
s/xLt5iHGKBQaBcLanqTaViwzQal+1OvHxO9IIqnnJNzKj6isTbJNKADm+q1uAAbFxIfbjZ9SRre
bXJdkQb5+g6OBvAJynsLnIOfqpS3A8KFrRcN5sUqkIjkbcxRMVOe1DIVYJf9NbMgrWeS8tfVPH3n
WP7WGVU5q3zQIE8dJwy6Aem3nkf91kwil/yY2r4tw5Zw/ykMkoai1Fo32r2fmyiOTDvAETwcNZsb
6q0Zz693RToNxz83RR/bAYoIEH71Bc1uPuYkXzaFMjPXMj4DRdlc6ev+eH1qjEgmRMvO4+tNP5TP
9BNRwPqvl1zvZer7r9/x5wvX5/48vN5rbbmgrLH3jDUA8caYLOtJWq8U4Tqb63PDvJTH6z3LWIji
n/NXQAsdeltryuOUWOig/rxQp+N2VbWug2uJL19vaKqOF/SsPOaQofKQXynaQE2n1kT9q7+f/H17
fVXio2xZJnoUrw/bf/2k68PFISpkWl2/9S/vZBYi3oezvuk7pFNWo6e/3+Gf9+bRSQZben0L12fn
65u//nj3+uz1bnN9u5xC0MqyLlqAfijy/K+BrsoVUBxUPlvbpNY3Qy1yEdqGdctu16slb1TbHlsf
yRLhZmYPbNVCGLMZJmyIcF+jWhgdNseSDbJUq6TLTmmxW/bsmLVaNn21doZqASUUsdibS0ePlCnB
hjmx439iZc3ZXUN2WEsts3aCQnF00wdK0cE9zXOYCX8/N/09mm1/N1JTk+f+xh1iImHUuswmxeKs
VmidXRrQMrwpyzedLVDWeBx6tXZz/oaF9usvyEEc9k67L008fUh4KBFWi3vMBk+0YsIwW99pMoyP
S5wfrBHlj2Ei3WH/J9V7syTkzLblJNekaWacnpv7UsEGUgEItYISEgUq0AhuB8KdNbAWIIcZ7IFc
hwPOyJTTAbBEpwAKalkGeOBu3SYzy76CMeipPNPx+9UogKMZzo4CPBIFffSf2OKcGydx6oDFJw3w
YAybAbyEFGSMjQpCIRZjSwsJoAo8gUq1UFiLr1CXDPhlVjiMqRCZUfMsdASnTlI66ALa0PCAREnh
OMnw2U7Fl7UsH6Non22UnQ8aOOTe0Py9n3Gpi4h+P5c5Ei8z6liwiXw5Wd/Me/4qRLZX9eBFwHc5
FSwjKWLgTa5CnswrBuVwHRWtcYozcj19caT4jBOAjX4SOTgTOvTxUujwKiruWOFcIcRufvEU+oXZ
p1qhEv5OAMYKADIboEz36omcBpyWzbmR8Y+EYuuAbSyGsBgA2Qa85zQ/OMN7OSYghJ5NblXeyD0V
J4+6wupGQDtTxy9U6s6HAZznKFyvTpoGxoYADQ3BSYC2UHfkbe5Zyxqpwd2iERO6kGViG8SswRzU
a0EpvS84AowGOZhrHnRgRsx1NxmwIyPGXigckgP77ChkUiiM0lJopVFtdcDLRqGY0czOhftLu4Bq
+4dRfrHBgy2E0QJrvWyjfnpLKnhYK8pntLD3eVL84k/8MAKgJplbbNzavlmAVjMg1lBhrTGgq0Pp
6/jgWTba5v6hCIkA01rjnXVuj2KcHUmht4kX/zATQpGEl60pZFfixXO65Bj8gX5NIOACKDhTmPCo
0OEEmFgovNheHkbg4xkYGQutx54m5QnN/FZTWLPhXJj8DpnCoBfAaE2h0g7wdKtwakch1hrQta8w
7IiIdIVpq3SlzQjM7QF3S4V7xwDglkLCJ4WJX6sTG2ByxFGPk8LNfYWg0xTo3jqA6lKh61x+YpUV
tdEjED95ALTGKOJdPLe5dAqflwD1DE4/JcC9sNyXNuPU5Bcch9gayXDgrD1fpML8o9m7DyEBbMgA
GvMiDg/4AbBWSTKLj0gb7gAVD5oR5HISyx/JQXNHmwDBa1AOqeIegCdWqWIjRsVLZM22VzxFA2Hh
OMURejZyxmQfS+ggxWwgBLopoTqk4jza5cFQHAgUI9LSsH6rFT8yQJSkijFBv/TkLidPgdaoiW6F
yJ/m1PnypHhHTJJBvGgQMBlEjM1IG0PMRD5BW2E631hQNiXUTaU4HJHs/dOseB0ajOKALp78zr2y
QhRWFHe54oISxQpdv3J97veXdcUfRQ51DhBKjWKWciim66tCxTrVin+aFROlKU4KB3y56hVPFYUw
VqnirshCnG8M6KxF8VpUtm9wuxWbXHFe2ZX+WiDCEsWIVYobcxVLJhRfRrr3OoRAAxFTbJqpeLUY
gq2FaCsU42Yq7m1SLBy2bbl1IebIGoGhU1wdGLO81bWnRLF4uXonlmL2HMXxDYrtw9CYbXwIwEkx
gbXiBEXyHfVwhIAp3CjeEHP6+6SYRBDEnA8edjFTPOOgGEeqtDLFQFZQkb0BJ+lDThqKpdSgKzVo
yxz6khUpvEkVo1lAbXaK4ywhO0tIz0axn57iQQWEqAYxmimGdIEqnRRnSmqweadDo7qKT/0QUKt8
S3UQkK2GYl0n6FdL8bCRFPe2YmZdxdHWkLWxYm11xd/G6kOsf3O6sLtC8byzYnw9xf3WkMAzZDDh
TNVKgx4eFE/cK8Y4U9yxhNRSXHKnWGUdejmBZjYV3+wr5tmHgg4VF43ijIYI6OmoyL5jh/cIa20q
/tpTTHamOO0JcltXLHcN3d0o3tvu8PEaTUBwyk9PMeOIVrCvKbbcgDYfM7HnukRIEoR6rph14Ld2
bSm2fVG8ewgB3ygmvlCcvA85XyqWHi3hdOdD3E+KwS+EYDaA0lfcvr1PFdPvKM7fUuy/UDoAD0GA
r5QBidIIuIgFyI+iE89YPr1KXmz/gwYSDgtgc3WDZnNCZ4FtYH292w067qTrl8xogLtu2Oj+TaOQ
Yo/OV3/TLFh1SzjM9ZXx9ess8n/VNPz9yc7yg8xcKpUFN617kL+j0+Hbv95LjLT97x9eX9Kq77je
+/O912/78/B678+P8qyZc1UO7nj9h64/gPO3rfXeIdREe9TQa0Hpc+/PzX/7HHgtXSX/6fugi2AG
iBcN8XP8fsX1Za6RNqSf/evnFw1hT9eHv3/Wn38qMfx/vtKKT0WIfaBB/CZcog3Ut//l65E1EEZ1
fTbzHPQof37+9ecNw/DWerOxYVQizaxS/2bWUJu5ud7NSQDII+M5X4Qy+qVnIvVyBk8zf3XsYoev
ST9PpKvh9Zq7tcGKd0gjtPdlhoydjIIwaIjnpbiNRPM0ogbPhR8meIHfzbCKnYKKQ6sqbpFaUt9C
Xg1cWpjf0uXXbrUY1eP14Rjp+W2ixQVbqy23Uz1ZN3pnvqTCtnaLySqdo7TdWPmEzMRxhn1StvrB
8zzzxqXAYRHtI7wJ5ot0jyAVTvi/uDuPJbeRLQ0/ESbgzZbeFsliWW0Qchfeezz9fEiqRamuujtm
OxGKjHQAqSKJzDznN34QH2AE+HMZlH6t+OZ87CqwfKUMbAM5S0G9OAy8vZknqz4M7o1Vj9lhaHfP
HMTHQ4to00HU7FJlk5A5rLTTgDIVqWbvIH6H+BoGP6Z5ozIekFPFC1pRYKBp6yLnnYzGe5CY6TEM
COmOA2cCVAWKWa65yCCMylKuvXmpmequjV2i6FOhELuoQs/YhmSdIfjo5iJ+AOd4BHSdoKdbaHvV
O8csbPyNuCHHeZaXMesPPE37g+ElT4VqWDyXmQFitztE8BAA0CIsVcWkIyQLljx+fUQY+uCF/F1+
HG3s4zGuA0Wlp199BxEHtwEk7lTFxvaxiZwEnXB/3LgFZ8oRaN8sc8IEMbvgs1v0eBeFwVsJpwgK
RiYf5NiWD6ImCg3OxAFtl3Guxig7ITW4IvYjaQPy32OkZuS5uCgfnBSvnwTU2CQCJVSiDE3ZkPmy
YDlYXxEZ1A+WUWIE7NVLaWo10zeF8wVxSn0Sv/vZ51uEVmAcVm33mANyA12DNof4Yoma3XbeCuLy
pFOnDmwca4S+G3NjQBo9kJdGfSQMX0dHV/MF6O4IVV5rGhLjZpdrBxtPIz9m06fyXwm6bumhPrI1
ck6Uk6icJPdgOgwJrz1+JAdVTqSDqMWeTRZRgy/uQEkJ4IHVQbUJGgOkrGZI6TKOi9exUXclgrZL
dbJ7MaI2OphqHB00q0bUe+3owBdFrycNJUC+hAhPZocH6+dMMV0Ulr0PzeaJeHS0ahBb22ltAoh+
YCXGHlM++AnmMvb0N6ynL70olCbIYMsqqCRXOQdBg/Sg3/0oJATTQNlO7VsVLt0wndoRZpHGFzHQ
TJdkYQO4+peJoiruJsZF05KBPWuRptxe5j5wf1XRd286dQG6pmHLe++7v2iuVQmKc68a6IGMJHsQ
/fLWsRjnCKA74G5+vr/7K97fXiHeedwSOXPJBczFCHSSg6OH8vo+7/6y97fy4d2KKR/ehpgs5rUI
i8dNcSzBYa49PSZ/qE1w6zy6Ro11sDsfuk5Z1yj1Buk5I+AM9Vp7y2Jdegghfc89Ij+wM3VwtRjm
HB0/WnUWKgtu5uw1GWRyCWt0BAgISM5oFqkRK7ssVtUDwUfc8UZIEUC4hno8eeFrZcnrmJjFUi2j
ryr73KVtOoim1Jx0dXyegZ3EMx3W+ixHvHI6W/qf7HSNnLeF7XtlL0l3jTs9UOV1Uud8g1VlrTcY
XqSDjBVQ/AZtu1gT3eA4qvXox+HysOVN1DOrYjsIHxs1QgV7scE7jm76KZEH+7X1P+c1POCyV07w
b5KyLTdS2V7SludsjQUFDCnC3KPdQtRKo3dfYlkeu7E76AWBpK7RvjZ69TVqYn07RTqWbQi5ru5D
QITte+Xa58SAXIS+LLTNah8qr5zTDCjA8XLkMwJAr7hLd4K3S3aX7Qsb3Z/Gd1AclFWUnwaeRIlN
AgB6lkv+m32/CyolXyE9wdHJ0b8YuOvOC7nbpvwEHyHDGETQMV6rcRNCqiMzFnlXnfqSrhSjJqLB
YOt1tDGQC4xATcpfQFV9qmVDWekDB4tRh6SRv40gpq7IWaxtRzVXfEmOHXJ1s0wPz4iZINNT9id8
Vx/aiYnGT1kH3zX2esQRTJo1tVleZKdGyCDIl00rpRvUobq9MY5Q3U8SOPU1dp27zNHNQ28PgJwy
1ScA3eQP9afQNe1D1w75U+0Eu5rw5TZrQx1dJheFkhRZAB+bXhjsmXnSG45LiDQgc1GNq7bNjUcl
9HB2g27cZuaxkzrl6MruOswTbYfMUr+IXd/eF0H3XU29YU2B8cMQD5u+7kCRpzBjLGcc126iSpAa
mmrWGp60ZUOSLV1fAnzfARZM5HoeWpKy8vW2mBEjQzd+QMcUhvHWTBOiHA0yiEaTqzCuw//oPoo4
sp4hXMQ3ikibRpCvW+MU0awcqQUREJP0b+LuC6c+uFYmuErbUNGesreRYta3tNz/W8U5WUeJ7+8F
58jVVtGHVO10xY9UraI6/+Mg+kaqFjlB3ZxyobdUrWKp/6PrsiI7qqEC8PrFHgFTBU2fzEks3TaQ
rjHI3P1QnzMYMhCpszVNs3Tyq/r/RX6OJN9vOcDp/SiqYmCzodj8RxFe/D0HaJP6w7tX1r+PVf2f
sh+8gz8awQOkkXjhlMr4OUDWNVLq8Bu0NnRMfUW7lGEVbhXLate4Rs17v+svno/xS9MkBK0MI7ti
plZdkGidubgIX0XhNTVZvhhxGN8b8qtX5DpsW/tsWQoydXXrAJiLZJgD0xUE14cdlFIU1UYvBkyM
3RmGejw6OXRUMTZLPwsLYOTR9mskcYZAcuZVVyQQDP97juiD4yQdiFmIhrg0Vd2X0kqalc5+ctL+
Vt7w7H0wirL5rkSYvChN8z6UfQqz08CVzotiTBI0ljSjDq663IL4tKBYYptODFPOymOiusVRh4my
cTP3+d4l+kVx7yuQQQF/4ZBe4SIpMKtD11wkDWT/PJ6wLOlUVJGHEM9U45sWbxzQPR/7bZWIVJfl
E0J5mi2KWzsDt1TMxAWB3W3LuGs2lpiPFsN0FQ+mbWpoDZHiqgXMWFUXr4Mpqw/SpM+sJ+yPGyND
jK1N9tHgwTv6WHWDJNnruRRv0caaCK+T3RLPov4oamOXRQPys1W4n0bFQF1k3jo1MGqUQwnTp6hE
DXsE+OS2rbfTHc9+y6M5djv5u+PiV9Aj5gD4qH8AG8mJaLDyd0UJHESg9Wpvh43+oqgZQmR58d6r
Zgp3oPRWYloXyBeIu9qjFZrdL5cXHpQrSfP8dW41hrUgixTsbLs435rCSsp0JXxaXbNdm6kMl1O3
T+RbWHoatInavpAWBSG8k6VkzsmYChLue79R9P29v/FTdwd69SK6RNFgmXPS46hdBEn34x6+46HZ
4vUJklchAk1T0coGKr9JG5MS5fv1YUBMufdVqE+QFq5w1bBCJL003V8rVfEqWs2o16jWTAMf274U
M8RZ19rHcWIRtcDw5z4Tq7NpfWzVH1eKETxslm7hAQLAzuZRFHJcr0tkmh+StKkfm1xBfzoNLgXZ
mG8tsa+BLOtnLQ/g7uKV9zxUibYIMks9qbk/ct5Skr0bdtD7wHWtDQwL956cS92zXyM2u3TVRHrw
Qf/OpGJQNj1r//lWxGlEqFbZ/dI1DUp2YcyBxmGx/nNuMFn9flP73v9x7TSShJW7DFFpIDMPg6+o
C6CsioOgfcz/bCp0lc+5MX2dSMNffYE7HhxkBI4JsVVinXEDllS6XeQGobcloQQocAI9OM2YHiJ0
lKZGEI5Be+u/Vf0BBcTBye2lV2o/RgRgAoac38503+2XA8YLs7KSfXgtXgKTTodjznOvQQXigRyl
/2B4Cv2uDSmLXQS68GJeg4/UbTwB9KIlym5o/Ymer8uPaIUMj9ZC1G9Fp+booA0TlD9SHkXfaPF0
jNzykE1dvZekB/jsb/eLkJQj0/37Td3bDTKvPZFI0/gY/fRsE0oZZRXq9eSQfOuKmmoVdlY7F01h
wSzclX/OvfcbA5TlBCXSOUdua5eMKcxyHSPlLlQduKJG8hXlPQl88Be5NgtM0JMIOkDMBOPHqvDv
ExAnzXIQcb/sB/6EQxKqwXegDVKx2Gupigl+wTR0DaOk3xfZjHRHhi8rOt6O1Wxq/vqHXitxwzGc
1lxZsWGuUSR4llSFSFWi5/BcAmyW8+lvDs90MfSqcUJ7UH5UWoOw8pBCcZgGRZ/vKZwygIHsxi4w
jkoSbhO9jJDsCsMv8WgQ5kanA23nz5HKNzRui579YroSLVF07TY2m+Tp1siDg+yPwbn2O+nJqAEb
IGnUQPHh4jxBGzRNy3IrmjLJxspkZ2mFU+A3NqSdNg4Seh0yIYa4OHt4xXxT5OAtihrlGXEGDTvN
yFoNChAjv0W9rAvlcxDqiFLFCN65VYv+XTIJAboyaIQ0R1kBL6T1EMOLDBsVDhVqMjBFW/1Raigs
GyV5nlouNmrh1GxjRLq9g2iJaXYVF4s456WHytIfb9O2jRJERDi05JwRe4amE0pr0OrWs2HJaCB6
7RfEGhRoqg4CGUU57hvHI7KV9NkX9wHxomapJJW1GBFu7S91ZD7885dGVX93BORLY1mOYli6YRsm
2uDKhy+NFao9sjDYA3fk7xYxyCU4sMp40bxlFKpo3hQtxjFjXZxNe0iwo6hgNoR98iTnSX1AGMub
dV7Y7wEi8Q0Y/zJbZy9KpjhBHwXddPDcPwdETfTx3JFuAx/67td+GBDNv+1jh6nO0MXYxoGaLvNA
N465HklbxbDddQS/+QwV0J77yGW+DVZzdTT8hktSbXmleV8bP1EQO/KgIQhZecOqtF1XyjaJNx+Z
eZ8tAsScqfdWFb1mbVRr1Q8Ot+nTRNFPsqGfRQGWXdjqhJtClattjoLKycGfGn92zXmzs/o0KJn7
PZBSxE+LfJs4ZjKH1iY/xGozwqZpKzBRCU1MslQicVQJvp9C/Jd2Yp7oGtwJH4c8yWJKDbM0GF/6
InIOtcZvbcTkeYk2PSbHeIZcPFDOFznHLwCELG6behZdtFaKLrbuJ2sc4Iu56BPzdJiTm8TGUlA0
RdHZhbRrwuHt3gUvMzlao7bV+JMv1LJTN7xKCOAq0p4jcuZJb5p7Ueha0S3dWIEyN+0Q7gOiJvqq
oCF7+qdh3A6AjKm+BLPyrxuKWq1CnycjoX3Gebc8mI6HCnKvPKBbaLxYMX4rmhc8KaPXXf0hWyah
IT3mspShNKx5c6X2lS+mpW9cz1ZfrTHh7A0LfNthZ3NlcfkqJqjAvnLDqK6Qqoot+C95Bcdeei0b
e63nnfLFcT0SpqT7TmZk5wdWH9L300C8Rqpp7Y0qwQldQ/HKHaHDDal/HEwVDx8SCWDiVe+BrbF/
Ldz6HGS+DH/Q9K9KBh4DkjR6UdOgKFqpPA+lIh9F6z6DHDOXT1f9vIeYoeIFcLtHHaKt2KkJLDu3
wNjFjlwbZd+pCs3Z3kma/Xu1PxMIkNZWo/lL5EykF7f1xwXHOGJoJBRfZE0jKGGzGohRs+wXJH6l
qx+l0mOXNGvoLdJLi1bhv4jYq5NA/y9LnSWz0Bk6kqnEbByTc+3vS53rR30gRXBuItVpz5lKGr8L
3QqbIH/fRqgRzaIHZBtKjGK8lnSrpT7bTaajXicd/BjxsHkAOAnhwThbidXNjoDAoSwe74I2zZxV
WHfDCgsiQAxR2v0LKFYgk39/+3BAgMib6Lny0P0owj/EyIoiPOB+k7rwWDhp9tIPIMtiW3urtLzZ
pp1nE5TW9LeQEBMI2IIDBQfmpwLTLPTY9DfMDYJNgOzVUjTdJvsWa1V51mxJumDxer1dDZsYCzXf
X4t7AyG64AehBziPgDDpx4r0bF7tweoMiPxM1Vu7tn7UIqMg1WHkQ7WvsV5fZgOOZlmWhe3Jx5u+
MhABDxuDN6E3W8I5iJn0eD7tg9iybgVsLay1RLsL7WIx5qoyaxNpmIvVT3e9ZVDX9puu+BVmH1m/
dbK8vPIb+iYmlPy64cVJ9uM4xtbWzcpohZxc9R4b9lwHdve5qgjZRj2POOKg6vPoyPIqrXJtCf3g
16YOMgFshnRNLN07hkrgH0VNFH7OcZN8GGpyvw8EI1yff150TawEPnx7Nc68mszKo1mo8k/jvyCi
Fc2D7tWH5re2skvzwQiamdea5bFP5BOIgOFRc2oKywH2hgHNypiaYiCW6mWomsNtmld17tb3yBOa
HVQsDLVBbAK4uIRS5F4i+HF7KCMvLYHniz4idTQoebQ2PLRrseXAA01OO8CpZhiAp+QKMXH0vFee
r8ZeXCH6TTzGuKvoQJ/VFncVLXGFuGui+Or8fhd/QA80NIpgLeYFUbYroPpoGuwUfHZwYrlVp7ao
iaIjAr/rTPb/M1FtwnEhlxpQzyhKV//8KSjqf38MBL50BU9a4hmA5j88RNQgjaM8MFR0U9CYD9wi
OiVl/OjYQbzDujA6iaIdlOgUBlqIfDAmf6JPzBW1sra0ZYfMyfzDQF909RaE3NuH/qEvo4e8u37o
jqZXV73wUGcweu73F9MqKQS4GWvS7dVF363Ar2ZZNTWsmZ/v98cVYOLBoPDT+X0grRCB9Djf3Pvv
LyYpYLFSRUL6hv+96A9IOQO3KON1gvgtW3+fogb9Mru1P1bFBNdUmPCx+stlvpYVaGZ+vNnUrqVc
Wpi55EDD6sF5kQk9ihp6jiqh8KMRNteg966aV9pY9GC0R0A6gzRaD+1MnUgFYsQkDHkQTRQP81Xd
IdIShYBpHcnvnitVITdZeY9EoPoHK7OgHUij/B4nTjVX2khBxMpOn4AP7UU/h+lw1WHyuEn8QHlX
SYKpbflmEqXa5koJTW26+g93VdJivEW2f/MP/tU+HY+Y/3p+OEgvybZpqKwhPM9+f36EWaZEXasm
3wh68Ambbj95qKr2MeqQi3VxhRIttGLRmfXVJF4Sca3novOXkS7c9G5cHEVXPciQw3ScctmC6t3i
Phl9Vec2p8Ih8TCQC659t1nLqJLP1KhZB2h9PShjZ1+gyLD/saCeW6lzEV1pnVY73YgAT6W2fVGn
Ih9NBK9CjAdEn5iHpkYzl4EmrEVfF3v7hPUYxEGKAZHSGXtRuxeiz/T9dMUjGlODaZ6l4jB+q/7p
ul+GAcAPG8nhMBu4+sf7/+3L3V+9qFgSB3Pxp6nAI6xdzN9oP8q9dMisVDqIWhBUL21kSOsP/f00
7d4HfBCPKbzY2JoQR75f/2FeB6N4XnamsfgwgMo2PiXihkjsNwubdzv/pVPc0SREtnGIo/mNoe9R
zQOkQMR9D4PKq6KyWknQNYkxUth9FCDfowXGbd79CqJvF9eVh/W9636ZuKevrwP3SnRXRmslbZay
VHcvtWq8a1PoO0I5rybO8Bn33HZOEKFYu0QuzxAzlqVpF5/swYb5ANH0CNXaOviVhbmw7prvDoEa
cexHhSsH9SLHV1ih0cYqwnqThv6iiwv3pLqQam0rf8G3wTvlcf2euFnxEnpRfmiKdiDmSrOBA7lN
Isxdb3OTRl2XzYjl5jTaoeNkHcDDFWjbN91Z68NyO8hYVsA3BJiaEdJOrdj6JjvvqI5URNRJdbpS
gBpLMdrbNrThqkfatKI342OOsC+0mVLaiD6sN8bzENi3C0QXwf5mlfoF9GVMDR/FnVxPuzh55h/F
DNLq/AcJcS09t+jmphMSJcY3rMSWiwfg0Bv9hBIkCjQoBUd5npSiEKP3J+N9IGJtMVTi0veuTtzk
/kC9v9K9T8yGVPvj9u4GmbBpCffGkXW8dgD7inX91p5GBgVMlKe4x3vXfflX/rAbEPPum4MPt7tf
y5+ApLhoQ6v2/2WzoP1O8sPFydBM21AMGI+yxd79wyNXUlCLJEmvffU0CUZ3FqO6GkTtBm/AfHZr
O4Hvn6sC1+c+rLPNrdMu7PzYjwgf1wMMEdDD/nmUUXcaBmIj4pIaIOO8JCmNMn8Xngo9ARrNjhwh
ejM8iT5RmLFjrqsA6UkxYEyjVql66xZ9KMRR/3l7JDzQfjujGByuzOmfShoWbtjvi4xWxlXphFH1
VS+9rWoG+SHOXXXVFOH3vnRGeWUUVX64VT3ntc4la8faIH/1JPcpY916UXxNXrq94ewrB9Y9W3oU
OsoMUf2o8Pc4yeHkWJntcew158lM1FXgy/ZbisbVprV0E9yP77zVevM5dyvzjChFjDy4905Y//LP
/9cpB/r7hhzXEwOvLpvtoKzgyvX7/1WBvKP2qpx+NcMexDfJaWRE3dkY+eZZtGSIn5heYH4UwxxL
54mZXTxYCcBOmDsJh+9idcJaO5a+iorQn2PS6O77oUBZfarlWndqkSlAwo8WGU8TB+SpKgoDGLk5
DnDcce0hKWG6u0Jqy30d1fK6zer65Ac9mwyiEE+2X2Au7+SABcrURzHflnhdI/AOHjL9COYY0l7U
RN+oq+G2sXA3nwY/TBNzm6iFZy2GpXK6VxC0D94QFM9sOw1gbkG6GsNCeqmHBN8v3a12oqlryqsk
OcZJtGSUBPqxfnF6WTs3xXippDT8N4rrxzQyv0KHLyQbIpndvKp8DFbiKCn3eWlI+PAY+bpJpU9a
3KYXUaBwEpOgCc+8TYewTpDIx0BON81gphfYP+mlbLzkFCEI7OBx4s2xmDLP6Oy3QTuJDjafkSJ3
T+JeynRXG5dpyBzlw/01jIDP1OYJK+4n+tHCe4YSuqgjdbw0OWCHqHAdhARQg4HTPq5i11Qf4zDx
50HXdp+7Wtkkcab/x467dRqb9me1g1TjGY53HcKxRkcqxbo5supli5oC5JHs4Z4O0seCt6op0a8p
otJ8hHKtHUSKCAwgogNK8ceLgga93HnABdZ0gbivZPfNcXqV2o+VeJ4P0a+vAKjuHEDCn+dFBqck
KRp0ucqHIJLrR9HFj2JYFr6GpcM0Q2mdDAeD2OuzRTFY5kF3y+9plGfnTgucS6/Z145f1VtpgmVp
etb71G3Mt8JvcKNywmuf+PGp7BDoyaf+NukD+Ht2vE3dYZiFURwgnpDBRRrilVl30vFe+LL5o1nW
/bMbtcTYr77aanvi2D8K1dW1fYwhQYGOSaVvYyNeiD4xZYDTucfPRFlHMrGCMsyaV/VrabXaq1yj
CJ0UMonrqSmh+r0qtcFcmSXEo5ItwaxrU+/hxzWZV+iPiueba7/zC/DkhT6P+W98rczjKOfypwDg
bGdK7aEtm+xqDoQ35DD9VAwGJNVA0ndWVw/PgB82CTmXTxrZl6WkRck2a4IArxtC8tN8jGYtfp05
IN+piQHDdPF7qvEMJZDb3Gwc//boocCt/7gS8quzDLEGIgtgKx8PH4bX5WWCReYXu+IMp+W2eVKm
ohhxhasTGYOrqdk1eUkyUVY3pc06cZ/nw+XaA5U6FJ1WA6UCS9xYPbroQ+O8tl63DFt1/Iy8cIVq
qO0d9AybE21Itx5iPefUMFmQUnNr+UF1Fl21HkIYNCpEkn72iQGwefyA4/bowgA8F6WDsGyCniOw
Mw6DiQbsgnRBt1d8BFEMiGNT9qDbex4S5qzpw19V0WsiV4Ld932CqOY5OZ8w7OFwcWU9FbfZ09VO
WY4zFE7NfYthwEyX3PyKY0OwqSKbncOQyo/epHQ76bcgfm4Nq7DK/IMoXCYehjzFUSzAcObeJ2r2
NPq3fZCLo71rPt1niankyAYcVGBT+3mFGn/eWCDvCjmc6zEGCUgrq1tjOp650+HNxBqochUgKlPX
ADMd8/YRvRlaogu2drwjMQFbB9T7WbU6ln0OolpWDe9FGXsb5GbRZ8vN4d0PfCDXbvHkxpFO2g8z
MzGNDwaHDDtCVDZ1tce21B9FP2iYblkOaGeJpsqZDtDxuxHaMwBMMyfEVCY0AL+3WMA91VPRKiTg
nfp66/ETZCHjPt/5ZmmcohQapG/Ue7VvSj4CCvRIR3x/u3A3KmZ5RexI3mHqDA58GvVHkHC5PORb
iY3DYgi94AGYSrmr+jhb12nUwNSSnRlHdBdsYY1foe5+Ry/nlZx2+dpVKH7L00WFj7+aiVL4Co9z
7P+AhXI0FFUL1UdUiaYCa2Z9Lqoa9JN1HkLfIoYNSFc1dJssFB4Jeh3J69xLq5ktJRuR20lbMo4G
OKe1SPzISdptAcDsbFA5r2wi4nk/OsgS+PZ4JYT7kE6hC89NQWTWUo9Guh3u4FJbZ1+v0VQwpK1o
IWNhnUUNQuYceKX5YMcBWQmEQiN5cMeZeObawdBuajV4F89dKDjOjwHRTsZ+MQ7oNn14PgeG9tih
CI2cfpCzRqFQ7TtZd7GyEBR7qQbPsUOit44S/13PzG9WJOdf+2zYtXaC4YLTXaRoxLoPriRvA3Cm
KOzCTA5gKpey1RoQhqcBoOzuQ5Yqb8GokcwWA1Lj4LNStGsndeSDO4wUdqIcRBOttLEB20C7rMxq
U1j5+TZv6rqNijY/D9D4UyHm8RU7i1v1VXzCfypbKH6o4ywlt1dRKGz0gX09mhkZKDcs4kVnRuVa
jHmZnx1zpX0WrcZN22tRhl9wI5TnikbQM7cN9yQKpwixfgSGsrz3NWYknTrXWXlJZR7u/VZkTafW
9juvJJ1UueDMybMcL4QeEKzoFJPltEUNIkwfIqzetwBB4rdBcza1kZD7Iqh8bprwi+gOAz3CULRu
YJ0wq+WLDojTD05m6tro/UkL0V/bFvK1cRAtEJSJ36LexyctCrqVrXgcdM1M+ZRJuUMslQdB2g/O
OU8TwGGKU352I9LwwHe8C9gnYAta5/J+QY7qQwvdypVqxDooIhX2J2Tsv9o9Mstzryu8BZ7j9T4R
w16YN/vIVOu9klvxtolVqGGhlJ4tB3GMClG9b/WI/UANwpt0OyLMQXPKwsoks9qwhkWx9dIn/UXM
BI/9EnaO/WxALltJsRvvHF/+cC/PRikxMvOz1Y3KHglsq1iJqt5HiMCLaq8H6zxvvK2MVsrebL+i
dY2EumMiveqZxTNGrNi2xF2waTk0PstuUC87VpAV29byGWMj/pB+pSzFqJN0rPugqBdi1LLLaIu2
HyIQ0+QKRfmdrvQSNig0/VZOD3ipceyYmthhLqxYNx+9Ef6snrb+dwdDlcbtcPiVXYI1tm0BU0aZ
P8A35DpWlbTE39TlO99mOwkrpE2nzFXs1+LIeiiG3F92TqY+6WmtzGorHz5XtbxvSk36FKn6loye
92RWvn0etQGmnRxW80yK3l2zSo6qFPpPmRy0GKLoHnrterolBTvsM4MVZkgOolDI991qotkoVnLo
puI+BTf3fqkYKcGv2htWShouZeCde1EQ+cZ2yA9JddW2SUIrsaW1VOrNRiNgcBJF5iBO1qb153uX
qI1SCXY8yLBHTBI0TnRt+JSozgkgTvRUIwC+F/3e1B/K0kmKhmvflhpusRrnXS9y5/7gZw8ElLMH
UUPBCwvFdvgxOkxN0SdGnRgoTAdT6k2v/HyuDrLxgEFmdSxJeWGgWRVf2lKaj7mZvAOwLleVmrRw
Zwr1mmveZ3VkBwxcdOM7dYlYb1g+iJpKvG/BIducEyvjc5JshsWIbeKkh8pKyeOYvvuAuHhAwmem
WUO6FgOi73YHQw2uFlu0ta5WB4Tr5yB00T3pcnLWhQ1VemoOlQcLdmq6hOpnpoR6etmDjR/LYV/n
XUFEyIrOI8Y+RKBl3jrHZcRd+uZc1ZidoMBvEG4JtefUNgpikomBg/JvTQmyz8odCOsln10740tc
JNoT5NbgvdV0hBywcb3odWyu+qLW91ksV3unGYI1RKv8AlxDQ+TUJAAe+NmaX258ah39JQ1SeatN
LdEVpF58iq0mRPU3LFepQSqcPwvDCV49S1uZ/rBlcbRz039UunbEt82a5A3B9qLdDpwMGpEStNYh
l+MMGcmifa+tyWGxCfpjoJrjtVb1o5PYzTsmEMmqh3q5EZeD35lJbRpeCilci8Q9AQp7J/L2orD8
1Lk1xQDGs+Ty73N0KAFwV4qlIjX6VdXDVRu39WvM73OfALfCSsqvX0MNn8LOl9AEmUb57BR02zrr
IEZl3FNTLbGfEJx3z2kBri+ElpLJaCCRSHfxMqrCY2aSv55aoksUafo+9Gh8YFLhnkfJyTGUcM74
AwSLQk2yrVtU1YuaICVaJ6W1F81Y7T/XQ2c8iFbqqhtZLsJH0bKlpWf1zVVOJg+uAtpXbpqHauhM
ZILtvJ0VU1W0RRF0vTsrygoP358TxcCHZmNlGtgwXMp/n/anuX+6Z12QA5W7xmcfEhunRvWCjVYG
uO4RWImWMfvmeaCHyVKOXgezMb/VECs0HWmeGcG0UxHE0nvlGAhEa5r32E3f1raTh/0Q50Tes05Z
KYMcbdyeOHevpLhn5KTjS54in/DQOkFVzJ9Ef+AHP/pTJT4ZbIce1fZznQT+ucBsGX2NvvxSG5Oo
VO+9GC7OKnrKGaxCKOulJP4gJkgm3pKBovenAJGhgzk2Ob8Pr/qSYtHRg037lEimvixDO9spftw9
mj3OKOJS/HS+eWqSX3uv0rZ6Y8Wriu/4+5i1czFBK9El6+sxJxmpWw+5Bqg6nd5VF+sbP0P2idQm
+hUhWHCBAheFwH8LqLio3Qc+zPvQFJOLAOVcexIWvN9K1D7c7/4aKht6kHljvghMOVoZ2dBvqgLT
V7tcQbePPlWmBgQ25mMKFTv6RJAHh0drIBaqjWA40BYR05KsPuD5jEaXGQe7VJNkRFCHct93VrkP
JtnJe7Od+iJbgjsqhkX7NvHnJfe+PEPaJ4tKd/GnyX5dBog0B4DKsmwWRBrfAtVRnpoq/OrnRnrU
p1Y52Dgzdsa4qSVXm5iYDqonWZ1YcxFQ4s9jLAwzcH8JOdkoYhaB6d+CTDZeUZxGg9dbBOl+wa0d
St6+mibLWIYt+En7O6mV52T40GoPVMSbRG3qkxCG+4+u5XNAEA5kYItjyVSI5r2AUq3va+X7vefD
rFHvoRzWcQfMDapdmVWP0YSNG8ASAeerm51oKliksbmMcNSBnfBkIl4K7kp6DzvC+wVagnOIecpR
UiJ5AYE5fY+LcoeLjPlt6K0XRKi7l9QzjaVeVuo+TCz52ASFjJTNACgyT3CstRIQ2i4qJKlmSidT
x5FMFL2OliyGShCAUec6i77/5eu8mhvXgW39i1jFHF4lWVmWZVsO88KayJxJMPz68xGaPdp77rnn
YVhEowFaGooEulev1Sp9e0YVUzZGCNIcqPDqHrKedt94MSoBAVJkgZr81ODZCr30l4jCn5Hqkt1S
EnYF4TSdQpJx+3rqs83k9uUz0EQ0bnlBf0uHFA8GsUZ6akvP/lAbE63B3BrPHSxuO4NiRS2q16Hv
NatQmdpvlVhLxHNUwVs4ZEi/2DOqT6MsZyym4mIqKYz3Zq5/ayflHLaJf9XayNxYqsn6NdHqq+n6
zw1aa19gS7lOalY8U1+bP6uOy0KhMtKNbMoOpW62lOkLCNbwUJyM7D2JwNZ4Z7cM7kErf2hJ815n
PsUuTgOhGQQNe3VKpjNbQ+iYoyH/bhYHd0qqH5moSFJ7WnJJfaVCVypqNh4J89eQMmsKLXFpRntj
tFr/SSmHDUmj4x8nT6coj9fdqhNT+2mJbCuvS0CcG5U16nNp1fDr5X7/SPna70MBvOuQBYJyin/s
KCTC+ShiEP4V26bl3fnuM/akC4pRQxgtsS6Rr8Yb9MfCN5Z66goWNZQbZdNFjD4N+RCyOWlo5MV+
Ou1l00ooIhWN6h0IpoVv1qzcW2lJjRA6U0Wt/0FA2nnkUYpS4GQ8loPTPd0mItEeZAFagPNA2PJQ
8mmzSweRzO29nZHC6hNFW8iXtrR1fUzWtLZPd5O0A5LrK6LJrR3s2PDFVDIgK7sBrvkVhTHgoyiT
Vbsinb4DHJ62ndpk56Lih1IVBsnXUYNBPmm8HyNJZn0sAK0g74rus1d8iXIrh925QtYNhkTEioDa
2n6fHzyCF5tSy9sLUXV1qQI4RXoJMgXbH8HyVGCtS8+Kn+XB69KdChLq8daKGuK0trJDdCa5ObiK
NW2MWHRLh5LngNpxxUqGkzz4egsJkzwdvQ8xxeupCfy3wnfCQ99QVGYmk/cW6SMUpLkTrvW56fW+
s+T28naytzbSHyXk149yqJXC7K4SLiPwUT4bqXVzsiFVP0L5g6DPPEUR2NBIZHkwUxw8+CZLk6k3
62NfjJ62Hkunehh4Oi2MuHE1doVRA+U9jBQr2VV4hbaQ/ob8L8jGUlsFaaYvGxZCZ61zxT42sots
FVbQnv9rV/V+RBxt9tXTtJe+Rqg3Nzcwq/+aQ9qlaYiQfCdUdS3UDBktNkNksSDO6MihO3oWvcPP
frPDgoiKdVHUO2+2/9df2kVdFK91wJbDNvxDJ9Aolmd6BmxcT6nVURKC5cOoTNuimngw/Vl0WrCj
HqceVZbZ5Dqu9yRv2drft2T4dlVZKTXplf79vkb835Z8emv9LBsNPc//rifvvl3Sa8SeqZdu7A+C
Jv0nEXCx9SHfe3DmJqICZ+KjLITSWD8FDakeaTcSFN7VeuLdptr5q2CdX7PfCHQDEqcsosjNpLok
U5XPRFe+IPZmXQzYiR4jD65pabcRCofoIS8JaHniAQIge9+rnr/n1iPQ/aduo9HQYEuTsd0Gc2kH
6w3lydcr7nJasvajjNV6PfU6RMuzjRJ5/WGKO0QzK/EAGEV/ghDQeolTp1xZXl1t+HqtF4Lm6qGy
YUwKSsV8kS5/BgzAOdkqx0A0PTV7HfQGQRknuuhzK0GqcVlk8Wus9LAENs5e2BNhu7wd/EckL3zK
jLKnwULXCJzDPk/T9iACe8H6oT2NMxxPHvR545VYzoffQ8EiTfG8QQvng01QawniMyFBQwpPmXxl
MSnB6K3yotP2hj+cbk0ZKzQTiCRKSERkq550HqiuizZJ5W9YBPkv8gCk890Y7IqyAvRcpwRCSRbv
zkM9NyHV945mqXwxk9apEV0o16yuxifpW0Seh1hwp9xmg5SQuLMTI80aVcqLoQv9Zfo+9Cr608pY
QH9tRmJPsba19uAE2ZnxWw4+55fqz8yZVvsRhPANOrn9w44ac6VDeU52MWlJYpj2o6rFzaXOzfqi
wX0gTXku2I/PHrBUOI+yU7rNJtfX9tR2QM8vIXSUA7tHxy7CehVp0Ytaq8WWBc0EuG4Gesjum2eF
/jgsSAaCbPeR0skKgh9J36HSS1jtuW6MS2aa48eEuNmG8JFYyyb1Al9SHl6wYE03L60lpua2wM4j
NorzgTUNN+MkAA7/seVBHu7IkFaUMbamslDTaSEg0IyHmGVp30QHdI3Cg2zKw4SeBWklJDcrCPeQ
jZkdtVQJw7U8TcDg2Et5Kke2a/Kb5bZtbLQwQtE8ByhQUA3niB9AozjRxTc1VQED1EZzhuy5RySC
15Pf20ALhfKF1IT4ocf63k+0C9RR6j4Lsi7YdMIihY4yx8rN6/BErI4FFVL2T0av9nBG5MZVUMGQ
pZb6ZOWqcR1oJXNL9vVU3Mg+dfac+8o60W59/+842afNGOg/40xYDmGmS8Jlk5TN0hhyMmqj3+1A
mfcbXgPlS2GgXVjMcCYb6l6TmGBstw9dFpnfenBRi7FDphtZ+gJVmaqAdY8AX8XarJyMbx0UfMtB
JZYhRJQ8AjOFyH7u0OBEtjV2THXPj6ZuQmMfWS03aOXwKpznTuMeERIlegvRndvovVZsUX9TjoCY
EIAOTGsfV5m1b1Lx+2ywiy1yXuHWKNAWuLnce+XZfVholir1ZH78yHJ9MVSG/RE4+rgpE8Q9By/1
Pwb4KMPczL7ymmofdC1L9jaP51e+piebBx8sjIhwV/EkXn1Ya2B96NS1NyriVYmTgch5g77B3CvU
hnpEwhFG7viwVrjNsu+M5NmivPaVOnkCwao5He4zQRmiwn7PUPwRfzHqQ+0n3THzPGMJqbOyLGWz
cfjPnw/CtQ3IEefTm+N8lijxm8adtJH2+6GaggtoO0rty/qNx37zq55jDlQ2/GDJKxYi8tLX0naC
WXWlPDZDpB5MBE7RMRxQKHOGi0B67ALfNksigALSJA8WyoV62HRn2SKCPVxuvXJAWLNCEDBI3Oeo
PR7fkHLu73NEpjsevLB+k6aMR8mjVvaAhOZSYADqzkHM5cLtfLg34ZR+j9RZkEVWFMsOcP1QoZpz
9bBsy0OT+AnFStVSTvD3rP9qx1HwXOmmS0G6lW1nZvKV5ijqm6kDw7BbTWyg69behFZVQG8Ga19N
Wrob5+B6oINUCvOoWKd5mF1DiDVggLE1qJTz9Brnlb6zw7pZjr2aXpFzC492biBgIJshVUq6V1xl
q1JA73pV3S6lUEQdIwghz+4HJXJJkch2TC7LvXlKIYm4bdH8KTvtAcH6V9+DATWDR/QaNXGzRzQ+
WcpmbFspfOG5tajUbLgWIVQMvgmfqex1BsU9igEtxtS2+msfudYJSonv+dzKCXc8xvH4JvvaKjXO
XlSiAsRVksA3nsYAZvLZMzUj61I5CqK29BVl6Tz7AUwDc5+X88Zr85+yazDD5KrxNAriaFzGCaq1
mfkq/fKxW8Q1EVF5bac3V6TZ3VXYNXA0QDxy9fsRulFSlVQLFNcpbN/hGGweZZ8bAwPW4yGBKpxO
fubZMvPqeC97FUhqVyYr6q1sFoI4QT4M6tqMNfL+pXvI/TI6lf89wCoo1F47SvPU1SURanP67RZr
1E9B4bDqggjVVukD3wA+UztN21SHK+bWlANlvxwddzHU46EJDVYJP0Np9+qe5QAxJ17ZQHqs1Dga
HWzzCsn0VesbHv9Vs7Gvah/cqXRyES811YngYq9Pp/thGgL1NGty7F1LR1aTluyU9mQk/k2FuFdv
+smE53buzjWq2Bd3J+Ln0UNTd/OCRvklStBtpHxB6vZasioGOz3KQxgADBc37KM8ul2b3bqyKn+O
Rmfm4/jjI0/hvIK6iy+7gPAfpssRVs0oKPeVGTdvUcXbffCsgHgMzVqvnqdEjZ9kC2a81WSI8YXV
C1uN4pgEFVQNdVWsfJ0EeTQpxvzEMi9hlaAnFmXBKvbiMEYMHKSWIYpinZjcc8sMih/468ib3dpa
7Z1DlDKPmambFzmPW/ICz42naZ6viKP20Rp9IOdcQpoouJr2Y9L+kqabfUrhLAnNZin/CGkTbkFZ
r4A4NhQImGleb7Jq4hmZTEFzDpBaTUzfOLXzhqueD9KuQEERaqpxkq5m1aNdzDd1s93d5Kg/vtKe
uWN11HTu+w5m6C++D6GBVqgfQ+S026Hz2nVMbZ+0B749fbj11G4ttYKrx0QVmoVKCPtTDK1kVSEg
kwnxPEI4/oxGQOi25kVaWKHoW+KcysKZPD9dxjnUmoprNTslcMSzCYjvSWP/f+sFEETxURR6Szk4
zJKfAijxyoZT7a0bqt2QZ/rF6NKEwkKbwhUeFFoWudfwqzQ2SMW91KiwygH5QLiisNuD7LNZ7589
JB1kX0C49qTrDXRqbaQ/u8J6C6b6h+4X4jWuAvultNeN0kIqxXRXxfOVkzn32SlU125StFvpKlxj
2kBW0vCwoDebfO/4Zx59bOQ8ccJ6tY8oHW40/WzMOyP0tKyXMjdetLg3TrIVqC2xINjS0WBls+RF
fv04+8vOYvZXG0QL/utP/LZ/kJ2+MdWPzmienSwEtJT66Ba7g7u3SwvJvr40n3lJmc/QFcCsNHrF
rq1D6znX9OA8ltFWdkq3ECVJxBQIx99HWf1LQbHaRY7RS6PbTMloLe+DBg15P1+PT3KMD0/e3p0v
bM7X/OvCshnE8TGpo6ttC+1cW3WzUhESfYMu5ZdXG9PP0HgtFCOl8prKYxRmps82goBsmAzAR7xm
1hXSgqhs+QTWFDZBBQjJS+SM7bJ3XOvNL7NtkAvoH4bspZkPddBTc6KAkMmhW39Bh6J51CPrKFvS
w6kaSNI9s93JUZ7I4mM9et8c07EKpi3YMidVB1LL6XdUA5cLPQmTR+EO+i5zxBlEBEJRtTxGvhec
NPVTetxMlF4mj7JdkWUCGacetNkk7fbE5iSPq2GlFp04Fwa0ZnGaVJ9TY9SrStXGfdMY/ntfv7qZ
Xn4iaedve9F2EGglFTHIlKIYBLF5hCoojnhl+QybZvkM6666CKew3EmbAUXZM8WScecGz5TzFc8+
QVjQHYVYyD7pVUL0QGFGdbJ6YZyN+WDlFtqoVhuvpa3REuMMmYRxdkLnwsZF399NldGZj5F20RvW
BQs5vAQqzg8+W/KLpqTmx2QnkJPPB8X1CHXJ00JUnBZmADcvu6Pl3akZut/u5HstVqD/NGHZ3g1k
ZnemH3/nufFzgKyHuOc0c4iGEb/gQrxQ8Avbsqv6X3Pb2aBYpPyyhLdWAhVVCts2FlmbWS9jmHgP
k+LYx9hotH0En9IMqw4uUC7sYYEDp2WtjKFxPiGkdNdwug8bbW4qJO9gSbLeXcN3djGEeQ9FQpK9
CKGkSCff2FqpYrx7QX6lxNB60oc8fp3Irkpzk4QwPIaIBcpmYPjeKhOZ+X8OMsoEVrWpBr1FcLrU
wm92aOmrsm0Nfg1jcA7ymbXPKD/YV36aKqgaAaf/c1X5R2muNeoSxhoi8w4O/I88sVHzHHqbBDNs
pWRibqMHXSeM6GTdU+pm+4FkzCehGBg8wAmt03IMPo0xfPJ7MHkKj9EzYfwKSh3ssN1oK34Yc3Az
CD+rad3HVvkRQq3PQmNC3qiAQh7WI+0BvOVR9QmgCHaMJ6Hp0RKuv+6znlVFR2HEJ5CzySuvl4NM
c9dRKNaT21obmRynvm3Zk+V5a0G9H8ayDlbSzaD6h7q3Oj+bMHlcxtH6kNNWRQI3PgKeO9nsHtzO
rz6bFD4qx25jCEO5tph8/kU9sc+m4Yk6IUIwZ+inUolWFuiAXTN+s4QKJadmjC9xEhoI85VDsQl1
N0QGV2thpSWPkHStt1FbtNBWWSvax1ZQwjDE/YHgqoa8wc1WRKcWuc5iblmmEGvWw8lOsUflUJcF
PFp95r1G1aicLS89ylZimNPrzHkyd7mi7w5FkbVz2IJqIkr0jkVNnj7qqF/0kXTn7irCj8z1vpfC
Un74UAiSrIAUtGWh4/b1+B2eEbR+ot56gzsmmgFGyIqqg3joo6F+mZRhhEqrgnJibgoqk588NYQy
VmsJbxugNRFPYZdj+P5jqbviJQBaxYP8ORp6Gn1WwUMNyYHsU0KY1kOzokiTzrBJ8Ei0HxBoJseE
koI11yWplRjITwn2F1OVmeeyU7UbCEwfql+5OmbwB5BUc1jgriQ4TBPDOmfT/67VTbk1TAvM22DY
n3VByLVB6hQt3Ic0pJycR+sv3Q9H6mIqZFKRnzFWjTHyBE4iFkGDs5cHyjcAZMpTHDktRtvZV/Ph
7/5/ud7HG20nfo+XRjn81l23xAuqXL+4HXGjoUQiw1GBhSDvOhMTuBXcEgC1w3PkKeFXPcj1RSVM
77WG7JKNZ6KeCY9rG4+KWRjY6uagxA0Ur6qd7uvM8i9QTolN6IWsmIfWv0hbTzXEknvZWItcJTCc
Cu7DFP6dvJyqTQfk+WOs7a8uDEtPNSUML3lmbGB5rtitdhOE7DZIZJ57SOgMBIlAMXRHX296VDZL
YAxe2K8stGEI0lb+M3rK5VYNdXQeSKQ8hz2/oZJ109VINJSHIJAlt+bX71M5DAvdhufdmpuKp0BX
XURXKH+AmArnWZrbfPB2SZmFK5+1wjvveGRKfENsZS9Uxr8oy/UeZac0yWZb9AeTin/Upvtp6/WJ
+2D2nfZJROzUCd960XMtODlh85oMrrMoVBHPIAcujizUuiuQjNDnJhi7elv7OTodc5PCBGWv+GTC
IbiKrkhlBI9aSFxfsT7zInxXrdF6bZpcX4MVKx4avoBXw5+RtA5s2aJRrFeX5MSjWcbXtIf2W4fd
c63UxrGznO5FzAjPHIIaAL5xchhnkChsUsFuSlX0UeZe6QfD6rJmAXiRrX7U4YPIgFy6lXcBJFzu
wdnZTyFQAO7bZviudRXbizz74ptx+MDanuWN7qqPXWnBsTp7lLDKKUX8vSVqtWxc8vH+BKrDqR19
NXnQNjUdkr3K9GhX0REZjPzDibUQtFjS7S3Dzz565C57XkPXzrHRikPpGmE93ATU4g+sRPWNUY/1
IgyIj0D6FSwmDYhLIULUHbjNI50yN8c0oN0F2bkfSl4z/P6tVz2AhtaoyvJipmG8zQyYur1e+31Q
0+rZgpNjd7e3IC9Tc2h3Y96jzcw99qlMxbkD4/zLzxKEc9T0ex4R0bNrwE5UXSZr0bFPVAe1P9gT
F1b1zH5uS/QYdIhbvjmlvo51a/xlBP5+JBrzpdGLeqmOgXe0rBg+4aTuFirl1W+Rkcd7qHlQCpib
dYjOGJgVsnRzU09g5AgzH/2rKK7fSNwWK0dz3O0499o6ASPbrKqD7GUxRN1yy/+EQnDibQLzWlRl
cpEzlR01CEXTvwLTGV9HAybmeUaUECGanWlhu2H4CqCr++W7O1Ntm58kg1E5TLTyalNO89CMZn7K
NIL7Vpjlm5E470UFLrkcQ6v4mrj1lhq99ldWWbueQMuXOAxQuIrq6ZLoEUXdCkIqOZppJ1NNCgg+
Ov1qzKlal2LVn3a3ZP3X/uIR8COzE/WtTVMHMIFXcMdREw8Ft49OGSsiywMBrMfO2oKSfYbxi72S
vwIa1VCBddr6AFvNLLM+OjEpEkQ+DvIgu+5NW48AVbnwlv1rTJ5SVaFVnrLl9VE81vOhAXOyQgNE
rOCcLB6JLwFhk91ag0zUvSdiT8eKHR/ZS1XL1WMn0Q67wuVdfDtYBTzxbt+uqz4Frzp39JUPMCNv
9E8Is/xdJ5t1HLuwEAJYnV1UazKhx/QFyRctOpARr5G2mE/HQJtPp7zZoB6NmMbcg+xGdBDCr8K1
PP2Xf+ieRwIsF89s1hHRkfdJNfITOUUgZXMzaoNmaxg8HDQU39/VDlkkgibTVvbypq4WU9H1J9lL
Uh3mLkV9scaqepmnHFpNeZNTRh0U0rIpp+zJfq1kM2B5c5tSNmGH2Fhm5Wz5Dar7piVaFVCOBUmZ
CiP0H5s86x1/2lt9jca4bN8Pcty9Kc/uNhYs28ZrT2R4TMgErm2ZURBuCPepCxyEfajlSu0CnvU/
dnMYEOxNwUxID/a37lM6oxJbIrFkqP4Zqtd8NbotUGKbXYa9aZCU5fmcbKAJd0/1fKa58e8zaWOr
9Lv3L7//rRdQgnubr0iDkw+ba5Lozr4dqCeEiYgKWdczTXMpT01zYtUhT28O0pdknr4IXdHchkpb
LcfL038NIl3i7EvNaldj6GQUCij1NhIAdTP04Z+mLAio2dBYVtbAdKrcI/n4p2NEZuyR8vmldLvb
vQSOWZ4XwO0JVbsL2d2a+glUcX+4+ymxHu2baPwYLAtZYN9T106jDnt0cYa9sMwcqrS5PbkpUptq
gTz3vd9EkD5jf42rNN78b23dDHRwgYBAYX1axOo5d/Ppa1DY9YOa5u0+jKL+RdfaD2n3EUK0xnFA
MDnMWealehBcskZTnnIXBjVu9nZVN7bCsiM0mi2pR+jMgwHS2alq7QMoy5u3HMLi0jsn5atskPtj
VG8pa48U10na5MFIwRYD4eWpoiKfI9xmDp7OVbKLvslNgjyJxy8rV/aiTyhNDcarb2TtpVR1NOfL
5M0sy/EDzgTYCddVWKrX9lr7jrg2vjA412Hhvkqs8+9z24B4MgumM2Xa7jK2C33dG6XO/gqiKCBL
P2sDnns9SofXqAahGarsnqLYH15Z6gbbjhX4SvYqTZGemsn7JjvTytBYIh3AJaTdMprqtWYEZ2MU
IBrNyjvJQ9aR5F5Y/thuhOLFKHLN7Xu/PHOqbquaqb7vukTtNq2CYleZE1314lIcLEGsYiH1uWXb
mY3y7C+bm+qU0hOZZCFmQCGim+B9XISzEPMLzrCO/z5YDnTBQzwhS/LfDgoG4LmqXHVx7yC+F5yh
To9P3C/Lv+xyTj8sXka4OnayNdh6T1aNQPJcGyRrfCatL3aWWVCr9U/Zj7RbbNIoRbsXEuGzM/C7
m25nLtVD9+mkTc75x1ea/ppdDwO06Kpmaw5TolDNDFmH5XeI82VxSSVCN5Km64tiJ9xkPqUtz3KY
UhdGGh31sOTp4/jGIxRe5iNCmAEcQuNKE0r5aI8+RMRalGurWEFZ/NZrsn7oBcLkEzcKWGU+XT1G
76PObZSbInuQzdy3kEOKQaSBG47fDS2GZR5ok+xMrGd+Jc4VH/+JBONTpSnRO1hGb28L6AylUzBU
NY+rSgfdwPz8rNMleMjmIJ2H0D/VpKMvLoppV6pFQbQxR5NZNbS0dnT7o3STvZzy5QZ9KPPPKrGT
JwlpYI3SXLBQwZM+3ZEOYND/shTaZ4zaxxNg4eaGl/j/z3O7TmN93OfoB4rFKFfed/kIpoBAc3io
VX+0lwDogYbNByob21U+pTwn8nKm2Ve6+JhRsHqUZ600ThOKZ4mOQsPNSfZHjd7+9r95yQFJRkYd
qjOguX9NIrtvg2InTI7dvmBHdEi8rtmIzkPeUlVQbR9QCJOnUZ8HVFhhHPlB8tCgqAG0nyPA2FHo
yH0Q+URDYl85RERHFgXSX96P1vXj1RxGRNlmVq+Xmcj/PSkpuwAEVAfpiZLiuu3rfG96qHpVFKhW
+owmrdmf32jYbu0/3Y2KrsHjn+YQwVO9kNxsGvxHzSpNhmVfWclh0OI22NyZ3FpjvF0gtsiyPP5p
3maAwWiALifrKeqc+ov2aVuWcZEHxDa6U4xa1JiGPL1E2Ci7yKkz/u8645I3qXlJqoCKEcVXZ42G
3zaPZzAKhQ6J13kq2VEgd43MPRnGu01V7Q8vmdqDnEnaea6uGvDjlBEx0tCK+ElxkA6c55am2jVz
0rPdsxwTOxTcilbfReyxKN4vh6PR8rwSvidYoVbxIoewo+PCfcxRrS2SXbPD6AcrpYyHfTAPLKWT
PPUDEo9a7DYP99VYPa/i7s2/Fmf3jvuC7f92aZKmRbgV6vtBsPGZwDcEXVCffeDMsA3PB7t/CkZr
2He85i2AadiqwnkjAmvuZMtJ6vqcG1p1drzqx2BVoKr/mKTHqCNs2MHoixgnVMSJKJUTLKsRgo1i
fE8nyimHzm+fhz6zH9JS8U9eK7StiQDUXofA+di4U7AxirZ+UkyrX8VZlF3RlGPTLCz3Le0GcVA6
FYoxEiQuME0OQTYgrlcdtDzyjrof0NkJ83en9ND1MT6aerhQ2RirqRU/FXNiMY5i5xGpsQfZkgeF
p8A+NdofYgySeImkUb8pvaqhYsG3V42dmvsmoNg8iEJlY46T+yrQ9lzHuX5oLTCFpLSfvOjRsawE
+kcOCW/jSwt1b+Y6iGnPrZs98PbsBZUjCYhprrVrvvh2ZO2lh5qm6cWFfHlB6tramk6gBksKNIAk
NHW4uc+uZhCB9jmJ87utaFLlYTLSbCWnkRN2VTei9o6UifSz5r9sQOBzV4Zhsbj9CZ5qdAfP1l6R
NxmDpQ0zxSlsxeb+N3e2gXQP4dP/frp+GCGQyQDNz3+2dIeH/fbp7qY/n/D+F8SmS0okDuzt7ZI5
2w2AKiwf7teMHQcGnpwM3P2qIlL8B0rhfn9COWEd5b8/4e3bikIXqt/5093m1q2A9Q6fTnrL+eUn
bCBOu/+R/fwJs/b2/3f7WvqSIvBk+P3p5GjVsfZK4IKKmr8IObrI8i+xXlv7+/QOaUS0ipR4BQyv
egF3NNe7quWpRIX6mVTZS6M73ifFN3Ds5Wgg55pfvRdIW5e2kj0Wumc+eBNSAq1TnHkwWS+5TkQu
nHyeMlFC1jM19aOiGV9lpzxUgDEMyxtv/rWgaL4lALqW+dA+DrujWyY/7v6eRvyQdz4LTldddYbC
Wq+aadqzYVg1sas9h0GhP8OhdXSHVjnFc2usHGSpY75a2SndbB/KelbbITyYuPhtCB2FC+XxPIc8
6G05PGTCQYXrj81PmrVnO835dpUxboj5+/pCXka6tWaEKohdZnvZHLSxeQTcfGvJUUMLnVFlV9CR
/vl7Q70HfaC5T9IUQ/iwhUyiQDCWv03a4Az/Vahpc5CttI3Dk6M3tz5pgtudOOiQhGT7/hlkfCaB
6G5fCWD/cqPGGTB+48vgnQw/zx8bRaOAdQyiszyz0ozSqb4ut7LpWClM7pUOAiEy23j1l7eXqMOu
ptrxPoH0kAeugPbU7yvczXZSxhTj/3OFe0dadb+vUlCEAn886yFVwJGshtkDUGZC2yw61rqlzAJw
QbJjOQ+Z9eQNB7LOLun2unr0PKQSBjVsLwboghX5HPtVCd1gKYx8+LCaHkXxwRi/xUV7ql3h//LQ
qtPycGBNKMgqszQLFqmrsz5Rw++Oqf1snUD5CDPPhSEM+Xmdup5VBr/qhdIltqaGoT7y52obOxTO
wVGEu/Nyt94NCneuUThShoWVl+Z/58c1HoFqlR3C6vNRY8nfGiLbyZ7B8OaKo5xc8kIX2Xi8WR3D
Wwy8CB5AVOT8F7T8L+fLqGmJ9ytauu40lifLKp/T2dolTxrzuYJ/aBM15S6qtYiYqRecVQ88CPhi
BQJKkS4TPWtPU2Orz7HaXKXdDRJjFU91u+fprlFTaazy0lE+wbNqa0/3bRLJDB/6U6F3kO72Zrjj
p6E9SDM7xENfDeprfLGm0KUMzE4RmfI86izXLBMJQpLxTQ/IVaWHpilbapTn00mHtcK1tH2vBYjJ
huEqckX5MI15dvVs0mfdgDiC69jptVSQVbAL8B2yKTpKruJC/SVbEzqiMKR7JzkSzhfrGZb0JdzI
vIvng5tvQZa0r7LRJ+UG5vb2Isdm8XQ1g0h9lC0+CUzEfhgfpWvaAwLsCNXvCB8orxn7zx0/hVJd
mGUTEavnYAxatESx2ED+PfptmzLquWC4bgAKW4T9pGM86P90z47IwJV7fyzAG/+xl9YcaBCzovA0
vSWorSwctNTehTLq0P/z5pdNoyTmacRmsA8Aab2zBnhTrSp+olx9euuslXTSci89G6XgPmYGFwXU
XWZrrATmIalrkc5XfFACc++o8XDsnck9yd6J/Dc4pOA6gq66WEb7WLdp9m5qbnSY2qgmHM+gQkzF
2gZjsZaDrFJVQPlGbB5QWDnA3u+vg4QyTHmIpS6PF6HDg2L0b6MBlpDoKFQwSC3XLzFhrTHp9EuX
GDVsy1HyUPANr2VnP7r+mTzjrSVNddcHyzwd+QnNwz1S2gettch4DSUJSIhQr0oXxGwTmIlAsLeL
KS4AwfxLs5pvMDsA+4nmMnHTKZ8Ss7I2tj/NNXMDvIQKr2yvs5uXVje9BdTe5dfGoXxKm9PoWodY
FNCl77ZflYskK9RrGdqkWkxdJ5Btetsehqidp0wznqSMHuCSLa5NytaMm7L/TnxtdZupypNd2Qvz
a2JSqWBTGP7StUS92jTKToZakLlLhmAbqY5/Dh2jWLlakr1HtvIjcxzrZzpcbvMgenVRkFr57Ky+
BXwllIsH68PKnyZUmob0OiFr9RqhB/EqGpSgEid/lqa4MacFVRsgq+fOqsuqdUE4/UH28mxMjsLs
gYjOvSV8yq/t4T4X+bg5qpW0R9nveFn20DncZMpn7nXidRTZqoLA+R0tLQ34RWQsZNMoLWdth10F
dXfbvLMT+x/WzmvLbV3p1k/EMZjDrXJsqaPDDYe9bDPnAJJP/3+EbMu7z1r73/ucc4NBFAqQWi2R
QNWsOZFySgbKJ2ZnI/M3JD76Z83P6idKq27mwc7CY17M6OjZKy34zVE+MmxHtbOOQmmRSLQUcZ75
KVZqE4qlaU/DWdpkAxRhOKdzM8WtvULSCZd5hoC6F6nbeUT2dRWK1vuwtMlR6OBAT+X2UW3SeNmJ
yX9o7MA5twWi06MxuV8IwR2CwZ/eygkBh8Jvqi01mdHHwJzQlkjdLwoFzatcn9Da6bX4mpO+oaxX
d77k8fhBQ3wiILOxCP1cgGsU0fXeOK1/btjoHClmrNxF4nrJflLscCFd0sj56RxEsC6ban5ObOqY
FjahukVltQ2/f9nndLGpMj6eyMrHawOh2WESQHlkdQB6f3/VE8xKsnKgpQekJ4TNiaqC0Yv+Uu0u
epDVAfNYO3v+X8yTq5jWsHe1OrqoE6UCSkMi3rcS7ym0hPfkNsBHXPtRWkaVoA80Oe1Kjkmb7bab
wUM+U/ZSK0l2jYC5LEQELl/afnOFpnc4x/Niha+7mwkVqUi37KcQjRUoNDMOJkZrows5uY+pA8yF
MWlpbEtZ+9Szr9KigbUxTuK1QQHIWQOV7dZ1vIzjpH7TivznlbRRZtU9j0O5BEMRffbED8Mu6o9O
aed7hwK3tTT7QXT0nM4k2cvdCukYqAwyEX2OJ/UvSvb7xzDpiofRGJ2F9G9yA6qIwhEPnqFmj75u
fpd2yyt99gGVDW0NvzPPrWbt5egz99YW7sys28dWFnyMTZLzs10RSrpNoWDbyi7vzvr97oRwh3Ux
vwsYZo5V5/x8dz1bqaXQ/U0DlUpcieJ75WgXX+kKJDARz7STQT37rVcdqwKyRyGi5HXqgSgQpym+
Uw2+TNrBvHSGnq060/ChugwQAZmv7k3WKePWRmbXs7s/7dLXVM23wHTD1743Kbyx9Y/+UMFDlifh
udI6yuNVv1jrme98GPT04keu9i02iidQcdkHI+DPEnWhHGNjEmfYKagcNcPmE1j5fcDe+5vml5+R
5jJf0WrNN25J8N2IWvVBBFM0k2b6nxMlWEtX6JBQdPLK5qWg+nvTo4J7UCllv8AeNSx1beRHPJo9
5OOjD6ptMp29EXs7DhiJJAv6MKG7uRDTmH62yuhrmTX+VyIJDwUEHd8rfVqr3PbDhdefIT0p4kVn
Q39DxciC0o+NWWT1dy9Ur4ipdV+NPvo+9aG1U2xPbFSUR55RWe6K8hm6iOK5rysOoKOvbaStn8z6
QuHYLi9EcfOArjBYeqlJGAOFubGInsI89i5lZIFinq+oxG9WXVpE69aFTmQdQjbGf8A71jpJaR6v
nButKnm6jbY+dUmx20brxIG8iHR3xzq/ptxsfKq3KXL9UCu0dTxE7SZ1e2URK6ly8V2hI/0KUC4J
ivpLH7+BP3a+pnXnLyEb1878w+yzWVJSXs8D3fhXRh3yl9gW8TqoOQfYIxCVUhXQqyWx83UySyoy
uvBjKZJ+E7mxuldKS31y4xDJqNlj6O0XgxrM1yg3gx38oC7gPbt+7TLtWTpASZQtIPUDctY09VZX
Ip2PgHwRUEzgdc1HB0z2TkmzclMjBON0SfgG47++T01PrN1BtT7bY7eKnHz84NeDuXNREt9Ie61+
bYco/dQh57btgB9tNS+yP6dZZn02XCIKQ6o626oT6acx/SrHEmqcNxyrjR2SLdOH0WhW0q5ZHFTj
JkPQF2LMNwLKO/kSxHecVaREW8NOlWVthUidcZY4yqty7t5tcsAM6//DRZieST1FZ67ezR1A2h/g
sUfREoo/2dQxOOUqKo0/bHkmigtvIt6SR0CL6LdzOg+gT+DCs219e2fXW0puw6A9v7P7QZGfOxD/
fWKPy4aq5aUQ4kNuNfVjNVcuunD4HH+bqHpvHhGnuZnIstUEkaiKVTjWhuaorUoU9R6DwjLWrTlA
eNJ73qY0zPLscdLbURU7HNWW/ydpcX8f2F55zIqw3zWwfJ4tH0adNinJYCio+CVwIV/DuIETwK+D
50zrYYiN2YzGuvoADKC41Lahbmyt9xd5bvkcrG+fhTru4EjgZGrb+UXa5JWfetaByqAH2TM8dOkX
QJ2qc0NCKkpFfrnZ4jpDQjBTU7SkR/WZYvDg0E41AFbfHCvOeuESALR4lKNW2lYrJ0IeVHaNxBUn
RNO/FnWmPjdm3T1AtnhKA195a/U4IqNrJTvZNU1NLPIy9m+jkZi2ppf4T2RPg5dW71bSy53Yv9Qm
+3iVakWAX3DNjNZEnlD48SmszfYtMutlMhrQMTtECiez79ay27XJN2rjx6ub9cljztnTalNAop5p
rEu7auG9ZFKGWlVBxmSnFui7OrbVPNUuUWAzjc6divhh0lrRuefhL8dkE4i2Xnd6WK9tW5tSgNDd
1bRsdRuAINnnkZ9dZKOZVbJSKxtBO6PIb7aonTKqlYIQFVAbOOPsLG3yigrOeqd2JDjvNl8J/RVs
L9oC5GE5rft0IDcyc/BkXpcdYoqatin9K/Ogs+u7jhuU9+rphv8jSg88MNzvceX/0LtBfctqZQKW
1ISXtmjcHYzwEVyLtvkgNOp3S6Os3rS4jMhvVP13sLyWYXg/jDp+iV/yWjV5Qo32rWkzB4a6Pnus
kgJJ03+19/PgOxuxDRRXukVqhT8qK2j0Bw88MyUZ6rQ2ARaci8nQwEbG3yE4H2F1GcejvLo3jqVl
Wy3pqKJG3s2bm5B9CFWP82Vs1C+9Tob4LvQm7bpCnb603Zx/+8nRu/NQa9U6VU1/p1CNtkVsdQRt
ZEcfdE1R4A5UrX3cBNGHMMm+RLbXXHhwRx/MOQueNm+B7wyEhrNnOWWqGv1AylAspVPKCRbkF9Ue
RGF5pow8NiZBZZE1OMarHZvaKkvG5pJqerrT1CoDv2DYpypO002IWvqTQ5HYUlBO8klMzhNB9hnI
z/aLpNXCp5I98tmGhKZRLyl3bJ/MhidIVmnqSYOr9pC7SrCbKnW6lGhur0aETN+E4JRcfuSek51M
qyQFEDdiQYBLTVbAW9NTMJdJeR2lkAvZlw2QvBiEQzeh0Zj8GpFrSHfpc5sj+7oCY6voP42NmT2G
M/W1NojiNOQVVGyY4tkEAsE6x6LdSpNshKl3F2IFCznnbpdX+syJfbPhcXP9vT7UYNvbgmpGnC5L
mosb5sVJ+qtTpGx8a2oAYhne1iKwdZyquDq0hfAIwXfh2W0MJNmBgl/hxXdXHFzG52K0WhLGRjU/
c0vEmYxg5XbUnZmJqR1hbIHEIJvZQrS6TTbSGGu5W90u3QCGZp9o2nhURx0ImsZ5ugi65rkXKUhw
0ydYnanZVu0ExIhDae7HrK72+RyZjGFk3ExenV5LRYay9eDFVItsaatN9REd4RCeUEKLPcSkVHPm
bJXHrT8fohYAC9e9qKAa8wtn67jjwpoBH32lRAcO4Oi9zV0n7PwF9RLKKU6z/u23W+eALnQHKmaK
0Pjp5je2j2gZbh6rSbtczZ7dwLX86cYuxAYnMKWnpG3rrZK6JPeTUX+ObOTqQ+7gdhta1dLXKQro
YSQ41F6qPzt2joh7YFHJPzu7iNs855T2zK5mmRVLDazbTrpqapseOgW4tuyaTovgpVfpO+GQEoI2
SH3OQpg1Lc9K3sqAU0836fbHNmYzzL9f+5JMUEmErfZNyXv2XClE28QqFi5hrngR1FuOGYiugqdZ
N0lWPSpKYy6bjlLzOu7haOoyQockAb5QRH4uwo64Rezugrpwf5Cfe/WHuPpUZla5dJTKfDJAyW1a
eFTPdpwY+27MjB0SDP2DXBGqnxxSLh/W7H4Iv9QFu1OeXXPs+LZilYHemVc0e69cjjNJoQksai/P
OH93CnpnIyNWHcKM0PZk7UKKFOPCHHIUdsZsncE/BEu3YpTZY9SWxWvVVa+FMPSH0e/zV95lAbjR
IiIzD05KAdWda9QHOep0TQx/p9Xv5ChZjwp2J99Gn5O5hGGtTUOse2i6BzA0Ffh3I/3kRurJmlVX
bIfjSeB7H3PTnulGo+7BixuAmb3mczxvKQhLqn7RGE77fdr4gVJ+r9N0WJgGlFhqKT5R2uGdfKX+
2bRdM67TIjUW7wbede264bRFcaS0T1EBd4iHhGA2md4pbAlDQ77OoTW2OOFX0fCNHRmEzIP4AfPh
G4Li4UcvgyeYuiJxidPB2jXU5VDr4paXjITwCppte2ubo7fk8cbHPjcdBQZHW3PhkRsM5MWlsUAV
FWHpMSEzbfk8v6ZoEZmBeRJN47/4gZh/KHqLMCPdrPfqdd1ZSF7MzqgE2NvJMKHbmLth50HhjBjy
bSmn9LqHUOle5dSJU/EThEdLZ3a1204s2fpEm5TzBHWRwZSsypSDZ2Eog/Ghy7j9NCvODUO4AJI8
oPwQQTpgrcpkFN/VUnvOyTJ+8Xu7WeiO7b2hYDYu0dzNntVOjdYQTx+9zIEnMBzhbI2nYj+AxIH5
RFOKZVv3B7YaLnh2RjXHTLeK5aarIvHz52xuRjILZBoepUX1g5PnTHuVoXMY2t5Z1wprQreb8mnV
9rMVECGhruR4PRIRLnr4ipvOP8fE5ZeVObiLPFRfEofqKxtKhu1I+mlj+3m9lMxCkjgongtg26Kc
peOBtapTg75Kqr85Jn+em+gX2VMJoYO8fkFTtblqcA4f6iKvV0HuWJ/GvvjmZFb2WHqN8gA9NElv
S/A7QudhjkY+kk1uvmZh983iM/vEw6VD+xJYQGx00RLG5itq8+KhoIhpHbkuSGLPQTJTE82+Dii3
9uGbHFELQmBInU78Wj5rEzdIdEBQvGv7YGN7ICzhe4u+efxjjFrRdokWKzsCgF/HGmLzzISAvIIP
/WctCwyRuV46H9AR9bdIneRbuyq7x9Auz6k/6siQGRz96+wvtYXZhaBzeHXi6lEoYbwfhsg+QuIN
I+TcWOklKL8UVdgGi0BQL1pE/Q+hb1RD3Q5R5X0MC1+sW0Otjy4HiEvAW1zGHZssAwaHDarb5qWe
umApiEVSLVTFMEV7YbJou8Sh7FO9GFo3fdFmiVXIU+AUdcqSb9S4KVT3QwjX7lfXjUAxCwrOeKDE
W7uGGcVXLfHBs4Fr1WbY/xVY47YOKhJ3nfHS56ZHlZ7yGNj5rjUhWxgdSEfGRF+2LSLTIgvdbQIn
+bEYmmFnu8rBn4p8rY3ecUqbfqES9CAQ0w2bPjLsTeF3H0Mnb1F4d6NFk4/RV3iZrq5VOd9LfjxQ
OaMBCw36xlPa9gD168GjvvkBh1nMnAqFh3wEl54AAxmCMH6UDQRl2lFJYKWfTYmiQCuWudaa3I52
Fs6onVVRfhzc8lrZOdH4on6hfDy9QOysvhaKBoGX5jzocdmcR6u+ihgoT5nF8THyvsdql59USCe8
eBj3gQMDCvD+wjwpD35HpWJoZ58EqIwt2HSomeauMtqXObL1ZOu9eOjslsJ1BVCbqcTRqla78Kh7
3VlrOxfO+hlxOAMTQ48rtgjfkjIEIzVCXyDtsqEYCzy9dJF9L2w+s+nPYdEeXwfUlC5VGr+2WtE8
EGjllzQJMnyi6d9UN48XFFlk2zrqv7lkQh6RCTbOw+BQ2miG0ZLdRnHi6lEOQhovHtFFAK48JV8J
6+MhNGvce1FSLm79SHeGxdjoKaC6vF+Xg1u9VUbcrZHBLLeyaxs2jx9Pg182mKh/88pxKVrKQImy
Gfnxdulwaj36JpV+yxlUcUwC84lUsLIMBbKLoXfIm/FajbF1cTNQraJdm57xjXNdtVDj9qswrf46
tRlppwKazzr6NNX8DmNFX45d3PwQ5rNwHVh+ktA7VaSZFrBQ9ashoXimi5Eij5TO3yGNR8CJn/M1
g8nzms9XpKGvmZ5WFHFikoN9QaGUENwrZVfVzexB0eqvCaieAqWzlzpRe55B0ELJrhMF03l0CZbx
nHsB8ymesq5YUgZhv5SFmi0iYAIkzoc/1eSmuZsmBk/d0P7yd2Jy0kMOeDwe9sbIq//WrHNgyh6j
9Efll+5hqOB+dDv0bai6yXaRSYUV9ZlUJtdwk3HkHjdGaVSXya0dii3VjhhOcPXaqtgVbNWPuUte
LuTnv+MZQnKugEoBwsPpAilzsfajSH3qpsRBZUioL2X6WNdsQGe53se+j+Ndb6IIHwdeexmjOfni
pfUn3c/PasUvPUkH1NaBMxHlMpa2g+S60VnmrvMndQdWGiXzQk/XmuVUe81mNcDd8yNDVGSm2ZdS
sLzW1dr+7pbZszYiE9QUqopsjbIWVlz+4JT3EHIv/BT0vEMRJgUUTVG3q8f2weWntE10V2wHyx2v
quMGKzig9Q8qCUrdzuIfuX0mkwV0nB/z1R5a55MTwnNa9VrzRIKp21RpW4B1qcFGE8Ziz9Vci8bs
lnnjJF+rYliGRZ1+V8MaEYQ8Sl9toIGbHnaT4zQZsLRYYHlDT2jk9Mez3prui+t5GrfsDVGu6ksU
WpR3ump18E3hgCcU37Ug4UbpOkDxrcYGCN/FR6iI4zWRm/Eh8+xy0VvW11grgxdKEcedBnHqFtJT
75UzOlSRefAXNBYACPNsfBozU1D2U6ubOu+7D/CiHqRHZLcgxivic7poim03NDvVCdI9nBD2XiP/
cOJ/mZD6a+0L1BPeKoLIf90NBN1HPRpPOWHfxRB5/otlmoSD6uEwY0+EAUNwNYAWHNr0HAHUo6Km
bte1hUx1wGe5slH83PNwUd66eAoXbu+S/p5Hm85FccYyX1QVplESD2yKWh6kNZAKw+zFvuuIXk+u
ln/yUue7AGl6rbzYvBZG+A2x9pwCaG9RgqNeUscHw4Kn2ntEpMbt0Cf5U6DPkeuia/6yIc/Kok77
zinne6VGzmsF9dNa05JP7liXK/Ke3jWbGzDLMKmSO9r5tqIr8Hs02mqqwSyFfu1dpaPn2UDzY5LY
d1upDDbRX24s8yrSLSWudHVva98WS23EdbrL0AuCzUoQrt2izM9K0CBAMKUQP/VGegJ18dkBMHmO
DGtdhM0zFNTRUp/009R4RzMjjut4rnYuEXVfTmOoray2HXZe2uh7dEjGSzk30S4fCbmAMoh2ZeBF
K9Pu9A/2CJ9+PQw/KIabQsGJHVqr15p4+6JpvWItIEjidpkG04EMwjI0FQuhqNLYqSMgtrSyNWI1
gbPzEyVf8pXn96qlH0NPhwbGRQTGUMvxNFGsuswM0tGxbQwrYSVE6NXRoaSu6/pF0nbPkAVlO2m7
N1SF/XJpXF2shSOMBbuRs0mq4IPbCMIwjhm9zWyUqz6zjGvihd4mpDjbz6wtGanpRIFRvgssFG+E
XsH4E7VnURvZM4wK7KtR2QN7ZQ57adMyoC+wywIHVdwrRwHnu6YThppmOTL3KTDYJaM28UVVlPEQ
msV0AI/Np+OTwYgo6j91YI/YCCYflYa0g6AId91DwLzLqsF9VBE0VR2959CD0jx1r8RKI844YdQt
0yCLTmCG8300EbBwgXmsKmfSV0bo+ZC7iKeAaLhn2aTwp1ixzy0IRZ96tUelCIpH9tJztTOyEZPN
rikAvftqIwSAuGHIJi9t61dUvgiiJ+YL3x8bjM4Shvf86nazknL36lCMfCXymd2airz0qoIhbD3O
XnIgrhr/oS3/kh2kXdU1CdNk5Tj1dIVhylsYWjuQZTGm682mWvZWT10T/CsucoDTgnmxgEjOllLE
yVK1EHBvla4+DZ5Tnbou/XmVQrUAQzc0jJBeA1KWPrdL7kR8r1K136Q8Cc+1hZ6xolrlNtM8n6pK
Gr4G3r5rHeL3+XS2apsHQBY/tpWS8PPntsgO1kEDF4ZuhE0oIakt51HaWrcg0NhAWxq7OsekxidJ
R1QX1N92UvN8VVTjQwcd0FWF2WBp+GHwGPKut4TmUrKFAtb8YLq6gIlO/Ogaoa3gFTR5TPvm0Sv1
bNvG5qc+7JNz2H8jCF4/pN1YbjzXhy0mQoGo8SHdlFdwKkOTIy/vTes8DNUwEjpFfmSwVRuhCQe+
aiX95MOK8tlC3mJhmUr7xv1eW7axHzxXbo1SW1z7F1vlSxElkPZEydHuUCPWO4tHy9yVjYDUgypI
rxiKhRzSB+LWuVgpItWvRvMUSXIm1U6R5+EDvnE3qYTj9lSFkb6YKAjh1KvPoT4E3CTBkmyqUGNb
ENrdRgtU40bgVLcd8quDDr/QTOEk/QS6VvBF26ekgEegjIN01TmaeWgj6vU9wFwvWmg3TxynF+qQ
FS8wP66BSSqP80bd7xrtg5F61anOIv/WtcosW8ajiDcQuKCxkveDskauVdmmwHSfGrP4i9IJMGK5
EAd+a9FCkKl6tIoEvJyXTlvL8wFc1cpbiLbVkxizpdnVzUswjvVLkbnXEjLhhzJQ6hfPENayH8eO
Oyxd19X8LSmKeOW3/oNVlOLcl6P/kCMvDz9n/CHI4nofqWFJ4UaQfLATYpPEIaOdHE2oowYjT6pM
jvoKwlV5ojyrrqk+8fzYSfPg9PkpDQuQTRw0AUhOIeQNZDAto0lX1EPYr1aaQOCtwx1ORZX9mjXE
vgGaqSt37lqjqm3Lgse7kjjWa0aVEpBQLV3LubrXB1sYvrv1bW4HcpinvQHDL87s8JpNMfkBPGks
lfRDBGk79V+yqyNSuYaZX91I51yASTehHb2NqkGSE7oJy+1t7jD4Kwh/1K10NiimWNWh699GU7vp
Vg5l9jvprEYC0FM/p2Hl606hsjTbNtmCG91Zjtdf+mB0Nlk0lSc3ORZE6F5Q++o1VbzMlTQvWT28
kZ/zzgXMAjsYHmDXNwZx6dp0T0m7d3QMBTYWaWu1L9VEZdbN1BsieTBBKvhqqUdQl+bmkezIwRWu
uEj/vI7SFefnCMF21E2cXLDFi8gTq3GKgh25i0wb/spLq/9SlqGOMLphXahLj3cRvFEt6bBrZyWv
nYpUmO3l+oGYer+MvSH4UBM63hjwHGzkqNYg+9FWKeoi82hhAulriv4aRK7x1n1pqizY6WEBabkg
bBdndr1qlKregmbmueUG03jwkKmw1rHl/LpM50tTyyp9+YfDH5dmppWbZK72CqwnxG2DN5s/j6Ll
caVAA/Rm8G179FOEiOaeYgnzEgfjk+zFU148VKDzZA+MlXUyUOhZRDMn+lRD8uQOA3zn86oIdBqb
mV1rFduKcRl99WdjKntHoeTwbmbDXx5SHzDl7HS3pyaci+EY2ct3A0UQq4vKz8bt3Vm6EI/grGPD
Nf/75fyeA6NVa9orwgQb6rvHT+5k+6up9cRp1HL1rOqEuzod4GDMGTkcIZuIZkUh2VSzrJC8Sg1r
5sFAGHZyUBSSNu33VVrMSeYeedp3A9JZjsLai+jHvLKchuZvAI8CRBbrCRD1bdWG2DKwJ5JS3QIk
8yoZp/xQNNHPhtrA/EDkOz/Iq/vA3e8+8M7vP3C5Lw/cDMJ7uf59nuzefe6v9B+4vFvqPvcf3+U/
vtr9Hdxd3i3fBMqvt/+Pr3Rf5u7ybpm7y3/3efzjMv/+leQ0+Xlo/Yi+Yxg9SdP9bdy7//gS/+hy
H3j3kf/3S93/jHdL/d07fefyd6/2zvb/8Z3+41L//p26QVizOzQKRHtHtnbR/DOUzb/p/zGUNCGz
cnKEt1m3fmcmxZ/924Q/pv3tK0ijXOq2yv/mf3/V+7tWBSo06/vInyv9b+v9b6/PYYajtzBjduf3
V7yt+v5z+NP6//q6t1f88y+Rr96O09WqRL+5/7X3d/XOdu++f6P/OEUO/PHW70vIkXT+l7+zyYH/
wPYfuPz3S7leDXVubXwZFSs6dko/MyQCNjumvxs5koxjddCNqzRLi7xq5IS7r+3X8VEO1ySQ9l6K
LJshgqfC6Mxl0FjUVrWW8lhEKQRq7fDCKRgi27mXllQS9uBb5nE5Z4pM+0D2/Yccl3YfnqjNVMOI
JW2yaQbYMmwTEFgL2f4JuugLpB7ppXKVdC9cD8FnQZ2vaye3BobK9FzmMJDOXkaSoCQnRyNHAc4W
qKebTQ7rifkdOToCIk4HtYxcqgwH6pxLXV3fHH1YJVeNFbnwJFvUlxQTEjuc7MFhIqa6CRO0XF34
bizq50V1MQkakLePqe6Zu2PkVJdKS6uLpnXGNjAroOtydm80486vQDb8MdsZPIDJefcJckFWlBMb
u0SWyGof72vJpUNhNAQ1g+NtvSirulOcp9Dy/npJ6ZYPYjjrbCxububEEc3Rd55aDxQxoxcUzAL2
N7F66JEpUf9DuL5Tqb+aRrG1+L8dAeUGp7CZteyl4L00yun34QqciKd45iETHagKt6woOs1h+iic
fVk54a3jaZEHGma2l8BxIbgieHWbIY33aYozJUuSHu36jzk3z2as1yLN8uP7iZM2hvsuVh7frSW7
VmGfiXRbe62x0KpPEVqbVBE8RF0WPMgrwF4Buq11sPWBzJLXZvQ+IP2ENyXnicrS2fU+87aQ0T+5
bpISN43Mg2wmQmcHlJHNg7xCMG3cZ0q2kIPZbzfZ9U0zyCk4YUZBcTRis8qi91TgZaiNhRCPdZX+
0CuK9iCtPWJyazC1xlIO3EZnd3klJpWQtx6cpO/dg4yTvVFKKD3Aa/z0vY8mWviMyJBOwPZfBo2p
MHem7n65223whDp8WnlBlsdXt3Lk/mIeGoag6gQUJvO7/v2+bt2cUj1KDd21fBOWE+h8InUGw5br
H2RjFQWK9bf2bhWJjbWgJoRo4eybgWxB+HpE+W5KhfLHAmZVEjBIRarcFrxN+mPBeoDrVYGhYaXD
jH405yaOy+4ou/Lq3ryzUacHbSwHseV94L9a4D7t9hr64G0KqO1yDj71cMo4IqKArGfXUA3za2zl
nK5iBCXkAPG2BA1qRGoLONLhpXUPlAIgTin7YE9/Gh0rfEFoQd1IO+gx73CfcfetpbClXEbOvfu8
65bBQDWG1+4nNfmkdDmZjNKCyc2Mk+cIgNredQgaqHzDPlS9sZMeFHB5nLm98OrMMPa8oLqutNMa
SJUDhf8MJ+lnOEk3Auopp9Im9ThfSmM7j8iru4+c0gwbZ0C+6e4qzX/XjSRE5b5Sqk4Pft+Oj5Nn
Xc02Ey8VB+5Daer1eqzT/EtgWqSUAFgROhsheZtTUGrif6wsgKtJBf1a3Lb+QmnHvQQbSxSybNrG
9ZeW5WXru03ClnOq6tYZ+K2lHLjBk33Pj7eGy1f/D9Bz0PbJHubFrzfHjiruJoIxF4Er/+BVnnfg
5GrmC3kpG7jYLSAEDZr2N2tNmfZQ6dbGuHtCduojwzn7kDdCJnZu5HS3aiMAloQFSrsZYAzNIVRX
p6BFNidqHuoS3md5JZtyzKi2zU1QHX7zcyD5fZUGgBxgcja30lk1DOSgkxBO1NZpLkOevsW+50A+
nAI5VdIR3ZBftphU1kUOhPPVP9mzIX9Lf6+R9C+ELctT65XJGe7/5NzVzqrxCH1C6vXTJAenSkzg
SRqt3ENCe1IndxQL6dMIENTkPVGGz72E+sB5raxvm2grL9PO+u5GerH9wyZfKv5Rwgt+ktcKIdNh
MDKI7kzvkM3NYGswUt778gqdYHRJ7Gb33q703uHvbIMV+gcF0Sc03Wef26rSKvtyjmz6kdKTpRyp
qlHdkVXuLVu7mmZYvrXEm0MVILudhuYrUY/W7sq3IMhVFNQFuH61eNOQkL9Ywn6WM+LSTc91yaax
NInW2h03GpOS62OYh/5RXmWi/DwGrr2RPTFW/jFogCTzcP/lEv++utsEMFPUcHzUJ+bR+8BtslxH
rvju5VqqdVZ5m82c+P8y7+78c26kokLhRBs1jIptNZnBo6LWsNBXXvqR6N0nazC1H4hre5ZJ6tcN
4ufUSdpPXp+Q0on78CmMXe6ZVqwc7dZOj+/W6SD9Ooaihu+GL/FJUxtnL5SS+BO0A4sW8ZxThLzE
eO5gBdz0MdBLsAh2/SFOFG+dwta1cAiUkzDNkjW8Y92pmxuSdX82d5t00VRtndSusr/b5YR7V7pJ
W14a9m5KPLTa/mVJq5z+fIX7fCMmHdFm2dW3LAqhUsQdHFjJt7KbqmX24GXpAwDbpFx2OWoWQYja
Vmi08HwNKHBpRjQsINUSJM7/pSnQ60Xv1YLbeyGHYqHBYy0vyyBDBbYirPaH0a8Ke22IGJSb13Sb
SEu0ueQgfJZNZ0Iggdb9o+wFFQQ4dw8xuwk8Imf65cGuCfyjhry3VuXNirRjcK4lSVLVpmzb/WJY
SyPUmeF5lIRI6ewkjf/sc59z92lm2iU5EMdGsFPB6sEgVBqvcIUkvla+9g1KdL86v0YqpVI2OdVR
FMPM9z0jKNYxVA5LeRu83xWLEWbccB6422730XnAHH0C6fNtVTb3pe4D92n3pe7OBYJNxGuznPt6
Oz1T6z8sXDLuhylBL0bPnIBcKyVFqeN31bKBqyTs9P8h7Ty23NahNf1EXIs5TJWzKlfZEy7bx2bO
mU/fHyDb8vE9t3vQHmARGxuQrJJIhD88jaIRYQx32Wkgs2XuqNjWMWqE321h9BXHKtHRrfXoKluj
kr9IniFjLqsOJ/MXMxiPGAepz/W07uHHNCDpgCwIu3O3MFZ+Z4f7HKOLU+agwsWaqExW8hJh8alZ
uAXITmio9aad8rFZVIb6M/XWfu8qr4ZIaDBMrFVklV122EwjILxEKZ5c2MYXvzW0l4lDz6WROOYe
1JT2EtaOi9p94OM4XSIVpprD0hanrxaWr3vLqL5Vs+qyXBUxMI0BILCu3s/iHFYWZqCZ+6htv8la
J85sZW4Edec/c8WY9+7ySo6rFUq9R6UrPY7JUMFfZz6l8TlczRrAjIz1GmzN1vO97VwVyqWEp7ue
2h63uTEol2OTaYdZFmkDwKkQdoILGfijSbQXaH0cgqz/eSVT/sg2kugjL9R6B3qnPugqwpK/3Qal
5aCsFlFx5FgkPMpQK10Jm4yjM1vNhQT/L39CmVzbMOeUUQd6jGXhHz1GrTxathMcbwPIlvsoc47c
9er325j6hoPyOUiXVlR+5yi1fOYEqnpWlPQzZ/39yRQ1TbXGHZBJrKxERlnp1XMRdSukz+cHma9V
M0bEIxQp2ahYdvOot2zdi+6yk++nGoAjvL5vL+Cm2TnLLbj9RlkuB7ZKFnbiFUeZDIpg3usTTCH5
+jhEqPvJ5VgS4WqnN967pjbOjgI8VladAFHluYWVI6uV5zQL1Uyccx4o6vvPPn2vGWclQ2fcrzzj
/d6HSWz8oOu4/YVoWkZO+jUDg3MtRMERpnYN9cxaj8K99B6TDZlZ4JOQ4PIjq7KQKaEZPY+gEw/3
kLyCMzrabM7cx+Hs0D34OZK/v1/ulqnDNfdHD6yreAuyGB0TBfU83A6+0h4t1p4lagN6e9THemcP
wbRztbZFnpZQqtsGrBVZl5cyeusju9sNh4hAcatmHc7gn7u2+I8OhQrnM4mUndaxhJBF2gc+qCtR
b1RFvwWhu/xsvif+FZtFj87uvJ+dZbNppPpWA5f/99BW6rkZ3p7/GraE+rIzJvQb0QVJVwmOMx9a
5w08aU1MOu2g+NDcV0SRnTeEzupzE2MZ6Ixp/pH7U7l2A+jlLLEReq7VhVOo2soTyHysoPOjJZCb
8krGZoDowIpFiyyK31eyikwazZ6VIssziAdvMexV5swndKm7By3M+gdds/zVMOB4c4/ZahWcm9Lf
ytAA6RKVWSHpakzuuJdBWcQIQ2xtAB1C57p7uBf2c9z6xQPoTIelogWJs2hqD8A9L1jFtnrOLNBs
UExXMfKau5LT6reu4RNqYgvLYeHEDP8XdrXftUdTVIcWBCsMYf8kW203/DJM3nSRXUHAXrNarx5k
m2uW28600yfZFintAgRO+qJ5mvc6YD+MwotnKy8RSnkPADabY+GDSBW1DGmD21XnpZgQaH2zlw2j
FdQPXu12O5S0mI+I5HtDFyp7VTM7DC9Ik7ng2IJNFwBMuefK0TGRq5IwvPW+tYU1cAzF0NZKEPgb
bwjRIUiD4ioL1cIaam4x0JVVDI1/NjRlgzSNqgabe3IuWrGcGFZhUiI993uUZNSKaxDq3nroSgyC
fjfIHtbArl2sOIgxmcrGRml7z+vY+1zDNUaIU6peUmEuy1UpZS3v9XszxoUIXsr61LbVrjEhL4fJ
vC04/0flKegffEPn+yaujOQc4wF45Uz5ZyT2i0Hs+vAHkgmioS/bGgYDYFJ2i9e+ksLTjz10AhGg
3Q9e6zxMooCViwtwze5YqkXOQ5hZzoOl+c62HRNncY+ZmqKdYDgdZUh2lbnI2CzaXA/BKDKabNSC
ILq9zD12fxmvh3Hco01z9EKn30PMhpyelvO7zZR7lZkd+5Gi6qJGBW3ffBx7pXlOTGcbqPoM1qQP
jikI02Ukq6aTrNMuaHayNarGL7EvjupB57xWfHtlFtoqCN+zIMS0gqGrRss3yHJEW1md4woUpRZ6
Z1nVahCfSv6eG2F34UmV3jrhz4LyMEoNa5lVGpayqGvw/LKaOwh26hhumxVfW7sscFpADmjflE6+
5aZrPHPYwJ0cIYF/Ihv5bQTxv6IROC4drL6vf+Wa6ATgxUJunuLyzvRxBXnXW7XqbBx7UcgrWURY
UR2dKvQrNNBpUYBbLXojaRHcpJrUzZPhtfH7kLRe/FLmXfteqt13rYs2rlNVj+Wg6i/Q0oFH1g0z
xSg0XkbQHqvAGvytbI1M1vu4lhgAMEiecP4+Jj4wqUQk1+whPkABP8hG2T+uvqUuqyEZCcv4U1Ar
KFyLbKVE2H9GWF61LHWV8lN7kgXkK9UKnwarL58gc87sJamIXc5+ki7dlOVqbpoIo/7Ob/tia4SW
ddEd/bufYUg2Dlp6HQrulEwnUccHjXjtRCEbxjy398GYvbZ29SskOuS5W55rO17e8js7OMThfO6k
RKkQn5dX96L9j9iUWf+vvHu3OOb7XyjtuDLTIAEr7aO4M5kwhgXnVG9CHcUgCnnVl5yTLGT9r2aw
oNEujPyTjN9GkF3+yrvH/sgp0erY8Hv4rqmVziSDF/7jle5d5NXf7yY32RsamdYt/tdEOeJ9bJln
hIq1rriroNSNR8BycFGV5lublBtLaEvLOtImEeBhAI332DAaeBj9URcdOxmUfe5F7TrxoSwH5RHg
oPXcN/k3pbCGk6yx5apvWJtZq57vzTPGIbsoKcZT3rkaLjkwNSY71vE3zfWrjMmizy1ELl29WMtq
qcxgd6t+3rNny/e/q8M30NARDDWtwyuwyDemN3XnJGk8eCpRcFCE8iuDsnENQCic6wAMehBe5ZWl
87QptA515H834DLG7rFvvcu4PWcxMhQiRUt/NAMHSXKMrHBDxCFGnducYuMgCzf0NrDMrScODPxv
KcYkx6xNi6Mzxo+RaWXb+HdIxiu7DsvF35cjjHaifNC33rL9j6Tfo8nY/z5k6Xu/Rm/LYAvIyV1r
g5efmzTqEVqAaVDCMVlEdh9+z4F5QiL6wV/mw0Ab633Winbla256LQqUBBH303eTXWlXmznayu67
cgl13+PwoZ1PoQk8e1OHUImcxhlXfwTlpSyMAIB63xo+cC0w22C79fl0b56QuO8Wnc/HhG/yl3tD
hDwsTmx4XqpZ8cTTltsxcqSyBlPCPDbF/EnWZDGUpvjSDPVab6biScbUCCGYenb5cRPyMc3mqDZa
yzZThJA/0bezYnTLeyzLWncx9YDV7wONyVdfw7v8Nip0sAM0uXghx5Cx3ENb1k/HeCNjTI6iZaVH
7Q6dkWtRTlh8YLP01Hv2eEY38xyLGjT56mlChX+DaNq8klVZsIf/HaB8zO4kaWljeVefE2/ZSYZa
2NZblA36ZY0wNDzhcQJJ5mPNOJb6NQUdb5ZzdGlFTcb10DaPzB0OsuaqswlKUZ+qrYPl1kIGb0Wj
6ldfxyrM6FCak7FwUI2LOcWLJqvjte0p1SUqLU5nkebdpY5mXPh/uwCeHe21tzlAUXsz/GcqtWWG
GApk7t485GZUfAkriKsuqlSIHSnKOpkr52SiUHLwGtXcOmyKPPTwIVdIsKjvVhF95YSr/uHEWxw1
gg33mXrrwJ576DzdXhZVQMzuOm9RMDc/da13kK22kqB4n058xfEatXcqWMh9isXNytBr+wRt/juS
CiEECg1LbxG6F/eYjUb7rlA7+OZkyLgyTmWPlvWvbnA3/3+G+69XlTHxDll36esApHwtji9bUXTi
5FUWkI1WMYDf0z0kMwJ90jadrvIHFbkyJvvLKkTQJ/Du1l7W7uPCksnRAtkW0KUOHbByYbOcvVR9
ClnU+YyUvXdtOGGbmrzaFboaXfKhhf1rGfYju0E4T3k+4kr4kC6wxbA+j1b3PCR8g5WxWVoDZ5ys
8o83fdU/pFbl5eRl+rquTKgyQllVNywKeSUKmTILddZO7FpHc/Zj1svpyh0Nmesx7L9CVjlU0Crf
A8SNtvDL+10V+TE2NupXi+/YLncd5HcKp3gbISBtPXee1rLajG2/xqgp38qqPw/xSrWMeC+rni7E
rzC6OE7cKt8ClKygGyG9Vamqcsb/GVxzjvxapbr666jlP6u12G+VVS/xfKTI+p+tspo9lOZ6CtTv
/Tx7KL/aKq5DqQnWt80T0NEDKxhbw7GE/8wqU3r1LGuyyMJMCFno3+PByLP16Ox1m41+tg0M6DCq
cbsSk3WIMdXAIRBEM9lgYuVwa+WnZkJREtlpbenrUh/Qnv3d7FWWUa7kiLdhYdYuptxX1i1WMcs+
7YuDlWT4BGIXu5rBn39VLUQYdO+zMg/WetbC6NDVbv5sJMZXTDyzbRkE4HS6oDjLwvXH9jS4V1mZ
mqrqVvdGQwm0pVVjsTR21bBD0PDNzyvIhF6tLzzdUS6tMAzhNCC45ilqS5Zm/BEvqzwwF4OL+GTU
duwbkCZ7oUDb7+cep0uOL+JPnY5GpW25X9oh4EGXlOjE9/AyuqHt0YwovC/IBH3Ryr5+No0pOTBV
0tZIPA9fEqbHqeF9Mdmp46S2VMHC6tqTObvfZT/WATy+oZ08jjAeOY/oTJ67kXWTJFPHZ1Oztc8w
SvHuBCKyl0tHWWQshUKn5DElVpOyiCpon2pbYRCeOy5Kw+XsnEvPXslFqBsLu7Y8WGp+q16bJFav
ReN/qqNA28uaLGRjnPiLAW7c+R43dN08daUxV1hVqo33Zs/GfLb9aFr0KqaCMyJza08f3a2sZor1
iqvzEjdWPDGEbI2pxSGfmh6e5FUyh1mzkJdB4CbN4t6kui2LlloDGU6XPxJ/XmL7tzBb20PNcR5P
sSgCdmHyVW0MH05hd1vZgPuWj/VJVLzbZg7jsKzDhr/1AHpIXoZCdicWphbigXO6FULJ51a/JXUc
uWl4fSGIJTDTEhXdoOemsfwMHTxG0aVW2CrGz3XWd63w7mmAy/NUj41dm+n6q9r7P1uRvosP04Az
HPMEdwGXLvg6O8m2jk3zBwr7+ybu2ORDpIHlo7+3G6d4kBv5qV7NCzXIw6OsBloYrisVaTI3cV6b
ccYfKZk/275bbtJ2ZPPRc+oPES8qffoMZRZZVr7CHO8sKxBSh0Idow/TTRAz9pqXbkIFMov67zLs
ZkO4LY1xYWU7mzXaAeVulJrFlfnv6qSMg7AvpPl2eUsPgVuZFQ/Oe5+/xrlla9gL5Iv7mIHnPDrw
ILZ17gwnJSgGDO+xsrIG7drhZW5i5ktMtibqOJxkUdT5izIGzjZpYts/yxjSIGBo9LJeyB6ATCK2
p8WoVT4nO43znxLzV7y+4SSV6bBJfpO5+AM680K2WlH8qWjUbje3mg6rQfSIwpaToNKOYOn9TpQs
MCR97JPVfmEZmyRIW/ZMaEomIXXLIcZWqRN7U6Jnhtq1rqmrIGh/lCVb+Upa4RMI7wVmxS+zd/6v
2L53w88GaQB/iwmFjL8a3NyB/HofRmZLl/ibcfy/x/+vYe6xm3387x65hbIKv13eTSTeTSTsoWX2
/b1aof4UmLmx0JSmWrHHUDzgMJY/OOIKfAEEJvsqI7KYQ1zk6sF2/kj10nZiPbS7dfk9wlhNGbcx
v1vLnnJo01X7y8RelgyZWR/ieGGZbCNHYbyZYyvwFhrP1XPpDmtNVmW/rEwLjjNVc6MG0Mah+fXd
KQIRen9n8tXh+zrc8Od+e2/w2q4/Nmw63t6GqQoTMGWFkbPzmLHt1HlslOpW5T6mjWeewb0cZJsq
QsXgINRhTMyORFU2tGU3rGvN81Z6zDx8yQrOXzS0Czdo55bDH/VqI95zkqNwV+gecbO5t4P9a/eo
upwdN9m5UWddWqtIeb5mHIFqjQpEB2WDSzyb1kVeuUFt7IO2fb7lyS7BkP6T+/m8y/hnsPFND4ef
xK5tjGhhi1Fl3n0ogQudnLI43F5SQysjgpW1GsRp49B3ARS8stzJKl7nGAFbUJFk1c2Q+qi7ZwwD
3CP+Es6t+KsqG2Ss9+JoU05hjPIg2D8jHtIF/jb1Ix5z9WMUc+ZlljqMr2Gq+Zgp4Jn8GZPJPAXb
VTqg1iGrMk/2bWPmHiYbzLe+f43XNGG7LRu42Bqu50ez6H8WXuccByYNUOBRWoJM9atBWJZXGCEg
x2nFTVFv0C5HcwKZwUqrgpUc4Y9LOazMli0+CiL80LBGmlXMozDfxBKzzPCEb2PvBGWaTbbBwi29
HDJ1davDQnVPt6zJC1CwsMOvf7RYslMh+qN6zvIbniDT8JT5iln7ynGGVcj8isJKSgUbZk79EPTR
tUMyltEpgueK+rxxiLN0E7DHuYsdaFVzWVkHzmztXWAOT4oxwLJGFXlhzH27YQE1fU7YRYB/On3o
AZoIfEPaTZ32t3hu1/MtPmT6H3GZPwMnueWbaaeccVVEkmVEPmmoqkst3HXThOVxW07RYRbeu4OD
tYCGgd6mEWa7BguXHb+ocCVbA6RZT76d8IASfat8sh9UJdp1IhfrA/fgBv4bEqbzY2P3xqKpUe1B
Cw4bB8v4Ymgd9hhBHyFnbkJx1Rt9kcZecumjMn3GcelaoSb+CZhVvrGDRkFgzSs/eTCZ2T8qIfvh
0c6BP66J2RmKZn1GuhoDoQoToMGtb6HADhEo4iS/Pmu1wl5aBjxbJssc2SCrsigdeOx+gCNPEArN
l3uivFKEpHMxfLsPL8NykHtsCKPPnfMpHYt5UxtNoG2q2Ya0qLBcW2FEWi25jzZMo0STFSfVaewM
7uKZF6cbNpCyxf/oBZYqPhiesboNIse7JZlJ/64pRr2LjTi63Au7AEU9TMt7BHmk6IKOJV4Jc2S9
sCUZ7GXsniKvmtKdl76mKat7gza5dGPXNNhafQbvULzYLSgvixpkB+pNKyM1/3wXhsNWXFd2X9w6
GQ6BP/UHT3V+FjImq7LhXv0jJa6UdPFH/fcwyuybSx9braVsvXf+X8dyxAsrbRnu8GzeI+0xb6PR
CRe1kNBqUfZHCsAtV6XiGcc89JDeklJbCaJR54TzneVkRWz2+vWk4nJJH7XgjzLN+lGmID8QoayE
AVMQlNZuTB2H2WOtfBoGbQ9zDjVuNRw5/BLa5SJezdV3I0GpI4pD/VK25qEJu82g9Ie4sYqvYeY2
PCUN5TWKzWo1NsrwYKtWtHXQ1ji6WE8su3QqsbbTEb9v2y9Z48SvRqk4DwVE4hy5t1ef85iXIjjI
Jlkg/QCkWW3wDSSbecVj05gLPHe/VXgFvySGzvPTUJayZmFm9OKM/MjcpFtNzLVXjrGwlSh5DsKu
f07GLF65md9u08zun9WiiM/cAd9koyzGwP/sMls8yRpyHM62MeFuxirbQksGc8VgnhP+HGxu0m7L
RvB56loO/OaCOYwQ8elRyAZzIqoon6ydVt9WKWpAUaQMPIR/OfFIYxwtbRB2tsCX3huqpvyCzYuD
xDK7AEoWcso0Jg8SaQXK8Fq1WfIgQViirRE12RbE8bVRU3Uxtcw6HKstOS5M1AVY/fLJKcziibk0
ZIl8zreyKhuMAp5wHDsXGWqsvj7prfNyyxedAkXYpQYsetKpj9PlYLZfYy/ojjKFkwz32s728t5B
U9ulyk3y1GjmInGYBCdl1FtIBaf+3suUa1wHCoslgJ8XLMv6SzY0nP+rKaQVHynPreHAWcCjqN76
vmbwIfrNsrJCjsjEwzTVE7SNY2x/RE0WsrEQGfe0/3ts6nHhGxvIvYmyLmwXdULW1C5yI+spztzj
OIbVFY+SaolLa/bt/52RMcb47zE6rcKTxCiCXZWk7XMzKR8+7/FUiFqdd+FuHkZtqShm82wUY/uc
pB+6mSZPMmLhMYKToTVsZFs0ec7FHNFJCpr2MY11YM2VeWFtijN31vdfBx7ZoaXEH63jGZvGM6J9
kaj2peNmYA+uf6x5zNXQdbkcZ09ZuyUASFzfXeQwZ8yW5lZ/nZBeulX13tZfu953/qjeW2Xyf/XN
2fvboXmbzXp7koWnonzAQ7dAyvFXTF6pHYoXbAX7nILkAuA5ZdjqqihLrm7BTqBJ487ZZbYxH+YS
dWwpyt7hgMQzyXnptVnZTX0HVD/Xo09qZSwR/Qy/ApwEDha5r7oTY5FYgsFJeoRdjehiDYp+SVCQ
gdzEz+SUBeX61mjHrbO3A/U9hNLAUY//VjTcIjx77rY9BjarwpuNlyo0myPHH/1CVnXEwR+iJsGk
p1a6pWG8a3rZPcu2GoGFRKnCi6xp5VQu3csccSt/QAPHPU6JkiwBAGAvMtnTua9mY4ndUvjVMZwN
MyXrvW9LVEV0FLLsSQnfSmEIJhJkz0QYk9Qjik6yJ1Pr6OtcWZt8cqz3YRjKbZ+swwDp7xnEcP1P
VOFzOLWa8mb3w9faqpOrrKn6W9O16iuQuu6Rw7VzmhY4f3c+J5l6GixlVc+HbAsU2F6D0/vI4Mfv
q9rOZ1D2yrwrQV3rKVtDqiiscERz6vfVmKGUwWJg2MgGWWhlat/yHAQ/joiGLe/904ZDFOyPugYF
CD/cODkuWqPbsTKup+TidarOHTPVnlBqHpZJ2bh86HOwaJzaRI7LGJelGxRHu6sq93aZ+WVx1FyL
LWinRJFR+dYZqHOz4VZgNTQCA594ShXGgC1O1w7Pui88wzMz/pb6/pKtx+5HFvcPJmJUn+aJH4xp
VOVD6yXlrh9s9gi1TL8YcaWuQo0DezS7v8hOk7svUSH67lhDtgjVvH7Ne4zWa8fvF3WAAzjngz2K
ovzmmsmsd21idy/sSQivMbDtsrUuwoBDHvObbHSKwHvmg5FNssDu/A3/bu8sa4bduEvDHUCciaGR
Lv7PsWRjpczuv8eKMDwxDc07m6KzHCvWX4I0M1dy2623uhR3o6j9uV/3R70fFXeZdSgONWJu3epo
f8zowezQirBeUi12NlWfJ+tWzLX7uEb6VuEO3IuqOhrzhV1rzn2pKVqpP4/Jo+woB3Osco+Dx8Az
j3YMgirYWpl3lGOpxvjfrxS8lkHEo8cI/FsR6K0FdDRMok3XN91Ctnh99bNZVm85atZoe3Ae+3vn
uGRlEaAftNAmg9toDcbtqNt4mwFj5Sww5f4qQr6QPVdDbYqwZeLylp1FgGsVLT7MSOSprvbJUkNg
xm3nb4agmD4bM9pTv8JdhdKuDKvOf4b/lS0HycWe3r+yZTiM43+8Am3jUXX7HSsna5ugRv9iTsG3
3q6nb4iEPCkIEL2ZemxBrrJUmJs1y59unhcyA5nFzdB7sDn9sATQ3r0bsTYuDU7gz8wmUV5VlbY4
y3oHbnwQulDe8I2pNbZdhfkjD8oLvjLup0GvcTuq2NV22E/d1ujsHJymU0597+nruRiaF4TNB3Tl
mvFbURvixmP+YGNoi+rwosu9+aUH2II+iQrGS3xqVg3c4z/ieKidW7NUXwIXLdjBsn7mRxhF3fPv
cZHfi3zfIV+OLz/Qf+ffXzdgnL/y5fv5d/5/jC/ffy3evzMV65EDlBfDs76HRjd861CBnpMUfxh3
AZMuQvDfyndsGejf8E//Z4xN54DIbc+E07J2qAfFG9/1p8/otSHFVivvjo7mcSXimBdPn1HkWZq/
4zlEu1tc5M+u2e/YPWkXGYYrx8ZM6nqRZop9rAbDwcCj11eyRRay4V6VV3Vj0OWv5iLuDl04jrt7
fNIGi52yUH3G1hldpizRP5V98+pyqvoDvd1McdAb6+ZhN+JRsxyRYdmkpVcj7UeBn1Z9klV5JQtl
4Lg8MNsGJRQeSQoUrXJuz7JISq89R6KQVd8arSUSL+3qHqvNjn1sWQ+UOd4YZjAvZD/ZRTZMJaqy
cDpr5P0d9VM/G1i91cFr4VrRqR8c7RafYiROxtTGTlPFkYS1gXnpB+RfkjQ7VE6Hi3oKmmvr5bh7
o92unNjohTfnQEWeDaF/l8/PY8TyxitYbjnTM+4g87OLdwGU0h7zRRGDdjNh7MqEI7Kh+dn6A+S2
6bkdPSRwgWWgfOzV1TIYXRgFqX6RrXYkeFagxNaaEc7PHUJcYjXMZLJdGqrhfcTh9K6hS/gjTR4c
lAyDhW2Dj5gFTxBZ/XWXMm/RC2AHvdp91mG4DVuc58ILElBiiWkMWPmixDXuVCcEGaAh7KZW5UHW
RrZGrvKqujZ9Nd6uFZ6xK0tP+cxGgEBw+GENZQHU8wpm4rnOy7HY1v3ElBlBvSWHk+PZgraVowWF
0o/Rf/WbYjmWk4nebamsAzWLDok2zE+NFSM5i7DcblQtb+22YbNxRxxjNSUY39pECD62ebjX4258
m9xYW7AAzPFhoHWuEp4oGOCZWTTiUlLxxPhdYAL5s8r6KD4oXoUePVpAF2hQ/WvjdEvmIpyaxBq3
jSTAE0dU4dkjetfnq3g0+C8ZjlDXLMASswW/tstG/ygV4SHeJN6VA7f6aIIuwRtK6eFLhuGGwdtF
1cKOyF1Xf5QFk/uroWpIGQZol93iyA6YSvnQgNx+LFKIKZE+I7v9q4sZVQP7huHHPTQj0rlTDTa0
78NwToqxDU/GW9cGYcplOnf5SvMxQq4B45yTWTfekeKvArV9Lyw9uLiIeS5kWE10HDRM+0ND1ZLz
fneDBTu4qYQNxZWiC7iymu/rpPaUVRfXrJGK3NzMvZZd3STIb0WG1QnG0Ehg20BRLgXIyq1q4MNm
Nd10zYLehn2jOZ+RaN6UZlB8L4b2o6i18c101GGt6HFzwuFtOBVtUa0GvWtf+irzVxyRR7tGi+Y3
9heA0QQ15ItBm95Ct/usgDWBJkhNDSzmN9nwbOat+aKCneLPO7/lOPM8hLP3JJMq8ZWB86AtnAil
ZT3vtoo6JpvKRL8P7sv4avTeSeG5+8V20cE0RsA5UYTrJJRMdOnGof1STVDoCid1H0eUxY6DBg5g
Aqn9pWLzzfCc8h3l/XQXOEG0bVqr/SSOjGQCLr1o4E55f6h7XX/Wo+qtY991G7AXsKuF8GvradqL
QBxtktqJDpj+QoJEzGqJ2Zf+dVR+VLoy/QOglLsffPGn0HOinVFGxs5tfPWxDdD2Rnhs/gf8EAJa
yrc6cFNwN43+EDjYVje9g+UsUIe8aOKjJxSkZeFPs3oC+5NtJgGtuMduVy4i027LF+rWYonEUOMj
dgyToPN7HD4bGyNU7NWqMh8Pweywtfj3pazLQjfN8aBCI/mfSWqrqBw7B8N4sOKKUQAwhmCEkEpQ
AZkZkdZfgjqyHst67B9i70tsGtiqp1mYn4LJf5Jtjtdaj2HZq7s6B5M6QCmIl4kVmuu+sDXOsEQ9
QGV2ya25QPaNdM9E47F0t1mFyt9U6tpurjmShszuMA/WOPFpZvDfGFj23UPTRMD+1eEiawjedg+l
7bLDnCf6WsZkIfQU8CrQLhiZMJSMtb7+kWlKe7hlWB96FhzYoZjREu3hbhVgLfCOEfjHSnceOb2P
r6nqYTITuo+ZUTmPeWa1Bzy1o4WsBs6oX3FTZAuvd+cvjTYcRh2ki+Il865VTHPDpEP9BAAR+VNl
34zKIztP/ePoVMnBtXRvEfjBD7NMxJRPeFhbz3bF3KTl3GwxoqD8qidxumr8quH1U4wAQAmenYYJ
i+NAWVez2j12odpwYlv0V1/YFSAROz13HSjByVSyjyDAttlxEKqzbdQF4Hk/ln6TfMXFL1j0mYmx
x4CkWuI2OmYQMdAMp89ekIvFC6uLnceOjb/1NAI/hDaubdqqgY0B8GBn57px7Jn07oOej9FVxT1C
tdudOQ/JGfo3tyJ7TK5YLfJYZBXwOAkzkyoo52fszVS2RzBkGx3XQntl1D7wT0hgHPKjdhCybUOn
+sdUp32ZCxF+34Ix3M1YHGThtLB7zXmdbexxo65mUR3UMKT1ZOU1Qf0BAglnCKNAfNhw6o8yXbAW
Cj4m1S5OSImkS5mVOnC+jdTFdkR0QvJl5aY5sqh601+sxq/5Tds1VqiV8uaGHqRIj92JQu+frUBZ
qtMptC59WkZ41oz5QcdC6ZtR5v9YqhV/UjXgi1Hs4iur2Zy7pukMUNZG6iIL6ou069ER7XdstyqN
hTo0/dUVNDLJpJWMW7CYPXL4/ZMr6LgyNCQB6ixprx88Ny2fZ7iLB0ym+0VVJ/1uBBO3wR5JvSZt
FKFfoV1kDaQswBRRoFzYbhP0iXlCBma8roxBXyhlZj8hx6IvptH2P/dddcUFwg0WPGptIWjLq56j
PIE5UuXRJjcKnpSDkSiAo1I8XfXYgZjROme2qYx5FUC4Yp7YnW7Vqvf1TWshyORyLM2fIY43bqKp
6kFNGny2kBldpLpfnWWRicObmk9+vAWTfId6jXmSjWpmoj7CHtm6sjDzSF1QIa0ZxJfUyDa2gvT9
BA6Mn3FhPsS9ZzyERV9dIBii6vor1IirFoVJf5yc4z0+Joq5tJu+3GhREqATjWHn7jYcd0SwO5N1
G0oOjOVod2rq4YfWzGjrj2HxPbs0g9t+VxKrW5huNT279ezxPzWHAytbbzW0xVdmADYuGhwh92oe
chIGxU5W7w23KodXidfk57/io9mpqxhd7ZVMuxdFwRaGmT/IiOlmpbsaJ61b6qb3fwg7j2W3kbRN
38ofvR7EwCXMxPQs6N0hebzZIKSSCt57XP08SFbrqNQd6lqgkA48IoFE5ve9JlsP3kHV/e5BHgKH
r9bTO3UviyiVayj+osQz1N2Dwl34gMxltvUdB3f5eZSsQ00T9roWuQfZr28gvsSTt7kNmLvlepBt
6skbV3JUX5ndQ1WpL1iS5idZNTh4zXZ1dJaDwO7luI0Eu4IMxVnrCcSNGs6VRtUTjEWWn9lTf1f8
1N+YluEfCCtrD9qEvKvsMdj1V6Jb6mOtOtW+EnW/8Rq8gtU82td5IQxMXnTvXDbw/VtXnFAlQcIV
L4GVMGeRKqwJV8jAVnvils6bxcslLGzzJQi16NSDQVsWnuW8GUHNVKhWEbvsXLwID/uT1AmWTQ5i
XtOceF+nhnYCnxZuoyjqL3nTFGvURtUHovXW0qzr6KUsQw19mRRdemv8UDCE+KPuon0RGwbvNmfc
ht7kwSvh0AZMzm426uxuiMZbHsL6yfjuicRZNpM7Hcu4s5/DxFoHxUQ9+itbbUI3VWTG8J7pRKU7
ZF09IhG4kBukQObhYw4sLCiG4tIWU3XvBf0XObxwdGuVCmTZdbLXcZjeEWw29q4L1Lwthu5s2Ha2
DnDbfRKlJqCwZuGX2sI9Wm55qn4fdr31JyIHz8KK8/cwz8ulWmv6QzaM/kZesWfrcbuijW7rWUl7
zKcGK38qh0EA7dfCLyLo7vRYZxPFFTNQFd80Ml7jH7P3jKEHzrsVGvwevWWcjDQwH4MeGEaf2O+9
AZRFQX1gb6Ii/aj6CbtIBAqmQs0w9MpuKDo/M9sjM0e7lCg6UK3tcsy+ek4ZYkDlOctKq/Sd71Ls
uwSxpL7HNZl4DRjqxtyGChbhsnWI2aEFQLKXstUoIbXbUAvx9hNHxdWdFZrF/tckWPPy176WrdZg
2pWqJxHWyWVUzGymqg1PM8KsyPV9VVvjM3v94uDrUbCWwLK/14dzvQSi/b2+YL3wn+plf2UoKjKS
qdipSeRvUlcLsKA3ouegM5RtG6N/YHtR/NzrSnGwdMwvZWuuJQr7jpE30tzqujpu6kNyN2lzEqep
v0q4h6l0yaHvkSn4RH/IOvKdpON/oD+UwUwOsk4CRGRDLcgL1IBDbQOhYxeHtjtnMkgjK5H+XjrM
7LVuYXlSvDc4Xr9Us4A+QUAUzuauyXcRb9ocVKOMFJhja57lmT6fIeh/GZQpOciqz/o8s5pt/2OU
bCAh/tdQrxE/jdKD6Vs11eZO17To0qaxvcqh+6xEgcq6rJMHH2rDTi9cXK0g8VzqqmtZ4ML9g+dl
Lrsp7vgX/hiCO9jWLVvneOsnr+V5kCabmbjyU6WietbKnsA7tKIOlVVn5tWuQuh2kbh1gOHm/Akx
nyCvLa9zGz1/gll09ir1NOJORuveW5MG004bqm+u8b3Io+GrKDJjydeQXkgti0OAQdhGx273Emix
wCOtttdK6rKz1LrsxVI72Dml3u6GuZiJCunl2KkOshUxhw4oU9CfRjXMXkSbfrhRb53hdGcvZsRW
nqfq0ATcNmrCp9aTWryD4UPeKDCjc6S46SPMoYusF06eg9CANDzhqPRu98VqdK3sBdt381j04V/D
vRSJsRAV9bNhJf9xuA+o5d2a8ttwRNjNo2+7+tJODdAYRugtY5doT2yM7AWcNnqt2zcXUaPnpqqV
q5+QSE+d6LU1AudAiKfB06aIXwd2rRvVrkFL8ZssXMWqt/ro4TBnVMF5aHBnH9CH3tUjFkmKP3ar
JijEyxRafxYJ7hRlcg81mSX2TMKAr7GIrPzsGOZwkk670o93ruJ+x45D/Mui90dVVeJZ2KeRB4S1
avdVUj5EqFOrWzgBzU9FvGPaPVZRD2Wr5ucgrmAYem66MkwTBcT5kKbtR4Jcyn7sSowDxyZKLxqK
48vIttuNLMp+6tyQjjpJxMrIbheohmrlGgkovM4YnwaPKEJk1G84EJZkyEexAo00BxQQ3EaTO7kb
eKm9iCZZxCJu3kzDUg/e4ChLOcr39XaZCmyiZav6NiLv90agJTylCU5qcLwbVu9RuhprrzjUoWqt
CGsGmy7hDY7GQGfBY2QHZpu30xyh7hpA7gn8EFGSjux/HNTp3phlclasvZ1F01e839EoWxJ9jJ6d
JgaZhVfq97QGqedZ3yJgCISN7enRyLChHQbTP5oCPhtSEeFaseHciyrHr2gi3Ew2HX1E8bVnFiY1
6CNtiW3CdvAKew932zrXoVuu3DHR3ypdXOQHmWGwi+FCYg3Hi7RQJ6AGuRdd5JlVl98UJbBJBP6t
vqwaFwN73MVTQp+7QWHD2amiO3VW3Z/kWZtFf53ZvVCOaghUnA6f1b90xR29v7W23ayrYhUEJmPS
ZnEbpDsXK6tb2qznB7or9ehNNhYzXCQPF2PiJE8y+WUr5heWStmdbMI/IFvp+FtsZSNLkOR2rTJ0
lUM6kE4OYt2/YmInVhg1AW0KYbPLOm8+I+6+VlSddDEuhbf60tPrXUf2diF7fA5IQqSlXHsoQWn+
6yJhyp/ihIj8zB8j6+WouHPMlRtjRy4bfro6H2hewkgt7tlKtM915tyFYwcSZC45WvqsqKF7liW7
zr956azJMabds42jO16TxXQSc7EAz7woTacHOsFIFdGape673aGtp+457oJxmeKTt5djiXhjLRmZ
006OHVQm7LEPzO3tb9BQGPE6XBPkWIck16Y11GQjW/vYE0AfZ3+9EgvOKrWwUOz64sWzot2k6vaH
ZSrWKgH8AHkoKJ7gD15v9ahyrGL28yd1yJoHx9S/yHp5nXCsUed0m+lqZXCvu2ZyPobW1Jhtm+oS
hLF7tnRhEYbQ0BBs0mFVD9hKlk7QX2Fh9ldlpudXvCYn1QVy9qNe6CJYkbgUrNDoIRt8oWFWkaHA
Mlf5haq4CLuOlwyzkqOsS804WjBjilW5byLA3xqr+HXp6uM+JrH51OfTfVP1+AQ1xAJHu+6eLBsy
Ig4Bp34u3aoC1EwqNGdlKYKvhpd50h9lcfSibO0nwbjxYjCITttam0wyd9TAaxfFfIp5/MasumBe
wlDXzuweDVxvsWqiABDOjMPVpnibutMhK2zlvWFKFSkrcrbWO0RGubtARL43qbvDRC1/5iVRH1GI
nR12qUcj6I8R1xtVexR9lger8RqUpXYMWWYfDXgyTkuEXGfSXoh+qB4yJXN3wRgN2yFKxqdUH/4g
9G/9EVnMI+glvOaFmWwckBcHgunhFQlc5GSs2PrDyR4sdWi/NjoWv7ZnJWdXAxRQ16BeFTs1j2gj
1AuPdQ/THEV58OLePM6BGeD+c+VPp66sNdoy3ZAfRvNxbm+EFi/deavJ8n6JIYF3In5tOqveVsNV
qCj2qk0b+4yDd8ueJ+JpCYpy1xmGDb6GBl/UAEY7MUBSZLLeyUoyWs6tWQQBZBPX6hYDSl2rVkPv
RDWs6QHvXLGdjaWw8BqblNl4+I65S4VNQzQ9+C4bTkRWzrIkB5A9VFfDvFVVlaJNWdi2yzKpq6vs
4vEO20+5Zi0M1IAfxHzwdcQ3/Cx297JodH5yDtQdjOcrlHvC+tWLQH3BX0Ccf1D5k98DP46xSwrz
RxXuylpNsRgoUGXZ294U7Nkt+efEDfFDIvbyGPilsuDBbz66Mvnrijo5kH9dsUY3a+tOmbrGKlTf
mVqMpkVVeW8IMX+vLKO6BjAJsHt0X2T1aKiEV9LJ3Tpzr8I2tkIPtSd22xOm77rgt6a+Qx93NYDl
PuBMVb9l6Ur+P0xO/WAZbHmh09l5ARc7GX4u4m6pLEhCWct0nDBa6s3qFCkQTjfjfNrNVkDyUGul
jXcIfQoEUJqFrPzsY6DcuxVFqi7DjLCjdAbW9HGXNSSqIp7JhQCj+TzaiU4eaIIH7Of+uq8a56Wx
5jsof8VYzD37ffjnrQRoc1ez2lsFZpu/jmXaMLV62d73lHDleF63UUpw17qLU1fa8aby+m7LLZu/
ZYietHPg1oQCs4qLGPtPhGjvhW/HC6zNpi8tSFLeYGlyr8dxQvrUh634Q6pRnknBxZsq462FjTar
XG/z2a+L+nQZWqmxzPDm69usv47zISkd4uh+8b1N0QCRJVlv+CEs0nJkLYr+8q2bm1TlpRBvstdn
dTOywBF6nu4+G8qCAFZkA2CUV5OfV6udBt7VyOIvRe+vTaaGc1IP+Fy1Y/iQgeVZ6hYo1LECwNAH
efmhac0Lppfh98wgG6q3zLquts1arWALaPoH3akxlVLEd2MMjDe3HAMiOOnwpPfxsMqK0rx2SMBs
9Dqq71odRonemzOhs+9Wn3j5LhjapVO4UPRImJFh6YP6TjbX8EFxhum/12wQtyXhYKR48hibuPx+
ai18dDRgXJlSEHuPdczfMJrk1w6bQwse7w1mnuweEWfZx10dLKu6z3fMUsgu1pG5CuYJVx6aJiqC
WzkWVVYtjBom+T/+53//v//7x/B//O/5lVCKn2f/k7XpNQ+zpv7nPyznH/9T3Kr33/75D9PWWG2S
H3YN1dVtoZkq7X98eQgBHf7zH9r/clgZ9x6Otl8TjdXNkDE/yYNwkFbUlXrv59VwpwjD7Fdarg13
Wh6dazdr9p99Zb1a6M/cqMTuHY/fRZQqxLPBfsITJdmRQE5WsthqQj9WmO/wldMKMsG7GF50kqW+
9uwnaO/gjW6tBitLJC8vsiHXB6hVZY6umYNQl9kl67YxijffCZ29MyXNShbRGsyWlZNGp8Esird2
BaI6fYsNkkHJpCVL2UmNu27lEgrdm1n4nDnZeWqG6qqZXrFz/bxbaEYOfVxWZqUDXS3wTrJESLW6
VpoyrrPajVdOmVbX3O6+/P53kd/7r7+Lg8yn45ia7ti2/vffZSxQQyE023xtUM4BU5ffF2PV3fdK
/ixN4Y0MTFE2CWsjLeajTn2RvdhNJGym2RH4Wva9mDkz8iA6rcXTJ/4ONK+65yenPorbw49eYo6U
/KhSfctElVdtl4UfDS8JuhWTR7pAlsAGQ0YJX4ImaR+yyYHMSx9f8epzJEyiItfffxmW/W83qa05
uu4ajqZrjqHON/FPN6kO6HHq2Cp+naq62Whmm25M1oZ7wpjJc9TnF8eM1C+Zk5JgaUVIPDuILoGb
KAvZUDjmM9q63iN04+jQpe64jocSm72qecR8FMvKKQkeuiZK9rdiMKcOZP5AJSC7bZUI45kgaeFg
/miROYYRPfe4x6rsM+Mgz3TFsO8+x8pRnxf9qTPj5efKHp/13gCcFelA7negHMciG/2jDdM8v5UD
AxtLvq2tbLXmLp/9EMgLbiNcOeKzOYnSzFpiOu//l1lE1+dp4u+3q2vYmiF0e948O4b191+oVrUa
PXPI3Z0Slps+VV3cg9D/cVwIlYQZ2JdijXaOvKo7FY0LSb/Lmze71sOjkXTZfSii7F5LcP9Metfc
y7rboYP54QcFhqRzP1mHuG1K7KJrt7LYjlZ23xe6QxA1aTaj/HDPK0jq5mW3hhLiIYMBTTk2jaxZ
DJWCLrMRc1qCqCdE6tTL2NaKk5sU8GB+Om0QHN5Fk3f11Bq0e5TxjfeJ2PFsWqdpKOPt0BvhJY8S
fQ1stL+PeCJWGDHGT35HiIpduveiFD0Us2FS3pMg+KqogM8V3TmhNz09wcV6qEyt2U0AowhztvFV
J9Z5lWdwZb5xAZQZf1TlDSKHUZO+mO40OLcBRenDzEzBhX6ObzpohR5huFDhacxnwbfJysv4C2EV
iMk2Iku+WtpLU/T4/OoC2u98FtsTUu3ytJ5C91YpiwDNzUPzp4jJ/fpLsNrxHA5M1m4TAGGWBz/e
mc6o7EluxihYK7Wx1JwACwBI9Cck8L1TojTdkXgzBHhKst7yK9bQP50Cal6jxj4dPvvkLou2lSxb
uvU1Mv166+XNPlSL4DlQ22IliL2f8sl0zi754aUxB7vbdDaUTMQbr5h8Q/bQ3GPITX7Ua8lXVtZ4
g+lLZP7g+Vj0OVA5ZyD/2LnEWWvgRrIR8G106Sv4/sKbiqVZpeNiVCPsr+bORuOSZs3CDzDezWly
e/UMWvKvQ5ZhQMNe196yT530Rd2l6jnSgOUh276R/Sztuzo2wcVuYuduzLBmHzwr+HB7WB/xKNhu
dLW42gM6bm5uhB9Vl0M88pwEfIypPJJmOpud5z0Tk+kWbnQgRzSeFa9S/XWHdyRpTWBkbllcDAXe
AJK0WGenU3mUdRlYTrQuteJCpOK5L9COqNiB+mu2eAR2wHbuRkSK/XUhWLQpGbgIOU4OkWduEEGk
SfjXfF5rchCET3hY1kmQ8MVGYMvW5uQFK5vl8lprdN7cqMafYTnkR+FV1qW2desyRqDpfv/mMI1f
5yXD0FXNdDXVMDUY3Obf56Wh8tLG723xZfC8tTH7KGjzgchby7afM4G4nQc27V+VpTMEq4r0+E91
sncLOuwY54qJ2sg8WpblWTAgK69OKcmnyUBasGk3RL8TtpBWfK4Cpj156IYswi9DniOroKoI8dBL
lv3KhVXkd0c5RtbfugAhekbPykdRp9bURS4y+GwGRte//57kcuJv87dh2YbrCMtxNd105DLxpzes
KCPcjRWr+KKYUba0iQpt87LAWxQg03snULBD1+4ld5z2SDwZ/YK53olQSlQLMV2SSfGuvjC/9YU1
4lPL/oXlRH0Q+qC+RmWxkPWBZ4Q7oqHFRha1DItQEBxPRO2MkxkM1e2ypVawIG/U9DyJIN0kutZj
vJCEG93xHebe2H7tkTeKZ1DsL/WpvzSLNv/wx9hZ9xgD7RN0F19DNb8BjCO0Sm/1uJm3rwnxZAn0
/aV/Rr0EDLuhEqHjcAwrJ3+c85KrIgvNjSwqY5NfYKXuYuJdBcLLOgzvoMv3UZsXjxhkk2Fp6u/j
qGjr3/9azr+th3jX2iTCBL+X0Elj/P2ursracMhiBl+6oMUJWstfJ6v27qO0tM99XvWLRrT9+9AG
4Ad814Kt7GjPaORssMTu30U3JFun1cOtMNNmXQcgXQzwJUdtPjhk1o6yKM9kXSB0cjW2fYj0OLuy
3kHSReWxKfFCviIWiF3swOTSl2px8rSxPxWYZTw3o7gEVTRdECXKn11dfCff0dzJUjAHKZsiqI+y
mLZhv6xcu99X88jSZ6vmT4a9la0huPG1kVb1xnf19BDMkDMwkO2pm/lE1qwd3y6buq9PoPaAWsoa
2fbZq+x1ZMQddgtZjdJUG/XfmPStOb+X6hb5MWKbD7zHil0c1QRTEpUQRqzS1Yi7uWvd+Dvbg5xZ
u6N9ZyPlNi2Emdt3eWWeq1yM+3JukK2yXmss+7/88PKH/fkx1YlRCk21DdVks6b9uhDukaLuetc3
Pkbdr1a5VYCoFUp/O8Tc8KiRuC95FVkbthTRnVU61n06IbxrI7AoS+TBk4voTOCgbIFnU6lunXtm
uMhqcDVjj5SZPKAVlZ0dm7nfb0yFxSie4w6qU4RahnPHknj/+5v636ZqXRgqt7OhwoQ1DEP7ZQkZ
m6J0DC3SPmzNe60hNd81zDI/HYYedT74jhoLuclepIhL34Ea6Vdm5rnXMtXzTcz2HiMlNEhFlnuH
0gmtgwqEZtcl03TndUO1KbBmvkI/6xe9MTbHItSIxZtFvQN0DUoomdaOl3p7E/zeQZ4VatTdzrIf
Z/+p9bPusx+Jtfi/vNL+7eHXhWvpjmY6hnDnzfsvrzQWcBN79rH6iNL0e5ZdCM97d0MUWedwxvJI
fI7Q03iF4pFYfdbJs7h19JOGwdZtQIlGzUKeRtMMIjbKcSMvIDvLBpRs5uiHdxxJWo9/Qb07FAbK
YAzQWnH6uxv8W56qQz1LNY3JuicGCu4AwqgOoAdumF5fbKljMtfZYavd3bqA+roVjbmLj+bKAq3Z
ERnYOrtWdfqkO8I8SLMhnIizq6+KZicQ0YWARVEeZN88jW99U/D+zkKUQbvzlWHTR3oN3ddptUU7
lHcg5Z2PQE2wp3cA4xEhsdnEijez8d0Pq7ebJcwF1EW03rlWCWKs+tyA2BDh4DzILiBr/EsxeYhu
zg3ZyBqv8UbMwEWQ37WDOoeHaIim4tUEEPn7x8SWz8Hf5gCLNY0LsNW2HUCIxq+RASQrEw0t2w9r
ADle1iHBL9wF1pHS2y+l6fUrUdfWLpiLSg+GWzWa7E628urGvZeo8FgI8ZSxxJTVowV2ipfbV9RA
7ZdWA//h5Ka6lI2ujg2Lx6PCYW518vug759wJyrPohT2nfBDfdmirPwVmDuMKmN8m+oC1B+uKfss
9IunSqleZYdOyeqF1Y7NPXKP8THwp2SdeIPypQkXskOuZ+6qcIPx6BWZi0+8x6t/vjR+ek/sA6wn
VjHGbjAU3Mgk8dJJLcJ+fs/vi8zRVtWi+n6cD9B//qqrMrO6lwekUn6uk50/xypRV9/6fdbpEUpJ
rCn+dq1fr1/aoILYTupkzx9tWz0HcELeEwN7obgcsn1eK/ZbH6EbX9vvXQOHLunUCrUmz3q3S+zA
oSyygO/AlWAwgsgZ9dAroSbUmXXtsgHN6wRqqOuW+64g8YdQSMJjYvjYRUP3j6DPVWN/ZOHRBy9u
3jw6OtgXPa9fXAgCd5PZOI/A2Yx17yLuFuJG/Dj6VYfNHb5HEdIVSxYuIMyH9iL7DhMOXkmleLBW
6etrJMOqfEoWsvV2yJul6UbTfcLG8SQGzdjqP4RSpN7JL/InnyIrGGlPW6yYr59VcsAv438p/nK5
FkbfqhS6tZBjpczK5/VSLMcOaoGlUW43667PjasotIYEBx9rzGfDXCdb1cLVb2e/75ejGb5xVXJs
3oxxtyTcXZ76ufdstJZ5ayA2rZ1ciZCXrc7cW54Vgw84hX4xOaLJgAQxsRYDRa1G9/KQew1iBl6Y
Lmc0za2uEea0t7MZLjz3a+eD2rTwW2L98jk0slvlrE/tso9GfY260bPpuOO9rU71Uuu7eiuL8jBk
WrvoOyfdd00x3cs6LQUerEB6kiVZX4zuPneK8e6zqhUR+vltdM0M0VxF9t3TSBXXCY5GhFrHN2y9
vpNv9K+uopkPgxacm9Ee3kRpGaBpUG/CIeXnXn3MTAO18jymBbh8GIPLaDTScpn4Zw9pswdXVYbH
2o+INpAy3PrdNDzq5WicZv6h43ZZSXwSDyhwLiAF6dvligMZhZeTFj/qvCPQ5R/v2S4Xj+qQtmtL
6/W1LI5uHN5nY7mUpVuPsdSWpq8rWxjLhBh9YgkIe9nVxvBM4xjqHau/PtthE2nvhGn19V42yEPS
A/vcuMKYtaz6aiF7y5bGVu+CpCgfNBfx7LIR/V1sO9rZawEkASItvyYIkKXIOr7maZptM/QUd0LN
i2esv+5lh49Q9+1DYNdKiBodvA63Me8GxxmIPY3DBQpseoYMsLj10FjJHJXYPH32kN38IsNFzWpA
Jpuqw2K5cogiBFiTD2KYv7OkOmo+IvJBSjGxGm+fZb2xRq2hRFmTgI49eOlXAwGdMraGbxgVASzG
UvOhm3zkcdLG2nmROjL3OvatS8Iz51r2HxZJZcmuuGZZOu55H6coVry2ML0w6RsQAKzzvw7uXPys
K1KTn3EmWm5AuLmLgFzuG1Z9S6kckFY2unsqQMyozO1LoPJalooB05g82Gmpn4qeb3kqehSfUW38
mJyZsqQpwzlVCemZmInoJptUkN/LotHKD3hDoI8CN4dL07bvUHOtJCs/JkD+W6+eiq0sJvqhGDzg
YcNY7qbRrDdyMJKQyxye22uvKMg7efG4lvVBHe6aSBPPxaR2h6Q3xUpeRqvss5oQLvSyHumAFt3J
RFgmbEFveDexMV6UtjQomsZ7jNw/ZL3mg90G3y2NDYa3eDgGc3e9UdSdi2HfWvYqVHExa4uULwjo
O8MqFBQ7++F9FA0SAOUixm9t2ceOeLbU1l4MTT29NX4d4/YUjl9E5MNbr/RvRpTtSJP4gDCVP3O4
kREBnUvJjj1YkObe9HlafY/99F4ZOuN+8sMMxrQYrhmw+SWECW8Tx/qs7au03m7Um5y13hDUay9K
FhX6iRdXKJm3MDQYghVf6SbOfFTyo3c9UF12WGWl3Hm9ptwNNjpgsV4eZdVnvTxTe6/nH8WC85cG
MzCU9cSHbavBwqFrii9OEiLbYyre85gZCYhmV7m6eeHfs8NxFgYUDjKx1Fl+n52FHtyTojxFqtEf
jUEzL2rjiwt+IfEsy7aWVfKQArTBpmVoD6QiiWC3LBlcVQue+xjALdCXGBRJGz6j1GFf4q5kvqLR
8uLh0Te+52UYPheqXq2cMcXzyB2au2E+FHqEvENW7VQva+5Ux+Ywn8lG2a00jWIpIPGtZd0v/cpk
wPbSeoK0o50qXZ2OvZuWGOjU0dM0kAb3AV98D/HNaEzveyeCcOEhPUW+1Z/WPoix2yAIfOUmSrSF
ACp9tHWEYzUYaR2ClUa3U8zmeiuiKm+exhp1mIW9NuHbPTcZBgZVwWMSibR6LiEKrjEGC7aOb5XP
mYGcJbO6jVsMRb00MRJ1ckQv52Jo2/YuQEt6KYtO25UHFpjRrYiionuElwj+aO6cTpZ6pxf+t0R/
8uJJ/QIU/I8IiOb7UJfewq+E/ZRUer3KHSu4h/2Xb6J+UO8GpRwI8o/qIRn5kRKrQGIFP5+lpert
FYZtvFP5b29pY3OGlCdWfjVqbLK7b5oW9H/yaChVkvwZsbJbxFgjvJThGKyrAojwn06mp6vYSngC
1MhyT32p77BZ5AEoTOslKzPjUHjjeJ1LZVPwTflB9gwKOFkomjEhYqqmz7ZvAon2leogW10tQ3MR
XXsg8bTq3dCjcudOG1kkaxxtewJ662nM0mf0qMxF2irxyc3r4KLr2p9Mht1rGKT5roBns7YQpnz1
c1cj7FeoqLLQ6nbBSQ+a/KHJmEGEj7DNXG2XZnWEzSwn1O61Qe92XQy1upWt3Cyo3CdVAj6LS/b9
qgKm9GIio3exe/Onz4UUmK7lGKMdNjr2jJba1Q84juVAk0ssu2IrPPtILa6cKq1fkUt/hZnE/Rn1
SzLe7ldn8gBqzYME3JPtEAiswudBgQNSy8DW+HUKktsgy+mXTlU4X/0+RaDCjuoHf/6kVA9+/iRA
cPVrVvmvluIr39Oy++mTYPXuJsVaMJcKUKJzMl6m6OWhSpvNf9nkzbGOXCbrb1l50mi6qVoEzgAg
/Xucp828IlBU+BR2FBgIf7bxUa8y/SXVo/fJj+oLwn/6S2DEIFjr6mkoWfr0o7eSneBiY2sM1Po2
JGjGQ2SCKpLFGTC5RYXO4IfjEs6g9Cu0SYydvCISkaAsipgk3dw6htElxoLmqrErPxD9Cc957mW7
IMFngdUawh9iCk++m+SLIGJLmYcD7NJ0wBkrsZ5kD394RfOte5TtAbYjfHZzlqVQ41WUjmpyGN3g
xaldC8EUg924am29ylBmIKFzglsKPWgu1koW7eI4isAbUXSTckBe07V3smg2FszQotGPgTM+MhG/
6I6VPdhxlz3EbDlAYpLJ6AqehaUf8fCGWXqUrSBG2rvf/4Ka8WvmYc6Euq4qiNVYsITEL+GsyGY2
KWunZ4c3jFsChJNB9nZiYvRSxLEazLSju1ao5tGqMm4q/q0Q7TwSzdYorl72VVed6KGo8vihxMR6
78SiIY0YQSx30RJVESbe1mqorMe86N7UjhdzmxrNxa8d1FaKaZ8oevc2df20mwQwzgBxuLfSQHlj
IgR2tkwccsCH34ZDD2n2Ts2j089XK1oYsq5jlXc99iQvI/BsObwupvxQkEXHgItu5QynyMy0OqWg
T1+dvz7Tdev46LiZuZS9fIGgn8bseJTXQBOJpOa4UpxoWA5EAq86CnPXAvMFn+nt/FnlCjAxxoBo
m6yTBw8rno2Juu5tKHLO2sksrVcVE92Tj7/iLjdS9N7ms8+6/3T2+3525P51PffH2S9XiUNXbIFO
k2tV7+tO8bZREIZLNmjTvEub7rU0SDai7fLVZ52vtdOqazVjLYfJhs7Uy6WZ2t32s84WDoJpo15u
RD99AweOPGatCZ48X90LgzDWJHqUquvQeUD/PV9aWdC+6514Aj8WAMJR1lRAYFKd8myUXf3x+/v7
3xL+hsEegbSaBQudsK1s/ylhlFlsckK9Cd4Rqgnjg2XvaiN7guDVfLecdivGWvtQfUcsA902LiWa
+vsqmKwtZP/8lKN+v8gBDi5AWHGTzwcFWf+VFYMElUW9bs6//5ONX7Mm/5+z81qOG9uy7a901DtO
w5uIPv0ApEVm0ksU9YKQKBJ2w/uvvwOgqnjEqqi60S8IuEySSSSw91pzjqlZjmFpFDdNzdZt3fhQ
ODMVOYwjulJf52ncJM7cIBFhoWclmc+W1R6YJqfuIAc/98mjRcQ3eXauKvT+ycqbE9Y+5OYKFiva
CJinhBieQvT6rjCEfBlght1Lk7g2hTw8lTX/IJVImYOINtimyzBXL1NbU9ocdfK1i4yHvOnYCrGJ
HFnX1sV6IkqFgdyquPgHqYZmf7gx8YfblglE2bR0uqL0GX9tHuGiR4mRL/EDJjdMI6uKM/2ZcAny
ZtVaFkINi3NQ4jmngH38sH/dXM94P3fdlxkFrNZMJ+tveZMP571vvr+2cDDu4GpKYMLqw50G3PwU
Gc4TxgFqII0+EdBghcbO1huOLqfgBPVGnPM36y7UWuORO+kMm5aD65sMMjFOjR3rB3B0451cVgMw
jRsjKXhLqefaDOsOasvygvVNpKCKXOQT4Wl9Exxm01VKdNx60Gi6dBuUg742Sk4ZNUKGnMgY0mWx
rrWNXrhglrvthwO5gNXurieafFU8VQEkW3elBU4vnb1Ii/sHKzOnKz6Qu0700L2WRTU+4ZhK79+O
m5RGGSQ35/UYIhY1z9tzkZF5Y1YtLNcwUshs0ORzplQ/19Z96yJdjn44ed23Hm1a3ToaIXSaYQ7L
k+x0FB+m7NZQypK6+O+L9eBsA7zfFfpUntbt98NyAtKYpsFIk9Yhb1eapZ22PHmVZSGjX0mUTlzZ
y3MYGU16mdv8enh7DCOS3xHW2qFTWI4uaT4gOHM6iagq1jfpKyHfGt1uPbaeFYu5PkJdnRioLM/y
v/qpSj8d40D/+VMTMcqePRpINsQ8Q9AloDEDuffUoPjBlVY61xg37et1c1An6UkdqOJrABjO/ajm
1yJvv5EvrF1Bldev1jUz0JkBkpJhVqXONHFGhLMeSJjnEyPRVNt1832xvqKG6/q+S6b54HZKCial
HaQLQiBgbGpu7yLZlC7rvvdFZIaRF5Zx5lM9Tk8wvEgAXNbWRSMFU+Guq3Stsh1s1Ouki7JzEuYQ
sOwy39r8GzZ1UtZbAWYDqgQ8aIpcI8a37jWsCvgZQ5/fNy1162FS5e3bZtN1tw6xQaqmB4Vn5DWl
l6rsyaPj5MgZuqs8mc8Uf7JLSA8P7Klhu0Gra4/jqJrbzmjm/bpZEA7o6vOUXldRE36uGbEoTqY/
ZvPUY1j+5VVmfyMwyTDcbBPqAmrznW+zPyHuewzMot4XA9OfoohKiJbx3XoCpLfJtaLAvBljpz8Z
ZQFCeHTK76hBlzewS8ne5AinToCF1Jtu0md3PYBU7JZKSfupD8ISugxA2TRHvR7bqr+eYFQwqSWK
Lr1NnmrppSLQ+4fBYdIawGhj5lzvFhPOt3EDOBGRVYqBjSGzdghiVf+sN0izlsOJnaLmNpmviKE2
t3ZkjP4iLsb3BXpOiqRTtRLnRnmTW8CzVmNGWKbHqCkFvlynPY1F+NOwoY79D/oJ5S0ZaNNVXVW0
p5BgPjX6vFXiVrqGtzDdTQ51pRIN6SHN1fFOhbJ42+nn9di6p1asEnVSZHrrJrWLW13XTZ9MxejY
xJq2S2Wl+DLlzW79LMyx672onZsrkVW08CbDePt4ATFv8rzInxSNLzWpPPJxjMbq3iDwaX1lrqQg
0EoDT0KDUEnSQ2frjFP0Fa/G2z9CDYDsDTaMTo2sjms5q3LPrAEjSD3Iy1yHbdpU+OQwt1bO28q0
rpAk9Lbyx6FJ/r+c8+cfwfvkTVcvw4L3HyGFqvEPj2X1z09lkqk0GZGrbmmm8/GpbBhh6wizGz/p
+mxfp1l3TXxH9aR05GP2MFr262YOtsOsVQpmNZ1Bb+goQU7DJihCqU/5eKzSywHiYRKUEiTxv69J
uuUwypiS/br2drQy/6E1Cabk12nrMrKiLWlaBOQiIdI+znmYOzRViYb6Qa8HwJtQd+VaUw6WDoxz
XXvf5/zFvvU8p7gmNdSdJEFXCmZMdowpTvv9XFF5zJzA79XyOOVzou2VMbB2U8eT522bdJodPGOY
KGP21HdtttGa2vIrB6Co0dwnlpQxKjPzYxzFgtszm8nU/yB9UbnByqRh+ot/rGdRARBbzSbJbN2s
gwcLSctjiaxy1zd2bV5lY17BmovLR7Vj/NFELfmPy2ZcFptQC+qHUMz6Ld8/xnyLQGeySF4qHBI3
I2Z6dhpk+wiS0/VAl/dsBeNu3ZrSzrle1+rOlqGMkaeXWuCn3XWnZIonCFrB8f3k9fVUqXby8tK3
c9fXZh1P43VnP5I6HocaLllNCfZhLFeMVYbykRKwhRKgzPz1L0kc547OpU7xNu4/9W1OhZe/yCSv
wMNTPkLcyi3jqRTxtyiZxXM8J096XegM+8eAC9RGAUo45MNyQsxz4lNsVNzqBgfJ3DJceltdx1Dq
lPKfVaau8XSNX+J9YFUrXRl470MpCKVkLuCO28+dLnZ2PFdHxuP2A23iW02LtW+lEaQQE0PtStOi
8iqsGh5Cy4Eumq9KvlifHDkPj1Zc97tq4IbTJM/rcVrP0XbOiKTXW3nJZgiGrcbw/yrLGFcMilN+
U53kEZdXD9ZPNXwaudJm3c+n7iXEA39ZWKr7obOavVU60pcIeM16QkZ+1FYdtNqHr5485DEFmuUN
5VCvPXua7QvuYe26KXtaMsuBLqDhC8lKulWDJjjNQlQbUxjOTTLgcIFL+rmpiwZ8WRl+MpgblKEy
PfaWVZ6nWoefNOXTIzaPeNfGWo4in6NxCVhVIvrpaj1a43my9PwRytJ4VRObwJSEs9J4nvdTKAFD
6uL5sU261JOJvzmtL7KccNuBbnuQmkG6sXKSZNcfjO/laDlRv1lfROhitmkD2zyCNGsudQKbZZ5m
hB3NMmuKE+3T+yY5UT83qzKoT5SW/nNzPRrXlBzW17ZLulJchZR0Bb1HR6fxb0SBH4e98XOVR1+/
5FNXga9g45a2fzq2vkIKjK2WmjKakGOaB4HxpRqbGmQHwDmEqpTsUxo0vWoes2JB0wWlTK6UlZzK
KTDu09m+e9ufOSZVN5TEdjsGt4ymX9b9DUMSTzQAATAtZTeiLVs3WqQm0kRci4hs/dqcq+EKnSx5
EAlY3b5DWAOcd2vlreW/rZJXY/nrdkAzZk/sJowcHrLAcPRLPoGxbCqiet72VZV5ieVZ8v9DXLPs
C5XbCUl7wM2C4Ssqtz6Jv9dDeGclQfzSD9WepOIickvxXRAQnrhld83M2IjcIk0gWoTzSzMF12Zt
D99J3/kx14XypM76CBUMwN1I2duFEg9mN7AskIIZMwgMbA7PITmAp9nbFLmW1fWkda3RWrKibFt4
6z6pxjLjShHvIdb3oIMQ7+F3vq6H319nD0SPRdFcbPtAjK4D5hyvaRpuJbPSr5jjyrhZFeWYO0l3
QbcFJs6ImnspYqxsz3X/FVLcdRCiVnSlTZj3/Zu7KV5MTauzaXUxhaFQTtGM8mfxP7UT0RSmJgq3
r0cLARoLin3YREoy65wwYSCCmVXl7W8gqPV+GDVflCWfbV04i5O4C8WFgHjptO5aTzUjoJABnNPN
+7lWRPKgYkSHLKmNjapO4bUq2pn0KnMimS7TL20i91vVKfIHcrFUvLda+F0bkcA0jKHdPi03KVif
52JMFwKfon9yYuCH6zvVofLznYoloFUzJXVvSrVxobRVGHF0sZeNjGHoRQxzBthtqOJdY0lLLgJH
rExP8CGSz+mhhKRqkrQHVsR5XNYSpRLnsKzbQ0EC4dta9Me+D0eLsBm2MlZ+1AGy71AbxX2zrEam
LPuSwWLdXBeGZufm9u0kyIaGStAGp9qpqXiFUsY3PejNzNayRyQ/qm/rXbNRTazO8DIgg0VUB7Cr
iRs708hhXQ7AQys3g9PZfhVGzuc667zM1EcyUrBI5EM/7dZNdF9HkuSMB7J9EtrFGMAy6Nsdea58
1Iy+i7gJvhLaHnuiWABlklbv8izOz2B50TKD3d1Xc9jfKs48eVGEe13OaD5oS4UpXGpN7RDrRzuv
H993rWt2NeibeEkzlAn8UVJhn0kkt5n045uDNGd46rK57lsXc8nIxcVzSESkDZwPYtBtTQHMU+iH
AdItQSms2/OyPTYhKqZ1m6f479uhqB91OYf5lctfZPTDopbzVyaIQDtzg/kSQoMo1c07tMLmLrLL
+GRaIrx09tJwktr6U1fk0C8g+75037MsLV5zFQ1pXav2J4nbHsKBrL2EQ636hSXSfVZ11R2zThAf
osq+9wRurq9S+vI6nLhbIdwLPG6t+7+v/KnGr/YkuoS6Y6kyZWHHMDSZy+nXmhc1yqi35TJ4NooF
fzBr4UlQ68MD86o2YfNdpPP2i9GBuU4IWPfS+DKpROMpDbZiyVDi604djyQhEflXBRojsuIqTurm
2DkbzSrjvSiL6C7K77K0vS60UPdlydB8qgUEuhRl5sV9hwJGx5TBrEnfFPIE9WvMZG4dvB0OWhif
u+5R0SV9007w26jbtXvsJ5STtRpLTRsRa6H45iK+sWTcUwClv6gKcK1c+5K8oJzVbubiE2F0Dkof
CMYq/U2So+z8LCuBshd190lyZoKKQhqYeO2NA91U4WGslE5Wck/RA6q3OjTXxkQSV9BjR4qhSJ8k
2aLlDiHVzclp3QmUqZshIJ/KjjIvMJRih9VN3g1Bpu1m47nT1fzYU2rZWtTHPQOQ6Y4K+OhZdcnY
2+iOwRxnB7y4aGVmdEOpUbggejF0kqEmxfzKTUGPJzVgOIvKHeV4vh+ARicS6Y1TxDMfey9METW1
tuiYpC3Cu3I3abbqptFA6z5tq40MkI3kB1gy0qB+SwuQfb2ZV9s8DHJXkiqxEaFa3iWoAZEUqBcg
1uqlxQuWKnFHIkPkQbgZfQTHzokEQ8DnDUYyeobRfYpp0stGlZIjuW6IEKv6CIdvAw+TZn7SHmc4
9sAaStccqRgkc/cs5Eo7I5/5Hkba3ooYM5lVkeRu0E+VTzU8bENxFpr+eUxMzQ9b2dqkBvheRi2h
lyhOS3ak2dBjeWBWJ86Y+cW54iY9RUBfOxwZdRKU95FePhhGK3wjplUd6CfK19dgscwv3HuPkU24
O7njdpRfCs1MHmsp2yvWMBBqFTdeQTvyVkdM19e6m0UW6ocyIgCOBD2csonb93176Ux/RgaxXWie
O0J9L11mz5eoQKAiWXTFsbCdy4CUWRnn2s4adcMvq+RzIYLhEkwUZVOYGbZSB4duUm9t5qMut2T7
CLYUKLQ63itJ3V2tC9WCnDhWORF8UY3oqpK1kzY1SOU061zSjb0eUKJsJjMC328RQ4vY1huC2W3l
S1jZxmdsmq4dRaeKKrYvCWk8Tk7/JPCPX3R1RBut8W/UELh6qkawMDN6xI3oJzd9DSAhmG11PzKS
3QjV8mJJe5aHaqvGKo+XaRwvci5uWryLpNOjr8UkDx5j0tpNmncEoYtoS8HC2WehVWyAKG/MMfxm
qlr/D7c15deaAXc1rACaoRiIwbEo/Ml0SWXNKVL8aD8EeC0fAqB5Qj+yIdU8ISIog85EdEjg5rhU
XYqHATncGQHbqo1f0LC9v7/JOsovk//1tyElHGCr4yi0Pj86yUck52rP5f3DYUwMhaOriZMuXno7
Wiw0U7uZdSd1zQRuiD3ar5qUPndtO567wZmPhW7vK9liBE0R68BIZfQDKUL+1MbWTokqKOczbMOu
j76gSJKvmjm6ShtLQWrQxxfRqdm+IxfC2K6TcYITH6UiDly1TB7irrrnnupsw3IQ5Gtlxr6Wtcc4
I3Yw0WGI6WYKw2wpdyed0/FxgcTpKlPeKmF/FKJRvciQe28KlZrkKAtTy7JZm2a2bQbrFGJEIoVA
uGIkmxBs5KvTxtHeiNsnNZ8B/ZXFXWHrjq+Gij/E0j2kquRzyjXkKrbzXRSg67Spk0+oRPRDHnI7
K6Qs2RuBWp+ScFsvKtuuezUm/ZqrE09WnW2nAZppHaTdWZXbFoWnQ4SAXJ7aqmsvmSAc2AyLzoOe
m7qpbMdULZQbUP4S3YSY3Mxmml///v+v/OkZy5W4XI+o03XVsuwPz9gCbqdVGWH+I7fk8aavnZKw
p0AfPLoM902kMkgvqfGqy9VZVkV0a9jJP/hjlF8LUOs1aFgGRnHqaIQifdTGw+bLLad28h8I8dTH
YkJhSJqS1UtY1FpLogyBjR+q2rYM+GT13ihfSZKx9hFjPJKD0rMip6mfojvp4n7CR8/T7u8/JvVP
X5OlWYqog++KRg/yY+NUkaxmxCc7/1CK7JkYtPaM3CEDxyZCZJ2gVdZurprWF5QRe6Ys4TGalHFL
DRi98FDYu9hQv0Py7y4j6bKwVCbplGHCT6Zc3gxDr57ngRzNv/+1lQ+1PT5aUN0yTkpbVZylefhB
z6CkzL8QAlk/4prvh5wa35xuUDck9UHVCMLqmFsmmpK5/WxEW6rdR2jj2tfCHo8863DBEtzHU7sc
rqS+dClXOn5jTZmb2MD8of97CpcVY0dbeYgrRd5OUXEAqCRv2iY8KTawhoDMP7MRGwJHzOMYzs2G
UqO9H2yKY0ObASYRBGySZrRwsbPHQBrznTWAL45o7p4q9JbbKghAl4Rxf7bMiQYIfVc8vmR4dkXS
uFUyfc91moERFkIvlaZuO4WjtSsMO2LiVvSbJukr7IOTsws7bRcVRn2rDa3AlJ9Z25Ggq12g6wmP
cIfhnREOlMPmFoOYVm1qPWy9oGSk5yTfcNJFTfVd0nXjUmUMyCSJvFvFJmmzwv/uWkk8UTwKHvCW
OcdBj187BkrYfNbB5jgdYdaWh7Jpkd9SptjziFV8oLMxlN1nWSMHF6KGVvcEURVtdDSX5pTO/JS4
yJhIxkg/NkM4bgeYX55jGvm9A8b84PTdiwF7UDAKUJWDgoPspmwY2l2j2GFCJCM09YPp7Khleoiq
QXGnXo9nygu5Z1SZN5EVfqNZEjmsFfDHQXai3KXUL93G+Zdcp+NPdIMiTgRUMpjKlU04vELnFvdN
oZsHvW9mr6VmKxvKDUT4JRcI+10xt80/PKk+OGjeLmUdnoRFvdqBU/fBQdXJgcP30gp+mHUcMfzo
cze1JGeXItnZKXLc0aXt+yvTNPorPVQIxEzCU5Hhmefeshv1/r5fEvqw+j0I/il//01Tf9V+rb8d
BXQcPopK897SP5g7FVnNalGVyctImCIpGMT0DnJxy3VSEPM+DQfVInispHXilZRbd5nSuNqAOHkl
75czIKtkIodDy3aaYjY7NApU+uJW3BZy7mzlOVJ38zI9ydMh5t+faVtdGMTmFdFjyy3nH/6cP93v
LJoLhoPgQDFV60+AGU0d5jkdh/RliLtrZMPKveIgd69RGHsBT8rN1NXZTQsNDZ1E7ynqhCNNsRWv
NbhhSxqp3k2jFF9Hu0NBm1oaIsikv7eGB6ewv0/hVD6E9Pz/SSzifBzN8MFrKp0YTbMdnRvJrzNG
U4kb0RBZ8CKFgG9mkIpDYX1qs4ShAvjSnTmqoxtJQXHEs0N7CFnsPbThGytz/FwxjeM6mepl7SI1
I3q9/KgOpGUVHfMdhXwKN0RdabVDc9GU8phQONwrdrgASzDWQExz/HqYZVcLmj3RQM8TSrEnLbUR
rrT1JRFBvac2nD6IvqZsxs207cbHv//PfVCwrReirTN5s2VDRevqfNDLzKKDnDCmyYst1GbrpGbI
EzzA9t3Yt1pcpidzVMwtXqmXSSIoqht9aWqMkxjrLe4lAMRDdNFGuT4bIirhWytfLILrbzRbOpJY
2Eut/hmzL2mQmDU2qBdjt2qy3qOoAvskCaurOQ++dnLHPTpgUoXP9VOAr+dUd7DI//5v5fr50/8b
/Q+DFtXmIjUV88M9oR6E0dhhnr9khiFvUNIOV7iBHYK2+9A6xgwzr0WcbtDJ5BdnDu/1NnoNqln1
Ulk1dpnuhJd1UTiUdiH3AHswUFZit0q6Lr3lzhscS7t5IoJ5PEuUe+1WbGOpviJQeQRUQXkUd+OV
zu92owMcirm2Do4ekmmfSfrNSLvvKs2fYuvIczojzZIcB6gGuaO5Rmljd5W1T5XZbQN69FqqKydC
ydHyt70MaZeUsA7dTI49vrR4NFL3OgRhEnkdoSFuE+ZL84Mp1nxniNyddFMi1ESASsGgcw32IT+3
C/UoFE5FhD1AcLQ0/GJGJ32Wpqza0KK4Rr9YXKnjQ9vO8YEpZ0id3sTULfKSlOE+8xCCq96sfWJI
iMSzGV46szs5VU2WDw8fYOAuTcX0OmMY7c4IWrcJiSeuWDj8plETVVzlV4zZnZNtFvGJJlbhtqlu
HJQoGP3Jnl7HuFPpOuSKHyyJroGav0RdBeqCOqZLaMB4LknpCCpyKVvYfiN39p3BqAuLHAUPGbjP
UgrVjaUC1/eWS/TMaexroGJJ9tnUazItlwRe1abmhmYIb4xyaqKpuej9Kw369jpjMOSCETnCehv2
elCnnxH6+0FNjbiYvtuZFJ65g1e7MYTqXSOtc5MJdgS1cflkLAsc0i4JreU5DMrvMIpeanzgB6Uw
rgA763d6140HC5rqAJf2Wo2RVI6GeM67+qKbUOlbO7wZyNm6AZbqNYq4IzmieLVCHu3mFbV96zFX
ZtOdaD2cclm9Gg1FvZ+UaD/ZZXozMMeEeTa1B25L1LeHaCBCKMJJi17vYMaU/sGTMrYohbNNGJmc
ULxPl7CjVDXbTnMTkn/2DyN660+zCstUDM3gYWg5CnrDD/fhnmRKrjq9ezGJj/HSaGIUJ/Bl2U7H
PZQR0LVtV1yQzU4ly710kxDgiamEm4hgxr0Zz89ijI19lgKcTwzA41+pelgumCznmCZLhYqZE4/z
MwmRmEFA4XGLCy94M9zUzAfSXwLTVTVs0uEw2RslnMD3i2E6y83XNMsPGqLPOxABBQGCeXeBQWLs
kkJ5Xak5uEb2ZJdoR2OkBwS+LH0STZ9tsI7xFOkipiH8rEHExg5PjLrHPIA3NIyL0wBUK13yPvOm
7u67RFW8uX8QdL7gro3JVs5BKEVz/jLaKI3MsW/3YUBDKV0u4aCOr/qkny6xady0c1m/zWH++xdq
XLNS5J4LsGKIwdoPm/+7fymuvomX5n+WV/1x1v/+usmLfr7p5lv77ZeNbd7G7XTbvdTT3UvTZe3v
0LrlzP/fg//1sr7Lw1S+/Pu3bz9EnG/ipq3j5/a3n4cWOT3TUYfSyR9YvOUn/Dy8/An//g05xbeo
EN/+4kUv35r2379Jjv4vHR0+U0v6cWgcHB4PEP6WQ0x5/yXLpmkZa4UZYelv/5UXdRv9+zfNWo4s
qA5bgeNmmQz1GvJGl0Pav7iuuZWY/HbLa+3ffv8AflL73j7wv6b4LYXsX55fTLzhbzFoxH5iqQoi
1w/fkxoaeg7ssQI3b51QB9KGnkrfslIH7nb0eahnj8kZxOt0VDeddJ/aCkiPjskb3kE3Fy0sWkc2
vVzSeVJMKWlCTGzkRNePTiBJvkyXxdd1H4PEkianHiPa0ieq2vjMUk/riUMH7vN9rOi0zfRCXRGT
gE3Irj4pBydyUjIzHNufNcHEzw77TRKNsqsSqe2XpvG5xJLg1QD13FqWTL9vRstf194XFMNHNeZW
D8DVQBFzWA9RVGnytxdVjND8VIQN9ZP0s5NNePSm8OcibEqVO3GAGweRMHcONlMhMqLRKPC8n7we
WBfxcsq6tr7LukZJsHHRpW+VMUw2on6NmmH2cPxCO5MzQa4TCxmd3ameA/NgMBYwJ5VonEZS/bc1
prsoXiNmSykOEwVoetDNXjLP2ckWDg81x5Fuu4qyVxHQ8IHd0TemCYYkzE/vi4SsP880U5hnaZDQ
TFviuHvc3i4IEXg1JpV0ivhbZFqmMXhVo6IHSgFmJ7W4UQf72SzBhpIzPGxNOfuSIZ3ZRHH51bap
9mJvvQ1IS93IkWkXPBbzU0NsgVuH1sa2paeOyipGOcQ2FToJxWEsUpjijF6GqUrdWRt9rFRC4VXl
Qpoxeue0DfjYQhMkZJ0cZAKVjhJFSHAzxI2WnRKdpekVomF+6Z0s3fDbXIYmP3SWTm1b684BU/Gk
VTHwzL0Xj7Q3clmGBi6xiRg42GhGoeFmR1wp9QO8iqy/x3uwGVNnOqNYc7a10UhUHYzoopJFCCBn
znaoiZrDoGuHpszFlR45mHrw1u+1ISQwAXU6kuh6mPZ6Je1HvSV0mQ6mq4rhnFuBftYgzRTDCDFn
LIyznMXm3rLnz+sxpxz49CQQueTauOsJZmLaR7WW9gp/+oXxinZRlt+6baLPvaROO+ai5BtybF4W
Ziyu6UFZm0ieP5kIy/ctrWN3SvP5jLB8Og9mzOdhZHsonc/W3JJugn3ZH5SZ0uHUXUzIhTMa6rTw
k4T86cZsftk31E91lF7FbTh7WRqJk8SU9AB7E5xp2Po1GAG/4Ydj01xW153vizxa4hkQsHMDbD3D
iUtf0fnJSTud1i11rEufIidi99mi9a9S7ZcA8VX1Lbltn8aYfGeuDfVUJIzEito3Rr4slWbeZKGy
0eRu8uMyk3ZpSOhL6ox+Z9BTcdpa36hVTLXezHXlaI83aaS2fpnYEGNt8TVKAuEj4e0PBTINp1Vt
DDWDIvy3VQJ1gHulBW7KMpu9Z8xQva934+Cry2LIvvHcpobuaCSY87z2BbpQv+7bTZNm42HdBScG
4aqi91u0bTWFDO4/zEhM+OR9tBkYe7hyEYptXaUEDjhVU/upmtQ+3tnndOz7baSplZ8si4na9Nva
um+0+z1Zo8a+USjCNIFtbAgLOIjWjA9l78xbMDUV0D/nm1Y72a4Jy9Zff6VZhN+UuFa2b59kh36O
wpvk9csHm+vZJtZGUG6ORZ/KmBUXAku9dfKqAOeiEyeUQSeXW5KftLAgoAItIf9Yqy/Jp81Lv5Ur
82gGO504Sr8BKu23iSYOWozmzAgPcV7t0ZpFO+JmJ/R37SdtnkzYOzbWPnQLZsCHHvcV2bTELHly
oAwk3cuE7hQd/8ZWI4iKSDOXib/jWeQ1wbY+kzIa7dDy/MgJYUQB6CldbhwkQyJgOs59Uww8KtbV
Tqpyv1kW69pQ4eG1Y6lwC0mO9o4Yhb9eAAhVf641Bb5GsIG7QBE5EzGN9zNiHlcOaQB+AETDFRmB
VlQcG1dY7cSwtx18CayhrxPd42pZDZ6q1SZf7dVnauHy1ugCfafNzS1gKLhDQ6MdIEZPzZPRvISK
1viVCKl2zhJPUctTDb6puUO7A0YCEfc2kUV2Um/XM+kCMMsoneLtbMyj04ZZHUj0pNtagsIffMT4
YCDnq4FOIQqi7jdYmcvtcGuDG2MiqT+q2d1Qjf3xw9++bvYxnRbSPsPLBPzr7WOgtOmpiPUP64ey
LqTl4zBGk6Sz6ftAs9XDs6b5eq/lWwNfMrU5R/ZVEVtuQqs1k7k60uUCpae7Qe5lubXqMCOtZsQU
S41iXsxdBd0dZde0OXilvD4PRoEwAPGz25kjQF8nUagpk0sSm3pHqQe7uMV3RKlHX5Z35WjEmAUZ
Bch9dC+33CA6UYZb4l7Aeo9WdyBrYlNVMx/4sphHMnvcIpdRkxnEIDmemTjlMeqnxbZV+ALpZpLG
wSEjKO9Q1rTr1bHwTUSc/7FY9zVzdyuHdbtbb2/rQltue++b8nLLE7EEnD206k0EHhxrPUCx5dsf
ysoSP7KsrgvYvw7TSMsAItYi0k9st5SVfOkaD/66aJWOaJcmeLsHiZlbeoTDOM/J+WkoR0gk4W1b
Xf66/tz1frv+Lh8250CW9uiGd6ZhMyBEIRK09hF1Ivq/vsIcPNvZY2Ogq+vbQfbXRSNl+ob616Es
0CueFauq9mprvArGX9sRSdVJ1QkyIeD3oOYPElJC2cuXKzPSw21BR2721u8mMUEYGnWzhoPPdMCT
l+/gEFTSsTTcpI+UnTqET1mVbhNeGKOCQX6kcmOutJSafANfdQLkomZ27ot54r3WVX3ZXo+8H1bE
AaOCdnw/tp66npAEenm0+q9aJvMJDIlxQK6AKocte/lQEiSm/vvm25pmpkdk6C6dwFDZrvuKNCy4
Yy0vKQ2z6E8wJ/Z0nAD+8xejfRl9SgXyOektsjg6B1iPZO9DS0zbuM5fYtErPpohxQeEPoP/dJDp
tYWfhWrhr2vJspbH5Okwj/195/s5f7WPbtLgFVKYeut57wsBvuGgVD2hNfyMdfHh9es+cw5+HoWN
JcFERXi5fvVKVLzD9bpaoZlWMNCoy4BdJFgv6Y+Nxa4KZNDeWsFt8Y9H6PvmutbPeiTc9fC6vT5m
3zcFnRGBDsgHvk1nUpFHIJ08ctTl4UN0dJaRhs32sHyPDN3e9KKhtxVBUvHXhQ1wDG9P29mHvhpg
GwMEXBejRfN9WmRQeJWXVtFiIlYtmycyt2h/mrreD+YiaA5xnwboX5v/x92ZLDcObNf2i+BA3wwf
QJAiqYZqq1QThKpUAhJtom++3guQ71W57Ouwp28gBgiSIEWiyTxn77XDvr4yZ74NW8bTEmyLk7de
CnNFq05/P/THswQ0QTUkmEt+PqtEMVvJ4+Jw9glJ7ylOZMOWp21pu+kLYuA/H5GZvTTnbS2zlrq4
2haX9UDREht8/rY4GxOH69dW9NZKKOVNQ36Oq4SyZM1cgFIlNBTkCOvG/1zztclIMDzatritm1rd
PfZOsK3+61nQ3dz585HPxe3dPz/I9tTtvkBiNAfb/c93/NoUiNw6wCnQlWfHmTlBrF/E9t5/fYrP
j/318NfW/xfrquKMOVZF2s1E6AjqhBJ0htjdDEgSrMNWAnBRx/lpKs0pWAQdy0mrb8GFL7tuLDnp
LeVLKugvVp58ySRcUctbrH3ZqOZBi5wLWmn5nanwB0P0t85J6pD+SbojULHcV2g6Aq0yMbGjFiMX
KXlG+UT1OM2ikw29xEx6OHaRZaC4shG7Ca/bd1X3ZFToEakG98R2o8pGX/60jIT69bX6za7wJXUa
NIYBbUGZngkRbYCylBgB1n/TnJgFjMCJc4ULn+3su5GE9ZrxaTB1KdryDoVpCssxGBqZH2TZ/QYo
LDh8xyhI1AFOzCRC2/7upmhkHIjv4ewMYI2b/TxpPwwFuf2wp/DfM9B2RbDYinF00P4UHC5XWZud
EoXvLSfODHMWCG4hXhO3K29RfozzTxwah9TAoDKkyrCPS3pKBIsiTU2OZs2EtKyIgkZ1aXTyTgMt
yU9F3Egb9+92hNQRAd9B36TedrnHqOmFfYOWw7HfLWXX2GsBo5i5tvJSv8/mhwxijJHtrQbzGzVY
JTDXJMrc+Im/4h4xZfYyFD/VfsCGRlLw3OdvRcNYl2zanSHUSz07M8Vsg4TW2SEmfSyZcZhEFMf2
j4U2OGhJrz0CekbUlJvxMTWmNmCWfZiaml/WVopd7ORBQ+n/4LndG7QtQkya+KWdvPScKVkZUDjp
dpLpI3K1Af9NRnJRYYVTQzwOAv2Sxrf7lrKnn3D58/nNYdmriQDOoj1HDtBSqSs3i80AFDbUqbRs
7TB1EWdEdOQUzY2rMdYeXcJND/R9j3jBzQdhuo+uzG9HT2P2HhMt1mnxHekS4HzJE1kI5QSRKXcR
X/lB2N5BGWsZxkV/XYo0eleG9pq/OmiyDBfuCJknEZzgWlNrca9wmhSMrfy62qVVCr2OXEVrUe88
0ajHLO6ak+qk1yodjzsPNuKRRN5bWZv+1LK/ahr9CVPahwGJCgqINjRHetJuvxj7SYe9iAbzotNk
M2OzPrVd91NfB1mu6kxHDCuK6XJaHaogN6hqot4JKOCbjIk6i+TGSscAieVB97L0bELrOtCHfsCm
nc7qXsmxvpRWBgPB+mm11gMdS/W7bIlt4RQVkLSlEi7Rq8E4Lc1BX8bhRlVvBCZkqFfMItGFNjyr
4HJg+FHUTLdVSSG374Aoafc2Oq/LXH6oi3is5tY+c2ZdGQ2c+56c61r1MkyK1bGOJ5MClvK+aNpL
SRYLSHhyybwEXRQU+iImGxKqODlSGWni5dC+R0lu7SLTe7Scur2qz33amtSJq1U1Wbe+6CeTy38+
kloFra+0TgtVLYZ54I8VmfoF7PU21yt/jPrfDHIRRE8GhjFOTgDD25CG5kH0jopzAXsScbioHdLb
OoKQZ8fZjypTuQZ4MOpgg5EVypnPqRmEdtR9dFk2e/Q034powKNpp1lAyFoyqo/SUQCAd9k+cSwv
7GrznKEivSeB0/BTbcz2Tta+jx24xohzFKHVgNlExxzXhNFE8iOG0vESD4a9722iMt2nsSeDy7NL
glR09Z1m3NmaDZ0OhXhbxjww3UQNIh3VWcv+tS+94Qbt1IvRWCOk9rnczwNftP4yDPmHFETWuYDY
rgj5KC2F3RdTTknIKOcpvh0te/WiaaXlP2mJg36hyt77yomDCp7MITWJZIAjVjwWtrv3PG/nalp/
gT7fGoV9INv2YZi1Ei2kbYZj3OVhJ8m19GZjJ1PZhYm2yFBMb3080tCuA28Zn7sY+5XFwHJq80dP
DM/KzFUck0OIxv88K9NdCfWe1Mcu51SDIeVEN8cAMkdlwxlJVVY/xgSvyqgNH65WXmXJoFKUcwbi
Qdj9CBH2KWUut9r6BdHPyfZ5TPrd5BEukZlRqGiFR3wg7CFplPrOY3wEglL8lGPo5lVN/3I4jFnf
MRJuWh/k5JXLpSo/5F5/k5PVERoecHopTNI1S+19hikPde+7adYElVagg6t2+Nm3nRaonuS4QO4m
Eg0t5xDv9B+DU6Pvl5lzRR1KVkPQ2r0J+keEkRpX7BvodGi52F0TBxgks2BREnLrb5Yiup0k/fAE
jxy9tv7VNLJTxWx439B77m3bvtXK5KZRq9KPcRui7nBvqTe7+7TAMRjHHrmmlId9MZO4l2tXXIVr
8gzMfeoII9TT5VsF3B5VUEeTG0X8jiTJlZtIlrgYs3sbo4DfUmM3kultpfnsVplT2+YvcC6IClf0
33oFE50ylFnh0ZzMmVPhi53p5/ZNJumzucA99UR9mkgkgEcwZEemq2D8SrqYcXIHiezGTLTyYEkM
6NrFXZpuh8+l3g80RxevqwKUw9oRHzMo3KhGZ012aJ1Ufp9wXaaA8GAqxrMTcYLMhFTv4Ur0BNmk
BmUe5cGstCXE/oO2V8aE4hQCoZRJnllKpyrxYDp17SUjmVt3xLpDLNdCLS5TpVKs5icrHOeI+IKz
g5mbIVqhMwLt5FgRdH1lNvk+SgMvyrM7Rn5dEDvkCyMm78vk4oi6PVeD+RM6mK/J5lSZUFPoFemk
glMLJO4ntIm69SNNBbXYRb+0ZHrqF75HJSXgOI8aGr/1hFbMQw3m1YxgB/2BJuLJInd9cRaf9JUO
t4nTh7QE452WJjtzKH/m1VjRRW6IZkvBG3otBFXLfYvSgTwz/BU7w8NZNTeFP0kjGAznkLpDGFtV
/Js5B1V8uvEewunyAY45CUGmmCkJy4sqTiTmHcbSyU96Khg+qaoXZrqxl/34wCyXCzVHXaMpnOFQ
QGJB5GA3YxUixPzEZO+x0tvsehRaOOaCKllJK9z0buCcL8FSPFjMOneZOuxI915uZkPea0LVzgoM
Zlkq5zbtPF9rZB+ojp75y1LLe29oqDW7WojyawyAO0wrWv9MSTwBSsjo1mFGqHxHpAtWlLkXRO25
Qgvv7qk2gVgWMOpmsYcL4v3gdFT7iG7rPShDLwT/rd0OTXZuVJw8HldwocUTV9pyCvtc0IEZQ2e2
jGOlzw/SnKeLY6hFqCpaQ6PfBpAjwPuTsdRcmWi49/BR9JjSV1lU57nNPhyIUn7PNWmn9uWvKjXf
hcJYK3d6ZR8ztMIErE53IxaUbHwqGRIe9EraIc6Ioxwxqla0uK8MTg2cED31fkRhnGS1fre41pEm
/s5FYBcyTFICa8iagDlsgPTjNjOThrnXNPrVQIGS3IXKV1RUOTBYdqkgK2/UmvRg2A1KBvxEB2cC
4WiYQacLe1/RueHa8bO3C7lfcs7KQm9dQMzRdYrRjoFW8iHam7TU9gXXV4aR0ZVVSIgnj7S9taeo
QQETj+0euZpEv7Gz6vq1HSic953+YuoM7j3HuC9i65s02h0FvHvNxQte1SUoW+RJu6n1op1aLaTe
K0MwFYbiq3zjc6KgDo5iSM+yv8qn89ADlbTAwobm9NDboxooFbJoBxJBn6SBWeiXjkZn0KnTL6t0
592ABS/Ie1YpkQJ3qllewFIzL4jIvDGwppoRzMBRaX/0MZ05TS7dzpEqQxj6YkKHPTclQTlztUGk
+TQXDV4QUbwbpaPtisIhSldzscQJhXSLWqds91tPAKrVJNvvAGCexOxdVY1t7RqHkm+WVPJKi1Ab
pjiyw9xLQ2Y5xEX0BLkZxU1u8855ZcFebFOuDcadikKfUVcWSuzKGDpp7Kei/9Fz7g8MDK+HJLNf
G1yvnPDcMKpMh4OpfyN44AlD9b1ZU1WvF2oMWpME0RI2rSbQa09vc1nw3+net6FIBeVyFbBWTYgb
/XYfxnjBnj2GFNLOjgsrkxYTJX0KQGAcjlmjrP+l7sdWehfJgzOoByQXqETOgxA/LeGsTgwDzqv+
MqbjR7NwVbIma2/Hw29zXm6LbP0BbXnkN2PaRo57XjTznpiwZ7fm+oFm4lu2aAfpDL/7YnomQetY
oTRhWP8WIaI4xh6D5dKzH9S2vEmU6SlLI98moOdEdMShJM5gVy57Ul8gBAEt86vJFLvBmG6qeDxV
UVRTBHrTl6jwSe3zwkViMxUxjWZoSK1PnUy77lVd0qKsp3NHGnp6WHN8s9JPluJZzSK+Jyww/GTo
v/L5jrkLlSDygjvGpJyFPco1ate/LKVR3TJL0TN41+3CV4Ybd/TLxoTR2v2ib/uR9PB+24XCY6yz
a9vmM2eJ95rm2V4WxgH9FoagKgFr63HWjix3x/U5vh6UgYto7EKC4ouOO1oLnjWEZFW92LE67Hep
ErsPHD2jJTNmKVHjzzjyi1y8I6FcfKewXqs5QEiPPQgrws4TP53GoujHPtk6CilHtKt9MTjURxax
UzSKiVi4P5KlzjAHzleJmH9qZacH9ZAe8SPzAdShvNISiJZNGWS18r2PJ6CijnPLGOGb0RmPDd5S
o1TuXTxpXsqvVKRoCYGU/zK85VB3XJ+YyNe9MQVCJM+xE2m+rLy9EWfuKSH9ybeVhBlyEl8Au2uH
pEgY9yWkEvakg4eDh/5LdKRBtJzVZk1HNOZSKfVmX9MZvffE9eKz4RJpqh2sOAvLbEzvJplr3VfB
5vuCPLvrjAqDsODi5874ZtTtq9sruO5schRlmxDxlb7M2huWAOBZUGC61kK4Tb7AvjOxymntrUa2
Va7QKJnsG91wLGIauCqbPY4OE+tVo56pPmUrkSO/ylu1vh3yKTD7/lnMVnTTjKcceB0BRvrPqke4
lfVDv1eYxrM0PswSSwmpq+GQZR9eQ39aqfGfOmW8b40kDhMnZ6xpjDP/Ef7GotOoJM4OQcbYmnrr
YaqU5x6XR0LV29aeYW3iCHMxelvPjmNzlTMw1pEMchXlzBbpE/lOzxnAiXn/Jk9FQPPrmEjn1pIq
JM0q1q5LzJwObkpGmyYjB0ALUyVFoOGaVdTOweOJ81+hKYgKjNNDevESuUN49RMWcHOY+QiBRLjM
0MJPDLcK0bhFxOswRFJRhjF2j2ir4QOsOSD5lyZ1+tb3Da4gVdunaM+DOLYYfttAZKR7EZ1KxPiY
73ovhui1eM9Z23x0RfWxakqsQtwNZaX5zFQifuO2Fi/J6Lk7Xbg4J3NG58p3QyQe+HprvnHELzMv
LlaxWMd6wV5WMO4cFmMGl2/cqK3y3M4aXWK7LHdDpPraSxH1wcRUgJPxUu60LvmFvFTs6+xqYnYf
dIV84qJ5Y8Aud2J2T0gd6++krXKucYD2bOd8gUOtN4yj2VvUhOwqR+ghMXKMzbwHY9ReyWzz9h7y
F8M+SlCM4Licx4QCNArcm8xCYpBHNAfj5EI9bvShwF6c1eaHzKJuxyd7xlg0LA/TJO5jAWyqk7dd
S8BOc2tl+mvFvxANceDUv2TCZGNULq21sHsp15OQ6G0WZ79OTJe+8jlwGdDG2p2RxW96BAtB7zWA
Zv2hT+uPNHEa32SWMBSdu7eUZ6juV9JSb4Ye+WAjhsGvIv5dq7Z/mMtwr/NrQR0PiS9VE/PRXZan
2pwArL3SVDByBojMSiG9DsW+K9hjGrOsiE5odh0OKaE2PxbH+WEXNSUEDRVc8dG33g+j73+W5c81
hRMRpHqNMP+ZNtJ9jRCvsMsPuPOHfJGgcLNHKHBP5WAsgMrIztBK56fH/nxos/4VwHKLY5JTUlrP
mW901Ru+92PTOI8lcDYXXWumTkdzLne5Lh8tKz03rfrN0drH0Sn2yUSruHKje3daqCwPzQdi2nsv
fhnN/k5vleukS4+9mv9CvBu/Ng62GKXfIxlxAjVOzH0DSyzAMyd3ulZ/U8RFLuI1I6KpiG8BxSBl
klLj63FvSBr1kefdRRqCBcW4cQbrw9JIlySXhGKVbtwOw2oTljZVJEbaCTxPR5yi7pthtldJ/L2Z
gEwU6N+UiKmgo6JAEw+L+NTW//+qw9M80/qfZHj/rxFLVf4nFd7nS/5DhIfG7d/U1YMEwNDEQmX+
IcLTzH/DBWkTNUVaKjo1tOp/ivAwLLkqCjzoNR6esX+I8LR/M3TXVRk6uxphOv8nDZ5mG/w3f1B7
LZX8NBALnksRCv2H+XcIZoF3uZ0ye7yGTUBFq+6W03YzTdly0lb1hL5MVVAyeyS+Um1O0SoOiVSa
WZ9L612x5N/KDjXv2IHIodRPMkfkzbSs1iUYHUVbJKduEzyszdFtabsZ17v9euNs8ohtpVJnPbPb
5KiS5rOPq/kpqQZKLd6qfaBeEzffVX1ZYc/RPl2lEF83GuFmSMjXlaR3sziYxTcuv07Yr+2sZv0I
idNRG7VjhVtOQZRaNEXfmWvNdrvRAYIziV074+bXop57vyCdtGHcllwUt4eHYUFKty0SUzqvoqR0
3qVD3/i2ntbq5zfmIje/Akcfpq490Mtbv8XPh8e6OLe0hfGir404a+3kdTZtxK+7OZiX3C+VJIUD
QcR3h3xmySw12BYRlyEr2ha3G8XTupM71QThRCV14aWimVit//nXjWav/z6S41VPsX7ziJS4EhWS
eHkNIUGCweEEBV+qIXRdzsBWbFOi21ZvT/h6FpSEF2tcafUoSPdzXT/MMzuGURYt3UqWtH8uid5o
1OCvh1UxRfSpjbTYKxMzShelSdaRMOhvT9zu68P6Rf7x0NfW/9hmaaxfLfTi2ofToTH2+U/vLj8f
/ufKbRuf77Qtfn3O7YWFPMiZfY1miH4aclf7XAL4olP2zBFcb4vbw9tNveQ/XFONwq9V21KxbmBb
smqFXPYq/XzG1/qvF1iI30+VPBRr55YhLN98G69t9c/lbfXXjbPuK5+Pbyv/2/t/bGpbFPWYYsqD
Z72+x/aSbelzO39v4o/3/S+LqfduFGNFdfCfH/bvLUEJtWnvYkb/49X//Tv9797560P/8X//se2v
x7el7eaPh/9Y3B4SmD98EwSEA5Ik0F0O/6/de1v6l+s+j4u/HxZEM179tVKpOJi2Q2d2yGIO/noH
WjmNGioLfAnfJO0BxUrEoP8fr/l69l+b3R6wl3vkrxYx4uwKmyBjW9JW8cHX3b/WVWB80YOsL/kv
i9tTt4e2pe1m29C2ya+71ia22+4X2+a2RWskjJrB0//07tsTt5vtbeAsPin9mO+3VXpGwMH3bZHc
kEEN05ZygAogY1OybBoWPPHMT77EL5+6l1w3F8TJ60Pbs7a1nRiZHzgLHae2Tknc61YQ7vbQQq7B
8rgtogYsKqbyq65m24zOTJpiqkZEyyad+dzWKjFhZNfQ/lppO8z/NSKi0X9Ie/opGvOVmF3EghqG
G2okwdT0PzMsPEHTTVM45O8zRSsCJJKwULCpkJSuB6MrzjIHPwyWD1jaikI/GU78y1gG2iBcgnya
dEUQNbUT/vEpP/+Nmf6RP4smCTcF4bCex7+khf9y3Zfm8PMp65Vhe+2/vPsph/pr0/+LzSCs7un5
uVfblr3tYru90+fitnbbDMaUf8gi/+UnYdB/StKZoIVNnPX5aVrUPHKt125Xsk2mtSknt6Vu/c++
1v39nK+Hv57ztY6SGMqUr/v/3WYZynP93F79tYn/29tsm/16l6/NbOu8FOMNBgmkg4wXpvXSpa9X
021pW7fd5Qp+0cgv2n+tHxD4cy1cX/a5uD2UbtfV7TV/bXG7W2xXyO3hz2duL1rWt92WPh//uv+5
zQRJ3awQQL5oxJA4lQJVWFpnTf0BtqEAT1ZALlbpOxRz7E/9OB1adTQgBWk4l+mnVW6m7pbIoBhB
ZTBIExxkg70QKOOJgOszHd3EYS5qZd6hKQpSock4Gjrt4ElwFlnm/jBM4LJSnLL2h624Ry2TxXF0
afZUkU4InvNAYM4MNAmxptLWv9KFFNGBEUYojFvXjpdLXEeHVk4EiTdExeSiflIdxTwQ9vo9F8qv
zeU6a4g6qsW6xbULQ1FfAorarVcioBCeF1qjE1hZcjCx4PeEsPoDrHJUwnPY1smvLCJIZR7tK6Ol
MmfBa0zMbF9I4g8JtR33pWNeyay+RIr4yMox8plxUPq27WtcrtThyaICQwOhN3drCptZeRaMyHcu
LpRcV78VBmTEQshrdW7DirE7hBnnkVi49Ghh3E8aI6ir2gsLjw6c2c1ZMIziwdYWBdxGnvlv1EWK
XdJXCb8kpRWzEum1GJfvVS7enG4xQm18VdvHPpaX2rSCuAaeRnNEOut5zgJx2Rg9Fc6B0aRQ6QKA
cvb7KLV8Z6Fsfm/a+VWNsP+k66hYmD+XAXmMP3AhjL7bxdTYqmjlAhn3uvGeD56BaCcZnnMHGA5V
3weU5Eg86ldrLa73LkXY+T4uYmJ9YZ/I6UMWWnlS6ibyLVn3/BYSP3xHXm6ezIsflYk4djOPZnMD
jDA7jR0n1Vo1yr3Zol7ovTZ0C72n7OH9SjUaHzoyiGsS3XaeXcc7y6vEMXH01yG5jxpEoVKIPqjN
xt1J2SG3Ug9mbDmhQQWnZOxvCbnvBf+WvYzHicS3EunV3dBT+Om/u48kwg0HR8xUZ1rlt5JcRTVe
0zxRXypKKoeGim1Omk7QLmT+5R2doX1s0Q2HCe0FnYVwQhv6YJAUc82SgmvnjjVwYcAOZd4e6zSn
UZ2KZFe7DTYMlJSKEA5S7BhwQlFfGV73Gmf9hyyJEzDqrodkfzeo2HpXDdqdBVGwCobMi26l0dln
l7zk2cup7Ml3xY4jivX5Pi9I0K4rlfjiXsMlJD/K2rwgJtf2UrI7hEmDMNFchDx4EAfSAXlao+eB
3WLutRIckUYhvV0RCbFriRjhi2NmA/NOIxNp4OBZtAe5jC29KZvtRJjp0/G1W6Z7u7ObsKUl4vd6
DwKHV8wySbCbzDclnFGQHvLVRdAhtOXcOQ7kL/VbmxUNYhRqfml63zPa92Wbu2ebGKRd5BaQZvqC
urJ5qqtZO+tpGgX8P4BWYu3XZIGtiUbcZRae/ctU2sd5opbV5J6KFs4Ipinv7xFKzXQIC/g6XZUE
oNeKywyqx1+JQ2TFuM8Ic7iGk28fyD7q9o4Ra4faMp9QltbXNOsfGyNxr5aFOauA1Dg3ckajh5Gm
ZwhdZ3F7o7qnIkmsw2Tkl2lk+jfQ/QyrynpOlB5C/zJfDWNWHSeEeENPnm0XN+Q1ud1+SYc3gLdA
2uFT+y0HPtqbBoQ9QptOb0KLEJDeivE9ZKu0sJfP6P3p4nSGeR1R5Q+8+QeBJr5tEB5hOoDhiFzk
7NawATE0FmGetDLMeq+554y98Wg1i9+jaJ/pVWJGoiSc9Pk38HGBMVI6lHyyHSWnm3r0TGSEXb0W
OzHgYaWi/Td97zpK0VY6Xkl+XF8fkt/LEP0mIeSG4uWVnU6PUVnjicYh7nYe9bLa2UvU97tOoYE4
IVWknchOEVWNryoweDvDeByA2+wW4RHu6pY0TKb5MqYt2TtCwbHKSTdJ8ozqIq1uWa3JVY7cd5He
0yVdDjGJgHU93UaG/b1A7B9gUKLnTamwIlF+N5f6Q+3IF44+tABNT3I88N5dzr3Oi/bVaDIfzQRZ
gkt8TvUaIV67dh7KtecZPwsO00NvvGmVRu5vN9WBVjtYc4HIQWPLds6Q4JgDiYJNhT6fYl9nsfak
9SjLO2+4Vq0fHmXfg9RRZXVmj0A/d2kHFo9GVCx+3GRxoJRZjY4yP9heZz3mMhgGVz/3hGvXyhnG
hc+RhvAMggsyI+IeZwnAAnwBniTwnY7rhrF9T+KZthOSY3KMcBSC1tOPk3Vx++62nrJmVzvse4hu
XIyK2THrvkGbgkhMITPidNd12Q8mCBVyNGx1nedhFVzhGHj6dmZmYBUDwIvk3Dw2KigrfUbIQbzO
nJopvFoLUSM0l2WezbOooIJx4O362EH5VgOrNAX49eUAdwVV0NBPAS68wzxEL4uNRMCcvBeiAWg+
otr3c6gC3Ry9Nb11HnQK+GNWUN/K7N9Fkys0lamWcqSUVxEzAT+W+mM5Cc0nXaMBv33WbSrzZk2S
Vzd52r5LViOAhoBCsfXX2u21wGvw59NtrgHEq+7V7CiSKXz1SkWtgI/KiKi3xV6x7OcJiKetFc/l
Mpl48Ets1PzCTosyLvGW69o1O2br7VO59oN6A3CDZ4AQc6sxHGYr82tNREHrlq6/jDEi9PSueVA7
fbqFT7R3UqxgFceGk0XjnhNJt+uGt6Ensigyp52wI7g3eczlRrfYodUT1q8ybKhXjJmYr0QPGLRN
xUtUpPlpSZVbp0f/MsD8pnV/Ul2akzhakRiSCox36rZa6XwrWocsqOto/aalNqA3hLI3S858Iz19
2Y1huYZZ4nZ6l5ogPcpkoNAK9Ludala7pqIR7SqeQqlc0kson1wKRD3n45Mde/uk1cabMl3zqCy9
p8FZ3vaJaoexIXU6VBXIruEZmjCdga67eEbd+EjygrzT5Z1l6y86TbgqOkw20AXbQGNKely761W/
qLPHPtOueRI/m3EPZCBHxhJfC31AVMZbqam7L9UMYaWFy3eI6mtNTx7MKQcLlHbkdSfv2fRijwQ+
6NNHPipzUDsK/WrUTi0ajcAwMzxHJrLBwm6bYPowZk4gak0MGdAfWiSJExhqchsNrhIkrqL5tYPl
p4S37velgtwIAPSxZgitNtW1lEuJU4fKPfKz3MHxCgKXznreIzG+dnjHYOmbNBBa3u7M2lCPtTPt
lwrnKOe4sNBgANllSprM8Kt31tgGLaMPyheX5IASe6Vh5NOf68S2qfPa51pelfksAMeou7g9wm7X
zp23lIznkTchv5J6pmBGkwZ2Shno5o8RgO9dq62nTogOB3uadjAHf5WQq2M7CfjGo90Su0943STT
ukPVygNgCUgPXvGAOgC2SClvYkN90Meix11ZPlp9/x63A6hvqfrSSb7nGKNwqiY62at1qAq9vyIG
NlzqiVNzkiZnyHfASk4zLnJ6ZNp3/Kqez8nQDtNMXnMdZLhlu3zdMg36CkQv/FBfmomE8I5mta6x
HlmtpIAwQshXfwzdTMsUjbhBf1IzqofCcwVRFEW0K7EV9sSC7FR91YdGWMl6kS6hOuh3qd1gEeVi
TLLnsSc76Eamw60l3htXv21G3f6GtCTIxUkqjLenjFr3kv6GTVUF3YB8yAQQHbrWwj4KtEFxkGG7
CEgYoin+6EYJKjitBzKmcfAJcrQEJr3pXtPHKkgj/VaRbKPqGirdUWX7qWKTu5FGYaflVBpGBIM9
kSyi6+ODg/tjjGdwDIm6L+P8G0qF+FA2Cx4N5j869YrnjsRl3cRAX7ODeVpv7fKRcsfULThOk7d+
Fk/IIG0Ia+OH3mnXjjdoYPOHDzt+phyf7cd2/hiLyYC6Rhs6U+Q6sJyMcNQQwqUVwXb2LtV07yom
Y0RpAZB0qPC9Xo0PrnJTeONPD9XVDZUjuHKGedKm9qbNBOLvJT7GVIVhuZRvVtXO6HcWi/7p0U6i
5eB4/W8JLAS6QJio4hdA1savsXqhKhHou8b+mOTde1NE3r6eprMLw1yQ47jTbC4K0vF+reL5Ku0B
1Hs3Fvx8E+yP6+Udxtf43oWdUunR1ai5z2Y7oFJkkuwbDnq5qOZX7Z8RnbGxCJico2a3g9pec5YW
QY3ZyW3SEM3zC1RTuA/jNbkY/lyBoJnd0pfw7m9RTKNS6bTkakBQcGiI0hGKdt90mXJRUyuiNVjn
F3IpTcWDQrWtGnFTNhO5r5/rNAed64J26vj1qliPEqgAExlm65a2B2h1v3VYgXZ1h8IwWR7b+hEi
zXgZtfHQOQ3c2nKEKwoOgGzmNOWDxM+KBINJ0345pXXvhNBXkZOIs2VyVFEiuB3gD9x3682cR/co
Gt1VPufgB79sN5QjkWkCEt7rlfMf60p7rslQSDjk/7muX2GMOsbeQ+0i1HWt6A6cdHTXszNKp75w
UOic8rtmPxW6fkF/o18ozWJBXY0T213igoxL2jjiDlPK56qv9a1tfhMMf0/bKlep9UsOhmJXjG0V
buu2G0OP9GMbWzHXK57yxwOgyOG+/rHGwoGGZLcqj9sbb0+NEuTvXmeATsbBua3aHhT4z8+WPT9u
q9DbiVvHIcAhTtJ7aoWVk80XnDbifqwn6EF1hMYPScKc5tfTZAFdWm/cheOq6mwQLf9cl89DSRg0
2PtMVVLFl5Rdrg2lP2VWZl3EerM9uRc27ZwIhw2AlaBEfM2PmscEEVvSPXzeb6ql3jdVbgZyezyR
ls7IaLqkrXu3eJxDiD4ZOXZ68+J5mXJnAT9a7xhMbz5vmFq99mmynGYz5x3ylY04lZB6v543ZYN3
lS8qvtr1tY5a2ee4EJdCFv2tJEzsc49apIiDf+fuTJYbR9Ym+yptvcdvgRlY9IbzIJKalakNTMrM
wjwHxqfvE1Ddzqr62+613vaGJlEkRYIkgPjc/fgIRcLPckrxOPt6sDQvfDASeh+CEPug+swtFzCM
jVXgFdVh+XW5re5h0bdrsiLLvZbrjMnINnhvLhhHRxqRQ/8+wwhwH6Y8YdPs3nGw+PfL9Yab9zcH
qnKQeILXoW4WdNOxco2IumTuySoQu61uMrbh81dOsTxooe/ACyzdezjp9VaPYI6o0sj75Q+6TNqj
qAAVLL8uf4Bhb11rSmzNJJUaJ/6R3LW5ieU3njhz621wwDzmctuort2Vj72LjHKd7LwJP/GsBdED
gEKs9xbRK9MNsE+5tIfsTJ/pW1vXMQAPLizZyiMzJUxv4yi+kGX/v4r/Nljgfyf+rz+y+I+yKeK/
6f9f9/qX/o/ITxgKCo/vWKZtWyj5/4LwGAB64LoDfXV0y1A4nX/p/5bxX0L3FBlHEO80DQEK6F/6
v/Ff0GqxBeANgLTogTT+f4Hw/APBI3hauqEDKcPQbHLUVvaAv1RiMt4rmZp147UYTH+rl8TVVRt2
L6pxH1acTZfWWBw7K/Y2dcynh46FZqVLZjtx0D31QZk/57hX0FBonYOnEJjFNXaYP0WMwlQLnfC1
U2BN77HmwdNrsv44+tYBQ8vLAGzhViTTePOl5+z+8kb8SRv6HwWTmTIuZPu//qeNr+Jvvga1vYVv
QAS0hOUZjmLn/eWFWcVUpX7U9dfQMPP94CdrQ1o/Zquhj1QCayhdN9roeQdiptGCdde1HowSbOJV
ZP2S0Vyd/bG/lU41XgxdMbM6Te48o3cuDSU5Ymg6UgGRtfatIT2wg6FSxAuyS+AFP5knxAcxFo+l
2+nPbk4GSzdarGFJRf0iu5u9Q2cBo6Lh3ADehV0nt1pRD8ewJzppdgMpPNniJ3P5Ck8TxSFAC4Oz
GQ3MiOmDa1X5TDdS/O67VnSmP77QwBxStPLkzJV5KKwJSg/S8X/Ypg6f1f+2TYHo0u9MKanAMfKP
bRq7UB98GsXDGeho30Xxzu+tbsuqNXymUXZtV8Sil2Y45irxvqiSd1kOPz2LWpjYr0mRAIqmZUjc
esoFDsRKu23hMGOoE7ruG/spwQb3iL+DsY9jvPg+E+8msCkskj06vMNwsOqLcziKbQhmiM5FWAgA
d4fntOQUN3KSpzGLoP5kachpeYQ1yjXy8mqN8OJwZ+OkN3CgaaWX3Xob73nXS3KxnBatJmPQn02X
benP917k5K8TU4ceV8pG2lV0SfXyNvXdya04uY6nWR4iw35MY28+JJHMXw2mIHZX35lm9hTnznD6
fdEr9sM0YaL8959x/b9/eV3LFCC0XIfvsPlPJqw7wfnUqozsmf3JmgFSPvWDbLoEzlSE75Rz//jc
W7ZzGYHe7lPUQieARWdEZ8m5O3qSfe2kJe5iVv5mpO19STalFq///nlCDPvbx8bF7IsGZ1ILLtSF
+lj95atoizEEAhMWV2Fo7SlJ7QtoB3trR0OsBpz+f/h3hsKG/S4it4X6f74AhktpBJmxBZv5l/9X
8fmf6yYqrxtqdqKbpv+qZYphVjPsrd7o1nWSaYH+M/tPNV+oFavojeN35dkXchV2lnh0H1mch6+S
EMgRvYrdmfvJSe2KlKP2WkYka6FyVfsyUEQYyFOXcs4bxEiWL60InP9A1132VX9/QXzXDBuzsuU4
6mjy9w3oujhTyZrEV9sy313il2cXjN5qxN7P7iqsSf6mYusCWdy24BuAWgUZMC8gpIlTP8axEW56
EbHc407mxN6wrfT75SK1/F/Yud2jGfMVnPSZlgHBlHKc8Uy3EVyljmFDr/Pq3GIedkOHDB7UA6Qc
pJAFDjErOISIa2tHb112BVFcswgA2+ijd+MZP016ENGQ0LlwJjOv2+Rkq1SvTN8DaoZvT/GmnY4X
vLtrXfqCyDEgfRoeMdnQ8SlbZiJaQyArwM0N4jzW7zyGQihO6XwInaw9B2UxsGgnzv3vP7f2f/8g
0TrM4RGirmGpPpa/b3fhQFhHdtIgX60lrEWGr/bw4NnNt0HxRKI+QcWncGpjRNPPVPeSXybWI847
h486dXWyyJZzizRaJdNBoynbcIPHhHAklWnctm/Xo6lNP0GtXpmAHikeTd6T0iOj7U3RDe1ruq+z
HEO0TZy2LxzrwyLdv/KrR2CrLLpBz22nfsZxXk/3SQXja05nIN6Wrx3DQn8ajJTEgVFbB5jw/Xqu
yaZRW1TvwApYIJCcraYVw2GkD4RcRpFdQ5u2taD53sMPuKm08qvlPjRGO755rS1x1v4HUCZ8e/XR
/dtH27QgFrsOsVM47VgR/76JncbDvxtJkGLoQetaz/SzzxD1LNqR8/4w1vHoOt5h+cNyMXpBAPJD
3aahr6fe/b6PHmg/KpIsf7nqLzexXfqdKIjnjr8frW9Bg5B2ALu2PO7y5yBL+Bd/uSU4AW2NcGBh
vIZdu9xdG5r8qBmU1v6+4/KHr3+5PMEIz/HOt6zXr+vM5Rn8/ueTn/JmBG4njlQxbv6vr+n3rf98
XP1nHnqc8qsttdxj+ekvT1b94es5LX/5+qddld+AFOlNT825graW6mbLDQKkTO1ryy9/WS6mZfMv
P1p8ZdP6GnGMJ5eCDz5gIKOZwTlWExp7E6t5Ta8mN0CBzW2ipjmy77r1wHnsa2/Pf8wqVj3Jl0kb
/uhLCGhdat4l1vyHGKWz6RkXScZGmZofRen4WeXC3hDgTdAOPDXIOne+qF6Czr0mJHGhODghonPx
ZsScriIgXnA6ohzo4Z5GizMHfOZZarKVFNqWVbpJ0JSpV7XMv2pOE1JGYoaajU3jw6BmZSHSQpwR
thmcjqKgmKCYDDT46tYqxOC9M1R80xO0IRbsRjs1kYs9l6AvMzo1qwNiZW7zGNCWC3qAaV7LWM+J
f6J9Xns17YsZ+/G2Mc1nEIgl7taF/rRNE6CuQhYVfnSAXYQF9/kySVQzRYPhYqSmjKHT7/j6vls4
DHPAw/aE/Br3UASWCaWaVSYMLSlvYc6i5pikvNeVmmymasSpZp2tmnr6jD/nZQ5qnlLTvYYhSW1N
EpaCvMlw0YdvruTVojHuKA/GR1mm31LCDZGauOrZ+DOxqyfDarpN6RiPSdhc/BoCNK6rx1nNbSsG
uNSWRntQNVoRPAd+FWwYeK1LRr4Fo19qgzeNmgUzdyQBqObDpvWOy2MdqLmxnCoG3yZhBjUe15xi
72E8PZd08hr6hp1KfGyqg8YwulFTaY7Y51TNqRl6M7FmdG2rGXbPMHtOxh9xnT3mbqFdsF5vJzX3
Bj2zw+krjmRD24028gFDixjWgbzLO1JARW8fx4gBGV6yuAnlQU+AZrYRCq097R3kpGNXJ1i60oIt
LWfiReD/sAtQETd3CWc3Obvi1H3R1Ux/NsJiBRQhz0iqakYLBm1mpOeZglhrbxyx+pPEUzLBjF7g
ohtk46tlJz+hMuxod+23tpU8FkRO73Bwn0olPZSIXbsaNSJBlTDd6C5jrrbW4kfJcZ5ePTI56Bg9
TAgla8QWYRqdUmxMjodAY16f2dQ1RfVtqBjcRJiUq7a/bxa5hJXejH4SKSGlKx0klaa6akpkKZXc
EivhxUWB6ZUU46PJ9GgzJhoNPS0hMj6yTacEHKmknGks7JW02LUmc/ZztnpvZSjpZ5TrWUlBlRKF
atShLsc1ZA3iLjQpKlQCkkBJspWkhCmecomIdrnUCyFETrsicT97Lbyxw8pOdMS8TjSps7Kr8NUa
5mmixXNL+O9ETRaClpK2YodRUIltxO2SbRR8wD6RG5OTDUK53o7VujyJqdphA5qu/bObZDdziLaC
HSJ+nSJYz9T3rFqPSCSgx2vXWkTIlRSXoMnVsOB3+qzDRYe9N7p8lUfmSjPnl8z1yhdOtnZJ4r8M
cDDp2yvvdNHmR2nU3/kMkU0uPO9gpjmOnhwsTD3MwJJr+7vmsf3oHSH6WaWGMuMEpFEzHInpHQzx
ZgtRWifnYdF+5ivXRFEcekG5n6HVVIf73q+hrZn6222B9cM9sxz6xLC8LtWWjm3oa5YHAD1GWZic
8I1u1T1LsXFNAtZfW4BRUFJHJalCkMeujcpKFpiFkhJeqVEnYcSqaFaibIY62yuZtkWvTdBtkZti
3gCkXEeJupWSdwMl9M4ovmB+8EahAac9Fg82ZKvE4Uy+RWjFjMa9VaPk40YJyT6K8mTfl4vArKTm
ZBGdlfwcOQ9yNsA3KGFaolA3SqoG/4D6lxHIyoS5t/RuBfxNO/c3Wj2Nc16tXSV7x+jfIfvDdaQk
cUuJ4wYqeaHkcrreMfWgoAdKStft9w5l3VASe1qYzzaGIDfgHZ5R4b1FjlfCPE6UJ0NJ9aMS7Ukm
jrve/OAL1u+zLn5J2XGuJyX1p2j+EWfVszIBVAN2ACSefa7cAsooMCnLQKPMA41yEaTiEQ/C/F1F
kXAmgxhTlgMN70GDBwGBYlvhSeiUOcHFpVAru0KnjAvUZ6GtKDODhathVPYGCmUmRihYHgTeh0GZ
IDrcELqyRcTKIAGoB98XnolOmSdqZaOAVO7uUOgpucViwWDiHpHiKcF7QXf9ReDF6Ir0F6A/UAj9
eLDnOV/r+DYIZhQrXVk5YgtTEpwgQp5jd6mV4cNS1o8QA7S0izdHmUJmZQ/p8Yk4+EXayK7hAOHv
a3bsYOLKtH4MsX+ggUD/ZuA33vrCGs596GvXoi3FernFcrH8ms6qe92JxnNgzyiy6m7q/job5ocX
8r/7edYe5QiLHvOfuw/TkDCcFH8sj9EO0wVyZPdW11a0s3KBCI6Gcpu0rEBH5TEK7wGMjvyEGBNv
SpjsVzgD7V3WmYB8/Ub73ufNdnksd86nlVv43oOhjSWtEVm+77DKn5OoIG7tZh8YApqfBu2tQN7k
N83Si61naCUdNf5wAQA6bigbyd8xXO2Wm7LpM1TdkPFI1E+s3ob0GM0z5ZmAA9F91aP1l2RqM7ie
tMNlQogbsHWSICAsdxjGKDCo/G+2uqXo0ktP18C3qRPtdiRkdjd00r6EKYeMysLsM4cZSpxT/xxd
YKtTV8Ny75vzyKp5OwWM5Pte1x8E8NDVcjNhkSCrrE/gDGJt0qF9o4FIP9mtrHeDaOJX1/Bel1va
s3VN8sh460Jv3MbuaJ2xQ4dX1RNpkZr0e+0dTQhCgN389EIQYsIxkye/gUBsTJNxcNF2SLcb+mp5
LRZtaNR/tp9jidGqmb3o1rmlf3KgLu560UhW8N7zsoH0rL7ncFW/ZXZrbvkeDOc6rQk+glak2tJo
PkpV+Ki2UOVgiAFWZD9WALkOsM36Q9HF9WNmSt5ZdROfs11KBoIPzaYw0tM16+rDXjxrWqZta6+0
XwM/elpuGna0sCRqbFCDnWkquzznfO6ujQn4K4cb8yEz/88N6WmkxOeif9SDuT14RD8P+iDFY1D2
RG3VPx6wRlWdhyMg5DHsNnc2nT5Vd6jw1lVOIw2uIi9/DNabNmfGRx9EYlP3jbgrs1JeDaaDXzcA
wUFbdfaZIPpuNK2hAVnTouvEc1wHk1n88EvWl4P+mTuEdi1rKC+TNZiXvtSV3Y5/ka/Hng+ccPRk
k3lyvgSO214GYBIbOqncTw8Py/JUmo7pqnT9iwcE/6JXdAvmgH43LlLUXdAflltxymevJf/rWo6a
SW0kNxB+4n1M2uPyfJwAZGIxxeKKrV7e+S18Okp62o++Z+63PKEIsHZZYl2cKh2WV+36GxBb3rvL
m7XcgjkEqDkvr2/sPO1zNBnJVpaTfG8BpC3/xfaHfM2iU79lLKcxOLgVQnEffI/4VC6P0TYhWWgT
Jkzo2fmZ9H8P00Prv4PW4aZsGIgM/srwA/xLoQk8PhPGVmlc3+no2y3/JcAbryjyhzjRYtYG9Xzq
Y1qO+DBN35IR77F6HEmHKxYQJ32wp6Y+0eCc7BxHS771YUFjOe8RFmvqfJJmfGgNLaROBFHOTvh6
cXpA5xW3SEMcnjFfiQcAKxYV9GKk6MFZd4aL0qyHa3ucx4/YA7hviyk+13ZpPNq1+DFo6fjBl0cw
D3CCmxdxtg+cBsCfugNtT3fMJe2XzDCDAzFGuQsiY3jX2/NyR8NOxq1krnHieJ5tcbW0O8crXpY/
VqUXMUCtnOtgexIeEhTC5VGTdH4cgGY+U1Lr4F0G0VPiRPqgd8JgX/gB8iXfdSKivSgTNXiI8ro8
fQFnbs1Yy7xQlTre9CzGeqyeZt+P7xQypU9da5qnuKRCb7m+IFKdtXL4Xk1QBuYikYdhhFoxY8Re
nmJpTiGK66TfJRTT39MgJ78eEXZ9zLle5j3ECUCvfmJfvTykQ22qkXXRN2/EnF5ozbwXvpN+E7G1
WR6yH6NpA5SCRbtoggc5EfnwHRZpmtf6qIC6pEio1ukui827WQ4aYBte+1hFR8Y882tZ2KzPdJrd
ktGfv1eCU3tik/fIHJ3CqAHeqhrjhLyaP3Xg7r+elcEHLYjL4SZi26I6G11g+UMbzdc0dIuXfobH
If2UNe7YpR9SrJZn282Dva3b2MYPUWIdMQJmxEb5+LV12q5YN2HVsi8PAAJEbfT1qI3evcBZCJ5c
fchOOFWHrzcw085E0Pt3D2l3Z8JZRBwpnReviVme8iI1XYPUqj5iIMaC2/KxmzyWhkayF0b0Y+w5
dId6Op58C8OqybFdBp67oqS4W8kuq450zb5rOizf3LTrS0mROjkks987EA0u0ErtnedOM3vCnqNq
9whjsTwmLrz0QbBY1S19PwhV5OfjDeTMz7slcn6cZGNdSuzhwqt8hO8Of+/86UyYJIzYmrfm4Ngg
gwdr44/OtEF+eXc9ED6wVnRWdl75UoJNiZNhBKdZm6ex9w5NwRowdiXl7Car6tDq8PTFCG+z0T/B
XXlnjEGvume/duBP1obR94fOkQZUOr6jICfoVOyb7jTLtD4HmE6/LsIcsrXLPEm9aURpvZhsyvLj
aANlhTV1bsY62nsKpfr7+n/ebrnxcmGqpO3Xr50V0eg4n5e7LQ+wXD8v+Zflx99Xshv31xg1rFVn
JQqzoEj+aR8Sbqvcda+BF5q9drrwWOV6dLRs26cF7QN0HcEyp/VQk7g4PfkaR99g8PicENPx0KhE
bNtZ1QkbAID+TnCuW5GQn2iDO+lBO5wGGbNxBdW7Hn4fj01EOzrpBTEdl0hs2eDRmSkp2vYwQzgI
UEfj9TfX6pyvG/QT7SFLhDZXEduvRO0ZIGR8MEfjKc0GUvhRC1f+V6lpvCCSdwT71MXk13gjwCGi
xhg7f4CY1yl6ct1/i9sQh0vMAiAgzOlCxrDs+pa75p2LPXu/bB6+Ze3WSHEQlCkxBUdjwZDU/cvy
4piOguemplVU7DmGcj5J6zOVPKrGSoXoSPxCETmP3cpnkUTjuk25gxwatpUuFPYM/1Wsl9puuW75
a9Fyiu6YYLW6Kd0UkI7ANRAiKNwNJwphJc318sQiMwFdULGKK7OcV4wHFJ+Fs+d07BkyAiyEVruP
ACkqejZ02hh/H0tLKk63S5zW80jzVhMc+TLkwAvQvF8HThecgPkQEzFbjJ/q8/H16Dbe+dPyex7r
/joZ7Q5ooTzqQXJokQwPMzT9bciuColFYM5Etd44NiOHJM60lT27RC76pF33snnoLKhxIkJIJSk4
AiR37xxtggATp3QLo0IjiFS+tpub4TW24p1b1t6hDH1wkjj/JLz2SAA9h8XVnJp+ZAjZx87a9kYo
EErbq6qS/W9iTFg3TOekjcGPoW1/Jm4AEaKDMyZr8wq+rdo3pXPLZnIkxji8Lrm1Jea1JN+Wn5ol
vdZoA6zEiH4GCVv5UDTmK2Z15xJkd47X4Qsp6+hM1Jvzw6QCHsddL+1AsiJrfSARtcY6PbGtbeLG
ySamEHwfQNKmCZ5KM3zMuGnTaW/rvb81e727amQojuHcvwJOIimRmNm5aK3qkTaOdBNPoXMBFW7u
EsC666mLbChtvrsjx2Se+k43TwFESX8aObcYA5bGHBpICWi0xZtlcfM6UMQ1A2KCWdT71nCmpucQ
GNF9StEcVPKs3Noimx+B79WqKxJqdsfMNo2S+KRPKByJXc8Ad3T9UOWZcYrgyk0SAM6SGU1dMiSr
ri6zfQtxPWGJfFouMBTe+63Aa18ad57agS3FGr8vKKMv1kPpN7wc7UeYxi/QEYD5mjV122X36kTa
FnQyYgMDEVfU7YnUGNUH/TupKx1klXEfqQYMt7VZgnvJITJZ6Kj+D1hLdg/JJkrZQIbe7AezvAOl
YZx+X5RwsFZzA6VDy8vPIMoxopZTsaau5uv5D4p5Dh0bYhEIcDJtSXdaLhg5gRRzX/2yH3GcUaAh
ZXKLi4wOPwOT9+9OjeUnWE74MFz7dSluyMZxAuij6hzwILUnGiu0LWTab2GKJs605j6HzMc3Maw2
GbEtxsFwU/OvzzmO5Ia9oaZQDrZmEiqZBem6lL6UfLxLk9JfCSPg5EjhyWvgml8Xy68KbfEnuBzD
Mu8zafFBvZLlAtYbiNiiUMOuKACxzQWIiWybU0e+0gUNE8VcXstePPsNe/ko4CksF2B1//wp+D8/
8WAmgQS0/DQBOiwdfTgtP1mqmeD3r8tPAtBBnjjVIayd8rRcLKUIaZ2/hJaRYHAn9Lhc5DWBy4Az
tq9fl+u8FKJcEgHr1hYSBp1CnIQDEIvA4EEycl660CF4pmhBnrrrUp0QmXO5JoE1Qg4ACzzj7F7a
uyFzZMQD8jDfoLoxGvXYtxuwYCoQWhWlp0P5avUzgxpLPASyMDmXqKha04kXyYn9RagA/ZqU2B0a
JZSyrZYLcpPMCUVMd5TaJF2eYmXOaE4cVZ3H8kpSHHz7gOW60A6F6XW7MU4/RAfBxgZzWk/68BXe
/Yrb8u3clMwMEUKCe8ZrmGBnM4NPNIwn27Jg8RHkQw2AGLZ0bCRJHh5TInYskdhp5y5fNaMQRHuW
3/0uwY3cZVSMJsVGMFWD42diC/eJ4TfFNjMDmmxUT47sDBOAMdikXRR0z0sg/R81AP+4LnT4IPqy
RnHlc9EBhNxWuA0uyZxjso1g4qVlWtyhFcL20fHOa5FHhkKE497NhUTdZTFmlNZzilV8B4TEu42O
setY5n6gweSbHGoMg2k5824Ew3GoNcIagU6daNwxAg653gwPjjundyYuHkVK2cVjVL/7uUGKKWho
xWvwF/cmkMynyPZHyiVn/1rgMShNrT8l+Psw3qItWUjisEr0dj/F4XQbaqJhjtQKsmuOwYCQkOK2
NQZkGjDSzGIN+063y32eOtE9Jbo5jdFGLjcRReHbKlHLFSzxOF6GB4MJ7xagr9j02TA8uLbNMkoX
wSGiEseAFX+fEzCcHMe8DwD0rQ0f6QYDPa0kWvUNCg5591rtrZPRIP7aU0SOT2ylT2a5c4yMFEIV
zqgznrHp89B/zvrkZ0OH0WX5jVk8p4AlOxVM/Om69W3rDd79etJc/b2zNGdrWjruC6pa3kbM/cv1
btWjIhiRfnTMtHlt8mZflon96A/l9wYu7sZPTWZKtXQOxqTAa7P9TNdb82ah8x8rwhCEhor2DYys
vRnDAlFI/ZUQ8rq2s3FlVn6BrTKkYSTTI+0osNuuSGE0b64TnDid9z9rS+f9MOctqaF0L4SMGOXs
KLMZH+U1dZL2tlyYbRVjnhj9Y1IDJOc8Uf+QWoN5ILefwy7oWBhw4tHa2XTfIbez9nitpea94hyO
YXqmF4SUbqvBALwP1U9TPOfbKB7LA/Qrvjq2TE8tGcAHINekZXAMA0CYyg3eL8mmhoQ+ZsmEzV9g
c8Pre3Jn9kBZNzVHEdnGoS0yAk+dIFtSVa9URqBtxC3DNhC/GwOs15Z2QJj66SRXgmPlZx8++Wl/
CCtTvI5efIIaFK0TJ6yfXWPMjgWto2scXMyTxRUIj82TcDmM6A4GWqudsf2N8gLLZtw6aUY6N0k5
FPqyfWjqvDuPehn8MlOCqG2LlWirt91xaOrqtUHg6IDJ3mjqwvQ1mlfHLx5RpoznODLlM3mHzIXK
GMMJxOretbeCV+G4U36Qpizulm967HjYb6lWB8MvJ+7Du8ahrqBrNOsuptFclt90F9OeJmqUG5dA
lxlGazOYo9tBGzPrzR2zfTOX+SdZBRDCfRIqgt/3eqymO2RRZt+2SdOtZxsPtrqYewpVEuboubBS
ViyA4o2aD5mfZPIe79O6w1pBUK8ZNnHgTA8mHJ5jH6lwEzDVoMQsUsDrPBsB555BX5jfDIaV2HLF
2q306NNrOZUImhW6dvcd3xVU0ra14S6F5bPvM7Zwau89VKMERpXVHQIRIefcd3YV+CCkj2n64VE8
4AGG/O77PY6oLKIawDO7TSXoJtWsST7JHLxeV8/xjzGMN17lOr8gGo/pjs66cM/pmQeyRm7ZkUXf
MUCGO3js1OV0wn/oJgJ79vim+6H5UtsiRkDkQGBEwnixg/rPX5e/onAiktqcKpZ03T45IzvncbK+
EcIBEBmEWFbUr3UzfusbULmJMfzR2mK+9pTbhfTvUTsXY39LCOObFhNg2yHXzNQyXztNiFYaT8xN
GO8K54efI99j8YierQAhAJVkOoTCcx9nXSgZpqzJ7c5geve2HVp/CNl/kqqHbwXvkIT8mN+ykLOk
2C+0VU4N6T6f0gSxodnhTUxerHj8LlIK4vh+eB8GtdO1Z9S/BqdEmgmCiPjFgeEPxdEteTC7stkt
lxkjUhu+aDqFgJPo5HwOVKIv4Yxgr7mzQWGDBidp7Cm3yfTvWRzORwja8mLNLuGUpHqt2LPnifXS
O87wlPOdL0xL3ohlFPSWefqRDxGtSTaYxUak+aZrO4nz3gFS2cunss6e9Rr+dGLO74RQIhIMBuua
VsaPrdbqm6brNVjnVf/Gfb6ljTVCs+aL0SAVE3ObSYnTqruZ/IolGtCPt7kcvZXVrtPWdL5Rm7HO
i+NYC3iBdbsn4C52NfhzBqbRwWSUdGDMBA7QGawDxc1CHV/LrSZTexsZzGXMIGtvqMIsGHsDZmYa
yG1ZGO5TMxEuaal5PGWpiaZnU6YJfzc8Mj2aocbYlyQV0fcoJHk+Z9pnpGtodMnI2jWkc2xij/yj
HX9a44AGO5jVxdQssqBNr1/bpHsdNSNYeWVu3yVd+940evOUhVV1CtR80/Ea+8P7DvMy3LfS1p8H
nTJeX+b6Y8HBky7RNjuJpoCNOLsfSaVvtKikN8VxjC0c4vCoGw45/yRJ9u3MYM4ra3nsbdOj7tJn
dSa9bI8swkFMhDT3jpK5Qly68PpFebE6yhBsS7skmLS36MXVY9WYzY7gJ9mXr3dQkmEwQ+PZydtx
45EH+GjjZIcbmf6AIcqOXqm2ijCf6jQ2jyLNqnMVoOPqcDnM3h4fo3nUrrqkXFL9Zjt9gMCaELUi
MFE6lFOvELeoNY3Nn+lc/mxs3drlvPsQ0mIIgq37MWCJnVcpp2Jrl6DDVUqEDErOXtoR44XuxdZ3
v38pQLvcOYM3YahstYsprPwMjkBZiWCm5vO/Lppy72o0QpSS7HaAsVAzObUAhnHWyukui/TkJQb8
jS1qilYRucnbBA35xrdywvytE4HHs/VrtDOxTiJrPiBTJU8ZWaim9U4N1IwTmJCn1gz5FLYtE1LH
IHVVpJfCZinWjtTTzIGMdvSSzzsjgh67LKbbvJPnIDOOw9D6T5muYYCJ4/sux/YwUtF2ZRfllt41
G1hWVeoV4n/SLnXACVY9bJPhJRcTkbc+8a6tdHPWFb0NkD/a5z4ECwhpFZRwi5BQTQApLrivtGv/
xMO9pGJ4g/PdvRpjSMPHUMCjr6vvSnn8iCPKDKxkcLZTO3GGliMg8Gqyi1UNPWWisX/Shknu7Qpk
ucHcNYuNhyENvV3KeGxTtYnYdx75JpuI10o67amw6vbVEczSw5wEp/qa9G1BfjWux4d0sj9FlTtq
CT88YLHPzxan9usg0uNNWLZ7kozqlQcvoTniLsLH+iNQZ5TaeHAIQ8AuoRXEezBN0itN3/efnsK/
UNK4ZV6UYQ/S43sKB9DvA42Q5dyBck22eVvGHOoCJkpQadcm+z9YGGlyZ7fmk+WisjixNt8MjUKA
ARP2IfSp38nQPpDw2498QATqmvwPZjSoarqb3w0QqE6GEz/WXhVvgDiVB9vrh3VhssOeHTs7W3k5
kccO3aMmsvLQ0qfBtidzTvvhMK9ig4YbK7I2lVtmb3YhGLEwry8kyFOGuf6n4GBBLWtO6QiRbbel
sqd3/FtsmBL6ddSfpzIOz7keOnu9RE81OrQsp/+el3WIeJtn59HV960vOYbF4Tc7dOkCdQJc39qm
1Kv2EifmNoM76a1qsy/oprGBdYgU/QkYfsXL5kmZL6GcJf6G8IE+Jaj7GHC3DLD0x7xOxCNf4GYk
bogyalks/KzmbrGK50XUbLW4TSFj9zr7lSjYR8B49hw/sEV1RnM2a9kAP+YoX1L2GGLA33PGAcvX
NzJKwClloWyxOTfe2JxZK181B09WIAcY2NkF9KN55Nyk2BQW0JA5icwzp1kc3drvkayT+5FWpLNI
tQvtKOnVo3mGI5wVwezlqJxmIrpLM4LouWzPxOOPusi1+yCc9dXY81XOmIa9UaRUJ0X3Sv9snMX5
VcK+vGr1rB+lHZEV5Ko81bHTQrgxqmy6Em5+DimgfAaVomMv9d/6uHEe4vqtH/cjo5PHBCoBCIDa
2PdjCXgDdrtXMidx9YOMSr4w1QyKvCn2ocapTk5hFHLFu+mg+Cal/W47Xf2YVOzt2zx3PkWtU1wT
hk/p5CpmDjGaMH5Put6HMe8UBxnK8U3iS0qKkUbG3MqOmmb9b+7OY7l1Zs2yr9LRc9xGwiSAQU9I
0JOiSHlNENIx8CbhgafvBd2/uqJq1tOeMI4/EgkkPrP32s1TanPBsv7Yu17YyFVph4z+yKtD7VI8
8W4wlKrb6IQSZhVO3wRu0O6an2NI2kMyBjhXZ288xnF6nnrqnLJ2gTfgrMAL2qEgT8lGSR3j1EXj
jPGDdyKZuvEN48kSSBkmLJic8Y2aBSFlUN87IkGNKkxv9BBQFora28hS1nubAcYyOwgvPy/xaPLv
kjPleyRr1VbrPP+8pIx2J3DIQ5yPb0OOGEqROLmLzQhvi/Sw4GgAsEGLXJqAx7GFtw1BXksWfRvp
R5gHBqj+pvpkUvXYmsG7Zmt7evGe0oqjIOloX93OzR6KT2PiuEs6AmEsoqO3DescBCnEdBZZn+3A
0id8slP63EIbFh6dQE/6F08p8RBU4K2lZtGrx/mz5qXlSWdam5Ax8tjS0GB9JBK4a/C6VnV1MsjW
gjivoyEfLPPQItorWiFINKXNLDOHlJRES3aIbG2uSfq2cchunbTaS9J751Di0TU6sgTmnIWzhqjF
cdBmt5XKjzqDb6/hRkt782ilMdW1y46KIaZ3d5t27WXhZ2M63mtXOtABKUfQiJYAMgh/277S5Be4
W7LiisBk0zvGcI52gkTgawjf4sWO4OgLfbgoY9kG5o241qHlHJRbvJMwIK7oWE6k3quD2cnixSkI
ih1VwkJGkZA5jaR2uUn8PRKZmOwG1wie1TANzwamcqNOf7PHai+aHTY3OmDA2AGpEGOgMV7IyxKz
T6IuzsDiVW8GE20W+UoYNZx10TjxPi0nGPdBm+3b1qspMHiRuNBXrTmecAblZzslvpsaCFX0ODI+
K23Ww4NuP0dtew0LK//yDEg+ykCQUodPZO9lawInyg+QtyxwHPuPyZpdFh4wGiKPtoPt7VThJsfc
LgVhQoF+yVm1XJDjtceh1s5toTYFA6oPMr+mDclT8akMg7eWmfCeDR7jPtp3Zs6PMejHUJn5c9Aa
3c3U3JWdF2zpqUNzYEFfnYbROdPYGXdCR9zG1vQAZpiRkcrNV9014208aYz/Uxu0hUQuMAKZfBpy
wajebX5D5X1xKmQ6QD9m2tem2rLUtrbM9WphkLElevcpd6pLlOYbhlb2cSwZkk019A+bk27F0IPq
TQ/NLaEv5nXs9ZCeoHmTTWldf34pihqXeLy+2ttVycyQp2YWg0HlsZqu24qQjh6Z5Zlcg18WI611
2WlvuZpHEovV8Bhb4fgo7Coklap12dx0iIjYJie2i+5/1LNXOr4HrErKr+Mu3bOPcVYtwss923eT
yUcoz/B0rg4SiNY1wsuAXeveMs/A0ai9ODBp58a2tljTkq2pmc5FdvEJgXN1lzY3U6GVvqHBNDO8
jKXIxHCyYKi6d0Xk7fA2Gr6WlS/GnHHzzfmjwpmysSyPM9YVLzKO1T4MUwoGUaJlmKo9WzHEiDAi
N2VAUDEBe/+8xF7tHUlBz3POqeorJ3X69POi4flex/gCGbl4WI5bYgdFqZ4Q+4ub05XpXo/B/1Zh
JvNVTR+KAIIMgXl0rdsE/13W7S1ZXhSYfXL6TpqjpN+yVfUFLK9BTz8E6c9wd0W/kdMsji3VyjFV
ZoKKU0vQ3HThysyTAtYCWQog5ux1PVbGNa5xiuP2a/e9xthwGrRh10yjs6mZpGLgKVyyQQliBn3z
1EnHPTHSdk8eNnW/SWa10SSe9zltynOsFfNTkzxDBMv8UMTurs+H+hlpCI18Q5SE1ja/c4nMxJqi
2a+GERJyhlhDuk0OySE6euT+3uziqwly4p/7hUA0T911iLkxA/3F7Lv2EqRIr1JlaAdNhPdp1sif
ALTzPLXc7zFGsX/31T1QuDUbaWbUaODa+tMj4PFjlPSgdmAm25+fIhA5y3JGI86IYEUYV3Q0RmFd
KxMagSVmwjPs6t1sWvNxGH4PA2lqcxNiZShRA3WMYC/0kvANnRI71ZTRnXrKhw++h3cavJHHRrDX
oOsHI+4eudHY5BskJQUdelFZB85OLJdqRGYX2535OPSq2QT9ssCOA+s0/ryMD0x91LFltVquIuQ8
e/S2R4K69Id8iFu/HorX3Bjwixeu+SHVvM9nU96UxDhQlkRemfK3FYboirtkvA+OOlMdePsh1pHb
lmnywjrQe4gXOblrEnRfU1u7lmfdC8hHFXk4TFojoqhZphLC4pA6fsYwRArLNLLjN4rfsQppeeLm
IUuGJTop6g+CgcrR6Uiwsgzvjm46WYs0svY/P0Xs1fsO1tzH2RXnsSrQrPWwC1OXe8XU9Atq5nLD
pFSuidjVL6Xe65dsMDjRkyVexwybp7H7yDUjvhtO0zyVlMhaaHwUUtdfYslbEWrFPz/6+TWtdwlb
yM2d02rIJzFdQYT1LoxR+o95YsQF0xBhk6jXxVjDYAxLjgy4WlvMqEtuVTh9Mhh9Mod6fCIfbGCM
nmIAkAiWuyGvr3ZDlEqSzeZ6bnr7xXIRa06lbN/5lliMxUn51bXuSx2Gt5hbfRfZM/NFvX3sZuwn
rFlo29tAzms7Gt3vxSVrJA4K7SjMDpmO5kkvEO8wjQuerQbttBHJoxNl44OpYzaL4mZxDpTZAZMt
8EVdBEdS9ExrOCdZX/jEDwdfrU02YlfJ9z6xnW3Zyt+Dw+RXdBnKFwMBlsp07c4IGaDNXKQfCBff
QpaTp2Lmnxjoxg+yRZ5Qelp44/xEbp9i48uQGzGjZFWQkXn29POigb9YhbPnHMH5KH92vNkfKic+
/7zEHQsOFZlfPxPcCJ2l0MLQr7ruj8ERSQblY8vptU+1sdsnzF/Zp/ckH0nWzKambUo2bcirBS5I
jIyo2UW+Q4mlVirIWer2YExIb9Bo8CD7ua3T7vREY/5kafZOsvva24x912nNGk9FHi0Qm8m9+40H
zbu1DLjWTebmO9YBzYYjzVyXNgNlkA72Mh5W1mD8/w1KMG1TYsD/X/9BIvC/2q//8YeKr50evvI/
//t/vmKYif8bJ+Gfv/QPKMGx/yUcm6cciK0ljWAxuf4DSnDNf0ncl/gv2UG5tmf+JyjB9P5l2TYr
F12nszdIW/hPUIIElCCRKDo8fQzDkPL/CZRALsN/tSpaHG+OiddWmnwZOuvr/2pVdHtZluUU0tDN
6iY9Li4rLZAUnu02bghDYdbhdcUO6wGeRefEDZpavdjJ3LZYfy7rzCkZWH9TSh0Mh9U2KX+oQoAH
oNYpqzrds4RB5856O69ImKmh3/XaC7qXegX5yveQGGUmmUGdDsFI8sAQ492JF1m9e1R684RjHnUV
MMZiAdCVl0xIXEfRQ/oXsfhbFYzvgVPpAD8EdOBw/Byax/i1thsiWYbTHPcaZvnqM2nCb9aYiuWr
tw5JC4kNeXYbpsAuCZ69dphIhUPQT3G4BbPERN9hQ7aHVAGhzHAI+SUCMzRgTQaFvMJ/M46Ui+be
dfAR2oFEC4ZwdSUsUnEtbGMSjAKYPcBZTLtgfhV/aUptBsbyqhDkYaYRg48K/SsZWRv1aXKv9dcM
/LztPZsxB3fsvYzC9Ig1QwuBObA98vHdY2JawXQh14iXl9wmozAxATaP1LpYbjZlFyLzZuW2LiPo
YAZ5qoQbpuTCaXpg+SMycgtERF0X1nuiDSEgzXjXzoFFXhBfv2GackPj8OH+IKn/nVtR2BezpupM
vcef5AtMFeCFzJlRUPFSgeA7eiFaYxlhUeEkIjgNa9taeQPGF4b09ajx9+g5S8+3oqnnU2IXGtDo
BcteP2+MVzsuoq1ctCkxD6XDiIjY4f12Mz30czfcwQH6Yw/e8xChaQzL37PL1BvY+5aCfNhAYsRo
g0woQ7fWVAjobHNXuMW5FgPPCFGU2zhyj7jRgRA3tk9sNW95kd5LIcxtGvYS8QpEBBOZuD5Y4Ean
6MQ6oCH5LRPrUjLSmpNmW4rpmyQx5hMGMiqv62le+3TnLNc2DNvBL4ykXZkZdOuflzofOxA1brMy
Fny8nBrDp2zAtSGQ5bXLi9WxbhkSe+/9SBOzj7j2Piz6u6AmhIzRExOfX6nr7kKkkYzQmVE3lovS
oyZ7vKihPxp29jdfRDU/1wjSvDP3c8wbXf7OnPytXsy6AYKGjnJrVHZCHeSgdglsOnx2+D8vgZYd
gD8MO7uZ1LGJHHVMl1lGBMkzKH1HQxKaEHq1Snt3JCTZ8c3ljdFyRYFRvyDF2KPXzpiqIPpLejkf
gyJhjJGH5YYJSUaud0jSqM5WtJPpbk4kkOpEblmFPChlawA86RKq5NFRNfJKtLdrpI8cPiEaSLNk
DGjFm6zN5gOih20b6u1hkt01SjzCtqCGwc8ghHQacn2TDTW5gFq5x3daA+clCrdnknxMKPiIHdKv
SrFtjJEerElZ3P/764yxUaH4IGodK0+B4W9llv0uUKO2iYboy42abtvwh4SDZLPO04mKkriw33rK
YMlYXtDFrNzhng4toWydbgKTgbc7N6Dv3YeKSeaOARf6jCQ/jBlKxNGZ9mK5UJTG9j4PYLp1XXX0
hhpYHRZKRyu+htxEGT6Jx3CI8f5W7EtrXCHMzuJtVTqT33QGFDihbrbg1vZ6GJPVdAg45Y882Ehl
pvn5npfzzdUiAfjL1o9dqP6O7FPWuZB/BkwJpUYj5bnch2gAMBnYIQ4PCxlRyKcgpwly8hjEF69h
qJSyZVzrshj3yUzNFtOqrJu46Z4ig4w8Jiap10gfLCG4AOlp15+Xwme26TC1UL/4WrMShHRNCpqZ
18cc68ah7lxfJxB33aGhvjmNAal4dJDpNfPy01idEfHdG8wc7cA01dY6xVo+OmsRQVUd1owXiVd2
GxOVPUeHLEO1KVQYb2RRtazn52k9YtVCrWeFtzzmAF/QOesahcSpxEFLN2gHO7vPyBG18hmrbgjT
WrObQ66a3yInR5LzPfMtUeXPRonPVdWV85JoFy9j5Qg4VRzyiQg7KSqkOWL4JVPQg6np0uUmffak
HPPhk1BE+5t9+KGRZEEr7YY1kuCFKH8NA/bx0Uy/MLrY8JCSrtMknc5WXIqHMe8uiWyfTDcJf895
/EoYi3HDV74ZkOY9VlP04mYxaqM1wS5NunZYzG/hj3lgJRrgWaXznVeZ3LdNV+7bIncfO/Omor5b
Tczv300RNSsmyQ96H7fXQW8zonMj58SjhUeVXtaX3ozbtclSmrQHQ2x1DPa8YZN79cB3+6R8mFsL
bdR6IPkTVHuSvsQm7CE9Lj7KmClyJeWTIQwkk3mumFFi10zHXnI0YQXo1fQ1Q7pj5xLX12IKf01y
CPYgti04GCS3c3TiwP3vP4QBL08/L0JNz3NWVyST/8cv/fxh5lT//IkIkDccxOXnP79jxc5vHP5f
YGfnswiYWFtsxPoweY1mkhSdX8zpAYuzjUIPFLHWA+6Ay1QzL9LCAgQ87Wku54tom+aqKfcoqjZ5
C3XJjGvO+lMhhwkrMyvP0EnqR1OStM2qd8dxQlD6/30xULafMDaTJCuKa8nwkg2MMPZj1VkEi2ox
oFdtvOcktyISv2OQne5MiIOdExJy//NTp5tyouDFUWHENnX6N4+RIF4MZDMkTcp1PubjvoUeu87C
7saIeF7zoNH3oRuj0JYNUxZG9lXdkSNn8dWgTz8lsemLUnAouM3zhDwSBhKyQJl5ja/3kbFhWR1v
ipRk3dbM9g1m5qS1E4RN/B7A+ukou8FnBwRxsrH8aUaSZif2TunYC7NAszbyJdNgH7DYLFQGZcIz
yxVIN0njHb3KOlPnMBsiyCOWgzMaHMo3q7vxNs52viZA5LcYe1KzOmsHb2dvsohFQWT9Ubr3B6GT
sctF/qsr5LeYl9GpXRY+wags6yrUpcs6S+DhqMH0Gs5es66RaJ74rt6tJh8OZXxyqdluBYbQpu4X
oWW00pnNnVOGxxEcJKOY3li52AdE2kSlKiu/56Z78MoQOb6TnHEcvwrqnA1IEPNgRyW9stbinqOP
YstebPBQubeSyIbGMw4hTsJfvPhzlXJ4VkQeJqaP4nSrDVGxcZy6RLA4NOvaiPyxSsNrHFM/WGj3
tyE1HYr6XQr6+TxxKqJArz+kQ88aLYlcEbEuXIDzHcDuE0QAQNvQwHbd+9QkPY9qovhqUfn8Gvmo
JYIGmLRbXcNcEA/bkDXWKmzJfUF+OW+0tNxHRt+ucwopH3vxkqFKqjKfAmY5yVHTiy815+Xm0WBP
QkID2rKxtPYaS7N9R1wvn+j0kEYoTFdZLknNyMBCyK66BU0JsV53OpxQ7knz7NHnbI0/DKYqZi6z
T+I1NhYaEZCzKoKQasZH1+GYa0YVIpVH0FHXVFzNoo8SOnWWy7fkA0X9jXyaLVstSf+sJ1oULU8W
0PitcGfzsdEgDELZzP3RpLzRvQZ5Y8I3zE5V90d7avy0AEhaczUp3MQgmRYZBeGEPN0FGbYCDqqv
6FwerbAbdkNWAz9szWGle7F9gU1XkbsNLJTp7Vc24/dgwYkmawTe3WxMidA7miz9SpLuOc50PLQu
xGGzy59x+XIzw9HusMLHmG1WqsXkEneb3rOfSzUHfn5EuJ9OZUZyrSw+WTLkN9R3hzmg6QjhkA1j
u3YRD5H5Ka4e6G+W/EkKlF0FJIbAHO2n8GKQJIHCB4C5RPhH74+gJuW+kx6PRp5vwPS5qgg+/UYR
tbY99YYK8kF1eLdi47MOOzIdbPzvdXGth0VaRbjJDGcLuab5svAba8ogxC3VxxhY+3Skeczj25xb
5tpxMIkxvrvYM2phM/22Ue/mTIxsHGNu9CwNolRWwdLOhbL5a8Vo4bBob1wd9XAW6DrHubEoV9ep
Ye8oAE70gZQ+XH2rgihcbuKXEOdzkamXKLNCv4y1F3ZeHgVZF9ELkWc8RxG3GfqyycQzYbNlhbVU
Us/QimKrAm2WrsYkfxuMCu57Vb7Z1k7CJEM0kO/U1J+7Ilr2cguhCU+7ET9GEWrHKnvnWvzEaT3S
X5jhFof/B/4HuCciePWC5Fc6phb6F52nUTfsA+DYA7GUhgW9jTAURoxoNI1E3O2JgsxIF2HNOPhp
Bj99uWitKL2l2t0RquJLMamq6uw1nGRJLEhR4XqxOr/OjZ01VR6QF3RbZXMwMgi7dIj1uiu12bd4
I30UQ5uuITO0nAwe43x8epF8dNT/K+hOwWqGL94OfLNtPv/NNBc4/8xwqlwVYtwgu5PuRrCWXZVW
1e1Bu6PXS9V3547fGHppC1t3lVZFReCdvq9zzT4JsWnY/PtO23hrRbeIc+uPjIPPWTazz9Sczyl7
6BLX2YQYqMNhYyBXdzy1F5Z9MiyoGxa64y4ElWNTvFC/Oo9MdCnva4sGvh327mBH/lw2n0Hq3hwB
xFefIYEKrzlNzBeEk+4t76gGKBSlcJcQ7njtJSiLmvhUV9WvcJEjzHGM8aQvLsI5ecP8rWe55jch
ZZWedCd7iL/xfEAKhyVBff6Y6JM4DEBwcJQmvtVxNqHzPEt+i4d/6AcRY7W0av4Eyh6uM6QJ9A+/
BsPq36UbJhwtxYWM8d0QDK8OFfja0kJYHZDGUEzz1tbVaK+GqlOfMGsIoNCc9NriImQtMrtbl+8N
sSmbaZuOdvK4A/jg2LpU9WGcgcLaiaVWA+LHtW4ZD2HqpOeCAYJmdq+uEkfZHxyFJ183tQRAwl8t
MbpjN3PFZaMZHmzTxDiJQF5v84lDCoXJTDrLanJEv7L77iXyxnGnqubRAzuJQCQ7t+z7jkZG4VT2
SXeBV4xYwzLVs11Gh1FoPC2Kickqf8fqS4GSjqFzHBE5gwrnTW/m+gMPA7rgEWke0APTtzXE9sh/
eOeA56yqnlGpls4M3/P24pr22SsqkmfJBuketXkxrGqD2gmnIRVEz6OV8kCPyUgBowppLPrioaim
O5nyJpG/lE41+moajNviKSrhfuozhqqFf85zy8L5MLjaxsCWtlGl9kgCumiie2Sw6++68joP2Z3Z
doXcKU3XyQMqetAnhmmB9HCjU5NE11CFVP39/Mk25LszqoErv+3XEdcWx41og3KH3GbAdvYd4n/Y
9ksgSLc8yIlRcEK7XDfNQJpaw9JZBYjhPDwQu4brL8nC7FzoWQEkM95iS/O21vAWoVPysybEEogb
yhxAfLdFzeVOdpNRB3+DeP47pZZ1s3XGNV6CxKmjC4hTHgqO2ewtsiVWDjkK3D2F5du19uyoz7Hi
wWDP4Xtkh3TVeDvQRonJXVT6xhdqVBv/v/ZI+vqhHcvkmOmiJdyCgRge0QfPqL65InLBRIVaDGw3
xbarCzRoHlUELVQIIaB9GXoCA6dubs8m9teh9fyhheJVxQpOdVm/Jl57lwpxpquYckGVWjHpWRa6
2VeRsR2n835lF4G6bFYCqN5kbHsUcEj2W39unZcGrSacrBIBFlLgfR0bJ1NPdjzrip2ped9emQ/v
mf5ZUvlvTRU1+0kV3VZNmiDGpo84mppgrw4Y0NZZNZAt47y5Q/k8DUG5CTxUC8OQrMeZmWEQ79DZ
EBcQ2MztoxfRqwjZuJbua+QN24Ve+ClqdyPHPL86ebhnzrfig3DhpkT7In7vKSUvCYBXgsgmf5bZ
qUHBQ2JojYBHPwADcAGDQ9UjZgyzFsYVkPn8D8ad9RBBXEo8J0HA86gqjmEgj1OkBEPSEaDjmHFP
8j9VYCrX1Vj+KWwLOhNrkgrDWk5QgF+mLJHFaPmJyq+40toNywtkl8znJkpBZkX7rjQWpz07o35e
vMCVxnSmu7eG/jnxxW2DHqOU5QwsQaP6qKEGvMnWufUN55Ya1daqbR5ikswKRxvqh0w4a3c66RGi
gcmASsp6BwUMQO70IJll7slOOASzPftyMHYhs7X1EObTwWb/T+xAfhRD9+bVCQJd47VpcCK1I8qm
mU132z3JxIFj0uzDVO7DHFJ8iPDnseq1FLi3Zh7hGT+xAtJPrtVd0kgSY8CxyjpRuy5r+eqCwghi
JFQzX3figxNp8KDo7E4M+Iv3AmFsJTi808Z9HHP1SHmt/CEyD64Wigct1dNdXPGsooMnp9SAzOWx
cQ70R+5hCl+wwjMPGgyqsMYo7VamZN/YEpxL0lDLcU5SBJtV6dvVg1sM14GmZsWDdarGAzFTt97U
MXNa6r37Fec6XI9ZftqeDapWz6e13mVPSBV433DEWewaN1rfu35n8CSHebYSkrkwzo+B4buavP7o
zjlC34R4WnsybrWAQ1aAw8JN4eJm6neuxsfT7KEDPKfW2DEICdGMd8T9BixN64zMSUyJm87kmYDl
51gnh9QKMOJVesIiynoJPcJoKpJq8tQ8JQ6llz6dZ6RMK0VOwopKzmfIiDhScNRF9tJoeGl9mbY5
x/qtbZezPY6AEYzqMntG7YtFCTrHW8ZwUFcKLsyo/UYNJNi9FnDHMBLNghO6FM3wMHjffUWWVzLj
mSi5UEJzAMHbFbw5xp9sooxNZ8aPkSZf7eRvl5h/hrk+V44kyz2Lq40bFiHfDNASN4YXCpcN0pVw
bg7SyQlLcT7jAPXUK4rr/Ihd4xVjQ7/4zq+xQJFdxbl59fLFah/8Th2jJfPM1g5Kc0x/HNIvTG3l
Rtl3IThHmyF4cWf3Pgb1xOBcN86VOx4MNOU0u33mixo2R5fQNsxpuO/Bxq4LA73lYPJpUO42Hmy/
uAMbIaSPqTr3K+drdDqb3d+XJ6a9a3ceslXeY4fhlg9VR5H6NZPlgCV2bZqx7Zda8tAjjfWMZt7U
/RWr3I13cCuD4NGOoED1KXqKLmA9j/QyCPGjcv2mUPL6x8FTpY+IbaKorqAQIHib6uEgZvNhmtB9
O273R0vfVMXDGc7Atpbmw5yO8aabS58lCrkf5g1fyLtQazLvaSgB3bhjrPleJvlf7UeIQNH7iOd5
w6wEckJWM4impd/VxUCXCN4VrvdDMs6/tRJHjT4Nv/mG7JVudhro7nupF3dIInM4vPReu7WlW11k
az/Ypr6aUhsJu0UTawfBPcXtt4HkQ3obdvwoUSBSU7Xj8rlIVV+ZxiofJfVdxOHFVRouGHOs1iac
uzZitZQnycaIvezQxc1bQPqU1VvDLob9sZmpSXwWHKiJK7AuBfN3UEgr9Da7XDohsShMoiYnpNlH
xcdSHylU1mwEXpgNw5xVAt56haJo2C9KXZhC6tqX0fvAYmoTx59l6pF2UDjXLLBvSpAro5v3TqUU
mVZ2ISWtY2fHUKfLw2dv/JXn0GCqyWDvEkCvzegApd6jBvRk4VeC+63gcQTjr2vN6h2iq31aloXU
rhACu2bAOk81vMKavu24Ina1rpN0ozq8+c4gdqOL6ENGMvAdZ5FsR3IVRH25ZVDiEuCETjOIpvfG
bS8QcLMTPqrjGLZ4JVt5hGKzTwRtlzWOrJiy8iRk22y7uB5WQlig9zxC3IoQS3/ileuoaD67iOYp
gjpWZ85LzQh2DFj0pTBWaxdh0zDi9q2Kr+V342G8WLVzVZp3ovHaaFmMx/g14SuXEBwrySRikFvL
qlEvDLexbV51A41xpD2XbT+cs8p41tFLkRQZ1ReCdBjRpR6geQz8SSPvHqLP5wBFj4jSxGebmGyV
irahm/erMCyVj1c4WUkgdSutFZpfJHyBYFwvczcOm6UENpyQAJoez2oVT9deRtYqD78UzTWsmC5i
guFnne1u27F/GgVFUuhZREDo4PeELrNd1thg29MEvbTFjrBJmYwzOV4+Nt3aCAb6G4YpM5CfDnVi
0W+DGJWkYTzZrHU2YcVjrQyKSwAdZTcyET7ElF25gITIKqbo2TgS13fVF6zHSHs/hBmB9sF4SvlM
IA0MW/BP+dkshq9hQgqJ14O3yEUB2LvlYe4Mn7n5xjS9amtppJ2aJLQ3Wcp9Vu/JtXf82JurTfgR
pONbF2QkPiSWRk0E5U/WxyzqJE+5U1i4l2jyRrorZqbLXQs4Ee1JPwK2Jgnx2hb2l97wMdixtpqX
pmFaIgFre1v2TbKa9F4e6k2a1t2DFOeohpdNiNTXKFJIMsGYbVIrrfEzh6Sz5M0av8gf4NzJ1tLH
31HFfU2rZiJu3YEVjLFf9t1NavuKJei+NKaAZLVsnxB62Zc1CnaiQ2MHr1SqkRPiSGAVuB6Donfu
umXvYioumBaEivUlgjrdFQtkrr2iDogX/xPFtzv5LfNzk3kYd/4TentGNxFw/7Y9daa7a7LO2PQj
uCL6D1TvRZZskGfHLMa1lC3d/JQEjdpJ9dLNhH3qE3JEESW7dGouejO9eLn9khiMCIkEgxiawY9n
aJT1k4L+8eWVAAb773aS7+AlIeRZrOeGWNwz7OgbG50sqiD5HbkZOXuxKjddyQoqg4VKXltWjKaf
AXAE0selXuZ4aHjIJvBNIY4JDW9+o++xBR0yAlwKNnNUWsVsf6XJOG00HhLHJCsK5rOjxfiruCDk
p73kfgrMrHiHFQuWM/ldgIuph5DNBkibwqMIHHlcNcw+N/TEh5Jy8XVSl6ae+k87wjGspzq6hQO1
mMeP+3k92uWFMfbZYri+n72nwitvZmc0ZwO8QVDzDVhQGNeYAmk+vbGhSXaAb3RcTpRdzJynqvyq
NeLzytoAvDmKgxZ7u878m7iJddJ/FQtwVWfxdLArlBAyJ+c3zrOOQ4BdbWrM2zCy6zPCZUoZ8Tdm
KedDxHjG2sz4QDrvndXtoPOLR6F14pHpnFj1IcNgs7Pf8xD6axBSNDAyrzcIsFvgH/a7HvdbaHi6
HtJyR8UCNLQ/ICcM18y4jSjl2sJ44znB953IcRWbJArYc8dMBWdL6LAtJTYc/Atpl5k+7dKSz7WC
JOBjdKVb8jjI2CtDvUjM17b/DDpM/rNeIz8fu1ssO6DtYwQzLYD5WlOcOsuQVvEL1SOpmLg46xZn
Ff3dKq3jN6daC63NX2pU/C3zYUK+gMXwmNmQzYqqQ7bIshPC1ZR6ylz3EXaqQiKOmTLP7pN0L70q
PlrHJbQVWgby4mbdpiOBc4qSmJyfvT0hMWmxRqxAa/lBxdobFhRZlfjpkswP+mlNGX60G9vmYIiY
pM7aDZAKJWTlvdQzAJgRwIjd5oQ3SgJmjXLpDKwm2xWACri8xw1OUIdnqk+UYE2vN3jrKpgvaGjF
Xoenxp2nuLBhmjeTTcpiPh/yKKBYNWyGyh1nas9WbN065XfPA/84uy5iai9edQnjXcso3qD7pcy0
g6sZJiUoqGjCjLht6nyfYZ3a/5s2IplnSM+lsE8OotSOkdde9YZ7wpwLloPK9m5ekG/TQH7nUa92
KbTzVZ33nMu83WbNuAkrOnlujgZfMZIRipzEeUDwvHXnRjH8qyrYUZVaTxG34ORZBBxWh9LxbB+9
BSeBrV0alf8JkqTf0kmP+kcdzZfx/3B3Hs2RA2mS/S9zRxtEQB3mkshEKpJJrS4wSmiNCIhfvw/s
3p7dWdvDXvdCI1lVLJIJICL8c39eLtCUu3tbzurcud1w1Arj0DE5I+m1EPsgzplaBU3VvicOhWLa
jICbKeiKNrkdu1oC5WQ2XG+FSQEdjSWVA1zF2J3LblNMXJblAKCpl5zGBnYuCwMwkhL3TVVy7uqj
J7P/MDrtXwabopipFsMvDxZVtdtEsFlhRh5tGrclTLbO9Ks0PaaikDs9M36WuczpbVy9PxlQqhmd
qmWoedSawT6WoCzaQnOIn5tZAeOxeywID4WFZpgMpLleOl0zaQSxgniK8pPeTtucTkZWkCENi6JN
jrY/BK1o2tMiVU2kDnFuSp5FCpzMWI6yie4tWbThn4WjapugiHqTnBcg1wnIWPBnpmAlIHZe26Hv
5SfHMtX+r8qDO+wa6RlxZWgeexXXJzUPBiDDfmujXYIa6PdRhAC+ATKnnzqb1rEkio9/3w6YRDRJ
PoTL8TB20JqY3Yht6ZKz/6edaln9YKka7hG721BrgJRoVApu4BCCalDLuAQWmh5OlIXUm2bLOxk1
0H3YBMwZ5a3wJwPdX2/NklfVmZM0cAwfSdxPm1NcmcDQtPYiZIxPhxK8xqsPI108uFzsNCiSdEX7
9O3O979Vr9pwZgbuGM4BiCXCZJ8FS86FSEzpXrIOF5thNY3QGS5Pmlt91Hpp7iIvobxKCR/alyK1
H81v+EUrRjTu46JLj2AHbo3AIESyd+36IBOM8f2ivRsoEIxXqjsnt+2tbwzujtv2GmNXxqTTfK8W
Xz8xJ+INhYzHlAhmk9QUXBLq2/gmIa9I5Gy8KCoCUZ7rjbfLRMcoDDzN35s2T4A30W20eMW8Fp2+
OpX9kDgzIbT0PM7o2jKeTllqhARjmM+tGCM+tbPS6dJ5yRNRXsuL1fHPDVT4Ym/ZGehzYR9zw/yN
NeWzzJLmpUKbmuCC5i08SRkaWLuaaUXJNpPOQfikw272zHojbGxZeCGeLdOw9i0POd9V1TFDd4eT
FdH6zM+yVDiKPMugUSJsVq9MMjufhWmKXVRU5CFnLomBeFBgDs0HR9wXbzKmYC7daxZAUk26nKFs
xcuJyK8I26G9xxo17tLSvfc5DticSMpx2CPORwEl5kBf5+KM8gxOEpkRLHdgPPRT/bwkpKPHWnt1
epAfMo3wExUff84gl93HP71MMyLqXmQ+gdCWzdP8Yeer225Y8n0t5EXz/fi00C0pY1rrOWYiYrZB
xl44jpeUfGwFxKwcxaliGu3zulWLGeo2d4JkiWa8RY7aR8psbLsLySg8/N1VRrSme82E5J2enElN
ryVzFZFSLss/V9Pfm2XlEBXRJZ7wFQ7andti3EQR17FftmVoevNzAYQ2ZNPxMrqCbly6t8N5ZROB
g4E0J3Xou6VxWtm3DGyueGxjPFq/266mrqJdrxQ90rOzmONkS2UszenOuK4O81uy0pe0NuZL2HhI
G49fLcn5+jRG7cVeOK60dfS6pnsjJ0sPFs8kR5X3BXbp0KAdj2dyovHzqfjHr0bWuS5jj2ExdB6d
MlQOolpmaoehXa/uTJzymG9ZX+10A7AieCgc9h2GP7SZI5jF0b7FSlPTc3/02U8hzE2UlpLWbiHP
4C5csVqdnL4RyFn3bbzb+Oh5Mbj3YotHgmaOTDI1xOoUFFKs1oecCWrTkDssIUWf30iiWgGRET9E
E7tXhHgDX0FeM9uQ2JpOj0nP7SZqoBNuzhn1z1/8/2vVnAVymO61/7uD+vFn+uj/41+m6uP3f/7H
v/7Fv+zTvvUPW/c8T3eMdWqCRfnf9mmOq/9gcTJdTjz/tFb/u2fOcv4hfEf4ngHAzdANm+qmvpZD
8p//Ydr/YCZk43rG6ox5V/9/sk/bwv5vTS+GYdqCrgWXVQtqMwmP/90+rQ+aptqaNgeRderg9Oqh
VciTQ4ySXrvONc0qbJWi5r6kXHGDG+2qkv42XeydmvkrZtFcAWMBosVmzPa6e8suPzouTuy67oHZ
cgio95GSC9gOPlWHtvcwwj7sanvLdskGoJJQ8bCIp5xkUpDrHEhsq/uoEFzoDmbv0W4Z2F8cw6UT
3jgZKweEXcKh84rQlf0L8Qd7IxKAMg2pPIaUd63V39j4dgPEF/gd/oRzuLVuC0k+CZrTHk4aT5Lh
bMoh3sbLEnTaF4AS1EBs0qAI3A14KyRcw9yOUN6Lwih3i3uEsKQzVsIZ4eVg3g35XOrpKsoy+fKr
vaaljz2TLcpR8FrgYNss7QjIFCfxHlBE0Mgy9KL+nTNhKDtxJd0VUG8mR8fl9xFYIxZcozvVyiWZ
WrTluR41vgETIYhHi3ldYtE7u4xM/j4SU2te/71noDcSO9GvyTEZN8vM77mqOZfVUI75KURPEb0x
nRkR/K++xsqu49vIWuKV5r+v6nG5WmYr23XFgHJtt/otNqFl51HA8c8PZR21t4z2c3j1oWXOSLJ2
Kh5d1Zun2lViY5fM/VQdvcRRpV10HyMHyV24tpoXXf7ecMrXLo1ZPyjrs/Qn90AV82BuYN0sN/hs
5bli7t9gFzY3ekdQLeJVBtCdicAqG2pOCXhsCXpiSshMIzlTVoEVg8s7GLTcuxor173qKAZOtKnB
dzS5V9Cnum3B19mmK4Nrolf2JiUGU86SyM+Q0IXT6ea0L8bq1nd07drJZ/nQz2lC4XVK/7hrDw9V
Z4s7Q79R/jERRvekazVv9HeaMaKHvw9MFjyQNuoWvx29HpnzpKB7UXKTvurQFBjQcfrOnT57pWSD
M4Vu03LdW6/k0efHCHGdRKP6zEjfMPVjrKmcyKAgvgIpG+ljMEldnmeuaVeLtZ/W0biAp+ZGtRRa
qAJwDGff6uRX0n40kZ59JxtuHJ0KN/KUDxMEjm+vZVrEtIJxUEXaX3OSt3rkFi/8fZcLDoze5Nwn
Y569G5GB/mXU3sNMqcwuRn4K+9HxNx7K2LHIhvjQ8jrfMb1RpAo8+92j2blRefSpTJrAtOkCTWp8
6t16OWAo0UKvt/pXKCS7InLMix1NcqOPnbWfNGr+/HmMn/PcE2FTImR4E91uDFS8nbJjPfz7U59R
GcYdRtMCNSJn4Pfi9sYLmaH6thec5qeOogovYqhrMzP7Lj80gzNEjsgewFA7F6Xyb/oJI2JsOMhZ
U+pdJQa9HKLqm8fEoXYp478uegNAfLYoeu07POXKfPJNAZGjiD/KVfNgS7zc1oY+E8pNAEaVqDUe
N9u5bSz3NOFa5EHhTw+1Nk4PlWkepO0XwdgjQGbr58eEpuwhnY3d399w+84/dIpzpkrKQLnlfJd3
7nRni2G85jx2+q9P8Vrm+1hPz6njYHSaquZFb6ySnXJNgmr9ELUcaTeJ+K7K+Nxh4HuxjfwS1Xl/
h9aRP81gMZx8fEdsX67HNqkeoYzdpFUfw63joykeWf6J7R4IygYTUcFHnkBpkHAEupppPn6Bc7D1
Ott+nKdR3mJ0emb4vnURZIkgmMUdEuCezQ97HWe2OUcWJTL0VFxr2LZqS1J2G5sODe6TlRKqfBSm
NXI28ci2uZH90AiHvXcRtT/keyXtTFeqdc0tfiU/WIq8uq4gOl54/TSgUirZu3NUHXS/fo6F1j9o
lVGeJcslLvS0Cd2mSQ+NY11iPMHfnmdcPMJyX1MoDecIrXB+odPAPkkf3Mzfh9tawQTpZEv5Ty/c
14KrCmhN/iIoRzu79GGwZS+915FyvEDn8tqkY2Ohc8b1q9yx5Hev+jJG5yJt2wA77a/SuJ9oPr2Q
s1bPjmZpIT3D8GxUxJHVR1ATsRbdVQY2Rb+n8SUaXHfrqVbcdnNfBUrnFibKjqbtlxUDrS46OPRJ
PSO/pEHpDilh0+qGciafQSpzryR2Y7RjODuuTYw9KeZXM/K7kChLCnSqlneegowl9OShHQXP6sgh
VlvXxZWZDVd566lbkTcat3kmX4hthFAzKoIVlKVMPUAgJsT9EWBs+mR2bb5LcduEf3+KD87NNXYE
iDyEViH7YcldbpmJ37E1lud/fm79sFJZDZxVf45otLn21jd/740V38+obFoQqZWGn2Kq8997eQF1
M1/AM6EeTTuYb2RiKx5PeodD30sRKFLTbLZZvmKYfUbWBfl5N+9/CaUZe19JtAOBORcdgGXQKU5p
BQbN8BBJFn4JXD8U/cSlH3Dhc25v37A7jcc8jYFe6fJY1mk4axkL+8iU3+zc6KohdEwpY3Zjnpq8
uy1R8u40nrIbCbM11JwfY2FDJFgU9qWOzpWbfYtJukGtS/UH+svI1War+GpF2Mi8zg/rvDnC1XmL
/XJvxMrcTXTUHuyx++QhzBiMMc4FMkAPpZUOFDfPrpWYPkRLJZBsoMbZrA8yd9ygmR9SVVALqTgB
raq5yqHEuEIM5De+3Dl7XLKWJ2oejAQpNj3BfAMzDO+0+GlwHsmOQgoHtkA/GLcanp4Nssq3Nc1H
cDM9lFBm6AMkOOZtGQnMzBWBLfpXSsYotGcWi/hjhq6D24GoByhn4uaNjyOtJ4fG3fqsDTZNUtbO
ty3sV3G5g67+bLXml1GCTXL1G8JdJOjEm9ck+9Hw7tDYC1K6448rcWa1zNCCNHWeYtk/Qxre907k
7FsJILKZf7Cn4V/Hly3Br4Ax+VK1owKfZh+2Gq41GkwE9O0wAS1JkjsKWeXGDvVRp/pXRe+EZEki
fdOvzsWMzuF3Tb8HBakCvTNAldLVOM5JQNkjLI80/jIBV5A5sO9wKA5t8ZVm3esiaF8qFDHrjoFc
SvrJKDDqNUTtbeOlHvQHVNj7WtK6VDrcT/rv6GzGcX6mDmIHxQaRzz5EpnaK1XCJFu3UzS7l881u
Yf+3qNup9wKaPeFlJdq9srSPfOzv9JiCwlxuM81BZ60PKB0FLtLpEUhcHNRa029ySbo3WSuByCvX
MeAgVdxXLowPsJWoQLSGWFm75e5Hp/GcLxwWCW3K3JJYHloTg6yFi2IaS+5sy7lqc2sbi/apdvFW
+6z1FpVA7aWNBTXLSX/F/inf81RjagUXw5huzGr0QTWN/bbDMRbZ1IbpEaVLvnvp/WZjESSv3Co6
my3vrdvuVOcBU8JOklF1U/jqDU/huV6qr2rQm32vzY869yPTImxKwrUwHS0klVtsJi03oq8baGoE
Hip/vjVmTBNWllfB4EXYXHl5ukQ+zHkJ+THLcPDqHZUhTUWKD2MRkbmN9KjIXmL9Wa+tmxxrI0VQ
VoqVIXtbWvTjnrnv0Hsx3QDZDt/GxEZOPdP3/tavX8cw7Le4K24sGY3B7OWkH5KfVnCPWBrZoSYd
Nz3zlMB5gvf4jtPhM/O+WQFuo47ZgdVQkNFCEu+9X6+cP4VjMpuBEaNXhJYSmAR5b4+sk84WnNqH
srzn2RA/yhl/ZjJGovnpe4GttC6vRIXQ2q8RdWBeiZ3eDbj7wA41H0bt1FduMrN8oQvrrEUqbd4h
Ffob1oG9Z0+HOsHAV6hX7FsvsbTve4ewW+PfFSaVVbVVMm4FpejJ65q0o6DPi62RyVAo+UZKaf8u
wFJg/ClgVSqZkeVvnEuXO2e0/128pvbAq0BLIaJxC2iMm7KruEgWW24si4+08ZbOCIpTxTtwytuY
9dfRgNrVGEJDZO+ruBeHVlkJ/Ylp8FdyVt4qbHl7ubjBEldIY1jSkAd5ZCVh1zHg1SRaSksuo/He
RY61vF2WH+mN/abL23MP6woCMUTyCC9Y6jFRdXLCGemlL7CiOIa69WYIwEX3HvnyWJOVCIkQt1De
ewiY6bVsFcUqg0GqGJuRIVod3529I8X3AQRRHkFLG1i7NZsaXjyOcdOx38C3K6BZsCTxO/CXKbkW
IBtmmhpv3S56TOvul/kllE9FCZ9VhBEIv6/4PnvwpPUAbDWlXNt6iSKW9rhvtK0GUltRPRSyy+rR
2bmkMCdOB6gPF9EOL0YiiquxM5kspnMO6WI3dduWo9zB10ZGGcDFtOIxtaBGMaoR28KiRl3StR61
YhvPPE1ixSS39SnUnBM/pL0+Cpg600VG8Itnt/OcDLTt2F51cfM5wy9DpxDDvXPOq3bW+ElXZMBs
qRg1sLissZJta3sXVG58bXoZOrgF2bR0PqBTSkc9Hv0BkJ93p3PlkXMikZQkWpXn8tDZUA+wPhNm
5BRPdcK3MeChb3B6b0dckKw1gmr5cgYpN7SvPUXJA2bFmYP/Q17CciVt8EFWGGRKzbPv3dZMgnQr
fRDomMnDDmtrazEFr1P3DkdqyLHWIzjn3TtwPDYxRQC66bBcdvSTah0UisG79HZ1N0c84F1AGL0E
OsLoE/iKdmagsPVKnwxPRycoXhly5NEcIEun285PX+2CLFFnj9c0mf4mM4gXOaTVoclLqA+t4GBN
x2Mvadno1tKNrADYy7Pkf37890nMLS9MWd3d3+fHcg3s9vP/+ff+/jjT0xOnsXb/9087ClvqFDHi
v33Jvz/UI3aEYtKv/r7k36fGVm0n8AsbspmUR1hxddbdGUJJCTsES1Bv2cexq2+yGSGpGn+Sks0s
Ua5XBI/r9EghGR45bWBsPVzE0B09ZJ9NyqS0ks6rnarPvFl+3Gz+aS1mXnJm0u1bWIHHnyUH1Yra
/MgidsbRBU58CoDhEmwwBR45Yf7Mc8CZkoR4Y1zXM4Um6hvEssv4iVVA2cZV2zhbkaJj19KC2Tv4
mMw8wFtlDVP/r2Hkv1pHliLCGT8y8QT2Jw9yZNQzE3v+ewOpqgyX0X5qc4K2ykw/ygSqDCnEgxpF
y3HVXQd2UzCZBKGh8pOvEbG+/avhaE2JjfWvjOPv479GDgzz+VDcUWSn7/usBFjV1+MmQk2afSq7
c6egEN5md7aY5UshliRcXIsM7kLFH7jOd6rWqIrG5nrWlUVb8/rG/Pd7DvofW6mYm3gqczDnJgaB
sdmQ+oa3yRi9t2401/4GLGBb+sNgxs/FGJ+xA22H1Lj27e4rYb7optOBOL5tTjf0nI0racnSsZhX
J2HIvcqWa8sYUfSFeRVr7U7gijSlvk1JJKdTy3lmW5DJjbg2OKRgODDXpvA46BsieIKjvptizrPU
aZa7wSGD5GvvrYHNZ3Srm3Tyv5vZO6bEf9Ytgm2zne0wYvkQ2Qz77FbdaWjvJtw/TdXeaCkMK6o6
DV17H7CVo/2xxW93JBk3ZGnejUW/tlqsWcRbFRpdhJrSDYgN+q1XAQdK7is6Yg6WHG/8yUTTxKOx
FNCrxFnRTwpbMNeaK4EFu5xw3Uv4gIyPLmaUXUj9MbPMpLPBxrdXHKg3dBrzY7pcwWQHH2uJcFkX
J5tTlFc80uTJwdCMXgwoMZGWcb6gWMm8CLcbQ52Kw8ijuQeqD9XOTQE78mjpg7ERVvObw573C+3k
zV5/ZlQHZhlFwIMAqia/pooe0MXErsXGomRCbN5g/WyOvV2Cmcc4MMirtoye6sbRtyCxL1lLh3Ld
XGYMy/tOvM1RRAdSAkYD5lOd3Uo7oUK3J2OVYDVh30gyWzKmqnBR530WjnX5EklvNxmWHRTYXIMu
SR8bsZelW25UyymADQeXfi9BFj0sbPc3ng9wqnNia9OL+SmhYzcQ9DlvtfYtQXbwqLfmxIRJt/8S
K0yYceIuS7OvrC6ZKebsWPMZk9V4LfLifYqwXls9F2cVdzsxNgcq7ACjrhzHOkq+59mSNynsi9Ii
B5Cv0zXPfyGQ2W0iSc8ZnhLXwRsgqvG1ZaidDcXP6PQvhpiJbS5fg9/CJCVXGNqmy5OBqgEsSIXZ
AbrHABMIOOS2rj15q4sMjgFzQUmCEruwTh1Ekd6Xrn6JgWRBNbtTMb5zY3gVoieC9yLd9GRhwRoJ
ieuFuM+Y+wE1Mm5GQzIGZjJGNs7+7Qj0agZAsza71C0+tTKCoYljhnoLCw3lpi/UD3jwtzi7tQzq
Fck5baumLFc6Ec5ahyeabQ+hGpMrX0XxG8aWL8PJj1avXRHCukTxM2nSO0uxC/Fw1DZedIctyN/G
bEWYpD+0vf4i1k6KqXqAJbrti5E1Oj8vbRH0nftQZt1RDPVHDuBno6eRgRmdsA8Y6LcE5ty+WcRn
lIFPcz3QX0D7HpMkfyiX5jfhQWEu7W9DukuPhrtC55njAp/CPouE+bmk02fEQ8Ewyl/PN64H2QAR
c99nyJ0SFiTPqW0vqjpoarR/ZdRlOBo8VnK4hthxzTc42dnBX5ZHmGtQkKBwMrH1tCcKsanP9d6b
CCIsdgmFkO8bfIPLtTeBjZifKEb2CK/Wp2rdqkZN9TtoMItMaQDDtp46lgAZGxfhL3iS4IMYM+bt
xQ3nlKNgBnuOpS9EbbsrDCDx9pfJEgYgLOAKfrMMqozZBM3VTb2MpFDiOxpG7x3Bpgyjd4Q10MOf
64z5rajxe6epdpmG8tTbVkaL+HVqENpLLfehzRysgAQLrBGrXOShThtvo+7fJxTskZ42dy57Qz02
l83YQvJ0C37cmjYkjGIZesjMDrrY4UXzAnjhd+uvmB6gR7/A/+zwRKDCIjSH5EvjXLbFFcY2hx8h
ecuY8xO0rkD5G7gcMv/JnIzr0eGDin76bul4epbEjyk+vvXSL9Xb87VIE39j29orFIA3KyUSguOe
KGb+3MVYTMansaoN/ll6+buRhoJLv/ll8/FUruCxeG1CHnTOaN5t68DExyuA2q6ZJk1BBuePTsMN
Ob24Dj+UGbFnJ2K1hjZYJvPl2sRTjzR6xXiMr6UIT3LFsKJTG8y0a59InUagZgsO7TYdjc/C9XjI
++1tbAC6NOkNm7GxBoXJL7DLULDX43YNIAZEp3HlNLCrjNy/4dU/4rNIA28F7WuTjrlGIBvl/ICx
h0mKtSNwXKfbRvaT3Trvk712AhhPUYLAocZf9rjPZCBsLDNhOnvbaHQIt6yvU2SNM4WFJMP61NO2
ckpi9pEzhj7BQyHPf+3R0XftCDx6mu/jhv+/kEqGjRQsqKb5WXrQTmlqy2Y7ugZn9DSSNCx7vb1Z
Wp8Iek+QtNfPZrGa4BwO2v5IPkDiO5KCfWmP+KR7m0QZDN1wU2GPDJPCZHRYEQ5MTeNtMYA5Z88z
I5hNmZMV9dcnZNu/0fT+4QCZADuS7Bzqcq68gn0oQC9zw6XSbabaHniODkBHWVvVVKG7m8LidMZQ
e+ix1FB8ydgrdCRuis7GtKAKYIlI2jFKm0dSYAC3kybxrasl+MipokB6zT0m7144FhTx4J156qSF
taHDtTD4LwsmQGscvmTric0koB95dnxxC58uT1TSwXoY2umlsfwbFTPLKFrtFcXW1vGcTUldHUoN
idJJUtZZFrQ0nT9T7Gvp0uYBx7zfBTw7EG2wtsz5ApqrYMS4LAQjBVzo6/4xSj+R7V1uoQUxHQSL
Zb4BMmLJLtLvycMJXbq8cEme75aGMnDDvd84/aDCxKyfE0EtPLZrhgoAOSkCREPy5c4o6/hKw68i
fS5xg+qSjakIgbcw9lqh7HAw/C+2N08x9EZ2QtqWQmjFnmT+nZLhq+xEOKRkXMiGmxvIDBwgo1Cv
1ijhIJ8Nn/MT8XX4Tby8ZzdGT5qptqQixdpKSlE5p5DP6PInancQo7Bf7Eliu047nZVuotLGNRZl
mMCbLI6SZ70x1971mMaIJSoRyD/E4gAJVPLkRuqahHBKAhhLypBMyGt9yON5jR5wTmcGdaK2cwN/
8lHPG3oteObh7t2QDJ+Prt98CJNxUhIfh3JCxFI/XqPvmau85JTGbUajfCK+Modpq6PCJxlRiuZY
5TCKACfdzHX/U2mtHWo9zBB0fqN5Ngbm0k7qIual6WdznvoSR5PS91pD7Ce7OPCR2Zl4P7L30P+Z
61XI1Zq2PgFKwQh6BKI+l4Tdym6jVAmqhTLqrIkJmJv+izPxG6co46OSc0oZ+s4H6xsMltSBReq7
vnfvONA+JtH4YeY0b84D3nPiJPtBt946vGv7aJBxoKbuvS/Qt7DbZttkAoJNTTiLk3EhD7wlxtUE
CZEUZKr8WqMgB4MdtnyuyZxpys6MWNLZsjcrL4MhTuewBS28Q4PjaZYwD0qlUSRL+k7op0a6OhWo
Vr+NdAI7mUOECUv6d8vILBir7NEl9bIxV75qVwFGcBAB+Z9NJgJbeLC4AbX+3Y4S+lwtNsbQYna+
i1/H6JbnWIPlUUpTD0aPnhanwjcu9elLunzKLs1bTyZZ4E2nmMnLFmGMz1L/Q9cB5k5sBkl9BsZ8
aDpKGiLacQPDwMFa4otpTE0FSO73cw/keDYWGIdtNQASozcZ+/NqKmAzab9ErnUnprgIohSV0DO8
re9CiiFu4stnmckKrIQ/4+uMjLPV7Y0KeLQwJXvbR7cx3a3iAXOCtHLD4yFMGes7N1HBnczkyTpk
rmbTVin0MLKUFcqJRaZxupn1x/hJOfwFCWnFxLfDroYpRUBlLItjPs9XydiPh7JYil0hnOPos8Rl
VXdkL30HbLU5ZGNyrVlMG9JiIvHgM6Mr9GNc0NmyeGxDHCEC18Qk7vfRXpNA+zMoxlXPFkF0U+gp
SYo3HTqKhTiQL732WnfuKW3p88Ym27fwteMGo1KMoGJ1nrETc7b6QBVpqnzhWURfazgP86eJeeK6
gKrK9KzY6uV9Gk9LQHLsOqJuiSEtN0as4yfDsV1F6UMkRzYeHt/ZDHSiFba3YVR7SJM8zJhOUrIj
7znHgt/VgYBnTGpV5RYnVdX7JT31ZnVrVwwWGs7ZVPoW9yNV9S8g/9Bw6sbWvlHnoJo4VEOYgTGz
zAi/v0QmzFMtU+me/+8jUQ1PTaxVAxRjXKhNHQLv/6TWc1v3GAmXxOUZq+HrnVFERJzd2BUFg71+
T+DuqNyq3NoDyZaJ7vJNRtoR1olwKPeUiG3uF/6f6kBCMOepngElYI1y6p7aBTNi6IDCMzKPjF3j
s9JAkMlGu+C7Pieu++TNOjN3zNIXgMF2V8DUauxDDHoWjqGL2w5Q6ALyHIndPYLgDbAc0Tyql7cY
n68sF+zv2iWgDz2NYjmjDhJChumSslZtGrhqiBkucWLq3GW35AkMpwrqSEyFJxlC/Y5WIUaJmvXU
+vW9SqDWyzbhyKmspzRqw4UinI1g6HhURlMHnT/uFjT/UO+pPYuq5bbQbsSaW+a6u7Zy7QZTAc6P
qaMOXaFLcIbDvJO2J3vRPtoke/JIZ+jnQnsexXy0ao57Y2xjqPZZevQfa1QTm4LimW64Py2IiYP8
oJX65NCrRAoe3j35E9rheCUXa2Ln6pXOTlB3BjNwfFEmgYCpssJ5aVrMLTCQ5+YO0oi5SaAqb/Ny
oIesdjx0JO8m8eng6iEQA8aD60L0ioyse44hZIe2lSOtybcU99B+JuzIZR4hVFzTWvmGOshJZOjI
oK/4j9VzO3gVjBeYCW0ubgpoAqMMWC6cAzQcyr8YLmsBfOB+O0BB3LDcnhVDuqDp1adTCypWBX0i
FqW2kkO1URnfRu/h3HSzFLql7u1KX16Xey9S25FgdqRVUE9y9r+5VHu/qFt2h7tZphypEOVbq6K7
BfIF4S5moz6xVzgZPLFt6h87hfBtOz7rcxTNN1YF1SOLy/NEOpT2lVYn1l4ehNv/xkaGzJX/iroj
pc0rAqXTIqaQniSWGNaB0E3E50xMw7e1E50Lu2iGte+l6mmos4dMIFtSEwuVbnwiox+YanifU7i4
kAoKfCg0FJlb+E9VKKqq2NUz2a9FjevLlN0PoHf2Jf4fw5C3kU/dPK8ax/3ygbAvDtUlKfaqdmOC
S/m3mTDl0Z36MYqITxj5m2T8TgcUDyK/7T/ouTiwk9bdxT0UMV2ibl3/Mqh6XlTIo5z/H9WWxKh8
do3pup89WIUzct2oSj2o6LmSafHhzKDsMsc8+6b+HTkgECf2/uxvvUfl7BNlOWGdjbfz3K75A/z5
aXLAWCN3ESIuxl6z33t5/50bY87hkx1wobvtnWzFOXVtnzhAHrauFp0Kw3wYiJQyVWFQqGNvBmvN
YIoUo8b+E+Q9gpNJGSdIsQCuMkg4MQfpVL47nkt107osecnEcx+3NOt4IIts35Qgf7S11mjiPAkO
jcxl2f8wigN/aWG8iqm9U+h01ewXp9iwTg7W0npk2IVrSWCW5YLjS/NkyHqx786O26J0CP9BSwqi
uar/xtrFIaogsWw6FN/MlkU7Ze8k3Mfavk7ZbBrG86Jr3x1kFfiY9bHT/fzeu/IejSmpzj30kj+A
mq7iB8f6cWhDuq2z5S6WLWz7dBtNyXQz0QAj1xNXn0PNGO18MzuwoPT2OlpKdV0Pfbf3rEYPUi/W
8QwPVUCxz4vt6TrGavu+s+zP2s5f49KIMFLPeshTTbn3NgLr3vLz7Iw1itj0ii2pq8G+dggtAaPx
AmSmjtQ9eYfY9o5T85L3y3QknYMR2G4/CW8BQm2sAKTo7dBYAw8Gtpi1RPBpOg0c5NBs49jeJwMW
ybnHtt22YlNpxU00a/nRUPN8MeB3FfEAciDt9KOz6BeEA9TsDHg1Xcy40zd6ItvDIIyec8mo7wYU
evKTtCDGY88Ge+yv8GVH30nJiG0iUZQ5/l5zIrpImS9tdVPbyRayCuLIfrKjG+1/EHZeu40DW5T9
IgIMRRb5KonKlnN8IRyZczF+/Sy6cacvGncwL4YtK1kmi6fO2XttLeSaZXEYYCbAC+3ckxVo3Yms
PECBFLsxNO5jZlF7TIsoohVBjbZj7AoCgHsG+0fD9a40aQYbfTQeDTqENoGqSLJ1DUvKYBxNyyWe
i7bj1IhsO+U2w8OU8BSDTBuhZiBlHT73vCKsa+lme3r8ZMxtRKaFem9h/O8iVprCwZ85NXTIgkjt
UgtujwFS6cBGGAJM4bUHdCA6S8lbhqQCuX2hbZm9w5UDT7viOyxJsX6D0Yfov8FYz1323tu1cW10
vT/kH4Fup09ZkN3GmfVhE9unqlyjGduXdKXh3nvbLhruSAlYFLWqQSO/7H61TSCdL9WoZ60GpBA7
BcHA2P6y0oQ1x3VZr5ovJ8wpTD2JLVlV14MyuVL2x6GsZr+vwwPrFLupInoeEo3VF/QkFXuwG5cd
51fsquIi4vi1Krku57Srof0Xi/z7CBSy3FuuOOookw5WTW09lPinG19alE9TOL/hjtqOkrErAUS+
XjLFiNVLYAI+9lL12gJhWQe08NZUyN9DU5GH1pLB5YE12HgxTbu6oEDuhin1pdzmGsfrPHQtotuW
lavhzZoFZrc4bpY0MMYQ8lSx2MgSWHpf68861f1G9v2DHsLZrJc2sSjjatOV6iGPMWip1pnoOdnW
xo66aQWynLUlDY4T8UmbpI0eMdPkWNcE2lnT6tcNuW8EO7HyoSWpcTdN743Kf7DOVQiloDA1OnQs
bya3mbnDGuHKUxpTAg5z8dQNfG7C6uZNJstLr9f0eM15JDhmeNBx/ezrTU60NY4nTAdBa6f4cIJD
5IUjfyh4DQ+MIWc59s3f7+inINb8/99msntPcRP958HT8gx/n6aiFFo7WAKKk5FgNfm94+99qtpB
aPf7M318d1r/fcUgrfjV78/xFPGr3wf817d/n//Pb2wWGxM+4P/rXfx5k39ekesdbIX/viUUAKVk
Lbrs5DSQeH+f5vfV/7yR31cDjl/m+78vXGkpJcTvXWsS15s/n9+fJ/+99e+z/H6ny7HhfOAgPXj9
W+iI7ujiBj8U+WgelDHiDnGxV/1+F6B9+PPd39vcmfQLsob/c58EkRVdtf97z9/voG1jkf2/t7Uw
BcYgEWSucvufZ/j97Z8H/32tv4/752lsIPrr2QjxWjn00cFbGGTDTOH13zdCYgYTiN/n+q9vy5Zj
1f/7bMCswq052o9pPrA171N9gqOkEzBZF8ffL8k0E7i+fPnntr8//n5XKHmWaeFt/7n99/G/t/0+
yd8fZ6pQ9j6Fot3Ci/39xd8X+3vb710IMA/owC/3/ue5fm/752l+fyShEN9/a0drOiC7v8/358/9
/fn3qYquSub1P0/z507/62l/H5PO3tFru2rnEP5wbAvKMkNgnPn9UQYxY7Tlyz8/EviIue6fXw/6
NoFmlnhLx0XHd/f7oL9f/rlNhy6xskZhA+X4zyv88zJ/H/vPS/2v+xkeXnFUnf95LvSF9RFn7e/N
vw8QBBVmf/6yv0/wX7//50V+f/z315qXV/spwSb6vz6Cv0/79338z6f5veM/9/m9LUJB5g/S+u7i
DrJAHyEjNBihrYpBMfowcjLvb0I1xNs/y8VgPQE5zvAeQzPD4s9SWdLCO0YJQSqCUMCIKzjdh9w3
0xQwz8CWzbG05SKW+pxw7wrXwY7pb3OakCGd7OU7unWNYIvtVD6Mc3vH33wxU1pnugtZLWj0vbdw
BYC41l1My3FJDpOYuVZji/qvcyAmBv11a5TAIblwBB01c5tPN1PVf4kg2KQRegIrUew9mMPSA6wX
uS7IAhc4RmHqAVAc/cvLxgej8tJtVCOKyMcScVFjryYjiH0zp0oK0ytCB6NVE+sABeYqOjtJk18R
3L6G14flbiIqz0ALwBAbw6ZTIAigFGaKDtwhVcFtVXcYiuEkyGHWbwWZ5XuYqGCb2K6O8pnShK2N
Sg0k7BQ6ptsSyaeWSowZeJ+z1ecz3RBMQscmuRYmpltmPpofaODyln4MphaE/vOjRQQeQdZXqHSr
ddyKV9jCR+Iasi0FVOzbXNupUM5RyEQqiWi7sWMvN21xmKKOULyUPQboppUG7WwTgtPVLaYAgSKi
e6j57Gxl7XG1Rg8hM8S5Moe1Frj4udmYt+50nfbjTyv5YMCJvjJTZzy6BLYRDLyOAQj8OiSNxXbK
7Oxs9sTzZlbCvqWJnuv+JwkoIHWdimAkoXdH5pbEBb1XJuNvrXF3MRDi1QA5eFW1AzbScXiilhy3
QNpgFhOeJOObPGRojy6Qxzq0kneWNk13pgZjqRs0KnOM4DJI39qeOE3G9/m+0mgQVNBXsKEbw06o
bOui0fBNwR8eomvcw4YcCa7auy1vepzRfIZYAbAU8o+utlYkvTUzSGjuoQvjIuNcUiY7+0j7UZAy
Ns14tRxBJlRuohrnb0bYlMkt44FavClNBpfS7D5raG5rk9NvjQywJ8AMqVwUwS8QeiLYT8kzY4ph
0+ANES2BOBnyLUuk2m5OdfTOamIokjNbRPnyHMQpYn4QCGjWyE7IDd4wr+WgJNsUCmBsN/YTpkYb
HZ22zcM2uJ0MUpVq96PKCkDAevg+9doWkp62HgzqMsO6op8QnQgU3dpe9IX9HET/GNHXHucXr56I
ghd7Q/uWSxq0GVvxwTJIEfMS/ZYMHxdHNjCEqH+YDBd/mnfuSMdeAZLXt2nfgKZMP1NwHtu5pjCm
8VhtSYCPlgraTvIAl1TRbURf0AvRyjMecncNwpimuGHgYaU7kTN97fR3uxaUPZMkfKq5b9Oa7JAh
W3t0Kh2vejVUf2GGBoPLUkt20VOpB7jBQS6um0DPadL07DeMEUdmWAbIpxh3JDLag5zRqZONOycR
Txo8MoFtLcvYI7V5rUPbqI6Wa2B4Nbo98Us2v5ueQ69/J6+7YWpcfiXzC57QAZla9KnH+Dxb89Gt
o8ce9wGYewIkh5MHK93pvXc1du6GdtUIDnidlBTkTmD+FBl6at15TQb7gi7zuSeKDXt+CNR0uLJ0
9HdqFonfI2lRVXsO0IfQmoKvEYEfiIko3k8fDrb9IHtIi+7NgEYLo3O6EYm2GTo8gw6dREwSrN2C
QRg406NRQPhAC7MJOSbWTdmhjkveez6kVVMhhMFmcYA1SsIw9vy1Yo8Y6dTsEr9PW57I/WpyO7hF
jaL8IYBKuIyQYRdurKJjIdDoOGTZyxB2EMkWHFzb0I5o2/y5sqGI2QCfsxEGeJhir3UanYbMyEQM
lb3fatmTk5hgNJbm9HPvMPWt4xQrJYKI2PwqtfQrj83PtrbochDR1emE93YyxzHTUa7lQbqODYQ0
bsZUK5rCFwOVwpij6xym8l5P6kvdTgSvTOeqo9HZ0rAyB95wZG69FuudrszGHzWHvqZeXTO3WsUl
RDxLhuxbw/EApTTiP1KkTrVFL0J7VDnhOiHXhKm6bCXmoawkWZXGliUPde0QSF355ShuQN7kG9hL
+8iQ9SoMlNp0Q4D+wx2Oisl66ADYrLnqgspL0LVDpt04xBos4r4JfUMxbgJL+3RrBnwBMH0rtpgM
DGiUpANBpXkgtI2Yr1xgQTd39jxALiwei1HfCiNDiB4hD5lqMkXAlZRa+eLpkDn7dRgRyVjVd2iA
H3I7e5qApW9E0z5EzfxZjs6zWaKrWSJWnRoa/Xg1u1iZabgaLVJWw3GuMNET7N0ySS0ZyjgCHm6A
QiV2dgCkcJegVHtlav/mhdmDU3Xn0bFXiT4gcAUaL7LXdOSYSOB2mR21gdWfyXJZZxM+NyAd9iat
zJtYawgZ4fwkTNPO9uy6UR9mzPpiAFwu73DNufk2qfEtbJkJygxJqEuMp4qZ+Obp5yDjR6seX/t6
/k4Y0vahtZv7+NCJ/IH56pLmVd5VuEq7WGM6nhp8saJ7MSNIKUkN8lMDrHWO4VV44Xvrtoeww5ZD
d9Mv3Bzph5LfrQBdrLjCrrolBLkQjJ905BaaGFZ1oUNLXzxCqrhNQ6JpDYQRPqao3eh4h9e8JVip
ZqxZjozpMamFa/J+Cb2DP4x19VRnHfvlAEG7kOZ+0VHXQATAjqQnZX/qOcYjfXgh7Kc76NVzXJEO
o0/Zk9doJ1a++7gJiAzpJB99eDHA4pW2uVPJsB/LYNvuW1rILR8LiwRSiRjL1WpgTPgWTQwGO1ld
YndRL6jWh//kkBp0TsvyPuss1AxmgUmFsxfc6HeWjccyHWzAus0zqpCz6akb4mfXshtuKxW+Ef3J
GMSjDZUM2av0PPQHmD3X7UxTyxL0hmeOjVSQoMAi9lyT2ENFM/qupZ85JXeim+YDSbVBmV/wBqC2
wQyEZ4bTpXt2FG25OXPHVRuW11lCgwSXD5+mQM9pwbIrney7WowrIF8GpNfdY0wjft9ETFUQ9Ehc
C3gM0J0XYX9CuhWt0DC+YYPZsOSaWydfPP39ldV4V6qsiFcO0NJnMZ4vRuuWhq4AC3Weok51Q0l4
7mzT5Lf4kCUfo5Q4CHJUVpvOlN6qJR6MPguT1fwePXXFMYeYCQ31yiYT6071Pql46oELHJXkrfel
j113NoCttqq0926gHjQxsZvzujc0v3AaNOjBQ/fWgP0Ne5epRky8nIdkDsyP3zAVyUqIcsjmOXko
wmo0gXXI+IxZH4LUPCU6sXcP7pw9S4r6iit411fowKmNp4HTs+y5GMZngR+rD4fr0Us4XOr4DpoJ
NJyOcy0IyPLBOxHG5Q9BLbTHDcblqfUYtO4FwcmHMaJKmRtgWAYmoSB2t4x7r4iggfofbUKabL0X
XihBSDayr8w4faLWfnIdq1rboYE+2hw/6UoxbHH78eJ6XGrgd6Vu9x5WhBBK51YLE9rjTo10u+bs
AFRI1uC13edMm5wsXQmXGszJxDYJ459+6wlFDIfRrJi7wyYeiZMBX2WY9khhpXFtJTRh7QCSHkaG
vcBhLXrjzFw/aImBCE7Z2tQzU8w56nfocq2W+bbhFo8oiD7YKddrO62RvRpM/CUHjfZjBuZ7XKYH
Iv1Ql0XqVIlLXuli7S0ZDVlOITrbIYI70Koeppxktq+aznvIte6b0Y7liTOkL3/BQ044pSGUVr7q
w5ukFwIRSf06NsmxK+a72aI501dvNRBGbDeIxvQyeqwEktGxAiE6IKCtdcKhUkz5aGUxgLtoOYgk
CxCnMF6Z970zrWLIeEkHNrsfprUIHXMrrOnB1DEvJZyBEZ9wSjj7Ijn7thGUbDJFdknuR4aDEmR8
m8cjc5/HTHKWEqlV+7nB5yQGcQnH/GrCyrxskkzKsfaqTe1nDcaAwEaGXLV/MduTZmwdqK7Ermj3
oiTjVrAdY5ECKaO7+ECnJwILZ3cIyHtPWdg062RF7WsfWR+mo03bwOzvdQh7kzIgJ4dZto4bKkLb
4+gvtcnzKUxgt0aQ9anxFeTxVZlaPxbjipUzdt8MtX/XzVVcQx6aTP02Rl2/imq5ST1m95rHUSJt
89123e+Y+RJWwfJgmcO+n0yPyYNxV9se0inDQ1RsYZ1LS4KZbWKYYxuSryn2kFEZjJvT2kAUKY3e
pQ5IIJt5SHgQd7wkRn1oAnXSECiSPiGwTVWPQO6uIt059oQGzyX1M3BsZvCGWYN+WSx/yWZVtvOF
VsBLJb4mJElVPkOkLxGTWW13K4vhVbbDZ5yr/cxQ2zGNN/Sd9qayhpREj3oVjA22vpkwH0IA9Erc
96m87RiGrqYkv+pxLJG8pK/KxHtNbPQn6J+IeCYPXWcQytZ9BWWcWFlJynVUXGW2OAvYnKs0hLY9
jxg1dEnUbETSTDFsIqYCnhgezV571MkXBG433eFwIy59lLc5aax9nwQHtlovLlHf9NoRmeRE1TBH
XiuVUGBTYDoSX1Jikqg+2EdkY6u+6XZKRuiHcD1njzUO0KOeBHuOyXVTRZY/JjDIkdtxVzMuFuob
nedjG2K6NMhoXoUknngd3tNC+kOtv2hZdnSbztwF47QrAeCXfYbppZYdkir1GdXtZrKtA/UFnnAK
jEGubKpKdl/DtZ4eqKTtg7YoT/rYQyHTO7yMQ5aSB7XS8l6K2kKD5yZfk4xeIhX504QhWQPCu048
E9HV9FyKOPMDc5eBIVkVfQF+C1eLkzDaE91LWjBhD5h2boKE/5rnNGhhPILZGwMLp9xzt2QRXznp
IzHh1K4lgtZqoOToHeLTyVdaMQQoEAl5R1F+VYEMV2lUXVQYbS0CHjC9jqcqNT8AQRBXkXRs2tAj
1+ozHqbHFBXbVis9b1VzxvueBmnT8jiVhqG9FNPWy3CrTnGI1hOqX5ACXSadPVzXgS+ynsRwTHbk
AtELieOvMsjOukTTxBaMnNXA/gWv7aOxJNKeOpugaPNrsDB1ZI8Gs+sdwrc3iZpFziP9Ey8/pFb1
VTID2soy+0oyrL5DP2xrM7rMIULVmi/rdpnf6/N1E3l7eTNyNeVUvOBUfo/NYGva/Q9Ilkvg4fOK
WaMM2fh5L588YzyRoYOSo2YXX1rNdd8IdGVM/yTTq9Qzd9rSCo+q6ZwhuvSzGHB8jIDRYdi8qqrh
iXMUNYgB35fl0CGZfNrxOGDR3QJNiw5Gpj/iQdU2MdO/J0E4DPri4FZFX974XLvWM/qZB5mDqSZJ
F9o1bL02COIVog4USWgpya2yKHg5N9HslvWubpyt9ao7Jv4P62nMO1inMbxjPjyagtatlqWAQ4X1
0sP9MMKh38xotfjPeOEZC8FDODtk1FGgC6LgKIUJC0AwApJxMSni7+qIUVMlrsfevAG2dFt9s/AG
IWK+2jqPUX+bCXZqTgMPLBlqJAT6S9S0JozS8mJnw8OITmELx+0mkf3Z8tCRkSB8EYxhN2wCzwM2
73Gy7o13pNTvEudyq3NgpvaTjJx7ExQx/vyryJt3qVrowNOxbThbQqzT7rhvLf2lU/aHJpGE8Hcd
MFVtcePSjEm4/ss5JjXT7A91d0lr56plAfAEfP1GGa/BsnmF3H6eG7QaRnlOTfieWt9+VvW4aAWe
sq5GyxAh1xoA6uikYgHA52ihiukKAqdnHTcVAanHMlAfhehvqwgGlZvY7Gm6e5mJEyKLds2QgpoK
qb3LxJI3pmkbKNHfFAAGQ5kFDJ6Un1Ee7RM7PTZ4iwlY/Irchj4VIT0bkRnhdiRcZqouqZOO66bO
DlU/4ifRK78uoaQa7bExmcQCg/eTFP9toqyPKChum9j2eQunLrom/ObSzsO50KDfpHAtCYO4Dgbr
LlAa7ozgB1Dbg7l41nDsPGjpW4/GwZ5JOA91Mm8GE21nXm0sZXzKTh1ML76HiBMeyiL9UgRN80Fl
b5PRPxOqxBJm4TRuS/7meLiQQHRVJvE9Fop3Soh3fZE5yxJWWTW9dVU4LCkRyVrLPdKOZsL6ZlMi
b+5+O5XjbmTJ3JBeTskfm8DMTLoJ0ZuHJWiZqZ5z4PqooO9ydxArqWuvML7Peu1BuyyuTJZwoCg7
VZZIDAYTVQ1oySF+ibNGrH9qu/q0rewjqKqAAr68zbV6hYSNxcXBHRNg/nDq01wMfoDt1aGjl6VG
dbKy/B4x5KqQaEgK1C8TAYU04slHT1DF2h3kl3mQp3gWFmNqxPRaGe6cugA5u1bzmKykjNPtDKo2
K4t3R9RvSMev+zxw/ZjjlDPkGbeDBH278YryKu5IRzWbZC0HIG2kRq6tZL5oQXEk8Wje1bbl2x2k
Hy55mm+T3WdydqGi7Pc2oXe4sfBou1jslj+qsry7UdK8AdPErpyKjqO4uLKyJwgyJDuVN02kXqIe
7etyCM4TnMKC8mgbOhwo9PIv2P12dMQJ5FUXOrfXQRvo7BLMgdXJ8O2kOsEKvFeR+ZqPjmCjF1HW
DtXO9WZCqxUXxiK+R73AdVinKUPzuNqzG7tXU/5C0N4nu9+HwVXqIPGDWAVpWBAEXuzq3FTBK+UB
sXMRJUpAo/6sucJv0FGtEdunoJjMfaOB2tOTyaJkqMNzPmnnUlbahb3m85jT2507uSV/rNigtBjY
0yPEwVBDZ1xk6b5oropSY0DAE8Cw0j7Z95JV0j+IOHD346xdKnblhzBPaWK64bGPBzaNWrO1ppYI
kwTRfTXZu2kB7WkZWuZ6rkMmEZKNmhvpuzwwdtPk1Qdbc5HjT567xgGW32lTi6YGMsfu98c/twX5
PuG8ZHxDYlycogWuTK5ViqwgmZe7LHI3YTG+uCK+YvDTbR2Jp6r2JgCseYrjQL459JENDNQraXXa
nr9nOxsUqp0I6PQZ+ZqtzRPRiu2up0JvBq5hJKns0ljdExjy3ikQUGTE4PbQhoMwem8ngx8pQURO
GaOhmr7x3NY9cklUBC3eFK2DBFpalPbOYHzjBuakocLOg+ADhjfYHIcWOlQlovPIvtGRYDUOy5IL
h3VYSrZIQ7Tp7mUgPyPPxPwiVsnEIhx0wcGa47Mu6Fgpz3z2QPQhRcAjfFUvLxcvExjLMchBit4G
z31yBUQMt9gL/DfrfkrOs+7c5dV1lYBhQFlzX4Q43DEyHZpK0NKU13gYV410v5rRllwMIXnZ2W2y
jA48LadtODYnoYcDLgiLM8IrJr/T1bHr0T3WYT2uygnJGkI3TmvrUPTi29Ntdm/wU9CJw+6kE+oE
RCfLquXIsuTKnDDegZC6bpL+ZcxbyqExwdZo5T8DCcZXKlW7kPa2brNTtkKPC+wEhAVXle9F+ks8
ySsv/EEFlZz0ZvEisOGsYrdgeUzu8+EpsLCl9C57tChEHlti/R5ViUq4RJlBJNAKEN+wgiGzS2Ld
eE4h6bspmbF2SosFGpS9M+KTIIph5fTiwh77wdHz5zZ3M19rMBj0BgiKEMBm7poEHKBOSVBk8k8M
2bTre0HnkCYVOk3anhh/54xZCZbmCururDmX0U7THcogHmWeLGZhW9113mcMifA8Fwwzw5U+5FHt
wnhTAMZLjRw3t8jcdeo4hh/M/YOREUSoWzXOYkg/K8L5IF98ERh20wCa3GfT4i7K8IyY4qByBfQ4
ZDDVzjSfpCSEgyYfV5tSw2xKxywjvipM+qWANl9tB/8r3cpwx72bGz1HszSYyNuW0VPwVtNhwbik
tftInTEOYBrEUBlCeO8oRm4DMC9A5mh2drrm7fpLry0ImryrfK+wG2p+xh5OP7iHrqbjF8/dwLyM
A8azwhQGR7NBPAf8rkm72zpnCNTaLf+aoTzRl78KbbgKHX2bMUOOPNDWpJaqDkmPhYbd1C6qBdiB
LtavFGN3HKUsYpI4zHiOrwoyCb1KWDuhd/W2nyDy1wkGjRS+Olk3qznk4hCGoj0N9NtTF0tDko5P
ToEPVFePTM34/5M9Q0Mgp9vTEl9S0lZn38psOXFOjdVvC90CQ1wX8VlJ5qd1s9BRrVE7NRzFMMCA
BSrknmwgXjyv8At7qT9LBae5P9gpK2kWl0+FM1t7PGcJS1g5HUW7zIRgJ686I8e3JSFrK5HZK5iQ
vS8iDgttIOOUeWOuONHYZjn2U55hG5NGERDwsS5MKBH2UOGb5RRtK3c5Ja8zoqzwn3AKW1ljr4Ug
aY4P+Iy/9lk5fLaBoRwoeykaGk77TT4+NQ5/cW3zkmaKwWwMHZY1RjKO2z8TyUNYBIZvl6bkKSxv
dVooHFEMuvmv+FHaQnkEieAHvLZRTVtA5vgqlipLMuvxHRcleBL2e8HGfaVrueabnSh2DIutyC62
HjLMKOp5vfpdd4S6y83A75PpGRzDueplDzUhIfkZ8yWoHUZEMwCBMZ65k/Yjco1PwA4/KsvpNsSy
HIkdmWkcegTxAbCgbe5UX6bK+Iim5KZfnLpu4D5lUe/u8SmRFVtX1UqhQYWFWu+74tQUHMl2gGuK
EwkyC8Ff05KqNBbmQZo4OykrbI45URlfY0gkg/nTE9PSFfWtVyW+bdc3c+voxzbGWN4G72j3eLQw
HQzdDwFkqc1YsWRmVDyONvSXgRmzg38qiXq/jbRXrxEuUoVGX7PeISkQmvSz2f2MUsFMh7HXGmUs
tcZMLQJsOGRfuzNL1sp8nNINl+1DYgXT0cGKs4rZ+oiio5gNyxF8tbbLqvheaZm+bdwbU2gUhvr0
1I8AqlqdrvDYPKqeiYgz4LsLCzLsBg+8zpjNvPvwKmrVa+YwIrN+zD6+cdntswnmqtj347Mw2Q50
+NVWkUdKRgIA3SZJrsSVsCR11tQqQ4uet+xfgUeg6Q6u0o68Q9F9DS4N/SqhBd+H2oOiKVCamUfm
deHQ/LAeewJquMqpnGjf4R1sMeQhOUEOi8WBgJpbor+B0NjQbeRMyF3p0b82evZ8UONo/lfFt24N
H6rXqVicYW+w9uzSooT1mX3gKA94LOYSzWVnbMrmjr8o4ajCV9RUdraLSDR353qTask+12ELNYF1
U7decizRJa+tGj7Swp+vvBPHUbE2arw2kRqGC8xrSzQIWUbQWVH3Pk3lNVfYhCrYWmEqiWGiFuhA
lpCKsj3jLKPr7yXVjT5XX0mLFkRFyb0JF38d1bReI/Iv+I7GCQa67rpw1nGufdJrH960cM/0FRm7
Ji59y5htHotPKeGDSsHWqGmBuOPMSQx93oVQ7a4JJWnJ+oXDqXny+HsTPpXP3qbzUKUOf23rPgAu
GPc5AvFVigSCBlEKsNyDLNj006aqWYeDisg2gj44DvTntoqGjWGach1ae9fBMyZm7zmMI6AyDT3t
Epq03wRsZPIByHyyasayPhCs+dDLat6ZGJD8HpjSmAJ8ZpHDYd1k9Y6TBxexi0VJuXh/DSZxlHCs
sQ4qe3ZeJE9ZTdtd+sq9I1eDVNAZv2plNBflKVLNY5CUPB4BvKYYb9RDct0EE01+2ow4Cj+GzoBJ
KhnLJ53xZDm1RN3xVtVFsItGDNYl6LJGXudMxMiMJXmYotUPKm3bM2I1MsIESqBlCaatwOmxhpdH
QljGLeHhwMOCC1Cyq9Bhr8K2DB1sBS9WI+KjNNBDexVBA/H4zZILjE26N4bV3NZdShvGgcQxMf8U
XJfCTLETwJsZ9DdJgGs8tknMJBs93GoZ+LfacH+k3eM9VE+jQmkmGsoNSeKybCfWZ2v+EqO7byzo
rMmPdDhA5zz7rEdIGrpU1H4aqn/CzE+DVT02KWIKxcFltg9j2p68BoUPPk0fnfmjkcI1kJ74FH2D
T94ioLr1TGsdmPJsLmG3zF/8PnSImOYqVyXjozFj4QsrjWl7yQcgxRfcgF0XEaZO83U7Bm6yGZLs
AUIEc1OJkx8ZOXK66bq3mB7YIniNblCgsKqsg2H2O1NttJ5ktS4lG6joDlMfXFctA2JJLyI1RqQ6
kufEBvWcF/Z3MxOQBN6AKnUTBdEJQ3Kx4ujUEAS121Tg00qX6ow5yrWTRFi60xbDZm/ta1sdDIhJ
XT7ea9NsXHVogczK5jIQ7+FS2BTv1reZWuCMYUVokNXpc6VcDPjcTLIaakRPoOpPilkaPbd3Uyh1
Rv/Jak+4mKaUt2nhKHsi4miJb7MSLl/IWl82u1YYB6fPuJQDSPYzo3oj6Bpr3YhdydS+Q7t7J9Dn
Q0FU5ug3yUjh/yLiYQ0TJ906cwuuliZkkuS+piVM0Cz8fGYJEkTgYqPDwMTWXtJU0SwjfGKFPSYq
eeT/fyc/GvySm5B+AW1amv7kseE7ZFtlh99jO961pvyuMvXsTu09UwgopIkW8qEr5s64y0j8ZMth
LOod5qganmtHgDfSI89ddflcs+XXmTrLwDpVtfFhBAOYpQKd2DLNKlSI8CVzgYUV1aEfnVPfHCdr
2knOoAL1Xs7CHTjai9XFP42JExuW9bgrATWTOhdEzXch22evCulGF+V1LbZGwJWTNZ18BG+fi/5q
BCiBd3ZgeOJ3boykThfVNqRQJdE88+3F5sLi8yXNbwaarh/N3tWIJG1TGOIzy8NbzMLREYbQcbTn
X0P5VQUgjMI9PzuAAtOiJoN4snUf2ZxNdQGxsXB2xjCG51ZV9TZs6zt8YL5ul5z+qTg2bEpDVWsY
5UEP5F6tWOExkiXfEcQ1TAvqYBWEWwbgFIVDF4fylk2YE/raNGCBiLwTnY312BJl5Nqx4Y+yeIiq
5sYi9H0E6sDbiDcDPtqNS7d83dDzcwDmrmrG5et4gqEnrfScOPVtCOt2ZY4VE6uRIcaYJzSrsl2t
NAAl1bWadQNqM/EneBM32BJ3BQmVZQHqo6MnHBeQdxTxNC65KDH86nUQ1YWvV+oYuskhCHWE6iiO
DACMPvya55jNYjbid+lbSgAVwoGj6AcA8RUuObgJYAUv1OKNNpHYquprcpr2OYkavjKodzOFO4S6
WlsXWQlre7hRofVREcVssWqO8SAZh/14aBxKYUOs7L1vwj3eaX6J2n1igrIbi5BZSXqy2JRGIWXE
GJrXMhmvowFJ9dCh9jAOVZgB/qc94OTOzWhihqM91eyqWj/ClQFt1pjP7QjvpqZhaudgVhTJXF7h
XIrZug+s5E6wpmxd2e3SZt55lXEMuJIL0ii6kgGZAzIpSehGYoFLsEiYNQFTyCj5yQ0pdip0MS08
Y12R6VWCqu6NrVRLag3NRq8YkQBo2VmMzVeQ9F9py6wimVdGfZfVXcdJM2GFKV/Q3X/Fo/3d9eS+
Qjq39Kza6drIvGwCZFiza3eiD1qyDOwxkNE8066tcn6IbPmUyHGvm9YBU2a90ZR5jgdtwcui0em4
INotXtvzD1pqv9YrLhhts+49sbWJ/Fb68IFk/SZLP4S1AA7SA03d2//D3Zktua1k3flVHOfaOMY8
ONyOMGeCxZolVdUNolQ6wjzPeHp/mZSaavX5HeHbvsnARBAkgMyda6+9FiVhOvev/CKczBqkDyh1
0j55ZQMbyXuNeqjtZDpvFGQSVhDtMIXLpxsrd5+otQLgxntdbbA0D8o7KeX/n2pWoDH9kj/wY/qf
4V/l5r17/2FMcPue//WPP/5Pk74X7b/aFVw+88OtwPX+tE3LdBzdMz3B7ry6FXjmn7jJeLatm45l
ueSbf3UrsCh1NzHrNgzLA1r5p1uBYfzJDISjXTbDD9HdP/73/7pc3X2ZzWFZtL+t/zdSTvdlXHQt
Xgea/m9uBZxONZhWwpm1TMvmKqqP98e4CDle++91XOtmxZwRDRmXVF1uMjTl7SmKrc+Zia9tr8fh
drTND2OB+bK2AYGPtte8OlOtbnsoJofQnp+o6n9t8dXCLR1RKVgmBrLo4ScPXikGyjF4XD9tdSO2
/YhiLDc89+qM1ifU600SeOiu986XcE6mvacgG2lCOJaqIqhXzZaznDeRmzDFyhU6JW22drpuoJoM
ubNKta/utA4Stb1RIcOisE1I2TkQU3LNQJKsdL6nlIM+tYzdo25udIwE7jIrOGRtF2yKPmOI8JDh
TybV2ufkRbgt09pW0Xhx5ujeLDwdM4Btk+ZvgH/QJ6rFPrm10EmoYfAOC+QNt1zumeholIEu6qZ9
iJjgATbTSajYOPNvpN4BWTJ0vxM6mCS+XyyioxHxH2pHpzurvPM0t9x1SZ9sPTXXCDIECzinzD7s
hRWz8xcqCYwSDQHrrKPOTAnVaVxO+KhZMBELdU2WJFjdagMMybL3Ky/QTyTWzu0AuErgv0f67/OY
60/EAMamyKMvHjjOdupStHhzUgS20TUI730Psumua4L7jOqvTY3l3d4cImUVD5W9bvL8kPaxebIx
FLVq1bsjUG3XCwnjsSfYH0ztCxLp8bYr0IHF02cXhPEO9KPekcVHkUMpd6aHlEc5WmcLnjCW3fvE
c/2hNOpdFWWMKRnTReQrwr2WugghFzXTuzma16HlPVdWgZxr0zR7CsE3IbV0MOyLt1JNHyEeHp22
esO+kyxk7i23geKgLtupQPheEx8RAb3Vw9r3kpQCWjvKNotavNUKNIAq/NQme6dYNszJPxIyR300
PXYw/d05AbNARyCxprfILZE3t+Hv5yapPVW7I71yBADRDp3tvqiN1e+yZki3nad9U+r4k9fi/109
NzgK+E6G3q+hOe/oZL2aLgbsds/dra3y3RFRaDimUANdIvlYUZxDHqJjUaItjTNbcEKQNUVAi6IL
jI+crk9XU22+qlX816I3+UYv4YAblUnEyXAAUpFliHgvlDkkyG1zueH7oIfYNgX3ShJOWy+fXxJD
P8Dl3M8E+2NNqhL/ZMhv+XAwIPEskfrYTtYH1usmM/kQs7T2WxAx+0zJ/fKH6g/t6D4B8xjbz2XC
BBvbJkdq/a5UuBBTb983qUEiFH4oaKTi1CAUlPMOJsiHQTUJVPEPEpGUIZou/QewS60bb2ZiwXAO
RnNdevZOY0bpaGm5aahtIZTCuK54LO1x2NsLRd5DH3+OEF8pbCjRVM8eIj37XKnma5kho9d0pxBO
klfBPFC3YzlClXksx/Ssxe5jwhvXue6NFeu3QeMk0EmHAoVjKCATWopGNjZ7ph0bxVWOQ+Y8mIq3
NQHz57pPDnhqo0yELpy+NJCL1fxDH0YMQvP8vnZQi5mz+DlUgNxCtPNCD7+9vCAcyGuMu7QhRYyg
GL8rxoJaWVa/Wlj9QknfGgqkLVcxUZWJoluzaY7Ba21PpL2myPbNpF8bXdwfMP6k+KGzvqPtgcFq
NmHa9egKGfU0qKFH6T7A7Tcmie4O5Mbc4hbJq9PlKFWb6CGEBH+eOhzzIPP1oum2+EO8IEZX+IwB
PObA9qtyANaMF+d1LOZHCCKIxGfJSJBWkLIPjHPiKgW/pmkJXNO1MUznUO+oa6ww8NaXMjg4EXzX
fKHGxB5I1OpmPK3yeHrD3RUTQlQ1mJt8JQvVWM231BrDtSBiLA4CCWVLINhEOsIZQicaWci8T+6M
tIYTkEKptcO2wZIgEckpEAwg3iOaLH7Eq4IyFwo/zaQAIlOCbtP7HNIM/l/2rZxIvIbIZ5YhqFxM
fmvB3WXjpTrzooyi3IpskGJ77qkfw0e8OxWodxQAJ4FONmUzVMp5VudlY8Qx1LEpXmN5a/tOXnWU
u7cZlds8GeV0I7L9Ea4M20VlluFmTbybDMg23TxvNQ9unlYxKdeiEs76iKhYV+efA+prGczgL0Vt
vDXIsOPBadsrZUn0TcmEdI5QIdFzXXmftEw/TEXJEKuiWgWl5m6Yqtc4ho/vjd3tVCM8wfTxRekR
opn6F5RAWvKIKj6IhbImf7asqyhy10gywGpM7xpge4pBZzplskTAEePeQjZ7DYGRWQQZoCmlPrDx
wIwmJkyG9Rky9WfsUpxtPTTKJrFylJktsLYE4wShoobWUn+b2bqxH7M03IwQY1d6mL4j0/2JQofl
8+LC9faQzTIEASjdCmIsqmb9QXf5f7pCcEOGA8rQ08qc6jssUpgven5otCiqF87ZLhVGRDv2A9c4
NAVNijUFwgiIHGneZ7yPP8WYJoWWQSbSI1dtULRTDTdNIkSk+5A7uyCmrgvgI6LbZY6McAXWjQhd
Wfw7GRXo9efaZXjByT4AjuLAalGc9ZCSHA10v0hnstH6nd1xjViGl+Q8YtRzBnMzKF2D6Xe3yjBB
e5hz+y2sQZ+baTwuseadrHAEGCDwblS8fBte5FLN9hCxozOqjTfxDIG7RZq7U8tDhVIPKkn1+ww3
ONFPReBouMSb3z0Dt3ht3gHqt5+imgw9Zgwqzg4rsORy08eeuumV6A7Fl+ysndoi5OVDZwJFBuOA
WJV9dImaIOrXm7j3DuoS/OV1X/LEogBETJdhnZOiAm+asvyIE1OwVZz53rrrZx68VKvfbBVauTIy
QI8KheJ0ZpukgcDUQa8FcIZ5wgOHzTz1E575teFFpJKpfxmUsiUPTGloj9r68uKoyI+UZn6jBi7C
EmqLr8zc7sbJDE9W6r1pSV1B03KIgMb0GRYMVqli1O7DoD6iH4GcBn+gE5jDFkM+PEpzrBMUQ91H
Jipl2kRhevhcpwP8mPwvvU6RQiPTjjTGMRizdzPNKYmrGEkLUEf6IzqrluTUwVGXo2t6D7ruTQBq
RIKxOX+ZY1Bop0WuBlIkfMa6JQWoTgiUF/Aiw04/Jg0ktaDXKOOPcLnXIw1F+3o6wu+HZIM4Hgmr
4OhCMVqXC6YnmMt5R6LAnpTrcTK46+nMhF8zwIKH3Nh4Q9zfVO0SbzoLtL2JqPcKAw/XY88T4hfI
JxnRe0aeeJ2WzY4Mxi3jEmnK0pg3oWN3PJE8oFkRfNGFwG7/PEyDtw7aUT1nzhbWnrMbiqSEL6W/
WA7SFAWce/RjES8SMVcKJjCTNzi6CTVpU+CTJa4oAlxpVtYfUDi8waQnOY42QyBZU6qqIiKLhmyp
hogE8ZIRb9Q+pa4NNdwguvNQiWIEm7mkWn1cMvRjg+YxinFVAOPB24mqCRKAq6btjr1mfGn7bj5q
CYhuUpDlUg1kOrTRAZiE0oaE6HDIOmtP8owyOG4m2Rnb24IVZEcbb/N0ecmIXRBOTuDXIhtwRmzm
Tcvrrz0VWxumy19JoW6x9kCyLXGL/ZRSiAY78DT3obeemXKsc334rrWhAxerLbeOQac8jw7yRjU0
V6s0CTcJNQMTdl05Grfjd6C99zmy8U42zrmOpkucYZ8W9cZLDbOgTztzYyadX2U4MYIW7wgRXb8u
PWoJKY1Kql07Vs5R10Zk63rEncdoeXTqiULAvEl2hlP6Vjs9p0PVk+LC8dnqzGLbTK7BrAP7kkYd
KEfGEqMt6d4tkvqLM1goeVI2hAJOvcv15D1W1buCYEWMhtBMPCBaz1lNNjpDxdH55jrh1lJ7TKKV
gvekgVY/onySDacy/wYKhjLSgHSF7bonZq7q8zwerbiChIkeTly2H8RKb0R6BTZRTHqQTvTIdFq4
PmybuW+33YRImR6CZSEFCgJeYuipWDYSNfV2sBHi5LEOcjigKtOWjRPP1JWqx0Tr7TNAhE0COPhY
7LHczYw5vVMYiMEjDY9jQEYh40YLUMQxdmk0ODsXmgw2w+Qz8wxBdFHXSmUDXRwsvrRUTlSqq0eo
GXdRD3AVJoCtEdUO6ZC85e24chKlOiOWSL4InSiSVYXIoI4nEHTvoZ+TsxLhWjA5EN1Dd3xVe2o7
jGY5NJXxPTOyJ+z/EHbVzm6UMUX0oKEgVb7NUjSKWxjrAskN2pvCrpjGNLhzjTqyZnNzE8TBUcEQ
bu/WxufQIXda92O5t7NMxSLp08IsjLTvCd+vISSWgBHlGwVM17BBr3VG4D+0lA+j3KsdoWxBJdsW
pXEKz3iQd6JWulFa+DrK1wTiKYasELSDUuQADGISJjsUnaHqt9PV0De3HZP5bo58F6HjVUvWeUVQ
y3iukdSICMTWaZhu3LamhqBIybflwG0Mp9+prriNWmeXaJHwzEPDDqvn19jUv2BL3j15jvKoFhSS
JNUBSRmT5PUnB3iRPFIw7kKm7MXM3KR+NCtm894yUM6LM80mrOaVrmK3kWKCbsOS3dlI6DDHLjZw
hUwqW9JnD9KoJwp5Qc2eFS+CZNvM0ElJgqrPSYIS9kRuou4bFFXxu1P7OF1B8sKgxq0/AzVirDMj
hxXGcERb61OFDzWFnC+eBUobJQ3jHmEUBH4U0ovtiE3wBh22eQdSvBlQqU9TqjZA+4wVVFmo0tq4
HsrXrlUCFJPUYaePb5jBlKeSriAuXHefRPoTMsjUnZnVs5nv4XfGSNfYBiHCvdq6QtwQcguZOQrC
0i3+rdG6TD6KMPqSuLV1U5XZmUydu2K8nLTvntK84bLjux3Vfs1S711hrKCjqavn8CcCrb/xLBuP
BChLdgT/UeMaV73uhtA4GFFchqiwvS/St7GbqVIb2wpiYnLrqCM5l+/6iPAXLE6oSXiaBRZGZNZI
/dqEPg3UvWKzBIIv3Dm7wp40LGeSAVInsqRj8EBmfhUhLOJjGk41sKaslN49q/G0ZfambHOFogXK
Jx6zAGeuHu0qNNwq8AGkase5Hw8zUs1l1t10JnXfUQ9G1UYonrnqsz7WztE1li851mdKGqxzNE/R
JNcokO/0Q0fEYyeUQgwgqlTdutC2XMjcIi4JUfqDxVGcNUsx9x3mc/Sn6udqwLfd4E2zu882/m47
w9Y/xhISMyLQ1WxCQyZZSplXF51tUC1LD895lT8PKl1ULOybBngQYZ48TVENxSECllknWfiUIRnC
XGw+d/jiUcVLSVWkqvpjscQvqa62jxqardgcju+LtR9bvNEdw3ihSmh9JtP6FC/R82K4BneUDiw2
qzVVP6Xf9tzry6JcT/JvaY8svRJ3yaGGnl41mDDIRkNr2uad28u1LMQ2t9aKbu/iIqyjfDijon4M
osLzESdWdpgA3w2xil5E3h/bnIxZoCE1Zc1uvPA0sThmkGXB3vaRRiEv7CNK6ZlMuo3p7bKQis7I
boeHaKRepB6/FwbGglB6m22oR/eto3/uWwTpK3coDgbTO20YUCGmR/4YlXs7svqvY1Yd68yzVwNG
IKeWJXhT1DPk2Qj/BpIlVzbRMdUZ/2fYfMBpxK96AbCwUPpyNWvLP11stRxNZE1PIdAwU4y8dN4q
T6oD005Vx3sjcM7KaBNDzlg/xWF1VLseEEiLmdLByGu7+TFQyongBAZ21j0qVv1BV4RRsGGfTTf3
0zF7syEklKGCPriirps0vNWdUxObZPyo7VninioZ5DdytK3zyqU4CskjlBDeYij+/IgBOlxGGh2r
g8fMc/VN51SvDA8nDdZgnSSwlJJlwUzIukEinYhOSRF+o6IIrqd7m3b2q1fpL5WXP0K4wWKqGj76
yYPfWJ7iMlfXpo2PRIJPxaodsFcxMrqVpaJikVCPh1a9773mrM0DRN/S0cBnA2QY8eWr6vaWPLdx
sLLiaVHQA60eBkvB4LrrFGDW4SVHhwjv8HA15nnqj2N/zGLsmmtj16BghbEYIqNuvQT7ECV74IRb
09BvqFTEcXsQUpzC4Xrqo36Dmlvlo5X5ozGEn7MhDpHbcKZu1woik2tXOklTzI2GhkJFU6b79hLe
tTxKKOuxFtT5J3iHX+MB1KRusxYfMQgk8uWw46r0TdXFTbKlXhkHW0wTU8PvfGQyK7/AT0TJRncD
S/TFyLCsHxcPeztiyMofMlSRWxNxb3nlyrSM+3hh7rc4Gkb14lK7QbjDOGOElAXFxeGQviHB9dAk
hPyu5Va+bGA6lPwp/1zXuFFqYkdHeYmymck6kVAV73eiQ0utjSNlDKfOSLxdHW6gH7DDE8JKpHBh
KAfNOWx1Idgj3j9mm/Wxc7/Il9FwQLT0oTmY4rfLU2ph+PPs4ruNNAYgDd28P9V8SaYU+V7+Ysvp
4avJ/0GuFxEWiI4+P1pG/9UbdCoFgE/Glrtr9c2eXGSM3Gs/jT62q4RTzMdUaoKNgslYOPqm1x3H
GJ6qUqI+IK9U9iJytWyMZe2KeVMjfrW89MbIXmpGK4aYvsW5A3Yo5NID+ZbuUATllowflq79SNio
9w9dG5i7yUqQB4G6jR7IJDSaoDMVu7rwHslUIJM3m4cIff09MRh9Qu551SFKFmApxMDmfFL2ho2k
xDpO1BMOC+ZJa+AvIN48wlFJR18NO4QYGgfa6SLIT5EwD5ffs4RoNVjZgvOfhpuNozitj5QrFYat
frAV01bXgIszej9EGLL/TSPEtb2ive1meQthpJpwm4DDotrHoKb25ZJs5BOnxsr3RUUVfC6EWZFO
6VTgIiVweVXk+yIaWFJ0mBU2GjPcJb+vhP96Ijp7jw9TlowYehVjF1/GRoBOSWGvkt4g0IsRsimP
1VxDYKisv/KwR3Q3s25dkIKdCq/dl43hNFhSdbzyjoNrvVHV1PhRN42YhdeAGwVtCN5Nb9MtftwS
qjO5KhG+DBD5STDaZGDbaB2zHvkyyqYSz7NciijyP6Drt1GaAmV9y0NGLKwRBZPNIh6Nj97uGWW1
vjSQpcYwr7c/qUXSHeV90DO3+HFHQHNcXflQBlhmgx1/rUdvvmGqt9y0ZkfaP0yafagunybdcjZW
nN/NimugKUtTU1jTK/q8owDwMzwC4zy58499WqNgcWu7Rweax01GeSl0KXXrVkyYchCJG9sF6crg
+ckDinHCQoaqR7lPy8cbnBa/j+gtwm1T9mYzzns1hTymj+GANEveDHuDF428dJHfUux6oDSQ8nzQ
UEh3cCaVwIrOtQUGYU1IHY6p+FVlRUJ5eAJbAMFtCJJ0cdFqQ46rUhCEyQk0ztHEtFQZWFXM5auH
G1CdGD2sW5NS8eKAsNMZE1fgi0IrzsH8vey16MbWWzAkALfVEs3pkdrZgwudapd0zJ7HcaZen0dc
O9Nl6meKLZ2NDkeCquTsJkrr5dCj/YLabAZdJaKQx1Ve61AUiyegnGV+cuH9Y8vaBPWmmqwHVZi5
auinVojEbCw1e+mprt5awmZBG92PuMnv0dUAdWgHVO9rYmz1Jsb9dBvZ8Q2O8dWp9wTFYq6sDaYq
CdOTKBTyNA3OdrqRn66NM+lopSMKtCkCtIocexe53gPALVTqAZGMU67NOFotHTFIiKZOzFDnduXG
mnUdVXxFJxRiyUz0raLp9kFVs/xkLC4G1aJBPAEQyCI4652/ptmJNxH+QLFXUp2OCLKvmQbq9WKp
Fo1cuu6I2kr3JwSc1ykZ07XcoUYo1UKQyjfX4+RZ5MGmFlMOh3V2rSpUBUPr86FDt1g4iEXPoSwS
Gjn23dbow3+VW69NM2ICJFeLhnLO0qIoRBsMQrTJ8YuuU1fuIkYScHI/DFTXn1Q93Y25eoDst8mI
CGehxzFSUE5ZSPdV+KZyAg2K+bj3RohhFbWrkwfFhqGA+0L3GBqILDFwHit6VcQtOz9HYhtQfsTw
DV2YkzZn1LuNE4JfBJMwmY6mTr/WSaMgeoGVYWkfFpUyg91+ifEUAl1Zl3b3YpQ1r5fb7fqyfY6F
DVGKH9EojYlgpvM/HoBb+9sC76JMmBhR5BQhYVuRemu2ektdgcAwfQPvI/R3EqSxrRQkbbBRX1b0
7GNS63pr8JdRD/OBnH6zcvESmIznxHsxZ4DxWBgudeb8iSFbMPrwrphHkK6yeXJcEl+uMGxqOubZ
wsKpNPd1FD9HKupVgBnWmunRdsL1KcP9KTB0kEcDY+2eHk8YRLVtxb8gTKOK5N7FQyoQZlKUjTwP
+VucDy792p0xK6KKML8rdQVmJX5UWBfwsqOoYmZb+sHqqAnrKq8mWFgi/D0cBKmdorp1gbW1xuat
D/Be0LPuJGBZEfXD4/mOZBfJL+dg18m9MWPTqjsMpQt+WowMI0Isd5nw2cJvi9qR/ZhEL/VMjs3L
nhEZEw8WbwwWXmPx3DgYd6FlhXJjyRNAT7n3vMleMXWo1waOXwsnQ5cJRAkd+bKL9zCCQYwzOGWw
v02spDPAfkSNrWK1VDOKO1iLZc9tFzebwdDvFzpA3mD0pYQZmV5TE6ou6hmt7ddOA6bEt6ys8+OE
RFuVx+8VmQAnj3YlPmd4bZ4j5V7RKx9V9pONG1pNbVmfaasOlzRb8/B+cI4R7mkI0t9CCSKlMMTv
EDe2U7/tK+zW7PghcN10nbYU4QhDtkozTgoObcocrnIc28Z+Axqx6d0BS3Z1UyboInjV1jLxKRWG
b42rnsdg2Pcj4SeOcGQhboDPTXzisu+KPhwwbfsUYCI3VRgqFdkmHTGXw2SusbUnzb4JsJ5rjNtU
ONGB/z1NWNMxuaEIHemO06zY08ayYT4vA652vO0aJRU/m97ARm526UvzKHmrFvRTZuGMl5p45EFC
+KIL1zzU9wuQfpz0PDS60QnFkLUIUYQdexSd2gRN7YPnEr1Ns9egqMZrbyNcL4Iz1tvWWXCxI+oe
dRRTUuHsl4Aw9sLrL7HoeccwNV4jYg/ITDM9JbGaIeaZYBXczA601G9Eo0cjsFQ1J7ydbbONQ+cW
0u0mNvTa78OygQvMPBZZYMwsRVgoG8dxHtp8aXZVB3S8ikUwNyNYvazb6au9CLnvnEmMI2Ycw1Ch
uOLM+6gKBJ2AyhQzIP6WO6e7pM0zH8S18jXRTDJCy9WhW+dAzVBVYdjqMZI3Ce9KEekzImPUGTgF
73CqNZOv2NTnWiTooCNa66FYcqhuqYdpikUhqrcgYDUi+0xG1x79UDQ5Ux5ffTNEvN0typNb8EuQ
3WLIkwc1SCYcIrtA1Srhr44cJLERxsCZTyxOSRUcYQZqaRZsMeD9oo8dPyePG6JFS/zi6RI9kgwy
e1gZSkZZ4GkKCfZ0bOdwcyBCNdq5ZtTA+Jxk2M91bNiP6hh2e68byfZevz4RF0Jij0w3fYvKA5AL
MW88kGzK5lQo3GKbXJKNopc3Ja8+8ZE3+YQqDjI68KSz5dUw204QGT9bCDecLPyKgOAAmcrCIUlX
GgHGl/2L2sZAwoNIFhL+2r3a+0CBlLE4lPbMsUUSyIYnLptw4YXFQm5fgA37srEiZ+sicojEt/iF
cImLTUbIAxKQ6OsO85QVvrrxLq6MT5lCt7idMlSQNKdsNlUDCZc6Q4UHgFibuRfTDVjn27alR2WR
jVmLTCqqHU//0Rw7xzbs/xfHDqO0snn/Vv7xg3l3/PaPPy6f+cGx01T9T1K5rudZhq0ZugvFbfyr
7f7xh6Kp3p9QtVTHcBkEDE/lmwok9aJ//GFqEOlI2/BJ1WPGrxpXjp39p+dpOvbcEPMMh5P8/3Ds
uAwodBcunrhWmHwOoDeZOQebcAt8zf1Xip2aR5UaKItyypqI+rKwr/2xzWoCoJ9Ll22U0TJTmzGj
XI1yWR71b/umAKS/wdtg9ct+cT65KhuhAuMD7IKoj959l/bmsm3H7IHcSLejJpJuXEoHt22LNxkO
djB82RhLVWPRVLOY3l4OagosGqExs1kehV3Hr4f+crrrMdczyaVJyRnN+vF1wE8IFQ1O9XfHjoDB
9NL/3P13x1yurFUccDMPDZnrMYXWflGTwdsqWXesHOZRbQA9pFgYH1TTxvhtTMWoIbfKxrHbf1lH
mIeeUnwIChQERis8yk/LTRRo5772LJevB8pV2VyPvBwuvvaXL/i73b9tQ/bB3bWpDVcJDjQDwvF6
JrlkeM7ZUWsmKgLLQbyFKFcuyiYRG6+r+hSw22T0u2zsDZUyTA+XN/mXXe/ibzdVrhby/sNmWTag
E/DK7IraHornKn8WjxpUoYiqPRRekkigWfIhRfIBpU0Nwwd5oNwmly6fk4+0DiiyoxTrVj6ns9wm
dyOLdqqNiHJW8SVMAaDVx8jh/vJZuaiP5r3dO+NOrl1eDnFFcvVyUrFqwJzSlNvRRDvajHW0UuWi
bCgfH47YDhSiE6auWvTHoitORVPoE/MQsWQ6GFrNilGuY81ofRRkouYgFztRuB5iGQBijzmjW8B9
EMCbbJgx9YSZoAFa0McHFOO3crsEvOSSmgZ76FfqXuJ40rXiAuZd142mNLaZXbxK4E02VMMD7ggk
UiJyAMc/VsElvyzY4mwvkGJIlsIrEJWSUFigqLxSlGGgyNQ4Bwl0SSgslAjYL4tG/DBZTLjaGUvh
tMwIVPBvz/1cLqIWTdRUT5Tc5vd2iGNWbaln+XMYK/kKuehaPYFUlmPrVHpBQg2to+d3CjURDvp8
h8ScPXV7vXyHOQeVoSghXmEgiVDKVdlI1FIuEcWemetgByRAIQBygYFRL0pML/6UPDc7BCjaB/kv
JD3PgFyS36b2ygxzD4hKxFqzFxNOCLnBqJghTY3OT9wyjAWEaZFt21QpbNMMXQ306LF2reIK38uk
Bba5XJcmtX0SntBS96hJEBcl74mpYLMUgPrJTfKGXe9VsFsqwE80tunk0yz/XBEu7y6rmbhmShUV
SiBFzhWRsTwOwiNF1K1PKP/Zm5CHGM3lmNRAmIsAReU+uWRqOtKuWYYfEZGUIiIpueRNFWlbpSZY
rCPKQjSj/+bKwKwTcSACdlBaKPis8XCkKZbkSXPT6gLPU6YFAizRR4lIyiVRLMHDFOKOQlSlCcwx
7YTpGGxVod5Pg80EdtWUnYHghS+qErX+LBq5dF11F2Y7zCe+y01UuLwi6mdvo7LnkZAQqgtxdmeE
y/mKqkYQbhCWKw9T6n6pkCbaXn+sW2COgOLmzx8/kWIEvVcqKDQ/f+HlZ8pI2Bbha9Vp+lHNb664
q/yVV9y1ov7VR4xuN7lNsI8hoCMnOWCgJ365/LmOMgiwUrZyQ1mT/3dG/SBx135CQqvXsf745XmV
TweSzx6YClQmoxWD/+UNFi86rib7PDI0cj6syQZl49taeNXpDaoIUHh/bdA+QF/SYo4u70rp1iNA
0HCPTFBJYAAQbIphW64m6AACrIh1S6MWtFwGiOcyIOiFl4BsVDeveGzqYQdjBb7yYHibSsc3xxHP
vD0FzECclOLzfBip5C0mX24LivnNKbuEyh6sjGWD6CLpuVLV4LTkqOguFL71YtI2iYmZXHLckIcU
zfjp2DhP2khO2ylcew2M0/p4LE88DtCuQLBphgm6m8Cyt6GqMX6nYlohH/DLullTM1cgPwVPQdvY
FX4qlwe8ETdSNsvssrGG4kQ1kMDcZQ5HZpokmt4pKmkfKv29rowZ8fj75MMtl66rHfPsLR7H/daF
cOHMi+bLJgy1L9YAf2ERmQ5VdJ2ycWL60+s2uYrkiAeTTeyRx8jd11W5zUjCCEkn+yTXTEZoABdx
6sui3PrLeS6LLtgoKjzzwRZS301b3+hi+i0n3jr07qPaPpS6PWz63oGbpEF4HoSLRmlRjzhCe99I
9Q0ssOgaREzUagXTOVNIclwW5X46lTtU0BNYiA31hSLLMopsShMqXKVclBtlU4ndckkhambQEI/b
9TNydXgweiu+nETuklvliWZbZG1SyI2rqrUrQhOxHouTXM8UBUmNQrlVMBsUL57cXcp4Ri5Kqwq5
dHW7+N394m935+KFuRwpz/Ffu2/8svu3b8NLh7hant6CG77v+upi3SE3/XKVlwMvX+HUDSW+1IqS
WGbQR0ea3qYdGfTkeqCbsM0DUhpym2x6sfe6uriMTvJguXT9rFztlzry0caQKyaVtBhSig+olo2s
nDwYDQC2ysXL1ut5rl/FiKiuEdiE0f7P75Mf+buDfznjdfdvlyg//Mv5xVnltimmp3Djgy66YIm4
yOYKwPy2asxY7wGUIGonM8wiWVuLpNO1Ma282QbWjK8q2+EGgYN4wo7meshvq3LHf7mtLCM0DPsU
4zNxQkPGC7+d6/Itf7u/h5aMSSGuZJcr/ucP1cW1y204n9NJycXrMXJ3YyQ/91wPl8dYGpUgA5hc
NRoQp/EBFCeWjfzzRqXjljvamO+U1H6qKrQRsYAeNqUM8vJhOEchVJtWZOIsMeFwZMgn16/NZWNT
aEjo1fhk/n6QIT55OaU8iVyXH79slOuIV09brUBY20VJOXKVcV2NqsJEtvH8jup99E6sbls3gDxu
k4Rb0yKJvKXK2EGyBePXQQ57eE6PT9rUbpwZm7wBu4WNEAChv+JdMkXY1stYEs0m/oko4ve7jeC1
aiqVnL1n+t6imr5ciurcuiyZ8eDsmepTdvITXbvAXQm0PmRe9Qa6cxira+Wk6fT/uYz4ppgZf1Rk
hFwSmgzFIC432gpCNoOOhhUEjEddZNozNZzQ+YpcyAndTMGLa/kUTFt+b2LOFHdQmUIqf1HM7Oht
WcJX8AjNTds3aqH6nWhGJ1h8RKi0bVhaXyX4NYgp0bWR22wihI2hGdRRuC3mIGiVbsuW9IzekhnI
FNtCdyN5WRoX90s5HLtiJJYNlPrhWJZfVLpguggRZ1kirpJ/jFySjdyRVeDwKCgUSGsAYV4aPYtI
b7q7QPaNnejNE5ldlyDtZVFupcDvFp1ibzeP0eB7YPDMNWJ+b9jMh98P1kRvLT8m98glvAwqg5sB
QtT90uT/uir3ym0xSo/o+07WpijqwQ+8GYwwMQvuL8xrue26Qy5N4q/yJjRUUhHNy/srl64N1O4f
91xuk6vwNcV8QHxErl+Wlv4hWuYeBz85WxB75Q75wMjjBM7d2aa2W8SQC3Gu8IkNC/+6qsghMpKT
vVbsrylSFey1n4dGMXyiQJ299S8HZUa8j2NMQQemqvgvBu1hEgQAV2T8PRI+BEcaLuWpHbeQBQZE
NxynJOeCsr9sKI4UpWqos6kTYnWhRkQumx5+LUGE6W6QC6ouHXgtaTPXPgzDnmlbUeCFALw7+xns
+9HAnllC3ZrAu6+rvWSaXNflkjxGHi1XqwCWxH80xqobqgEq+T9+lgb/WyHz7V/D+7f3XyHWHx/5
ibFq5p+qYdiOrZkOZBVRrPwTY9XVK6gKEqu6JIFNU7h4OgKKbZHUAm81LHZZNltdU4cCoP1f7s5r
uXGky7pPhAl4c0sS9PIqqaQbhMoI3ns8/axMdjfVFd/88c/tREUhAJCEaEAi85y917b/N0VVDQ/1
H1VVW6M/Y+PEMAzPBlxCafercTnqzGkoUFxzQcLqiGvNd7jurUDfDasw6vFqKYCrk1xdVdFH3y+0
Y9PIOjf1CJ5cb74FJfawwQqnra0EO9LDGx8nYaWgDu5sFF1dUzM10kHVK9r0oUXDllT41u/7Fg8o
wYqLSireoCz7rNeKLUPNb3RcZt9LAnXtacV90JZA8VyGXWF7M6DJ0Ut0JktTER+9xAniQ36ZjQhu
TNI9cbLWZ4huz64Raru6D7ot16gQP87gYJMe0CQq6lGrrHLLyd2+oHZ8RoX10pBZ8Wp44xYd+K3n
Bu3BY7y0MYaR7HAlYTpu1ncRmaD4qKGIgdD/6SheCKEUyFk8OtqJ0eMRh05+r7hkZmiYPBFa4YWz
UXarSQb9CVRAmjcbsrRee+InE205eeRvQG2u3sqyvY/V+YbArGgz0qtFNzgeXX77V3GDQAmu8kM6
vol0shWnROuj5kA2smiPXjjQ9hOPsEMIYC5pkWvdBQPCWMHb4PWhUt4iuO8mWNlADwccxffWElfg
WfPWp4g4xjsNwR8JLCZvdvXZ99qxKVV4nB2W5DAutgsZngD+f9kKussWklYWGfYJxUxwG5drm3bn
3Fp3owr6qkjvmDfCaSvmaWN6I+kF49tk5fVeCUI/TGIHrNTIgG5yNkkSR5smoQ0dF1l7WNCdWamK
LpDwwDWkQNzR5FlEo44s3ey9daliFKA6VbRUADp3OA59niBBC9HedaQeJAu5IoOi3VcNDlWkKonv
Nt6NDZAQb1JKIZB6GxSwY3AfJkp8k6UD8QC8N+WSAPRC4pNBrl8ov26zceB74M49KOwiZbKuZ9k9
JI1TYJXd2Xly9TTchy0xynb/aTVDcMMl7kcRm+muVQs06glqW+CjIzgl9RWuH2QdlyiuIg1Oi+oh
DyNBZ6WESCGIJb81UFFiMG4AfNQMEUfjNa1Ihg6BBzYWek8Qm5njGaeEAem6CMxlo5nFDEgn/Obh
5MUjZXDadmq1CXL1Vo+mdhe1eg5AYxpuGmEsR3u2i2JGU4OSThu7NrK9amDzGS2gri2cNZ41MCxE
WOGYWT4S1pSqXfFK8G57dssSdL3xbGRR/1b3xVMWFt9UVWE4O2TWnjIg4tDpNA20zRtNqchIaxyi
TIifmrVxebFjcCFkMSgfigE2dcQLlaFQ8iuN3xDyv/eaohxSGky3TdyP5JkpWE9iWuMQVzEBuSWW
qWFAJ5dYuyyIjFs3JzzJ1PO9+LkiZTQ3EEOHi/KmZtpNp7r977pH4uCowXlxYR6j8CRpXUM9QzWQ
EaUelRtV6YD8Ki6q66B8060KD3CNkh6dGQrENkU86HbGChWguVmUKbsLvLTd25QUDjHlMuC96ciF
FTtM2LTDxuqUwbfalvTvoUQRZkf6Jmhg3StYxlaqZjGcHPBCJjlWXScIXrrOTJ77vKQ4Q4UGZr65
TnPbPZaqsmvDdrnndXazwTuhQ0aJYXlSSMnPRFPbl0WWJDeFFRxaB7RWwUeuINRaaWPX3XnG9JuR
ifWEm9fE+dj5+D6GU0/sEUVZ5myq/T4rlblzCUnnt5/ykxmgpwB4s9FEdUMuDLHWR2Kgcd2Wa4UB
9AkxG5XTy+3gdamTim15+3Xzck+505GCBXnTl1V504SfYttO2r08hLyL3P/HEQnJYQaYkgn2oYs5
bC9iVD0ZlBqJKeZlVRF5qHJbrsk7ycX1MakMU5U3M05nhnq96fqY6z75aHkDc3pGeT1zytnJiEGV
O//zM1Dk85J3uPw5eZQvq5eHyb9yWTUQk/B1h+UnXsyfh5bb8hj/8bVeDvHH65SPmSiDryenadbX
417v1zbD02yFIC6v76N82OUFyjte//T1Pfnz7vKOX16dfMyXZ3r9i5dHfjm8PCj2U3oC12dYVYO+
IUWTficsd8R/4rOWC6TjJNPK4395EvKm6xOtPPNQZRZqam16C60BbaE4LS73mkws1gH5lZ1BLFja
MTdu9MC6SSBEYfEPTRTUcb+tpwo2ucbcfKYWn1RZC8e3EDJgufd6U0fra2cHCro77n3dL9cs8WB5
hOutl6O0oRCJfDkiyu9VUtGlmOq0PpGEnqhMiuNBFFnlqlIzIbxsz7GCJgRI+ObLziJIh0Navl7u
Im+QjwuiWdtO6nhHRLrH74BiM6fKvVLzi3nhp58SS+Z6p1qUxWRfUq7JViBsLpHznSUbHYdGudzG
XjAJnDZaIPH7ANOUn4JKv9U7Xef9LU8NTBSuHXxmjIGLg9t667Ydfjvtb37JSYensp0pgDgoudDr
W8RiFkVYubBFn/U/bV7vJx/GpwEzEdwEVYp+P00VgujWOZjYSWJ1+iEl9k2DmojY+wjpjTG+Bbn9
hNwp2MRo03nGnE+yBSU7ZXKznro14LICtDzaYcPGtIezQfXQgXpO0uLmxrElNfhy0Qo1vlumISSZ
fAjxF0BDE9M7T0zvpMhbblbdou0G4SUCXXWSixGWzRpQD0QJ8PElzlVXGHOAKjB0c4kfYNItF86C
VHUMnP0guvnTPwuy1T4rzRr9qqzKckWgbryzJ3ghYxufZoMIgVlB/TdV7sbOAmVPRiCxd0txME3P
WdaFgre/t8sUaxxDRwwRzabWNePoOK1xVEIFy+aYED8vuyONDmh5BPtpD/WbVtk3DSMSLmd8VMn0
mGvmfIhw/eu+kQIxw7sfrMfIDg4qiHxRzPeUSEOne3JMhHMOE2egB/ySy6bOpbEChLMxjHJ/MQLo
RBVkomxUMG85SgE9Yty/1jyb5jZzgptBaAPlZ8CZXXd7VCDg+0RbSb7/UlU/dq6G7PhRdpNUUbO8
9JiCzNhTeRl38jnITsTFY0MBh/NPLLCZMTRgmCfbOFIPb9UBQajMwZFxCM/1NcFchvzKRThHBJjD
f7odlQIAGkIW3nlxfl8MX6o+D/sk8tbXjuy1VfvHvhmd5CaaQvItxK+h59BJUcIt8HHO66up58s2
sT1wg5A6Ex8gflyu3RbZzpKLi4ehwr+cLyORQuKcki9PnnB/GjLc4GBG+Nlkx1u+YLl2Xch9Xaro
PhaV79KJIvvdzB+xjXQ6nQXZ9JY7qQ0Oq6EDmyBftDyF5Np1cfXXcDVhuEqcuezxGaLEePUwXDfn
TH0bw5Cs2Fm97+LRovAomn2XVcOcSDxyATPMomD0R8/vj82yNbe5EQa7rkbBIltq14XsvMrNUHfr
HafF0R0NWmrpqP/u1LnxCyNA+CAWYCUqfwr4vLD8BnsTlHTY9p9VnOIlFpUl+f5J1YBck/uum11W
HFu9wSlomfaut+ztkBacRouhwxNwmpPd2zrpY1hAklGnXBhaWrubuebJF2TylbZwK29GdWjpJTEJ
JIVGzzY6gEK+WfTudYXgNhN5r6rfocdEVYlwHzGRSQbIrPfEQavZaTISEuiS53HsYj9sq8zXGrNZ
yScLOCfEvih+0F0h2heFs8u3AJX0UGA/z2BgQ0UKw1NPkmcTzspenh2dkadbfFnPUuogP3i5dj0Z
nNpIjuZTMRUCYwzPdhJzIzMD3lIaR68prJMjFgqTQaVGwGiVtOU7eVXzxvgIjIykAQ86a+3uYzXa
DlH/0leesiXoEB5khq6xHiLE0LpmneMeGv8SjckJFEC/c9rqoU4RH5iLA14szjCIWCZBWHXfk7RF
iDANOQxjTgn0n7TafaTGe61qD0ai90wIRrLKZM0UF9DRDIRsRG5reMRXXsql1gNadSwKdVibmlvj
mmbYLCW9sqfo6GQNZL3yYmCMLvThNoMG6jutd+8mDd+lpnke7Z3BtJd4N3F0s2Q3sBQXrBSXjXEp
jXWtnvPCAWGB2zqfEKV3SDFsuyRrCE2UbA/JBlCklQr52dq50lT1rx7VpXmURITetN1z1PNbsyzh
N1y+AW6VsDy15o/FVGaK2qF2ysG/xAwbpgJfV1wP3yxsLNhvimDVZx3tzHRpffnECiAYuz7Vz6VX
3jXUBXx1cVAZfEZkTJ4iyI7462ffHcEWh6O+HVwb8RHGulB0OeQCPha6mFb9bbaoINyGznCrPrlB
He+bY4KZEiw+C7nWCyNEQJjZ0TZxLzvDneNOCTqrqKerTY4sXVjIsfIOfHsPqf3h4LsBH0d7a1CD
zdDF7l6F9XF5bRGY97U60eqGZUD/TCwGYuqO4HKyTYZPlOCC13JuXkKaP0y28bDRDuftsdOXLrIz
f04p2BsAGW6SDgG1gfnA7bg6yHcnl51VJFbIyMn9wu6BTE72r+Wa6xJUwjX5752eaHQr7XzKFTXa
yf266I/LtetC3s2+PlZuy6OmcRHtKsRi8s5f7idXVd1Ofcu2Py+Plfty8FVxoRJpZ/1M1bz3yyyj
olyS+mfOJkwgK3mi3b3ceIuWPs5NsOyT8TFpPMU39IKkJEeU0EgSNAKRPAhf0Jq9H+GYv+A5APck
DKPYkG1IQQMZJ0tt44evXsO+2OWu5lOyIHYmwjIOeERf1cYQ4JWeTiNpAz+DqaW/VXnvJXE++IKo
KQUwTtYmuIkVhdQGcUs6HcdhUR4XPfqpJTuQH+Z7a0CC78IxuCPvrrkJNAWXRBrPH04Tn5eptL/p
1L72lJh6bGPW8J4qJ3n7CN3MR/ScHQe89k9kcn+zp4VctAi4QJwHzm0dVu1t0fYkoVBy+Yj08rHQ
A/UcZuR70sC3cItg+5c3tqgkpz79aL002/aLTapE6BTfoCbfyqPyrnGq44W58eJyvLOoCyMd4c8B
7HiLEpJ/RuiuRyDUqZ/PZNKqPeN6iH6rGP7XW61N0AQKqyev1Ftexioi8Z0XOXcjeOs2NmDk1No9
sx+BUha/NDa5JfBWIbOoTfAAb0c79RORQvLZLtQUFs9Ov+cKnFhn6rSdlvXRdwtGqnxWRA9PkB5s
/TTiq36wYDtdni5xZ90q7mLjfghn7VwYc3g55OyY+2Gy9JcZB+K+nEtvm7bd+Ibk9/LIqHQTv2sN
49haTvrUD9O7/FNqRl5DHgbTnT7nxs1id+PaFO8MgLBbN1Prb1QGywOsedi4ih1+QBmTr92sOZ3i
poUYMqo95qblUR5wxBe2Hiy3u43myr4lwiq6fIAWYaS6GrVMC9PMb/s+PWpWMl0+QMBLXgSYYrEx
SwFnCPa66ljfCLI5y6MukQO8WJxivUigkKedfC/NWv1JNVp/NNU5PgE98jby6Rc4eDvdKV9iiC0a
MM7tXFfmIXJK7yEJKbB6s1H8LHoTF1Ckv06I67ZMlMMjbszpIZyU6XKPPiwOhMEn35XYTLbm3CDU
4gfpoVUs0u7VvPwZT+YOzu/8vY8Lz4+MejlGojqqlfbeQw9+OU5O/2wys+iN0ZbuJ6HhYgUJ2vu5
cyltiuNYceknozK8ZQi4wF1ZOeOHIrpvmhDWm7hHCC0qVIcAwqlT+WmVjycmBtodZeKcNHpeTzO1
65ZMn/dw1vm4A50LvZvXdyrE7MsxbGdh2m6574gJPVpmWnImFS64zSLsmPKv9LjvBwycH25rkUeV
mR15VLF6awU00ORfmfgN8BL3IysxLBWTYmAljapbp4XYJw8BF8lujews76BWPT3vrolvOgDpwpoZ
XO7ljKsqmZ0fQ09UrWc7LTLObuEUBJMxDm32E2ageNl9qeEENkfjxjDH8ibjb23SZgS4Wm4uz6dW
EekqSgRtswnONAzxMwFW/pErJ3kEbakMwY7ubquhUcEJRyoxypn+MZiv8g5oTWfQRbV522lzdTaF
8Q73rwr3mI9nGChTK1XziyE5pcixUx+dMKq4ti0tUcXF8LggClgNml0DvfeISu3Nj9ogeieLOUbN
+XkqeI4EnsTKi9KFj5ejedFT5ZbWS6BkCrHSdnrCHGnecjJBGYvc4ANQF4gF/nAKswo8Q1w/gnwa
9mUaYLcuyY8rbRoa8i4FAUkFxdkP0xnJGUzr5lbXzPGUWri+9KGqX9Wsvpd35dvz3GNJe6G0km5x
4nkkfrnR3VjCwanVov1hoI43xR82mNQCILGVB22e9T2DJ2W32Eby5ISUpAtG+b9yzkrVG5T3RAG+
QmiF0oa3kTOZpy50J4xCfL1M8LTy7bF192VQm/gF30y9ncJJO2JHau4mRCQgGisxMnqV91z6wCT2
WdMeiEPwaKtDnumG5jT1df80OjjJ5N0I0vVL05vfAYO1m4FcxZtRDaPz1Kv0yAIn+r706Y18LV7l
fYeJYnxzIrCKS+GitFYhUWkOig4SNbOf2nAj36CamRzZK0vzMLQjXuNomHddGlpPMSTAy9sd2OHW
pV31Hqj8Vru6N944ulKeodAXvhW33Xct107yaFTqPuKo4DqZw8FwgizfacpUHuzCcx/shVigqDLM
nz26H/JslLe0N4LN2BEVUlhadGslaUw2Ab7G3H0gg9X6OSkZF0UIRndGDnqpqgkWCMqhf8XDfSOP
FXXqJ5DV5Jn+grNDCD7tSeZUOG171CriGIS+0koPNKhCy+AvdjSdhBL5DuucShWR5yMXchMYGVF0
KicThJrBlw8Tj5f3MMLj/+mWtusaNJf/54725nf2MX40v7/2tC+P+aul7dCQJjoOXrVtqcIapP/T
0uYmx3UQ1NueZnIDrfO/XEOG91/8IAAE8AzTcoA98aC/G9zuf5mmplkqx9NdQxiK/m63/3+QuUGE
/7u/bXp0yzXNNVXNBfaNi+nf/e00GSJarV69J04aCjKj9kUb6q1Lq2UEh4J4xmr90JzjFfQtUWNQ
BttH0lXsNbq/IFqdbkUUAlk7Wh6uE9LW50Sg+gEnbObUqU8WIvnVFg5O51dtF56GAkQsXadVRWAH
42O9O5FKv4YyeO5bpltK+O7afNk7i/SS1rb7U+yiFzWUTt1odfRB1LC7ax37drRmSPqVvo5t0zpB
xyoi1cRU6IZ+PJe/0zJfdiaj7q3LS1ynOHaGov1uTuDuK14Wvcymz97R0bubwOx300RgwzxjCPEi
52U21NBPo+DWNRrFp1aT+g1jFj9oInBVAUPHwtoFuWU9lUl2UsMGYkIvwo2DaDnZc4i/DwCSE9c3
jWaRCs51xs0RE/bqgliFH0ezTe/1MHy3g0x7cmO+uKl7DpK8OVJiImBvfu7LAPgnjnFoRcxTQQjU
xH6gOptq8imWUH1DG0BBlNnQoltP46hTUzHT9CkInbe42jY04RrGymPXRn5jar+XQuStO9UtjFeN
a723Rm3TUrimAdy08Xtf4milUJWkzJjLXJuoCXVkaI9+7nXVFkWWysViyzn0mY7kqBqVReECWUEV
VnQCNT77rap3L7kewv2ZWndjLeEpsmnfueEveD4RiRwEQmiR/tAMOgPfvl17zPlhLUakHg/lansH
g/IWBsq4UcP0ExnWJnOOy6ASFqiVgCNiynKm/YywAFtra5NE3Mwnq4qXrZfUv7TSwqeNEXyT2ujj
rCS/j/hDwK0g2zkdsZgQ43tdfyD3YkXz8BwM/Y1GltEqmoqngaH3OoY6QBZvt8bFnIgeL4F7YXug
nPOgu/m5nPOzpZKtktPvTo9QyQA0BcwrkkSEhszhu0dlVwyNycpZyvSQGcZDOqfvtTUw1y3Lpz7N
aZ0X2UtK+PxEYl0Hu85A1xCkqkB7KPteZToTY+OtgjuqtneTQbqxg5s9DXjlQw9s3cLozxh7VeFn
2uYDQcdKvZAfr4Y9gsC9ERL0kU8oeXsQgQNVCYqZlAqqYdqX42hu7drZ91XjrT1lnA6DCqYsL6mD
MCTd4cWo1oiBi1XFvB/M0rOt4aSFzlCvIjX/TNxHr6NVDLjTJ6XrLjCVYxcGZOBBrLmZ3ae+acc7
u8nPuQqdZKmebGXuHpUgIyeOAEKtiV4MimXTGH+CrA7yvDhko7UnTNzFmkA+SGt7+2R+mmeDjLVJ
6yDGMKSJbpwMqhelnDV23XjXZRWQOI/0rjZPzqDWHD80EMKixUEfQQDFxkbn2Kb81KTNEB+qHw1E
/nvrlj49SBxDuXX40dlW4rdNAbEEU4YI50B7ncep3DISf8xjR4EzIqpZ2J37WXdX3RHWzFqjXUh+
DTgUk0gdfyRyhZSg6QxvGxQeGLVV3c0hs4WCqift8F1eArbWZsGHpNpee+Y+R7SppsBog5SESKfv
lq0ZqXfesHhbQuhJAirXQRw9lVG9+HAXngDB0f7q8k/g9aCrF3qSc4TOJj4qOU2E8SmALDuABVRR
2oG+Cz3t3qm1jEH0eDvMDzqZnB3IlZVhRDapjwEpMurPJB7iTa5bL4tePMUhYriBIIm1xTzsBG3P
OSXToB0Ke/YHl6CqsMJ1Rjhhf6r0Jd+OPAGj7ppT3OvNSR/xnnTK8mtAQxEFVDLm6SXRLJffBmQk
zBp3Rth1+7mPH5ypBcNALv2GXHiuG05jn3QdJ2RFAI2Tgxbgh19n1o8ZYYItmaEQzlVyY5aSAFDc
Mes0SDwyWur0bGUZWYVzdMggHBCOa+16F2HSAGqPdPZ42UBFaNCFoN7IjfZTd0iGqlBRnNCPKify
oywYWvq9UljWqRjiap0qAmWd1fkpynp1jTxCWxOVmeyLcbntEq3YI98CRTOrEEpz0BRLvhnDKVpF
tZeeQYa+egjBdobpeKd5qKs90rKbMsGqnRQzwRONaW/iji6rfBZUgpSTXKuXz8hJnKPcyLtx2nOi
XZ4lPcjplPYCTgHUYYHaAjvGorMmV+sY4jIDfq9cjqFtPJcqlXClj/azZutYGPWHSQhSM2YxERwy
JmPGUa4VoqlFsbJddYkFGmIZPnML+1c517gbku/oV5hL2UR0kYqzbhjCr9TZvA8LM/Vnb7mRuIQQ
Mwsh8sREUcnejcpyU0+qsfo/PW5EnKgz1PqfB46vc5mTfvJ13PjXY/7WQqpoIS2DoZmlcizH+KKF
1HCVMzh00SS6piFyW/62mzPa1AxyO/in0qvUrwNHU8VuDn9HKCelZlL/3wwchZn8X2Zz1VKB/hBc
oxM+6gnZ51dZpLbobdp49Xhr1N+jbo2ablUrWxyqlnmv5pfP/l95Ml/zY4RT///51/4QYdahoVbT
yF8LbsjPG1b2SzlB6lwFDyBZuFBZr2V6Cm+MXfkMKdj8Xvnx73AXH2hX9YCD1+46Oo8v2nnaOAeS
BkCikIOo+F3pl6cvH+JfA+yvT1VDpPrnk9Vcl8+NPoTpWXx4f4yoZ60l3TcztRtHNBMq4S0rxMKT
3TBTAdkGVxevJ80/ssSfnXaZDko+oxPoRV9N4kbkWhJyJQmnxtxEuqVtahMlhg5OFsMbi0FboPaY
6nstbHFKOE7C/jGCJuWSKPcVwWivNHuuNnUCVTUVDrtAeO0W4bqTWnW5wO+K3qAQ/jxTOPUM0SiJ
pX1P0krktrQ5yM0Kw18hnH+pcGbawg2ITFuwien5XRcSiAKTx96GS3krJeVykTdcvyorJOXlb6l5
I4XptAOwchmTtyGvD1+QcE5cTBN9X3FlkTYr8Sct4XksMD9KLIopDZG2XModqjCbLMI7GYl29yj8
lAbGyvLisDSZwwiKiCksLvBk6stm25xL4dGUNoIvCBPpKKgj/AaacHiOwut5xYg40gp63S6FU5TA
jNc6q/ddreo74FR4JoT2f8HKrGKo2MpdwFRUrJi6YcPXi9+kySHs0k93SGrfpvt+8T3I/ddN4Y+w
hOOVxh4R6sIFKzEqdJ6wxspXLj8VF+Ms17l4d32Vci2QVlu5qgr/LZa6p+sr1K/mCkead1VsvORJ
gACsaSG60uR7fbFyTRNuYL4O/iycwoqKPkeuxcI9PGAjdoWf2MNYLG/LhNe4Zb4gXSjSjyKNBhe7
iqd3FF768uWyabhC/bLTxZlgSWO6WJNnh26p+n4UsWViv9zFJ+6uO49zPpTQylpoWOpACNG0CJCo
29KimkLFOXZebUGmpumnSJokumjU/tKgHQqvdixc25Pwb8eiGzwyIkrLgpmb+FvytP23fyK3UFJ/
OV8rIFeoAsVZ3FIi37aQM+WzKeVT+mchXUlXb1dAVXUVl4vFOE5051x+KnLRsZObcjGJG66bf9wl
M8lXadpZ2Zii5YvdAj9EnuJeRTTs7Gyv3EFUh44jbgVAI4BF/9osAjrgntfGUOThureZIcaLga75
8iEI1h2/yvrv18PLNSFy2PeQEOVWE7V866aZ6F0BWbjSEuSa3HchMhSga5mYQ6yVOxeyM5i9ebQC
r8CGy2qn/lYGJT8kQhyQCkmGXJvMpGq+y9U5LLTFl6tyUbvWB0jg0W+lQ/R6g3x0fd15PZq8D/p0
jUQDokflO5/+8/bb5qjxtdMfe3jLh1o2hPmOILqwhGlRI3pnLwJxR/ncKcV9JaXoxpDuvFA9XW41
bWG1iWbJYBEcCT3SXdotBg1SchftxDgHs4OOnoNc7ivfOrktoSvXTbkm910O9+UxhdLnu3nMwIvq
zs5Qle2UCE/YfzrMdZ8OSxiNfNP9clomOIbXXeAf7oicSsucj0j0myUFRBXnK60FeyP3jUKDKNeu
iz/30W2nxEpww07h3chlw1rep8CfP4sX/x8fKx92vaWUj7tuy7U//5R4mtd9Yc/0yuNtmPWBXoD+
SXej8gdxwTUizXemKtsrhfrdDGLLv+iv/vG04yZYOZlCoOZu0FVO0bBbpUupzDQdG1oG3YyWRPjd
5MK11EckSA1mCa5D14XUV1035VoR1yiRq8qXmiq1KoFZtAl4MnGZK8YuV/1uRDdhhALgJk7+q9zq
uvlln7jqNWk98Xsl7NuJE6h+YaIKKMZW2/QzLsnWEp3nOt8SJnhAwldu06Z75+0YDpCOyA+NMsAH
aFIKri1qPvCbPjyZd1SW0stfl0IcR36DahON3JTm6NQnj/KRxdvTNMwNLAoMBa0anAj4WyQiYpCe
LLkaCaOWXABRQnpuh8vGJSJoGudgD1VavjeWoRQlqaTVcmj1W6nNku+SFG2lTnuXeEyywra1/Hy0
PvvEqE89oq55cj/qluij0Qn3iNLnvQcaWCuJGwi/EX05Htp/sACe08OtHqrgMS6pekpUgDgdDBgX
+2ZK0Ha3yuIdRv08alxC2tppmdqmD7gCXzrGuvMcpsd4PJWNlh4HGks7K4wOtRXqR02BvCkXC8HF
MPHT/dDNe3QvLqHilJz05bnOAyKg5vw4jNVjrOEjL5nybSz6TU1QOA9okKq13k3ahR0sZURSUSa1
RHLzsogpGaVZka6ljkwuvsBVYhuEgptihYjpMDPboPaBXWettksDs8I8jwG6HEdPh1W3tIfBHcO7
bqIFao0UVCYdFRcwnDt7QQpUqRZpCbQ/PttJzX1JHrniR640ksIYNJpJ7q4ozV8V4vUiQ5CYusoA
34m1OiHLR4siMkoFDynnFaAVEzijL9ueinOVuprYnXqIWuRtLj8dA0aj3XWXvMflGHDOqThjV/VW
KGesdSsuQrXE/WQg/NdytSfsDCjk0G0cU+Cn1VEQuOVdKyHzlXeSa5P4fZZr1xvk/S4PoeLzK0v0
1pf7RNlp5zYU2KqiP7pioS6FydsnVjnZtZW2FDmFUVRwcp+jmNxcNedhBmgnd8kbI9iGYmiHg1QB
XTnUPL2sb8AhE8vVjIF7KHrrfgpsEy432ARTp/7RBONutEMYVJd9XfM7dAVqVNAU5C4r15QNfYpE
8CUBGv5zw3VzvMNySVimlvnDtBpGn9QTTgCqV85OcxFc7cJk2xnE//qW64+vxW+KIDfjBk6jou/a
jf2c3TLteFQIJiRvfjPkj3NOgXXXJT4renCqbYbnm7l5bMdzE9+KWVKyScLjPLz0dG2pA6NhzVw/
1f0ofTGTO/Qoebum31smd06y63S+MztcZS76PSXg+30uktt6OvfTGUQEOos8OHXKwfXWtvVA9NJI
2mh8SPNDOpfrZtpSWB+29rE4u8jYuGKvu58Lwjc//yR3p+nINV87yntTrpA6jU+dc7CShJL83Yzu
N33Vm5VwAG6ib0Sb1D+otQFhHXQqlH4EmRw292pKVmRhdMoWyK1JLqa6tfNDL0I/tinFQfMOF1zy
rUnuW/VHdqNuq9XZOlYfRBTdTquKr+g6Xi9H42itk/f53G6ST6ppHy1dUb/cKPcWv0Rk1717u2nt
HvRf2gNJIYf0OwDWl3rjbqa9R4DFnbEf9gRMruJ7x7cJPr5n0tms1IO7yW+0ffUDoUrU3RL5BSw8
NTE5bwPlQDCNfSaYvkLSwwi7I2pgFWx+gPu/QyuxXZ4hdJl++qDchr/nX9FL9Vme6/PEzH/d+Pl3
cEbwPp1vXbGxbvVnGi6b31TtTof+PTjwrOLdsgNq8yCAP8fy/mhMe2dH6spsEhzoo9WG1bRYK2NX
5L5dfyddIo4ex9DXSVRqqFvvsdoBuKXLmk/NCiSS/bRkG7Nbq7/M8iGK1vNbWG4hZZNACkl/yleQ
UEc08ExrE3weOAh8xvV4AVGsE4lYIepRm/fmdHYePF5WcbDXxZM9Hd3B9/z4oI0bJXg1lj3q9QXG
FhhuTo5v/XYJztGeDK9NcRNup/cOGf8v/RzSn2g3JLGGMaTpzfwE6Nr2tt2074BoBwcyFkr70SSb
/MOoTuqyfevyTUJDIt1X5e24Re6i+HCm/YgrqfgfA0T94fxyMJFCu6LP5awcfHYMhce1cQcfNn2p
5/XJekYUBgRgW23KV+sXMOdVm6xbzqRz8IhE1HnDDDBjTXz3oJ6TUZOszZOJquh9fvaqs27u1TNj
r4fsXftNRgeVCfWHV6zRb32onJX1WSvXjH52BciqtRceMsYo9hoRJAydWMOPv9Jfi10HIQQJ+4v9
Y3jI793v9WG6Ec5YpCDFma+/MhAMtxmfULGRVNr/AsP/m7wnE6OFjViWeL0tEeCmueMZcng0ZDRH
gH4fjYdiXhOF5uV7hNnxb4C1H8rP7N708e4c42f9e/grfa4J8ITy3a/tVbcObtPX+rU8qQ/IUcNt
5Pf0iVZIlvZZvCK662DevpAx8KTsjfvkN5nrKEYN3JUb9TMuNvZx2pZ+3QFK3DXfut3wQEDCST2k
pIe96NFm+ABSkx6wpa9MX/mulmtnC7h31W8QS40EHq20NbOCZIZrsam1TUdKBT/ZTCAehvf8gH5M
93iJeBRXaN42/Ka+mtoxXYV4MDa89NLPEaasdGa/40pf6Vt3Xzx4b6hjX0iz2Sz79D3fWb5SkcVw
h14QOQTC2l22CQHdrMeNba7Jpznzdftv7s5ju21t27a/8torP5yGHAq3wgRSonK0K2iyvY2cM77+
9bW4z6Yt69jtVG/BNAhJDIhrzTlGH8mOIt0ev6L1wnF4JJpKW1H6QgqJ6Jkar79cJxDHp53lT3df
g314ZOa5L/YLJ2qWrt3bbq8eoAQPDbG6q4UroLFWvZW+qR/YpgeozasUiE+5JtxsDvcx32HAv7hJ
OK1vvVdCv8hjK8M1WR0AWA2OfNSJ184+sNbQ3ls/oOzl02td137yabwqmyfmXgnRNryit7NeiLWh
11jla+PobsJDfQx2+YX9bPKZfWWlweda3zi4eC+J8qPSzj0FP87GWYeUI4M1Wcd/zTfp0Xszb9On
8Cr0oy+4mKzrKYMed779uQUZHmLMxXSAy0Y+ZN2e4hFER6fxIyO41lx6352Y4RAShnJZzI36cSQC
srX7bay7r3biMrbem/ZI9ElFgJohzDqD+BO5JCW6cmm0DFw0p0VPjTEyEX6WmuQDx2LSAuSVAft/
/msJZKxbnUlJZyWbsrfXaVe2l67znZRmBwYhuWE4D//9kDTAaBUD041ckj9oiTFWiK2njuTWK29s
zAsUMbsoTfVDS+XKHZF6LovJlVIuAgVeVq1VkZhmmy0q/YgB51hjnQvdYcJPSPYwEbRRwnVXZLzK
54HDj4iURgiQAoiSBkep5D5rukkkZYx9ft7ADPPjSL20BzPDcdyQx/Uz2EpiqM7rNG8Y/bzpbwN1
2MQaB789s4OZnjDTrUmX2ZA4pvhBeEOcgCrQEoxB7EI7JFGD3loAKuRDl1rX9axoO8nxOD+EchYo
Kg5ynU5g3i4a1BtZZZPwYrnUyPyL80rTBnDixE20ldQbm1QRFZnUXpaDO1ESlEu2qAbHqa7uczwv
GjztTDWCnesJNOA0pATecpsI+qq+bFRavabB9bh/nmCKEXIy7hRr8vxzAUl1C/q/KTGGRRH3EJpF
OgZ6goRURBjlOi3gLCIPxO7p+k2A3k9P1TEe1i5DJW8IHnEaqoTdTiNjtkV7rBq33tEDmC7oAwBc
1yYDdT1xyojTc+o21guKWrRvNAWXdSLqdWZKvJoTuOSmCY+LJ3bf+eG8bhhoL+vBsRCqbUInEHCb
fTlvyL56VFsSgZj1GE5g7wdRiJMlOtEFWVvDwFVP1I5NSbM7FY/PxWRdHz5blsOFVcF+QaSScVHM
3SVzXzzwdv0FqZnHOQJOYgd85mVoXY2ZGw8qYv1CYNZaAVyTZVW5g+XD+SnhDDFfkomhACPJ3Suh
IsosEno0AXqrBPJtPtHfRNG5lg+ihmxJThzktk0u0HE0T4O1sgi+nKywJrqAzMnnrgp67n93D03D
4PFD++UXnMiDYH78n80bRbifoCLG6Q//bqR5NoopV0NnRZsKQ5DLa/4bKiJ6bLaJlN3yTEe3Bd3j
3EkDLwIejhwsDQSIaL/9LcEy9X+ZrqVDKTE8+j8af/VfSLA0wxEdoR+baR6voaucv1QNdNXShEbr
69s97cH2f/6v9v88tS26gGTtS4TFYBYi4kwJ7sNLqdvteiLOrA2pkSpt++paAVjIOcBYSBJtrtxm
cwButCbrNyHS0xzI+NGHBY3NfqYKk5lM+8PxNuyR0dAID+h4BKTXQxUB1WEQRk8SRkbML1oFLXH9
ybPmVe/BLyrze+5rr8bSivAaqhF9cY1Gxq9r95ZAP2SGlKkPRqOtA+w660zzPqkwFT2vfCJCDCDu
9JXZbwi+vt/1+XwJj+HCDZiXpMXRSklFyCPnikwZxhJ6ek/owhcjWUho2BeVYq9qYupSC3msXscU
nPvIJIeCmVuSbTN9so6aIPPF8YboQcbFSvGdpCJymCdiyHZFheCx7W/7KXPILqeaAVCTyen3MeKX
44wGYWeaT8D/kR2lz1BjDWIv+M5W4OBVa++WErlM2uOv8EL966KZZF6O9Sqt9fs6Sy+4Tj50o0oy
XIUgJoEi4jbK584aHqu6eOs2w8CIvp0TgmXxlKN1x8FSLltlap401e426rjB8BqvrH5IgLyO6z60
rxQHGZ02PQOWvhrKuif7OL+ycr5uylZoFXy7WjHcVhlhG5WOT6aKo31KampS3XfFtHcXYsa1PmX6
azElHBlUKXr8Vs/oqpQ5BiPjpt/K7BaV6w2l3gd4zZQoiB9KubWsoNA1m1FXN7qB5ikUcAuykK+D
lMzb2Jq+NHl6VCKFUMuMOaK33GfxfWV/VSf7aqwycgHYCHNVTvfUbxHuDIRIfnHT+BKJsbqu+uDR
muA1sK/1IC59bjYHSyWNncaQc9DMFHFFmmwbDdlWlEVPvTHCO2u6q7QiZ6dyhsfSNdstUoy9tljp
Drg4W4881padCX0t5VBOtJc8m4yNTYY3KJH0iLctgW2zrszpjhDHbG+10TUVqWolbinraChec7d6
xW82c81/Np30pUqrjG6Eyajb0Z6Jk/o6D1eqV1zpGPLcFBlQbS46/VSnp8ZImkP5UI72/ZK7hzJi
HD9XJN4w1SLZvF/jkry1rfZaL64dhbmgFlv3i4OIuy731oKryTKafqt2CyPi9LKbRo1btAGW5Z+H
1mZ6XhZ8xdwNKWWlacEJPc6vntvCsdDoGnZ/9akhoNCFRjJKHa9nQumqil2kI9LsUE1qi/mpNjzK
epGwOjpRwZiKPJfBuMu6wdyHUEpwhBvfyFpPNsU8bLwmwlbZFTtJdzNifTnR3eTSeZ2Ch7LMVxLv
LR964eeTS61YEhdj1Iju698/FMT1OhN5aVTe/llWFvKT8h6n4elnP7xczkzbrEjmrHSzv5jGTttz
YJ6epQ2baavFyUzmXEkME2Uw9k7uOKgymYhjfwMi1sdfHdUG8dWrdbNvw2WnY3zay6yNOEDfnJQ0
dDyCfC4qr+wY/4LklkujUVHYTTUa1/9eJdcnjX4dT7GzO/9+LH5D/trMvYTKBdmaEqUgqQ2Vsfj5
4uh+E+v0bOU6VUwk5K/IhyIMrEOoklb3b6jF+bfwtPFXcTkXXNwYn4i/PL1SJ19Prhji5D70mJ25
MNGBKJcPLQCOXQpt53GkZDbPfjWmyVsF7DbTWy43rvFpLJ+CpdfAJsauX5dOfau1AaT/Dl0/9EW/
r7vkchzKx3GeMeXoEelyGnk0ot/ci4p+UxUxxYx1MTA5jcLlbYqG+5jpqb4wRa6UamfkTKanOrle
ctLKpnl4zGMFz/pQ2qvAWRDWLRnYKkev93pYPrV4LIh4VI8KU6dtxwRiS8TjtosYuS2vk4ZG053b
4CJYXhsDEaelfFqEO20RJqtpSrprKMcHRtLlRYW7pW41h36OgYNjLr+YkxGvOquO9lE7uE8wGtY5
Kdb7LlbsbUXL76C44ad67v8qor69t9WgvMXxuzYoAjlK1z8uRR+D1C1u+2CikDZ15Ys9CTNZdJ8n
UbBTWpSJVWQn29ZRX4cuWvw0rF1q1txwW63fRN/6asKzEd01HF27MacUhshKAGFIk5mLvt4EdP/J
o15xGlMwGcI8PJBiEvk2FVMcC39TlZm1oL2Wz10CX43BO2C6VGH9iKmMfFji4GYYYNczmsjhPops
1a5rx2Xrmgz5K8H8NNuWs9BxEPdlyYU9eflCgYLR+9LH9oZZBZNh0aY+s+IT2VM/P58rxA1VT1TN
VJIyeu4DIFkRMnKO0OZCoq8nqkO2Qth3JYbBknjd/LMk152fIhd9VjAdbc/dslMO4VyM25ixwp4W
ZADaVtPXsktkip5ZrBNfm2Ocgw4O5Kcq5vggOefywdJER1MunjDXhvVi24O7lZZ3i1GBbg4o2Gjr
XSziQdL3z0+hleVrRNXk27mC5iFzIk+LsoclnysjNuQkrb6a4UIlAU/ZSsyGOCLZDFlQwKzNZgeA
5IJGQcwESjFH8JKBEq+YYi4yTDISi1ZFG6mmaij3sgiOZAtXaAKYhJ73smz6nbzmoi8of5DN6V/W
DBlCtodKMbGSD/JAOD+VS0vdz+uuwv0s97tkMJwjM+W6ijDBdBU0mGFyu36S+96UhFm5qEl6bai0
r0FBE85xiJJQ4y9tCCQ0UANzkxI1sZJbdBHaEPnQOUa67UlE48z99zq5vcOk1Xxr6k5kedkmlA9n
zPq7dYv9qS6TDuGjyP+R21QebnIJlJzQS7vgp0TQ5fnhfAyeD0QnMw+qKAcMckoXZu5NWpTLTmIx
5IPsPuKOoZQon4+iZ5vRvJVAjNO+O52jZ+h5XHRc2lJcof/suFPT9KN9aABwS0ZYLXLfnPKQT2fu
adlKqq+OaDPJHROLM/W8296tcwpvIN6OZuD5bJUoF+Qb1IVlEoT8ia5EwbaO1OdzckAnoTDyeStF
LABo8wPDPgGho6IiTxl5Kkn2iVw6r9OgCjqtbvqykdoGpHJi8LUctL6y52oKhZj82ekXRB+2DDtK
nRaJjhK7Lhn9jpA/yaV36xRoiQhbR3Nlui5mrZiZw87JYtQ60dJcIvb1T3h1oe2SSxDate3iNZ/l
LjzD9OXTXIZryT1axYW9bxMIwOIUlKdk2UaRCjhN40qJSXfbp1BsGvgsaJnFxXa59kZSpuQyTEsD
4GASrOUpifKcOVibUSEVJ6edjwz55C9WBr0PoQ6QO7qobTpEJzBEPuVIfoSPvRFRVWmfMgORFZQz
JOWH561rI/PJVAaeMsb3tIdF/VDCelS5Mh86xU/h5MvwCnmNlh1a+VQunRu2cp2gMAQFUpbz5fIU
GyGvnKdFXv9T4YXCVAMQ5GR+F5cae8Zzsz9Z8SdjEl9M3ICwgzQLLXp+Y9IYH+3PlvqzgV/+ZojD
Zl7rtvJlqCA9fgkgQvqybCqrqHLp/PDRuhMB4fw7oRSOfPQSk9Ca5IhO5MucSq6wNC6Jaor9H/7s
o799ty4VCphFarfE5pc/VRHKOEIxI5+VkJNsUTHWkNVoo7gdFQJ4b0qBj3jAEEsqxj/rUPhxsulI
dlSh3ZkQ8eRCzWNI4ZD8s1Cqh+SfyD+WK9+9jHz6w994QlSEuAj6JM0e5EZYcajdifc+vdzpdwcp
YRJddk3oluTP5YMtP6r86YDUSRWapx8I6ydKBj4FJBZ2hWWgR3i/l2rHU6ETyHRMwcw/E9RPEXYV
ehku4SUaiuVByjSlQlOWzcLIRukbBvlro5rWFickksAIFSVRuMdaQJaCSqcSSYhJcZyVgEhbccqd
1a3yqSvlKnJl4qHwmiLwIVLNeno4i10rmdLnzt2d6ardbkQBmZsVPXSh5pECS6m6lE9P0tOkeHId
I4dvAZxYSisHNSzYbMHFO8mp/FZhotn+kGd+51lTtZfqy0iMEmJxa3S9KjrpS0MhklG4MTDVE1Ej
YFLTdT/RCIsIyUQ+JgJbpNRSLrVdHhFSvFlEAooF9MdCjbaVOuJWqJzkkmYNGzNu+70UGU/iV+VS
Q7+o0UBSSNGuhIaD7eEQJIYYpJrAXI1mRlFJJ+W9s9RyLwuwUg+Je8TkKhm8dsMywvwTdD5JOT8t
qVZ4ESkEtxt0W2V90xVaUrlU88V2ydJfJbUV6Vv9KhC6J/nF5YMtItuLAHE5FjNaVoXK91bFEK1k
Lq+uSYUA/tQHtFAFnnyMlF0kkEDAMkIVny5n46yEt7VV0vP/pxgN54ursSxJB2iwKTsHx9oLl4Pk
WavUsxB2Wf8mXQOknf2iT/ZSBS2bAHIJ8Sv3hfNKdYiUTd/ghJRdgPND7tIKW1rnJJeW62UxuQvJ
6iROnBKJSZ7upCh3Z6G1XDo/yC5Ep7UvPTFqW/kap2BIuWhPORveTFIk2IO170wmY5fBEPZ7eAVQ
AqHiyQepYo6saGMk2bQ/kdTlD5QSor3b1W+yCC2PNtfLUdHI55bUOEed0bNzjTd90C+LPJwZDIgR
3EnsS41QXedF+J1iX43RWUfbbNHiXIo6PkgxuhciUFdVM2WyLwTr8nke1uMemCssUPg4SdKNFyV2
TXhMBNXmDD0FNSeO+XAWOId/6OhhACL9HRj973UJnE5vRCwyHge9KG/qIR+v+6DBCaYjX1QpFA0x
oCGTjKR8jNeY3x8Gd0nQuwfOLtJxK7r4hXynyAMa8Xm9m9Ul3jaqu9xqKFnUwtmTnrrJqvqhgieP
Qap8XMwg2MMsQUlh2J90bcZuIJQk5aLewgsuyTDaV4F7xXA7uepn1ZDMWi0R0OUw2o7a3G1jDY6v
a9ziY1SfXVC5h3Soig2a5ftkgjoxOuBWB9W5IF7OQWAyBGQigz0O5hhuidNdVuMAFd0O9mMtkGqj
BSFXnTaLrVz1DtOPuU1qAK1RuFZGQ115U2sczDYjnVhTtorXFr45c0TbtU1Xt+/3Xhjn67C2rOvQ
WY5JTFRQqM4vo+EZ69EZ4Us7tD+F132HGFs7dPp4Q2WLTpVQ4smlPkXeaOTDzqrb6mhEcpBL/zhV
pmgTUudcLxUKfdJpB7A5tXZRhA6pxAGhzjgo4uuMZNSVxmx8lyfrJaP/rBpmuYeJHO6LprleBueG
y9n4aPSxS1wsNGfNQdtk0sbxw2zMb1D3kkzaiDJI2G6sRK3XjQMtBEHlEQ600P4RO2GYOnFmZYy2
xnWvcO0VO6xzNMCozaDtySgV3lmV8ph5Rue7xNFpHYXU3OgF1uPS8PRxS6nV72F60cPiIeiifIOT
YWsGw7dSQ0qJF81dRpwYgfFoFfl0FVRxsjet+WlS9YiI9KJbydiFKlrcbdL3n0sTgUtfaHCpqazP
ifrFbiniFsO3Kgw0MEAqFX5vjwCNxGS7vypaE7mHARqqMVQqwVlyX9ta4xt11JF6QCB1YU3qXWty
sxxJ8V3UQt/kc4vZmzvFGtEo6DnQQZkHdoci+Jouo+VbGIJNRe83joW0o1RnY5fm5XIM5xA0BUP/
Hakn46Fa9HmdI7JZxvjbkO07ouYNhrDHRUn+UrUwWvUM+9aqVjiIRapV68AuNgxFpKvzxhViz1U2
w0PAYzGT0+bgqjNKlyhkmhmxW//VWWK8aSBfTJlgrlxutX0KqLLRQ+7mndCsTLkfG/gLUYKDbMHw
YpQZ/tIYOSdgn83EAYq61r0J1PwSaGV6rN1ur2YVsrC0/lJNNEtKzeg2/6ubbpqGN/B3TTcUOE38
M8T/77/5u9/mqjD8NdcmC4DWmKAa/N1tc51/2QZNNpF6Strpj741A0ObSrYqCG3VVrlFY6r6u9um
m/+yMMF4rqvScdNtz/pvum06bbsfe22mZxOOapga43gWVUFW+LHXxk1IXdyq7PeQhLtNnTfxDQD7
5LKtaiSvA0leWRT5ca6kR6zgaPn0WjCo001S3ZrVEuG96q+VLsV5XzVULK2GhhZu7DrjGPf6oj10
cEZaC7Qe1fLa96LBPR1R/9EO985ghrHFdImfhf3gkkeg68Kb90O7sK7DBZvw1PkquwobOJpCJdcR
QnLDLuh+r5dap4uHaKxUsj+8t/auV3l6cw8Nu+rQVVXtd2/eGMmg4Xnt/KaOICuUPrhA+MBzRGdO
g/iN0KKyCTFM62INdbVf/3CsfeSv++j92W0eE2qOMVNaBX/48os2pdVsmh3Qs/YWYlC60UYiyNoC
SRnlFcTvhzqGHhBD72fQEP/Biqi9O37k9zf49iaHNzm7opn848afBoLNM8pUvmWh6Uqa4T5sYBEY
M2pp1Yxw9BkQ3xw3/toMbramfm5CLPAR7RaYj1dG1Sh/2CQffyLMxOLk0tCR//yJuikKAnqRHS0E
LMVaMkXbQjPr4x82vHB0/tCk5ovTo9Z0QoZNWzfglvz8Ni1tg3aoA0AZiwbawy2TbTPZyXMVjOvU
7sIL5jzB9dLScdYHbd+PynjrNM20zpxaP1aGGfnZZNuXSWy6/u8/m9jm7z8apktVx2bGIWmKLfTD
MWHVg45ov+v9tv7mBPRzbSX6inkVCUbwGJuquraDpPrDkfDrZrd0nYGshbbApHP7zuYZRGkyukbZ
+/i6LdzlXrauVDwQv/9qH2113dQ9z3VIQ7He+2xVt9UTLU35auHkbhaXr9GUdrvKDK3+w3H00Vb8
8a3e7WDbVMmatbLed+fYg06JlrNPvlXUtOmZmnBdjGgTR/PV77+gIcQN73ce0dV4fuDgcAC/uyDP
UWq7ICk6Cndqv4oUlHFerl52sZPvFpp/q8G7iZK5v6qq8bFzTETktchiYDBYEVtBILtlbMdE8ZXR
1vcp3QE+N3hMCvwbtyf9Y5640zPyWQ29N2wDJf7ehPTllIDp5jwx8GzC761mL/s5vW3ccqZibCXI
3fX4iM447O60Xvls1la8/8M3Fxv03Tc30A+qQpqC+OT9Yeu2oU33khM307t0p03xHbJAYxWFfCsl
Gu46tVnV46BsncF7bDNsAiTb3o7F4GymyRq2NkkTLRoEVfG0Ve8wJHTLcWMQH4vaHVHDwMGio7IC
nw06JrMg/jnLnor/qq5h6Sy6cbR0M7ma2q9xDvGACA51H7zOdpugC+2Pip68/P4ra9qv9y7LULl3
iYuVxb93p2riZXa6WFnnl7WTb8nLuaSE+tcE0pDYv6clKdP10rvKmiDGaV/MbA7F+j577bVKobci
iOQYlt+KlP9V9ZNOPuumqbRPUUBtITbKeI1hfWf3aEWMDt+xkTmPXo9BQP2SKG70lE/dsKLKLuyz
vY4coUeynM+CFEtSW5df5h6S6V7hZ2aS302De+eV1VPXH7VUzCrmeuUazpXeMd0pLEiKULVCb23g
pVnFIzWSfrgLq/HJRc45oTsvgbptSvNBVa0n18oemsQiDwRs2NouaHIOZMWUYBnSgrkixvDd4lTG
ptRH7qNm/IyTy6Wl63YThu3wCeDtbQ+nFaYPUn1oMu48fp3RSDArL+atFtY5244klJRM9luH2Mpc
2TO9eTRVwESj0t2EY3xJyTbfTdUTwpoF0X1mrICIXZiqkDovXSoCfJgCDMq9VjreqvS+Ro31tXSa
W8t8tMsWmmRtfdY1+xE146uTo2EjueyQg7+iq2sgvHZ5kWaA90kXEJB5E/skxhgrrldQt5vuJovm
PxxVv164XAu2FngQSAS247y7ghBIYvUWuR5+D/C4yiffHVJlrcXTYzABdwojdR1kqJN/fyx/+K7k
RYH1shxxI/j5puM1HB3eknLbVZ9bY7zry+x739jX06I8NWb6knr26+/f8YOxlyuoD47maZ5nmyIR
68f7XEubv1CynrGXyfSqoJIyT8lDo3TttnmznGHZeuolEU74iazl9vdv/uuJS4VfF8NzzxMRXe9O
3LCHX4QggK/rlK9VIxw4unIwl1RBCaNfQGZxlG/K6PyJ/aAZv1wleWPTdhnnGobBpv75S+dqoIBC
YTubvUPDpR+2Rp4P5A/P0wGRw1vOnAFNaNcJJ+p1y8UTqEL2Zg/PiYXC4fdb4YPhH5/GBZgGnE1z
GBL9/GnSGHGmXXktkgNGQaq4bISwCbwQuW/uzpyZ+CyvEQGQFGSWN2kQbBC1JNs8Gh9LWy98KrOb
338m/aNdw3gYkI5mGRoouZ8/U12X5kKbrvV1AxVYBm2yEmF9JAM/V+H8HcihjXGxDJAu6SH3vewl
N8r7GWvosc20T+mED2BP8eCC8MuZvpNmAmVGCMZ+3XRq+Kgl+lWHiuCaochAL4LqRpBf1fROIjOY
tvTLgj9sZjms+fnW6FoeoktmhGgsrfdj2tBUFIUko9Z3zMXzC2id/bXmBARoDT03ZQ07I7TNej0Y
VDMoZqb7pTURN1vixM+ZrbWq/YYUBcMH0Df6VJuxqjqcOK23XXJj44zIHlWrUOlRB8ahN91HVS8B
SNkR3XZz5hLmHb3J6faUjkd25SE0uK1OoA5CtlEZR/kfRl8mWMF3owG+sqdphoHWlMuZ+PkPg9hA
a7x8dkea0GmLQgCpCkp+WJbzfqm149DV69CKQNyOSrbuC0grZfQd4OjGihjwD72p7Bmez8wCJ3oA
NeYAtg26v2HW12NSvuYTqsJETGaBbe+67IvijhCUkeBkhQZLcxTjHzxTedUQqWENtDx1sKr2gOIx
xH9VBSCkI6jIS5uLxHoTZB9FpY2utg9jaX/7/TEtR32/HAA/bI1359nYZaMZljPqUyLZQZrNSCkX
IjZKJx/Bn7r5lutCtR7RJ9gaQkpPb8l/daynIelufv9ZrI+u9AzAuUlzFdLwN/y8Z9x5MMfZ6lvf
y53BH00XOauevvSBh0NNm4+xhVSoinuRlIrZkIyNm3wq0xvHqw4ePuKFD34MBG7aqnDTt8V86Xg5
+MGF7kUuxjgJIV2g+75YOi8COOOt0/rh4IXgloLadjdsjEde9hHpbrJZYIwiYCypjLpoAnM3/p4V
3bwOHP2mg3C2s3L7Na+sZoWNYF4ZC4E0Ka57kIaHSOcS5RouDlTV9XaTJ0wC6othBm+aUz7ZfcK9
vfK2Tle/9F2LISqKj3FNQkwTfnO1JDvRQP9jKePX6Q11IkBCJmNglNSi8vTjQQ/h0hEcr9Z3zfSN
cGkKsIsakTjHmP73e/GDi6TNFBZUEUJvJlNiJ/9werVZahcNoQ9+FRbfk4pQNKfac+m8dYmLB9EK
mzDHU2QW5uPv3/iDIS/fUXc97PSm7ajvJ851EPaVE1hcngtri+i3XfXuZB7Srv2qG9jsFyxxjt53
uFJSGziDGqMrYyZPeoHISiDdzXG/mVaPc7Ka7DXhccm2xKppa9EfLrsfHOhQoxC2gy5Ch26+20Zd
GNd6kKitX0QoTsf6smyTt0HNbifFWudx/L11KMn+fvPIQcu7M52Kn+65mk5pDqjpzzsGtHA7xTFn
lzb016qhgtRTNo4T07hwjqEbUNi122qneMaeKsO9jvNZb4thg6IiQDxr3k5G022iqBswQjPQXOL5
MdZG/L9/GgL9Ol9jR1rcOsmYcEz1/fAr7rvBigauSaNbouOuHDIMUwdtm5rGa8rT33+/ZT48Ypki
ufhZLXDo7+fjXpKGOSmcABmvxk6/Mk3eVS/say7OGHc4ftfeMmUb5U8H7K8zctfWqJJyuLJDTPfd
9Q4dVlhqZtUiXe1extm80xxmh0FE3kw0NTdMV9bkew/bdIqUNbGawSqxoCIMCvPwIMzXbt7aa0Md
dhCGLpYFEOfvN4z20VWDGCudGpzpwNp6d8iMc28tUZtyRinmG1cVEJ0mGpe0aq+YN/4VYetfDaa7
s3Xma878UJkh1oelIrqVmECuYt+NmU34+09lfrS/GCGzp5jdQm1796m6cAh0o1Abf+4xyKtoQw8g
BQ/EoiWkCDF4bTsPkRdNuV2IQGDDwPFQ6RQR+8TNb+fcL3QrfjCm6a8+icaHXgvvogAfVFjQrTCW
y9qNrheuNPSq635jB1bhxww0rwvuC15CsKML3DH2Io+YVG4TZMzglFVnexvZ3vDS1lc4Ixa8z1R4
Dm3XvWWTBT07I3fLSJxnvQ6/LXWMwVmL/LGIpqtMEwrYZqmOCFfamjHA7zfYB9vL9Wzb5mLsMJYm
qfenK3KkuPFsFXbtD6G1Nsiq3fYmsOqxwH1f9tZjHPV3ttJ8B8Lxh2uO9sFYC88N+EUVHp4Ly/jn
t44TjXI/gRu+jUlkn6i9uY/pOvp6YOB4LW3tMDbNBWD4Eekm9U3DqK0LDAz//ZyKuZQF+1l0I365
M1SgTbrKNWuftImbxsyHVQ2yfBuPBXbiSHubEPZfz2VxTEy9/cPh+tFkkjenmsskxqGW/+4s1xdo
p2XPm3fObK36MPJ1t/ySVGF4pCuvb2MF/zee0EMyhLsqop39+93/wVXGUyn5mbZma/iv3u1+RkpF
50VW7cPnyteVdzAC/INtu4qTXCdJ6I/fmKnQB3NJxpQqGETPcQ2u4z/vdzc1yz5cNN5zyL0vpe4k
67Hq7NuJog05P81DVmDX1qbae1QsV+UwDL4ZThRdOlNQ++EUeLeJ8lYkKrq+fA7JjY2Rz45GeNvr
3bHVanMVlr2y7sgZw3FlKE9kJeMGbCy0XC0mmnRynltKTK0aVA96lL208zCTQNwkb93k0Upts7sW
ZzJdhNLiDqgy7S2m+KnoKuTPVR7uc30i/tY0v5CrY21HfSo403v3KtTEC5la8JY6ip8Maw3H2T3V
HOXRDBhGIkZ7jpFwHyh/BVdBnIGaKU1QEurQ3C26cGGPxh2NDSJBvtN57clGGewX13juFy35a6Cu
32Bsbvr40WEGcYe+QLkam2DAml0w53ajwLtPHG9eheF8GfXx7QLH+rkttDhi6Om9gqeFLeyg/u+w
k94UXvbMSKY/NEm4XE86yruq1y66zvvMJCi9qrQpOSLxVFfcIYtnaGKPaoOPDaWLBwGimz9FjNvy
uSNUprQyrh16irFKiVepmo1rkgXLB+KUv+pRtXxVU0SXbgZrIcYVrpvx1ez08VU/dd+qGcN41I8Z
QqKcZNocljTzPczSsfRSdxmInDjFh5xo+WRv42FaOxnKq6UE2kLL7aVTkt7XxDO5yqF/DyHcpP+v
OvE1d/b4uivxl8yUSeQqza0sbNW6nxXxeEzEQ6maw2lJrgsA6LYD2MJ4cndJalgo9mr7KJfOD0Qi
D9tqpCbnIhnfzRCuoeqV8VUwzvFVaALKHEPUOGGQEiA1YYdFWNaVl7XTfJ7sktmLwMvEAjQjl5Ax
YzjLgE4gdF1ulLJZbsgT0sugvpFr6PzNN3FG5Jy7pPuysY8d4qzb80ON/ThmrHLt5G2E8CidfKSG
6Z6sHJggemU+TbTw952T+yOd/VU3BmaA6c50L0BDP8/sgV3kOOE2A5r+YLrEkGPmflGiklitiLmM
wjBZrSrlvqs05X4q6zsSEDrYuoVyqzXUjr2487FoGBsrtILHMCKnOGpFYrF4mjPEv5rBhfTtdGjg
ySmryUnHW4YJZCuQZNahcrltcWGoyaUOFPOuRgyB/W7KDkNVB2uttstdotrJnVkOyR0FJpGXgLFy
mW3K7/YQXRpqjPZqqciBNxzvOZuTzCeE0tl2xBs920mrrAuzg16yuH5L+M3zbCI0ScJhuSqUYHnW
U4KrTM27y9Wmec4/Z2IlhqbsMPWETJCK5ddMX57CwJsf7A78qaPVTzXJNZsWvT01cgMPfino+0yJ
b+w2Nm7kEkPXkbkG/KA2JtW8Y4yUzEZzdOrFQe2SfkZtZl04bmdf5FEGoQfztNkF5fUwAfanvdb4
5FVAxaucJ1GjXOmp66CWDgFYFYb2oOYigm+4hTgOi2Lha+Mm956GqLA36uRCXkt5Y7iJGZiPsboi
a2+5nCpsfDqAujEN6Z4Hd90w9J/DyXwdevIolqK4sUfduCZ5EJyFTiCN0uTdVQuPwrSr6Ftkk6+h
myH4+1Ktd2Vo5chZ4Tsjp8kflry/m93J/pQnLml0yFrJGMWuYE3PGMTzZyP+/1yd2XLbPNRln4hV
nIdbDdQsW46HxDesOHFIgDNIgsPT95K+7v67+oZly4niSBSAc87ea7tbpzFoHFdSQ/Nvw19Ddmzt
2f9k/jvFk1r6fWek+U/PZ9B+f9x3OOUWRJau9cSy6oR19+YDUAaYZ8/7gWTJRi3yHQPKJwtJ8Unc
IX88/yHtWj2HVu6/ZzJ2UFa9T8M43JxQXLL5vXFb65Uw9hou0PQG6y15g6qaX2Vv/Hl8hxhKIPDB
ulcmNakJlcG7Qe/1xiYDuMRPfkT3y9zjS6+zxT0VjEA3jbTV3qmGfrPQXNo3CNPeIohRGzATDvO2
en4rXC/fFoH5NY1TiTlRdj9IsrIukSteVKe7H/39Yt2pfVMd2us0zft1rckyU1U0HscKGFJ7/1YO
vfwhqmbjj+ZnVCq9a8Mp2I9+9HNyqpx6zeezaGP7NNxgb6U5RpFv3uhxr42RYMAxdJ8TP6AeJ+sU
JPeVsVy5qqY83IVtz5hiVPCZUu2fPSNstl4vSA0S6fyUhu389PhKZxxk6rxYe4iO4nlymOfhnn6e
yiZ78ov3iLDFuNQekT9Oap9M7VhgzOnYBG2wbHzDt4++xd4btdGyj+YyODn01/ImuwZzUJ9SK29O
bgOSr+tktBuhKgy5V8WMaLubLWDoO5MbnFo7bE6l73KXBkv29NjsapefZpI4UZquy/Vx8ZgbWHlk
7swOVqsbtdswBT+LkvD3IvqTn/XlVrbftaH/+AlAi4I+2z0tMtLdYSgyFVNRR5s6IIPHJVbDMtN0
41UE6lV1ebTnZa8oI1aeK7aGjnaO0/wVef6S55gyhmLG2ii+jVntFLAvcHPuFvkYvwXnPj112zoI
94uNxFsn8txl3UePrjWx1V+pzy77OAXMeurdX1r4L6YxQ+oQw43j/KaakKQEOdyvWXsgtThDGqV7
Dof+w57752W8T5WbpyJI77suk6XERUkSrEgt+whtokAX749tZzu3E7vJPpINxLJm/APLfgW//3fp
AU1VTr02sE0y8wzHtQLOPpl9s2YUCnw/rbHsDQsqUFSvFEPyaNXL+zD7z62vl41VNIdcLQdnLm66
Qqx3t4Q342GSbrWS8Icwxe86YWxnbWPhwwpXMHIM5m8qzhtJ8ONmDpS7LhuXDmQ5O7xsHFk9/ltN
xVnZBMvc6/HsN29oyvTal96LdImOHDqXEDuNUtnx6NcmJT5hEf4JraJdCUKU8O/2typKXvx5aTfG
NFu7TnIywZB0bzIG65FuXFuHT4Ucwu2yjD10nPLQd2QaOj5W2cp4EtP0Wyx+7NULvEA18x9yrM+q
Ma+0SgB8gOIz7U2wUHtG3fI3GwWZB9o+9Jr7iz0J05CBvlophZbSaC92bsoNipA7Tdp5NtUdG+UV
oM4sJJH2T3sIr3OH8Ed73Kp5WTRbO5cdhqL2OgZGhefEUjGjKg3/UZMwUdtXz6COqBQW5U7bwPF9
lgQ3+DZ6DbcqdP7h2DSJp60xDi3RNdfLzewiKmT4CavE97cuIUzrvOqBRye4wGn8m+s0w4+qhTFs
gU2zCS+XINNYhrMMhpqT7tqxPtuWeOuXpYeD6x3pBP6raCWnVbnqhvI7lPKf09Wwp1ErrwZOFqsA
P21e8h67unv3tfPZWg0CA7BN3ov7JAyG0WmkWeuIwJkQ56+EbfACNzC7DM9YN7I/RWGMI7XB7z8U
F52k8WL7v1FxoBFucbErH7VwO2i2XcvfWPIenDn3Z0eCvZHm9NOzDGMXjOOTarSzEUw+0USPp6Fm
X2p0cChtQXo7QCkHPgPInuFPxQYom1nc+lk9aTSy+PqzYAMnm+SAcZ4IKeOrTpgblUbDATfShXaO
uxuXFJv95NQnEVDm0mf0rKY5FaFrIAXJTlEFVKs1A7WNBCTNmoCpVSgruH6kzoZDqlAZdCmUJo8W
/OPBB4qz6dOzgzV1x+ymPVmGoqPYmC1hYkiEbeqbZlWOjb0bzOES3P/B1p2bU+AHrJ7W5PEpDVfk
fNAYr91w/fjdodJUsRNIPJakQMh0Eief2p0w527YaIUVmdfZBD6VdyevlS7yvrvsQ03LFjQ0BuEc
q7Eytl1Sfum0qbZBmhMAi00FjzEvQi4ZLkQV8UVGYgynzMOvWaOBzRi2k6YyHnDi08thz1wZFIHH
UPngkf3O2ITRsJ8bZCPjiJ7fCezu9LgwF4wxxEV7ZXjbCR73QUENRaJWkvFVEAK3bhXR5sIzPpSR
jHF3/+7xECX4WVSB3C6qBGvRVqelzKpTOC2focdhyRkQltGIaraD77dklyzwwOX9VW67rt5YzVKd
+PWqw5Lwme9L5yBDNv57bnFPzO/pkWBsjdlu8bJ+n1fDz1Cjs+a7BFA5l3oJ+titrPeqSEuWEy9Y
PR6XRcRS+fhy9OSWNl2wb6s5PQF5yk6Pr6Js2RvCpwoiaqZzrXEvGr0LFLRY3o32I2u6Kf7vWyOL
ihO31LB2HZKpnYwqD6tzYQh5elxmwxOnqf4gFrT87+Gwd8NV5RPJPkJRruLedVB2d1jmymEwjqrN
v/AVJluGGSHYIA0mNNVXJ4/AVJFC2IpdWCkSBdGIM/FkX7MCbp+id4y9xTtOpo7AZUwFt7Xv4O+l
MDYiNMNLQcfqUkx3ulVkNnFrNDYf8hzBRheoOM2+l9BKTjT57hk1oD9UdQA3ZMZe4lFckwg5G9Gy
HvMwXLnMHoyWWrXIzT/jgPMdApBcz2b0d7b7eAqzaZsngrupJ+I5sjKyh++mJngnOFceX5IyCvLr
YSn8z10YPRxO/+M1fRgP0dTLrZPQqjBmbJCmmf2X1+5kd1r242+b/hA6CE7uz/+4PJ7+8ZU5Ou5a
Rnn430//+3f+uz7+am1Y1bocCIP+78HHX2oev+7/PF2jAn9DNAwpOv/XBzs9fvnHn/nvN/Hm4sOz
gYs/nvd//mCWZP52mtyP2tbI3B8/zQ1v30EUQRKHJ6iyATA8voIM8/9++/jB47H/788h5SBFdqje
Ho8/LmOq7Lt29v88FQwsL26n7OnxEKbZZavK+qvrgbj6IXC/MiIT/PHt/1wWSSFdLy3v9uNL1vTh
6EaTtwkL5wiiW+2ztvPWmEaTjarbszYN94KG0t80i9cBBpXlbiotCEBTAH/xPguc5OyuEcf9m6RF
JFVqeWtR+n/YiAhiYXHe5eA6iHZZNgDHneee8IkYs/l08cEHQRcvSO26G0q7yNq5DZSpEYGVnY/f
hTmZpHqXjE/Dhf49plqmvcL8CildnjJaHdTZP8rgFye2bKNYyOFrLAFRS6BPTQKNV35efHdTf1We
fUOwguxzEsUmyZKPmo79yvAXzItL8BkFz55lxvXUfiVTWhwTksK3gW1R/Sf9WyEp6QbS06T2BTFJ
4pCpxd+Zkfej6hEXVQseamU/L/gORKTnVUfa1mqkeeJY/bkgo3odDtCPItR+eF+IenIh84wMgUUd
bZQm+AcDs1qXRfslfoy6vQk3sVeNQ2JolD479fRsy/pfj7OwLAkFY//81tpKdllP4RHiBtCde5RL
S1UhmSJMKCwo7GgW0WOhIwY1xQKoqQhOtCD9n0un+TUNT4NZvSR5O+5UGoYbmpHRc6DrL13JDAd3
i4NjeDX6dt4OJvRZUU2nVGa/SxkbpQp4Z++yxIHUeZXBVG1JXa+r6ISNlpKHs5FVjaSE2d8+1p19
pt8y5FsvqcVxphHJ2UCfcrLmwwxp4zpB1IiiO981koSbDbXYmG0JD1sIi+35Kpu/tZtO244SOLa8
NF3lXl3ANbf8lTZ1ALRekbwEBbqYITJaHbFAncppa1n51TBUuu+S5RuNY34NQDEcXRUCECEFa/b0
eHMQnomy+TCKpjsF7jAx68CiaLktQa+i2XvaNQ9zLva0nt4NfoWTR+uDWCTNGDAhXnRxCzeuA4m7
ym5+U93qDTOcepcGtn4S/socOPJVBmP5ZujTdTUBz9aMNxGkt0wUy4CCsKZ2pwVWbhXdAX4gXilo
ZiCDQq8kc1mccjd0TBEnE84GSA1OvvLftB125LnhcSuQuICzHErjsCCoX4upcg+lXzVnor3YicqG
c3BOy/ae273QSUQVlf0i94QdfnEEZjulzj39IRAnxcotQ6hEXoo6fQzhmjTFMfzK60E9tclOJgqf
k2dfh5QOQzcZYp+b9dW0UH9oj3QUHOmAV2ddxr7XRTu0r9Emy93PsTA1oGs/u7P6zevAAJeyYg1n
6sOZEJcKYNEbWVM4ZTWHVJVWxRqHcWwYBRBE/h+bgFw42ljVvKub4dmzC7XNeBIM5/IwDNiazG7k
roHKPAN1GIoQJLvNWDjH0bdJCauE38rCXJi/7xqwxlAcRnh1qOvo6BfLv4pRslGLX0bd/BvGyT0O
1mIQKpf6u9JHrkWQVZx6UcnHiL8fYdbZGlb2JxNJPGEN23LkrokZiIJLNmYZ+mfRgndEzukpZtL0
/c7onMJNg2CbrRN3n6umea/qetnJHjBNYo9/BSidGysgQhg9EAzUTgPwRYnFbwS1qJbSPwBZW1ko
vk9YwyFGtvXJ0hzAHNN+d40S9Ci+lgPhluQOLUa0nzU060GOmzSS2Y9+cv4m3qVurp1kjmNoz7l3
guXzUlvRJauddbl4nM1UyUf7/ikaHazS7WQ9BamiiIt0yYySnA5nRpbJQfnS3i+ENmYurbmqD459
EEHHbdW5i5r88t/FZm3snehf0mYcsBhCbM1oZPQHXZ0nC9rsTHT5fPaEXAeMAwNGgDQHCS6E7j6c
OoTzJwrKaWOHzC8IC4d77VS4L0tWqvtp0t55Kj1Eis6KLYgDboyKILx03FZBsIe2acRKtIc+GdRq
qn67lrQINGwEY/LM3rx3uvJj4tsYC0/wWLMwi9NapchcWa0N4De0iMa9aw6/ZzIgDkGiea4SE2DU
bdlX7C2PbsNGNICc7HRN/rpYm0FfnMQdQ1dlIvZF2v0ZS/3HNqe1IIMRohecCzWBxSK57ru2ncPs
O7s5n316oeFqUkZzRuW805xgny0bFjS1zGpAukm+koO6Ri0/hZ26sRTVx9LLS5Yw1EjHUu6Y5Rjc
bhg9yqHep3S9YpRXan7tElZZkgW9LePmXzQbMTJmEdodu1oZ02IzzYnUqcp3kbJ3VW/f40f5ZEY8
p8Py+IQJcjVnTxxTxxhkVbrCDSXXZW4FcSffaHljPorioXKeoiWMUNYGBS11UayDZryOaQ0DGJHF
dizvNVZYzMeoMKCYD9Nz1p16wj5ru4drwgkwLQx1U07zR+SQwSJX55cp737mrRS7meZLXA84Numa
bTknpxtRI4xTQD7jNrcumUsVUpNZPtbjPdH6juRj0d6kqbvEo9Lkyk1kAdGpX3uon5+6iM3F0S/W
gv9yki1swbslRjfY8uZfWDrKF80AaSPzyl0HVVVB+yW/uXYRsBEWT9LzsBwg0v0drbRZO5YPdiDK
GfAUzldRRPbOHRVrLL2uvaWWZNsHI4z8Th3oy8wHb1D5qVMBGZhNQsgWoc9g574ML3JOIK6i8xRF
aVygqUSNZTNsI8ViFaD7u9IKMM950ULVS+Rz61LDko0DcLueQqJea/l8IwlqWeWMV/epR4wuq625
rDx/svc4t9Szk7xo5ZQ/mgK+M4Eez2gUqh9o46HJEaa5sYZfhKU3r7Dlh8uUiV983NrXPhw41ntZ
tYqSf7aW5U8x6PZkNsa0Nu/foowrN71v50dH19MhK+gxtAFpFzDk/hmiOIVNv1XRtNGtF/zE34kn
k9EgiWPUqnM9PZEYq7A3QEA3aCV5iZR7227HTWCNy5PDy7zypAvzpeIIOfNEu8goYuCpnx4JIYUM
9a3xs/TKzPTaT035KgDz0YIi2SAs/vVer9fOoNLYLYmJ7Z9IPKzO7fhFQ6K75BKbVl8grcyq6CjL
AZ/v4JA4K6aDaXUDny4T+4Yx6JNkmEWeZLorEfUw2+LYObeYysH9MiSheAGcJvZO47O0c0zxuHGP
pv1HhMPWmzUpmEVKaJFIKHCT/hMv6dW3y/rqWbQLEzJXyflaDqOs4klgVsImHBvwu5619LBBO/6B
oe1e9+OL53r9dQaczA5i6bipCUgCzbUSiRcc0O5lO9L2onPRcoYdq5/KziZOSILZnhXty8b+CnrT
OUTSuUwObQRncgjUHdTOnAd9LJg3rRz8sNshdM/YZ7+x1tEQDYJxm8vF3xbVuCvM2j/0majitOhx
TA/+AN7YZcNN5oJ+wuTunToOSB6G1jDKJ82qawnLuwnheSszIZylbKQb2xUdEYMRGEKTeesLF/bm
CApiUUVyQMpzWDLsskVYIKtipRiVHzu0qjZeDddJ5R623GR+z1rLOzk4FlYlsVybbCqjuApVAadU
ND+sotyC/kCcirpl1/gQdRlUCQK5StYt2uMQPbt5EzB4s8zuwIo0If3wNY0Pnb2EQHNMZNWdF31b
OKcP2qEz3Dneqp8BR6ajbKDGhWwvLvnGacg2apausbVdUnxzY47LocXYTrl8WihnkbsmDAk88WnT
Yj24YfSZjom+KG9rZTJ7TifMIsUQck7yzZLDRUBHpaG6o6JVexOxtjO11XmcjwinKfxkBzEt83BU
C7FDhIni3J8OSa5wf3bBHI9gJTZj/ixlG1wV/FDEJ9Ob2a0TqYwPa2IqE6ibnFt4cc70Z+aseK5q
Ck+aa+dQJssWiHG9443B2u9+gOJJtpC7jE9//JsElf9hyT/NDJYAbsh8dkMdHtQ9ERAJM5t6nl2y
CgeM5VZvZTV1F+g51oseXxugeBzOBuOSyTC/lj0rCa38XY7g5FZmA+2hQvgXXVw9qLc36JlIRMsU
XGTZ9beEE8y/uVDB1RAzHWwP8aoP7ETcg1yKhvYCODm1CsoFN9H90rlpH6tgCVYcG6NrZN4Ye53J
mN6nqs73allem6yXZ0YU84tyAYYsEF/1IBk/ee7PFqbC7XGhbbeXuf3d1A7DO4A6iFADMv26GTNQ
Or8uiZwu7Af6xdUQq+3sc6RNTNdaM6EBELMKgBpcFugg1AWG2qAG4mV1qlvt3JGjwTDSGh6YsS+F
s64LtM8QZWD0k5dIVy5Rz/ayGbw4Qru4dStn3ga+WcVDRtiwk3XbPg+XU0WjGPi76axIPGWVNjTj
HI9xMzyTnTUn4y1HNzIypGzlFJ7xjt7BF4i3RTN+i3ZsmRlBaXkAMTwK1lqIbqOzFlttCSN6yOw0
tkLaitYpL9LmR+UJXqW1g2npPMPfhuGbxcprkpUtPM7vCRTx3kjSswir5zxzxD5jwEAHdF7DZf/J
8J1VxK0ESWCy3Piin5+ceu7XzEdkbBfJsIV0otbZzDDI8r7QohoHL2sgA1viiN5AnR4XQxEX1Ey8
MEATyhuIxS0Z99ar5hN/lLobcBGY+jiL8FeVpN8G5s1ngrCRSlbNATFVvZoTZ+TIWDXbJS/LzTw6
w6ZW8M2i1k8PJWmGa1W26S5YhnbvNaOg/U/njoQweq/ZfcYvmD17cS+TbtePnA4hWf5cOiJphxrZ
uzOq0xSIhqFI9RNjbM8tEYltZlhfs2ty/gWleuypiXfSCtuN9MubvQzqChxkekqSGl4E2dRz6Xgx
sNRgV425udE+ueuQST7mzrBYJItuSyx9tk5CyVFIjsEKYH0BYPd3ZP9rA00OcD2i6/OLX7WBP3Ry
J/mLvnqzTrjFRtc/UFj7rN4Y/kZQLUgGHBVn5fhaAg++EMgNT1TsBr/3VyHr6AELDN0BgF5a7PHY
v1ZZ1mxI2XkAOTh79KEfi7wfDjKH3dMDT7sSoFwG3+FgI95sE6gK3vzq+qV7GPphFZodYgUbEXJZ
VbyjPYgR+Ct0AxG8IbXpPUiLfsq4dvkL9r+Ja4bjVI9NzR43t7va6NfMJxC+Ywbp07qJE1koDAsB
knWqorwnGqJHhEdfC3Qu/Qpy7EFJE0Vq/W6TbWfZnPRJ8HH7JtoVgMUI76n3jTvXCA2yYd2gM91B
Hdvrqmk2U4PoPSeDMyRQMmx2vlu7/0bzgH9kldPp9xLhPBuWpY/AtPe1WWzzgsYV2DNwn8lwUaXx
ayqnP6lNL6QcyEqvFsIpmsW1DqS5PYETiS6NkSvSTvpwg5qqZKDJELUFvV85ttiy398/utU6n+4B
b9NPWdscU4Jj25es9y4hNX7bstWT5OVGkjwKjlNiHrf1CKW5d3DI+4mN5JKWDGcJ9HXNuO5rprll
LcNVLrOf7WDQqaXHT5GKngeUPEqs8FqoZT42Zr4D+BKcUi+2rA7tuNFVm6Ci+WV7Ub83ImGD0aqc
XaISqHrsUcfauyPHlLkLoWCsMEqP25EhW5HXvxmT+bs5dWhrGVhrOAVtUzsj0sInms/LSRhyhuSl
pbk0T8xrB9wLJwO4KWVe/9LmGZSBPEUOMRjuj776HRCaRrAO876+nImrzRpvP9zrevIsQIsIZz9j
710bAteCRyscz62kjd5yciyDj8yIyM8oGxjjZjZt2mbJETtMMHkownmzCCgpFbWJ2TpPurKO2O/u
gV0mMSYzInFlh/R6MCWus6xzzi6qnEM5ls9R0NfnCuIeTVCIMUHAmdPvpzOL8LKakjx6KgR9EEFv
TUhSQYH9v3KCUtysDmKZrDs4oS03Ll5+hp/pNu1VtFtMMHaccsK2DjZG2arrECyvMGrbe0cqOFqQ
aDaPMAM75IUbm5ny3zcSWp7Wa5svoKwwzLszkXB0jn4Po22tpayNdefQ3sugxkQER4DeQU5ofWVF
XzDlqP52FO27qSHWxKi/q7zLzkjswjjw5N/Ru7e67LTYSyz3XjjWGxsXYeyGyZdtV0+JfPRtaWST
f2jTR8L8O3BXQ7HyD1aVeWvY78u6rItunfYN2eie5CCLtXBN0rzLOlt+M+elyCo5viSLZN/WNItC
Q9JYaCbA1Z/0MNaSg8hHMB7mXgXH3OqtteVJ3p2wZSqalaChQvMYLc5vFUgzFmaWH6fGhxVTW1tb
6OHQVgSzTYqlhHPkrUr+WYGqb6brzaghQrWtGil3fsonM4imFT1H8i+oNpoI20gKDBuRZHTIi/FX
XyhxSvv51lSEwai2ORc4C9bSr5kQLtTDIcS03eg5vMacB0RBM2jO3T+JRYvGzXve5dHb18FI3LQ3
EfajIwestfFVYCQ28bTGtBzZD/QcniaH/547hT7+kbYnfcxVm5SR41M0Z3snQNJFhzbduMB/dgHD
ljzzyWUN69U4W/UhNPxiJ2n7xdr9Zc5GeGonKNaWGMUhcK81TRbHYMUBEJZaHkwJG36xYXd8kAv1
Ac98PGLsq3cQgQgOYvw0uT4DfadtUJE0rPtuH50el2L0/jb01uj9iTameSEOzGSeyepwz5lyvjhT
mn8K5d68xMyu2dyGsZWJS6BHyf6qrS0tIU2sDvUPjjPe4C4pqDX9Pf0W8SGj+rqMw7QqaILJ5j4e
69PXHjkrByYow3ZVHtq8K46pmapDNXk3pyIwHsa/vVrylvEewUV5lupVgc7jT89xbVDhR1IoDuej
k++m3M3XZWRMnAOcNxlU+3Loftt1l782tIR2jMtQeGinvcIUf+VQNR+IKERKUBXvFWcksIHOQUeq
X2EE3yZBTpnWZB0r0uiudU7DdA4x2LfJvMp6Ozsqk110mBJqw9bDYN7llAILLgwrlccWoMEZyVx8
F7JvqykNb11W67UxNWY8z9FngHBtbfokgrkT3gOsW8O6qPt9a9fwv+bUW0XUYr2k/ZaDRaDRMFqx
cqhpltq8RAsJbcwJdyUwytWcwxOmNRZc/CjfdXVEqYO/nPc4ebkWSeHHMhoANbV8yrvGpkOTVcml
NKG8TW50LDhLH3SBy9xvOvROdnHNdGHspzTm96AuN+TLXAcVeps5u0ZYBjOJf8JOrWJXMqdkBDV1
h6VxKZWNi6w7Z+2ZrtyQN94c+qof4xCL1yYkVQI7iKal6f8s+Kw8lxaReXaXHSoUVE9lY1zLWenD
4OfdNUpT0AdNVlxGPpeZM1lHryTqqZ0SQAho4bL8mvXusO4KT5xzeFnrWff2TlUFq1VlyvVj4Q81
1WRgkKdb97Z9YO+4ipmjotk2z3UqnyDEz7fFJZPKkPrEmxlwC/Us5E1j7pt8uNCVBwrWKv8HURZE
2Sr7R11xRklGxEc6ZzKkhfVVyaZ6FkG3JZ7B/RXSaFljBeJXwt+xrdrSeTcJ29PffdO7r61j9s+h
7F+rDv0U9bANuiot3r0i+659X3/XNf09b77naaGH9QxKYbHMZ234DmGnU34JbXe3RFPzi22wQoNo
yy2xPgAeHWD50TAH1yxHU5Kkdbme9LBJrbY4GIzSE0HonohesnLhJjKpzufaadYYpGcki6Vz7RX7
RyJ770k3i15ngAhqWnlP7f0yE2mDW1ZNz+40kg86mu7bgmp8lY3v+OSie40LVmMsngkmmvbd1Pwr
m7xdgzhsfYp+BEXuPD2PkZVelWmWjBteqoTKl9ZNcPLoc25CzAy076F52WaVbY0U8i+ltXdoOyUw
AeBtWxrO/QotrRzxnPa0nDnAU9TZo4GPN80/Lc96wp1s7LBtZrGtELmx3H+Sv+NxIq/7g6jHdNML
kmgXO/dxUGXd3sXr9CMvl38N97cIdfXqRoOzb6mjVzmf5cUk1mmcWH5kkKNZXaAIOiKvL6W6C1vc
cGC0uiSnkkjWTCzijKExv9rWOSWXhJvPKRGQRLe+SOun0a8JLCVLYoNjqDuFfmJetFt1V7srDmZb
/3A80GcaZ84hVIoDTe+t7YATlxWlzts0Ry80+wn6DrONi0VgNddp8gON8Ls7huPKzNucEM2kuNkd
H/jaicQmcAQdMrp5l0jWNP9sDLpTZpdnZrTUWI3el5E1x4Ps7Vs9PUzB3qYdCv88+Wl3HUzzYrFm
bLqhtrfFfRcxClq3fipQ3qFtGhlgecVS0xcc+peU7LBblB07f4fZqviT055a+5PZPXf6ue6L4lxg
LqDwzK2fCBMxcEO+xQu2jB/Ui3qEfueGvxzZ10x/2BQt2j+cDgOmS6RW0LMcfleTRLroN+6xtLpP
KgLzZCv2hEg4WxM7eDDONcEZucO7wuKUFzp7HieHsBDOeq6V0SG5X0IGVCA3hptk/37GBnGzyALw
YYQcXdmhIpKWOOmZIMm+xW/UeeOKknXkruWS9tTbxjKO+2IYdlrn1oF4J/mSIIzzzXYbsC6uS0cv
xJVBCJ39dKQlUx5HA1tgEznpuxK0XdOyS8686xUOxpYGtJtXn0XCQQRYh7iV1UBsKtPRd2bbyPRu
dPZ8N3+ySwR3JZEUYdC8l8O9eoYuoPTewDZ0cVPzLWGg+a92WrbAwHv2Bzp9ujN51iR0rkyFbvnI
YSjsk3k7Q4na1EN5rRctOD9Rotd5Y15Mev2rNB9+9AiUeV0r8ZG1tHfaEL/YOJP5Z80OFS2ReRxC
dambS5MXalOiymQOFbEISy95VqX/O0z9epf5+odtpE8qQ3A75NW0S3yiSvOEf0a5xc2bw/DEnL5m
EjxK+iQFWYMF4B/tzvo24i4Z8R389BWNzzwXNwu3IYMS21/xmcTlkRxw/8V+Z/t/B3wKfrLNa3pT
j4skWenqpq55gca0gRPOPOhn4bbq5Bfc8FZOvHev9IBILQtPzoi8b4C+uysMXV6gMaLd9rzhLePm
ptmbvyOmkjvah5RUSxocmi4lMGOMmq+ZEdEsLPNMhEgCdSfyjrazDBRyPvrOjlG9Uzp/yBfP3zpa
OJwGvHYdBCHZq81ISs7s1yejT74n2kEvIpFL3FQIFaJHv6pCY1o1mcPshvaVD4/9HM7/gsCYpo3j
oOwEKkNYjGsNu7a/uw6EdN68ZcxIQdDOsUu089Za5v/+1m/Y76DFzbEq9LA3a2ThRTWVh3mcMQuU
6ec8OOKtaF4iQk3e9f/i7kyW41a2LPsrZW+Om3D0MMuXg+g7MtiT0gRGURL63tF+fS2Aujf4mMqb
9aZlJgsDoqUiAIf7OXuvrXn+Xad3aC6i6NbtAuUM+GBLJNUDVR2SaHU3QJ7n2rcxCH+48VMvoumL
Q0smkYvv8yFIxhNgY5tySjw8xDmVNkxmxypBhMEyRz92NpYo363Kl9GjhYW5oDjgzWy3VUXNwUXN
BligcUkmYgltIsLOJnn5aFb9tk47B39Jkl2bAz7IDMDkYkBqvm4BC27o7qKoNOv8WsvTn5QaSDYB
KL6FzqnvmZFzSjDZWPSkUVHIVhhmmOkuVdmPGyKvqOoLc7iymPBDAu3IpzYVsXOFIc/tyJK3gLT7
NNB7kI3T3PGH/Ryqyl2NyEMAwwfdLkOGtqhk7J2Qfcs1XU0arGQnECUwbp14KdvGO7Y+E960bn7y
c1IgJLycA6nRNxlxN1yKhX7DSte4YVnZYPkxgX6b/Vr2ebw2ngczjR9KX6kemL/5C1VJgq1ZMD/q
MtbY3SjHa7OnUCYH+7nR1eYRiS1LXDsdbmntiGuyW0Bm2tEVFg6TDuTwtbKkuJpvlFbQ7MEDSf2C
+2iT7arSbbeApo/8VskBtZ6488xD2DTxbQHZnwjanjFNsKyxbP1hFPfSVbRn8ZbUzTVh8P5ToGj+
GaLIc29NvFzTzvG3Bd25qerunDrjCQes5x5A3kTGYqRusMnI56G/IXzaxJm6qcuqnokGRzUeuSrr
NeF/RajdNEbyGrloL/uo0J/RSQWI7O5ly4oksoS/AQ5dXQV1draNVjmzYEAEFJB0ko9RdRS+cqgL
fnmgKc/WKJqd0dogFO32CysLscc4ph8p2fm7vhfpxu3xzFTJmK1ddKAUTmKDTCENZe1a871yleOd
w21WPQVUxZc0u18Torgfx+bGggG7xvjfrce6+dEW8m4ohLMCM9pdQao4tLluAo/zH323VI9NKo2F
OSjjiuuEs+00o303XP7Hv8AW6jmJ7i2nPRX6gfy0+1/bH/n1a/qj/s/pVX8967/+dZcX/XrTKXHv
X3bWmaQmfNv8qIa7H3WTyD+D76Zn/r8++H9+zO/yMBQ//vmP1+8pcbphLavwTf7j10P77//8h9Dn
OL7/+PgJvx6e/gv//MfutXsNw9+85BeHVJjGH9AAqfnrxswa/TP0z1L/0AzLgNrnGKY9k1Z+hf5p
2h8wBG3NxZWH+x3r/V8YUuH84aI6c+hIU6+cTPn/DoZUTPGBH3AvBlwbBxgF+E4LAzIkzcnj/oFH
oVpuQlabr92rRaTskoEmqpLkuAwzcRWHsfKcZGO2oNR4RJ9hPDoTFkNzq+EQp5Q8WjE+1RShV4j9
OtqcKoL/cQprpY8lY5IEVbXJF5RJqm3r1h5eDZGuKe/uu4aLe1aajPKOkp3wZD0gYtpAV9vZhlSo
gCD9Vb2kWynUEDilEaRonlxzUio7ZFn12u/q3SB666vjTjocshOXiTvVwpxO34VSLcij6GxsRx6n
TFuPN7Dgs4VqsWzOgz7exE5zW/ogW0aVHHfkUoQT1RFs7MbnRLEeyyygdFXfl3m/MyyiEEdFmkeY
fOu+8XdjRBS369tTmNliFq0LI0o2HEvVUg09f+2RI7oieBYlvtEZ57rt3mrEkspQ0FeNimabFl2z
7RTrmzSHZyczKsQTXK2MqmAWXgEXopnRlXF6OzDj2Tv1VFeLXIMJPhFuHUH1RmnL59rxfpago5FB
uvDUdEtBFYkDIiSMt0zFKu7ieqexUFvT1852zGU3Uds116bhX6GDafcsmDCjWMYhz/uf8wIMHfCL
Eqo3NXFKdyktPuxFtX+fhdVG2lZP+d4ortqKSYhWEFgTZSqRhkZ3RNP9FknXuq7sJKCUS5PUVyV1
BjptZU+qdSGDbFtMIV8ptqv/xcZtTZ7pC79jPpAnDz8nB31uRzifuEXpaBDo5tXWfVYCaFY9yLp6
Y66DPhnWntl6e9wEcs3nBmkSfYW5tMKsmi+cxIgOQP/rcwtib6XkgmVgRzogAIJbm+LQqh5b/QZl
u+X6D9hrkZ8Pjn+wi/Y2jNUW8Wo0rCnabTSRoTVqxDVYKIgKNMZxuZI1MvRLvyvtrVONkyoKoojO
zPnUup3gLFurSL2u87TeBoPCOidpQurCyZtdxK+Q1OrnWoZbd7Sf2qQx74JCwMTuvmog7lfMhHyI
XxamHj0/R2K4qw1HonogvNb2O+2hSvISl5JaLiyZuvd/75uHuPb5GzdUexqEIJ6qhvHfMC2FY9EM
Uovs3i5jksWGSRYWDGuEuvqVDn/D9cznzA/8c3IClouUYlBu+qL9KlXIKjHF2lU56Ehdm+rNbDDC
2ElLGrVIqxNzEQ1Fy1VItt4mou69QOdHC79E7yP8YVzXRSfIHu3MZeWRBoDR40ZE+b4JapI9+m9U
imOawu0zqwMHTHt4UwZIR9XQDmCXpk94HLAk42fXilwc+ZYyIJP6FhOJTY0KzoJf9jem4z35Rk+h
p8zCg1VA942zrl0SYErMoV186dT6lCQ0CtJmVLaGc6pZEK0GsoHXpdvjT3KKL6FaOzdWZxxcy0l3
6qh/z6zm1FWa2NkMboOORCNtYahSb86fBr87GR6m4VTFqGsokpk2MgBm8JuAJLqljuN/iekEx9KQ
LpsON1+InA8IS4A4WBN7rkPXCTkB9CJQZOoSz8hkFwntpUCFu5l7ZJgGX2yzecspHdCa9U7YodM6
D+9No51oQPRk6shf+hQ6gzy4k46Cj1y02lLpInetNj4h0S64WYNQAJlVpwzj4CpKlOs2AD6HXMQ8
FpZ4tDJc20ZXbgAO9KuhhwWd1ERFI1mLd7SXSfsOQG+yJDiqI9IFLWyQTRbljnBTA+EpAtuhOyoB
jCjZckqPtKCOJWpCvSCbA8MJ5R+/2RsYsTwX/12LlHxT2opzYD6O0kMUxMuimrknwXZXtM1wAL1/
1bZmuuVE/y6tGIqA1iqLRkPJ5znxG8WZepcmlUYGAz4MqV5xXOECI1WeRQTs1grvpFocGwYTDV/L
VTetXQa6F97k6EQsEJ/74VYPUiykDYUITOnbPjTHdTOYdAldu6Bsyo2dFYuiJG1n4H+28LO42GUp
Sk7XZD2deMNq7JyvtPn8jYpubCMKa8dJEO+aLF25g1nDzstwGwFdgBmiuyDofFRYSPo7zde39J7q
FRkwXJ5i/zSrVLGC3kirfmsqFgh/PwyImXJzGXhNVXU014LWrgsSFwBQTrCLDzMIDd6M51P8vKPl
ai66AMW2RnLTwrUj6pYmcSauUaE/wHiCDWtV2aQvsEgNFJuqf17Va5X83SPpASYpHZxeadY+IfYu
KKuKHsld/330VfM+JJWK5U/T9Kfa9EDslQcnU6ytUhVo5qHqHRRUSWmgy+uSRNXeRQ9cjn2zp7US
bxVyhfAuDtrJ9ZNwbdnb4KxKe5o8A5DjdDzlYUMJCyjGOtUIokCg8YOKEO4rH9JfoAm5yNGDH0cN
zGOlkX7joycLeszeVdIvjMDj/XvgMSbeRiqbruZ9o8wJKEM10mNVG6sm75Od7joHSpDaVdky9ndK
C7FJN4cT+oWGvjkhBwMn1kkvBAIKFesNfmaKelZChV6x0xWoiBSRLZVQPVPMYzmoT1QRviJj/GYp
vrvVWn/pUuxncVyRsIj2rDFZv9WsJgNpjZvMLZ21DTRo6YZZd6hqwtIL+Lz45JWj5WosP1u93YSe
pN0rpHHVZQQ2OANu49QdmJfh+TqGPj+v7Gmsw62JGABoBVT8olrY7WYpsOwt0Ck53rLc7+KTg2wy
B7yzLYe7UHGDjWFjTlR1pb7TgN4gWrMedDDtRp6eBIuOvCzSUzPa/s18s6Ow/PPvj1prOij/9aDV
mTzbqmNZmgn2eKLCfDhou1Lgpx8r7672enfltr579Ca/wii1eqca2lNRpTtFGfu71nyLRne4Mmh1
KxpA33AsX1VqhUqWxGtFTZgFa329CrVc2wSx1p9SKKELZbxTSDo59NIi+axybhUzGb44GWtHhx7h
HZmG2TJ01XBrIB4Pyzpdwz2FYmJW7tJ1KvKRpnSOMmcs0+1q3IzIpU+a37iL1Oo8tF/jN1KbxVGa
8Yilb1zLWr9qe1qVtnMiiLae2L72QpGGemfSu2ISzY9mVeqTSwlutOnrdPrIStbw8bJ3a8mZcxMR
/rbKvcTe2qC0SrJWNn//xRufmFmMFjDdWNsgVVOxHpqfRotspKovQEvfJdYo19iJ+uuyYPR8Ia/E
u8l6d9yCr0eWTUerA6bqKgH4t7A5FSbBNINBhwj5JI1iZY0df0CRSY28iYsn1VPNY0tdYlkZrUs0
As4kuhroSMRk4qclEAbJUTAz2Hu5nywdhowlPTt7h/SNNYHZ4jUd9PhBqCZsMecLOH0CpNoAozBJ
1ycL+5nD5fxe+l69GtF10q1X94pBvNbff0fCnUipn45OwzZsITTNdjVw65+OTtIgqtHozDvmiFwx
UZ+dQ3Fbj2pzqIJWxZXuvVgaOUtWS7dYbcae5QqsnbIVWEJahjrFBcsV1w3tRYoxywH15coyKJIU
dlGus9gVKxmJo+W745QtjfrTS+mQZZm1R+PeHmJJu7WMnvOGsnVen4K0Pal2kW/qIoBKpTnE4PrN
Rlopfe/a/jYEqbljVBwfbJfyU6+7+0JXjyOQj1PbpvhAHQQ76lRiZMaIxD/tVwjKhmvio5g0hK16
VMJ6o6hosnM3NxCyZLiY1Dxc1F7XoHBFf4JqMPLD4EWB1LqjQtzi2DqFjbEZqHxdIQf0V80QGA+q
QDqnx6N1TOsCLkU1MJAcfD8kqBYb0LlFm7cAQ9JttX5jKKpclrVQlm6B9AWl6QvoCGbyrHXWfZeZ
i8oJQJDktb/rUkus0A6LY77XBCpgH4j2TmHSdCOMjjaBW1UrhU4zRCJQHDi/V3VunfImae7CUd1Q
bLUXpSyt6zH30JqjOzi5ZvjS6DXDRo0GNY+/aX0vX52Y3pDEEleanrNLmRMilrFvKKp+b6nV9eQR
ycFLVshozYVosE/PVyBE8TfUykpAPuV1WCjnpBPOuSoVYpmDJF8byP+zpL42TPweqmIdclcsczsX
h8THOI0TVIts5YACea8CvnjSYyCr1hAOt2FJH9oKQLkN6nMK4+2x6yeBQ1UjTQJFqxqKWMKqpzHZ
ZvVGKhiII8e+kcVjqqXRuSxZ5UCZ2yAQ6om/YeTxycmhVHyse3AiZdscOyOcSJPdD1vQjENujJ4i
rNTFoFFx1MNDECoBYTl+vilqkkDnXccHzptGb3qe5nsYP28ZpxTLXhKmW8eFuxfztRuJdmK2RNG1
k/c6QUGbYOgQZkrwkkiK1Cu+XOd/AZsxmH0+i2F8shwVjmnOBZtPK1InE8gC4ra8My0mBwiUo1Vh
NvahpqJyzUXpbrRm31BmnO1YAcMFSgJZMu6Nri+3AzYamhpEOZus7nrdrOhDGs069G6UNLslKSp7
MOkgaXK8VTVsB6FOHxdbhAYWpzboLFr6Ah1FtiW090FGjokklOv2PM7qlUQ6m9TdPvCQXfp+052d
2PveOu2dmujuA72yTc7PfN3CRV1oyAAR26Bf45qJVh+Q0FJrHahKHpY0qjMNQV8i2dTdBC1SyP7y
RBHQ97NGBnAPgXJnbyoFhYoyOs61V+Y+iqwSf5ZVZnywn53NRj8qQ0gOrEsktZn5zRe7APoWxeOD
Jcp2nfjQzspeI+OiAJmBv2VU8uBRH8tyFyOJoK/eRw+pd2+507PVUbnqPSeBfEurswldbVF6jG6q
7d+2IlWvPFcdV6mqnyLPwuHsVPGZmeJzbRF0FQxafLJK5vltAEDLH9Ro7Tb2Wwqr4c5vkLfUQegf
AauBOM93GWlXRFQynfFJRqBy49qrou3JHWfKdCfFuJTUELZYUOQCLbyyxga312MWdL0Ymc2HSrlJ
knaL5AhJiJ161/CR3QWSKHMZqBFRXwHddimV7LqGYmXqnfIUtgBGMq9Qt9UgGOOshmUGk44818xj
pj1gsS6PJoSchec1I7rrCOirRXKGHpQLEucmqTOWEy8LnXTRWfj1g7KUGJyaeJcgDSb+IXoOItg3
JZLiVYKGepH5AhZC4rKGpZHYRtaA1CSc+FpvnZmI+9yS8RZohn8Ii6wGdQM4OpcQqLoyfRPGmSuu
h/kO4b0nOSN9gUcxzkM4z653hFQWX4dOeMiJfH0EvPWNgo24Kqc9WbpHghHvSkJ+DgnFzAdIw/Ha
B+iL6+opRZdwrtWavmqgg0DGIQYNR81A16YOP6Eb3zmTuDTOWX4b8U+v6r5ZpWPdRk+arhALSSb5
BllkpOe3ofI9lAHZ2NBHjkECHMO30TFCkXFWQs2dR2NM0i1VRKyAESr5GO4ZbSTrSalTRBuSayVa
RGvlwfQmaI4pTj2hocY0fKD5Vyxln0V738weCwh9QCcyFTXlQ6tPTrRcD784bborqys6fflp9E1n
I3N0k3rkHIdUqza2HCQiJbAfCKKuQReGt50v96bSEjNhADvRzGJ4ij0OOyZH0GjHl7IfOHjiNlul
Jj75gVH8BPYh3hnZl6JPkbOTZbDTIvNEWHF+Y/folpW2T24Ko7pvJBrXxC2VTW66CSr2EqeWR3kS
fTJzMqUeDqSzPGchdkeHOdSyIbBxm2adytHSIlnVRPCSCrtcdl1r30RmQc2h+k6dQrsO/II0tDCM
iRAIxo1rJ9aW2FKo46EgM1A6DzSzTP2O2QoE01Gc8GU8Rp6EK+/vkkhWu3LoIspgZnq0ioFpIOsn
TBOGt0sVp96Iyq9wvQpMXwWGSTNfqxIcXIJXD9515d30cNMWRK4ne4BOctVgeDiQC0lX2Qwxbwma
WFkdaow6cHVk2d37eZJcac7Qb/V2OICpKxfztHkwX2VSVHsW7/ejNwAKH2jZZqDFrkMAjO6ALTh6
SyCIbtTEUU8a9pBRQS1LExLIaE4j0hpwTHfleI0FFLtrURKyaBhMZlUBAknoX2wCH0Vdf0Fcou3U
lNQBVzBJwK1vLePQ7q5FVH4dKRavVT2FNuJ0d/QQXL4094aThaRTtemuk6KH35PpPxPSuyDniuHZ
GLKzX9F4NIqSMc2Iq7sYz43rPgnCGMFx1OMKnrdKVm1T77Bc2e9Xyv9fG0KawCb/YUY/tZz+pSF0
lWfyNXv92BH69Zo/O0Kq8QffvWUbKlP8KXvnr2w6Iaw/VFMI2kGGi3Re5ZN+NYUMl2y6qbqtWcwo
SKKAFlvnjQz++Q/D+IMkDJIKdHDZpkVP6d9pCk3LsU9TF9OiYaXzj2Qxzflv6OVizGMNWxe4sqG+
JRIAH1uMbCSjoLJIFXU/Zrm9iRIdQTShEkkbfnVqRx70HiFAHgfoKYIjY1u7wW4ZrZrspwMEOCmk
+UVz5B0xxliApzOdYVVjWY15VLrZrintp9rMb9POPNMJhwGQHxz1IR7kt3FMgIFF4xqM57CIK/1L
EPfM9TLE9ylhLvGg3gausoIetogVlmr07nF9k6YkEqNft9KA3FaIlR7f0I94Usz0WR8UMmF++h19
lgEAGRgLZtJGtgmqeCROrm+w6ye4ZgqE4YFlLkAmv3CZBmhhD997g7kw397SqQzaQWi3VCYai8Fl
QGxf+1GNb1OZrxtEwYt6rKKTrdmI1gNjxzqXUmgz+JT58EmHbvi9bBzkBUmOyQedaLsSWg2Pzcm3
Ob5QqgTgQI06psSZI1NFQAq4yTqoAZ2BwGUKSYtxZTLnQ+DZNCSkklJsWhtLodDlF6mzarp4rZl5
sIq04SZINhnI5XNJMVErYnMlDR81g+7eK2GIm7xSbyTaQsbRTC7HOKB9V9zXHANrll24vIzkRVR1
vy615FXgAVzoYeDDxECwFAC9opLqbMio+OJGCU6LUc8R9KsHDQfKqSCqj17oOhLYEii05pvQqpqt
zzfAdL7p1r39VSTtnUUvZ6NFqQqi0h+YxGpyOYwjI6UznMsuqI4hFs8oVrDvpdCEjGEfSNfABc97
jHH1ZBcwKJhIASVItFc/J8NJBxTeRwHO0TjIViQWejtKiNMP218rOoi0aOy4GJHjADsbs03viG1I
9BdnylU6ut+Q2jZbK7a/ZiMsnDxANtsiLl+o12C/wPfqxSud84jVX0ZRqI6uSzigK2QvFl25k65Z
BwW478KtItaxyJ4hl/2kDlTsg7R5QbYM2aWHH+YQONDnZILrlSYp1/hHae3q/C2eWklRpsFJCUgF
NqaaIdGIqGsCjWyoOEMv2mZ3QfCE9So5GixouYxixcIXtFKilGCuWvTM5YDLhXdcA1TWcuvSeDNL
KPuyWanV2VY6XFms1BfI5YOU89sWK9PG9hULVCGECe2J23t2dTBxBVXxNDQ9qEAZKWGG/coF9btk
AFuqI2vpatA2Uzh4PWCQMgbzB620K12dDPtRh6GibFDXh1xWRQvGva2ZmCAgajbCxGviFhOWCHLo
FLieUU4Q+iEQ0UtpOv3eLvTxpuoKUmozuaqo+KxhWayr0BULL0A8NmZps2qSHb8aCwwaj0hwYYfQ
xfoahhR6EMINjr5hBCaqwvzON54tEqnhbOtupMz3FQs6bCJ2u1F80oqBbPQcsxBGdM/SsPTn2jEO
u9fE0jZ53fQ7EhGQ31t1uiSKlG5NmMbLpM27faQFL4UbXDNrpHPg2O2yzTnkwriAKpI0+Pzg5VDr
CJZJlK8HWVPvN1CqFS5mpAYK1yTEYr79gvmCIyzr9W3ZeGfmDoECpLzCV95j/0oMYynUVm40Q3l1
9PQuToJXEifPBD2aZ8WuAMp5NRmj/nAbNcNV8BiG4HXFAO1NAvNBHeuigC67Ot+oVuhstUBQXCCu
rDIGPCMTGGffmElF/B1ub2lJVgJNS3hZFg5tgki+q4AUE+2euEF96MwK5KqvAgv78675GYQRq8S3
v7/m/bHphR/2qZdUNC7o4UeTqTMec6K4py3R6TeYM7/rMWiSQBdbHL/FQfRVcWAZXRzm3fmGiQt1
VN/4+Z4BX9o1Gv3aPQu8dsyBUTrWmG3pqHX+uR7rPfb1FnsSLkKYFSdse9XKIkSN6EhbuWb2TAkR
oAmY0nw557Q7UiOnfd6cb2rWGkBqBrJOp6D2+SbrRHqo6zB7353vE7IXqyyAsQOCwb4VXEY74E6r
YBoJo7G608P8UKReu/G1EekoFvk4d65Hc9zRVEt2g9GcVUUXh/kGbIt2MPxg37Dm2GaViFGJHTmu
4kNgWjeW7z+TjHRb975EkN0jhvavHOmANrfVDiBF4ae7KtbWEj/WITRFuamkfw+KmRzq+b6aXheN
0KHbd/IxTXqfVsvKieth56fhjvgof9P3zquEbsGiqTzi5/iZoy5cK44VbSO7Ps/J8niY8gN6tfyg
2tcZlPm9oStZTp0wKw629ua2VArsId/4lo/eSAb4jIRbHeYbHEHVoUlr/uB5U0iGx8rPaa7qg71T
qoQCsIWJAFTCuovRnBZGzog748ea6euXE0pMj+P4YNzaZn9vqGl7SPNDYLEWDK0g2XpoJ/3Yavec
nF9VlnebVFp7EvRS5uliRydKW6YEaa1Sw4cb5sWCdPrpCEDW1i+lQfdGJGDi5k+63Hy6j6J9tao7
rQE0KGmkhNM3ktZRT+p4HmFY51uqwqJYp2H5Y/5uLjej3XJ8T9/Xh5sIz59tqnetUTWH+WaUAz2/
sEKdBhuIIMHSB6tcoco0OqvHvAGIpZ0+JyQl6/1G90JzjcLoJYvpS02Hw6hw+vqGjodV1X5qA92I
wW88NfNAqAxhgAEseEMv6JCUPn2//XTIO6GXHi676AezdDc/0tt9Na7nh9LSsmIsSmhiFvYQ57+e
MT9WKcbGaGt0+PVg7C7v1GaUjS0NK9X8bugCfn3i+9u8f8T0F8xbHz5m3m/S5tHpSo7Tv54yb81v
8/7nXD7q8pz5vtwz10TQOzAfIvvrpwf/x935gU/v+f6nvn/c/Pj7HfN39uG/8WFzfpbnNHTq+j7u
IYsp+fvXeXnrD0//7f/k94//9qm/+6Pt1GigczcbI2FiXoKFOPZGRBeGdixdbpVQ8wpd5vyAN9Cc
fn9O6odwcPLp6fNDZvrIScIpH5j3dp1g8yIq+uAg5OCi/ttN5BPBUikjbZkJaobCRSABNUqfqkgW
7V0NPjQFSN5l3p9v8Aq0u8oTsLxbUe2KxJGrou6bBVrfrJv+E2h6F0Wtqag88fYZbUtROLEAVzGo
HwZstbCwuBARVVqc7RRMe8QBnU9juDMdcvNuH6pTtMBf+/OdIBHS94c/vSTvErlrJdOivM0O803V
+vn7FmjafmVEzANcem2H+U0oXbsD7i/eD3qGNyznj0/ne+fND/d2jv6SmUxILIzPh8F1deou5RdL
QAdcBEBWmkhJQOkWOCMjx1XWfaw9hm3w6mv0M96xhvPgON1ETIYRB7vRWhuSb9mgHQCEMPaNkFqN
AnsmONFgGjEEDGTZ4sx2SK8LcuRt03ehy+9pp6QTwjU7sDDlz5+2aI9Jx7D3Vth9Hzv3pkw9yobT
N+rFmJvKLt5k84Aw3zd/DYy99p7XXf4+bbpitkOeU1n+81ukZ8r8PHZ0YMNOaq48M8VOq/X5gZnS
S4tGYV2MrvLrKbA5GFf15KXohblWKwxSODoYA1VlKq87YFM8/a6vJm296HHpWMuUCL9dP+EhtabM
xmVIAhHeCE2s5r/SjcEM6jg95j9h/ruoHfd7qZ1HPZPM3vTb9yf+9dPOu1nTvEX6EIIuh+475NS0
l/OnNNMVaqZMKlD+43e8ZTwObAqMvXkMXWhRd+pawHlbUtvJuqsGySg2kAT5wzT36UJ0JBwLP3G1
Tsz5P3+JmZ552Z23Qkf/kcAuNAa3Iq8vphlQ2voyUnNOArCr5SrgWlrwlc2/zHxY++DJl4jlAg8O
//y/mR+bb4bpJ7/szo++H9DTj/273fnJ81P+/q1k1vbMPa7mU24+1uY/Zt7FG8wV+LI/b73fOULd
IggTOf/89gB8sISiK5mfMn8sa03O5Hmzn0+19835/J7/OGZ+f56A8fxBlz/ZLzKHnoZxUtzmwZiu
+9F0bgRAesf1fJpQNsnHpT8YX/MqK7Zu0BJPAStPXc9Pf9/0pm8NxZHZMKeQ08AwH6nz1uXmct8w
pnQ4AZAVIlx+GoPm/5hsBZf8edOdZyfz5vtfX4z92Yyu+nxyzbBd5xCGrN5Nx2WZ1PneMr458x9i
VAfN0dT9/GVD2+M0nk7xy3d/uc+mKbzMfFNZXJ48f+Rl9/LaeevyM14euLzfp9eG2WMT40Scv4t5
4GzsoMowNfJVzWce33gsj/P++x8/FoJCitLBAZpG7/k3/XBcjq++omT7+XAFkmIPnEr8BkHTMJWZ
j5Tfb85v8T5U9flQ75wiWSXT5A2KFteOaSyZd+et+b7L7nwfcSb/5vPml3XeWyfA9s6fP/997XyA
Xs4Zz5kO4/eDeb7X1TIaQJcXzFvvz5o3P+9/eNcPz/r8AZ9fpYgqXErrQYy4XucBX/414Myv/d19
l6fMj2rzLHDevNzMv8dld96aX/c/visWBr6By0vmJ376qN/d9+ldP32SPw34vbqumqBhjT5N7akk
6G0JvXE61y83o6MX47KbjoHLnfPW5b4xTTnF5/1S4ruFbzu9xzzczm9+eeqHR+ZNz8D/iRaPIXk6
oq0RptP7MDafQR/23zc/3zvvzy+dz7NfpxjuQuC46LmxydTYdvvyDSU9Sh3jJhnR0RCitzEzdP2y
pPjmdo9xn+Edrxv1keGkB4dZ2LfUhWHT0Ql6LOJ6b+AxBkZjDV8yA19hSdaUJjz3hgCgcgVa8T6O
oOznVY90NIqDPeb2nr7mHbZKjf/g1P6okwKABO4M25fRHtr9abRDyo3USejEEppDT6xEj0G1ru0t
RBTTCuzzf/h9OBmzAXA+i6oRfck7pXq+vM4X2suNe7nazne+X3IvV+PLM39333zpnt/2/RN+95z3
T+hiF77jll4sSz8uifONM5+7l313mvf1lM4pi83XzWm/mwao9zt/+/inl1umRPMNsx691zSozS9P
HTuLzvMz27isN1pf3s4PDPMp+PvN0EcJYib5mwjBaIg87KnhdcuEnCQum4a/jLrgzc5OjVLwQ+dP
XUSMSpi9xCmE3LCudhTs7EOnYk1kHYVzWBpPdRGSimSdsGNd61n7GjpR8dUhwEarU/OLia7d69W3
QvOgSjM8r0Om/juEK/myHjGwGigVkYaO9aoRgbpSfAVpWt3QxzLTZJVGkromdUYEks2x+mr5gQkx
gJlhqTiSj7jxE9XfeR0NYzwVRCSMQA+7IB83CCB2rofgWZgxpOIx3XGJf4ktgFthbsOiVkhKapov
ftArSz8hDg6i9KqnzkaVr6UKRiF8UTpTBd6DL+Da1gRt7OnceQNqaJ8qhaXT3VSJk/JiDBAeRYsB
B98StcPC8Ltxi/MOLsOEr8iM/Lsi3LOhGBZLZbm1CuVnSgLHOlUg/hQBf3liPmHVGMCNsATHSXHT
BtFrMLT+zh71JRWCdZ17z41V3jpphMOdZOqEgEYaB+FS+6a7mbxuBoi+GL02ZmTCvvdg+6XZ98Ep
ph5yQWhP329YJBNiEWf4/1T3zLrvzXYD5aDmtrOzISOMoDKWNO+NPWbngkgY6rwZJHrolfU4Aby8
LF36TlJTuUnWLNuonNfBAkOZtcPreACAYG2IRKg2QHCZftJEcJ0kRegMRqqzF3CE0Ez6lC0EABPg
fyo5BzrRSqVzNIfSgDSUraqyfnRHhFHkdAFGc9z7qIctEKt1OAVivQRBtI3TXnnI3RLFgyMelBy2
FKYrY8EAFR0b4V1lYwVKzbcoaOuo5IJQPWYVgu2shXDedMYWCdHrkEJigX+grYoe5P9gpfXJFnW3
tZTsC+EjGekjSzSE9YKWBIVyYf9f7s5rt3UtuqK/kh9gwF5e2dRlS7LcXghX9t759Rn0TUOAPOQ1
uIDh43OPLYvk3nutNeeYd7hDH1SfVJVqBrKpHbYTJCR+3Ymmc0GbqUe2nkvDpz5mpmOp5R4Mhn6s
ldFXcH6g8UegpqyrHv0md4LgjESvm7Pi2PThJsJ0u+tGFI7Kjumi4AlV/KZOoImINirqvtnmD2Tx
jNS5zCosqXlblPY7t7TWI+SDHD7GPG3xbVRShIdYJGxxKm7NkCb7QsMepZeSyy0nnbuZXjnzFoB3
48FaYvM2ZtLRWMOuAxUI1xge8VS1W6A/azoGgT5yGRI7+hMaMdi3MSWqmcyFlpykpCkZznX6eW4i
R9bHm9yLn4teyCdWipQOQg8fS1QJgZ97fEUs/01dv2aJpnqxBTdVAK46tMkOQD8InD76WDq9si0l
21tllnhNoL6WvlyCSkj1FlAho4Rkfg1HchSWTj4S3vUumL3llVCfYHd6YosL8gsDWnRJRJSPVVVM
fthCDtYIk0WOQSCZ2XSwocY32dC5SegRzzGyAEswviTiAHxy29IHHcp+rCuNZ5QSmkPReJpDFENS
K5deGUwZ8T9IrVtWDFnknk1EyYa2QHB5lddOVVnfOa22fBo3VTAvxywqLphpDrRjJ88wdqlOrSll
LxDjBBrVa14EIPBGuJkhP8NqkK7S9yw0WKFKepHNTLeb+Mz2p2sp5Kja2IVcR2+ub6XYyF+oeqqh
fCFVNXBVMxL9MQugmvBGClJ2GBMiBQElZOidnmVteLHGXPCzefYmmcWfA+ZjjtJihOPtKQJeJjKo
oq2pAoWTap5a5BMKL1p7HiB17uvghbxxYosMT8nbZ5XzDjIfY7SDRT6YjZDSBAkuchB7ZRMkPsFM
7ZqjgUF7bZKLAm9CKZ3MPt7iiJvO6oQnOFbR2sQIWBySQeF2Tc185DxD8Ffzq5aqvq1RnEAoBRUJ
KnBAvEgFr9KnXYodep6Y/bUvdjXZTsjmkNKBaEO7AxPbzuR53HRc1LkeVyhEtwoHG8WvGNrEVtVs
Y9LI0OIDHGLl5wnsR+bZNHb9pkxYXQxi4epJ7VzTesPmBpauYRQEX+hXCLuvcBmQgCnwJhRjp5RD
zgMl+wStr0HG2CC1KDwpi3zXxAq/Fvklh15Q9sr8gRhQAG++cLv8g6chniRPhh1DORuxje5MibrJ
ahZLlgbYl0PgILbFet3A+ghxDIL1z15YH5H2E54XityoBQrbXmGxwuVQeUChrnSXXeAmoGp4x9xU
QbqipNF7IpXnxCwlO21HvJENsiB6+SeZbD1Q1AcLKJLbB/onFfOmrWnWWvGJobhMQIE+24z1GIQG
4UnWUT31Nao/EYAPOb7kAQ0S0yp9umgxeEpMhPxa5YJVE2LBHhI9jRIeRyiWyMB4d0Pa9IiOdNVR
4hfw76aXfQQBU32B2GB/SjhYx2G/jefnQSTkeRAuWIjivazpl2lGdpc7wJwUn+YRgkh5Pq44Aac2
La+d1+nN1L8z3eYBDfhGpZrjL4XNq+XSPQXUdIFDjjC6lBHhjQSe8Q4h0/PhEScHSURPKQReUx3H
qbWuYbxyNxAwx/niyXoRcxog+xKYEHDEEa/O6pr1tayQCVrUHmc9HljGldRlh9rL0ICcMeM8PhCF
V8hxiWEyn7wAE5w7LPGtl+cazIDOaboWmGEWZJxKQht6sqBzSKvreyA9Gkt2Tkdcrca7Yi0IkZSB
1pZce0q0TJ6oT2vjRyMfDT+ZrcXzetuSx9nH/UEb4LNW6UEVXucxNTahQh6eDKPbGeKW/A3Rrhtl
eZpw8eHe4m0oCBvgJpFd9i5YvhU6QlN7I9fSm/LqMAqZhC9SaG1lyrNtPIzPZgu3zSjgqq9wON1I
oeqARDBqgcl+1O8sfXY1ooo2IrZ2exIeI2LRiFNgnQxhPFXLNVH8VU0aCTj1Q/FsCMF0DvCYWSnD
JzmhRmrmDzptgQ26+psotCMIRNgcMZu7gqos2pVGuHCBhoeF6LNKuaGSMO021gR36thQM70BQ4Ko
Ge7fnl2JSXBf8wjCnA3y9nVAfeGGWvVmasMORahk4+9zLSv6zef0DaUJJkP6Esem6K6ATyw/0gYN
vJX5ScTJk5YHgIDCRLQ7A6Z4mxF1CO3hFhkvOfUP42izJHSw0j2pio+5djKEdyOM6k3cUzvMwkEY
l/E4rrOqWdB9pOWw5jqOYqymJRq6azwQb0FgEvR6cF8p+Id4ZlGu5RrSqGQw9cW/KEFFzfJHoq8I
4R37Z3M2f6EEQzPOdQVGB5zWaD4NyADSBgmybnbzpsFbFi3IF9K+2sXCoyXrtTOvAk9Tbnay0VcU
p71gh5O+k1tLO1JcUDOQJK0F+4lLtc3MUvWF1wIZ9qZD4X+Q4ZkUyDPZDdVbzOpgmDtW9DuBpK5O
m+ogNo/ANC0fbtvX0qu/QQGoP0YCFCfIh3L11GVR4kLs2CYkC/p1Urp6jyAXoeK8G4PgDFQUO1O9
M9ZZYbwOuGJYu0VSN64YwfoNYzH2csjZVcbip7TjYz+BxeUcxKkq2yzt3JGTSC5jbY0cwlNxI0wI
BhXgP1OSq5d8cRG9MAiNtrhU3oq5OcPcbc4dXgV3ihrU9yEktarwwd8BKaeAlkyxOKcxroNuLU3G
mhAN8z1H2em2ComWlW7W3P3mPdJrd+YEQLjnNTEIw5BQ+A8dkbHKVNGMbRM308cj5vw1VhdTgi4/
z7X0bSwhIYhaQrEAGdqvNCV3MtD+lA2vNdZxu0dzkIm4g4R0NMApsX1KZNtYRbOZepQEluFNvP49
FNr7iGhhXySPvaisJ3RSPcwi/yhy42jENIA0q04da0Zl0UvacKAPj6g43GU9d+GILP1sZflt6s0v
zdTG19K0Xuoma+xWyb7jREAi25MkwnF3OyncX5l6Bu4tP4N4fmlR9jAglbwu1LP9UshuVGAQgwI5
+iLQTwfD5VYqkueqU/Nb241AYjMAZAtipyQW7kUyx34rdnZQzuQjkntErba86BHZneKU+ZHJtdS1
hDunbN2wwVEcTH3kA3FAuYIN3ESYhi5zP5M0OwgKARkjwUPkI2yqGa5oQfayADtolDOJDBhr3oIQ
JYwEI0OjE0sXqxx08HGMTqiJAFybRPCG8CKz3/iCMTKHydhyUzRfEmR02puIVSR7WaAsA9sm8hp6
nT3VrWmH7cCRIzJSj2iFfcbuvycieDumVcejX5Fv09F8zsxjKhJpEPed9pJTLiUho3wQS6ajNTDR
AyRsywB21RS7fKvEiDkbxmJTg8JVT9rBBbNNnkHePHQApaaM4oOVLEvbvUYoOyTgjPTYfIbKsoyk
SkWLbusqVfJgtps8ZtXM83mL2+2Sk5zqRda046EuvSTArpt0xgOkxsA3J+iRui46RtUMlwTvPdYW
1Y3gPfhigzoN7EXiUp3zwHEH+lLM6h8WmrSPLCXygcw/i4nCMs+mNUIx3VgGjNiWwO99U16nsX02
42ukds/QvAqnD1MSGk2fqCN9x9Vowla3gwRjFEhnQzUXN4Vb2+k9JOCO8FoFTK9jRtZzVLUR9K/+
Qh6HvkFRVmwMFSm/lKQuPhs0goskPQAMRk4XcJiRGpkg3JDQx+g34710amG2NlWc/sSj/sn8frO+
RCLY+neNLhf86OzeTCPdsLnbal24IXmDIMOgIEeuf5WD1of+e4wtUmhgUac10InfuhbSPS5bfgPD
vMqUIMQtJpWvIs8Pg1CxtYVLWmmDT11B8HkbnfvSwEYxDYlLYxgNXtOzDfT3Re6RY4fyueTde+iW
5izivGUiUGIR14p2Rb8XvtUot8RcZ7C6ERIstfYg5oe+Lhu/lRTRjeupAiwghUScJiQ9YI79E8z+
f5UES3j18Oj974yY3fdHVP53QfC//4v/EARL0r8yHOQ/SVXEP/3uv/wHJUYyYMEokqbisjYN7JT/
Qw6MGJmsHUuW/osRo0r/almapaMxXq1Hhqj8X+TAaD7+p5Np/RYirwtaDLQaxVz9iv/NLZtKQd1r
RqCfpTkZCGlk5cP/suvlhWF+FWeM6LNI7vZ/H6q4G3y6cFddMNp9JsWt7P19+vchaclSIFKW4MNV
ZPT34U94Mq3qk78/ljiLEZdlkZ+NMtkajVDv/z70BPbsY5ri//zxn6+RJLHhjE6iDep8WgMMRuP1
w99ncjvxRbUxQZ0bASEqq2asStaO1d+nQQ34G2MCJojyZak5/EVCk3v1mkxpaOYW1OVjQHaeZ3X1
ebJGUBxRbqElJJCxNci1g64dV3vQIKPfmTmwpxXyPzG+5an2la4XET8jUqosY9fO6aeFcwYDQj0g
QlLh/I7RsId5Jfk1fUpB40vNmu2nCgZ9hbCurlCx0SEavKYwMe/9bO0MGHRxLZY7RWbPSFsNA846
CJ6QO2b236dt0/LpnyBOYbKdxkKz/XudQqUzbVxfMZAyBu6dX2ch59z1A6eAaCOO8cM0tOU2btB6
rZMH+gh1igCsXmNOJhlnFfHyvoRNtPtI4vQQ0ZfAVmHsZAjiVTBWuzBE4aoa0w4E3i1H0wR+Pf9H
IvUny0LNpyKDI2iWpHdEBP/5IVynI//1x3mdw7vFmFzQ4vb+n47sHzHZKof6+8xY52t/nzG7pLdI
Ff4ny/t75X8fjHWI+fc1gU1LnnKaqwkoFfsftVaSoLhLNzLkoxvxgzRnUjJNqNwTp74oR6nFpGrX
dxkJS+pM36SvEOsHs7nsfMBgNH4HwUemQEniE9XnCE5eOeb8sVJvhFtN4lLfX/kMXIZF6NYzSc+L
7La0GcQH4pkZDfmBjjn/QKARiF96z7+Su9jNS3mKYg/HFvGAbYqDyS1Bt7bE4qBiIylP82ForHtR
A3hlJio0YpHeR9SaTn3g1AFbl1MIqEEk0bvlU7xHlY0JjFD2+CoiwcLDY0M2QyJ90MUdTBwRv4dM
fKAL58JQgZK7A3dh4ek/ySO2cXD5MhFcKs0VGw9bcStuSuLrNMddUPm8bTV7DaW06vQTXZp9Nm4S
HKoYvCNri+aYDl9n2iN9esNpwnNlfVbfiBV4+x6Gp/iCeQpcROh1x+42sIEi+HHJ/Vj6jVo7hDtA
gplN8AB2fCgvdEfbK18n39A2vI90R9byAZ7v5KiqXb31pUfnJVOdgn4ZWWKQrIDreSguqO5VQKH2
NGzm+LFqHbJj5p9et8fmi9APw+KwBUZpV9bO8iWaOGuITrR5dzuEMIS6Wo74AVPE6uw689oz3Dzg
bRMVBtIYztVXhWTjR/muvEAYRHCCWhGHAFmN7YUJGTTR6kai7Y6cDrHwFIqrkF3XTa+VidDDxh7B
SRxqFmKP7KZDire7l+LTuBfPlpc9IBrXRzZbui5vxNgY27mEew6Al1bXhsYMdlmTFWn4QrtqpXdz
E5+y2REf59rNO7ewXPNJOQqvnOD5ZdZ5xYf6Mz3F6C0P+h508s4k1JQmI7U80TvfZYtai1DCTfKV
1zapInHi5idZYaXYqs/pYaxtUPr9JS1vw7F+JrvyHbpN80qLjTYpN9twNKszF7X/5fxOtopR2sSo
cUNpmS+TQk7PzjhQbkMqD9+bgxfvRN0rnzBixlwJZ8KzAMOGED6vu6gwe35hR6MSt2V8fZ7hpHv9
1/qKnvAO/6jf4NA/4m/rwrozM828hV5Fb0O28+UeZMAjbHnETHyoHltlA3NceglcSMvWHpT7iGgb
FcxDscXq+TAXXsV2oNvzYsPz/sjp4WZbk/shx4jsRd8M0UZ6xe73cEK+PZwqgE0vIMsJQ8n94WS5
uifnbuvR0jEyO3ilD4E75kRHU8f3fUCu/lRj7TvEgFEgL1hb87dY/PlZZOLQeUr32ipvrB0Bnge8
yvo3neTMuGoRCne3OYrJTv6YFwcBJ48UWy7fbiLCZPGaNzpkyjb55jjJ0A5D/ba8UrrwnrcfyxOJ
mp/lDyhLorZM6LBkdPHzsRk6yet8144hhEsegw1K+t3oT/z+g6Pd47cF155fblgtx/ch8Zdd9Zh0
WwmCarDhWkatu1bZ4q56CvZElRbdNnsUvup6vb6jAMtqz7NXPE2Ryw+UY2zG9nTsn4NlRxtKJNOS
lGvBN/k9SlukMMwIqDtoPcGwWGp3PJABvvSnhJuSQYrghbji7cjixO3RYVW6jZgQv+7pFx7vS35K
PtGQWl/htQv2GshFFhDlB2wOlkg7MqinXsvhntSnVNrgdandSfD5NiSgwEOfhSO9lpaoemlC1X9s
vuBIvgYnPAXG/IioaAjd8HkUSYZ91hjU0hFmkpiSCZpvOukZ3IAoord+MMRf0kJ6WuiksbDa5l6g
Qn318uwnT7biQBfLli/TK4WbCQWdceFtuQXDu9z+tCyyPL317MqGr/AIUVbhuU1gBen5I99Dxawu
ksfc+ywWK9cXIBbZZOjHLYR6XBkgfO/R8ALsmSoxIPvqN9vx32BPfjB5/GKs/+KGs9k++gpnR7Kf
wNxcwuw1VU/yueDlYvg5jTsneG32eDxitr4DYe4ZAnLQceHXoB8TsNz5DuNF3PsFb22+BWvArEOK
HssGhIMndadh3PDymgJBr0velVSeUqBpD7zYdWzlYi0KbXgVu6n0E5YxyNIXI6U3QvD5m7VX9slV
P8xb9aw8LA/B3dxzR+e2dBBeDbTfLDEpmb10Kgmk89s1TuNBiBHSE4xyBgvgMg2Sgu0Qnwv5Jluu
qu3xlgTXzBufSl9zFZ9kvYyoCZ+sniJ+jrszMttRPc3kXh8KL/WfCTDnCmrfxH6q1J3yFgU9Ua50
cWFZmw3HL9gBtIWW+KBD6LBjoltFp/7s6LkJdCnohQlodp203JIRUaMZD9k+N2PytJR+r52kYTuo
rpmd9MDh/5crL8wuBXZmGnM4Z7i7rixE9/VbjXb+wOAXdxhTq131g6aiuQuPar2RwNOy9er4/OlM
2slPzAAoIVKO0p0ZwoYhDcEHUBDG2tOoIwElqVSTXl17iXKw0mcDuK7sEGQTSnb8pb5UJ+stJ0b2
wlexwwUHZL/C2eSk4ZgvdeXykq7yYVhsZi4b85MobFc8ZtdVd74up92vYLjNObR2YMY2GIqGjexa
G8Ur3ruLsBkuNKrIxNn3u/ZhPChv9faiE5D507xP527xzIeK74GM7qBu8fQRsdq7yXhiHPEqbuPg
qSkdUXLMA+8RgWozsn94LjdaMG3gyhxXaROOu8L0hvQZWF9Hue+QQ4A1aaQlsxE/rTfxpW9fhtFr
7kPqDpfcz1K3vc0Hzkq8CjIdoJ5uyKFBq5Hts1NBhsiFpLTL/DK+NHfef34YXfLqQucQVmMOxd5z
yl37ND5BgOWOrehF+h2i/uxc7I1n6b78EJ9O9FVenJZ7s6cMGNeujy3KXvjVP1Yfqo9+APMQtiLi
tkSQd4FtpNvo2u/Cm/BkfHPjNBvpLnZMAB3tWVI2EnnYnUMRoYsv5nIjngP7zvAhUc88M2+nF1N3
22a4jjB5yw0JXTWUAh+YVJr6tE+PEBzIzQbkPthB8Z5cgL2So9L2XrbtCcfugXFdY93rh40+2G3u
j9CmyN/7APQLZ0768Nr6ofxmn7bwOua+8sxsJNqU34snbBAXdDtEwnJwp6qqH7q7+JmTUfpqErDi
p4VPu8+YnLY9VSFjQD8fOd0+Dtfm2sgntI3DVSk3VrpL3+KRnhd3ff3I9BQGc31Lv/jla8UbwTTS
eOaJAWC1rx/xKHQTUX8es6XBOCPzFuI9zs/2YWkxkjmljmxyW1zVbkdwW5F5poglxk7eZ+LwzulD
8MIr6mf0JTGSxoeh3OCTTzqfssn6JQw9EBjMkPMHwnzTxDejAuq17b9r6BjjK1ClVHGB02Be3xMF
MO54z/PKVo8jA3fG3avmK2JqazM4Iae9gU6o9Ym5V0a02xXxWKVk7v8+GBFBlALhGqbZvAdKtuaX
Wv1+6Uln/Pvs72t/H5AUDHsLUzHNd8ylGciBQ9XrjtIFiUtEAC1pJWU8qlIug0xZw7DXz0YJnfTf
Zzk5SGjR1r/JVNJnQdYfJkhUqFTX/3HSlK7Y/q//Wq2q3tUYqNudtjUS06lT4bVuwsGTC06KcK9X
iiZ1Zr/+QNlci02Ft9qK6RVK8x6fa7dVl9ltaXntiSpi2//7VKmo82e6/Y78CLoEIUJXvoQ/5U+M
4Y7H/0SJ1rI8OnEInWFD/iEjzXJwYwNvIxNDV+BJRq+g2uOPuSsOzVZRd4OxN2lVfeJLNgGV0Y20
hbNIJUG78438xYC4gyPgLvrpBBpQTJ4G0S4nR0h8S9/wTVX93J8G23Dkm35TTrPkl8lBMH2NAZVo
y4aX/xQv86PgdZxFaYXzMzh/vpiRHRwjJzz1b/IbBdJy4Lc/Yw+FreB0W922LnPkYk9460/1O1Un
McZrMxTlETIw0+M8VhX28FLTj30L9+Kj9K7fuk9hdsMfqFi80epbuTFGX6YrqTtMBjM6o6kt/wzf
ySNFapVdtU/T1S4ThdayZTiknTOqt8/CL3YcPKCcVMeOfCpOSU77K8hO90oK1A8O3feEc9+bcVGx
r9o4NuczuU5r8QwnxAne2p/yvQ4doXUIVAJbLx148+ofDpcR/yyk9wHEz7Ll5+Y2BHDVsQW7Javr
UfmU2f8u7YYr0nEePuUYrznF0ndXbPrZ8+NMiPpWu3T7ELairZxnwsoT4p1tkOYo+8Rvpu5Q+hjz
qXSqtxM4XvrXLHnYKMkD9/lHfCs4IW77GvhV4HQlw0/D7iqCFRm12KOPZAWnXeIUnwlBBqM3vKwu
P9xRL4L3NTkMlTfxMXgynNhJd/puAe5/Cvxm9lo/3ivbBr8zVf2m+yQ4Wf3mu9Zka88O8uSD1TrW
J1nPwq2L8HI56ZYvXIVrjSHhpCLWMdjfr9TPyoE+inSQWFhuyUNICjHz5sUtRw8AlfrWgnO5iiOB
D4z0+SHVNntpAip8zlRYI+1U9jM28juCfMlV9+FB9UKwby6mbaIk8QDTkiN+jyaMzZd0cKYbpbFZ
bK2TuAOjOm37e/KApsl4qffSAYxP9lC+R7eUVjim2284o5dg8IzECe9dwJ3pcF0sb/jENgyvldjB
kdJSjz35W6X4pqISiHFz+D2g1NDWD27yrtlOL1yNemP51UNAQ+hNxph/B1+bn6he6LoDUY7fURFZ
FAIpa3DpC8pOunI4v1SEt4buClYuXXLAaoIoQPzQ2wIUsiXfh0+61p8IglWvPe0nNs4czSIqlkvf
O8GtjLzkg4B2poTm74RsQDhpzQ5IkfXF4Y/yVN9Uu7VZRpQI8euRp1Gh1H8dA3oEZOk8i79mvhmO
1JFi6IzvyzEYPqIAuhJeUOBVvIgNA9CSYylbaev3H9pnvjVyB1T2Qncy8Q3ZC2AmZ0/aiy8+TzsC
IGkzEZ0sbRGSoGIcQ6cgrZNnnD7YS/FGrEa4bPrUxRy81N70KVWudECrsfZbWqd9X++id/OHLgLo
zxs3RpraPIYreRdFxYWugPBK8a19cpNEr0vH/Nyp3xVmlJ/tfMlJWkr8jIbEKwx4HMRvVe2SWVxm
nNUOw2N7Bp1iCO7wUslEt7FI8rpoTuz0y6gzAvOTx/EdVhitDD106GPN2ktKoh7qI0ZqP1njte9z
5RNOchxPCe8C23fo6BgWflv6X5lvoL55h32JmCzfCLR9QoI8TxbFtOG2nwHob271E3PG/Jm4003y
QO4yCWzLS/5uXWftnDMB611JcrLskqVPASvTS1g6EVSEBkbDqZ3WNgtLqJ6cp4C9l+ZQeAwEX76J
mlMnNmQkRjckX9gs9KyXcX1cXgiJ2Q/b4DaDd2HeZy8X2lrO1Hlc3eY7vfCQhMoNSL7anxZlq5h+
Pm/yaG/FPiu04rZ32aN6oZOGc9Ge7/lFQud4qsZnul7sRIH2SFg6DzZbTvNpeMaZDlp8UF54dplz
zafqQX+cH4E9MconxKQ4IkFjddb3iq+AaoNPYNeXuLpyHWvS7O7rSpE40Y0rzyMnvPSnzLzECeRS
nncexk92jXbeJAnLDTw2wkzTQ3lPT+Oj8Q6C1HIIARd/iGrGv9qnB+Gz11D8+KSxz9GeLDmTTiip
rIZdcoywHrFk8RiydtFHLIWfv/ebC6N6ImImRzTfXAz/UbfJmbofqLODTfVAPKdGjt3ksPhYBt69
fVRu89JpZI/gah04bT3vxXlDC8v8YauF3RvPGyF71ZMDOxSrKDdWPJ4MiVLT7p7Gq/zTcZlvPG6E
cuSjR0uc3l0iuLLsr1Gio8cPVFVXMmzYYav/C4HNbEfncreaf3S7xQ8Iy+cjAgjAJOAVTnH+Or+P
J540Fmzi0pOe7wrx9JQldziSJPESab1T3GoGBMTtVO6oUHmvBOXOaWE0PORKL4VAgNVGFa4g+ayr
Qn3La+f9Vm8tORy1p5dHwpmrg/JOeoZRuIRS44Gue+aSm3ryzfwB3YT5HXuUx74G6Df00tzTpSd9
9oxmO2vse1gRiL9yWUFu6+/MylJ79Dq5HVHuwOzy8q32yTSZ5icXPBhOUbUNjUf0T3PHrUBVybaN
BrlAqOSgKVLRcsseXrf1RlFpp/hddulYYEjH6ccT2wYz8pg6OYAf6ltnll979PRnlHVgAUz5kDGZ
ZP7zI7U3y/TbgeryLN7ZFGkK9lRJ3+WlDXflJvFj7ZGLoryo9/AS3tVvokSN83AY4Fq8IFgCW26H
W7z5a+/Xlb6SxxAUIIwE0mg3PKPoSbnxyg19kUC3xXu5yt1oxfGvxx/OXqh6O4ZDDoAx64owvXmQ
PueBIC97+Zx4KzjOXbonDcT78+zFhBKHbnBpWUjWdnRKtVjuQNT747W96/v8I72Knv4OdUKPfIp7
eHc09PtxJ70AIv1FaxmiOPQjh7FOsROmL7hv7Sbcmh8svyq35Z1NclF98cYbG/Trs9v+cBZHikXC
fVMxGTgJH2zp6b511L15ql4lyQ5/dYNq21/MewdxNwE3LW7o2KRcQyfYpzTC+JK6NlZFWpaEJf3m
Z2r+d8Ng4sZpT+7dpnLr3h3voxc+5zwBHPBGNj4/L7bIGXJgcLb+C/WFMxnKOlGz6ZFyUkOvXtjy
fjrKv6y64BFiojQfwgN3WXcrvlXgcjYzacJ+iBY6zpfO8IKfiG+AJKhyKvpAyX5h+DH+KO68Tx7r
a7jlbv3iRQa133ZHmqVV9cBFrvfBTuXottFS1IM2rKDn+qx604HYQx9dc7vYisztSVOn/2VbJqE4
e5LvHL20Q0pRss+OEkCBx3l2+FvRUVwO51fWqEbZyiSnMyAriVdfjxmBdAjNY1RR9/hATMTySGk3
fFqfPJwCZJ0Xbhb5W0bXY9h2exqfg33xwNPb3qeXOXF5oFzevu/37Gk5Nrf2zqKY0D+hf/MUc0zw
5J36tnxaL1D75js6/vydfUlTH7KelMovNhqO/8FReV+tlPrB/OJ0IsCPLYh82EXXnOPDk3apaOjc
UJNPyIC53Y7yk8E9+TJs+x+EKhRlD+lpuoivWmMTcwaq7FgcVGQ5wFaowlF3YhtsmLfY8q7yrFOI
TN+OtpOnPqB7GKlqwNr5isezc4w9ZWv5xaN1wNd6HV+ljXkkdpIMY+GMuolbt3ugJc6gIvK5Go0d
IN/MPE4XkWlLnzDJhxtrZLuuG3b2KTUQm7DB2SExE2vP2axt/DkUJBKnyQrN9oY7XAVsfNQ21mbl
Kj6JsUsxLQLCM12FzL4Fra8j9045HQiDErzU2qACKyH23WDCFAdTIfLW4QekRE+Rlmi5uGsdcws4
k7DNioU1pRdFt2Hfc0SWt6gMOSBW3vgl7Zt99z4+Da0P+EZ+RWJIKO56Yu5lH31E8UDVx8H0WiqO
9K55+q68U/EdGAjsKCyMO2pO65Sdq2iXiURUwkJaS432TaTTyqIfbkEucu8IH8F2fJ1+RX497Mmn
+lXo/P6re4brhMwzu9QEmZM1hrX62TyInzSugA+pL8K+kTbRdXoeG09DADs45TcB0Cavim6+TkEm
bjsFr5efwFlCBEujCf4L3g+ddggoJ7tljIeGe3LkYydS4NNOedciRzzS95lvCMgRYG/MW/0a0lFi
BMVh3EC7QTOGNslVTd8HfqN4N77GI7R/H9M5Vi5CjuUjnfSvbUss7aW7ctnqwMY0QuPN7gN87+5M
i5xlhNgTW/juHONXeWboQcxJHm40RmzSNn5UlhPa8ZbbwiHRujbvbb+pWn/hzqcMzmCZYs/n9bBB
u8QloGFyRMg7hQsvj47iV2VLDoAt+mOqs9CZJowVFVvjQhWYrtBqooCTBlHJlJ2UePNDdu6IeuSB
eTS/RsK+eSR4oDDHELd9YtXOqHao975nX+WhZrb4WJ/DA7yVypP9ap/z8HBUZiMJT5qHm+Gjf9Y+
u2My2ATBhx+EsxMhzvKbgjax89/uzcQAt6Y5Uj60+/YQnZixhr/KU7KxnuDeOAMF//yu/kI8Ytix
xOtslC0k2kJx5EkjXOEaCI8LZT9xD8io0C2Jj8ty5jtG/X56DYrDBL8QOT2Xjc5/D+d/b6Z7LMWa
elRp9ywooO0MCefiM9iM1z3rLn2Ki1OYW8naMLRUwg1gYdLQBBMB4yvIpnph6OYwJsLb0G+KcCOv
5whmoniZeweCbH2FQLRShJnRvSrDnqlpjg5tclvBY1toMdJ9cDgOzqi6AYxou3HPgYB5IYWfO/AA
fBVvUCQLwWW1LKwLboQ4e9a2zY3c5xkyU28nXxHydLYsN93mH2jbwsbORDdlGpw9MOAYLZrSTD+3
FC61B3DWOCcIJ23xFL7LrGOc7lFLMuHi6nECTklecRdpfQWLaecXAmfpf8o2zCq2M68/RQ+JdmqH
neE1bIgGqVtOuGHJPvPrcjJOXjkt59WxmJgRlVvOaP9G13ntNq5t2/aLCDCHV1FZsuWcXginYs6Z
X3/a0Np31cbBuUBBsELJMkXOMEbvrXufeHYMv3hJf0KbaGrGXKSNG/edSoCD5YKtF2Wm/J687lva
p90TsG3XQfi7G57Yw9NQ9N6vYjre/LWGY0oRquQv2Ci/47f7ziSnA1pjQhrIgDzmHwsBBtGKGQ5m
KIPr8Djemr/5fc0S5+B8o6OsN2m0nfVDEJBixwlnvWF0wnHGDMuVlG7p9U/zNi42XbMuZjJ9QObS
pNrROoye1nWDt21Fv8zxHVhO30yg2Px/5ufSxfTAwp9Dmqdr9QXk2kVhONLpTAHfSOoRT80mIcjW
IFEMoOZq4bxWVjCjtu1jCuRO26R4C4p99JFVfn1XPZfl3oGBbVLZ3mgJNbutNxy05G4eX+BKkPWG
WigIWWzwUbb9V0qdZ2dT3kEhS+WKrUR7M98UB2ul7CkdcS6wsqvWwzN12TnGdrVKH507i7H0oh+Z
Hs0XY4sK7dUAAq1grvcHbIg+EIehAAUeIYjxk2EjgdiP4cvyCBq3Nz5iMKp8QNoQtLL2LnVyEtE6
P8FNgvidTpVjH8JouzSbEUFK9GHf2pv2SBp3n/jNGy66KnkmVxYv0ieWHmJr+UeKvLkb5jsa5jSM
RsIgnTUlS5YbJk1fYFK0jV+oXGxoY731tCmftTvlkF/qp+yBSd3Dn3NS1lgtfmgY4XKIG9xcNBxi
n7H4UTUvyXG82EhYAz/7DV7V15m9LwvvQ/1e7AixXi8bqjrGJ8XuDmreqjqS295rvo4HstgEG+XQ
PceP/DnmOtA2dDmMA+5bBAYM12CFb8LLdFPsdGySFJWkQxcDk2Maqlh8NU9cmtMTJxkDnl5vrUfj
DX67cgGsoh3wKRj6eSjfoQAYL5iZOiKvYaUX22yiJwvLcU27u/otjBPBty41IXplTNEce5Y7+R6M
FLGSWUfPZTsHG4vhZVw76bZMwX3Bd7vRQlShh77aEW7Xkz880cvYoiJDRGqnnP0rkPH0H4jmcYmy
Jt4rfcUgQ03xNCi32g0TC/lktL44eoQsyOG1oL+sUmL52CW9N7/xY/6Fqa74pSF8z9tzxsirjpgU
Ccoo2Si9tqfmt1E5RZjSV845ea7Mlfvgol4llAfyMp0lSlv1ihbgkDAorZQnvh3+RhAsC8uwV/3U
r50b+4JMyFdP7oPk4GIT+7GSzTqgDtGgg6WgtLKSk30aPudvVNwGG9E/9DkOcEamVVcTLLgbxxdS
ZjVjQ8JuhDHkPnxDol9S2XVunJ1Kb0RlbQsE0dot/RrJKMsNCHQuqGltNX8Rh47lMN810RolREvz
ZNMf0dny5vqXe6pCP7qvnjM0y1vlwOigAm/cNeXZK7fLuEdTrG24DOo1PFr9ybwLf7UHMOPtt5v5
nY8s4jn7JR4WPhrvqb/y+4Ytfzs1q5v2Vd0bz7QUlXX5qLzbD9N7mOy1g27tCF74blmi/PRrZgoK
cc9KeOh8b0dv8Rm1O0NG+9gcI3JVXsNHBgVbFSEaZsCKtKdLeOvejHv6DLCHPKGT+/UWh/Fu/E7v
OppvCor1FWd89Wy8mzR54sfMXFfP7hfsZIviz6l/onmy1HI8G7IlV/MT79HdN/fql3lKLx5/a+O3
NDivepTpZflodkYordaWQgN10UeazBb65Q3qN/1NX+eP0QenXfioUmz23Qstn2pe5+fPT7bVKRWG
/bQjWbP7dcZV91xTFPIjfhGfMQZLtqofk+flEW1AwaqWEbwEsHfASjpzdX6Jac47/8k4oN4ZHqkf
MnCiXaA3+pgHa9rKNG7RTW2y3/nR3kb37UlWyBMTL0KAFRKSZwqWp+42v9i3ypqvNPmouLBO8bZ5
qO69g3VHUs7dtDO/DBqGSKX95KTvrTscUt1b/MqlGx3jdXGf3Y5A2vbzdMI3ge6FsjzLzvu1dihI
X/b1LTEAkNnQ4VFmoTD/QB4D3i/+iP61+xhubf5a2rc/UrLFJnqmS7mso5NirZBFx2zXo1XxDNvm
wQ43Z+sPCFmuL3svjNT6wPf8Qy0mCjdKu+stPNMrhG6cvghvqDrQRHSOy72hH+wLS8y0fvKO6iln
+GTqqc+cl9Uxey7Jp/60v3isB5z4yxDBiaK9J8hpWNm/Njf6WmPFFrMiWtf63dhtEjo186pAYQUl
kbIo8JwQqwhXvk/ZeUS0zo74qblH96nQcmNHnVMt/2T1XhlPuP6GZaPpO4O9O0L/7/rMOyGWdYEq
9H7zMj7iGOd94kI6we7JPAXR2vrsn/Kn5MT5SfO6xHZPZRsh5mN3oxzTp/6Aisq+dvnZNT7o52he
jwdW6hVDHx+RGZMNIsbMV1rYGDSKG+2duu7vxKrqHL4UgGjhPa7d6SOYD96l/owOXFoL9dQ3NCH0
bXDQ9avsrDDdI5/bVN4lQBGLHu6lecPonI+AMdaM29MbJjCCnNRj+IKiQznb91QFOgrwH8x0T2D3
3HuEZffIXO+79/pVXTeso/GkfDJiY7cjIM3g9DHw0BLGQckT1ZBZI0OjEO6z0NTqmxCT0T2rbOdO
myHv+CXL4+Z+fmofrbvx1Oyy9BCbvsPK9qXZMcBcyAJRTt5TFh7sWxUBCTMz5Y/lG9JvuEYUcwK6
x8inbNE8UmZh1TtHvuHu5p23ZiR4a5z19EKvu3lJXrxnNqUdaFwmm+eQbRDLrw0JI8e3DON4tHZY
11Ix5lFvxfqElur8h/wK7y15YsMAdtUKd4LA3dR3zW3CmoNtTe0H7QbH3EyD6Kf7ZKcaD7vk1vsI
HhuW2jrTwqHL15G6r9lcYhYYT0V1m6h7+9v+TgFmcKg4iGfHWVvpnjZ6/Maeqn8zZ9ohG5vGlXpx
WOxiebwbf9RuXz4m++LW4MLsfedTuWOmy41LHr7XaFgMTi6T/dS4V+dzN2ICeoiz+9HYE2Rb02pl
Yfpb0/97ZQ0RM79+aJjWqTZRW3kOvyegwgFlDp/Lh5E6czd5uR+BB2r+lO765pXEbKZJpqaacpqG
WnbPWQb0d3Lou1K8otcUriiC6TcEqO/87IP3mllW8ThDy7Cx7aPznmubajd+xcWBjGIE2SfL9qNJ
NtQYgsxcBuRFkRVNmG9yJutIJuDwcd53v9NOP0E0LgfpLVhP7St+2yXcR+XZDYgRX0fmujT2ZXaD
SwUZFSMf/PwSEZ/Dps3XvudjdK6oZSyyhGV3Q90y9Nt6EzFX4dO9J3ODRe7UXZyDS9t02BsGMtQz
8zRt6W3IgENizPwA2tKYjjUiCBus2JYVCR84h6IcIBnFeq2wEB0OfQmOlQL5PmBtrcvhr/VNeqlI
71NOw3TflQ+xZLHf5NXeKBGyE3CzXpQXBUbncFfMR5duFz3IksbEcRpujOxrto+mi1jsZXYp1xR7
liWsy1gLsUiAvd1QDGHJzrJb37gx5MsVX8eSoNU7e8ouQFQH1WAmbHVtE2xA8fDNfPDukCf1HdpY
v6NhXRKRBWJyBfxBKz9D80CMjTWh4XhhYI7tw/Bsfw1318Z+L93+v33+610C5RC/5Jryjxbg+rrI
DaU60qCH4z9MdpiqPmjhcWfp0eH62IwTeOt0wC8CSZV31U3eUxhLWq6ESqEoB3WpO2LF7Sml8JNT
oagfZ8061M3ZVXCir64PXZ/UoQWv247S9vUxbSl42pP/cb3vNebWrWuAOCYS+zzRSaub4h9tFK39
9bFGnqhTeLTXmxnS4T8//X3i+rp//otr9gWjeTx068GkvXV9UZ65BiOevNH1pR3Aaj8W1u4g1N1w
OExAeFuTIFah8hp8WE04vY0QewPQvTMaID0Rlu+Ig9YuNvFzCui3Afg7Cfk3dPnWSqEB40m+ZOCB
YTg/GOCCdeEGm0IQ9mhvQE/D3JlsGq5XQMOTEIcjYQ9X2VsgLGIHPt42Q0+XhsO0W4RYnIMuBg0X
+R7GQkuoxrORqGtH0djSCPPY7dGJZkZyC3nhLR/gIg9CSMZxwtR3pSYLP7lq+2mfg1TOQCuXwlg2
hbZM5tIM65BvhZxZjpGlDjiQXIztgJqz8S7v4DZ7QnDGMUGqBL140M4V2Io5bdduM3/gCmlBFLPg
6Ac7XwVI0pSQhVEGYqIVZrSF2qIVivTcI2tsRybClLTgeVSnQ1ZGb0OiH6EnrMRIQnANPbSq2qtg
qkvhVXNACt8iFgbJd43w0quJ8YsReS1mgphuGG5CW/9tVeTMAGfZv2tbsAiKX0Wj6uuL85Pk1mfh
Uc/IhKZdgtUmhxydBqDtUIjbxFf4pjC4B0PT1gQTMuApauWubKF1L80ljxDbIQicix93KpINCIx4
ih+gKHctarFmYBuQzCF53wDOLeGCK0IIj6MXcLHFQyDs8ASIOARGuP0GXHFHCONFvlCJazNQxtbX
NO+tQjkuCmMg+MJ4zSHftMIr14RcHoMwD4RlXuV/1ATlQ9AgWHembCSqxDp69AIGTA+xRs2h6eLk
NunyTd/JWJMVn7Hw07XbpKoRKZQuogUhrDug1iPH6XY6iAEvWm5mPaMoBZXdFD47Fm/afPxFoUlt
UxeKe24BiBKuuyWZoRmX2sEx+k05TES7zAtq7sijHkxP0bDLl5ozcaONGnXI+oAjCnGk8OQTwPKN
EObJK7sswpx345kBuuD6CMZIRacBm14FUj86HwyB1R8zD38SwdgXArRPBeisc8p21ND0WhnOizsf
ofNwlQgQ34SMr0DIjwWVX3c0iBrTVja6gPQbiPpWjeVfb5I3Jwb70Al236keVcHwDwLk7wXNr1I3
DBOmtgRqfy/4fkNA/g1DWVLl1kVj96+PdwEn0joYKEbooYuhPUSdm6H+Lv6MStqfSSkmMUA31p6E
uqhxHu9sj1Z3z5ImCcJpF4Az9GtEt6VuojMkSWrqMnUH4l9SCkrJK5gt+2RzAIaa6mHec5oNkm4Q
Egi9hwtxwmCYnPuYhUresuorqpS4ms+4nY6apCWoiAwYYsO9ablk+9GGiNPxJ5eMhZSwhYgso1Xp
ZGRK6OmOrNzejyWbQZeUhlbyGiaUquFAkOZ3s5gxG+D0tSHewUzvJsIeRkl9mNIZ8XPPGRxBT8kk
G6Kk8RkTFpFLaoQj+RElQRJxOn2rjvo+TXzXYiLfKHO6QZb91Zbs7Ukf1flqZ+PimpQcFfOFHDjm
6qsECNo9ox5i27xAg2s1D1OuALOh3Kgb9CrJfNbDCHemqRxHFhG65GQ4kpiREp2RSYYGJroT7FwH
VSSJqdZAg3QKsSUEqETiub73tG7litmyFNtlIgbMTsOKOYgpk6SZi45LUxe7ZirGzQAHJ5BQyQOi
ZkimD/ZOMXr2OD4xo0WXQkygKm7QBldoiTu0FJtoN6ls4x3qE5GYSPOKDSiuUnux1JWpphTb2c05
Y1XxvoxvuhI8wPigTyEGVbSI4laNxLeaeDTJvXPAEFm6b2pKmTIQn6uNQ0ET52uLBVbBCutNYlfA
HNuJS1bFLpuM9heA3t+5s70d4YUDXH1q8PkGbre+TsVzq4v7FvubdsHmimRAA/ztmuyXxK2ri293
wcAbi5PXw9Jrire3yahTcJmhlMP464oDGOusKP38VrzBdJxH8QpneIbFO0ysMdileHxR+4cZc3Fb
EoWM1zgQ1zHJZsrOwIisiSNZwZoci0c5EreyLr7lRhzMiXiZNXE1ux2XYlbO3dbrWUwXND4GW+mR
QKt+q82Kv0RhsCWc+JKKZ9oR97TXLAeAZxWk3+w+F4d1QZtnxHLtiPdaFRd2K35snoKNIx5tW9za
ObbtmLYG4++AWm5NoPalEH+3I07vWcrULQtxU1zgnvjBVXGGK1jEbfGKV+IaV2ZqX3qg0oTorNdM
pWiQu+dFvOZmjXoC0BI5De6yr6ohOZZTdQyskISWgiWkl2PtS8TBXomXfQhIkArYhaXki9BBYwuD
8GREshC6VA0N8cQ7zb2hVcomEre8Ib55qHIjriv2foO46h0aT5H47Cdx3JMJUNI/xCsxDKvabqtd
WCDhc2zrlriJNbpWT/z7RU9/P3ZMX2foJ9UFo0x69fs7OP9jGu0aKIAYfMiG9KNXTSgBivACOgpq
pRAEME4+e1nrrgM3p8kJZaAW3oAOeEARAIGQCMIeJkEsdAIVTAEosexYXMkFTCa5oAyEaZCbt7Mw
DkxgB4pQD2Y1xbHVlT8ccbbsoBHI/BnfZmAJgUAThJ6QXzkK4cEQroIOTPlk6RCciLdDDJNThWo8
9+wBZLACKIqDMBrK5A48u3M0lv55FopD4LCsYXVXjeTL4wJtBZ+VwNrwc9Ze6LgWvDf0n3LwEDmY
CJzluZ8IOaKLqWGBwchQo2kkL1gvZVOD2a5UQjHncywEikFYFJZQKSrwFAWAjCxqHxawFTH4Cg2M
BcuzeucCo4fYhOfHCO0POBs1u69uk4HBiHIy7Spr4tRbMIzRPKhyndwLTbn0fP51JzyNErBGAGBj
FtKGPVKNWc/C3zABcYQz1aRcJzW2dobN0KD/UYXbQd7DbpoAhgXxcjRBe9TC+CiAfcB4Yx4U/gfk
JmxIwgQhYHXjCiUkYi0g1BCCKG/DUZsPjhBFGtAikN28rVrRpBfqSGHe2EoOZyukvWrZGBlV7Y81
dt8AFnhZeIcMej6xvuOAVc8BTJNDfSb+z3xcdBvfLWB+sk1PC4uT3fISJbG5xQG+7D3tSAwKhYmA
s1Zb4KhEFs2UWllpwlhxgK3EFlX6qdVr9jl3JDlguJ2xkkLGgikzo63NI39ZHHRX483kMUuM9H5a
4bt4gF4mgC+GkF8yEDAIESa9wXCJoL7W+KrjbjI2qgIkCrfvanBqGNlOfTInM3yo4B+EeuS3DVJF
1zDtrVl3H45XjefcI5DeY7viWdVumD4K6waE27nFKrxRhGlTCN0mdl4jYDdgUIiuF/6NKiQcW5g4
bAjgprlfsdByDOHmtAB0NCHp5MLUgYn1bqXKb9pxQC3qpB74nQgMT0NGI2u69i0XQg9k1ds4qKF7
seEeuXLXud1AyOg4CkL4cYT1UxuPqqB/QACFFbU9bVeHrrp1y8H3OlZOcL+h10Q/zpgHuBy/ADey
8Be+EIuxbdFV863haLd5BINI6VApbE0hE9XCKOrZ9TL4e/W96tFR6eKy3VWi7E1q6EbCOQoN9F8Y
Nq0F2JoVsvZscYjU1vxiCiVpcmO4HkmrbTyrPtVqvilb950AT9hKQJZSoS1B+kEpJASmGRRTI0wm
labZCKQpn5LWj4wR3aQQnCyE+enJHnS20Ppwsg3mjy7SMZkUOT/NaOfU0GjWTow+zYINFsdINZrY
ZID5VpcFWkZX8Jfed8Cl9BFLWaTN4ca2MIeOQ4xMcQ6TbRCw1VuM9BEoHmF3Pb1avo3S78FYDcKz
0oRsxS6aer6brmO2HQdDse80p6be1W5TsFgKuolJOFkuTQpDyFmVMLSYtOAMjAeuZO+hrc4N6Ja5
l4obWkEuHjROFdwxwFwGgK5ISF2ZMLuoKTyDn8K3Ac3LEK4X5GJqIKC+0r4gNtl0N6zmFb/t1HMw
061VrRwVJOVGgGGGZd/b7IaOmnU/ClEsmV8SAGNemlA6iMg5zUOFA8bFrrubZHy1NMX0I6GURZ74
ZdsXzN3TSReS2cUUqpkF3qwWzpktxDPDnu6HAQaaKTS0wEgohQJIM2xqr6ES3iyBLJY1Tk7WpQhy
2hvO83ztku8ezN6XK+S1uYM/BooN7PQNf/iycls2bAphJathqG8dNflIjZRgdosj1AvdrQTzZoJ7
0yfU44PRIS2ZOb7ChOOiCX1DC0564GWvKshQLGzdKRHAjCtUuUz4cjmguayz6PWp9F0mj9o0X6VJ
tKQPbjC7maTO10Ksa6KvfrKOzQzihixazg7XpK3ThLh8kLS6bCvC2aBpveC2FSZelDyUJLbS2ei+
I6B5RkNxgDwYFAn01YWrpwphrxg5upAa+20o/L1OSHxKyebCrnFtzfNEKgUVB0/IffmMHtGu7fEm
IqquIp5MShl4vHVEcbEe9Bt7MhCsLnpx6IUN2AslMAEXCJAt91UhCPZoXBqEj5awBRsggzNDr+VF
8znvM+IVhETYt6iPRs+CqBgE422bRvthWG4WVQfv46L7m5bq5AndsBLOIakrGwvwIUFFlEZBIRrS
3rGEjmiCSbTBJSqqurbH1yUM1SNAkJfBBOFVDa2z4kPZK77PaG8Kf5GcaPqBIBkN0IyzMBpzYI2B
UBsNC1/D/GJkNlZU4hz8pEJZ1TIdhJz141Kq20kokOyCX5FmVCp0yKV+jHRokTLqO8KPxCXRxrd6
HOMNNuL7EmFHpaMwrOZ636bZutaU4FFtcIjA0KMnC1w0e81AVg7LwWjxVihGfGJZeE/FZEFsAXsL
2CUD5U9EaK/vFOzuin4ktsvI14EwMpvOoL2mZwQOuOXGjj02tK73VMwWF+GVskmzcBTupi4EzgAU
5yJMzgHhe9+q7HbAdeKgAqQnBM9ZWJ4Riupa6J4ki9DnIA/tfgZaGD5gcaiEBhp6cEEdAKEqoNBI
iKHp/OYIQTSz2w9dZVtXbVsAo4GQRrFgHdUOY0wGhLRTKQolMAOSEnKRDlArF2JpC7qUS44CUwBs
DULreyN8U01Ip6oN89To1S8DCOrS0NMAipo20FFhoiDnA5iaAU6NhKC6INW/ElWFrToBWdU01nAV
2FUF44QrHNYJIGsgZFYLRCuFC0qEFL9CA3qrA8a1FJ5rK2TXVBivi6F+uUJ9ZW/zY4GBzTX7qRAu
rAoglvntPRdiLFQiVlmXsoYkSznTErJsWIOYFdaseeiFPBsLg7YFRtszNJxzFC5zgW8fWm0s3For
ZBEjJNsGpC1TF60JILeO0G4LbfgK9IQEaZTiZcDqZBY2bgkkNxJa7iTc3AKAbhZ4z8WS4F8Rti4A
/tkH9xdP2bsr9N1FOLxAN136XYq2tmO1RJBTfw5ge2Wb4ZdC8p1tczl5HsG0CeuWUni/A+BfBrrk
5AoLOKygAqvggSvhBGdCDI4FHQxCmMkrvk+nbvYt8MKucIYDIQ63dfvsgiC2hUU8CZU4LI1HUzjF
hRCLM9DFDgzTHRpVXZjG5FDnzHPUeCbGvkLIx2EqDGRgyI1QkR2UB4ZwkgOAyZGLk9MQhjILFfwI
rJLUuMQnz1ZvgLfMUTYPitnHPpGCflok3t5gbXEMS/M7zhXvEifV3aJi6hx1Y9qS9VAxAuN4AfRs
pKa9sUE/ByCgCTCkZylUaONrRHiSCyuaHWGNtpd4P6el6xC8guXcuIuBSB/O9AhwuhHytEs5ml3D
vLIH58VDfJdj9cPzYs4bq1L+FGa/G23XZuemXJy++QkpvIF6RSsxVsay81BiLELCroWJLVX7UijZ
oQMve4wgZ48gtN1pMiBe0SO1hK891ywOHAVFcQBiazXrjBga9SsyyQHECaPbEVh3qLwkQu8moI/2
MkBvXcjeOojvQFjf84j90CBgid15t86FCK4IG7zUKDYb7V0j1HBD+OGgF61t+9ELVlz44voyYuqw
G3gFLfRxRlICa4RIrgqb3BJKeSe88okZzk+EYZ4IzbwWrrkyqd82oHNDiOce6PNEGOiJPX2qnXKr
A0dnrr0bhZZegU0ncpsUciGpJyDVM2GrJ8UbtFdnHzRwZICvu8U5BcUeJkjfyRUTPPSIThBTOPsR
5me7/s7CggXpNSihlJyG//vHaG7ux04MVVfmvGeVyeX68rB2QMmrFLxXrGfmNRv//0Rw/a/YqP+K
lvrnx+t///vy/3r+n98hv+i/UqquDzouHcZxpynjH35lhEeCmB8Sa4p/Mj/+Ru40/+aAXBN4rk9c
H/t79/967P96SQBtphq+tSbYkEpmb66BEUFaQXi4JlL88+P10ev95UrpV3JoHwSaPrI/KYlF4oaz
C8ft3/vKEvy/+9cgF3w08ZuTL9Y+XRSfPLtWhwGcLscs7Rb+SqU7mEG+yqrZ3QeTAS3HpXuaD7V1
jNTIOi5R4K49As1Yr3G3q5f/PJHKSxzbpPOgGPu//+H6sutdhaLQzh6j0/Wh2DLN46S7ONl6NTXx
L8Ptub7u+sz1pswbfjmbzockNjBu2wWGrkR+7/XpTresQ6l/z6ZuIRj2BtytNlqBGIrYiYUDlC2h
FTk1zfwgYy6uK7q/ZtI9dgkNmqGZG9+WQK/rjX4N+IrKZkHfuKAQgTpDaPzPpKC1KFyL6meixaeU
Cdxs6JhFbUu7UFF8Ui71fSwBSomAogjq5nSRu9ebPB+RbvdO0+wbUhBLbcDecH1mCEFBboKq+M1G
Caf99/9l11CIubePQYUtLr2+w/W9q1AR8ogynPhz4t3f3/fPb7m+7T+vuT41dXRStLHAFfrvm6f/
frLrq69P/Nd7/3+f/vsOlZu0O69vD39f+1+/s4zdfZw2p0xjAQwzi+HPzQEpWF6yjkLvcTQRLhLM
4W6duTunlJ7BSUHPGNyCZpgSU7r8TE2t3jt1QFegjA5OOhcHO0qas0Kq7tim9PG7cD9EwybpsgPZ
qDpEf1BeIFbAGyufQ6P+sc2IELCaRnyTsdSHpYnPLbLYZUMqUGybmhg9S6KlrbVXGBMEGBhEg9fu
Anofik0poO0aCm/eEwuwEpIxQxphBUhnVXUTdmmwrsKhxqxEs34g+NJvSJL3Qd8nqxaGR5H/DmGs
AGRGA8VaYN2n811PiW6NXR51kV0+dbaEO0eQQTSUFANVsjWLbvrdBN2jfzTDQz1pj7pTXFjetv6U
qQgR4mSfMQXvB1trVl0Bg0djX6YGMXIqFz9X2d9lWslkFgf97aTRWOrpYGoGbbpe1OBZ6B2HcprX
QYppK1HQEltLtXBpAcVx0CrD/ZgRSrqV0tyV9BaD5BIFS+aTYYuERut+rDB1N0tSO2vd005lNPbI
TwPE6G1wDF0MIKrjvabIKjv6IOuQLL592KPoKVqK98pn36fZFlT/l+ps0yzraDRadPTT9K6t2Wwn
VoWGOsKvG6AG1WmunUzrw7GMTz3tMc+2FNPMWdtbNtrxiFgyv7wMKXJDJ6tfcRnk0GHhnDRdGJKH
QZ1US2OLKbBdAHIwPihmOR1qh71DSA827eLm5IzKLX2CZuieapV1scbOtCtgmMxt7NMMvh1T7Twa
roV+rE82nVveKJ1Rb0cruCi6+VXUUrfl4yicwhRHdGWlJCBcswJjTBoUf5wsPmXBiHE8rJWbqKCG
xnQGUyhWOCaZfhtCGTHUofGblnJAjQRmrkKyB1PtTe2MXztV9kWIuYL/ekM5gAsmWu5yxX4c7Ga6
o/aohyzWUgsFmG053t6BR1NTDDkqpjrjmkrTg+ayCyo85eQEj6k5WPcdqc+Wjos/zp5DFig46gt0
u+b70KrgUrrlNdorocY2YdGTvQmMf1XZ3TfNQNn4jcrGrdnrdSUmPqPPNlXCqGbk2kJzhTWrQf5H
jAS2LRx1TRtL35Sp8x0OTfRSUt4KAg908Bhv6xFwW0BddwuX9aim8YFi5rNem8Gh5ggpnqFQ6iyt
Z63szlnuoYFzGURNomSgsFn7wYjcfVcFN20UN0fTJGx7KAl8mzCYY8Ka2uG9zpoPteIT5BUi2Dy4
r0rtro0mtn4c7wEcrsVS0OjnHy21lZsmxiegt5TwlEhDTYMOK42RgSdW8BbFiKqXQoWpE+UsOvEA
d1FwUy42tV6uD+gRyjfbNRQV6qHwMPiG/clEYTdi7GkbkEoM51tjhMZXKQD8YTfXX7lN2aAlRnht
2MD3TPRtGqU9xC9pu3UWc3zMuwaVYYJQhmOLgLmLlFvW9AD8NES3c3HqnDi8c3rm5JC2kGnGIUnf
2oebeCpqmAL9pZ4+z2bc79qUbbgWORahMMF3Rwmt1yyQGDryrqnnc9V9chd3FfjAxcA9G/Rc3dMw
IIuZCaugMmWFiKaGMdhay0QQnNONT3050rYcn+qWrPh0iH51ozf8mmLBtrPQ/E4asYW5w5vSJUbj
0osTcfQ8v8EznbV5B+8k0TfKcOEj6mu9DToUo5Q+zKklExxGJW18lLDTXJ6KcOxA56EmRcixWxTF
2owJpgpoQHmK0thurfygG4CFLCW6lBkr0WgSEgLdu22QuN2hC9VLvaALo1n13C8k01fD/dgSyagT
CbqaK+jkgRqaR1JTvhNIqRTaip8pAUk4NhHh4IP6oqh1y1Fv8CBZkDLrDkY4ieD7qXe2Q9JTwi8N
CjyGIxjQArNFPT1OnY4e3IypFivrRa+WU4e4JrPC/EZEZpy5TjnE57Ra8k2T52fqpBdFvQrQY3NT
JjbI/dppdn2H/n+clvQ4N3zR3tLemmEMnKYaAsoI07uTogHJpumSUrc/jhWNldzFxjUlBqbh0juo
U/o+InglIOg9s2mmq3Zy0y8K+ugZq4WtY2FSGwNiNFL4eZjPfZNkx3o7j/l9VmmMqYX3WRUtxfwO
i6/dvKSuGqOZqR5tINbFAt6+tpmZc8X5seVSJacZRll+bkYuIGp2rPaW6StQ69tRnSugOfz1CY53
TcWS7eZYkOvoSfNaS0Oq69UHdDl5jRABCug1RGq0gdvRZsYGJY9dn1hc2Hi1Yz6VbReevMh6izPI
hkmj9sdeCDaj3GhjipkiLJ4jJYqOUd54x9mc3iJya6j0G/NRY7WHvISbRrHCDeEL5SpBB3VK60I7
1N6y1qV6GLT6bpJsQtVhX1Czj3TbUtupAvm83uj//nS9+89HlP/QxjGNuc31geEaIDbJJ3dH7UlJ
MyA/DuGBLt5ydJGv+dSdqmIG/Nw0ZNiPc9odXd3lRxrpZNzahUH6igKApPF2BUzEvHk3QrT/mofO
87qkv96YLqeCLjfXu5HiUkFnw7Y2O4Kb0+AjNEnI/edDGW07LhtinO8jOcNTk/mgIyh0ZXO1sLmk
qVnroEtKubn+9L8eG1yPedPGYNTo1+xXjpCiVNSIQqNHfZlat+E18PCaT/735ppU3sdW6Kt0nEmO
ptm5/5tgHaYhe5ZC3V1jqodr3p1jIWW63o8lCHGpqcZ4mbG3lSFFVy+R1Vcya948DJ2rHWwHYpEr
Nwux8zQV6swf1VFIVcBij32F66wprZvIKRkgbF0/zn1pHK8/NaqiH6vRJuNbpxQbCiO2NgxZi1ls
Obh3/QzXn2y2umvbRMIVxefKqrVj17raER37ENnBwaqhmegpot+QOBWdcqU5HyLjgbZIeSw0yPtR
4gJlawm7YJ3HXi/3aRsQzeGW6joIFSw7TmscK10zjq2REH/CHApDHPUBsVJ4k0Anw7r0nAJaAMSb
LICmUCEorejWza2p+8bAXoY+5l0VBPFOy0nTQr2gjJsuVv6Mso+53vTykzYGiOkX0OT/EnKdInYJ
iKAg0jRuIfh47EsKExpUr8pDiJvEKJy5ob56KLtF2030R4+L3FyP//WuQUhTlktoWJmGAPTkO2Dl
9p8bb4Kh4qIV8InSRYGbsSHSIwNR6bgrexQvNQteT0DCf0/A6905wVNOvGiw7lv3f7g7k+XIjW3L
/sq1Oy7IAEdfVrcGjL5lMBgMRnICI5kk+r5z4OtrgdIzpVJ6ktX0ySxD7KMDHMfP2XvtR13vvxUF
nrpunLSS0RjVy0CVbzr2eNZ9e9PLYve/UoPkb6NR5FEAIxxdEu3hWfIu3xn0rIFPxqs8XsQLG3eY
+jJ+D9hARLQJF8ir4Tku3Ev5RsLXjtGUikgVpfZUC8JcjiiIZzia7H3wNH4DL/Zd3jOx8J6CS4rW
Y2UPEE5n6ScQxemklCvankwQC3xJjAKGO91YMASBbh0BjmQafssm4BgIkiWL+vgIT7rqAb0uW3UF
1THo1up5vG/ecz4dkA3eGYghQBwxA/wmOH01sg3nzY27gn+PNz+s7tQzZjSGhClucIQ31j5809jF
YE91+aUROQN+Y2WHd6qJFlTOlVzhCBEGkSLviGHA2xaARi/atwcAVovw1DKOu8NmjNDiQhws5BNs
59EEmnL2w7t/EnvUaYALFvhjIRIkjF6/F1zOkpn1aH03j+JRedG33iP9eGq9GjsWiXK8YsGemoFl
RXyLnod777vEG/7cw8BuVv5eCzcGBv52BgDftNhILo1yrjDFQk6+Bz47Fmy67/IbxwEO+JHpBFOj
fbKL3nBcFrPMW2jG0q9wFOCIRW+BsRfAQ6vclSEjrBnyOEBR/YlKjHUDSbz7sEdtsZJvPkT+84fb
LJsBqfx+wOftlFwM10a5du1HJVn9gGs/UZH4efavrE1PeZg19X/+LRx47tSF09c33//zb4QnqqlS
ThCthDRVM02L7//AQC9K2UeJrmHUVLeFgmRlEX8qu3wdv7Vb/wzlNEG3sFS9U2jPh3RFW9HeO4fx
nSOEuhaNXjKxXQZrTiSIR9m0IVwdx0NEmJSz8bITzM6+gKE615WV4gpm7NQNK4Hk7wbRBGXgdfyE
7rdMl+k3KBwHPKDr4to9ROf0UlwbOg4zMa8+oi3E2lvyamBwWXXHZMu1Hx2mygGLsX6tE8/GN+wH
FjO0BmtkM9ipkU/j29cxNg0r0c+MOWfHDMwbytLRwB3VXO0DGGZJN3tvdQu3XX5U3Xfrku7B8Qaf
GBMwNNifOKDMcWbt2KXNAaZ9i94QQ6rf6Vsjf+0fGSxcSt50rDawivkOZzW8BgVZP1KyDYZZb28+
cMg2jB/PiM3KZyQWzjFfHjFK4NWlN5zw+m2RRH2zQ4rsdfKGVn+pPOhXKJhLd+F/jG8Wxm59FV6m
MLSjuDn6Ity3G3UdrIwjvlDjpSZgbAkiiijbBzCACJ7T5ykyFNcLyqYFcmfMkVNOBW6At2gxCzeZ
Ca71jjNsuJ8QABddnX0AJgtJ1LlDpDIL52tglsA+mWAHGAh37WS82OFTAKe+0M4MK7WASmdPixy6
+ERv4LBFxncc5lQZc6VcQ2TY8BT9pX7SvqfpplzLV7bgPFQu4CtzW34bdu439pUrKrcltfmaZCWa
boAWjt/MF5SEKEQX22jlLP7hyJ/g/n868C2haoZlW64rjD8e+IDsaxRdoj8KpzviWQrm0xrD4fVk
uzcxKUzJK5lnL9hmUDZhNHrCkVRPxO9Jq/wPD0b7iwejGQaKZ9VwVfvns9Ak7NOq3K4/EhR6N/1r
1E2QkdcBhgC5wGzk+jHHZxdBx2AOdl809z4DXGyWT/hHwvuvh/M/NaZC2JbFu/ffx1Scg/z7x782
dfKaff8xreK3X/wtrcLWftGEKjRLt1xLOK7KUvhbWgXfclzDUF3N/imtQvzCb2iGYzmaZaiWIMii
ztsm+M+/Df6cYaroIHWNL//f//Mu/zdYx98W5fqnz39cpC37p2PVcPiPearOY+Bx6fYUZPHDIg2G
sq1QI+FLsTFeorl9wcRjqZeBweRK9fJTRSrQAi1eh/atQVTjSmuZZ9GmcglhaBO4AyTHpCen7C5O
DqhbmDdnigfVQ5a6iPUNImEcvyJaOtgM0XtEQE50CFJAsPlRN8OHMrOPfeQWM7OXq44yktkjxPjc
oebwxnMoLYeIu4emN5bpGGDhyaEzaZ6/9kG00WzEQu7kzZ3QyTMqEbgzZ1av7XiwK9hmoWwBDSvG
NtbBuyuIgCBB0nzRzE+Gj7tMecnjACtWwGY5so5M9qBEjZhxGzbjpDUg2sb4lonoMxokUL7aPhYJ
9kkhtRNtwXVj2N+7AY6vm3JS172ANGusMYscBBK+GJG8rvSrsmovjcF9R/XctdOPfhjOSlkt0LB+
DObcBh8K+IwLNDNvO1QebQstqCe6Q+zlO6S2mKwlYaAZDQAV81WTHPIMIFmGst1EolKqG6UfTmFl
YxlRd6E67nJXPbmeeg0U5GHZcCKO5K4XyyrVrhXdPMQKixrqWWglBxr0nxpAfVcJ6f4M59BpL4Jt
aRsDK8GAhBg6d462LlepjA9WHL1q5rgbep5mnB16rTsHqrcR/saN0efQ0jNEfKAePxnRsIssNjpV
jLYs3FaRcteN0QEhKUdFeChwBidIWbsW1gB87NxeC3IQzCbeIoA69oiwctu6leACbWU4qaN1aIZn
ldztO9cIPvWU44CW5E6awcaztJ1XYk3IsKVE9KxoKYKNdLR1yz3nNfrsRGrI9WAENvot7pJX30z2
MERdRzsVgbkuGshFWc18FHhoBXeJd1jz+mtbs3aP8ZsRJ5+mH3yWjTxPL2OhjNfS4aA2xguSzSpW
3wcVnAKY0ESVmEu4mMKBSTKAInGLjK0/ExlGhz/vd6NVQPSgYql1d0v3+yRHa90O4TbVuU6Yx3yk
uqR3ahRypwXG2vcH7CfJJz1F0JsSUb9Ee2XEB90cyQi0j2NprlUVwI0ZoiuW704hDo6zkLG8WMFw
7gvjFujxll3aZHxAHBW9ft3HANiCxMdTHdKT66f6qvQ/vZopdJLJlS+TV1uVO8uoF4iWtgFENqRL
GL4OeQPHgZEC0tAbgN7PKq5ZJJplakeQ6pKDYsRbnfOclL41hpl5Xg1XiZkz7Zy5jMZTOMaHuG+W
ZcSxqlSPcb7oIrlCtXU2kvZSKSlQdJYD500GI9Py9twjpfflmQ7gtbKSVzqm7tBQq41Xuxyv0zvY
qsNOSWIiNdPX6YWZjkfN7882KDMlH681cL9OY4QBiXd6Sh7ddAkySreNtSl4a5RyPPW1esJkssox
o8h0g9iPv1fNXZ5PTNIbQ+i7vjdvtawXLsPJ0HDegDyOAWuCZ7SPrYKLlWM7juVuemyJz1rW07JH
JziLRgFnMDtEIUtBG4w7C844hjuYQWm7TOsE9CbEjPDWd2gAQ3kRKN6mg8mFDFaG4uo1+MPTa8Mr
pXf2TRYwBmJ1vKr4CBX30QceVJkRadEVexF8BNl4sum8B6a8pCo4lSmtQZ6UdrjaUb9ikMUqk4ev
jq88d67/sK+leTQq9T1AhRV6WFOETwCpaqHflO8otp4yYACo8z+Z6OwE6IySg1nBJdMM29y3jhrI
JeXk9fleBzNs9RpAFlIT6AEmjnU0zO4yluoJEw26BD4016Y+7vQ3K4of1DzaNuDJSpEc0pLHLjk9
BraZFa+0NdGlXmq9um9btClFc6EPuhwTm82m3I2cCNM/1PLLvNwqOoeXtGxawNquNNv32pMnybFZ
Ge2lFJxikVGsvIAQCNtcT4tVWHNajRo61MZPtswDL9OCbSC/9pnsu1zZmmi8ahEgnknW6V3bVF50
D9JkaMh3EXxgi9sQ5AgmOT5Ma4Lq2sBDee84iWrBOaZpUFA737m1LQ59LeNK4xo3IqLoKCDE69Tm
bBmc8yxUd3F3CprolSTTS5KxurnQeaQ9KcosTrX0NXJ7zo9gXwXH6b5SYR+/zjhNHjV6fuxjjZdG
AetBhhzS5OC+C2mPWRG+hwAe2Cjw2PiFiLaS8dBkz1kn0vdmGPSenYjsbhfbsRlBF/QtRnu48O3G
K/a0yoFo9dY2Yondx8FAQOQwAACUbDJsGh5+85SE47COOkTEAW7cpI1vqZQnl+nXbsjTXaPVLzqN
aJQ6CEYwj3HRy/qBSXnYKLPMpNtg0AoGJXaRU8yTFmFIDS0a118ffX1tGCFf9mmzaW3rAdWRgJZl
0fjyyND5+ujrRjGQCX19RHOfh42XN623rtPWWzm4MLRt/7kzBjI99GZvtwwjVNdTsDqR7kyrLgT8
W43a9usG8LiGj5XIPW808TygzcRTuvWcbInB8TkIcbhi3ehpmhX+JgVM3SYdTWg1vGq2FmwGWqRO
MLKEtHjUQcNrDn2brMP3hRYReVhPB4drwF2u3Jz606qsZSwJvc8YByLLRz9jT8GWfAWxnYILcoEx
bBqAKEDMh5y+63TTogrY8eDG9WjXRzuogGXm7N0amIQBxoxECU5ZjkeG+oudn5uYryNpKgFXgUUZ
OK8V3bxF2XbONszal1AiOlOiYKG5JNJEkGhbS3I1ToyrJcG5FEWfzRjsxSw3+HUa5q9+xoE9RuId
v9i2y8yjYxQNlAJ1FlcO5JHhRtMSgBOneVSxeHAKZEN7Tt3xTJokI5RqgU0ZMKTpfEtUDGZqtIAj
g1GpZoTHZlZAWBti+2Yr1tFM+4uohkts5MfEIpHXg91lhq+hsYbNtDOsePtDUf8XzQztz2WyK2wC
Ow1SsWzT1n7qZYQRh2HUk0/R2vFnGW96Lblkdn/xHIl4F3/6sCupoySs0X+455/2bxTornDZPegm
YkHGnz8lybkGCdwWEsW152unYWoGDgmeK7BArC8UOiF9R5kgvHet41Qq/cPdT3vVH/ay093ruunY
PAKVtHH1p7vvbVvqEfKOtWgo4llrsqBBGFqsXPUca/0ZifxrnW8a+RCiq60MVjUK2yAa/qGdpDl/
9UBwQFoUbe70/z9uVHw9cwMHO/t6evOJaTybVCaJsqP5dD8UFAZJc7ZRcjqoi1tMoFnSnrNhotVy
9UkoWF1jHWbwcOznv3+JbDZif36JXMtUbVszNZIw//jI0OT1I6G02RqtScZSs9MD/UGpyWWSfU8R
aloLI27fvg7voqY+T4Z3KrGLX6NciF5VV77jUOdYn8pDB2wnxDlLeS6S8dpw6dKjYWYNlCHUdhYw
ZbuUII7Mm+X2qzgy1zTqGejWC7XhTEnkmbn21knV06hDlOO96LGyJkR0BUF3jtqK/uEtwb5RcvHz
HEy47bCqnPpcDuhoGzJYkI1rtHWCzltmVoXnpF6UKN5l6l8VH+jSqD5b0ji6A7RJvTqRNHf2sDGX
bsufR+uYI4igShSGjfaQo4bGqUdNzP4vzenxt313CZBw/pp/+Yed7Y872b86PAxNFaZmaaopxE/H
qUiQPuO6nVAQ9RL74ql1k22avH1V1vKqNdXm7992Tf+r950BxZQx6RicIz+9726vOexNOTN9i1CU
JHqMUqSnOlpKCLlc+JaOEb8OkkVtnFCtbXdhu7stjXSrU9cnHT6l8TGoM7i6hzHtzi7hZFJk95hl
OBiQid8l0NJ0sCOVI+5r0BwNrXQLaw9+wEXWZ/uR9RDX1276u71TLHXlzuzo6FKATrsCfFdb0he3
mpA7F/f8YI/XbrK2mNXCjUAvpi/W5G7Hz8X+fmVEySGDRhXWbyS3U6bE7dy17GIutRiLa0FevLDw
sjkmqn+GwwbzO2zKvigWbZW0HEXewXMwMLLXf9fQV6pUUqIsoE3491kMxdP2LmHYzjq2YFTg+k0k
VMdVvkhMGGNsR/MkfJ2K1qbAYWYmx3Son6t2eO8E5VgWsmUPziWGLsj2rb/Bpn7yTUhsKjGSIH9F
bq77bpsaMLGUiICGAsGJiQmkXQ5F8qol3hY7bKPjdNbXwWCuB1Ztxm03q9NO03aPimWHh5nTFeX4
1z4pt9aiBW2gB9sye5CCixbPQ+mp3yyfjGOwIjaaHq3b9Y76Tjjv0dZoE/z9kUYs6Z/WF9p3rq2p
ji1M56dDe7SVvDQUHRwJ27dpSyd527Wr7RXP01POrIIAoL+/y79a9U3m2xzUtu2aP3cwKwRNdmIM
LLYxG7KajSmoub+/Cx78n5+XbWmC1iS3Lhb/P66bYVDGuOPBrBgOePzexCArkvFSoXkofRf4YXX3
EKvleYQyONA2l5q6q4P4c6qysS1itrEWoe5i/AJwKWhHKOIYs+3phHGzWQjtjDi1gN/JQZNF0Ztj
cTdlFx9QXm0NeuzTQhynEhaTuHYRS3VVkckhxkUxpIeamDtpE1LI+9968atwh13TNLscUP60L7N1
bIgusLTCWEudkrzODqZ9RvG8NtnoTA+S3LNtaVk4Wa0L/EwOmUXnFE8FHQbHJT9HnmI9Orh9e9Fs
8+ancuegcMgq/RCIido17KZtUxOEBxVfZGxWkKjM3ejfOx6tj5p+gajYJdHdI6Ixf9ZaG/A3vd1W
UnqpIvw0uVxgyT+UISktMt4KxlMJ7yTG3fXUV5juTq1YaLrIvGUWFK2aIU1p31TCsKdNiYsGUuGx
YNS5TCu4wX7tnw6DvyhwOMRcw2FXpBqG+VMHMhNFIzERw95OuHxmKZDfyXcSNuybKpvQAHLkd3kC
9EcLeI8UGa76utigXietbJbMjZEmO9u8jq1hO4XPGM62bq4YyGaIftfT1q3rTnUqz4Hi72tH7Esn
+ubiyCiyhpaceoz08Hlw4tdI8PdtwUvaQ5MzQiwWNP4ys71rBWteSQug48ynGp2KiraS59Yzj9Oq
Wo7de+7hCVfrHf7od5uVH2DKq63n5JhwT4ODyA1ori1XGs0FuneeIs+u0521tp23plym+cu0SbVx
nlQK/MaxAURECI7erlKTaof+i1XIaxmoJzZ4siekg2bZVI15cTf32cwxBD5mzdLXCCKt6nPa9e9D
K1dTEWTWU8tCv7mQpyxUpJZnr5BDXS2TZ0zw98HREZzRomuct9hUztTuzfzv3+i/WMUo3Kb/gBTR
2f7pbe7RxidN32Xr3snmtYvZpUBgavf9ajrI9UaewDB5hf8Px5cwfxpDThWsQ/nMFVrThPOn5RN9
16ALKEJrZLXXtEoO03UOoimZtgs0FVx00oPXY5ijfxZH3dzTjXVFwVNgYJg6nIITRa/x4I+CZHBa
VhTZMW3NCmzkVItp1ptFI8VgfjnVSw6NUluepu5GFjs3pLrLvoQ+ypLRh4dWUVZ1Z61wkNs9+6HE
pQpLmTYTFR3gzDBo7uGSw3+VHMxUvU7rbsRBF2W0ELFLVKm5aMGLR6ixXMSgcX/2KXqoJ/JyfBfT
xSjj3YyMvYU4pmviQ0auVhqNZ5kMu9Rm3ZjOYV+PX6fnrI/qddTUazSqh7LlfYnfFDs5DAbbPn43
DsmjZW4rLFbfKtlOhY4t1V3DYQ/ruCeiqy2hSldzB9kh/UDO2M65TR0Kv2PSFARcbo0jUrHPqR3i
dBLO4yL7npdggFN50Egb0vrPKomWTZ8eEKIgHhvH91Rd6B4rESJfyOZKKI9jw1k5lXWjmb2OKjOF
fmBONcUcGD3xLSWSenIWara7UZxsBxWfpqMeCviqQ2QfWxm/4vM6Tl1rjX7d1G0aSh/+ooE5l3Qu
g+4tT9rVqVhi7VQqIYopumlRe56u8CHnRt+hB/KG0/R5IVDStUzxkm3VhgcSul47aRFmPXlxRgmU
pQaKGgyzJjGYtsfgmOnqsl80mu4etfPXJnZoL84AhD2PHkeaM1qrPirbadVtaZKrXgT6H3fHGL0a
YXTQspbNZvBqGDwqxWSFpvuadvDIPbxJsb8zTfM2ddpSBMwVZy/MnxuX8F2UcPmguiyCx6i09lPB
BNPmCsLqFvnBIvcIGYnH9y7gUkc10WXpVoFQEbj0Ed0KfyAmUxvDBRI1em1Nk9BeLJnJrqlut0Ux
7L4OeIYeUxkZchnGMD+fVi+DrgBW3sW0G08K++gmhE5BbBIpERGcU5nRsINE4QljI/PfVYW+/nTA
Td3XiItqgVnzri7p1hDIZee0F2q7uyYjE55g5EpasviP3aor6TqzHE99wrHwPv5+1dJ0+89VCrtN
xN2qabGIfFUxPwzIEuBcpTBMILz28J7VvJAj5mnviT4XDY+WSOlpM+q06Z42JjOafpJSzqfe83Rg
1QFaYKdhD9C4tIjzPjknsfm1bH/9AVu8lREFbhV+5u7wHjkKIx0JZiZ8dGN3rloEGuJuxJlJ65Xg
nFgRkIfycCZDVF5GxzUnqxTSZSYkt2yHtV4SyKu37Sm12aT7zHtVs6BkdsZDloc3beoiWSOnCVqt
aqmJ8rWo3GCOGgr+CU0N4BZQ+3J6m6pe9HfHjGbBzArw4Yl81cNkcelyR81wdXHWdN0nAkyiwjjB
p/UlGPVNjje7L9TZtKpbRrNbCBanac159BX1qJYonqrgVYXS7nT9VVflGZMW2mjsIhqS/2oxXcOT
sGEdrpeYXkjxodSbrrttcnA5Iqfzr7ZdQNWPHXONJFJP01+byiRfTFvjcBvfK5W9yJkJTEdFbBvH
6Y+4k3qe9vLUGVAYJ8RCbqedhlF3FzTVazMf3oeUB0DfPh0Q+bvacl0VVEF5eyYxoEQjrg39Ch0/
yxIZpGX9mTTtBXP6aTqhG/u/Sv//qeNyptXT+fHfj8uBZIQcZvWPo/Lffum3Ublj/2K4lq6z3/l1
5v3bnNzVfmFDYlp82bFcjYH4v/+V5dXXOFxM3+LrhmbRfVENTuHfJuW69Qs7VNvhV36du4v/n2m5
6Wh/KiY0YeuuqaqugZkDYeJPexYrpHrQ6oB4q6c6d93N4E3RXjXkh9tA1TVxZgTOWqTSiKANwIBc
Op1SdZZGHH63ZPE5lo2yhqxVggyCqOcThNuH7mmou5S6vHYRTgMKUtD7wmLYO6JmmQ9b8uL8XaFF
5lXFzaq9M060H2Vp7keFXi1O5/Hc1yOgrhQZE3p772S2A8gBokbTMmEtKkm8qqqpxzM23VKvQYQl
t55VFVkhKr5O7GUSq4usSihQo2d3IN0+dnySapMCsaZpsOarOI44gVDmhGAECtPc11FydQZ/3Kn6
xs4ysZQYXhtBAiGgixvTAqVFgzZkWXUSaTYbTN2FxDpuUg+RFd7mAKk9GiVfkpCQtFNGR62fmszx
iBQhltCDWmQOXbbygR3HblQ9q7ICdycxtUOmUVd6gZ+2NXXU6qR3jHa0oEVYHr9uGktsnLIcFrEK
rIAoHDcR/XJoEUHFODSA9Ef6Io0Qj5E3yig6pOxltnU0ub+6KsaVqfW7YtodhQMqZ230FjQBc+hy
pN7jAS5Ih2hxxJN1MmSjto6N4aPqh43q6v0iqRG8OUm+snJ5b0yG6IQUd2AS8lQlHXOrXpmxZ8Pq
1yno0yOY7bHCNg7nwXbExRD6mCGIsCmK+pL2UwyiJNImw07LMAemhwVCV+9zbzu69wh2mV4y2ZkM
zCk9FPoX1jrKUSSUzUjzjzjq1IzS5zBg65gE3Tz3C6KK2eaR/hP3tfGg9IQhICudbCmefrIEEqXM
dl48M+iJiVZmok0KQtjtcFHmCCzTMGq3utsTGGMVCdBjpT7EOeMG3ZqKZH3eyJB0vLYhiUdaya83
PDVzCJLHLkywDyD7rqscd1px74vsG07jeS49UglFSSKZQw3ce8U6LZ1w7YTYf/WACjATLTKYDrmb
XQO+MsmWqWFhyjgGfaxqZ9uqQBuOzb1D1p+mi2kQqy9rX9cABrLvaZT+UtqDf8SQulHimPgTPWfL
g4gQz+Y+LayafGZcLWBJfNRqc70UG1B90YflBIfM096MIIdr4yE8VWBV3pcV5OYSSgb2lWE+TgKA
BhfPrLVCb65KkEiWu83S8AGvdLSQLe6IrtHendQncARvtRqbGHNksla4tIHbadGruXSOR+IQ/J2k
ijRybdZ7SQcqkuzvcJoajQ2+FYMhbzxY5t7R4gY6bkCuLND/wY/xQUMJcTsq1nAxjuLdrOILyiKF
5EhCs8dKpcounOeoo6lS5l48Cwxn40QBQUTliLBPyyjc0JgORX5Se6KjMp3w9zwkHDhGsp9PevDB
tleglHDGLugcz7UwJTI9hBOT8r7Hyn1g4fAuhv6pyzMsQBWga6XmKVohieCin1tCJ8hQ69+Enl8F
dg1gKc0aBTroICNv7yxFTtjisj6iIj/qBImUyTaApWWYpCX1bMAmL2U6C5y3KvhGm0AuP6yUJO5e
fM/gXUDwvDNOTZPdJ7LoZ3Fd3gZnjBaJ0wGyHuN8GRpg8r0c9U9XZ4iE8cyZGaILNUs+S79/xL5S
4v2fpyWS8xKRtuNJgnlbicUCaW6rB2+JNIiCMuK3Kik3foHZXjRsZ7IgnKtx/t4kRH0CMQHyUskt
bBR/zqwFzXEJL2gMs1Xr2sANUnLccvTYUaABV/AeUz/57Dqd3zIQB4Xa1EDOq1M2jiulL0+Jewkc
9MiBOT67hgIYK/GA1Il1yfE21O3RKuqnMClfMhme6sSDuGYpPlYD7L3FWCNQdtqXFIbPtiCrwTHF
gMgeWE2HVH/hCKIcbHydMrNnRjCq86zbNsS1pj6Shar4nn0EvX9KgkRuxaAercbkRJb6Lkqdg7Dl
JkghXhkwgaLAFHMn6QDtFrBkbRVLmOXoz8JLXpLEC2e2P3wvQnVT9MO3ocDFVXb6zY8LYpLL8Fmq
2jEIWnOl3Qq1jxcI1cS8NoCPpyHKnjK0CTuz6ueQcGGv9Xr01BDvShX+jl6PjwxYP5nnl0DXZrrn
PZgaO0JFADcRn/kY5JOxy0HzE+X3bu3bKAzGrdYH9h3sRZFY0T63cWZyrrtLGRCZBDHpXnWPTgPe
3BKQsJQhW3RF9R1Qj5xlUVQtGu7rrmkXoWD60YXOaxiGh07DAqZ5SAlYW56Uqn4UPVdWL2o+DLPa
OWiiEFcoS+n697659UrcLQU9MGbiJoHyyoiiqUL0IRyP2DZ1B42F73F+FHFKPNLAgww/w9p8NVqk
8kFoPJWiEbOYqWnqdmJTp9g13VukGufBL41DG9hUF0O+HZTwkaXHqfnrtVUSzsF1A9LYLnPHp8HO
Qd7DR68H697tnVdT6a6WCpFVNz4crkBLkZAuigMGhyNsoAE4uq7Mi3io5orQNomF86fG2kcZkW/a
6NkO0UyX+MAWWWnHjLPFt9TriiMPj8wifUAVx4UDK/zeZkewAbsAQWFaw/t2eDI4MeYg8Bo//c6p
Om6UoOdabBAgw1s8pIJSprSRmfXZWpJBQbW0w8WNvr3LPno92bglEu427IAXWeqt9swzDk6i4Qrj
vZQPXqlb89GCMt2mJphTqii/NoNdOzWgR8veF+3o35kV7cf7YTRoa/gqYUQ6S1ekfbQpl9LC0u5I
CtW1YFGEmKSN1p4FZfom3OS+MXV6rNmbaMwXv77KDmZUqK0y8m7h15HO7Fy8eOpNPXUJVLl2yjS1
bGTtxHarzTKm/hjjFDVjhvSieh0HGM8lqorEOGulf8Bp812U1qYuh61osO4M6DHN4lkbkHFbHGJq
CRagVNYcjctCHYNVp+rdCj9hBurdecvazyYgdyyvBfiEviKgK8nfpbcd4nda36sghkan+faN1sqh
9s3vIEUJ4vPsj5Dct75TDs3YEbIX4XJITPdbRCdxrqu8Ypgmi6pgJGMqPl7t7DQkjT1TPPslzIpd
puOopUA4+IWJDzF2nRmvUj6zXXEfAPeuKf04YGeiexsJw8W6+mBX/htyqicrUrbOVFeqpb4ld1EH
HqhxWIc1xroA/Tj5JDwniDGgGZEkGDOtVjY5K3iuEJqkBMswvSlFTJJYC4cH9C8ChW6YawyLPVCd
kr0iBu5HbOYE4PrqU6NNDr6UpUWm6qUdqk3pWJu4j4hGkM9jSl4Xxam3dmBQE9olsN3iOhkt5hJh
467wuJE+5iKZKGOXd5WdAPEvFvUtQkiNjsHMC7TnpFKAlXVk87nGu4y7VWOIF9oIh8hX3uzAOZsa
+RaZRqB4P1mQRoAFOnHtBTjMOnfWY/woYqWHBWdetCorZn3EHrqrD6KOtFWT8PZjw6brQph5zEJn
hKRghXBzLECiZHtFtBdU5r5R7a84ZEK0OdNFRo2qbatYoOjKnsCFrw9Np3XpVE4mpenbyMfK377z
9XlYlsHcaYGDfv30183XNwSvPYmV01/7/ebrO79/aotg6WmoBn/6+g93//XDXw/sp5+J42inizZb
0YFptMXXz3GFhQ349SHrPgTl3++qNLW1o/cBxbq3NfP2MbfJ0f36w183GjNYYCI8w99vMI7++GkL
2nFbImf1vAGTh/OKQpn7+Pop448/+uvXjK1Knco22cFhaeDFa6ebMW1hyYZTlImnYl/4+uLXz3zd
mFWTA/av0lnNIInmF5HOf/j93z/tYmw/bQNOo0QckhCT+F8/qOUWczVeoS/UzBdAJiiZx2sZDrmv
r9mMiGZ9AlEslsw+apyVUp8oLcFk9wtSiYfx68NW8U9owedpuyr7YK8cauPI1Wo0D+wnougJxJ9F
4MGdhybhbkvMgvzWP+iP2C3u81lJPNqOygUz+VO6yrxZ8Tw+U5ESs56/owWDpDmjkt6GqGrxnqSP
zh5ycISvjl3QjNibDyR5RxLvRqKcZWE/JBfnpMvx7h03jiBCbtgDfk4ZDEEX7Eg86pftB+cvexUG
SoI8jhcIK+EuZ7Bkr8PXnoUHnVy6slYp9ke4EOmqeUd9FRMbMoDVnefdCxmK2H0CLi1z/a0+eKQt
zeqV/sxSAmNvmeDomoE7vxaXeAdhVyMdPQU1wTxzrjwyY2q5pB2SFQhP7QJOJsBmCDeS3jMGkdSf
nZJ750Q8HyrceNW0SxU+pM9mNrhPt/nZb5b5eUpdI2IGsNM+g/IHZ30jxI3MXAlNwRnILj9wq9l3
DoFaH1DCRwvnHX+mkxv2PdY2XKUrLGy1ssacxpYVYjAyd6TZrKMNyeVgHwUSW8q6Vv1/XJ3XcuPa
smy/CBHw5hWWViRFUWrpBSHX8N7j689A73PujrgRa6llSWBimqqsrEw741R31JcQJf2X+TkVH8Ln
FRmSPnTXnYan/TG/Fx9s0Pk1saVd5eT38t7cYgf+gR+iUm669EraMkGuTb/ep+X/MawLhjSYXIR4
A+LSiCTkxi449KKT0G+Syeip2COuCih/o78I6G2XO+q+f9RL7X2TmEYn69xP7vKnRGz5g4b1E5ad
2u0Net+FUu6JFqGZPiekLVTFJT204fJdGyomO9O9Is/Jtyk5bR9RnhMc9Rr+mPuRhiDErTAtNPd4
1gb6NTnre/2n/OJf2M2/7Rtcq6/kAcM7/BEgqr+pyH2ndniNPNoa4T9sA4BlbMe8ihGAPkhIdru/
4rV8Kxz9yqlYTba+FzwU0klG3eQjfP+2HubVvKKTskkJebO6D6ODhWKujOnhFRDJQHDURwUttwOa
BWkJi7zq0fxm8DodX8xcxf2oni7R8x8N5iDtrc7RwOHiYlRUdxtX2+lYidOYRVFKxoDahTXg0GUc
SM8LevEPesaefpXn52TcC85vj6nnF/Vio3LTS0LVmcK7MzxeUqqSrnRc7c0njoV3m+MgR5bPLVhL
sP9Kp5swfMzws2yE3+hWXhavP9Vo4NnrLntMyM0cE3acgJ6QmZGqzrk7H9HN2VePHjDpAw2O//su
gIYfHbCVgA6ylM9DxQrwGyV18QCyo8OKlfuD100vTdD8omjJXHb6HYIp5eTOTv3anchQZOtVDcBZ
wHqc9ZvJ9n1OT7PfuqMva3byNJzbC4pKClvIcjHPM77eyWuyQ2bFif1fdd/uYFNjngv0bHj/mSm/
mRNQZSBHtY3Fbd++s6Dd0X33AubD+Q0ToEu5lALvOHfBD+EsPKFqKdgUWEHttuXMw2SWHZFMjw7b
YHa/e4kfTw96dOnsLC91eQ6jvQHGcYiKo3jQvmnMnJ1sv96QsA13A6a6+m5u9slTfI1wOTWc6jzb
0QcgCR14b7TH2fSBfiQeXAPQoQN5TnUjYGLkqgA5nbG4UYC0jS+koDJPPK/7OD4CrPtIwBVPH1V9
lW/DX8qLjEor+AOWSzvcrnXUHSxGrbKc5rN7Sp5pMkasF/e09kP+yeiPlF6JdIGymtFLAvDJ1ZXo
6GAh13owrydcMy31c/zRUFrozxRp1Nm17A9k2PEm/puIl1Sxv+ic1WGKucKT1vjZI3TnN5y5zYTv
jBRWyv1q2CBREEkvMeCmw5oofqugFWggcZDg+y21/SqD2HtsYYmHNeuZyVIFjIoXHShALY/4z3AD
szcujM56xJYVhpvdfpmusdrkRnKJm5WPvg+vz0xHqVQd36uzxCPCF5NGEbfEJhBJSrs4sApR3aNb
aD2xRhJPLJ+VHd5qDxpLSpyDTj3qIM8peA2256jaIYqO0lyASwAkdXv6RfHSxuTdLu/KF4clR2Dj
QARzIzaHCQf4D+wWcKWIPMagCaJbwkHvz18LkSrqNLUL/MMG7WzPHqim+kQSzp53kq2JPwpmHEyU
c+yPO3WbezVtmsNrEYzwsZCLJsRL5WeAy/zlo+MU/Ixu+R3vxMszlyj+4jxrT9tNn9l65nCfxDvW
2z6lR3RP/Tpy8dzd4eL67/9o2q9ftC4eI8/vHrOIYryNwLiXPaFu5IS38opL9CPCJxGWw2QzEvCV
p8rBG2LWg/xbHAbb/F3Vi0awi+s9V4DCFLI0BOBYuyJujJJ25qRCgIPt9Ch+ORnYRt4GKGn4wKCO
SavthXnO8RYeGlv0ULraMa3SH/OvTnMTMlstZ5TPFOpYK03AAeVzknKDs13cpC+8MFRGRfqSf1Hl
YDvPrW8DuqbshOBzNP+md0TJV+2SHPYqB5GPBJSt4W+a2we9CdyitzGtgItH91uE+n1kh7d1n/xq
A95eXU0j+1ONpgoKLPGLRZ88c+ApeyHx/urfxAcL9Td2BXb1g3JsPlK3cdg82TOoqKFd/GUcJzxc
I9uPjsOnfqj3LIM/0Wf4IRyVfXOkau0CAJjO6HPE0tt0hZACKp9f5c/oSNswjHwkeAzv38bksjm5
s+FDUs5frzhiIDtpIyNNS+gTD6d74A/DEGJyuT1EnOu539R92aZpE4ygRnZNhReWMSRQe1M8tHva
9T8RAVvZ6yLGpgvMFDl7B4mGI3o8DkmDsHnMEw6t1Qe6AgQ8m7pAsVuKqzrmR3riXCFDjs7VwxOO
xLLiS8XOGO6GGdTTHXVFnFVp9xf3EY9WT/eaekxpXn7GA8n5DUzdEXZHVwzoecZzD4b6QrsLJgSW
jVXQ1lNFf7w9fLSX2E+ta70zvCD0QbPc0Ed4x2GWPytuQh3Sm27zJZwuUfOVI0T73QgvbR45849C
Nikr1llA1EQ8IKYjJB16BFdpqNHuKDz0MtfqSXeYy8XO/ER+HMkD1AZ2vfGZo+5DvFejwIbs5vqi
1rkn7tEb47gCppqNOxCnFp7okFZxVwiE8lt+gQHf6zaCMjIiQuamcgWVcmeNHypt4Syg6MC2I+1y
v7ykNJjvlC/2Ns4TAmkJ63m2Npb/wJMrbogLt5ZPuNI8ELNuZoCxPYEqC+/CzhPDTzgMv9hpP5BU
R++7ZuNwCUEJqOuRzeO5U13tGaIAeHypYSBPBOl9r8cxpByDCQjNnK6kBWPnZEDJ8kNhaXNceTpr
jAajm4zhm9Pe13pX++qv+ivUO2xlf2GYmoQR7/WFdW68ZV6/F6HgQATwZIxsuJ7VBl2xi2eJ9hTE
kHoPkLjFlUwKshYE2p6BoCMEZNkrnAoXQHYxVvxkQxG5o79BvCPj90AtAiSIlvRyL7NaqfDO6gVI
ZaXPEb/W5zB9imaHYsWH8SdUsUB5mkef4Rt/EMT9z3iw9yF1AsNW5ZoDzoS62jPa+UUg8ThikFDf
CV2AH8Vp36iI6jFwDuoXmeCx/IfsFcZO6rOeF3wQuJfGflGnnRadNHr2Hf28HERvHDwEnqvsCm/H
wbyKJ9Y30JWRnPwV1FOaeEXpfiSiI0ieSFgkeyE2DHaG+rOz/kG9ZHhqr8sDQyaaOsXqeWy8BgfB
zAVUER9dsoMNNnAFOkHaXtHPSndfhNdwfjcTp4q2zSXH5/SjF20iwreNnkAIjthv58iociDAZ/mG
5aN6ToCxBNFwIUBdj2g0MOe1C0CjcRg4BURCjNQtSOrO4TZ6TKXqkd+F7IWiDgQbLGL22lfHSTBd
c3/BggRGB0kYfXi1K+3GetcWNz0+zDj0hS+wgLAHIUMr3ZmiG0717GZyQw8LAMdXi1yMmKOC5+fK
dZAuhDOcj319YLObfs3fCcM3INnWTRffMoJG9TO8UPLqJcYCJBb8WkM51xFrOhnt4UKRNsI4x2Bv
c6bKVvApgN3X7ozi2ETwpdx5+EuegC+AeQcLgRMP1AiZghodlq+TBvjtlqkr1jhq+qHlLcIJ16AZ
JWsDMktw2abfzrpgcFJaAeWYrHC17zp+TvelsZN8HUmG9LRgD08QxjmiuVR6llvU+Hl8Ao4uLfLW
U4Z4OgK8KPQ/FxleCSQkAiYW4ugQI/JfmiM3TKzNA1i/iAYTG/mZLONcbrJrgf8TZsE0lyFfnh1j
9kH10zSureg34oEjW5JR+/+aPlSwra8ajVVymV9OJVlzfmVM8yqMUHbiVfN0il8nLKfYvSIe1QHk
e/llsxGhU6T+pPgc05SO8Q9Rk91CvCw8NL8v/Nja6XjDvbWSV8Q/IRIlvxxJtEFWe3obuWj2HJTM
lPoQgYVwFBEwsdet+Y1m5/GF44Hzye4vrBvzoFDC9i/QUohfG/Bwn7ijv8PKYUdv7OYp+sw++9NH
va/sj/pH2c1v3+ii6CgHO/1PrbKD2xJJKT1CbEzLmYfwZhDTMEVfgQU6u72Sy+6Sc3FLcZgEYweZ
Jb37FO4pTnB32tysT8UdL7Pupd+EXRDEOcaM00vt14KLHGPzMPft1/jGXlq6zS1h7klM4rmF70dq
RDWJKjJRKh/LS3HODtyQ3d+13QYeBO3kbwcvqPtXKvhsN2R62aG8lPVuep5/htYhpEng/kTiDnV5
DTBiY73RC/YxMytrHAV9Swb3oOkXbUNmZrcNKKgEX6EJo8IAOmXUc6/49E7n7SCZ76wt3onMPWge
bGPVbQhYcLQWXDA3MNmzTuWdxcuKzH1q5eAF7Okze5AtEz5Nu9hpKYLvpRM2ZMyy5ReNuh9aklC4
MDwjdItDk22JrNP8FR/SjeXOuxQkDdfeHbIf9DeK3+RW3IxjFRjQGm39/O96ovGSfoveerJoAyVx
JMiv611+CYdLmb6vxqGTfW4K/RBeDpeH9KkCQiAs3gqmw0MhoLLe0j/k5IYvjba2k38BmISvzAuL
b/oZhpsMv3DbIEsffw2eQzlfmVr9hUxVeiO81J3+HaswdF0V/yLueeJG0F7ASjLEC2Bu+2XjiUS0
DA4i4IkjfQMcJV1HLApYTUU/D0lcEEEw/U3PFeGND/29q31WTcT+h4wRHE1Xs15+DXxPPfkxTz5J
+6hgCOViXxJILuoH1Z40Q8w8Jbu0+iUp/mLj8sab95NvMaM5jpuNFpL23qaoFHnii+BXqLBwVGun
/hoZNm3TdIH48j5sY5toVlWu2P2J7zrYh341WV+/TKB9GHAPMt4FDlvWgMvifnSzz/bUynb9gv2G
8B1iJ6A4BcSF0UPM7zpSxFGdEOSlcaOTXvpvzTc+F6fpJT6Gb+1j4sAk6cQhDNlv045vDnII99Z4
QxcMT9zPmS5AGzjRLny3WlysXeDOOXnmcthDEYOd+ne8V9YJFVSpxocVZuAddmmju6zESn9JLNfA
q3c81eOf6ZPzjLf5KAKNWKh/f6v/Fj3FD/AmcjZV+Ft3FFWd7CO/v1SOAgn8RjQyfOgc15Ujy8fN
eriwy2oH4wKYsSeOBR3ofpfOjh3W7KS5K7S7X+UYWM/E5sfCI8OkLuoOYJjyO8I9yBiAzDxFUEz3
g0zf8xHxn3Q9QRWRfZIJjufyTixQfMhL8GJQDWOmNg4ICAAGSA/7tJ2APmN26Ta/KU7Nfu525yUL
+K4oHwXm0LwXKGh0dAOANXvpqcs6JndhPOrQm9QrJjn1G5hvjT0IGw9xqNkdi1ezv8ztM0/9LFIA
Ho7ZyK1erJZIIP+qOAgaMLg0gqTObxsncfkDQlfq8F9PYYl85hf/gchYUHC2f56U8Igxqj3VD8u4
zd1R3+JQPbliQ7OjT/AFOWsz/skLdxSOvAf6G4j0/y0vzPpvsBFLDeZdN+5Nw2tDlw3tRI6/4SPo
4u9CLH/ZWBEtrnbdsxEeUbNVyK4QtX8HpyOExwv4jYiXbAnAsj4IoYNyHOUeu3mEPfC507/1b/yz
IW477c16bspnXJmPKMrr74OwI/F6Yt73BCuIjThkb28j289ae4Rh7BoXMg2z/BQnTLJmxyy5AXfO
z+yovA3wNVkbizlmVyf8xQ9+l/qbZxrqzNMrL/ZFcomQDxSe4RKRrwPoykcNo2GyTXt+E544hiqX
TRVio07hhyCq9uRoV4DaBHL2hK1pO/rzbhuQD66ogyscUghD33jLojkRYYdhFYS28b8dsDiz3d7J
1es7/rSunj7NX4zW+EasxbaGJhY2cNvsY9MjLg3fh0f8TepCXAyWywaZ+GxLCG+kRxKL4y8mc+F7
otLK5qDdklAToidj/WJ3m/8UUjDyOzpeSUeE67pzjfrsHVCDpfVE1J7vu+iMn8ow7ejijt8klGO/
JIrY9FIBzYSSnwV7Unt7TuCKBKLqjm8i2llkYcfMsOz0BcXaJPOE5NKZnvDEICeNs5GNVaiY3nCe
Hqq3HPCcIK72WWTKV3+HS3YC8GhAawhAzXeie0xD+RT0n1SIkEICsyJG0HkGrxG5IqwOj2BEogUm
vQywpmw8sf9CHieiynQHyB1N1cnDn6YJCEtgRmAvNoIq/U7aG6xQmFbRId3/Ee5gomwZQRYfgJS4
LB6QGozTbwSc83fz5mwQB6t8GlEIq6YU0zSugQnBeB1IksL3ZTorb+Ul8zjb3hk2MX1D14a5hpTO
Z5ThxeAK4tdsm+8Jtrx7tobNVOgxf/FKbCv4ZIFLccJPwyWHPfWik9Q6JsYXCDB8qfJRZoP7iO9o
P83bDMxew5QkwQvPaXYxtIAXyzusUp9kRobc4q7sxnvxSiVZW06NM73ii/7B79fRCV+S/gvPCeuO
SxOLmCq7B8/uzAQHaTI5fKoaRNFjQNi7CkKszCNR39IRuBubyoqNwSUtfmL2qrVv9CVRaqMYSv6a
vfC7ADsNwQUG6Rq+gwFPY9QoLnkzkBBpdQMX64pvBJ/wdxDMCdB36BySSUwMU0ujBnbK+whwVHuj
OmMia/xeCX972DF4ToIwJQew9ln/KC1fj3a1uidy7pRjob0JbP1csxC6ZRss0S5vg1lctsmTbJkH
WzapNeQXKBLMypLar8dzUB2xv6wjaZsXC/gSuRzt+Z3ABHMJ5Z/SGlfPtfLKfKJIzGfwdJ5uA0Da
bGPD/fbKgzdkJ2M8araU+YWfFnSraW4pQ4T3+JyUq3qIs6NKL7REOiqeL5lTsbzjn3r+YVCH6Z0/
5322dAXLAxvDKeIs5ciwckfcF1LlysgTcQVlxyVJ1OspgfHjFXrNVs8xxitnISPOeKmIeFt+irYr
LGfyK5uLMfBaGgB7yItrniIQ5Qezk9fElotzD9HOSvzDXeeAjU32CuzPF1w+yHq/hSMaP5LBrdkp
OflIqSVcEKlmai4pSrXNEp4Z90o2iKA9kSMPlXOeUUUpXwDQQDuNFU/FG2oLTqro7GFDIXvMLdSq
rdDl6rlGHhG7AlOJ9hSuTOjuCFsGzYdVONzRd+zDTxirnSj8VYHtzyaGlGBoow9OAlQ5mN42aU1P
l/4wV/gSyFXWttf+zzvzDmjLcwkqaTVMN5s7Y06SntQKfq4eezUXyr0uMIIQf8qCud4z/Lw9B395
X9YDw8rfUxnfHmjk8EfcO+7QPEZuh0mveFwVi4if8Cs8jimYY0rD221ztzIWeJsWtcvQMQRcI24A
3P+KClTkcOf8EdfLJNgeEoZBg1vCbEPH3UbLmKQx3so34tKdwgPJBgakbEbcJtPBHNzlPH3wxuOd
KoFAxuTzvtwO/63dnRfUgXm0Jx4PuHBG1qyqd0O7sCo0dc+SL5Rjr+0HqgIa3rcUgUUX/hsPkRfb
FkbisFAbjZYhinUvxlEl/zF9HiwLhPfgF3ns3CG3uVnduLRJNbdI3mFd0azeWtzQDeaXxBUaKNGv
i72kzk1bu6J21tCfqeparvSi50fAEyEDTLgz53nzENazAJXTW4xr2iPP5GLHw/1MTCXiwZ2xnngM
/C6qydtchJgC/IwhB8kp1FcQd8Id5iq0zsf0q7VYHdmMMlfB7/EYJFQzNGTOXSLu1jjHMCaVB38Q
i6fJOlGvY37wKGc0CIugkQLeiZp7nBNwH1J0vWSKgNZx2lafQdrHVXHZ64nCBssiq51+ODLJ+uvw
TIE0ap1tLSJN/oI8MKhHTY9WQ9gCSyegxIZjs+VHpavQZFEGXB3rWIs9Isd58JFgFC2nLuhcK/fP
q+WynVjDbezfU2hiHUrNqGGrZyhtouyjAtXJZ3xH49VH2rkS95TGLcWDMZZJXqT5ovbGM+Yyx/CF
tWd0d77kdjcGV+3A4SAuD6UdOgCt4Eoj85Yy1zaw6F5D0ZE9kicYjmu9/zf8duGB4ODezJw0m4c6
7/8zwhC2hX4Hp5LxwXqdXDhrnQmLpdd5D9eNO1sEXAW2tcj4aHh+FPiIUHVy2qv6CobHaOCrUGU7
SXaZhXAK6AOXBY8BK7tdXPg8OgZqc9JF5HL1cwifDCw7EF+3mrclUkgncd0pNHH8ow6MKb53LOX/
LMgOjz3bB5P74f54rkzLkLqduuGTU360vppbyD2RODEZkwMDS5rHJXH/GyHIgFzkxLoXAubbUbXl
pvAjUbRpi8dKsx7EBybBCJTpYL9j4sCMrF4YqKCcZGU2lQu59GYL8W0gNXsYF1T6Gidg93TwKS5k
uEDPif6HxWgd429YqsXzNl/x1iRJNfcYnKflx2axyZGXkWbYKllbNb1kFrosJ3HG4lN4E+F4/lt2
purrqNfQf8oIKIi9U1LhzCS0UDqocG7NHCsxXQ0QxS8kbxtwHScEp7Yc7TUmd2Avh95FhRH2lLuw
KOjCV25Q+psXcDaYHJZ5lIQSahQI0c3Iw4BlsK0f1WmQeJVdxNPyK3rg1UArr8ujbppji8Pe6FoU
zuGwPIWvjKgon2F2IbnH02YFVOwhsm11O12j/2HXml/bvFZuPEuAVpGCKGXPBolTgHpIL0Lus7KG
zodwCZLLDlQCk0LnKqxt3BY6etmHZdli9yfFx0ASfj+OFJaD31mBhJIaFL2Lhh7bc6UihrbdBfaL
JNACgToLtPVSkpIP0t0m3VvxE+JeMEEjkcXj9WlAKwUrDUamme6r6VP4hrHCNqb+InFl4Xv6XFRe
x5gS3lh/8IOuOxcO4jaTsJkTHZpLNYKUM67tHcODzlb0RGUvao5jfFxKVxv/IEu2Vb2AEmIvTogR
nLw9sFfJQE79dtCwFjNE5T6BESzKNEHd7JiYPAqmLIx/IKkyCZYnViBaQkx6vs0SKaMHhxGOXsx2
iniTeeRHbO1bzBHvu5vwxdcmmn1YucQvOrdQ453jcJKXIqf9Qciec2pmy3YX/GZVO9uXulsP7K60
zh3xHOYJzBbyDs627gW4n+8gIry90bmsPF6ZihPnds5x6lQys5Gi/7JtINuZnYOk7dlJICivCS17
PtNm0G4sS8jpYfdKZyHPvR4PMi+FxHyCx843E54aSKjcWLp9wmbnMqGw4Zy5IcgOrArMzdbG1XHJ
7umRhN438sDgwAzoc+yiaScsvgh0Hrk18rsUYnAjGY9YGAPkMNxCeQuJuNhY/m1GLNb6mr8zZ1hS
XBk70YprKFfwbztnM2Ln4BFF6Gfnex4aO08BaUV3OB/5NbbL7hNCCBsU552goc5IHj6RNxMvY5MD
Z61wKunCNkYDKxJN+MCzdeOuTtjAm/GunH2AZXzJGBKcsVqQopOzKxUczQK234oMPFb+qohozIEz
frZQCtlactIZO0T1FYEx6plbvMdLEYJkAVtIvtInv1kDpBno8MjsjyY805DO2oGn5crnM5wASjJE
Yty98c0mfwUbJVknX92Ob5gnwJ8wi3C93GgGfQfrbw/TAjCZw7kFYcLieG2dXpBM35yx83M6VcVl
WGTz0KwEVKhBjV1p+pnB3L4W2pJq0ajpKS/PBts0a0eDfyPDEk6JkPTpaTVzpILL3jhoOJxECp3i
RQaTc5nEJKh19ZbUs3LAxkg5WA1mDGIKiapUiz0Nax9pTxtF0S/yIcNGG0OJbC9OMYVugaaWRG9L
T2gzzMdRTDlEQxihsyrLrKRJ2XQY2MRnC+Cs1aXpgPv7pU50wZdWnkg3qY9Jn3InCjuDxop5M1FT
FeT7XxrVJJHa7AbMNcRJctV+2iL6nEIOmVrhdI7XIhiQNCSuiSITBX5I0/bUW1j0GNJ9NpUKJyT+
8t+fh7q+oDRgXv59q82UgiBHvP/7WVFky24GuSm3tqBSnvtD0WFXNjUJQzaMp0SGRJn9vw9ytEKS
/Pd1HxuQQeUaM5mGhduqdXOIsvj/PihdoGkVRwkqbIQb4vN/fyHV029z0QdPKUuKQNuHdlxQ9fjv
1/8+GzumX1EW+2VzYkiQd8vp1+PTXKz4FDfcFO+W9Sg0MDuFrF3cGTEyup8M1kgC39/tQ/V/r9YU
YIS2m2wJNDs+/XcL//nD7a9hdvKT/36zzsL92JKD9Xi7Oq0BE/LfO//7gA1xdcj+Xc6/T/99U6ub
N0ukkjijW2dHhYghl8pJh8X5/36Yti//v+/9++m/78lDvFNSPQkUA5NxA2/QcowaqC6o8ExYnBlx
JLADNK+tKHcY1sWG21PfkKNucsVR0xx5E/izTkNq6p6WG1XQYZw4gcyskMU0c4O3U5CBcv6LFVBL
5hd+YTCRExE0hyq0em9qNAojK5y2FAgtNUYIBGOJ/o8AUUZRV1K/rZEu7sA8azMlJO/obEK3a8HU
Ch/ZYXN3ma51z4E8ikh5lXkNp3khJcqf2nnrJqTxHIdWE+/32fwqunurAQhqrVS+iJRCcEbH/LOY
fEy+0kCTawohgCRqq98Wmc5+cakCRYX42kyh3c+EJwucw0Br8Yigg1onJQCfqxZfiTGvTVSOtGoc
njt4lTWolZnl4bkuhj1+6mIiISaZt40bzgNVQyQBY3zWd10+gUPVqmfR3OcVMyMdLWgT0JXfYrPj
tsYpi6SWjLz5mVGE4P0Ig3TQtqimmJ4KGdV6DiF6Dw2HqkLsSilZoUBVZs3R+MR6hkFFSXUawUdR
dfbrCUZIIZFh4Fv9Won9Hj59omNyXqXkz5VhJIhNwUGqQJlNAEJ9whkuTIePsWLQ2gZx5UR/VSxy
h3Im2hRpW6dZ0R0LOtrmD/oDsbAwRhj/ih0rMaK82CXEQxzhIFqpQV7hTwACpEmZhhoOWi11TvAY
lxRgBsAqPaQehfKkLybrBKctjWhpGkqUPmVEXMi6aIXYm0CIUL3ooDVgHlm4T2Bm146CEYjx9F4N
XLEgZJACBfM09AgqiJxdqDceyjlaCewhe9Zx9m70RKOi9mWllnaKBg64QqPRtE6iN0knM4THPOwF
BByGeJzdRixLOsNHGiXEFjqbVrm5tIX3UhV60VRu7eJ/p2oa8SIYlTNqNbd1GmBIUeilBWU9btI9
jaxAJRiFoB6SigVkuo0Z5HIU3aby0im69ZZsEKKGoqFiHosZ2+ykQsOy1jBeq6ujJrRnw9CmXdb0
H3qkSf40NXBVWLyIVxu3QUo495IFs/jITLZJRJ6TGCNojvFTIkhgr0jQeamq/qB1DdqIAVavE48I
Y1k6ZmJAZkA1En8i8RgjYrfH38hN1wV/WQRYmF3De5YIVIHWPvNTifN3UX+MyJh2U0tjH20fT8qY
yQcF/82oyon+l/BTU3TaObLp3I1RFCwvRWP4oypZp7ZuTvTT9Ef6VjCUk/4qS0cDTQ1wxhFArQFC
Uq8hWCGlgZCOqHPSeVRIzUFcn3ud5tkOD7JDCTmCNr+9ORqw2OSFJKlOcwcvl+5Ah9SAmaD2gwNu
ERSVHoQSai5K2z2mtvyY9JyWtkEKViV/2mY6nbqW6GlCLp+MePkyszpx5SRGl5OWt4kWlUbqgpn4
W7V2giLtpgTbK1Gn1aa04Hq065QcU84RpFETBHtp9p7IijfSIjQQdBZw9taMvTAQb2kyIucyihlF
PXKwGOHiZkPcODQN7yU0LvYTctw3NY53aa0dmSLFVx4i1lxCXu+r+YHydWAMtLnpE5W1qQM2jNt3
tZtRyeqF45pA08AckAawecX6wOwei5jPe0VUTg2PBsgR9ncUW84yKL/aRH5Dx9UEJkBUJEnL00x9
d4pSEqFEWy+aqry1loQq+bom+xYjaqBFgCiM6MkJacLSUTf0hXac95WkwxuMqSLjk4IHtVsptOmI
jX5HIJVu9UhF/iPEhnaRy/KwEsjoeXUaklq5DU36EkpW47MZZ3s5fehRJT5tqrJWtCpHmXqWniXy
S7+MFHWgYnUtNheT8YFY6w8GPMmumJK/S1zYUNTjR+VGtJzuK/NDSNbxZNXVOWyWPEhpOqZ7QPzE
LIxsPqSeZdbtSaxr7Mqk+LXUUSMVqWQsuXSWhJVtEwkKX8gMhE6L+pVZ6tSNUOO+15Oej/hbCZaG
zm0nUAWMtLsqtF6+IudIS+lvOoentJMV6LRF7qw1YWc1Jbj/ke3mGWWXRqUMZGaSfhzCTUFY7vYR
HToUHjaIhN7hqE2Tc5I1vmoUfzvENwIa+0Oa1GkCnaZ9pyQZFjHyW18gUx6rGtoWY40FtjHuG23h
qFVl3dcm0iOjVf1CzF+lUYGj0S03wYgoiinj6hVm4VpVVdL4aPUnecbwrmFrGdRR9idRHk5yXVxx
WXufq/7SFh0YQTYrGKuNJ3x4I4SKYgS5cF7HorG7pIbD4FWBIBeJXfSR4Rq6VgJ1LlBcBIXOaBkp
+HnMSS2E9tBrNCR1OqBC08v5C+0/l2mZT5hePaG2b3nGWtAFQUDf1NgvaTRL2hImI3EqlD9lii5g
qnnE7+pnKNL7zGR/LlUJqNww9wkR+q6IoHXo8XDC3foZaQ43KluLkomJ6kyN5neX7uqxe1ibCemI
B6Yt6SRba2R+JyvRZmUOUGV0cKoW+XpdBNLMSkPb95O3WKjwkhxKI1STPoZpWvVgcwjsXjBmGALV
qGCZp+OZrsc5K//SuG8jSax91uufph1NJ0owiy9H7l+n42VdreS8xBdTK+A2DO94uUFmXcgG5OOy
pse+aecTsl8ivOGfSNMJzKO2f42F50mDj55ZXYMr4PiTYGF6t6gsIQEzICdgmucoGr+jzggDYa9o
9a6pKd3K/QwMsFb7piCkz6TiGLeFetOyDl3GMUDebwRKAQRvzfVPEkLEaOgSrpeFZfxhdKi9R2vv
adJIuVkKOYLW7Emaz4uSxKehpoRqpoo/SRYFQoMkhzQcj0AS3s1OFb83nHVi471NrP0kD+8cOM86
lrd2tSlK1IjI9LOHm5d2qq38OEvrJhO0YUxidZ+tpNqn8OCWfOYmZRp8NQB63CsoD3YK/c86HqbN
SUvk9YJ9aHNGmABYH9NtC4TAjDfh9Lm+KBL2UJlF6XWmESeLMTeZ0jVkb8q+zCpMT204wA5Ks0DX
NSDXWUPhYRKr3WS4seySI2lHacYowVikN/wuL+sw6egmta+0rXNOmrA3UxrSZZktZ14A95bSumY6
jxKhCFhNsoJhTUydU5xqV5duIGZ9XuCn0jcFMgHluVS7FAS8B6vTa83Low6dr7F57aAt+jX1ddQd
nnW9Bb5Qax5ZTkA3ilTpG6kEGm7VkuY9DLXTgXRYo+GOjq49tpTyXrUsPGoxOhywodmCb5Azo0Pi
ZqjqoKMNGzowXxZm3ntoEX0s+NW4sdoeJ5qMAS2lj1ZtLsXmDDmsa+9si0fPFsweUYKVNB2xIR0d
IEko0IedFx9rPo1+bMIIgZ0pH/CfrMBBwlT9qIh9PaUQf4sW58RZnDCPxJzymOCabLFIUUJkG1OY
4CHl2nwapH04FqajVAX9bmyT5USnhYIqphd2L4qYm+dmBNmt5GpXJVsbAoTP/+HuvJYbR7It+kWY
QMJmvkr0RhLlSlUvCJWD9z6//i6w+k51a/r2vN+oCAYpkSwKBNKcs/fahXDFcQr0nWkOYmcBh9ix
n7ZHvawKkK6nobmZHI2cEUEYG+qDSJv00scq2UY9zXWYfs2uLIFca2+2T2aQEjM3eFTN4uBWudPe
G7EfSb9n0wcNAZjwEDFfpdSkiAp0hLZZnmwl+SJYv+fwVbrkhuqUMOukFG/hW+ZjwU9Y1K88X6en
lmRYTHAFc55lBtAD08UvQPskcLMX06Qu4jlCPFQSM6zD0ubGCXO9nlqJU96GBeH44QYZYLKtAg3t
tith3Isf9ezHB6XLmMpJ+6X3qr02AIHlXTZudCkOQYNyWxHxcmgooxUhf6wpw/vO5sttAW/VpmZj
6JrUq6WJjGxGm2Ekprspi/bNMAh6s61BsWZJmn0zI0dnF0HJKUb13+nuoPG/tN0dcKrwLM3k3nJG
45ntrs3c+U03bX3rtMfBi6nYSHqNvfFYFj4ZXmwU/J6uJoTgbZJ1dNEJg2EztCpS+9uYRh665tgE
2J8XtB0IIc+7tyGYXik7uGyfJKOc2+5Kv6kxUKjqFPT2SEMi26ds7g9+1TC21NGhpdNvNGawTet0
wBPJ14mleWvoHOT/6C67UHM4zK2NcDKkZwhbfVVkKEOFjftEjPnezzv7wRmH/UB5ZAiD+BzNBtJ2
Vdd3nJ8Mp4mtCd81GTtlx3LbM75bOAuOUsRvU8y0akZcjZwtXNAsYRcKY7FpRLkBHLxpBcPo7IXe
TRU6kic0n0t7tIlVaL6YIxEVbhxziVYVnRz9JmLzJUpoFeqBtrxUhNxaGa3+YJ41Der6SxQTLW1P
IU1KtOZthfwf1irEz2hg25Wnd1NsPxn+OGxNNfv0PfSN/DqGyK/nqEKqYRA53dlNtm6iS6bnV61n
LGSKAnBf5ndF277oqNgZWRg+Ze6ndhi+TYlCRBuxlawocxC+GVc3FrVbqzUP7ZTjDkFBQsg9egV5
GGR6jpqTLcwvjQbJkNvq6EMbIFnCk2hvh8eWNB3Qr+MPe8RGIl1cIUOsXABwafrkxtmbN75WZel+
185TEaeXfGoIXy00baBkWprOdIJaRbk1dc4TE9KaatTPoVbDrlP08uDWDMz0Wm0hKBHABVtv4be8
G/DjWCKM6wHo24owAH8t0k8MWMOmTwKUkgXjezXE3+Iy+175YU1Vt35oRNCfCrSUA7Oqr+V31Zpi
DSKbfmSnX997STKD2RtrlXOQ4FaU29oO0AGsSXy3HkQz7Pw0Z09DHErBCH7bi+k0DKFNpo7Ngj8C
Dk2Gmhp8WheV3k3QNW6necZ20AOOiL19DhRzZS/GxLGhiDF30NmbviZYTbOYsqp7PL60LqCqop11
3gqlfti5UW6Svv0KPRgBUhxU21l793YmqEgn/qY1WBX57O0qiZXGMXAD9kWNRR/B+ORAAlH4tvjW
uXycaNWST3HrpS6lgiGyGLCxChjpHNwNqvoe06bsuvynGxB52BPlASPy1mCkCZT5buTIiURIzuGc
0UeOacYZIF9V23wtBC6oQG7mti73jVMyvDps5YIh+tS37ds0aH2fuQ8qx2lM5nq2hflRoF0EqmQY
rJhbaumK9zCy9tKlTbSJxrb/hWb+/8pnA1LugN/9v/lsn94JIC/Criz+TGj742V/ENqEAKom4NR4
LtkAruvAQPsD0gbM+V++7dkk9JJL9m8+m/qXaVqO9AXhCWReLKD0P/hsjvsv13EBwtrC8h1H8Ok+
pJf9U5rZNYXhd1iBI10i1MB3AocTwOMAy/2VzqZZdzB09x5jh0tjp0npIXXhEqXNtqhnDkG4eEvE
Q0gfT7D2GwnqNk0UWkzAB071eqMaJjkCxM4ECf3805H8mwwJ66/suOunA36ryFBQDsRr9wMBN3Qn
J/Ojzrl4tAdqXTrnTIF77CTdmTgTl9IJHl1s+ghRyWafS+KYIGeTYBUS0+fnJCFSNVw8RQ1sUzc5
BbpXaDmg6BKyGd33QbzJmdCIecePUgZf/8vH/yuu+4+Pb0PBhaZHCsPHIMEm7FKGF+FctJqqzw1J
Hne1phic+sxLlV4cFSJSqLRumIQ/z6HZPXTCOuaeH53syIlPFrTUupPFnV9mt9LAAyQ78aIWOmVp
0MfNg3wTW3WzH4b2kcmzPRJ5gYuZ5aldoUbNjezyX/6m5ZD/9YTxLTJlTBDBinPw499k2XFYKEJK
L5zoxbZpicAdGhZYJqYpYuYRzkTCPaWcH5sqlZIoq9o4uAKX6OQE1DuQKchpro8+BTeV1OLOkc/W
gri3ktR59DKG43BZfyvWuf/80a/pAv/x0bl2HK4orir7w9lUVEXQh5WyLoLmiekZyeMstmNONznL
Wbj6IW3eQte0l2bg3302fUGo18lx4wLz2SWxUGvwiiTDhnra2Ezs9PLGeEvwzm3Nn4Blmfb5QP4T
FXp1A2CO3SvV7K4cqSE6iq6637LEjVN1CEo/23BuQO0CGcXwz+7HFu1EVc9S6zqmXpaOUbSh6YZT
eETb69v3LjWg28wpwx0FtejChpDRHrlZbyjyy0G0xZGnztcbar7+wJ7YZat/26TmeaYPsHdjA5xC
jsA6wAs6UrL/ouCF4jmKPw1G2Z8Tg0xhhgoymExK3jIRycYxAfBe743kLKUJSzXTNtpH27JK4KQB
ZS61lTV9/HEkcslLnz3tIEybULwYAuvQnLDUmFqTXY5RfZ+9Se3zuH2zipAi7CSdS4Re3YWjvvvn
79v6u1PVswHRehawKtv5kAIgRwl6zI+si0HRZvDpk2SyQXaxdNL6zEFPbRFI4Mh9Obcv0BDtdZqz
sCtDxI/aCsQ5YvvX05Jn+6NPWS8uo7EK0waRi5rRaDXqrNxCffovH3v5WB9PUw+8u+fLheepPsS2
eIbpJxPNmYtmn83AHT2GKesMVjwryyPXuSZbkS8+JB7ZlwVZay1N0fSpVeSiIHv3zJjUu7KBGu7Y
+zZXFD+jfG3XBWvKqI+3//xxxd8cZVtIVuweiZym/DhGD0oV7BEmcckDWT9Q8rqVM+b6MTtFfUnK
tyzqFYXRgyyck9BFehJh8hKnsvsv6SL2XxMYltHWtwHM+PBM+TTkMPx1Kgtmv2Nq4lvqi+GpToVz
aj6R5+GdypgOjLl4u4fPKSD5pyVKD/CtAmlmWffXQ8lebAO0koZZ0Tkr8qpuQ1ZcibWvarCVTSvA
yiUGXBVWYVFR7IYp9/dQzR6HJVGpQAA8Uq/dhIFApuzX5skwihlNQ/aWpMi5//mYW39zithEkLKk
oFdi/8dIZjlGqWozMC/tFH9z+jFZwjQsmIG2v6ICCJAx/emV8mKw66VwNGVfiPw6i3nwWLjaelMl
Xb8F7sfq1kfz3OUm2xwQ+loVxqo2ivDmnz+w958TOUk/xKVe//mu9SG4QlSJGRv2YF2alvYwpdBh
yyC91X7/rZo7nyoflJE6Y81NWhS8dpb8x7xJCOmzLYxPLl4jjTCqnL6xG5YnEeGbdGX5xTERyTEB
A3GSdrqPrOR+1GS6WN5g76XzyetCuTMjm8ZzGaGd4H/Y9a0Nq9tz4Mu10aYxbfYhWIJPfT7nlL65
uMPy6FvTY2paAArSQa1l0oidMdE0TYdNoUHQ1HLYMyvI+2RiJ28W1kNBz+enkfS09CtxobNxsJMe
F3IinoQK7Zd8WuKwLYRNbM5ouQNzDzzbOORRwwaYP8pqkAf/83F3lrHiw1jiW1wSBCsDimVA+es1
kWRh0MtZiYtShCOx1xoeZ6qcR+03DSpqb3o01ADVg/UF3krd30TgWL1yVuvByJtdbjrBpm9JhsPz
7hR0VnobmROl2NvEDIc97fBVKMv5WIUvPQbnwJbIcuueAp7d41/oWBsWs/MUFh5K3SS5J8HOe5YS
9kVhHbXd08YpKxPVfzCerRQC2JjuKllCPK01kXIdRfqoJzaOeZBypE8wjpuqvVXCD/vnIyX+Gk10
HT1823EkkWEcL3DFfz1SxmT1gxc44jJVxSenptwj++gtRfJwbGuB79kDCheMTY0cMc+PdBNuoj4f
b1Jnqo5zABXMrmaiA6Ce/PMn8z6uIj3TZUxj42AK15Ti4yejZ2AlZgpaaqSadSRSrX1QLvBZBf2j
prHb+AbpPYh1jCpuVsLLCpzsGk6lh0X1evpWdoq6bqbo2FmGjXTJYVfdD+ZpDtRZWyWyxsDDi2qR
OU9qabxJKXCtOnTJaEt3Ye+Yj6P9afSYF41RkxuAeIe9bvduFBlk+uCmMDSAmcyt1yUYVMLV2BvX
WmG3rLIbB1Ga2y4nv000gTlUuOJiIpICVNZdrKKN8ImbKZzUvY2oSG2ofk6rcdmfL903gpATNA6n
GP835a4Vaw/6GqX1muakKQ/Spk9RVUhrwhHBlUJG14YWzpbS0Ws7LhEIFtTQ/vkrsSiWf7iw2C6Z
XFA2o5pFGo/8MKBp8Ht+Hc/hhXZueZcb+Bocgz4cPFT/tjROrlt/j4OJdBI9y32XUGq0i+i500az
H5F/3Eb+Vzk1uIDmHqmW5eNUQcnDslGYe99vZETDlJaiGyKdSryvWRuyt0mGgD7LaN5BH9sQN5E+
mOJz19XiMQ2ml27wzDO030Sl9+ZgoJrLOnMbJc23uAfVRTUZiZjrRo/jYHlPeWcQ8RziTE2sgVjF
9TTE04Y8SzZHtErOxcyfRHeatSp6rl6FCJVpKh37ZLH3ZmTEZtlKR6ySBg8pIyXaRDbVoYpkCrUU
9bPZVCbSAQeXJLl/J3oC0+nXPau/TLlz8IPJXtP1CU4iJowtndJ7F2E7AR41KnKEi35WQDvGSdK6
JqVvOYldmFqPSo/BBQSrRxHJGwMsLsknMSLlTdAHTQ0sA50GEGs0VZ8c7dw2opQO7zIm/oIUoTqh
O+Anrb/lbYE1tOhduzFgM9ajr0/dCStwiUZ3YtF7V2dvcyMEpbKuRU1nhpSprMMA7o8uqoD406Io
ZT3QBCNcTAmtC2lAcjfLEsZyoDyKivk33aP2KpqIv9MFn+DQfXP5NGgK6Vnd0yKiTARzj2xNtCIU
hnAsmR0IHCERYgw/CNnJjubY3uVDZm49oLroGYgY0EZ/cUbOHr7ebIsk6LtIkCQ01FnPeqyRPprD
XTIo+2HoErJg9XshCwgfaYawp5hvmDPEfpDeg9MEbw0w44e4xFRd5uglBCdE4hgbo2rLXZ16tIzK
9ruT0S2ZfBicNOzM56Yr92VLdjZfW3xrSASCaobt5dqoEluseQZs1oQskxszBYYNrPOh4lLZTZXq
zhVcpDLYqiI6ybL/IUUpqSW0yTkTlFUtjyyDKGjbO7C77V1GkxLkX7OXQuZHgqXWlDOw8qLHuVW1
mm90SxoK/etzT7nwxnQkNpsWjXxFtXQo+LO8uINhlVF0zGVUbeI4KjalW1a0V3LA2XPvrYaAXVio
974p0rsx+1lmXGBT5qudMGviZ7tzwJKrDNulr0fWb+/SuI4tmPs0c2AQKnI7MQx5x84bEI42Cgd8
2gBV0WF770CRv9HE6uCaBMrQZBUGMJeea0TxbpLm9OrwqpNhmgWlAUN+mlALBYPeVS3q0VQ75kPW
debDrNF6AXiBgYzbioPUJgRc9rlt3eSqorEMM/muGgK4fI57yiPvnSiueA3ufhd3k3cviFpFfIRH
MXANF6exrm49H7uh1ahvc4RAfbCB90ljOyRtACyso4vjc+avpwkti61Dxtqo++ETqXynlhu/MqEN
SYpC7O38YxDRDhqm7Puch+GD7sYO6VDwUEqAgLV2nmmPnJsmCM8xGE0YsBRzRdS85nVqPXmhhflx
1nexuUV0A/fZpgtqcNp+jbX+joLK35KcAYKRbJCTrsQNizF6p6KZjpX7ElXshVIS728Xpr+jtP9w
XcuECf7IyYjvAr+5IwIn2oVVHmzDFBEdpQzWd/ClUQEk3jqConoYfR/3Y+A/9OX0pUaWmdVT9OSk
zjoAoLwebP3mRsgr0e+oG9FjFa0Hv3weAe8l8JDTWtwzTkWrvkp2rQUlz49aeDqQsWwvR8PvEZQm
hqnZRYPxI+qEve+b4MGmDXzTqt55EcJ6MQjFWU8yKG/m2F0womzpDn+6y+6dx9uJkIADu9n6MNDb
PbAtqn49tFqydpd9bg1OUsECS/XGWYS7biE1pICJsfrXY5OeURC38lZVSHxra/rjJgKQaPmtv5kM
Dmtfu2BN/33TqIMZVy4RBg7nx8Qou/al9T0wyQp2yJkH9IS5OHV9FLvLjU/BmqwqRPCeNexqQdeN
6e4QjcOwtax8D7J1Xufz8P7rx1F8ijwr3VZd0R+a5Sa3g+7Qx6CYyOBLVllNPHHuBBjtWMnGEwqV
m9noWyjN3ETCbg+GyU2XRd88IL0bL0PoGqh2XiM3mjfI1F5CJ3xpvL7ZyiFlOVXkGWHldnHIZoz4
dhQp/HoiPvrFYuhtBjo1en6yIgbq3ELAYoyHop/c/XBVybpASePl5sNDPSYFjqoa/r7CSzQ6Feic
tnglqahgcXCVGXOD+qdCcPy/D5vZcHYDJG5CJzEvLDfMxdXh+vB6L0QVld1cHycTDE8BhtD2i/tm
Ek9J5oR7o2NK9jMfOwGD/crCZNagaFn1Huiw0iufhUMddAj7djWk84MZJ5CoZYctpDTWvvhhVt55
HIF62MT8sKdFTZ7KxU1dE0rvhDXkOccz1x0igFWG7FCOCdHC6rnrsBqHPq5Ew8reR9Vu0YK5OCsw
B/VD6gHXwD7t4SeOquC2j9z5pp1BPrTwlUH/5Bwo6hWHsTF/Gsp4Vzi7YsPn8ozY4aIj3jdwd5sO
dWebOiBpsHuzxDnJdC72bhkRYMHcnzmiJrv2vcCSN5Lavuo0vcTWDftbAwSCNS2OLxRwtyIznjw3
RuEfdJQzQSuvckFzcsaZQ2loVyw02CwfIcHHs+ZSW26YvvYqbNrt9UeJUReH6/Ou964/+/3cX6/9
P3/9+x3ciOJgNyCc+vh/5i1D6s3v/6ZCqrBVMxy86+e6Pj29PgcWFmEkhX9AmMJLfr95tayKgqj+
0bQVaY3XX5QMT5pePszjUbPXu77D9Te/X3d97+vDlAB01vwhnrnZWLkNMKGsmDZJwhVSSqQss8EG
SZbd9yRBWTNhs2adhqFKBTYN+iDuD9cbbVnNbZ+Y2BySjgF/Fhu0Nd0tadqg/Yh1pnkJDyFxfRM9
YSpR8gzsOByLYlhlfYsSunexGbmHYqjdA3IGiCYFUVQbo8O2LSVX8vXX15uefdBB+hg5rLqClFrY
MZ6X5dXMgqC6kuTYJIneXp93/dH15vowd4kcNFw4Q8ubXH/uZvKPe1UGHmUwE7X6/QJW8tjD2S3f
5oQX7twAk7Q0uj3dNn1wGybPgLDDxc2BKionZzF5C8fgyc1dbLTLGBKEbqd/6d2L3GixYFQSntH1
d9eb0TOJc7hq38tqAaHXtloFSPUP1xtVDn/cuz6MkgBUn+tw6v5+jvz3s3//7Pq667M/vA398Gyt
WsnoM5qa5DrfoohgLZdE6tCyXNbsz2E3xhuLHgALoHzKD79vitrz/vzD2XX//OsPD6+v61qwkL/f
IZwjSQrNv9/2717CcoDUZJHSvO2pdfx6dp6TDfbrrrYnPsXvV7Zx2m1dphwXUKwdwW0KFrnvrw//
+2m//1Mj5jj+fni99+F5127Y75/96Q+//ubDS7Aakmdvn5VdPTSUTztgDcufOPUUOHGBLocJqUrb
PZnL3SBP83x3PTJVStgcSkP/ps0Jo75+Z7+/0etD1VlswMi04fbX/euPfz/1eu/6RcflENLwvb5g
GIQx3xZ+rrd2Eu8GzA5Iu7Sq1m1frmo24v0yzDXz6GLCXM6ASVsJPeVlPFTXocNr2B2JemTjA9bH
LTCQpIun5epuud40rYS6+Ptx4IaYptvIvamEV6FtdNlhLG+9vGm0TKauhePUsQJiy5FPIvrexKYc
b69H9fq9NCx8QQCWzxW7un2wrGCs5QvW3QuJaOvrAfxw+K8/+9NXVF1P019H/ffdIK04beK+/4Lk
8ZtvxHSx3Lg8ziVhhbpH6Ktqv7j0U4CSyhhXqFynxzJNMfBW7LiIr5JGKzdxUvlbLwjIqV56mE5K
MIePAn9ddV27HRRatJKlJBwr3ZxpQZyn2qo/uQ+GF9gnicFNuOE+VfM+NEE16JL0ij4SX7UAIF6X
5rNLYs3e6u56IpuOKncutWysHYWWrzHAP3e+c/w0WzsMwcx5dIla4s1Lq/bOcR8968bwWSI4zwl5
m1uvll+RuqB0JSDuJh7RbKEWZlCOFY7LQtyV/ejjfbSDvTkbyNSR4bee+UVFEuOJlehdJ8VnN0V0
NI8xAbC5ATmvq+5TXW8Q4MNuMYNpU4xs6A1nfo/19KUwhvIYJ1Sg8BLgzkjR2Pokk22aNmWHn/rW
zWRDNFJi+qZpAG/GfGH+h234gG4ILw45NM0Fr8ir65X+fi4Q9xMOuiHXSe0CF5ehby5AmzB+9Ftd
b1GYv+CW6NY0h8GdzxX5MnOJ8T4f3XdroGBmozfatmG8H7kYANJQrYqjDOJhXJ5VYn5yZwcERBGg
5MyhK3LY74pZwgJuim9GgUxxqNBhZgU62rp/YECqkYd40T4j/CFJPOR+XnpxlJk/9whWWBY5Xydi
YV6bbGfabnksDd/H9GyWKwn2qPfwrHR6SPaBDNfjnDIVJrU6tDY1A74PKFv2IhlxydBlHgwmPPwE
8OYldcrUzLE2toW4dWsYR4ecPtAp72XxKlP2Yvbz1DbyPQtjMsmt3tqJMsy2Prr7bupPqcf44Yq2
frBaokDcVmyzFqdCXUrCGY2JdTY+z7oc7oe5R5sopvkRBOnO7TEU+S68sA697mTP9ChzCWCvi4Fm
ZAkbPSY6Q/p32oHiXCQ0MZMiFHjAiXG7dFhfVv0AGDgbqtdw8MXeKeN9PQTZpp+pIRLNKFdNkMJo
HWb3OI3Gl36Xpc5lnlJ1yqKcDPU8gqMtvhqGMd4inHaZXUMSRnSH0dirXeiO7lY9DORJW9JguKju
FEVsrJOy/Z6rML5LlHilf8MKlh36RgjCybRb3k01J9Y8EhaJOPMoGv8pqmzrlL9rWs6vnfpqVfPj
HBfBRcTOF7t2CFufAvdQzvOZFl5+5/oJg5gyh31TTgBky/a1mRoXqlx6zqwGPJU5fSsaalRhH4G9
NPIRhCF9JGV2aPTIM5VGRgJvMq2LHPRi0Zav2GOqPfvTPaIIcxvbCKGcmf4FqPKKvolXFs1xEFqt
cUfy6TjAN00AsSSb9UtCEsYzkKYksCaCtTehF7YXCdisKcmhi10IoKzs1iLzWSLhy8X/Mm2b2DG3
NG2wfA7ZQq4NzZOMvHJbZvQP6mJeUAUYG13seBbzapN27spGenLstPo0DVZ2clqtbwerX8gU1Ahn
JJxwdB37yMILEEhuJTtRoyWs/NsApRm+2+RtHvnk7Pbh5Tfdm1GOkHwHjGWGX/yYu+ItqnwoN0mx
sa2As9vsq2M99f0j0oMnq7GoJ/BwFejKpttiACz3v6pMi7uikvhF0nY/+8ZnsvKqu64ihmCGK1zZ
XgzAWJNTmstvllk+q6l97sJZbsLK35WuPid59VaStuW5zbQ1wZMbavpsdqlYlUhp1olCFLq0H4X9
w0z26L+bd/FmBYU+G5Gxbpp95ffiOZ6/xL5NEOjgfEH/7aFDHh47N/nppkmzmzL6JpisqiyPcJeN
zTNmu/CGTkOzz+dHGdfQUSdszI5X6KdxoMJoF3wBttdufXatZDMZL8Iyd75/srLEeo5sifZ5bk5u
bUHrlADSc/Rf2ASJS5px05dRA0xo/qSdugVlhEyVhL9kXRJCvFb+k4mj8hSSdXI7RdNqSgYJMocd
4IyHYptQj7rxJjDH8XgqzMw4k+nqdH31ZGEI3ER2dR/1KMxlLPpTrr+W49xcJOW63hqfWMp565Hu
wZSN85vdpmfbzk6tnURPKvSirYiS+oBvtCLDdYxeDDsYLj5651gr5D/kN1yG+VtsOc1Xg4SmVVWT
ptClnLRUIwu20SNJa/403zZDOFIDSqvL3DGnESJZgaGl0ccF0ex6fRk6B8/o8pPADpsjytMfaaKy
nef02OxxT5lTcZKOa+x0yxrKQnNIBCEXTFUm4Of4f5xkqM5hAkFkdGGi1n2eUhpOk5cZbHETovif
ZZ7cd0GPc3YxdYyq4WaCMon57tDEWbPmnLhtPevYt0wMvgeuoOrm757b3c2lAAQ/x+94av19WCzD
dk4tei6cJbRSKZZeEHKzbqJ0PyN66LudZg314Hvd9mCbpbufpOFDQcTGYJqO8ZSlpO46zs9i7lGK
uskhNb2F4prFj20WljctAZZkQOuHSKXvdjSXmNgKwjHoUx863DM0AT0IsgkD/Za2C1t5B6TsXIBQ
cHLmMKqilrcf8MW8UFrh9DU6fdO49m1phw58D29ZK43vFOfNbZawhZf1qAgeV4iHFgjFlE53zXgJ
q8/8l3jCOAqbWei3yGucm9mMKtw0CN2p+c+3gUPJNODI3FaF/9IRwXdrGi6BYk0AxDVNQf6RyyE9
cMjRaBH+7KGfxmM0bKoASKjZRrealeqb42Qvw+iwgqXEqoIayXY8eqwHpufUBTeVhk6K7zCEFkj1
M/H4EIlhY0CV2W60Z7mlLExxJSwPpvdO807cmT7A0HBr5/n42S6I2fHc8EfY0Jkr6TNdpglQWN1F
J189TCGKeqvInsqQU5l0tGHVCoZ/ljCcFbO+R0afHBR75bHz23st3HbthdNrzK6ZCrKOnwOvx+sC
xg/vk95qTOsyAISdqO9xPWVbc+By7RAQrRO/vTNSMsmnGWZp6/ifTOcnq7pspyzsHYULTnTqqx80
cx7d3oKdD3BOZMr7xOxVrdPZXwkHXVWV+S+RzvV7FHrwIRIglK1ds2YcUnl0UlhrlVWDnvAhhxru
qPZtSEChbb6adfHVR1Wr4hZLf4wfZHa0QZkNnbDGmneqvPyeKFvW9ahH1nGGwa0lTQq6hd+f2Ir3
KvWhVy0rryDb9UGfblMhL7ouGlBolEtMHdNlE1W5yTIwYuPkgf90esrCC8k5HxFAJADBgzQBgBtm
X2SU45DOvPo0imE1jlN4NLsZ5HM6mrsurRWQcPtBFrl8cItxG/hUMDI8j7QEd5Syqas4+nOtcrwG
DAYt7ZiV6CnDlWi4b9C2QeHv7ccEzQx4aA+qrtGyWvbSbE+zileD/c9Ri0PesCELKQvfH5KeyAFd
m7xUPp6szuyydeebCJEUIPlJzZjrzc9kTOETF0woPk3VYhpOLBU6PkEFa9KfvmN9uMeCUo0eY3UO
L5KELTiY9b0lKLaIGqiBXhhNebuKc9d/qJPycyXSY9xXxtYUeOANDREkofu2bUc+DssqKNS6G/aR
yB+T2RhwUsM2mgz5kwWPfSTCL7hpFHblSYxwi5Lh3vLUHgc1q4pBFpRwp3evpQHjGH384prpfe60
h2kKWDZ5rd7E8AMwTRDUU9p4GNCUERLv3RWRjSsh/eJWs/+jaIN3p/wck4X36CXmfdbbn0ukpfe+
qj4VKiWnyHLytVW1M+tNfOx14ro7Q/THMh0rWC5I/aJC5GevZgfMxILccsjv0GIdouU9c7fL4L16
tRLPQwZ82wBM1URakqLt0voy5WPK+JvNvXvMyq65TWa0c4gL861JVPBWOBMQvFL/pDb+GEUFB6v0
+foIQPQqb97pUHwuQdizPGoP0va2TRLiz4lRGzQT7NiTH+afa2cUD1akqhtR1/DgyhLyON/ETWU3
wVounAwbXb7o7G0wdw9zJ3sQFTCSnCevzpyz6DoIr6Eoz1Y0XLIEr0jpxWcVEFheoZraZALQhxIR
6BEZba/yzDAGYecYEYkpBiLZyGppcrgN3SC3uikjqOTNshhPjenu62DTv+kXp7rPNJqTGSlN078b
Z0x0wG0cGtSnAUqyKVu9772SdBKBSD2MNZEi4Feu5zgyWQxIebUf4/EnMsRtJGpemzp0+2nW3EwW
7ep4Yk1pOse6z37UIa5RZDg4GGgdHzzUo16Qi0f4xq+RNE50aUoQ9l+MCqGmpAj5gCA6wRHL7H69
SRG7nut8/jSmfr9j5ZefdA4lVtbsz4ooJzgWJRIpBcRzzPmO7c1zS2xdl761jYNUUoHtDLwqgEdd
s0kb2YNc206lNeBsD+xzEtSvf5QGMsPeh6lxhOzHZu3E88AMIjfVbqWwRLC8Tdg44+6qu12q5Hc6
/jsGg/5Yt+mlTlMiRBLPwdk4H2fbX8AornF21KjJ4bC8FQ68R2ecIeLPLfQc96s1FdkKc2i0G6NS
3LAnOmau+0aDT+5lGikEueb3UpP36uvC2JiO2x77PiJxQJFHMACMjFqjXVorhPNasOYTZ+GHONSF
SmrwDi47cKRAqzOV13tKwNa+7ngYVXge7HI2D8b/cHceO45r2bb9l9dngd40XocSRXkTCt8hIiMz
6D033de/QZ1CnULhXuDd7gUO8oSXRG5ts9acY1qQy0oy27y2KHtYZtLgcyJu3Jw314qyTXYoShlD
UT5fzSyX1ovQhpS4dl/ENRYYZ0SM5BWor7y2F1saEdqbUf6WZ/ZHUzkcO05jGCDh+KLnOrTaU0dV
45amzlmqqNJ0spxvRCSP1wlwTNdFUBs11D1hqOs3w5EO1BfcVk+KEzFumwIOwNaUQcdyJIQsXDls
ETA+rlQqr3s1kcSqz1r288i6QMaBq2r1+K2lpngyGpLZjBDYLAWu2MsiC4z9JMPWsvF54x3ixaL6
PfDHsKTyFpvqaWu2Jmq3RsX8sRRIsq4l4LUPSGkLrypQ7wh/+OvYYTnLClk5sO4SlVHZhDxxWpQR
Bu4LXWFLmun51kEo6GkQTAj8FR5d3/qcE27ldykxb9JUEcKhJSPsaEDAnfqkT8mfcqDHGrbF6KeB
IY4YQ5ytQaMMGKPyQ9iydrLa3JtFU1+GYWiJIo73M6N0NTa22BYm7fN0aW5HQabAtNqmbRkdgSsk
NFdkvFumPO5Lyxmu0ZzsTeoz5JBehtZ8qSrpZELUwcitQDZ35B3ijunUJQ5gsDwUJyskPaIGfWAu
B5KwJmU8n8XbLKKNBVfh90CMUp47KtHHQn0ZmBKdzoyf+wZgld5b57pVF4plv2n07BvkWMh5XL3X
xmLSCVBRqA6pVrkm8psgKw9KQQiZBSh06YBMmmzIa4hPlpBMDRA474asInajQOWVdGbiWdQeML47
AIA3jyPDIEhHMa1WRUBn9SegQoiiwAJYgRlsmyoA/cachuK7mBmRE6f1ZVOSKEqyDyvOCLQv6bRX
BGpFiC/nGLFjpQ3PmgFQIaDNT8MgUL0R+hn6rH0wRuTXBPZaV0XgJwJ3taixMLSdHtO/k79AMLhG
3XCN0+q9T1NpLww1eVI0miEEvumEpzwsCbbN4UXWM5P3K8g/qBS/dCPtaTM+hUwX50gqfvKJhB2N
I7mdjkh5iPn2ph7BZSsK5v05k1cNR70VfRRp02dkciUtqTPFkBzticzfqODcCFDWjJTZh70gJYXj
peSTw7AJNNRMs+V2gdrt7ZKefQvJZJ92E9u0FDBpV8YKDSdAYdatQCjJG7WhlxdIF7WAetk3uhcm
sjjIKRyrCHVTdg27MdpVyzQ7TLq+6qyo8su+vqeZZSMCP2m08EmzhwfjEGH9V31Nbp8Shx11UzkT
kSocFxoJj+FcBG9T1VReqNqhq8ORuWjDldUoPkqt9f4owWTWAFgkUgmz/9DKTKGHiyAI+B5vt1mH
9a318roNU+FLzZ+4wbg5xoDHCUL/beTmwckCbFcJlEgjG4yVNRp3oy2gd5YGsomaqBGzdG69o0y7
tGo4s2pAqIe0+uFl37Q6fsmLkJBnSqYrzWg4SVYGm6OeKsqwSDiiQP7slCRZ22EqI7tdEii1kbET
FeaF1MI97vjNODfguBBxr825mDdSFNRb1Sop/1nsrDWtyp5UJXux+/jJGUN9F4bx6Ok9GxCgEflG
dkqdMCHjPLaWOFQ0EeSzXgbT3qi0PwKJxVHJjfWokK3qOKgnYrlhuDngnZJcgtiUssLF7FQAy1kk
TwmFcHV72WD0aBzbyjhF4NcPSRpchkLe2FZpfA3VSZ3hamg5daQ8wX1iJPPvVML6ncuC8dTMmBvj
OGDPXf55iOEDwEdFhTnepVYF4NuwA1/mRXoRb/iLOUyg7V6McRx+Zo2UAk5MiONAffYkXkVOfOlm
lbpfA9dcs8srvlyKjWWmbRKYPJuUdzME3WGVD6I5lYN9NEKleKJuq66U2LTW7KZeuqSOfdrNqAdi
wz4iOPrAntoQnoJHQlh6jLkxUPHsYzKf6hbFgz3S+mjMoxlAl5ExodJhPwS9IM+icOjtO7AAJ1oS
SHXRhxQ4nZOaXBRUxWLbysoR8pF+CpBFjzhV9Ok+ZVG1M6Im3FBWMlaP0mMSEiMkdVcVdkO9kaZ0
o3fJe81h+JiY0msf0H+x0XwewrS6tPEiXgSPqGp0T4tBCfeD81RZhMI8/skknTHX5k8YuDWUm/qf
iDMqwmHUc+4gFV9TcmaXXB6L1Bzf0thCdxp5hRJhbyhS57nSHeyx2XAIW8czW2d5V6cU48aMElca
dReUcO0F9JnvBHLGHE/SD2VXCZON5RBB7/SyZ1VEFDttddLSXD7QZOl209ywISmjbm+g+VdS6Vhn
InuJxyS9Nb9UoJtFXKYvrM7KsQBB4Da1r0tqcpdR1nu5AuMYGegEqq+BzZvCvWnh5vVtM/uP2oLS
PHFEkbaAC2J/jlEYRvQ/ZLuJt/LvMZKiQ90z26eadC86PlOBI0+d4pymPN1J5AkguW/qPQa4z7gG
UKzkwElKWFw4y6nyxiPhVmxqLZgPWzwO1LAilcRZldQAfcmPSQiGMSIl2KIQQS405dSWchv4gVkU
aw4j5loK6rvcauBQlAg2h2Y9Fdbkax1avdJWznmRfpJYT6u5rwCGpBbVNdLnEs5qh6o07F1SUChU
ADAdainyy1GVL1FRvnIJCAea2YJPmnLVIl5+QYdyhbidXGk7ASdZWGSXsSP20eg2e5sKSzSCuaxN
9Thl0i9pAFkMNWfeWGVTbKr4lcjycRsFw0SIkdlTWI1PQZGCVc96SDE2OAfIYfm5SaFnFUCB1fwr
YTZ1NeQrOH7CU5UCIylULQGtlTAbmXG5NkZMHBLe9Hejpzicdm9pmZGo2krPWtURqg7JY2XpSuDX
jbKORme+NWNfXIPxp6ApDxuQ0wUln+lqRkFyGVNIG1bx3shVuy+xjCHNk5HRwNZBI0t2oyhgU/cG
5wfVdpWhJ+a3zYyT6aTfeVhnu9KepAvN/ruT0fqgXNecwT/ahKTPFIPurDlEtNW5dWgXjMPC3MOl
ue0dMm2H9C5JPxnucMiQ8C315agzVOlxpDJyyuQMJU4YM9oSyCNmql0SvSwvjmLl56x9+esTtWdc
IMleSTGCPVMvrIOkIViVikHHMqxzkTmcPcfqwCBRwv6odaTM9GKq3KGZre3DcKEO7KDUlhMlraLS
XxgIc2Lax3rBrKmhVB6HKXkTA5U8WZGvJQ2rNhILCaheKJlKQyVK3T5OirwEVL+JtLXajvubMN/b
RofA1rR8NZ7FypKngDM6xbsxGa9GyIkzDG5NpIwXngE7dHvaZIMKyykoRw/Nr19ysyBIgY5DHWqd
zLn+mvHJb0aBhKMOFXOjN+lHuMwnlkVERt1Jt7AFQyH300garAU2tresbT/VlIDFLSu04UTfQPLr
Abx4vbQdq5Zlf3DQ7OlkRRbLjrVgW4wkhmQ4wrzpS0OSk/BfkMcJ96Jvy4MsmRSfWIfhZ6HJsgov
CVp4FMLx2grZXN/jN+M1oUkEO2MLCnLhqLz2JceyevimgJluJ30i8XuA+qFUzRJLjpxfUzvtWA3K
gcB6EjkyBJ2aBZbXjgx6EUVVYhYNKbh2hvJMQb+n0k2NdWtYw/SsJ3pyC5myQuK1etma7kNr8BNy
bKMrU1Z9tWzPYsULZpWkaJSmcwJFaConex00Al0OFppJidRna0l4RcKb6ySU5hpl3sGu/phaqu8k
9sXnAvQShbh1KsXmJ8AAyyLCxxJax8QkQBgvk2duyYRocd+khSVagVqWUHeQmxU3W7W0qN/lcDE4
owChMtBIL/bJmBIhTax9GdbJtaeesTJHSr1tl3T7aiE7V515rmwgtDMHrmNjqm+B+TmGZvfKzXqJ
Bxv4atwMrqEJ1AXmyLlTjvRNpKsvvVYSDFFDSLZ9NXdazs8cgKrAYf9h5k9zhCF5bPzCENWHakne
kMf3XAW2LQmzu85lvtPrhJAFELKPzlya8VavlMHedgqINl2NyRaoVeWs6snBmp6FjgB9KjOHCTKb
LmU0ItAyhw/D1niRoJHVUttKnJTgZv2SkOMSNgdJcSprlk1hrelgwtbJzOjQlfAhJSUNXnPCAe0I
90ihENBQ1PPgxU1MNSRc0FuzHq7bSav8IqcE2w0HMfXD9TlErHQwdAKHkle2TvUaMXPCgtzInjDn
LUxEWiWSCXShyF+QSo8HRx+Hw0SnaGwNbS+GtD41CFZ8x55/WVpYHGRVyw+Pj0qjKg5DqryGdQPI
RSvB5On88/honCEjjRK8wSRrT5ZEYdvEaNsZ6ARgRxBcrCIbs2PoH6MonwbsQ3SSuc1FHyFLTBwg
jhZkZDmdleepgf9eW9jYm9DW3bGIxlND+/5hLytor97n5Bsh1qXWAxKnOK9EjvIBAUQ8aVlcHayh
xvw+EPZjStZBSxdTQUwxsC3nE+ic4aYln8gSjXsHrFefnB6BmZBX+aGsWkFyk0oAQ/dTxvl7xM7f
p/1AVRf1OovybG3Y2+5pmbH/yuN9HI7vukxklBLZRP/aUM2ReX899BFjOFGeHmLievWB5J9QRV0+
FBQybQhRdtQ/R06iHqWImZIy1JfgiSRo9VzUFD9KZxBcZvA2bmRz0at0h17XX8FfPiHPc2Djl99J
DNxWCaT1pBrK3piNkx7YgD073LtgG8lcmDgY2v2hoV10cIL8WImQhI8KGy90PcvVOoFdw4F+a5D3
gu99zzbJXHd0uamesjp05Af/JZFt1HNcTdomXuTJhWTDa44JFM4EvKcKH52HvtvetDnVk3gAqjwR
y6Na1bPIbLJtbGaJQg4wntOdWiXFRHKEIEStHSmYw+ajrDh0Abb0NPHaXBD6kJbGLY7NDH2qsUtA
dKjBi9ZCRjWY7VeOiSIltjJqowWMkCqvt7KxDyXJPFHKYtsP+D5uZfXFziyytNFFsW76OZ2XXEAZ
m0wAk1lCTXc2YFwVgFcRVgGCRIJQRBSe636rDbK8lfJfGF1Kvy/jS0RBlmQdpd22rem15uCnIrG+
h21bNt4wD+KpVJuLHQ3NujGkbD0I6p+AJQBup722jlJHYaetKpe6706Jjm05L99zSmpw6gCwVgp4
fbWyus0QLNGFiCYmhwS2rZN1+F5Ma9yMoTOi6Muz01gIcDQKdckg3WmT9VIrtEhqC/LeqBPUqnf5
4HUVrBL6FlgEoZKZtqOcOKDcmkABgG40H6Emn9Wyza+dQcxQPISn1lauk4iWxJ2MvI0yn/YRgJ1O
JiBWxrAic/5bNI/DWdItedfM7dPDT9DpyjMSzXLXdeyLdJ3ApKbsSTQzXzsdgnVXWSC0Sum3MbBS
5FFae8DsHOw2AzY9uk4rM1O0I+zYr7Cpu0PcT4uA1PjL+Py/FWSC+9bGuv3fg0x2xe/4q/j6d4rJ
P3/nnxQTG1KJo2uGpToOBG5zMVj/k2Ji2//AW27p+EwxkP31LWwvXfR//4+u/MPCmU2d3zIU3cRg
+S+UiWb9w+IbnPo1jMGqYdn/E5QJBLvFdPe329XQbUVToFJgntdU+HjqfzjAhQqqZY5GacccOOvC
z6ADEJQW55dginClOeATAJid24QCrZnArNYnjpiTQhyDnqhrbdR92IoDMSQsyhIHEBaxzM+h7wLY
/OraXILYp/4yrWpa64VyYyOh7/s0/qotYA3DEJHeBszqUJYsyVkukNbkmCYHk1yTVoppABHSUIOD
2nXjeyeMlKiTGQSu1h+mIdxzmmnWaU7tELwz4tS8PDoZjq1o6o/95KTk1pIiltnyCWqASq4DwWl1
nfya1K5eSVSbVu3IkhEAD6s68SQ1j75b6yIGQnafE/El2It2mmavAlVMRIcG68mwPktpjDZTTtpn
1WQc8ajcazYZ4CF165BauOhpGSktepVyXyV68dswjY8ky0GsyLR/5+qnh8G9zE8t9e0SWi3cIYft
Lfheeow+3K9kZVLOdQOq7r5Oz3XVK0BkyTnNAPxiq+kJUqnyndx/RcL5kxIEWavwSzKsRIVykcNM
9WvoRKx99atRs85U6VZkXXQKlLE764k4NqJHhRdHV07PhPSU+q9Qp2SAvQpHQWrW2zKU79I9jxRo
cK3OKTXH2L9YS+xI8UCwOmcnGOVbLX6S7uKoavg2jCyA+YDXXLPUb6Fb1n4wxQoKPtgmJ57POgfb
fLYQfZEuMOW6eamzW5rwgD0dJrq5FPdmK7xS07F2GC6fJA05Xl2mv9GhQc+nsg4vj41LIg2hH1v5
U9kj7YkUZSa9BUBmUhMqTRH61tpE2KHkoclVZd9B6WR77NC+WQCHUoZhqQFK7Ta2pRf0Z55TNNot
ishJFT1qSJrSBXtmnjRbP699LcfS3Klk5MI7VdZaObS7wFrOI2Z1VMYGyXfAuUWrBUpeg0CniV0d
fJczaF+HxsIkCHA370NaVm8YiYENrO0sxGuXUQkMZJxwfajP9BAyVGtoImZAgGtbnwjsE8O2k+LX
tCrvdKQLKODhsFPbdoN3liRlnCZb06HgrKRFvYEGIBs60YuaJPZRrhOpGs1UBD6puY6LfBJNBriY
OVSnXSLBGhQSYjJVQr45kPNa1hcLxDSLekXQFZiXlYoCSinTjcFhfCXn2bAeEAseY7lFjGq+iXYi
PnpIqKyJT5U2dYLND2QfHpi0q54kOzSOWX2zhsQ+pwnu5STJqJJiA1j31p80jFF45T0as0e/1yKy
vQt/SYSJpu1EN3XOv6U0PUeaNPkF5i+V+00cG4ck2mYu5VuDmtEqLsi7S6se3h4REJqCJ21EDEH0
Iao+Q5jXqZCjbamXhttT2tlgvET/Ybtz3b0nU31IhE0aN4QBYc/f2Df0dSxMhEgVYW1jhfIh7G7C
EH9SOXRWktph+IuntWVI4yqwIHyyxKIYs/Sn+qRxufSuDNy+QKQ0a2HiwsNV23OoyEQ2T2d2NiHc
QRjl+Yw3hIZEVM4Uy6qFXmiEVLJAzuM9PUmaGuHXpYeS9WKPtVpnh8JmXsppAYrhqDA6diPlLUI1
iWQOTVjbRX0Dhj6tehv4INq/UaCO1jOm9tiB8NAB1OwV7UmurA8jEAHo//wwSG+ZKoA6ifRN4gwK
BZCe74QBCrykfpOcZSuvTeF7iggLJhPps13BHIEbKpKd92gYDcqR9LRnFVEbiLyvsFbPfRwBuEvL
V3tC9tf2hsT+C8vvEP9RynKArVBEK322n/NeogmM8epeEv0ZgtT3tTK8Qp16GmNCq0NTLj2l6Ya9
wzyOHqRep2MCGw5rqGP/hEpMr14VL1WHkNuI/9jd2Pm419xqwFqfSKPhJ7p4n5GmtLP5Dt37xBHv
CQjuUyfXv3Vb8Hbsc0znlKCDjCUvnkS3n8aLIrcb0AJ09ysUYapU9R6aOzbKwg9nGYI5OPZKPg9t
XF2EYr2wb51PttJirK0iydfqj0Kmt5Qo0lFLHWmTlvPXiFYLPU70R5vL8ZhYPyinzV3m7AppqlFX
abupUrwiUcTN0jISz+eLFiTzE8csaE9p4IlRqFyFZNo2c0HVtI1LPx6MC70Y/GLWROxalsEIamxM
1uBd0eusxtG6hzAqVIyyF7MLXG00aJdnICckIVVwXub62NrzV6AXaNiq9NW05OGMQnrHxp4NfzVW
T/lIFzC1IR7ozAaQ9gG+h8apqYvboNIgzlv6WwJKtlvQCPJaufpTOYV8bFKV2T+mW6ua4stsTByY
JJXaCFZPZHEkbmCrwjcEjsgMDELSBe3GNBCkKYFTHjR5+DVrMPiTWnrVzMYTuvMLDRbQp9o2cKSr
pAHk6PeKsrhKhrlXOETtY4fORi9+JXACfPrUrVt3xYRmPtknocY6ngOtso37lLCdlwKZWDuI+isx
KwNF5voZcgRzeW72nqHNXoUD3R0jizzwYn6uK3IzRJfhymYtlKZ2iXKQA6hkzxGcrJUzMZ116NlP
DZFO9APM3djkeOWSiOJaitNpTihljcqPinDWt3EMWp0MMMIy15MCdGemnJfmLND11pmVaQtvAPhx
ZbL70mSLziULaRhR3c06m7yLghCBCVFFmKMXxPEWh7TVyXLI2T8dJku+hvCUXaqe+rnrs2ln9epX
UEPKNy1hncJejoBNSIpvWORwyXr3W4Egd6zzIV4biGddrP2n5BkVa7VSyuY3R3xAdkr5Yur1Z1dp
Pf1rlpFQ10yvc/ZT2WX3uGu0NbOhTcFmXUn5G6RQnRZ05cpTRvhwX1BSkEfm7GqUPFWaf8Utuhcl
Kc5NiW/SMcjNRQ7+qkJ2g+ZOmzjb9E7zWl3lQPJLO+dE10Us8pWib2xYb27SZ54Ig9mVy/k7GgDP
q+z03KwUxIkRal9ZOTN8Veyp+uJoQGLg5rPyIYmuZRNHc81JOZLbGaGuE5xpJwYV0AVwS4iQnBVS
1UupwjvQI5Iaa5LbCHZmiRC73qCNa9JeGAW9+1BiD1LOyaut1fIlyU+R5Nxx1sDMjrt+bSoTZYYh
w3h/yBN73ndTTNQtBfB85KDogEBloh8N2PEO7ns7sze9ohD0DiRt01DrJXGVXaA11jsKDOquC6Bt
5dU51WVgrFW5n9jluwYGx1Wim/GErdyo/VGSCYAp7qpF0s5YLO44DQjB3powzjqLRsOrqqL1xjz6
nUtKCVC/IQ5KBM+xHj3D4yCYrG96MiHoxiN3bUqvK6PItf9lTzTgoe03qGr/aVd8eBbZYyu7tHnS
BodOW6PbFTHtTKb8bkLUHa+XLg5of8A4xGehFXQf3y7iTt5giLjUAusuqwja5eWj/+rT/+praOUt
2PKUvR+/mzVZg8rXrFb/7V95/FxQKwhbzVGADBRotv7+aSPN8Qz//XnHHn4d2Rligb+/828f/v2k
QlObqTQ1xDb86xVIErG2YViqK9lmM/XX3/3/fZUKKA4mY9S0vAU+p9pUvL8f7a9X8PhTaSUY3prk
/PXAj6/RKUL4ZKU2GVV4xGCwUb6nKIoxgKHQaJhdHt8olxHw+KjNYIiT94TVePmNxzcatBjQIhll
GT2UFdq4Bdw9M6RQOCfc5sUI//gnSIrDIs2ke8tNX6a6f/vn8TVHGwEhFSkMhgI7KciE7cMj9/DM
UfDtiNsGSt8+/JNyUUebLM9e1OWGRjkj9G/b48Oc5ixuwP/4GuiirZz0YLss9i0HtYa+qDvFXp+o
gQ0G/Ss0LAz45b2j4qBF1wENDFaZClaHBmEPY5E0irD/Nzvl43EexreHoe7x6eOfElwTpg8DHDjm
UhzTxT6ce4mmQ3qMF4v831/v+9HZTKV6fPgKhbVY/KHrLjZrjIGR+RQpBRnoDxtqiGscnMPyHc0S
mEJ6IFTLE66Wa/346D8+VadJbGb9wIg+PmLHlmeQtWjMHxlSfwdH/R0uFSG3pMlPuqfZTvW+YbHb
PzKwHp/+9TXGHZmlrp/urtNm3l/L2L0mNIlzYuj0zZvsuH4Geb2NnijGbdJj4Vqnt3FfuOFu2tTr
dk1e8OS11nYQq8TYXOf927DxgcO7VKQneitAD49O4BHqHdz9Pt3ntC5XfnBvPONGr35zBG2xEut+
Bc3en/coq9zG+1ge7MjkjOztmjbrt8ReHZG57N4Ka/2GecK8TN98Qax5QGAGd4MyR/kbCg34P97Y
fn58C+5dRvkgZkpHRrGa9/GOXfCN56b4bAFuPn+bsf0DrdtFkryfV8Oa1t6whuRVNpRv7/mMAINr
QZ2bVze8U3HWiwuXhfJwO19L45vLM6UgJOadY7zDIBhJHbkUzkC6O6GjKgYNr0NJhVlK2rQI5ohq
nS416j745aE3zjtZXYitZx47QHUXehk79eE6bLglSgDdHjT4MUu3PWinn8ImbQr91RpVKl0he3jj
eaRHYfs8DRy8zQSd3IXvwqKwSwZeFrDXVgNY5OKY4wM+dfRNNe/mCb8KFQIEZp5O/9qXhwMm4Rwl
JyBtKCjOyebA/E2SgEpgy8BxeKt8Qlziqwa81oEsasSu96GrXdxJSJTjbGMV6JAfDzaeFcj6mVu+
z9ggFvTGikcvW08CErMzQ4KbXS1by5eZde1EjIYT7xgWWL1WxeTRXgnhZZMXYN/tS72z7UsWXFmx
PP6nv5We6jPfqTcy9wySAiAvdX76Ok2r+FW7EI5crQK0lK7+VJxUOnanCP9W7O512x2eOWEquATs
X/I3BVODa2370a+FJ+Nywfo/NciBT65OPr0GT4tCzVHPWfQlvHkTPffrOF1Nv7bts7zxRmbWY7mL
m1O3wLn/0FZUpR0V8iciln8V+SkZSFtJX0nqaohTof8jPwnXWcdrRO8/wTebRXAPeMjP1SlSD925
eMmqo7T70Xnj1MNHvxuzW6duLQRFOwPjOoQI7AOM6B6nEbBTcMTami0ODhntZ/zReOZueUy+GALC
QL5q7eDFrxNP3PtzjpRy1bwqyc7u/FxbVZPHoEhezermLAjQ6lmhd1bf2uKDX+8aXJDL9dAvwFtD
xAQMRs7YOUrnTwrw1XRhPHLLxOpt3svfPt8U79RKPpVk2696Du+0JFuPgZTN2+LHQdAHMOoJQ3de
XHjsBDoCRcEfbn9VkNu1DDlKiHp1YnCF0Roz6zLQuLP2HX9Y9MqL40/yhoi4sVb71E1erS8jOtWw
Wm0Y+PNMKEbvwgPnjxbNph0OC7IpvU/qD+p1txNfjOS22anK2pGOUXhiUGYWbOAVvka+iDWIJ3Ow
2332uEpFuk/tl7p6dqpvof2mZU8ysAdfuGx2snAtClvNhj8ZJ0ep+dUGrD6Q9u271mxy9UjTY1HH
gv/3lWHaKuJLC660Twmo3eX1LZ3qFXNFXXzIMr2e8qpWJ/s+K/sazabEHRmyEhTtmwKaKkl2PWfx
SPH5E1H5+w3/TflKzErYsBFb896jFmi4De/JdGMjxtgJbYUY4ttW3GmTNjsxX51P+8IdVpst17Vf
fcUr+9K5QHKfDH/65h1sojdcSoYciFYDPhGqrtvcuaCB+NJuRLcSYksom5uiBmf25CNuh+X3+95b
5m7m2A+GEo/hK3vxzbyKsYz7zC/N++LH4BOPp3IsXqkzTeQNrIjz5JWGzlcVrdS79AfNPqOH20Yv
/VveVB7J8c0WS1FWnulw3M2LRWbCMk5i4cO5Y6LX9gxCngn+23cAhGeuAXU3qhj+rL8LZW2GXnCB
bqO64TMzZ3zkxhVuz9WyxAtPQeeHDRpnHpKzd3vcIJuYeHBmH6ZSWvG8rtRmWQy2yh7iIysHvWHk
9iuE1LlXYN7l8TjcC2D1bgI4iNdg+XZ8NC92ykrKqJde9M4vfqRP/CpkbvZ7bhZlHPViKms99PId
dkN+P08+P/S7dPpDjo38zaUTa57FBASNDRlta/588kYlhWnXiHcEIPIO5rtM1Y+H13Ik1avyaFWr
L+sTI7IrvVg3VGbvtut8WjeWP+6j5XOBoq/hmw98so7AI0YrEkgJjEGmzTrMwo6Z9bESgreAyrSX
XvqIO8XY0IprpTIiiXBCNL2ZbzN3lKHFc4UxssqPHOwZDo1rczvIMfXZSqa75SWv5O8vRh7LBQZW
t9vXR9Yv+8Jdcm7czZmVuN1g8jlaN7TrI+uB/2Z9cgw7VvzhaFjz40wKmi9fpBPeTYhELv+9Ja/j
6puLYN5HCDxrLpNx4orzIa+fl8XgZwntgX7wVj3gagG24Co3lhfDxC3ymr2qd25jeWR5Du7WCT4C
sW/MUVg9mLK4VuhjeTY33mX5kT+bfEXFQeX+rdSQJtuWR5x9ljLbrSaeNNqXZXvC6wSjdmKqpM66
YRZt3z/4ZfYoOUPayQ9MlVi9AZAdufFMPtkr06Cy551Hv+TIK2MOeGdxN06E6rnaJ68GhT5rKFcW
ZqXXShseyvr8aNojpEDpk3+oeE7oF9bhM8M+302hZ92ExIBG+LLcIA31xldhHFrWyV3n6WtmSQYr
PR+egAVaEDfgWrsx//Nb4zJIzXHDMMt+eFos/jwER/F5K5ptFVzbb97WgeVzV4p5x5I9kQBF1jXz
6qkHk7BjFyUd+c3JJGf6voxS3csUH9kc40QGyEk+43lks6Bvhmv2Qy3eZrcXPmGQnsmRGO/UDyIK
r+KFdZO0YLv+bBCWGMZw5RKUx/iKlq0dMEyt8h1RHKFXHAKxW2r6jPqOWHqVO+lWySq3SJwQJ+mJ
aL14O3KJaedXTnuk+NFTK4nalp9rBHBH85BF8XYGdZTvOmtDUwsda9VeG4KAzeeK9kGmwkYAIHD6
su8c0t3KcJkaxmWSUxUXE9x4Dq2X61SjhvZBfcafxAfNOEKnVSgRhQ2rExFS2nU7K5iPy8VXiscW
bRMP97csp7K4YdsE1xVSdH8g2lLBbH1hirIoSwzf414B4xIvRYBqRUfkg+V04M8MMbnySe82rGoj
Cq1N6WC9fV0kdqBTPLRga8UPgk1RnJ1FrLwMA7s8VaCpeKSXsKUjbJ+xOU/TlZ25PPhqeYKSXbEj
1g8LZdSDuI+Gmz3I/BSeDCLmiQTL/9ic9V9ZWq2XhBMlAzj0NN6n4ZrWD3uaZYAdoXjy4PdvxuwS
tuTyuZVvR2c9XBF2th89DlV2/gYaIz8zNvX7JHbyLthwowXyMRTZ+oY1kJTNyD6DwB1vo31WZIjw
bu9A1vV832eS65on6aVpNoy08p35ihEAVMCgpj1uhHPK2Q6F67g66RirvNQvyVRjFmBaQfxPAUzd
0RTkhMFuZVzJv+3Y12RPkp+H/sAT5sTB2PIjBCCcd1he2bshKHDtZ2IXqTuySWfF+H/cncdy49qW
bX+l4rUfbmx4oFEdgN6T8uogJKUE7z2+/g3wVNw899x4daK61WEmjSQSBLZZa84x63Yjw2Z0WBsk
rFNYCPdMUC4Uk5Gk8UV6qL+G+ifNaP5d6e4RAUZepb5THuX3csFFaa49LJXAUKs9jEOLpTEDMsnv
hN5CJ1wkYriUVKSJE95g169kNvzBGz6nZfThd6hOnCS0H5JopzfP8Zof9NmirkJEWdWeQ2Ft0/ci
h1e50/RFVC0DtAuNm7phQs7mObyCOXOHpc7Jhcee/RcnYANpLw0PggWJeqzfGi73FH2qy6q1uRkb
WhYJolbsxE5xspz6i0suxw7CZEXYJqIfUAU4RJyGNgMLOZukdHxjK5Q6uJPYNHG6uCrVoa/mh2nK
3NvZkvhj6chgwpcbaHh1jjnWNPAMspse+yPFR5qd9RUj4JSCZXTKHZ0WuifBSlBAZOkCZGXyHdEt
NeCF7lgtDVpiPeVaA7eN0/aOhFmHRu3JAkrzVkrzKTRwKafoOX9ZduBccOQidUslyrG/rODSCDdr
n3s63foukl5jTpvKHdSjVO55ZGTn/ZwjlDuNGbKthcbIjxtpeB10xcUfVi9EiwHimxw2Z3xrdSSK
6whJEM/QPYoQBK9grmrttQnOhNnQUOejkL5cZKBd0XktzHxpiBUhTY832wUBerovTBR2bY7/bp+4
cMybra/Tb/9pvDDh2SQxhXtN7CMqu9A9Y3/TYYRl1k3RKLbZIVJZhqzREP3yKdLfWtSH+4xp0Mle
pHZlp4736G3YdOPCaZHILXIj2YnIhFHToMbprvqtpjCsLaJyjd3LpvXp1OW7yfhTvnfkgMGDcAEz
sLzHJ2dXrn7zrqRBqb9Iw0qfvXe8k1REnMpyogef1FJHv9ktkKBPzGldti3KNcYP8YBjR+0WDGPy
u3ewb00pu3kDg6VaEj0RwTd/52vWum24tpSD1zC+DDvGH04FfLEsVSUnUTeleQAOUNFor/Zjdw31
i98/ThjZuyWUoXUQvKm8ASq6TggHVcPdYSA6OMgw68/J16Qu2mv21r+XCVv5BTMwo+R+cNi/HsYF
Hh64MwdmZSVzu8ZBOU9E5jk5K0/NhUZMbbvxDHp1jO5sdydkD5620Hp3YLyIltIxVRYAmUoqbQgP
Phgx6t6BM2T0DvZOpAv46cE2H4qtsR53c5IYmZve+7QaDvohYHRbNgcfOjc2+IzlwYe1PpKD8Ygx
uGdviWrP54h0WzKGfaSlVrkoy2Vo7shfY63Mfs+dgo9asi6CAuGi2Gpu/m6vYM/xvbtsrJ59a2Ed
jSeKLEuF0rA4ajo7DCx/TvPSdCuPXHA67RTu6KPaK5gTBfurDfBq1igenkWnSo4hNsgVrBsW9PZZ
2u/HdEsbw7j6+3LtPyntpowWGNOjhU5hDh+Do73Fx2GvC0fdpPFS3aiL9GaTGBUcAoYzUoYdaa+f
5QUVb0aFmJcNhxzNn/+hQrnj9HGr12yb0fxZeG/lWmAZ0NZzdteuWGuHdkuWWXl58E76AqTAWaKk
4JjnfIkMeXSGB/IOpWXAKhSGzc/A9u5cgvN4xLu4wp3jT6/Gm//ePhENJoIdkRNPGkd8wzuGSD0d
BHqEhuw8h2n1Rb5BOc2PY3zKFXCAy6p+4IsmCoLRw0nR6CGvXdHa6qVNhTzOZ7G1zo89smHGRPwA
jPmnonGUrbmsX6MXRlHxRofMX5Nv2qjbMGL83udYCUyn7JZt+V6Ej0a44CqWb6V2QZgum2i8wAP/
sOqygKYwKWELDXEjsflPQQJXEAnf2Dox/bFCkLp5EwMl7gR2A3ek/zr/i+uKI55wNR+sJZG8Sz91
6y1hJtjZIdMOTkJdhffib1ODeBSceobbuO2hfzWRILCmtV7SAyR03XLbcFxXL2gUcn+pIf0Vjr8s
pD3NLHZVtHRotVkIg6D7Oe1VQ553VGwCRV1SZTTDAXc9NNus3aDyrEzU0Vyt0RPLTXbo42uswLlY
stSHmWZfJvlKqV9ss3nPjpJkCYuEfRrzP9UM6TiuPjgLFOjwzAJr2jZj9I6xCh3dMjhhC/5F649d
U+bEJn0Tx38CdqU94E1/sY0dEgsnfG5NvK4b7Zg73ts8evtPDa0hR10Nr/FP+NJ+Al3MKb8v5C+d
6snC3sSw8qEtjVtRH+Lxvf5J0CPiTYd/1NhHiY9TulwXP8T6McahLmDFcZBLkNC4Z3EVHCgHKJRR
gmXpJFvaTOiDKB+gAGKFwCiPoqOQFtFr8QDst173dDA21pZF/sNU7mo3vYVzLu7KKz5ybAKOiVct
3qN/ojhkn4Kz1jtytkleLOYq/BIkwpuO9yvK5GW8Ta0W4ow+Y78WgEOHXfhGIhqVInXevQTPnbxu
lYU+udENVmfH9tku34pnSqpfTXRlpSWtU+3SNgtfOyGGlWtKwgVtpmnD0BHv7M7xpMjttv1JfrHe
WslZl2u29wcuSXXVPTQvxlvAKEpLfJX7ususpA8bP7rEiIoTHbCd035zBNgF/qQoLr+h0iHaOKg3
rBz2kzljkY7xh8K+18e569DElldYXV2vWtIkwOWRvRSfxWf+ZR91MDNzhUOckQugFlDLB0hSTju4
nTMsWap8R2DOQlbbF/uk7jk7QuzBrrXWz0Nx9akv7JqdkH+8Q/MZPhUvOCVZlZ29xzk1oDn7JTwC
LBvEeHrfZa1xtcyDAVNSEq4y5LSYmb8bnDvutPH3lAbMpWIuJWh1Dlv0+Wthy7juPpEOOx2XD781
oOm2HzbNZkCL4M7HEa/G2r+yvD3ap7J0HotVforNV6gYFm72BQl3DuKNh5t98t/pVwVokMWbeKDG
9vxBA8iYR9vn4IUlFPmF5Hu4JrjDJ+sCIDZnDQDHiHH2xTwBYKIuflYZyQErUvx0IqiXy3qdHvWX
4Rdcw/xdveVP3rbVHPMl3A2PnInfsx+BFMAyetb8nXl71CQ+21fphk8Yuk4e6obalU7xjmgNZmRO
Be+SAHxblOvOaXPXf0+RLDrnONh0ylIRr9Oe2MAdizOqG7FyhVu/ifttYz+ahA40kn/x534KHir2
/vf/9urcC6pG1pDCBHrb56ormg5b+syWHFvJRODV0froCXS7P2aXIa6viYlqZjEGM4sRiQQFGaWi
JBlN/ej+fiadX/P7ruZ36B7EIyJfONdzr+3+8/eb+0sbjVhXRn09QG1ZMg7868/HSoUOud+FIqp2
jWSUf9z48937Y17Rs0THIPphoxlaYnpOoSn+6aV/+cn779Dz+s+/La+82V9cP+g6sURBFSxp1G68
km7R/cYv579x/69Owx7fy/yUZYLoX5oiy9b1EOx/v7z759v8/ZjtS+i7f9+/vyZNqhAoA07zf/6p
++O/7/7xvyANhPuXZ2ItICCnZmr6/YSlNvyR+/28Z12G5hsc7Py7//Tn7wcARSjKeGnksqp9FpBc
02lhd3AamTnLuYYbZuOqK2wKeiUw7q7c6LoZrOjsY5VXy6MPDkaHZUkst/qIg5L1aP8AD3DTYn93
cMpupQ7MW4t8ojJ0t2mY2o3AuoW+9GnFzbHWlHcbfM+YoaNsMHNWYBzTVn0hmqdHYC+7tmQjGNGo
/4C+jl20vGSF2BH0l8had6ksUzHutFVHYLGokBXEHlx+VUcmG8QvSR8NrlHr2wYmWp+KR9yGaH3i
buBXDk8qnoAZ2fDQ99M+9VieiXKZdZBg5I0S2UuCRw9+GV+i9BVz80qjygH6lIAhewtTiKViRGpu
n1QruwrZr6Der9OVJpuMXap/mT6ERZhFO9sJImmnpdVTEUofwpiumR6vPP+z7yA2qRn7ZgYcWzlP
FUnFaFQsuqS6sjTa5ggGjgLoRFHHM98H5KLuYGUXpGa+m1eFzuYIdSQ7ALqvzCK6/eb7iPUKjYJO
3nfSMUhOvWdCwhuIDC+UXyhJjhBDX/0YCSukvfUQf8nyzu+Tr6yv8ANnM5wpqNGvtj9BZn3SRs72
rVC7dS6mYB2E4aqAbkbQBUUottONgky3yV7MMaJXLu8qIq8Qk2zTlD7L5B2GULnVVXcZIRaEfYU6
KtuNMR2hKkOU1azSJnar3mAtxnDvVaga8Va19rqzHg3yUzHsKMtWn9ayYe19ap6N/s5h+sRIdJTt
5Cwr0SfUEDcZSFWYZH+paPABqXqkHDM1kr+LqP2sfRyUA1EJjmCOrxC5cMRGwzw0plw5UqUHe4g9
xBLJIMOQzsLaUo1FMVxLv9C+pph2kaff0mZ8TYuKOqjdUk1VE3RG2bfsEyIStNK+r3PI53m2iUtz
PaSUwfSWPZU296lZWEaRNJIZG/3K4cYoplj4af9UWMyuY6OTQNXVw7aLowNQD0S7+rCopaog7yMp
TnhM3qYC3nkJB4YwEPaTqfI8tHK+rdPpnax0hhRFRitTVwtkAKBSwIix16f7RO5IgvISLMjKVrVv
zqSlLDfPXm99NKNx9uhKTyZSjUkMT8PQ7SE1LCuD5AKrS2F6i+No+g9mkO1SWW2oWFH+UHvlNjxX
KQWdxO6UbUQvs1AaxfVD7UltLcz6uvJRfgnV/sEm023jnMM1lB2T7LjHROStwLn7C3scmbw6b9/o
YYeTlUyQQN/JgXSahLdC4eudEL/u7aj5lntbwVJYPySF8YSavEKIifp2LP3j1OkfRoZ8YchZR9MR
m1Ib40cl6FqM+a9oBEuBUfMci9xy4+mE+PkslzHrj2q0V5rv/XgqTIq+fdVlhrkSMgl4L2Mpq3S3
g1G2UKPbmZukPxUJ543dM4tbFv4WIPwdTLis+wFb+YDaeWbHsC30vHAgrzzaG1AFwpbdBa4/shRR
9NKxptmBVyleFs8J+AOsa9OpkKTngGuTo6u/hgZJR7Ik3soQ9ok/0qs0Qrdto/exl1+wsRGBAuR+
LSR2zGGgY04YVcpDY+B6db9Va+OoW/LeCAFyqaM4pUHCSrX3L/l3VxW/5lhIXacBme7U2btcapjt
AxNogAJzH1DJEngmtTZdmZeEdFxIWcHc1b7nE91PXaLsKTH2bEASUDEbwkuQlO96UT+VWX/imJ8m
KMMlC9qhjeiaSuLFtyh64eH3+vIClmEtFcUl1FRqHxkTQ2VOwvHS8EcbHuD5ao6vGpgj8uCiaGqM
NBjybILbC/Kq4SgoTF1Jx22mGAJCbgyisEu+pNwKEFc3P5pBeatMyi34vc+Ywdtt1ODTqqZoizR4
2JMrtBsZv5Myz50ixuLImDSazUPdhj8NifMXueHsn+CKQAokqmKeBZE95KsUyAXlwTaCgle+xgNY
pLrJzuqFpJJJKmLHT7/1FEffL4M4g1UZvCXNpwHyjpxGpXfAHWWuTPY8Qv2dkl4lj7iRoaxPqKtn
VSkFdXhX7Gy8auP1Cd2aJn2WgvZTV9RiYSpzq2uu1WkVKCscrn2eSUzP/VNoTDWrU/uM7BMgDMK5
gr5nMSJgV5ZSUuygI5ngGTXawLi2+pyKedFQBLHQ9g5FflEzel9IcTOIjv2LABbnhARfEsATu9mg
QOWw9RdRwfvwBNzbom0ohFTxo5iUrxwQdA6Pwg5gh1GsLfQZooe4BFsuCoIRQy3m+xVoWdUNqIgt
8zRCb+Ql3TbTgFL0BFOoO6k9mCrGXFXQZvA9G63JkGxk8GRHn5KjnSL6NNXxy06oTomaklGaUqLt
KOjH1iltc28RdK3Nu6VPAtduZKUjU2gvshsmvHrVaWJyjJoSgKXshEdovEwqyCL0JMeo5Ag+M4lK
dVt8ybGxufuk/rc6wRRVNv7bSOvTd/8fb/Bp/2wF+68f+i8rmCn/w9JlhXxRVjm2QdrmP61gpv0P
0xCaMDRbk/lH+VOqtf4PIesW2XqGKatEIuNHq3M0vrjExD80m8RgUrKJEIVUpf9PrGAyH+dfjWC6
oWqmrqq60G3LMP4S5id3BsQN4efbEefQuRNJc/No5UZt4PRtyt5Q9ghasDUXne2PblAznhL0vX+y
z13+8J39R9amqMMwtf/n/5H/zY7Gu8AHKThMHIt7iHfx9XEjLXx+9f/taiFNpSVToEvsclXo3kNn
p0xko3zSJzWdxbrHyqAbHxBq48vS0tebn3EoWH3prIhgv1R/k3KoEDT+1wNDwKHCusPUQFz9NQ+y
woiBF1RkW2Us6CImEtmVSMXdJDF/pU2EJmigSpnTLWNl+6npJkpy3YArZymkbEg3LzPNJaQyCha6
7vELSKEybRRjmUDzZwrYbsAAZDbRyLqswtMXOblsUl9vekX2dpI/PP3NQf7XhEs8f3jNhMnZNmds
WzgW+cR/OsglkRoD27tsK+xJ7FVzkHG646EtSHRWC1vbMNiG6xp21UYutHUMnA8JjZE3xcEasseQ
decZotmLpwh7+TfvjVP9r0ebpHZL1TA4cpHM5/uf31sDf6DqLZPmqt/fPDSHPVbYbS6Mce0LFiG1
jVR8xFzBSpOQKZ3Cs9KXEOKDwVW9eDqn0tkXhHH+zfv6txPTIEkSBydvzBZ8UX9JGI6ENBRKXdlo
Tba4CUwGZRYtujSrgeTsMMM+xgAExSRn0Vrx+2fIFDRGMmpDkz7Jx7QL/ubE1Oev6V+sm6YuVDyb
OvZNULF/zVMca5ndDfrsDWt5ArcjT9obVbokgVVC4hBWD6C+Y0X1r2jOo8dMNpajjmxnQhu+Siv2
ecIrBrrruenknYSycki03agiO8gn8VLhmDc7rzpOKmLnBPKxq8faozEOtJs7sdNaOq5yVB0BikQ4
XLcDGzOsL8q0CJH1jxZBhZ03fgJ7ApoA43tV5/lBq0060EW91dX8LWgalPM1QQsJu0rW7ie1r6RV
nlcjmcILaxx/wqhUlqRtUVQ0iw5XQUarvx2GpcG+km7h1LMt6ztWK9bjf/+NK5r8b9cJ9luZx7nu
5xjou3f2T9dJltqWH6UNFWVo1IaS5ifVB/6a2fZeiVRK5SX2rri0usvgDSgVtIkmaZZd8LVfpJY5
12ikeJHJkr+3u+q7SjFhjyUHaGx/gZbks4+lt4+9ydsHnvlVlBEc6HC0Ob5USw2tXximVLx5bAMD
UhjZyCn1OvcULJWKdokt5dEeAxiytSlOZD+K0/1/MTCLXWO0l84m7g/stIEYRA7O95sksE8yjIJt
n6OSgye6N+vsxtfYngBfDxvYNPJjp2XjNfDOg2O2l6xJ5fWdCjGh/AKRTRMyKkqnH4VEBGY+gWpb
GAqtf71Jo3Uh9MqVZUIdqSCVq8DP6ddl0VbTCJBu7CI+Kvrn2CrZYhhk/6gkgVhNU5tsmeAWAnrS
ios7dIVSxZtgrLWDgToiOsRy3hwMi3dP/SY8wgRwU8X3r2n0Mkq01Jnaajyg07jPqg5CPZYXaRxP
GJkull6yMyyIypAxrB76AG2epufmjlY52Ii8kJHq0WBqRErdcw4CkGHIUIoJ60M7yyjAPO0kaiIU
2AtE6K2K58X7AKD0ZBW5BaOR78hIAogZgSovzJ5YbFUVbzpMjB3kIpRn1AgPEcGPaiqdfPLZlibe
TcKTUQMTsXk1G2sPZ06lZxeHV0/qwisxSYGTi/KkVuAoyaSWH+BCeYzMFsoAxA6yYvgHncyqU2ll
46mXOFsUDf9Xm4wHBbwY+wWtvNoGDstcrcS6LZr3sPGzQz2gJxnttnYhqOGV0Fn5mzSdVGiiYE99
JEmdBrZ3SKID5gwSFkahsvYOTlCOvZUtN4EL6JBh1hpuUZ8hdtfl8DyIwF9F4LTcqRXIgYwq2XaB
ivo5C8UF1qsThhGxFGP7gUlwvLSQ7AjZTJ/tON5PbaNuJnlQb5oopXMIleB+T9XEY0bgPaCv3D6P
Y+YYZDuyC4WF69vm+X6j+1UIP5ma7/3uZGfWH0/EOp+j6XoowvNj6NtJQJgKOBRKPh3uL1ZtgdGJ
nHWq06B7AOl0IJBq/1rNN0k6WTN0N4A+z92xZDCloDsctQra8PyQJrIAszrcDiDFFN9AACsYjh5i
Mm2pemsC0Ygm3e43ItJ3ARkSJzG/IrAQFgPIxY5XgAxVjcv9plE4oNCKvu730sqaTnw8qicyY3Pd
0f8mWuXhfjN03ps1mRmCHAQSddugdZAiQZG80ZZVkqa7aSiLi52wxYbi1hApTYuqbib08tkualX7
WQ4FTNC+7tlhdoBX/OciQ9EZ4CTctISNOblR41xuqR0Iu6bgXsct1kuF7rNXFm9WCbnF+NWHcfjU
jJzEgkBrLdGfZZ3WtpWT9y5rwOHaUgPYpgxfGLLsC239xFTerVTtLvQ+vHZ8bo1mrxntGiQACkjq
shlliw3AN+zvNkKU1k4Iz4m2A9fFUqItogMZ2OpzenLdN/oS7PaBPEgabybg/lgD6OqbE/EKFsoO
u4TJlaSEOfq9IEkwiuWtKMIfhaFtZRczjLJpLQL5GCcqxTJcQtZzCYWNmiF4G7xrkKTvjQpGFUaj
sknnzmzVWqec+DTsg2A9RTcjqyONpqjyBO2Ubv1IDIwRZNdQ9I/eIBHR4FO7xOfl7aiswhJL7GBJ
QM0RORkWzfloJvDbt1OGaJW97ZZNeO+E9HXbtrkIgHRRWcCGmsenKbHUx5FzuapfLSEVV2aqU6pO
aPND6jGyNTyYM/yn1fcD+5D1lPAoS3djWalDsYPM/q7VGtmWpMS2Sk/cQc8gAbxioU02CpKin/nN
2Oktq9zINDA6fsGbn0wPBgjgQzijBrNMzddxNiunenspbLKeytIN5Bp3fiCne76/C1C1ft/45gXA
IMp28DPLcoQUagUmPTEiYCXSeluWwuvMy9hmW57BQkNFNwpHejGERChIAdDSSpI/hZShp7ZJtI6o
LPdZS6x3Bw5rwAl4GFR53wRWj/5yiVpuOsltByE5kl6maTPaqcaePxg3eN/ijUp2DVlUaGo0MWf3
zE12KdjRollBzXwJoUu71uA9CmosEED1h9gHXAENmWKkLD0DjsKyPeRru+1MSBD+dLHKa6VHhD6T
97AyMcvy5xVaZo3FxNpNe2uo4m0wopcaejk5i9QyEP1ORwoTM8yx38Zlqu8KK2UF7jOzjkVuH4J5
HUA/emjIEDV8Td9NdWe6ws/gDgkrjxeiJypVbYtjmSj5SdjfQa92O89TX1nU6NtYB54aob4qBbZi
qbHPcquaO2INqmVmpPrST6J+Q3zacKOYLO+hDjIdW03pTEpMYaQZqkvVEsjXZYb2kddW8RaatHLj
Xt+pdUUjXivCRQt9GlE4QSxa6xN26u1w+GJrhRaAxqiLt6I0TsgPzAI6CNk7s+In3cCyvMhgPtZ4
1IoCvRn2UtRiZm4tzIjipWV6FQKG2e3e+PW1QJqX+4W0EyVdGH3Mhdu0oTjCXl4D85JXgf3YdaR0
hSnJXmozMPtbWrCh+/JWzsnOTTwTeTiyUtWctSio8bSF6Z4oFmthRy1SSNaoZdupAKHLc1J1iCFI
Ca6lgnyZAqLp8F3pGeKL3OoXVOJ/islSnd5nAo9QB6agU2Ucyqs7NhV3qErGRJwtNb4815apfhp+
VtJ0MQnfIipi0XrDi9IRkxWAs1zHYYodW8qlLYFgXDSIwBsPvl6WyeWaM2irtiiM7Qm2hab4zVIl
tsrvyWgafPJkGFfsVZ8YhxRWkecVEjFQs5Cu0kmFqokr6QtlgU8vjIzvRAsJI2mWYBRMEtBsC2T+
HPw5Wru2wFgehBZRLNQqnA5ndm13yWNLnJJUWkswJ+W+R2adB+pj1cooOcCRgxJ78SbCSQmlfwSs
jNtj8shfQp7E21EhnGOxsAwLHcYofirdx4Q4mtGtalPe3Kh+dJ2EK0FO58Jug7de6lA4NR3B1yF/
J8HbvWhaQoDlJjoZtcnaVE2jjRTMDfL5btt2uJWBhyOhsvZBwxzV6fHw0KYk6UlQ0MveQEAW9PvC
0DsU4YZ3ZJmqUDmM01c58C7AK7pv1azJpBVHqyoGVyH+0a3SzNgrlq3v7bptCX1RSO+TuUB4JOx7
Y0/YCYrlSY2XEcizijOOZ4r7T5GjVHW25mipiU07I9Snav1i0Yp41kYCizPMkbYU1J2lVinclbxf
tqwkq74vxCrU03fgTdK+80P/cP/f/cYMumDRC5NsJ5/8JMrxM1MsShGqdNru/hKY6rsBLON6mOwf
s1HCRSfGk6RH6s6QDOWPmyzh2ys7wmjDjs4+nAEENei2F7rIk7M1hW+ijEb8vCfI+PlVK8nzNgzc
9cw+uVfcRKLom5IKjiN1Y3G7P4beonL9CgBEXagSS2lJXk5jUJHuhzOgacrL/Z4nK/LOsDo6EfOT
/kbP/AaqVpMtSiMNl4ZFNModxBIbinodY3ROMR1gN5hwglVUW7alSjmfXMDhJPrm0Aq/fPBnM7yl
3kzZ8gkOK9ONpvF2qkouD5YdP8leb8JgBN6vkcyiicJH5RvINyKnxC0wZGxpvEGvwfKW9+SBhQj3
KU31jtLOl4+VLRUYFmw38oPF+OvqNr1UXZLOcm0LquZC7HpiKlDPzPfNgl6aqRUUknPDAR467aUR
sizxx6jRKaLtNMm/0Quq1sRsWnvgrgiAWdi1/TDBTuKGIEoalb/vByMpKpZPE0jhODNljsZ3KNe0
8uWNYZYB/Wj9mhQtLgYuoj3r8g7mEhBCGtZwXCsYiYFfrYe6PClUeVdKqL9KYuJyoDW/YN0ARwRC
exZas4s+PSht8kqc2adXCX8vJdWGprLBbwsPXS4gMo3+VfTRyZ7CE45gnPLKIyu8DdSK0xDyVkcZ
h1VCV8zpiaJCOLG1dMSx0YiTCcKGWyrRiwTPRJ6ItI0iZGkZW69K3aqs0TrP0Ogg5DQWU/tLn7QP
E3xqb3VPkOFwRk5vKW3ihZGFyGJgLiDo7ZooBw9D7y+wwNn1NfSIukcV3lxZnLwE8wyTaP0aRDpI
ujnjaqNgcfOTrVIFlzgzvHUDskkodIZl4gxgBubAA0b/QCbEtjdrBN3dTtTiIwdwmPY4QUo0aNPA
qkauyNuLVA/gezdsIATG66ST5E1icE2VBP2GIq9we7ffmmS2oC3iDzLhsR+Z1ouCcR4J2kxhownm
J8aWUps7dqRPUFPCksJweb8BBm5UAdbKyP6uJz5n1NZr+rBb2UIYoGn61QgHGz8eHe9cBksBvgfQ
sVj1nYU+R5WkRREpG2gUN0mFg5+XHcK1PPkc7JZF/FzegYxaxtazUGxp6RlWiHAC9b1BT4jwOJ/Y
kjAG/RVhBu3YDuUpCiYOddF7c1I387YksxBo4vIDpntUpJdCIFfzyyFdzRXkrJiaXwwcZ4ahwCEB
0D5bkk/npTfLDcyun15HM+BFcPDkwdaf8c6fbGIH8xCoBGwbmbDoQGN/FahPdAFfqzZMdmHBFliD
qugGNm1Kpaz3dVmY19icV19Z9R5m0Jb4So5S4j1XZYf1ADwN0gEij+bMmrrXQ9cgEY9uYUzXjDGE
TXu810x55uKDtBhNNThJib2gBVadGoD4q7rBzMDwA6nA2kdjZ4FPYPqyvKJaKLJaIRrzgk2TINaY
xM2eTm0Bo6UmqgmcIhXDanBA7RgoFmk/tYWhrDvUvUUOHJKQHETb7ZOQG3EQPf0tTmG8gXCdSDip
9lrZVPsCVBdoDsIqaYWSG6Q37xmFIwyqcJUVoGSMe4xfujiriWxeAgrUmWRcLNyB2ig+CtGXqN9N
bR8l9riJRPZespZax511FZNxnDwldGNd1teWjIQ46Wx9FfcdPu3HnqLyRgojZKCFV57zMnwwtXgh
TR5y6GFmZ+rUk4izN5dWTEk5ymlPtZNBjBVX/9YcYowrndks7vOGLylPQGvULQuFQw5+YxGjEVoB
lbsSme495eQS5sX4bNoqDmWow9BD2pJCNd7/KSQgXu7jqyzZjFsDJv45vUEuJhcAM5zRmjzDlnPa
Uf3yDAj4FEspZhg4h2E8sqYNheexLSo3fQ0x18tgd1Gb6BuCHaV8wvVWDLjT2px5MzXzlWdOT5Zu
Fbu5dD2hsuO/tRwiA6xR64VNQeAtOuFBPOYInaW411CLwHLcFWmiENfFnrJAm5yUn4Q/fEYUI3YT
a0Bchgpyqvv9TEE/GITB9reb/w5S+O3wx6ULaOH/+7RXkOP7+9W9aYM26YMHS8nWMk3ZsjPezLjE
Ya0luEEM3OnpmOEYL1N7U80voDK1m3IrYjYh994GXNHMIID7TRdBjx1/QfLeqsIdWKwBS2rD7T1j
2Di3Bd2aNuyumVccYjuydlmqJm5SpB8jka84Q2qL076VdpNyrlOSB9nrWphAKsmRjaBf+T6UI69M
6a97U7qSe/9qrgnBSh9Cs3uqhKWuuznnWugo8MBwgg+ulP2INhXTqd2bD21FW8XuLBq1KaGT3pg/
TibaEaxhYdeDjDfiXa9a4ykYw3KhQ35bwGLDWYprhFDOnScCKDwNOKS+BqvModlOmidR0W5ShMCD
lBIxpdCt97UHTEcZML2dnU+/+LJNhmxJ32p9ZiFlILMBTusrugb71AeTuibzrWCj6AKLZTYG5c8O
cNQWXW5R1k2orLRkBZ71qD5aeZ4Rz5Stbc7khSQym1eFM68pkEmlXSrWFL8aaVrtvYxigxfW+Fzo
lx3iJDupwMGeC9vqVyZrhC2MgO6KQGya2w/N1xCjjsf/3k0NQmUzgBoFdX3jEav1jDp+n2WR9PH/
uDuPZrmVrLv+FYXm6IBJJACFpEF5e73lBMFrCO9dAr9eC2Crqfc6or+5JghUkSxWwSQyz9l77c6n
egcxsr8BBpMS5CVYKCF5K5mMw3ilxtNhPnSUeO+D8B7MC2hXnJc90V0mYwxSeYvotCCuVrU+HirR
yI8st2YL7+xR0imkp11IIAYNnR7p15oFNTbRoEmOpjaADMoE3kHfI3cvZ+gYrdTi2dLiD6cwWZRD
jFhf7SlxNKcmn60xoNFvAnJ6qQcWxkaTnXZxag1qAHTxmY77y6qaAwtKeZSVFa8CJ79NjN54oth2
CigoMEfxxrPNCm60ivCxhtS6nV85Fe24LmudGxRcBn6hCQm+6DBfjflTyBphHXesgoOa2NfY7Yu9
wJwtfRwFHTPzexVcx9h2kHEh+NY1+QmMazzaP3LVEjodoe5VKFpt3TyXFiGJjmeII2I87Oll71yH
Oru6cR5dCAvEO60rjDqiQCs4Xnsj7u7NTP5MBFNiAYimoOJ7F+tg6c2Qh5Sh3FUlO7r7PIxRdpFZ
6k5fTZX1B+FjJdAormI8C/Od1Gng1nW4i+sArbeKmqvlJiDkBiA+GsKTIRnrQ9eN72HYMkUHO3mz
lKXgiO5pG8kHQ/9ZWaLc5UXBI6x13yTZoJuwDK1TGk02VYxy15km15iCqUnC9Us0VvnBHIdHztZ4
lORxzGDeCVlzNwuHxgF7VwezIdCnHaybe4YIoOTIqaeE6nBT8PeRPr56LUDbnjZSNRJj06fthTKn
Dcv/3emy29xu6vtwQuOYy6C9ahmCMHjh6OgatbfH99GDbJZ7+iVI2q3N4cWelb+lkztAe5TQomJS
8sbhNci14q6r/IsTAsqzBgIidUXLJkEZ5pGVQ5YEUXBzkNNEaTsAq4VxB4zeVFRQxKPuYZIJlXT7
q7JIHiZJaDMEGpPtGAUuusZ5pQ7ADtg98+Ns2w2Ws5fSDjZqaD/1YQzPk2ZHm6ZXxaE/gI3FIVGo
7hpW5KOkAZU0bcILAgPNGjHn6CWcwKVy0GQZnJa2gieF/6B2hhzpXI9l362Mw5hwOIQQN1HmOu/1
M5izzPbb2xGqzGnsk8dAmUQ5j6V5TlrU8pXQt2qcPdphWVx9bY0MzERiBOVDE9HMWBWnkILe0HX6
fmpY/lMqLl8Z7ZmF66QBWXFOSsZxJAOrs0R0IzV6zUySEPjrta/fQitjikvn6S5sGA4BU2mXuNb4
UDO4G2yKAaoGqid849A1XbIzWIRsA7oS2Bo4fkxs5Tks3A6Cqvc8KK/aV2btr406t54dMW4YePhH
JWoqEsm8no5KbMLyjr+RKMpdmaI9zbuHSLndWz/qb13LE9ZB5rkPDU6xSAUMg3oKcS+H4zqkPz9m
tMYATFr7AqDZGkQ1eRsYZ8qSiV+Mp2AKSufoqeJFGHF4sYnUgsRtetu09DHjZ0iJ7VFL7gn6sDaR
q5CsWTGxOuEe3eW6V84hYv1/btoQI7M3ynPBnNFvKRwlvdnuWeFWV5uk5pMKqZrahXGNQvmiZ6I7
MFa90KpATpwXiHvUPLUwahq+pttQXzK5+ky3zCDUodNT7RBteTpoWCOChMKJD+uGR+9JROZ0KkXS
70U0XgwmFCD72UQk7IGF787+wIyw1F0CRGlLnSJJs7mMjKchS3HYEXKwwfVIJTU7Bxbg1mYgecPH
ZdB0fvlkCbe/hei5t9133R7tJ5Sc8mmi6N8OyXukA+YmjK2+2J1/cAZiP40p9k8cETworBPbsbRx
LBBz2rttsvEpnJ3nHLdzGOBIzutArCujys9KA7edZ+oKRJcwOl1YGxJDO0XGRvQt44pg9NAWJ6mn
7tFrX7KgoHNgxP5aIljPgB5D1Z8ak906DeABJeSs+pQsEEsxYPAF4RoRMUIeVmPsVB/Uh9SJRwEk
MuiPMXWheqjQq5WorDZ+b+P3QkuBYJzny2T6uP1FWw43IWpEqDc04vu8fTYBgB9I2cQUOcy8/SU9
A7fi5DEkJ41zi0WxuW3nzTLspNzB6FCSg6NuaQowV68g4d04c5taKKO52urWDOzw4MaM8EvUxjga
CRAf5D1OpH0nBYvuvB3kAVkdvVGv3/R1ynt+fpVF31xEnO5dprHnWsIVKac5aDUGJNSH4BNrhxWo
Zz3ndcpjUuj4oIUf8+QO5HVoVXxAUn5NVHvymjw7e0MSHis97Q+Me9MWcTkuLsbmfQoUMyTdgBVy
5j12RnTN21p/960p34SDzLf6ZNx1DQv/LOvgDXEg101UwfGqC+1U6umPwTDDTTJ455LM3blr7rx4
yJSZ758c3Qqe6tagYKfGc0AMLxhGB7iO5X6Ooaj3IPCGrQZVJ6Rv9K7wfk8SymnNlPTGKAP/KlSM
9ZhgD0EB5dQz1TOcwvhIhmo3RRndAyahRPFQCe20mt6mSWVn31s4ibKq8Z7Ibdt7+KcH5q4XlVJP
6DPzZBhkA1Z6QUJ5vU0Ss/ypev3bDrpPu8iLg+8141NJeZrSwlNUWtFhaCkuLdfDcmX4Ok5Fphzb
sk0RqmeZf0wD9I1c3FzxTfIsapgELuWMfTNnruSsTEno9Fe6Bfa/olRGH+pHH86URZ4bK5rx9SWI
jSca4PoGljdlU9ZuOypbLPtod2LMax76JBPHqqBSQW4ouOK6UC+5Z39rDfaqOCUfkHmm+Tx1zFrz
yUSVPg/CZCVBtnaZ09mq/RyQpVzJ3Nb3Y18VmzGns1nH0Iex1NjXqXFewqJon3LdE9fQMl+S6l7S
/3+UiR094WWnQp1HQPxj4nNHTJ8nMZSlTlmA3eW1NbtWlr1p9OrT8jIcsaU6UURMit3ySIhi72gJ
zwEmMkcpLJs8h6FTJ/CHkGAILypPUNno3Oszve73bkJb+ziMV4rNxWnZ2LNtiMCd4rTs6aSn4Whq
KYBzy8ereIa+uQvEjUYoELff+zmiZVhJFgpiU0uPfuRncyzYPzeeG+GMl9XZIB/t2FjdV9JmcGyn
kQ8YZl9Rq1VgLOc9IykkY7h8jcEpYmqhaAbget5V824UmHxRh9EobOC90lcuTwYPrdM0b5aXfzY4
V6JtldCrXdImlg9YPvD3R9m4kpa9Wngb6NzFIWMBNq3TBIaBrYaX5Q+T5b3lA5CU8z2Wr/C3D0xK
xFmIGV8qaqSnQg6cCC0O4Twur+dNEGoTtWYcpHlvYYhN83zdzKQ+enfQCee9Py/9UGOiGkAK/Ov7
y+H/23t/Xv759xZtHmx8//rkNMCuR38QSt18AsM/Z3F5rZF4if+WFG4ufp3GZSROvqjFKR1CaUGo
yBBkeMl+GHDCsC5d/oImPjyzKcEqzBxCbwYELp9Lfiyq8WXXX9h/858se6SZkNQWt5/LX17eWjbu
/NeWvcZzG8CGxfHPxy3v//7MQlH4EzOzLzMZhKngtWSmwOlc9pbN8gddxAqc3EixjspHj+bnsS1D
KrikBW09kJ4nKJDNiXnRygxwdSynOVyusT+nNU12/XxTLXeSirrqtGz6eU9I3MrVFIVbLRjUqSpz
dTIpz1PU4+WfzfJeFk6sDIlkjpPWh56UZviu5x8SxNwky2Z06mAbJLVCLuLmz17cI3VCL5DaNJDR
udSrWdeE69hK6p0jcdCOEeU+Tx+3LlR9y7NRbLlPmot/lnbzPs5yxSMaAltVfWVR+Gzk+YOVUIId
ILbQyl9ROsc6GBjIDsY9EzRzztnaREZirEdWeCtah89pZN4CNHZ35pgAiGC9QyP8WRb8hxlWk6rj
ntby4tUdrWOfwwDO/TDYN5YFnJsqKCqwa0Ks8ooq6ItZ2betGQeXQAS7cJqLzZF/8RMZnhy+4GpY
OWPzQS2OXjmN0RUCsKT0OTN8ICqCVdMAPWthhGRjJahuYlkm/glRSyKPxBxefSFAynRXNbdXO9zg
jYxvsTmeiT/2wZ2c+7aiR9qNG7vpXkVa31Ex23f+s6EH5LyN7mdpv7Yyg0Lazmn0ySejNR6Dgd8T
kM8K8h2pwvg5TXTvRcbppjFLnpe7Ckr72Rycn5q+1xssTcppP/FcDbiBHW1lGvQL/IYY+IzAaBGa
LBZ4jEcC6yJuIXheMDyANW87akDXwI9+VFGF3r/DE2CY6lggtojp3ADvP0ofDqBLPzEYmcrnAgt/
CfXK21gpPGy6ORRk0LzvBgqooiVREz3KxNLNaJE6uI8p4a6GxZFrWImdfLM/agE0dfoK4a4MU/rn
pB0Vcm96LLOsjCl+Wfu7pvfvI/B8BfljRZashdfBfmFesyGLtmdNmzZuvGH6RSNQ0hy0AN4gtlmp
quroWFGVNM3o6tXW49jia/dl263RRjxQorry2wEQjRGKYsyaOweUjyK1ZxXbk0nIUv7C3fmLVOB2
ok4a41GbJ/hHEXBxGYZ58CdBD8MK91MfVXjn9A8WEA23rGlgFwrIXWB+WGyoy6/UDh/M69haOTXp
6CMqBzzWLkGoOmzOyXbgX2TGw+jYX8T0buzhBA8bpELLMe5qneg9M4NNlWf+vlbiIBB5QeTzY7iW
VUKMYqtAqpFSq+D3b5klm/s8JHWqrkiriQNFMHbYiic1m0sGPT9PXogaIMvspyk3mnu66rtpXjYs
bwWJt6q7wXjQ81HjKWSTB1dN76Zv2teM5KSjE5NEFM/5N+QdOMfAVs6T1oUVHXRf39FXRNBp+08K
dfHRY5G4KqqcG9SCHpxL20DuI7BW8QsaUeb3QubTYxiWMD/xamijz4xH57Lx0Piha0GvZNFGozLR
9E9KEdvZl8SkNUH/tGxadVKq0R9jwFQ+nxRX1lc155MZ0h+eHFFT7dcDHoXTdxpF3cmMsJBHFml4
Q7azSt9krEq9g+NM822iRaQNO6dQWJeCxqzb2yCIJixhosUenzkPVms5D8qIdmM69Xd6Zz5Wef0Z
6pnHH8ElUaOV30oBwnHQjQEIRGIxasBzqAtDbYyMlMrMq/eFaCwgnRQOi5yMFsf8yXwH9j1lROp+
ihCnXAwXJ37JSjynEz5JwhcVV8HwhNADOkU/wA1wCaseSqaFqX6tpCuueKjENTeRKyp0DTviyyV3
cmyvqWKnlP2ddRSExkUY4r7qyUbUJMh3ylWgg7RXS/XyarXuRaG7OkxTFW2yDNYlTolyU0ftrFbP
wi368O8xNR9RVoQL4TXEOvQsyeXAr/VoA+IL7eQ1M8bh4ntjeY0142FR3VQ1Vcmo0OH31ode8t//
Z2WxMVsp/iLcdlFdOZaNm8OQgFv/ZrWYejP2IscqD4nhJoehp+ndZphu0Aw+u4gWH1WGja+exp09
izuUJITvP38F89/cHq7rMqDqhm3gtNWtv8nZPT9suxhB/yGDdu36nXnrgKXeaMTxbHiQvacm83ME
AeXOw8t0I8jO9cwMfEBJHn1TWYQiUzg8z2JTvTey294Nnlqay0eWq/rNrAJdqlH/xbf+NxE+35r0
I9wT6PAFqve/mgNwM6RWXCgOnNeSimkb7jHo/RvDgjaJeEHs7R7rruoNOF3Eh7BsSt4n62DgeYuG
8eI3wvupAJa54Yc09ZeCYg7FH/sbgYpNpETNFJhqzF1TwIfIomg6/Rff/9/MDXx/kOqCqC/Jz1gE
5/+PoHxsYjwzhiwY6nKm7kIr4Ps0/Ai7psk26kdUGfkayVO/m1LnrZcRw4O4xq3XbgviebZo+y+D
+2ETRnyYpPvmzRUQMiXeufPuYrJK9jjXMOBlIf7JWNyINu3Wy4/4/9W5ZeBywdHzHzK8iuFvAV7L
P/ina8vT/2HYjoNHRswGq/82fDft//rvLKr+IYUpDWk6hueYcraD/N/wLusfzL0M1xEYmebsLi7S
P44tSzqe7epoKcmd41/97//5qf5H8F3c/R4fmr+9/otXiiSxvw4kuodbi2QFk+WqbjqWZf31fhiz
tu1zJ3JPlZW84o5GARDa24Yw9K7yirXuxy+uOYKQ1KDDRMQOhKUNDGw0f2qxRf2vGlOK+QVRN1N/
Kd0fIcbJo7WJG/S8RBuuIBX8giYeHcbRI/oBfJ5mnEUK8pSO18FJIvPJ0qetKl2LENX6QmycftMN
zwhHgMLkTMGR6T6Zuo6WxylJgKfaXg45S9OIxnuO80nmPmbFwX0UJY3VuiUBKIE/G9TuJSCn1cem
crTLJNhZc1KJ7Yt2x9p5qxUOU1rDiY55gjyDCdsrUY76bWHSrEutFJVoMN3YjrGJebqu/FJY91Uu
vx2Zom8N++/IbgF21fYl8lp1FC4uXYUyxkkbaJs+uReisLSzEMigh/Z94Dl8E3VYTNGRru3BZ+Zm
qOcEmEppiaspuuwDO9O5aKJDUEzjvfJz/Wh07dG10gp3ajJt/MKM9z5KO6Pt9V3Qg5qsbefoVmW6
SZnXYsu8HSZEOCJeVx5P1h5uojXa0bkunQmIt2kS9zVO5zqxDiI9ji3NgsogWds+eCHuZBJdQS+i
yXTD8YO5M2nRnUe495DMHcT8RvSdsVcyZeaY/xB18zyaUUc0FREpaTjHWNKryNGfNEhXTn4ZM7c2
RxB9PQikcWD1UCR3bVObp05aA5j2hy4zqlNTbGOJV9iwkQ6mEWmf4dY0e9ypCt29A2Af4oL4ZVkg
B5C5nHOtvtDr8i7Y7HfyJWnzYD95lDsVBqMpDT/EUPXIsDEY9Yl5agP7BrNGtsvtSB2ignLTTBMM
8OgmcPz2ety95w66xGjCzd63w8bIfftomsZ5qPDsNU6QbvHq5GvoLkRr2Q0JmtA2+t75ygsbDqGY
lQWB/0WpezhYCYuzhLTMTRKNEQ21qF2XmnNv5zBa+hmvZgdMDF3Z/yBSSh1S0bJym1A9+ITtUBw7
ZlpxtJ3AO0802ckGpqfrvxbj7WIqkAh2YQkaaBhOCRfYvjLExi7dN1uzpvOIRaXXTP+YmeV9XffW
tYdTcYmNX6JWKWEiHbWWHM5JrfkwJtFeIyqoz9IYQGDUutrEtX7ORNkdSw/7VNtGr52EmywSFFWh
k0n4Y5+aauq912fvwdiylCTIYjMzak7o9U3PIWnH9C81rABAnSgE3WEEf5e5+7Q1Bvzl2u2QCWLZ
yKZ3Z2B/qMN+0jddL4Dpi/yaGWSKYi6lku3JnSxZtdiIDGgqw0o1Ah+7CTjtdmzsg91WO+VAQJe9
2JMtHxBbmgZQdZO3NhVkVfT4wG3kUD8iiJW7howvDzpKTYT21hhHuZoqHdFldLYbpk6Vz1VDs8mY
bOqlrCRWYQYZziTfWi+a+9Scfglf37gJbYkIGpqH8pcW7Lcrg6MsNHtt+qR9+WN1UHH2yfd2Ycc5
R5ZAQEWrhhVsbkGBLhDfg7EqhlFtCsrS+zZ6VxJoKzPybZMxVewnd4sV5jlj0F7JsQVvmRbDKm0J
6aobaFIPdQFEcPK7hGK1Sm60h6AifSrPo6NZpreiGXrwVfKTKjv1NSOGTi2rnEwUCCtj0plHanvT
uk1NuhHxHZ20fuulCZnypOHlLTzomaQ2SM1F/3aLS65d43dAwk+U37rziXcdtXDnVRPAhuytnOqE
MolNLGscQWxAOCiq6dKY0HwpzU9bbfxChQbKLUEig+FqlyEW3oyy/iFZYa6E4ldWLWtrMvtes2/l
DSmugHo61nDryXtBUlyMFy9Cw9NF+WehvAs2gOQm6YCktEarbfSeWoXfHaOQr1z0uA4p7ROIlZlw
60ybJrL2PUE12EWKnlihdBDEw3fikHIzKg+BQmQFLzxzd6xG7qbag5uPbQS25HiJ45AxKc8+hNSe
Nd0/GwOhQYGN6T0woclq/Wuluq2me0Qk02dKa8NhbU87IG2CRy/rH6o+t3eTsuqtJexki2oBgFvY
g48kU4sVIAlhBXA7B1nhLTj//mW0XP/UxbBoGtNRm2GkOdyUxrhn7pnd6E5LhqJZ2lvRNPoaQUKz
LcR05yd1y3qluhh+w+WD7ZO4cGe8SwwqYAZtN9Tb06XFF04apOOdXNTrq6QGJaBK29qYHqEoTqWh
ZPVYUYdmexBTeSii7gg6KdtgS4KO1YDdRkGJP6Mh4rsHmCV7EBuWRKraS1CTJWlJkT/wTHAV834t
fXZHN11rffWs6yC03aAJtw60klUzqp4qhskVbmrQuieOWz0Zc7Bfkd6IYmTw9cnRlfU16spLhn/h
TG0OiTCYOtlwm9iqiG8H1pUysG4mFDwnE0UOWaSARqMMVE106H0HuZPWGls1N3R4slNYHOj8lPRb
mbUgtyevSxGfwBN5QoBRhLhtHCQxIkdOX1Vnp80OkLloIkfgKdza8fZGB4w11aK1lwO0YebcHimY
b9KIuBflCS4Elw5HaLrXrhTmoX7UIpA+oWXNhcTgyXdY//OEr/bSL/v1gBHkUHcI4mDV0GE0LrZf
we6JY/sqyl5w6ndVqalLZpM5mfb2sSNWeSsH8pT4ltltEzEN8BKbnuk+CFLt0Y3C4IhzBHE1a96V
7Kb0glB+D84lQPVH2GKlKiDuc8NgSY8hsyruHlt4s05QmodgcoyJIhaF0CAY7Q3r6WbDYo8Y+7my
3tXul9mO9E9Noospui/vLntiTn5xCGtDE5Fv06Z/VHM/2O1YpFeFg7vQ02BkmhKlaxgn8FuJxpal
9SNGKUJ/kTamVVqrmkHsoMMGs/VuPC2bCcH5lj7IzwSnGYb9/hPJIIC1JXxHz+azneIYFHMJPrOn
7jBzjKViMU/XDQlM5CmmokmOOIPYbtZLgOMq0aJbTxyeA4kNgESbgScBNSUyiT5a5uCrIKG+uXxJ
RVWC21G262Ku1qvORkHeI/i0muc6k9CmGtb6Wv3sJy2ljbkp5M4KPwMAeFyMwL/mV0HpXohRgxBp
cSGOc3F72TNhjv/eW14um4xqmFVG3qEzBkwx86b5195oWtoRBnbd+xG0arpJBTUZX4/PlU+YdM94
kncuAPE8idd5TDxBYesgPZm/7gxR3i1fd3AsAknQ8MiJGK90bvUsG2sgoGr157WkSgTmVb6quWMk
ZnJcXwYpqpz5tldRje6atQzP1prOdZ3X+2buL4m+5r1ltxEc3kRPFfJJqvC68YqEirCVuVUBWUyD
KD/vpnYzF/ord7Oc1uR326QjV8q15+3yhiGKu4muO+Ba9R5UdM4W1eKy92djzf23Rfwo9GwjTQrJ
E/astTn3rSxqCyd73iwv6zH51sum2v55KylJ4qH4yjxrbnktx8JeDstyrBrTvthm5O/Mp7xup1No
07yhQCpX7oSqtItMyhrzplk27i8EefEqHIqR55kgmy9gjYKvvz+pXq0hLMiDrzsYr/618epkOOkp
utHEm54zDeMSPRWNDtF8zUXcnxUS7knrSOSYN27v1FtdNt+pPg36ehqQJuPkPixxTf7chFk2S1zT
771cEJcIZ0Zslda+/1FpOkbOcOnKCiMDpTE8vojdCzSAccUvlVF349d1sFdi6hC5N/WD52B7W/5w
EX9YFXKRtlImUQkTONFujuHS0QlslnHidxDUrAld9ozRRQFbz6/7NniJ3AFrwXyOlnOxnKg+gdkh
c+exsahervylz0dQlhMZcr+cmb9dv81AlmzZzGi6f13YDmAeps1Hs6ugTy4XsmLUAJ0/ou+rmRDg
3+WA8Bz/56FajpKnyh4yOfLzI8uJ34dg+ZXL7110Ln9+OcN2vnPr8JiN/absawr1uvWFEQMyl8pB
qbfGvcGK2BHU822zZu5toSfSJ/HeBMHaNXvyD1u60mOBTwGZZOzmBjhWHAKe237rnBW3oSqfDuNb
PXvDUhcRa56n4AVrj3yeEYz5n42i2Q0rKDo3SHE9kXZbOdEphAOsOwUOpch+6EPQThjjKg1XR+Df
1ZK1m0Z0fCU6emUGmbCmPIpGPBRt8UgAI09M0KaChoGTMHk3MmrpXn5V/TXO80/DMV5o8ODb0OAV
DUP0mukvcQiUNnXLt6DP30zHl+sYyR//NL6pwzwlUlfd6+C7iyreDQqMbzBA5NRNi6mF9YpZmDBt
Zu8kTDa7zqGJqE/Q/YK0Owz+yNTH6Z/i0izPQd1eW2twD0EaPlfG6BBRE291QY9NJ8vvaOg8XwO9
PXaug5rZIuwY3aOXuU+xlelgAaOz+6FRJ0CflR3Gzh0ebBy9w+j2pwb9f1p/KvPenR7o6Uc7OsZY
M7LkEtrqgwUJsDBNu9HQQa1MgYqYIOaNj/WVSkQGktF3AmoOGmesfowD+zZP70Y3+YL+NdGSCRlA
0+Bn0zFZ0UbIanqXXFxb4fV1+oMdlw9uDduApZ5Jac9wZcHhau8SB6lzqEgIFFm69Yfs2hUVmURx
f9XVi+84MxBfXiHOrNu65pYwAFFSFEa00W7wEjy7Kc86gCcrPWZe5SbkvbSIZtVMEP3Z2P1TI90f
PQdhChFfdQPGZ0/aj3WanNxMf6hS7JAWnSrkbZ+JyZq6R4a+iofmXvjOKpbYNOrUIxMnjV46ZVFU
NZ9H3wcjjqAHJcV3XVv1prOqY2eGDg6y7i4r+21YgPRT59aL53bFryZqSSFqvXBDbnBiKvtSxYTD
2gWcQfwcRhU5W6SyHEi9echKWr+EIMQo4fI2+sCH+hB7ZKqpRF7TEai9m+QXSGUHKx9PbTaeEwiC
SZ8Eq16oz7wzbkgGfJ5q5zExvHdPdv7a5D7Cm2UfsfMCNquA1JakE+igHxM6E8xJ97Xs3ooie+Bb
rozeG1f0w1zaUiy8RJrulJUD7ACSSKVkpl+zcnci1NmchoCgkVQwcUy2+sHoJ+o1vXSI6aDBKkis
sAWhHFbm3UWqeUPBgaPHJ8eiad6onfv0E0lZMSUkC9ftSAwInFWrEhI9oira55P2XuckwvtGwaPg
2LHocYrG2fkuFDhkoD914Oi1riFZNuE7thPDgewMkuvTFsUUjjN/zlyeya+IkgkLj84yR/vszjgW
iDBIobJNbGIns/C78t/T2lOU5eqsH85d04wb6HSH0abF2YiWvtCgV3u3Rxgd57/SCudML8s3V5jE
vPXetjCM7xZoPHHW/U3JFGs16X5DLBEiZtwBzjroQVULZJRJ9DAm4XjuMOuugn5vJRgEyiz0Dnoi
kUM72inGin/RzeASglfA66rHd2WXkGpSW/vGdh68sE7XBYBE8Gdg7lPl7GCq/WJmEWytrq/W3KOO
GRgnlb0AH7xnXTxRSCfayaPhilD8l9V5JGtVFCRq66ey4WNMyM5yPMdk9IlzR+dmjaN3pVxyZjvr
iz64s53iSaGyxamCkVMJEo0s92qXGQYukqrFJE147dXKi/nsUodD5/j5M0CXuyanGpslgEL1Vhgn
JrAvPDWgmPsUAkeQHMHAUs0ZLkWHZSiePqRuEUqH14EgeE3etKl9q3s0JVINYiqwgxXhwgd0vUDV
Q8oCsENgK7q/CFcnnEMa9poGYbeJnShdZ7YBO7J8a6hYXxjWoPNwNmFm/KLsMe5qVW4skZQHHDGP
FWMQupbqV5gOAAJ9Hp9Z/R1SRSFp7pcbj3SIckyQaYsIN72Pwj5BlyrJVMr0S1t3t6JKv3jEXBoG
sh2ySuYc7VvXu9880vu1pfBueggvjUw/xvFXYstxO0yEmcuBZ2PMnKwT1tps3Ibq1S7GqcIvpgxi
YyUgsFFR8IoJPynmfMJeC06Zvylc787oOyAeGqMMs1rCkPQB7IeYPWyT9uF0tU0SHaI36DKMB9FD
nSDSkVCDVqgY8Al1yPr4n4zUucMgDYPZLUnGFjgSejga3bXw1doQ4ketnJx5Zjfsi8w+6NM3cA5k
FoZHjyyD7gt/de3y1YoWwrlJ/RyMX3eqivAdkAtp6iRhVASL9gN0xKkZ733bl9ARI/SQKiAbEhky
qoBb0U1YGisU3glwq0I3CD825UMTlw4mryQ+VPbBsqrhokn3I/Tsq8YqbCNFhttFPOXJBMA/ThAS
FwxoQdff+aB0u7o8DJEfY0NVN/SqxRVT+VeEamOK6YwJa7B5fJndLjwlMJc3qknPEaPEWpOYGIwU
ccpUBK+Rvc3aRpwpeAPe71bCNh4CLv3U2Fl442xn+Eys5Knorg0B26A2mmSD58Nb953JmsmDdJFN
VOAkQgYSBiENRndjv1c4QU+UyTBE6YR9IfAg/7CWGObMuzAbu00qXhPq26s/Ai6nlxgWc5KV8vJJ
MLANmwGoKewTElViikMlXowttWAkKWRYjVHCwz/4lSm/RMIs9L2DrgNRspwHQ3XQLEQWipzAsPNu
ADsirlH5Y9x/RO3ZR5KzbZkSoSLxaVFb1jN6B16A9W2d5KfnQ9qnF1EfxrR/nwz1wbxpawTpDz0Z
MFKk7r0fFxsLXei6ju6tlO/TOMOXCsWRSuVFy1wByH0m1Yqftj3Cayfvm4XycdJZXkVt+t0J5wFx
Qr9qm3ZjW/FHaYqPiYrHpmy1lrGIpWbHVeeC/jKjPoadT3o17nwwTACJUHjBFncC1vtah7YFL+VK
C4r1MBLFQcn0wSKueQ3GemtnyAAMD6UQCdRmGqNzneZS0pC9IL8stp3TlBQzraO0MjSpdnceET2c
QiluHQNlRebGGu5QT25IpieFCG2YnoAzZjXQghPDsgIMo7qE0oMHkpUbCioNjveZppRvdP2zKlt/
43EeszI0d50kN6vUvZ9DmUMJRoqbrak6TcDXBgJH5oJ5Z4wXp7oZJooWXl08ZakDiEkbiXI1rIZQ
rVRPV2A12tPyWq+CllITq66XdJHDLXWELIr/D3dntuQotm3ZX6kfII12A68SEuq89/BoXrBo6dn0
bPj6GhCZ6VlZ55bZrcd7zJKDGneXFAjWXmvOMYfLdvt9k9aIjk2HM71WuRc1E8qTGJOF3ktPgnn9
DZrOH0i3NRtwLhjX2W91XaVQIsFJO1Lw/FNwt6nu0EMspKJ52V6ufzRTTtGdRpvsbJ2g9aX87NHK
wHHlD9DTCxaZM7buqq+AglbesrrIRq4r+CXpCMRQ3wemDhjb2PACblCeq3C7XxefM3hQ57QU08Ua
8Jh7A4XgMjsGThTZwgkA59X2TEa2m67ofdDaNckLa2sjXZscid6U9ammnIkbMFKMu4gtqrBHumtD
xFk3dG7+uSl6cEqIf8mCWnWxm5JWRdazwRz6mKfFqzOZ7dHB8HzZNpsecIGsn+EjOEXrwjnL+onW
Fptt7/0+qU+P/USAFY5rmvLrCjyOZoi3Atj179vvd1Yt2bxOAfh8dTQVS39oc1GfNIfF0QIukqt7
xLCodbJhh7sGkuDazmoqmI1Rk8FCKPAiHwamW1rGzwnN7S51s3SYo9iz1822tz6jgZpysnwMnl2P
tq5PHj3LzS5AhYAgWwNmSN00eIuitfcUbOalFKaJdp29EYTc2WXyOa5u0WgzjjqTrx3dNn/Y7sti
zpzbngH9G/OWoMFZDT9Brqy+ooZqQkuMix0hesjxl643trvtvurPOf9i5AoQLrdu2r/3/nWTgrc7
5DUUqe31aVJZHMqB0fGG9dUFu222u+e+R2won4ZucXBKiCQn5TO7B/PEzWJ9sdsrzikS9q6wDNC3
vEZ7XgA/rJvt5rYRTZ8FTfuc11yJy4J/Jrf6/ff/8SLWDwkqhEsS2Po6tkdmDoQ0omROVghK5L3a
TUt80lzvh6SOWXOh49I/ljGLlcWF9p8mLZJSxcJrdvEdKSs6EUNjtbV9v5SI6DBWkVox0s3uov4G
OwdxnZd9zVXxjRpoX1g402Zsd/Cx0p+OU32QYAujfCbKSRISvOQ6dMB50GEu8HGpSl4p81lLaAwP
x7QrDwaNiqM129eeFU2vKgcPBb+u1ZLglx4o1pvhEmHpM9v4StO35Z5zmxofpDH+1AreARqkDhGs
xqdAWAmTUo7c0b3EPVFJ7qi/aBqxR40AlPE/W+sh4If8v7Qe169V97X7J6PX+P0jf6k97D8IKHBd
B6Au+iLT8P9WfBi6+YcOLw7pBg5YkApoLf5SfOh/6Ov/XAEe1ucRXsOfig9L/OH7umdgtoDUaQjb
+G8pPnT9/1Z8+BZoCHDEjuWZ4t/SMaYqXkHNIK5GFJ2trNBvkz3oN7dHTb1wHon1VITVXIfGPDTj
NV2b2Ta0V2xt6+l6cL0EMksqd51IgfSv922y7W1vU2y/30RMsR/71jltD1bRlxR/8Pm39WBtJG97
1rrXDgO6SVhhf9/9/th2X7H5F94f7mXHecPKr61rEm2dUIMdU+BdDlJKMug+j6U0joW/G6MGJBrr
oEuu0+G34JvuvS6h7TGsbnBM8ymhQjI5LKKpT62PX2NPlAWub4XqSwumREuuhZmqA5KyX2M/NKFr
jIl9a8uOiOMWzGDp6Jdt00Wcfxh4fWR1QtaBpfhy6Xze55pIyPVzZDV31HpPCw3V/nnR2/wh/7qp
mIksmG8P3aIe3AJEqJP05JQuw91WXRhkQJPCgH1qFcNvm8JhMVmtvAKbWI0ickmV9R3QkyYZLttG
W7iE7rZdZir1qeA9yzJmtjOmtCHXq/D2MrbNsr6+95u8jv7Y6RM5ulyTN+vK+2a7r5fMApjGnaqs
iU70ivGqMYzJaD4KCTTe2wunSA62xrTX8mAYMJf76wqoM9olJ2Q8KYZQJB7XRChBvzguY/Ki/FRd
pHLSywLXaLXNiZRuMc0ByAQrqyyFm9TUhGoDmSXlHrqXTbBO6DF52S7caWkdGXXIk3qItdG/MLfO
WGhl46EayDWzJEIIvRuJMNSx6RHKbpSreHeBw2PXBA7IhrjIzYIxGWgJ6sb45kvvtjk5NrfEtjGH
Uj/p3rjfbqVSekdvSO4y2r+0Hf/2HmxWne2mnJ2RoLhnxgaEezBOE3yr0iWhrdoQxnGGzEIBd/SS
KD1VLkemnw0HP5KAW0RBLOBaPU61TyKLxJq41ZGJR9omuu9ffkNqc5Yy+CISgOvl72fXZTyvHW4q
Trv7qbrPEVyDTrdOY2ZHfLrDk01/6mi4rn4wRvO71lkzxVmLTMHA8baVUg1KkQvQ0Tmoa8QjKHbr
oIxaQjTXYY2YPb5LzWqi2T4GJzfqI77i5+0dv7/3zauEARntQ9Rq5GayhNg8SczB/nQnbd9Np5zo
WG+7zPMoXCoH2twe6KN/tlPtRzs2yVErGQcv0c7sqaCnzodqlfg+uB3FYohkgMMSoTspgGGzbkZ9
I/BtBtFQvwoFomoZXXFxW/wXmiA2fPCTY1I1YZ6nJ9xpOGCj8tT1E3imdZJJXkKnk76ymZ42D5TQ
xpzBckzGhzeT7sZBbu6nNRzBq8hTjmbyv6KBDlOaJW3QjM50cplItesoz7ZNgk0rzhQoY1pAHxib
5zL++m63MVu/OGoq/hZjdtvJ0SfjoBfMtVPvlI8pKyQShKg7OqSahcIuxxzRWjdb7b3tbfd5kzEe
cpF93779HmKUS9PknA1YkCN5Ega2+Bo0WIQskWOCmrOxDAZKBgmWXku84e+XlBfq1Ix9sJ2Dtrsg
q/Q7W0MsMRZfjXWJsK0TGA6QBrrL7axc9lXdyZPbOIS3rVal7Vj4vWuvY+hBjKfNf4QX7YtfpdYh
t6L+kvtk2sQmreGF1hGiEChuDtAjUioU9eF4n+CgP5rrhDjHVEIb7RHttsnKc/1kMRfOtnmd0jWJ
xok/CPNpKYnokwwjevqEgV60NFj+PuchiboqW2S/z8tewoI4YuC+c9u0OulGrYEUmJ40JBNTQuqe
Xdd3qSRosU6xPZVRmhNl5860QVeo4pLGAY0eECFZe2OCgkQxQo3PFA4wwroHbJsMc60/lYNPGuVq
ODRW/2FCI/6y3YzM4Qf2zoFw3xq0xPqn+jThtOdaP+fcMg4yLYvrlOj5leQ12hQXvJ9oG7K11Nt2
t4273vl7z+wyVECcNttYOtDPemw/84qfsalPY1rQZ8ska3nRixImylBeh0nUB6lBsSp7ZzqIiqCR
aubkoZohO0clwwDkAcUOn1B2wSwKWt+/4GX3LzFH0dHOy+eqI7W+t1jeEOnCBP3ULoUJhIC1kpV1
8uwy8ABKzrVguw+hixn4BWkY5cR5nm7jHBq6c3YrHNNOM/oG8/4mCSO/ZoIyuedUFHej0tVp2rhn
Gu6nmebpGNkRAtSZNGPLgYcPq9UzUQZGdhw2gzZeGRiNV5+45UYdcqJvDFVHR0GLWwfBwb9P2eKO
3/a2TUIhFIK4Zy26L/vVpRQPzwp6Vybs+z4d4xPosoTFNHoCvMowevgebBt8vRnGi+ptWDPZ0nV+
Xqz1zbap1j3c9Nl5NZ650Zr19vsBn8AlNNxl8bNV00Pp1tPNXHHV0ANgRpgkSLXGcyYnrDbu+NVk
sNUOGJ3qAvZoLL/OHcUbGHTC5rTBgnmkM65leji7L9DcjJAWhB50s3tJIzzpOC8LB+t3BDh7n08f
57zoDpjnVwnfSOwWujV0mJdc4/ySWFBMnOZjOYrXPFL4DrHuhqtY1CnqQ0cbe+LLSIcgvesjpwjN
BDYA/f2wINBt76T+W2mkt35a5pOwrGM9W78QVdzLmenKEJkHtWrvUUwub60fkzxsj0drde+7bfMm
RiLN0+LN7VV5z8CrtAjfrcCx7pwssQiSce+7HOZVKscjzo8vrlw5pLB+LeqnAwEp+POr8pS5y4gy
hMQYKsZTgQ3hWLh9H0hVBLKT63Xgay07XDQ18LBemjnT7INxUnlvPjaJ+IDg/8JfdpOyfohSGmMO
dt0dPi7yEkexq6I1AhvjwRG77QCeaOwCxKUExtvla2r6eVCnE/G6izLeOq5J3qj/ovG67PxC+97r
ljiORRMwrwNzuUABXiKqPyV+GCP/j9L41aCTCiNjjEMIU7u+GhEoLxQZvlrEoVzSA/bnMB47vnRG
fFX1OcoIHsPdzaxBJ8y6sz7N82Q8jeTd7YlFGpRXo8EqYtpwXxpHJmRIMW6c04lzWgel0HUfTHAj
wIlmPl4/+upJ52L3dNFd3FF06tIisB4ZHWfPYEg7aBQwzge4zaCSUAo7OMAVKFDhEB6qsjslmI+i
Da6PGqAcBg/xB7NpcOXMC9StiuFEv4LG8uJY2YBKZCWsY6HsIFlc0PZJ9XlkFAUHfHUnJIfKbQ26
OQS+k95XBLY2wtEivN1P9LfJWWUL4nlivnKypfc5n4mhcB37vkpIvevuhAnVhCAkJLxKTncDyscK
JRZdWQOju9cfjcX/XHjTnebzSsfXIX7KBYIbgS2QMx0jlKQ1GYEmH2xmA0Xd6aeFqSOUcvnYW/Rr
ZM4s0J54ulIZMt20++Ly34RmbM0Md2pcpqj0PiBUqIN6yciAKChJu5qmLMJwa7KWkzTHpzlOUAiC
Ls9auADK8X90ccuJ0EbpQPZCHooRK5mmKxHI6aQi8YD73udbPCAbLW0C7xij9y4zwXpQzIyAk0bg
2QqYD6xP3DlImP6TUcnwFupKOb4wnfiBTTmsDd643nm05rND7MuPsaq+xcnAy57onjAc8WF5u1h7
3eQbWCewlePw2dDt4pvRi68j2N6J5TIyu+ETZkPWUC6tkb5C5RA7bkDXLZlJqDcQtu/8UpU0yARr
pnldro0qy442lw2WWE4dgY1fn/C+2Z70frPafnJTtW13/uvh/8/7yrS987U6XcdOvUV1tKV7WusV
14C4zWp5XeVsm/Tvve3mtCWAbruCmvGINPqujar2ki9UKNteL/T6HOu0a5hOayVrhu3ubVOuz3p/
6vt9254QHdXbf/nw+6/JJOzn7eb8kuOy+r2//XIdHOt5Bkq9Pfz+xH/8gfffM+bRWi7aImd1/Pcb
IGVmDKOiPzOrI7ekbj5m6zUuXcv4AZZ1kLeQTItttb3duW3en/N+n5xXOsH77X89hxQR8gAQKhHx
Jf/xtH/9PtSBVJj/+tktBfX9vmqoAbr8fuZ/fGWDb6FW84CG/+PXFR5hivmUPdV2ay0HObmPgHQm
4ktoco8dS/v3jVirru1mM8+kXEToZLECUGuN9dpGeX/89+3//Jj992/Znp+3CWNFJVnLYpWmJufV
AVlOR522/rYULhjZTQ/b7mKT3dCrRiPhHYyDs+qgtr33zcZVeL+po30vOJkCreYH3jeVRgSm6NSE
pQGB4PsD28//p/v4xsCweP/178/Rff8JjuqCkdcyLkk5smmrn5oo58NQa174P7rzSHdvDdT6r11m
9wwRkv+1/9pKMkH/D7/Znz/6V0qY84ftmAIZmXBcOFqrsexPz5ln/0GoqwClY9irr8wiD+jPDiRt
Rgc/p4UQVbdMfoyf+qsDaf3BU3HYmrANdAM823+nA2kZ5hrA9E/zKjQ602Ka4QjTM3TL/ZfnzM1V
U7ZFl51S2qWhUPUHxwMQoK89mdocnjLLTZ7ibIIAaRToHVjfWbVuPZMKhniyXIaLA4oznyrxXGsN
Jx7MBsd0QVdApCB4g8V2HscIHG49PooB6VVcZS/wrgmNSKfy1q2AMYvzOlfonOHbl2ioqqDyJ1Rw
jE2v+YJRJGYBsetTw31q/AWfgANH0s2HII9FvJ8NBlKeqc3H3jTMq0Pw3xVMwnA0GhztZtKAt1KU
OXLu1PfeJyfWMzReuSiudiWK04LaY2W2Tp/0tg04UarPKVWY1pBDUbdI2rNSyI9kuqKbTlzo7QVf
vTIePqiZ5n6iYTUe+qX/0JGajqMLNlntMXYTupF8gM2Ef6MgrWIBAqbk/bw8zRFz4tFrvvquXwUZ
8CyD9sixTB0aWWJJQtYPx2k61LI37i0r/ehTmRxckQTNUo43H66sl8/XLsLLzof1pvdtQFaodc78
5VUKBr7kRraBEPZPDcuWlPw5nclPkC+NS1yZmnacXyrIfidmf8/Q2P2Da75MrolJ28aZpRvdUbM7
aP7ylnWD/6ZfsyfkKtVjPKhPaNumY6mKkfZIRiJHO8iTH+ZTPB4poVGHkSqvsOw+2mp83sJ7KEYV
0owiCX3egilumkeaQJ03TLVhDfStjsavJ7KwQxq+G+w2e4sQusG2J3YJDScWFkOeavsH36PmlGcl
8s1ZAJvzowIbnvXa5aRMHrDMreqeB88szT3KrBoGwAhRwDFVWJu9Ojr84xxRhYW2Po9HYsHac7Ge
luOMvMiqnItAy0A39DmFmFYTlGvAOpOd/q3WwF/OcWM96doFg7J13pKHHBoGjM4oH4uITkmvi/hi
mQAhPUAWAdgBVFpR5oe9IOOHa7L1yOrTQ+lSdogOii+tpee3et24C6oEekinhAviVc8LjvsEDFJn
IYlhser6z/iHzTsvVeYdHtIy6ApIvVgLX/K0PqYcWRcPL2IwZTNmkihbQQN70XjiSVkz/IYEC6no
QHS2ZYshsq6gwehpdIibbtrVG3QyJrSg1Fz3omFnBPSB+FSmLpU+SWK9nN+q2cRmwEeOgB+/REbD
kuhdWpFRtoRmaUlqbzEe3aE+GAQR714nVQ1X1Sbf6CAV57ZB9u2g2a+8jMWdjk7Na7RwcVtkFsvz
hC6jAfb8SEOu2pfG+vZnLFGkknAZ1JolQADUh/16sNYR/nmWIsxnjVUiOuYeRLD8ow4C7NGXJqkm
OctpaCxm7L0lmOuuwHyCrlsxV3QWPjGMCN2WcO2KM/Ad352PTh/DQe8MTG3F8rQocz7rrsPBnWZX
ELjJ0YKzfUgqCap5ADMz9LAxsSO5u0EfgYLOhRdERc4XzeY00TJ2DybSve6tNG3uMitBs4JH024a
9E0yI/di36kPml8cejtFkGRmxm5uobz6+FpoCiNu8FKALf7yVqmqfnARJboGMRndpACXL/4nz4cg
uVTMUTOn/MzwKJDCjo6Np8nPaWbtZt09Ym6qSS3vq3vhK/UM1K/cF26d3Nx5If3XA2TGaMzFuOuI
va2Vw0PvtuaTnesPZkPkqze5T8sCDhLuKS7AWIz3jR/tyHJxv00EojbSOcd19hZP8QKNp/YOVSDH
LDsDnnF2A9lX59HFzduVLrzENl1XjCuQytSyU1Zr3xy6Ji9ZZD7IwjnaCQwboQuGJEUrD1yH5E20
1lM1Dx8xK7lPxk/dTcyHmqP/kOipft+t7J/KAzUTq3EIY38hlnnAKJmOtNDbDtF7436N08h/s2j9
3tutccFri8WojghKyUAlTlmpbqLUzOOsO/5RgK4oscs80vmXXzJnQgRjaR9m3bqWrRg+SPfQmZFN
nrLrBSZTi6PeD78yZFCkK5gDwfISRGQFtAcaf3oqc3u+Nl7+qUiNF1hu2tWLyK7Pi/y1nb/XY/Qw
YEz6kGnap9IdrjViuGBZuUC5SSfDTAYTvQofbUnTieVF096bCdikmdDKZZq/LKC+51VoN0LLOA5t
48MdqPw9jcAOMUqfnnyO+KAnZxZwMIg060csE/+tiRGcLXoMUadgxJ57yUs25zTK5/RZ6XkTVi3/
wQ++KxMsl4zXA6P2x6vdmckJVN+nKMFfOOWlhBWTELztLWWoFi0Lx6iGiN9mZigS84SgQL4OBYm4
VVeqcEv88qyRDq7roodwewj7jn7zkQhBAem90FvExOKfEJa40ic8WDbdhLmKCUPz7TvgaF9MQw+M
UZgfJkMS9ZwZjwvmsn1rC+fZ5hiKp+komLJfwF8iBHRMJ+RKXQcm9PYAOM0vc56/Qms33mbjqo+V
/zYX0zOF0dcFbM2eEAD/YOfdh3j0CWHo9aG7LY12qHPva2LP00Vq06caoZBhgdJvarnv/DUAzzau
vy8k7pydE4/stTlzjQMyBv3UdlwTh6Gn7VaCYM3bpj4kdlcS41W0u8X8aja685QDbTnTbLVuJro4
HBxcqRO7wTuJ7u7U9ogRWiORr2iMlgNMaO8wmC19NgnUt7A6eW1Ni8inkn4futqLHhXeia87DbDp
uyieizWSsIGTGvYGPPC2yY3nvIgD7Nz+1WpkOBL8fekcVrmu9RAPtv4M2lh1dXy1jfTSzlKea6C9
u0ESY6IieL6JoNnW1d1T50cQ0KLoJiMLCUdOAE7XduI2VslFNICUsxqNrlsUP3ETURWQ+rAfpidS
0RfikTr1HOvDS99pzmtr9EjRhL4nJ0c/olYONfqGtzL7UlhYv71+/tHqDiJAPwKCBe1wjbe5Y8o4
IKNrEaQ7OWqpmU79bvQKGFe5sUNMXn6ZbAHKS1/29RQz+sxN/T4tOPZl3VYngpz0I//SFkrgz54f
g7JtsAIfrF6Lz9OSoTf3Vm63NzyMAmCvl8GXmRuDBL2IlLbWsQPba7xdO5rJTTjy50DE2FEq4ygS
VunYFXCtT177CNz24ySTFfv/0ruafGHAYRJgmOtSEJnzDLrMOOqMgoIpH6pPY3OgsxMrbXk0nPy7
m1F22GYXNHbt3nnUhQEquDZMFgTdrv+5cp7JNJwe4EJ/dexkCMuFEWjT7XUj655IF4Qg1btX7IXH
hsXPjUZHbxfVtRjnX5ZjJbceJyp4dYyXtptae59sQVyAZX7tMe4NaTQfKgPzed9m/WNJqaUwKB/i
bHikZi1vJZ8itFX4t7YdFxgsc/jKWjLvRitm8u+Kt9LEL6Pli34qJZZr081pno16f83h840W+SB2
IRGoe/MHm5Dy0DKjV1dr01Pf6GnoZNNDsir6Vy9yVeMEWHq+88Dt9lhWX1HekaTYflpns5RBNTqs
h9quDhaDIh/9PUi1iwEgB0k64wjfmPWLY15ozhr3TUZOPYXMQp8XenckRvVc2vVbYiNpHJz67I0l
1856ec6JDtfTZL6TjLkVkoRHSXrMgAPs3CnbOmvKP5CBOwaWRhHeTrI7jHTBj0lR/agqLrmRZqW3
vGJOk8613CW9y8jCGzEDKUHnfg0y8DSiv5tEI5fCW+SewUxy6/LxY9lm9nkrhni9kLyUBxyhfumw
466rAPNhiet9NC3+zV19EAM9/hDr5ourIszGRpodm6R4AvmZ3fH4pUDcEoickM9VlLxPHULEjGm0
UBzPKKDWomxyJ3XL8BrwkZjNru4z/4pK8wuUITC6WlXcGD014O+InHG1NL85E6N51kQH353r1bQ2
H3wENqeB1iGKJ3KVmpg/pQpcKxZuHCEBR+pcLQ/OHB2wAMnp2fIJhm5RdW0PpiAzeFn1binrGTSj
hnPYKQGoaXx3OR0nAguRpBMKsB/xckOxjdW+WigxmoKq0j9r1spOSamptdbae7iCT6DwyXkCdx1C
JMUH5t1VfjthFnbwkuuMWGcCguTwBTwzhx3rAJrl+iGz1S/Xq72gA+EWFH3+HWkRX0iLsQz2Hb4q
eaLtKxv3R9xZSzAtJC77vtcGXO4hBhI3UPjj2YzRGKddb97L2sgW9AxJdLI0k0MgIciG4cinLPdw
qnQYtbfTAP90h654y8g3eegW0wEJhwGpb/L9kjBK6eU0nUQLdsI043uf9M5Xo64+YVm8MHvxTzEF
Y2CCqoWFoJKrrdRLqYsxlL0OBAK+P4srrnSKBYterKlIQ/q6dFgziIeR6L8FXqOVreC+YDxeUXsL
Z9F8KLmAi5ZqOmpDV9PGsMjmj37WGPfRSnMvumgK/PWwbIkcZ8Q1Xso8v6vn+mOa+ILDD547BIYU
yO/8Gc4CgkmYx9dMRuLodcBWJ4AKuybNPw2+Z+9IvqV9OSxE3HsC2JhWXZxJ8kWJpHukCxlfbIXR
3LSbs9E4PwyvHQ8gW6K9XCctzKW0k4qjietqZwXzKEkC7IJtwZ16M+33vnyZGbXB9TV+QYMz4eUm
2SGJx+8zJrQ123HnNDZodxaf+6SzeXNl452GleekT3zV0hLN4DRr8bFtXD2ocyymOREsgQRbcSTM
mHlh6526rq5OtoGxIXXJXslrk8LOEHe5kco7zbYuAtM3C19odoY9gHnunO+ppfaR3sgDwY4mhOO+
PQkCJcBDYheGEMR5+xjZxOA48/duOfesO09Lp/y7esxJd6gqLIWRdq5V3p1alVnB4Frq2TCV4N9w
hp5WdyzLmXVg00R2ay7RnYrGL6xceUIxIkbx+o8e8vxzbTr9YysfCUALuYr3DxHXo9CmlRM0cMgT
mlbhYJE/Vfi3ZSLcsIewt3Mg8xz1NjcCPVbYALrlp5ctRqAaRdpjzSIsm71bYWrGqyAm6JYygiaz
rm7IJsaEERvVcxK1Z8sx+wcmsnKHNzUJhZcHvld257a6B+Nv3wBRFue0ijrwPBXzV8MloYSxc3cw
gE3sZFdC3I+gAWvYi6jUMXjMTmXc6z2zL18FCBGitwQV16DXWBozIk0Mi2pHVh2Zf8tt8csQbnh+
z4qgDwe/gNNYIApDZFMDQPHavbBM0mHXS6DCnwqDLvsg2l7dahInxjk/LXP7COFphnA+7Rmkdq9M
FMvO6vfu6vpg3RFmfeU99krH2qCt/Zw3gNvMjIUniMeNJDUR3Vkflj309Lz5KKNdbUTw24Z0CZvI
GQ6yYwiVtuZ4cllmluTknbXFezLKzniU+AehIQ36JB9rg0yWjnhzYs6AFXA5OCNA3rcDVpCl0k4z
kQkEMgs07zVNKtdmtGRM6Xk27sC+J3dpPn0qeq17a7yFhkH1rde09MUu0k9RtpLio+TLdsXKYKpH
HTG1Bhj3o1y0DyONmMUQ7UuSc36xWusuN4mnSIZ+DDnJmWdOK5TsT1bcF2+JZaHNd4PJIiiUFPGe
ZIYyLNPRfJh0e9rLLopDvIcVbAodRYaQqAB9w3hdZqDLbaaffPhC67X63lzfrdIsjGGVTbxwNvWh
lbjNOZ1DV1HvxZMxY2OFGmnHlHNNZtJrMuJfYnHnR4BUJ93SumdFCWjOz6Uz1J8zcG9ejz+isgBa
eaqgN2UjFq6yX5nd6ncO7C6nTBpSHk3znBmVzVwY6H/f6cm9OGBp986NmpFuZntQryHZK9oZrFd+
TTEpElbqA8eCDnFHJId2arzhRQLjw9iWA5Yr25NjWlU4Jj76ihw/ij0n6V0xOSYCbmRQ8aww2Cnb
/sZ4etfY59qZuk9G5+9sg67mjjP5g12q5FRkESV+55Jvp/l3uvzhqT5Uqpn3bdeTjar7nxONT8uj
P4PonVZAzNXtsSuNZ33JsWcNrGaobKbH5otnLwxFrJahORI0G3/prSw15zlJEkQg+sdk7K0vsfYp
ijTYJJZDdq6IzlDZ4mvmFRfezPQgOhuOqdmGdubppyLlPM9VXAs0TaMZU+pPWoZypiZH6B4lFXj+
iW4uYScvFWpQn6gZzpq1IqueY1auzVpr6p6dtKWZ6WEgz6Ay4vwzq720K04WevXW5U8KMTutFPHd
tBLi+zSiZWybFIFheiXTwn2wpzP51M7N57psGlN0cjpV7jsBUAvMW7VbBGLusVQZjhkvCmmc08Wq
XP5IVsBmjbRpH0+w7rU41k4pKai7apjjYwWGZ1+P06qY6+KjU48GQ006FiPcdZQ3bhlqqbR3NPT7
wxhr5bFpIfyQQOaHLl/1heRhmkDJo9TmZ2mxGi+QwQxqGN/gpS+Ac9v7yfa+j470X/LM8F9qdDOx
ojfh2Y9QhUjWM0g2o+WcHbtSnDUSGPeaFzUvidPvNIq7uynOP3bM0y+cLtN9SZ/hif7IXiqZY/ZT
5VlR69HWj3cSVC5ZsFOgMSC4zAahmBrkzl3alCG8s88mXfNdNojDUMCyEm598vL2rXG+j+MyrR0O
cEs6CgwCp2hZ0v7wYirnRPlnV+SwxevmHhQVhW1XFU8YAF4EVNiQ6kudsRPfU+rETHDzBH4amNlk
lB2hVhqyPmnScW2wz4Pj8jEIGuiwZEsvuAVMNcJeRK3UYkWnPuJaka3uDnBc38Y6BWNaI4ocZ+NR
lchTPK366mlw65c8DlOGcFxxZsphTsnmKiHqFUnbRWsSc8n1SAiaCrE7hVns3rt6011w5qoBHBDu
v57nPGuLBdoaFZ2xbvQfKqU1WOa4plfwQp86LzotlCP5sV+0Zs0XlZwmBwPTDKXYXrR0XDWepFWZ
jiEoOc3gu/ZtM5H2OuoPVCDobVczktvZzd4j1GDfdZo8OSSviZ7Ll9sNyQ4wuIkmEpfrIoYHYGz9
WSXe0cGsTdsoPajVjjSs7iSFoMLjY6N3C5TDbZNHlhXQfh0ttEr7Xo/JEtFJ3MGHBzJ9aTCfmyx4
CwatGvbRw/Y6cZguvF+HNXbRF3vd4vP35Qd3kHeZHRt71YigGD11oqTm5CpNZ2+kjgxinejq7xsd
Q6xwG8bIU1jO+ZkEkQ4NJRuQ1GhwXf08NzQHpynvDuBoRkxoR3TIH2WLnVXKlHNRfCtXvxgOYSSA
TvHLlcNCWOaAv8b2SGdpqx5zfo4SeXbDSTXfFRkQHYMjqeVE2vifl+jTBlAxF9cGnBCRIIqE2l03
cY7hLU5mM7BWYomu4fagBUZI2nqIbBtavsQFrd4rzcfzBBIvD6NhvOWrQnxW5nSQyfStT/z2GJv5
C4kaBkNf3OBEhzKXQCFo694+rkq4XjFKpxo47HGq8udqhlYu0srBsKejrxUXuoPyiAy4RRZf3mZP
WSGlLhZVDt75kLPI2ikzn9A7U2Folf8txvQLxSrsa/d1yYqfiOGOuhxjhjcMMrhKCo6VM9ix7mJY
cXI0kfdstBQT0heo+fmLQ5LQ7n9zdx7bkSPZlv2XnqMWzGAwAIOeuBYk3anJmGCFhNYaX/82PKsq
80VV1+ue9sRXkBnMIJ2A4Ypz9iGrlCoQke5oXJvRFUdQkavZlYLBTWacYCt00K/GhrEbv4gqfzWt
WW0608SUprF1ueOVK5dHYGHfE1mMohkF6041/rkYOpThcTnvmU9w8QTBW4886bWYW7GkMsMqIp7E
qcjnDAhi3M3l9OqllrW57UjmpqjPQAD4tx7uRAThEnp88ukW7SY2qD5spwHwIuyX0Bgl63EHu1Q+
vclh1FszahcPuQ3x3Q32iQEhBRqO+pg0oSUC6pDw1cZaYheYWAF3Klmf0MtoFw6213IRoKYX9khA
VBFY6HqBUCFPGJaXqSnrHa3m0x/X5WI1nJgzwlzXryrqgYk4L5n3w27f6ih8MiaAA3NXfSVtDPNQ
7ZGPleuLm5n2eu6SX6NJyLlHPIY2DE5hD7GMVO6Sv2msIMpj8UZDwl5HWYcyd+TJ4ItDmS8DR37H
6Eud5WG8tqC9HQYuSqSpzBB3uqNv/06Z4mlr6zUNWl9D3Q2pemLiuIb6V50MwFCuLL+Yi7Exz899
QgGsn8fmOgfk1HuCo8AhFplxwwe5pu/Ndzd8yISG2+bfmQ2m0L5bmmr5WpvNM9TVk4GPGGPgU+l2
EABHkOtEmPjMgnTXbUwB+Z/Iw9ekDre+4b6Gi4fQQb8/WHFysD3YQ3iEh8Mwg48ayZerrCPbDYSl
i0Nw0rliSNexEeqoeGcmZFUFYp6JNkvmtW6jZgWit6UdrAT6EcLKH91kFGsAMZDYbJl5GxpWcwV9
JZxhehGMg9QsCp4SWTGNyAVJN03yoADiY1rsp+g5YPxE+UK2kcdjJ7CGeRNaPavjxeXASIPIYeL1
ykln26Ybf8RLVkd+KMN24xLRwfmDGIa4ATzwVnasZ3UIa9vbBzREQrcgL9H5dWGgMFL/g5ZkxurU
VeXIFE2CeTUsuG3pTgMIOcDnA9aA5A/4iPcjQ0K6lTdUUCbBlDuMvpgPYBqPaSo97z7SzgcFMaRS
AkPdRcnSlQTzoYITh6AOCFteTLqpP32ymaDFiN0Il17AvbHwsNihBNsG8zyV0qBOXllluxkdIxph
Ik4ywQyP3LHAKk6zHfqnrKKsHomxX+lxBOztIUB1p7dy+bIbNMut+O00xiMVAlLC1L+YnD+3x93t
pVzOdkW0KEgS91qZ4XmUIT/f4tuoFfS0xkqfKxtWc+CjnC/JXIIQEACY7AEuzZK+EOV8sYh/+W4h
OYPMCvDyW4DeUC3AWPQp+hB8P5gAYH0vOJWqu5TtjAQw4UZPiumrO5TbIGKP1oLi+uMpHUAnu/1p
SL/2kQ++pwHQNBbGBwtMtIx59jY+Wjn2Bd7Ysmyq3UThW1LOMJ51QaDkxCxV9boklDmGDM/zatjW
bfXkFTFUoCXgCksRSwABM2jOnHtvFCM4mP5dOtnXLtDjOpowLRsp5W8mgU4Jz/rmLdWJvfUsjmcr
Z6mGbHaDUtEFbCrcE/jO/Fhjw1dSWHsIaG+2zTOD4xxTJpy1LTm7NYQZleFDqRRwHRzRmG6DTer5
PLrSqV8TBu8RtiV/VYp0TZs55jhb+9tzmwFWdzSar5ZpvKhovITLleJa/jkI9AGo6lODDmfvNI6/
LttkZlrGFsHpp0vXYLUgjmA0NcvJUu+VVb1NfRxwedcPSTueLSZCRC6G28mq1ZNVE2Mclz5HsR7v
+E22CAGGl6AfLlS2j3Rr7sa16xpYviYwLsp/2YIDgl5545lL7tCcvrvcSVVXTpSO0/2gykP7jmVU
Hmdk3OuciOy1hq+0VebPZqiongrU4px0/j7qGeYNcDlqWkAIak19YSJa+4t9r3EPvsxJIEvL8TR0
4z5NYTQ4y2DOcopgl7xUsdGt8zB85JzwGSsyxrDZbOP4E6XgZBRBc+xq8kUagjUgVroLKCa7Fplp
cgMb+9qq/L2dNOkhEJGzZmK3BJwZqINt82i6zS4PGsYFmfsZ4ZM6moIixpkuPSuRcw2TGv5zxyJg
uLQBIgAKk7Tuvvpx/s3kV7zS7gQgR3TNBv0GQeF99SXX8gvC2dRq7bNZWniG4m+5QMJSTC1qAdcY
jqONgYOGvVnndNZgXkLwlE+FHI50PIKn5Cr2zH6nsNCgaGe36yVkbfqT0xNTbL1hRJkOovthCuPQ
CEi7FtFYuC7WBHrY15hguA1Ah3ovMgcMVBW/OCxsD83UYdjxxWmwf/qFb7BpC442veS61mm79opf
deGnH17OeKXJjrIJky/evvJA2sZUkIdB5YooRPunV4IxiZsGzs+0Ynrvn6OQ5GY9Q4vqo/JoNQKa
smeST68ZkEEcxY+YY3FwHITsHvZEhWECSoR+4yJYA5xZsp3wzXSLMCDAtb5s5n0vuywo3YNsn0xE
vBsDj/+UECaJw5Kbap2bwVficfJlnfJdezCGTD4YYmeF+WXap6272DA6Ro1mrXdk9HCDZwRNQ/XF
6urzdg4Bk6ZndO7BEQnWRAyUah66uL8GTrMrE7nCVv2D8b19dTtA3X513+Jf3PQBXpwhYlyHe3zF
Su0iaLDtTOOFCoI9B1R8cIvSXtNKf2TdsUzNH/jTmE1YY7yPPOwZLL/KvW/ne5/BEKcVVYoZb1Iy
IgUUWc/pt848nccR7JFyppVR1w10DFRbcMveLamKTYEudmO7Gv6k7bQHaTk/+3sY5hHzvzrz+9Wk
lFgXOmZZPm/GrckCbefH6ousXyzHqo/gYhogOgTwsr9C+YP6Y2s2OlsJhlyFhcwlyR8RV7g7J0lr
FsoLsQfLlzJ4HCVw/BUdFJjLNVsZ2viOpWM7DewbB9ZduTqP5tKtLVhI0CUO0n5tFh8O6vBME/fD
KehUPQsSPGl0HRIghcWhYSiWTU2SffMGvFHm8o3ZpZetELHeydxXh6ipKmLO5Q+XeXBlng0bYEYQ
Ji9pWYnzhK3Iqgz6uz5pVhWJWgaPOQfJDHKwejWRLhfHdUcOd7UguXhIm3DNS9A1eNuhp3bTUaXo
gOoG0qeBozAbSOyZs8eMQcHGivpvTm0/z23drxnzb8oSE9JFu8RICIu1EXPHNYbJo0kgravG+lQ0
cqsnMzm0HXFyfip3sT+wPUTQniqLcMuE9y4Qw5NRB9465OooE/vEYjRdV365j3G17X2RH+3RJM5X
ymQTOBKyVyO+s/q11roE4tjEMNhmOV7NGBTW+ESHUxPlhqHYl9FOuTMJQz2ZoX7VMvQaPzSgfK+p
2d+ob+lgVdCxHZPUa+7zrOg/Ef9ky47OJw0P/HcsjH1aEwHLl+xSd3yq87Gj0sMN0Sz/l0GbalcR
QV0pVE5tkTqMgo6xZZSPOsuvcdp6hGXbeqP86Vdhhgv1jNgTF0obLURD4dhsLBny4MVEupNBeEmA
7/l+q7BZyucs7e+C3BULiaxaLXHRZVUOG9PAWK3ZW2wC3Lo1g5RVOWTbwAg+awknK59fy2xPpAo8
aUrrAZD6DigWfGcyh5hOmsx6ncEk6ty7QzcGCbOsR5wrkgxL/ZGncFfcpkPoMj4HWUxzbwPMHxs8
doBeuRoahy08LkvbR2lHruHWNOOXTot3l/VRpsDq+MhEXVGE3HOvKTrEHRIN2nSuD0RkVvNohW54
Zk11PyA8XFWpjnYY+c+u9t9Dr/A3HaRxHPLQzhQa/IwAzGWK3zYaYUwXYK2l/p8NYo8EG6NsGrB3
KHA96LKuoPgvvjM2OyG4bFxV+4j7KmNXZRG2siF8qMvpM34YO/XdSrldpzJ/LeGyrjDOfYngCexC
D/9biMU3nMUyhszO6UxrkQOmJ7qwSAH40LydAiveltV5SemNJM9lj1UY9Xz05tsaQLclgzUZv0dt
2u1pyJc7caSG5uwL/y7Orsyub8+lfnUhBR7NpXJ3lur69vLHhw6Nk56UxriCycGYqoQhR4pBZCFn
3lz7t5ebJ//PD/8vPpdhiF61NJ6zl+LscRnc3gzDfWw6a3Okz5zg0O3c2n02aQmTwp9QG5EN+0+6
y+1PN8TL7U9/vvz2uduHf1Jg/t2XKTXSLER2t2mUSDhpKkn+VR1eiINwt4GYATIWcLlwKMDsaxjP
hHO8zcP6VQ3qR9AF9SWKowF3ZeKsVOWS5kkwUKnNfKeQI681fwsArrdqrQgzwBYNUQm/rWcgOLF2
7VqmhUMf33Hl7TliCbaaqElwIo+XwcDqFWZqk9uTuUJRyqaSMYfNqnaluugc8N8nYnh26FjW3Xxg
2OZ/+UKunHeviC6PoMsWJscc+Gd7CyxlbytvWEnxNYitbjP5TbDJB6ZIIuaUxAw/0BMyfBenwpef
LkcHEKdNPlpfSulfJxzbIK+YUbHENrrhmwRBcPajdiNalqAaokg6EfWVhJfaiy1mhhbixx5FkdSA
35eKUvvGW5f9Mhsvex7EZyumnwxXww2cv1cQ9oCYrWlvNW15KpKEVPsRXc1cS5g37j4pO7XzBzr7
YSx+zFN8T+3CY9Bs3tBDM5eeOQpgLzxQLmxdOqJVKJxkG4nuKfOx2RlPqIhIg5f261DrPV16xN8A
PUpk2veGAQW+kQjHtwf1VtbuS27gKmyHYdoA/G7X9Msg12ArdcPzmFE4mIv1eshgExYlDiuC0s5u
2Fn7aJ7tE3A1+wQ6E6Nc4b6khuioeenoxgwaLuOiceOMk7sb6/oh7TrjVHlOt/Y7PbAY/lHZ3Lgt
tG7CQCwD+EHMIOsxYAJbOW19LgjlZVcN42Xb1duUB80myhJ4CAWggnDMHuepew6JdmS9Dt4Qysu8
MsTonHSGI92dyAJt7BxuGOuWJGKcSqTqPuEU5Ltjlp5l096rTQ4UTx7d0EvPk1dsW7wwB7X0eH1R
JuwPWlzDNVoJr+C9EEEmz8qZ32kUV3PrCbxiQ3gofVztZYLmexSH288v6gvxNoxQRvOBbflJzpOm
887enSS52qN1jQd0b+EbUXbJ2TVLE1kCg2WG0k9dTL0jGT/d/keeTaY0P5MxMHIOtbFrmRn0UHoO
6DYAzs7MYj0HX3s9QdNvDWzHeMgPVdgDPZyIPLfNiaUVfuOsOCcRyRvpQ5zHpyLr+Hd7ZvrTygkc
vTZs/wQXnwuHehiNK91/4u0o8j7rkF5QOVAQ3KFfTyXlWwpfMI7uXVu8t6MNpx+3ZFOKOyvWGPSd
zzlPP8a6R9MI9N0Z/E/LD3222ODXewsr3myGpw5a3dpmZaYsheQZsyex1x+i6sydQxb6uoqmz6Qs
ITAkzKP62Ei2fgynyDVD87mwq59m5uzrMImfOoQMK6xnsOzS/ZCo6CkP2WzBg39zXMe7N1LqddqH
rcNGitW0G18y2ICm4UNVKBT0ilZ7x5G4wL2XMXUZ1B3hC8aBwE82jjX5ghgd0HiHF9EJ2pmvuEiT
u3yGxNZtp8p5GhnlBGwcS0QdO5IPH9OlixqIwGAyhW7BZfPA3pHowHR4IUYEOGUXE3uwbB2K0vsW
4z5AzdXlWwGr9nQz+7c2o3qv4W0P8rkBetWdQ4m1KkiYbplUpMBRMYr6efMQBpq9VRm/xyVUeW8A
zY2boiK8tuUplk3BzOlHdIstNBl/ATrgDmQdo3ASi6GNEv/r0dLYBEujmWG3M3z2C4zE+ifmwMOy
SX3D3AB7830u+n4v2ES4FqIgkCd5Oscnv5Uma4TysRfYiZeFxu2lA0fNzMQw0Q36b2My6hW+gxJ3
KoE6Vj/+yMzCWbseUueqm8+UTHhJeYIk7UbJ4CXPKBRxTgyrnoH1SXcY1tXyMhc9I8KWzeINmyFk
9DYTBM0eoeeppmV3lvnS9NQ/ZJTkDFf5GhQANFbLmaZN+ctzXdKmI/WmavggXBrkH1jsPPv63kXf
9FmWbPBwSMNEGd/rZYNduAnUgyH5gVwqPPZuacIdQ/3udETaBpHxhl4xm/3oisgY0CBYTLqLRO2G
Rjc8NUf2ACZxiKWbdxvGceF5Nn5NzOvpJNRZN5G+eEuWfT6L+qdbbvN1ahOlowaoIdL6GDoWxaaJ
GMse3OiSqOqO+Xm6R5FBYo/q7sGFHGsvL55g4nzD/vwcqHD+NMhh8Zxh/JlZJGZeB3sOP+uMnfZs
2BEbnBJ1shs3G7Z2bxLkbDzbww5SyqabsAzMIUtUT5bRh+y8T8iX9Y+peXfCYuF5XINWabqlwd6o
3PrlO4hR4yIwcO+6QBh6uLBFjmDLwouyEWEQMvP2fyazQkfdQjKakAESEJHfTw4S0RoT8rOzSMC9
ona/ELTYls21Ne0nXQFotesgOTYuuJmsemVGxeIqXdwC2bxDGffVjq9qjEI49YIxemRvIpb63Bmc
bE4VfwXvEoAaQ00JvKDbUWWXRztAVJIUxXOBRq4koAR9cWPSzlZPA7JR5Vn9H5mrJLLWL2VYnmIq
25WdP0Ewa+98MW+rSeSnOBI+WgGEXVNVBjhgBKYofo86dHC9usxg5fTTs9K7PIj3Bdy6X7IKj26N
5JvmnbCWgTfK6yz7QpSBOHIUdnuFwuIZzxd9Lp6mn3ZwELNRHmYqXFjKc3cOQhvHTCeuYPnYn9as
FR2t72RX7KdiqO770JqvHQyYfSIhWI6M2+5dbT62yKWRLzf5fVDBCKljhql9TfIqR5L4bOQc7aJE
OvDlWFPcXjJ6wlPyPoRteU/MQkkoeaS3Limbqz8+ZJC/h+YHFYRaZVLzcHXb8COc8HhlLhuerpRP
sevbGyjw6KmqqNzC5l1sIp4BRBQCiWE7p9YGDU3web1OiHM9tk7zQX5nchfYy3teMrkBca7uqsR4
tTvpbZkD5Ns2/CWI5OEROb2xDoLnMhNY0yvU0jbrYKy5AJIjVI5NiWU0TOdTE9r+Q48ewEqHUxRO
ydV9HnSChAg4xdotOgQS3piu61xsmwE5JuYNSmKpmCWVmGYKDuODkeXu1vWN9A+G3H+LrftrTJ39
e9olhkEbP6PENigJ0pPYFsu/hB52oZ9GJanrBw3YF0BuI+/71jxFsvUeebt2HbOpU6IsMqWY22w1
OcQ8xdn8zzmmFEopxOzpFKUoWuK3GwmxyFJ5ipLIOCBfySCC6Yxw9NL6uxXKguW4Lmon3QRlc9Aj
XM6JEh7FQKpf2tRr8H504mwl6PALQTRAIAixY54UHmTpf6a5Ndw3XhUfZWddSn8O7v98cbO8OYA5
fAlExV5LUSf1KOBMyIIz+7WmBFcqnjrH8/+Ht1H9nh3J2+hagn2XclxoLvK37EvSxQU7BpDc7eD8
KPtAfHY1TOXEil3Ag4ZmwtFHH/NHOTVofgjK3DDGt55QO5Jrm6bFsVOp9cT+tbk4at6hWcDAojLs
Lwy7n7lxMeN0zos5NcYxAcSEviS4jkmsN7z3sPq1/p6KGuCpiMJHiQ0RyUX4Ja1TNEXjnL2JaMw3
qlALPz901sg//QdHdEd3nKozktBrK/HpqaY6tuydqc8a8eYq9ud/sdX+PSXxr5fbAtv73Z/qWS4l
oNTYZB1n8a/+5XLLrc4vQnQBh076mzHP+q32m305FPy4sZwoJYEYoDhqz72JlDXsdzHXwH6wuujI
ePjBzz3zLmRD4UxpfbgZ2GKyyg4Ev3nbjH3j+gdIiuDibkkMnF6zMXoYzYwQ8QQto+Fnn0Yc98/G
oM5oeP7zz8a/+29/OM0PqJELC/Vbcmw+4WLN+xnZu07TI/JSxqe7obCiL2FJZJkKiopbiV8E2yu1
s6oGZLYRGd/cSvDsKiiC67Q8qNhOt7nLspX9aQ8YqDNfa8+G61pnjLq5rFbNTOYeo6vmElhO+pc/
JXb44EirfZjgwBMxkbTfe45IbU75u4YItnOJE2QlgStXPMxFk2+CwHQ+fUARsCywBY7mm9nGnxHo
vleqm26f4oA5KKeTTylC8BVaJISYBGchUTfemfroZ6wSkMTiCBo3Pce6KIAJVexNDlOqARFvuHPE
WYbX2pXzqgqE+8xDD3IuG4KhSsO70tPhA80sB4KPl7KOR//cVPl73+j+Z8+yi1jJL0U3kXGlkYJK
+6nt0TEkjl2Ra9iq55JZ/h7EF8gfGuqNITCSZhVyPqfr9Uc1FhdRz/ZPjtYD00//rPWIoTby4XZ0
BOPGBAlsO2HrB2x2OC6M7IDpEk4BJsM43PHcrnezgUVl2DVz2Xxie0M43hy5d/HvDl57J2NcLkuk
AGSg8iN3wCd7iBTQYqlTDHn10Fr1tLdbpJh9LB2UVa21TSkzQr8Qn//5KrT+9SQCG0MqquVJoJfi
9zuMBU9kkEudHjwGpgcT6bLFaPPe6d/TXl4jBxaECmryUPJZnlPIYIz8SCpCQk/HT7zWtl52jpEp
v2U2c17F7m7vmOzJzQlkeDZNm9nD3iEbnALdoqqfW3fltE22ziZmkE3tbi1CbdbAqz4RtiHaYDq6
BsNzb7b8TZgv9iFjV/k//NjLc4qtUVDkxx//+38xXBGoKXC9aUuRKmCK3w4Ww66MuQOVcpid4hIl
k7wQrRqsNWliDwEg7CyX2SEP8pdCesjke7N7oaO5GENHg1k33bVReCx7R7L9sYN7w0/1Mqy0kMng
WS571N9B1qMcXISQ8/hV4P5bWTBigQfFr9xE5cZjJ5bUzYMmsFEW9oFxdAJfh5wF0hvsTSoze1fZ
+4b912ZmnfU/vAX8wP/mPdDK9vQCM/3XAGNYsyWO4Co89LLsL1MakJNGJoPI5Id22vZxDnR4qoLo
u6PQbqiofAc6v6mdYNxpx2Qgl3nlZ5pc2l48p1OCipmcxJfMCchiI+PN5SFytqu6f/eiTx+ZwrUf
+m/VaJoHWU343Axlvlmxs0GRwp3WxPhVpuICpRf5PmvssEjfchZvlzmq342gjdYRQTKnxqi7Z8+B
NwkrvmMitKkyQqS7rrimpTlcalbId2MwfXHNBmYqsj2CGlGH2/qtmWL70kqlLpyXH8QDmBstBZdp
G7VP6IesO1gDD7LqbFrDDHvIYNx3uIpInFf2FlhUeYG0Gm/aSd7ftCWc2ccmpeXvTXD/9lQRSmOL
J7cri3NX1U+W1RJsjiDqKaMZLL0ZxTF6yT271jN4bjwnbR7t3c7GTTG7+272zq1ZsSoYzIgjz320
RZfsDd2aC3FMbQcDQSo2xYA4O+ITlhAzuzEQLSF/GZGW7Zh//HAmgmJxUwM8dUkqGLrUv6aZuDBx
SPcxaXLb0kVJ3ORBvY1o37emyCCGug7iO2Eku0gm+dWMugOSU+R7EX25PzPstgWZOnM4xGc03Q3Q
UIbmduj6W1EJuVdtwlHwRnFF/Ufm/coIMT4332xRMvmaJ6Rcc/9pOlazn0NEKDgjGW52GBzLHJJC
H9M31HP4q0rlFd3mvUCydRkyhqMKh6mLMGdFCnJ9rdPO28IusrbjxMAlmkTCaj1HC+igtpgi8wWf
efGYhmO0HjRfGfqaWn1231CKrSyHvg+Fqb7LuokFT+kbr//5ZBESrPDvR4sjHUVqtBJKe+q3EjkU
xHpMvWPs2aaO68VEeEkd31+j6JaraVY/eprop7yM/c0kGtKNHQV+NxRfSH8OoCcwuDNiuBKF543X
xpDhsYPXRPqd92J7LjRMkAW73hnEwbL0e5ub67Gcsnu7sJsLaYBI96q+WVlh2j54vkFEh1vQ4F3H
MAmvy7rvkYIUb4WQzjbKUf36LOddkzxjt29bEIM9XxcwTiEgI+UpZCX3ukD80NtDRwiTad/bKmNt
Xghg217xlbU5k2q3uO8gJKLu53qMbOE8SEKJYPxGzS4c6ng1Cazb2dS+Z4N0rkMSbS3cZotPb5eF
pwyI6ndnao4RQCyEllcpvzG+6A9kQ6OoinczRcSDQ4XLk2QYDsBD0J/oeDNwIG8HwNwoJUkCNjN/
Plg6uAK2QnJDC8ZqbjrCvbA3Nx+87ZwtKDdAG8r5kDGxWaV68N6w0d4nUwWdQj3mM5orCm+LNDkP
OyC0rgP2ecJBAs/aKmzYpNXm1iXJKc0RJt2hw1wLo6TYwOhFJtOAzKNwCOgJzB0y9kXUtighEFej
d7FfYpw3TL6IHut9tJgxCSgHz02qhwg9yAy2YqsCzHioJOOA+FovQRjgxYQy1748Swev4u2K/f82
A14rl0r5/0znOf/M2+57Mv13Mvjti/7O5XHF38CrwH73aL215Ln4DyqP9zebe1cL27L1ggWnH/kH
lcf7G+2uJ0CDW5qngslt/w8qj/4bufQeSB6heJBS+v0/UXl+Z/K40hS4zm3y4Ek7kLe24S89DyUL
bjFgg6dh3Mb5ghFNblRlPRrHovTvF62Z7cz1KXXUS1bi5kCZGx7M8TEy0lNsDOMxZzdPCCQZPCZr
olXqFeN2bGHw6WEhqqDW3rQlWWsp5j7m08+JwShkGDN8gBqorI9oYfAi/zhUw89aAnvuZjBI//yV
XP+otP7a2aHc+Nefk3fKNjlaNCZ58/dRwkganp1I3E0+abPrwm53Y5RkB78Cwuov6X8RkoJV6wUO
pZJZI6/lc0HhKuZlDSSFOT3kwnzLfYu9hQkhr7a5M5M4Osc1SFXtb2vP6k4cnq+aYc1adMVzbpjf
FGu86+0lzVgPciyw2/D8ndIoGxEfRRgtIGVUCxwv32YafPlumhOe2PTdE0SUA1qIajs5Yw2yTw5n
6jakipH6mljEcNYJzla+35dbeoNeIhw8kMonDp1bUMPt5QYynhCrH2fj8c9Pew4n5ZwFiBZbJA2e
5DCL5Hy6vYSYsoEFeuTaLFLb28sN8m75/uMYIQXw7ZZNGDP0eIcf/xNsjiN/9gWa1Enx7C5qcK/B
VH0UZuRt40UBG3a8Z7nn+Jtg0Z6WPCP3uSY0p0ggoY7L2szqWC0Edjp/FwoD2vJsTcaEEgWTAOjb
J73YBMsi809KW9h58RUj2+fDuTWpZP75cvucUVLuqck5lNjT9pHVXMflLzRcfkts1kGOocEOAvFZ
kbKjTSRsRkfwl1fwgoNjUjvs5jz0mMTvnm5/mma42s17YlT9roV7DPeZsOIABSUouEMZzCxo/+CT
L1J7NITtZjDGHkwP9g5lzd7Kb6uvMiHV9hYncwuWmSzxiFgMuL4pdxkTojtPO9DNw77c3l7YKWfY
E4vo3DOkPndFs5jlurfbp24vwaJa6LPZ2EHxemSdREzhbcF4eyndX2JJ4kxzQq8D9aVM0v5YEJ1l
c1FV5uhsbsvLkEjvjRpsQVCpvZL1TD2LGa6vrHNd1HcphDiEovKLqz+BGCTbkYi11Z9xNjy1CLCy
jLfCoI0rBx0zsVbEc+BdWWG+xC1Nyk1/HhZUYOCQNVX0S1Zt4715Grm9vxhLGqDAbTbrI0HT4Tmf
Ar0j0/UliFHepHZKCNS1gyV7qqPkPu0wWlZesAlHHLKSKQQ7uuDgxMSnGbCnspXp8U8TD+NtcDdO
PKHTuxR79hqNv7U2sKQeiSboFJKD2XcnKok+2YN4rP+AaY9mgDKrWuxbpJbcUmno5sleNDRAy+Kd
r3eOt9ySGaY49Kdu3IYVrGyatH0bElYWozveZD2UXVZJLLIq4PAIZ5XH3EA356TCHyLLRWbfftVz
apzG7jDO+Bd8d1znndOfuyFM92FUPQfl1J9tC94AmjJk6q9VNkMfKM15xbC5XmnwgCpzt3YweCud
liwnQmsnidelvWv2fhDWayrhAq9fcOAq9vbSEpx4mCXfyLjL0EWl87EPvheTdk74JBxc5E8Q0Kln
bHynXlpgbFoOSp591UExHPMru9rjynpsnM7ZZLSXLC9ZimX5C5Q39pehjTG3QI6buGUNxHC0kW0S
g2whljEWynzhSuvoBa9hSWrMSEyzbpNfXpBANQEkmeDCT2T/My7M3TAH8c6V8R1hyGwpU+8jdHBG
CAHHIkjfcA0Vx3Cx708+4irG7Ow10XW7kTGvZKy/tg2ihNvyLawMuY6r5GUIUAtV1msu09M8ucae
iIeHooNjkbn+T6DJKsi/4NeuYIf8QdKfUhDOUd1gCc6+5Kapt9Uyjgg85NF1jg6CySSXcK0/DOBq
O0P229hRLddDxz6T1m0Dhac4NSgjpKaGbOSbHyGY45x4cqy3RhCc06dGQygcm00uiKc+YdclHfs8
S2AJfDPbkgypbStvmbX50au7A4lhJg5409nM9JIPIjQZaAjowLlZbCCNjfxyBjuxDxEpRJBqOtYN
lka3CsSonuShctiWqI7LK2fmO6pxk2tzAfJ8qr3HQHIZMv1EcvGgXAPtV8NYtx6rI/A1+17bUMqz
DiNZCx0icdGLlXyFNbXOg2AAsbWitGW+iZVf1riFChMnliQdwB1Jo/ExLuzNyfs2xsUuQgHOEIAa
2QwQHXt2fynxasIsO1bA33fEH2xvQEuyx/MD5L9DPe2GtpwOcZbh/Pf8SwoXa1NE1bsUIW5wD3Ky
NSEWiyhfwr5GSMh2xQosxJ2jUZIWErfbKO1n4qn0IQ5KWCLDtHXRSi1p9+JQ+PP9uCjRkyqpN3a1
aSys5lbZjFsAuJxH2McBhC3BpmW0qMxAJyNW6eeMb2MyXh0sLawiDOORbSb/nR1xkcnTYqdzDRBw
+rvvQ+3jZCF1UUK7BUWxEi2IB+bx04FZwLZLlkR1G1OhgxWODBbIAVX+GZlUZgOyQwJMNSpOoNb+
dQCe8azL9J6J6LaFJIB8RtXb2jJ2y1G2Y+94wXSYveYd/1zyrj2Pag9FH0oyW7P2qq9zMcENS07h
3Juss4L7uaTrcQS6vrF7NM063Ru3cUP/xW7ttyglhTZQ6J/s/+LuPJZjZ7Lt/CoKzaEAEn6gSQFl
Wawii74mCFqYhPfA098P1TKtboUUmmpwGbf/c3jIgsncufda34p5LDVDKr7aavj73XlbhPUKaAj2
snYhOcSJvo5bq9tU5HIaKrmjMJDksaJie0uLsxldgrYdzmBzPqqcuNpmzlAT1Hjsho3m2u+pi43R
yJWaaC0UEmIisgY5w3si3EVNNWDHyiztgTAG8YC9eWsUuOZQz2LaHJ5xKaIl7Y2/lEZFMcXNUTrq
JnGpyDBEIYkqkKmmmjn5jZ1bezhCod/8EadGnidOpaQNti3qjn3Y6es8J9p3jo3iE5kOYkwavuwx
ibsbwfUDBsJeHaYNKfcKJTAWduKwwvZouxVbyLMBMXCHQvuojdU9PefZi5PK9eZmT1bDTkOr4jVq
OFwn9d4Y6Hk7RcYYpDPWbaf4tdXwnJqzT3yqfWejzQOk/NM4Jb6fOX8n/4ShnCRayyju21QzIOc2
5GDETnFwUFhBS4msTxsmE3oDBgHIiYnBAZVDrN7odcV0LGnAbin/UI4xHshMvih07e7txKtaom7r
7MtxnchzqN2T5oeb/lTo/SONfdqzafZgKITVpFm+aZauc+8amVdqL82tzguTXZpq/jjlQAzd6WsG
zY7uOdrmpr6piFO1QuPRnsHL5LZGE1bFyiFB48vRPYdBvitmfd13gBzSAGeKnfcMBPX8d4QBWIUW
ID2Hnmgu7hW43Y4l603RAv7D1rhBW3AdU4daSr5PKcQ0O/m02mbwIkg6vQKokV/Zlxbi6jBrHrQi
yFcQMGiKIvpaIUbqtlAt8i6oVkUsYgoHTHd22klf1MUbqKgp7xhd5fToK7fe9jlz0aSrXoQYX8fR
fseP8VQIKA5u23+1FsAdGyHGzh1f8cNBBDAcnFRoABd9PZHjzOB5sut92/EGx3pO9oWW+Xoz0maR
1YzrCKI6hX7M69RuzElg9NBGwsCa9tQTYhZylze5k+YbOTd+CCeVeJfSM83mDl7GK9Z6wBLGOghB
iqsaaCxEikcjR44w5iK/08hIREX2W3SfQyNe2G+2ukvkmGV2f6Xo99U88rzGg8WgZ6731Jx/dpcO
mzDL73QaJSvFcu/dIrxT5CNZRsOloRwr9BpBYTwDA4kvCVp5JCchikLze84/yq7N/DigDOqFxXM4
MOQuL9EyI0rVF6iUDHGdfK/CquduJG9QzFaF1Q8AlR0ITUmP1yGo0U9n9aYj2n5F926KQu6tNt+x
75ePgTyhwqlCmRytUv8aNHmpLfgMWapzkjPje4CW08aU1oNoDRoqQ8U6XOl4r6mfSGkkDjbcj0le
7WaLocFgKxycKok3B676SprIFQMtSTyA/+g2472QhExMaaV5gYPYW1e1wo9Dxok9Il8RJlxqlUIy
dJKXKi0edXMY9rVGn4p6vOYzm7Vub43cPuEaR69fmHdKKX7mipihcDlVmT1Gf7BOgRVHWJWA2occ
uYkEh4iSaOsyQixQhOcx4dmH3FFlFDFIwy71mBn4a1kLW3WGy5m6V0MvxT2xB/M84L1gNgKC5pyP
1SsOelpJpkJ8M5qDFeebJV/rt0OSpC9pBnkAggWNe16CR8OwNHKyUxgaqfUGoIOzVdway50N+6yu
jWdZLZeUtdDCptcEOJrckRjsvIF8JRcAKKbQArKDN6bUxF1Tn5wuXQzsNYz5WHyGeT+u6SKe85nV
y5HaXaWYL6ml36u18x3A3rIJuWWiwiphpCJdS/mdaLbpkx7xYRoYU9UI36RbTF6oYZDIqXfRgEKj
ynddmu9CPfSqUk3wCFjFhrMZIadGf2JxnEMqRwaDvhO3Jwb8lILEBSrjXzfFHwN0klUotFe3pgcy
Naj4hu+yTcu9Mu1cDO1bdzCDlcxDb90mcUF+7FKUaIaxkkP63TURkF33u1jGNR1HxAIuGbN0jCIQ
F1yFeASX5Q8f3J1N+IpW/A1pMz0DQClWBENCuNkDL6HizizCyNPi2wyIbKGF96AQA00HwFzTIW1W
kalXG222YC7P5sphfZ865KO0z4dV3cUGKHgiwFEzEwYTJ16k9sg7wCSvaFqNJMRTwtuLiFQ36aRK
TIdtG7XM7kdUPW79qFjhC4Qlx0tQjDZSXsq8/NWt7ldwFjGyGpPLxrCnaz/iRWsSm5d+uKad8xQT
4tAr8iSSnt8hXcJeC+QPinW1qeDVgcywfLRVjB/Ke9rMu8bg4JCCujDq6ol/mLIpYQFrHPmuNmCM
ZeN6hJeNvupQ5LWFjDZtS+Jd0WI0G/I9SVgHbVIEzVxQM+jRFDU8It+2EbVhqGvgWnWc5RBOIivL
08LHVM3un1geYM7IK6o2wpWIcafncEkcV8JTgltFpcI2aaUugueERBG4vCTfPqvgpzdWJtYIPU2M
sh01YDCflv/LCPlCGd6NaCGiHApQa37QQeRxZZDQTmW56ihIpm7eR2r0Xigp+6uyOPDAxTjssSWw
G0i8koqB14GyAC4hVhof/iGv/3IhAT69Oce+nLkYC1pLRxVnigBIn0Q0bTZgiGg9YtcWV2OG4UJz
GJV6UR7gvlRLiOxfGsmnMt6UUfqr0AuoED+sElB5fgRm21RdPKI9M1PLnDF8Z+qe2v41KeytYwYv
LgokCGqoqSkiPb0OUEsUwaNSsZGNgSRZeEnK6tIzPv8fkpyJEbq4PULMhCjTqaDcGHLLUxPCNnPZ
BKtYyWegfQjk2p0qemiYNB7ZHL+RlMCjxYmFZ6vqOP9jOpnZJ0DmjbvA4roF4HsoIh30oYxFhgnT
0SgqTuQldGr4D+ZmhqtH61y3vcGMwm3AyKvUM5TQVvnlCj6wEsWXYHkjiVfJ1m6Z3EVkewHIimif
CDak5LUMjde0Zzo0utWxHJTvYWjYY9trHBECAO2MZO/7GjO/nO5ZQ/pOeTLJfgLylz1P4bm0jDXq
cgJSepe/NuxEF5yAO9KwGzaBdPQrUku938xyGv4oLSKlupA/CyrXHMkErmbdI39mVUn4kY2icw65
q0mbmXQuIFX+y4gurzGIHHfYKNn1cG1a3Ls61LEtsojOAStdzEkgrSB5OQVyhiH4o67qT7k7XSrI
X7tUBvKQEbGGx+vQ1c2ucYujMKjm06IfyfKaX/RqfAqa+Nw6hupHVvRbGnDeCWwEWGZezLR6NSLj
MWk83exeC9M4N8ACuixDveV69ggl3ZZPrc7b0lP1R5m4ZFDtAhsQZxZg5gpt5ECcWmeAN7gfRRp8
ME/aKFgiYJchTlbwqbW/Wj1warmpC7J9V3SgmdqzurxrevFb1flbYXOWmLFTmX37PReKtkLI0+II
sB7aRYjFzOy5zsVLoD0pFqZwo1D+mna6d0KS4WOlQ3FcjqOfZhk7bz1+S3KubbzqXo9zRquVz1FR
yaxuFFx6mf5FwYaylpSkrgnfKwu2VQfuuh5Rp7V9/EBalpVYf6KH+FVIemVa+Bnp7kPAiXNJwoYb
8Kco2VOxfGbwSC9WkfhZx0LuqDH0MU2sGu6UZyfYhwUUIrKI74W70sYI6arR/mjGuCcZsjiV6v0Y
xoL0z3IvKVO9vHaCTY2FdQMTjJApxdqAcxwwKNA4o7/PCYRhFh4DwpOaKaaFmEDhQmWnE/DOjHZa
i7jt6eq3yj5U3KeYs4JeqezSyauCIhQ+zZit4hm6bgU9jFlYtx/rmUSgpkR7Af45zNHv2xnESgyW
Zkv0ODhqb8TGBMdVsNOHvKUgkVcYZppNOmsfBea+VV9CD5ZlfihAEu0YItNNV5u7wJrzFSU2Lcx5
+M5alHV9J9dOsWAOBs7mVgYnEbQt1avKmQ5iUfUqNxo6bg7eGgyO2Hh1TCoa0OQWo870VEkXQb8y
fyFNUtagRIgr6eFraRwlNk5fkvpTkTs0y7cGnS9GoUsVoKCz8HI9jWA6RlgeacO4buk+7aqiuBZt
9kLeeLGJpuLHoNb1lMfUiu5hmXOl8zr2o7Yfj05U/7QRHkUjNrRtMeHLrHRp3wcU+dRa8+eYuSMp
T6lxMmYehMqZHrLZmO/cIfSVTCT3eDBWbQ07QkzsIaygWeucIyaz9PSJFbWJi93CD4/RvePUDWY0
3TB+saqc4hn+2azpwNJsC/IYGZeDcS86STosBqOoyHy3zQ0vhfECpzWSfG6dpm3b8zHHhHqadrM7
G4ipi2ehdoE/G6m1Ide4XGV98jApbsAJZHweEOaTM4kRg+74OmD+sWaNg4mW833lMPhhHuSwgvrS
HxPYeZljPrkii+5i/HhRkhzKNp/uqJJZvqbO2DZ2/RVn4w+qUSxtuXmwy/Qhzck47ue+3CBrNrcI
g3FtJfYXkWbrxkaHnzv6icy8r5Hez11VIBRjLoZVdFBWboMfOBB9x3KvJyunbpJ7Es1BweI1pRP/
mcgpWPUCgyYHx/nYONlvMiGSC3S6UsLhRICf1yRWLH1sFM24X5J0DNrXGxhZJKXx9LZjWl6YWsfk
fen7uK+Gk6pEr0GuxOTEjZ8tjOZjTaYcYPQSZuMIlN9ug5WuqOo5Gqb9NC7NSqMDwLvSW4HGQkQE
QNVUcXpCXNU06ee4svNtLhLwkoADdwhNKPcjGNT4GDDoGtMFNYzSo2RP1LJ7jHN1rdag5KyWPEN1
H+WGuc/rvzpUhiM372eoEsyyxcwwg8zxWFOOttrHd7bzrjMT2TaSEt8Gpn/fNebLIPTi7JanXBeA
iTrq8AzpPuOELJQM1AtGTcQpQE/p4dJk58pJ20OQBlTKpgVGiI6o7mDQb9Tqx+6mC2TTSzlFOMOt
d7yh5E1271IZzW01cEdtzqBuO7ZbK/6t2sx4hJD2wnE5OATOXz8zoMSAjYQ6riiAK+yocjiESlcg
5yCODaHWxSjCB1pHw5alEJdc6zzlvQLWaXaeAxcahCiK4bEZ4l+sFLuWM5LvYg4AXlO84mqj4cUr
qbnNZw4rbrtMC/14GJH0qO57bBXPyHAAWo5lswJBver0KXwPA04cAIMf54FscE51PUMwUsWDOH4r
mRJswukthNbXhjRR59L+6DT9ggDQJ9BMobZDsT90pn5PBdE51IZhTiplnFdEqoA372OM5Jrd74Rj
TPt+ONotfczUTBTMF4OxigJoUlJGaCSJu7K16H4cpp1phqi6gYJ4cTHLNaoSx9dAPReSlBO01X6d
DqdBzLyT1ck8AOOJSWioah5BzpzCto/lvWQscUG8hieLFri1nCYjOfoQhA3PMW0HnUnzayj8nhHB
cEWPSgVv832t0Q0F9v6dEUQnOyfa6SQr5G71bgy6g5mS/kpmbeBjmayJDcaBznowB7Cu1HezDy/f
YpCnKcgdqMojNMPktM3QnVaoIVaZGvyhbczWNjM7rTMm+nXyhBnim8MVMqI4xL7ufo6l0JnOFKiN
is5PwjjZ2/XvYtn0lThG7yTALOmKYZ/M4KHOdOOoVvlFSg54ctJ5PZP+7LjdNRwT7EoQmibFeauy
/hPcVnSUTLtBazLtFIXc6FytPoO0MuUlzZ1W7emXF2fJsXldNQG6Ikv1dRjfvd5O+KpwUvWgFrl5
47NtXnGmnuLMSDeM37qDhmRmxVaCsqra2O4kPF01rV2YMZbWGwJXxhAzyVzmZLkUT50Sv5bdsHON
Cfot7WO/hzafZLRnkm7p2y8hgwRmGZvFiOBbYy79j4JWNYRFg+9uunWNiXkdd1l4ytRyuGtbw09q
sLvRYLHTD9WaYJFjpg2NT3w4tpKq0nwRD5eBUJ29RFcPZiXBamUNJJEGPCSbVo3w9WiKeJxIcrQm
mEup0ezGuBY++mQVG0ixFUJlcqPG35QNhHY4cQHqW3+UVQBkgXbzKtaoQMq+4AhnZ5cFoQX/AfTc
MHc1Y31yXutC/oRGrnl5q1zatLW5Lnb4AH1hWDu9RrMRCXydPs6Zgag4xhyUz/bFzNgN3Hg+GRwI
WbQ7r0dNfjBs8Z0PFOrjSJxlACX5TbbnuvsLqM0fZ5G7p0aZ1zkhJfza4MskaZQdNrKN/UiG3pPe
T9WuDWjLDaHenDtV+0LRmq5jqZwxxuPhSLojjk7afGkb3Vc4LK0q91VjqF5roBRaSMrqkGuEpMpt
Lexj2mMS79xfGX0OttxnKm9TaVQ6ij5wDYUBspkasIPxtp1EDqvBUSj+Af2Q+GkSHQDeoy0StOFG
k+Kr0DbdWzKXf3lN8EoPTi+t9Q/XLPIfRE4HBFfdVMPVi2zMcXq3tfGxb2uF5aWs0zu0S36pjNFm
Nm0ORQGlN55hrpTDC0DSBwoaT5lVa8Hf05GOlVU6DJdigey2Y7AKTehtcMtYjPTwi/ADqCa9Jnwy
3e6l0tCGn1zEhFN/NC04ccmYHbtOLuRneo00tGt/CpV9Wnb9nSbnbdeZ8kjCUJ2jlVZv0UAK+Bwr
Uo+ETQBlyOjrlfCWfDy+7d3QKxFHUps7NSlXWsbGYcjmR2uQk98P8xfVhrKq68+0g6/a4roM2tw6
hGqMBjDNB1+MxlYaCZvfpGWP+lLfWC16jqaO1yX0lJNFu5zgEA7YvZ6eEaTa9BjaLXQjIS082uV3
UrfF2q61BMQEgK+Y44eGv8RzHbEQF/EfMAnmxwNRydML6OOHuZf9uVNoUhg2txNT5RfjynsbVNLv
vHALNZ/NLFxPWLV8CpzmAvDvqKITLU3T/oJbSLIKdB4YIuHJNDr2vpnAmZAU4kTqG9LE4nt2Dbwc
c3u2rJrbp/FKy+qeKBtAtKwVjer4NAnAGWLEehARrRMbAfg6rVAWEuGxY+rO0FjQ1c6JxqLP06CQ
zz/cJD+bRVb4jagZviTHdNQgE6qHGab78fYFQmt2NO2Ak0Uv/KjkWWjQcFDEku9pSiJBXToEN+Zi
DZcIjoqImRw5xd0M2Umkdr+xS+saFzaz22jWH6BSsWoyV0Q1wCSiAXSCl/c9bPM70ip7Hz79OTeT
7C1Ludctw/fcioGqtSY6kmXSqTGvEr0lXiQxx9O5ZkR4cB0Krgm9HSszhgqaJvldZ1krN66e9W4i
5KV0FZ9OHYnQB6Wh6eUA1a1MS/eGvmi9eFA81Cc2UlI54qOcgSm22ITxgltOWmxlo2xmVx/WFWUg
RdzviFtyV9DHHDqkirrL9MAi+mLlEBexLrU5WEcTBUpNh8jQhjt0KfPWBUEXij45hYpzkWpG13ru
Fcpkl8YdlkYPaCLqnrEfNvEyOSzixT82rTtL7F1owqfbF9VO1nFsrntTj/dGaUw0/SN1W44ss/Tk
DHRhSf0WUVFZU59vVTwlXoXVHlFucOrURn8Y004coyVzWKflqvcR59OgHVaOPe9nU3ePOoLMOc/r
h7AnLna0DoVF7TTiDlpP4Q5Titho6Akw+N61SYqD1jSPIopJzG3EIhtNP8EpVussXUDrTjgBqicF
WgzJG6yl7ZRKlMy9OI4jCxME2L3ymhhoN0ol6zf0nRGCNmzuQg94yeY+2qaLULYpiVAdqbzDAfcJ
5Lj5AmvU8bQZgXcn7Sc3m7+dldsJ47XUKWtLBfBaCQLE6rJj0jqHzuL+QGbdxlaWQZGzH0LOCLVw
KhhpMMSUCqi8OZZ/uox/7Ep1NpWKg7a0a2NtxmCBu8zgFZjBG808TYUwv9KMFJ0hIxsrR34GWPJI
agkpt6G9d6T1kccx3aXWvccuGj4lDB6J3/Aoi1kZ05dKa4YT4i+RQII3wzOTEE50OYQZh3pAY+Fn
DLuu5xBwdLk0C4tpU9hi9Jos2ZWCm95wWlilPQO1uOZbupBMFCDw7Rw+dAzIaN9hFds2FfLAnLg8
drFTjXKW02ZzF0LDC2gWrsCqRH4NGXNVtkTB0u5OdUdslQlTkYBa1qUo/0U27RkDMqymPFCY7G7q
4gLWeN7AeTBwmHSar0z5h+U86xqjIbWXRzKgmNfkdDfoq7vEcANbueIL5LRNDwiS5YUjPySGhGmM
5iJwQArrwTSoLzbE2yRp9nRbQl9LBq6ZMA/4wxY4pfnCGXmJpVGn8xzB8U/SR0xMnJTG6BAh59u6
OBVXIKJ7pqAcei30fg6mbLTdINKgaGpp+2FJR9mpIGiDLlbOlTm0q8Bk3Z0z2maqY60Lo4yee2vA
JV7OjwbW3bWuB6gwCyCYndlQuiHsJ1whwOKY78cShE3cGj/ukt+T3jiMEChzCDeI1aZDkmuvUkvS
DQf4iRRzvtz+vxvzobUiMqRnFYU3ThF0xyMYrSUP9PblpsZAmkCkQqqODKEjNEa1nmR0oVApHThx
MPCJCwrWiPMU6rAcA75HN5q5EH90+/Pbl2aswk0LUZNfnZFvsoBh3DGn9ak1DzdMzO0/hbSjiYMf
dsnCzogNhEOpXWyMFOV7zZpBI162CMCt9Vy4Potyc5iXL2gKEYAkpso5TOfEN3X9gQ53948vr2nL
h3YW9VmuwG2rAcEmCzf49p9coKf/8ML8/yqBFioU4n/S2/qf7ed/QvUct9PpM/v9r//5/rOe0s/8
558l0P/tm/5nNKlKBaxaHN5QNIOA/R8iaNtFzqyyepumajvMOP5ZA22jQdNsRzi6hXkVefR/10Db
/2XRcC1eZtuwVVv9f0om1fg0/6uHQlUtR0Ub7BJFK5Bi8+f/pIHO1Y6RdCQ5K8zd4Hc9U7HOaA4T
kyc5KRnyPyhgMg1Mr6pcetPjEBxSCfUQbyRsEOvHjTIm6C18bTbBf7qU/xvpsvZvplSMchhFoF3x
MR3D+heDB6bjqFVA3uw4aR2EzeRQ7zVmOWhlppZtjTHY62QwLs6gUGR2tCppXa3+z7/Echf+9Qo5
LncDlbpl/LtKvDUbta9MQGJTS5i42kMlAgmG1rXkotjBc8kmn4X6Kait36+kyFHm9nTLlDdV8ium
AU0wV3sqMPKIpKV7TjyOV6rpNW2vhlIGHusOPpQIddP/7Rc3//1XRyUvXEdffOTc4H/x3nXd5MT9
BK7P1G0/cLu3npn0Wuj6Lg2wQCQj4isno3MVJQuwozb9BRprzWis+JStkj4M48J5Wa71LJFFqQna
XItdkJ+3Y/bv+MgeXnpNfYb5io7c5SjWBx9cJB1pWntn5/wYVAGPrdsPHEdNSpdKbskiA/jVickT
SzUcO6QJzDuNTX0Fv5vKS08gPRYcY8lYmDdOeRGGLvCbanJjzWRBR8mALFyBIomGTFdnkOo0VXJ5
zyl5Hajguhmbpp7WTwQ8iQStX9D7xPah9SufyAZ4oA9QslLyd9KMEgSGzzqVjCrsWOxkzYdHaQOw
Oy2vSI1WFMOVD6V3m2QqGt3ZlMw8BxAkEQIHc7mSy9+uoeFYyQP8QEiVcweGEC8dw8hlVAuNztNk
eFfa+lpTVNePGssBzP5OtyreRcj6mI8iZe1FiAi0SPYk0jMzccxou0h4wsF4L4BTcXbiYQkEUmsC
k2kFAKbw3KS8Dkt8Afwg2yq/U5XQUvztknF9iD7fPPPtFBhopLxK0HqxUciT50azTS9nOHWvKFcZ
t9jKLnBJzTIK/WgneIebuXyorMhdke7B+CyxtrTe6QgzBfSaqwZIL3LOhqEgOmmmbTuUzA0HxzNL
JkESXx+lsvi1bMXhUQr4d1E8T4wk//GWMmT4UxJ+iMMP4XUIHfO5MggBcOzhjayOq5lHJ4JcIbfL
K10WT6+YUgaZ+9zpaM2qyPTwcy2IYboJobqb+EdI9ww5sMLRaJJxNerJG+TT6+1PMnhNXk9w4Wga
T/iPUBd0GfwwNBqNnMVaOsTZRX29Ci2FzXpoXgzG6v6UGNjZ5JqM43TT5z08ypw4EgmtuOLa2SWv
dYWZzi7D45ikL9C/8euZkRd1S+q5g8qwqOMNs8n1LESDH/dMkAawDZvFg5N+BDqsOgUaD2I+0N3T
rMqHSYrgO1cZVcGtGQqNZZlIrNsnCGObAIh8ejKIYfBClyc1qU1eTGZpcrnvM0K/wep3Rj2AYBqe
hzkjfQyqHumh/C6SDLwm32pkcxKn0MjLgH4yGJeCwd7neLz8wKo30ABUyvLyASyRAJXkIEkN7vuY
f2FyDNQDhAp3hFxyULfDNbOOETBBhtaZHG/fHOaPpCfYRqjIx8eop3kElKkZ+fshfZK52qLqBQ5a
OSN+E9C3KLMSUzMPYtC/hCYY5xAThaiqeKlry2Pl+A27GkTELa1nGMjIpdQrFRPCPZIOHbbpOgls
Ph1Q7lXs0nTI4+wFnHTqxSnfmOUMdxDA+1XjcksdjD63ZbxQzSUxQMiNasDabYcC9wEdmLjnUeI2
2xEDuNviV2Fp8BQyVEPl1VCd785k3JgSVVWjS4pqzbNJXzLd7hWbbMWbogNnWu5N2fF8FG56nWZ0
vcS9F3qyrRpR8ie8JEPMETmFEo6JhsGWVmr3qmZ81ZCOFpazWDu8O8B3apZqXufkjBmRpMeW7deQ
vNq3O9K1LMzDEK3nUfk1xwilE2vEBBWHjnePqIgwrXjnaGUHHZFPlwezl4sebEjKvx4NcptlCBty
7hFxCX9FeXtM6V7CJUDNWmQGnWN/LF4wovwYJP7Mg7xqOgLd2w+iSuFzjgezAx5c8bBvUzV+bZzq
DAEM6cfymLA3CJJ/wsssEAPnM69G35gcMD6TIToUVfh+e0RmEswop8O/BskCQdZ0LkBmORoiUzu+
RAO/oV3mVzclmwUd259Q2YDKhs2D6GuIbELyimvp2TTzAjLw4nQhm5IzMuRGK+P39WXhnkmA7lGy
jAXNcN9d9golm3wGoN+hrqqoWyPQKDz7epCxEBCqwWfggjrw2+C8oYocjLeG4y+7QoAolucLBR1P
Wij/oIipKCZyWJQjbY+5+Wpj5B+uqP2q755uT5HusqwY4fypR/JcY8q30bXRUOd2ctbV980S1IgT
9zgJUMldFRGxhDTa6YhvKmqebfDBGTKh4ipSQHzIoDd1z7GWW+cKFpVsWaKLmtEEkmAik/NDXiGa
vP1ZmZUcX6pvsnlcr0pS8l/iJjjQpXYyluI5jUnD5poq7fIP9chr8vjVWn7yBAGPzNNzpufXkm0V
0vFEwy547lXuipkp5apgxsvewJKsmuyG5bJxuCDe2xQQTxiy7yRV4mvKfNYMBt9xkvwYAX+nL6uX
hmuLXJDONGPWdWXyP1sRknXaXa2o9GtD6jAyITLFro30gNUbGZn0AUb+JlGzacwloIPRtmeSA2cE
5kvPp2eKkl1vdYAy8tyPKtsk94TjpGC9z08wDAAQ2gNFzPjWcvInXRC/LsrsPxxGH6VhP2SmQsOp
PU5F7yVMvVdzIv/y8ZkpWEWACmkxIw/XZIOIJVWkxyuzZqtd5DPbLKR125UsZGLO9rk6eaTlcA24
Zjok6T5exs18EMT4sgIvlirsQrPakleBqg+8KnnHaE25uvPANY2FgJIEqxxgCfvprQTRmMT0yIpy
QhX57zwWLRN+qHzu2k6IcA62ltA3UcRrHg7VU9/OuI0gHqIJCo2TLvM16hyaYUsGtz2aVPcu7hYL
vEZDIhUpCAzu8aEUiBEDU97XOiJf5YdDSc/byavSBa3cpo64Kw0UUZ0xvoUpMoByWVZvybUIsZY5
Q3l1Q1a7Sl9GOyerKehwkexzuxZNpyKozAIWHy1IPMVGU5hRX+kmv0IyHqLRRvm5vLKC0RcoY3ri
kndZCfnHENb9hI7aofpmIW05iiA6ZeDcmsqva6AGlx3xNrfAo2ApdT11huIqtHRchwZmrYFAGoet
1XR5fgrsiBQbf5w3NkCg6b+wBU+5eG/rHVHeOKrs8LGJULdTKU/beanjR6PZZG36jCV5xvnBh8wJ
V43gOjeCVVkxURDAn920k7GjF0ZZBGZqRTwFYxkZnguAqahkeGDIbv5uuu5CO5giLeY1122ua2K+
LelnvT6fRPfRLAt7kmh3qNptzxi7adsNrwB0yNLt/zCAUNIuacb62N3xCqYexsNzS6G3CtLoz1l+
ftaD1MOzYKnDsE6tjJ5Uek2S/KFUvtIRNqEI3HOR3PbR4oEIQHVnOzwilkS0SPp6DvgOMnp7yBIk
27iTxDrrjLsJ0j0yWPIZNJ7VZlGQNQUloiyut8fP7VG4NIoP8HltzdUnrbc1L+U9yhseo6WeK8bs
4VYGxeIjHYiVvi3GieY832qQ2yKeNGyuWqI+kiPBt0mNukfWVxEG6+VWdl2DtiRjh9N4RfTceS6z
+AGX/zUpOdWIbW+PpzF60csF40yZgeEVkqWa0zpv5Pet9rWtVpBvwh6uK3dZTw3O0KggQhKuOwkc
fyjiebspuHE5fICWZ9PuKSEtNTjEXfwXa/JKjCLrpZU9VoHhDXSuCgPhZf2A03gDLYf9D2k9qfYN
0B5MFoR6yOu8LP8z6LGwIsuK/YhqwyH91tY+UMVxtKj7XdQw7FwEpcZkPaWufIROTSp5nF6ZgdBZ
rj2djrLRaJ46OM9d7D6PJObBSrHuMOVdb7sjkjqef6s7ZUN8qCjBOVAAs03MB8NIrzEa01Vhzz8U
KL69VPFpFjyLkI+8fPaR0a0b9g/YtNhPMoP6k9BGp0j+qBI5hrDvmcYCZeUDacsW4DL6pPNBEYCG
A4b/uBT/YWx+ivy3i1kk5sK6y/GsyG2pyN/bs28vyWNxsAhEl7+RxgQdMLToO6qYvGueGBTf2/my
v0gCXfL4fakXoNA8pw6H7j6mHtYt6WfLtXGG+T5WUPyaY/9VtFeU6Smc/2UZjx5lNzGLQEK7qc3o
AZEzpJ30OESsPVWXX4EfEAYu4Ofrpb1tYrfYlM23GqB9ijUW6+RvOSL59FRY0J7IHmr+8Rwv+3Bl
0H2d+LWyjrJdZg/9QLiN9oiAilyvhBJpEt0vpebVsDAFNb2+ycjGavUeNU0/4fxZzrlDxCg3ZIzJ
ke8QK+NliCSzrvZYqlm86JsQxnMjgO1uKmtWdopSfeix+dKq4GRd92Sn/0HYeS23rWRr+Im6Cjnc
MidJlETFG5RlW8g5NICnP1/De2pPza6Zc2FZoigSJIHutf71B3xaHK6vEkwb84XsV2G7xJpx5u4e
GL9KapJbPDsEFkRy2FtHIrIojFWXEpfYIQbEZzK+s7vtOENvMFwVrIhUxYcBvxSVCgPQW9r10oYB
ZOnhn6ZTeR7DrqHMoyCEXfaa2gGU/OnSmxiUeILSwnCCF4cNEmoErIg2ZZOcEZ4w9ULUapmQjXEc
Q1N76SsCQrUAML0mP++AsIEBr/89BC6eyxIhTmpDqPkyYCcTbcBVQ37njnwGuPR9cWGzvoQelRjK
WjKBMQkkrI+LnQH+KsYpkndm+qE1fEjqPHddBB5D4q40p/JXXt49czGWpz/2M1CpiN/JMEonJDJZ
kR6D786IpdGGQEUI/S4RNqmZNCd5JV2j1LZD7uk7Xzj3jvIR//tLpSIKtGLEkhz+CAMWpM2bJeJH
kxh85q59KOMi2ln18IL6tzotBxEYFCuHRv3tcmMfME4sXXQwjHerUzbED/WAXlhT8O5AIUa4ERYj
mJD1mxRdKLWbivZavmi6gfIPXsnfN/25i5dLP4VESXja8ivRRvyhZsR0wJCFEEr9+8Msd/n7zn8/
2KA0zqP6sty2/Lh89/dt/vLIf9/4933+623/8agxTlWrAaTmr5eXLy9ygNaTgnH/67mXw2tdRPcd
BkJ/frH8NoA9ESXwKPRcNO15efC0Q7P172+K/6vE+/ZoKvmyDmchMh2RMogg3XurN0SbrRvy3k4m
uZLomRVuv/wcus5jX3k1AD4KGsa6EBNIz6lVGJYWfeJd1e14LyWqesLExzYY11mEE3XvWmUBZNA5
J47bPi03Ll9q3Ng2ZpjgPxRijg0KBgkSYem2bbGDDuGlnpbvWE7dU1xpa2Ps9IPN/KCrAmtXTiHJ
Y01lnFTqCRzz4dGYSHkSDh1m29Q/U/bfKqDhOIbw0FvMCNY5huIObkVbPYPKJ7Vkz3XLC9RoRXKB
AiBwkKX5wyHAXHTvFOTQxxa57qR0vmSooH710zaZzFPTIKoME4KZQziwulHlW9vJna2FZTQ851dk
vPasrT0N8V1tICMJYMEagah2CHusLrq32wAwpRAme7Rx4lo1uehjCgjkFOCJtyQdHqG5uCt8TEmY
y4i4afx7fDW2boz7F94eBOiuzaBPWNBwgmmZAx9MT5D2FEHRkpeYlIVN5jo/2yC9VqblrHSPNLFu
mGlpMuDOlFlfD/+NAKbwYdRw9enD6yzgCgjo1XibPcMUSM8yw9Wsr71iZ5reb2OyfnoFMm1RCxfc
Kf/lQ2NZtXX3s85Rj6DoIXPIokKs9qTFXaG33LcV7r5lPl7INKRdcVh4mYFtqp5EOcYEd0UHna0t
aUpNOW5k/yvTp+GpbTHMNXHHWyOA2JITiR6eE8LL4N0Hekb2j2TGjqCsySAijrlbs1RTAU6he8C+
lWjrSk8PeeLvO6clJMPDQL4v3QKBX/Q0EjJD0ZJaZ81uPGRdkOkgW0JvarHllt6z3aVo+/LpHbMG
NujBrJgThKvYa/Hy8s1kLUMLzDef7odc6PgTTERw1PqOUPtkbXWIZ73wo2awtbXwEPN9eJHlYELU
y1DBMijWQG9XgTl86sRKgMBgpe0/o9OB9EJ9bMhBB7eVl6ozvW1XedpKR6hWmXjY5g5NZoW1PEdA
v6IH/j7F6tSGLV0MOCnVDEpprSIoZ9PewoQ89WFshFHTcRjky8bpcQ7j7pbgo3CfznDUuk0RoE0v
0vIHeBzTUMvbDlpnH/3aRaCAOzz8+Z+0hgeclD8ttsZ9SiVW1FJDhphWtDFgiEnDUxEUApwa7aJQ
P2Pp5N0PYNecQBEMeq3mLYx3hjYcbKJ0XElOid12mJjb+qdnKzPK0HrQZLArWtFx3ut4t5jy1emi
KzDCixN4+95ksXCi+lo6/l2uuzc83Eok0QH1avyAgAQhVat90bgCqTjJuRflG1Gw0Rqu4hWNN1gW
o7/MqgaiVwbvCP3wK5PJQZf4r8+T2a+AUO/dzk/WKQEK0KAxfg7HI53KF9DQF2kRdwMTZiKvORmK
e+feihIiG0LmJDoB10ZY7b02uDAZZp2J0c+N4pFA1h96XwHItiGnLSxCR78vxpD0Dwe4KnQkVBms
0Dzq8kNTu29wf7MHw/Z2Cp0rHITEdVn/zv18O6ieF9+AC+qzS5nPI74zcb1KZshQc+BcG7NqDnWv
MuOjW1fld36Ci4UShuF9pj/IYbibEom1OAu3GaeNcgzgQs2IH028o9eG2zmoDGKLZ4g15F20g0VI
MAcQKb+JVNMuRZZEd4ZipowiPnZ5epVdCgGcWARMYaPm/Igk236GTVmgRxkY+wdXrfMBm8KMWKrJ
wUHcfsHa3QvoXsp22CI+X3eGfJ0m/0olt/EHyDSxbU+rAqZt3P5AsW/nya0urT1L3S2Wco0cHwZr
8OYy3Fu7tvHWDeC9tX1A+HLyh/JE0OPaHATMaAqStAxJ/DHr5woaMewGIqsOcMl3OaOCJKBHzJn1
RbGxNqrhZqE5ng33qgW0OCmbGHKcR7iSP0nO2cZBeT8RSez1pCpRxddjvq4J702JNobhvJc1tYrV
/0yiEWyiLg1YQP6FWfWXpbAMAcIItM6kRGxwu2NKdq/8j6uyunWO/lnkxgOzLXQM3TEYCG9iQggD
9iZ0jDIuA3ZAl640t6INNjIM2KWx+q5Q57UfOJBuR1dcsQ598CzzLsILA2oqLV0Je2/YWIPxFRmU
wUbdHJBhv8rQeFRD+xDOuW2GJEo6NknjOmV5G2Fh29bnlBQ8t+oP1tCd1HueNyW+Rca7PlZXPQsv
sD0fDAf8AMYW9N/SOJVWt4mz/NHVsksTUquR06YUVgk5uLOOMSic1nZlJfOmzdwnk55rNXBdMupf
xRFWVU3zKjTzjP/jY2FZr+qjUQ8Vu4Q9sLJ5IGNGc5d47xZcGjp2dBrN8BF4zs+xdm9Ex/mo9FBn
v2R8HP1YfUxcQ3Ket57+YgfRl43U3vdCAqRsJl4IvvXMPYazg2tRTpR4v9FT5CmOJe/A4Ffkfu08
IPB+7I5i/BynodyYQKcI9rYpAZrWGP4AT3mCZR9m9IzEZG5APK0AcVE2hPto9p9EzoSCZalTeXy0
qtjhF/NG8sZPGSsbyY5oC34Uc3jqyqsHqJO1zdFOaoLv+hkwSRA5ASqWgCxZHp5bs47qgcn9nSns
fXPXjcZFkhKGx7lWoW5On0Z7+g0m9kapsqmr6mcTn72E07Bgu8JaxTtOpZ5urfw85vlhzIjD8dvz
PNdks+opjl+p9zgBcLio5uiw5aFvLNwRUrxDM929WhNegT2tJKBofglwnQcdsc8O8Jqy1hJczBgd
d4mH+BKVzcieNDntTOZQ8FmP9e8KwqfTIehs9NAhe3Vbk+5+HiftkCAvZf6jtIeigvc7frVp/eW0
7PqFxUmopYxYbUDlCtLxuEXui2aSXKXSvYyt/I4GYqoK3Vi36CHhASFUSO3wQwrONTnrDFYpDzBi
wP8Slg+Ck3mj9fiw927U4u8HLcxNXsyJ/qjOVbyIRXuBhnMjRlqqHFdKOOr48ekgx4l4AuF+dIRJ
eFTGRu+MYLQYH6+sSZ70RH+aKJIU8kKiqoUWNqAdxAG7nCBkJ0I7J2Nq7Vn9fup68GqHIt531fDR
FyaG7Tl5fmjIPksGqNHIRxpfy3L+0ODNrLqCPR3HoIsl872N9oQzdE/0wRvmq0zYYDH2PsBpilZj
V8To24lxhvRg3xmTyTkv+48pihDTEzDlEoKxniE+QKYUL2Fm8Z5k9YsYpjt0Ci+5hozbcEckYg3O
37I/J4a9l46B467xkAbgJq6G044sY3Km6aGtefiGVJOtSLSVRNB50a3GrVXm3gs6AcdMv6yZ+ppa
z3FBpaacXjjNY0LY670kjc4yqo+hfyD4yPb0r3pm8so/kvfgEDPMlOShN5J04+FZY/q+8irsQ2Cg
MuMFFcNZBFsLeGMoIEmu2Ko/89i7jb9+F6MutCjvmwwYPWHu5OVrDF1JaKGU4OHVo8XYw9SVvh+i
H80gNv/6UyOqWI0gi6i7+MyuRiL0eLrS9g/qIXqEkikK1AlzFnzdVlTy6kfDLDYmdtbzVT1uiEre
4H9154Dn6CMPmxydYD11VKNZvM5pv47TGwTzpgSYAzvzCwRsbEhV5KDKR0sgSAhT36vf8a/yG8TD
8d5E07zcTpFKrMy2SQAstC95aEokJGa0/F8x3qWrgI4DdZuTEeG8z9+ru1S6u1Pfq8sR4xT8hZCq
Du3BhIHVng3rgXVorYPYDZ32rZ686CYSg3gEIgceqwQZAgrWjr/QE2h3xnrIfSCcggtnX8EXVPdQ
z6eSJaKyQHtNAFmL68CcB59m7B/Uk1dNv63UC2BwbabjkVnyCAdePZw6LvW0Qr0cFW+qXjuPgatx
SLel/jrytAdyM7a6sgLg140k5PWvl6fewn+9VJ+jMjDxDMHN6plmwqSCY7BWjtaW9XtXIyDKua1l
Aja5+UZ9r+5TMu/XnC+NtsUqgTi4a5v+uXtMYrEWB1BrsbQhxNRDb6qDY4FQ1JG7UzdBW1yXKpyV
u8Ao38w9HYoGP1rPfqqH0hAR5rDoHED3qWm+ZKmcczmjuI9f3mfzg7qHOqai/E3Q9V8HFXKjOmDk
L0f1VDzFHSIWVmpUF62+PJ16OAdHPB7GbHDYT6Ynfz7IKKd6SbZOgXyjeddKhliwbK+jAbDY4HzV
mUz1iiRZFX1TbwaDSUdoxt8Yf99MrqpEIsSchVPto1ATbPcIFBUFoeqSb7bbm0BLAuoHHTDKsXgz
/LOWa5jvY7uKGUUEKZ5zCSxaKzgVvai7S1BS7KEjfFc+YpCRafaMu+CuSPETQfp1sBEO8VovdYgs
L5JsNsYj3cJXPow5A3f3YaFBWDUn6pDfs0kClqmhiFXfLEz1GEO47aZpp5JGvi2OxXyIjDzCY6F4
LofiFswebJ2O6EBqHOCG7NSWw6P6l/u1sa0UTUxRwVB7Xo2E/MFhp7stEyw2kbWMom9Fet7F7k/h
41bb2NMbrvcDkxogai1WoRtUbDguGFuzcV+w8vgwCzRSDrqgjIYB114GhZ+T3T2nIfXQbAOyOwbT
JhPzgtKCfiy0ozsWNgJjNqwmwUY2rAGNnYra0wu12wJ3E7fMPUskyFgK5TlyPj5OXU1gAOyI+rCY
x8TmYcJ1/YBOlZzcitUP74fNlE8IpHELSDICLTMKW0eNzLQOBkVbpD/RNRL3ENI9GpLjL36XXsmw
1sw+4E9sNYElMY6mALiNftByBkhGrMHaDLZ1V70VlV5cpJUmm6CKV41J8K3OoKVD+be2eu25ysC0
GaZ9BiXuZ5jieis1pCjDID7UmMqj4aZopXY+IH5jAEKEGSIqCvAuMPdz0DGJzdiGfUAV4ur2plMW
sJIH8oIz61g12rkhlJBfxXDv1TDTNsrLAuFnx7zkMBfmVQlVDOsACf9v2MUjebxaAJatqzG01OG9
ZeVziAU7FyonuudGI6ZEzrbRfXtrjUG/y+lkJuy99kXL0K/Iq5YKi7lzr075SrgO/bid7Oz64ky2
eZwEn2qP15HEs5F5iHcgElCiuwg3jFXsB809+aV4nYPxZ+zN+jb2k93y1PUI/8JJlarFQLJI2DgO
OtTXNu720BlMejKzvP9FK6j6SpWYxsUKzU3RwYriLsHhZ9OG3jmPOS+k5qAD9wgClwCnfWbvBp+6
ZY4fgrKc9thiK/U57n4aFRWMsJupmBmSNTqJd90o9IXJsC/s+pYXQM0RDjorYwpOpmVkGzkcEc6k
m/jNDkqkMaAbhCCQY6RHxV6OP6k4EWcmk7GH03DuyP8NRuNd0xlORJIYIZvpyjTO6a6XxRVt8k/m
3ajfIAWiYapO+DZdldGK7iTfXnbn+5RGddZY6PFAndW1EPSc2yIfX+C6kK3rsAboKaYWA02ErnUX
Xz/qITjhGMHeygt7hdkyLItlnKoGigtLKi85Hoq8dTvHnyjZkHP7TygMq20nKY9QZiZQyI45sE3k
R2Ryq+mx5WAfwgjqnGTxqSfHXI2LlqFBkzGXo/z4TCmY4OIzMVA/aVZ5tWf7icD6PcMeBjdcwCQK
3ZPj+GonNHCF2GuMHNMBH24HfbM+7jS880D+0N0GLhMBfNDxRkHOdx21HgDXGzbzDC+uMKnK1JNI
JtFFoL8hD/xsM/s5jeABKZYXWwfVI8MyMuZBh7iAc4fTLPOyXZBrv9X8bCHmzEiz6OgzDCvhTYAV
34UYXKmPxyUwFScdbOq5VpeZ/RiCv5mDd66T9NPQ86tZcS4UfvQhZEQwMUNtg3S4XSZdrmccNrte
29gBG343+/2l7VSIyvgWhe1HpGAge4DJE0dYFnmKIwMJ5abPYEQFr7AZK4zOIpjiqHnYskOIlURS
/IIgZjJUJQc5BCIT0PvxXoET4TTyIHv0tFad+ZdceLvKNi5WOjzNjL6BDjlBnIFmPVYfkoVim3W0
2ZY1MWleaT5XZAFhnTth44CezNFhepQEqBx9x3owS/szcYyfVd9+aQkzZNxhA7AdRD8DH4GP10kd
rnVsEpcxY41veRQYmHj2A6r4lPo3TBscmjzF01Jjpr6he7B6sqOZSeFtiFa7JWvb3yc271zjMtN2
u+8i8W5/yFMSgXL1LeRjXB4Lqz8T8w4vVo38sti5mw39pClaZ6toFmnkbrpYBzepBgg1bQNpBHdM
NbFz1JB9JEF2O03xtxoKOl712hrymThSwBr6jWHi7AUIJlOhch45b56KhjgKYVG4qtlZD0ukKv13
LEve5cgCVCbMPms/YhHWMd8csmT/v3nBJoTz/yA0647u0JigrPVMeOf8/t8o343BhQYHtjsEFRyK
qV+Gokx+PY+0QHbQ5xly6CFvgREtgdx49tcLdyHpeZMKwdRd0aO0joVvZGNXXKU65mwom/IqFJPR
JXkDJpB7XH6yg1Gd7tkn70l9IqBwb0SdczeZdDgaQWpZT/82MI701QCv7usTDejTHPK+/e8Xbv+T
Tv7nZZuurfPaffXG/NsLh8ZV5lVCLDVt2iFj4Rhn/c53IY9iGUW11tyl1TdmEx6CGxt1taebCHEV
50IpQYlTVqwAypUS/h1eOizBMAG2TJa+KUJ+1K0qwGb/y6vJJBm8XW/z7i27KAAbiVPiPGRsa0aU
Pw9NwIUABRn/n29VNkXqPE0VH2g0+Tz+cO0VwaEogIKCerpSZX3IhhVbrXC5Qyw31MojfrTxIY3O
1e86nh8akVn/z5tm/iNkQdMdXqhhOh4BJv5/vmme66XuIEwURrEJAa4KbjMzSleVRMssd2yeO4Ox
2EKmXOgRTF2OpQUcp7YWGpaLW/oOa5B4GQpxH5L2u5BjFlrTPLN4uM5U0sZl57QjjWlwOIWwfnoE
Jv34w2azzBdcJhgSKy8zoM1Qxoc5bR6xCmFTjY6EYIcRoLS6Av/3OeP+85wxbRYNVBgeTMZ/SBDC
vk4NPw7bg6a1+LPjWBp4+LOQhQiWGzLfGpSzFWsFuQ5ggl58Xkh6uMyyMqJE2ieKTY6+9cGu5otZ
u4Tw2FjpsdTlwxEBXUYvR8Ew1tPjCNOgVJtKaOWfeHyyLfn+rchynpDgjxwOBOuPOAc5NoERDpsL
dchOIihztBWEsoSrXLZb0kZPY+jBpEpGGB64MrtacUjmaeEhJfi+nOy2OjpeDbdQ7W0o/fy9HVtH
3MQ9nDaGikRFxkAm8FFMC773G9if6acWwD0Kp5cUasLstg56AHZXxlUYpthpDZ+cTxyfjQ08bgAw
61jDxPoTovBfg/EMzf3nAuaaBqIVU/Mw03K1/5CF2L3ARXmSzSEp8SodKFb3nZeMG8OCs1PIe2d2
iDHuXLbSmqBQpzZIBI6+2ZOrHmIzaXAvk+LUVYpnVdTFOfJzAmxDZ61CMHA4KN4ag+a/YH71Z1Fq
9aPlYLE11MlW6MYPTc6/3Dgk+QZHxDa+GX727aUsHLl4BvhgQ8XMf2GVpY2jrdvSvUus/nPOK5JT
6oDPw/moFY/TCsCGsB6J0abiMeiKl6DDvzfHleDBd8dtN3dnUXfaLkXp6zWFfS50aZ9t6K5pauaH
hjFJxEPjoDCeAn9ouKXAQ1samzivH1qwuoM5ZthTUyDgQdxqsMnhzm4qCdyYafmWpQ3xRvmpOPhu
7QB2suApZthCZzM7GOi2+Uut+E1GjaSKNKfJvjMf1ZrH2mRbVIELk2r5vUEhZzbiURvC7wI1nEjM
FUarv5aCMsyrqyOYYOKQEK4WnYUibjWufZuD5qL6YnRu727SHEkGf2Gl/FStKV20Se4i2BBRK+/S
t98DfEVSGyl+M5AJNOM8Cgx5qWcqLh+DOlpj1Mlzifuhf6PiX1siokyz029rGB+xhDwbWuSoRLMB
TT1V+OxjZBq+hk12WJiqXfSjDPsvXKx5rIgewicLoUASQW4i+eKW2A4pZ8pMkOlKwz5FpHSicV1c
Gse9pQIGr2J1qYqzzcjqWnpLSOUXLyPtE215oP3ht/Wq7ygGLjptcZJuahWTDA7v3lxcWJCMlJ9W
xNgpxeTIKjhcoyXllNkT3HuruvU6fP66HdaeaoWpZLcYzmq7tjcfvaB8D9Qq5M4UKVpXv8a18b5c
4FFTRRu7GB+jZIABoDTSRm1cKwLeTkQX6MxVFF2b4FSvefNCebVNZSVO37OyZbK36ck90VDKEUQG
iZu2SHe1p7Eun6q4vJIXLTcdo+SO9thv2fy1IJPkJQY3AXi+CXQdxSImoUvbTUw1ZHAdKGCmvNcV
/bEU/GEyHtFLX/rwB0i/EMtpG0VnXW/YPZgZoYc9Vw4M/6Qz43PDm2zNFSSJonjHnmBbewjZUsng
msn4S5+WOmbGW9sW5VoSiXNNDHmcJk8eSB0D6FEmXHIeSPHQCEHO+/SpJNB5lWm+vcc67mrTWx5F
6mTY5mgMAD15wcr/yybO7DmdwZLT4SIitGAzIpbOffGimuWoIfjD7UCcYvieeHCS6FV1wFsFgGwX
W7siajGJMkzs5Dvf26QIK/o+2zudsBn/9/mm9EeFknZ0qhaDu04ReyBpFge3tbcLMYhkdWvCe4ZP
YotZWXCCVXbC9rXepaI4zXOsDMs1czWK+c4ANd9HKGUjs8APkmyt0+zPd9gbpRhbGlciZLEqtHDo
zrG5xE0L25XkvZqwlKV7DXfSbr9Hg1ttAcZQ4sx5gpJmnlyXBJ/lO8aGehrkJ2Foj7PuGDvoa4dK
w/kocsyb45fzye9eZR074EtQUeRU26RiqG87hkE9oXVkaIzwFWtBAE9zhvIwHupgFufYTdxTM38v
P7TqluU7FHUMQRsLmm1Byh37uA0B0LubIa8fLMv1z0E/E7hUmG9x7afElWElZs5YeOk5UcWMVM5h
S6IS/c+hlPN96Lp4NSeZjnKkh26e1fk5E3jrlUNcrYER7XM0GFdIdMQcqKNcjsJ0W16G2X6XuGWt
grJoID/EjFS8CUMB2tB1KU17n3vD3gin6EgKJfOdOr3g8+Sv7Zin00i4wFa/O1QZwLnO8BBXBXi8
LQzBs5e/1vhxmCjSj6nbOOdKFSGBXsKnG9txj9js0cId9yBtb+/qQCopdSeDlvHVT7TdHCvfR+OX
KZN0m/QGWWN115zHSP9ZQ07f5WPZn6Nq7FcwZMIdzgLbdBz0I3FZDHNACc/SsNx1EjI2ZC1+DkLv
NY2HWDnvQ2fB4GzInXVf0EOaZoIP0aONfrZouVwiX78apF55ICbwB0WbHMZnUsz1kxefZg6gR0oP
MBToe0hOw77Vs1PYT6Rb5w5dcl3P7ckWLjrmwMTGjCHKOpn0awHDCXu5IDkmZQD3GOUCGKGO+wRt
YYrI5OSxUrPxEHq3PEYIlfcgkWVgk9ORuR5H9zEMcYoVIFCasXhVUJoVrX5aGMBpixKFNEiYWaJY
N20IrK4iDBU5suw6ZRs+fIeI1xWv7rKsWoXSZkCv/pVFzgupii9LdZEPU7lhTraXBuO8sGvfhxC2
o8e4DyZ39ulNLFMzdsCa0jPYJUB7YnWgPNuFGp2NY7yPEFRNdrmTTfo1heF5oWeT3OCsXQppxnVE
jxiI1qQj7uFH7ZajXAjTCiKag/w6RhtIjSc90u91C7MhhirrufcZf7W3pU5qJrYPGeb7KIFulQX4
7QvCCBTZGTuqVuWXPKrtc+GQI36B1d+w9vMqElCKpzkA/c3b9FMqarAG7ZwyvbnNNVER8GEV+5ys
pW8PYROjxHHTIgmIEUEG5UyAAKi5xJCCXZ9S2uGRKgk1p8wuLSamIB1IcVLmcFW9Tmtil8AVV2jg
GfdCfSawCavsvqa14pZFJIPBlrb6XLj9mCh0sRvv3AyMIE/lXu/lbe7i4VjkuLfEZnSHkReex+1u
0WwtBOGxQUbQaPSiAzz7rVujLINI+W1WIZySFpwzN+lvibH18L7PT3qH8hU3ODSovnEYRX3faP4t
tGdmlcaV7hZtiCNvuBlcyIP5nuuMa5URVC9u6Qji4GDcvGtwCPZgqHR4ShB3ca1d61BMDkIT+7A0
0K5iG/et+wBb4kHmrbkbWlhcndscswVNU3pAXxyboLlqGfgNfr9IIhzQVVI3/GozZ+ZzpgDNSqlr
RAIeo9X+WUY9RYt5sQ14U3T6Q4vyhf9jCVY5uUWwYhCKL16d7uoAFM0YT2ZgpgxkkGSEwe8hktTF
6oyYIxMskjJylRjVPUW0XC1gyxjQn7hD9ub6HQZjzTvStGPIfAVdcSo3WoIXUsJBt8e8h65iYZrC
GJ66yEEwYCobLrxGP1shdm0m3pYnCG0cFBVbmQTVbpXY7U2JdizWB1bb+k3Vngt+EFhUIrUdblR9
juXGc8roGpEMtW8OaJMktPWRKC9xI6q1J92nbDLva9HdxS4XetDAdG4b/6aFMaRa5rcqwWrlaxXC
meTexvEYgjy4ZG/fpJ1F63B803QwHcPl7egkH09oxwY8BO6ogz6vybv+BbgFn18qERiW43xCzm9v
wDt6cGL/0ikpaqykSIFmcmgWc7qlRRQ8BBEGd94Q/hLhXYnmHLT6RTOD70rMygQ+3ZfIdzajW1KT
y/kqiQym7yQTz4tc0iOG8iFj3srqg9RlxFlLhF96wXuoqlQ2bJzG3M9Z1p+HcvI/sBb81g3EAuq6
7fTo0fHyw9BVvzHCxYsbACQH+UXXqx3Tqfk1gJya6hhH6t8Kv+5N4uM2WAr8Q5OC7iOfS3KqmuqY
m3gudo6l0WgcpODS8QPL3gghNxEGb+ukr629TVQaKpbke0FEPJgOocC+2QUI3FgM3ZebRTRhGaw/
e6n3wxv9ezCoraqXoqHfaoOHr5aCqhbpUBl+FraFQrJPB0C9c6oa9j9rWcgHLcvk0x/TH14Y/S4i
pwaNrlBS98UmcAPc0vXdhIH1HpI4y2GLboIw5RGjYcRae4yyaHCU5q4lwXo91C7B2B5FIAdPS2JP
tNfUZDwJ1qM1/JmpnGgVlL4+MX+Qh4tgUCk8lv6oiti1w4iM+hK/O3fwb4twalFg6OqkqklWKQyo
ScipFwBuwa0NVTW7LaKUTqK+wVABXmmI5JfCL1d8KsJx07XJhZoCRB76kTzJkRTlZQCw6HM0dI6r
APYXliRQaVXXQSL9mrBHqR0bx6bupbIfyE1G+/zo+FiFd/u8xDBKh3tyjFsdMpbjMcWJs1M8RQVb
y0tvOXwY9plU8aNuGTYGfNjXJI5DPwbxH5GuuB9m56nDTx9XbLBI0Q2g3ubPSa2yKT2o7PB8FA3E
c/q1dpU6ZGkBZVjjrlIZCVrsuFsLp8KOT3FRxGrxxE5U+OQWQdfXyaLDHAdQhG5vOQQrYcWVQf1h
ReSKqYtbjFgxjwW7KysScTrWurZQ7bsAtFpLcZBKa1sH01WfdAgYqC7Iji2OZqURF42NWIhYAy9U
emYZHiwbcz2v2yD1FMXDMuBcmlyDrIDKdC+9SJmzg743eflhdmIXlvN9K7lQF9Vt4DKvtOux35lf
vT/efKGsyi0EaoTEW8dEk+gWnV8lMohdl7uXqoBAS7b5vKvwaD+WwZdVRmAPmoHSFwscZdMx9WK6
w34pC21tncsBYYlCfOzQQvPXesUFbPrkYpsLEz39Jtbru8ROdGe7KRcdZuRZdk1iWEIeVVOpJIaL
ZnlRnkSE7LKi3Xyr/lhGbtPEXud108fs65dEmx9JZUtWUOEBxvxUsRRIWPeTjwW2QinKvhr1X24w
P4zwtmXp3rp6fLWyYuumzk0GuIaX9t5T/WsPVAFrDM2W8nUIQlFuc6XyUuNmp0Ysy8Ev/aTQ8GuQ
Aq+qqEyBfOISwnmNlS373bLzJVWD6zTTY6aZeN38pW9KzWln1e3ZKwyoS+mLFfJSyoSopx4OnUp2
VOVd3bE8L5dcriYyy1BDDYr64ct1yLkoIe/us+mVwGO0mJxcZnKNbe1X0XNdChHtBoePxM9xO1DI
sefCddV8aB9qS8bu+Usk+MKq6emfkbTeyBWUKEdpovpZXAJh41jFmr18hlAtmNUngM4Nw/ymao69
y2yidW8MmthZVI1UknXBXAu5HPzr4zjiOKWG8UITvwdreO8C+QgcxsAB684NZtIOl0cFgLGcDaKJ
q+1yXSwYgmDAwsiHBwSf3E+a+6RqZkib6WaZXCwDrM7+EXjd86IlIu2QLAlIjfactOQehxNA4vwa
jQJKQxDtCuphsEeO1VLmvFlG/OGkeBQplxPhIPCUMEv8A2J2VAULqDrOl1CdkFVP76xq6d7ET4Ee
9Cia4oolINcIC6+esfiS9ISESsB4gO1NITQeTLXjeVA+kXJnV1WPmeW4ybGuUXpBvCEU9qUqLZ3S
c3mXk8h6k9Sd3gjgs0gV9ReXQFyOUmMu2Qp2MUIyqHb0oD9PVvitZn1xBD9lru+rIdkvj0Xc4Lyb
KyapSVPfaPy/C4EkehTuyeOTXy/C4lyt46z6wHb7rI33CwY0wjpZ8OYx1CGc6jTzfILwzwgJoNpj
glvtErSHtezmnRphQjVj5uXxseTNFXnze0tzO9f+C9IHFgSwDBj1xl2aRe/LNVTrutyRsYlgBbf5
sCQGrENhojxqlCTOGUtOfy+8LkJaTwnwlZrXFb8yQApUTP4ebQllhroyvSH7BDgiiWb4427QM9DW
p3GbUiiNiaHejNdlxDHnmBJUzvMUvfS/bUKoVqPF3hO49+hyPgtaanJVuSxahryEnH+bbvEZ5/Ia
+xNyy5DIK5obouFrDMDWi35SeGyqBgkkq7wtLpMyE8jdtNhV4x5T2Ly06BvUyTphlbnuFDqlyhZm
ZPFmarvdoipU9VysrBBwsL52SoG40EZsws0zZbRdESG0hT6FWlMcTJdQSFRB24K89A1IJxc5FxZj
n5M9Wo9GyLxME5PckTKxkZV1IK/yeyEMQLFnZlqQkGniNfvZNIIEzP/j7kyW40ayLv0qbbVHGeCY
zbp6EQNiYnCeNzBKlDCPjvnp+/NQmrWS9Vtq3xtZMkWREQjA/fq953yHg1qy9BQokfOOF2avLhkr
3avuw5ijTZoob60li9vYpTpWw2+16qV1v0XtX3I4iszVOOWfqgc59tSQFwc3+8dzpGIl6or72suw
But4fVSdXtP67fGJLqF9AFdLupN6C/EAtNcvl1VTERFmxw+XCUap7s3JCx8vXIsMmzV7JOrfLtpX
MAGyWu/XmS3e/ZnjUs5zlVT0071ouZ80BmcNAR/8PWwBjiG1wK8aSc1BDIynxcJtrjJ2SJpp7ufc
aTjxcvgjb372CdGcoP0PGkZibotLsYIT6rYsPXy08U91RdVvi82WE5lydEih/+pJKzAg07N6ZcM7
LekgL3aZB5c2v87B1NiUbfHZ54A8qZyWjBKN2jbI0wRXccm9w1jlWTdow4R4RCH4jiuxvDQ9BlyX
RoejCglbWAb8juV0WTOk8qWnKYKmDP/kCh/LKWyngLY4uWkeBz2G6b9s8VQ2Uw8qVnr0cg0IS61D
m7SagK9TbWRYKjjtwq5X5AvaRIx3lMOhaLsfOgMPDYzJWuUrtsVPpKM0d0P30BtEwKoTmKUMtzbB
BGjJwAuC9kKNMXx30nSnbvfLmkh0L7+uT4PLPMTRcf3nLiMlSrBLmanHHlJ++7tXYYFQpEYLHqXn
leGRmSYhfJqzUT3wC7LAS+yAc9T1BVVgKFN8PNPlrYAnTgU15OX5iU0XAwdtXgI4ClPxE4Ey+o+W
yzyU5NjraczCtUxaVHzu09zIGhn306WZcOljaHKOUAKJhwsco81n1LYZYHTlBxoyllHPjzlDm+4x
VpFSMXfOwmZD9nMUyMfFYuvOMpxZhddj1/g5E69L3gPW08a2H2Im4KtSW/ZTxz1Qlmzsuj8YAQkz
vcK8FG511nqyqBhTfnjjj4tLPWwy5CU+1xyc4laxIYGqX8U4dT1vYCtY8HX5o2jWShjQcSKiDV+v
yVukrRTShoxZh8ywYbtOOoYKx9jomaOVGzV91126jwPl7jTWzx1LsuqsFORscTfuG05Gro/oD/Hw
z8sBulvkg2n2z8M4WWvB55MRZ7O7kNBCxiUaU9uxNzfTOJGq0yC+HTlguE72I6tJWc51SkCiIixX
SX1Vox512Rs4+A9glvggdPAL46Kz1iHZEi7iDA2TTtJsrRoh15g7pyTUZyR11l2hFB8wwq+bFljr
LBKVmpnwYaODK5R4qo4o3m2eSpqz24GtJZod2KgL3Te41cZG98PNRXLRAXhdOTb5RBQp68ZnPQ6X
Hy6FLdocXC+lS2byr6nrUrwWDW4Mu4UC1Lr8vCm1NzyhCLsyZ3sRD8UOWjridFllQhYlK89fJ9u8
qBikMXyknVz3hD+v3fadjJ+cj5LiWO3kaiZ2Ie8kDgOQxuaHapb2U7P07aWBwkcNotR8ucBVEui/
WjU8qH2TnEfYzmZ/glCFjVwd4VOmQ67BYy6j/HvVv1yW0Mt6VqbvicOhwKzRUlovpCPtwoT+gDOQ
MTW17dll9hpwzH/XYBkbRX0XNz8Gr/+oG+bqXspnlgtKtgRV3XpyMWCa2ZW0lDiJheaCCqEYr1fQ
/Oi/vqvTXRn5ey8ZVwNCHbN0aPJEu2a5EkOs8ACkwLjolwOr9k+aFu4KI/t2gXIUGitcoVrTeAgA
VdOyjELv0e+owEKTCsxjOVfdLxcowEXTMS7xcfSSVxSHNPem1aXNWTPqWeMn3PmDm+wvYKiL0msk
qiliH7gIB9TwL1NpJl6U/UDyRGUU9uHKarIfF7CQ7bCj+BVpI7H5QrLwj1TmTwpgpLZNct4waVTt
p1fJMyLKz8u4DrXfbpb1y+JRB0HdIRiQrkTS0+VUmqGhQ20pmezG6uGDOf2IRfNwGQAbLhM7GjRI
LP1bWIA3IXI/IuF4CXaE5r0LH9TxaZoo7yuATIwkaeYNriJYUR0WSuLXWwUBGL4A46v9uDSHhaPs
xNNAewp2qgPerLL53A2JEp50GjTWCq4zROhkmM9hKuoDQPmc5NVNymB0WNuDA4XXIBEtde77GPWs
uvrc3Oh6GEAWXX1Fm/BKaZVwL+wvtd/l7FZpQPPD7eIx08wdIkjwfeL/ahE+Isw2ATQh0U12k0Xe
Weq8GIIlGbXpt1hJamOj3fpSMCKlDjFb797jTHtMhvqlM7xmw3hn7TvdNVozhPAKJaZOaZNCIuH3
s1ZW8qZ6vgPY2S1NrCVQ7fVKPkqi4n8JWTtFGruMUftefNpWWW56+zO3JxyFCiehTjaqO5qwA5YS
HoM5udgSObLl/LWr7LNKCkI+0yEdvJu5189xtSAVMDmfWXZzhNbJMlq6H+qBSAukaQJfjaqiLwK4
TFJpkdL91tykLQeKQr3RWFUAXX+j7Z22KLfh5EEJMeTdhd+VLWzXiRegm/c4AQrYfYxbtw7ScAkL
mmc51IJyxjgtGFmt6x7jpnAeVXd8qdxPol0/FNFKnRkZfDzhadk3eXOrmCJVYl8tND1oIlMzThbT
U/8BbOkrLkJ8mKzkLHesK7fFoj9e2Ie5evm+djXpGlTnDA+xVDQ6SCLFLoRAXskTTcyPS5fFmFg5
YrlwEG2fiApaMJ4myAATc6Mu4bxkZHCmw72nxDwVYfcMUBDBcNSC7v6c65ep+kVCqQ6elyd3UXQ9
dQa79J7oUYAEh+tlFd9N1T9VV9mrl3NRe0e3Zly3ON+LscEmg0RXL37OinnkWp9w3u/Ux0MOShbE
jDc5FjMMcLgP+TQ0mkzMbBqX+pDP1GrusfCxoTPGU38tKNEIreRgqyordZkvFbFqp1/O15PLQ3+h
FanvnqHDoRanZL6cADvwCjiPs9OsFgq1g+M5yjrIe2SwIpKoSRqZSZnHwctSqG3tgvMwp4Z3fMlv
tmTh1Vpg+GRvqvn7okptT7XvYV3ekELIQs9ntiiGc9t495edZEDlA+5Ip5Rnvp/WVCLcom8OwMJi
AYwdRjDbWKL6c1b2b2qtuez9Nnl6JsKjLTpRaw4Uiq1HjkPOZvIzhIOxsvXkZNSwDZOyfu2qh9m0
Hy8EKVX0Oubynpf+CQeewg+CkF+i6KW71mX8VmvmZ31H8IVV2ZuWvJZLVXHZbDTCDsN5DpBEeqEq
VVX3QlxLYAkraxgOaTkesEndINF/liNhx7jrH8vxPi6YJGOJeGyEMBkkpixd2fulvtVKS1urtAJp
P1VtM/7qxhkGzQDbxtkoIvOXCvL/VxCx4QvP/E26tvkKIr6qekgFH+XH7yTiv/7VXyRiz/u3x9Dd
B7XtWeCDHYSf4w/Z/edfuBz+DekYmZvwDd3gb35DEZv/1oUndJrUjnB94UMQ/gtFLPiBvuXp0HGF
jxzLN/71f/7334Rc8svX/6vsi1v4JZ38z7+o1v4uTDUMA827aRmI1g1Kf/GFRZzM7dhXsLIP6JVh
38TS33nt/Nggb88g2a4d4Wjbkn7Rbm6ntT0VYyByD+LAsNFj4pbiTASzi1PEd7Irj0TrXdmcp663
79qweAL0TejDaHB08TTyXzsJFcTzdmHd0MGf4gNlDnp2kieIzTviLXnLraYIZEvpkdRas+nbol8j
iLmRMQp0t5XwHAr0HNUrOyiS/ZRdF+Y6Ww5yz8mGFKiF7tXij30wKTxtXUAQb+iheb2OIoHhj9/y
IpriAxJEv3es9rFtZIe7iPdaYQbHueBxEkL6F5FkFcKF2xil1v/o3EE/AA/Z5wD+t25vrgDrzwHh
JchByvyjLvgBbT0fERUWwdzgKp+nZjopg5pTHWvfG2/aGUmjgUpvIkVpm0DnTZ2JPO03Nvd6Q3se
GE3qaOCdQMhlFZVoQXIcPg88kgpK5FtwQguDLKWSBLpVpHkLOxRHoYjGTepZ73Nmm/vf7uj/iQf9
3zeIZTnCsrlLFJHZ/iLgTWevHaqhrg+1yVROCZAvf+SeBApN2bqKOMshBuhv9J4XZeUK5+j+dTH/
+bV8kcVyr1qWb+qmZemOx8njiwZRMFsCvZjVh1FrzVVSl2+msbbafaX1t5Eonph8/Uis/E9XQD0C
VQ7cpzx8/udftvq1rikMaOGocQ1EuX+XMC+9YywydvKD1BIylzLcok+GykKJ03aLX6zdzVqabNKR
7Na6bcBQy7EEB9BR8ngOfITl+Z+vg/gikL28IsY1uuHwwCLKVAzq30TVqPflWJQMgayYC4EFw1pL
H7PTjJl7qioW+r6lD0EE3tZJwaSUFHxanoHfWfr1ZGKWjUb/xzAxmHWcxdj5Vb67/CgnzLaTKfAq
h+nDP79o8wsY+/KibQths2WAFXe9L59exBOQlEXKi6YhDS0YzkHqzdtu0Fw84g5HUddONubYvDkG
TZEm4jnknOtQ/0OWacVn48wl2eAdsQNadeewdcVJ85RTXcFCAywVk4GU+eu8Sb91FfVCLmR2HMKG
Nrg2f/N7eU0EExdCJJ90wzuqqIq4tVjck3zR4TLyH//wjr9oZtU79l1SxUDH675lWF/eMRbznBBo
PTkgqTqY6MSpPRKyT8anGK70lel7W7+kyaELKz0aaL/WmoZgNF+chBgr0n9qE8s1KpoAHAKix9Ym
EMVkMCWoiif/cQAkR1lwDegExJ8aMfkw8zZlHn74tUGgVd9kRzsz9KC0+4+GXte+RUPIgKJkvOaC
T7W21hD+6Xn5grfnbdu67rkUPq7Pnxcp8W93JxNAdy6goRxUZV35/cglRycf5t+0Pux3zc8SfU4p
DG07kcvBxMtut+3WlbT8fNkSrAk8j34sQxnbuv7DR/I/vTZenxAeMDzmqfrfn5wWGp3ZUSgemnmv
t5kLbaSC8t2yJUjnET+cSbVkby/bATRJrFd0Q8uIktLMaROPUARIFYEkLN6lGyvreLbtIueO21KC
I228ddXZ6dpYWgB5Oicm8bj489EuTzAyb5vIaPeagE1T0UjckJx3K9PB2lD6r2ujLo5EYr8j2nTO
//y2jf9ewmwk3Qa6UMfxXUf/ssszaBqTyKnTw+KExJ7m6a0lEZwwzWrWnLnuysbc0BrfjZ158kO+
WGaC0I0mvk+ps/dl0qerP7ykL/sKvkheBsZ7nVLGNuhB/P2TsBJthOjhJ4c49HlWddzEsWPtOOYd
yty1DnHngWYc9BOsfXuD5uYa1oa2loXxp1eiHsPf1vfLK7ENsgg5wOmWbXxZ33Htgx/XeEwBB69t
61MyLKOYjnow7bBFBOtQNsfRcSG8DJ0TJ7K43ncF/OWZXtzaRHsKkJWkI7K8A1vYsGbEH16jqe7L
/3qN+CF8h52P1URdzd+eqd7JZetUE0uJtK/9jsYzPQ6gItWzJjz5bjabhXPcyU0QutfxN1eRtOxR
6Nd2gvHYtz6zVMJBrD8z208fJkPNsWhFpV6BVDAHwUC5v658q6SvWgwwFRDwQtqHDCHkOZ+o9ryW
HEIAlX94Z8aXbUFdfUOlJbAzuMLRvz6RA43rpLG75KBbM2yFrtvEzTCDWwWGgqIZvVGHwVwwYeqM
hrIixyAemjMBcBLjvXDH44g2N0u1Pzwz9pdqQ70w4VpccBPDltC9LzcoaL+hWkIXjSOcLnpzSnVX
pez186Otc26e0mwEjbDce6EJxSOBDhjzZ2C1wSRo4C8I9GHOl/ZGTqF2gGm4qRAkHCwxG/sll8FC
DqDjjvmNTocpcAeHZkni0XzTnH1CuvqjOeGQQkqrfeChOtBgkut87j5hdNQor+leh5gQRksgprGL
u57ZUTBXdBgJoifGS8QzvbqxvYq97hNkDxKcvr9GUE9g38Dn2GX7xq67Dw9u1CSOXOpt1cX53oe6
2PsRvsRsSQnko1EdJgiMQ17I3T8vAq66bb/c1jY3s++7nJCIafmyHFOuhuPiahqy4bjdj8rXg96I
NHveeN7bzq1ZDHeh74SceocyaOAYBUvR1IFj0L4yIrEjLtfEIDHZKGfNjR0X6e3s6RuAODUWJRzh
ptUEZGq/hDkefp5nD4I/oRuCMnM1+mNy8GD/gwkL/aDR65t6aK03DFfwCyUnpytUX3nQLv5rGikG
RQutyizD8DAPZnVcpEXZwdwpR55E7aTWh+k0ol6o+/HnKN1uY482bQ7LtTYOcTCrkexmwbP8EUtS
m/JxZmjMeYGpJsM5P9p3GYFBRBTgtgxbYkgxzhletYBA0sCw5f47UBZxV1YzSHUUEg0urEWr0qO1
TGT32v4fnGj/HVVjezr3v87JjVrV+foB6X7ZVVLBALSkQ0NWShArpU44G/Ob2ZjxenZwgGm3Nh6O
Y1gwj06OytP1qrsYGx8prgy9tUoZruiPkX7Ybf/5Frqszn+/hTydfZx6A3sSC/iXIivRBDeRJsmA
U7VwMw4PRRhF2wqn+uJ5XHEeMzKz52BE+RrkLfUPcs73OaFMdmdmr1WNiGhx0TNgdfvT9aNf8OUG
93Sm2YKjg+17vvflBp89aUtrSrnLWmHtEgS466gf3/PUxRwtGM7U0zifNKubT2UBCcBO9+h3xOrX
pheTevvPl8v8daL/csFMU3exUXCUUmFHf99K8rbGYtOIcI9jX2xsU2b3xUTZBYCpxCz4yl8FxMeU
SD6SeFfUP/xc1B9m9Wao8Wtlmu33HhIf0hrU3YsXn6zqB+VMfwLrXm4S9MNBnJi3oSLAjXFDf5Zl
kTEcT8VASN16ICmvD6vjEHc4eqbotnXRlhQ81Qc+ynM6yc+qrtKzk1b1XnbLbSjIxJXREB5driT8
vshD9juYO6dNvrVpHOPuboTqpA9bP6UKxlN5NFP3tqfCOGJ+R0UJol1a3nemZgK5mwW/1TInf9+U
0anP+VGpX8nAtlx4dXp0T6SOdyA2F7BYxDRShEVyrFPgvGa1KDuH/MnHLaH5QxEWs/dptshT87zl
TRUEcnoYh8p4Gfa6CRcUGMepwnROtIWVPgrvjYsdn02acyERGIE7xgsqK2CeDgdoNjnPuHLqzt6G
eTQ+E7ER9JK8Tb9sN8nOiXCkibo9saG+w21f7syJKHNscVt7mXPEZjEQU9W5iOYUTEQFCcPQphPG
ihhtSEE9W4R4VAbrrSAzj1ov2WTg/ZEfYcGevOnEuFZxGgE/+L3DjtUzQPLjMN5Vbei8LmKXWWLX
xsMMX0+oVrW47/P0w12QXMyklYIYJPdmAonW093aASawNq8sgtcFMOGzkdoHOXYh8BhSfruSKLd0
GvkkvSEQQHXIXS6IHojDjrhBkFhTN4HOJFTtthYFuT9WuQ+Z/+843YhdJ3iql7LXDouV4kPSQl1B
t54jg1jXuS6Vyo+ocAdHYUOQwVq3nTevWxgLRmV1pOXdb5zR+x5beR2U7qi4xQlqAVgNqyKd2keO
zUXgEKnIv5xRXWpQn8OBezkuq+7gtOPn6JLTHuGwAsRXt1TQc6R09jc0L86WLSPyfeSJGUyx9+fx
yYJqtaKoijbO0m+GxuiA5xjGdhCuTTSyc7J8SVtolPiHpLsTVnvW01wRUxUiOEV15ZTaxjA6aPg2
E1mrLqa9kyB6MQclpZmoU/tphvDda/S1GTDlYRGRPdDcLr36FY57BaBav9MbCJgDx0bFurkU3W0Z
BqnfL5vGKAThnVAAstLYccQRhyqvi03YGttIQ15c43VERIfiunXNaeeGmRfQc3kJjZJ0UXiu62zw
k9s872BgSbYv03uukILdtQbObFguRhBW+nD20XY+m2qMHYsnoUXTs1ChmUhtcL1RMBHpEYvVNEQC
b4zcoR4OkXIiB689J8hN3LTZ9DAwkDpTA9VpEe59zYaKi7LU15zorBffB32EbkIyxWbK/Ojsqhed
SP8Gsp63jiv0VNLFF+dwSg4yEx37EBPJ5OPGYlXeNWYcXYv5u0OQMHYs45wNULQs7K8Qa4gD1dLS
vtJLBcXqjWiXLOAZC7GPqzS9GibTQoXEVu7r8R6DNdFCjn41GNM5dMZuCyFFv9MmoH7qjVct0e/G
4LUQevvp2avBL4bp8pQZ4or6UdvHRQk6UfDiMphNL3G3PGuL7iMH843z4qFoQEVy6EWC3WlczOfa
TYHoVPFwGkxOueyGSZwhT4vDoJZ2eeWYLe7mJLNeSgHECv9QeZpp9+MClPobCH30/ZlzKwkZ2nF0
5zp59CdQQu2TjCBQRgQqmtH7jsFqIOOTMCot7fQ1TZ/7NjIQn1009HMqToadvtd5RyIqjyul5PXs
JlsKDY7+zfJqtSw9TT9s8pzg7Db8URDixjnA/xRVI4PGNvuDKbXhJllaLmHh3w0ZSHvPxU/GMZsT
ThntEe0iK5otWBHl3nbjx2Kc0LRgJNpYiVlyHjdrmLBnN7zho8wPxth+c/3Jpttr1IccjjBKp8G8
pk3yaqi5sd1JnHVJfAY3fsoTsVvy5s6OeQar1sQd4dsTa71EQJRKifYCDnvS78x2/Cgr67kb9fKc
pbXYDK3bBCQZHBPkIzWd8evLT4XhA5kw8UL8XmO71T0T8Ljxbk0ta9WIYSHO9Z2YW2IGSr0+o606
mCZ4xc4UK03gfcGHeswtbmh9mODtGyNqu/i0pGl718we7EGcgYuBuavrh4e2cNIghy+6LvzWCWYD
yzbI6vsaCfVNTDvc7b0eJ6uVH8cFD1RitvrB8CsdT+6gpHUj2MSc8tvxQ4xCOakTNWRmmq5hZfn4
z5r5PFbtU46sNszM4TXvP7qC5g0nFnPVehnhDySzpy0fcII1cyxsHN9t3gasF6Pi3iVUlelN1dpI
YpyUMAAwlkkyEsoKF3pdZTG7GptgUyCbQHuWWcYJoeuW+OT2kCJJHsvCu5LDvgQ/sSc3IkQylh/y
WLwuvmtcxa5erbP4qLsdYO2CEtD02aNrv+o4RvbdHpzdqUZPEXN68GdCNjQJXzNhu9V1h0lpyiCP
I6i7HeoBpFzRtyedvAgH/8o2jIXBULw2YfKDScB9An9+8Z6goHy6fVyefSs+LgVNrh7JIJlGEQrW
cD4to2x3Gkw0PYuJQEtth3NMv66caLrJrdJHxiTXxfBTdnqKBFS7z6023sqCGcpMdtkmz+Z17Q7Z
sZW2wFewpOCQloOV+9XOZYaD7LaPA68AzWnoY30gCfkZ6cn7qL1Al56Ayzm0iGewsCG0HTXwYB0/
8BTgrkJXA9csfKpHSJgbrXTdvSQ6ei0iy7gSxdbzkoekp83II0caHUsyrPNCjXWWnTnWOyfrPvQE
GAI78TQXNxr97xUnP9pObYD0ALyoVzp0oRmQSOc5Gpdq20jAIyhl79zGP2aFTf5Cp2nrcIKFP09R
0Hf1NVh9xjTUTkFrWBj27AdK6o1APX3Vw8GJksIL5mHpacPk3+ZtWPbf6qiFA04zZpbmW+SSoDeF
+R5U62NLawQgTP/aj8hKB7aBw4jcdjV0wP3I583XEp8d7GvKNpGdWr1ONsXi7rIERZm+pA0GIwbd
U9aHuL8Te28ywV+7xlaflng16MOmfhkHYp8buhubOmdrTiJBMNyr6Ltim+Hq3FgmhnkjAzc5uUW3
HZv5sx7Nifat82kgIE1RgTNwk9iutDTQACCT0dsFc1Ztc09/S2IzaDJJokwrsXgh1abDykA/rtax
mK50f9LWy6i9WoBuE1R0nO3JjG68XYx82sqnA7L7YRUzYoYYRuw5WqKnmAMcZYWLz9kLBgSgsLnr
b4Zj4syBWDmzydGAic9DScuOaMLUtLq1bOICuKN/LH3n1BLaRIDYskon7YawIxDO7lobo5Xr4kPM
3IbL3mdI3YvwdgwRzA8dCfMdcqpsgR6X0vmHBhjfmNEOeUk4t0QLcHDqY/cqV80gvxYfSV+fMeVg
U4SLAH7luyjnkx9dIWxDnoA3g5sezg2V23UXtR3bdasTuPct8/J7oJoPtdPunaF+6ug3AJinyUHK
KohUQqGzGuECTEA/YuHzacuswpzHZWzS71knUNSV9Cb6p7gjk5xeooGeMONoovkHJ4uMzbusivKu
8EjNYCnYOBkCwlR1A/VBDDsIAA91O8cYx+z2zAiQR6KZNHST7TvFEVv2gN6DCK8nJ9HZOo1yd4lm
kCpGYpBJSUIwkZbEMFCqqC8vf3H5lsuXv/5QQQwJDngVeaT+E0vHtvPsj8v3OZe4ics3+owP//qe
y9dzgwaFVeh0+erXNxq+7gfoR65+ffnbr1I/esyQGpOpHoZ7QxtYc+AU1Hi3v/5k0dVi2f7+Y2cp
NjTiy9Xlf15e5+W/fv3LX7/st58S+eKhXMiMrgTpe+vLy9DtBBp8lEbr//fPv7y+337kl+/5cuG+
XppfP0e9xagvn3z4Has5Okc2x3Wr04uDLeVww1R4P6SoA6Ctffh5v6dW7XcIr1EaefFy1Fq3380I
ydYLAQ6MSrEepYT9rBG/jLemR4GfFuNrEfdBTLjCkJXnvKUNKmtlGuoClb+2abv4eewmh1u9B2jY
QfJNmqiDMTy8IF31z25BwqI+hgfZYQAzmRBDwGlwYWc1jnZzwBCRwScJtQKXanyUWAmuKmbvDrBi
xysgjviHCakmDhuOYBxA4q0Xh8bKEfpP7DvRfap/azFaEsmQwAJUwZ+YiKbAOywl9bk2LR9tkt9l
Uwy8AiWzXsMdS6p1Q7dvY3qspmk+nXM7HQ+5oUC3I+y51rxrZzWHCCu59qarLiZFOMn1fTUs7rqZ
ySGwvK7fOW67iy3nMeReOevzBE2diHhpDfHO02570ZPbqfS75kCwS00UsW/uI1vT7qMtSjrS4isr
RAvtEtGA8nArQ43pZj9Tqea3uf4AwBA8xOJ+h8gL3c30McvFHWTPg8Ots3LFZ07NJkyuRhdD9bXr
Zpu6ecTIDbfq3JprV8C5nYCRnmlMUPcMRNUU2nUxNf6N5h2aYjzT1/jQjWFX6T0UNQ9Qo+QcFI/2
vHK7p9QMvStIOEHScvVMf36rDcSOTJN2bWrQyS20YBi7HiVxS8hunwI17rI7YuYq0j99dz/hkrNI
0eUtRadYVLid2uuxhPlWhiNzLPNFDPBY0fTGx8bNKl4t7XQzlVf4R4obrxqDqLl29TC5stAprQzu
+tVUec0uLKzpGElyh5Y55d/6B8ECGiQ1dk9z1p8yHGVrb9GgQhVVEJcNkxzH6o9kaIK2Q05rjN6u
bImkcOb24PW0PGImmbNfbtwyddBnKrOBRkCHp5Puc6kXHc0ZiIYg5TYXxP7YhEHsayP5zPDjBIVu
fuKtjXfTPBp7A72yUjuSN8wrRmeyoJTGcDT39S1vTZ4Lpgklc+VrLYXHlLg/ZI7ARQtVGFfSG+vU
tvt9H6fbfNyWtS82odZzZZrmYCTTCR5gufGaKH1wp09Ll/qBfwTacypw+ACfwTvzPgzNeGrdb+ny
0C5Lvm8WQFqJKc+zt0ao3W6XqGM7FcuHbVFJwr2+ycvwkRzAT6ZIVusu69idD5mtHcMYt1hT5OF+
cD1tHVt4BbC+M9ANbZNUJ18hz6pXApa49c3Eo2Z2cGl1KvATby+doxWT5uwKPMU2bpkI6LbLRtz6
rFxNCyy5Mrbp8s3TaZ2VxtYsEDG0Ap+OnrsvQkpS9XIaSYzpHqXM7tR4YO5HYNyukwQmxIJMRle2
/U0345CuqXbbLuha4iKK166JijOfAU3o+tRtSc+6aXM5r3NRlHy0tbFvGvu9BEEQeBaKawPIH9Gi
aEbEWGCjqbtXA5hah55y15vLp55OK0rmB1GPu+RnH0bGepqc49D7cuu4xk9uwHGN5YYagpxgwx0D
qHfGLuysYttr7kyIjegJa5z3GK64AZGixKA/SpMGP8dkWNqzQXtO5MU2/0aNMXUR/LDcOi5Orq2T
zt9MavgcifbeL9MKqSPeQuVFypJnH3NvjWr1KElg2CWpca7caTcs4igsny6qNRxQ8D5qidaumSlG
G7cJAXFoSBXbTzsZt04FqgmZ0gLFWFSEzpmY+YrhMaVtYTbpT5CPdxgHFUPWwmG1WNvkXiLhC/IG
6kM153dEm51nG+s4wwLTNT47E8yC7OAcRM2LPxMclEaoAfqxAIyjh2QJ4LfXRnrgftgRB7fUATDU
PHCrhXoG2WRr0Uwwui0AeQA2s6xuUaxFZ02/TvT0ua4l0wlz/AiRTZBTZWTAC2dG10v0nGbWD9HM
YSBV62khqyAtKSlkLtx7s4sDV+WHknNqN655ha13FbfaN5myPozuK2pWDiytqM5DR86KbT+7BllN
zfus641SW5NAUsyHSGq34PaanWfoxyXDekcZ3pAgyuyM0L9+p5XecxxNyanRizeHQg9wlwhEj6NE
wsfEJek8Lsu4N9CFEq4N8QdXHh9OSshKZa1jf+Q8WzAnrdJpr6fDxsmJWk/68CPGrgxlqBv2PfTh
pLffexq4cLzxTs7ujqbo62B0yQl5+Q9n4nt7E3B9xSExCUl0AnpI/U1f2Eu4M2PfxuInCNBCkFfv
CxE4JecNDzhEMPayDAb32IUkki8h8FPK/MaraefhVb8CzIG5Zayibdh098Khp9FY+aPsCZMioslk
9eSompA0PMClSIVxamN1xJMQ37uqe6x9zvVen0Eire1hazqDvkssKn62qqMu0YpiNuY82CYwjUog
zfqQ7+0u+hm6ywGhirujFGFZHplsL7LlENFZ/VqnmwjxRjB/DIvAr9g49Xg+TWmBGHg41OWwsibc
3jrgnd7ZlBlCPDtLnkIamchqJ6wayXQrrPmxLAeawmYyBpVON4/le4SHqjVDBtTSPJKIBqxqIonN
8Tsl+7VXGYyRQT2kmFfyLb9xDtNix7wVqzIOc8uL9lkaF1xYApN6Q6OmwRmz1eFBbAubDgjNipYx
zKpkTAe8+0eZ5ORXtDCjwWiQLuNl92lPwgtwJhgp0wOc7BLbGpkqMZYEw6iPCwPalyiLXnqrc2gS
gFEvjeZENC2i4foQLjY1UJvv7NBfbvKOVcfR3BMP0addRR5zERhOBFZMJAOIa7K94m0IOXs9DeI1
MpLAO0ZLYe057dCoQzVcyGnaiqoGoGOn143rHEgkHvDY+2MgAQ0enMYEp/J/uTuP5ciVLNv+yrOe
ox6EQw16ElozqMmcwBjMTGjtUP71vRB561XZfW39AT2oqLxJJhkCcD9+zt5r7yTe18OKg5uz8nLd
hYudnKco93eTPj2NwRb1nLZum2brJE3PcSZik/hhckZY5Ou4mnh7jA7TgcZISPr9qrHIv8kq8VZD
B53K9q2OGGfXkfPeAR/fECvcCRhBuinPuIbLhcjlGQnfUQ+tq9Y2vAODuxhk9ODMrn4G7pcEXC43
ex2svLnf2bbvQeeMrGwuYChk9qwkOvQgH36rCcJJjmptt4jWMBf1B4NcoVG+MCdIgKH5+Yq+/5My
rrLJZ8kmiqda4uwWU7DqE55OV7k7pTUn9IFiTf4XJZeP3Q9vOmFlVURyz/DUGT29z5J+JJN3Q3sY
pf+ct448FHHSHWjd0pQusAqtk4puyp+/7HrG6w3iINMtGSxl44CXRavYYivrNTSZUXWhhumrBRqc
D6BWpCJfoAPRzwGWw/zOidx1qXz9cH9wQxIJRETplMjhz4MTqHIVuZZCw6V3B3d+aM3y4Crd2rUF
Oviy6z5Q+gGyLVygXplGsSgrYwWNIj4OzquMI+YEOD0+UeeuU6tzd0bqj4dqbFCgWSW+dr053B80
nXyU+5/YrjB60RBa3v8uRR431skhNQlZlMSUHOL5T4EcGKIaQyi3pWHvRTvVh5C21GG4v8J//bfV
5S4eMI+Ja+5izLK7hLDNSgIWbCUBjUB8eZs5PyysQSYIPLzw3UwzLDIzf7sK9vffWVhRy9f+36+P
6b61eeDvktwZDrSsIXRinW02uPWfRUfIX/vJoLk5RPPX7980jijeRhNKt7ICFmjZznr6FGeIQ2S7
U3H+CF0dmLrRMEYvcDk0gm5E00+47LANLizSmApCDeBncDEWei+XU0FZwRXQV/QWeUjbPDuoyz1W
MhcBL0cR0BxXQbz3ic7c0g7a/fnifH7ng2RQON4UkEdmYHZaHmqJEYtNj1fCsPvxnpl4f0jYKnDy
C4ZAjVYzuALXmyfJCrXvJXHgP8tKJiuqOHD9YdmAIeUh1VokM4zL5a4haOZOnosnqu1B88zP1FZy
78XpDi23fYDu/lU7tYbFjOtXynzTTWC97g/0s1cGjINdN9TucsowZyTQuP588f6nbP7PxquYpEg/
Qo3N0DPSJjbxubfm9uNbm1WMcmav8dzBIbiE4vK1dKyJVpr8ZI8DvZ1/4+ZHAIWIBmIvhSd0kQKa
D7Dy3yG+y4Xqh8fMAyOjv4mMcFL6GnR59TfFuXaBZPVqjta7YRpvdh+3S0nyoZ87T0HcbyY1RrTO
uz018S8MVavwR2h3HyApbVR9/Gi7KB5cwNQoMN9anKTIdV5HhwrE7b/0fk5fM2qJBfjmCvGF+PJx
bBwOm5U+LtEs7XOvOGo0+aEZ0TLHZ5EfLYmAndIMj2fLqC+nZGRVKg+lO50ImuJQN//Vvx5a+lEM
HbpoX0wSbARfzNy63uJTOdy/9rdvjcmoZFg2/8j7l/VOuutmFO9/+77e79HX3//y/n2qJXVKr8UZ
6BlTIRJVd+FkZUtGDb/JPTxj06TV7scf+JbiVUO3Ka/A37hUAAs39+Whb/SVB/E1CbwjNC1kp5l+
HgNQdMwFsQ55D0HjYIInq6qtLQmghQ+E4ONF3AdPwponYTYIltTnDKuzull8qfUYbfQxBrwR1+4z
t5yh/+76Uj5U45LM2GFtl83ZYPE4Oe5BDACBPUg6xGkmTyADwIJNFDdFmSYHZ0yOY5uPFzvitmrm
3l04s/20St5qZJ7bEslnbeY7GgnmTivrF479xMzIemvbGORtqK8mGuUV8Wtq7XTGs5HU4050IUU3
fiDXo8bAURZtLediNf5ujOr2OqpsW7e6nIHp+8aGXW574FETb9xFHFkoFVFcR4jMt3QiOetL47cL
++GQimnVpkySEgvm41jSohFq7bLnTwNUK4+UspJ4vjiTG9MhLDMjvNtpH2UNf0WGP4Vd6Ec90lZh
eKrYyl+H1ITF39r7xCNTggSUYWq30vZAr/kkJzWwglTJoA7QyU/Q+m+1iceqngcBbeleuDteYx9m
K+NMucgtb+PJ6Ja0wwerPS+x3AvL5CwRRS/CH6+Y/iocWUzHRuCVoAk3cqg2fVkPzFxUt0Xy9Uv7
yTlrOCWe82I4IQlXceiu8E684DiRB1tMCvwQEC8ndH9X5RBsW3UOihbZWmMdmGPmvoYuuAk2dqqe
Z3NtbpvG1sjfLUd840cOuXWZfTBXm9azFloyjR1dno8VxLOWqgJ9xxCp64Nqi2/xSquXKpfDuRWR
tmXuurY7FaMqN7ZGAJKG71no8VWzjB+uFV0HcrcTxAB2xoFyEBHsvCAE+efXtK4BB2L008R80sTv
5xynynlQcwZbipLEtLHNuub4EhoMgYsm+qlZyqS7oB2LukWY1J3HfPwkKy6HDDpc09J9bBx6FdJ+
0of+Pcr6jyKKzq497hJ69nZC/Fcy5T88F/2Z6quFpXFbiKE8lUXxxaef4g4JH50s+qbWwhmPDdOc
0hMLvc5c6afTlifMjL9GQ/zqGMmzQH+NGYK21gYLEXdXVeQNAUGtXGIPOLn5dANG/5s0UApiG9NM
o3N3Gler/YkG5tYbzg/zRXZtQnuHhVLV5fekO7z70a/Rw1vuBvYAmy25RLn1maq5FWAys2j7t8kn
VMGLE8QC8DSbTNKhsAjiqqNPrst4neguTfbSukyh/iY9J1ol6ITpw+ubev456EXIRiN1kMlQerS8
5tnwcD20TBNpncByCnB/o9WZZYAutZ6+9PXCZHaLXyAzwYG7FkN6nnjaAjTWxfCS1LLaFqpg1F8f
o05+Sgz6jP7fYzJm1x3bam7kNPv6wD82BHalTbUAF/sQjVa9NQqTNigBbiMacqMY/NVgjBerd+iC
QeWbunTbN4SrjAw2OFw/ROQCj9NDNduGRP3a0OR1QvskJ3pX7rxmmfBPwiDa65GAXgFMAVbs9zAn
o5lJvZo8I1qZIZxapXcvHhxIqHaLms7rWDE+6UgzLojJ5dqzWK24AJPZz8cL22mNt+MunXXC+2Ro
HztL+wp8fMQOOlHmm8upv0K6XE7YzbXJWXWAbbVOPnQpgOKQhGzMlDkwrDIf3mgwwSb4jfi56Hwm
BC7s3nJ67qV6r4aKcszIDn2cn5qMAQgG9W1vo380aGAZ8TfCkDSzHq0UiwpppjfcBC3sBYJQo8Ha
tLGOosbG4Qgoc1tY5UxXQkryFaKlW/h9AC9P79cGzyPjroy0qz3nZOsKQQ3zys660Zo4Khufkgiq
bynHd0FfJ6kgp5fTr2pGSzVOwOzKtbeabN+i2HllakETraODHGfDL1nWMx7Ze9TjcNvVn4EO7YZT
1kXPtXNiqG8v9t9wxq49JoUI4iAJ24qioXjTGnbb0q++wyihFVjBUcMQtAGMZ2xaGvvLCfCxEO0H
wySxHBKv2mFVwObV9+jaTJ3qYZz2ptn/DCTnl7RTV1DmchFEuQ64k8zmsfit0xZlc+0fwwY23oia
YErqDcfkF9V+azG2oy5tuFqkPBp9wEWEoH+T5c95Y2AcqxG1lVHWYWWgBM77ryl043PsN+9hgRfX
aXX/IaSbumCWTKys1+9wP8XrOC/zfcRaIjQGEQgT8pWG022lNN5PSLIKNSgtUGVap1LRZ9VdMqj7
SL/4s4xer4JD6NkXb3TEcz09W32KUq9EXgGwYGEHMmFO4ax5leh+5vZSRzZ0QFFzrIF/LsoBr0gX
DDB3w3pncRADVhZHi8wCSUQ8cLgqHc6Xuq4bjJ/b36kx7DIf2RMZaqyvplmtXLSMhE0grcItSWao
9MRm9MCb2ob/EnhZ9SwTku4yEpG3lJvx2u86GtAyhRBsT48187yTL6R7cmKyFPCWAHStbQKbcjCf
oWGefTO7hb2rTgE+iv3ITGzw3frUzQ8eadPr0eDjxbvnHMzZdzKN2bEcaZHrlSqOscUBMU3nztIM
lG4yQLGzDZPwZ2NH/+zBSVDP3R/grVLMkgFHiuE2td3pELcWmiDa+qEz2JTWbKKG6HLkCKQhA2Hv
L/cHY0K5p/kozYW6EqqBBsAfZlcios+FIf1TABl5kzkjzkISSHc9ql+TYNvTyGZIqnNHMlw5Tsux
a/VnatX+2d1Xka6eoV5BBtFtE25xaS5mmD6lLSxaaYz5BlcEVWKSmFsPLsAyJJ3g0SpfQ/Kur/f/
cEIDX/M8wy+1ckFA7yC4DZAUCBNFd9q26hKpiH3VoZqpdIudTvL2OGYhTlFf/GoFCGuC4ZxTpnBW
GU28c5jQEWOGw16PEP+4gXUB7I9srgu0tZNii8joBC+FC/lHDabcmibHPYkrfjH0jaC01Biu55Kf
RliVgKO5biegjIn0L6O3HaxqeuanQDKWu4lN/YEQUmMleqNEhtePS2dw+JkQRWID3gpbHFA0xIwm
UM00HQk3Ex1HhkjtFZiEXdBbe83HYhRRTmQJaYXd2LNhObvEr5+ksghyjI3NzMxZYqJjiKG089jY
3cqLqN1hZjLgytE7cZsJltRgp40kNdleDY4nXMuanSlu+ceWHm4c3jJANTTitYq+YttKIMQ96gvE
A5goxSGIEVS2VkutOOfci2vZJ3uDxh8VlNbiXnojAYhVbjb0dhUZO3oIR1Bx8husDn8eG+haeMna
EOG0x35wDgnAPUfJmG2VbB4qJU6qzSF8us1n2muwWQeBlhR4QzjLW8qMA0HOG4Feh6NrkB6zAvMx
RSDI+JEVRnU3MU0X1ZORV4BWhG8wZyyEUGWp4aySbbPA1BK7MAKaMF57ORyjrBe/04D0Ckk3D4nT
eHGT4Dj/T9nsvok7LIPar98jRGKMNaNmyI5eYL5UcMsevEHj9Mn6b5EtNE4ERWXlU9lqi9Eg6Xi0
UhReEO7YXCN6nuC24pilWpSwsBBAQU0oFHPjTqx6L7xlCeEKvjXRGphKdU7i76yw/T1jNxqoTgu6
oJmqrSBuGfPjjAdzbPADNSfiBkt26NMEa9IDjVeiTqwEGGHAjMcOdGZkzjsumeQqw+EDeCbYq67b
FSEHNjUkJz9piejOxXEau9ky7Y8YjoeFY0ii01MrpJqR0c4aOVknZKwylQg3Zj0QmeZk3JV6Jp8s
w9wl4meQ+hE1OIprQHr0NJPo2tm9tod98C7BicGUKvApRcaxheOzKr0QAVbW5+ucHuF8jZPMbtEa
Vn5aHydJLn3BhkEC0D7q4CnqmK8SmIBrqIePMI6vUZ07u8JvgfW4Rkz8GumA6egSBae/6iNByp2u
7yMNraenGn8/R8sh7tQeTLN8M5lCbZ1O3giNHABpxU+oime3yXiaEnF2utjjFEx90RbDWwMzVzkD
qhNmHqNDc3aOH4pKCRY5YUKi1I+6bzraivap1bEPQAlFqd9xfzNFDrBSJgeur5heXnW1G7Uc6w7z
D3nvKw+UaKeQ0pAeXfUC/7h99CptaSNaZiphv5NYsbJsMozoy2LoLsTNUAb0ktSjh85EYh2P1Srw
5e1ujb+/Y3kh+3UaP0QYk4IWWyj4c3un63TtKs89try14NbKdlUKSsTMgM6aUlmhMMf9iUKEPjBN
Ck8kp9a3H/sOXsjdQnE3++mDJDuZC3wZ2DDqXdtWOxtF/6UST/fvamSDQtPH0wqmALF3QQ3SRy0K
qKj2+dADIpElQgTT27qD42+xYVAVwCwzrLZc+TWZuKJIzjMSpKsdhCMpWXcwtqZz6bcW/xa8gKw3
d2umHmq3cMpfOOszM1PRjtnLMTVSik3cNGV6iwbypMjbe1ItmYTEMd/I6J4PFnr0x2tv9GIzDAxw
70i9gDugilFXOeTKbaM1q0O0zGeUAAZwTJrI9DRh41n4YVVAWiNko+tygocbMOD0CsxzofuZ0Yxb
csJ8SQSqqMyqQHPXwT6zeMfRRZHynhLqgQO2c9DMxtmLqIEHBSlWY3omUG37651smbX88yhALRk0
1br1gw7eEt8JSSv+s6Smdp0vQxF8zuTUUIIyjpghIV/jtNtNJKn42m+r7/1lXhfEBComNCkG6gZr
CDqrpUJipNXmT9bT2cKWXo2KXpw5FFBrPX5HWkMhjZBCDGa5ipP+FNvWlzvDvFK9uQC3ZWxcYdM1
Wecj5sfIGbkX7AfitPmQTPuJ2DjQJFzkrfYyZnjKq2T6hIQ654Ay9dFiPmxR6aTtJBRGGiqztr0z
vhlGkrvuUdy1oxYvRxQeNDi3LuJCK888gKDR7b6fqNrdZwRKTsm1N+3vqOLoUJExvLy37xoLTRDf
OlJLjkX/ESk+O6Mkx74syckmbIg8vCm9mMmDMKxiO6eTHhM/MXYNBoK2k+OGwHWbEyrlvJcN2qsT
yfEwwB6udf2iWqc9N3UnzyUz95yZ6R7C5bifa2AnG+prZrFoxpP47MJBXHvKSH00iUr3s7Vmmf01
lfOEh1TvFu3DMIzJruicz5bgm+P9Qeu7GbIYHiatsiEFxSct7PQALivyaoNDyLFQ7ns0aMhn7ck8
T6Mek6KLE5x19Ilhe79Vpv5U2dLZsJbYR6sLjohRqIfGdlVxxN/VXv3Dz8ggJzDtMeq4ROWkrQeH
TXK+qPQZ6xB14kNzGSYmcn7/aK8d7AlnmgAiLmiC8ipPo79n2ONv5zP/NEpIyD3HSentXAILtzT5
nQVaBAZ3tb7KBr3ZTymOp7vs1uh6a2mY0BE6Pj0KA2BhlAnDfFIziX5atwxgZMnojxuRMDM9/kh6
lKCpi5uB+vHRTquLO4ZYytSqwd3T5i5q0ybmWhq0S0klg8SBoonY1mch7QIZzi8cduBzLQTYBqf1
hYt2iOdWTUuAN+t6cN5kRcooM3K1CVH3FG391lAZL+uRNei+ENFeAVDmW5CMCRpbBhnopsy6qWI+
jXYuZ/84fpA1d7/LXILZPcVtvajHmMOtVexzl6k/nbV+7eYPuQ6yZAimeqdDiaBSRC9iChQdwFH5
bazGXdu/GxqG64CyTMCFodRnZAw1TWbNAdcLatueTfX+PjnOhzagTRMGnnkTx9D9CVckCS5Cqi19
CF8VheCK0pW9HgaKQTZUzBB9E3EJIEwxfk1TNK64J1ewBHFjdYglvCGgaB1pZOKqo6PAvRrrNvbE
IqFnwBHRNFhqUuQ+UvbQzWOGDiCZOs/dlyljvLiKDo0b3Wbzv2zJQi64mhDSIvY2SC+fZtu51z+H
hnybuKzwKEFS+esS1BuG3gme71B0LwaYSVasdGJ9LDZNUV9Sf2J/9PaxEX3gom9XxYARDSoEZQnf
VEp3O+U2R19SBJb01n7pGNjplnkrvWHJDy65mliTneFM63pauuBgljHKTztEZII+gAQA2t5LD6uL
kT9xjr9oIQZB10AwN6/kfbvpEUWg2Wd9bicOfCnfLhpKPgwitCrN5Oa3E+GjlOXYSCDBc4pHJlHS
gkumlSackzv3KVna50CpmXKR5ldIleeYRQZY4E0aXY2NmFdTkRNGfAuzfrXLg5bwKNrnC23+HP+s
id1w0Ix02PhDcssYWi1rC7NMZqxiEwpqBoxP2oMPAJC73ZseOJNEl5op1Bx0Nr33fVTjFinDTeaG
03uO51AfvLmd0f2Kaejs6tHWr16p/xrH59AvzR80KlA8F0qdYuEkO9tSzTLErL4CJPVd6np2IId0
H9tmd7bGfp/3HP58APDnnhonzxQ665JUVvIOuU8CCCkF8k20/VzOFciDBZkf/MAhW8VNC+VKK26k
qgHwyLgf5yukMbpv6U+vplmcYQpchhIcSNCAa8X0vtcbsaf3zSGnI5SVhvJqmK8eW4dWNlEl3vM5
Rj9lm2VRsTLN4pbijhOh90N108HN8Dk7In2f10PuE1QHLrH28S1yg5cyrR8LJT7kFP3MMmcXDQWr
WmJ3C7oaS0QzPR+p+1xTXlsDHUIrnjv7GeUuSVjgjEd+UQtncKHs2QqZVw9hFZFOySqQVpQd+G4l
LD2abzorsp81MVC93X3DDjjb6uYR0xz065BQgISBR5cc+6PZeLeKYKxU+LgDzX1kgDWtZPUdtLDc
DC4unZCM0WNOLnJAjmTc5jAOa5boCTOLKth8vZ5LWzBIYfNLbg5maiLc/N1875pzoHjO0xk1IN2S
5a7RCTnSNHnp5qCWbi4nRivYEG4jQRY9BKR1wBrFLd3S6gZ2f7kD9u/PvOlxaSfO9FB72nPXz1lu
I/Y3qghyTy7m7A2eFBsBCaIEXIAG7CO8VqN7qYFU7u4gqvvtEs7IclGcNbTT9Bb5fENMCF1HCoRd
sSwFiOMxbLw5819zP4yLvrFWGEtYHfDXrnLAHyUxsdMkLlqd8S4It2EB04PfROoW2/nv9QmpFaUr
2OQeqRCSoSao+SQFE9PpLIagW91/1/y9ZLLfwCOBx6tg5szHncolCcC0uJO6+Iwjau7Ss+lERZsC
PwWmb9IOKTSmJQ6LbdVxUXh4mjKn4cPL2cO6PLuZuXVoUg/72MzJSuJil7l0FINwFtg5vGzlJ9N6
yo+2B58qms/2OWFjaWl/2xUnlSBnf45oQbtR5W8zTXfWVD5vvR+stYbDHVf/TH6Hujpbcz0ZMEA3
507hCGMRDHndchTPM0oE1/NXLvAjhjsYMrTBeq5Nm7R0Lll28WZuV0QI3DgKzNsmF0eJJ11tsWho
a1XjPktxbRT1j5JPbp2k/muLscaItce4BaAU5z5TU9FxZIS8FTRC3xp1zAtt22cxdG9yPmVljXuU
vTXhoGCb9nTG5dFwTfB2rzIV3waTm54wsm3nK05sKWVtjYsDA1KzC5H4o7EkPo2MWFrG6EJhJfAz
YcYKnu3v+9qNl45Gg4GCfSzJWykm6kY+stGynj24gxd3Er+y/AbGbPxgDEr8wgkXHUL8DE0vTua9
lcbToTYawPeB8Fe2m1RLZA3pQ0LvYZklFU0YxwVdBPQyNErvmXHOshgi8iKZamAURh6E+87gDtqL
JFvD73tNuyla+U2KCGdqGfHrMl7SPCSx12QDGozgrClWLNOdXjwLTRQ3P26NntFK7atd37ZXg+d4
TFyEbJPd7EU81JtmemjpeCl0S14SvPmF0ewrbDnocJxtH+IaVBU8DZgRRhwTTGL4zUZaHXtsSAGE
uaFcehG4yrGWV7BHmFqmNHsyLJQ35RzZ1MMd2Qvis88tJ/ilRROv0PTiOnJafFIIODv0JH+QPv9b
oYKmMC0gAP/3n5C+/w8q+BDF5b/zBP/6B//kCer/gNPn63BSoOZg4QcN9hdP0BOgBl2Trzo2wzS6
Mf/xfwqiI6P//A9h/APIjun4luE6/J8NpuAvnqDl/YMJN8NkhrcOoHGwXP98atc/1ID/iSco/s47
gONheKZtu4wGDNhkf4OmBIMGqK6wbfo/2cr1BJwKf8TKyDKX56F9m51kiXfzeuMJC56+zOZAuL71
PmofVvh9qZRDGKwbpLR1OGE35uu+xY2fev01K3M6lcMcmem6alcAvrX95rEynHJR9ay5xpDD+gUD
xgGyXodx5O9VcikJS0a6Qu1q659pqkfre+5A+1KUcGPpJ+QGM3eFXtKY48H/7dP76y36d8Si+d+8
JabOe867YlqOM38s/47u8TuPxYV89b3SXH8XmlAewky7ZFU8bTmkbp15ghiRSow417roYbQzVfpD
g/22SjhiNhOvVFZ+uuzIwFFJeEJ4QjnBTmimpbPxZn1/6DsfUGmr/f/83A0+vr8BLDzLsj0Dfbqj
u54jrL/RInA44kyHq7vHgP2R17BoKyt/zGmPLZAIllu27YdieC9oKC0n4NiUcfWAsNd7LxMNW3MT
kp0RMikchgzWVAmfd5h2HRZntBrGgikcyqWY9N361leVu7JMrV7QM1yWIZlzrZ0dYd6SJJGorWGq
RzLh0QVpza/cTkmGCJgQZXG2rsrxyFH0HbH9OR0Em9/ofZh9+OpWkH9RG+x1xXy0d/YGHP6j413D
qKTrV3VMp/z0VZ2yPlA7rTf3uRb4UIUVNtV23Qu6ZnSYV4ybECuJW0MADztr/z0Vh672xBLPh0KA
8OBpAJpxgjWkM/X+wpE/zShi8UcQzVKLkDkL23WE8iQTzns9jHxfW7NscjR1tLeqls6yN7Vv2aVk
hbqS6TKWIpflfamDEEYPHuULugKneuBqQeyBZFp39xPuGNhIjI3HnDMiP0Qrwxr5sngUefHNHDmh
09Nv3QRLoz8ZX+n0MvYgotNRfHnR3sB9DORSkpjjHYUO60w1KBcQ6x5T/JRhlnyi614js8Vx3ZCM
BtyBjThvzxxLrI0eWag5lblFi/GlKNOWjo3JVynAnX3zwdbCZzngGK479Kt1iY5CcHhtoiMZ46hG
JJBpOyH1Jc4868EMupoOAZ66eWpSd4+p9uxZUMAy8h/8hPgzBQE968cD0M1bQMFkR0ohwBAAR4ov
zSEmOJeDuwp0WEGqVI+hV2AgrabPvH9FzFdDFyreqkn8gAF6czPsPKL7cL0R4LcsfrZJ/GhGDPfZ
/B6aFKFM3PXvTl19qjmvkpa6dGFsKE2tQ48iUARHJPb0nHTxwXxxPZbmudY5FZUMu+IpKEhbxhVc
QQdwK4O0ckVnpCy9idbnxHy/3pBlvEhl/zCBkYhMeYrKZiuRpnvjsG/T5ts1Acv1h87PX0mSztah
Pn5phr2uO8SiVrJWDR+LN/CgEE8xlUH6ByCbULmISBCkOmje0JItIJahbBHvXuq+ZGl8EJo6Jczu
1hF67VWU0D0tBDqZfHro4/Ipcdqv0mw/GR1uRZjBNOtDgCbdDxo9VtHy6yhEFoW3A19BB8DHLzaL
0F3KS7dAbk/awsLNbq3n/Q54LmRHHAphfTGirpamZEF3kV+0o3+Ne5smz3gwcHymAVL6OtnKpn4d
UZTWfYjGyP4ObF5AIb4E4ePkrJJlXARPXlKdE59gYT3EoqHZs0F6jQOEPo9JqyoMHEqZvN8CEf9V
cOeRxzdy/hQZscTTBgoZ0gzHDbiHYlSVqmxIvptJyHoJE6J8cmW2MVJwToqBCqvGBOQhsx7KggyO
jmEQUKrJ9a7xmD5yqLlg5dyBK1kZFVLXye7gw2YckHwfNFJ7mWIOnQ5eNOgx5r4Nun3SRMDSg5tp
5yeER8/Yzimop/G1yhxzRTIMbtxBv/75valUq8ApN7IPd6FKvkgYW833N2ISCnBuJQI+94xuoVjr
a4OUDiXCz77Ga6f6kbqVTLo64IiiWXiIjGtQGY/zFxLf/UgHjryjfzNl8BQSHNsODVhVQv8sz/vh
jRZAlCO+cBcw1Sao+w+1R0YeLGrDr1l6tyX9xXXso/asO+pqTQcAVTnb0gzomcBrX8aRXQMtiV6w
ohm7JO6QNrBkRtLBH2GEG0MMD2iPwWMa75YN/aLJVqnrXhy3fAfSdUxj+wN5GIdTJeqV84UyKIZ0
P55UTMxK4TdrIs2hsEYeljJItFXniQVKyJe2oc1hG4wkJ5XsB99zli7bG9EDEP4q682Kox3MCUay
hTlsLGE9ZFXzFkTj1XGh64aF+2bMKqK0/RnFMIH8zvppzUIEiYC14A9NEOfIKvvm/qWJMW0l/BMZ
RuyBHuK5yPrBCHuhCBamYxUSyQt2hhiLgYZ8SeuU9EgHX//CUf3v0eoenRh6cZjfGDrph7FJBlLB
nBN0Mrb2mJSo0uqrjTnZD3gvHA5+OVSW7mXUAJiG+sT6wt4zGbzm1PjOa1qrGARXbtrTCLDsz5Ru
5ioJzK9KC96biP5MAL4LbQ1T2FDfWgLeaKCf6VWWyFdtjUPzpC07mDe+P4lzZabbYfKeE3tcaZ77
kXuTv+hyP1r9SKr4ayL6u3OYGdgUIgm+n0YzkawIuBhVLIt12riEkkDnV7S26ko6V+XxAnUrJLKg
YmUZ0l0Uy+YqUCREupzdYcGw8CpLPqCJoVmExuLsFHiiwYL+VJ7+wnwEKB0zzMV8wWuIvTEILPoO
yIBO2301OOUvRCccT6EtLyarXedTsgVNspdhzccjLWZs9gvOr/DUB3t3zPpFk7tX1GB82GL4qWK0
q7U5AeIwX6OmLbaCnjyLS73sXPdlIPIkDb2DKfvLqBOnVh2c0qa1RCSUx7oVKPmVQdbd2lwS5w28
zTNtAzIwBAGGZY7ZBt+MFM947lYupt7P+a2TAbmh8+cx2PZHWHc/lcZNnEf6x8CgFoUi01rhvtOa
fM5d9MedNNZtaXy4jVmh6YgXUmQ/+6LXVxXVNjlaeNf8+uhn2nXo+h+oGNRSCeKqguLVKZi19ACr
SHsu37BxrwYruxDDue8m54ne6kNSNdBAICVMLjKw8SWYJyS2QAQSKB9CyAL1HslPof16f3Vsj2ih
S/p8U7aff63lMJpL/WcvcX7RGJnHBS5gmviRZsvWYbxLTvzOCy7OVD9oPmmmBbmxsD5cOH0L2Xjx
ZvT97Nr1N4KugUynXbsFdABD0Fo71YCyrx2QDUzuHns0ULEhp/EOaHsmohD4VhfV6zCnItZud4AD
ths1DHUWKREL055KTt8kWMsmBlNBiDAw0mSnkbqN0LHcVA4IRw/RE4AleSz94QrFzlyD2SMzpzAZ
qZjWwWgiYnZwX9tdX51Skb0YEgd1YtI5gOnw7cnEOA75yBBSIVyKcyBHHbWChno5Et5LkhL0VShQ
HbKT9K30Z3iORRHTgLGJryPI6+Qbw566pANR4v+KUXutC6WHSy/hjU+HIT5NJh6+tAXkyX1YLPOg
uYxMw5+KYmQjDOPHOk+1berjRakKQTZK3rVwZqGttvsxbNHyEgHZBnTIKg/+8mgaaq3TFfwv7s5k
OW5ly7JfhGfoHIBPo28YJIONKHECk0gKfefoHPj6XIj7qu5NZVqlldWsBqJRoshgRADux8/Ze+2C
0c2x8Y1z7jKHnQZyeKD8MOwKCwznzXMcE8un5rxD4RXDT7ONfSu4PYymGFjSvIo0a0CSHW4RrB3k
Gm2qFr8zthE078sHM0jq099/vX1mTdAjPEIXb18EKTiujLLE4f33NziPuZo1lZH5zx9x+/+TOQ87
fzAem96tT9VI0DXTX/Z2Zx9Hs3c0et+a10OCSyUGLrc2yISnVuaCuX2wl1/o9oNuf621/YhiYNg1
aBlOelAwJW6fZmbI+SIklT6A4yZEcSpjJ1yXYiS+B2jqsbatY6EwmtDJbPaJZu7vK4lKuJbRie3j
2XdJtEin8MUVNS/L8uOXH3P77PYQkRXwaLd/zBfwAzhtwrtDFqaIWEe8bh7edKsweb+QWidt5B8H
uoxNgTS5Tq3yKJVpnkPZo3rBvXePhogTkyPqvYN8BzMiHNBWxQ/E38UPOoitnTH5PutAC8Kubiz4
BC2y3TDKt3q01aaOpOSunJ9HzaagYYY9+VGUM4IDMUMFQzWXNwPu/0lsXK+qNxaz86uwreRkFxlh
rW5jryccMmu/AAi5YFKLajIuVRg01O0jZp4sNR+yGGXWUL1TjyA0j2Ryl8TqG/53TZWIYCEnZgDR
ycXsnPnRQJxiBQTCxPMkd4ZVi11m8fit0NEdaqYf9Bc+ZgQzx6KgSkU8dOqNXY4P5QgDD6+YgYwh
ttKTnHow2WJO7jwwjTj32Cog+1IFxiJ/n9mQyCgncboe1LlZ1lk3GMCNR+pauK4625bytwClnl3L
1hfQW0C6GY/vur60EMNN69hT0YOlCTGyCeDmjO8e2yFMr53ENRhxy1BqlL+G7m7ODHmqXDaw1ijK
M405+r5N1L5GE1392JBUl77BQoE75rvvR1dSYXwaAKneVckQQZYpfzt4eI5jW6MFVt1RjiEWw2H8
wYhJo8HwSX+J6BYHdldyGI+ig8dsegDUjl0Mb+KwwnWXPk0d1BqO3N/pwnDcq+X04HrMsDMguFkf
/RJVNx3ryv2Vaz/GjYOSU3tts6k74rm7sEvuDXw/JD1ptelt7zTNzfSCUdXaZOXAapnbT0LK4CUy
2hLiUF+sK3IsOdV7j3pBKgRZPQ8gkahYyzSwQbvxYTDdx2kU9HKllUE67OzXxPces3osDkmvLy2T
80cpw/sxtQD8OF17jvQIlCrHModsf579x2BTln36pCxH3iXLDGfR9nA0eZoW73qqhHUiLvJ74uFf
MYts2I3CQZKk8UKMXkQErWRXNZvv4aL4ZBNzjq1I5TEfqq1bqPq+Bi6PATJyMbxiWxHOYwQI9mC0
qE4ymXcHJD7IC18sBkHU6N7FI1MYkRIDjwjawR58yClx4RzERfjZDVn9ZGlzk5YDQ80Y+81MP/do
WPOPQenskHR7Q5vVsYde5QxmdYbjuUXeujNM57VIhlMcE/Pnj7rd+XH5Fs5W9uSXAOdC1Z7HmiOo
yTik9rkghtmBqF9E54iujI92O9OQGcPxXmj6JYGnr8Rnyl0lZoiXbobEaOYcb4kaKndrOytsdcY5
dOnRQ/PvFZCUqO+/UkyvD70OfoTFMnigktGz2tfjpK6KKzcmahEpW0Ukz+wcrbjd1UPcoy1Bgkkt
gfhQJe9OUg2oSyKY66CuijK6plN9HzrFgGgL5U6Vk4s15xunNM51MPHsnCLduvO32cxRpadFiUc/
P9EtpfWCMouGwiqqpu7sjkRyrshMUVf42I8JJQ0D4MDVezSmzB57kHGxxl2DTeKBejrdVaoMjiFu
l6yXD6bJuL8sc2Mb+dN9SH78SRG1xGVjyz2TDO9eeCOrjCqnvWmGJxdw46swxu/dYJkX9dYoI3np
wf9ldDkeYT+gd6VgLEzMH8vAeUZ2uS1da9vYGv0D1XmnKkWRPSLBR5m51SIsoEoHn1FRTPt57Juz
BoDhC5KkQIdu6JXuwEfQWvPcVzTn3WEQpGH3dOB0nspDbTIOV115p7JXhUUYa0O0ZVgSnibJOKg+
F1XdgMZvz3bVmld6lgypuDhXNQmvnApIBzyB6pKn22dJcleDTj4ZoFY4Gi2fagVpEmArHhbjFA3p
YZyGAjlrDZjLpJdEvDgW39wo+/Xk9LRtCEg75THRAIY1bVvTsDFuFqwLpuy3qCsRf1p95SxCSz4F
AeHQUSAguGjAWI1m+GDnOdD6APOcR11CfzHdjTqbT67kAN8VKbAHgVQ6bt1N7DNA44SxWNH4p9uH
qUXR39PqyLoKV6hLMuFp8G28yrdPswq5g4kh3SyEeUJjYJ5un9lCz5wD8Uj+9fduyhNEbsRKZUzk
T67C5Xr7DJLo4u10sXl6OsKAQrl2+0KfoKiqdIpnbilcmsUHaKee3JgV6Kvbv4W30uXvL3vs/VvA
LO8s895agG/9x/fefsDtw9/f8MdfTTNlvj0qzMkq4gz697c0C00oKvHl/fHNVmDyLbf/+NenVk3L
VsTMd/7+7n/8p9s/BsBcMPo2RIf/8QxuX/7jIWRg1RyBY7W+fSFenMidjS3l7wf44zv+u5/y93+x
MNkUCXa+eqkWWQjxhbs634ZVglwMVW3MPAv6y+3LDQi8kz0SEs5G8JTgBT56FR7w2wcfRfSJ5qn+
99+D5Stg2WjdhXm1rSdQZDhsCtARA/5ayGTPObnWnmRaZi9XAPfVh6Tlg41xqkyGv1Z1YqzBF6LF
+0xebbUL7PwZTsOpCDWuT6cApQAlnKYAgwVaAHV1Sl3zHfXFUQ3jZ1zA7SGNwIvCS2/XpxJC4orC
gg1yEpCQfWLFuIpws1Cni+HVzQpmtln9nCT+7xhArRTNhpHeIwj1n16VVRgTsns6sb9Vv2mH5LHR
PdaSPoEM7CH0aaPvuFmKFaMCxFwOQgFDLw0fJMvK+NljdPJmHy7SXB+MRn/guiBGo9Z6E+O8h+IQ
8OjddHEq43cIi5095rkc3Vcc2C9xMyEesoPH2wShBKDPZHr8cEZS/Uh1XHt2/abcL4wvGXmJAxqq
4WAXx8GkA2SqcZEudl9uCTPH0Wc/zs6FEe1tK3q3l+eMyqNuic+zgrMvUpDu+EJho2w66j9Yqzvd
V+SfR+WzkZXnUcv1IkTPkIyUwn3AxPcNK7ET00zPm2/DJJ5ExRi/ct19lxifbeAirGqTB7vRz4EF
sBVt1sEiAXGlZHWHQPZQG+qUU7tlxByf6i6MDoWcnmqiBe6H8LdfTZRFTQahZuSAzNQbcZJzYRaM
CMYjoJlFDSE80BPlghUcLU4DMn/VTsCIfmQWflYUW2uks3IDpY11Gbw2lkHk5inlf2TgHmhep2wa
f9scTRmkZYHzPhnjjtjmo9WHBOKMBznIS4e5fYVfmfL83gzSF9eCVe9X8tnXm3S6NMJdoza+NIE4
eMm0kd37MDJJrkbjAzvkXTZY2b6K3G81xBg7fdMhfo0o7J19UKdno0d6LkciE2giPAW2DfzBq39V
TsGv3MotKr9o76REcU69k+zGxhM7rp5xNdoNWtYQ1VfIMGkZea1xHLirApU/ilK8kQ5i7ywIrJ0L
DwHmNQcZj8DETVN8KmPU69keUO8dHHipFNHo8IusDVdzygtYj1Ao5cRZkJP6KUA8Mj0hKQXdPwef
fp8/uD5wQxsEJdaAgosxvNoqRD1VkhxPS5GxuzdtfRG+JpW/L832G4eyI2cJ0FYD751rYv+PXPGY
ALPZ1Fqk3OnzuYrzryrZZXH2XOXydzCazXao6pMkQBhnJ/6xUNrvrYmS0m1htWZQK106qms7Bw7j
ewug3IVgQv/efqtyRVOygDvZkhexEa1HYLEm1pElJTsAM8QzwVnS7YNVPTfn0ed1k1H2fZJkmWnk
J4Ku6bzklJcGlOTyHVtMtrOXe632Cg4tp1pY98ufMJ0QLlG60uB0tlnH/moI9cIFz0pD4DVSBRJY
M8RpinShdZPTZQCKVawqSIyuIgZZw45aL3FmVYx/rcjRGo/1AmryUP3a0X3BqIDdDFhbaEZ3zria
EIptzMmwt3nEzp2PBMN0P1raPecWLOxuDtCEmFrpTbXovmZQmNgtvgNGmQFcKbF2VPMc5n6JOiR/
yNqZdpPxvdA+A6qR+8rzadh573YF2Rbm9wIRG5h/ieJ+ScAVc/g8uNN7K+SHoh/Cu2G9B/tIkfeK
vGaVzvqrYw6psuwpkdUW9n2wDr3odRlIM+1qVhD5un3g5Xs1NkCPiwZkW4ZwamwCvQ5DSnorQ7Hi
C3C005genYAM7bIoXPxNy9Pv/AQCGZW6cgSdPH+fNxj5QIN1yK48HhAyWItGD1LquB285sNuYkig
9hRtG/PYMkhTOTgoPD3M/NzfQ8BpuBFnrBoPGBPoEC53ZNmTtlNFG7snQLaEpBBL48OO07ssrz7U
0k+3hxSxNa3C8yWQ0VogIlrViH32vneQGPaPIZDshjtI0XY2LOvbkNC6wc/6I9S/tTHVayQ5UNHV
/Wgx3jVofRNvOpu0Tk3vd0bLYFfXjA7oyKDIKw+xmMsDJye1LjjM6OoUQE+coZvtXHqwqKrEj8Ri
apxmH+QX5FsivegIpmBGZTReZxV8ZKyhtSFe/cw6FzN3g23ZDwZ6xG1vuT87Qu5X3N8KCgi/E3Jr
NCoOyt7Se0izxQdatnIV6A7Z13JO8lD9UkGkze2tcF8YrIE6lgq8ELjlfRSaZPJJ4yngtkRa2Vnr
bkDNW4Zyrx2ZbTrjkBtfKm9y+gZMdnpBBrpVYMAqdPMtyx/ySs4wQEfCnaO149T2pe8bvdJgWLP+
3jTLZotgE0Bjf5HmxMKXUiQ1WF1YEqLDbeD//6uYhuAg9/8oprn8TMqvf6pp/v0d/1bTeN6/pOMJ
13Ns4QWOkMhV/q2m8a1/meSJkLbwb8UMQpv/pabx/+WKgLgRX5okhCK1+d9qGpfgTuH7jN5NdshF
oP1/o6b5L9kmcF7IO+QHEZAkPcv7Q03T+alpdNog5XFaidWijbZWNqaLfmV/WCf13r8Yx2gzI4M8
gti9XQr/KSr0n7oV64+QQcKwAjQmiD9I5yGf1PrjwatSVI1nIiZzNBniYEy7cz7ew3rE20jABcEM
gfcFo/L/8WGXvKh/Jl3B6x9UwsOq78gB4uKhN/aE85FtvwrbsyD6p/gfHnKRsPwzEOXPJ/pH/hfx
Cipk/0dl46z7+Wr5DIK3ESjJZNOl/0N0I1CP//JwgYXaCoANEi6gVH8mrra5UcPuam7qxPAUIwwk
uWjhTtE0RtGEFDyLt06F4NaTEe133AsXWYwZshDBfmpn9OCBk6RGGIAFoTlbTgW4j6au1rMqxAZN
B8Ty1ux3s2++hf5grSq4yrupYNiAfw9R60rzxgNd8ksMggtm1im6fQYlAXsSOWbp+BDiGEItCxHG
YydP5jbdgKIuN94NDD0MG8BuUJDNo1vZT/0y3J7xy2nN5qNmJPiOV9zTDIxPIYSs0lVvmaRyNhL9
6gQ0T2g5P2s/D58vfUKPA8bEYRxncxv6JlGn+K/oCFlkfv9sJ8qU2UHDSAxBVU6vwkRKVHIwcHNx
gmnjrzGUXfyRs5YQ9Bv6I37eD6dCVRyy1cjS+RIF+vq6eceL8zpO9aZt24shxrfJZozkd7yyc4o1
vsXdk1mwJUbcp16rUYSBy8u9X31CT9WbyGKcB6YoQT++6hYFZ12rdzNqeGNAOZaJseMkiI+sYmDs
EaWycapDk30AiPhyDL6PsATuXnDgns2PsqOsXgdBsbbK+VpZFa2xfNqqfgy3vGwco6bvpcEBNCu2
HTXSBhAb9g1o84mlib9lOOVW7z7WyjTBDd9PX9QSr+TZb0RE91Hp12lEspQDPhlKAGuZP38RI/Aa
1Z9l0f7sOZbDklgUxmnLqNdYTxk9En+s30Nd4jLwdnaJRd7xhldRF1/mWG2TrlvG8/NX4ehXk1n0
VD16DeryrHVxVczrpBa0l1EAg5R4igTLVU1xNpcG/6WiS2q3DO7DkjkAuO/eqOEeLGbz3MHmVLS8
agGpCaMHeNjmOR51AHCtqNwvww/sPaTFtVsw0ckMAoFGC0p48rtdNNJFS6M6Nrq7zLEgJzsz7bRc
fceDB9mwaj9lhSrDiH22/yw7FRn/25idLzNP4JZGXHM2Wi9JNr1lVSiVAn6RxiVxbC5nNDsD5Dcz
tS85sF366xliB35nvy2v0lJPxG6h8bKsuyqlNiKDON86JpS33IiPUES2QOwwHjZcP03Wjas4p1zH
jXOLNY2zRnHJ8A1Ds7+90TJg0WnCn+RIPfKz0MB1rPEhLwaDmH2Nc5ZH7zZWPF7QmyNBATm/XL6l
LRm4g2CxUm+AFJZfSf9BtxK1qKPc4CmDDE/jj2cXMitBLIR0zhEU576XHZfrRk/lS1aM95MtKEHy
7t1qvGhN8sa2qqBWuL4k4kOqaTXYoO01+EQCRb+W9t1qis0DXfwdt+8ZuVp67E1s5TUF6pCpR+hN
pMj07SWou1ejVOQp9Lx8tyvPzNDyBHj2cNliLuF55ElT7NM03CaKfqRY7rgKuOHa32Pk2ckBLirs
X1pCrp3S0QTwZ9ew9AEhBh2VNLJmsSLI8auwumd7TO8z22LizZ1qLR8cIK7rtmeNd5XaSW98HXxe
41aod3+Je/Blf1WTF61SOe2DMmpW3M7TevgWDujPejH6CAdQ2UWNdtG5IUSN6LmGfXFcLqegIqBt
slnMoi7Z+HXymjvfVGO7OzOoaV0U3lVUEMA9bsg4A9NQTZjP4OuEJrc4jh+SjFjyb+8nSI2pXUir
4BR70WerPicmogh5UihvTI8HSSP3q2tZqIaJdyQPWPz1SKgq0igMYMvp5NWdbcpOIL6OlIfZ8Z5i
Bx4Av1in+cdSVtfEJZZnGPe9Kl8NO1M7lUwgNBN1+349dzuBEkfa42szTK9KLmbO8AGXOhkICa25
KNWvi08cgshzPzdbFlUuxhEqbMXv2Y/LGqOKd5WI16bcDlHNdEE5hIVh4hFcjaxl2L2d6+jmV8tE
VSqb33L2NwM9rMhe7mOXd3TWvFytQf0/QJMx8fOvBdNOGLATqowll7C99CYvRbFoIPv0DpkZDLdl
cdcGaxBZdLysMawoYllW0cgROmH/WatJX1SOhgxwqAKtZ3/BDGDtTJOXvHtAkdfMWNQyuO6sn4bk
qUVB2jLBn46tVO/LS8JsnxEzvm9cM2hUQV+TfjTfnqBlQLFr+vh0u+BF3b1D8CUiAc+inLeEr2L2
sdhHk0rs/bb7wY4crQs73jJXZdsKp3BrtsXVd9sLW/t77ETfVRaTZOe7cNHn7G5iG+990nhkgqlK
I7fubIf5S/5rtrx6nS6rGlyAirYRYw9LoVvNATCskjHZhgsEZhyzazCq6VDV0DK6OgSk5beMWErM
MpK8p0B5eysWkMJLbqFYTUivi6squSlsPT66VUyEFErQEsXQQoTMl50v7vILXIKra1Q9Dc/4mT36
zFsYbhjpYWrhlBeMrzWRFztX2AgZ0qoEPyR/d1G5Z45mb6DAMEQuTRQmPAWS6CBhCphEM1YrFNTR
KYBbB2twepV+vE7JStiyyhr7ui4IR0tiUrdgEk/tWY0vM5Qe088eOhsRVu418wax53fVcPTvbems
YhiejT+APQUh75N5u+6iNt+agh/FpvrZinlbF+4j+BKLDVDfZfy5qcCmsDvU9mC/gSDaBKLY5wNl
TZj25zHt+nPqgZZpxG4A5HA3G8ShuT3hQklCTtEofqBwA1ZajTyUtt9HC2ZlBRY3rlucqXN/5DhP
cy2SD7PSV+gnRA30oAfDpceCERq5S0scT17iV3Z4UnEZ8HLmXkGIV/YyzIhAbeiajBjIXK6ynh15
Zq+ADrmKewNFVEx0SuPSWqro1Oo5ck/QRUmiGbtj2pTOWoJTwOR+7b3wlzvlhHp1xruBjJ6NduLV
mIYD+hmkxi2CtjFYsfA9GUNwVBLfamrjpW5riOeG3vkpBRxPpd4UChKq2c/BwXDVnT03D87oled2
zr6hbFC7AT7K1plpyWNbF4N5CKRF/ppVb0BBMbjyHZOyLASZa9HZtTB5H4Zg/Jj9ujyljsLLJix6
iUjwuuElgLexCuyFjUcHsIvNAGlZcJoc9nTljpiT2k9Wu/HsDfoucqAGdBrAbzD2LymTJua34c+q
YQP665dIGiI3JnHAz2CjnZU6eYf8gxgRk+0aMB15WHFMbVBV9IuJ0EFyHu1Sw3wzohBGR1cfPEeb
h7mGLS3NevGpx3ToO4CEHEJXWUxfwUmenNgvEIQxCVa2W25URzqcI8NyY1WUP2Dr1F7r4N7FTFcm
WMTYe9MGA1KS0tYW/pHMnV+MMYl6Mwp7TyKdNevPweemCmOrvjAMRR0ClLJjUL8LOoDPTMHNQ2dX
T2VO69Fo2o+WW3Nb1Z8Qn4DKD/GHCycexaI/rdLcXJKC5o2k4qUv3GFZgGgj9OdsDhZiSmR0BrwM
FLUZdwtLbmPIhAKPX/52RbFQJH5AW0uElwRLLF3rXegrIMSsHtF0Z421B1CjREXn2qT6YvtaThLW
KrYQXqdRmNxpI3zMxWeU82a3XpVugXdewAPmW9CvyboFGKwrkWynIGy2TpL8Ql+NkqVIOIGkjPMk
2WNSIDHgcEtlE2ThKiw7xhWNp3Z+xHC1t1BLGrb5mixz8cjOtjmnr7XMG/J/RvFzmfRQbB3nQA2P
RTKxDAiwc1G4D9nCd+ni5HXG7rdGq7RiCPmLUxF8NhtjWt241MIF2U8Olr26jtjRYSByGRO069Tl
koW+K03720IFW3cWDIRbErlV3RPXZjCKwCPJtBp3cJw91SbxAotdlZiZeC8t7AQKQNbKbhtyIFLW
o85eyzhjVSyGdINA8c5NgGWUeG+b+Yh5vVgj3sLp5rr36Bc/ew6s2ONx8sOOWEgXbPqu/1lE9u/S
nRnBC0pb1FPI4GzeV1R89LjQnIBbytatiQkTu99b7g1Pfo2swar8BccXH6OAMPHcDruriqfN4CO8
jf0Uc3X/WygdbkXdcrCd0leH2TBh8eN4pEa9F3hJ7ZwYpiRwqp1lD825pbSAGGOYqDi1ztItNaUH
Aqwlz6HtOWww+Iq9Hn6nme28CYJc5Ic7R2kIHZiMuswSG+Uaz0ntP9n14HGaKNp97tC0H/1oh5CT
qhmfEMgkitipbvdhyoBEJBdHhM/hBVaPeGpJGoXYAYIUJnWaukjr6YuHGbIVHIqcOehOolEpj/zt
lz93MZIobzdKuC8RpNENHAxWmwHd7Rs4pw4Oo3wGhtsdqawww2sPXXq4hA1LnyV8FHcUwsV+0NzX
cpQP4wz7MKFlEPcjqcOtYpSMYHvXmfYLyA+CR/QvF2HLxof30OfRfQol/FjiTgxzbyTQVf8KhGDU
FXOfIXMmQi0sObsHeMx5dbncu3FLiqG3QauGYnakiRy4ioaxpznFtd2dJkRzUWuPBw+0O2r4YGUv
vn5Om1yeEhKujhQxA8LYD+NypeUMysD87Z3GRncrdmPMiVFZEtU4q+V65oxhJoZzgnuFS4pan9jY
acdbFdOapgOB08uE0+wTStXSbyizrTEgozZSNJyMqw8yyM7VWF+6nHAB6SHbxXfvJyiZYncmyC3e
MYw0N17p/CitequYdkIoy3/5Rvw+pkB0PpSJVoCqZlWL5mdFo5mVxAKz5J4ak+BJcs/mQBPZ1hBK
lRVXc26+smkicY3XUCocCnFqIvciHGtHv/DgteUPdNkxrmPrOFX1tUqMnzUUbNrcHL4Ks2E7YaaG
HmTlUeYw95NPXQwH6cGqPKgbSn2aY0aOD9lhaMeIgiLafTcToIUDgTllVT31gpNs2GHtWBA4qYPL
wUREu55cMJI8zHOJzeOQLUEY4XYIAgSc8BvuQgRfqjT3g/hmaL/cz4zCd6FV3NsBLbAEbB/pq/m2
KBOxhWtZ9aAK3Lr/Ktr6aSjiZ78Mv92c+17ecGSPS4RsOYsqclHHFMamiF0FBaB6Q4hib8i9rHZh
sLXpRzGzZOoOW2CNt3nGO+Os84jfgFf3TivnisLk4niKIDOTnPW0tnZ97uij6/Lb5F5wcIV7J2dA
RJiJL0ZIJyXlbaOqdR5rQOc7gGOLabwgm81w9y4nFCTwxa7Im1ezpH+icRKECxkN5K67ieriEdEf
KzPdpO2EpHjVkWu26SnsyQBiEQxrJInN8Ng5WtEdWjzvpvfNo0givNBYF6pHdo62BwipeUweDbAW
hwlyDGa1/reHmHqTYoyCMVHWgA7sNqJGWvANZN9iKsuJklcFJv3GCk85ZKEVwMG8yMoDE0x/Tff5
FfqY3C3nOwhAajs1bzYdDFhUkDJLljeiCfcEqIK6WJhrTX3f+9yO8ZTHd3lK+TO5xqky7ad8bL/7
ZUfkDG6I9VBM9xmaVBYUUo+cxNtPfjbvYgidvWUhDWzbaTMlLGGLNzwrXUL+4sWuoIeL7jQiSUS0
YD/m9jAVS+ivVemD4ag1UDMiHPLaeetT/64HNLmbSfnYuyjPz1WmGdLMkriK2jgOCA2h3uNisMXV
aRznXFIEhctSn5n+yQyrHQi7lnsOdw8ABgvaBp1fJ4qKdWMAI3VMyDbT7PyKW3J62/rB9qEuOwv3
Q05IJ9Bk7mzfd7md5QX2jjr2Y34cbPshbypx1uim3agZ93XBdKcgEUoNMQ0n8K+gTv/aq71e5sx5
UTXEnJqkZMMWbUypG/qSdpoZb8a5eavmYl/0zKSDmJVdzxzhrYU1YnsBlZwfPkqnApuKBuEGf6nt
HCgqnUxClR70OL6FKemInm0iRpriU70wjSrfUcdmvK2L6euw/PIowcOT19J1VVW0h3zeYRYsclyy
tFob8UayubNlVL1WnvqsC+NHvkxi20xDpM/YFXIhAe3wAto4wS040hSUwa7GfB9lkwtAKpH70k/V
emDtteJQEOkivwWiNZD885qWUBi3Ish2RaBIFnZP+aTOWP2usUHXsJXsmKOuqFiyTUqnjVem3N3g
Qlw1WDQy3PgL1Ms1DQ+7zrTD79Zu3OX66pj4700XTxziXpzvXDm5AU5gaj88RqSnQtjfQIhekrzE
XZnEm0xFHI1+eMoa7yJkVpPea6WOVUE+TDfSfAQIzb1i5b9v1IcsTvudQLaBCKkDeWZxzXNx6zMd
30/BnI3RAr+ZMtxL7hgPQ6p2ntZ3ZYlfb9Z29ujWxq8SY3+E7co265+oq2How246sBVZp+jdM37b
cy33BIOh5IS6BjEulnuRRuhlBoYKPshiUmRzWDsXSxGPsnCEFmvynm7vlYjaO8PlACEReK4bmX2W
mvUdS1G6L1+JG9+COQrXgzDVqvEbUkUWmEgGhl9jpl87FsKF1i/uhIxpzwmuP3RXsLwXboRdGi/+
QhlKkNOsiRWKt3NIgpuPlnKlPDpBsloWoGikSwuQbfnJZhe8tOjotpqc6szOPsYR9yvBQqhAf86t
TPd0US6eAa4zBqSx7KIJURxriT3FgL5GrpdAOOAvTcCZ3ng1Ng+jDSqAw15HGkaFLcNFhqkYB4QW
u4SFKVLmtkesp/cwGjSgO/MIfBZnbfFifIoQRuPc+WsIMghEYnFtpmTX1Q48IcPdiSHeNXV97N3m
ZyOOk0KcETccyVsR/vLCZBeCnKO42kkMgrMUoOwSzCuRF7w52jl7Od50f8Lf0Fl35HivWnKHi5b7
feRZBJX6mSkE66lkOaU32q/abaWGT2nTUk6s/N7DIyiyiMI9badt9aS9O8eb4FXZ2th2oqBE9Nnz
OhDmtdfeRXUIQaG3XoyaYPiARE/ywnghUUebIr5GQLuFqiw6A6R4mpnzFmIPdpvmZ2BjudK9caVC
/YnCBsrr9JZGwR1zgmtrsdiNxqlOUIHNtvqpM6buY10tWh20fLr6SWPwLdHOy2y4L2NGils3Xgxm
jqvMkVjMauLTueJ/Qg5/do3yh6v4h8xQZ9n25mYSBrUWEWSeUT/lNSadls0ymwW4Tigu9LG+31A1
dSLvCq4FGELVh2NApuoQuq5vQK3pW2FZ7wzMeVlcvDQd+90N++JXrOR9QY4kQkFBXNdfTBKVcAbO
/XXO+coEqbt3mxSMUYE4M9LxZSGZWBxrCRrTmwKC0Vq4T5Xnymcn7NDLcQgEOYWgoUHG1gbZXtXU
3IIxi5cimhw6m3SD48QtuZZhOKDSVcFqDAofdl06XgksP0Dof7eRjHHQfmjpL+EVxrtYe/qRg6RP
/xxIV0GvyfYuWQvJc2r9t1l4301vSDZ2QekUx9W4JVU07qCQ3KCJQ8rJ3Yx6ik6CRm+sknjBudwO
eXlEFwHrOtd/uouN5JfKJn3fCpb9hHiJVRGl/A6c/eYJuE3n+zVSoerZGpwANhodvSnSKaybqcZm
WTc7L+zkdSz2ZvE1DvJXGZDJAzN3JWTzQw+sFh1W5yF4QYvL46XgXHI5LUQd8DcURhjszDxYg+xn
mphO9JSXg23nHESoUONyW+WOBVKtuAZ5twQcs0DqGLnGwi2UPWWJb/kvgxU9Kdzf5HiMRDbUp1vB
0gCRgdUw5GdhXNsyVQAK/UedltUdeJb66pnHwTG/FSNRSK0yvZPQyVvaN9HJsPKWlDJnZ1RmfK6Y
1aEC9F5FM7o46x9pCyR7FXrhuaB2cRkxNU1tH1SRPQ3+0Nx7QX+sQKnt5zZK965FRgMs3axyXuJJ
f7YGpEKDpv+ZYk8hqSeSVRcSfQgjmJDTfK9ndpO2YtONeCPs0GOl4jULkMrRAFQvSrwWRhIdIbJE
h/8g7LyWG8e2Lfsv/Y4IePNKggQIGpEiKfeCkIX3Hl9/B/J2dJ+TlZH1UApVZkoEiY1t1ppzTAGh
tz0BWN2hSvEgPBLxt+xTf62FgcAviPHSGFCTglE/BRpLNjFdJ0WgAAw1TUCyfKwUEyS2RgCMUBq3
XwgwxFREloBdx6lLb3SkjShy835N9CgW8lUz+JdWw8dVga/6NXSxlHPEF1ONQLNq2YGGlP0G4ScF
z2WrGCLEzDyLIB9tjA8n8nuBH4MiMjAtrvQS7yAkJrMXKSgs0CfOKz9KzX0HGVUDZCAWq/zpgnBj
ovVH0ReS6FsWiu1PoO2W0dCn1s1arrFYtltVMtutSemiKjhaMGmtq7go7CIvsH9OFEJBAekl7V6E
G+4YQeuxSlazEIQ7YM1520GtXEeSJiOUtt6tgTYp2J1NmZqTG6PfhimR4cORIGAXJNvbvkq9AzH6
pVOvCoVFQjVmCnTpJuEsC5gTnjbVYfAO5saaWZVnGCBLsZIju/AT98PkSUTu4B6Zbd0weAaVbGZ/
wkXKnDdkMpbdlkAmpPCzy9kLr7cobMxR/IkkIqGs0DKQkntSq3/NJKp6ShOIGElBW4N5GE+/vgP7
J9kMVImG/hhtLR+TYGcCHkzZCkQiS0Qb9IOrKoD3UbsXeJjN3EZbdYdQnuykxMXcIAs8s3GboReG
JrLKx6nwJpPZOpCe5cjf069MPalHuRuHlCnAtkoP4LRBLQ59sKbWsIAAOPWwPro1tiuN/AQKFln0
0Irpd6qyyox6TYo520fdl9OXKlacWrQc1JWvCPLGy6xNHCWjc0hlZotX/SsXDdqksknXRlJstfPf
UJ9hW+Ly12X2Ng1BRykbkXJsHPPQhu1srQS9jU/WwpStcH6yUaqe88SnGsVhirw6Yu3An8YvE1fO
MwkJTas52+FSs6G9IzY0icTQqCzIlQJMqyoRqhX650ADXpNx5SM1KNYasQr5EKevRlGdh2VBg0Sm
lLXIgocJN1TifkMbDElgNP10bb+PW6xd6CLOPeeIlRaRMJVXDqX/L7+MjkKbS3aqiJTeQuBYmUVf
IwoAQRiB/xygz3szMCcqLRjL+VZUUBNHo/m26MvbAgG4KvXesjVgEJBmg7yrZ4NMa9VW4wjulqER
0IYdQUyKmYviuJ9TOpei6lDmAEamrG92VZmcsrIi7lKuOjYkzWIY7xzJ79+JfsxvWBtwdyWk1NTN
nbz6YjdEUMrYsa7BVxPTaNH/jBTR85sKPWfZn1AqLoi/YHLY3SxV8LE/qKUaIp4mLVX17zLHsxJY
+4rg6puk1r7NwmeyDZzUnc9/GGZOdMc9XxdxeBux5QW5eSQkoN2XmfSe4npdiBWSMzAaiXtlLwd5
bN4URl87mUDzU82Tg5JMPzINEbsjwdmTqS05apK/5CHNTkseKQ7R5d+G47b39WEPoHDXINR1dK1l
dyTLzhgLDL4Z51KsFykdW+zmsQBzHfssqtdg0U5IENoMCqVTPlxLcSpsXWMJZWMDVoxen2nM1aOh
EitfwRgrrPMgU+jU55FDuAmYWlCSbRv3D4k6SF45Z+aaiitOXXAyEeehoCJxSUoNEj8CiWOHFTbe
ry8Fq7inSHkog3mc/9+3ssgAkxpypqkPq/q2ypvT//4o/UP+6te/rdp6Vl5+/YZIvOHsX6WIFThZ
YCdtVVLNa+4j9Xh+bZy10VaJ/bsYlBqhzcdbHpn1QzooAU22QHE42WRrQtEsFCizdbF4AtZKKeHX
gh3nYvxKhDwgazV4sELE/o/6Qsto4BSfJoPBkssfeWt8J5cpEKRd1KbZtpz8h7IZ9gnUgzPvIfLE
EvBLrEGTi7oV9CIsVHJZArMPNhPmogupatUm7cIEAcy3pjGPZaJqIGxL6O/zeleJBX0GHQgXQElS
6wB7eJdrbbGNy/IVLXVLJWF4jTNpnY1+fxSh3DuDSe5mwkGLfY1yDGq13U4p91ABlD2WQ7elr5+D
i4zwDOCQtCI+kYzIoZWcaUjdC7IjMRq5ZcFZT2bLlMU5rCBlX0d+ws46ecyyot4KSXEfZYQZsZ+R
66Oyg1RG7mDWPbcFgVWYLqYEkpAkt2cdqAxmwgHNSVPvqUmRTjmDhm3TXvMEfHQcqRJ1p6D7W2tw
0PnfggmhXSdG8UNpkU26lj5bBeEPkYE/0UeWmnl1AGV8Ae0QHCBmy5OuIs+zlDF6BPFw6gdE8SGV
w40UNJZHF39XQfHYQHvewnnk6DMENmYrWu6ijqRvYhWGBrgaosHcGobSnLqZHVTQtCdFlInZnC0Y
ACN20Ia2GtUHrbuj0oHHMU/4eeVyRwEQKrlouUO6bjmRktE3fU9Ewz4jqFjBz/b6MBh3eYP2Iwrp
NlcLjWDSqOXlPUxz3ZK7bZIz2FFrraqUVJ6uCWl9lUmwIbpFXnUCz39Sll9zqBjbMjQfy3KgMlHS
xa0mWtPxIkPqQy3eq6NG+EmNEVXWM2IQsELEw7ojPYYzHhE5c/ETK9qTNkyfXYjdwIjUg2Zoe3pv
NoUhipEkOC2VpWdkeYScd/mNQayd1Eny2UGnRAqEs3rVz6YQdZcughoiY53GoxXbijjnKJ993dal
wdjlpKQJRoYVje6WV6NH5VHpjSOB6oOjGSlFMw7kbt1m5h4GP3naDabgntihXUUyuTdovA2Gf7YD
96XsC7FoOINY8gFwweyMiawcY780t4nSa6fCp8Meh8emUv0Teih5U8uxeDYkP9/klZK7M90eFC4Y
QFvSEx4l6pC2Jmn9IxXYzh4ETXhUgCf3Ahs4M8jGa6vSWq+FNrpVqgA9EaPfrbOqCTS5kd2R7KBK
Ngo2wCFAJ4tG+U7yOVCpPGFoqv36aeAYA2Y9qZ+Ik2KEa1H5FBCHiTWgy5/aiiZSOerpE4y6hEoB
fWGxLtM15cv4CQRlupanOnz6RUOXpCR4wjCQrVs2qfcxR0SAsdG8MzFRkG9K4468qljDfa/PBBZs
CFuQqXAjjzKxUqIQ4H/jcJZPZNCLmzF66eB14Amht+5bAq3FSjiHMRy7SG+Gkx+o/alto4Fo9VI5
dCF9zOXP22poN6WV9fSpDO3YSO0eMrUrdbr51CbmvR3QRebzBwmhkU0CLzURkL2bzAxe47nFABki
+VaDxrD1kfBTPV/s3APJ4U2XUVvvuRHCWEg2WrdP+pXTNqprAP69rgLTojdai9J0RK3P2Y9AWWwZ
2bswzQdRlIpzrMdwJ8rTMChQ7qrEOOOQIAxdP+QBxve4Sh8zjemYDjCWJ99iPutzdFFcvw+yZZ8M
ss9CREdQLVFKqOQuLCLHFv9GTQFc2NRRqKMLMPqjpvZ0TwYfIMrcglutu8c2iPeYVmenaga6NVpy
JnjN7TBseeOi+fJnJvm+p588KunBB2K1xv3mV4YOgDRiZ8d2ikWgfcvFYnZpsi0Il/rL9GMKbqDc
l1k7SEmC0LMOo3lOHFGJ5SPyl3MtXZI1acU4QJbdWt43h6pmadDDiq6f7swBQiyEYCUCAZkqT6iA
Jo0SnfAQ8gustBcZVSZJYZquH2M2mxyaiONRpm4PsYh4EUrAD0YRH+h87ZsaTorqm7gYzAhodlqP
LsNP48IehH6sELHO26GPKJ4bBJHkE1mmqkGIqJaGmtvpOmf6cfG5sA+BBMrJATIIW797o0vVOZhG
orYoijFtzw5k8cnjKCQH0dM89/NjQBkBojTallyBTNGEQ7hWyDXoLNHykMQRiqio9P5TppKgXidd
RR7rSE2ANzmTntnOZ2OGqVbOR1OUklNj6ttp6NRDGvXs8wzD9NQe+3EXQZ9LxQlG6OJ11OQHuoII
VRXlWYjL7ymt7yFCZkYWnOmSZvmoScoCKAUu1uCGaJi13DTQKFoW1Gq7Oj6IfkNRIJ4IYLeGB4QW
o8F0DN4l81j7/c2kh/kazvBzMdIfmUQL3mqXE0E0qsOeeFXFkY2HVu0AJoQ0bLpSzjwh7EVm/e4w
Ii8D1tsDRjGL6sDO7BTMfr/tGG+01hOScMLixrFOQm0EdmS0Rq8dVZh8dU/GkEos/dR2W04muMcN
od4ME0q8IngVRGuxh6eNM3XVeRozloZaUl3W0BdZ5hgUKuZS/HFroz5ZskAMTJPG27wyU8dPlAqS
3sIp1wOvM3G/VWV9aRROwD0bAjvrhoV5EmJkHkd6sb54YGczMRj7g2G0GJrTmnRL/eHXwZFPclVn
uuCE1ewa+IspF6Ag6DUHTap+EfQa2n+npRssc92WTPajZiDHTfNe3yQi5+hKlFGGC8FpzuTy0IAH
Iq5gIqYFCiQqD4sqIWK89ZChG8cD9KQEfuolM1nToqzvLb0lQkVrXTWOzxhbqZKkgb5WKrXbwbzn
LNQGqbQPik7azz39QXJEKYQuf/brS798h+8eWZpWTxSrs0azMzxZbq03bqAZ4h4Zmyms4QxvVRx4
O2WcxH20/MWv7+ScNj9QhqUi3uIoPJpwbC9962gQQEkEY5x6i0mZ5vWlfxmQu98Cu9pFtnTOX8y3
/tM6SLQLQ3j7EESWwi6c7CeOC+qlYiCom+EC7tl/VzBGDpemciy0hIB0lrjRdQNy0FpJrwE+eyd2
RTd18o3+yR88FFedH0VGL3HeAIj0JMM6Ps2vRgzoao3ITjvn1gpmT303DtF2PgriVnCfQDHhw2NX
Mj/gB7NutAjFD2PHKqWslWvyoRt4HO2Z2A9ntKvEzr/KG8ZRqzoa5QN56PoleFIzt1kwmkcmhCUu
Z4GCkXC8l5rNBIhHtjto79DDjyijMddTtmaYWaYTlZwY0m1MApiDFEZ+rD7AZnVulh5N4yYIn7x1
xHlb5Z60a6Q91JiGr2qHsKSlFflOzvB4UpFp1evSK50quWVXdt0qeR3EwSBXZO644CHBavYUPwlv
SAkoJWF72BROp22UJ2Ai8l4WYfBh9Ppuj8rd8mKGqgsdRDXcgGbiqt8TophtU/yPb/17BuHsEtq4
hvfStFY/R2d4LkeP7I9b9yRt4YggtT0KGNcIpruyqiEhcjhxShvkIv0JDBcJ8CkqjFV+h7mCmkS4
xQQ6QTTvN31r++1pfmgGm9yknH4ODR/KlatUI7NvTXzndXCxvxRbmj1CvKG7hfMYw/MKzuEhe5Ie
tFs+rFX90sluisL3qHoAB/vOG+lDXMWLcZMnW2bgCDuRcV3ZL52HN2CmNgyZ6JDtzSOFYw6St3iX
jssICDhxTG7wTMOu3+bf9bF6FS6jl6LQd7LdvFH3d4STm/CY8WaeMS0jqKGa/Nmw5X2vbWp/J+kL
AiJCZJvs9eShZo17ww7xzAScKbui3EiRM6gOSoyWRfVkQT5Z0TUDMQrXQtnFd1Ncd5xkR8+gyMyj
ane3apufOIejJYClJHrhU7roqm3uCA66oLabg7yKveA63gUnPmlOtDPudX7Wop0eADO3n6WLfPZ3
7E0TQlKfWxJnvut9Bp0G86S91Fa3AYloKEFfSTF6qfc+ZcDnbqvawmO0inN0bKvWDcMtapLwNL6n
Xn00zqXzjt20OShOuUGVW9mEZz8nbxhCrsYFjUvxoq4KatHBRk22UbAJzXX7E/+Q4oR4oqlWiBBP
onJuXWlP0Wd4YypTPujzLYJ6FOAO1e8UWd4J9KmIUtPNr9aHlqxhnN+FNS0T0rtu7d4ckDu40kfz
Ji5Zh2trIxyrnditUYFi619DPN6Z1wVR+KmvCrt2uofsujh6kOLOK9FNrungCjdqRXHLLaUcJN4g
qn02L/E7kVHVxnC0ywz64bkkDvnKOXH+wYffpm52EK/KxbqE8Y4ymL+bKSCf+IQ4rBPlbq6aD0G1
W4ftRr6hTaR7oVc86C/D1njzD/U+cHK3/Gm2ob+OP3CFT93KyvYG3RN++QpCLGQAv3Dp0+074zG9
EBUZbXthld6p27+IyhrsuQrVFZen3bgkDiBGRlo3/ATikZiluGNJXBlf6DinCQPMaUBaQxYDM9AN
z0LFWsOgIa8V9rOFNM/W2HtmK1/Z8cmvyqfwXTDwGq2bT06s46adVkv4oMvBL9w0rnQOUR87WN31
fXeIam42gykHasXStGgfVuZDeYFbYBakadHb2cMoJskYATTyOn3TeP5dLSHZrcX6EUHkCGvqKtN3
fIzv6LkFSsGrNHOwvkvHycV4p7r0TNs1s+5ncDKPJbGftrhpD8J1PFuH+UGgicqO4WgdAu3ofwMd
iQ/CllMiPgzlxopIdkv+ot2Ms/EaXFkSXo2d8iUcGpfnL+ZQT8EA4AnJS279BEtgXEUoRdfig7XB
zLAOX/WfYI9MPKD5upJfJQr9WIcZqvRIXYn0zVXk0Mi1vCZAp7BGACwqNmBS81qDlv4RYet48ZvI
LX2UdtJD1b3Hh+wZxgpVOyiupLa0a05tyGQWvzaX84DnFg2EWzEfioMDzwqSxC6btvGP1T5BijNt
bWDJVI8j17LYRuwAMBjTIepau3vNoGC5tJTQVBiM851wpAWLynqyFcQyNEDc+RLmjiiv8k0A/G0N
rBtp9kWZVvK2fbKOkuiUe0yQmrGqnPGgOxaPifQgvCQbMDe0Vc/Rd3CMC9v8Evudzpx6JvQF7UJn
G5mDTphNkPqZu+2eHmfGW6zuZDxOw1rO1+MemW+4KU75q/XCHl06VMLKMAg4tYV36vzIcf0v7YS/
WT4nKhTQGT3Lqv2AgcqfheKx9pkWbOGiX4P+oo/evIeq6jTrAAOQUx2DVf+RP8u36QVSrflB6Sf0
zD1JReoG2u4TdJzmk0cOqEG7Vz6ERz7dreT5oc0HZgwPfBDACiMCeW5J6FrWJR5WnbSTaaO1lDW5
SzzTK+VZjDzd3Iw7LTlAxXQlZ0ak8dK6kGQtSADhSv/yySsEK7fWQcWJtnHsf1qCKKl9ydSCnPyp
QTC47u/C68wn3W/wv2cPJjGl9Js2+fRIcmu+912Ls/+qOoSu+qFal47gWJQt05pQrU9/pwhrK9p2
j7HmQpxo7pi38S+25Frh2eLD22NQnDaghYLSHR607qCHDm4M+WD8FIxt8uMIPTzSk9cuYFUU4Tqx
34jW2lN9GZDJf+RoLjcCTo8zgfJIalDWGiiTCSnd8GAScumYLuSjen5ghDXnrNxJuR2KaxpWyB+6
PfhCEytS7smP/HtDWMGDoPo0PY793ki2i7YywfW/oo+kh1sl35qax5k90i/sFOLirqvHtrUb88ZB
UuiObNjK7/qxtUiSdX22oW9xtpMuTFDIn+ToTlEwf2weooccT6U3QKe/ds9J5ZBOyhNDu2YV2MbO
ZONSfhJcHbLoP2kPo4JPZcupGGWA7gYFgSgexTm2c6iQolPwbr7JRyaJ9Du+9G8GtTu33yhvxaHa
hV63b1/VxzJ1JjrCaEqvCvyHDtuUAjbLDTO73FSGa721mWOiKMr2hbKe8ofcsLEAhoT0PATztfgq
35ZIJ9ybaB5MtubfgbbB7pH/4O3K1G+8ZdML3kVsWKlOIBjaeSyMoF1X7dZ4qMkV8iiT3mBxdfvm
SrfTfwZIOR/nn+KgX4uXGG6CuwDhVqOXP+FBXSvtesSbd4QwVnKzsI7o64qHlbvEYLvAKKxRoKzT
O/u4Nn8PAFJTGj2O1PWeuU7MoZgHWL5gZGMKW5mPdNz88lnrL8I5u+KUGaGq8Jhx6kAq+oHYc/5m
YaswRuwDthIr09+Lz+hWrg2nDk8gjpBe+8l0GwTT1BXnNYDDIzr6+Gna+uxRPxj4gtenHvtWDD82
BfP8Lars+rs7kArOI8PyhKoOQf4TofWC57vsW+zsAryttrVt4aVbYq2O5qHEC2ayC14bx/CBnUPw
xjOT7vvCK7HAwJ0RV+VVn70y3i5+2wQF+4awHh9rDKNN87STQQj7nro6dQqVaFmk/FtCceh4llfa
v8GbxITFjiq2MZbk+8R00idfsufi61V4K8c3sbiA6ateqDoHZHpu2UFFDhIFhNRsz8YalETlmI9d
uQGAlF5asvXY+wBy+eJmsKombOM50OwIRjtmt/EO+qd/swy79gjJo8r+NYGRvWFooTspqfZ8rmn5
batn0eU2+o8+kqKB9W4fsvGTtxSCTdkN7zygBcrxLbGKl8BBZGsyf3rpLj0U7725CvbpLTiBbSws
9koA9+JvCgGP6gf9GQ6ibFjNDTYZ64BiGWAMYnEvOuePXLZ0Ft+IbLtRzOBlcUdxRnjF60MiLntx
cV/Y3FxAqG/U7jgopN+Nv0dAsnTZb7CIK8hlHoqq9mQ+Y9j9iH9qN6altys36qd/MDFr+pz52COv
iqP1iJeRul55GLysWYOr3IRfWUwPi/OQ264inqPaizesUYyX7oVSAet190Lpo63WNcYWW7aDB/VR
eM224qc4wXgjuHQlnBPmQ4SffOTtO8hV9bP+YdUagKfOa9K/hl3Y28SUf/r75jmo9zFi3p18EGzD
y7C5hXZF9o25E7fVqwWUFjrJMx/2DxJ6QVuBpWTxQSth++NWc6xLfWnviDmfTXJy8D8i/ORZRRG6
nQ4haeKb+IfZT0ptnRCrj4kCX7D67ktUllu2TeizWeXb5+4SKof0S3thdD5G776TuZZvj5Ft7Y0T
JDDxi94CogtrfiIVHrwKlFVm4zfhILoVRvmNRQyBzeyv72md2OGRYTU2m3jXeCEW+LN0XSabRSTG
Gc7YSedyOcSadBgc6nnBabpLLy9QS6TWpuxD0xbPOQtj9ZaiZV+PW/XEwOEmhRd5H35jfzUficGN
fuJb/8kiIFylbf6a36bMgU6iX3xn3BlX5igeCuOLrttBOUxejFH4NQHdQGjAlV82vraB3ZGQk6wo
3k7xOtyxI/a/UY5zXEd7G38Dx8rYGamkVK/CI/Yq8ZFZHi40dotjjAfmVpyKd+To1mGpbwp0fTbA
268hz9PKf06/GcP9C1voyUOPKV6iB6YjAJsClrMV7a7muXnWXptnpsfwUdxjJDhX2+GZs6t6zA/S
1tjvkou4MV5qnrYKQWmxZfJkstRe2Vvf+7fBpRvzXN4RqAn2hI7U69lKb6cXDuxkvjYHMjzkym62
Ii0/mn1Plsdo+qgvlUBZZk0mKlPGcDNfpnFv2f3J/xzG57jZCpmjiU6hcrZcoep3jVNC6Z/HBocP
hzhgUIQMvC4P0EiK3b788bea7BL9kLED6LZi5QYO/7BwtP10Kh+YBdEcWt7ExdZO/ah5sB2NlXhQ
NuQXpHc8xuEqoR6UP40aXqBdxEJJc+u0bJ/xEn7AYD2Fm3EjflWmkzQbJvBngYl8ES6sStc4lu/N
C3YKmYOndBHuERwxre15lDrVMRBBD1bqewtT2vv1XTLqPQ7U0rKbWSQroeaRRryPoektIPW2oK85
zBQaIonE+U0fisk++vXnYAKhVrUVQ8VK9o3Um5u4Zh3H8+QT14phSpnTFyFVIH22Gu8bOJvsiVrO
t4FJNrVK7ayKcZdE7L1QKaMQHbpzIsaVk+ZcT1j2WJ0nHoZh+RIju1l3dDbweM8KMrjmAIGY7dJY
/N8vo1kfgRXqTqKHqTcOOS1KlQ1lWqeVZ31b30Vj9QdL6MxuSduiCIs+YZOVAieVX1/0GTQrmDaa
CxQxERiTTFBHbB9C8xmRZe2GJRtzdI9YECk8q3hPUXJQop3mL1GLb0JyDqhYDCAuEQ1IWJ8B+ajy
l5yIoI7jJfvdvPi8Xy8ixRAtU2cDcGQPIHD+BmnPiWj6Vkr/6Le+zBY26DCPvcQ6aG85EPEfcyM6
VXbRK2crYZhZHseL0XSJM2O1oDJD48wvn9TmeVJRry7fR+ZITmfUfAlxfLPS8lqPzWML7Ig5kgCa
MX0f9JIS6vQ8lYLitKroUlnfSpNxTqYATpx8Ujh4Wr3/mEvq1fA5HBmytoTec2KpFVdO/YtPc2cz
tOZT2c0QjwPUQP4434dZfuB2sIEpVJ86UfllCkSKGX1n1+L4acqa4Fl+iKMvdH2lPjT52Ow6XFbM
M2m6qw22rsboDsCFTrWA6QQzxuT4Vef0YhCtl2A8mBnG0Uytcd/nbDKtnmIgCXm0gWbVsSz5c6Jo
vDFlIjUixBl2IPn4R5/nTvtRl1AJgQBL6GBEiaRsFzqx8zCwn+IK0JQgmev/8//zsv6QuCSBAPpv
oIuJeMnQdEvFncmL/gZ00cdUznvBrN1BhQ9RWGAKetYL2Y92TQb+P6ucWo29UpFZjOvp/veX/yff
ZXl1S1JEU6dDpP7GzTFGbWy1wqjJvht+/FG1xSagdBBTxQDtTNJCrVPtEvFK//11pd+DpkzetiQr
hmVqNLdUebmw/yDniA3BxvIo1XRaAJTVOMVq3YmM4TzpeOFnETV9Vh+x4R11aJYr2smcbAtlp1qD
9y+XsrzH/0Lq/LoUQ1ZU1bK4ot/ugJRo4oQ8tHZ9ESxCXAlgIYTvkFwnV3gISb+kP7kAYRi+I92z
/q751by22An3wfQvw8H4w7XIElpUxVQ12fr9WrTIl2ShiOiVE4+9QKX/FyuQTuV7iBfNF0z1X+6E
8qcBKGPxMLCYiLqq/3YnEjp2cwn70dVzyn3GkN2J4UAnyU6rm4ktWj5+Q2rfytIHGJNDz1+r1cjW
HjkALpPUU1I/RmIM4hIr7SqR2eurGj/kJ1tstziu6vrJRANSTihT24zbW3a0wCvIERyIEIdtIrO9
/P2m/umeyopiYJE1F+rVb+N6ClQSg5IAhjxQ9o0OHmalV8O/PDy/BunvI0eReXY0Ef6WYcj/PYhH
nM5Ta8m129faDTbNpc8MwIUUv1uemJISLKS9y1z24BgsvhnM3RhrR/wfZH0O6UUPGVFpU56Hg6+a
B+69U5rqt9UuzJLyLa3q4zwB0Cj1yhEb/yx24U9RZ/X27x+W/A96Fk+AIuuaLEKuJeZ2GSL/8TBa
mjpKgaxwHLDYmgZGAa2AmM+OVguBKSCH6ihzCczejdCexKWsbG7zOn0KJHKNwwTCiD5+B5b8bSY1
oZkwF5QAWsE8kC6SmfW/PCN/nDsUlcYdi5ch67/+/j8uV2ksvTAiLpeRte4kqDYYrohQgnohEZ6V
0FJfPP1vo7aPFWqXAQI4ajKr1BTbf7uWPz09ChO3qKKoRxj62xAIEJZIgjnVbqLRPTGqZLIX2sgU
UhOq5MoJNJ6ntqfFHtDGGMLs6+/37o+Pr0JgH5FYGnO4+Pu9w2/yv2NwRFBk15JMkbmPEIlOd5Oo
WUIlCAhYnjx8WeA1F0qM0svXmESC1YKTGbHJYWMfv/0FiDIj9l/DGP1ujYSCa3As0xJ2T8op22qx
90+3PvQ/4ETssVFSMI17b6EstQuG6u9v7I8Lo2KZusFqLKvmP+YlNKgMILF2G4DxHSV2XcEViGpt
O4KaaWO0xDMhOSmF8xjyy99f/U/rIiNsIZ4R0iIrv60J6uirnZqxJkwLp0egNDHMdFP7IXakwLjH
Wk6BZGj/5T3/adZSRYhJKnwfSHa/4eSSscv7KR1qdx65lwhu3nSzePv7O/u31/jtnREhLuMTZcAi
8jvOeu2oZvYvk+8fxyQPg8TtY1Qa/xiT5N8NtdzyUFTSVhloASwhUtbIANOK/DL+wgSp0UaruiN+
mQumJprx6IfT9JD61T6q+2Mv4g81ZckeppQulUHFIJzCt6gMtu2Sy9srjGSS0e9wSKiMLsCowHgs
I/9jAY6ZPiqNv39wv7Iv/3u2V0RRI8SPucdCsv/bmqJqZacIwILcAHH6qmUZX6lptpERQa1jML+A
ttI77m5aDuBuABrTNVnCPkrQsH+/lH/kXJpcCWnGbFbJJjF+n3Qq3RBN0LaVW+U/QkCzPZSpXxvg
PFV9uox16xNpBG1a2f/9df+5O0E1aSKsM3STWOhfn9B/TLxWILVznaSVO8+hbcg8kw0f9rooe/xo
TLq1/2/7oWXE//aZ8/5MzcA4rynq77tjgNXRPE0m7jCVxNQYZTZb2Zeyjp/+/s7++DqqLErcYGZz
dXnn//HOdM5wilUbBXkcwNR82RFIoyeq/V/2muY/t72KZPzH6/y22RKUVPcRjhQuSIpWsFQbzTen
fH0ljMgCpEKlr/iYRsWuIIeKebt8VeOdUQG5NpdaQ9/1W8FaNFdKtlHQY0lKKJLjpFA7DjOuOJ9M
/g7ywYCCrVIB3HQBNSPVGrHfl2LukLhLSromouiF7tNZJqIKP7gGBGzAuuaYHys7rWqCLRFFRRZm
h0GlQyf1RgGyVkUAX7SbsJg/8ZkLu2HJiBw4fWsavfyy++xN0j2MJIRfX+W4dsbknYhLjqe02pY8
cCs1XyUDpQTYxxJz09DaxQ4ZknTDx+iZQfg6ZLqIcBW6jjaqF5Lnf0BTm3ZCkAb0YZMa5iwZ21rT
XsStHM9nDs2V41NhLSwa4L2O3SZOEA+YY/gUzfMtiB7+PlKkPyxMbCgNjUdQRBmm/b5bStNZUDim
FW6cAQSQw+Hap/lFGeSrWVsfVCP6lTglF+w8z1YWnxsrVIE0DVj9D0WkeSS4XDGvv2hStZHC8j4L
6ZukKykrdVuvilR25imksFPpdiQGT3Wv59xcn7wRSXJGX/yqG/zVRnLB1kaXSg2fip7WqQAQVLE+
0mG4aq11mtvuKpOODmh/q8YwsoXMOtVVuFGxEbYqPxCn0Voh1yMc8HLGl0xWD3hJLnLbX7HMBfVX
POU7RZG+pkByfIF4e5VCh1LL7wQGOeVI6zHiY/fhMKtRlFJq2pCmjrgCzwLRS+KXrBIB0hjdNdSl
r18/1+uHpmguqG8B90OokJHztanljYrvarQFu1p8b+Le9UfmNEl9UeR8h8/CS6P8OIfyOQB0HySw
IcL6LszF8X9IO6/mtrWsTf+VrnOPHmRsTH2nLxghKlnBlO0bFG1JyHkj/vp5wO6ZsSmWOF/NxXEd
WwEgsMPaa73reel2gbkThl/DPvleh+V0IzEq0/1AeZR5c2u2zqtr2WTzRY3Drzl9STqX3i08vqe2
eOQMypjyabi6MELmmO9k0dJdaKkkn7BroXX/z8XEz6CW6vWIOhoMWRHU405CLl3aLnlIWN+bKHNf
IwTsSDJq5Cwqrz1pBoqgvtF7F+5l3s5P7sXQHRPchAvLwz09opBl6bq+zAoPHAjy9F2iKNHcqJat
BXq51ta6HcJ7damU/WFw5C88CJ+aGmVNGAqY+V1JNVEowVUvhwubmPbx1GFwQlNtG0cDqJina3sd
YNYW4jbjBbQMkO8qBVJZCi+Iy4Nrf6hx45mgEzp66jUOnK1Q6a/aVvUvbGqzC/npI4Jvy34mhMV/
p2dFOSai98cWvKz4ChEg29L/lynrIzeEpo7FEA/jdZ4iTjSKq3qmaci559zsXGTFKQa4qv3Lyq5T
2glIyw9f4P1NOIYpyJ9oLNHNZKm7KGfxAF5NtvLF6FI+SyR1iHOwtcxi2vitvaBlI/3vH04MzkcG
SAaL3Iaun5wNmkSWaUJPFYTW9k7qLqX3+gCDaoGb4nPV589pOyL9MSZgMcXh85H3MYI2591Uc0BC
O65lncSZSVfS3aTFtKMIyk30K62GcXwmW7eJ7Oqm17PHSUE89PlFz4wponZw145DYGSo9sknLpui
aIOuTb0iQfKJlrBMmsNkt0A/4nvLRyed0yM3HLLYeUBF/fr55Y8h4J+zzVQNPraumZqNjei8MvwW
RgRRinch9HRvsqRJbbFjdNiYwdEgRWr1Pk7th47mAMrb+G/lCmiLnuxEBcp/UMVL3RrP7fxlESX3
Y0MvfzkIMibFYRwfjfYWjN8uLmjRd+pLb+vjMsGNc+ggaLcsbv/kxvHM0Gjuzrhxmu5Dg25gjCVi
mvBBUF44HZwbGAZJP5vHRCRknVwqRCrsC+li+ZDANXDo8AicbWa1tw46b1rGOFFK9+XzF/MxYObj
QUw3gJzPi81p2GWWgDUVkaAE4te75QEzk2eQDCu11L4eH3niZ2tTdy6Mx49hpalyJDeOwToXPpkE
VkMSQ/pO4imYYI9p55lmch/Z6s3nH08790wtlXSXISAL6qdpXMKuIYr43V6QWw92xxm+YKKRcGOr
LL5XioHpp76JVWsjYAuYDatsbdBp1Y5XEaJAIFUWHLjJeVH8SyPrTLjEM9BU4nehqzYnwj/nxKBg
0RHHtP3W9AFNUfhkWANrgH8jI3nddt81P0bkE8OI0i4NNWveaU/n47z0ORaQMHaak2uzgUgXylHi
uRZwCZNGPzIgsBZUp2BdL/orCdNtQYMmuAZIJLkRsEsLVMVZcB/SBL/oO3/CZCy6PQJvhUYjoGBS
Gxq9x0OWQKxhJwii2bKUhJmm1ys64xCFlG2+8Zv8MTVpIh9mgswROoaVDw30dJPQJ5bOHW3PR5aB
Uom11QMvOn47QDwXdhLQJ5rISbWCg+v7H7KxdnUHkmEq1LkpPtiEwqhwnKIFWIl+ktdD+TYA91OK
zgPEheOCVh0APG/K+RhwYcDNk/TDgxXunJrRhGueDrgphuEaYmrmjb3yw4/Ry4XW2h53WY0arQKI
4lvtrsghkdA09Up3ztoomy+f38TZyYXlAOULV4f/f7KQZGZF8BAUqUdPJ5IqPraaaM/CkRcObWfy
jYxg1+bcy6Juk+v7cwTT7WbkZZWnXm9QdEKbKFqQHazTTYXfva09wzxAD867kYb1ELb6Te13N72Y
Lt3Ix0hlztBrlIkEyU+e/p83MsUqbcSgWT2tgXvR8sdqqLdNcEiy8Zs1t3I2Tfqzrqy7uRE+Ez//
+w+cp2CyoZtCVU8zckwDu0uw0yUp5r/Oz7tGX5bV/oXFWv94SCYJxspInYH0vX46a4cmybWpYMWw
E0oMLpz/RVqmqLOch2TUoDywZsWG9KLOdhe9ZJRDnl90aEz0Gop4QsMDJwdvcgl55/JdZLovGcwc
3cdsYEAe2GgInC4vw+dWG2woTE747pm0jLBrAcKvS1B2tjullzulLA88ymWu6zejenHVP/ucdAPW
HdgL8aFyk/KQHJvslzcO94rWgkROykNL2hQkpEBZk0Y/2/QnNp90SIKr6olI7WoX5QhgPh8YzjwD
TpcDXhRFXlMzMCc52efcVgfwFFSJR5MxXTqA/gXgBwiUFdTKCO0XTVKFbL6ERBOEBA+uaLaq+O4I
8xn7+ZviDZ9B5B1Z5zWESzEbJKjpECsH/uhcDWX7YN1arn87Sv1ZDCQzSgaDapQHUyZ715BP+OAe
sBW7KQHVY4hLL1P9vRYWNjYK6lriJVLVpCDd50mrHg1oTaUbzeDht6ig2B6KzFgXun1Dj/Fjh8nj
onTq67A1wFuoGyr8K99xAJ7aL3nEMZdhj+VPN6hgLfWbkOGwSKwI1s6P4/87dobnJ0+5xAQJzuLP
WL20q5pn371DhpX1j96+09C+9ps5pZCxs1X1Lge2JJJu11PkXM0Tou579EHh6FkaJuhD/NPmSceu
9hzX+SEO6l9t2FxNqvmszBbHsmfBrjCggsXxZTLrnrDUXSZ1+Cv+qbkgR9oQUYI9fqHDyytgkSUz
Z8pJbZTRiv3aMbhEaTXLzkD3OK/FhsOXVAj44KXw90o7OgmK4FE21LMc5cI2cC7A0FSTYyQN3u58
jPtzVUyddogjACKeIrWFNuSPweDv1HitBdXXoh4PaolWx08f8HW9cMbRz2xBGovhHDRTrDVO431d
Y1abtG97k6+9gmv7Bux/72jhunLzp7j80WqGZ3jjmz03llkId8JvauHc4Id8EJ18yiuAeqKk6lfO
maptg6sw6Yt8Q76HlipXPmH6e/X5XD23upLT0mzifeKxD8fuDtrqUAdF4fUxijYnv6pa8jtZ/1Qn
+dVUJju1dzZGSIcWKs0x5+bQkSx6tX1KJeoIJ6R1JrxPnelXPJjfMqG+TrDgYvFVy8ZD0qgXzlRn
X6+mUZakFsOZ7nT3NRU3jmrRFB7tdHeV3deIhvYBvq+qGj0EBFt5OqzHONiOwrroK3QmsObac+ZZ
1yyXtfrPscWS18vGrBhbmKcsdUazNpg3zJqtVawsJX6is34XTuprmaqv5Kk3ENu2ee/fWXr7RGv+
IpECGTPwaUPNbz9/k+cOu9wcxxmDGIyT28mqm/m1CXCeNznJ4hu4sc04Wd9ii+UyCPEWtK0bNSe3
FFjWnR24O3MI9hfu4My5ijejuoawOWCJ0zCwdDB4y3KyS9XYPc3vp7ddL2iAmMtvpts9qWqyLzL7
ZkjEXUQ/GTqPIja+xc30KvEFV3LzWw5kHxPlHT3FF2bnme1YM1DVuIbJnvShOt/Bt8wn8tAooVvO
1cWbZVXPacMAioLqQbT5pWLwucFiYLOlW5qOuuV0IWJk+IXe4AhHdmBTB6jh4ZksIK9iTBo+xeHI
Pw4XpvP8jk92Xur1qmUYVKBN3Z1XqN8yDuXUD7Xqk7yiY/llQsc40BvuyNugyC8lvp1zb/v3a52M
N1eJk9g050SZCx+rifDWizVIXZxwtOhQDQUANoGs0TS2oVrdTWXh0IQjrsXoMmntFS3rzzPRNzOd
TUA9ry7HK7UwXwDVZ1TycScBt5RO21LD9a7H17ZRymdaYkMQ+oYkWQtF4tq5Ltv6+Ug+RqKZUX6E
zVfiqqp5o0FcaHVgV+Lpqgm1qyp31nnR3Y/Ra6A7a7fJUdI5O0EPNikXfSg8WeB6XbnXZd3duRnQ
F2Xc1lNzp/TVcwLAp1VoNaUBNO1us268Mlq61Kr2PY7lczd78wX5HdbbYJT86clKqZToLpZGBU3a
y8gBYZMO06L8iTV7wvGsMHHuznz1G1Y235PG9mqQZcpojEtA2u6w6lRMcgyINJuKfrQj4dLlo2xM
VJJ045k7G02QEwfVJhtQSqvZoUSaRWaxwQdLXk/BmMJCzdlH7Aonn4IRCF5gaxqTDhQpiHbMYDpB
KbVs46BHuCl72HSAovoxxiCiTR7bjCDRcE3AIKma8itm6j6yRFgJ1l04OOEWshCScTLYC0wYvvkV
OuvYNbY5tkBCKR/A6NGjw6ifRP4A6nxllMRjjjpcNTlboQU1LqFfuMM7yE3eXNqDnKh5Fr64tkT9
1kXFQ1DnD0oj0VL4aJ5MWtqLX43QXvSUvsU8KfbxcAXLcOHY4G4pHLw4wJH8kiZvIMVuiCUjvyvx
b1VMrVrAAUZobaRyNQ+Jwa4e3NG5FvZIEyk3Oa8DQNK36Fu3RgL30A9v+qj9VjjBsMrbcfv5cnl2
/miOo7E4GMhWTg6sdtVUcrRZkPTGX9U2K3LYfxlLHC9QCZmjvW4n95qPeGEdPBekkP/g9IqYAq3S
yWWtcIShEox0kVH+waT8Lk8y8vn5hZXo7HZkEWFS4STlDPjmz6XIRBwEvN7FEHN0vbZv6YmCBJ/R
rUs2pUBOtyij8MGt9dsIW5xKuxwpnFvx2VQdm2dMFvb04OiWWZWVvUVFgR6OtEJx2qJ/7xX7hn++
QyjAoU8s/GB6ZPFfhxGKV5CIN2oNIFmQfGwx5JGy/pLoWGoJ+9rPdCpYFrBkHyOaHnLmItNypmDj
e0GavxaBfGzDYAdX/NodO2AKuE11Ft6ibU42P8AoJKCBOOvb1VjYz0YLBg7r3GU7zjXCVFnqNbTS
cJw7ndTxYOSTl08Y7oTOUnOduyxUEfK/6k2CMKejAR9frwV22Y9V+VCLAg27SdOAKqfD/DYLyGD0
fw3JSsT2nqNUktlAG0bwWfFDDW8Jci+RyA9f6REuzBW7kHXDgKO30oKIRE0X3wqCVLwKYnAKZKGa
zJErPe4CsgxgHDUQwqkfbbH8wIUAgbpMyzcaqQCTqrC5hw4sP8KIPjCxNJDmM67I1WZE8++UMgDv
4NKhrcGhoPbodPauUWmiTGtcUgd6bLt4j30w9I1sFonT8xn5XGDGCn4+B8/tl7bBEd1F78ZQnefo
b/tlpDYWpshdDv2QGpP+NbPT67FXt4mGXc3/16VOj2hdCW+4APnohQ4kxRy+cE6OHUzispfKhY91
Nkq2OVehS0GOxnHuz8+lVnpZVGbN50q8JsRNL8jXIV7tc9wea+N3LcBejE52cMMXPua5qIcsDSkp
Qi3OYSchsl0jK8hTlpeBsi8E9Cyj5UXKOyd0r7WS98vfP3+w569okcmfjU0/ZBuAU6NugWPo1XFN
A1j9DFXmoPnjbDH9JtlDoDqtP7/kcek4jbNmfSy5TtTKzqn4Z2pKqP44KHjxkIZLE5PDDo0jzZYu
RqNqvZik/dTAZsILrk+fhHiuEiiO9UiMUPdzqa+gx1w+KGxUDc2u9Jlmkog0mrbuiLTBUgqoEziP
OJl1jZ+wR6LLpyluurJLx15O9YR5bymXjmC+9XSl4TVAbvu6g6O7Yq5cRxF8KYq3zVLzn+qUxjgJ
Ey5zDa/I9K+DW33JlXxc+GRiETSvQhlCE3aVZKXjn0ButqfreO4+rxqgSQgAMQkrlpw+8yUc/++x
gDphAcf7/KmeHbWMWYNSEKVpNKh/jtp+8PFKC93M66vyLR33LrSRxJ+uwNfd6eZatquYfsfpUiLz
3ACCB0Qik4Su+eFk0HTKGJa6nXkQqt/iidfnTs1hTOUhmzUYQ10+wP15/vzDntv9qTyheFfnP47R
9W8rj+rivo3JYeYlbCEFuJqli05r3vrrwtrFQsNcuXqe45PPr3tuxfvtuqfn53gy066w1IzG5mEr
UsZYLJq7Xtde6qK7+/xa7pkMNS7ENiIxjqWsCiepctkLDD0wZfKMPH4chq5fRcjWA7Kxep1KbFzK
dwszN6pP03ZUQ3rZBcwM8oYaL9r3G2dhNZ4RvKYF9CPbHu7jwHiAVTlkPoBTAzdryI2vgU0vVmMC
y/Ot7zEaybWuI8sbsN1rYAyGMeAca/oqW5AmU/LE2gi7F/LUJsyviGlpi6bbpKFbG+e2l2NziS1i
Fdsn2u7cu6SgG6lSOG9o4K8XnLxIGBfE+kr+jM1GQ0sIeWdf2wadhcedbHDTwxgSKdU6t/rv3WT2
mMBx7NGktUXudYfTOiTnHvglniZswRLGRLIMdBjCiTE8mGm4m+NmvNNfBBHx0DA2sFRYB+HwYgYT
NljyOS7aO+weyrWTKNdDYq178LOREr4rUz2urVDu8JiVd1Yd4hZF8ysOvRe2mHOTxp0NqCk8MFtP
RZ1pWjboLkvy6iWnq8J46cBRSNV8sUrrmoLvi8Si7MJKr58bvC6aDLohHErFp+OJ82WAbyELhJ06
dzrAe2S3vr7SmmUFCTea3aG0uQTXRK5n+zGWhpl/N0Rx7AVx9lS3lDVLnbJvhmuHHr/nfvkNvT3m
Vt00oyWSa1i88BJagOpgs9ZpRwuwZkGD+HxenOkUMOmxQOehs9yQqzyZF4EypmgqU5hHfrZBP0WH
u0rGe6i1OzPjU+G/VS4imvqUEf56ooSY7bkuwuyxIEMe0IiouHLbtazCMn/CVQ/9Fq1OW1wL6MSF
346lR7rvjI1vG8DjS4iXUsGAIlVna2gV39eoC73PP9RHx2/Qj4gGtDmYEqR/5hHz24rm2qPIpG6k
3qDH64qkOig18SwLu1vW+rDRXL9cFRno8EzXnkP4Cpzhc9p7A7xBZJ5so4RjANRKEYoL69A5IQai
bUpHc5TgfEjMBoM1lX7HYluK8KaN0oOSVg9hQWO0ZdKILPE4qeF4N9bwDPzxPhzkrUXpa9H5nDxl
4+z7TRbmbzLhRUGpR+aWvY24FTg9v6LNxTWmNah9TOX9wjNVz6ygaCOQCiBwo7BzWtVUYz+wSRtl
6LNrjJQS+v3akWXDV3c4P6MR4ekOUxFd9eHO7UEPFHEy3boq7IY+fFXHSr+ngEZ1O4UYZPizP2db
oXrTxkMwMV3G9Cf+kPm6z+U9dFS4JzgruiU5jtxmtlhRp6xiuKr4djLZRqjjlogeWawAVOaF46WJ
a+K2m3OWEsau0HHIMULywnPlC25KuAOgBqQvJUHRdTPX1H+jT/HxpamMEK2hq6zVqkR5qhiPwope
cmRIC6M1tUVfEisJRdwk7i+nZwm24/Y1sNSVbxHN5J2HkG1V2T8glr4FfrAbAthPQWytAqN4mPeT
zvmKDeaPOSiUqfHS1PWz1ravOrU+6uYvXaRrVP/5xYYqn0Ni/r7vrtxSUiAPr6HWd6sg6t9vfdW4
c9kNAjNOtmQLaUmvKyxTXOcBO2SOjxABWWI7mF+l9KZ05o6O6o+8GH9dGAvnhgKCNENFtMKh9rSq
NlJMSBtpZN4QFylYSGMB3vcxC5phy3mO5xO5D52pYOI5r1/02SSZdkFZciZooUFQoDO35h39NMGL
3XVVZXOA5ha8vj4t97YDYrhzK54NclLPHav1RB/pIoK1fGkWn1n9SZVQ0yGNS4R4mn3PqbG3fRbl
XtJiIlnmsWcWMMwcQPcro6K9qqAZ6UZYTxZzYJP5IfDQxvPLAt/nUIqtnsd3flvpV8Y4WwB2LhBC
fLlU66prB/8WWuYKw6TnSGAcSmyxJaohJqzrf+9i/+PX8D+Dt+LLv48Jzb/+i7//KkqMV4NQnvz1
X9u34u6QvTX/Nf/U//muf/35V37oP790dZCHP/6yzpHDjA/tWz0+vjVtKo+X4/Lzd/6/fvEfb8ff
8jyWb3//dXjlyQERplv5l/zrP1+6ev37r1ktaPw2VOcr/OfL80f4+6/bQ9McfoVt8yZlc+Yn3w6N
/PsvxXb/ySFbcEpDt0+JkrxU/3b8imP800KNY5CqobUHBQk7R17UMvz7L1P/J0Oe4BylNkdZBE1/
/aMp2uOXtH9S3eOMScHDnrvU7L/+90P44x3833fyj7zNvhRRLpu///qYK5qlidRONYtWFfU0W+Ua
I2zWUik9te7vCjz/qKZQ3CrJiIqCzmChXgpmzl1Rpx5IxZaWog/pvzQ3Oc8NGgChdeMbHSnS8isl
594kY937YXsh5vg4eUg12nOBmOIV3WknlYFAKv5Ul0npaSl2uzRcKs64L6fkgLPw/rfX/59n+/uz
PHMp2mJolZpXKfXD4bhzUs3FCrj0xiZ5T9Lk3Vei94ge6yT4+fmVPuYyNa5kCRI4jIEPb03SMdmE
1lB6ZLHctSuqimI/tOVkiC49vzOyHxKmGqsO8lXkRafltaBUM2yj+VQG9W6K2+pe4JFSkheEAY3J
XKUSaosrrZY4R43VxumcOwPDr0m/VOn7uApzJ5SUSO0Y6EtOkztOlwlFun3pcWLfqCS37XZ85OS/
15RxP5TDY2M6b34UXBhBZwI8rksbCWaV5HORyv8Z4CmaVRiOVjCElOQqVuWV7nTQpPrHSg6PdatA
1A9u4nzakx/wwbOCbzRrZIc988dkuxqE/RzbyYWD9PnbMucWuWMsfTp17bpo9TTMS0+aTYWho+Wx
Kc3iK/rLVCGxhr1t64p/iME9qTh5ySJ9GJOZZtN2T8IacQgGmGsHFxLtZ18TGXCWJ45HLC9/Pi78
PdoRZX2J2rOqvbLDd7huO4IoDry9yYxwSODo8jsF9UsKnDPJd17Vb9eeY4nfYnFBKNkpbVp6g2Xc
9yobchtAlAoGXF/qYT+oGASqMeAE2/4ZRV/zGqvnz6fmuUXg9zs4zeUkWVh0OXdApwZG886wt4f4
MBUKIBiWhM8vRmfWx6eN5kkIxqXjcrg61dYSkbNbFyVOEmq5cSrn2i6S916l0XBUO20DSWRbgRhO
o6+U3y1sxMGBp6J/tABUSBcxECn3a8HPjOl47fqMHQOC/dC7m7JR99htwIXv7gK1fTSN9rGINwM+
oYTW724UH2ytMeitGfZTunFxgiqDbWtn2PAV/J75+1t7nME5S70voO4YT+PoL8tCn5aNuAny6bqy
GaBJwjdZEkil0d7lE74IjgWqEP+7wu+a44QihfJomjZ2kLgRaqGXalG2CA3OAKqb3zphhODT1ACp
joe+GWiHAnYfGDu/GK6O1k05PglTkn+RzgyFCmcr0Ixgyg6Tq6wKvNE3Nk08AbSH8dG8Jm18SIEW
Jwa1ww7XJhMTiLLv1robv2dW+l5wiJ7Hk+4yhDXqSiA0Hgyr+SXmpXh+MoAk9GWoN5uyx3970H8p
DtU+tQtxGY3gYDu3TdP4i57PpQ221w/dM/4qa8tqVjXP87h4SBu4IUW5hVKXynIYs4PGNQnMUGyx
4vVuzS9AE69FWFyqLbRDPpzAeQWX8kXbyXABkgTNinRJZmoDDlUOr6UY8vWYFbvWZwGbH79vxe99
ktDBqTxbErtOpcje66xBpxC+o0+4hV9Bc9OYKfhqwh7s4DKRsjIHPqrSs/RYk7qHln4Xu2+DIKtg
iR4CFPuEPnGKBAcVl+6uCrEuwvxr4VMhW/hiehgMzCrYhF3RPboYMWXkfMOk4+fdxl0/4NDG7lIG
B5fK0wJbONCfr1U3XJtqepgvkU/9Y9jPAy1qN/P1MML9MXsBuUp6MCYVlyGeFMHP3VDauOOoe6VP
VwqH1aRIDlqcHTqH/gNj2FcYUHBEW4gieDBwJVmMtfYY45tpqpIxFVhy6QftQ5JBnHINiHIjXeQL
kyTGOi1uOnj3C9Je1yb2uijkxv3EHS3zUGJzGCnLpooPAOKVJbvjvR10b2LOEOkGL6uG6rGtkrvi
LdPW2hfLAfcjc3vHvLo53r2T8PkGrXuc9924wms6OuilgClZHXowSv2Ivy5aM6QH5KjJUwCsUPfz
UKbiwVRW7Tul1cjL+5kXa7ybiEB1a1YBRmjd3sAzcIM/aXOVxNC1ory+MQfurU3Dlj8o0iXvtl+X
GwyVB8aHgeEIDSTH4VhZwXs8T9wpYxzUSkqbWvDgyFxf+s583J6XEhGl77097N2UuVJ4LLfYbfb7
40lZU1iLUQZik4YLCRZAHOVcyNQdcYSJvRt/S7bj+NRMxITHZaubt3qkhst+YAiVgbkcBvCFsRz3
2vyiaDJTf8H37CJEkRMy4NZpH5dtEr6jc0c8q7L0yTqgEJd8derkgHWcV0XyhxXtupE50DFctCA5
UMGX6PagT7VsWW5PCDwIDTozHQTb4ze47TbAR4ILdHsxf1CpcFuDza0blPoXGlfx2Yfw3jAg9MPR
EuP1MMob2NYFmKCaVrXNVA/Xah0pqwRFp9rybNxJabe96llutx5qR8ciIBo2PeldmKxBtEGlfyuA
AGAIoO/tdJ5dNqzAecW0ZTsurZKZTpEyW9aaRJYiNVw0AK0XlZ+u/NvJCqybROHBlEJgYdMx4M1+
V+oN2P6w33HKvXIkq2hTzttkMfgL9F7RBnO0Z+ZWtI1tBZsrRSx12dxWI/havKTx+yrNp3D2HFCG
0l2nZfx1CDqKObkJ8yzlwaWauo7xiGdw8qzsftyrc77gOCCPwQuGiu/zdqBm6bsV2MjMeDQscVKC
dKNt6LXyVZRD+bJTtYfed6/HNt6k/Ywxs8Fg/vsVjfKldbPtkAW74+BHxYHmdWe0AOKV2ZMuj+Gs
kCcF8w5qvhnB35F2WdK/RO9DV6yLsX1rffrZrMJ+qnJ3vOr9+Epz4YhG2aQuwM/QoNb6zcYI6q9V
yxMJmmgjquxGugq19kr7abcw8f0pAVOInwoJPr3C/bnSV+rMVDICZVvZRcQLxHDYor1XOPjvReXM
ehzsuR0l2Dn0E1MJYx6avlwB3TcWbTzRWAwxk/YJL57AWKgqls+VJiStQu5VlNNmHMoKY00nXDKR
dWyFi9scwRWNGoTtYnyrhKSxkHVrZM9c+N2brWb5Oqt4SF0C9S3FOrEVA47DFhfrWMwxi4MgEnVr
K6HudXx3Rcoc6ib5npv7pm7vB+AvK5nVGDm7+iEJ6btOsIWHt1mtdNTXyzDltaNTOPCD1LKaaJs7
uOKZZK2OMZGpD7/c2OKQ5MbualQAVSWwRMt0xkdadFBbIecLeIIrM6Nc3M6xrN9iV9i+DWpGDVnM
fu3wysziMZf2Ph+YArQJP015/6DPa7ll302qBYS2YYoGvTH7akvaZXkdVoukKtbgd5Y+c1lfRuxt
ZWPtB0e8pQPTFh3mV7JwKma7MXYEEx6w1KzmVhT+j7eSrqQYbiqOBxuzpOZS8s4NM9CXSdBvZNve
BKC8VjLIn6VdRmvHp5Znx1m9NtkXV9Noo1oMbhpkl8xwAoOWubzKkRrdtHh2L/InXYoOgazN2l40
t/okfo1Z/6A5ov+Jlyy+ZfYuCEb7R7DGG2jTSKWnRmLedJ1Rehy+8Vvvo2+i6dTrzI37G0VQV41S
H1+SGO+1blvNZnhBNagr145gnuiBuSJ9CR0lLH5FpLXYakgA5uQrI23vAk21cThf6kP6NWIrXanR
xhmm6mqscEPAARAZGb5gDGga+4dZg5WJAh2+osKWrMCp6ljuJvZVHRq3aqM/5b0NqvDH8UwOl23R
5yChW2crGl/b4GBUL1PjJieptqgt/Ys11Dn4wuI+sWW0tRThlRhsITmhyI8/Jo5BYo/9X3ElZ+FY
AkkzyNovqtbxzQ5sSPzcr6kzXGN4UW3oWMFvQo7dOsfUDOCdfFV6+w7JCgV8XW4iA4ftocyuaair
mBTJo4tmxcr2og/ACc4hQz2wowKwU5alD2k3LOx15uPdrBHmWc4vObB9qG2vbWSfoHgo7mtDu/Ed
E5cypSaRHK9UbJpQ0JvfTAUO9whHZ6EEYM3jgIMJbohMfZv5P7qm12WJoFkr3DoGF3QrzI6n0mqx
X2cL6HTE+sgO4VHSzhxTCnPJ2E4jThHOGOFAgRtmUCfqqpVFz5kP7GJNHxzEcjDvzgiiV8Pzawxa
dqRh045NtxVufZ/0XbK0SPatcmmuNGR068aBjaR23XdqTThLTD0MQMTUC0Ng7UHH5talyumIEkK1
E4Jz6+J1o4KbbXpQeUGNY0FreYXiw6lkh8GNwh9XdqnOJq5UEbE7W2uK/7NrEoYTD3Vpzle3pdxK
C388yw7xMXV2zMF0e9zpaNvmkEk/mbQbbekPgYl165RsA/IELGc0qOX5o16Z8ASycBeJwPBaFyNP
doXtAOo9GPTw1kWob/jBV6gr2Wbsmp9ppQDIDDCDRvv0o0iluzZwz4QNBt6r2yRaQ1Ako2BrgsgW
0qbfKok2nN5szDS7W3tsQKDExWz1WC3QoRQrxx9Wqk5sMLXCE0NAgJgTpmuAnXONQTDNISXdXR3l
LTqUOT4gVgQ9rCf+QoyE6QphsoUr+GIs08O8Yf47u0SbC40mSUT8ExcMH+a6uaAc2WG2imNWQAjN
e4JO1C20SbkulIr9XSfOslVOZtBE1D5hEZy9zY9hK+o1pBG4ZGjNSyqxVvQ5zcSdLDd11n8ZXBu+
qeNusdflTg1eUK8sEmI8MKE8k8kQz7jCfmFNekHqdncMdeXccyJ0nDuaKN7rguAtQTKmLepCf5Mj
n7tWqwMmDHOkXPj6PgciauolXYi52m0jFVfPSPlusXawCPqLwUfVM+HmPP8HYgCQbR2/T3XrE8TH
MOhT/14BTLkAT0EU1APOyKp2oxPa1TmBRmYlK60SkaesDFHXN6EAB4HctIzqZWxiRNHhJjQZRBei
5XyX+craBwHiOzO4F1xFqvAa4/mw1c65lnZ+CqHAla2NnK9+E/+kN3FvxTWNRkZy0E2efz81nDg5
p5EujncVb0zG2LqknEhIz/Nwi/SL0w13k2M9ZQIvDzKH5Vyii+W6ExXWcPMUs6a9xT69LOFUF3jr
LnE0erLmYwiIkWcESBUt7mm60USD8S3AKKPDqd4xs01QiWHtR/n30USTz/kSTb5Gs+8xGxrMQlRU
yYR7CX/8O6SS8Ihi1rmcw9eI++CibHwM79lQ52OpLd0fuvQUE3xsRNXqOEKDFgQRrUM44eFvUWIX
UaPDO952K2xKdFqw7DROC51KP7yh3ttgglcUAdMlrucqbUjOE+I+LynZqUGYPRqZ26Ob0rzA6B+N
foSIRHDcOjx4InsOaJssit4VKsTruO0ek4q4J0uDXZAVt3bRcjJtuutJ1/fHd9BG+F/N4kLEu9zD
vK7mxXy2mM/Haji+mPZ4aDNo4WUdjbCTXKwFDVpRjqdkI528wVHuoLTOdsEkqyfmodbhrHu8Cb0p
Vu58tM3tDFwYFBaytHDGOayW8XTdWl8xVK0XSoHhDH1wdLsngMdGGLs5TlHjdZrIezrzNtit7tDl
ZMsk5zv+F3fnseU2snXpJ8JtuICZkgRo06dSUk6wUibhbcAE8PT9gaq/qyTdVVrdw56wqFQpSYKB
iHP22Wb91SugKOLxy1R/sB3yeoa52GWskcpK7n0gPSztDvXgvTajQIFrqAuCOI4MN32z1hadqMhc
x893hd+ub95Yz5zGZr2aJUBFxs+N1HzvHUx+a/4ldqLgvP5wBHle+11iSiQLPk+d26gE7zHU2SuN
B8juWNdb6sbKODE1QXRauePKf1g3jKGCYUDCgs5u4yrD2eBTxyLl8mgtjY5XyAuFBkUwvd7gUVm1
T1c0uY3Z6TrxqnkO4JlJe5nbM4Efzq3Zx5t+IUdn5J5em/qxpmQfDKYVJHlf4KtxApBt1Ef4MbUx
FutrRlxPJ8wK5l/EVhqU8d7Q1fZ61y4rOsbY/VvTQ469rnnPas/Njxst9DC2H+RrrmhA1o22QfI2
fuva8XHdStZvNVmGg1OLN4hwb5nxFXOZbSydfFsUFduMdjdb5g2mPfNuSfnYKwQxSu6eWKlH4T7n
Q/IVV7ClAlXpHDPmVD8yUsVweb0mJF/jsvlp/ZiOtmLKbIpN79wKDzDTXSXaK3A5SDJXqFo5SD6Y
3B0tGbrbCf17oGAf7q6zAatvXeLpcbqNInTSmrG8tJp8V03xiD45XCZF/gK3P0JmmnuIQaqtte06
wIAuGRNKa54yHdBrrD7NRCEz2qbvWAEfESfvsw2qgRRJg0OrHRn17A2KRHdd2teHlCmeAb+8xI68
JQZ6g10tFBbnVimWoGwZMDGwCJxJ3bsOcQRXYCF5LgjzhaLnwW6ZWHhxSgPe+5hxNyxwYw5rs8A7
gkpgGAyM1QQ4ew7qURYECayIh+WXbwQa3o640Y9gJ45Ye2tWpanIgdEwWJWAc+oKn2V78mHx7fai
mwm/yVmyq/tcnIy4p/Ujqm76AngYtN0UFAMhK4NB4Vca5ad+NG6u90Mf2XyFRArWKQ3VjJ2FUzrf
xILcPG9nXjnvQ+iJROl9hKtx8HpCoxgQcPtJ99kixnd3bbUjhJgEK54MMMaxpmebVUF+Jgt6be85
78c2fndiNm5RLGQ60xY5Xn7spuGxgNI2N6YV4H5EfWDY8TYZEW+uFbUAhb12WvEKlRWKnaFq8G1D
F73z1vORgQuuUdzXpcapmwK6VeIyabRHWcJu4MRUbxVkh7GJAacSvhBRsCRbEmYTNl2/XC3p0obQ
XUDKyJhIv1XJvh1GelC/94leS59QYvj77IhwvApxTtN2Bg2yDmEhcagmq54sokjemoTniNUwa8w+
9HFNrJBkiylE8a3qRuP22ntWixOkGXZdheQS9aSYdv18mbKJUyoaCJjoSY1k4PrmGiUVw21s2be2
Kt+vKI2m8aG7It21DbJ1R/e8vUj1rYABvq2AJq+HHaViHrQkL6WC1hjLSZImM8rT2f3mJp7k6+Q6
lhGG8EnmffdyWt6uxHS6SchRWgGxpgGN7iyuXe6jfi2okTeVf19npYtzbfo+r7OAxmeGlBjVR1s5
7wNKXt/zyUIARUit5D1r7suZIyRbQJSW+pNc+rtGo/WOapw150KwoXK8IWfQoAOm52vPXOG9tb2e
bblDGd27zvdWagQAAVYvKzRlCm7MyspdKsY7UIYNw+rVexwWYOyHGqmH/C8ZZ9ZQvnWYZ3qEA2se
jiTXswqbqg0euXfXau76QVd3p10jbPZmmjyQ2dJfv3Sr55faGsGTxETH6Iyl13zxGTASaXqDVPRz
JCi3G4YAUVy8umnj7azEioAcyFNbr41jU0lO7bGu4mK7rnqVP7Y5mVGaV3BXtpjvVvNn/Kkp7tz0
dvEfJoK6+QIiIngK+tDeMavTcIPfJ2Bg1JmHtCpPGR8N8d9R9xqagm7+FlkYfdhVE9Ke7/EwZ3Pz
52Hb+uWnpu1PcUN0Hc78ymNpiaoIS2KPk/ZrU2hOmIi7aKyPmt58XmIPo1OXXjfq5UXacXOsclfb
sF2OOzEX54ks+Bulj8PTrJcfynzEhEyoA175otH8cBHqsfETLXCB77apjrhymHGeGmqte5FLuKA7
qiPp4UputRfIn9ldVNtkaxe7QRG2oY/t7ZjjuqoVI8kM5uiFzoCbXhMPCFLbQoaFQdmQDepOppZ+
MTE+SsZkCXWPyVwTRSMkwem5GyznWJJaBY2bzJ3hrZrWHFLvg4BAJUq0CbLRXnuMH8FI4wz6o+cH
jZ5/LKF476dhDS6KJnNvi+q+mjx49tgFPzrt0IeVqXrSM5z+hNqrPwnUFcdsJNLBVO7p+hAZPBs+
19VonFgLRCZfH7DkPvXZTPmv+xpAR0Vy9Dg3D1gLOafrA8wY5yS4c6Y4rgmSb/j1RXVXpA5xKqMW
5J7FhzEm8IMEvJiMcW6YNu5BCNntSBk2dw5s8VAWxVepa+ZpKPXPVcNAochSI4D8RlDNZJSn6wPu
/p/9bvYD02pJJ/CSfz5cf5bhbx8kbf4lxdQKN06UfV1ln7B7tk/XZ7/80UJcjzlud0rrtjqjKsQH
ycdvWKsy/fT3AyHH5JP7mNaMbQSE06pUHjOiVeuoCYQ2DgeLUHPu/nZq0caxC1jpJY+tp3JKvHDy
h1BZimCEJL2U/Wyerg9kt1unDpcJopCKJPj7L0ikzoIiB9EwNMs4XR+A+80fz/BkgamP+Z8BUrli
kxjxcLem7b1PdiqngP4oc0N/rNssJhIcaDCJnGNSVe4lJ1PJcjrSXZEX0ThC79MKPSbhznqsEceU
Sm+edKdb1Ufq1jEGonHzIjsSfYs6LK0IpfbIivaqznoQhkZKZ6I3gZMlaeD7FRklhpAhrhd4Cj7O
/uoN4vUsqPWPAO3t/cRrXP+kJkHMJXHtu8mvvP0w8HZikssfF6tsHmcbCZFXg1Ncf+auTEl/cO5t
7U7lhO0siDrbjIinJf1s63Vxl0JWhvqMeWEygu4vdm5zEHGd5bDyp69PRZV8w6PZDBxXWrQAhoV7
Ic/G9Vv4x890R4ZjbH/yJhKF8iki19t0P2s6YbLKz9uzXWELV5Kc4qeEZ64P12dqTJ4AzpYNVqRU
X1JXp9gp3jMG7UHO2PB0/dH1Qc+Jzr0+a7qefCZMRRDql8XRZM5ggkmeRPLKG3zIR1a5WfcE8Bb2
7fwAUZ+MiPXBm+evHEe4ibtLRMjXvp66J6H1GOXX8wFf38Bcb2B3vTv7mbTJwc4ubSljll8UeFrV
hyDuFzEb/MSMyUtuBRF86tYduvwsUGqSiex325StZpe0a33aBXNvxKduvcVl2kF6xEUIfrhuHO30
oUyz4TTmjqfDsmW3KdaNpo5qyLWDv7fsNiNPMCeVrTGxRtTpKfeFMm8Tj6gSbzIJ/wobNyeawpJn
/l+Hgg6aXL7+KkeHup+V3t2Q9ck5x25kmy6IfMdF0ykiqq9ty2vPe3v1WBntbjhhCDmwr+XUGNen
0LpRdHlxFgBFEPAcpfbJxXbidH12fYjs7q8/pqIxw9L3ODmH4+w2M4kf+Oskjs2LTMlfz64/E/GH
KUYmAnrsc84p4HHEfPhZN2mNf4LXB6YmbFj78nU2uKypyxE9j/dNkn4qEgSsluqIEunmgxH3H8zc
5ZvHBmqe9SBnMQM8TPElSokIH4h5xcGruTS+AKRz4qNNy1MVhDamjf4l8ux95p5lph8gF7/6bfOC
89vHXFExGrN1mKhL6XzN7DSblPDxbH0Q2cR8LoVDumikZlVgGFLTwD3sV90kYX0cJSku0U1Psv2+
iM0meLeI8k0NwT07eeKYzCa+ry40MgOpn+PCsc4jFCyu/JSJ8ot0vC80JhthuLB5h/iLaqO32e62
ypWPVYyhSo2WF9Q0jLXkuH4A3Zz21GUet4RKrP2SU+tlM8XtgFkYVbL73CfTDpBli6M9IaQFCKpi
b2v9rWG5t6sVVd45r2lhfe4Wfkm3JO+e4pibBqQWCVCjIcqPcUM+lEi8ZxTSXyy3/2LhIirb1YUP
D/yYCg65KGnIZfdp0vLLYp2W1mQYZzLvdbC8F0tFM4v/y6Ws00/sQje5nnRHzWA85bbN3hyGe7Nt
sJZVA2mXJKSWGLwFFmnV4MMccHCmt8zixk33oNBpBFSz3WVxQMAZRb1n5qh+oDy2RiZarZ/Xj5Gs
jUBBjpJLkCqERCrq4jqvi/zeJI/igAfDg0F04+DSPl0RvcyP31coSF0bKjw8tjitb3uTfJ0xL7eZ
mF46n0gugcAlg26h9xENpLUVNDqmRt9iZygFpYsKtZ0Cy8nfUp+MVIpFsEN6Zij3SMurjTeCC8DZ
pWqESjAACxXQ3M3W0zYHu/X/oNS6En1/0r/5Ol0BtCafqaBl2L/wi+SyxPYgga+sWhyqmV6lMXTk
xAtyKWYkblN+odKLaGMKjrMSfGKFmnwGaoNZbvwkE4Gk6gagSI1NuXYG10sZAzPa2JlZ0zE2aWcp
eVZYWN6qzGHKLGguh4h+uxEwRuZ3x2IRDBk1oe4esAhqsAlI3+rMMULZfkaP9KYE2ZKo94EOinBh
u6bkz0gr1y4ONJZ/JyEZK6Hrt4sChxTDJ6wTzetF+wfpyo3NePaARA5dabwM0Im6nJZ1fUup8m6Q
9CzTIfa7nVLDnxzYzP/y2iicyWm3kQJDiv1FfCHtUZRA/cWhWSfeZUT/xQsZyYsAZtBMcVub86MD
W2RWxgs6yqM/Tae1C2MsSnJdjP0CMn/qCEbK/U1X+EdlA/n8+xVyfiOFIbHTXbFKeLDH+c28pepU
ldtOzrLxeJcJuoatJ+W0YRummZxXeK0y8m3joGaKfXhVUMbaKX9fyRwp/tsoq5iODIUX1nTEcA3e
rLWX8wrYn26Nl1FXvhVAhayJ0DYpyuIsea1lSnF7f6Ugxvrat69wYN/at+2nbHZdUt5oCq88DdqE
dwbBzs4tko050sibOURwZEeneFHnfH2XnpWYWzkyilNdQVKsjcCdlLRSjI9zmXxHhHRHFF3xuDZs
4DxvTjc9Fp1EDaE+mivImDrtURC5DsmjXhg9dtb8VKjk8O/X2rB+I8dysbEewQ7KxVb3N8Jqg60v
+TBDfkidXGzR6gZwVOl+V75Jt+5ktlxZUYSLgtGMZBHP5Q5LUvPWGO3QUXrNcQCi7LkplTFyrzNs
8umAWnKP7NvmEAbPWcrCLU9JDH7S+eOjHTEAboz6ski/DEd9eS8XJO0CVkrotHN4BZvjBMQCtey2
TN5iqUGEM8CrU766daBYpYBk2cTe39Gj6HBUNlZJ1WUCiFqZeWhc0DdghroDbnM4QoOsv58SBlO5
MeG8URefkKqw89C8l6igcQ0bts3MztNF7mtBkAXhvfx9UvBwnbcO2vcim5oQzEEz+ibIqv4rhhbr
lKEk2QIAIiimFA+T6m0ggWhbWvoefRUjL73ErZTc3sxy19FIGodTpX+g0AOvAvGxgeZys7togFxw
GPjUwu8fr1h7o9UkuefHpNG+1ybLp6piY1ejXzRGyr3IXhiM5DRYOrwyGUuILEiGKznttdJEx5+1
Tci4hOjOrDk2b6aVzacJ2tQ2L8SL4C+ZEJzievpiTwlmK7hP2sMNZifHZiUJOCnnROc7B6vTXuOS
+3x9q+0xrpPvyEIfh3x1SXHIEzQGHTLAoF6sSEDWIMMgn3qynGv54Q/LdVWk/7J5IlZ3DIwEHeHj
vPwzYzUe4JjYGu511vqR19PA5WfUcP43rT9XbkbTSqAajBxiqOp1eLcOzPD35ehYOQxtX/yBv/s7
49u3fA4JrEK5i9hbf3lLmHMQfEao3aEQ8ecG73bK5+MKfRcTeZXdfIxWxlk9jS8r9ar0irdIbz9a
nvjDtfkvmzvxHyBsSCQQm7u/Us+HdBgjp6rTQ5+g8FIDdxWGapkkF6iBzwxT/GtHqzYu4qvTMX9B
YHsjV3zDWflj8Cm2ciYIrYy8Z31In007mQOQsGibNuoPTFzf+u17xHLZWhnyWHRhlLUeAf84BCmw
bcbgU3JQ+Ro9zRQdZsVOHyXex5G5DrNp65fCcVGpdsgw9TMWwNPJ1e0uQBQM6pxe5jydggHzoAD+
hLs1VzQqLTFCtux0B85K6KiEmFcP/stGMpIM9KmkeaxqDSWnL49Trj6Uc1bv9AVWrFniOhDhE+9r
wn/x6YVM/dHsnrS86IIrJh5rKadPtxzM3NqB9PnBOAGsFR8bgVls0VZD0AxpQhgtgekwKz84pRk6
OOg7yYzYDquQdGZuoVnTLibN7pR13DZW26CWN4wlTH3tY9fIgiigEXDV1z/NBWRdzTqsmOOVKlqB
qXm+9pwwwNU5IxIzuR8dNuSlqp78BG5UbJXzrrS0o6+L+2qIEU7rw96xDlFWdIdaegDatcrC1umS
rbO0l9ZvmkeMGGhOc3arcu4VDp0p4TxpvbvevP+/KpqQMHhsP//rf+RCvymaPqbya13JtPqnmumv
f/WXmslz/oORO9ZewlyVcLgJ/x85k79qlgzUvfhw/tA6/S1ncv+jkz+Gwoi/4U62eBv/I2cy/2P7
+N8jq8AGew39+b+RM/2yd602ZzjfrN7PFr+OvIhfbkOTajwfRIIRTQwvBL6VurP7R2FU3UG0ag69
ekxuRZVRty/WsYob+nF9DlL8pAEppj950/1cnv54O3jP675tCLIFjXX3/8euALBlNmYDsdkSpreb
oSsRU/J1pK+n54XyEDVb6Pv9Rhubu8mfij/0Kz+LA/56eRsZBtsowuTrBvuPl/czh4LEdO1zp6LP
tQcELRRxkyQHnSc9wgzV6cvd2PQXKeBI/WPp/Bc11C/6lOuLs1RYK0I4OvvYL5+9Sybqo9ywz3k5
CXgdc7532MLKmS4g61LzWcvi81JuMBpg5J1l35ySYAbGJOdM2v3eAuVhIqlTL01y+VOV+HOR+OPN
GQ4pN5TkdA6/Hi1Tm6NW1Tr7XESyCzLaJqZacHpaeGelhME4SMiH5IzucDWGopyW+2KIi11OaFhR
a/OxwgFtUl747xftquX8uxy4vi/uBsSeAodlQvt+uWiqLrAbUql9ZihrQzKGNSR7yFRV5BPunMcf
bD3bWyYjNBwtpp0sRgESXjIi6KDEYXqTEYJqyTGEiz6f57l3Qw1jvC0TkuxON06+P+5sNXTkymMM
NeP1woQvNc4weL6RJ+I8DPVnHLqImM/tA6FD7Y7yrn6F7/FBy0xyrPPmnpssv/GNaqf3mfHg6FBx
AWhOgz8/DHH0Liu7e4hqjRKU3fmYZMCXjvlRNyv/D7LcX+Q+69Vy6MfxEfAM3K5+i8/MDJieRRzZ
Z/wf9TDGDGOHfL3f5VzGjaRc3yyqzbZpjT04qPHXOkpIWP5/fCMYAAiclGyDG+oXzVOcWTqkScyU
hNdPp0FPbko9sh6XQeEb2j+R+7UXzSzPdmQfGb0ee09Tz/++dNaq7OeV4+ho5W2xWkR4vwUKpH3T
aZBe7PMIUqCRhOtWyxYQ6Ejc572dZtiPNH/a3n4uen5cf3Z8Y/0e8Ae9+g/8Y3/Rx8x2e7OwzxZc
QoWBy06D1FnH3j26JA1LPH0Bq84YEMK1zBf3Rsd8C5q09dIRAPPvn/8Xk4wfb4aQF4NyERziN99J
ss4MMFnDOq+hF3U+WRfL70nAXVB8FQS5e/NX4WoUUhX+gkU6jYQ7VTeGqvHxWKqUIWRjkKUDb0zO
Qpwmby6CtaHFslQc6zmDw9Dl0RGf20vZyZmqiM3bwO6B2234A2Jg/r5zOzoSWUTIbJ7oun6pwSOy
KaLIye3zZM/1ucLG4a7DS5MenmQWlembNvK9CzYs2rYFnT8WUgxBBBHYQurwCE61gaFM0TXkVUjE
DaFIU0ewcZMA0k3WGXagdltIVAp64sNXgAONXgQGxkyOWuFi0NY7awp6A2Gb1NfuD9vvzxrgH1+V
jVu37a/LFTjtl2Ox8B1iAxrWTS7ag9LAK3WdtzuRJ3Vux09DrOrg35eHsQrvfr0/EFt7IL5rQKX4
RZinGuyvO7e1zqnwFfYB8XwP4e/eaMAZfdH5oV96GDsWlne+PngmMXLf4JSVfziUjZ/PHg56m+Q8
SJI2FYr7+53aJAgx27bRTn2Ua2Fq6E924Rd71yEdKVGp2ptTpodoNJxNGWvWjSklJ6FEsOeZctj7
BazVuIufKnrmPxzaYgUw/75K63tDVu7qFH3c0ohLf6mfmnyxaVZxamMitHW0wg0M0WfbfGTkhHsu
HhIDDAHe2w0CaHk24LM39Fd367kST4UZmK2rY6Jn4cdAjO/GUelBjLEVGn57ziPh7zsMOTdVJdyD
mrzApyr7QftVJv8wmxlYmHN0VsYgLgoU9cbPWgMeqdMe5t7zd7jLPuixh/yH+XNFGkTfkYUoM0/f
q0TXCVij7svxSt2XuQphpZcB5VG+m5fU3GVZDb149A9M6fX76ZCCLvzBZ4qv8OeVhr+g43KGc+P6
mEuv7is/r+7KAxxTpWXDzDeKrRTOB31h3g50p4V4l95ZisavaAed2Ltebhbe+7Z2nGxLhUarH3X5
dMJadTq1Olq91GNYodctqRLWjP4YicR1oJj2UxZSdr2Wdnlcsnxi7dgYzzXKOs2ZY50Ir31Qk57u
ixyGr00gxs5QICW56Z4qT2b7yZlu2xjHqTKGt+ForjwlNlnOnR9lMLttIhwNTMBOWVmRTGn7aXO6
/hljRGsnfdB3vYNPuW3w3QpR2W/RRyRHaAjEhDZWfU4TCyuTtPNPkzpEwzTfVhMpT8VQns0pXqcB
DnPAzGUJTfkZ9Yq1XWbvwL6RPji9hVTGynB3qj4WTT4el6R6rD3xyL5GJjplEYbqr3OK6XWRyKeE
oQfsX90M/FZTIKlOdJej02fWZ9/37KF3DKGQtbRLEjh6Mx2p//dtlshLKTHrbUTsBrlVzBt3lv6l
jzvoqj6JlhK27MmGJ7VtFwKrXNVQ9pRadbJgm6Pr+eTqxbqAh4I8WfUmOYSfiuI1q7JPkJOLxUgD
Y+iLnTumCnLIVG+XSf9IZHZ8HAzxNvRDETQyMxmDzfB/DEaW0i2qnXJ1jcyj0TqF9aovtZvUPorx
NoWmcSP9bM8IcjxXnWTQ7LtPU7zA4nKwzPWgyvtL5Jxmom+zKp0uKrMOptCTo1463yvljaFMfFjM
LmpCC2vb0CY0YecmfXw/jgYkvSE9WIVMXkFG7whcZLqTjo8unvpysijk++GRRIr8EhUVqdYiqoI2
K1zK+OTZzlv3ITGibuvFFB5kl+8n5fTH1GtBAariXToyftTG6D3SseCbRF4GY1Kgs+h7ilmIbTdV
/EJUaHeq2WvSoUpu+6gkB37xvE/TaqOYVTdtNmGvm9jNnkJ12OaROyHpGq1dPM/d8zAOgd81eBYT
QOPJ+dErE2zKE3WrCWdrlakIkPE0qwynQtyVd7DINCPwmluzXapAL8SCdruydnU3UM8YfDfETsD2
MmEKFBBtEIQOzY8V3lVMreGH7zG61wOjjVBFd/JcL/U3P+YMRtZa309efctOZu6aZPH3CCiRVEh9
PkEpMHZSftG4NT5E1uesmh79PDUvy0RlwRTB3jeJnZ2naryBoQHHYm6fpBXvY3uK7iG77rJZIqPK
SgPxDgA8A1+Bg3QotcRYVdv1kQi2syxcoMIsS0JnyeKHOWvfbEvJQyf95iBjwDuIEmwY/u1o2+09
H7BmttS5R0wS32w/ms9Eb71r2HPcxIOBQUhteVudb3XDrDt9jgUrrEpPEuHNi43posmEIh7IHOwv
YhmTR7zASUn3KLxt1+ruZJXvFjTip0JnxuW07/5kaDeFkG+y6Ns7G1pcOSxfYr2aYODOEvGZVe/z
tPuU6seiaN2Psu5eUyPaSfRhd04NPoYPkr2bPT+/ieJpO02udRKSF1RY2G17mKcYhAEA5ENxO9gd
Vtca35ZeQmXydUxbK1fLLnWrvXS0w3sxue22KyDXS7/+WlJSEKUC488wmvsG68Lj6OXr8DW6gUrA
WGGpnnSVRKHjW8dRW14TsWLz7ezCnnGLYzvComrH1w4231DKvV9JF4X1pot74P4tl9S5IMrFMyS6
yXwlHyw/rCIPnK0fh60tuozbrpZBJ+GTMkM3nit3DVaPnwcD9xRRwIC0M3XRoPO/tLb9PdbVjAp8
zmmjeSdjNVgPRcPctHQm/2Xw8/rWitiRMoLGdlWiC/T5WnVIXdLXumLZGFH7UeWFv4FG2h26YVCX
cvSfk1UA2qILspRh32lYiyobNmXLgHdjVWJ+ji9MPqmubR2uWKzfprWfv47EBUyYGoaGTU9dKnGU
stWOY2/cX6W/rT1cIim9G2256eAbhNfmrKIzDs0eAXvWkWe5Mby03ndD5W4nc8FnTXtaJJAqASjt
0Wd3ekAj09eVCowSctScL/cY/nPJzGoMyzLtAjDjZ8Ax9xwjRwtaEkqIn60fS2DSbdZnExRkwEd4
atbH0TbGsMkU0UZsTtaSc0KY8vsyy3gHJW48VmvUp0Y3tJlEO2Csvp/oGXZJYiNtc3LFIjEfYk3O
W4c5/8Y3o4RbF6tC1+ntoKmKZxcJ7sWSl3nsNByl2mEH3B/P52Fp6BYbdS89xkqoP1ZrYnFpTO2D
30F0jzRIvX0ci70aGtr4vOPM7xjBFAN7CrE7WwXD9aR017ozUZxtcleGZjv5n1o5f8ICojuo0h72
pt9+1lrK7Hhm3hIZpRPocV6iO9SjQ74gxG7W5sKzJ/ltzggm6N0UMwSGdhv8oiAL2dU7QgDMojVh
XdrEfeidtrzzpKFt/L5RYTl4KBB7OAGWufByfhz4ETaVTZecC3IkdrHR1SdNwLlR1QmXPxtrqkDo
ixU6dQLvDGmDDD1LDyYEjsdpVnSXVr+zfQ050GLoocqbraZseBm9Upexy3D7yzJgbYiI1EFwhwl3
i6H6ed0FLgC8FtWc0xEmRbeM04l9WK9oiX13dunH8dFy6n6HfY9z19Vtux3rDE2UnfTHmcnN2RyL
W3/ovrWmNb9Cf6EAM/ddMms3StqBnWfDrYycdBcZjK660b/NWgugD+f/vaqsHoEYkBcGY3hQTGYW
IozsdvnMthiPuXeI6lIFY1lPgSdJTiMO2dxkVhmFpZVmN3MB4LBpW02gaOAVszYZ9o2DI30uPhex
MV2yyNe3IHn2bjEzcUmWkXFg2ZkXuzhZOFDjKDDDl0kqL4gGJ79RnOB7y5E+97unk0ujhZyMBtHu
/ne3997xL5mO0rNfx8r51jQZ7a6tB1WU9TtCML7kJMfRkiAwmLTxfix7gVEERJjExDKkQ+YRdctF
t8bbyhloVOz+M5PXY6/O2sz6Lg1CCoTxilyYuwtz6k2kCJNXKWeHjWHYRDTvWH4a6jw5jHnKNo3n
gjScR1UqRiqecHZtlbw6znkFwyDqoIesFZJu8a6qBRayWX7x3OGjkPmR6XDopMpHOY0m3K4EcocU
TcMinxS3LFJGGIVT8wo/Od+XyljwxRg3iGH7Y+HHUdjZ1Q7r4nIbJcaNjW5lO2byRkPAdtCrsBqM
PvSex4mgkU5ZLx7/nQ2+tqmfXwX5E2GaqKMn2hgKO7aEMdmiOtkwg5Edhtn4KgK0UFBx9eJpnBHp
NF5m40JoH8ruRRtSlEy5Dx9YrB6N4hu+/9VW5l0RZEYLG6RAUsKXUaOoRidotpu6MatNo8TtPJKv
O7UMdOeC+bfVyAblO3ParsVPda5JXY2rh1Fv4c/MQ2BYfRBZmoFgC7nOjE8zyuukS/MgcRmmKPID
8swh52KKux1pTlS/zq6WmBAUOlF9DFVuyRTucRMI4aF5XIr+acBfa4Px/HjEXDSNdvqa+AANLd7Y
U3Ef92MRjos6GM5M3Ts29B6xCBLR0Oz08jCbOYcsRrfaKPKg0RKWcwwpZmmkvTEyqJqtinYoTVDP
E2nEcJ5aFjfqzE/7jbPc4aehWfnnIddfSe72yI1QzrZHG2CJ6k5zu/1ANAMCJzZ0OjUkgNILSVgf
dthtbRD1f6fjPdjYdwSdHWGd09kvHAz31KLf7MWp2ZM4uWMIZ9Sd087W3AdPS/F0WfPWOtGG1dI+
FhXeklZVtTCQk5AKfaN6rGZqmLODYpdz9UOjtd9nQYtBbNuebfNjF03IAICShFVSVsYwPurYfMKt
ptvhVoPc163PdoYOprTyJ7qK04IXP5wjElx4o/sqtmb2MefgD0weM2nBQJaxvykGt9xH+Tfoyt8J
EOPMsFap+JztZ+U+p1E7B3mbcBBkUYBuyNo5cXzRDQvRc2/qm9EbW1Kto4eyyW9Tb3okTLdg/4D9
aWv+11FjqxyJDtgy9olDzFodT/uqiO22RvFkTaQ86lP0AfeDbxYBzGdrADgvXawx2nTctWao/DyI
DAdf9hon4KsPiOxX1+EBbtz9UiQIm5lg7tAex5qDkrIC3xUIB8tRrIPwLwWushuipeUhN7/l4yQD
vx4Fuoti62qEi8+VvKyxC1NvfB5N0cFkLC4xhSCkAVI/XdjjtmhcdlqVfFz2fStvvUiM22giWqOw
5YNp8ju1qEnWN3IUEZ9C6sSRjxC9NH4dGfG53XS3mOjTrbsP1ZjInWOhrdCN4vS/uTuvJVmRbct+
EcdwcNRrAKEjUm+RL9hWBThai6/vQdS5Xfdcs7a2fu2XtMyo3JUhwN3XWnOOadnfrRZ5niWr+Wkh
1VthpDDRKPpqTDRkUrzHXLou7392N8a4CFtBOS5pVoWykGeXaoKl4mf6Wc3Ersh5RuqTsNV7nJRx
1e7cwfR2lg/+j3O+VShfbyVy6QYrSRm/Spvoszozh120JEbYxfZVteyuhbAOWe58NQWayAazRiuO
xhasYo8/WutbbmCHJ53Wq/rztoUZ84KDvJOXzkxznyrHPFSruKYttolE7/sAzd4Z0cXRKeIvpV7/
hXL3Yx4Y26vJoxy2XL938zvSjDAyCpTNnv2s9Qu0iTzzMR6ro2MTZGPo3uuU1rh7yvFKC3R6iz2i
E6gt1tDYsEDm2rRIdsuK3Scj3GyT4sH0aHzYln7kyU86nvq5jcxxz7ggCpItBVlsFo2MoLr9oJVa
kC8RhvTGQcE9EWE1V80fpFviZtvAfFiGzyLloB14Dt6KliB1HV+/K2d15/+j7o/vcsJc70lcPJtL
sp7+ebzrJUaMdQEHAeaDigpSKiKL+O8fH49RlNQwD0jYDGsTdQDS6Hw3dyNc47xJ7rVp4o3qq3E5
N9F06rfH2sdjS5/8BreSHCuCyyCXa8dY7/Sz0yTx/fHF+t/f2Wak+3OMd3WO3Q9zsr/JnFSgwZ5p
OpH95J2SWLsy8+FHZ2quWW1xCSFA8wRzgiY1wpoM5898X9XwfTsNYjP2R6xlClB56Ywu4Nos8o1C
/6QqngNHrNPeY+6f2XyEIg7Tov7dlfiH3Uz1fheNL+509ErqH6fCT4KXifYK1kB8e+KydOzfuu2c
eUlj2e3xkiw+re1ba037BIJ/kG+6voHDa+DY2m/LQrEqkw4lKP0xi20ms4h3UPETPgb9AK1wz//2
iaZMjFSbas4TXr7bMaXN9qnC7taOy3vXmD+WtLMDypO/htVAyi0bbqCtx4gFftYavP8WXWqfliiN
9NZpT51ck1dXjNfOMJPnQe0ykSa3SZaHOaUjanb2eN1WyoloBnZuUATw382LFoMyc+NOP1kZ1WC1
QpCi6eFe5nqA29o1OlCA8qlb0/Vex3l1YJOaD6nJzROpVHu1BnGUxmQEFNHGCWm/dcmL9fdiVskb
04sbGv/kCnlMO8IJ41ywRN4TDqvS6toXPXO8Y8vRAk6TcN6ExWYSxWIMtCQrLp1VPHWWxWYd59NR
FQtY/mzxWLH7+eCUHieamls0aeIz+A91mivlw/9BU96vRFKSsHFojbF61mmV7Wan8p3C666RWkPH
mL4Wm+iZ8YZ17VBz2E3zZKUqu1bYNLvGsW8TQTh71+Apl7HhHtg3p4NNQoPeOWESueLFSl6z3G3C
Cajj17Er7m4tkp/gLoCu0HRDzhXUjYV0xejHkLvlO+6x/FjkMBEe9BZn2SQizodyepb3aV5v/K08
E9W+ndkHYvTnb9hLckNWFwveSdu03ROQ0PS4ji7YtoXd1bAQtI/OF2zkMwMgUVx46cmhLgwYTXOM
MQgPRwb3oiWalApFwsUsS8BmuD+lF9+m5dlYTYe7cYpDRpIe9lLiT9JOIABcWLI7q11ea473fTw0
lyquvhpVgfpsBujogLm/ug1SGGBFnlY1e9dm/+/7vLhWBf2TGLxGT5TM17aOfmiukZ7tyn1dJtle
EVx8iNwSFzEbK5hOlZ/rVftAmlm9orQ+UW7jKWsEGOut+DSqJj71o32jUxQ/Dx2pHkUZsVDD8jwU
9A9vwLH1W47w/4YAusL6Ib191+nrsns8+PidqbTGm/tW4kLQpN29JFJP3jCedvuUGTANK44A/pRw
MimL/mX0ZE8kFRC2aib1IRgqaZEKOZthYZvLzitkOWLAYxJgDhPdkRKbtPsuaq09S0UbY60W6D/V
EjaUP8dpst+9yPSOTYtkyKnQ/9EWPdRT40GfYAbOU2euZUz6qcaaJ/MIw5SFG5Lr+DVZxTd9/qY2
w42ZY4OTZnbtdH3kM0gqbgPcFVqMgQQ/mUhZsHTq0BBGsplyN/JsWeQM/O8q4mQHWmIC+OkXVfI7
NSs21SUwZAlnJ5K7JrXKfSG9YGifPAqy3TQvOUkLWfLLtBMBRlpbziq1MXPY3tHt0OxLY7BPevyl
Hofl/PjCffS6SvVLagjdMZUQyrglM64uPfphomf/+K6atx5+rYwOdHK8wSTi6qJT9AeeCZ1hduyF
c7nFu5K7tDQTsI3nkTwmTmPnVXTpZRy3oRx1P6wzuGNaMLpiZ02jYBY06ztAl4SA1/RPXPNql9wb
OkuzHmvz3iN3rjATB+dUnp+6liLEWOy3ZbJ/dXiYfWU/1lfxPjWzdRhF/TK1y4Z0d5pwtuanVMX0
pLDIRh1vs4mNohrgOMeS9aszYclogzonZscZz+y7MBn+FA3mTkd2F22dmFVxVA/swjpluEJ8gBt/
WS2REaz+R7pwNaRJuRwz95DWlHyLbU6HcmjzM97Qj3p10pfUgVJgxX8G2diAcXjGMzmX4YjIFaoE
Qjwim27CLjGyFl6No0JxyipVhRA3wvCSACFxUrJnqf7qNFrOSYPHN0E4TaMpC/W+4HBIK2KHGeuL
OWrGZcq1NzIMtw4IDv/YDj2H5r4b9zFzMu8JniQSwbz9HKklT0SBHiaRs0SNXNxqiYjakuEwW+Bl
oO3sh7zg/Va6j1i5QdRCGwzy0pmycycXtT6b4oTetQMTnhxiW77WjLR8ax2aENeHWkFgWD3JG4OC
y6PQyB4KjTmGVctAcSbRF0y6wllpbGrm91QY+kHL21sv2+KUzwKkThUdkjo/MFIAUUWUVQjli9ac
RrVGS8/mGEp/0Ympd9y1+a3TJEJPTQu32Vo+c0EoGYnRmZEQtveyJos8AlR7FnHdH1DOYGQpydEs
pHmqjCQKBo34wGoa/KpqGWMLFdY4iEKaISOq6iJIVvISR3vgteEbZ2zFflPjjZbFsHe87MWkzqbw
UX6uVV9tNoZ9DA3SFfIYWdH3wtOnsBHe5NMcIMUpW61dxbrkrwjNw9kJZpI5fP5nDFMyowmsGkx/
FkV7Uf/Eop4ebW86VomHht9+jeUIMcyIfre29seKN49VREQ1B7/PFD3PTvM4XMucUVrj0IZLE+es
N7Xcs0B8JKJ40w03DmM7+j4V9hoo8D37uaVLMHXoGjKW/UNbMqfpCwIKdDP0SvNLFMd4Vs3Jr80F
3SxGH0i8KZprUgfDkmo1wSyWZxHDVDzYvUYkm1vOebhSt3edadydRX3pE5OJR9a+ovD8tc6EQ3h/
TSmnhYaxk5FO9SUqa4eVYu8qmiIwHVb929qmtPBTPAd5hluqxk5OFnkaapvPIC6yCwW8PU+/vHpr
cTCRDiaZ+aqFWEtMMsd07J5KPzARZsfLAdM1YrkKWhR7ZGQf1lzmwdTlXyyit4jXwVaNFYGpSr1Z
9wu7CbLcflnxky36SI6DdA2MefAZbFmFIKYJ2sSBESyRZLEwt8tb+8tSix60bZOH9iKtA81pWh4C
XFhkHhi+ssYvzW8kYtwebvdbjzojmIF8QVgGQwZbDy7UFtJNPe45HMDXkUaG7u6baf3QiurFW90D
Htn+SK6jfm7qsQlruczPwNnUdpCk+QVsJk2ZkdLVZhA3t0jAhHqbKeEvwAiQwhKhx9H7bAJz29UQ
Mn2UNSpgWbV8jbjLs5W2XEHN+t2J+/4DrJP1hOn5aRi9+IW8xaNnTdk7WSMMVtuoBbuesyZEWq0O
hsY8edI5xBdyGS/TA1MbV/uhOCG0rK9dcyg966N03R92DgzbXZwjjDVno7ruPPr0+xU73548v+tU
GJRPosMZu46XAvfgW8HIcJeX/fsaa9ElkaV7lYTRhtz1k+lFh3WQ3qF2OCjVRadoOZnUwQbVUVEb
XItNWHU24/ylRAXfuFx/g4DWNc1hJ7OgzGpsZTJ+s9b0z6CZtHKqtbwV1Xy3Bnc6LIbZhHpd/CrX
kRJDdR1+afcHki2YJ7WpfzHiFbZFau6MMuuOdUo2YeY2DNznZ3A+jMVLOi/S+1ptw47IiD/Nufpa
TK3AdDfFeI+SX0bFq6lGsI5ugWw5W9fu0CunJPAd82Nli2c9rnXohwXEFdTrx7TW9mIM8wRwGHwN
rGwY1IsSBoBHq8mP0kpnFMyUaOQPvVsxOYvO8EtiZTn0kbjBqHSvZkq+IWqSU+vWtV+ZuZ9jcDkY
IsczZ7FDM0Nygy6pgcIldXws+ee7MoPLiJLa9CfdhWXZDuKALuYn8+jeZzz44rIWH0w3V/5iN7Wv
dy36wxJLo7KXe5FrhKKn+DVbupe4VZlwzRK3aoEom0oUHADihTawUla3QXL4WaKC05ZsjDD2GtCO
izgMqfc6tJZ+jmIoFzGA9BBhqt81xQ1PYnxYluyMVicOxy2opCoHxpLMw0VSGDsvZtONkoV07tT4
TrpNhO19OefGXKMzyE46K+cWzSoCGrqZ1eenFZjlDueLBCfYCc7QdASDThGR0WjJmcT7nO2ceaaa
m+RLDVej1zmKVExufB1dajiuGf0CZ1zYamwTD1Ms9obeDliAkUd5q11fcPZdMqc/lWP7rXWK8jBu
s0Gpg6e0IvXXAj4VEJn5c7YyHSzdSkzVQoXeYG/uu+UA9ii/tplEpThjaHDSJD5pWqa9Rc3Bzayg
TR0mhhLtCJ6n1i//OFrpx3Mtr1U/2wESFbkrNfSftoVTqNqXfEpPGo54YbZs3qhnfMwiANmdlOnZ
RLMV49jCZK3vusZPbDCGVdJzLATQttO1Hn2FQGvWUF53doTZ0R1OCiyho1EWxQYjcQ2dEvixrZMD
fRs+KsVn7EisDJl3JnlTPSOietdRpeGBNu75JLW923OCU0YTHUQjQvubMUM9pj9TXCXzdW1W36my
XXZXT99HrfVX45YiVMQNwqc6FmkRMwFJt22DRJ7am85soDB+MCRRlj6B+mI+CjfZaAlRzu0YCe1Q
X0e7vcFM6PdmtVzkWOX3ZhXUn6vAiGFozA3Rku/aZR4De4SS5MRdwua1iCAamw9n4VZxtfyj1od6
n0QT/XK9uxC+YAQVuozAGq31PvDOoache8zhT9fdCG/Zc9cgAiAItHo4oYs5xuDSTK8xqHA14dOQ
AIBQU7uqFra4I8GZezGyq001D1iGCcqCCxo2aUWou7M8T5bOoRMMSOgOzRXVQh8So/Gs2WUXmlRh
vmHUCBvgL/teJ4t7W4vlMC5Q11rDAbOoekpQ043OGa4d3+5048khRCaYI+gXzoyCJBmd3TA05t6Q
tN2XmUlOPTIzcQGxxUgF3wrPuGQt71sjVHSOdA9k7YBre/ya8vb5emwR8ry2ZBV6l2n2PqxV/QTh
cORc+G9P/MMN//jyeOwfs/w/j8GDaNgRzHnn6pkWypphdNdX55TopbNyrCRHbMO3jwcfXxrHVX7X
2ZM/tGV7wAV+ipquPStDtWdtFX3OjsHP/zzoaHp7bti7ck7afPv4zS7iOkt6huyF41B/T6wWuGcg
3Dz+YQGdOKrYJgFA8Bwefzl5PJ3Ht6B0ixPeAzaQsj7/86UZF1hV//zsLJxDU1v90lTSnBte3nkF
k9JOBGdIq7IOmtEdHv/tn1/Qm8imbK1dn0Tc5u9nK+K1y3ePJ/74kmwv1hnG69ikimM99IMHB+HB
RZi4/fMiW47AGqozY9W3JjMLrOT85GVo92x7g1nw0+OhyTUJvY3lmyxUwQoaZ7s4y6pTSoe1pwm/
FofKXNLjGDFmbYr4h71avx//PNs+mVq67UGU7x0UCMeYORxrHpKHh5rz/1fnDXYnDyXl/9l5c0t/
oaP/8R/Gm3//o/8y3uCTEQQOCnIHLZwcJsrNf+cIefq/6CMLz5L0dHRL2oiJy3/nCLn/Eq5HaBTq
E1uHbcKz+C/jjfiX7bFqOFuKDH4/x/p/Mt5sf+Q/laMmXSNpktjm4vVAQfqfqsdm1uYe2pC4aJF4
69umukUr5oTKtPbV5P2ckQ6e9aFK8Bj3elgZ6frUNkty8VbQXttPg6jcc5F7L3TtJOG1xbemWqfL
4ydrzqFPsf9TVsW/ZKH/KY3updI0eWU8hm5Q1HgzQGmcjYkAcfiJl5jNkD4jznqNEygIp0IczaZs
Xud5/M4My74w6nilMxE/GdjtP+haAqmY9e5sOC6xEVPxxHv9DFJ5fi0dm6rD3i54T0fJ0w5FdOnJ
EbGIeHiSBmi+SKdLFscvwnpknXBGYXQLNXudsEL3zbHAA0cnddSxk4qSO1DRXEXnE6ZziScgiQDF
4Zt6WZHf+U5kP4+Rob0VyvphohZ7mVksUS5rPOnml13F05tTyOmwqpyCndoTN8fyGes6kN0BU5+j
rHEnC7tlCjJfeoNBU86qwF6ij29FzHbUuN7VHeYErjc56BHKpSMfH4M0E5iFu4wM+6PO8qVQ9Jbl
+FQDWGxLeg+i18Z7BTijlnH5ZxGDcx2mzntzV1pWhlEdxpGeWpcp/akyIoq6jUefjgRMxGk3Xu3e
frP1JDoYLC/oNEX5VFYkFzmFfZ37BUdf6l6nDvxiYgLBssBZVfz6XTnBqMXtM6TKchUasSRKWoGh
mZ3Pq6PMiu1ne+VjSayYYQMOlcIZX9dId16tqT8sttHfyT2YQ80E2ckZyHqBTX8YLaVuSa995stK
K7VHpRwtnEby5ktMNPEFS8E24Kpf6SJOvuXQwFgQbZA9SksIfpWBHIzJo2ugIFRG5stFF8+dNyND
G5VLDz3CYWlybdfT/01G/p/mi02qzX3mbhmkeHUtnLr/ecO53UAyQLu2eHfQALEa2zhdx6vZzxXD
05Qu7ZCcLDN960nOPJVp911GqguQFAL8jGGh/rcF6/lvjfh/T78yMFr8zyWA+14IKBCWdG3kxf/D
vKSlOYyWoYox3yXTKc8KtbcsYAJ5PeGtLuRJh/3BPdllvjvYn4XQtZeI2NSWhmLjme3XSkE6jzgc
0uB2n5ucBNi0iOLPSU70F2mhyGL67vC57TpTxe/eL3g0CyN4b7k8dOmCyKydFJl9KJUbYeuyyJkd
NR+92a6rquQGfDJokJbCZucfxjYyqtgDyxob3XQya06rEjHorreG9YnGx20cyM5cEAk1I8fLsn4S
OQ3+ZAQmqnOyoFsRz3epn3ozKn5q42oFeqQ5B1tLbq1c1XvMgGcRiXNxIsf1XX2ExpQJ8ySFfcs0
Ed+QF2W+UUO1H/AF3IoW5PuifTJ6RrjamqHV6l8yQ3HQN7uzbWjyeW1prkUi8UHoIFxAd9+r2njX
/aTKiABRs848cnqda0MdwQNQXin0VRItCnrE4jhOfxWR2aN9Hj5Ea3NzpwLQpqmRRuol92VLyhkc
OmZA3q62Uoxci+9F0TPTo7kf4lTo6S+JHx4ACyqz1T5kw/DVsUEJLX2GPn1qcAR4+UnraZc5W+Z9
0ieBVnTIa9biIjvCdx4i/TYzx5fS4QhplCeeUnVMlqoNISoCXETWYuGvu87rYIQRQh2sLM1wVI7Y
GWL87XgoqVMFqrRHuSBETOVROAv1mnNNLEW/j3hG1+k6EmUogBGSnAT8Px/Q13fsITQsbeBNeWzb
B5kMTdD3q+ZbWjYFNW1uX233SGtpx1WH09mRqT4mKU3BBfHWKAn8og2MUUV6BeQvysQFCW3uEX7R
dzYm/kTKCyCtd17T0+pEbxKYVKgkYHCUTPd8ZTaUD7O45xz74fxxDCUt+9gnPWgeT6Z7I4KTLowv
Y7NAteXu8PUlcvZOq6Pyw41hVF5/wexwrFzTu1oRmmtbZXs1QTIlXdf52xwUW+lTKzxk5O7H3x4h
b1F4yaMflrcQXYG6gSohOYCPIIE5etM2xXTOEfMmASwMhZe9ojlKbGTzpVd5B28e66A0W+EPgzse
EF+GVd29d72YX10HkJjGDhB12nJbQF2Vci5PzIAG0LfoQDbRKGljD9ctXcVfGmnUdPt5nfQS3vHT
f6ks1AeaWR5aqNJho6rqupAzJ2ZfdM38nEt4sEtW3mvA2kGEUCCMyvQLGa5ENNk1twN5Wxg8ljl0
EuRH3UKSUE12TdWTgpJ0BU3iMS0PW0bO4tLl6t0og+mYJUxuWBTm1nqLW+aF4HGJ6slfOJPQIBU6
/vmUTsSyzB4CveojHpefsh5afArxswJitOs3hXHKFG8GUUfXMP8EYzVyrbHyNGv7meiITtF6bGyn
9stYeh/dYNHNqDlJQw2iA7a9D1VrXXSo4pgXy6PKV+NgRe/O8A2+iMJn9tzrmscRaIbeOdAVQg/p
IvvuQ2UbxwGbx7VKGKQluWYdplr+YoAv7+avYjUqzgxFMDQTFYagbVtwLQI8RSH9OwWwGj6c0qha
nxO7PYoSOY85wv3A+O8/1rg6Y/7dbg3uzjGv9Tz2l6UHDjGTj4GKpEH20X6SZq6OGpahzTHW6v0n
g74mYCYKPbop3Z0ajUO2ACXyFss84cMBMSMXeGD2GtYToU3RVO6t4tWCyrkfmADj3LTu/VQ6+8cd
iRbSTxhd3ul/nOuOA1XbOe1xBPOLPqZ+GVHnxXJtr/VSw3/uyWNl47Dpp/Z/ClDC92IY9sIZtGNk
1PeoFe4zdGvv2XUXSvZ4QlgzCeSD5nClx9rw3HbRusEViNpNFxJ8sRdmr/aiXeTm48xjjrBVmpx6
r16YehcJUemodoTtvUe5aR9L6KEgw50rxA5gskbgMCIKyrg0btHCNJ5UI0BmiQZRzlWnwl31S5lN
1n4ZnL+mifsv6bM1kC7C27E0/yDJUsdsZhYuxQzHkl7Bnk7uGnAqiXwVWeU5j13UfkP8O/Oy8oVA
bPq6VfVdj6Q6t+bwUjkZPBEWk3ubW8YlHVYNnmsvrlQPp1wize7RgosOokwZQ6TfoNtVeSfORaE5
IJ0Yd3aXb66NzZHYSxKMbJNE6XVYULeQFDOsTvzsxN6NpG0OZLndXTf6GcqNns3oqUzmJUi6zQav
N9wmA433dbMPlQVz9krU90lPmhuxqEyk4wlrjDQCMhY6hm69EaKmgP/u9lebNW3vjpMiYAjTk454
ct+BXg2w77FBSLqe5LHw2jRuRqk11omuTO5rChdNGUEd1NT0olVoBx4/TRlR9tKp0wNbDQhJtti3
3EiO1rrqx2azxZclE5oinlG5RVmgj6zlIp5PCijOC4QaS9dplrrR16Imy2EZSZDoZ/3p4WdcFfTg
1XJJkwOyOJKvEbYLZcmIfsIvY/mxtJ9orfuw2hbYdFtqh1iBtKQpQBp1l57EsHwzizW5ImZC0lSL
/dQZdK1VlwXAVdniUQX7SfJK5+IPTdLqkhmaeO9GgR+bU1POkZZzS/tbqNqHbCYQGIl3no46lln6
Z471HuCGdTKzZFN328UhjpuPrhZQsmW/wZui/jA15AmM28eeArO9Aw3/kk1DHbAU6agvCVTw7j2y
/i3gjLn5X6lO+kySYLTgWgUX1L7MSQL+HEn6vIpfgCkJuHCbg4kgTeMm4yYMeKJYubY3d1EYyp1S
e2XrkkyogZ3rNM/H5ShpegTFTFJKm+TOyfKK707etJcmZdKTNOVr3WbsgDOz0KoYGs6dpMlvbs9U
ZwQuGF7dzRwhZYYWgXZ7uwfCZ36QvoNhaApStG7PRM7A/CVTep9sRNbHl6HUf1f0tPeGllCAtagl
kj6I8URe1OBZ7P6O4Rsrztq+aTdZerSBQHEZzttsG9gC9BTbqq5/F5D0ctdXcMJpahETNHA2q9OV
+f9KcB9eUK6wktnP0ppyS52Yj8mKjV25RkzDpX/KWxDa9YTgDkIUM956Vn6xME6ASPUHx7DnawSE
86uMW+w4kafUQQ0zIxP00qH+/rgqH97XcUqumW49MS+rnxlTw2OfrXqP3OVnQoWELaKt9lWrG+Bj
OXkzqKqR6zdfDao7sJsKOGJn1WecGcJHKC5/8Mx4en0NC4YzfYDSvDiocQG0ni/MhkxYN9vS37sd
CR3DRjwzshMeO5sytA6SeYrYt3ANVqW5Bk7JrJcg6+1KX4+eVvyk39ihqyf5wWYFc0+LnjWhmXE0
h0n2ygBPwRXNLzGS1Hkw9LNs0z/QzH9S4koohI1zFAZ1A6KXUG2W37lVzA+zyUaqYGaf08r8d0Gl
GBu6wybHrczj9qHtiUCxo0HgScCY0FhAcmKStHHKXcfB+Im69KTF0kN/aBghwmdgcrgcGTwTMuMg
rg3GRBL7oXO2stwkDTB6olrFiRA2ifsSSWcTRRNb1nVjdLU+CWab7lMpXsFBnTUBezqPynivk7Cb
W1X1xarou0elTou5dUzytz6NPg/Nl6q33eOCc+pQwTUFnQpGUiOwVrabKL2Bi8Xxg73CPP9yxKzf
8zFOUCsh0y1RsprGsJ5SncN1ZMffm8Jt37LeeOvd5UBLGLXsMjlXkzcrpMA3yJfceoIbfxiqBPhK
Kf/iU0kZaWYiQOSckDV0kquY9tUAItHouupkJcXL0KgvzLXQCI5kLih7uws8G2upYAHwiuZnlHXm
1RrQLXbSuQhSCe89ksDSveUTGhnG6CZB1Vp3hUVwq4You/DEfkSoRl4s5DfEZ20QwE2spHPm3mcN
Z+tYPvdVho+0a5PQajbJTpHKL5xy37B7jo7RnuayR3g3ZWSoT6SxdU+LMNEQIkN81mnkCKdBO5XS
ZkpKBV2+rKn/8xteuxqTM97iwpsvViOtm8jI73yc5kojcvxExbc8cvS9ZVM5EPnU08etEBvoZnp4
GE3pcfuTcuFvbF/WNGyJb3jCb6CHrTLA/PeV7zqVfrRLilplTL8zgzuJqEIE55ytZivRXh+u+QnU
3pZFX93Semt8rV7OWYHmjddCkuLAcyJ6ZLy0lURp7GYV65SdXNJZpZfHd40oGHmk+RlNlr1lzWm7
xK2aKyc0d5PYPqWprl7pT5ZPIOao0FgI/FgRtmHwGCEfww8TBfMz90r2PMMkDcyB4rE2sj2AyBpV
/hRdI0AQxm4UM2dRbD8XjvrZpQQU7iNR7Hyhr9G5xYaDz6vvNsWw+rXaStbwsItXGqDiKJZBhEav
xfDH/BQh+V6W0fdo6MngS7Y7q7S9QA7KPQ8WZcToNLMvW0N7n7LyKyfdASIwA8ldAV6eS9LPvSoK
ielcnkSxtlt0UMpYrykuGb2H2IQ8r1WozHIzM30dn8uu9MTFTYziadqaXtrMCGpG9D6UdnxIhxhD
JFjVM1F06IBTPXlnlV6vSxX/JuE8dd70xnHekgYwniZKsNgLOsQWhsZmJ1Iv1ZL5qWGOF73KqVSY
z7sLDgVLNJ/Q3xM2M3TptT0iEU0L43lwo7eRih3itaeOhHaS3DFXGpon9/R40crM9lWMyW1pjZvp
tuL2uFZ6IU5UwyQpGngaydrbPZqQtWFnl5VWRiAj43dk4yPinJwfm2h8WqNwwZL5TPW1izHFnYVi
PpICyeC87KiAZiDH4E6/Jc3H6uAAaukG3CCSvEZkmMKoQHlUafpeNJ68Nre+/6PWpLqmE8sSOBVy
DjWDjbct1KHl6MX4OHUulYV2a/FOg4WQcjR1DG1FdnUMNfuZi/5405cHsQuDto55SSJFFepVfFKd
272T8gf4a86QW7TrHcI2uYAoBm7FiplbGk161zpSmXJiE26mrupAJ6gzIFS2kLsUAeA6Rq8FMLZr
JmV7zFnQ2W31+YBS8E+J5uvSTXkOHYcyKR+FdogGMyiVV1zyuY9ouy4oQcAuIuzii6yM/rBO05s1
Gs5lnBjmjcU8HB8HEBc94xq3BXqbGVy56Pnjq0DcZMV+V+p5sEVGHjilmIUSwbpOf2qvfJ2dBmuw
Zm5KgR+xCf4upTceGuxQe6938UXHx46mx06OpnvSLHo/JF87XN0jlm8T7kak7iQ2daSzNh9tTVq4
mLyPsrgZKEZ2Fq7Ne1EKlAYayWaz5hzZMhj8LqygTda5z2u/KQRG92VwyDL0iBq+eqiCLTc1L01b
P7WJVV3mpvtm1oL725tuCHZJb5zRRVuSEbhVvUdFtn8UklUHsYG2+rfepaHTdZvZtahAiTPQjDNe
fodoHxlF9SPt1j8VcVt4dr5qM7R1cttPppni/dWb/UK8yq7I59VXwK8Oa4VlZMmZQq7bDBEDwSON
1ZzHU63p5rXSxpceCdQNfcW3JNUmTp7ejweqp0BMsR2l53IkHygtmCiosLWjIGKXP5dopyd6Copa
HWkD/aaIi7aIbZ+Sl2Yeo5o9Cw3hCyzjxMD38UWm8C4dy2gO1HHG3iVIIkD1Fw6clD8UJGwlSAC1
K1PHVA1zvqtL+Jd1pYePz5+jG7NIbfV8W9ZftbEvDwQsUwrlo9oLGz66Mr9AYu2fliLHeSD4OP4X
Zee1IzeyZdEvIkAy6OI1va3KMipJ9ULItOh90H79rMgeYG6XBi1cNJAoqbsrHRkR55y91/YBbEQR
jvKc8QKyL/yneSeucxnsrB61mCFLh6KCRmaboQLHolVD7SS3ib3yEVjimJFhzueI0q41pxuK/g3i
25r4DNznhTf/Gm2vuWIFXXV9UO1QP/k4SVB9x+bongrkA05QYHcje3ITjyyEbc+QuRTBSs9qN3e0
VhsM3noIaVTWiXj1RsqZqfYRChhxjEQb+T4ZmsTUxHvKhBEJNvRnN0vbQ4JRDPbfqjflcOrCkk8h
oovJSSc5bYVlRsdxEF+CzFweWsd7LouspZ8Xvbmx6/LVSiL/DLp7iuQBQr/DnxmiYOph9iyzwCkL
dnd9p5OEJW2uFc12Y52lPvuuR3spoDP8yy+t5mLkkfHSM9zxqln+3Uzpw+YLY4/nesqG7TLgMgL1
vCL2k1Afr0xPxRvRYM4RuNm4Ei1HK4whP0WbnOaZcMFeUF2UhuGf3AY8mxXXB7lAsaULCl89CuE4
V9ZtbmSMwJXZN6cZYPbdgqeEto3n0N+h/94T7YoNqa/Hcmt479lI1kBXse4QJ4D9b2x2Ue2eOHk5
uzxMh62JzIiARuApqeWUWwIdYEd/i/HGvkvlvlasHEvJICoNr4LATQKWo00fEHkgskZSZlr118BG
0OnLctyW5LNvBrAvKzBvqrbkMXJUcp56EKfhuACnKOIvE+2shC7ovXMvuK59p2kehEqe0ZxkG7kU
t0pR5kpUnus4CeXbIIOHNluoHUIUK0M7Gue+6nA16tK0F6zhfsppK0gX8rXzkfRJ5l9R9DnF53Hw
oUCtMO/Q8V6IYYbPwwjbEeFJwrIIWL7ocXnxC+KeYCUagXU1jGqkgX380s0OqvVRVlvXquuzrx+g
6V9zM0KRqg8tsT09+VVn7GROPAMSF3R5AfLeIFSE71ldyusOmnNKBqzuCeA4k152dPmjgRH2IvVD
6RlvXlUhmW7jCIXIaD5Ujdz1MUu1UtZTZmUx2udfATR9bGvDu4jagG6GQ/XU+Mt2VDZSfNTVOODL
G2bC8oRNusGsAgVlrqPTknrvpoGcv0LIQPdgCp+6MfnM/v+9apR8yVi5mJdgHAN4UuEER3hJ1yZ/
Bau5NlSK5jUtdftI2vuauemqRvDF6WUQn+NF/YCSAFZ57KyTnXrRBjXwtJ+yftzKqcSp1kMgUFbH
Pu4VWygMzSadquJ1MYtTYwcg0QwCsNTUM/8NGbFmdeV+4gh0GPwO7Sleu+2SmzASYNflNkYHfrNY
9+hsXrVdvkglYwPpDwdwwMFNpcV7W+MeCkz7tXF+dpAKEZ365m1Jkc+MSb5r7KSA4SWqtYMz8CIW
9clzyxA9XE2zwwKSZdnVJzPgcpZiYaLZhwFSteVL3nhobtwv+DY9tlS06H5YuFtrnPDszhxQ5FDs
C4aBJxNSbUpfU9jE31aKcSRT2ssinVvk8VHnuTl9htH+K8wWykG6bpdgmHYmS+mXsrafo5TeTVbW
CJJGNha+IgO9etLdBvIkaB9cuDusKw6hfhOGKtthDmuOSxL0WD6JOi7j4HmKpLeWgxntyDPAkj5B
gsfg8QXrHV4KUN0bK8eAhwLXQPmvpWV6lZSKE6ZXJsFuCpv6aw14/CzDZdzc/y17JnNRtOWpU148
owIrxvBxXS/UExgPkY/Mj31BkZb21b5x5xt5zcORmAX7OoAXR0Q43rgPkz23OlnxwI+cwO0/hfG3
xpih+low8sKApgk1EfkUdFivjjvTp5ac5ZFGgpcAWfLZrX7OcZQya6togocOvtakic9RD/gjTYvp
PI1UjEYTPFG+0YRlBLjg5t56xeJcS8hDOeRl0h1SYByObyLkbovLDMeXkQ2YymRJOZBoQ9CInhM/
7C8bE9l9rJ1hZ0Q407+GCgNRMH4GmHrziJdcAUVaNnMS/ECWRvc7WYIVsF/1MnmNPNPMueGB/zn2
pXqOxJYGvty42nSmtP1swIdGrI+3aXGmlbb56kUeXgNtWgN6BSF8lkaznqMZHsMkHjF+75S2u+GU
eEzxvzn44FJtiCMgkRwMLnMPr1yIZ3MTAwdhJEwp0eCoq3DWKW2x6/HaWcYBMrWPnorbR5vxqG8S
PjbyVbRRL7hb9sZDi4PP11a+Vpv65qH4aZnY/FKOO4xSPG3/s7QR0MIRqLQ1kOE7OAptFyy0cbC9
Wwi1mZCCRFsLjRqTocWMfKc139p+6OFDNIssvMb4Xq73nyJMipl2KypvwqkotIcRfceXEVPjqN2N
rvY54iSJGO3zcP/p/mBggzgN+AlL7ZWMtGtywj7Z3I2U3d1niZGh0y7L6v53vf67UbswlfZjMm1F
Jac9muPdrim0m/P+AAQ62vXocVb3P4ba69lq16evHaKQyaAdak9ohDmU9Mj04f/+/v6Tpd2ki/aV
BvhL70bTXntOXcynjnahjthR2chZYrVDlTMkGm/tWk21f5Xf72P6wtMqtLu10T7XSjtegfK+2wi0
EBVhhjWxxQ7aHwu+qdrY2jNrafesqX20RoCjFvzS+JJpl+2A3dbCdutp/+2snbg2K0Kovbn04m8F
n+zaYBHssO8m2scrQu99pPJa1VXyqcLqW47Jm8D6S+V/op+sGErAC4saWjlqFvtWO4Y1atXSHuJC
8zAwFftVwXh6/FmWXz0sxxbDv157kMcG+TJxZViTcyzKifYqt5F3kdq9TG3HqU07mmOszZ322Ll+
T2QCkM+FztnKoorzJYhs5LyzdkjHbryuMvMbufDdKn7vre++9lOD1se5N/k4IEymNtp1LbFfC9ys
a2cgk7zscwMHDS5tqf3a03BwtH/b0U5ux/u6YOyefcBhi1UgqcD0nWP+ZituH1zs4JStoMtXrXaJ
O9ovPmAcD7WDvNed6Njtn0Ja4mvSIMiUy/sH4zBp97nQPvRCO9JTDo0GKsk1AuaLH/ML0TB8LbGx
m9rPTirolk1jTevYXQUdv9PMdVWIB1674Utc8dodn2qf/KAd80boEQ2+5XW4G2FlE5Y0wpy/Z5Ms
8NzH+iCN+15a+PBHDPlkEDG14jysnfo2ln2beR5Fjvi5YObnnLcQE+G+yBqT+ZL8nDCEafd/rzkA
mA7AzdX+D2T7Dvkj0AJisAFA3B4qzLHMjnGrabKAmU3NzmvDsy18m8EHxZkTzGvkNzj6Gvc1YEwk
sW7uHBLc1j74Apn9zDTNYNJcg0QTDugdJxu08IdC0w8EGARP8xBmTUYwQSTwX7+MQ9PhF2vOdop7
qyu7lrrLeYnJ5VtZSGG32AFpgeJ1wvzz2QbHMGkuA3vHXy6gBo7tOzszC0xw2ZEVnmZ8vEPSyTeg
KQ8FuAe7hftQLIhlobzvheE/Sc2GSDQlYgAXEQ1RvaXO/GlpkARACSwlJVZCGBMmsAkFdMIHPhFo
CgXDygBFbrrpNaFCaVZFCLTCBl5BnNhaaJoFYffBTgG4YCj5VWMZaqCCBhc4WQHrSgUc5xUD+t5A
x6v3mIo2iqZnEDDEqV4TNULN1uiBbEyathGD3aDmxEwNiGMeIHJQucDmKLEuGSTIjHN66zxdk2au
ta4bKTd00Nhw7IpkENG1L55mf4AdLlNYIANQkMyEDlJqTsgCMKQAHNJqgghVOXghTRWJ/OZCHjxZ
mwBHMptmk0maSAMTDU0dHIWuR/tdry0je6oC0CghdLj1YhB4kjDWwQXjsBCWzMpK+lvSEg+MQ8m+
srRbkfgCWA3mdwUmJdG8FBJpcgbCZrk2aphGlVgXNU37xQNMUoSf0Pof8oJeSmu10YaB+0uv2Szk
S1fOjyLKma7M31A2fcNPACJQM11iBDVkkHq7MTTfm5mWDx2MFQzDt37EBOS/Fj18mIUECs2L8X11
rQpGtaFHI86Zi3VpVRtXnzed0QWQ5w2QxDjEm8GY7Yf6vb2zaRSUmgZczay5NVC2dpUm2biaaeMB
t3GA3FDYfU7T7LsVw21zWYzLdt7KZIz3wNZf5+nciPCrzUq0IQR42uEveDZp18cBzWUnoPJNsi+Q
nTAs1vaPuoreIKCAfCWjKM0mDurV8l7I4i9/6IBTVedwCI5R3X4tNNxngfIj6fVVLWJxmkM0IyAB
9QVIoMEYbpaGBKUaFwQO9XuhAUI5JCGKj+pCv/Qn6oD3SMOGPKhDA/QhgkGtbQOPaNRgon+Xp2ml
6z/1qQ4AEv655wRB7PtA1G2qQgRpXocnAgw3yRx8rr0aGmaJ9CoeI0wzhNPSltBOij7cZjm+rsy4
ZhT6G3L1EjBPXodYEjNkxOnoDy/un0BcreXzAYai6/UQ+fqO/ACndcIl9mNmCae0C7Bm6/aXB85m
58fOlhY9/fxcXqXoIdnphNQhiH3sVuvCYzALolAHzIeUKIV1UdBt9vb8/IcX+P9wYX3P5+URx8FS
aH6Q9sEU8voOKNLJocyLSKHhNFGSDLEkwA954aDKRhzFUBmZ/I/om0At2qJ6+PeX8ZvGmI/JN03y
1BAbB0TG/lPyaJG9ZURID0+oaRhSLNkaqOqmKtx3yGuIl/SXWcP9Cqs8/4O8Uf/qf4JxyW4K+GbQ
x1uIpT+oLZtI+jXqYKJJ9Ui6Y1yYJkmwdUdCbxb9jiMYcihkqj9GXOnv/sMzWy7rJ1eu6TmgvT+8
6aBKqzIH8Y4vrXlE9nVSo7GRGKMPKkr280jasNVNr+US/AKl38IxupF+yWkPDhsdw+RXMeUAcMnr
uLQlAdAIHc552g5X162+FR6HeLQOf5Knfoxh4pLmkwrMwLeFwyXzUZ46F7R8JCfjk+hb+ivGchp1
m6Zi6LDJhDPcBMgfpBm4sDcO0bbrELbfBQEuzkxsEztUieloV5coY+ZuKIXousOybbdPtarVuSf5
s2/R7/mAYpkbIyJffhZj0O/HLmXgwGhiVSC4AJ8Xo5XzPdxWHQZHWKt7RtPXO0rxv706wY9RkAWm
79sMGT98UVWJu45P2jv19I1XHTfwysR42Az9l05wEkxaGsCWn35uvczc/ftz/7668dy+5eLVYPaJ
JPifFwksgxH1e+edLMLKy2Xqdog0iW/xw42v26b//my/L1eB60sr0IxjybL14dmA89oNaknvlNjG
X9BKP6Hx/jtdKbMKwuXDv/79+Wy9vHy4B1xiRUzw3VxW9AT++faypmjofFTuCWe1v02MdM2ReG91
2CarXjc79IggqWj7R8ZzXbclMi/BblsFNAHvUPHWh8YS1c930WhRy3RdCqqqkayeynV2mIXXi4rc
x6hrTpyh5R+WD/v3BTTwXJYvPjCySXgX/3wH4HPCecw95xSnhgaA0r5Pu/Zm9UF0mnw5HSzL+CIY
hHkSBjqCKky1xUSPTcsRxwCFSE3uddgn0DZmyTjDuwZG/WYndfS6lJ9Ct1n+wAL/fbEFHCcZ7fKx
s99//MylTbjqUrvgJ7qEBr/LtMOFRXJAAXiEU2xtygErOa3wqDD/ANH+AGvX+2HAlex7gga073gf
90Of5i3PXdinSbsHmhLIiBWg3BmIh7Uw7APJHuarpbAjOqli1qU1te1kTis0fsMfrnZLX10frj4M
MqTXOKZLSpfQK/R/xBwMZgKQUgLFyL2G9Uqrhxat+blx/cX7pf5EVc4Nx/nQ8I3qD3f2PTnqn88O
R9x3EdT5DGx+X1aYdQUmoNZTbZpf6QnWKEfE/MUN9oXIn5eEEbRwC1qgoR7hmGmEFllHZMbeu58Q
bZsb1vfW8g9gHdxHgNJ07gnWxTQP6Y9UXGLKdwmDy8fJsW5LzBGjDkGXY7A+ZwPJsy62vt4ezL1y
4T2rmJFbjab2IUqiraDPssIw4u6KpmX3mz25TapcblKneB6EOvSAkc8MJfTgz51tgEasYAeHLKiV
NROF58U20q+OYzqEU/Yyq3xPzegZ3HNHegSDwtEKod2uScCyNokfTZcotb39qBPZotogDn2Y36dR
HIwUVZJRZM+twcGNQ+2lG8ARoMdk2NlRUaW9uZCxOQSX0s9fVJTd+i62qM5K6w+Xi60vh49fGEYo
4seETQFxX8z+43IpE6rH2QjdE4CL4Lxk7h6lwXdY48HToMxzECHDyGY0A6lFIdO5alWm5StoVfdo
Li3DZVqwEUZtZff5XlojfQK0jAxL6vbYNy7GypJgW5hVf3jh7u93vDR9Vlny32QggvuV+B8vPMoH
ZCucAU93maiLxgQq+a8e4ux3gKLvAWCaPHf9K+b2EOsTkQU21mwl4bBSPVivSGjIBmCQh/IBPHiy
pvssUA+2ANlzQxyziKQyL32LmFZtB6Z8e9IBsRzVzBow/ReW/CJSYsEhJxdkQ+RM8skciE7WVN/u
JytF3X8pbjimWBjlZG9zG68+cY3j2SnE02QwC8nbHy2Ba+fNlCdMClkyDw3ANSyWcme8B+Bq0Bkn
UA71tGzhdC/4hB+LcCpWLW6wQ6XQebn2+PXftzDrd7sO6aSEXAUsqNzEH7OYzKaDzBqwheXBQdLs
eeh81WyRs+EvkjqyU0EtsnQKRlY5FfkAvrWeYkQRmayjfZv9YXW/R0/94yr1SPnjtsFCxNrmfHw9
TdIxuGznhZQCdzz6HZIK399Oldk+JKBqPPWUqRKiV43ucTJxP8PS2JQ+g7ckrrpLn1jx5g8f0W83
Di8JV5MwSZ9gt/x4gAoWGLkRzcOTHScCmSmgXfoV4ci8IYst2jM28jrfM+cr/f756OWEUpqDfRYW
ASd/eC2/nff1a0FrbJHhwOH1Y1xIgTun7kIw7W6EFZ4zQnnsVLNPGAOuxp4vLQQLuY2Ye26UZ1gb
v+e1GWP9GGU5eKumuDHXD/l/emfTUO1STCbpeZmW9z+80N93J48DhS5KMDdRIHwszXIRJ5NX++PJ
aGHb4Z004b6bF9SxRAIwdjzQgAVujeb/MQzlwZD7puLWlkkRX4zkWSyYUEbf/RRHbQsVLOlXbRsU
l3werzGg5bF/rpup0GmLD0qq+oUVojgzscRwNNZbu2cZrrKu3swAqbdLJb+GpfrLXJB/VrMIiZ8C
doQUt4SrVyIId1OH5qIWVsdNSFhqAN2L0novUOo7ne8e3Qb3dzsX/lbZTQc3BmiVG9PaRpm2c/rA
3/ddrlVkfnmgWSCQB3lyt1RE+PTpMj9yT5d0JccTvdEQeaMRrCvHLc+TYCx8f6jVrHYDKNz9vQCp
GOihfhUKqiCQtzkovcdlRoIwbIvetz9ZM8f5FNwwuapfQSYxuU/yreEo64iD81drogcZxBIQZtpe
oxiKhtf38vG+iKY0Dc9mMLzMTf/VrBa8EcZ2RGl1gV/73NmEdkUTWgrfia5R/ZmBf4rnQMqTRyz7
vZJOwha0MQr2VA58GuwE63KJrAcrT9jjivDQOe70hzPH7xe/a1Hp4zeWhOn9VuwmJQ4Z1FzdKckE
1RqoAn2GruF84QHeGQ0DhHH+7+9+1+K2d3xicbhhP543VWSC8Zvi9hRkJOwalXPN+0GeU6PMj+kA
XnsJxF7BkCA3PoBJn9D203oFt4eE8u83lf2hwCHChaOWzU6IGcw1f7unSqwfVtO6DqNp4xXCQHnh
JmILdmnYIvvdY99wjl4cXg2nnzfar7GQa3l0K1++AcrYxaDZ2zIYr0lSfucgQuPYNtY1QsfJKDg7
SUb5S/wkGP9pElMP/JZs96zbVtNk/2mlJwztnycSh/dCFKIneC82mT6u3pv+Y2MHdacSB9H2KZ6a
BGx7DN+tAL8Caoe+9v3PWBat0/2nrCS0pp6T4+iHyylVOKGh1PIjVFx+zIMi383CeJumbDndHxJO
8UjcJw6erbu5/5VrELzj0LqAp62Wkz1lDBQUCAyEcAxBGrHJMgwUj+STwaVmmJKSWJO4KQnHsU6w
+d8fTZQpRkTjGee4OKVxACbe634VcjZOSbVM7O9dv24LOPnrYqpi6DwDsqVcFAcoFofUIGWJkLLw
lCPXDgO4eMUUlCulf5wxCzGQOJX64f4T+BMKSrM0ecSdzGFVmE+lqzDLtOmLCh3c0mETHahFSSHw
nL0dmMhspvil6dm0WMVQzDWvhSoQGhvsAjFkMz/+FBcw+/0GOxuzBPTihpes7DZ+vTsz/7ZfoRfE
chf1a3fCD9TPjGXqnDgOI/lmETwciqJ5WJyYA3ibTDuBTWtldlVENkuWrye0JDbDjefUGsiHiPtN
h5ZlO4XgWPOcAas1O+1Z4gna56zSkMyC4OIXYkPvOdzVDtnVeh2dx/rmpBrVFWXBLndUfFAYxe6v
khn4tWT2foSZmaxNv3RfVGYnG5lxNVC+MJlHIrTxckNdDFH1lxTxE8VFjeTeJmWgVfSaVDncwrAx
X9PIJAkF7XBLwMgLnv911nAPmUYj2Je62tjE5FWj9nOuURnlj02KYLbKUGB5o+cd73Ydti1jFREQ
AIN5QEyhSuztM3Z53FoHrsFoNZUx4lXCLfYxMUYkaFFOSxekVdf9wDt7UGKEP+hk0JoaeGNobKrN
XLnFBZWLVju5FzdDeRbho9grRK57nFvWKlHUT7LpmD2G3iuCMXsL1jLaVwV+yAx0ngoSg/lP9EaP
6BGrFW0oWHJBDhHRLpxDRLGPRn2xtypsT3Myrhl9ZGVjfSkL9w3Gz5eAVJZN3Mf4SnHFH+2+3RmD
7x5EZGHli6qjZ2Lxr2Ncfe1gf0Y4y9m5zJ3t2DrJAX7NyJOmfTvdeJkr5WGP/7tDaWbIDoP2uWpQ
qWMke74bU2cty50a+Wqj72IIQy/T5eh3Kaf+sbJIES+NtNwGI/IqMiQ+o4QFFx1wGd3dxSEK2xtg
HYwvAFl/tPE3M1q8veysfA/oU7u9cntdpnGFrZVyHZcB1+tiPy0oY15HNOKrLMljxEn8kVCsK0Ye
i9XW9NCN0F3w+xFRSwyJK2k59UOChF2dBOmha0wYpySXiAHfMwHuaPYw/G0dY45xYYfiGb0AT7+0
L7Od+xvTNbepkWH28kDupey86yBj5FkdHTA5L5AZonXdNoQHJQ5hTgsT1jLX+iOstxuiSHITyykC
gvzgRJVENBTprXcGea5MJJBtfKFZEh8Bk9IsMbkhStEbu1Zk3UYBQ9gMDLCunt3RzPE5P40BG77P
hFpWAoUezoIzoLLsrzpDKoq2r76YSaKVKRhOcoSVF1k+UamoC63efEsDUq4bPxUE2jq+JhdGx2Do
OGV6UfPKuZYssdJ54sSEZUV211L11oMURoon4hnjTgGGsWeN6bol3wxK0lBxpvHM+4/JkyaV3gym
W+qW8w0FVcwVsKyG0W92rhMHNyPqrMeam6mhnF1HiDFPCT543cCFH9oYlzTATxwxJOvNLxUJuxH6
gdfMliE75TxvVB09IiAOXrLsBxsDE9ZOBCdVUPVQSTaRjW0TMa+zV5gshhD8UHqTk9W90pa3dmYD
XDmLy/w05dG5mE6kZvtYS9Q3Qp/bfVKIaB3VWb9pkSWdK3C4d2JyI7/FfXSU+GROmUQENyN+3yWM
tVdeDgHVbYfiU5F96juxnnBbnRPU5IdhqE9MGdOz4bLFtdIFNlbW6Bp9yKuozruJRNQInjX6D6uS
j5UCrQ/GswW4nz45Ja0+VXPjV3XpbAwTT1qPwvyYFKV5jObiE1s+CxUaVT5tk0af7HoMSejb1pyJ
IcHFcKlyhsH7CFDsBD39Pk1Na1RETtCdazy4yaqXe6OpuZtN90Gm4lcWeZtZ6BxLmylA6E7uNkE1
VUbMuxHOVue54LjchBuvdN7B/9sraAj2TgUu5+Y8e0R1z9eQkjoLG9phAjzi/DL2UY5RALfYAkKr
o9FGyDgo3EIC2yZeAlcMKQNLg1dCWtm5Na92b4oHyha0avBpHsdW4ORH1oo2yRbbgJ49sV/tpvLt
4IKArt9WpHTtkG6Zez7Xw6DyeVc12XR0RYPnXP9qhsLJ2tK0FqQ7ATfHBLcKwyrpaihyq/alsSOI
tFE/IZ64Oa5wXxqWysLvSBKYq3I/DmpcL62H4WTIsPiEfbBuQhMU+9SkW6Kl8VLOnbaMJBeCJVDl
LVP6zZRvXvbgJL3/1YO30blNjl+rgo06jcMLKrX1XftbgYHezLH7rfA9VIVpHh+loQBTG861KJ15
2w7tjZLyp500h2CQgOPNjcNRisJo+omcA/dh0T35vg5hqyz34PT+A+zMB5se96PdzV9npw43sLov
dmfKg93CqVoEUtsIe+K6j0ZrzxFt2yeLdyAdKwQPa5IE4VB1xA40zZk2g+oGEpVN71hkDRTQxnm5
j2V6JbKjZ7SA4tLyXZgoONTgXVTZnB0ttp4idDs58O7UaY921jNODiOM1gOZRlKS7yd4FquoxzNx
9Pskiq2LO3jnJch/NiqVDyGyIEGDZ6+W9tZMIuNthNCbw6U/6TCveDmXs6wf0JchKXZq48jkGciL
2cptxseRAGmgFQRBYE6fKxnEVxf7hDVbwaVpvU2wCCh54fjt7ixXBIEETRFv26Uj/kcFK1dCkJFK
re/DEFULAp6HbNM0lrWZkLZup4QeUUUjGtg4F4dvjscsrYk4Kqynmu5I2v8w3V2DGMFpQ3kkPbaB
TVxnCPQw3JMtAz++xvo+agsjDlF8wq1gUBd/R1o8HWolbihay82ctjUigD48UeShk8cavbZ0SlGI
PXOf2O63JBTi6i6dNiqlR9vMv4TT6OyYh1qruMBz7+P1ScxSnVvfe5E5sS1OapzCAtCqV1GBZvX4
UorOPPekVzNEnddqBlFfiO5gYfu1OZo/09t7BQlsnvMFvcoYZsc8ycnMwLa6nX0RPyAn2Y0L9mYA
Jf7F6hXGk3FITvQfrS2mjPxEW7CgYHZvnpEQkJK10Bcr83FhMxbIW48iiFlAVPbQL658pHXiJQgo
EyaCCCwZ+zXd8E73r37ynu6Akyjzyc7S51BE07tcivjCeV+wjCPpNhrVbg3u/I3RLibqQhC9BII1
58XZOI7qj4g8uk0kguHJkBCK8TVfVW8QBRK5UIZcL9uXsf+Ymk67N4oc08yCjxFmAUKVLvnuD9ly
nMYex6osnlsrY0MrjBczcup9KkhK8p0U8YkLJbpMwqOcmvq5XAAlWKRxsnNGh7DmuaYh+zyI7qUp
pjfPGsNnukXooerMfhwwWdMeAjAzpx1iviwoDh15qBCOJNa8YTknnbk82mCpV20xGu+zyB9xIvWe
4f8K45R325rfqIeNTWsrcjeYjjYLXVCVWcc2KznfOFwbuTZV4QDrakxHg9eNF4E/9OA1wXfoADbO
sXOjmJIt4VyQtd7UW8eVhLNa0J3+FgF3wAkQjzJOxVy08pp5PMHx+dS49jYm4eEJNTYouDggiSzu
nwJR+N9GbjC5YAvqie04kaxiPtcemhtWk2MSBdiPpz7FoB7qPYNSayriU+p88RpNkyw7JMl1V1sb
pbPMO/C9x7iYb1GzVDvHWcIvXozaZoKTXqXDLRoc7jnCbR78hV25Rfo9J7F9C4XzKN0JD8go8suM
lxqUsnwNBB5H5H3XvnHoX8ztk9vV3dMwoIgc6sVZ6/rhft2OaMLXYwvDpetR/va+mJ4nCK8PaS/k
G7uP3LozeniMPru5BkgwoI/dtD6IYDnOx8WgzqPCfnPk6JyNwsRgSZbdnm/m89SWLjM6VtswNde1
RB1atkX0pJEydYs4fs4mB0CTxuQqoAVjNhy8HGM3bcPgJQ++hosLAMWSLyP4lb+5ItzWwEyXhG1d
jwt6G9sTVxvmxSpkjFgCbumcepuWWbuicYbmqpyOhanYJ1sHRM0wTOAAhm3Vcx7IGwHgIs+WvcwB
g1p55VzYamb4EDYCpLr8RStDbpmq2OuuLfq1YU/z0bRwRYSTK3b3fAVRiR1inuxcMGw6Kl9d7AnG
4cSQJXDbG78O8W86I2HOsnqvJFKNyVTGviWkfl+FJqEBXUpiPd4q3d6CsfmjHJjhSpyvREKG6QWL
NUuz7b0ygn8dy/mhNXB1OZzg5rJLcTy6GEU7OKdVi9fTAkpuQo7WLKMudd/gKi+rpsu7bahdTVj1
u8e6GTpykyQ+KyuA8KuGPf5qsgdpfpE+2n2zVS9Akg0L0wSUO6sh0mtYOZOjgHw5cqkMPJjReWA/
MCybvuYuFpR5V+S5x9F22nrhiLw9IjQWO0b3MCqVnSwVngqVV+egyb5HqjH2eTTh6HCYglWCedgd
kaTQz26RbcUrlREDRgvqASbO7h7qIVIOkmHafp9jOXPURpcVJMOqI3P9mNmam016xAZAijoPkRIn
Mk9pmFUuGM4qSC5uca7DJbqCux13mABAQTMqQQIO5sRjyOrGfIbkIkmCgVH2wOg+9n7rHZJweogQ
XB4m2/7lt7NLyH1wmQN8EZ2DJ6WZ0/EQI8vcmIZ4d1Acbz0qCoqmYVkPfH4Hv30bA5YGW7Ct9+P4
fAdBcTYyufFJnITMdsdMIDW3HkLCyIYmbq+G2782qBbXnQLwXgdeSMEOY3yIrPxKCzkcq+kyutMp
oIY41SDAepR1WxS/GVQtrz37qf1ojUH3TH3O5akNsgXhPEFxCjLpPOLLPVc9Mb6AsqIb/fsNwOBm
60eRuVE+ssrZiJtL29T9Om+bR6vu5889jF0GXWZEoilCdAfXmg8O+MHv3XM0xHzz4CF2oVu9jy3/
4d166JJdtZlIesmwCm2sCPVlg6tilQXqrenF64ANGZvRDOyEpOE0BBMGg2jNyv+9MGI8aLndXEee
8yhH982o5DtnlVXjBDlAXckxl6bGPm9LDDR5em06kLK6ymzL+e9GaV574lj61q6zGL0uLnuXqbuW
knjDxo458Pb5Syj+soBxYQ9vZo5V7sFsKvtzQLpI0X+PJjwzjj+G29jO8UdalP2TLYItNkuIuZ2K
djjbDhHumGwRHVF+sGNiGV9xDv50eg5yPo2BlWc15P4pHEEIpnGr2a+ZoCVmWb33c1l75buxiOha
xSXVTmC9ytxbdZH3VQzu8Ggn0K5NPz+nTfEctRRejnDgvoQTsTuOgQLLyLYq86ClJnVwTJR97vpo
3nYj2cWDRfqvQRqil5XikVr0wiVfed10ZMBrb4wEj/H9BFexuloJ04sE1TFvSSJoA8LoDyWaEhXt
F9P/FVv0o3BlYvTukQWMM/cqUYLr2Kd+rUaWHdmJLx3X+iqOZgUFeJhwVhnlVprzlmUCbLIaz/bM
CHT4H+7OZLl1Y8var/LHncOBLtEMakKCfSMetUeaIHQ69H2TSDx9faDta/vGHxVR0wrbNElRFEWB
idx7r/Uto7n+DoJcBGTAnyaSFnQQzBZdiSm1CZAWdN5DxbE5DuiMywo7S0azskiffGexV3YIB1H7
7rzG1gL0b0QIa2HPzhl6LEjsC64xSVLuXILewSI0z9NP1wHON+upT0dwihev4LKgdz9q8iX2sESw
no/zN20HlwfHj3+V5iCPjjQlKOF4DO74LqgCSygZsv3I7CFwmzRr76JJBsXZ0aF5SVAlQBcRTTvb
benCUtZ5Zd3tbMm2288ppzgFOSN63hJj+aofs40ZVeVx7LPPoXeSC1v5ZtU6S5g4+6ZDXPVfZE/a
rtW5nFKUfm+a0slb7tNbMgIKIwoI+xsJchjfycLpt7LPCafKyGRRrttufE9S6E2LRaWXCG3iDir3
csYfekgSVTVuW6qtxsIXxjGJDRWo3ZQX8qvTmYfExvXs6ldMtLqY6kM5MTJTAIeArqyBm043JJ5A
vFsmpXq7mQbTgkiMKcFzQEfr+pfZy4yrbAGEDK2GY1tKPjsUot5S7OR9+K2VUBO8duBoJreYHBKS
uolYSo826K/17Dm7fBkm6njzKKMkcvqq2TE/sQ4k+UREKpbon2aMVWT5fvA1zC/msOmTxDh3srma
ZHIfNIUBnF76zT9WD2uILQ7dopruFE4XWN96F3RGTWqp0z3Vudk95m1qHwryeuZcK27t1ZHC/iKy
6Nx61Xfdy71NPdrQyhEn0Kjwhi0dX+O54VR1KJl6VG11ywUsN5ng5oPaDtIsJR5LqMckB2+RKW/R
bySX9DFvPHFyhtwIWD5urqPABciGbLiUJZo0EOfMTnRUD/SQA6uF4ZFCO/2CZpUhXeOolXBkx6cx
Uw8WLjeMw3W+wgdpfdE8Flvb7JbIVahx9YCjkVqZaMFsOXIhQmOcqIcd8FMAXWDeGYR39roiRwsf
NpkuxWS6ZDwMnNc0k3a1nzjvUv3wCIJjqxRSYppTftXb4jP0y49B0DRR+XNHGsKLOc64TdE/gvWo
T6YYiXLjI4dpqmBmMccPnK0C2zHLcweoZGvh2iamDL84MsrHVoD2ZuF8qliMVOwdBZumbTzZ3+pG
Ja/oDb56Rr0B89v+FPQ7o+zFKz3rPAx6fLFZkA00ZWeTQCGsN665F+X8k+DOGGtDzuTKGu3XMHyn
Inou6Bg9VlFmBUmcPRBOrzPJSAjuiGMMpjLJ9mzoz7Kkna6loXpqa52PT68EHu8GLH9I0lkz05OK
naj7gsfr1WQLdLHqs2Ym+s4oVTkcVZwNTIOaV2LbuqDJ2ubdW6wIoaynh6ap9C/SKL/ip6tvqup+
lQM0MlOm+S6Tmvs2K3Mh1M3atVJ4PzI521uT0mvfDT4pQZbWXaPpNkBBqnZuHgaWmyIKpsW2hkDC
WuUsoALRN9m5RT19DBPCsXJlHmcsMvh5kMkeUHLS6PJzfRWb5ZNMp7ewItMoBqF7Dg15spbWiKPG
kd02xVxRteqKjk5dTZayQJsmurqDesmGyL6Niide2by0ppHsdvOeIfTQjE8xls29M+p8OJabqg6H
J90/2E6uP+RVvKvcyniJYrlxTb14b5mu7HIwFdu2MvoXtykObPyD0cHtvtqEeJU5HiHUgIrUPo1a
vUugJ6+xjw3c873NWAQi78ktn5GR+cQiuT30Kap4z+lPVTwAH+Zn4wAh0JyRdIrfAXzd4Gx2j/zz
8+eNHK4V/nf+4Xy9QWu5g1t1Elfz5j3nb84PusEmSYGkRVkY/CG5MDYKenYQSZCsbSw6G59VGDqA
2oM3bs/Se0jkEzp2MoxIi0A1u7ODzea6ub5fcZatPslNXIeraTNtzK04NofkltzGV++r9QvsDbve
2gEsSDtnjUeUm+lj028GwehjkxVb79vEuGpPYPwJdP7NfO7eW0Tr+EzwRJHF2q5pXIddgBNM67eD
3NHLx72KEgQHiX6NVaHWoo6f46HedgDRcEsxqBxqr94DQhx3YTrYWPFbf51aSjt4srxiu6uu3hC/
S+Kc+aA6G+bW1reMjcCK7awGGjQjuL2szjkZpZ9VDQxgmLTqopDc3Qapv85Rue3kmL9xJUWZVEXs
MZP8jU7yWrRIEDIRN3jLbfvNGh06ZinbzbQ8WRg+Sl7E01u7IUAVDuv21ssAR+bxlgGuCp9uLgnp
l6aWTiCIsDneL+7w+Qbc5+833Tilj1jj+rkD5e9g/L+Q+fdrWcehMRTF2WCcdmTyddbic0HndtuY
U0XyjlMxL+faf9xsmY7sZzEGqWeVx6pwIXnEZKHhSWVetp1y7/H+lTkkxSYRLR1ioyiPYWqdXQaE
2/sXQ8LGjs0YVcflFUhpan+7vy5dmnB4cEppFMf7BUlsBR9uLv66734NrM2y7HPOznEtG8vP7ErO
1+EcLkFOy+sXSU1dyUx3HRk1EdFDfQy7qNqpPm+7k16bw64C7zYL8cezd11S/v5z/uO+tAHgZLSE
PTAnfZnLJt62romRqYuTPuCEBhFKa8ojlU957LB15mU679Axmiw9ZoxDiEG1met/v7jfF7ltTkuv
OmnLu36/YB5L7zTxMy4nZwJ3oyGRsHRW/VEkULZachTIUyyPkvH+79rB/7tAfqr1v2lCgs/+8//9
LGkMq+tn8fO//nVJyvJnV/Wf//rj7sOP//qXady/608iv/8bWnQGkajEXAeHhviLyO/+Zlo4ZWz0
YxaqPx89+59Efv83C7mdg0nAcwxcugjF/yTyW7/Z6KZox3CywGZj2/8bIj+a8n+qPnTfcFHKM+VA
LW7w73+oPnQlLFKnK+M0Tqnvk5PjhDBkfpQNTHO4yMSMsSdNdU4aJP127DfCOVEvtSiq9FdOnlL1
Ezywlr/gTpqiVybgJnOyKSQj8dMwSz376ZhQoMludKt96VU+JA5bSaaviHS09KkM3Ql4cpblX5Ne
N0CgSlN39i3j3nSP1dFBXebwrD/MjGbrqtBBdvMZANcYZh5JaqU3EKk9+2QirRpL+tGZOGuC382q
ksYqirXiWdSDTI6t9BCFdX4Yy13WjAmFvJzRJqRFln/DdkpVWBEa4gaeW8PlJa2RE4YxlOY078Jx
yL5HflqQnzUQa7kGPN6jMNKnWTAoGq1XexCKSUojBAQkO2aXgMbcYa6/dTzI9N0p9PGeI58E7Jv0
hy7DOsyJEOSO8WlT4OUHqtQUZXZWoPHA6e8YzF4KyCFZxiwcPTdbn6Rwca3GTtfRXYQE9q2nVNWI
eA+z7FxbLoI8bKcGshZZ+F2+KzubkayYHFd7LxUwVDIWtLEmPtwKAZVVo3usmdkdI1tzGvpsUW59
TWCYDS9u2oTuUxdKd/wheqN5mQaM8YQ94qeoG81KCbbR8mQ7iR5RZSSs/qOwhxk3kTNUKLLwRnuu
Yk5KktW6qQ0XPis5XOTCTob014x/gfHYQgwL3dmr1l2hg8VXItde7BScDA6cWZu+gOmajHXmSJBC
kWL4ckR9nGi/kJh4UGt62yc5q4NDcUtS1yODKS2I4UR1oYvATiAarnKVO5JmRB4WCs7KWN4S9r7a
rykqGP/Q2OhnNgqRrrXkXmp8g20XM+IWIOS5c9LSzog3mmtMyZpAuxJMRpVm6Q8d5g5strKyHGQw
sYIijvdiJiaoDUMcxYUvLhM5vHS7cJCaW11SpnWEnaUJeLvY7tUr2NWwPrDjlv2x9b3QtNf1iFAR
VzW9sYLJRW+TUVB2VrWJRkw6GeOsg150ybozSYWaqxg6S0vjrByjJmBjRnrojBhj1voXW8C0B1HD
iL6e+isDLHGOWYtWukHdFhuiItjUMHZeR8jGQOjRtmwIPFXYZr4ZkXKe+8R9J5wOvECGCLTQGR6P
foEmy7ZJ1szSaVvouXtCOezuMMOWBwFJaWeT8bWtiVLd4KLqUa0nhUN22+we564ZzrICpDQXgAPN
FGPeMBZ1EMaR8eTHfUyeTWIcUwbSjBITscPRPJCbF0VHdhvP44DX0auUeBo1rsXSwHBOwblzdUYO
WepQzfjFJ1Ighm2jX1cPjdV9MjWZf5R2PQEvMjCzSzk+EPUQ7ktgreti6KegnKboRl8jDCYHFbFe
5ckjItjsU47owRQZugEjqnEnLWIhGBH72UXXO3Z07kKOpcjbeeDrPixnzAgQj6MjaZiIkVnZgB8y
ANZiD2e36oz2bLLObn0v5ydD/8ZAb7qbGZcrfU7HeHGicmJoN8/MSL36cfRm56IVTHzomTGgy4ty
wybEpIkSJScntlFkzTlen9nA92s23FJipya6rIlbfOtUoR+A1Dm3wiFAY0QGBFsmtx+QnzU7SGfp
1gOd9NJ5Q7vLBdSlGdvRpkhK/UXwa7C9E+ElL/SCYbjKN7z+8jGtU0pVvdN3GXTdTVdZ45GMPng+
ij//VXmpDAxPxa99Baax7tEDDYMVceT0wPxroBKidRCXYSjEYC8dUrya3m0ODMHarx2J5xsvhxMD
7MW/6j298dojkaSv3HYLrxyr/ehpJ8sBCtr3oEARQ2IrmWf3Njci+QKcv9laQsYUpeymFW6YTSU7
uqcty7koi2Fj8i0SDQfbbgKhjVWBcR+1gCa+qKIgMiB21GZwaqA1JrFEIyeFbTjP3hWoJUEVpK9Q
Dahw29tsuiVsknXnm/yOknaeiVByV2QVnvhEye+xY7bHzqJrEKNdepiiaDymIcReOvo9038ay1Er
RVCCEN+xXiFvUo3aUTGrfWuJeAfKZNwS25AdRlR0ewoLSNSTNK9Jo4+nxBL9zpWGBfRNgMJoJ5C0
aBAwzg/FkQimeWsRLrk2kDOsK3dCLUJEyQbUCX+7gh4aTEwGfVTWyDjwglaLo79FSrimtCdnpgPw
EBNCuXaTSN/SgkC9J0lWHMIRdKt0yvXIc617gRKidvHUVt0gYQ2H9b43pHMemL+iZ+rdJbl2YZLZ
iDRyS1wMsj/OXsTIK4xIRk68OIVzMbcXoxPuecz0xWHP8U4XHe25B0TOp2aFwEsOttETeitcet0E
E0AqHgoAIIY17FjzZz5iMbI1Iy1RT2r46SPZHZK0IWESPTVepMlfi0GxjPcA/UNjpHzItGkzdPM7
dGFQnxrZCWnLAKtmWhVYEimNldOQS/wJOkatpsDp536XCB3hmEj9oI14SD+N7S6VA8xqXSJ6joS9
gkZOw9tCnlfYHEw1Ihp0CnhOwWTDDOkNsSYgRASdhE7KtsCmy225u1SkAzIT4EiGhTYUu4e5Ztom
DnYovQ19jmodj1G3SQsbQ1btDMe47Y2djl9k68fZeM5UycbJdwtcX6m+tzOqVl2TxkNVjA3Y1ol8
0qzqt6qAFx+ScM4wAvlHCrgKZUPerK3R4D0kRHiNNVVu9HD+ZckWTITjKYqs7GmuAJHGGXOB1ELh
YcVg42gvMnVVwsZZZ9lBooNCNh05MccE9pCI2Fr5DpgrjuApcIdBPow5f7kZ5dKKFRjAkA7NDE7i
eG3Zn+50+NEbv0ZVYc/jDOq+yDd9H8WbsGjVtrYSd5VkdY9TgumsNrLJG82GcDygh0HReQsN0MM8
xixqnS7TBTFxYpaQ/BgjQIqu7MbYTWhh+T0KF4GPR5pHysgl6joVoGPoN7Wk4MKI6W661teuqPmc
kxMatC01SUs+ViYEoxoWMTY1PnYYI0xnECuLjS+4Dd494uZJWx3JBJhBq9o9/QfNhhU86Don3hZE
VpSR7+wbpRngy7BXmY4XFUpywxQRrM44xMMKChpNH2MkT2h5Tjf0GdYNIiaMjy5DLsAEE8kRBUkm
xK5z0Z1jLhgDfZjaAKZNEXjs51B36O6TZ/PpRG1BduYIXR09ZLQlxSJaWyU6a/r4zYq0ORrkAx/5
CqDMhknxQP4K5p1RAw0VCdhgSoZvHc6KFQpTteN0MdJRVox/Y0PfmzHesykDkxtVtf0tNeFZkgNF
dyZM670JlnU3lAkGq3oIMURWuGDSSu5dL4uPSQ/LtALGFsRhHoKD9/NHOQmUTc2A5W8mF1G22MTB
FfOYLtO/GeEAJmxq0YZJx1qFaqZ5ZvbRpZ+EeSbnAOfvzGfDRtoEQjUdqEhcWb46aZj/qlic3nP4
KmkAHjapLoCd/RTcsg5DzdEjxzx2nQsbnBAK+2BAumJy6WZD+Rw1cHaYEnSeyRYEdVQMNpLpYa4N
86n1NLoF7FF00nD9qKhNjsnZVCF2Rgl2oz6CWfND1L1ZE0rzdyfS/93KGo/B/1xZ0w3h37pO/llb
37/vz9ra+41kFcPw2GYaDvF0WBX/TLsjt86mqDWWevuPotoSvzFos3BXC54F1zIGiD+Kakv/jb63
a1BYA29wXOH9b4pqE2zNP6tqbDHC95dX5liWj6RyMbH9zUuRuEkjshrySj5Wyd6X/cdgO1e20GiC
yyk8elS6PoKeXTHhvUqT8hBNYJ1FH+v71jQtFquUsBx1yyDD4aOaH/ywR9Ot1Z/5VKGZN4afUxHi
3YpQN2SUiisZyV9jtcwGVP2QuymuvCibtwxV9ZUFgzdSO+W2wyYmmc1Kv7JObzNA7cE8oVLXW3dR
YpNu2Vu/WnpPlHbAaGVBCMONySjMmbr7KBrqEhrR7lYheEHrtYqH71Fsxeves5+cchrXbYLgxYpi
9nEznxXOIfsCXto01NkOnV68Qlug7Z1FBptmyEtmAmi3KfZtXwvza6aJ7DYJ3Bos/ojbENytADqq
o1FE37XW8BFy9NZz31vJvm/C99hKk6tfjfHVDaMk6A2UjO4UqnPqzhIlJR//IikO2D7BfJcdKdFt
qmmbzsegiPheJy2lQwOcuLw4rJcbYcV7D0LZKlF5fzEhQCifxYnc8IvqiP2pEKUUYSJveTw/edTV
0L+y7MnTv01jdcAmPP5sEVnOHeHr9sBO38d9orFc7RRqqaCRwT25W1ZE1yAhKYLMMV/L0LMD01DP
Rl0qNPEtT1Q1RMUoF+njGAapGE+elNNtdvmD1lasdhVr7WERu4pZy8++0WDiIxLc8jQLb3X7acUV
3Awerfr4KqrZP03JYxHmJy+0GzqBmrfSecK0aAQTRej0Ei5EoHzKEavW/L1qs2Pom+0OzoIGoMI4
UkjHJ9eL2Pr2yfeR/KxTv1zosfzjgm4lLrZ/37x/9f64+33/v5v3L4Q2+e2TsM/3W5pDq7UYp2rd
psPik/jnz7g/X33/yv3qXND6bSLn8a+fe38Zdur1hAoNb9SBBSCYf7zQ+3MKjmo2XniM/ueXd//e
+3fgASG/TwdzcP+Ov75wvxmlETKB+9W/vb7fH6nNr8LB8BlFmSIS4d8P/NvV+wPvP2aGZIovvEYz
UbDlo310vl90hgkaafYwDkqlnyXRIii0EB2MKuuPwhcZA0EAL8UZVUn2twsNNw88dHS5AOGqdZRT
w/vLfShGja0VYjqS7/fvud9L8LRaWVCjkc4QFQ85qqXltWlMk6mBlTbdXo3nWGsuyVSx/fM5lAy9
0M4hwJnz/ZoFeGxDqGKLOX3qT0jTj9KX84Gpptz0eNbLrCroReyhbFpnDLbWWVsufJGYZwb8kWnV
AX3uN+ozrD7Ll8zeBM5LMmToaupUaoK32jGj7VhL+xxFjn2+X2OAHwIYUI+LZaKz+ANrHFgziL5z
VGrjmpZGD+zmz/tcAMjWQLjvtDxCteH31o9RVmTWHpmcc6qLkhw/yWjYiDOEhsv7Pk8xuLy0Ro3L
1rb00y0aK6JPOoFgMvf08/1R9wsdz8DvN+khpLtaZl9x4FUsnvmnDJtiZxGftgp9VR5nF8y754tT
Z/If2Uf7gqid3oiQc9jld4AmENSatNiWulED/8teyT4heKSRxbYDnwCZrzDpPKEzsWaETmCaprNC
Grvzi+q5KNV0rpaLKTWxhxpICADFTMRg3+Q4WydSQoujFPE1viXSdgABAkLVx0ocpqQif6BEZrtc
0CMGEE0amj6h8M0RpXsdoU6lyxOOSZuBd8mqi1V+YEXOzzObOYkdp0W8sUUoOp81ZRBaTR7luaPv
epgBbUHK/+N++LXNSre9dHt/WLoc+fdr3xr4QL5H1Ft+kBpcvSRqWKcWQXTpS6Kws5rkKFsH194X
zloH+24kCNhH8v3Ooc8riWYt3TO1wqb3REbqKmPdOKsJfr4q5N4mF6UOhJ9ZmxL5J8RvnHi1JV7v
B1ZrMdV1YpJF0JHml4a0+svc4bLF19Nu7zdtreu2CkzBatRVcYFoVAXSrQiTQ4HrdGG0gr/6Bd7G
rR1ycpxcqJxVNo6rLCJwACR1fhgydKPQ+SiKqsh4cMWSn2zlbwkDwj2ZGQ/w9o29uQxmJgyQzMZE
RsC1mktS4rlT0XFf01MYtzPir03TU39CduQxsmOic7/2+51/3b5/Y3qPqr5//T8efr9p8ufZwhR7
uP9o16SmhzAFJnJ56r++4W9P/ftVwuVfutCMSdb79yu5/7z7j58LeHnQFsJ6HTkJKN6/XsTfHt+W
nbE28fatI31J6NYaErrvF96SyP3XTWZaLbbUf9x3/+pAL35n28zkvR01rbluQ4h4ZeReraFB45VP
G+S2fOCcb5CVv+FWaAKdiBlndj+YX46XIYVHl5F4wrT7q4BLt9T1h3wCYSJsOBYLCS1AerXDrjwC
wM3coJ4cvsNE2tvb+WaaE6bDea4ORW28aX57cEyUfhDZiL7x6DkZEYGxNPycch+X6pH+ybTADPid
tfhBQ68xZDYAUyshbsWAazqiIokcuXGiwljjnSVm0pgJh8sxIiZhvyedt3PDKjCMo592WIGk1xxQ
AiH9Zh7c9Tx9hcrccZF1i8j8Sm8dNUKculu89AVmkYtrNtjG+u4ZmALku7d4HKYV5+V+T+wAPma7
mcCKetcUN3KWxSCVC+2jqIsRy/VSEU/evokzM+iEUQSQ1/ESwws4D1hJQTdx9tQpW43KGPmzHxBn
D6ty7Hz0FCOtHSB6a1GFhwyqIVsUkWzCZjpAekDak8R0fRsnxDqQUskjZYvFqFa2rk8bo+kY4MwN
9Paun1YN6vsg6SR4WHZg4SIqyiz3i8bfoU26dH8PCy2ySOcz0iHujmPeBJl/1mN3yOikDhFeqMz6
kSxuo0J/cgy6awj9L0qjlDWL7ivSFbxRoT1uEpXRvsONH9LYOJAulgeJpi0ZW9lzbeLxm2YUGf3s
fETzGIEZazvah03HXsy5KXJyzuivP8pXdyB3ds7rndSqDvcNQLA74n5yv0kXjZhJjkmGs3dXO9PK
YpC2QlIgA1NqbComSN2EXfHb1x+mnsaBf3E9eatpym3Cwc8PBiFbs8z2iK/rdZ4iHvX6NxAtP+PB
3yM1bQJ3GQolg3PwZ2vPO2YhCo2mlX4ySCe49ByOfeLrAWwLioYcLUcVVauceC/K+fYFAm/sFxH9
2l8uAFzweoN+YswnZflZQR0LOr3atyTToJvoz37qnPV6iC8kl+z8lnfQcqY17lwKfoiyI9Lfk5WM
aFsRAjeG9THNSn1xrI5Qt6y9JJJjCYnvHv4YTcGeA9Sr9YdWG5+K4YjRy6DL4bB9ngX85xBPoWMv
a7L/4sfasGkIMgT/HTIRsvIdk0bwRDxQF161itNCWyIYoyCLpnMmXQsYub+LBf/3ScQwoxejcV/t
tOUjFUb7sdUtojXNfTw4CcBiaDKle4lUuQxljtgw8k1lVOQE8xoF+qNSRFCqyEUsonTYD5bcGzBW
rZBdNumlgaXvRzRTr77oXxAzfk4OoBl4cRFJGqZF655+lO2stJ5lRQBeWJUIy8DUEBOCr9ndkP/5
MnUWfIGOuJw6J4isbbIdEkiH8aI/l7TFTLkTpYW9hUzFLcoV+5RmDw6ByKsmjj1sneQt1gTwTjh2
KY5o5vvR1xCZ10F201dJWjpG3/4aozc/g3h+Zxb6IKD8EchMiC/2U3PvTL72OcVtvi3p1YbEGQSF
4nWn+EfWoimSTUFSdgFMfCui7FXkhFObcZWszTom9NPn/RmU2iiLkYOft2TL6HEdJLSONwTfXZYt
DprGtSNyxpzIKVeEQACaQ4VZRdHiGVAzSlXtQgc+CVn2M23cGn2Ff1tGj4hWPbTcIzknLsejhgx4
VAL6vuFWGCDxrrKTLyc3W0+fXlSWK+gg/l6whmipSYRqSQwJGXxqVZooXMLWP3j6L6K8wj2zF5Q1
UQQZIGv43Yf0wcCiSBHOW2saTGTzYqtclP7LsDcVkh5cUv+IxDntv3kWuH+b1mRQJtMHFSsjK3jv
CF7prXkxWl62duF+rn3EUmHFEWyNl9Yl6TfFiECKLs/a6dbFGIqV4TsjsaMzSuVMPsaz+44nBd2M
7QE8XFa8bhHJ9E361SjbfpOHiLzYP81Rky2Rkww97b5gYSeJBwgUgxs45Ihvf0TD0ZvD8AkxDKFp
TJfKkCj0yFupyP5FduddGTbsEXRimnGOrFQyXvnv1gKNyYl3dDX7w9Ta9KgwiCE8ZGlu3tuSk5Ld
97/qBLZBwRuNXWqkx7aUo7EJYUZDSDznyTMhWFQWRXGzmGYjnC2+h0w0Vz6KbCZUAzZmgmQkqQAV
CX6L4DMCqc1Em3GnbJFsDnA0INeTHVeuiw7Di1HqV46Cs+UVD3riPZYyu0T6YySHi46YF7yvxjQs
aglFzVlOdPs9MvNXgAj72THSlT8hIMijVzGPpIk7ctyN5EtSeTaCPMZS1FXAOBfwIGgx7FMQdMJ0
Q5v+w2b6yEDLJ0elW6TF302ijIPBlj0TgeQUuk25Zs5IPkq1bjILdZFzI/xvPWjE6LSp565sZdTb
W+1VuGQb56n09C9ZuWRox7EkD6L7kZfRHrsSBulJfHfmWH+0tZ9eMe4H+FiPEzMzdAaQBEmfxDq7
r8X4tU3ZWHiI4cyInX8RfZYDh5eGXGJVxBFb5Jk+7ZInidOwwkuiMJcGc538lI39jkpj0WqxjKd1
mJFgwsPD8JQvcWV5ZPJHJB3K99A5cmIsA2dk2a0X3kPhTWvAsQz40vjdTYAzYJ9bWRONLdMqn+OS
pk30Uhfzj3ius01mq2ELzeXrDDdiX8VLWO/8UFX8XRkmkwNU6ejDpo8e6SOJIgoIAPqpmHzPpl8b
UfndKeegTZHA1zyrtiex7AN/TRaIfsnJGomASlt8H2mCKwFPT5HZZGXbar6OYQusM6s+gIOjV84e
lcSFILBLJj1ko1G1u161gk5c9OKlqAPvWy4TF9/KbjlBM50KscdS+87CJ23R945uw9jc8JCkiYtF
BMcub2AD+mLcNo7TbP0o2foZ1GiyHNeoIZJN281vBKrXq5FpmDXhXSJN039QnoL+K6zT6KK+xRYO
esAPmX36824iNyno2vAGUOxByV/C6tvtVGjlGuyQvfVmTM1kE78NKFEZT9hP5aC/qri1dl5MCZ8O
jO0q6xRZR4wG8vCRZbTbfYeccWALgj3oyZwk5CQTYICym6++y0mV2epPra9+RmSFLjxrf1XHCVPF
rmLiV5gVI/lrhQiCHCpaHZqP7qiyqT5jLznY3sGuPW/vRdjeQ4J6oGvI/tx+SbtZD5KEfLPcq+bb
MNskypLK7DbMgyuyRU5NHb/sLb36qJ1NNOfWQZPpLbEjsgzIX1wXyO1LHxlgRasDv9jii+36kP11
uDddO3qQFsyZekSQ0jpPyWD/MmGHraYkEkheofGxFI/A/vXuzL6uyoxvMZumAbwFENVWbFMoQKuc
onRLmtc0XwYgAA2f/iMacfoO/OoqnXZycN+y0Gd3bRZjMOCT32TW2QC/W3hCHKu5nTZlIZMDWp4L
WTwvZdXg8pi9dtX6eRy4TvGuCfXUj13CmbZBfu237zTDnQOMqhT+VWZ+H+jMBMKck0Nvma9SNacW
2XJgtJZHGvFDjoqN0M+Ss+5w8tOBk6LG/CSqSeAdsSkBfVvZorI3Vt0QKyz2QxpWhPr5gZqcCJul
AvSJ+Xk1NrfRjB9132bkhCp0XU79sx6dHaMcgYLOA9CseVOYBu++qQk0DoR0RAVIdRvhV6jBOaFV
+taFZO/2gFYzQYWD5+DqdnQCgSY9OIVO0HeOeCoSN2H7J1H0FyPm5bCpuvA+kScVPpgxQhun997U
1IEXqrrX2pePWW2/NtbAjrf3R/KyskdEGzX0ICU2+cZI0HzEH7mMR8xz+RhkKblHjh/S2kBMIeHA
ht6+1uKL7jXuaR5SJ1jVQH+OnQeGA2GP1ZXY3ky5tQzqGKcVh8YYScwbymveYe1bVou6Jo0lQnK1
7+jyx1s5ml9hS6TrUOI+ry3zOpUwScc4s9hKR97G18wfNZbeE0UQyRA0/2t0nP4sKoD0h3bi6dy4
PmkkOIL2QeOMAe91pHf95sR4FCbLm9GurjARlT+s/GloMkIPosjb9V72mJjkSamW0Ddkw3ZQRz+J
pJbnJhrAvw3rIa2nQHeJKvJqj+IL098GoX3JX7EstuDT9lPBSdEhAJ5uIi2sfu/RJ99Q9ThrxEKB
XRDZ3TjEVQ9TtQ+7GM87Swe0ZgabsUlYdPgQufYlS71xy5EsDjjXn01cu63XeetQge3Nfe3Z9aMO
fn1FMd0dKrwT/jywO+oPMi32GDxOXoWyBpVOwal1Ca9zXHyd9kDQcoucWZqCbT4tUqzF7o6y8kC6
3q9QH/N9gg+alZyBackEH7AZm4/ZPzYDUkdYN/pu5Fy48YdsWjc+jtmh6p/Trvtv7s5kuXEl27K/
Uj+ANPRNDUmCDSSq7ycwRUjhcPSAo//6WmBYZty8llZpb/oGQSMVEkWRAPz4OXuvzVgwYdNDZpNx
VQwtWAaIXLZOYLvAHwcdY4+18YkRNsSxpnuY0E6g3BoBnvYuvThGxpuVZIdHc6dilvfei4ZelXtP
zhTBa2hHzgFlEIoNMLMhrsRh2CztIoS4xBJYp5hiIYtAhEATzmrZkAy18Q3n29NNiW1ZvEsUk/hA
WezsdJ/0zgdqE64fhIQYWYzz1/M+Z1HnWz/vqYO98dhjSQjoN28Fhu7tXKWsWGCWeMfY2qBtm5fx
OEzuUxsDQTZ68Kx1R9azw6W/xm4gcPpdxaX/IuK25z0u6das8UNWz+ZZL03St2ocXyq5r40FSxBO
5knXm+3SfFi0rA310ubwCOC1V+dFajMf0VuGsJF6S/vR0qQw9Mm6VkaDyG2BMSn2ftF4D1oOwpbu
e9SVU00bEElOltnfwSJeZkUWXpEAleIcAp9lrRp6VazwkZeluYGLi9MxKdEL5lmzX6jNw7J9KQmo
Yz2hkeNpOfIeCDY5gGxikpDTF6m/axY9Pgxj8WSJuA+nbhVt6eUrivXrZAEwumQLGUpIvU09LBka
1XN+n/CJ0eNOWefvrJESutPpQUwT6S6Be2836S/83LdDMTxhT/RCz2XkYXSkinFWpmy4htD6VPBG
oba4WOwlG9LFclvEs/IpZ2d2gs330C9mVHrTQfrmudXj9MD8j7htPIGpxDhjFXuGky90RWEE2d1D
t56k9CN3M/tFjB12NAKHvxq9TfaDtKH1ULNxWKLOxSITB3uJfTPtNbntE/uA5uvokwGNFp3IoaDj
yAwYqR50b9yPqf0yuoKUc0exK0uWX8uI9qLTbE58LGbNz1gMB/Qij2v+Ti+mL2fpp0MCoK31G9gV
ZN7jqiIgwFrzs+LgF0zFaY+Q4mOxcuPIsonnIlfzluHJLYdFFxYz/husAsCiCgQpal0d/Vm70xnM
boLmBxl3uM7qJwu6yV7GsGh6MGOtyu513X4a84nDS6mCnr332pgZQ0i7nDeFEXq6YA+8/DBsAIYT
wfFJG2CjdNgqitY2N+SDhLntptd4MuD5TOx0xuqWTO+Y8zoAszRCAqut/K21rDpMasNCKGirjWHS
taXHokGqDoJj0cMS0YHKCW8+Wa1Haa3vUmF/OZr31Ob9ba4Rr4EA9rMkPWtjzH4TuhaO306daU/u
4CvlR614HNSPFIs2CR7WB2AAGDXMXg3ZQ7lDqndypy9qzPTRc5k2Ov0AbKU69QMZxbzdbMrHcECD
hYaETZvsKZ/pgqFSG9Q6Ff1GgbPxiBu4MT0q8kYpOi/lHYymYJOA0NpBMOSlccWuYSaDjqqMo5Py
5+e69ZWJvtzjavhCXS6PSdMDmcdKuJtRkWGFphLzuHhuJg0Ud84Fbad1Gn1JUYKcrgjdw3uuu3NL
qCj1IcbsQ+0LlIcwhdBbRUEu5Qkg1t6X4MyyHFN02szPcweLjnk98EHi3zvZYIccUmLDbWZQld8c
kp5XXDmLsxlKQ17b2lmBtqa8Lm7tVF3PJc3D1stwhdE6jqyB7ouyXissayGRzcwfXMi3lK8OWCmi
c2xit0b4e4Z35Iyha9Bl9wFoiHAc2xZpICJWVWj7JjVWC3IAw8AI7rpcf3cdfdga8M6GoQquLfc5
l+jNc7Vuj1K4GaXe77g+HQq9/GRndV70k7lo/u3YBDcTNrBdMGkfHfJcohJteZj9wtpauTprgDC2
E2yOcHYIN69Ia9s45c1QfkmMcBtnPJmKdVNZJGnCqGQ5sX9Kt0d7Uz1a+d3Yoy1u41WGHAukUBq0
X620423jzMTi0GXQtAffOo4KzGFrKCDIWbGjCUTfXL/z6ZYeSvJiOaBGivrcOkvbfcJMe3D8rofi
kLe7elg8khfwc8K+ZQd97ca0O4ceUbJVG/elP185KYbNGiP1SebT2YQnT3Q0rUdHVnipa7rRuOrU
JENLlvdLZn4ym0JuQ9DQjDK5xftlZJIu9AhwR+o/2iQQD1ybCbSJaaIEDPrXZPJ9zkYpJPNc+l5+
JwuYKMAbsk5AtesFYbFacTIWuBmmNdwx+VdMcQggS1ODqgEb4H7OaVQPTca5WBJGNw2vScObtqB8
RMjfY6jriGFquoQkJ3oQJgc1BtRt0uTytChaqrP2EcOEj5U9vHmze9D0YbyTCnWw7XbaHikRMbeD
AF4NQuRQEXocjZqgjTCI/sAqTvtTTZ8eRwIDiWOnJwPHh0LvYCPucs1rB3bhRszVc7/OiS4eon41
ITkF8V2/PUWXx5f/aVeL0Z/vufyILzQ/21y+5/L4z3f/+Zpkig0nQOqcCjxDSUjTsi2WNN9rvvn4
l6f5/Vv/41P6OSld+qzM3e9vujw7q+Eabr++4L88y2pmgzaaUqUBRkni+DhkvqDgXf/EP6/v9/Mg
trwmVigA5r3+xZf/btuewGkdk9rfnvny+Pc3Xv4S5TufCS7k8PLUCa0nnuFfv+XPr7q8cZeHSVEm
W68EWXV5+Ocd1R2jPEjLuJKt9hyTqsW0kV6lTOsP6IGgvXSX8EkxIoTth2Qz5Bo7l4EVczJNdpKI
9joTCFUxsCmmZr6/AeSq7/zJDE6plR5cHfC96OiEwbR5zrnCpZ25sw3xky0/XJwqbbBb9yNRjDOX
+SLfjAHje8R/Wtynu2lWVPNl+Rz0zXG20LM4GKyHH0OOTN5BsY8yMLvRddqQxQxyc9Y8MtXENUbd
q6FJf64jjHYmcSjt63NtLZ9EBpIR2zjXo2kfArQkoGEJxNqTUHhjFRhf84X0KysV444wRfTprCdj
Ed/pFhfU1EMhYBHtzv4I6t1Se/jgKACDWzDv9FyHlYPrXDVpEAEiLEJp2d1WuugLsc+WeXKe5DJs
Xbdg0F2YV2NX/IDlVu0qRlxW7YVCB6YTWOq5K+GmC5xHO4+DFrXvdGJhO2q1f6CRBkfLnT8tennz
qL2h09G2wpyukeZsyRFn3+uTROZI/DCET4ZJYu0xTL4jy2Hn0O1j8JwIvAiunFQcyrFlZG7XL5hK
vqrRmnZDM3+NXgEoOLO5cFvVsEkFayAMrSIclrdEmE9VTnlbcyWD5lCTn/ra63RBJ9LTCcAyTV1u
sfU6xzEjiao0QGT6LQP0VC41uiP/0OgYn4HsxbE0du1MZ8C2gPb2HVfTIWe70XuGcepGO9gsWv/W
4LvaeHb2NMbUFW6dbhn2vC8wtGmkeYyjAMnsRJ//mFnUQFGu2XKwnwzpjmiDzZ20wejR4mzI0gSN
w1S+WMobLmNhAGKWGY2mbTFQ8eKbgHSJ+B5wOnaqAXftpNyXkYhdoLsuFMm82Xfznv9lzERwGErv
6rZbghe11BHM0c9ikncL8Ww7O4GWPfVu6KCnRsvjEXe1ap7c2lO/nYs/p/8rvqu738T7/1P2hEXL
slOY+FbB3l9A+Mxxse5ZeC9si1IJXd+/C/qS2J5z2dOcIszE2hSDFkQI3zHYGPldrqPukHaM06yx
Qq0oTeYzSbwnw8E9FH1lbDXrpFrzwAwFRqEQ/ZVRaMG9Pc2bKfGK24wDofLUI5cC8V9e+N/B75cX
7uocDqTiYCQJ/vbCF1m27kyPFjuIn500/AKcJBX5TqAoCZcgPFhB4qyhq946aUK6uEWw5F+km//h
zft7UMv6Guh/8G+VQvpUef/+5slGpu6E6eGEWGO+hRRxyow0OVH5GdsAJvaxgicLoefRh+17lr0e
wVYHoflf0hUstJ9//xCRitoBBk3dN1z3b/E6GXJlu808gUk7Bo0A5Oq0YgOUzkVwVOnbsODfrXL3
yfBFcwbAMZEfL7DPYGOPlXbGydJcU9BvLtRugWCG9QpDT2LgwLcFl2kUocY5Jt07th1IQ6M615oy
V5OEuSN0BL8ifuKwksan6w/DcQLJkQWVd325keu9Ll/e/v9v/384dgG9EuIAE3KN2vLWY/svYtRe
73w8dYnAaWNC8YfNFqYB8ZmG8PY1Dv/EXkCuNCN7SwAUjlmfiqlkvp8vlO3TdVkIsun10T4aTjGc
AFyDXBIJQKg6Hg7A5EzIYuNjH8P2urzy/8Wq5v/mFwb42bd/lzSvP/RPSXPwDz3ACeyZf/MKO//w
PCTLLmfPvwTNtv4P1zAMzm6PjTciTJ7nn4JmF62zbeoe36D7iKP+Ry5hk8vFv586MO4x7nL2EuNl
eRbT3H8/hrBmpE3fiCS6OANsQUunxJwqTEJIErODr5uTYJPFh8ujyw2CpbDV9fSoz1l9Goyvi2P+
coNMHh/w5a7OJn2rd8tNJosdxxZ9KrxfR9RfH50eJ3RCyvbaWJ1UVvHtKvSLXNHOOsxqOdBnn9e2
fovUkB9Pr2kk7MRkQrzojVtglxKKtCAxukw2ZUsGe8neLJwN1iO/Xx4HcrwPNTZnXCl0KXGknGJN
p3vpFzjZKMgUGjy8UEBDg1X+Bb/yNstCd/SidbDyqk9RCfpwi7yCcAt+uIx/qNp1Ia3GBLizyZL9
3lV05NylQQrDuH5r+nO5Q/2Nu6ifxgibHcPOuB7CCVftphOBdUxOQ2vEm7FBZuU3497UZMBmPttK
dWFeZhQfcJIMwPiTSD4NJHebvk3L7VTr35b5BANm3iPXM0OlzVmoXKY4rG3aZvGZ0GGAEWG+9lDr
4ZkuHtrt2GlD35z3a3qDhU6bcKhfbuo9ZGg+Tx3SAznY4LIsD9mzuPPr+dQZKV1iF+wxQIutjZbF
MPvhQFyo8sHUCJrGMtQ96JlIDK6akvRoF//IeYwpQxJTxCGTkjsPZy075o7ebqYQbzD5lsBHN0B3
24238H5kcQYTMe3JZx2HiJ1GVFTw6/vlU5n7qRm/pwDSJpGt7Pjcbge6Md+pXKe3X+WPzhjsar/B
0oIRetd0tEQCkehE5VRTuHhgr/w2jfdF1wIf1kZURloeLdM90R7JMa8RFWSe/RQULWT9DtTs4J+L
FuYsb82VR7rFlXCs72EpaGghl9yNBh+v5mh3cuBlUvAzXjkAL+TAyWnBeq3Chtd7dKSzAQGSTXSI
qJnfAfKYT8xTZJi1xv2yQJWvUjN58jWCp2EWbs3GQtCU61RUXafd6iZvZpaJEx2E9wnfOZoRFAz5
2jQw3DIkc8Mko3xHJYPiWMurw9BMSVQqWgD5/ZzkAa9AJwGFsQviB+eZBgSv3nQiPSUlsgImthvo
s2umse0sq31wRWrxoTWg3DnPfFR7J2b0M/jObtv79hfm2uIjUSfVOPiNisieGYUYSJBtY2FX7j+J
pXw3yh5+lZQQUWSMK6F6EKRH7CtbHQOrBFCn4WoyXZue7XygDin2DvOQQ+HtwHDx6SUaLFF9QNeU
VLRIZnNvMLgaZDxvZF6TGc3J02Av6GalHSCUDe2hX8SdhffRdNy9izsdWTlNi65c5xNmQlQZWoHa
M+nyY4BOap0uM8Q38J5iX+cFHQkSCUwL4E2eZGfTkLcIsKoQ86S0xptifu6Uthycui22mn80C008
Wnz7OSXcXdf9d2/wT2qESGxo3nVV2HcTRqRNUQTDVW06P3TGc3Kp6oNL1vT2WtYDFTf3AXkB2RHy
WY4oA/qsTfYC3nNs0LMnUEissB90IN1WL+HM5b2WH+KChkPh3LF6L7eDUm/akLymdoYU2q7mEPN1
dWpjf49+cMfE/Qdjflrrbr5HrwxFbZlDUbqIVQP9U9CnooMfYxFk8jSKkIb6ryQfoj6ov2Jy5m9M
9B+bkUkOnR+q+XYiNLOel2Rn6ijBY0Q+2wZ87wYaGRE7zda2mZB0yKW3uTeiIpNHZ2Enhv/8alnc
W0vGNSO3ug6zXv2wC6bfVRB8y8Z+65sUinSJ3p6Z1a0xWxIa29KQ/KzX4IjbtaedYqF1rN0sMWPR
qd7P8/w5Q8tmWrAc48FTR72ocDDK5GwJ64rGicVKhBha0vtqyrHb+1kRmS3CrFyady0GESs+pp5e
HWqGoWjJ2czAS7thY9UtL97EXjNWoMD9xf8aZ4QmJksEBo/rZGzuGk80x7SCZj3In2nppyQh0ySu
NChzyfzqdZkftvikd44/cQfWre0sn61sOV9augvKQGlW0wXa1JhzN63Mx2Omj7/mqapCI7PPowpm
eICwRNOp2Q7looXl1DYnlpZ73X5sqsr58sYXV+ZvnYcxZZSBgxKOVdNGlLDN9fG7C4rhvkyHB2as
eOoD9iClFVyphQ0uOVcfcsUuZWekCpFeTVjwKz7jAjVVbESGK7ZdnddAcUSw86CabIgdqzfdMPws
nFdRCPGoJyUuRsVVpbiZAyRr+oINcAr0F0vd96DYQhfeDrbavg4njEWb4IcB/dcIcLsIHwXNLK1H
vSqyGzNJuDA32bGjFbj3jFUcBUKDfFsDl2HzoYGBDa3cdLewxeO9ziZ5S3VthYk7PTODeJN2XUM5
ZRc8ou7j+PiofKDyld69A/j3CfYWOHgNb9x2eQrvstp71lRy8pPh7BgEeBgJeMxZotFGNfRmeWZ6
5bjaF71MZCiOrsI2tRDy+owGEHQAZ2R4ifqDLOsxyENnHE4+dqW7yhiLkyj5WL2G2V25NsFTL9u5
+JHcTA2RYy9p6A3MODIQe4eCYiNv1tmlYu7EWnvrkLjg1y1wdYTSkW7m7J2scYejsL5GeIB/01HH
BhDDNkNEuvcq/YVmwZslmUfNqgx1i1nhlAH5qTLrZzIPoCOcG03VjFBMqNe1kWNi5XoOI+nk9doD
u5O7kcNo64AyahWnsVTaT/JQLXvUngI9vRUWwORFdVj1dznO6CiQcg4TCWtZzctbVnPy2iYKJyFS
mrmlemPVcfYlLovd5LOYeQ5mBQI8sfgvNNYsAwGm7ovbSsiNqsHEweMnrYw5jV4ZUdnlI27mUu0H
d52Bqw/g3HRAZg+0i2N8y446A24laT5NenA8sQdXbDAM9vWTIwrYA0WFvhEk5tbDUngHZBpBuZM/
Twxm17YBbmhTj28YaCxhF/iM2FcEHEwuVBnUCtvkTTOsN17ljO2fYGeSucSLgrEXesHBFp516AmY
cduqZLenJwDGnDTi9Fo70AQi4cEi87qMt2hokGEXTM5H37q2cZOR7CBZBWuhMbXPqEgBO95XtUmz
g0aVTmxZVhj7YsEX35KHSnOKpijgfzVYBlsy4NOBNK/0Kc53o2N/tX5QHV3Un4tDxdI7TxyfJigE
Pd3Mrp7t8C9E2lD422LsjROLN0eG1e0IRehCKHAlpRlpKXpyhS8cX3zfUMBo5je4PxUWBtI1BqS7
qVW7qczGUyOmnSgHguBJCNjXuGRYczApY6EILXSJoeT9BNDH0G+9dOZesNF0dWvV9sdkcqxIu72C
3kM2TeZ8lD7uiBmbzxO9bH1n9iyPl4cNw5oNoS4Fi7zOChIEd2lPcTo7zqnj5CDTDZ5cmlePemuX
KNnlcj3q6/U7D0jgsOvhAG9VcBWsHhrLoZua5fsMwPdLIVREMJ4TgnSZKY6hS9PoPKcdBbvjJGo7
N7umudf0kdDI0kvI31rWcMOFjUGTkmPg3RnsMbax1jKO4CMvUq7cRS1jDsLqZWgK97zE8tYqltda
sxWLsGZfGfixzV3jq+roQ0pl+uuA7E+zNbuXahhPAqal7MeUwmPKE6Si7jQWuzwwr2wwCDCz69sg
GVDMBAVgj2Bm5J4zCeubsysRw6nmWkxuQyaCdaAbwv7DQ/5quuoV3TZVNa7OOcDY0+rVYzVZcWgk
BDd0iLhIN3Kvx2yZQpW1+Kd5cobtpm8+AAd9VzI4mYn3PlcV/cwsQfpUoYuuTLFN0RNgV0f+H5A3
A3CEabVMeKVn+Ns0jwE45DByto5YOMyUChfxgQpnjtpum8bsYNg4vLW+nR7A2+As7wYCuNVPCPv2
fW4UV21Bd5d66WR1xAy2delGtlMfRZTgdjgkYvjpeL5/RpbYb1cSfood51FLh688UA1mVkBqUnsY
UHK+JI5bHGTypUhq3wPlna4XKPGMW6HsRos9NZusfw9oddCDutWXQJ4xyCHWhCJM7VoSfAgStlne
Bj61zzlF4TVl5S8R6ilh6R4jG1c3kEM0yHY6j3M68ZuNOZjmPscMQktzTyOeQwm8oj4ioG9NcWpd
eaz9XoR84AyXhP/TdJkEjppJX9PlytgM6lnUGBeceicMTtKkbIOdOXMcLcGDl/TXpYDxCO2fdcDz
T5WNR5/wlwdNxwgcTIH9WaROSEh8KFOt/DJT+N+DwaldNw0Vbonoo+BMZg8cEtDKiJEQXSFv287M
n8DrcoF2+PtrQ2sjawI5qpkxrhILbEipUyvzvmxNzu7dQtcZsZZRHTIPndmsbmuX3pBEYcV2Xxx0
HQ9fBslcFSyrc9XdTuPybtXF3aSb/fWA7ncvTYLckedu86pcCysFT9kuOR2Nhe49suhEzfcwBcYt
7oGXwmvtvcvmfsIssG+dGU0Hk8NpqN09TekJGKHALuOar7iGszCJx/Gk5eYIP/An+UI552nxK0UO
krSpPBvDcGuy2abKzIj/wC53IlzoKcgM9woIwbJLsnVobXk7QV1wXZojxVjRkAWFwOsEjvFc1+ob
9ZYbok8KEbYjI+TNTi0tDzOfLJe5pgMQlHVzbtJkO43tS+sJGQZcB/YTkLa9oQ/GGTVD2zEsBLxe
4YtAjJ97hKjY+kYq+dq65KsRtZpyMTUfkw7bhILmxWAGww+YwmSNyJMrlVzw2vjYhm8ljWc1Cfvk
kY/Viis9Juylq9nC6KHYKC3Z5QMXkzrocb+Y2YM921fQaZr9KFUR0oPAdxojDDGmsrrSMxUhvkPA
kIF2lZXRoBJmQFx35sZ1ymezkt+LydMVFrHyuBu2+cTkwE8/iTtL6Th014LZECRdzjaUmQYC2dq+
CbBGcDk6urPnbkqKt8a7KLT4E0rBdL1u9FeX/kBSk6UxzDVOgvZW85/kmDkhUj3EX0Z/V7qmGTW6
ZkZcp7xic3lMrrUVXe5dbmo0hj2UWd9VyJi1+6atUAms6YaXm8ZpjKhaby4PuXiDTDXHfIutzYzq
9SbJR5vlqE1uXNdND6adIH/NgzssO/Hp8tvU+hIuNzXSiWggLe5fL0LvdNKkIFiF0xqaOKw3l3v/
6aEaQYWXmjp56wvUQQ1Fyvus9NIACMaDy5enNUkgG9pvvTUYlyMKQx65UDitL/ZyzxrkLdBwbU+I
tFX8/l+NWS2HvTjl65tGtCB6ovWelZb21jCNbGv3qR+hQBjWoZmXRn1y13VYKL3OtHekwnWoyMqw
4cITVevN5V5Af+73PRLY68t3dBQAZmi2OIHcERkN1WwX0TPpIkuJHuMksVUMBFBwE/LWo7zg56ZJ
sQHlY0IECRdhELsKLmG0oNf8fTMhd8t5b/75RTg91JoNkw32undam40RwK+BMpJ7wXrz52sl1Tp5
CunWneIx6qBQ/b4BaoivzZdPk7u22zzjQTTQM+n+VRjJGajX/SB35gTd9M+NsdI3KbLrCMnguLJX
FBpZV8IPaUAfa1l9nFmeo7zPm8ijRueARu5kt1rDJ4S8ksILNeH6UMt0Y8ckdhXG0SFMC5dwFc7E
k+G+MzsaIx0R+6FJ5PVkVUSprTeXr/tVhkwykwNGOB8wYUUyMxXw3A9RgLg1avIA3YyWdbj3incj
PQM976NscnJ1rGXaRxoMPcRMI+BRUXfRn5scG3eUuYgrqqm8v3yd359GhD+k+jKC8TUsBRu5V1Fd
wkeiW2dtZgwKxDd6kQUJA09AgrVDuR1xov+8KddfuoZC5Fzt+eKdtT6DgYaCtCeesFlfRT/nOjX0
+rjVZnIGc8g+cVs9wSKiVrXJp9NwYQiPy6Q3IurU2SaVpQ7FWkzVPuleAkTEDDMzrumG/TFM0ILS
DJIP7YefZkN31kut05hp5xjzn996CVPxVepNvOHG0bJlO1YNAhUnfve96l4k7WHQB2dPMPtjYwWv
c1GOwIn2wNbhMTfIzWe4FrbRdOeks2FAuO5Xqj3CHWlCQm2IynD8l9kR11Zq5/ueah3/xxjsi/mr
IJHj4HMeFwNdutTMb3LNRlVOsunqasEYxKbhSFKpuXP9SDOLNKys/EX4TLQJ8Qsy3EVdH6yaI4HG
qs0fq5pwJFF0vyjp+lPvUJVq2YvMSHdxU66XiF3zGViiwyHoru1yJgMbXEbAx3yvv00rntbXfGAS
Al/3hGegaMYMUBZZ1fk4bPSOxLne+uqIDUBizX7CRWeRmtq7rXNcVLPrcVYBmI1B7A0jMnY3cD+1
/EUV3rKDB6dtgpwNl+nXm94lE7cavZMKUoZnKTLeLG/ds1e2xGwNL0E5nIe2mqOmYnuGQ8BCL9X0
d6pH/qdZzw2Oi6qnWCYZ6ZW8xCetJ0qZIRy7zHI4GEAVACZgRiP2o3q/8AyBxezzqCjbV+nkPXYl
l96GZp6YjL/3Fquq50Lpq8rJPInxJe3G9olO1sY1YYiiR94G+bhuO/P7STjeDtTK3vFY35rAmELP
6N8Gx6fca2hAde4nA5v8hzv07yg28St5yY9u8eSmXrQAjQEfhiZ6pE1j+YM3/NXMU3h4HkJLkNke
MXhiML+Qiz5KVBGrQU2I+G6JvZmwEPqegeEcuoAGCG2JFewrDy2Svaywfa7gSLv7tApA6ru35XiM
dSzKZCbqB6vyIJ+QsbBtRYtsbxLfeEdgWVGQM1tYu2vD/dKg/DTgcy5Nz84OQNfGqIhPstNmZ6ng
mR0Cedg4qUei01ypPugVfAD7XLlRiFoxE7FZslhKElndIbAjyLRW+tHymYbMyfPQMi9XuCfQgsE4
U2VyVRh37cNi8odnpCNTgr8vlt8x15+B9vUDjdAG31IFMt7KCOQzkYS0Z04tji7HvknnokcS77zb
sF9gPT5UBSbSyZpedKOw92LoPmKtz3eao4No8zjMVJrQuUgpfCpSmZPyXfDBsA93dpVI7H2K6Hnb
s2NUpO62ZYO0fl7yLbpkhlBF/ARsHm035tG94UHtMZzkzMm1WUcZOUKI0PbnfDsU3glDf43qDGWK
V/Tpg31Xo8HfWXB61tZWQi/GivTG/1w9TNcry5rtuXNbmzUe1zTG/UWrb8angfjlY7Z98txqp0Ya
ummFRE2U5Ma9EetvOD0/aGzDyhd4jcb6VPuGuOLaisa2I5+WP7bt3FCb2NolmKh2hClvetbeAyTI
ZnV1PSUMVtiafOFjlps4gaQxTKgzWb3w8Vru3s+1nw6oVByK+q92JBFimYyXSo7LPjFXnIxdPLkj
3j+4InQK4qwPPTtw90U8gVcc6D+jkeeatTqJaHRvSE+pbycN78wcAat8HrPOvNOJbw1VxZEXowQ+
VZUS20xzP0tVPZekWmQeeYFZg8pZ+M2xcexyW2YQxOVcHvuFC7uZizTE0BlaguUUswcRAsmw97sZ
GqdzwwULkLlkc2OSwrrJaU2yubxJ8hdnkM7WbZsXc0njSLOwYwUCUZ8hl5dx8KtdF2NEnYHzkTRF
xIBFi9aEzNPOx3xVlcrgJaslAHnfNg8Gekv6IcVhnuV5yAQqZMpPO69DWHI/hKaWA8E02SYf3CcK
z1c9sTTaWNOBDOAxqpIWHWGHZqoQBIW3KtSD156QYWBROTbnaXwhYpBushdBIGQzUhNq5c0eiY1G
uMz6gdBo5ODMY9jwOTVb5eqzyofXhsnBijVBmjV8ymqE7NwaD3h1CL42AS03cbstKjFeD3p/q4r8
m2agPbjYt9HZDYQJQi6hj6uqWJ7S9WuX/7jcyFUHWKxUCnKiX+hr4kZYqFIuN01Dcdpz0fWLhLbY
jEtRuvbNSOiCHrQPRaEA7TtbyCZRPmArcCsqg8sNQJn+97057shfTAyJMy42IC5ggYTUWJuMVnpt
uJpjWxwQym19fAe91EUo6UkyprPjHePPZhMz8hNkR0aeTYhoHmfnImfhCYL6NplYxoPU8I1tObZT
BBXzlOn6TIUvp2gKRqR0NG53gDzpefqeokKhiHXxw5qpqk6XrxNWbh6KsWVT7983tO/DpWc8KbOH
Me5cbENFEFm4kCMgelPnyKg2ezqFBUStgFHWyYNqHbkK5GzeOSPg/qrcIB2tQ3KSiytAf/nVgs33
yhYjHRG2VysdGVWfCyWvEViDA3dVWpkqRZZC2emuN5d7lxtiMthSXe6idK0iVMiJnl2VKAOvppVy
lKfGd93bxJ/7nNuEg9fsrAjTolv2JXRgGx3E6Mip4HFcHrLVqzeu1h1b0N44+fjIPLIqf39aRF6N
B/zy183kNTsfi8h2adNsh1KFHNhYYtZg87eV66+yp5LeuSg3C28H+sB7vZDawbLdgvAmB9E/ZeCf
G6ukVFSmpJV7uXv5nxnfZGyyX4BNUVwlHdrQoZQ3ZVK/X7j2sz6B8M8kkWHlSFLLhZ5y+VrnqvMA
TIMTlZ2fuxBUNZkDA1WO7gt7/3KPeXR36suXcQ2jv8TQF4PgTCBi/JIIEEiICOsNABGi5Bc7ywkB
7XaBVdCbWXcRf8tAcNLJxHRRwTwalbwyB+2QlvSpsaFaG4t+XqSRP0e2QCSDll6eNXnY5BufbvNa
1pNoQKyG13KMraX+5caTfbA3wZwADTCjTvrf1UyXlGX95DGa762EMpwSjjhB4K1rGe4J5bFtmWgb
rJoOBnYS7oACHdPXnrc13NndmCXmkj83AQrIowGRdI1QB5nND4fYeH7ZAweOliZsZdab4F/3rCZw
tpbHMQrnzt9Psr/JrLj7LSBxAbIQ8FEfweMunk7EEDDYzrW3w7pHLNbdYoDFEY4dfdzLByFWBE2+
zKg5VOsR78r4ms5HNzLEpySvK7w2flsiFUV42zECokFZ/D/uzmPJcWVN0q/SL4AzEAFl1jYLapGS
qWsDy6zMghYBDTz9fIGqW3XusTuL3vaGRqZOEgQi/Hf/fNT2s2pkCJMZPdWvDj99vWFV9vtuEoSj
sRvnVXAJfL/YLb9nWGA1w0LdAb0udoE13LfezDjH7VirY+iybNHyx/Y0uJvkQZaNkAaNoU/L1yVp
j2O0POmxzbqVLNr6H2UVy0NBEH9PROAI9JptHdGWTWDpBPhnynlWltoL+pGMuXLAbO4b4EptxODJ
6xGFre7DMadLQtvHbimCgHBYnaBGQBRYHo9hj+ZZxzwXfdmd3YwCzQpZYbHgjIrw+/NuqY7PmmAT
YaYecy4nh0i+Eheqj0utBkY9NkSW2V67DS9hv7RJLMUSMqPqS/qAReNzqU+wWZzD8tMnajR+/fTl
sZ6S3FC/m1GVJCLGjQn9mfql34/73qJEU8z3Wpd+i0Jr7wyQrBpI1Pw76ujiCDFmGJ9kv0d1clEf
q4VDBQtTCMjg7MOF22FCXp6HRGteZ1LWm2QEZ6I+GV0VmHFOLqT6U9tAHx1Afi3vzeVP7CdJmHOS
zOnUtrzOvY8AF32m5JFGTuGeepDb5RH1g5/9mPdbdw7KU8D4cC2ioFkbbs9bRf1Zy/tlebjczOoT
Qxd1m95Hc1/+8nHSQFdb5pXf2DehyHCX8Oomrq1elSlaV9YuBSBFuXp37POcwjSLt3xOBhAF/ZUr
mAaiJM8UrB3CzS6T1YPVEdLw0+7GKAy2D2EAo0u1GKO1rMBTXfexfscKAjGSM5eZgTmve6y+sQSK
h4u020sj4j2oncySZ9Ws+u8VuuaqpPjWq8zXpHXenMy7kZXhb9hR4vKmu5xn277KknneA6/kcq63
JwgI58at3uzOYt5h6xfYaw0cdVw5U4THoMm/hb6Je783820GUruIVFcrymJveelexuKpm86WDK5L
fJalaQ+b2OxukiH7BiqX86y47gYCqSR2viPHN5cerbKnAqweo+mSBTpA6hjiNNF/VoVHV2rthjqM
YFNnzjUy/Z1Hg+LKvTfcYNxWAqbH6MS3o0oYxhVpKm8iAW2yMWaRykKlHeD7lN95R86g5ViUmTHE
dVMnXdYkZg1MHPsD04LiPEkbLLJVHAHBdB+lfme7gfgeBcSq2Z9wlS9Zo/Z5uPEo9QmFdusjXGwT
I6Vge2h/GD7rehn196MEmNKUmr9b3oyIztQYJnj2i1rfD463Xypv/Nqkeni5m46heZTTERsCjoKp
NW6NbNYgRBf+acxd/fi/26JpeooS+3/+73//tH5v/lnpcvP1Ub/D9/836uzPb/pl0fTtvyxDAJdV
tmbdFn+jzhq6+Etnh+9Yrme4MBJxSf6CzwoLQyZFLjq9IY7Ae8Wnfnk1hf4/gc1SC8g/8Hdbs+4J
mwAJ8TFwiGxwhap4+Zu/N2Pzok9B1F8VvWhHThis3a+XGqP/VG30P//Y0pLke1BSV39qkv7Tj6lp
PtlBhepqsTGsHDSiqlYqQVn8+s5eYOrrSTVPVY4lKbsPlICSKSnFRVOB6Ef+CpElGp5LrzSPxTxw
EVVCjIcik6PM8LMqwDmINQWqDWYzFJykUnvJ966jNRPYO8M+3JUOfkS6D1Vx3bwf/Oox8KLXSslD
NToRqI+nFt0oVwKSraSkWolKmIqmU4DOlKE3eehOmRKgfCVFwYi2TxWbBKo6EQkCjWxGqW8NwnIk
lyiBDfNnEMXvgxK5hJK7OnSvSglgGB3olUMTy5U4BgPYOOLeWE3oZgb6WY6OVvB7mJPQ6CiUyKaj
tgHWLNepEuACJcXpSpRrY4g+sFxwauP3hB0DRX7nKiEvUZJeWxXPZhIeGsfujkLrfwwiQoUZioeU
4SRbfKTBQImEdruinLtYEVN9Dnmhtq53SpWsWCqBcVRSo3FgnljZGpYNissKJUj6KJOgiSAuTZ/U
6Pi7XomXQsmYM3om19pnwNf+unTIqvb1Y4HyiaOVbmMuBddTTAB6KLO7OpLRnozMrITTGgW1R0md
ndLeCVHtGze/nyvvrVeiq1DyaxGC4am7flz5iziLSjui1nqotpaSby3f+t7HctoOStqN0Xhxt8Mf
VrJv5jyzK8ZTpgRhoaThTonEEWpxgulfc9lqFLQI1/pVk8GjSASeh7TyZ+b+65Rr7kj2Xur+ew8B
DjokJQOsBNjAAw0x9O9l3xfged/p9W52mU6hSQzWnsCTvPLA3NNNyctnpDVdQVnKq1dWt1XuO7QW
JRqHdCS37H1vWa46OEZZllk5jovWYs86YPIdPLpfnPK5KF1mKCz5d6qwEH8SHtTc2jYy3woJR8Kc
7cs4QRMMCSeZGYUCls1y3RrrUyWxJzouCssEV5JxfSARpPVkq5vRTY71jzpl7YC5u1vzpwLvku5H
VucfxHU3OIUp9BPuJWmzL13XKEO12fhAVnHsiRW+eC9cdl5uQ11ub05X9A0f2WZ/Jv0YbK32XvSW
CTGr3Izsse4NWvXMMPuWRulWN8aPOevfIuLVBwwVTPba4h1jcbJusA5qlvXkVaSDuoHXSjMlw732
rPkfo1E9qPPrisuyz4tGAXJfXPtyGA9tx24/MOkfHIS+B7Fdndsg/uGk+YXTI8WYIeF49rpksSDz
OVidhsgsV8Q2OuvRLKrHGtThAff3OlX9cz9vXOI4uXiJ86nbJNgDk9q5T1vNp3Y3klij0EqMziOt
YqLgaPGdm/b7AaEfM7J+nrG4IauK01jynnCTkSL4wrOBbFwnVvrY5t33hHcXFU0QQXjFjIsGMdTq
cjgphjhLDZtn/GLPrDLmFthfIpk/QqE+Zzkp2vgUzma3I+GJPyoZIF6rdTBnlDnsxTUhu5sxDjg0
THnopFiH7XgnszBmKdi4BzfHS+mmT5NWVavQrSjy9O3r0PU+WJgNV7V9GL0U334ApjpxvEsZe9ku
zEzEROlu7W4mSGzByxq9VdI7DOVTb9pqNtYFMTOaj/uhuA0gS2MNq3RQF46ZvAm/Z19l5STMmdFR
ZIShcrLJnhDjzD2EHIzjK2P+qnL7gEg+7JvRhU4jxDcKOdZNd43TKpG1RRI4rTYV7dXgyew7eAWd
UbugiHCYmANZ8ia18xurji+GQ5/GhMrsdTUW/ln76ISHOaGCA2oKIo9oDwzyemJ3leffFQEdGVp4
yuDvQEGnj9sVI+H2yaHjIkdEgH+xgldnzlG7sTpiexPucfXWGmcAKplNewzdUCbNO4EtTvVsRmyb
YZEhKn/JoX/lhMRHSZv7nXFVRuVnVQ63XAyu6pC9fBJx0gXAfu/rmKDCEkQiTRr18CM2Tcbfef0V
IZKu2oAuCLP9MQUTs7M0ekzapjr02IxLI5x3rdP+SMYWUp3nbVrPFVexXb0WwHpTFwEP+20HLJAG
Evr/RjDT3o+5zWEiRVCr0j48Nm1/SHIMTBoqtwGQmROXfau7mnNjsW1eT2NUXkfC+BhG81JTjd2C
SjtG/VTQ2bxj59qsfDN7NlrB5Dm1+j2lWZxq4+nOC4onqZMYDKhNX9skUu3ZMXdTgIjsoIeqeEAL
1leVY3vBgFZhM1JoR5fZ2pcfFw1Kr8baAVe6Pouzz952W3jjWzuk+j6orfdABow6+Nmh2/2gvtRd
odhdgfadr+YmpuLn2TNDpvrZHZVUlILqWbhNJ+eHneEuJba1qnqzp5Cq5mmy3Qs/ck//BCe9QWem
pyIkhhkChJTaFQUdZ72CuiwZOlC0Qsa2NPd8MTFaKUHTtJehUtOopt70FUyIPPMzkusUAEkqPDBM
9Dfd5DebyjC+ZO/j6zArFI/qFR57vMYI+sMnGtcMOo3NLOmIV0tGPC20yYaWkibvh/NEQBZqP1Pi
uqc40qw9GvoAyjdUY3kSVJzDiY2Ws3McMtSIU/rDgamaagBppf0d60hMrmMUY0WJ2PNxOt428XBo
vfEddRWeJoz6HR6br/CkGaULuDL1N+WsvZlJEu/Hxu3OrBXwz2ai4mLvk7UwlI1wFNTjpfLDyNQS
z2sPAbmOK03Pz2Xj3U4tveAz8uemC3Vsb5qx6UC4bwScsok55cGCeDK1ekvLGUJ5nzYkDkS10SdQ
U5mFks7zl6CfyK+u44RBctbbuLHLTlajrjKfjOiGbicOFCnB+lhasm/dvLxuI/ZTRuEyZNQ5gNB4
2WDmXy5p5yt0KM5FB32IPwteSUlpB+urfDi6bER3Q+YzAlWdAoNbWzvPxlVoayZvI83cThJW7DBz
Za1CF6gAjZwZvxfYORjzCeMZXkJAuEORbeClwJ0Y9XutsaqVkFG7q3F27fskuhRAY69srTJ3JePw
lXC6a44B1iDZEfRMupUh3IKq6D/dJv2cE/0DveshoHkHa+OohJTum4xmbzt1nn0iCUTjGNf3LSGN
J43J/sEpcnx4gfXoA4emug9DNiwUO+g/xehvyaoqNMjcrPqMm3oCmexjSnTi8lxY3XezDe1bH90w
R7HYO5X2mOdedc+cMw7soydxkaFdFbvQ965lGQNHN7iQz2HVbyyPBPlshd1VA87FSXS5loz6NshP
2jmbkHCyIb+1Cx0iqYuzZxpogqhxMO0gdvePTKhuy7q+SckdHQxLlAcYqf6Kehesusz2IxzTeIli
UMQIhVRTgxdTFhmH5rS1Xhm8eUvZrVP65TaWg10xKTBdGE5cXemAZJCv5BflB/LcJJY8L/dIMt4S
fzOOpoZ7oHQxMlAdM7FasCk6LIcXbcoJmKTTlbA7+yZyeWNjLjxMydQdBy6bNDDSy5bovbZlkX4z
5qmFnK+W7a4Px8diKWdC5WDYG1zjVho3SV/ZO9TFVSKm4MCF4qpuXKj5SEuHJpjvp6QPDmMauKtB
dzEJtdYqRcE+tb17yXpQoj6AgGOQSP0596y7xBD4MDHBpSalSWbikneTq37SrXNXjcm1DIgxcSLp
jPKqKWf9bpTR2jKm6IqB91uLRLnSBVSFdCwfJVSdc17JB9uvcPYVLjGXS6N7892sz/FWzrnceUUe
AAIq4RvgIMcPQo/W4M0YhRztQYfOtg7YWeyKHhxTphsvrUkVZC1WdZ8PN4NZlEykr8IA7X/2WJwu
Xp78t6Fnsfr842Nemn2nYHzaLtYeyDNcFsMuwPvyx9zDkJrGbc5nVVWMp8Xhg/ualpQ/j/scHdIB
TGj5Jg6TPp8IABXhj5+OlsXMstyUeTgxX0BmDaX1HrdWt3YKQX3nQhj3fSiCuPD8+vTzcSvfQxgI
W6ehQ9lINTVo4Vp7oAlrU6si5eUTy01syY0GyuPQiTHqz5zIbfA56dodczw4MDPLUy4CinqXu4hF
3rYzmpeF/L6w1P/cDEqpXx5OGm42AXC/a5iRdYqe7ihtcvkZy43OiZ0NCE3hS3rz901fS4bXfaRt
RjXxWH4aeUgGfcvdPx/0Ie6UJiMx+IPFSVdyOmstqBfL3doP52NoXOWLABWphmU8DLwxlrtkxWho
TuORBlPttlUCMxsP6gTbZnT2I/pBqqxAfhfkPF0a1W20kunM2pn04Ophv7G4gsrABr6kZNTI4Klf
bjT1nzhXqbQjOiFnVowB5I+FDU+5S42JisHVmFuqeE7D4jCGP01dlhrWLPauSrd76mlH97XjDE62
BKkYt051KqtuLg8TXL1QOdEWK1eELnhKCzVJWx6byrzF+mQ+WHBEx7BkSiZtfqO6R+y8O9hut+ko
Ozw16ma5lxGV2rbm+NarLw30DWlIGrF+26mWe7GnJlz9WExrI6EfbDnaQtY6xnb5x3mRarxYVbRK
XIg2sfo/mQ1IQlv2WFEGm+2jxHD2Yco4ZrmxlTKNLV6ehiY44ZQv9suHaFMsNz7bUMDvTzacVjVY
U0QxdQRBAcTjpm7o1Ky3o9WRhNHptJzae9n+pvz/jeWfqAnNpDrDaec0Vp2aC/sLUqZRd5fHy83y
cNYoUMDU5Rew4tmGx2ojps8dVSZ5QGcfB47GlgEHb/4aRdRZrmr1Hyz/0PK/jBdYC+lJkjvgNVmG
UqaS23EAVqcEIX7voPcvBkWip/jJYtDSB08knErMiy1oFQXwwrQpUbPdZZCb8kbZ4A0lp6qO9eWG
9/SvexO8Sdjvvx8vn9aXD1LdOGyBjGJW+Nf3Eb7QZ1qIeNx2Zl6//uOnzfS+Hhv9a6zUNERSA3r6
eVdI0kRcK1ibqA8mPRp5Xsec5/98Zd8wRxnVzXJv+cJ+5DqMekNDuZrZmkm3rfC+H5ZHYHF+DW99
q36VXavIKHxVjUkZWmqoF0yeKntTaQWM45LyDOv3uHcZ/P7jIbzPvU80dj94bFKZ5f/rx1tWo21S
Vcy6PLfL0/pnbr58bFBP+nLvP30J9Y72oS84o5NOr07LSIdsT6BvtbCmFQbBk222yG+pxAXZbWDW
14lJAu5SZxeXop9fd+VkXsduQgx3vKNLlnSWqosPlpPTUibvLXeRceVmllwT2vJeW17NZSr4t7vL
CBGr4MGNKYelKZOT5M8BYekX4pDiKl2mWZbTe0C0dNxcnEr+/PnLw3gZfalPLA+jSr7NQ2dtTXU+
WmZqP8drfx4HFNDsvU5jFMZ/tgzklntUq2zH3owPyMT1xrTxZC8fX27sBtgbo6FiM4QTO7wJ7U+d
X3gDRfVhuUv2HKqNS7VQtpgzld0zUfeWh2NYswPN1ZS4zd5xwPbHXjlHlxvm0w7nJvV4MDQyewyN
//0gVA8X/8FyTNrobztjEHd/O76Xu22MFJoy0VgvD2m5Svd0FJ//9nXLka23xo1ha9bubwf/8jV/
foc0Kh2ndhWtl4/FWF7YQQPk3MI///UHLt/SOBWR2tFxq5WnD/MmaSKGyYubZfGwLG6WfzxcPsEg
3f3f3eDHCEShZv7/g5SHsmuj/1q/11QmF/82Tvn1rb/GKa73l82PcnHJ64aC7Pzu8POsvyzb9Rxh
uXQ8mUARfk9TqPIzOZZtDHGWI0y+6vc0xTL/0oWnpjA2OoZpMQ3517DnF6qm+cfjf+P+WOY/pivM
45mu6GBj1OyGSKsiY/xtutLFwCGxyFNeUbYwvAkVX8Wye8yF6bFSe6mHnqljI+W6HvseBYeu7QQu
1pwH7FUZ0N26uU93lBfkN668p78Kdt/MdrfUjJNVEp9jYExHx3Qz1VV96HX/e5JksGznlILvEfim
RSX6Ko4bib+HLtrwxsuz5MFP9S21odYTSpi3yUdL2xkzjMXRIXUyEZ0nYVBu7JCca1Z74Y6ABeKK
qgGG7kv2oCgSNiKZv6tGf+cWoX2mymblMEVITS4ABn8oCZQInBVhqyMurxPG5HFT6wOA1zr0CY1C
LECH3QUt4+VwcG7A2O2apsoeyOrWMJIs5yDT+RDjVqX3zqjIKCJ0ysE75jH7ZjMan3z6sRl+YA7S
7H03eoBsRwK9kz80b5rFuL5BhgmTxN9RNy9uAlpCVwHHy8kZis+ayAkRknaCkk+5Asg9e6UZo2JB
0AqOC/U1K+OrqdeopM5IhiZEya1YUikmybFxVJ270jVO2WB91A02JK+RxdEIscgY9iNLRgGoRx6h
hIldgVmNTF1w6AIzPBmCfp5gm5fj9D73zVVuPdG/5p8tDWRoEgwXS0+Kw5yBG3D0zLt2cZsx9dr4
Tn5hu4r6Bqn4dpgE13ufq1MKXmodhK5+tjvtjNE+O0Wp2tb2Pghpv3rqATvvrI4s4hxHzNirclpF
0TbrevrkG2bKQzAAQ42GXV2I+n4ujZeimgGf1O4zxdp0TNlpt5nYMF1wVpL00cp1ICEuYNWig7jr
oaIM7AOdFqc3u/rnAH5Xa5JoMuuQKFBs7WSWQCOhIlXmxR34w4Aq7sUwHqc4dpz5PKVztcLMdl+z
CL3whFJD6xzmoRkeK1CQ68anW1ejOBGjIxztuRq8VZpSgayltJyF9afBv4uRyXHvRJrQbGm9VblR
vRNuTK6yoC/uwRogNehoW7XZOy+Rgp8lk30oKr3YlG526zoZGuxYhRz3Tr/y5IQr2NXuCJQ6oV6d
0XEvHlyUuGuVH38+TXW0pT8lOleGg/sisE6AQGwSdJZ7H1TEIsw8PBpYFDsh66t4HKlXawXeFprD
8NB129bzaOltWvIwdtec2cjcy7JPD7NSFRiFaMpjGOsNB1D+4IztjQmp9L4Mg8+8A8hqurrO61rQ
MKtoqZGE2U/gA+k1xrMpmX5gIB03WoVrWzN042wGZ0P75k7+o4xreZsGmzyR9p4XKho6j1i5d6X5
8OhKo2HA1DX+Ka3TJz0XkEl8nwK14lZfFvRWd0tiKLst9uGN6zrn0hmTM+RwbR2Hur4VickGxUOZ
1BoWOFE17OwSg8tYdfsUyWrbjGZ9i+l37bfUFFhF9Fibz6DG1rnnjRta6mg4D11jnfhUohuaexeU
ziOnIPduGLofkdLAACWS5i/zcuvkkwOkh2FLX1lbX9GtI104e/R+gokpkWrDkTc03wPSaH0YQzQx
ryfV29O1nXYtvO6CSkFWhgIYDBUE0YaQhZSW0O44UZfC82N+M1xBopCBIWPh7rNxUiYaobnXwiw9
JHDcV6SavlziJtuRvvFNq2vRdki8/I5mh9Q7D5AbsyQgnQi7Gg57GW8Kh86JcmLkHIXa3Ryxj6Ad
sN9GlvdD+MFzbaFmwUkiL6w5Yl++TFoX30x0aPLaBgF/90iMt8IXP+UXWXzlWds91Z2xKkfBJNK3
D7pgzS6Ajhp0jY0eoIIw6Y81GC+0e1OtOXVYgsrvMnARiDx8PO70FVRFvG+kiwvGiJgJNPIlsfHf
x33tbHS+xi+K1zoFG+C5If0iYnwqIF5A9m9VE3dwFRkwywa9+D57bCJLo91glfxOMTtV1ynmxzrB
8MS+bl3imbYMF0dPZuwN3bSYYcOBjNFAA6PFahROO3OCC5BGYKgh869LxGdyvGm0Cllm7/jTD6Mf
HaWXulegQsY7pqIaO4/jWDv6qXNLLg8zJw6rBlI0hkPOaX5E6xP5BN7oRcTh06RIsHblW0ckdSbu
w4eNz2/tWN7IjgQcqjXLN0IIH16UBfc00Tjgsy8NBQZTat97uojvwhhzlN9S6gfYGS255J9oRHxf
R6js48Rbs86tkKoGeBtgOEizKH6w6++MNKzWNbZEzUr9U2YwvSRvTbo5y9uNrl97vT3ftjBL1yHJ
qINXJB8zs3JgQTY8JrHVONPtS90bVq6cTmEDqjcXQq7bnLFIWCT5dnFwugUiE7XW9hY8OmbjWW4D
V0w4vASxDKt+sVonOphtbNBoExOLonRrilq8xX5ynGcS6YxBbHYGjLgjDrBMonuVrmpdq+4ch3oV
+kAO+Si3cxTOh2YWn5PrRtdzEhGysWxOPoyccs94LCCqlPkr0Izqgu/1hczf9wI7GtRbjpl8ijd2
aTe3csWU2joyKfADTTsZXf3mOSkmfVqbNn41MGixKcp1G9dRcP78wTDbYxoQWI05f++ozzHvAv4B
q/aMe6AH26TQ4tcpPSbwNDFZmunWdA19J1SZsu2E7UvaiwcvHu+bwohee6ZEhS1JGSad/egF2hOn
pVXFU/LiGuFnJHp6GdO0ucEoW2+pVqagoS2xDJP0o2Otyx5EPJQbD3lmI+kp2+ukDNZJ1ASvozN9
M6e2vTHiQmz85MoJTfHek9mm8nEIzgQJbzwZ62d6ePC3Oa37bkfea1AF7xFZuaNOQcJj0VWqPo3i
oaiexWPv1i+9IBFK4SfxBE+GF9vxyS1FEZyuKTO2bQwZtXLH9NTZ40XkfX9tEZzZwISuDk54COcg
+pKaHFa2UycPaZB1+56N/DHoLPs2GXg+bFGy863N6GDJ6Filg/hRMhSnAQ1M6/QVUV3qRm51BBbF
bE43djMFOfshYgSWxkawr2kLYRQ0887v2iunuKR5PVBrVZ38ya8f/ZaD2Pat/vtYQgRy5CX2aLCX
gd4cmdZC5CofeKrw/TVxBXbRAo0WzPmVlRFG9mTyHocY9hPpdbwoBG9qQ27sMY4eneROrbP6fMba
Gjh7Nyrwt+fyiWvvDqhDiquPqWan25euau7M4RiUtfeNomOL9e7sP8xuAxOmnIvrmOUq5+oWcZUB
jYiDL5OL/1q0FINVBSgXTR04ae1BRC9DbaW5TBGpSvuRNGSBSPM5h7wAc43NYm5eBJbiT6vz3wKz
il/1KFA1YhUXOJJP6WzTCRLhhQ/L59FLGirlKnOta8zgmlx5Iuw5egvuCisGFzmMXxiQzxG2wrep
sR401/5o/KK8FFZ/nER3zfmIM4hHr04m5JUzePGtwWFJ9G5gIjO82gPuj9xmVUrYv8IEZdRfQcvr
iDnDufV6cZ6jXNvq2g8rYHYJBgVDgyIDaIAlFH8VlIRLF9CkCXJ8Ji1UBdCKO0ds8jDWnr2OpoBm
oMzPo2WvDLToaAzpZ+Vhs2kGYzqUwfgiy2YrK1wi/kRgiyTydYDZ+Ji4rn6wkSDGWDwHHhoD0eQf
Qw5nnXUPbsxOJ+0bA+Bnm/BpFeMK1m53LhoUJ1gCuFPN+HkRmtl6zLBgejWs4nuWb1wirJGAwVYS
9qIGMXioBq3ZzPD4VuyxYFieGz16LnQ27KIfPz2bGENilkwTJYLD4AXPjq5hN0Vn/hmjXbK0nJ+P
kV7da62pb8qMcUZEHY/LEWcmBH4M2MwswK5HE2ZDUM3Jz6zuEtgdfHIiWCDejJKhrYgp+LQoJeC9
Idz1RJjHIQqTho6/znpwnHNI6KOYwnmjuy1a8jIjCIakoIeIlnJZJS/GNKc7uL0Ae4ilGTYm4ygF
Aw4Wi8xH052ZeFNSHjHR7WzpwIPrppPpZdNpYG25tXJ88UJ3Plo5aluCZy65RSwcfdA+SiTCTePF
7OnmcEe3WckM1SVhN0X3kpEc7XydR0nuZaZ4o+w7IksfS1V0+xn1PkTRMrnFuWSvW+WrCYzmXI5Z
CEbRFldjf5qKWN+nLWDFsBLRNRHMaFfgLJltL7n1XDTGhPaBME/clee5/nU/Z884I4jYpCK+pEO2
N6SD88JngRylycXI3X1lyy8fPAx0D5AAA0EkaBpOBCswmSCq9W/aoMEZmQt9l4bea2ESaSvBHO9B
YXUDb8kGmeeUMM9vB6t9mBNSzFrovSXU1Ux1Hx30InvtMvdNJM6+rYwrd4g+ItuHrYQXSKuxP4Dj
A6O1Cuj6oXyPi1YfzLddO70RR9/NBDD1IQNdLTWyt05w8tSZLdInYD79kY3JOS2oJSDcG9tUwhAg
zYB1w8rYD+yK6wgubEHO6NBp5r6ZvOAUcM0iG8SIsGMPuKrTxMHUQ6dR5Gi7cNRvhTO6p8C+YqQm
TlYn3/sERyVtrBetoSfP12kEtqHEnePoOR28d2e07njv3hVd+hJYlcOAhhHOqN8IhxEFC/vlB5VE
+g6ySg/YSWlyqrhwVGSDVK+37c4vZghdO8ChsYpqj21h3wbY+2BwIT9Opy6lWHn2kQ8iPzsTpjCP
mOx4l+bTfsrpF5WZc6rBZO3TVLvtB8o/7UIc/SmXWzfHBwJs2z0BtQANluHLoCytwQXQPXDiuY87
izVOziIyD0zw2DXbka01KDBdfss0tD6HVLRAGh4T41g1lnbqZBieazsMjlr7qXVsemvfJZCOZ5RN
YH3jjZOHScIdN1M+UiuknshcMzBYld4jOyv7JCxpn/C226QwOmtv8/OqSqVrQxtrB9aLFb2mjP67
4QEP4VvmtLdmBzQDDxvdZBrrKNYyj4YsiaT6aKDQiXB2RiDayUKwrsebBUJir5v20wCfYeP32gVc
VGJ0F8OjIhRfLK03LhEbL7vR5xbX1YzBkcvrs+7A5aD4AQdX9pl7pAK9vhA7TadQgLUyrKOO/QFQ
HPDeFYmLcS+Ao+DPD54wQwJPMqavoXhr5Jg/mOaXA2sbxjbgu9RbDT0htLSzKGidPBO6621OxGtl
4ikE8kSVSEaxWTQa58RtPwx6BAvcUVgo3D1a+l0SGt/gPjZFZx+pewS7puPA8VpiDbNLZVKXHMph
NZNt2kSJ1W0s491HkVgBY9q3DbOeMFVe/kmOwNe/Kk3618o4438zUcq8Zi27HIcGyljohWenwUbl
N1O/kma7K+1JX0XUUgLGl3AULbxWY0RKVk9oMAq8/aiAsSZL/XVbN9B7sBTHfcOsT2ztnBdjwtk/
2cbnMGYREpraA6CMcFw650ALXcogvJ74vSFvB74qscsnvWqTLa2E2ILseUOmhf6yFBZAZvi0aIgw
unWb3ESnGdIN3RvKi0sLVVqWcENj8o8+O2A63tNDjTermrO7tJDHdiy/JHtdSOEEEFzQQxo1ftUT
uaU9htd1HtXPvgaQI4uyu8bPIGbE38xIK6mzzXAbz+nezt2nqOWEViKFzOYN72v4sNUpH/OvquVw
MHE/iEBOazJS15GG0zYP0s1oTpuZzM1KVMW7TupKSudB6gnGu4zcLeEkHFYUl9mio4BjPPQWVznf
am5MriUURmqk523cJfO169pcF0rWLNa8Ktl/xOLTS6JPdEM/Sh7GMO9owLN4gWpI++nb4AxfTXsU
Na+cIasdWZ69Hdj3Ucg/TFDlvYyMaxilgB5GoCu4xdJIO7ptwGir+PRISY+AKrZkJzFzN2vqkIut
YKW8ynUCl32rHwnNVbR8ZGc90e4qiKKoPbdhnTzGffXgRTCMOMPvEtY3LI4uvEeAQd7T/fflAF1g
Wem8hP14UzL6EEgUdVJBSdVPsal9xAHFWSITsNCSk+6RZBGc5kO8WwysGkPmBDmQVi1h3RHCplp3
5IwLmJRV6wu4++9gWb+SuXnKhQMja9wm3vDcBM7BL8bvcZCCE62nay22PqCJP8wAW/sk/ux14+LO
w0b36XBNi7ceZNYqKdGPYMhtui57H7UKWOMw4jgvV4HZ8vbhdWCjciNMZFO2CUc/plLSDo0nQgbH
qUqBkIKmgLmG2/mtlPbjwC5gKJMdHDJirumh6QVV3NZqjrR9nrv/j7vzWm4cybbor9wfwARMwr3S
W1lKJekFUSqp4F3C4+vvAtTdrKnpiXvndV4YAAlCFAmTec7ea69QVVN1NXekRykGPyic8LggwFYh
DcgJ3BXV0XFRo9aibIPH2sKcHnnVg80sRG1LXgL/voKJg+uqeKcMfBfsRfoxZR8qUp4NidRSJVBv
MXYDJ5UYznldvoOhOXrmsM87lCtRnz33JrHUteaS3824rCZHZ8iTz0HsM7AeS2CuzG6cdDeQaKU5
H9LrXkVLTkykMX7MM2dtFdltORZHxbhL6M0r5XPG/57H9Z3LMUU2FFjplYfSvBzR3vqEAKCk2ghf
5x8wqOMiKF2YVWisLZs44V4kwaKUFboq0l0Xgak8klWjLr1IPMfGExF+2Bqpf+S8faQGDepJoxja
/0TmyjQqdp+kIhC2OeNr4BCxbnrGuDciFcE/1Ra3C35WmXGDYHHg9HT3jdOsIXRHKyPIVNRYn5gM
1lZWkJIRGNuscZSd1Twg3BGgg+BowYAyU1Dwopt+keahAlgIqK319rUbnL24CpiVYykbvWythOFt
2noMTCnmQEEoNqHCpRcCIVrzrNvKVjX2WoAacfT6d9ryb1lZADENjjY8X0SdFFW0tFs6A1oZiqfH
hNZEsKOHT2yuCkCs9PwVyMBwq0jKUgKGXK2AaSXOvFmMJPHBjWOOKYMmX4RDQ6nKy4eTwmmlJ6Wz
CtOSmizSVvxmYi80Q1/0acPAE6mxkkXfCUbq9r1axqRjhOhjEbiafawuIa4jTQpN69THWwNJM4gk
hYI5sqbUPqRTjlBBmmLTmk8+irKyu7FM7XuW/Ci9Fp16QIdAQurVPTU6VoMGv8g2O+xXfrZJfDJC
lERutKaVCy/UGWNo1CUNAb+NkVbWwsrDv/wwRg35866o9345RfuFiISlryB1CEDswrlD49ncmLdj
80MtDAKAxtzhLjcwbAy0ja6gFO7a9jLoKnhF5WEEOMXXQElCtV1oD0Ap4sydGjsdSJXcx9sW91vu
i2Kn942yEnVcrVzTLuC0ZM8DVTjp+5fCTUxEO+G3uJ7Eox1pdVy0XK3Ut7gc7tRSXLRgmOiAQXi2
JETg0E+MZd2aD0UF/XMIBNOWuH2XgQ9DzmMyhIeudZCldbku12pVPTpJ7XA1cO2VjSgQyYEGXBwm
wNKhArSICu4QxJSNGzlydjpYckEaq4xFjMC9E8BATY3R2uCXHCmeegLK3q594sdB9zBGcZyfWeSm
y4xrlTWSddqW1i6A9gwD7xuBNcWdAAALeZd00MxfN0kIXIEojoDQZcJPnhngyqVd2DGgJ/T+zI5+
oOXW0fo++bFd7mOXSZjppkjh/fGtMlOL49rIb9pAbtKkfEo9wp0ME6W6OSRM8tBeKqn3HS0RpE6N
VnlL5C9VqWSrA51ZxC3z7bJ9ptrfrLrmM6qGQ2+kH12NE1fP48WoWK+kfN+Ovr+2QGOWsJ8Q4I8I
SWKUx2722Nt8KPUeThFXHqr60uwYD7/pdvfoEDG8crVORQNCQcGPOQeykajDCLZ4uUgLmDAC2dNG
+ggx5aAWC4LzCMXD491XOw077SpWFJgdQFgGb1nJR4+STogUEYASEziVFIC08+4Vz36sDO+WYQGl
/xGeYIbpSo2Mlc057lYIgI0RSZAbU1BwjOZhkCJGdEQtvVLRF7BxLPyf4JDMQZ5tFVeSVtD2w0L9
oIcgL8G7+mKbIq4sUvkmu5ojNnk1Ge5afX+i27+k/rssJj2wadkhV+X2boos7lDlMZw51+k3q6dz
GMQWYy61/Jy0zy6sAM+l3GVsQdrdk2j8je7iOq2MldTtg+I2P0EbLlpTfDo9/gu1YC+dv0s59kLj
u+FVaz1OP1I8tr57D/eoX2poum23O+mqRffVI7Kwte5xItRjBfLAj9e25Z9LWDmVTQxZXj0zyhOb
sHFumt4+KxbBopJZKyGSyaVt6pfC9A7TvqQZn7NcHBmxbmvjpXQlFMGp5dQfNO6toei2Xpgd/fS2
tLMXVx/uOtV6cJsKasnWGtsXXbdP/JJul6z0AeVXRHKhSaJ4yNXHIJ5c2+pcIhc9IxOZw9LnIiXJ
iaSGgDMCCTgqyuFsFFwqw1R7dIbxElbZS0+hozZwptrtCRwE6nAc0+LCt7biLN2H2FubSd3bu7dm
19xOv1ejUNBNo1v+5A35Bmpu3Xt19dYVVLUwSrQLC2XkoscgkosRKtcOduPOGMIIKank1pJyZxTU
1gtDlpTpy3srab5hIuTrrrgD6A+65RDFA5zWGu+sSOI2yze0s18j08DMHJX3lXsPNP+mHAK06sPG
CjC3MSxedKX5DCJ8Q0zfAVDguZSNgYhGueC7BbTV3UcRlSrFhlwIoCXaJkn03Cv9B13FZTKRLaGH
3xlN/KCSaUQtnKiXWh7FlDpZKQKIpCfwG4jbUvc3URN85AkN16AsHMpkz9SeA66EMEpweuhLQAi3
1o0n3ihsIZpu9RXM77VLiIDq+tus03c5s2QQ3R2XR9Hc+Va/rjlGFG0gfk/bwiXbN1FAxi4Db4Qz
Yz1sY0wjnqdAswWmZtF1KRBCwVFRwKl4Du7yxGwePYrANdx9LrtbZP30bVz1BNqR5ODscTrwayWC
JUPVg3saloZugLuPplUa9ksSB0epuDcJZMaqdp5otL90Mdpwsz8yw56MEuo3rXNwLw0/M4M4qh7K
/cApv9AsXCR52ylLgoePDD1OZSv2uiq3aaUhRvUuOtWHgvFLnurYnGB7RMV32tevVe/sNGxFi0BP
t3b3I4MaStYmKY8kvjNwUbiiOrXyPmrVB7aDp0F3nqqAujvFiI+sti5DDBYJl6lVl8/0Md9GxoqN
96aa3j3Opp9xGTxlWbyJzfienvO+wxYUDzRa0Ve4WXSrtlslLy9W0KxoUhHwnrzrKn1gy3jMQHyG
ZvODMsxurAnBjL9LRX2QSfWactYrWXFqguhFL7rXrlZAoQtj1cb2Lk7Tu5EWrJFPKmddbko8BvRM
lw4ImcCOVtxj9o7lP+mGdpfzmxiO88FnXZRdsAwquc3TJ5VOmsX9E6X+XdRf6C99egPmfV+/qZL4
LUE46tvRDpH9KRz7G8dCc6Jk59EQR2kUnyHoIBm3R5OUMIOTCvPcwSLPeBXSM43V+6QKX7NUP0Cy
pZ7HBLfhYsIJ9g3z6IkctxVa8UVhl9Bzi0kwD12aZopaI7Qfi9tOR6w6GjcKjOtB4X7p+EQvxifk
sReKS4+Se8pipCOSo870Ib7XOYc2V08TcPWA+c5L9bumYP70kJkdMPGln1KKtJr6aOXT7IsczgQZ
qX1rDrD6WxPxi5uhGZwOFk9P7zz/TvPkJiicHmMOMkWFoHYK5/iAvIyiFRQJD4wp6oligxmBTI1b
QYq0W2cXTZDxaJCWnpsEQOflulaL26Qe1o39aETd3hwMxAlU+H39BdKRsU17SkD28GhbUzWmaya9
6+3YinM06HeuUr4bfbDzJZSmdDx5dFGrcbxJ4+oN2MNDnl7cAOkn0Lpvg/PmucO+N/sfuVLQSdH0
m7qKHzw4vv1Tp5Xfu2bTyurUVdVLIIZXu9HWaew+Bw6nHKiGRFT1j0EPz4IqOG2RbaFOOWUo/6hT
5fue/MBQ8XexbePYq+lsoIsJEUp0xKiHKc3oOD9Hwbj1cB4tuWKsYVIwMcPIZaOnW6C50RGrZ5uS
YRYoj0d8dMSK2NoT3a2zC/ENdcCBOc4uFMmzaDntu9Fn7+NRpfxQGNUu0ySHH4UnE06aIT4HXvc0
0tGJQOi1W6tMSciTW9+4B6v8DUbqo2WaG0D9C7oDlMuDZV4gAo2KjaIEFKhNd21p4uf0d7F93auG
e8SIfEZBTdIC+NbF9AdToT3aqRmuwsA9EZn4ADfhwLRj5wXhk57qm7rNn+2l1MazqQX+wusF8xA0
oInpHJWA/vO0UZ+W3xrbn3jRn3oVwLpPrUuuF/dNsLFxW3TQo7JHB0kJsSSrOHXfdSLBGdWaD+o4
cid3oWcH8NsIglmJvqKNOD4bY7ONzGpTQAOqQmdpCYoiCqhSuvIFMeUI8vE+KudOI+05Hrgd9N1O
2u2t61mUCcUej8UthODzQAaGH9TbaDT24gUjSLscLi1o6j4cdo7T3Irw1Z9KmV3+GXXOO9XWvZXR
AyU7x/Lt99J9okWz873k0xPO2QvwmQJd2jtq9R189YOHnxzCyd7JqOA0MMI1WjlKlayGkUtkkcZb
SnjkddpvkE8JdaVDniTIy2NCItFwCSBCAhp/ZiurOYs5qlOkC8gG6ECBV5nZhKn+Ol0y/ap/sVIc
pnR/rKVS3VpObSxdfEaHON+5OpdHVBNncwh2NeOJA/bDWdP4X5tQZmiaPf+H/xZ/0f3P4VNWn8M/
ATC+3vanYtP4h6tS4HWF4Ih0Dfsq2bTNf5j0sYSjC137p6gy7R9gY2zb0U1Xt20DVeaf+AvD+YfL
3lR6YLqKElSz/hPBpqbbE+7in6IakWsiAtcm0ShZDs5vgk0d0VBqNKbcVT3RYMGgnNEmcNl2+2AZ
SShQlR+CnpZGjZYtuCjS8lYK17RDhWajib3y4rv1Q+OX5HHXUXzKKuDiYUe1ERMlbl+nAnubUAer
elx0TkMkQtp7Ry9Ub2TemxvadQbdGGuvqVW8L12LtJqXqEvl0a3Q7REF5PEwhX3WbbrBxpGuDH2g
TRMaw2P53dOid+nk0X0lUDmIyr7J4MKdchk/6zlpW53ilsekahm0Vy5NoEgBR9EpYtskxZ1DnNYN
6IGLU4xnJO7VVpKZsse7jUdJfUbiSVEhpv4R9MNPgtRWtIybEmeBXvQYhRRxqAU1HcK6q63fp7dt
6HqXJhM/lC56K4mGnMQq7V0Jvg3oRr6vk5YRNvHoCPcPdozUSdXDaHmWXINy3YjOkVRCkJHERRB2
MOJcI9p7oLe+lyK7RIRdbchGTtemQX1ElOMKn366lX73NDSSTkm3xQucbfWOPRcWk2gcrRlxP1Py
Tq4e8Gu/+MUIhlC6FwnrDLLDBQYvBbMuPKXoNbB7UP0JQnyLTMobWrAoUd1lkRNDgLHuYk7qJaUr
izU9CrotOmsSvVGAR7LFU7PO+BJXsqVQlpBzQSacDt80ixaqkXENi3Z0Flkoa6rCdd0snQSNU9RR
5uzTDbWDivJ0fEwMrHVuk20NYwkmNX/I1ZDvDYks8+i2XrcTATTlAm5N7+gsW0FGqsA5iKA3uRHP
pX3O/M2s7up62Kk6X4d08TLCfsIvLPzVKJ9VpedHCfZDzeecjbFg/3djMz7DvqOAMyZrXF+Uawdb
PgIdXHShd9ZG2zo5cX3qOvJvxKB3q8Fk/G9orbuMAWbrMbMCrPhbJh46jbEn3e4fXCmtqYWAsi2G
EehO/jiN5OuOU6PgoKPKdaJnTyIGRsKR4lxjArIcn6k2+bh2ki3HcI+cQ/eW3oLwP+dAGBeu97Hc
I2JdRj35tb6L4gOjNpNDquyUB1Y6DmL0AnJpdYZyO4TxSzbe5sKxj/hJ+6VdJ5jUkSSaYAu6XqMA
7OJoQ0XJMd9275b1UkRa+9go30gSwNbTivFAhjs/qgVyT6Kd7Gu+pHgMXpoqUg50FEcqIb61F0Ye
rVM9x0el58+lHW/gKGBXC7uMDE9+AqvMAJRq8hHQYn1yPHXKNHQ2mhfJeyqDy1RqBFqk9X0uG3Jg
da+lMlwxBkxpjyQJjbaAQGcplQIvO1Nzg/LBlAWTk2eEXNladgUHD7yPln6SomvjTqYFtU9ijdqA
+pXRu8sBT9AaDsaqyBljU2OyHFSPNYJcuDLrEBr0wBjrxEdhenGHjbVZFk5GDc7wgcFLjLF2m6y9
ZsiRILnJSq2aTyv3oF04KgeLyWa13pkbEKzu1qNYOPbdJfGpb4co3xdeQlqKGwKq6isyQbQ22+LK
usc9Sy0qY0jepsl72AZIRIfogwJURO+0vMSVxwDbTOoljXMALBLVFL9Cs8LrzMAs65mkGsuWXuyO
wZuTh+TE8js77rgbeu0wTvxek5nWaaghZRV2EG8cu31MEnrmiVFQ8pFMpZLceVasjkMUJOh9TEpe
p3zGavwEAsVZaUq7N9KWGXhVkZhkb30q5w6ErsIDH0iwGSLhkIYLoDEqBLs6Lpgikhe1oCqHdFwB
KuID8QgN6q3KBMVmSGUWnEBSj29pUoQTFI7ztE9R5DcONLf+mEh6uda0Ue87Kd9QhogLFIMDpn0b
m9qKwsGwMhETrSNs/4vsTTf0aunTfF5Q6mAE76cXp8mghxiwVwwOhSxfK/vMc2uuccJZAAdozrHm
4hegh9t1XkT2T+FtmoyiGN5Y6DgEdUEl9T8jVGRNM11Uww8/aM8+NfmlQhDZCu8/mY5TpoaSDqvO
witf9WJbt0JZxz55kkKhS53l/k08NfesjDG4FTo/CZ/QT1aut9sxs16rQrVOJarSDRRbVOKGpzJx
L7eGICEIaSWgMivRTl4I2qgx2mST6nV5h3IUHDR8GmZE92QxFrd2q4SnLPG3BHNN7UdSjtzRvu8J
u9rDsVUm0tsh1WR8Lysw1RF3FSVXSvKZFO++rYcb14jKo2mH8SYLnQ98TwefJJPzUAf9tmz0n6Me
mSePeMNNBoCbtkBZncsqk4cx5tJUc3pmugALTwbgGqnascr7V5VY8g2Cr+kw2KWEJC77CINemxGe
MN23GifbuFF1I9DXUmBhu6HkWkdRUQk473PrJrCaCFwPsEcveOdu3y6jaXd92j72Em2hTCEh0FN1
WsDhIy2MTSN7hsh5+OCOdXzwm3MDF3PL0Ix/OAyeKqIQNymIGZx/SKXnk3Ek/7IloAOmiLfu86Bf
mY6/LmIx7hBGYXvqR6IQtNdEx9xhJe4NSLyBNsSzXlGP6FxkLRAaljkFPPx1KkZdwMlj2N802HJ3
muX9cIRQkTI5lA/QVVHvpneoCXvn8n3C/ItgfrfhQ604K8toHu3e3gor0Zd1h0wCtfP3UUdrgb1s
lU04edCzIa1LmFMOKk8qDbhrQIA0K2L7dFpB2k9uzELThpuoGRRgCs1NGmk79HPEBdQEkWipfDWM
mgODq21Mv5fq0YARR7ZLIuneaXF/y6nXnQiZnW9lzLjqg068jIJkfGl2pb3quZtjZkFVrerbzEDL
owUC0VENm3MA0eeEoDUicpGm8MiItjpMsYsrqhuKlMGmwxm7FHy5y3iCRo25MoBnFt8KpSUmTsnN
ReiY5r53buVYy3OumZii9YOKSqHiIsfYhC4+F4Z14OrNOin2Gtx/MiJWwaBONA1SZZiPYWm38hOY
Gn7QBh2NalHEFY5LNlcIHAILTH4rK91bgEp1Hwan/uGM4tEiu/lOM6ONrCLnIc0esdGAJ9DD6hhr
YXfsKAoRBXPKuTen3BsfstFAwhLX7k6qCZ6ceoOSwsUWaId3hSgbfLgjV1Q6NziNVrrldRdJMDF2
bOMj8rLxMc5PCMDVx6bHW+i3l/kBRtfTgAbtprMxaQhAWEtuuO3O80to3CqdH5St6raQaBXDgEqy
xZ5qBAn3isKNPhcgy2jHcQ2k8l2UmbH3Cuq9Q65y0za9C7fE/AacgQr2HdpWYPb2RfV12iTCTpZO
hKw+G2t7b3i6CX5mfLV66gRaNijrqum0B8bKCzdNzYtqDubFi+MNqSvV/ddTaBc4yFVgjwNMEOSh
l9jn5CBus93l9F/RRtIrw5A/YCWnmNwEdf+kKZy+WuIRFZDyLwS9+MH0FPRPx4+r1wr/xY+qcBFr
93p2ztQCb1VhhTcuFTYY+RGKqBPpO+HYAfTu6eJ0hBU1ELPDtoSyp6JSzEfKsaOzOJVO4DxoGgJD
YbVPSYKtLDckhppCg2ws7gc7vrWbzlsqo3JAhoRb2NfAx4EyWo5dfTHg9bplVT2TJ0DRAzRl5rbM
7T20lUSor7wsfE78Qe6EjjgJZlCw4xYXbroODVKICalDKyaCrtwmOjMAr8lfLNrJNEC5lQStvqv1
rRypxdHwXkRNuc3dY5aW2567Fskp2RNhpP02tny+gmBnNkQjWnxDGsOFXSbhgDLhuM/8ZpNqeJxK
t1VXuGrg4OE/FqhzoqKxN0QSgvAXPXbe1r6QbJ4QaQQxaqRghzTGR9bjkimha+8JF4pVKmpCBgzi
SxNLHBvOmxrMEFr8sdhkS0U4fCM0mQcyw15IdmKAmJPawIW1XPuhqsAPdaAkQfuOcDUvcLx9RG+U
b9J7xiLUxTiYnVieTONimW51RBlDOuo0QmmV4kSn6ZKlbon+gLZMYL4zOCc+YAShZ/VEtbjdexUX
xj2Xm6MsrQDsT2csqXmQzaP5xGTbVMYslXGPbuxaRcenQi/PteOfaQBgo7c4BawyfkQCtdXRTDiM
TeiqmkyODeeTZtkFzJuySTH3rKqy2JH8sVHS7r4P1XTX65y6MAPDgDQA8eKb+CDAkW5bC818XUmc
cxSdJKO4FU6FRxrTL07BL5LGFNVJP1hQ2SXNjNTIbMQH6LUJDcT2pEjvzbGg+IR99dhmnlzhUP7w
ue/CfnQwQmTFEqrCi1MyQY0LC6dBT2evCgJqh639NhQts1iEuHtgEsQ8Cv8OEHmzcpNJalAjoggt
ZhHY8OhdMJDgv/OpjutRQ7G7BY6o2PvKoVXvGw+gJabboD7FcTCW9cOfhZ9v9Gqc1L4euq4kXxXB
h213hG0gaEcpofe7yBLEO/OJVxrdNXAnAQ2rmkxjMruYpkFvXpu5ba87F7UOYIsnZKn2so3lvh+p
lIdx5x5lH/ESkCKdmwTFOLiuZHYSz2prJF2lq65wi6PrFydLS+vbLhevWGMXVhjoN4KQqx1y9Vvo
yMq+quqzpzbgn6zBXglBD5LueopVy7otIWNyoOTfGR78iG38QyTLBZj07D4fdzaaF9WuLnSGO2I8
HEmIA5KpJG4oqZsap7xQns3MhH7DybUA3QcASKcmiLWN25xEWRWV2B9jjYtkhaRV8elzUv6Ot7iX
GoqvdP9QCdpnkj3OFWKXkynfLZtCvQias1E6ByzmDBt0K7jJ9IaYY4Gkww25PjTl6OybDloOpSUA
aB5DauS1UEgY5cX12VLKMzjhaM8RSaYk6jBPsWk4a9a+0dDxZRqIPSrRnKON+wRKFSOlqXzSN3of
lT5GqsBxonPGroJ2Qm7XIYEfEXmeqatezPKHI4la88Ym26XkF2ClgTVT8OHw0m3zyoLi1ECFYSKD
yoyTaVRf9UyDtwvmF+GEoW/QpyFpbRg1CnwJx0xUd77eaMtSJq85USODhRZf5vnG8le68zA0lbUT
BKiv8e42iyJAZKsGEBRyz1i0pK5iVmOcPfrgRdp1UdIHHegNxlzKGYVp6mUoiBPRwQS2HXJMwQQv
qdzt6AY+4xRkhnmlneOSvJCbaui3TFyfuXP9bPESkyLk3pcGyrYIjAAUgHzl+Q0lqo46Ve9kuyp3
jXXdpSCMiBxOpUdUqmBIPqqBttT7b0mg0tmtCajXqKDJOmPAMH4KnQy70ArfABUdMyVztwxHvrd1
jnDd4MZ+H+Xem9kSZO1kkHyMhMmEWTlcNUbxg1xrAmxw6hhWgZwveBdaqqHv6JUVKRbV0kF0vjaq
kNYmQ0OmfmugPemmpctsN4+1zI9W0kc7wiFpQNL4IMfUvBv7mrMdqcEyKKNnuMp8vQwNcCXEWIri
NMYg9TbaqnyNbzMBGBJbCSF5NJY2o/IjIC1zW/lvUKn8pcs4f0tIA0HDhb8mN/XOzlpn1RrQBltm
r5ZuMTkAOb9xShhkEeUsAjtcsptNogsD/gNtZNBk4JfpekVZ+wk2MQCrSJ8oxQx5dMys2kWtDKyb
+hpltMK7DCYeliFMv82zuKjE/qkYNx43s+3oA6w08fkKvud5KuFUHntlxBjgm5Fqv8EVTB6Q34NS
v+90yjbAJ5VllaB5RTWYVgBn/IjCOqMJckDpERXTuL+IRo6i0jsyPTMxfnP6os6bHYBoA4xFSqkm
tbNil6tJSMIGWeVVSWSalVotbEHxHikt0/tOPYiAOXKmIwF00r2dPCqa+QJ5LF8Ca3GXWZlQC9PJ
o2QkPrSSnESQHrsxtR7dOgYn0tFS8BPkxr4oLwM2xmMT0cobEI4j8CMSrppYrIV3mzBxOrc5Mgff
8390SRMcvAp7Fz7PIyS7+9rqTk0b6EC3/GZZM/HGCc3hlvUUXdw4GB5gZX5rIKFSIx9ukqo4VnAv
8ctCDx7ysts0WnPwvGLCUWpInIr+MQTF1nGMVBEoGx+lCSY28/jf3ngwwDf8e1zEzWf3P+fPPvyR
/9Z4mN72R+NBUyeItrBMiL6qZWFZ+YsVoaku5G3DFq7KLNOGNHZlRdjTmwA48K4vkMS19UBXQnc1
yzFQYKs67dr/pPWA3OyfOw+q69LAMB1TmGgeXVP81nkoI5GMHXKnU8X9yS8t/CkGaq8tIvZT5Fjc
T0DFQKvSXfj3lkuZLMAirSAKo1NYlesyMH8IhNNrg4nXFD5TBYT/zQ/GlD7j6Q6W0XR4SzXYUwZ6
+IObldB25sXMARq5nhcbj5LFvDQ/xNwwsdljLp+JMHPIAxLBuzJtus0cPjE/aFUFx2ZeBFqZ7cP0
YybkzGyc+cGeIEzX1SY1fMBESoC2EczXaEICmwnhOc2hP5Df9SgKhgjklCGlhfk0ocVmnM51dV5C
mrYMvAFcxASNmrM9jCma5fpgNgJutDCP8QT6mrNJ5oc5sKRTTGUzhtVpfgp4cE9SCNe7EsUXfJoZ
BmXNQKs2zx8SrZIb5Jv09kULCutr0W4wD8b9g1lI6uXGBHArUad+PcyrURhla42ME6k4TXf0Q1CL
Y4VfajCVqD/aJEMl+ABR6XoADtqPOh3ulIZ+rzVmSBfdFBBlcysj1d8MiDocrPgLWyHmW2IVIX6t
vZBdDGNEqjvNSS9NwBWlCOQNOZkmSdjlWi0i/y6g3IyaaMwwuohpqUn9fNtq2ncmqGvbUMK17GBx
GFhrFhC003XejUmIIDZKSCiace7zzxRZ5VMy1uSmnylrPc+/nz+OIQw2yiT1ncg7i0HtBLnqGmpa
HqGwS6bWn3WeVWtrSvjheG4O8xLApz+Wrs8ZRScmOt6fr8zbXFev75ufU13MqAyyW26OTQGM+c+3
/R+7+f3lebe+HqDqnhe/Xo+PwHflL5/VnD/cb59hXv3Pn5PM2JcxpsmvvzjvIJW4FK/7uz7XkpGx
hcewyW2UG3yJ16/l6yu4rv/28rzaZ/SX1Iba57wKkKnYSjpdyXS6hNP5NT9kf62i4gZrdF2fX5ao
MvHBThvNr3xtdH2nCCGy1qgVAu716K3/dbe/PXf984Sw8vd+e3levW5z/TRZjZZ+Ep6s5k3mF/5u
u+v+yEl0NzJ2T9enrm+9Pnf9367PxZV+K5kacYRP3wl96adcZj7qHyJelZyHosqlinSlnyJflYZo
kt8WdWfCcw3+bdRoaK+tkpaBqpFbaym+zzCKfVz39tvqvK/YBr5MXZoNXU42oNLTHx9wBOxqtMLz
Nn/3vvm5rzfP28wf5GsP1/Xru397Lk8JsYylmu87Si+HwnsTa5JTigOxRQXJUkmvfq2HiUUleH7p
l0VzmBiSeIxwnE7v+uWlotkxRsKvBdgutKeLxTC1e0L88YgdueZ/uXfnW8IvG/nzpleE5HVTdbqP
NJZAEBabVHcBiM25uc6Ef5sfCOLjCq0pstmMQ3U/PzdvNy+Zc5zQdX1+83X1uptuiuSdV4PJoYss
yaTuxbfzG4DUzN12WToj6adXMmlN+EIYU9dtNOh1c5Lx9eHvnqtj7pHS/8Ig9vN9cPp29OkUnCmI
8ZxlNb/ia/2uEK227bGUUs9G7EOfFfsxeIeb3zf+et/8rDIf1jRUNxFBAKC8GT/MD5CC+PSF3y5n
MuQvENKJFjmvzi98EUuL/JsKzmoPA6U6zA86YfVA1CLdWZuu/9JPX5VR0a4pJnulr5bYyB2Y6vgu
BpRtXJxmk/bsz74+zM8FufmuZr2GVwgEzzXwmk67ts3aaj8HDM8Y0Hkpqr1FS+dqP0w+zNmMiep/
mGGOAYRZzDQtwkhfjA/Sy8ViiPD0zb/5/PsOc+6yN3LAzE8287GD6Dk9kKIHE5/3G4jY4swqll7d
4XWYv4kZo4nAaSfgRm+9URVQSV1xmJcCU/6xNFhNvo6bnElTSiLkcqaJ6uOU+sYIkNCvOSg6yKkq
CDVaOUNZYbqgRtaLsXucua3wqul0TjFrpikRqbsyIrEwpZKA06Ze9+TYIgQM4YukDfPICX7TO3jI
9GyETK0QojHhAMU8epuDC+Z1ymF/PjmvX3MNspEU6EVB+31p5D0Vl3n9+vq89PXkvJN5neKStdH1
+vz1d0ZGhivXiypcCcajo3XppsfqN07ztz8ooTMqlC4f6Z2dsdPSnaX55l6fXp8fjGnkNS9VM7Fz
Xp/fdN2mBhxO5te8z782v24jLRqh+qh6FKwIWJsfxibkmjovcpShACymTLO/fX3AtLfIcxCfv20z
b/3/eG7e5OuvzG/xwu7Dd30JO/vPjzMvXf/Vtsc0Bl2cuf30T83f1vXf/W11/kdjZWuO9/V0F7o+
aNNN6LpKhwA403RH0WpvY8je4oCdbi35fDe7bjgv9eSeQbL96z3Xl792GyZGRm7Wn39wfhKQBLv7
7c/O2/zb5ywG8ksKORsLEh3FKAjF80PtS3b1++K8jvntj41+f7kypzS0f//6Lzv9fdNf1r8Wf9k3
DCzOOgzhX7v+l9fnTccwz/eV9vHL3/j7xb//S9cPHQ/ahbZhtPnlE8yL101+2cX8yu/r85O/vP3r
9V8+DowQUWnpAS6C/stD8tdqipRFlMpAxCxbXJ+/vsEWqjf5j9+uT3mi1g+6maTGcl6cX2kSR/v6
Ezkh6FjltgMj18P80MOEIYuShziaYNnz4vzk/HJSF8yGr1vOS0ESaCsQZSU4/r9etoh0ABoz7fiX
3elZWh30rgD0OS/Or3/9pXk9kuNlxMC2qQg9oqTz19vnpV/2ef1I897nl/m5HxQtqzcacZHoR/Tn
+Vy5nhHzKt4xLdt9nRdWG4FYuG5FEpC98kKwo/F0i+9ayXQ4mEdA3TS4uT4g2AuWbtaosCRL0uI9
V/uDPzxDiJV2hL06L+LkNrF95lMQ5qdsCI3t3QnQnEznDG51psTTwOy6mvabKDqYjoN2a0qkrJzg
jcEOFYTBQNGCumdoxAeNT3QgU88tB5unPfopuOr8f7k7j+XGuSzrvsofPccX8GbQE3ojkpJSJpUT
RMokvPd4+l73sqqYlX9VRfS0JwiAThTh7j1n77W7/rsDXeEY4WjctEQqhWjEAcVwDid8DH06j4iU
NchrYMb/vJAz/DmCrIfqAjV9l8dHtUN2ALJk14aJcbANbuaAkZZJFaNXUDtCc+znlP/Fwh3SmO1G
VRmEcexodYZojRyXWbGQBiWX29xVliLkLDYbrWFd2RS5vaHXDv/H62y2jh72P9TZCqCd/2/1Myna
f4Ky6oZ8498qbZ79l0WQkuVQEzOs/z/jzrRdJMAWwBtPFOH+nnFHDU5VbYpgdOaFCPdGZTWtvzyD
+p3D21xDVw3tf1NpI0sP1fJvIl/kCw5YWNvQ+YYcsph5/5nKanpu2UA90e8MESvwN4Ry2kbGjAlt
3kaqQ4vz34KUJV25VWk09EpuX3NOp9ogcgMKe48JYF/IMVFa+/4yGQjQxs04zkCsRKiiPPRqwbCH
V3+RxSy5GAaXPmlk9N4eaJYsXAU1TNFrSUtuWwAcjVHknwWQJSsYX0BIHvNeD5ZzmL0gU+NMMx7V
IFV3eX9GYDyjZI/W+G2svd9fEiWHrhjjw7Or8rkJ5qdMHTrEm9leofXhJWRq2lNSbuLQ1VY4gMFG
me7DEMUAHkKQ+TOW0QTWVIU2ZeWTULgefU5LDTtPQPVcCOn7RZhXH0bBJYv58X1p2N/B8z2SRv0w
qe1raiGM0S34M0Yar3t3pv+Tac0Wezj8WOiBVd7QdIy8XyhSMk5gAvlQbxBCDES9bE8e7nQ3GzCe
IHFSZuu1yqYLmIIHzYh+WIh8V2SCPAjcd6776W5WHwE0IUnsfvQeFn8DrQEeS1qsI1UU8YFt2LyO
Vngw0SNNZBEvLELEQUmPdImFNCuLSm/rWOO8QJhhLob8sYBEQDuH7ie6KzM27sI2/1EG/Kqjg8Qp
sVNcNtp8DKP6jQTvJ/oK37SqvncbB2Kt9kJfCuTIEKNsIh1QI/8iiXUIfg+6wvWMyJrERGM0lscB
TcUqDKpP+Pgj2gvgFOZipOKAGAckmp3v22H4GIbmwzVovWX0loIEkWm+nkk39RsLJFXEwLrcGKRt
Md72F4lj72sVW2Qjwtv73PLXhVn90nWb4DncI9uwgwYTPHiOjhVJ+7JS9lZaPpEZxMQmx7wbhtav
LMCUHNvHuA2Aozi4PWzh3Zn5p5UYn3CK0W5yOg68OvwRDRVzOqeYNrXeGhuoBlGVIgkbvPfSQhxV
D/UFouSgkhvgidh7unPMC6zim/aa6PxUVIw9pnAEn8OrRaq6EccThiPaRO4DpnpE0moTkmOX3kfp
Ph+USzKbq174qR37ovdTg2XY6nGo0nwuJsrYyfQ5a+M5tQUpqI0vnUvTER8irWKLd2rZQw22cVGp
yQvBYK9G7p1RxirLTp2QaTDdGjJUGyTufJqtSon24LQaAIKEVOHSjXcWitklrHDhotY2blk+W4P9
2RXkOSUY3JQe3G6IoBZ45IyHMt5783jBeYclcSiqlW5EB6UfBDAF1kVj3ueOVA/4ZyutsAwnr5WX
D8sO0ovRmEvSkrcaVizSkp6GBF1P6qH0zTmSEQTRirLTF+ykILCQcyiE56AvX7ZlvKu/Db3LTnbw
7pKmBD3qZM0VvI/EBqFpBQ/taDDDBUXYIWdTIL8CnnATnaZ+Of3iD7xlkXmvhNTfkjp6x8WwV8nP
9YW1247fWceSPdjIQBRvgUChS/YlRpyN4ccgsIPH0F/13Lt7dP1g7/FVWAE7SncHTtJkJGMtI+jL
MlbZhLAB5tWl0VwUF9WvuEXT6Z1zsIE0Ix/RNQC+0Din4SHcd+EJbSw1j7R5sI3oRVSylQbJUdWS
sKMMgIuK4V7Pp0eoMCl3CQ6v+EdvuDFtS/tXg+ZjgSiSYDtlpO+rfvNiDmbdoufvtMOXap1xzu0Q
3V6aNPrytZFopXR4bI0ahljePmmF0TFD0/GkzznwhMZeuzO3lLDzv/Vh/9EYxaNa9j/Gki9pzDkA
FYSzreJt+c9XRK7dhx7WUBCca6fLfipj/awN6Ht087mgktWYs8vABzNmXhC4pBI0Dvyzn35peo76
Ea1qFP8ag/yIEGWj6GW77gLuJi3wwWVfLJzIWzF9I1US0WyMbUEvzmS1Ec5u9aTk5c8qH6+7DgmP
Ps3YxFB3aWava7/bknrvfdgx14ouvI9d62OezHE9hi4fEkUnD2Dc2qL5vpxngMT0bc5Rbx4DyNkM
rF+xt3w5vn4oCpS/4Wx269B07nwdUsU4HJ2J+D0QjfeR3x1HrN7IHsmNtpDBg2LtdZEbwKgueFTJ
H11m7Z1hEOKZ3Zukp/ObKdwHS2tdd94hKkCotBqO6vwh7dOvIDZOs027xuvHny4i2ZU7Fvd9pUGZ
5ewic3xD3grBNWH4NVvIvQdrWpBgRhiKh4RlSleG8sNG5LhIGm9XuajDAvCjSUKwN+OVs5v7H31O
aa/RcF/nM0CZ4GUco0cShpZFD3ig7SpjF9lUPhtH/Z776PqRLFCzdjFgViQnOE6/x3V0NyrJPShs
ZH/+0nK4yEOcWdHB26rWDLoOdFsVowykF1fbeMxbSLLUDtC8t8l2gOlWDtoG6N7rONLwFke7p5dg
zV1oYEE8QXrT3wLU2sugMd4zo37oB4RxUbz1su95qO6cafzyhMQ4c04wzZ9LzfpGmQ3tx9i9xY6P
p96lmzjjyCOaFkZPg+AJcQ2XBmgvO435wXIciwej0B/NOTy6XkvmHVoMHcWiV9v3ml6TsciL3Bw8
OkL/MvlpEuFEsSV+KWcORCgP2HSyY8OgfuVYJdc7HO9K4SDtg8KBSV2Fg2Fx3PRFtISJQDriTIyb
m1YwLFHuqRaPlxAPFrk/+XcMKWDKqdzdOEIME7cnOAq7NA821bje5guX0fzsjdmRhhdqDu8t0vpo
H8/2Z5joW9QJ6SoelHfQi+6ytC5WHHp7st5PLey8RVOlP9rBUrdFGW/dxtj2wPGI6UvUzYD+dGtS
ED5Glo4KmajQMsqf7JJT3M6qn4YZP6F0BpRRV1/G1GA6qJ6NRPXQHGLez9P0rkREhINT4XQwnoue
0xWL8Qv5OlbpPkcQ3Unc8F8RxxHUFtZv8BovqIDKVVDEj3bmf5FvTMKJx/DJidHVTa/04Q5+ZPog
zCKuNwNO3Wx8N0qkB3qgnkvjHe77wkQ4THo4oeZv2RlgC2MBaJWLOuWKmJnNE+1zhP+Z+oq8X9h2
OBJ82pF9w1vUwn0dywKcjwbPo0cfwxXzYJqYgrsOBVVhE05q9N80t/ywvHvDU38MlvvZhBC6m2ZA
l+rq8I/j00SinF4Uz76HcqkL1XuYPOoinslxNsJ6oaO6WKiDuVKSEUqPG1z0cNeZ6b5TceaNSfCW
Gsl7XAU/yQ84h0b82OrxmcSXkzPZqEMy9Wg0RDI3ZETNBQeirsU4M8aXKSesL5sBY7nGj1wBa45d
EYBg+q1L7btC439sRh8pMSLHeLgfiuDVAi4L1Dk8WpXBdZdEOS5/8K7NJ0WI2xTbXNeo91cEH3+3
4tnn4lXiGXdz/hUU9ZMNIniIuQmFwaWw9AGOwdbTd7DXPnNNaxGDHYLM4ablTh8xidBqQOW2dlCh
utOMass6MiJXzAyYhlVsxHleDT5ADQStLnZyHAHRCc4DBKQQJZHTPxQG1Jm44QI3hekjpE3+dhvw
ByzKwUnv/0R282S7qBhxZhhLfOfczpriNdGKYGNXH3ljPsYKbGS6OT9xxzLR7z9B+n7pM3RwpXiP
BIeuVPmtcPY+dgrW6LSjc+GBaTJbZFR+96gBWJis4Y746yOZHj7N9vpHFzQAA4kei4otpb+yieNd
HDnf9Ri2SlX9CltusZOW/hh0l1KDu2tHBvSznjxoHV42t3aRVZE6rebDSVOTi6f1zsIJAZemOJgB
Jq3nRNzwYEUOX3j73WUw1BCj7QwCgoLSWq24/XffzMJ9N4joZdzrbrngkt660DUHCJJqMv7vsIdN
7vjBBefRCK2F5z8MsHmTYFjmAPz8goTiIsLh6CTVAyBWj5p+IZJyQFvGzyO+xSkIuP0v8YmkkIgx
ZiDh1CB8wpFVYvPIgGBDgcZaVBbcE9T2y6LTL3PoXAZfvehlCeGsavZtNTIJahCoumjV9O6uKoZv
eg23QemLXTfrK5cwEDOYHhsjtXZ1V91Pg/aiEo7tl/GdEttcX1ROMBetmY0SIW1sDl5EpgMIix5t
5g756+fUaA+J4mIEpQyXzNFdmHOFqrwXXfMDAieBHRuRqlK4Ny81ucBJq70kTri2XWsL4gpt85Dt
Yic7jv5TPJjWwk7FqNaEKWnH3AAjcI1KdOoaLCeRMXaip7AzJq5RHkzohf/mDxrMeLALWgCHD8Ot
amur3MFPK+mmNgzoAXmwD6XQMMMX18eGNDjnkt81KNFkQW/rdBUSLAH3+qup919R6H8G8/Cd6Jb3
LrRfApPxtucemH/fm6Xzq0rKB1DDqEWjkky5EloRI6TQA8ioWR8kge01bbyro8tII2kd+MXWpcOH
U3OrGd0ObTDy1iwltBuiCQnduD2DonxCEX1oY1v0+ZnUemoF6MxJf2YVk8g5HBVmfOFbWF/MpLGo
rnOb95Twro2SR302GsLAwq8YKXoXPFnc93R7/YHDIDuMZuTscngwMh9PLpJbdB7Nr2BBYm8ExYuO
VYY6Piw51sc5m/DHlgOJdIhmZPNP9lK94BJG1bDHBFqtvbL8lO9LR5SNZV0FUO7/kcVXiD+PXyxe
WzZ9SflC+dhY6rAGlBFYbt+VB/mEK6Q/fQ/HAdIOfEpVr7Eq85hcED+w7WqgzYQigF7NqoE4bpjB
JFaHbgM6ju8eeJGogqrBj36gWurJVqVtxtmmTZB+i4aonbiXoevHDWJCUYwZomRvDQnKfXpZqUN0
VRtG7erWKiawFfyeBT9UNo1le1mulbLYKlc9gD4HMgH9ncFB64nML7RbHqVJuSoWhRIIutW2wp3B
zXtAGSH/rRRYz7z+bVW+28HiNHPWEk93XRUAKTu3Rf4Wxd2xacal34hh3es86gf5y11/pQhBdWGl
yIzFzpS/StJyz29wDP72+8t3yD0hX3c9HOS2XBgiTbjpwl1Fcm47dI9yx19b7/KnuR0N19b7OKBd
h/m8kj+F/JK6LEm3QQFfr6XcMVmgFMeGsnAaXn9fM3cIC1JMY5N5vsVRRwkkB1BngHCei3nV6tOj
7F3LdMgsth10p/h1ggphhcocCD9jQ2OF0g6ZgmIf/PaH/1x1aDktND3Ur6+87r0oBBCd94a+kj1x
mXvZ1Uqxs6FyjY/YZgklEocg/gSOrN/OGsAAsB7lj/fnLwj8/ozi2lVmWDNhDs8+pqCtdJmKSorz
QS44RehMisK52KHyyxdqfw/wvt/I79L71SW1Z3VTqiIyssk40Qdd2VxfKj5HvlN+2L99zOtKokO4
3YAf4HDo45RaQuFT/2FLB6OyM4Hg3Q4f8QK7mnmBybC4DKadPILHzhp2E1D8ucOF5lCW8l1xpv3b
v0vy294PzZK+A55e+bfln5Tfdo5PLkM3hoaFXe+vR5I4NeWRJDdvjxWOuRZXJEufiel2EMOGTnrv
yIRH+Xq5uJ2tvx2i11X5/EwZdOeJOoj4sa9vaUEhKy9gGzbXvZpXQbPFvrG/neHy35NvkY/JzUAc
hWpPDBVii23oRISfoEox5cEuX3F7/5+HoNyWe02uXd8jt6+rfzwvN/947HrYlpVtcwaIf6Yg8X5h
pSYUShCRqY4EPSUmFcvMQv6fukeMaaA3C33SNxjiFq7VMBsSx/Rg687adi7Y0x4ccg39wr3TATnP
KnRTGNi5a+yGujtecztH6LQiYXvsSG3XUX4XiVrvDEWFCKB0OwXrKZolFoVXtIdaq23k+2LbwcJC
i1wllsMpHNSMuq8t3bzHW2RXPCNf/69Xcxci0uDq35K0nPcp9CyCyo6DWNAHFwBuuaqTMbWUq51e
17uoVreDMWKY9sjtOMonYPKk2JhIhMi4Qmfi9JELT5wWt83bY6Mx8hPLp6+r8ilXHva31/+H52+f
HI1OsTNrPR7vrLGeN7e3//Zx11VHfJ3fHr3+6d8euH3B26f8q8duf10+O9rWD4xPbrA1Gmv9x5O3
91//nC4Ojj8+fhYStjJqn68fd/tx/njdb1/19jEtJbAFFoBsdftTaIB3Wqq+hTLeVkZZ/rZKYHp1
0LPJIw0Nfts/2i+akLrIhXxMrsnmjNxsRmzLvqpsVSnQ8IT8oBLSDLmY5INBgmWiGeFbUjTnNhKK
e6wUJP+2nWSlvaRQxSBUXvdlE1AuPHkAyB4hqXX1Bjr3g+zMWNnA/V42KrEmMeFumNTI5mU/x9Q0
bLAY8oXuUMWH8drTqa6KtaQPdmbiwoUTKZ85xjMVktvfNcpqp+Clz/FQyZBlGdcs9clyW2ZtyU06
4T8yegdrIAt0q4SWRa4xkgA6OddUKiO4rKDSNgFTG3IgctVcxGUfrPJqbg6uWjWH8h9rfzxW16rD
LJSch0bkCLciX1guhoBu7vWxWMVKCThOnc2FfK43PXMb4lCV+xN5MAGyYs9q/DDXNflYNOgYKiy4
WtMU5/umbhj9WkKKN86eEOeI/S+3bTrlMEH9tWyvye5bRGcESa/Yzbdu3ETcPRALQB9Sjl6JwZ1c
k3v6j8cMMX5k7vMRy0HxtQN3XZc7us+pqbUurIV/tKFvHTlb3oqu23J8OTP0QnC6k824SC3QlMjV
KaMjwjVZ9Lej6quPynIt96ApNeO3PSofjPOC2ixj1U7Kk+awbnDMm3slJmD5N0G53A6mON5UWfps
CUF5iuVpOJZF3O4n+42A6vogPQG3xb96jArMTokabRtqJLfKbr5ctDllgEaEPt8em0RUdhxQXfZU
31zV5Awc5ujdCLxyTw3SWg9N/x0AChocuZ8CuYvkKiL0Z/INw83VCXDbE3LH3PZOSK7YUnEmgoXF
UOW2cMTF6bZ5PSlbG4HclHzJ3SDPwX+1q6RsYMDQt8MntZI7pbS9jVlmBFeL0+26i+SZ58a9tcwx
aWIDJeYauyQYRmfaJX6eIpEQikYxOt8jyl8YjEJpJiTlh08nYT0IJUQgMsNTaciQ29dVL3B6zGXM
n+VPqIrf8fp7izW5qZk9c0ew6NczQ6ghm8R9lRdIee540+iRKCtOo+u5VNiEzBfUz0qX1rSduSPu
6yJGtYJWI1Q0MoGwHTMr0pMdlJQ1/UsKzfLZWVwpfAAoa3suX+SxJO0IhfAk3DblmnzMUhQaDwwg
5JEWip9BEZ/xf1sRYVq29p8UEZf6Kyjyf3IdXd/yd9eRZv9l2qgaDNu1LV2iy0T8wH//F3vHRCdh
YYxWNZvoCus3LYT9l27znGcY4HRxLPEd6Ka34X//l6n95XlUnB2DbFsHrYT3v9JCePYfwDPVQqNh
O5ZuEbBnuar+h+0oabo5GTovus+xUov7hLw72CkopGaYdlMabPyiewmNyj/MHglMpNE/uyOoFxVk
jxsBsLp5euSatP34NMYZmmirdDTu5XknF7WRHNuqSLexIyR5lrjvYaV0NtqonNKgQ1MmFoUjyiIZ
AMO2ELRaQhlsDZhMG8L2iFPb3iIzJ7QqCJ1Nk/TDumyyZNcZ/dE3zI84Vfz7qkvbTWt4L4SwoyCz
ljiqnHvb45o2TPddVUUPCe5BvzXP2ugyPG6yk9Xhq2bO+E4UJCL3WTkGJi3DShlgUcobunS5yCuQ
XJNXJVsfX8qBe21V2Bejz8utlVrnpFcToI4Ahvum+fRH/0MNDfswpu60LkraGZGQV5suHUTgP5Ar
/G6D09g6lmJBv8rAvfRzyIL6CNoeL6zIigj4bxRkWUIgCtL6b3c+uSmvt1qeP41Jm7DLKEzkga3s
YIktiGEJjgnO3xWoNQxVPSU0MU6W/wMBefZuEvf1xA3m651Q5a+BMitTOmJttCYC+2kgSDUO1RRe
BeEjU0GxXq8T5+B2obXqoAxHZg0LydwkGt4zKj0kcAE9X2VNmKKUUaEQab0NMQjgWycGFkR27wPf
bba5lSObJloCQkdHWXIcnProz8zcqaHS9gnIzcoCpmZOr+0NL79+bfnT/7EnbnuniBKkanX3yzDz
rUqE3I6rNn0+dyzXuIq7g1yMo1mv3cL6wiw9pVTsuLpDet52Yhxki5NBrt0Wo5C0k3Plb83JQirL
WEcu5D/0x6a8ytczoQ61jgE+5CYJ8Ff4Ea6rVHfuB3Rry0jT30yhNprFEFiu3TblOBhOlbkjuHkp
97R04Mm120IeDHJznkZiPqymF8IJ8KPiQHDmnBGsHA/LB+XRMcTWdyPDVN6IWa786W6L22NG6Kh7
0kgGMQSS91K814yu5U1WE/YD+QzeRX/llgRGSUedHPPIhZT9yfM8i4R0t0lI9rAIdVjLcWwt1du3
ce11O0029tQ+oBYfCG4QM6dQSqjq9GcAYf0ASNVcRYpL1kzSzgcDLhdaRRZyUy50+i4oG0qFaLu3
GAG5RgBJCVdpx5jGEH1gxji6i1V5nLBguHXNapXj9c3Hlo6g/4oxfN0VRLg5EUFPrmHgFZ6zzSBr
oPJLkfCBsPlArBw/tPiWKKHy68L4x5p8DHijtvWYvaJWyw+TeIPuN/o2i6MTNwgRX6DtEypqRzsD
DcZsIQB0Qv4vxKAZE4UyHTxYdJvZHL9HWU2nWwkRLc3P/LKJhkwr7Q/43/pDH3qYPTjhN35ofS+b
luQqx3xyYyPbyK9Yib0dZkTvjMTRECVIpUE+0UdxVn13VK/aT0Nla2dtiJ+mqZ05o8FyJDO880po
VMxy3fXNOZ7H95Z8kaWhDDTk+rsoqFGWcadb6rr/GXlaup8rYDEVZEzdr78B0Yh2QdK9qGa181zg
I3ru/czoNK/oOzx4m86r00OUqXdDFqWbvOIVVdRSCaRg2A3wgpopPZUuOEHSxN/GYV5pY/IWmIW3
N0YiAhqCThZjORMDIw6FEVVNnRD/26lvPhIDco0zQgW67hzpdLOKWNTpcoqMUQ+JJOC/o7tf0rFD
2Y98DL1cmJOWjQOSkyi6E0m6QFgyK8hOHc0AVS9nGrzKSsTN7adWP2nVSPxPoy0HYhsWauZ4JMx1
+pq4kQ1CxHFXWcNxjofuULoF3d8xbI5eMr3Qsc+XU4w6xw3zz4R0H9qa3YeiBuZhLjVnbbhY66kM
zzhS6U2QLax7/XM0V8m2jKeLEruUVifKi9GYC0HKBINDCS+GERtHh2iJfZ64LUAzXO+YbkBu2CS6
JdvGKmN4AmZ7mKbiqNQe5D0sSiQgNNUWpEGGSYfkAUIPMdMPFwI/9bVlVi2h8slyJNBq6Y5zvOwt
qJqEy+GbidENWh2RVEBpjI1hdAao8eRr0mYVJOP01KXTJa1tyH+moa9nYufbwnAAiqEMU0VH04Ya
52l6t9Nj6kNkpyhEfqb37Qxmhh0/HvU8Uc7jFPJmolin1D67qZKuKr/strmfPY9lO64TJ9Y2WmH+
KOISth58IvI5QYjbcPWnlHSB1lXpEmC4U2rl3NmJiiAPaEuX9UTzWsn4bYhr8kEw+q8C3BYOcUcn
t7TKFdo0WlGMk95TmxTWWeN7RUaXbpiQ6kvXNV4RAYTdsfDovs65vi/CfqWq0WcCew/dmE/N1lFO
Xa8vtamiQ8L9nE4mJxAu47eGCGuA54Oz6stK25ObPHGd9QiHsAmq7qZPYnvjRa9ryloD/mnOn+RD
3zuZLxSPpwRyD9ir4kfrNW9uNcCX9k5DkR1Mh/M2QWRCMyY4D0yKd3pKfVicqmHC2RmGIdB1v7tr
YFs8zw5s/4lYK90CtWrn5XMyxfvOIggPcNzGNsGopSo+hDiuIDFBiMNb/VLY3keqx9xO1AD+oGop
ZyipXVbEW/runJMavHtSbVMEC3DGuqm79wjLWaPLJEalHz6CHLdvAttqN6cWkq59aMOAalR9VSrm
22hzo3E8RKLjcxvRjRgV81dSO9ZDXj/BfrgrPfKunKBN9nUC+5BxqX7Ii56vG/u7xqA05MPlWJfu
rsYveq8n3je+6H0UQW5oYLieYvR/0RTsm8z+iifj+1wGxCdU6p2h+u7aVIkmCgy4EKF57jTGlr2t
ewsoeTTkM1U5ZRCykaJER9WofpUFSt+6V8NNkSKnizXsWMTOMKTVq3VdO++j5V9iOKabUa1OkT/H
60LALWFX3ZGpBgGuiZawRB50J3kEmZZQ7GifTDLumhDNXlQfQ5toLZEwG6BBQJXSa4tEa2YOlcha
1i5xLVz6QYy7UHWqUjAAx+aV1lS3Ki9RgSbMtpEITuak0RBJt0ZCFLprGT8t6wf4Of9Y+wTqWMCI
kOXo67bKsagR+jg4DGVUM2jhfW6avHnvuyTdOLPycyZQJ+zy72EQMRKfzQgzu8GrvNfQRWfZRZiM
Z9MHgTR0u65Uj6BznJVnkm6HzeETx1i754cg8ii+lBYxGaVS38+IIlNlSVSBdUpJFmAuy+1IAdem
JADuB+QXzPYD79CPxDAZaLB07tjHScPWhpjszL00WJbdfe1W3VLzI2Wl58B5hNVusFHwZmpU7Jwo
Zpqj9mv4whtfVGHCQZj7ZXFcbss1Mqmqg9wcmnjZTApDMjF9kQvpvbptckvMiRYkTwykx6LPcrTO
WU65U0SzxqIgIRfSwPfHJkAwaw9aJdcZ7xncTQhEnL4ZRk3MbFxi9h+a6Oh0jktxnnBS2cSh0Jcy
SwIF0NhdTYcneIZU9mwU6rRRvGZaVwkjr0qjqtml4Ucg6kBQdpvDLAoachGPNGbJoqDInrOXsgqL
jGPCF9MblEgZPm6uoX57SMVCg7WzjcLorhbVhHzqfyaB4NTp2T4iSmorH641MBaO3u/IzaMfREK5
DS+VPFMWkQpgxiJblsOLagos7s8pnWkg5sLug8fS2vcEuItK5G0BNaY+6OhhxLTudDPJSR9dVubA
1Wxw/NI4KY2UYI4mjDXCSOmlPrbtzLlIw26WMKOhXUIZ0hAFyJu9VxMlKQLZxMh+SFrsnbpY5doV
InJgYNgNkBaK+Tw1Ko0KgP+WUbz4adLvuItonGVqcAr66jSbmflkBmRwGu69khUc3IWmXGIn+uxC
I9lWQ+Ecp6ZDm04YCJrDeDy7YuGHLZlCNrFpljMdFFBJa61mfjSHnQf6nx76NvTVH1HO8EmzP6Jg
Ktfm1JdLYIoWGhMOkTDCkjMNmX3R+mnn54wX8tD+2RWmRRoKXv8wCtDPlkxNM4PoKPKhGbcNzaap
9Z8jUy4suMXjHbeG8puCrD9T6letjQOEQQrBmyUJ28zGSXMC6PXc+3ZyAP24oLz1a0r94tRq8DOb
FJgRDlRCEg3dXJsWgFx4ZPUl7IL6MtgW40+16LZ1bB058iC4hVwy7UjLOSsLxESRTdK9qYTjSfem
B1iaJ2r+Z3aEtytSK743tS+jqZOzSXAbeMnFgBF+ZeQxWRDc4snXszNobU6xabwJwWwZTZcYLNIG
1ij4NK1bQV8dH7JOkGDH6oROhfk/BwzILYUEnkqvlp2DUkGds6MSZPDWahdmoVmfvSlqzl0xkqYQ
9dzPxyg+NXbobtSh/rImigZe4G+dJURI/AWNMe/GybwndaE4GrgTFmgjZrKh+OpQkWGXcgkOPEym
jO+RPalkTsNGb3oXEJdDCKGV6jpVwOazQuKOM5tsAmXwN0ofmmtCoiOA5micPW26Hzznu+MiIe5G
bT/NSNSxij3EBJdu3GT8WXvBDyWfjPt2qvpzTgs3d3LlZKmGv/Uwc0WQk7cFMJzFJFKsDHXkfmhh
w2DUsmX4cO61PD1itGY85y5ztS3Wk4MCcDAGY6ElXKlizigQvKSakvtBetaljdo7C6PYOdYVfFzJ
tDPH7KM1DBtXHYjc0I3jM+LFYEmc5viQVEG+Q0RONQV7mK5Ndw4SCJURxbrP22Y514TS1+l3tJNM
Twr2a2qNeCQ6Ex/CQNZX2CC2a/mPgJ83DgdX2W/D0IU0WvFtIkbwOZeZbTNPxlIVMUqQq6kvQ4TR
KTqQixy/kiALfgWmOdQqJSG6J1AfK6o0Oz42X1cgurnL5xyZtbNFlVrhpRnWWjImF/Cn6zDyfQje
I0lYmXlwtOYhUcfhrqazfifXmKKgFlNidWXbdb5NmVGDXo5hImTBMh1oizHrOylhQOJF+tjHcbBC
uhgfyctWycCMySfrTWJwp35jFlF38mJywjUCdSGqr/146NdqhYwRQ8cBBb39LUm68FELxsVrBQXG
a4uP1E2J1RZzHCXA++BdRpBaJ1Xrn8PRVx/V/K1rOb+KItxUfaaeezDea66u4Pjqd02dm6WJbHGT
eyp8Dz2bKRpj0CC4kjHZoKUI4wkPc8swgXf1PmBGWo7I4/dh6wRPyLJEeqO7r2o+Io2Lz0G7IwXA
XgZ56AA6b3tginVxVk1rG/fCb1JX7bFo259OChYe+w869K42V7GGNjNL/XJNraPbWYXy2ZXOtAHS
T6Jybr8kNSBVy4y/da1Xn7XQIm7Y1J7khbaZm8fAoq6hBNZw1uKM6f2UbCVNoM1rssSy6WCqKQdC
FyJWcbV7YrWCU2fpGwM62H1oqGfuRm+Nr9UHCJ8PeN20U1RwBLZ+R73eoo7eZsOaDjXhnQ4oHWRP
5cZxvGcuNOlem/Q9U+CP0qpTMlW8cdXazrjx8WNs9zNcpnXslO6qGPQDCYndJnUbEUAL0k7nGskR
8z0xmeyC/z9FCFgvUeJp2zjpDRi/6EUL4qc3ip1kKy8cagzq9WWc0fqIauq4S7vY+UBFC3WDmNha
axCo06UbikgcwwU66XdzUFVOh34XkJZ7GLV3hhjDLsmnQsiUFhmhuPvZdqNV3jUVqewkqCnRuM0r
glNSh/RBVX82Gd13FbPIUFHsk2ZBNskqtCbTz9hJIeLZnEp2TxqrCfGK24oO3PKUedY+Ri9/7pPC
emB43S8HMsuhY5MQTiI12VW696uZ4wBrS9sy1A2jJVHBUOkV2El+wQCb6KCnCnHKNE/K0g3xxFij
7m7aDDkuiV/NstEZwM42o3lbjAGqoTY2Q62f5VBMbQlEyy0Uhlh2XlraO6uwLjRkX8ZzxXXabAkz
tIoO+0AZDKRdBOT8qsVdH0TBnTWMx4SAiYPPYL1tqVuTFl0I6CPgSkuj6AN/LpqzbdClHyMYP/wt
/aPT6i+prbfH/+HuPJYbx6Js+y9v/FABbwZvQoAEQcqkfGZOEGnhvcfX97pX1anqihcd0dMeJAIk
JaYkAtecs/fahmJevXyidVQSN1XtPc4p0M0uwIlngolWQL+I5pHXL2XH+LSBwVOLjKSNvQ20xDNv
vQqYo6m7rDlTcga1Yr84YHHVpr/Vhrt2bnBe2fF8stx5e0oMhyy3fDlTioKE4DlEUg+g5tOsTO/I
JCKOydxR77N97bAG0rfDA9VWv3s1T3LQr8s3q28f6Y7BKO2I2MnsGAIjSs99KwzKmjTQClQct57j
UHAg/m3KMK5BuU+jneUPkBePXav+xE7q97yr640zkO3GjpEUjEb/jdiQsoluRMteH9WNKJCkqFA6
ug2gspFCx4Qv59jCNrtOE+qpHhmiobn1S6+qdOFJkbTNb2OeT2/mlDOz7WV/GF3ccgVWcSRt450y
plSioM5f62HDJWfOD12vbr5i1RgrNDMOrQJittn2FDkH7bFmoku6yruBB/22lR5rxE5EYSgcnLjp
rpVKR3U2kSEzz6i3bI6YD9eyOaY6eU/NVCo3iaXOeA2G/lxpy7nVTCpd4oI1ej0osNQAEkHZ6w1K
WNTtZ5VAQmhuqGIcfvpVcRp/sisde1urnbEBfoOI374gKQyy2WWQtbz1UemWcG+V5Aly9nkZLK6x
mv6HlsMD2we3CS18LJkH5nYhqR7OI1ufSgUCPTLRkBrb47kZMETDSUQl5NXzNe0LUg2NRQni0dBv
M/G/DFRqQaNiCFEbFvMu5JaiyqFvjZb2bJD2FdjrAESXZg3bh4589PyxAQF9rPlPfXce9HOasUIt
uubOTe6IxbSufdFDTO7KMhqL8kFTsuXkLXwAjjdawZKgkJ4nOqR02zqCgJUpynTTT5O0vKUwgQ/c
U85zpw+kR+K/NwcgAXO65rSCHC2ikfxDJ+CDWoM7hijf4zsb+bUPBzI5syo6GUvCX2QfiNrbXUrH
+txGVuOyXyO4LaAGOQfOohhIAJQ6lH9oPJS+BDsqHeguYgmuDtnfGtuzmZlor7OTmXcI1REpx5nT
P2iqUN61DLdgPDb7q2J6nV+7zbMK0+tsJYZC6x2v4wYopamWL3O5a4yyhGeSFCYdnrt+Yq1MgXQo
PpvduodWtRtEDlRe2G3V97Eq+oO6eVDzZ7WkHlnTOTHqG0TuiR9TXg3Mtc+v2AxPmtIqlL7pWEYF
9orIUmk6Nfk9c3JydUFJ3SKnOoJ6ae5GdTwZ/GZhu2ZsDK3kMaa2CV2cv9TyOauzRWTAtMDLjA52
/GgjtvXYpDXKo5XnzlUe3H7OeTuwv6phVvdW2xYncxFRhAlLyK5y+zBbHOdWRzF9y6/tTplyb+b2
F8uavCgWj0Yn/7JyPVzZ1M8U8BkLFsN+qxylvusmtbnLDf2xTdb+mmdopKHhj0eHAJpW35bHWhxW
bziWNblsMzvVes37+858bR1vupoWzks2D/qN4oylv3fw9YsS2uyeaXnUeMUS1KX2SU+V9UndU651
8siCbN0xX5oadgg+OD8lNiJSptzFZEOEu0XDct77LMxc1q4eY5dPNFJ+Kar9fh24f5tm/Y7TLTvr
fKh3dQJmsdrw0iWTS+aHpvGu048FzOtDzmXoMSU/zVhB01K9U5JGu2PPG+2qw6bOxnA67yzOy8hs
rAHzg1uegALBVx6mewqE3XVJso36tllciWO79SwKt+XmTbegmjuQ6k8JW1OsnUVQF1YftRWDcFUq
OK4xm+VUnD65IxeRMfcFy8wb5NrdrUPpMLNAz5et8bxY+hWNuBsqeUIWrAttVu9GmiedV9wX23y/
O8l8wX4aDqDID6bXZBHQI+o083ZYzAbLHbLTQdtMmMyA8zcGT39F8kBuTJ4dtaY2UJo3M+OHx309
27+zvP+l5nYXerX7Pd2cyzLM1V0zEki85MNEIng3Ha1+v+vJv/R3z4ARSXH60NIfDrd1HUOzZKrP
2TadFiBk1IU6EUvehm7naEGqJ9NrZfU3k2IbkeHQbyb8qA23CjWTWi6YfsrxUXUnEOPNyM+6skxv
3em5jT33hgLuc6Ixl5RxTa+X2KijPTkR9p0GK0Bkb5YRsefm4pjYvW3WFFYWtV1t7/CV65XC7tHF
gkt5arGKlFxugl/x+7DqmagokYbyy0jW5lp3zjHB93YWbElDZZIZpuGttpsv6taMfrwt36aJla27
5kf5e0xuZ4XG7rwRh8cFTOj2edGml9Sd8WSCkabtdr/HMPtNbF1KtzME2hSIPTq3Do2nSzOaz21x
1Ux1/WxazDtLb1YnxZou7718KYL6g9j813NJPD2nXV2fqOZS7K1ELakV3dhpaI5TTGu0SU1/dxGQ
0nzCSOVNJSMBNnsppNJqtfJLR2gQ5ON8GHyaVklE8VC9bN5CkdUe40BbUpbvOM8u+eiVx8yESuCq
yUMyeaQQpcRHf6iJWEMtZw02M8JCpAlq9a0y0JKuqnL2+vu8R6qQCMGPlPqopYfVJBHRWba2XBJo
MUFnxNohz7G6yUNa5nfxOBJDT6nmMmyohkzyUuhi7801LsAcs6R54GbpD7PdvVr7QrSDSToFBhLI
CmTQJ+DzkipQsdQypmpte924Q4gm2qLSmFaK0HvzLlNygFxevJ2ZV9+9nUwf6OSE8cBeBmHgkYRz
iLuBRnuK54stCFkQ4jeRB6kYK0WR7+M5xdDzE0y6l3/1oWODVVLBbsRaYyyg4jeXZ01bA5n981Ce
Oe2WE+FLJ4ntIavgnhAweeb+OZMPU/EHa3T9GYDoXdpBBiJDHMFwQojUZqUxkBsOXg3OpwRwFsyE
QV7kwWL2iva+oR1Eu3N32e8dbHHalnQ+5UE+RItMyytvvAPW9JvZLbYrxAuVdQB/DPGz7aKmST1f
yDAAOiJSKBidqarTNKZbwYKXBCD2fW4akkD0Wdvg3khFl6JSOS1kvVQK5zzHep28PD1JtVwFjBJQ
H7q5QpyhfLUQlOf38ikaiWuUOq+j+HWwif19AFiUBssM8F+KCN8FojbZKaCnqb614PPt7vvsUjSr
7QSv0bghlPlzmI3mZtI1QPICkGNYMwHJsiJMc1CDKJ4XZ2W2KSNSycxW85PpFtrpf7euy7J147/T
dX3CIUs3ef5WZ/+VdPP+jX+ruxzzL5v4SXgxQGRUl4SkP0xpV/2LWAMNvbxNrcUyNBgz/0m60VF3
eTZQCR10tEjB/KPuMry/HO5/29FczUCr5Zr/I3WXrv5X0o1lQgyg0+qwsiTkDla1UH/9+PaY1cnw
//6P9n9Bbg171aogC8qWpiZqCgJWn0z6vT7JRe2ASDJRtHuUj/uJePjlQDjncKpcVWRnWWcPE9Zj
S/1/ENZW0gpDIqMEoM5MjpWNr9RZSXezy3m9aZzhYfH04VgpYxus6Sq62azObwiuJ06MNSqEEv4Z
6LMTY31cF7otnvZWxwlBq9nOxGhu4r0KqpWGcgeBcryYd11pxZ+a73mPM7sviBFHfX3YFy89M6zZ
R7MUQSa1mQcDvr3ALCYX1DGatKFI3jyDJJlSzE2TB1G+x3J4hXz7kqePrB2YyTGlpkS7nsn0+ZLG
dE40FmrbkPxeyOcbDCQD6daxTGq9G7PBJcwdDRO5LC+00QluFtN3BYUBaZlB8XyFra/WRPFCdibI
PSfPKp60LdhFPgT5ikXk6P13umu/oTx3QWMoL7aDz27P2RFOW8bKv3SjirouxW/91olxVnm5m0eZ
OdxiO1/WkbwKk+kunUnJqr2FGsq+BpS8XHgIeOtZyXbRrqt0v4D53G0ptJPc8y6NPd9miTleNfv7
kA7FjUFqNOADB+1JSRwzq6Vjz4o87HGviQwoNpgrOYXGoB9NygW+Q+iYv7Wlilt4puOvkuFh1qR5
GHmGqZJSXLoSV4VCgJ1lmw5BsxOgshMIQsfuOvfLfvbovKZEabkUPFVl/BETJdKLTJGVcJHJI2XE
EnkjjkgeAQAAFIMwkl2kkpTEk1gip8TJSCzxiC5ZG/MLauHxnrn4ZhXpJgoxJ57IO2FwLtnFuWSe
k4USi1SUAfpILnJSNpGYsiDxK0WGSkyYCtuJyrdFvgqa/uq4MQKfapG+oogcFl0ksrgim6UQKS2V
yGuZRHKLKzJcuvRnT6QLfUYqcxVAbs2pTlat/OoKc/CLFQ81Yz4Tf2I8Qn0gZdWBLTAHuEUmYmHJ
kYkXSoKqyK7jWzB8jlwnsUiecUQGDUyyT9NMKs2y6lMEELwPciJrRpFdo4oUm1Lk2QzdCP1pVD+v
KMhgZehsHWhnqE73cxF5ODnBOJ5IyEmG+GulLDeVWj/tKY7Bqc5uTZGqI/yztcjZQRyqBtpsfEaH
8zTsiH50kcqDOTfqYwIq+rIdwmazb5tv2W5vh1kk+mz60yYSfpJ6efCI/FG17oyKjwygrUrCMouf
E9ISXXzh5Lcu3cEgOkjL9dAhSmgTmULVqA5+q9W/qx72irCup3tscL3E6kF1Tq5GNpElUorcHtFD
jXedVM/hyg9rPPBX/p7lrCTqTPOZGgk608mYdkiarbzu3vC8Z+xKNwNylAARbB6w5R+vY/HiEaOE
nzo0WyQ9o0hYKr5q6/yzWDZ+CJHAtBHFRCoMLByRzoQ6V4RMkdi0i+ymuCPFKbFcv/FTke00iZSn
mbgnSozX2AW1Uo0IO1cyUHFrm99JRNkvWof5cZ27cKE+4MfxiGNP955rG8OG5mSkBhY01VUqzQhi
DlPRcS91GqlUQqKAS/REoYU4zmS+a9e0OusWgxEJeeGyZ+eBLkCyhStVvPqlJJIjarDWtd61IBgr
JSBLURkfLC80XV0/9/oeZKx1jpULOsNdUGWWhqBskG2kGm9NSTTxiKnmNM2EXy8G6AVLIxN5WovX
OSM8mB40FQ9Q4keIuxuxJNT4reF1BzOjLuPzKDLA8sVNztrOcLFX6RXmCpxVo7rfdPPBmfXT0iyb
3yZE8DT59tKWCHuFre/x814a4FbiaSduM9pmgDwVjc2VoDJHJJZthlr4rnox8lK9qT3YasZlWYr8
bt9A/U4oMW8LO7PpAv3AOUIa6mQE3lYB5KmcH4pnnVm0x6GCA+kw96p+JFgkPnSg0QiGvSikOe+O
9dOstEfVAj7FilA59uwGbXuHwNJk3/cRs+mU1W8j4j8wCblTBwhJ8sDQ+mCMbTeKz86kflfnrDuO
RhoquzkELdv9pIHf5cVTpFBjO1j5zggzBkZi/O7s+rWwGDBoR2kHo8/8nX7rSXPZWkyWOuA+L2/j
HS94s3EpjLrnx73xZIB9skw22lvXYdMjJ+HAQiScVds8sAIIWtC4QvF7srANbkYVNB1lmrYqKK9u
xjEf78Y5puJJvxtdCqACLqLWJkdN+9KlJZ2CYUtP6JZyCOtzNKrLRvoESb0WJT08209qoxES5pCz
Z42K6OfO0U4r/2S0DlNxaU6+kISS9QrMm82H3YQd2wuijpKHXtujWofymBLyWu4RHTAN8vdEEEqc
fZ3pMdxS7jvmU8GvYk2135es8ztqEYln3FX4g5UBnzXVNyKJPXbV0AIWEI7LD3fucroCIQKyb8kG
cm3z3IPR9cfEqtaLukOw67YfMA2SYCTwiY9nCTXPDMak+EElIKK8avud9ZZt7g+LVJZg6l8HF3RY
MX7SzOUtmbEB5d2A6u6GQSEWEpfraOf3MT/gWOeKb063iin007Zx2yWFHWUlk6xDUnPNWOBPuG6Y
27bjGHctDA8GyTaOsjmy+s6DO4Xg3N2G75AZqoyNP4gXyLfujdZ2LEfYlU96Tg7vaNw38/xabBV1
99W9TUYuLhqrt02cJmG+1jhicz1Kmuatnyis9IxuZH46pCsPL55HndXYip90vl0IccZ9W88vBBw0
SJWQk3oUdBf4iNcEUjYX99FNE4UeesvnDkcjB4zTluVjnaUvddf9ZHOBtgK2oBdjt6E9dyjdZzI5
SY+rgF9DTbNThMFgj9qDWUD4WA8ta6vWQC9aWWRbTDYS/TifLyrV+8RVIT4zsyf/8FQvo1UdprKi
WVuMTLgL+dZT3GFFTpb10oud6MdBPmeLzap8jguAJac9g7z6Q4OXMG8pAOlVbllFRGpg35INoExa
E+Rjbs4ymkVTQmyVY7Hf3me7PE5tKmJLmi3K26eqmEx/zkhersWOT2LH5eGDQi5fsFoCMeQvokgJ
cSwkwpIJIA3UJG9HgwkLUT7/YdyWD+VXDBjZrJwl9sdTH+/x/p4fb6cRPzxc261oo7z7vue2cWnm
J4DlXmST3hbS3L5LkxosTIWO5SK/wNk3lWplHDkfiAPA9WjH5ftKrVFMlhZhgGrpS7K3pIP3lYMi
/F+g8I+X5Zk8yHf419fF2YBJwOjP/3r+46EbZ7Wf53Sem4aBPE2V/dAK5ZHUGUldVmsvDt4F8aTJ
dhxEHQFV4hP9+FhzUZUqpWtPfszliuSb1T5fZK/La4X0kEwt8ZzqJM15AI/w8c3y7F9v2Asluy2U
7BK1/XGQYjDJ5ZbPZShwA6B020H+CPKtCnmNyTd8P01i+w1ph32UhADpkpdn73j+cqzEZDL9lMZv
T6CO94VobJhAzuZLn7nw5SfakFsHJ0fs+P6xvfMU3s/l3z4XYcH0a+LgHTwu2RhSQCXPPkRVy3hL
X0+N9F3A6N859PJUyqlK7MZWpxT8WuObvI3kwXFyPoVW3FE0ULfApcN30ES6CQW6/mII7vIm2c7i
oTyjW9HjeswFplmcenNesBMdjyB77DNuty+wWdDTZnMCywqjSjH0n3gazWbbP9NRrUE0HvVx+zp0
MbKGfX3Uhhtz64tHN7NCq48/9zGycihx2bFjKX0qxq4/tU5MT5nkBWQwz3VjEEzuwg01WvQVSZ2H
KVDqoJkQajFespmzM1w7u1h56Ph4TcCVhxQP0aFzy/w87PYPXdNI2iY/ndwcgot3x7hYOSKBqdQC
LzNcfwAEFWkrq4ikUCJ3mIintofiukzoQrU5ru50yAlhZ6N9QipBbp+BsCp2NgioSXuvIsSxLVW/
Tuv8ZdZFb6ktKczCiD3mpW4EXbKhw1rq39zhz4i026j32JcpJDqfJ1UlFXtCzVwuwsI6fBoHOpWx
bSfRpmy0jd0Y4I5HoGMyZ3e6wYoQ0RmdzdRuqnMhQlx29P6sKDAPSKe3hFBvEo0gTz+e/NfXyFel
Lf3j60g9/NL3aIWoFN7K12hn/6cnf5+pvzaYYySSfhesekmJlw/fD2xLfK8kA76fsEIj64K8We6d
HaVqSPu0YJEweUEnskmU2fu0qvt8km80LDhs5FlfoPsr+n2N7BWZKf+JfC2m4kiaarEc5HOd2OKr
m32VL07iuz/e4uNhPaAbI3C8ChBLMpUVMUHvWzIcC+GPaYktF8pmTj8OJQKlcLGXKC9Rx6KkA0oi
r38XRabEmLMF1d6f+3hBnsmD3XuL8HknbUgk++XjhaTYvulDrjKQcDvJQzu0pq+xzju04u8l/y55
62RhHpvXNhP4E9M2b4B/uyeJKZAfCeoOXpCfK1hvb/PlqbT+q4b1phnG6veqQrCwOGyo/i96mib+
3OOonT0nDqaKX623Ev2y5K2OWpZIemFak45ueSZ9/P96ztRRl+mL7pVBgxJV1qdrMf16ZKDyK5Nb
1Tl2BmtrfwA4nEXKjhQCSXi0bLfS+yqNRfJsrqotLJXlnAiDumm3W2iRHMzGNQE/Tpv+nRzwbpyS
eQ/SXCV/wH4xdfwQaoqHnv99pWVzalrjTtq8aCENkTt/3YSbY5m2EJi8HkpfFQKd/mS67sOHQa/P
iwRxh/jdV6EeJaEbblK+JmBKfauClCdEsWbZr5Fb/PpAotO+MKuzNDeriDCHK4S3JvTU8iI9V/IA
rAQricOfW5qx5DfLFyYLzr7I7WZqzuURdyMOdlJo3mEG718lbF0f/+O7kfq/fc59T4mRaPo/Xyi/
7x//958XPt7648f7eC7vuFnjhJrZ4OSv8cc7yy92JHjh/Wf/+J60dNPzriFK/+PZf/8SRXeomkjh
TmtQ398mmgJzYp8gBtxL0ECzOdlxYupli8+tLG3rFK9SGB5//HfNvr4s45jSu4eqSSKfL137TdJk
gdkb2uH/S6CQV8zquHd9nOknssJgVC0PuYGLWvYpMvioh2UH4LjXFdryukEcM4p5uEUMxf7/j/VP
7eenRbfrk4tRNMkMkk8UBy22YFq7Lphll/4jRKoDrPbxYlRdFqVmnzs+otA8kt2HbNM+4VAg/ZLZ
G1wD9jb5HszieNyW3RrDXisZl9I5zEb0PMhgDv+r+wGGAZD+v+sHPNMP+DUMv3790+r993f93Qxw
tb+QmTnkQJqGw5v9bfP21L8MzTIcW3fx9rkc/zQCDPsv29VYDZm6Sq6udID/bfM2zL8817ApWXqs
nAwaDP+jRoDrQs//B/KeRoDueTb7WFUz8Ix78vV/NAIcAPVKulh1lGqOgM1x+ctrbjGNka39q/S4
NoZOJsauuouP7htMGBrHf1hgUSfQUxylKl+8It2wH+ZY+YJ8rp5m+uET9WsHKpAcXaU9mRhWYfoW
4+D7qYswVC+9Mazt2D6XVAmkL5naLu7lBYeyPExyipom8JZKZ9xLlMQ/4iaXuPEEiAtjpaSBoDlD
16MZ9C0aS+mhXmUTlg4l6kw78fU1KY50wF4tkRXS0XY8WDY78v26QMJYKxpzmko/8bDHuLJWopih
aVdXrUNtXA0dziKPiBHTE7HMyTcQgJRA1/aF2uSCg5oS071hql8qSpt3m45VG7bfqTD3+JwqKK6r
ifYK0NX7ESLYYgKLxKzX+LgTJyKmiVwWm+cpMfx0Bso99Xmo6kmGjpU2brJm13F0kERNYvmefm57
47pBHWW2YVzCKHrrJBiQFGMSevkwM0fLN8O12+ntLC9FOqenympRSq8mTpQWbZD5Rvn5eVjGnUBG
D5kCqU5s5B0g7NUDHiR8Rw4NFqK8rZPrPbnQYE/5rlOD0tzPNQWrtu1XvISYLzfVu9lm8q+1Cksb
6gPW1wMs/4YIFcSVEByVLj+OY5g36v6ipI/LmH8p1/pYZyTmmiWlx1jVgsKYtZO3TxClPEilKba9
xRWWcQTUemI9VdyAZzUDA+tm91QJzZOjlQotF7BVWknF2qXQTH7BrTm069k0td8KKFcArLp36cr2
k1H03YNeXCyWrtT7kfpvNh1z1TFP5Ar0FFF1M4C9Ovmtsj866PRO6VCTekIJKCs9KiIAN/A+Uo0w
1i96xoaBiAXttGq0dOrY/o6mDhfsdlvkK7jnbjxjEiD/192/ZrGeUdMjY0LcQfvTUDZVsOFFU2tM
G5mVmEGa4Xk1U/NHMor6uuEUQelw2cR5G9V0lRCf9OGAUsIfdfuimXRsqpL4ZXV5ZEdFCa6Lh9PS
uXj8kw2PgXFa09EL7MLF9jwbR8RZ/YXK5MnqF5Rli98Ck77BSF0F8YOnw0t0gTC6MwnwvfWkZ/P3
clLyYNubh3FUsdIKUwGOVpNhjWlV36LUwIVb4FGJWyqIio4YNxse636BEbBmfrOiSFMs8leUgRtx
PNc2RWbqMBo1bmCY2BxxVxTPvWrUx0zRruoOmBAvgj51flVU1tlu1BttTLA2mWxZVqEWco3mO1cH
WekTmzo1s43Dhk6ZdRoKGmjzurF5B65i5C3959makqtZhnKy11hrxbQLrxoo6WncsIOMk3ZAiIUb
aJ/IlAbtBL/vOChJmGE1KdlKK83QhxQ8SB4o24em3xDebp8HIs3RCmC53MQP1tWgxycjAbGQJkOE
+afS7K9k57Yn7ZRZarB0FSRxSK+1RmvJi2eqkqfllubtr8lyxjP8ELbOfYy1QDfptRTDW8lldnaM
eQBVuzNCYY1SamxHaLqPA3j91rtFh8PHQ3LCTAqDZ9VhrjZtmHreECj6Ct27Z8nsLNrPboswsXwu
kgklaGvkZwYQAPjcGmlaHbq0vrfFf9J0VbjPCx4jB9lPLHwBCjbgtbc+Tar5s7QYU5PpNGXrp3XO
xrutNDGxoryNBu8Jv2nyOjgW+4wtW1mj1RFeX+H1tE87XdRDqkPI3LAshXPuHACPHSwC41E+qD/0
gkeoUL8lit/TXsYKmQUxyAuwB3MQp49bEiuhnpb39B0p0OI4CsbymAwtV2OKBKZDuOyZ9iuQd+6D
DMMlJDC8B26NeRn/lJtMla/UTnJyaqc57gtIEcpwPqn1GX2WJb6mOibchRr6stlwL9xf5srwMtsb
ezmP+7yNpm0uvorgjZYsjdrtq8+W+Vup6I1qCgT9scyiuIGx3rS/3Qb/aRHPZ6XXpnMCV3ut4hwF
b9+HdTFDFgci/okCs5/XQzCgzol2jXFz+tl2yX4Gf/HqbWQD4whVDsWw1EFTezoFKmcmAOyAT10j
k32LHOcRBKXfK/Hku5o24D3HBqi7yhLV20gfSqvmm51E+NbgfYzRusY5SRD613nuvho9nnBTm4ag
mwx6BEVKIT2vv9MW/bZup7bKKn9S1ntsyVhPVe+CORJ1rXevOkAKtrooaWnHX/pGXSLhUtCXVIvi
Kg0tC2GuOdIXKo29PCvlFtNbppVkkVLlJXv1CfmpC+bQBEKsx8fKaYYoJQ0R/wQ1IHKcNG5JUHRx
0Kf5w7bm5BO89tWcoJXjj9fu44z4k4aXt5JsbeFvHiysM3nVcAn7xW4QKoLZ+NAU6XOHovy460sc
lmpFZ7Zm0FiK31Yy18dqMaDMDpvj58RMRcPbbLaIZ7fbdqLD6m4ERe7lm6uaFpYwbM9CbYTd/Xft
kQfiWX2Ps65zg5pJJRm2+63Yn3t7GE+FnW83M5KrXes6pPCG+ZiA4c2JrLkW6Q7SZbjLcJATBtC9
9myD4U/bd0p+modyDZVBvUehkPrj3O1Ho+GewGubhbZpPyoKsgzk9mwhdNAK7YoXKA6csbhm9nbn
1NYTd85nlf3GhYL9GlKlvHhCHyUPBQsJJP/u0UEqa7mBYhZdgM2X5cOMuqhLG9Cz4L1h8DYRXjv1
QpYRzbZU/1oxpQeq697G2ugcO3UH24BKO23BLLup93VOK5xbuNPWxDJCkDUrY53ZgSavrGd1psxP
QvcX1UUHjFI7UNzUEuzISj/CQ//WCjHUJFVehUKQ81hVj2qRz9Tlc0BhFKowhZ47MAZsorpT7P2M
N0LPLS2G4e1hNV0X1z2wnjgvivKdMX84eUp3n4yzdZIlSxsYLS0+T7ApTeYsjw0ZctXGx1LPZbr5
k55tYW4ND3VWBHGlIEI/9BLQqorxO1+a9tBLFh1w5BPCukdpMl0KUfGpZvyNiLyNYDFYWhfGo53j
X1Rs2ICyKq2mMcIN/s9BrdVLBcetOijceaFtLfcZrXYHscpZFsnh/j0buWb7jP+3i0d0u2Poc7gO
OXSa1Dota3q/Gs1ywehBXM42dsBqwYM2pCqNqUOdgzbHCbruYz2Me2RkT1v6mvTIHpFVNO9Fctsb
xQibRo5XZacSIu0BekWAA6y4oIKml67rGHvx1uAkYk3o6eUJXc9zLnlvGyvp0wSxafcKCy4cyeci
O1UiYBPRGlFpuB4xHPzqLGU8FpWdRvQ4/c7paMHTCUbsiFN3zOYuUKHVB4hvaIUJ8FkqCjUV+cJD
/JLTOT0NZpUE3CSq4T7S9erPS6q+Gro9nMYEeT81/WXAqDVtiIsKxxzPuUaLamYDP/b2ZzcZ1MuA
+w4JqymCDCDqN6pqHx23+gqQZgj3EviNsEE7rKNEmZ3679dufqpy99eSMV6kKMtrHPxho5dAWIyX
FVUHYKLnrFN0fxalhmkgoMHI7W9eRmtil9JFl09e3eIuyOAnm0K0qCXl6+5NROKhxwQr8Zl1YHry
dPqI4J9h1aqnEj75XMTKkaJMnBSLv6np73Etr5oor7Xqc+vih0lGg2qR2ESYjXJKbYjhpdv2/oQr
kNWo6vi114Cirp8hWCTHWhWugFZkYq3Fg9JZMHer+QgMrEMuQ5EwLhtIXjMe4hZRXFR5jyBQnEsr
DkvyA8XtFu0x6Bu9q18NQyOpSd01L0yL5JxBqfGVJO19hMVDaLBxM5eUnKey/cKKgv58xWDj0F9F
80gLUcW0Vu3IUdb6pWOwPdk4KtptvmZZ9zQvKT6dyZmvoH38bXexsU7AMUvlMmTjN1YPr1RLM26r
4YoHBSdgbp6qAuMtgl80d+qh8NougEhl4sqzQ42J7DxYE64aARRrq1K/4GhAht28ZYq9HkvG8veb
Gi/Cg97pwMxW5OU4CYCU9uglbbNBPg09nDJVo52c+auTA0iPWyFZVRWYEFN5U4pE4dxWPIYVwj6S
auXudvNaYUeYnOORYAdMw5AnvCRABJeF7KygPizZZftEDMDkLyNv5xjJc7NRrxrzMb1O1W5HOHJZ
8uXqhUil6uShHE0cA2iHszPgiRqb1SHn3/NLV/t1CdYG6yEVnwleRxJTvW0G77XLAB1Iy7+8zDfB
xWbgKY6e/cXJ9K8piW7+vLU3ua5dbZgtR6PfrxhTWQhZGnKuHRXRvlvUeVlSE4XWH9oFxVI5U3j6
WtUeAOKmmoPO/U2LQbnIAxmMrMBiy3hYqp1rVOxdTUpo74eynV5neMMn4Zx6f6qzVcJi0rk9ykNs
Oz0eqmS6QUUpF+kAX7QHCS3QBFERYIV2VMbum2XshG9nENRWZZ25MOldy6DtTMReI9Rzqb3byOgp
SWBpGU9p2a1+qXTzaXzD96i9ZzJnXWW9nxXQ5xOcyFHNPIRoyRrQDmB2IZAH84BBah9aARgWQwf+
aQHF1JndJ69O0lC1O+dMG0J4HkBSiNc+DvK5MqfWR7RUeyQCh+9sqvhi5/ljjYMXNnhTQHV7IPqK
yh8RNj9Miiu+DK7Om4IJFMbKXUdQfJjaKjOzqLGPnY6pWZQCzd4FU1I0nxdR8NtML8fRiUOpcfRf
SdjGxpd2olZQEcFJglyfcjFTpJYt8Y8OXixmSS1ltZt3gLXkQc3n/VzDADIGG6efQBdJp6w8KPtD
Zyh2JKe1j6d1LPQW99BWWepFFYd9otE2kgNauFMXbJn5LUajedJiHSaSw0WV7wy+O9fomXZDtEMl
/A/uzmNJciTLsr/SMnvUgJOR6VkAMG7OuW9M3CPcwTnH18+BWlVZVFRU9cy2M1OQAAzMzQCF6nv3
nXvIzT4rEFdR24A6vGKonq6pR9sFkuSdVGdNGyDzdsGNRwsz/VZMMgntTVc8GK3VeK2jPFWO1vHi
PK2imqqSJI4ORY2YoFfbclM3vOWaCEUf/hwlxHZeCGZS4lIir/UILnX3VD6G6Ha8cJHOCwEARQSW
T7SJ9/fSeEqLxH6KEhRwcrM+aR3mgI4ygEfnsU16cwYthjMf8d5HsYp32LS/rRaxuphMS5g6HjSE
7nhR+wJ30S/RNYG7kFDuOXCdE9tp1to083Mq1ACkilysYzAfyfLE1T3N3ILWFylekaqf1PqW0dhw
XqU2DamAUjWf2hEymEhNi4nIVNtmtS6ouqMek5aiCkEVIGw4569pofeoiCD15iFtPNiw0jPVBmq9
KZDFIqe+TBZX8ulEwZ8sQ/rrzBDkjMHIby9eVqeGP1rMpQoc+iRXnkUPtaA7amUhTvUjdrhjXm0B
S/xUKjT3ZZShhTWdrWQiY1ODJfnfE+hxGA6fsDvz9SmPt2XAW70fU5PeidNBUmIkUHWbTp5AWpxC
fnfpdlSoRu1PLTlzxnmuPppfVB0r0MPtgw1JgLDNjL87ypa0uA+DeB8qQ7/n6J0bnxIUrBQ6zhZR
v0jNULGclMQvi+omrjhXX+lAPyrjNlCD0woWBvmcaThdlXlEEQFULXqrFIWvpCRa1fYc3tgtdIO8
3xRadQjslDuPYCjD/sF3Sl69IZpPzbqNez1ZdUngpxXwB7Lq90kQfxOMSDb83tQerMsQn7R0jhBD
lv1TEmPnoVfBarK7hAoTxno1P4FbS1OyiqZcxZpBwVcmfkoj7aubcqyEoqRwhyD8YPx10wXgnR1M
nkKAX2sy1Z5KUAiIB44F+MN5FsZHLr9SoiDMhAjkEhXqV5pxGl29GynxUFSeQXvK/TLiy7bmKvMt
6rxQJEXdWsO0fLCPiS6bfjdbn3ni7CjMOWYVoLJ55M935hdjsPZxsiKRktxgN0FsxQQMVzakJuTC
LwnO+ZyZl1JisndHWKOY50M3KcnG6uaHUSHNRaeDtFpE1LGh/DuttPKoJhkhKSlWbopJ8TNV4ga1
o6PGl2Mq+rgEEgb05rwhE6e6MolxpVL8NcrE4ganOo7EcT2tzrCxXKSD2Wmi9Cv153a+VhrpMGm2
5lat9ECA9mFVnYibl8pr3xCum4xNlA8fMqMiGGtyc5/N0WvA2+y+Kfmzmwotqd5mBAp5jUdp8EAH
Ltau2gkoThCF6G9LpGQnWiqojF5eZo+mGlxZ9GWoEQmvAMQlbjXp1dGKvbEITFK46g+rsue11T7n
Tmq6KZ44hOyfDSy9VzAy9A2ljVcUWeI/Y54SXtjldUWhHgFhKfONGA1jeLJ2TaioWMooV9Q0EuWA
gYHx5dqux5cujqhvVKZHm+pCxaR4vaTNcou+BitjkKvuQARoI7Q/W0ETC+Y5lIBvpYZ5n0rUs1Pg
Qvl3MKxmxbwyCaE0jUy4OyvrfdZg7QbO4S45XXVU1WAlUCsrSvHX8gnDvcnUc3+SKgZwg7GSjIS6
d7SHekCIPnM0B9PML8lpf2pqeK3mRQkMoEjp0LwFITSU4LSbqJoh2hO4spYoC9eKwANicHsRqnLu
owIIx1OaYUXOMUKBOVd8WTKNymlvS/W7Uevf44+c7A5VVvmVNMnGEfjsSx7/YIQREnRpk1WbcHe3
qS+bKl3t8naKtEWcSLRBl9Zj1pSPjc4NYs0PlSHb9HM1Xw/0/NBF77B/edKozIdK8Borw8CwTsN+
Au9gUse1jwHZvkxw2CrxUe0HhnLUh+ZU/mmKf2J4XAMlMTIqr9TXIo57P060J71VPyMtL1G9IDAO
5+I5zwhxKtS5uZESHuquLtbtIuFOiALh7fqIl15VT+vgxDOHUuDxFDn19mT1x6xIHhMdlZsTY29m
9gANMgdJe4wBoBrlHwEmAH1pmEQSkE9pRLyRG9xD7NgOce82rTaszTwFfM0LC268F5XbGTabb1vS
vSyf2gc8SV6KyXnLkxLojBI6G1y71k1oXqun6DuIcZ2bhgCqSwnCBWYMsX4wHRkgJDRVELobGxmk
lTIGRbK6B9Lv55DQpF03EO9zplhZmRregFJhgAdSqAKkACJ200j6bKRmY5xIwwL2W8eC3D4q+squ
dUr6KQ8xpB887BAgqHbW89FkOIicIYCEgEWulh16hSetip8q+tWuWZcoz/FvxztYebYAtW0Y6yCK
LY8o7XaQCpbAS1L4elEfE0ppNkO6DvPppoEFXgNGpDg6bDjMFTUjyGaV5KEqtW+1nrdkRLh+a3gb
LKpATlA+d1mVXoWPCdYE3XAwjZzIPdIO13I4RB+W1dUJ38NGSt/lRZIkRe0LwV84yJoKCcmRdzH2
gpWBuFFHcgPTkR5I2t5ACypgGMw4GWeFtZ5XpQGyvATm4S81xXVoeq1FLe6Ya2R0qmLdp86PFl0O
sv3SvIK/vuuXB6phbH8CIeyiKrKqkm6cUfKI8J5oTEJ0Oe9L11ADhfIMxg5T19B3lS382m2fwoVu
xXCKuzD3utR6Jyr1oypyZBVR6Y7DzlIc+TECoKXAP6fvZ9Av0H5EU3tAX7xo1ip/HrOdKRPbd6xg
Zf+0NgrGf16aY3eLZJuh/qLRR5QayvIN2MIPMiPVOmpb8BkWbZkuxQ91kWBABICvB0HpyiOJlpxH
2m/nKV+lJWW9SZ6gOGjGR90qcNeqY4wcx5HiJzJHYSkja2yxc45DGlXLLpBhu1Fr47RjWPugttaw
22sXqdr+JOe6j7h5mwbKKxVP3JqqGbtVD1OGxNSQ5h9QrY1Uu1bL/k3qUGbVRqHvjIq65gG4Bqlk
LMpyqmiN0UYZazfftDGWV2Gz7lFzcEDdTECcNmOD1Aw9+dyt7Mz5LAgtWDMpvHioGaXb1+TgzLWy
hHyKXsczYdP2ergRZaSXiag7FaD839ZdFiUE7KgagjzwcPTGbnVh3uUIrqHpL7Nn9wRGf5VH6L30
znx+3mxwrReh1C/b1yeVvCUWCKXYXWzzy+z5cMsxi2UQCEXFwrORQ+CweKPgSU32ZTnhMhH7XhbP
F3E53y+H/m3z8/mmAVVHQEnDeoS0hIM5ZxEimmA5+CD0NuLUihkqW+xKsaMJ4OBQZtTuYgVXauVD
UlGgB8tg4ixn+n1WaI0qe0Le0nXvv9k5xLZJAl7U7pLkdajtXBTJoeqgnhSzjWzF+8wgvNbrVIAc
fv9cHM8SkD3xkagAFnNiYqrx3450XqnPdAnNgg4vr87LdpfLOh/rsvynbf60Tpdae2c1FFERrzQW
bwuINhgU65Pmi0VhQND8/VMxJ9aJT8WimIgDXBb/tO+fDpV1xUB3i9+iXmLRC/RR2CME/LWEXJbl
P67USqDov3wurBOiy05iWexpVgxaOns3LJHauuNOJD3I7KnA7vg8Kz4SEwNaplRJu8vul0u4rNMQ
xv831+nQicUm4X/+n//9Y/xfwVfhf7Qf//GVg5Gbrj+yr//8H0/tR/gPEp3zDn+V6Ciy8xeZvpVt
4xL5mxuDov9FNmU8sxSZel5Zp5L2Uq8rM34hASsvEhp4Hpd6XesvMv9osqFYhmUriIj+dmm3mHFh
DdH8tvwfeZfd4unTUn+rouz5R5mObOsOqiIUIqamq46p8cf+Wq9bEN1EemxPV6Yi4ZwqOJXWwqj6
Zda0OhRk/RItP8/+vgHZbqITVrceqJHJCADNt1FoMJxzCpQ2Vkf+b3AIwBnDuiv0YzBV0SafpNvQ
goVQd/axriWsCU46vkXK/D0WEu4Q07zkGiZil2MSr4taMj3sDXGZHwOLEZJKANQKrrN50UOG8Rsa
/ddQIcubEubcljrxh2QYN2rWVWvA2HQll1IHZL8JEVH4yw1MnNkTfwkvpry4EbOSUtjzg5jVM0rg
DvZcDD5jeV5hJPT/ukO0lHWcv4pfDiP2+uVbEluJlSiyNlEzK5suDnt5JfR9cIjM/lXMnhhcrnU9
fBT0CrFKTATOXpgy/Wmdjp6FVLuIiggjJzF7BlVcHIDE7pdFsc3lNJRJcQyx/E+z//7s4kCX4wYL
QXWK0JMSoSwpq0HfLOaIR/517vJBs0ihL4tiLjAo8MEqjq0vu1wOI3YRixjOhMQSKIL+08ZI3mb0
Lsthfjniea3Y3QgW9aOYBerbz1V4vtjfrulyPnGs304lFsPlppBUvSeZ/re/pxyX4gWxTMk1Wa2y
X7QJiyI2F9NoiaFjOsfdKWbT5ZVuZjgtASHciFXnDXPRKVm2FpucjyFmzxstH18Wf/kYsgRn64jL
LpAJZsVWvx1OLP7rj3+/ymCxdQ2dqCCtsIjYMGRGWr5cnNiyCiRQqs4glX69WIOel4tFui82EpuL
xRl/kv1wL9aKFZcjzRiGoxtejsybCR+1v0/EhkC8qAq67GNLcPS7TEWKHKKAK8mctAzRuJkvs90p
Z6CvEBUWn485tTwlWDiKuQLKLojS+X1HpogEbu8n+l1mGMaObjuFV4soPo+aozX1EvENadrO0eiV
ojRJmBecZ5VFN2jwbVJivlgsnGfF2rC1DnpMkF4siYnYUWx3WfzlkGKl+FhseNlPrDupxCCKOAeS
GcykGAhUf/ZTFfrzqT7MS7ZOzlPdRTEKvStt3y8hdq0Z6WIUomkX+EElq5HJIeelcpBYmsj46hZ6
yJx4cDJV17NePQrjV1XUWziLHappHOuMZJ0oDBPFYmLuMhHr8oVxWKhzf+ZEn41xs4r8v1RrLzqF
fLwnFHMLZVPbBCGldKJ2LjUVBkOz8hidM1lLEvXUnx4d07ij8hdt3JJwAAqludFQRb5YzAhC6C1/
hdp3DNdH0IOxSmLLjWyl8JKesjFRXiSqjSxqHZdSwXVLSHandM+G1n8A3lFg9gbVIYJydEB7lyw2
0LwhQNSisJsfTqntmWUnb6vFzA4X5WZvLOpoMdcwaN9aiBNF1ZUd1SGVqg0a/2VUkS5B6qa0o5QI
DrOXlVEv32i46J29WUVWTZjFirnLpJ5AamqZfi1KsMQkWazbLIw7kFagwRJJGSm4qeRW2pi1WfpS
OfAITBkDIDMAViThbpDX3S3uDRSdLjertkwut99lXZWiM7N6PUUACCsdT9WNvTwF5QR8xhDFH5dl
MVepkAZdij6mrQ0DAfOucZ+U8B1cSytp8PIQRaZYBvY07pEK8qsMao9Iw2r1VXNa0jIyNvCdjUfP
4vQ37s+zWN45XaPuQoSkp6HWGbxCEAyo83KDIHHJJzn7pFDs86TqdvpAh55KM3vf1o1NAoGhT2RD
di7EEA5qGnoHpDzU8o0rykjQ4CJe7KOtMt018Xp6IEWphbvmYXwnE9CdXJvYUe7Nz0iJvotwE1Du
lHkyDuadl/yMAHPcRv2mDF6ReJWjX8vbqXtd/dCIb/au3mxV8E7hqh9Vb2X1GM80JPkJnOOcDapt
vg7kWwVGuv6zO33AkeDQce1pjkeELQXM+jyEfi2t5BA0FAhL0pJ7G+SkzWid4I0fo68sXkOC9/OX
qq5iY3DLcA+60Ah2/QL+oFAS6oTX2/160J9MfasbO0079MGL9WUugeInw1kVEDiUbR1fFSZeW5sq
PZ7ClY0QZzroyTEPr2p5V8pbaG1Ni1cAItENstm5a/1S2zR8napEuF53dS4rgvzndc5OIqoze9L3
WDaupQJq7l7r0ce0mCOeyht0f1m+hmsudccJsUi6GbqXTCJ7E9yW7U8TjvvePiBBpUzZ7jdGtI+B
noyA8HahZGB2sSXB2uLglxDq4xXnneRrEG+mvW0y72RvtY8hgKRa4NlJ8HKnJses2fWVV8jXIQQt
PKv5frXHSHsmy53dTsFmghvubBaP2m8Viu9r/WxL+1Heat8xHhH0126UqwxlY7o9GdQUr4AQFM4m
nb3+OT6MVHzeBJGvPMHE9TV7FbRecsLGE54cdom7UduU4Y4MjlF/tRZAhQOoAKjGSrQtTmtzPtrq
ZzzTj9zPdec281F27grJL8wNbMJw3tfWbdKBFsQxkOcCCAn86jj5LoJn8CwB99EBLhjfN3F9mQps
/jbTlb7zwLUMnzZM4jYdwz2Z1UBbmfyAPZDOg/HNM6sbP8N5FY4+3BUbuv53Ud/lya4klCovXxjf
E9ppGPF77k7VQgW1g0qQocskIN7DevJaIsgHg9DpuC7yNSQWYmcG4ar4KupWueNB3LTsg9xuldGX
j+W9gYGI/uik+1ne6lh277J2CywEpLlVHFKQIzVdh6OFILSBHkwqAR7mcU4mdzW+j0/kTuItQLvU
uGvV3YBosO+PRrue4vW44c8MzABq+bZrIbciT3CVr/gduZzZ49iAETNaWPV+yI6WuZYfCSvq0puc
E+i6iV6RoGnzxuz3ikkP3MveHI1o7vEUbDLltsTAS47uiey5s04QRb6t450M9QTWqKKvMf+lFjbN
/GFg5O3j5AI9ocbiB4I2NbKa13XUPR3jGkzmJoF7EiuPnX1DwL6OtxCsZzwxflJf4zwBmDNW2jVV
AZTqgy+AIXYizELFOrG4N2oD8YmOJwAqKCQ3DIuKV+gHANjQMGnE6Cufo8BvjUOKFH2+c1hGnnXl
XGuHbJNvCxzt2zXiDLtzATK6DV+Y5qG550oiCaeEVQ+iiLBm4JaH7tXQXis0MOmq3Xb36s+Ttkrq
LZdmUQMNwBxwJCQjrunUbOzsCBwHNbTjBU/lC7IgPdpozgEGf7cio12oD/nJa4kV0RQrw7Efjqa8
Dj+76Hp2/A4wxQfiVvJZMrUIaFSu8RCrVeqJvegpf8muUGfd6I/Sqp3vQ6yoYFEjIdVuQtRXRQcO
hD7cCjkyhBMN+Oh4lPSr+nQIqJson6ZiXRH8lg5Oetej40687A4RPWJ+CbIw4q902946LyTLnB/F
s3VI9S3y/VX9gEtJiQX23XwABTEjG39xECtNGzn3h2SFijrjWZb8+FXW9ua8QiTv9s62AfuHbB5J
cIhzlSvRC+bpO5bSowHDeH7UZ8qP7wYGpc0HYGKYVth3hmR3DX5kgsPgOdZBjQQJ6dbDYxc+TuTx
bSRrLcTBfZeuLHOTd0Azv4fpjWSty3jSjcKXrCH23l6pwQ3kWQ9yRy+vNZJV6QY5HtqnFJLe6WiO
256WJULR5UfVx1AeFenQYAph40Hi1ra7oF9gvZFtgidcAbegHNUFZtX/tD+4ypvwNdIPHD05MKAJ
NdIZaFzc8BFh9Ga4L7DaU8lRrnICyR0I0E2Kgm6FYUr7qcBbAQizIXD9KMPf9sy96uFQs7aoUPbB
C3jlSzn55m2yqnf6nZas53Xs54fp1qxX2vtp28Yewn1rxZ2Gcwv5/p8lzcFz8BhHnvxgXQ/xiisn
wkXk8GV0/NNpi0IoeNJv7Z/Ys14FV1/1Sye5xnXcEiCGDAbOx5O4Y1mQVoAvXeO+8UfvtM08vlMX
FqQbro37H+4XxmM/KCPwd+Ra1FvtOt+qtxONAh2AJ31Ynpj8JX6B/q+QPn4x7vuTp+HYpfsIbk6P
1Hnwf2DBbAoBt+kRgPvJRiv80+3JWvUqyfG1HW9ggBknyjKJ/bvB6IWQY1wK98jQkbrc4cSVhdsQ
2NV7sylvohWu6TLuVs09w6XCRUvgBfV6WkV73e89YuAqfjzIyPNrfOpA3Cv+p+NW3rzFVqdD2vSy
08EOv59gqx6R/Wwtsi/X0g/5GYU1IL/mAwPpFWbwd8Y2u5Ofgn0C859XAqghykKukZ0WT8Um5qo2
0Z39JjEypMV9QX+Jc8f8iVwcHw4uDfltsSs8RlqhTbfNY13kQgC9a4D7tO5Sp/WC9QP3GSvkJ+VR
pZT3QX1urnM/X/e3xnEM3f4WfKyn+dzs687xdL40zzhqx+a6v613p827VLjzcT5W1xqpEC/YSiw6
4eqKxzubedhYRKRVP4LqoSpmPdNBmPIHtsDzzmWkczTW4Vu7M8gafkwre3/avzcf4zG7HkGuu/aG
3scRyc4Rrf68pmTIwwt6lfpYAbioNa5OXuayiV9cIRRaq1582+7gOJWPyXX5KL1G99DSPhDiuPGj
5crf1TPOoTvDhQNPFu0teDFn1/Ad1Lc08TQBMKMAObn4Wq55a7zQknHr8A0vuUNQaB537AhRNHCH
2/m+PqLDL3fJtbQ1fOtoPJa+RXI23zi3uRetrTeycRIV+1dm7c1vnYcVnSt5tFAyyAHXfJO0LWoQ
Xi5vpN68TbChU7JLD9wOz/Fjexy+k2t70x+rD8rqKCG2XuXv1+w6usf24Tt8y39mW5lvgjbGOBgH
CL9U+aFtfMgfuitwdOvuXX6K7kzwO7QtbsNDFbmP8hdcYSQRiC2flkyc++h8du+tyi+bHKq7bGt/
6E/123RNQ0gDqX/Ub/EP3RuusaUYH5JDclCfTK+/re70p2Qle3ypG/WKqTf7Eif4LKkg26Trxsup
i3GNo7U1vWIfvi433VZ6IflM84aSgRauel9cPK5IbbFydLM7ZZvf8ErcV1/cq8UTWrzdfIjXzdN8
CGhj2pciWRVXvJ2SL3Hfty/xDdpj/ht5ivzxkPF7xQhPAXzttZOHzKsEyYfEkzHpF0nd9oXPeJgi
knjKwWaMwlejo32HQY+BHpUE7vg5f8YPEjY+iXca4DSsFZmU3caQ3Zb6hSfpU76iXcZSfj3ukPvz
tNya+2A77kZ+kOl6/Fm/UfLSUOvD/Z4/DnTJfyDWmLziWbqZqQ0KtgVvpFjZNoh0nwftNdnIO9Tu
u3HFuxilOQUAe+kKZUgRraz77Guia9cgZ/6JiVcVuBn6P2e8TV5sy4XmGN5N9/LGupmP3XSXXNUH
uhTGmPCsyG+F56z67en2K7ob+KpHCqwgVfgDXeV9fBPdzS+jaABFK0GxCo1KRUb9qfhCTEOjIrvG
J54N/EfRY0H7wWvwc7gyaQie213ujzuU3fZHe1Ptnc8sXaHSoy4NZsYHc/Vb+Goc+xsTzQ3GeccA
D637vvW62uN37x+sF/mpviHrncyb7G7pH7wrn9U7lxgDaTV8fNWn4/zCC7H/nPkZqfTKl8aYho0u
wnDV0CxNKwlTWnfaT6vPfksPD8L5vXaN2tgNaCtCj6r/G9pSXpPvc3Y1TJvmKb2hyUtvhiu+V8B6
XrWSDh0efzfqPuQJpQvkKe/yDvq+eXRW9o4HXyep7aGr8JGs0dyYGwpiNvJ1sW0xtXoMXsCL+BPx
KjekGXsOtp+hX66MzRjyThvvzGPvIpn2YipU3LFawSzkeRnXjMZeKt44n9bP+a0dPOOn8mbc2Ly7
47Vznb+UB/TABzyXnXuVEgpr1cUrXmnqLd1B4jDctE/jVqN5rneDV/vSQXmwN9WGHipH3tyC772n
TzF82ctfH+z7Q7GZt91XTzuxzbaNV3nKNl7HD/gi32GIsB7u1xQCKC8qt0BC4ZKvPvU8mXc8s6dn
Yov8gPqXhgMIJXjP08f0Ud7Wj8l9dt0ec1pB64dzEz5aD8pNDU99h851k13bdzC9/PjtM/al+/HQ
8zhr2+Vfc3RDAHC1Zz6rH+mtZKxiIE/ptmpcUO7Sq5xuqcRL6EJ5UBte7fCKN4383JyOdrumX7w3
9wjdNg7h3R3jhTvgadd0M7lr1SeQaumadroYduNjsNd3zuzn8RrJxWx9yVME4vEuMSd+xbn1rcf2
0XH8YG9yHyFBfizunRcu4jPY0MFHW7MWbB4quOjxqpbG2IjxkQi7SYsDrKiBEJPzugbQlq1S27wE
nYRBnJjDqJmczrLuHI2yFZgnQ3zHKIQwrr6Ek8VERKIui2IOp0987gYN6NQS0xXXY8OE6EKn9DHo
e0gGsCZhgDfJaSh3WomaqG2snTLQF+yjQyO99wRzljw2KZVV1avRdpKLYG/zVC9F1xHADMWikkeW
gxvEFCG1W9RNiAlDF1NG7ytqakQ5jJhrGiozZm3w1aWyvDkzDRZrNQJAiEeVZTZp5Yi3ALVGZtoU
UExNV41sIpg2zK86W82BRoQkz++LuaI0SNjNCbfUSatua53YoJB0KwtyYxzCfh+GCm5PU/KptCbR
FxUx0KK6KEdkzsUIWSIiEDEm6dVUmnSDFh84oloLzihGG2EkwIlgiUWbcS5g3mg0uJW0GMRt66BO
aTi5JgBgoPqKl7G3LA//qgyG4pJLsZb0iJjtRpOQRrTUdl9c5URcV4R8LZGsGyq8QU5BthGFBWIi
ql1EicFlXSl10bYOg3WApx4hlaVOWMiAhSBYLIqJvJjd9eAkGCgQBxWTUpIqdSVmkdbdtXiZUqFL
mPYcq1VnNWW8FjEF6iNtoxK6uLyYEY9LpHz6+xylU1BKlnVi8tui2E7slkgl2Ywsn94VG92V2Xwl
cvMlj7ZHbpUGIOl4VGXeM61SHJRWVffYMKVtyd8loDTTgoCqFG2kIHy+zk67AXW6r3YaLZFOwrNc
sjhjQ2ZPzCGAPsx5mFCKMN4WsklZ/omS/H2GuUd/UNB6dFWtgKw3q/2sggGriKpT9Wk+W6rd7c5L
4gMHFyU/Qnvr/rJS7HdeFrP9uHJyC6fYmZirQYOv1gSR20A4WBuLdf15XqwWk5xcJakSJpfFy6cV
7pdj1acbsdll/fkoWrdgxy4fgXG6szsL1XhlIV2WgZv2SA6vInAws6s2U0KUoV9cQUy+3rFAVMC9
Lem9unKU8Q1/vBqKo767fCbmAhz0aINmYuBiB82sGnklPhKTSpX40XTq0t2i7FVfbCR2InrdglQQ
acTlfKOVsuX5UJe152Wxg9hVHBRXB17DYvZyvPOWYuVl98s+58P/vjkcrBwBWv/w2y7ihINV195Q
E9O+HOay3e9X9svyH6/scurKSNKN6sRknpfvTRzyl6v/5a87z4o9T5fv+JcznWfFBuc/0OkYZ5op
UdvLNf/L70Sc2WpANJy3/uXMl7/ztz9GHPafruByivl9bvUn0nRvzfImEbCN3zzgL+v+HzYhB0Bc
67KLOJYiklZiVhxCzF22EesKgf+6bHP5+E/rfj/Nnw573sbS5vuWfNtaGD6cyUWCoVRRTCn4QQJc
dLGDuCye4UOUgP0Vj2SLrKr4/Dwrdi+INak27h1/OsQFUHQ5zPmky7d9vpp/ud/lSv79YcR2l03E
8S7rxiUL9t8b7QMUD/b+v5YMPX/VWZG3/6AaOu/zN8q/8hfd0sDxa4sMaGH5/x3uY2l/0TUduwhT
V8wF4PML5d/4i6yw2tYxEtQWZdB//JXto6t/sVRHgeljGHAyDKRGv4mE/p1oaFEEnaVFu5//+T8M
BEuGAiaIC9Q1YP/yb4R/W8F4MSpsYxuYzg9eGi4VZLMyQKsOqr+qxc5aqr8Kln4VKGnLwX45mW6b
VKrzV8EmcpAoyQtl6BeK0KnDXoty9NN2qhUwjXZHdLgfqRirNOiKADjln2j6dx3BJ3m6wpfntZLG
XZohQI96Cm4tOsgp1kr10Az+0A5+Mk64vCa4Xtl59BTheVqm1NqbpnaIUpzLSrUa/K5uCKElNhY7
FgM+IzoWgY2zGfRmqZ+Il+MU/csd8Ic/1Pon3wT+UMOUbdnhl8Ke7rdvNaRVHjX6HFD8CETjGudq
sY2+PzLIhMxeoqSpZ0TqD0wivymp2ZZjfSvjL4qHGor7qGxR0WfbUM6+Mz07pmk/+HYCtsWsqeXK
1YxSNvDQKkIAtaD0oc6UF4w66TsQmE31nWpr5A7ByM+Brq7ImkL2SSjIKKkp1laiGFhSKQFzoKb9
UucYIsvwSswpPR0JfApk2ZUshyvVuey2t1NvsCD0ONCuQc61r1NlIqQKqm1oK095NMkuNpyZZzvx
NrYbFJ+YV7BL9K3E0zYvh9ve5AcIqXb2VVeZ5q8qrW4TOfg2E5XQXhI9lDAm1QHUMH+W7U968lZU
BTbkTv9BH3YhT0Cg/C9+q39CW/FbWajlcPxEh6eav92UMvX1WtYCawEMa1PGfnqMteQdq1NwHiMO
WEl+IqbUdV6gxzjJVFQJF/Xgz6axbSTCraeu3SjAKYIETKeFZ/G2RlJ9GmDYq9GwL8PcxN/Qfh0b
M/VUHQW7DIQmDmOynGawqUty13XaBmt7ulNeejk14OZH3wYmf14JysSlExcSG+a+r3ppVQ+Ds5p1
5zMNybBrdfWahjn+EoWNRp+Yox11LsO+Q6aWz92Q32Z4yS/ocyzH+iMlAe+Nkd+emqlZGxB9h92k
mr6qpNfxSbrpVPx2oRkgENHkhrxgX2LyrjK67vgV9Vw2sE907mQFNMZpUvjx4/jGcSbf0gGUNMk3
Nj17fqh7bDibs9T0XzYef3qkbMvEesy28SBV5X9sOxpdA0BqDc42YkRKjp6krx0Y01ohl9eqD62e
vP77G0P54xltYJQ6Qy3jn5hnRq802CRyRm3UDqVpLpzPzNOXhwEPtJcyyq81KJsIVLrXZOIOjgp+
YQr2qL3L7V0dBd9UTgVVANj17d9f25/uWQfxPXcLqDBH473xa0OqKk2eg5hw0KscnQZJAxjhRdHA
RWQGuPsOyw4vJ3Lz/31aCHC6hlaVqAMy0388Ldk81U4Hyd5Sdf49GvajXNIe2EX83WBNtwrGBENQ
+/Hfn1SRl8P+9towVFZb4C60f35HxYGiOjAN7a2MHs2LgptgoOA3HIjUlDJY8lIhCd4nCKCeTo31
mMSYg1Uj0pTCkr/x2Dlk/dyjGIXkHofZlRkXhyqmkTnJyYRtIAX40AgmKj3cPJ4Y3st4AJcp0tLU
zG51+szwPaKXvJbuct3cEwOh/QWVhq1HQfgjaZF5EIxIgVrE5dByb95SLgSBzMRFLkmzHWY+pLC0
xUcVb913GGEoPfOABHw4VgsfEmcAmCWmXf9o5aekxPUBEemNc8IXkhpJzNsrjDuoNkkMrmxI0FQk
9EBpFhNipza1ZZ1xoBKa0e3iXFhm4wqTUhDAFNLS35+Whicd56Me8DKQ9Z7af362slpLJrr8aDQN
ihGmR60vnjpl2ZZXK8SB6d7CyNGrpF7GsQAqcMCDd3L4co1KezWJ6SdUWlKwajUuEYrcp6RatrEX
ASqGWWknu7jAFdSKZ95/cUeoi2b6H28JW5aB8xuWatlgDo3l2f21J6GeUqyV6xHrc3VB+azjvL+h
3zpvpFMDj8C5s+VxckOlvNI0LA7Q713NwyyRQYVZPCLa71cYR2sU8JDMPtnyVrGJb6VZ3K2zmBcR
fRXPoJBu6AghYygTHAtVeepitFhqluDqA8CkAbXc4TMX6j3AsIqspGT8iKyl0hyC4NRkZLfsAWZD
Skq8sAzA66RJNQLGSRGE6zCbvtvc3FtqJPu6QTmNvKtDQt7FgHyuV0oEku1GhblzVcz6z0QiI386
TY9jeZIQ6hir4v8yd2bLjSNZtv2V+gHkBRyz2bV+IAkOIimJmkMvMEmhwDw4Jgfw9b3ArKyqzO4y
u/V2H1IphTiJBODHz9l7bQ6nNtuAWHgku++U2+WDJ+nCOWNjruoqYzJliDdC8NSWfKetXZToqXsf
q2GqbWy6iXiJKLEio4AUQb4GaUNbrSz7bTxor45jA6qLJ2QB5nM7Vz/CCvZX09qvzURXssiTxxRV
J/JQTLDEEqehe/JyGvBOq93KuT8ArEo2Q+deeF48166/j/rm0BUesK1YPZppvReoqTy9SJifqXMz
pf0GCObazXmrGAko6LY0PR5Kaf9CY17taMlsy7rpFyb4MlzjdYdpfIkprJF+d3SRCCbL/LSG5iy4
LyFLYyhYnUBP814thmriiTTsXpjzkTSYaJwiii/UReNYcCRz37Vwpg9KM9IamfOk3ZQv1amxtYwQ
g3oK19GIPaKp5E1PJsAdiMJkO8yoy7KUJMzUrA4jDjqOBg4JQJX0kLECblVqUgKaBeOJjM50lIlj
U9pIspbF2UTI4BFXFXhWjdzAKN4m5kPpKOOXOcofUyAdCY7g1InFmgSMaJXC5EYIv8ehTGRIvVWu
vYstDoYJH5juIqZImdlw2O2ljlmRBGnGhZN/8SOHNqMGxr+VTCCM5rngdF0NhnmJlathvCOZsRXz
B5GKTsbDsJQ4oB+sF1vat44uAdsR4sxlyNyVOquLHIlyyEQkdnpMVq8NoLlC65GNx9TAZ68q3VyR
BvM8CuluZj9vA39EUFX0xs4tRLO3oGOsYvg+2I+IL6eFD8wP+HzJxEtNcbweZveuSurjHJt3JHoG
dCk/imq8ULQyW8/cVWKKRfzHzM0Ir2Dzh0jn8y8aXT/azXjTktIuBipUm2qlsutiW/baoxlyZZ5L
LrFWVO5bXPB5miwpqZxPnnpotaFfQ0aICY4Up7lpsSkYnNUdjPaJ+O01g70fJqcNOpQCGQ26M02l
IBtTLtHFDlfjDzJDW0wJCJqdYmIUGNZgH3Pzw+9uwrj/KbnaHBrFeeyP7a4lTDiX8rH07MNlq/z4
jExTrDytPMPc3TopKj03fsmK4RsEUoIoBByoUd+2yAgd+aOT/ZPfivfMusnkfCMnAZHOB1qWTS6U
4KYkQsdVrzkYxb4LKbq7nZ0xLB/pyc0loJR0YNgEgRvhYfHc5APKnNz/yDwGbXY2Pub+zJyQTqJj
Fg5ShmEANORvS80Td12Tz5sJjlIQZajKs9EgG8cCqbMEfub5aSjDJ+zha9LaZqSvERQdkf9IS96d
mOxcHR1X0WAQhdKgryltX33BaqKlenapNWJaALuhXzEYEINi2FbsDvBD7rWxK0A2rUP2javUnZig
CGZZudXx+Lp6JpLommD5IBn0pxYnc10JZBNW9+z65UXr6jtYduhSwFUyDqCPD/tEtujh2tl9dtnf
HOAsWysSi7lGzu2S0BVmu5ZOsNfFeQAot1z5cfoRJk9NCwtLTVw0Y/NS4tBn08Vsx9x1IyJLI0Yq
ILmSpg0jJr9zuCiEQD0BouNmpXs6yGpjuxb6kR67d+Ih+FXqufYne9UKgmtgmd70xiFRFcstsqpk
5LPK/OlTS945ywnzSFW6sX3/pW/9y2iwVkd+9tzWzc4ayZzrGMKsLjoA1YPTIlyTiQsiZ6qgJslm
XQ/9Vi/0kw4fYU0dudKsvsVBYr7VvvWDSBhRFz0FHutmMiARdMDRm9GXScBbHn0VlsmgXWr5mmrq
uatBJXQgFFDlK5Lq21dd87/CItk7tWIbEWovmUNoEey/DXt9kuuge5ItYL0NzfRUcHlBxeXdpS4T
ws7Nwej5m0yxjcyYTfnurzRlQmN7DS90qF6VD6TCdYxAlfFtZcZvYfTWimNext1KzywiTk1/Z9Qj
g/5Y7K/3VaAjN0jDt+3sB9OY2yvTpzRQBvlGMRkTMhvXbqReY0eRvaZ56WoAO7puXESxTQ90ts+3
iRriPXiEfDPy+1LnmtvBAhwc7N55xtxrMl4rEJ4bqduBkFAWdaslKzQr6EVAK0g87zg2/q9xebLZ
qzjVwHrFNUZfWUckMUXPsWC7ZqYErqsfnVbpLJ1vGJ3tN625pIn+UKi5CYiZZlatzYs2k0t82RTF
j6zSdgZrrprSFBGkB1m3RmSq+cZ3nDIt6aePsnPulQLJ6tJFOGj1+EZWxKkjK3UoB9g4Wow6S3ue
JsM6jKRoYFkdgBgvNDYLETbLQL7BY3Gf1UdB3oy1IK4Iv/FaaxsSL7HTtbhdNoDN719saEoo4KA7
dUj/KVdn9LQItr1lEtbPGn2dEUUttjpJqNsfc7nrd//8EjnohIsUxRn8OZDKbjjfDASITBg1wN8x
6zGX8aCzQOU6RnFX60B8xQ8VSYqGEuvk9dG8Tri7Hj4iGeR7i4FQ5BXM7vPu9krnyaCTNYQmba84
JGi7rBxKIAhx4RlkKfJhU5xrG6YpYQulEgjUOnFORcwRWjxziLPsWpnJZAd5ZY9A1LFRV0kNm4ou
uiOxxFD/DMIltOwbC/a9mgvwDF75bRv52Y0vdcLeY56i+zAcz5RJ8Mnc+F5V7XPZYuTPkiOu0+9G
jccExrDhiQ+vd94tdIVsPwcUMH1RfYs8uhdINA1BMiHBhP46JW6aKuNMuAjrev8MV/ubGopEtaVM
Qb2b6jNLH80wT4dQOKFCgvrCxbTjWWbgi0HtF+/s+6abK5BHmX0ZDEwSwEmBeV7ZNqerKK3DQGTx
TV3vrp6H61TZEWMYEJn9cjVuXBNiMj7orLWPUcEpqiXA2NrJC2+uX0oFqA2uzC11d7j9PS2JUE0r
Jy2RJg15PXrmz2tipEEmNNVTmnVf7RL/fP10r99dj5Vkto1NMoXU2WbUYz9fTBLXcfr1O8/qUfhJ
WFTxoiNv/CdHNMgbivkTEJkB3zE+JI3+I0rp/qihfAm9cFcuDQ0dvXaKj4UN096CFoEQ1j6JLnoG
EZXsJseHUqXb+2RkdSNrGn1iz1R8or8TdYqN69ARaeZnh7SgiEsqRICS0m1tmQiu9dIObDH/tCZ1
uPYwuxQgJbxFP2q1tVehnqnJ+ENb/saujfJIJ9/MmeGgEOPDL0yum4Fy2J6EvD1Nl/4aLBpytq19
j0Pqr5qGP6BD5W/XJAuCUKW4ocS8cdleNmSFMlXFNC6dX0Sbibul9XfdJIY1ik6nJmIEiTeDWmN1
3XLPzBNXRuJMkCu7Qy0KbzMuT5eE5rOBGcInuofdi7e5trm0wn+Sev4OSZy6NoNvoefpVxtmv6xx
DqDKEKLC35c2t7GumWsV5QQRgoALkk5/SAXujVBxI3e60wa4C37F6opFHrgD10OCv1dazYiTuf0M
7IsUyw5VkuEg3XVIgekIO1UTJRx0DjAN4aPdlPt0slzSYzKE0f1H4SACTdA05LTITyI5ke7lbYoQ
JTD033UM4mfv0k/tPtqKHdRyxIxz7Gzk0sd0ZhEU8XYw6B40XYFQh6Qdq0EWEpH4SxuBdrQHgwZO
r54fRptzvF/airDVkIWr8dK5zc/QoSNQqulYGxH1+kCjwknb19Crd+5Eh8PWqxejJ8DKkiE9DNBm
jSXCDbFObFAbK6hMiiZ67uWmaFyxzjRelKN1MJYPVXvsDU7u68cTc6VJ4qQjQy997/gggmEuX4TO
UkZw27uyq7vURxGV6bPaaKF6mK0Rafhcc3pk5q1mIsCxaZyQK8nz+d6DBmxlNeJfWne8KyRHYY9y
kh9Jn1y0kF7v9ajLxjgoDH0ZOFOdqFFHxar/mmfqBxRO10YIySL6ajbBdId0HJk/6NBevSdCcKF9
L79j1yY5oA4eBOnlAyAMji310olxC1ItG+uL0El6PGS70Uj6TjT9trQe4wHY3BT72+tbmkBeDEzI
hzQq8V5T5xD7eX20Kvugtq0ofIb45BZLH1cjtNJpdbRPBO+pLnssxvE2rejODxV7uSKxvFWv52KT
z3MHshHeUZ3tS5oNK5uFIpg54Fdjx+d6bW6XNOPobCsMteicl1xPzSnKoMp6gbIVRKlE+CxGGsNV
bWFk6vKOphOC16iwD32niLaf0vfIogtjaKfBoCnRpAgGCuuBMOBsC6aQ5Th2j1IZcVBqFTSowdtC
Z4UObZXd3g8fYwaduzgkQqpIaNY0QPkgyNuwAbe5Yqcw+yjwkunQaDakqeIXuwJUamWIbiH7VFE2
HLIeH0nuzb8K/blbDmA7prGm+Rl8K9BWTcj2eAENZ/TNjEa/qNrdFSbdOT2lrTTbmDvYVbbLgUf/
AixVdrzOZGBm/aK9wsesvCdCBG7zGacgaOeAAqrNiy5w655yB6Xn9RibrVJtxtQE/yeBogyNCPRe
XtoWQUNcZb/0mStt35BRTHa0nhRoESabbpghjkJYABh3hk6+qRCJvx7hQRd6S19Nw0yVEfOnx3x0
PsyYMAzPSxc3zE6dnB7IVHjVC07q0cF2kvv1Gpjc0kejCo4G7+CEdryZOJ/5C9tvWWcYAJL4aBvg
+WtmfPvUokHqp2qvcU1Zx/Fs0H9g1FZEQ7uC4hwGKnnInPGjkcMNS+wmtKYDG/6Tr6qSbOgIcKpL
lTiyzWktmNii0+4if19UyaGS+0YXcsOwOrPULqrr6sCk4DWxuoveqn21ZFqIFOmklyDXZtsB0gYv
AIszrOR1H0X4aojVMsCJAgZ/dmZ3bxTux+BpX2hXknVjaNZaUMFJ8+AYlIVJmtCKIgCwYX9Ti/SV
QJhsnUzju2sr3GRDdhjM/JQVBvuaEiOxnyOpG5z2NvTF3u7Ek1z47HNyq8v81pySS19BScqL5DT7
GLbCvNn7jR4dZeV8Gn3+1kVsFknCCfxBh9MGQDRzsXGExHOxFtlvRjhHMAvkreZbckfLNj0WM/Y6
Db6+1fWYWP2sOo7Ett843SWx6Geukn4/zfAyhW1+h7OQyI9CmNn0mXHvmNV8c/0S6bIv/uXnxqet
KaFxaG3lHRtpNDtTix6IkiOmtwAG7VpcQ4ZRm47tbK+4lsiNyXWJsGod8GZsToSuOo1+c/3Zj8M7
wwS+mvVeQXfRLE8hA9lZeSWzOjfQaRas4kSA4lUElJG1i7/GNG66LFtQusu39ZKSdf3u+iXLNCam
rN1B3k3i5vol7POYPS4cny7OzN//7fqLOU5O9PzHIErpEzaVt00j8zHqzeSESlMSPMCZl1WIummL
QHZjPknLlK1xe+hZjuyj7vNEFas24ugUp+8/vth+DQzNgjkXV7I8atAar43g//OnodDv0+yvqp44
1+LuLz/+1+67Wtgd7f9d7vWPW/3Xn3/kTn9/0AX58acfgiv+49J/N9PDd9vn3R/D9OWW/6+//DtE
5GmqgYh8/FyunwlwpuSr+1ddgG+YjDb+vZTgj/v8rfr1t3WV98Vn8vE/7/+HrMD5zQcoggzAc0yI
eOKfmUGu+5thuJ6PcIAMIAMayD9gJKb3m8+gw/d8k0EaczR+9UdmkPcb82qToB8PW7mAWPKf6AqW
p/9Th97XdVu3yC4Slm3C/f3LrGgyiKOOp1Hfa/6S88JF7pcNcDGKtnqLcatQKx11PUXuJjS+beqz
dnjsOVP1+adgvtzqEFdR3UZFulfqXtWkttx18s1A7d0l9//yNv8v83okNf/LqwVyZaDT8JdZ8F+G
wBWZxLXnRbzaUb+hw0vzrqjvdcKJV6H1Rn7DietZQNlMT3SvFfqDCySgnm8nb9hLrfsUBV4tS+zn
AsQTxjIrD8/IKrbKdA6TRUi6wjRAf6VHtO3fueZ3Sz5AhhWRc5+HAXJF6h8oPrh/y8NNDsPh5d+4
RdaorSWrr+U2A17gjg7L8nQViQXKD3FaY5Xgqbpr6OPJo3e5/NNyk+UhZW3sllfg1Wq7PJSyEdh6
faDXXxaP/seLkhASl9e0vMDrC5ZqW9HDcNwC5wNDTh4uYrENCaENa25LTyiEzSYSQeMI8w3ftypc
h7Th6RdsW2KS0GPcLbeJCydolsR77sqvyUPC/c1dlptG/Fsq1oSA4129s7LxIHBhy4H/Glr03NtK
/L0O0t1pZR4sj5FU5UbGNThdZuPcV1r2El4ueVWq8M/Lw4n02A/t3kIRvNwiS9QF8DH+8SlbL0+r
Ov2X8BZqJ3Z/685uj9bi6Gr3WckD8BzX18WTSyLV//hTl+drsWq6vrGj+pTlsF9+ZZnx9f/j3tY/
WzAFQvaMBfkDeByLuiXUkt3y9ix/+/Lk13/XUkqrbLt8v7yF4fI9v2sr7BgVAMYnnZc2meWLpbMZ
amIo2aRH8H7pVFQRdmlODVrfDt8P1X0qnkKnAIbP4dDdJOjYCbILlh+XG7fwFdmModLGI8LKALZh
bS1SdCQIfY85j38P5wZLVYg+9j3hOZbHbbNhC5h4nfFwy0MIvvfBo5Vkjy6vyhEGgPnf7+pBbJap
BaQHSgAmmJDvl9/J5WHxRC4mgIHKhNojMbpHHTJswd2XV7DcDWKO4/8wTC3InHA/yGk7+CUGjKH6
KFIgfA6xRg7uNxKuO6Cs+M8gHW4+hrFYN332MGrAJSKtW+Vm/Z61RZAbDgNM8z4s8hdVO/jUbBiV
no3Pzj0S13FG7Lv0adcdxhw3Fud+xMVTApCgBbdTHfA54XlPWfkm2qWFloRYxVImV5OuvkqLkV6M
OdKJOGE0I77PDTMgoYzjDPq56i70o9g1t0FfgY/LzDsuYtHvM9D/aOnbBw/Bn9e569r1z0Xw362N
f1opz4/bp78+yp/W0v8/Fk8TyQdX5X+/er5+t93fXpImSso/L5t/v+cf66aLfA4RnodQ+4/F8e9Z
e54ggg+BGguk5ZD09S/rpqX/tuj3kFy4HGye46K4+GPdZLVlyVzkCb7O2uH4/9m6+T91Jyajy0X3
5xoGPC/jLxCvaLIgNsKaOYC3Bwkpqu9ikC2Zpsld63bNUZlmDkCy4hLU9x8dRSMpvKdMGf0teSex
5aCFH2hOE0HVz+m6LLNwY1sFJbmKtrXjfiQpyOZRZ/tJyjms0chfZ7Im3yaNSZmMWLkckr8JEp70
myUMa91EuPx60WTImuZX9eFYwDjnnqFeP++9HlmAG9V7pWPnhHopmf7gFOvMzSzlofHG6mBZIIKH
iTNUADV2o7g4WZ7akj8drY0QJ0+UzyfFznR2CXSKYnmHZENbGT6DdgPJGCoblQtIKXEb78oQhG5l
yA3XMCcwxGMfM0KG6D9sETecc92c70enAnEwORYlLy2jtkuxrE/IJequ9oPR9Bvc5nGxszxcegTk
4H1MMhQTAltib3tbiHrNgGN1KiUxmP1HQ1IVK1E30SDBhpILNyJ6k6HZqAJnqs+0ZeEHJK62cSRj
SUMbseXnnaSARmkve0bASZ8yI1oWb3J74nkaEVyQSeK1rJ85Y2ObmZaw2zPknRX4x1o81R0We5IQ
ngxhBFPXvjixuoCKxrvhbKWDEQbIC9lBWMFf5+vQDwyJrh1V7d85xPkNvf/MhvHDQsE21FNPgFOz
7bIJdxf4xOW3Jjhi9gPYxsr2XaV+tbZLLq5d4ROFYFi3MHqo05yO0MG8Oppg1qHKloxpAVRm2CJV
xJVyIsIkAjB09PThLAb9Lana7DRPwsPOY1TbGJdTKen/JEKjaVXVuCYzy9iRC1BvTNTPVIAOwX6k
tVQD8+iiFUPA2Bhdl02Aii5dDKlJLt9m9ppdeexct+GAixgjeTqjUWNWa4kmsppEtCMsGUfW+NUV
0ZMuCuLTCAXa0L04s4gimdHNB0QRpyy0Lww57wh4Qr+g3q0odyGopG+yjhssZ2zVkpmNukm/LUMV
ay/s3b4gLVtr/W3SsL6MaL9OLVZjpBAxxiNjl+mUi1Epb9qhxvmv/J05IWiUdJSDyNTUDpR0QL7F
q8hRBUUhI9o+bpB+uJxmkPF1WEQrYO6nEKnRIGxJEkRzF5vqHBIhZ7SoQCvEWauqqNgmu15gAPrO
Wovs89lHrdcaDJHc284q5NlNhu3Qdeo5frJE/ZA0D14hCKEh/owwl/ln2hU4Hyvx0/bkLaoShj86
56LFjLDPsdy5A5UL0D4VVIw835R9H+YObaQx0TbD3JpBF7r7GId6kr2RQMFgKAEEXm8G1CwBu4Jb
t0lRscDJaabX0hi/J21wd/Fg30pnPPRGI7YumJnK9qbtnDESjMfhfppi5kuVXUK7ERine2QlRGUY
uS93ThhdGmJ5fD28tMNdKNo5aIhj4sAjtqqyuQBQJYiauQzjVIl0gEZsVJnULDYT3jjR93r74U8z
AXZ4wscexLzubqZI/9Dn5QOKZlABgkDIsN+5TLTXTdriQPdK+q9R89ULnUZRAQY9b+aDFL445Yp+
HWyph1H64XNc5EQyPBaxrIIOqvXUx9aGyWREgJDDH1PF3zUAWMNX5l2yzDVz070zo3C4GWP14vpm
ccNInKQWsAo05UmQOyRZ7F0G2ktZTT05LlRlz2+ijR9VdZDHsR2oujvRkvp20l8k0rzkMzzmYvIx
kmbiW/VAewqiCidnolCx9Se3KNpAtV8EA6tb00YOU+W0JZaYDDKRiJp3PxFBROuCMdDGN7lgdeYa
6XKz8WquTLKad9i6KD9zK7oQkOPSZOs0hnk1aCi4EEmxC1GBONj2VoPmUxxL/ZS5ChWteRxrZGpw
59ZNbD0XNdgFkyH0pk0P05wn9A1QflS5CEzm8zeRodGmJCYyFhHvsdufZRE9S33fevJOwb8a69pb
a2m5oFrSbQjm91Lghc8sum2yLtRNa8OBM5iqoHtol03oIOhxqGHpZQNykFkBcdtwNsQOPALPhv3i
R+luzvx3x3eHffHLz7u31LMoEHN6i1NNd3Q/zmG5Ynx5l+u3Vu5QvI9cXjry7WCQoxPuTG+T6Azx
9YiekFOzjfOhugHoh5Ud6vfIr0A8mRw7CVPfVK7DTCeBQIsWvymi7YZlTRXy3kRHeV8ZMGzYCzs4
4t5GsiWPTozianYTWsIlARE05k7EwJ1bGs+OdmeBEkhjZ7h1rZ4VctCPlu4/Jq1movTVsnut1/mS
q+KgkU0d1+3eTt3A6PrH2ZXPNs3lLORAibLXuAIeMnrIMUhrujFGuVVIsw+VS/aNZPpSRBrGb/RT
EvHZfmgPXFfldtLam2SWdx7uykvmHevFri7d5tZXSGQqOOYrYq0k+db+dkKiN5vadAkx3t1Y0/yz
J0oRMaL0tpxq73WjHvpu0g5txPHvy2Fd1ByY1Bxqz2y2W8+TCboY/XvfBRy/d6QNIfLK6k1fMvmp
FC0Hq/6uiLDayrH6lqRIrh05eRsDuVUzWA1gZ2XgmgUwlk0lcOf4RzGaT03vZdvBInBv2VfnKL56
3+8DwudWfl/RHyz0Qzh1p5aR+9pkOUpIydgMekaH1BnO7vCWYIgN55EREvtlp4j29lgUd3rjBUsT
7126brtNDA23+CDJ4Z7j56EKCeopCFMKk51iqD8oBtd+O746TVajIyiejMx9JYlqywPDXKkUEiCz
ptUvu1LsiWPrgWHwgVYGjIEx+bC1Wb3RPP2qFmh348EpEebRkarlBOIdW9qEK3pBeLL7jZt4zgml
sdgS+WIgrANGFNnipcipuxwn/0g7nb0VLD5X0mSwaciuNW14KKbuJe+HeVNJFA8VaeQkd5CV4Hen
aMTgOrvDM/E59JwJ51m3SsvOVUrL0nXn+lyNzHbQloj6k5areWsSd2W7IFXGZExJX+8ORRKT2FST
eFjbH/WQNIHRzJdEo2trRwTIRG8To+m1J9+dRkP121kbMyYWApkrE8NRa/eTG59biylKnM+XPLH7
lTRThAie8asgK4XMiwGJJIj9hvIJ+ZGbHuo2DnIvRTAYvmbLgdoI4DZ8zgeqlfzkGSMlEtc6Bh7N
tmjJTOlaVQdI0at1kg3TVk50VZrmTIBWDuToM81qRAsqr4H1Q+QVnxo5U+tBYKvGg/HZRuLdEhUJ
SFpyl7OKHo3CtzbFXMuVdodiOFuXaq5JEC4fQinvDLdlTtWnDyldoyq+hFZWBJ2TUFLm+ExLJq9r
YyY9p66KJ1fR82ity1Q2AvUE8wipm9um1R+qEaJMR+2DuOHQ+OxsdcXkzRbLxT2lfT4vu4b+wdaV
sR4BirmmffKK7hxmM0l9w9jvcw3AhAqZCFkacEIf1dBmHAe8wU5NhF47Nz8KS75S8lLbtXSl0BcT
6Vi3931J/1sZGuLlKj7Ulimfsq7zcJen/dnIB7AHpuZxdvN+uy4AJ+4T+eO4swb0Cy6jBP4gIo+9
MdzOZKAcB22JtEA/lY1mhJZ1RKecCuK7tF9cY5bMwL54t4eDu8R1mf1LQ9QSGH+KVEvcDpFHd4G/
mWj7Cl9K3RymwSQ61XfHVWs3MCm4rrqGT22mzd4WrQIiD83N7lJGDxTWvXyX9WjjOK/7PUF3rGsk
2gVOIbHYh+rFStzd7JZn1HjMW5jZvtGZ/xoYuoZpNt618fCNbdlcp5bDHLCw73U2Gye754qSpJux
iNAxhI5BAC+/4virQqs9OCr5bM3hqHscoxknwCbOxWecn7TC5qm0KkFOKV8ne/oWMntoU8QdVKzl
qh/FqT1bmr0rZXkuDWA0FYMz5oBNRnvLW7l6/ElfbGYEDT+jbQ6eM7HuQUtLbtq+/mAXdXGG6UWR
ja5r5bwR4ljk8r3TVLeLSgMIyuw/kLVKMAZdqrhDY50iJYnyYT0/kMb0YI/RB81W3uGGviARLoKI
nib6CLX+4NOYsS24JmxvXEudRZYLSGz9xh9A9OfeDZENh6SIk5UYnJ2NfsVpnT1ZTZ9kdY3zHMzs
3oax/lET/IkI4NlyR3g1CE/9p3Dyv6g+f7gD1xArhFxY/xDG2beyTeOQ2sfSAgiBvUF5P3dc/tzw
fo7EsYzrl0SjiwWBZ/baewRXpMHk7oOdzps8nhGGGHSD4jRDF5quPZxDLSDD5aHSvLjUVrcZHJPB
UDYtqoJlnDLe2Q44MdXcE4f+VjbVPkVrjl7opgy5QmshcLzqyMTvtlpa4wYCWlrmPpQLyEeeI+FR
iEulGy+mbMi9Z8IaZfZnRtJxVZ1nzUOJIbMn3zLPad3cTa52j2A+aJ0ffV0RJlWdyO0hlUkDvWoF
c10np7cmAWrBAOMpLvV9n3JVJou3Eg4Xb+tubKx3WdVPeivOkQxvcegJjUSP2l1MH+/2oo5B9vXZ
F/6J+peOazzipbL6r1E624kSJwuhGxmohcmpWCOo9DAVSUo7Jy1vga4GRRt/+fZ4ycORjkDKtk+4
97bnbMx6eErokMqCpsHy0RBkDkWh2BaMB1FmVUwSSAd6TKso2xgg2dzRJcPbw8mmFUAIxE3nm/vY
rNEni1ePIJR1yrUd9dV6ec81Js5NZe38KH4K6/Og6g9XJ3pJ0OoeSMWobJTLk39PSOlLNNDWa4fA
J0+dS9CaNsgzZcUL3Qs0oR27Zy0O77MFFpESDGkNlv34UBOkdcSb3wdjlzGDLrL7bNSSg6mop+i4
nLVM108J4Zd6NbcHAjPWuK4WPAP7qKpABszHlOsgM1CUp05bs1EmycgEqcnaTzSdCa8y0u9GAmjJ
tqHv0NZ4XJT2mJDwq8VJs9dC6x6ifLPkV2EqyLsRaXB4LKMRKCMqjdIvgqaS35XDCwinYW1yDs2Y
zO9a6b76hNPuiWheoYtEFdS30ORSn4glbb7N03BF9vRe9DXbVxCnZMldElR6ZIIWy+DyZEb1js4V
ZVxk3tox9gr31vHOAIOXWlWwmY/P1I6f7mB+EjrdNpRxqWK1cDrE+Bw9t9Nk9gxOEdWNebKf6+qT
gCDvUFj1sKbBB52kUNvYb+/riDwTFJOvjgPO0609oIb6Jyz66YnZkfTQJ/thicO/s/GyeGju5P1g
ptrK0V10NtqTM2CBM9WLaGnBVC3dKr32t1oioMnnrIvV/A7nXSLkj61t502cbf2e45KpqS6x3SDE
VCXJnCQI3CaRccyW6BGvjoOGoDWSQ/PtEGKQqEhUCnKOOzTp/S6uxbtZVRTRDGSGLlyPjbNJYTAc
TPJsUoEbs8qqDxTkKIM75CYu0T+iutWjpHsia/gQ+ilKtqY75nQ8N7ZOat280xWYtoT4wJXbLtai
JQvOrI+lEfq7McIClBvqZ5ESdZa7GlOoudlDN0bTRaszKDJ1MtUALNFFMGGz5ajGR1j3G8otJgpl
9476EGkxhY3Km42ytOmAygHuk90dp5gGW9eHbxFiDNloqK8yfUvMZ7uBH23sjUbdVgmiRM2mOZnM
pG2hOisGTtDehZ1b28ObQ9APLJnHPEc6HjU4PpIq5SqOI5hndM2j38zOVtTapc+J8uPWWRALNn6Y
33aj2WV7IUJ2dzM6PSfC9OIJGgJDyy6B4sxPWWzJQcoPmW3vp9G5aWL4TLJwA8sKIQi2tDcKYxoe
xv5nZapxo9pqgQ8rulXmWfaWRxivTqCc1QaVQDCN4+rU1TQq87qFYNjcuyPyClqxK7ysYyC1bWbI
LzukFZg66c95ZJaRsaEDc2t8uaH9XbgGxKQ81Fa956bHodYfG7/d61rdbsjgve/06GIm2m3oQawM
fWZyFrypml0OteBIKheJFSsy/u7Rm30lLe4YL8XtWUVnfD3bTDTLKWoWm4YE5XVVV/ASibcqmRrN
JWnHLg+8mG2m/DbXaV+WKTOMynzqkR+vaNu+l5owN4Wr33SDCx/0v5k7s+a0tXQN/5Wucy9KWpov
TlcdAwbseEycOLlR4WFrniekX9+PwNkBnD1q12mqulPZcbIAsYZvvd875KTaubJ05WAd6UjZuS9j
YmP41G2yGi70uMHKbVE41ee0dMFjXQMOaRDjG4wHnMChJYlBRhMoC8Q2eW1hv0gyRnA9iJQRuFh3
6U2/AFBdOk1MgBj3Dskn+tosNgkpkD5OzTglov7J54lJ8bupranX2NNerHIHLR88xyJ/LiSkzw5T
ebgy3RHXLS6w2RYXbplhzRVE+rmhlLfqplKWfqBMJdo7F+jziCz28Jze/g4fH7xsWzx4bUeSLlgo
Q6eV67xugX1uf4k9otUI0sYGs6MBCT+dn1S2302FylIv2TMRCg0hhgBWq61Vj1sr1wAyOu4seNNn
iezNgGbE2ZYkS0IVEUauOzjENDjpdMmG36qujc7BKrhs4PSmdSSNAyfnF1nfLNs47hZby3K1IW1z
+7u2oqghdXnwlkoj+Kx1ehcruR/My7C4dFqbq8j21bfE50xzZkaSYjYLJm8h+uV1fzB2t37rR39G
FQr9KhOEI/MlNjHRO+2QJtsWvTUVHrgPMDQ+i4Z4+8VLuLbSWfmiDlzcja6DdcVoIKbb35qWj+9H
vnW1GEyw/IrzJxH6h9yX+UGp6ZdN6gcLVh7eST7aK29IYlB8TKO3Bv/bX2pWzbwV8vrHH5GgckGV
my1yMZib//gB+pry4sd/Bh2+mgShs6R+/UGLbB7bU4o5mCkrEEB0OkMMw49f7GLIo9r+t+9X87wQ
qA5sVoGFJARjvVoiWlIiINatiPxFnWnF+UczcuKr1KUebsj63rQA2HnsXMZmIq8sQuMiuelh/SjK
TG5iFRvlYgpRxJp54SpFzlHHNUmmZHWeBbYksfGE0oKT4C5OOPhRocj3kVNc+2iTpwFnKdz9XnCe
tv4HM8Ask1Apbs4idOZeY7z2QkKKQiAudwIdwz9/UVRWPM9ApaTNR+Hm1TSmugWFxKldsxDy+NFM
kUAVOz9+6IKyXUBXxvszUC4DjQQ1MWhLdRCIsAs+KU6UfZAyQhoU0xui2y46l5TXngYe98wWKapT
32qRXV7KvTdX0g7fuyQ57y1UrykCiGUFNDTNTPeix1xjyjaHIWmDZYRdYzgZh/Iykbv6IkX3lUvx
g7wpcU8HD8KkqG6xADQVderpmbmKnJrrUmFO2SRV+kELKaj5JaWIE+4Td9/oNpMU/9xwIpumzbRO
NATmSfaSi/SmxJQcXkeuclVRu0VkgnvG+udQqfDMLdTXWDI+Flyqozy7jKIuWqkdxgGS5uChEKA9
FQ+IZDt42GckJ6+QMhQ0T3wIC83mE41oMks/NQLXfFdtb5xau7eLbNXawbXsd7MsTz8DxnPfT7oN
V8nkodPYcXvsO5u6+ebF9u3wshkBCWcV/AzTwL7M84OXJEUkBoJPI657dHJ5Hjsq2h45/qhr5hdN
ooPTAMpGnvyY1OysaV+8tIX6SLbwQg8ARqqaTacW5VevA8NOxUfsvNPax5HcxQFY68ovw6ebasAN
V6Fh9AvCCNdm497aEsV5SrMdaPcCFi+PCbNPi5sbxpiy/ikjrC3tWR5RFiULuOQPebVZNAIOrefX
L2VbUV5xzwUB56wUeNZrWBtXn0QwSAkGTj13wBVGZAtfFHP2Rk55fLfOWj9+DTXiDsyceMkEfwUf
Cqznwk7gVoH4qOjPVKJHM2E/Gy5EpDIDg1IwSJiGZDncSJ2B5HnguqUVNs2SV4A4LPQamN6S4Ohj
5tEsc883bhNQzFSHCCTTy4jSJJnHBWzTZKABJ3T2hkdHo0hdI9WcN6r07TpOuaUKhyaEWaPiMdqZ
WxkflTpY0KXUMHtOIDpUEpHUYN6OAuDr5FeFgbRt+D4K0qDOC6+wyeAor5TO+tIU8pq9EhFKqn5t
0sLiLstnzovmLGq6Z7jU2ZkUzV1RuAtEtEQWO8UnQwsBEDqDwgY+QpKhGm3z4hy8Bp+7QP+gANYt
DTOVYQYGTx0GcYoo0VmWv5ghQCh52gRRpA24oNROfbuPpiGNCJlvcaZC00o89Rs0cb4e24KQY0Ph
zO+dWn1p4wZikAPmmpbQYCuipzR+M/zI902ENWH5ImDREpKNTIRF6vgNyzH9XJjKjd015CCETTsv
NGkR5Z+5ZGGST+8ejqpmTLUWC3cb72MIt4NGT/9ER11jkgL+2iTVznoVkZiZz9UghOJfNpTOvj/L
v8o1GY86AmXmCV+JVVzqZvoFkvm15sfk8/bzwOu/lE2+Elp7UynuuV/hUwoPTxtIHiuJaPtlY3if
Ak/Pzy0DibtbDBx8SVu4LnKCilxvnutQu3PbssUCET7AiBjCKJag2Y+Sp7rnpBxo3WVoKkRmGd9y
SjDMOVTO0hCOlXWf28aTZdK5Ydokav0q0v4uy29Nkc47DRhwg0AA1Kl+DXS89ZPceRwmfEEYQO3b
c0lzV6pGAEIJCZ783rswNGdSF6xhqixtIz3nrfWz2gCLs1v5tnNAYigWxEzv8OhPhzzhULqPw+hD
1jxJLlmTFlqPHtVyB2UHKxpXPdMUmoe6NVcHPS1ef3ORWfCLTHy7VWmJK+Y1ONWdYRq3alTdIb09
SxJjlkbqzfZ1uwpyDWx4j9se4aAm+dkl8Q3IhjCWpeTWUAOd+YYJp16GSU/r+rzWogfT2+DYHLlw
opJuCO5dpJbAbRVM5WyjA7LpIp8H9X1pspYaBNFTq0iwE3LuDcK31a4tFrG2tsFxoUnpzxn71pA4
Uhb5Q5AHi7KAtJ1I16rdXPgeu+LGvrVAk9QKoMitPHYwTV2XCKKkDl8Gy/rFip7kFDtDemefErgP
JRGzcmIq6PzpupMnwuaKS08Bwgohsm+Lb8C4XBatgGskmWpstFKSrwM3vodMcVPY+jTKtH5ZNU40
a2Kzn1ODfPBk90K2tU/QLr+gLJ8iIEBKzmz0OxMPa94LqoZBRBnBTOzOMtow+PfAqFTDOd3Xi0A3
5rQD13INZFxH2UNAjkvj38t69Sy71DgiJGsLv2XWCQftIqqaG5nDQPFo2cBER6ze8b2AS1qZAm9L
odtewIkLOnpiWSAWmLIAMafiCvXPvJO1x7yXh+6Vc5k61SxB8lqb6OldfYjBxgQ+z74GdfOlxNmT
HGD/hlTt7KxCid1WyYtlgSCRGvxoRfm8rMon0qq/xWj0koiyoPYfcqP5qpl4O2PTc0etkZxzfzQ5
AIh2itpw7VXquU13AgInjYakeNL5Ph1rI1gM5tkmVeZWpIRLq8OGX6rugpRki81MyDn2DdlGvYkc
Bb+eHKov97Z+qrOUUnXmm3yjWb3ZQMYmIoBEYJxz/ewRQB9tqS/T8CKjVVLCdZXDCHA4KGiLqedG
lV/JMf1iZFIadIIAKjxZ1K1wv5YSSRZdfplUVD6axUkJheQS5PVWH6jrprcKNtq6bUIIcYRnd8oa
0AxbgrZZSIiQOS+T52F9O6mLgLnCn3eD0UAskHfj8PhJkxEveQ27j0EXrlU7LH7otFmFEUPhI/PC
jeqla1b6TVmHXECF9JzmjKJLnxN2TRlrlzMjpm7RC+0L1IClluDlT0Ii6VFAxtty36xehAE+VblS
QdCnMhzNN0mDmX2Ts2XiSasg1sNhMgdiVp7KwiV0AQ8lO2b6JHMDIs9UFBh2ma6yCvl3SwlzT/8h
FMh13cHJQrdu5TDwEbyvShXxGuntdGTQ4MUp3D/feJQ9+gIu0skudD5XcnNplBay1by8dGrYk0GS
YX0NhVaI/i4J+oUJtRGSb3iZch0CVaAVUhFLZCKkQ+K6VksfwTXZK+YGAqJTYpYcbpZJrMw1OvxT
hcj0qQcMckb3oF2kkv4l7/12lZdEgQQK/UnT/5KL/qamiFwQHodtlgjvKIHgKHTmI8SbZdEX9pRy
q8CIpuMTqfS4626uyEk+j+rrDnC1qUld2MjGtw1wxbwnnHvI+dXQ3nv3ee7i/uykzlkbnBupe5N6
5aPoCatuNyr+6RCTSlsFCTXdhaImSLub+sJ2sXSlezM16bjSDLrMSm4Vaalf459gLlRr88BUwLg4
vxXIMJEipneSGTyQAY4XssRR6yccZLlTzYNNmxKc3uUzijWonAmfnC1qlcAdcjpwn7IcPGhYK3Aq
Q4o8U4IwZRDa1QZJvszcVd8Tlu5yIZRz7A6alnapUmktOIFxa3cQQ1Ldv4rArRb0nOVFo4T3eqY+
ZW4YfJD1lR1eI+HL7ghHvdx4rrqiZVbJPV9JFVPZcGDFAXIe3bX6lZahPM9k/azPArhSoHlZHVNH
eqSH2JuHClioFcl9lbZk0QtjSg//cwUZd6bqj3b2bFSocSSyy9Aq+/ex398nKjBdQc+yK9323gnv
rNS97MFETFK7KBDTS2PwXYl66Zei72kp+a3Btryxp6loVrpe/yLsGEsSp1togfygSd+i0HiVMYdr
E5FcqgnMGbVBCqO4/dx2BSoSrNv8NrkWffQZD6pLJ0GBJAG2BX05i9F/YefjGed15uJtV103ygZX
mQ6vb6+qzh1P8efg0Tg/4xGB1I70j7rDuoaE9+Fbo7YJVmWNcsUDRO0ibA+IRjI2SN/RPC6szWfg
GTBCQzLPrap5SgRtmThzPrYb81ERm8/AEQ91glwaLkyxkGLjepPUYNHdi1KAyEY1JU1B18ZFHziN
awdXB2nVZ3K9CK26JU7G1WecoUzTqLwNDA3ddVok6NSb84rs89wGq3etYN3jOyzq+LGNoD859bcS
dV9SFfTlMyenoGqvaIhfdcRY43HrGkjQ5ngTvxoJGeUhSl4Iz5tg1nL9hMy/xO7hxvKh8sd9A5mZ
I3uJoPNGdzUKLaBOXT330LM1rYDtv1Ge2i4hFSpSZrEbLDn73EWqPNTY6k5pE0M+iUjEUvENsaL4
NtCJEkjU5s5OxMfGfCmDeIb2wptSrT9lVf1oBFMnK+IrArupbfh/D2WJwPEoWjhO/0GVB4t9gZNF
IjSyadxl6Bvzyu7B0kt5ya1PAvebt1zESOA20vjB97F+i1WSfbRCndlyT/oYpvF18gtU83Ru166C
PZzxpHWbDM16YMwbX7n3NLlabVqCIMvOeKyfrFR4yzCnmwTEWJuo8hCtAvdUXLmS7NxzuNKG7YOl
51e4bvjkyuEi3Cd4v+QPvlPmCzvuP6KQCy981i8FXxTMK5Fps3rjledFVJNNrVpo1yo6a8lSUTGr
p7/1sXdR3OrujV6ArONjsDYs4a8a0dyUBH1Pi03dzHCmI7zE33SzXtMXdtKY95JO8JIhfwgktZ17
wCvQKVEGp0VNnJUGXTFa0sxx5mnXNktdWhKBXt+FLu9MBA0MvYYerpvNVXnzsmUf/yWG9m8RsEfw
q99e/6fqpJ02yt0FG29jgj+l7yRMf+ov7Yug3g/05+ROiq1j23VA2N4OtdVa/d4Q0bryq/oFKZWq
TSzbtoWiKaZARSRggHOnprWx/TGsLQxUmWDIcxTkBlS/+9/R8Izev/n3Kq+/93d+7xO8bkVlg8Oq
0A1BSvOopwD53CIbU1Fk07QsZOP24VNA74Ufn6kLU8PvQsiDwywvuDdT/t4n/DNP6uApPKc1ey06
OhcNzr5yTWi7L2Yn7Pv1e3k/E45G2JsJ9kSzdcRsmm4L9FsDK/5gJiBsY6pYwpC3+duw8P87z+A3
1X+C3hlvetxMYD0YwlBMXB8Nc4gMP3wKlj6BiIOfqa3ayO62osD/ykz4zaeAynXsclAxQDZwkxGq
BfFzt+j3p4JlTCxNVmUmiyobxlb+eGoPYbDOHDUTDHXCLID4b7H3WcOXfTgTFF2dmMhRLM2Ar2ew
O5zeeuArHPkUhqnAI5CV7VoYNKgHE8FGz2NgqauasoFR9untCUiNdt/LH26MRwtqb2PUJsKGCmCr
mOIKGc3v4UNQFGXCIsB43FRtDgj55DZG01DH7otbWbOla8JkOXBEDCfg/kxQZH1Ca8NSUHfpnJOD
M/lpbQk6Fm1jF4M5EbrOBitYWJpGzXT0EBTWAytFqMrgvG2rOznd/3+ZcDSXfxRL+FEdS/z+asWo
KRMmuo6ZvrVT97HF7M8Ekx0DloasKaqlWDyFk5sJio09+9ipIE9sjsihYBQmOnzzuG5WJpRQ+J1b
Qpj6YMZ/auvBst6q2BE7oz2R5cEYQcXX/SfFkqlPEA1rXCNZFUSLnNwJScGvjj0hhUXdDM/hx4Q/
XA9oXjXMHsTggc8NAxrzqc0ElY1s9K6gcU80UNPqtqkM9RCfcn9XYNOcwKTTZUop1D1isMU4rfNB
wfDsT96hjrbXvVIBfbNmYcVhbK0/KI0On4KlTjQOT53FgAvGzjfkxJ6CSkE3cm/kFMTMX2fzNzkk
drflg7mgUytQVlMvnuCeAAoixs4DzeR7NlCqc0Jurw7HhQKrgYIRLTsRNLisD6jLic0DDfbOyHmg
aRMVjb9K0Yisk9skj/VgHiga1wfWgQHn1aRiwGP+tJ7CAIuNPR80Y6JiMoCy6gdusv8UbG1wN2Cp
WJa5vV0wV07rKSgakNjYuSDjmKRyhVIpQVkY1lG9ZNkT9grTMMm3AdYEWDnBp2CNnQuqPbH5smVO
Si4HO3Oo/bkAsILRlGkPnhSgKsN1+7SmAsDg2x3/71eNwwVCUDUrFM4mNfIxsGLbE4s7taxydFiY
fgwQ3Gk9Bcoca7dXjXgKYiJTGlMGINIYjsKjgsmmVACY55CwwFdOsXhGozJcgPlqRjwFDkpFGfYD
6qLhgx4VTBRlE50yCohth7Od3BHB4SXGPgXAFUJkTIGKixPHouFyeFDaFgcpEByrxuauwUlxciuC
sncs4Kqa231BZe/fHRJ81webo87mOORS6cyVAV45QWABWHzsitAng6UfRoFv4DqTa/8pGPaEippd
YQc1qqd3qeaap47GXO0J8X5cS0FTOSt/grQZlI7IVPGEovdM/syprQgha6PPiAF01YUOeEBbUn1/
kTINOhBsPyZA1NbS6uT2BZDQwX1r3BlB6UjzlRgq2tBcIo53R5NbxBBbJ2t0vgDaTrBqYssafZkS
FMgGpYIC9Kqx3R5dpkyqKnr0dC3FNgL1BJ8CbaLRuyP3ZiTSNKdllsWu17K/OwK24ekmFBsbOZCo
71jGCSHwQtFHXynZF1juEBYwp90Wh8f1wgA5QmSgf8v2cYrgM4f8+L4csb/QZ+k2AeJq3CUOD0qu
ESpIHI07GTjuFMsFNm5rbEsKpEkmstEiW9XEEFi1j8oFmvdAkjoXKXaH07xSwiMYfUSoE4NLFM1J
SoHhKDy6Rgybo8mGYIG8mkQxv5FlTmhbGDD4sZujqmJYzZInREMeGg3vMJaB5UQTm8bP0Ks/SewV
LHRkuQCjjfuyyi0JkMl+f1AqsjFRZAp1A+rKG6/jtOAFlfc1GoGmKILSt09OOTgnbZq0tOaYJxzK
zIVTrByNsfdqgtyZ7+x99KPVNyRp/ynQnzSYDlymTvWcxNp9/FNgW4DCqQi4CzAbtzfG/aeww1hI
YAbJ2LJ4drvxCW2OtGSUsXNBpecE/oxZPp5EbxjK/lMwAaAtHV6fDDlguGrt9qFTegq0i8beIoan
QDeeqG2YTFus6ahoAoPBtVlQQu86d6f3FLjwj94cqRzptrD1gR9wcTymulIuaJyilBKn2qRkO3u7
4P197JW5ANQImWmPrbS/ImhGcNkGxpBhtg0L4uS6ESr1/9hmNS0ZjBlhLMm2NXCf3xHbBnafyVWK
iaJv8YVTQ5rgYg2w+TiMRaMbwUUKfPmnDWtIXQbP2rJpyRCIcoKoo0oGyth9YUCg6Ur9CjQN2Or+
ijCtCVsn1xVB4/4054Jhi9GXKaqmIfAdeAH4FbI7S2z/KbBn0pMBowaIUbZg08mtiJ8kGfxVmiMY
C36sA0cH7u+W3Hb4FCzyCrhpUkxsexF/aUX8iaLiVw0RYqvoZSsx8l/LvRClP/wL39ty7wd4U5Rs
xTPchA/+4hCwtBt6Rxod/vvfB3ynrepl74ffVTDb13n7528f8P1LH7zW90/1/Q+X/muxLp69bvuD
7u1tDtlT//s//xetn9bxel/yshM6/Hgn73Khft0R/2DgMjwad2jijB63wFktORx4y0UfP3C4Tsp1
+f0tDl/jTgg2duTpOvJ/QfN5GO6x402PHpuEhWL9ku6/6x0tffzISfL6XPnPdXUw+JbpPHbw2Wu0
btfF6/7IO+Ls6JHf4sv+IIpsK3P7aerZn5rd5zx1/+VwFu44r2PfP8JLfKQOR94xKMeOvOSJ+/7+
E2efHRp8Ywdevay9gwmo7Ehuo8eNIh/Dp8MVueNMjR46efHXR7sIVxfKvdEjp+3hl7fjtIwd9vL9
3rQjSIwemAHq57D7/sm3296OdTB26MFYq3z3mHcigbFjX6395GD3gP71TxwvV0Mgzjp52X8cby3n
8W+5LNf4mZSvVXUwpwfmBQDE6PH9Z89314fy1Z10c/zQnAVlWh3M7DcS5/ixSe/lf3g1f38G2wqK
W+E/sByvGDollP5o6AGFGv3G06Q62kPeOk9jR75+fSrWR9XTG0Nw/NDN+vDceqOVjB+4/ddyHZMy
4B8e64w/9KH+ifEvXovy9WCneuNB/BODX71u/OeDY4zBh67JPzH417QIv4+0nd0QUZXvf/D3y5Dr
lOCgf03XRcpJebg4d9Du6Pe+fYHZOjxe+zsy/9jhbzz/8InvqAyjhw0jKpLDWw39/AHlHT108eoe
OwRsWwljB759TZKSBOf10TXhzYZh7PD3Xvry+q9V+e5s28G+Y4f/SFjNzyfiWwP2n3mB9xPxTWM1
dvhPPP3Xsnw9KCnewODxY28Ob5VvJI2x4z5Ua+/7hB72lDfUduywn1+LmJPtYOQdEjp65J9FXO7g
xbFDf1lz7iRudbg035jUowd//YN8zpGXyS9++ZwmGJ8ePPNds3r0e+9SMr3dw5G3WObvj/wzpOlX
Y5b3+NN3w5Wf/bNDcG34G8/R67r4938AAAD//w==</cx:binary>
              </cx:geoCache>
            </cx:geography>
          </cx:layoutPr>
          <cx:valueColors>
            <cx:maxColor>
              <a:schemeClr val="accent5">
                <a:lumMod val="50000"/>
              </a:schemeClr>
            </cx:maxColor>
          </cx:valueColor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Sheet2!$W$10:$W$59</cx:f>
        <cx:nf>Sheet2!$W$9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Sheet2!$X$10:$X$59</cx:f>
        <cx:nf>Sheet2!$X$9</cx:nf>
        <cx:lvl ptCount="50" formatCode="0" name="% Chg">
          <cx:pt idx="5">105</cx:pt>
          <cx:pt idx="12">101</cx:pt>
          <cx:pt idx="13">97</cx:pt>
          <cx:pt idx="14">102</cx:pt>
          <cx:pt idx="15">102</cx:pt>
          <cx:pt idx="21">95</cx:pt>
          <cx:pt idx="22">97</cx:pt>
          <cx:pt idx="24">103</cx:pt>
          <cx:pt idx="26">103</cx:pt>
          <cx:pt idx="32">98</cx:pt>
          <cx:pt idx="34">100</cx:pt>
          <cx:pt idx="35">100</cx:pt>
          <cx:pt idx="37">97</cx:pt>
          <cx:pt idx="40">104</cx:pt>
          <cx:pt idx="42">86</cx:pt>
          <cx:pt idx="43">57</cx:pt>
        </cx:lvl>
      </cx:numDim>
    </cx:data>
  </cx:chartData>
  <cx:chart>
    <cx:plotArea>
      <cx:plotAreaRegion>
        <cx:series layoutId="regionMap" uniqueId="{E8F494FB-1ABD-4CD7-9D01-2D9FBD901841}">
          <cx:tx>
            <cx:txData>
              <cx:f>Sheet2!$X$9</cx:f>
              <cx:v>% Chg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1F1pb+M4k/4rjf688pASJVIv3llgSEm+7Th38kVwEkf3fevXbymZdCfqTPbtbICFgUFPWk5ZKj6s
qqcOqv993/7rPjzs829tFMbFv+7bP7+7ZZn+648/inv3EO2LSeTd50mRPJaT+yT6I3l89O4Pfzzk
+8aLnT9khMkf9+4+Lw/t9//+N3ybc0hWyf2+9JJ4Vx3y7vRQVGFZfPDZux992z9EXmx4RZl79yX+
8/vm5vu3Q1x6ZXfepYc/v7/5/Pu3P8bf8ssdv4XwUGX1ALJEnugKRQwpTFEQogx//xYmsfP3xxJV
JxpGmk4YU2VV0ZH2cu/NPgL5zaH5dpPkwcvV957o6Xn2Dw/5oShAmaf/v5Z88/zP6t0nVVwOK+bA
4v35/SL2ysPDt7NyXx6K79+8IhHPvyCSQYmLsyet/3i75v/979EFWIfRlVewjBftf/voF1RWf320
Br+HioImuqapGFEqU6QCLG9R0fGEqVhHKpNl+g4qq6TyCm8f7z96pPdheSU6wmVQ8AhxmRsfLcLv
4ULIRGE6UohMsUyQrJC3uGBMJpqqE6xhnVEFEfpy72drmT/s3eTl0n9uKn+LjfAYFDtCPP5afbQA
v4eHIk8o2AkAAQ6MYqSP8GDahBGkIB0TBWkaGXuvv8L93T76hJX8EBxhMih3hJhsxBdiok7AIymq
DFag6zJmI99F9QlmqkJ1JDNFRgqWX+79d0RJ8tL9JvZ5EnqfcWCbkfwIoUHVI0RoNn9Zpffcxu9Z
DdYnqg7xg4HJQAQBCEZeTAUIASOVaIyqL/d9Rme2b/ae93LtvWd5P6y8yI3QGNQ6QjT+Wn60Ar+H
hqZMMCUYDEXVNKYTVRmjoUwoIjIjmkb1XxEBV1QEn3NhT3IjRAbVjhCRzezrECHKRIPdL1OGsIoV
jYKHesOJ8USldDAhiimlCoGo88zHf3Li2T5KC9fLDy8f/eemMlDqV+IjfAZFjxAfcf7RQvyexZBh
/RUVwGEaRHakjfEBVgDpDCJYYeDkgI+93PsZH5HE8eG+9O6r8uWD/xydN8IjbAYljxCbKyD2X5ZP
0gnBWAY/RQhhMpFH2GAZTVRVk8GXPTu0EUO+2oPVxE6ZxB890/sx5rXsCJlBxSNE5q/bj1bh96xG
IRNZVxCFdF+TZUTROM5gPAGKrOlgWzolGtJf7v1sNX/lXp98hpD9EBxhMih3hJhcfqUnIxNEVRnJ
kDI+hf4RE6MyQCIDK5AR0xlRxmzs8pBHSfwJL/ZDcITJoNwRYvLX6ctefc+R/7adMH1IXAimsqIp
8ih/0eUJURjTgK1hTX7OOV9H/7/yYB8X++KjJ3rff/2UHKEyqHcEqHz8iK8jzJvf/M2KpaJPiK5C
3CeqLsuQxkBF8jU709lEBwCZrCGiMwQO7QWJZz82qiX+82O9D9JI/I0mx1GoPPnKcI8mTIdC5VCp
ZAwxFRb7NRiUTpgCSaQMAeUl1XxtLCeHOC66sN7H3v4FpvdM+H0s3kqPjGZQ8wjRWX9leKETpCiE
YVWHcgtS9FF4Aec10YgK1X9wZgOPHiX7a4gtnyoi/xAcYTIod4SYiC+0GIVOZBUq+0iGsiUhEGXe
WgyG6oyGwWIUrCuQuygQfl5bjNiH3mOSf8peXsuOkBlUPEJkzqCa99qDv9HqdwOLMoHSPlOBZiGM
6S+FSzb4OiDPTMHovdLYWVL9nwqXY/k3uvz5fVD1CBES2y9ECEI7VF2g+wK1Moj/vxQuERQuCfQw
FYKH+s3QnnljO0mY5PuHT3RgxA/JESqDekeIymbxsjLvRdvfI8wETaDQAvFfA1IMLbHBY73hANAT
o1CoQWQIQb9GmaHetTjkxaH76JneZwCvZUfIDCoeITKG+dEq/B4yQJURYhj69kiFkPJec59owMyA
Kw/+bpxdGocQqv2fKWH+lByBMmh3hKBYX9izlBnkL7IKmclLefKtuTDIL6ksy1ihBIg1xaP8xQIf
5j3sP9ol79vKD8ERJoNyR4jJ8uyjJfhNQwFMGKy6qquQ90OhZeTCIKeEDjPUAyhUav7uab4OLMtP
ZvwvciNEBtWOEJHpV9JkqHyRYSRJYwAMFFtGdWSmTKDArEIHBnJ9YNHjzv70kOTOZ3LKH4IjTAbl
jhCT+Rd6riHQY2jtU4VSfSjxj6yEQWdfZVSjFCGsAzsDzF5byTyEjn7iFS9X36Me77uun5IjVAb1
jhGVzUdr8Ju+S5/oMG2EFJg5UgZbGdXDYAZGZpjquoLfy/Hn8cPnBsV+CI4hAd2OEZIvdF4wVImA
VoFjQs9jFKOqmA7OC0rMw1QldMh+JV7zpPlEfH+WGqNxnG5rbXyhgUDWCLOrQKkgR3maOHpLuKgG
8xUwfwFRZmj2P+X9r93Wep934T5++OiJ3ndbPyVHqAzqHaGNLG8+WoPfdFt0Ahm6rECUeA4n0Ah+
nTUyFdwWdCqh1ELIUAgb5fJLgKi6Dz6RM/6UHKEyqHeEqKy/MGMk6kTBqsx+TEzit6ho+gTmxcBv
PXeIf2lIrvdefPhok/yToTyJjfAYFDtGPOYfLcDvWQkMHDNoAMOAmC5r72TwYCUwCQOpog6gDIxL
fbn3c7Nr7d27nrP/xDDFT8kxKqDeMaLytfEdqxqEdgxDSATyFPBNr30XhQEl6A4DZDKMU7yDyr4o
9vduVRzK8hNseP1WfIzPkUb8L6TERJsoBEaQ6asW8Gt8dDIBxgzTr4zRp0kY8HJvIr4HA2JFUu5f
Lv/nmcr6p+gYl+PkxeuvLLPAYB7QXSikDLXIwVe9RgXSxyHPJ8AHkDZ0WPSX5X/xZUXhwX9p6r18
8Du4vBIeI3Oc5ZbtFw69wMgrJI+ACfQmoYn/FNdfY/M8tsdg4BJ+GsAZje1t84PzmZG9F7kRIoNq
xxhjvrbXBckIzFZoMMoyJImjYsswhjTMXMDRl3cP5q3BVJIq/6SpPEuOUFkfaa8LaOSzd3/PXfwm
H4PIDlkLnP6iMLg3FLne+jBdnzAM0zAKHKtgfx+nfB1ZNoe7/HPj+j8lR6hsjpMln39hvFdUOOYF
p1dfz0y89l5QAoO2JCKQ1qgw9/oLSz6HKSQ4m3o4fLRR3s9cXomOcBkUPEIftrn8aBF+z1qg/6hA
ox4zGCYGOvzOrIsGIV8lMD2maRrM8/9yuLjef6bTtTk8y40QGVQ7RkTWX4gImUAsUSCcQPVe/zVz
gaPeE4zgzKQGxyX/Poz01n8139aH1rv/xAzF0Kt/kR0jAyoeIzJQxvuyyAIHJ4gGXRWYlHhvFBwm
xiZAiYmsIzhdDBACH3iDzNOxR2MffCpteT40+SI9Ruc4q5Xb2csKfUHch8XHwxQFcF9Zfj4c8SbC
QGYDx16wTmGKQh/6lS/3fs5dtq73CYt5lhqhMah1hLay/cIjkxDvYZgYiDG8/gA9NexHLAxqywjq
ZgDI89DxqBG5DUI4h/+Zc98/JceoHOexyVMo5n2ZB8MwRMGAGsN8JIVxr/FgPlTFCAxXwpHK948W
n7rwMo9v8+JzvZa30iN0BjWP0GbOvjK+QOSHFvFwdILiIbHU39rMEF9k8HAwcAGfUTig97Iznj3Y
2dN060uE+Oc98z5Nfis9QmdQ8wjROb9+WaH/e3xRwDY0eJULnAVTZAK55VtwIK1UYBYGTu8hwOfX
Ztj5of3MgaO/xUZwDHodIRwX518IB6w3lCFh5ktnw0GjXwaNh7OSFGov4OfUp6HWl3s/G8tFuXdf
rry3Od43kmepERqDWkeIxuUXtlvgyIQKBZcf88XDnOpr8kXZBLgAAqcF5PgdNC49GAX71IGJn5Ij
VAb1jhCVK8iA/9l1/2ZyD6tO4CUvBMGp4qeK/ltU4LiEBvMU8BKYp/b9L63iq0NRfvu5wP/8WO8b
y0h8hM+g6DHi85V0DMbu4Qjr69eGvDYa6LZQKDDDhBIQNjglOdSXnzF4dmFXXnGfxIUXv1z+z/3Y
K9ExLMfJw65uPlqE3zOb4YV7OpQhIUWEshj07oFnvcYFuDO8IAFmMCDdxE/t45d7/41Ll8DbAJ2X
i7+ByovgGBNQ7v/DVP75VXw/3ldo7Mu9+fSiw1dv4/v40ydnAS9eHIl+5PWed/384c/vYAg6MK8f
L1AcvuSNUYxezfKL5GFflH9+l+jg+jD7MW/ZgKsbLsuALNMUmEbTXgbN4qFsA69hhLkbpME5TZ0q
L4SjGBj30xsah3cywNGzl9c1/Xi75EkSdtB2+7Eif//9W1xFJ4kXl8Wf34cGRfr8a4OGKoGDOvBN
8HoOaE/AiV0NzD6935/CloLfxv9FJK11Mkb7me4U08DT1krkmswzpYtsFc6oJnrZyujCls0kM6rz
ck/unfPykiQ8jo1On9qd1faCSldluqzsKdY4jqepLtTc42im+0YkGXHA3Yug5Fk8T+3TcBoZshXv
FZ8riol9HtmGe4EfsqVu0LluqD5/hck7OmL0no46vBxGhfeMwf8g/X+tY27LHZYj1s9QTy8rjE/d
qp9mTDnxG3Jf5dWjJEkNTwPvRvUwtCJ/bIh3bg5nzN+5O5w/g0IQAb6uKqO7J5HdZr6j9DN2oTdL
9Jic5lviCnRbWtGja/PY5tUjPSOniW2QpauL4Eyy2Fo/Y1T02yw1yQ7na7zKFvI+2vTzYBdURrHx
ct7sqlQUprfp9ozwLufqGfWnvW8ks/Y+uXRXygmapuzgwHSKKen9ZXAIGlM7ITeF0SS8S3gPMusy
4j3lXHJ4dZtdRBd1ISRlrkY8oibVDaXnOBU4530mHJ8Xq2jVWOih5bUyKylnmRFTQwo4M/KzbIMD
gZfFlC0UI7pNLjDi7r1/DupY7VX82E+l096zvLU90yoeyLzeO2zWrKqtbyJm+YduFhmV0XemZ/Mg
5Y/yMitEqTvcl+bI4cVd3/CKcsmI7grKW2JI8/y2ZkYkm/kFi3hIuCybssud8yTh+oVdTEN/1530
VDhrRxM5O092wcEhvI24tE7O1Wl/ymIeX0XNOWp44huwHM6qu473mtUEwva4+uhngq41bV7jReCY
sS8cZ1Yzq2lgQYzW4QrlAeFad11HsKfXPQ55iM0Y7QiyuorTXX7bLLW75MTelslGPmsUzhReJzPP
EW4p9FNvKm2iRbNxFnU/c060ZZ2IztBCUSgi3YeLjPHK5e4uMZRH33QsubKinKOIN3elbwa15Qbc
1wxV2NdyYabJiXdeumu2JJ1BGxFrwjdLM172U2K5JimE7ptezNUb/GCvU5lr6/66cLhuRFtbhLfu
Wl4rDixtkRpSLHrMI5XbPfendNViHvvTbsmudJ/HxOgSIzzku7Dl7Ub2ONmiG7k21VNnTnPuUq54
IpFFg4V+XsNK+DwoBaWrrOTyzN9X81xEW/kUp5xdOHfapiqWpcS9K/uC7XqPw9ZORV0alcqVubaJ
ts0clWakrOiuIKYUmuksvmusOBX+LJuF17oB/kSfuZXw1/qJftlnPKmmNBWtWYoIrIOHh3pDYDWX
sn/uJyLbJnNtW4RWr3JU8cjjNFg01/IAGimMquYyb2wjNMu9NvOMMOPY1F3Rm4UkEkvfqQun4u66
SIUWcbWZY5N4XLvPRTcoqFmxSee1z50eFpLjZuqvu5mdzgjlucg3USSqubsOfIEJ+EClNDok6tq0
kag0o3ZMB3H8EF64ZjhTboKch1OZd7P2JAi5Nu1coc79i/K2M2bdzL0gSEgpjx3hbGlpOCVXz+19
8SgViyrn8rqu591VumhNonN9V9m8bbk07fI58ng7bR1RyJxtlepC39Xr8sZd+BqnN90pukJGZLiE
o1O8zZv/xTlDrvY2/gyDP8P8KLTJIa8eCuWvfbMc9kxtNDmbFU5pxHo/lSN6xbwCakQfueFfnPBw
G3hBCLz3AIIdvAvk7W3yXOoqZONspuLmfLiF3rXzzmkPfeFFvItKgfoM+sEf3ROGZX6JrlAugM4/
DC/BMWQCrZq3t1WcjGitXhQzLEVXSufZptrG/ixtnZzHmiLdYrXgoR5adnrpOzoxMNsnShMbtlaI
mkranKTdeWLb9axnMphamPRWpca89BS0Cqp22zpSLjKWFxZWOlV4yCMma2Vm5TJOrb5PGh5kxaZs
wWWEfWjoCVkiJfS3ca9kK9J0zFB8ugg0y86K4lJOK1Vo1Mt4jSpdhHEimQrrT8sosi3Y5VRyupms
1LxjyUWp0urMUQt5rYfxMvPT2ogCKvGcOOlcL4tVS2Nv2jkQyGyU3uh1MnfUbehE1ArV+8ppRBZX
oZVrUsbbiktJZCVZuUBRgKcK6ue0intLC/yUkzifSppdiSbPRapLnmiaEGwjrk+8GFQA2EtwB4zH
emFlOZYWCYoywVz9Sk5zycj1PjVw7j1WeRls5CYvuJegs0CzydqrM8LjXqvBUckpT1RpEbBupmb5
Tgu9QKAuslovczlRYwUekj3K5y62wafGbmvAlrO5E5aJoTpY4bLUkynJIma1KLYkOXC54iO6Lgu6
9kkfGxQ1EPgo2Xa50k01idw1eks2emmSUI64XdFwVteyxFGpFvOgwGbb+CdKIt3DIVJpEav9uSrv
HXhenrDoIU+IPVNTDeJZL2/9uly7khqJMtFUS/a0y8pTe5NEECjszuWhBiShLoCj5aTnvaadqb1z
htJc+AHeIObOpE49we1D1qqnfSopU+J0V62WXqYttFC2FXIjs2iL09aNz3zbOZe94sFnbcZ72MA9
qQKhFlfDz6QxceMxs/ck31IjxXDaHhsqkkDFgMxqCAmxXplqrykCxp0MIkeVGfm+InLf2bipeuHJ
/VqSUCWIDkgzeZH4iTSVQiLN8iQ3/bophBKggudVcxmnkUCsSUSbOsyS2kMHWx1J4Xmbyg827RZN
F+fg+IKIo2AqBVXHNafKIVBoJ/C2bYd3EBnKTQ0IdLYDLKLnYb/GXWqkqWNVzVlKUlGmLjxHYKRV
aJDOncaoMgbMkC1ZbXjQQ8eipBKKqxpNTM28D0XJshk50dIYIqjOa9qLOMlEGmQGiyqhYps3LeV+
PofJLRE1nrDxrVpLguaIB0C8YvXgu/u+Petr1VDa+oIVzUpX3DmjyCKpJ2jQ86LveAEUrW49bRnR
XFsqjkOmXhRtO1f1E+7YVDYZHYJGXikrW6pYxR266RXDT7pmrpbEDnmq1kYX42wua3E386NqVgQ2
SbmK22oZZ/mplDj2lCSOY7SBn4tEdfHCKXq8SMHz8VRhhcFq2Zl1db3AVUF4YLe2SNPYZBh5iy7x
LFpI8uLpD62T5UXo5cDZZL10p1nJTuyyjkUsqYXh4yLnpFNSs3FRsGxJEyyotvcDG0jr0yWPXcV1
FC8SLwqXT1dUVw+ef6rle7AIf9mrsSqog5GIMlKbTq6E3C1DcJ+tHtoLt5IPmSNLlizXnnniibDj
aNufFo0AuggUIJ0xo1gnOz3i3rSmAiijfSNf9DP5xk/NwsjX4bpd430Y8GJZBELTDf2klzj47uCm
OwPbz1atK9rHfIrNGhjCStmwG57sXMbRjdQCW3L3xYpY7bpC3N4kd9ESKDviasjla8BIu2bL4syd
EcMjnFLw81uaTmnBwdNH2IgILJRApdEQIy8E3aATPeAY6Glg5NoC6GztcDfkjM7xjhlA8BHh+Q0u
REdXGHwCMSgQRKH5XL1jJ+yBzbODV9+4vRH4BikFqUCwfswUU71sVnIl4o5LuogDYD0iKI1wo0/p
ZXIORN45Yby9pFM6RVtvSnNBIYjFQDSUx/C296exYHf9rd9zOs0KM5GBafMOYhOEPM0ol+UMZ5Cq
WPVSbheJswhrcKC6YP6GJkauTjW8bALTka2umbXMUoBdNaZSLDGZqz6oY+blUrcFWuc1B1+qIp4Q
XmQ8zUyv5Skb+LlkNtqJikUL6u0y8E3LyGxMj1muxGkDDgHiichj0WZGAWuYms5VWE5TQwVyumHw
5AqQ0NTn+bWcThVsxY1IOsECHqpCcrm6lRfMm8Mf6xjUK7hkc5VZLOOa0VzDGgdgX920RDxXZjKs
h7ZqK0tuhO/yqDY7iZcl90xvl8BqAbs8qLZQ8mV+l2QDPBkvWhMFvAU3vtW1RZBxyEK0+LSp561+
I23AhekbVV1oN1Jq1jPYFpE0hyWmDo+cM7ohD3UJ3s+ElKxMF3nt8hKLHjgjO6ebOOeFv2HeUntQ
TWnXX9pbyJ+KmzyCrP20PG9zA+7t3AL1vY5X6bx+gJwsLgQ5KJa30dbRvkoEUnh51Vx4rfA0oW/A
bAKzTGasEVoskovUys9cSLVKzm7AApS7CJI136ixqDIADdJNkV1kjkkMdRNcqEBVe0PGS8039dS0
jfyqptxpZik8/wKeF1Vr2R/SOKBQktmWnCJ+ngciyzjNptkFdnnnzEFN+Oq6PknwdZKImHHGVo5q
eIHpBwIWkUIiuQlyoa5wZtKlvWCQgTLIawApC74jCwwAKDaQfVkFl04/jTShBdOwWkp3JDa9UwfP
ql6o+jQDIrbRt11kop5H7bqd16ug4Iljwc4l3JZ4Ns2XVWC1i3IRrH3HAGYTPnS68K+RvgpXdjyD
3FazRQxkO54nd3nGbcjmuAvcxOH0GvZV14vW43Ul8oRLMxl8RnXnm2QWF5CZu7O45ZQZwXU4LTUB
ZAASsMZsL72UB9tyakdCaoxA4UXNJVfIMpeYaBhsEeFoZrPKICGPjX6tw66BFBXqAmZ4m0uQuIhW
Fe4OMvJ4EQTn9RRYnn7OdFFdJcBw2ikTyrwQ+Bpb8lS7CKdQzLmJEO8hfMzDtWcpFzHUFUy6WibY
7M+ayGxPMsSzk3AH+cxNaflzzxNkHYAbc4zU0MFxP7ged2bRhsD31tdkym5Bhx1kuiyeuYt6Wvfc
SUHrMDJ6U58nidFuHSy6XCBqxYmFNvZpmfFSVJDVpaIxIC0vT4utdJMt1bMK/nLNdnrCb915sbSh
kAI0YWe3pl5Bsi3a+szvLDbtwenPdUu/k83oEkJoeRK7HK9aK9k4m/y+V3hHIbsKPKFvJUUQoFsX
6V1lqGvwsORc2XgXwdKZEXnhKAvSmXbH5Y53aBYGq7Scp+hE25E1PUsuo4IDwYR/+iV2DBt2nTrL
HyA1cKGgks/xNS0W/RZSug1EGCiFQI7o3ZU6L2WuO6YLxkoNWomQiCgyUnsB6x4Z5Dpbxh5PiZlf
Y8VUFNgGbKOWIscWlaa1PXOlWYstwMl2LdAlCXaoXSVkLvsCktQaKgqVFa+hrNIkQBZWkFXihyK7
A1ahZ0ZSrsjOPZe4wji22E6e6mfYNbKQJxp3kJADTjzhmXnF87krG0rF25U384AR6Jtsk7sQkDaZ
JjBY5WOdG8octp1z1d9Hmyc3R0xnEd1CdaXxOb6NnBnQIt3sTqJpsgh2jrdQ8J0rCZ/tnGbt3TZA
vMJlny9Kl/vlkqUVMN41OP+qWzjB0m7OKww7XXrkdTZl1Ez8E/A/etdBCnYeLOqzznTv8ZWkG5AR
NOvwBioQyjXeQgGkVjjehvPeyna45D7wuZ1zC3EJnIGi7PXaqtb1Njn1Cq7el5ZTiOgKIcF0Q0NC
hwVouA+hDPyjA6mgwzVshhdteuEwYOEiUKc6xJbEgqCCwdvd+LclFcFWBl66a69t+0zyoBomyrkC
O9aXDTU3KrOvuH3rODwIeIzN9C67SG4Te0UuU+/UP2HpUldn6sy/GYinZHn7NuEk5LVn5JgHC3/b
K7MeAsUVnqUWmVaii7gLBZEZmpZzSE+rtRcYbj7NZKs6MNUoYw5u08k48nl1w85Qv7HP4hk17Zvq
UKY8BRZwXic8CrmSG2AozgaZ0QVFwj5JdkQ4p+kq6kWw1wKePSpWdZtCfeOxW0R7WdlFniggqeth
2etl08CW5uEZxDxvp4vupEZT1ZuXC8/sbkllZBfg1ZUI3KRwoDa2CZb5WZ0uIIooM3apQZky4voW
Ckp7xUIH+AtWp40zb6HODCXWdmr73M/MEAv7XIbq5VI9TaFY4lpuuIsOSg8s1owOKuVxsOv1ZYAt
yWSxpdCNw9P6pNbmNoTFDt0SKLeE5K7uESQniBPnutciIw8gQBEzKawETM+DxLYh4OkaWQRVboRA
gTIvh0TdpGkDQdeGshqWOVl3kKBfx7Gw17nyWOT3uWvkJ6BTBzGqFvbcOQCHibc5kISdEnPbESGw
hAUtzTw39UCkN34FHJeTgw0wxgs1gPSDVxdNwGEfu+f1qn6g982trfHAEf1ddoCsUS+MJBf2Y6FZ
LQSaBnLmBdSS1Sun5RCzUCzwlC76dWdEq2gaAbs0Go03mwBoRp6aMZkmkoVrI12WNc82ntkj3mGL
PKA5UERvmkfCWZJ1NoOCH7iXzHQ24U0896duK4q7KjUplDXPs2VSiLDhECm2bJptGFuiaXuoD2wD
u1JyRHTer911fK+fO9tyHfmc3Olz7zJf1bALbJ5dtp3VxY+4P+lUHocCUq/On8cJ93KrvadsmkKb
QodUhjsMNrpUGK0XKaJmjixI26FlLxNY5zZTnUUPWawL5waWjRPiZfv0AUbluo5KaYqKLjdL+PfC
eDV8+vTH0+89/fQkRhsHHHkQFOCUK7zUWw9nz7+d0D5d2N1J6JSzJvLdXYGw4aitYsDkCfdc8DNl
VhCDoVw2qQzrlSpOO41SDRt+GwGXZ4Kq/tZxWzDsqKhFlGLPUGmw83R3CW9chWfTS6jckghZtQQR
pKdI53acEaMM0oDLdRBB/UgG56Ellif7wKgkWlp2h8yCspwHOYJilK5CndN2HbP0yxscaK6ZVUVz
hiOXe1EcWpkMFXakA+EuobFlZLbfQiacnxWFwozEZnvZJRC4pNRwOsWgYe4YTh7KhqzT3GzCHIrm
sh1Zite6l55nqRkhQvIptjynzEWt2LmVqV4I1BNCYZIl5WkG7IgprqHrPuN560Cy1hJI14pmSSqI
62nQQyGFNUvXD3eSnfWiRtheu4Vyo5G+5j34B78K3HncQSWTSP5pmjQLltIlheBku9myVpCB+7AE
/ggMuUnsXejZt0QJikUpx1CsbyF99sH/Fb1qhYHVOEm+kGkyD5wl5NcnZYpCQyY9lMTlKDA7L4JM
pANSEZVk7jT6hRtRV/heZbk1WxTUWdlpe60FsTyvGwn6ZKV2Yvv7sMrzha3jA0lDSMtq1pp15/tT
ZHsQf6WpX5HwhjBIVuyg1kXPUolHfZmbkt2e9s4uimP1OqquCylBokXlTVz1UF5uDM+3zzP1EUtp
zhUnvKzdEOJqFrRQU9Mfs5gucdHmXJJsqJzE8AxRh82sJf9D2Zd0V4oz2/6Vu+6ct0SPJm9w+tZt
Ou30RCubKoQECNGLX/82Oi4fp6tuffdNtBShgGwOSBE7dgTrwUschL7Ts9Mm/a4d/WyhCf9zYiFg
JERDSZqv+NDzHQOWp7vpScdBsuuE0yy1kwD7jgZkGNLh2cx/mOchOnXN0qOsAAKdh4t6ouuIt5vA
pc4yEx5ZNNzbkQrwdObT7SQDtZQlbxe1d+ym50E7z33Jb1Bwve6pD7SxV89ti2DMXluI8E+S7KVb
YbMeEL8DT8viESF/ntzmEdGL2pAvLQleylHuOr2OuqUTwL3XOHXMRL9iV+aLLknxN4h/uqx5VuFw
4AUC4qqEi+qr9qnUTo7Dx4evPdAf9bhyM/YjiOAaZ313jBUc5qpABiFYKBp8o7n7UndAHGWABFab
DUs5mJPqu01aIWTwOFIoQmfxOsvzrVsX6f6Bh0gqKYOITnK9VW6GYKYhC0/H99TEXx0xIGyKa/jT
5Jushh9ixEmTlGxrKPCgot2HWXuova5EoqcPF4F40pHKF8LHlpITRMu8ydWKZ9O6LXyz1sZrd0mm
owUts+jQuzgA4vRLNwZ8G/vbHnGpaHuydB1yP+KYahraLp3sC+PiO6p5SqBPsVwnbbv3cl9u/abC
uehRuvR74BZO6pf7RgPRy5BBxBa59o2mi5p1K+Ij35Z21W1Cy/tsqJ9cbWaYzCQL07gL7rYPdGga
PG/DUxG0YpF5ESKZ2EQLr0HagrVLMSikk0mc7ioDCDZyNpWr7n381+Lp9MpdHcClDeugWfSyexYq
hz+SIxeDPbw4Uf3VTxCiuaX4FrcU6SvBzE1QFkuRJl/6QZymqFkxL5CbpCRbpRBLjz331qHjmJWQ
xrutkAd0iOo3Ec2iRR77S0mndBHI8VEkGpBCTr/rHJGr4sXT2OFE6vFboatWvTBjOy0DqW8qwAxt
y/7gUbDy++65UkIsGxOIRZQLsa4MEmskGA9Nf0ga75WPcGSr9huJjqlb3SCvsatijQegbf6gIxL3
RbMijYaDX56V8YHNFOl5+aCScF9o/QiO481Y1dt+iJBpa8mwL+r6V5UfqCHf07TAcVp2ziLJJrFw
mhxgU5x/k86mkcj+1iE/56r3AI/mcHgQ4phv3yNDzTLUcOwbrpdlD5zUd7xT2wEVqZ05Vk2Ghywp
4XiI7J7U6TLMw2Lna6R9R9UtJ0Uf01oUm7wzOFhltWuaad9G/YGJmhxV7ailIPnD2Lff+krohS4m
uCdeimAZPlFR9vfKcb6Pfbc23L9N+/KIL13dDiNN8Wt0zWISCCXdZpE48bjJGx4t0WqxWUSFV++Y
JFseIyYu07SBH5XHK0WLJzUOUFWA1eqhP+Y8fSLxuGpUv5RN6G71kOdIrQ5Af3tv22A3W0SJBNzR
+zfu5H3NexNts0B2iyk/hGE5fZ/C7Oimk7MXxL0vEvigeVs9DWOOIDpqH0cfCC4b4vsOz+nSBNjg
Pbr1g0auki5H3IRcaxogrOrjcNuwaiO1v2JZtfN9Z5tVAPr8nLrLzC33fl4d+yR7dPDv/5oBPJdK
vshYcpzEHN4iDjK39CWybQPZBz05EuqohecXgJCFj32qDrINrxDYx02NAJNFOPadTu2FQNwxZeWS
pCLbsLLvb+WoDr1I4lU0pD1+Erri0+BufOR1lgYAUJB5CA0j8z2QVCwHfGp1qSq5n4i7K1SyD0Tb
rRPHdRa8kxLgeLSKpnE1gLGxGrhZyslrlg3B7x+xaeNzxGXoJxAtmXDuTNAW+7AKxKpOSoTshdpo
FZdbMXh/DroHjJs3y+FL75BwnUTRUhuB0KHpzo3HM2R2+XoKyp1J2semSIBrtvWedckujzNgEHV4
PxQ4cqup22cjvZH4L1pmLD5VEXNWVYrDBkkrNLh71KbBG9OEz95YhUsii2+Skaeh5mYbRiESdfQ5
JimAvn7chP7Alhltin2fRi9BMgF1EM4KDV0kkjRlvHCDeIOfe9go13tp+zRcRBEwgWTGrEMvf5gc
58ir6bGWyEBgYw+DtVvhNS6C4UtSqnCZJu6vrujqcyCaLXD8asGDSm961j6kzV7l8Y/Iy8iqKaND
Wpg/hUr5Jon6ZMHwP6SCYN2NwNdcBx5bFnBvGTVmqUe81bH+GWuNky3CI8EbVqzasYlWcuMWUi+9
vnSXpec+MdKlp75DoBCAHaFY1y9zkT3KQnQbJGi6BYi7O6qRypY9KBDTJssZXY3IaJgBuEbaxmfP
h2eAje0ck9EsOnrPGL7/2ppp2mZlf9v7GyfxkJfnnb+d6jI4NMUQHOzskzjmyuy5QuCq5Y8MmaG1
6+vwMCT842B1SW3oOiPpaypYcbCD7vEGYMNy10UFr4253jfSKf/QROXPUJFmQyX1Vj1xyILotD2E
vAfCx1MEpS4CWZH45WrsnTVIVcA0c0RuadUe+jRV+wCoU5h3M4ibvw2dqe6dwo83E3WiQyNMXS68
UMUHj/vRZShL8E/ab9Qd44PzPmSgFwRTqPeiidpDPg+FN+Kvo7t2E4fkoRgSoGJ+WN4RNnjbvgvl
Kdcy2Nps9xst743pdKGW/VSVqbOUv327+F38v2iWObMSG/td3av6dxH3eLvpzKf7Tfgbue9/oO9d
vpz8Pyz+xu37jcn4F0nScvvmr7S9Z/P/xuz79FmPD8y++bo3Xl8U/R+K+nF8TME2gZ156BdqHzrD
oqNfgKoaNO6fW2PS//6vN2Yfqp58tMuwH5IBJeG//+uN1ueiK53voYUABbUddYNe/P9D6wNJEMyC
K69v5u+iMweqrH0PvbbRfuATry93RV26gwz/0L46hyXxn0aNCKziE926feQ9DYH2VsVU061dJdiF
L6teXfqX1TyXb6v/dK29lTX+p2td+j1LFV+lfaWPdkjyXFeLq0xHo4/xPHzSiXSCA3lROs0pKttx
lwZTfboOeUU/illQOEclsbFQ/zmtciTaIpz9zixqU5L1MPB460U6ePbi9pcs2+EWCemFy/laxbXY
yGkwr2EF56V16XOfYqumAi7ZgsQI6HI2saMxmh3tLKooO5YsjcDHmVesLJnrH3q8i9IQvO4xYN62
9oHxJ8MEFCF3Y71Bq2H3aGUedbeOYuQHSIdiZ0RQnsTE1SmfB87GeJmTKgCG8duCFe0QZbU6IaB3
4MTM0wr0zUGe7Fo+js4aEAF4YqlBGs2fkhvR1D3CDZbc8Hk2jQiuahqqVeVuVeM3XynRzl2bK7mV
DrDkserVTT8PzJEYYm0WYVUOSFEN8NcXQQGgq9IpPJS2vXHTdrpJKyd4dNHude31LN3UYx0+8rQa
zmnVwCUFyZNwEvYPUormgKwoGNHNQ0fy9gH/jn6H2ArZ7Flnh/ldWdBMgEY266LJS0E6+J8vsjfK
w37n10rth9Gfk2ZZZ45DIj8OVld58fhhwer6oHp6+80TH7m0fhe4Q35b+xl/ZMyBzxVE7rIOIv44
NgaA8NCMK+EN7VbL1j+CVd8dqnjod4mrs5twFNG6TCb14I2JvwwdyZ/hWZZI99P+WJWarJQ35ohe
GvHVzvL3WTM42UV3ncW+B7pczqO1m4Mp4MYlIGPOkKaw8lD24TYtKFiJrulW/cQ1XPeBP8ajLHdT
3etdOpLkoWp68D+cQvxCDLFuNS9eW2ZckLuc7By2HjulPjKyrDVso7ogXBQVS90FWm2ECzz0alPl
nrrhhqsbEtfqxsyDjocQCfW62tiFOjHcxXuDFYe3Ifih1c+4G8+a5a+eKAYO/o52DrOIA63nS6Bi
zsHv1CteT/yD3kUc7fU94gDXnwqk8ltfI6oK3KMoc5kCzlLt2h9AYLXKy7po3B9RVfBdXITZWnEn
WnaAwZJt6Px0WqTkZMz8m2KcE8txPn3t8yHH4Z2lYIAmaQu/OKwMYG5p7ugUjpcBjjeuyD5q0jFZ
KF1PWxbAdMzH5Rh4ZpvHKbK3DMltz9TFz2xId6PoxuewqW/iUm/lvFvYAbseO4bzPmLFwm4mVxk/
4C2bECfGtStObe8WZ14HcLLjcHpJGTlFjRchPTY94uTPnouEDmsSMnFSU12cM7DKL6Z9OZ1EUKjn
D0fh20n/kTSO9gKfThdKqIfS0Siw/Qk8Mp8+H1jjsVtkHY948oeMsnyfUSnAWKBZdXCqSB1a6UG2
08/yZ9MP8t+mn69tzCSXTgtIKvAn8tTp9EGHZrwtskw8qWHJiqZYMmXYOp9/Zju40RRgDyvkqczb
i77wFAcMMpsk8xWjU7O1tbte9n7FVR96UzrnRP9Xf4Yu67Muh/LRJDXIIb0a7jOvrk8IpcQqjNrq
eyr7Qzr66dcCbLZ9kAAOTeuk+t4f2yyV35sC+YM2U8kuymXz1XGKfSHkYpgQKaZTeedEbfhQ8O6c
mrh7MWHId6BzIRqI2+6l7DXI23XDb4uwQdIsjV3wtxGr09rw157Bpy8I0nx9mZhHuO938axvkpGv
STGxvc7C8nnqCMIg6Dsq4o1phYf0seSvbns7mDF+YaZ0dn1XB2urTvtg34oqe0ppAjpHMMkVG9Ls
1UeG7T88fcnMmP/o21B8ZBc7Htry+/Bw8Cj+/vRNAlQjNCzJfglX+ki84ugSRE6vAUEybTAefIaK
+Q/dlOAoV+aV5DRaOikIiVNj/AeeOs8GL+zGHQA/mZzJU+0TeSqq+m1mdU5S3MlyQgb6d721Hbto
BDIyX3tdFpG+q/0a/+P/cDurI43YVry7R62AWo9dN5xIW4QnWSdiXagpfWkjcRvPL3fIwjuNBt7P
1hR4+ptpP3kfTFWcx7+Ug0qGqnCfI7CjEA8iA1vzNg34wgmcqSrvkm7Y45XcDCIQyBdiRvJApou0
42+z31c/2zljthkBIlyuva6qpHEPXt0Fy6Sk5OSY6eNAK3cv/Kjef9JfbSWryMmKUahO7ViwXSYN
CPNXk+u1Vheq8tYb8nFnL7WLVv/5soKSB0d6w2pUcsOm3HzB4QkYPHHrl8i0SMu1yfAD8dh5kilH
dQGqUzJgHBkY4NWiDWn94GZFvXTC8skVo7j1OPGe3qWJpj7gTP3k9YW4dWdpXrOSh5Pqavm/um6a
/4T3u1z/vBR/gpXe165/3rx2ld7/ZmGZx3uJeHUh3AwVABXC0TEEc7iIg/RsdXZ2HcBFxUIK3kDk
jm92/2TMR8Z2//4mxyim+vgiI3aaP0eH+CRCI4I56Pn9RR555ni89p1fmSCP7VQn90ksxBm8wx6A
H95ouAQ/u9JP7uH6ZGf9rk+gb971/QRQXWnPWPsxzugHe6v30/hnzr5nNX2gbY7MOV5uF3ybv57a
y2zWkanRa5HNqVFA7jCcH2q7bAf7tNmZNUT3HtR9+MGci59vdrl54rJyqSdOVo6CU6zzmTfTU1Ck
Z6e4UD4QR+JnKyuSMsnvW1dcJDVb+Ay8lmws1DELX6c2XybMhMdct83t4A3gAWSy+KlDZJNYNL4W
cJPXV4so/MVCQMVJBDKFL0HyiuBkXeXK/w/egKXoK1tpNgfS6E6AHxHBLujv+HAt2qh++hWrzijk
PPzkl4OUaOggy6pRgjNHkcoFT8pzvlhByt0QVs6XKovUY2a+9wXYVo1IUVhTwyt8FytG8BcWA7us
0iyu72lqkJRyduGkvZMf5OmuqYh3CueZP+vszOquq6pizvZqZ2dDNjy45ZSdhhhlHHHgjZtW182t
nNK3wS6ojo4ICv/SWZMJh+zSLlRhPiJvNV+H74693cZaW0MqkcT49zcl+vubgqQZ4kN8bwYtbBDT
//6mpGGfOWTk/q+wbFGpkWXuqXsfoibDk2rltg3gHYJZ4bcZ6j5mE6vSJX6YPOt9MLLD4MbJZHAj
mzklxJtzYLrgxpsHq89EkK+pcYPlpwW7CuosIlsvW7cdddq9mrI4v0ECRKwyr3jRyHbvQxU2t83Y
Nbf+PJv1KojM7mIrRSBvQRU/9kEPMq2n6F0cZ8d6qPwnX5rkbl7TJPmw1sxSAIxT4bkEedTR+2ao
xNHOxGDeZvn77Lp6naVDLI7Sa+rtv/82KGL/2zaWoKxw/qIpoXM39E/FJTzmLBeG1L9kW06oS4or
ugH+65zzRN9VztjvrXRRxS4qqeqyM6vUB4Euv8iztV0XMgMNLa73pkycuRgz7JHVUx9uYxesbYbu
uatWDe2CVbVYCjU530KvfFBV7aYLACSmRcKqTv270Sv168CAW+dtSR4Jn8Y1SjvYWVdE7L2s1Psk
4v5Z4tAEcV/Uj36BMjfT8PR1viOXwLBxx4Cl8gF5+HoL7gvYTIMufuIzb1s9DuYl6wu2npx4OLh5
xO6sRV5Hww2SWAJA+PzMzo/nGHTkFNtndtBAqEOkozfXlauh8sC095HOWZaD39xTMJhygNGPgab8
0Rs6b5XRpNlY3btFO4Kx6Y7sQc/xYzjxcuMxIPnNLFpdlsfFRlP4frGNONN3uUSkdm8Nrc6hQqwm
VzT3duF6L2ScsEWVHrIRjdMeAg2CRJuUN106Ih6eZ7FXqJsK/POjC0brJ721sIvzldb0elE4X1nP
V77f1lpYvTXzsvFyW6v6dPnvt22o+g9ndvK3hx3VygE6NiVzc2ZUPH3a7dsoI8LIkuFbDOUK3yuL
1KKbNCJ0gjAdTdILJOkh6pC5i7AW00pNiAkXdvmToUg4SO0Xc2s0zvewlldze0sr2lsmFSqIkKva
ZKI1N1ngo3yxZXl3Ux2tZhp8cyOtOq4E26QDGZGsbEBtva4DtUV6Ps7ldnIzc3NZfruLCxRpUddF
uFbpuqqTDuxhp6tPrlC6WNmpHRonZ8ciXVuBDEF9+mB8NTPzCsfn3I+oVkQva9zOqi5T1mU4gGKf
bRgy8uemLM2mgs8OvmqvzlZnB6TjQWO302RAEoqgbA+cCf6muxpy2r7dwepoFVJ8F/EdB/+n4D/4
FPyjhpmSAOEX4n/sUKAmfTqL6CRCWrXOD9kg4QnsAlVRNcqAXdWNK3tGXM+SpKfjTfJqFVlZwdSe
Kabw9UpOSPVZe6uzsymbxpv+J3aS+a7zKXW51+/3v/yhmYj/jPEQyLFo7ot56OMHTgJ9d/EZZscB
IfhVkyaFvKvEKei85Yjf5V6iGOSROn26agIVbFMQnx5RWSWOkfY0KlWxOrpj+DhfEDDsA1YFxBUX
IMWTN025tb6NQ1GTjXdG7ayYFrpbebmrdmR2gzj7a9Ui79dVi7zbVTIbf7rWlaR8UsVQ7Kdq/JOB
VnTHCS8vg5P2v6ZKunursotdkvd74dV/Fm5T3uXEm1Yj9Xz8SwpVdhuBkt5+9hxFj1oV45nwVhsC
vkoTVuuwYelrEzvLmnH/ZZrYKk212rKx4yscLvyx1z5/dCXY0Wnr3FrVmI0KjmzFV0MocMZ1g7em
bVeC+JX1KG5S9FajXP42nmdVCKoq0JR8f10YJQU10JmW1uyqtzfp2rL/sACscFr4xIGzkbFgOva1
Broh4c0JlDsTJ/rZmnh8Mb0qN0j+o7SuqswL69Rt1IF9IDn/DxthjBzOb8ELUDESBARMgbnzsx99
wsC6gSU10dP4Y6yB9JNFOYJWEgVjeIafdq/CgqFcsg3+9HtOj5Mg/SNg22Yn4wL1RbNoh776EpWT
frCCl+G5QZtvtrEid8vwnIrw3kodEu6Pfcb+lLlG+XLvVDfAVoMLzmWMs1bD4BwthnXBqvKEgtPa
53J5tfMtikU7ttY0XDn5wTphBYWnLKucrKzfpX4XKRL5qzauNkh7hWc/V48W3LdDJYu7tK+rGysx
/ATr3I+j9SUbIOroaq9cA8YlvNFDIEB5tLMiGpMv2tQnsOlA7Z31gZHBgbYs+dIm1We9PxC4QwL8
2cElqEb7D1tbOGfFPoYyLlrhBRFab1A0kA6Ab/6+tSXaa1rTROpHY8AdKxmr923R3YjRSAMKBh/P
YP2hsmOeKVk2+6hubhDPNeHBGs9iMTBhFtR/yEkenykK1HYVpfzQOkNxjsUUreOyGB9xsoAElWXF
97gYj7KrUIBfo4I17qX3K565XyUJbzxggmeA+CUQrsQgrwSPRE/o5AFqkCnvylguaDxtu4J5qBLx
ZPaHV2YopDa8WE7z0XMdIp41p2Qerrq+rBbEBdks9igK2+HetQ8KBOeS1Ttkkf1nX3C1MlUQ7sPc
8Z/bKDkxj1YPXW6GB9GyI7ZA+bWKb+N4kif8VeTJzuyQTDX4PChKBb03d3dWV1OUgXheSraXsBmJ
py951bDtNdC2sflVtIG1jbvfba3KWkSodWJh36JVQWqO1wF8T3Ms8mJXFK0HjszMB7uuXuSYI2EF
XgkqyIbgdoqGVVcW+uzPklW1OHWOpB3PVsIe86bvFck2RpBhedVZE+RwXl1wmLYDMN76h/BJuR7a
Mdr7JUgaeWXSb4Vf+ktgl+aoTFE+zwxKq0eNt9obDroXkDn+zVcNsCg00b4FLyS6d4P2KZr1aDOC
bCUdGUrEUGGnPAO+zYLp0TXHfhyix9JX2VOrNhZ4ChpQByFY/CjgCX8X8tks7T+YpdlGC8rX//5K
oWPk314p7I3oH4n2ePAc0EX691dqRDV7RVFs/qPgeF/QgCo52cFJJrHRJkfd1rsu4K0BswNA+MWm
zHNywpsXvltY20+itQ+JKRd5gX9SrNtH7kzmIEAPvbODCckyCOCJXFVRBkKl0WAIak8FFzMwLeQm
Ik2ytDp/kChZ1lRvQJkbl9UI3o47avpFRw5ZRz54NVaspqDeyTbhCDuwKkyJfKBCSYEVO3w26LYn
wdlKkk/qSxpeLrSaIup3TIj4LqXZT0GK8lhEAJ27YGQLmwIzcwDySUdmnfzd7qpzQmSuL7m2T9d1
fmKO4YC6nMlJv3WykF+bHhwVF2yao2dSdo4m0q/yUJJvZEr3xO2iX7+byhinTzCbhrrvV9k4Dtuk
5ijxVz2/SeZBE8C5hPAlz3IQdUONSjC7auUhGW8QBgZ7p/ZATrM62of8pnbQG8Tnplx/uE47XrzN
E/AANOf5rT+1rxOq/b+KCG5aUAAcs2JdDcEWFLdybcXGyzP0LRjY9mKcM1S75X19tGLq6Jc45N1t
lNbuV46aM/TY/KNjaJOB3o/howGX8QzS/Ys9xawKubkj4tvsNlY0PqUyeAiMQp7TBmRugaqHygWW
dI3UrmGZXfU0AKVP8ZrDiNqPbpYc6MSw+7SdEQedBXs+orOLAHEO2cjm6M9DWlQNEoaYTUoq7HZ0
dVXZmTWzFla0A2ljVLYxF52dQGRaiLRLth6L/bVSWfYSKWUW2WSmsxxS9pWaWx732QthITtODJUo
VvQoyozxZaVib0XVlkeQvdiDqMU31kTfQeaOV2nExgNFj+WnlufHGuzHV6vPZr0XkH/Ux8DUD5mD
MnebDh0jKtdWtDlRmw21C9e06VXXTe2umsjeaYh/ZoSrDQ4/gqQ3xOtA30VG0M8IdQZotDPrUmAf
oPzN01p74jxle1Zp/ywoCoPSEXWdoEon5xFhOEpOB/0NwMG0zHjEjj2QyaeqY3jZM/0tkE6wFV7e
bpoJLS60h34SONkfk4DTy+XTbPbp8qJzVlYPVylYh5k4ZRok+yv9wVeoMxZF7KPqHfQHeALuLSrt
8TtAMmXcLsMJXmLSpfI27lBxy2JQpmc3gSPZiOIWp16DllncWR2+XYYMRvxEO/WbGSoF5IDIZ8Er
h94H5mECuKeWLi2dlfR8FGb4HQdfWLN5Ea1MQIXoI3wV5l/jyXBGDD46Xfie3dxjOCIuvg6BT25/
wjbjwil1D9bwa8UClLTA/zqSPkOFrw82K+p87TxiYXjs4wpFhaBJL9Go693ALl2GOqzA/0TlCJKf
eov+APkFiK5mMcGzubYhF1NRhcKlJl/bgCzq1duq6AuU++NVtfwFy2ews67pnuq4y/ZX/ZUKMfy1
aO0tJ+JqRkFdF1PzoFBDMpUSxaBiXMd9Mb14bo53KkN/ND+tzQsdwGmmwHjBNR0uZs4U9+didLyl
dXjgXZANC92Z6o9cg9VdPaFPGY2r8Sd36pN4vTPOKTDq3+9s3Stv7E+tL5JbOrY3Ni9ZZMO968jh
OahDvQ5E3p6oI+kJfWH42nFE8dL49U3WAODvLEBcpm36wHCWLtyq1bdBCN938MgBp7Z58RvwwFFS
hXzBLFozD1SmU+X25UIx1GQBISnurs9yatCgrBrJ4fIw+1E17vwCMa41sUM7P/g8Uk/doMjMTn67
/mpr73l5aZxQXe6HThioQZx4vUSQKh+ARLursQnpuqIhqoXmwSuy16kIzNFKbHDRskK+WMFew2Pm
7f2WNiDLwPyf7jOWkvwHFyv47GF5Eb6QFsdu4uNrzyE+6/y7h+UjE5+6tMpfs0wuol53d67vNA+y
9eShalDijjxT+2B1Vdy4S6nzbmtFuzChvvbTVaPj7oyirfMYRj164yyTkc6U3u46ARpe3Psk9dbw
HwDixn7bHO3AilBvVEi+g6zcHMs0HqsFvqHUHMk8WBMrBmWL6+z0evGHa+x9RlOjX+W/7Tf4Gtbf
9hsfjYFDOnc6nVHMT0GeHGVTMK6q15Z7xQEwJkoaApqewesqlhKx2ipswrJZWeU/LduFtgq/NU0w
dz1EXN7S2y5K+wcryLpuVh5L+NaKzti5Z4LyrAsmICX5A0R10KTrJNwZN0TXl3EMh5WgXbrydaVW
Q22inRbdc4ZIca0yDr7TNNHbMBjcGHCr/5yUgThYXTSjK8I4SF0yjT4ZkCYToPKZTaCCDX2FA0Mp
dGMpGQ3uEz6t7V+q8ADUkLm0z4ILTHX8Hpn9ZaTS4dFa1EGOfFeZq70VdRwlh2HGxazo+qgJ1zIb
tmiWg44Qwbhq4VzeRJUxN5NuAcu6nAzrtHPaJU+6Esz+ealxyCutkmBnaDqhj17Kd8qUPfoDje4D
j5t+NQELe0il6VfjPBOzDjWF3tmxUU4sXQqXIgPzIOd3IfeQZZqHRiMdZ/WIke+sNKHIFml/ekwi
GaMxS//N7rSNSqdNXzkFqq2G9Ni1Itrzkt23+dicLcMPBX9yz2mNoo75BLSDU7B7KePmbKWrhWUI
2qve72EtshTsdR8b5OJ6jNizwXMbfm7Zr09qK8a9x89A9qxwPWHscWLXWPfrerbYmQ7OfZPU0c18
tleJkCd0KecHhNngDolwOBMXfbXSJB8Bj6LwYSSh+NrxoEedmFbfddHe0Txgf0btj740KPVw3Gqt
QLj81bTuaxnR8lsqoxRNBLl/qDzgD57jx2eD2tGziMHXz8JG7UtX3ieyRPE0n3V2oUweIw6XGRT5
Ga8YU4HaIC9Fy1DvDckcUUuqaH/GU3CfpBytRf+a5Km4aMRfk3mpdeNbh/fyGJE8OTu86VAwXgOJ
7UKnRuQGJXVBeF3pFhUy5RBn95lAS5SKoGcG71qChopBiPpYIunG+lLYrOt7YW5zB3XH4PydrsdF
jP+NDdzj/0fZuXU3imtb+BcxBiBA8Or73Y5j51IvjEpVCgQIBEgI+PVnonRXsqv36TPOQzOsC066
YgtprTm/xecfT4quvco0tJbUgSpVs7y4Yf6LE3vqTTHQ/zoHuTHfi9odtQVZ1g1SbhRMBzMDTmC2
kE2TH7lS9ATumMA6TN2tFVbYo4SRvxc46O+b6WKan5emtteaFOn2s0sFuV4TiPTHJ6dp1Rr5gSVi
lSkQjJl36ZH4v4QW+H1OP1KQizygaKowAyayBo/ADHvTRPhvMxzUEuR962wdsiKakQ6ey6xoxp0D
K+mhyKWzUk6DDw/qcs9bP6bPNfV/9GArvQu4pmgE1eNsBBXOqpv+LbcgPXFVG4Nk6EEu11XNYwUb
WOS6wUPRhvVjlSm2tOH2WZlBwiQ9x1YEWxYGTVfilGDhIH67NU3LLvTeT3zEQ3QuBcJaxb3ISHEc
a1EuhA/58qpubb5kHNmjtEDyCXxrpJzMS9NpLvk0/PHKhrNiJkrkqj7nmCaW22Adej0QcHHqToDR
hu1Slr30VR+d45pHZxiBEdd2mQWvjxiWZkDnVb+JmwT2GA50VB4zLCthP7y4gOdGPX0WnRvvk160
ICjBzsi9bHwaS5Ce4MXOruaSWHcV1/HFQoz+Kv2y3ztD8+1znDReuNSidwHDxD2u3X4Pqz7DvopC
j7cuBobEUiK+S58HiyhwqwPTNj05zqDn+KTwH/9lhkhsZ6WF90Jwmr0mCBcTnMnuppX5yZfWNIaN
GTL008zKsZafrWlsCIL8nSPmvS8qlV0UJIYf37e6QI6kR+D4i3a7bLt97EHfGAt+GqRjPfkhfHbN
2N1iq+2uNkxsIB1aT17p94eaFM5MT7Myoek6q1OxNKNFlraLtBUQYwsoLowE3K2K4uJI9eUs1emu
Wjdx9tdvABQvX8skB8k2D8kB2Lyr4hTAgHJgxbKD/QwJ8LC9mgvSy/BKVv5Sxu3ZNzqfpkVCMWUS
uY5pr/zRWQx+te5cZJ7jJMMjLLBwlHXz8iJIV0I5bOlzlm5Nz2f359TU8fnFDBTc6aepNrWidSdg
JdkAVOgukVJoZxDjFu8ttHhOFb9THsLTGEh594sIDgdHjYdeOM4eaJ4eDsLGtWCdhyaKFGwXBWN3
txPawH8Ufun3epIdqxHgsYSTKx4+c7sg0c0EpqowBrpEi6tpZTF9cbo4/ghjuYgZzztVVzsz2CUy
WiBvCf/yFAFjJJDrjFF3Yd4N0MFhR12LAocVt6vOqTJEgIGGHuPGP9gwsp0b1KgBolCmb/juPXRO
ntw9ggeYcDkQHqyqj8DygU4jy3XbWOwnLQiYbHmhHuMxsdYqHUCsY0F3BU5UzcyUDLgtSPrsb4W2
8BfpUmj9XN79XykDI+6ovqifXIqF1UUBPdQzhJLtz91329htqjnRwN6WfMUTAGjJ9IB0pot5JdIC
zylmy2vDaLY1fWx6SuraxwDyAC14SsBhm06Vs/DIXUIP+eQajoGPQrlE5/zHq84t3I++/ver//88
7TYr6QNqZfKUPgTB8AsisGaOxaaZeFm+d6cspmnmXp99aZrRz8mf98oKnsI/Jn82k7bBDyosANt6
hx7CqqrO4ZBv+KTuMBfE68mcg1y+RgA2fSzGqDwHMFd7rl2/NTlgadAoywf4NNyNyHGITEMvx0YX
hKOs74KfeQxc2tD8DHJYmXnRZzvhYI0JRAuYW1+UL8mANcxKe2dtmmVPbxbcow+li2Qc1HknWLT5
CyuqFogkBauBaWbjOAuA0jzqrBueSPme8bF80UVZ7gnsnDge4a3hNGCLKrTbnRkdPGsepWUDwajd
Y3+M38C8mc1ZsjK/wUfTi25V2JUPKirra9v5J56k/tL3M7ad4CKLpqc+UhoivrBs0sjmNXvDUeuV
hRV5JHZGtgFz0lXrZ823kL5ZkqZvf9wYK+f5309TH+Tcr59/hKimSkWBi1pFrhcacdQXK8AIw3pt
RQF/CoBUGZ9Q/dNbtWkWDCtwIVSn4r0VkHifdvVDOmEpTcv0I7MGRvRnG24aRN4hA9to7fHtEGQ4
tKRexefUVc6MxmO7JZ3fX+s6EJcK4AZARYar6SqrvgPxpJQw0GOGGfDc6BHASwgGpy4Kc86hTce7
aZlLHzsC5i5EVTpIfpeZC98SHVu6rlQ8LvsMUknsmtJ5Y8vi4EOM8NwzqBJCPtyhpEu2dUazedp1
vpzkUOPcBQR4Yb7EH19581Vmslp7XrNPlO3OfKyz6ywa27OHpNfHReQe8D+FX3wZSKcp5g463WEm
lyJ4cwi4syIS8Md1iUJyKsrrvfz9qjEjpo1EbxjOUZ/tRy8iCL6niVZvn6QdXP442JrmZx8bZiNU
bAfTU2F9PX6egaWb1MiyxR5QNGW6gwPEeoJZ9puHSMLZtJQ8F14V3jkALw82TYG6xxxXpf3etgED
a3xlPcGkxNYBQq2thjr1CgNOOVmbs4cWf5A0t/1HK8OlTkGpj2D435s+LqJ1JfkAfpPo9hYwpnur
Grp9VLihAG3x77Z59TknnGabJs4xJ0BCYVBz+s3HqSTFaXyXxuJuZBRGOGFeeakCDqiKoDQfBE4v
CULJn/P8Cg6w1spGPO8c7+wwH9DkBlsCMjXNxZaJfy498TApendD4zM6k10OuFMXA5j3H9OyWgJl
Y9xx9hh7+7xt0rO5lH2Tn8LhYhqIBiLsjMjyU6XccVuOGgBFM0LZlHzyHIRtp1sjfJj2ocyOWHGy
aw9QflHp4mJaIsg58hdsWo2yq7nwAimuEf4qPC//7vNEis2pCOc87wBeaoafbdyRex6I0LQEy8g9
s8YvLeTcPlotd917nsdfxjqYohYIvfJFIoIRVunM3plXUvfjxyvTBx8mmdm6gEBfFfWO+qHYkcqJ
kW6jqgRZzLx2wPRY86woZxQ5721YD8O256o4uGEMP541xCel+bi0kPe8VnBvLzzwY+6lX9NZrJG3
6Dv2nuGA9MMvUaxA9BIOAAYbdcewi26bBhB4MDNg71AHDobNW5C2v+JAhi9lVEUzTzjgQ8AltohD
mJH+fUH9h3M3JFBU4TSERRWLKYb/kFeBSZ2Wum7pPZUxmC/To1cLVYOPlQElYZy8FpyqwraLnXn0
mlHO2r9Gbaf4a/TzXjPq+v1WuZV46P/L/ebtzA2pC4Wx3zTuAOpvD12LBLTzD0dAAAyExukOIJCP
qEyYRfrguUAn4ACo76KJm3kSBfru4RSqIHa1LPfseUw8jwCL7HoKOpFpIvRlL8MELGzTDBIKKX0t
6+MonerZ94EyG+pirXwZLROZBht4f+q137nBXY3+1ZxsBjmCzAzB82OmfX/TJna9TmRG71ZHrgxW
qU3ip96G9PXObqvy1bcgzUcFFOfokdJFyQ3XX0ZV0IHAGDyZKPfvqbwt/5pKu9j5mBpG/XOlBbgN
0qVHL4QtGWhJeKeySu1lhOIiAA4m4dFFCvZIpA7fXD5eA3wp32xSv9O0D17JBAiKeDw+w7UGS2QQ
dPeeTvDGyFWPRVYOi1rh1G1bsluGdeqdy9LqVhAGp6e4EaCjKU8eAu3RjQvOxy4KKd8Rq+q3gJLY
+7Cuq80QwAwYsYqtAXWgJ5H51jIIh/HiQhaMFKBW1xJAnEXGQnlrG5A2SrfUT1i4yEzx3nlh1Cqg
mtDWNzqOL/g/aX5gA3CkY03ffc1XnqrSXYKkzabW+N/pvLI4D9VQP5Sifusz4rw6iQfYROLUu7yF
EdIB4830817SdQNt26pPwDBKE3+TFmF60+rc48u9HaMBlHxYpeGUAhcQSa38h1ej0kKdq/ehBrBb
BUrcWQzmNrDoZC/rMjmGic+XBWAMz7kOnnQ0qncrz1ZK+d4qqDJ3MyBCPq9Irq68ismKKLvbU6hZ
sSAmYqWaVIAFAiZakRL+5tfjyhHgCucVKwDaFuEeiX/6cTHNANk47EF8EC+nAYc6upmZlzbP8NJM
+ngZTbcTOZb7nH15GzM5ZFLPqV0VW9cCj6/XdnOKbebuVFC6qwSqxRsEj6AsgVP1TtJXPabjjxIP
5nnfoMaIW4/lxsrA3PKsxL1YaYivXk3rtzZp5uaeMgx/KdcGgZeDZKTw0dv7BM5sy0HlFscBxb6K
GxuPxYzvsBo+MrP7mC5k2qWY/kaNj8nvrs9+ZCUfTQvMFpgiCtZ+vMf/2mfexPyEviteOIFMIGDg
S8JmktxUN9Uq4OHFtbL0ZroCX+5aJJPP9tQVRg2HgZLZazOY+SGHnAzRbdOM3AEBpmDtUTsDN6bv
lrDXnUgxynMgLfkoU7ZPihxxGacrNjUKUiwBWBteYJ3OZp0bteeaEPXoquTLNDVAacmjZwLu1EYg
7sQjDRWvi6ILh96Hds1cTJPnA/5+vo/KSEFALrFTJZeM7WDNRQDOdFna/0bsCEUOTN8IRMsCMoB6
aUaxyxAoLPxv6Q4cnP8z3RHCMBJC5YnUKr6cjmP/IcCpScnHKivdO/KfyC6ssNaKnR7DdYBA0kM9
PcjHKFrDtvlXaxr7bE1jZqacHuv9f8z8531mZju95++f8Ps+llvNWjflOIu7GPmBWGnkC6KD3XbQ
TIbBcDI95jJAFLW2sgIogv8caIMCpwAT+QxDbi+iptyluQ8nw5Rywxe8OvlNvDEtc/Fa5q+xUDRz
x09R0KeToZp3UTisUzBrxoCG8ACq6ExRnWPHSPbAygwplKnLvLIY8g8qGS08Mf4eQLimWZU8GU5Z
1ILcM7qXZNq1DrwWiyC3ashOSv8xdTJ7j/1DjgIj7luDwOWNOeH7KN303jidBrIydnZOnPsnzwPc
0C3A6AGXMFoivAL3lvSvVHDxmItynfOgeg5KIMl8hWCXafbQK2LV8uWq6UvxPIwum1vOLqiEOlng
my0QZHGhv6/AaHS0D2BxsxydFpLR1rK22ErIZcdhgl2DrfPdd1EqZMg7uUSoNbwr4V4Jkq0/eIec
QF/BEgJpULApAGFa/5cZCNdVCwlIzhpGngkoLBGldzk/4gwsQNCx+ROeZT9hFInfXfdVSdVeCjiL
vU1MAQRzPeEjF1j4F11Uzi5DpGQJ04X/YgtrBdwl/+FYYAWaGfjt7d1kOlvSAPmYVqCgEQB92IJP
kl/EiEFBbnBWdgVELtCcMgtcyA+JXJwCT8SG/tDbCeBsLdIC0gKTDxxWH+QOkKMSxzshbpq/NfD2
zjpIYZ9DUQN5pYv8NnTMWcT4n7kULJKrEtLxo59yEKwlpCwD69J93PvVpgqr8Ij4WbHKUIr0AX8x
QBkIEspDwoN2hT34eCT1AG+EW5FtYlvDS97jGSD6CEHguDn28B8AoIx+L27HBUl7TJsWrr7uv0yz
8xqEqWkFs4YS7yb9v6blOSzeefQLj/b82cM/ISAKzWsC3MGyCML0ILO6ORVOHgOgq9w3B+SRxA5+
MNuu5qPMIyijInfXyobhl3Xr57ziJx7kwQ9eFO+lpZsbrVGZ7N+XKuL/4SzAUhU5xJvqtIc2wIHe
H0uV7HOHFqoa7lDrRNfGewqJwsILXMbO78Cbzou8fuUsE7PAkurc6Zo89K4DtAb68zEHKlMvUvgw
5kT0+dYcREyTtf7XphkNKrmvmXiIxhBwUYfpVdr04lo0gMH3iHa8Ej4+MKPLjcKt8GkNSq74ToYi
fLZg8US9Dodvkc34JWVr7y27RTZCieFbSstrC2LQYzP1pxDjg9xGhm/doc7i6qxtxJLNib7KR3ul
xwpFwKYnq4kLIGPTH5kr/G1QUE+uQZoqZ7VPUHur6LCzhHEcybcQ9XA+osNUOwuopbsDzcoEGyS7
13Choh0nlT4kva8QZu+zPwfMlECgCApAwpgoo6Zf8rC/Sw8VUSZ1odEewuVeHKYuC6aBh1TQAoiJ
UC9gvrSPIZUg5tvTYci2BRAgrP8pGZyrbuL/omF9zeLQegFQwJ+jXoiDGmwFxfrvIBb3+3YWQzNm
bse/3MftgZ94vxrWXUcyJGflxXpDWV+eW9gKANMPypemYXIV0oCvraYtX1IavKrY0xdWj+wxgm3W
dA9RCZpb3gLxM91UDjj9eW4DQnZqy2dWbTyAxl6iSgR7pD2buWn21vAI/805m4BAZROfaObXt0RL
FBlxSLcw/UmZnCGqq29EDlPNKmdmF2BoS4ktOHbyB4jHv14++2wq9dKrGgD4pymfA6YJpahewrNE
F6VuByByefEQ1WW0xHbDxoOSdWuW8fqQ1MNEncXOhyMVvyf4gm5IphQYIdxZ2UkXQr48cpBns/5a
FKD0irBsUYCxQs0vx1EvdtrmM54N5LsbT0lNUb03ol0NeRyns9Ffhz60qDMyoDBhnjBUDamQVYip
RMkm9ki6scwAa/ewXZ0SQn0LlUmswI2fWlXIdjHWtwczhhTFxxiZTPG/x0yS6Z/3RTmQ150u3Q/3
QOShikRcRenGKDDhjSW7SqQwZ00eaZlQa+XpQkDqik+keozsZIttfPILTsVtGlfsFbEQBwtFn59Q
YYvsbKBtVjxz6WPYIC3LgGZ5z1DfMgRCoXFqFCtwS+saOiMqP2AzsOsT4JKSGvvN2i2G16pO9iwq
5LG1c7KmiOTNEPhMfkFyysGC/WWByFkhW/pMAbBc1KEaz4SKYTMSV2xJrLxVbhXpHqQUtirS1tmT
xmFHW9bFEqKv/Jno4gkcAPUO2cZK5V76fcjB7RDBkF5gjMBKU5fpJmk68kDTPMWx2PXfqP6GLTPs
BkVJ9JEZm0LQC72fEm56cimYAUhc/nrlOUMPvkE1zuzBDy6dlq+NiPqXLhyGFS09xBonIZZEPTpb
WdFtKHR9gK+JzW3psRdVAVdI8PHYmGY0NkfVJvraxFI+6Cp/dKdZUUWKDZcDoDRTE8E7RD6t9Efp
a3VCPgH/FABbLz5FUiNDDQUwZRDL/y22GlS3sICcOpsuWlK2aYp0jVwB2Rd5D8NFQqO1J1qsDHZh
LVpHqVse9MHMbjr9TSbiIcOnAxRgIPjyHCy/MhP7gXTJmxwdGPsT5t0niL1RlVj5DyzUT7H0yLOQ
zrhRvEyXphlFIJgCi1zuP0bxv6XLJDj9+8Mv+MezLyAEAWIXCn4nsv/h8AYyEBbpoLZuOipRYzEm
ZD7UY3e2Nc93rW7iFeyS1S2usC3xXE5/CugCE4kv8efcAb7G7ZCfsC3AdCbKm6hR/0dUJPiczm0Q
qcxbFzC4AkE4zZ3e2p/cJG0s3fmHUbscFST1RbGXiPi+N9LZgV+bf5Nt582ZzMqLlzfuBpXGvE1S
OdklgWt0HqBK1DcOR3aCTbm5qdPgk1c9hAcjhADutBIIn7MbBU7WndLNKYBXt1wjmzmtIGbsd2vI
xz/Hpvsg26D/B1YGGrA/D0pwnBAwDOyA4D8o0DH+JZOB8E3sQU5IbwS5ygVqhOXiufDjGTRT+RrK
p3Yf2hreTPOyURC3gXDb7j9GSg91XEwnsKPQtY1DiDIEPpSkwXg0wg2j7zCv/hB5/NHU2gdzc5SB
t4FZCmwg1XXYgHfhI3VcbDpDMKYdq6YHmQfdsgVa4w5UCeDw0z84FwfAGPyf5iZuMdxEJ/QmwZnf
3ASKL76WaUjutECFI784o+hd+lNpvQzdFt+SOgFsdYC6A+6+71QG40vkyHYOL4t/tYccttipSrDM
UIcN/kN7m9t5evSR/155o7Z2Ueo9pTECagVUIweE6KI99KHZyuKjvpXwxOFZqYf3qQQDqo69NxCY
QcDQZShTEPlLFjV/3YRAOPu4CcfW+vdNg0l9N0B1gSfPPm7Kpp80HZs+flLsWvpmxwBFA4JbrDsv
4ssSwk72NMrkOwr1OgdN8mw3igz89CnK2MbYy7Z9jyotU4SyJjbwnCBRf8QggZeaTefNuyhQX8SG
ftOynOBFdL/aSeculexXDeIpm9DP6NRdk6y6JF7+wimPgUeDV7dt3WdgDOOT6TIX04x4sULgPTv8
0e+14KQrrptlOVxzRYZ9OgEQkQGBmXh69XkxfXnSiU1eHrBChR3ObfZjmU+C4yJGWaMpgkwD6Gld
IJgPbhe4dzOKipj+oYkek6Zvt2DWk+d8jFZI0gWPdk/ThybVj8VkAqu8NtqA8xosrNElS0uBB1SJ
ptxoxN8X5lvrhEO5iYZQfTTNKA/ENnaGtS/kL386mvUQ6q8QxgnQhaaVOccagsZrXP0kA7UOLeDm
R7PBTVEKgNr18WPP64aBHBGdd7sFgtPYzuSgu2k7Az2tTaGuxlYNp8xkAVxBehBZylHWMPvaP+LU
15c+f5zm+4pHr557KAYo/LmExzZXKIprfiPGxRZb/3ChSWdvgtHHH4CnE1JdhkeZp9XdksnSnDOH
UoktR3x4rnNXPQ59KlDAjKDa4ZQojHNOZjz3ogMQxuS5zC7CdoYnyKluH/t2iJfIYiSWvcLemO54
rKxj2EkcLzNZv/gyvwBaq967TOwCXvqvOu8zCMUjdq5jhoJEVtuuGSqGXouyQN1WiC9+Snfl5e2v
El6H17JCuT6c2me/X1jWnz1fh0qoF4D7/jKnrCV9tWHuMykHiDmmHBFFuHX6OJUtUkYuc5KVGe1g
k6yr4S1EzZQBZ/UYf845rATyVDCaH5RfMbDXWvqqeLNsC+n84JVCKR8nHx8KbJKgbAvCVcF0dOey
u5kZDWc4sLLiLkVRr1VYsq1TqPqqpuCbmUEBnkDRwuEosKYBRwzeSDNdtA0zDSpVOovQSUFJzoMM
nRSVJgtFszvv2Ym4RX0xD58KLdwgLuZjPI19tiRJvrR+3xfH+CD++9M/suk/n/+TeBuZHweJun+y
kIhvtVYC4vFtjHaN5Wi1ZRwimyjyukVXZajsOMAYYV4lKsYByIPHaZG1KCumZRevVAnsD8wp8OEj
NrGvvR7VUFP7ltMc9RWwVK0BzM5WQVwiKjxpZY1qNpsYN7ICn6iGYY0BarQPsLI+US96KsPcPZuW
jWowpMxuOUPUxgnKeId1u1kkJfVf4bj+SaH8ehBRa53ysetR61K7pyGyasQg+odUdi3Mf+qnD1Lt
a4PIGrQL3fCcEYXaUE1xyYdEn6oMLnQWhtWpiWi8yRzdbhucTjnOkMtB1d1j79rjoWDqmzO63eNQ
l+4cVQkSgPeRVRB41v2Mgha1h6Bdz53M2tSxfBsacOC4xwX+PRKy0E7UfHfwbS9dQZ+9wYvXsAOX
66AW6iENxLGANvW1QLlSk1eyJbhEg67SC83qB22l2bafamzGJbwo5oLHJyR3VQ3c2uQTmnxV3S/t
4nmLDA2ro5e0igHaJHazD+kgz0iJ4VGq2LAkfl+vGhTYPDdYneY6rlEqUENRMINrG9QmldNrGNtn
Al3XdweCmVklQLKOqRA48Ayryg6fU7/s3sKQVaguhGIQ2aiyddDYqGtk+/o5CgKGUrxp9yOBHb5J
6qmuBbl1pRf98jvrAYfijUR2fjFQOBaG3J1LidpWmqfhOvdktK/6tt8EobWLx6pcOgNc7AUKx9mQ
Cz+PpepXHYReKzC+cQIv5dkVEKS1UNG9qVxfQiRb35FyQsyGRvMkTsMVcEEAVEMWY9x+mPC3LbAc
xg46/OLQJ2n2YC51bTt7K4cmberKLRQ5Zjz0l8KvnKOmAwT1Wrz0objUQSlukJnenCYqzoAo2ffK
cp6qxKEnNxPtcfCbC5Tt0KijviyOcO+ZrcqDzZJrBF/3NqEcRSoaVnkHCwHoaDmmAX/VAaLGQtnN
yjStITiHAsfDwO30SQUS5Qessnz1rAz1tGyV7t1IHaE7DCHoBUXM2GjSCK9qMJtykSZrPui/+s1g
jiAmwjXTFNMGbeybRaty0cXDHZmR8lwX2R27k/Y09Kg/j+2Ts9O67Z7sECs1tM58jSDJTzx3NcoJ
dOTY93TjF17K5gBqIaDnQVM9DdpDrB+6ntKdGPM35BgxQ4OQsI0YuGQfbQYiLkpuuMUs7stuKRBZ
fsI2Ri2hJcdjbWoGJIjmduSobQk+84pFYphriTIzSMWRcv/xknoKxyTsuFBWcOrNEzygQteap/qE
uirRrmyHC0D8/jnkco3TJ2rykp+VRoUkO5Nv2vO7yyhRiMCtwmbVsNexgXI1w0lnUFn7S3uPOqT6
3uZpdKjjEd5h1NZY9DnKJqoMSzoQfvHG1ozPBL7OF24pgXJ9eEU958Kx6O9NlxnsqpavtSbJ3DQh
buIny2neUJFnX7XUvzW53W11G6DU7dSkLEEdrDD/nlllcANbWF85il6imEhwExUcmyxBAYre7q3D
OF2gJvvrVZETVCtMg++fXZ/TPudGcBQjtYGf/vtOGrR7yFJ/1bEId33dZttQxREsoT3fMM9Jjpqx
dp02JEcZPWtYEUHq8xg2dBlxoD20Ti4Rnsybild8Dx6x3KX4+m8Uq8IDASl15Q72eO5rWS1jiD+u
asyBnva0fRPFQ9P4UB2EI38A1zrbdF7TbFGkXJ4HphjiXkXz6sbl0a7xTc8LaAucsv2WNYrModTj
F4K06wZCKnvTCZTUqisXdjtEUbdOgHfTvjU9MqaCY5Q4KArnL127Cd5DwR8d7CHmLaKCF01QtNXP
xC8PprIUa+Fr0uE31GleXfySqU0zyFOIr9I6d0O97n1oZWwaIrYQpO6z7bdvbsCzX2VwhEoTgAV8
mS8Bcs+vNCViXndOewXuRa1qFPA+hH2zjzLkBOPEai+wzKDebYtMQF3187Rqinc7xTELJXKKexB6
5Qr2wmo/jsQ/utCRLNJIOy+eHo6IgYRIVEYOluxVawf1d5aiCrcO7XqHMCW9lq1+h1kACyWy9jgR
t8EDb1W2JywByY93w4lH0/HF998y1DGCz0AOGyeVao0yStEdyKIHBc/XjwgyOZTy4MN1QAEISKYb
e9WUKCCD8AQSJJjBpo1zWFf8wdVtBR1Au0GpnGJLxyjYOiMKOuJvma8HWwbnyKujBdMTrqrPog2K
zgyHUkBf3rMovvme115o0+9yOFM10TOCGuGzpJeo2QYA3xoZZJQW8SHuMsXQA83qrZF+KYDNoRQJ
JaBWGG1VOFNgmt5suyuvdlwhZCr9vd90xZx4nd4q1GhcjqFTonASfUfWBYVCI3gVKpL+ZNOa6+cR
yvBZYs5cxGGHyA62HeuGdd/l5TVxdYR4pWp/BFEDmKdy3i2kLGqb0Xttozin4+Sv4dCIRVWS6MKn
Cwz2euZm+KDGgYXK6wgEOYuxoWKZxk10MROjKEAB0sxD7YvffSC7wbDhY2GZ3sVMK/w+uKAE2tTx
8WZF4KwTqBo6PT4PVpIuw0qURytBABD+QOyfO1Icoiz6hhI00ZERnK/T9nEkhM3d0QWwNoLLvYl3
NAqdo4DjYj6Crw3pCaD4UdG627IrBlQhwoVtyoGXKxyO2UbgpLDwAuU+A3f6nTR9/wv5uRFKZWxU
cNpurIKjGFVUoSYywsYzUSTjzkJBwdSz/Ice68jGHlCVrKgD546yZxR1cqwSkEbULaZO8QLNTLEY
Q9RmIrYYDmMM9QgnPl1lAUH9Fj+vViEKTR2qWqkOJCX1iFoWfGP6Pi9OG/49pQ1R0FlTyL+wGwGR
sG2fUeschfSox546QN0XHffJJY9SHFGhhYA7cI16VtC8Q2EPfQ9AkNqtNUodyqNuCI6AiFA9cuSZ
ZjBl91vT53CCAjqoljaDJemSEUbfkYtCFYS5jJPwmhDskplrf7dR3mkH5em48yxYJ2Yx2MlsmEIT
taWxEcxfrJYVr9pGKagOcqBJuBwiAJ7u4HHsAEAjKOrZoxpfAEemnzIkJBPODrboyy0bUT82FLa1
qOmIkqhpFF8Hqq9JkBzhjU5QYTmzEGDJ1Tp2muoB8TRYkq26hDFLwjYeYNcES21zD6ohO/aIayAU
Ipt7LqrwFOXeDZ+f4DYOsKfADv63Q5xOtJhPb1ONU9yi7pAANgZxM5DVbXyS4odpBGlqLyuq8wWl
zXjJgcaaEUf2kNqT8fLRB9rH2i1QLdI0/4e281qOG2mi9BMhAt7ctiWbbFpJ1OgGoZFm4L3H0++H
bA7B4ZidPzb2pgKVmVUAm22AzDzniIOnBThSFDhgWFQOKCyrVs4N8EKgNnpOddt16etRapTJHtpI
C5qvoWmpwxJzOeSbiPdVqvYHKPPhRbSgnETFpzxmmuefZeBt4F13QIcMuEXOVm3zA5DFj22lJHz8
+VrkDtZ51OYRchRemWurtpxHsbVucdKTZr4qYleHYAqoUocIi+aPsMGpOZwq1XRH1cl4UCdk1g1k
EB9Drvo4OVN6pfBoWenBDLxqWlII93Sw7npLNfmZpnPTK3XAJbH5Sw9K7Rz2PyejoNCKuMvBc0nc
llHinBq/4V5sOdIS6HMuRpnL0Dp3VHmnQ99F7Z60KSWKEmjfoKS/+EmYfENMYGFEUdovfN9r2zb2
g2d6UaK9Gdf+va3ypoiS7zxcUYDvapr3O4uflmUqw+DpdNVaHtkBgFq49NGxT/mwU4ZUfzCap8hs
QOqpNtQrPi8wlAgwJ6tenV77tj6ABtaUaFvO5APMxEp30awYjzJUIRg37ra6gxaor7a67dD+HfXq
ekxr8xI3aNodBT37Niks71DCPbzrHM08tShgbjw4rD9pod08Dc2wUSHB/WQ6PbpcqvK43Kj7XaO9
GHSs3pIg8C9Tq8xQbJuG+JDpZVzDtYsCBvpVyhEKppRabPEDva0C5YBhOPFZi3hiNsdHCyYNRKrS
+Wh5vnuT1MqXMC6SpwHIn9nVzadgmupPBd1IpdFqd2Wg1J88Y7C2PRzVfMMyRYXFP2o9qRm/9e+s
gqYqsEj+XR7bP7V5jl+CLK6vIzWkIuQFyYsN9npvDk10JV4QEXB3otBE9wpeZCZguU2UZ9U11Sd+
P2hjwTw6PUC8EO0vmwfNG0eZaRjsLePKMpp0B4uIDQQoaSBsonsMYLP9OSOVgH6Fq+7I6+OdVO1Y
Fvy8K4ljkWIJ4e+kTRTNSNbqXh8cS63s9pe1HU1n/NqT51uCucNDyHamM168SU/uz5zm6jKlTYsf
rGlUDxKcDyn1zdGEznA5rxok+b7uSIxd1o4o8DoUtI8SbPStvqtD1794U7vp4LfIqqvL2mig8NZT
EpI/IZnReabCmhwR47myHA8hKKjvD1k0l7duckP3SfQJxcleU4dPiub0n7J6/AIsyDsXZj5eVT1o
RMUYh/uuhYIu6j2Q6AqKfWJrte/VDJ/axdRDVnBnUmz21RKe25gnZhrNw5M7uMO9xOd1lMJ5kkdH
Nx+3mZMP3OJFzo726fQmCEAyA+P6kZOc+l6Wob6hy8O6z3wrvopG99S2c/aACtPnTk2CFwC2+gld
CxivvTF4qZO2PZBrnw7ipXmg2VIj9E7iLcz6OUOE7iGIXONL972pEMXWw0LdlYNVwxhi17sGIOax
iSlyomkBDZJXog6yjy3nj8N0OTS1rNK37wLeHZqZhr7cRPogsJ58UIVfbP68Z8+kjXfRlDN4tz36
aXGSmWIN5n0cTE8yi+ccCtR8+CGzmj8aPHKEkPNYhV/mGu4gd6RGJ7vG7WwcfDpTdrGtGPeTr74O
pnLtKENwv5q54S9PqR98lqDVnqL+ug8nKsUfHEUQI7qMiOlxDZYQ8hE868BjNrydzu95YLRqTfsM
wPsQDe30izvb/m5uaWqetFw9qzrpLnqndy5cLwC663AbLSooMlSLKIocpYbl8vHO+Q130D8Rm/Z2
lBaZtx97ACUfHBIs3qFD7Hj1AvZBfsUeGrIS5F4vuzaNu0mbmca9DpQsCZZpzk/Qhb0OMbcKp3QZ
5Gh1rHGr40PcfwhZt59piE82sv+6TqZrzHqm/xDyYat17T9e5T+ebb2CNeTD9k2wNOZ9cH8407rN
ejEftllD/rfX4x+3+fczyTK5Sq2fqkMXRk/rnyD2dfqPp/jHkNXx4YX437da/4wPW60v2P90tg9X
8D+t/ffX5R+3+vcrha+g5u7QKLbQWnBrFy0fQxn+Zf7ORSmKVXnqvq66zDszKS67XOaXBe+W/e0Z
xChbvV/1z1e0nnWNUak7z/vV836n/9fz8zDDo/dgxtydr2e87Ho5z3re99b/1/Nezvj+L5GzoyX5
YFVDf1jPul7VB9s6/Xih/7hEHO8ufd1CPOnyL/9gE8d/sP2HkP99K3rqu92Ewg/yx1Nz142hs6/p
iN/KNOwXDLyZN3Tu4KVHC5XTyvV3itsU+jFtEPVrao87ysUtgeMU0BNH88otqGtE0gs0m3biDvq9
aabemZ5fEHRi6mcvvak87gJLvdSP+mQ4cMD2fKzIelNmoPVykWu7iLmJrptIuoHZg9JTDq1xTpTt
KvSmO68LV9MqBef7RgzLcZN+96NGuTahfN7mWZYcqUmRj1Kz4omuzCuzyts72IPyJ4Xsy63ltQ/i
k6iKT+7Bsxfh7yVCwvQEKbGQZMtJQnRf5RYp59aUXSUgLQt6uMxY26wb/cez627/4Fi6TxL1b87s
TVAJ6f6vQW6Qgcvd4TzTiTVtbMgszjJHbDLcIjT86l4dKF2/htimQkgxElIMrzZZK4PEeW+7WFUS
HgoT8K5Wgmgx6pgqgBzKQJYQktJ1/i4ocd0z3ZfT8d0aOk//CH9nhVwxdbejoQ7Q9MHhj8qbfddr
kXMnRynaFX2fd+cPdm6Ioh33p7yHPiwY2/C2TwLoB/7YQyJkKHm8hdbI7o+rTY7C1OmvgEH+9sEu
m5SNe1OXs30Sp5gcpHszdRquK22w6JmkToiQk8VL5Gxzu/YudnGKXY7WgfY6+0ams5DeyaFLMcWv
49e1sqwxI38XGXWL5lmGonWe9ggSz7q3gV+vedhUGkkSRI0U3rW0UJO2s8dD7BXtwxCo7UOtlc7J
6d1PYlrt8El9srLW5VmDUBky2pEPthn022lZKbbLOWSn1SjncZ1gupxHHGo5f82KujkKTFeOIDZ6
fMXrfoDuQsLnlZuL73IsmF1B70ILS7dDu/Pg5Qyp4Z7U1jBSeM2ROj8plWJz7Ctq/afjVjNqdSvh
flv3402r6fYmaPps18TGK3Y6UTrPJbsBOnodjLKBrJNsvpjehXxEXos/iF3g2O9CDcUfZLkAsaEv
2ETw/COcRs7aNABKN6lr34RLUwQKkeq3rIDuZlHSWCNCW9MgDR6yrX79oeknyWg+P4jRWdRCwb9a
JEB2xVtvECQ9N7kdUDlaMoB8Up4iqqgQV/5BhAche4auXNtfSPNK4ZNe4lqqYZc4Wi2GPTQeDVxo
ZfO4MBQcoraOdyFU70hfOElOO0gWI9Xt1Y/lMNWPYtMWWweoG8khcrQHmYv7wz6jGt83nR9c93Yz
3Paq1d96AxXijcxjWOhvXP2u6Iox310cJJ/oBxid7tcQcRsK93oP/3JQ7tYdujx+3euDLVz28/W7
D2ZbjZSjoo+P3ZtK6LvflVcV0dqfUcYGK7T+nMjRv/wiXX5kBj9StwFNT1sQfvDjKlRMszR6GcCF
HfNFVE6G9O1oElG5dS7ufkguKz7YZcoTdH+k8/9rM3TuvCHxCWrKA8ScmZFyXofcb16nZtBuOtpE
bsUp9svaHjTONpjreb8uI6vu7/qy0rYXtlsTwCEwqAF2O9OIIpqAtWqvOM0vxtRlwanNneE2j3Me
TKMGQeo5ra4TI3XVp8Eid6CObr6VmHoJTASqMHl0RndU3chD3onJDfViy83oAD1Io6nZ1tNt+IpH
Z77iZ067B8yq38tRhg6oPkfdebXrSLfdZroFGQ+hnkpT7UYbS+vocNlA/DCuA2k9/hK6vneRAon1
xR2ZHlSVb2eT6GY55VgolGQ423oBYZ03t31jXs72zp6nFd0x6OINs349p1F1JE+tPntdBlGl4ts/
deQ8wi4bfnXbfNjWgPof/LfYyHDmD7GD87XmNGkFn3KgUQLoGti+Uq8hnZQHVwYERMPFXdkRGUk6
HV5tBcCqYqxQ2FlWXBbLPkO4JPWq0N00i6eGmEvbyY72GF5JyMcly95AayNY31kh3sKqdqnuOKN9
T896vncbiIb519k/7RCciJZU30M7htfDatL7qk7Q/kXM8GCBc/kksULX8udYtZ8tyjS0Pih6rWwc
jZ8kwQw0qB4AhkmYLm3EqgFRmHgFbSBex6XRQbyytuioQ6qeYXr11mefrUmdfFMvelLk68nAV/RP
rVPxVosSlXizAlWZ2qShqdFg+fW6jemnAHUopt7L0epYbeHipYNDO9oxaAWJk2GAjfniALvxc6bC
Nw8DRdR1gZziw05yigm2Exih2ViC13Ony0XRfdWcK9qaDMcs9/ZEO15kj/Ev4KCQg1F/CXgBKBZG
UA0PnfZLZWk0WZXT81QM4POUJKUSHmi/OLnqUPxU/XOQzioCiLxhl+Wya97m9fVIvve/7eqPOtwY
ioK+DzeP19bgWkfN70Fm05+1gRCrv430KHgJy/k6qMj2t248fyqqYjsuTF/g54o7vUM2KliiAC1y
72yjMSNeL9Er/hS2FK9sCSpvuBVvZKrvtsynnEIxe7ht8ZOSQkqFwSvooHe6JxXC8evODe0DYlf2
F2WO7uR3eI1Iafy8LiPHOoSNBemyCdfpsKlnqzrKffIcR8aN6eTbD/fKgCq5A59V1bix4lfvq008
UVO/80wjPz+by606BZ8ro2iek0W+0UhTWHTM5tSqgzLcvU0pigZnGebcuQYcXZ5tBT07NiquGs2N
nmTwaPAoE3rxZAa3hX6uzPbG6E0EYLIpG49ZN/R8ybJg5vP/5GRpu130t44F3GqIxLTqqWw75ywh
k+4Pd7Y7H9cFuj0nV3yDgqqXBUCZrW0Lffol5nLeObkviyK8bGLAV3gfThQ+5Soc2vCRbfetjcTK
QNd0uqO3aTiYy/az4pbbEVWEZyXdqTHCKUXXDM9TUOvbaED4VmwjHbe3dEX99BYCUzFVhQlVUKae
ncU00J1+SGqbu8hlWvLQ92RYX8Un4WYMjtTLgOy0qm+epsz/Be6Q4cYLguFm8ke60OVQBr7eFQVd
i7eAj1HVm0diZOoXbVBtZA5xbrTXrbm/7LnGZEU8+dt1texr1dPrdVy2kHmZOZ/UoQ6OH0LsRuUX
NfA+h1aNkkrnmSe3VyJ6B2eVQxnWufglUtwOVFmvkTK318iLS0IpSExbLYBnRIJkDzlaT4k2gWJs
//ZsEskzagiNHp2Jqt6M9w6Mebt41JK9THsvxNYb433vzs5mgIPi8MHhD+nPkHrL9Ud7MZ7CMtNu
6rxObeRU2GR0n/WpHO4CPWhpTsqcg8eT5SOk9vXGr+fhWqYyJJ37pJp9fCuzKo61x84adzkCQvfF
MvPMIHgEmLkuqWDhOHeddeVPzRxtva6FZcDLvmvAv6MtHC8zHxEd9jpZvpx4NMPh0EQZfUpVvaW9
Z3isHTV8BghAX6X/LIMR2y0dRJZ/Sheb29CoOs8K4i7LlGp9d58H+qkyvdcFek8Lg4WQoJiAomV7
Z+7hQV3i6b3Nb/vC+X2NBxpIe5eNut0SUPXVtA36cLqS6dyWHc1odrSVqeKmxlNefsmS9PVssCJV
pC9t59pI24Sum8IgaeMuumWQY8b8ZXGwg2K9OIstKiyaiNe5eW0AlIOrnwB/WSRRMpXBiOyYPpoi
2H1wrFO0W8xDaNn0CH4xNBednMkIkEpxKTaN8NhbND7u2qGZD1Thoa53o/BRjdxNPJXZX7yy1kSS
R2JTww2eZT3g/o/rJSKEbfUSsZ7h7fziXPegKRhyWprQPaj+D1YIh1dSI6G3sQHvnF2l3YPMCCAS
sIYfdRsHp3jpsd5IdGdHznYKjfFBhhYa0HPpN9Dat9NDbgPyyGI/O8o1wZmMJINV315mLmW0RrHG
TSIvx5tXri77G29KSuzd2m5ZOywvXa4m1hW16gCEUwr0JinrE+2CcEvRAPs0hts0Wgr+i6VQY+9k
j/nv4roE1X63Tys32q9rgqFIN1MfvO4jDth5/z/us557/L9fT9fP6tawYCirUsu4LRr92Me6dd36
Bvdbad8bt1PFNtx6pcZtahvxaQQCjCykcSumQbyXGAmvAOXstdYDS7IskUjZW6bKiHrErgogfGqT
atqLUdyXM0r4CAhpD/iq3kRulLx+S5cTfT6b0jSmKzQx9qjfReaWpIZ5iqrMonWb7/w24CcPiQnm
nny/i59czuTuy6ptr17va/wxuibLp9zxAQnu3S51D2PRGpD3/mFTFwf6dyBzav1iz2HeQSx5CUHB
/GuvW+W1rBeTLNB4++x4p0CLsqwXx9Bn7q2tT8ohzkbwHEN5S69EdTtrVnn7d1NxSMgETbNdz0Br
/++xslMaBd8dG0a02n4uFUPZypFJ08rlKF9sZaog/vfm/fc49GAVuoJJZrrp/gM3lkx12niVPKJh
drmPE5MMddgH72S4U1oLUt+Ati0LzpoTAD6jvmyaGT3Oo2nQwBw/G4vZz7rkNPEsvZWpVQG9hyNJ
oYF5Ll50jSQ8WSAIR5dg7ugve8zc0zzETvgcAFZ6YUj42Jrcx6BwYWfovR2L0nlqfBs1yXUKOOS6
DyA0OSqNd/EGkJU9xrZp3cJ5PT7M0KRYk9HdQII2PfgmQxMp0DpXkb5z+pIvrzG2k9vZfV0gq2Rw
jfSyVGayfrSSeO/QSrMr3Sol19lNx0KLjMcSoNW+K8mTmZaFpN5i8xWz3ZaF3VxCxDGxwQZmtvxU
6tNvXWBpJ1LDxiOkpic1DtWz1rVutC1eJrBij+3imrpWOWv2eNUajhchpJ1Np0TRf79EmoC16E43
i62cc72YNIC8OqYtpqSH/Ubsaeu12wqJj+Nlq/VixC0XGDvp5ULW7YoXzUuc6zzWAwgTeLAzlidL
N1L6K1r9wW0pPNJvVqM2zfTdyvOihNPzTSQs7JeYdYvVsdrWbVD7iTczn1O07scvpNBeAFQqn9pi
so5FZ5ZXbVann5QZzjIaH3/8OWCMELyoA9IyQgU0qeBkDIi8hAxQDW1jZ1fZ+6m5TCVYvBK8TsX7
YW1h057e0mO9HTrLOGcJ/UCj736lv1XzT4EG/zcgHli+6lKZSNPE5pncrnGW6GZsd0ltDDdF+3ta
WOYphOLpBiQp/6pKQacSZGhRQyKGFR3z8YaUkHinJUSOZKgbQFIXz8e5HbXGye5/IGlmg4te4mQ7
mZNE6oBCV6d4CuAfD5I+AwbNYMxaqFyNFQn7md+RbW9Vuft7mprZDd3AJanPKMtuGjqitonja1tZ
1Lipt4+6DlQcXbCKeUarGdT6MIEAXBTSlymsUdO9F/odIuTeq9dS+/pxhuv+DADvhafO4muXxfNG
KyL/petoR9L6Ynrxq8jaeG2Tv/gOsoNFEXjIAjTKRrHA7HYGiCbKBt5JQ532gtM249i/TDWheoCt
5t109Qqu7r+uTdMg2joDj+Ttgv40OtpjjDrSuFfwnLO9sJ1QPqOLfaJmeDME1V5sIy2X8+7iXpZk
faHt62UHE0DX3tP0eu/WSnkFfYq7T4Dt/qIn8ZcGiMGj2lf6/ZBV6Ubsedabu0yljdxbmnqBP3Nr
pn3156o98QI0SG9kyS+g25pNE3j+Hb2A81OptI9iD/SsOqS+aZEY4yRR0x46k3aiFp7Nl+ibEcbj
z2EO4N/na+2xL9v5CjmP6ko1s+CJx0F66O3c/hl901v4TyQSerPp0Y6hhXm9s4ZvEuQTmo47KCxS
MFBv8vNiBGqQ7qfJSc904zn3eaUoWyWw+DV7OwpyUqVii96OVu/lKB6Lc5dDjhUF9mPI3es170Xj
TgZA7OadFfuoNqIcuPngkOkU+49lmbnXErtGQFxOJsyi57RPgyfI/fJnrU7jva/S9l80AMdipSy3
Vu+kP9ox3s7mNH4LUBfbz3XyPqJZSiT/GiE8UWkcbbMoRE00UAB85FBtHmG3yfgUKWp474vOcug5
O0uFE+wiohzKw4mzai4H4BuUyLrx4Aztdt7iEK+Xunxo0vo8KWUNKGR5pnm3bNmbGvB409TndpHa
1XsSvkbllU8TjYnXg6voh3EulS9ksC4RBqCfTTZBPGTHQKJy6sPaot6DCvh3Ss/aDcy67RM8itMd
SjpXRs5lb9ViKg7WpA87iZXBUNPvUNhpNzKrumgGU9lfoQ7UPPBwue3nmrKkj5ibCOW2DXm4wiA7
Mjft9NnR851AoKFH5XEYfZCdoJxd3dE2rm2rZwCK2zTUeuU58qdpD418YYOUgRZXhtBW1ZNiLQO9
5hnfIhzSW2vqQAq6XzO+G6kULB4JXzDt/3SYB4hA1sBhwb1W0/gYLd/XkH1Z1HBSi8d6gAv5b7Pf
5odV0nOm7xZ1vwqtwMm5EvtH1U8JyWNjvEmn0NzMsHDsJFAc61ZyFCTNMX7b6kNY4t4rnpY10RHK
FT3etZm1a1s7f7DKlAdNM4mPtd6mu0aPeNJUU4DznYrOqFn/OpSZd9B7dYZbH31q0a4WW+v183ZU
xuZRHP9oU5e1IPyApq4xsiStm2HbTaO2k8LjShB9KVu+q2OGyPEc/GH4LFXLi/vCHf3X40t50zSQ
pLtwTndFZx/6ovvsRjvILzeWPqbnYer7cJ8oQD2d/C/TZEEZ5wMZurRvjzJ7C20XLHK9DG922VFm
YpeIt3ixm4viz1u8nFJCvW92BQFTubBWy1CUvr1v+nrerDY5Wvgzz3rhQWMrMZYLLyF4/dd1rTsA
CpLIIanQhhoSZ19UyfuYdccW4rUj1aif6GjZp6qy7i6vh0xhvQIWzQuw/kVU2S5hYnJzhyrA29LL
VDwfbGR8v/tBXW00fVD3Tcs3m7ALlI3xk4b6/j6gtZgeVm0jHARNUGW3pglPqETJIifoYV9YGAr+
uqhtkvNrqUSLNJS+zRy4W5lMiCIhz7xJSns8yzxA7+XQT5QSxaYsMe8DQV3v+bZyLqvFTU5Yo7JI
/o3eawPiofg3k8rbtZJPxoMMc9s7O2dogv1qq4HXUUJUg02WqyaPxUi1D4sSlgxkq+Fbrcl556MP
g+OifRXaiYEY9TcJeGfueu0AnW22Fdu6Bzk5+p4ax7nsIQ4717yzHnCruZyqezsfXUDpYZ7N4aOD
e44flF7763XzyuNjUJodbz5Pv4JBCUqYhVYNUsP60dALcNaOed/kqNAjDlk/LgFikgAZYue9SUKX
hTQrW5eFf95r3f7Pe01F+9WLYu3k6uHGsa3mSYZYK1C81/zuVailLSBF0mfPvO7UtH3q+8x76LNw
yVEhjjIE6Kv6KtGXOYkravG59hrtAMd5KHiU+Ri9nk9WqMv+YpvM0XsY2V9mXam9RFn4MiaR8zgO
3O5ViRFey1SgO97s3IBCa86C4cliL3iMtRuZSFAIMz1YRvNTtOB+xE60f0x6uqZqCzDYtkMLbqc1
fHJkhcSAQH491brVciqHJC6y21yM1hbho1+D81v2UEFe3Q6cJvOWypbq54dADWmyoE//Icz6u3pO
pxsxyVDC6nREFFuHzJEwMo9wycfEqVY33SSKU52q0YwdlISR3b6SR4lEfuLkUAY4HP1dq2naRh5T
xCaPJXK02tYVH2yygUnVb6O6RbcPAYDSMgRf2DvSMMCiznWtpjcXOjHgrq+EYcVU7y1LhyKzRy3v
oICfPNRLgXROyuwAzCA5VEs1dfVOgf5j1OigoaQXbcEpOXvpaF/b5GUq3pKS48W7tslLHFXa8LL2
g+Oy1eJNZt7JiPWR3QJFhEjPl7mEqcvXYPR3e8364nf6NxSG8ntxdq2+gSRP/1Rltfc06eFRzGGG
spwxgMMd9cj+MhZqc52rZbITrxU0yj7wYupoywl8tI8vJ7hsOTofTkAx8d0JIrdxD1CZ0vUKzKW9
tcJky5S0i0wzi4a+SdO3adKfIPB0bzt/inaNFUW/VgA5Zh3+U5TNzMOgFzakFkXyeVTqRwmggdKB
7CIw7teV6N2Fv1YaD8Geb35N58w6IO7C28qCtT4dM/hhIt52/dLssg5iyxFegd42P652L6qHQ0Wj
JHku1K4+LJWpIs2Uy1pwugggvW08PcURbyarC+py0y36FDLYRUeiSg7rmBasdhlWt9imOQh380Ai
SBwft7jsU9YUislC7wy9hkfxbRi6vjn1Ja1Lb6aAbqRbY4Rob/fHIZDDfm7exRRtNB6T1vu1D8bi
Dq5k/VwrB5lADY3Ms83t+MVeZUexi0WO2mXNkDT6mXub1RygkAinHUXWP236br/V/qdNAxSe+ryJ
XGerg5xaninkAcTyXfs4jsk3Ma3Dh+cPgMJfUbGin3ZZSX+ZfojikWzxMl1jnWW3Koy+XZ6AxHt5
numrYUeDk3sTG1lFSievn5sUAJ+qzIBRssqBR7hyPk02yHQIa35Hk839rPH9SQ5P82/nuK5vdING
SPSLjGde82ETKq36U2nvRbhqWWNV+usaX1P82yaIkOZOimmvDdN2ygqeislof2v5ft70kLjc100P
nYca8PQVZvO3xoH7Ab7IaZs2cDk6w1TsqKjE97Qej9e2OylH3WmKR1fzKp58wGEZHnTLC3nYFA0P
Y9/oXz8s0tpagW3VLB7bGt4Dd9Kda3PwpgzVCW4gwQfVziGxcuNLUo936eSmPxIjAUnJ3dsT/Jo1
GFMiQkU1vtRDfyf5s7+LeNvjHyMAsbnbHBTwzu2Sz/BSZA/S6NDtVapbX6ypqQGAhZ+koaIIVfs0
wrF1aXPISoNWT9QwDsYIe1UH3+6xNPJ+WxQmattLJ0ScR5dNZX27k00nuiVlU+mhANjpXDbttKnb
x4iW0FrMbYrqDA+BWuW3aBvwBILa1mUqIvXCG6thIncCw8pyuyP2xVTHan4rW7ztIyYUKrdOrGi8
zND32zQ9AryC5CO4nW09uW8WZbguDPMfXUjHVOt536ZZ9XcpD1qXCKtV+01Ik45Hp93BbmIAVG/5
VOgAmvuiTDUc6KJNkj9djRY82Og2Kjy6yGqKNtVGh/Nh+UEO7F0xzqTXpiy7z0q4REXXvKvikYaq
vzpqW+FZYnEEZNQuK5Le4128OIK4NG91Ax7i80iqKisatXl+ze8MhpMdRgrUIuC28/tJ/d4mL0hf
Zj/I9KnbyJvmO43+plsA7FCEvQbkfbSvU4V+PiV2j1PbHSy1dW7sybecHemS5JBDpEiXERrz4o4U
3bmJ+HugH0KAMQV6d53qgNjlL6PNem/Q/f/SjTB9rHa4cfZmmoQvfxNvL3Y98go6Gxu4yAroPdKk
5lO65CRlrrpBvaFsbKHQRu7CK7VxY9pZiwZqZbw0VF7qliQkyYG7sO7KjbBswrMCpZUC36FMTdv8
90WVZtKcl09nklQF9LfLoMBTSXsh+hnt/IdtccTIlKEIM9D2pNr7CXbjUnOr27iZpsdwGfLR2jdl
Abv7MpOBhn8zarjpXCxe1qn3HbVimUHpCB8HnX1o/AY3qyke6+xm6NVfxCSD3XnFtavq7WVlE9Xh
dV5bvyHR093A/YmMUTcmPWqXRbeFCN2ixjSU5NsXo3gkUo4u4TI3g+y3PFVV+mWS8ZZHJm1fzf2w
kV5LbQB9w305HplLjBzJAEsavAXJ7WqGvpcGzrLrXhfUDRLb1azeJ7qDlJHSeg7fyYrOK9fV/n6q
AncXJ8b0qelD8qiW96ir9HKFYwl7qK0pN+KcB1UFUInQunhd6J+uUGH2t+J1+ak525PzHWTx9MmC
C/oZOYCirutuW9TKfTXALSaRhQU6u5py9Vr20Ws+Oo01THvx6k03nDTwrrBhckX0ccQPsV6eZFuJ
oBMSwj6lepJZlENEySNndSu7kbPqILGvJmi0bAQ0TfTwLK3nMWwO9c8+YFYKHhE0UUhrXg28ka8N
aHTPoLL5aq6D8lMFOcZGHVBmK3jRfBI+AXJBzU4N4vGqC3IaLpacKo/T2jaKwgpWPKaZXoTGhm6G
5MyPEnwtpQnYRjGdXdzG2jb1sz8Fhg4iAH6VHdS8QtZ2KcEpSwnOX0pzKTkgrx/bOzGJ024gsFE9
czhIhDjsDiInWS+2dRPN6ujRzbo7sauNMiBJg2YWeH3ttu6q/KoM/Ud/Vkyov4TSKsh0iKw0OFJn
P/6R8VsOucriCRuPQ7RgkoONGO5GjHA3Ey6Hl1CoK/N911GWQm9553kvYdFO92sKYFJMYAF+pFxJ
4kAcUWOOKDs39Y4vWONBHKneUPMutBcIMtKTUxQ5X3yefjSzzrsrW3QNMitCUMGf561aO/FLO7jF
xpkz/3vlVnfDQEJ+M87fSh74eFWLFgRJX/2WmNkXa0jyb53Cvxb88vSZ54FsF+Zp89j1BQkB09LO
bjjOV1PgdKdK9QZkZvW/nLkYzfdntpYzK2F5V04FeZYi/UbR/v2Z+y75EpeZuo1zs7+fo/wAiRls
3LOpHM1iUr4bA+9zr0t0yLBrdw/Fv3cL5r8/UUfXjsYQqw8JhGZbp6nKr1bTvSxN26z/HWojKp1z
8l3RFPUl6J1kp/OhfwhSXzmC345PURI357GN573lzcUnJ/QhjA5N7VeENF4vQ+MyFD8Ifu0MkoAf
LmOavb9cRmS6xZ8uo+bG5mxwn7ztRj7P1YB8BUWI7BNUsMWj0fK1ssxMT2Wgly93pvxOTNxtNTuv
MbqjTGV5ONOrJNPWGC/LwXU7zXZZCjAAjDlEx85sRrveCK1nv9CyRx61aExorWf0BKznPliSMIgg
3YitDoKl63fhuoLk+JkOo+zR9l+XIwlGPTGyyCaYnXrbtebr0CxHCe3vttLTXbrM7Kifya2kBonT
xQM5D6o9mnqtwlK5E10HUyO7QAlkvoUNFg4l9YeYURdFKmaJEp0aicrnabotK/WR+xZ/G5UlfJjT
YNa3/cKgIoPe9j33x5BBR9A/Xq8OpBGIVt+ip7HeF61/hVxntzXIn11L8S5N4L6CYcKFDJU+a/HC
ee1dS+Ev02f0ZV3oZW3f318aB+YhDDe+P7jHItJqYycC5tpiRFPBPYpSuaify5F4dVjcNu3irVp6
Z7qhRUYckrD7OTQ+6cJSu8wmW/0kFLbiW2arb4lU3yL/vA7F3EtkadQGQDLawvzBmvZJC4eS3AJe
7gbFOEYlOiHLzaKUymW4RJutAcqX0vw6eJMy7aeSu98h/D+sXdeS3LqS/CJGkADta3s/3mheGJKO
RNB7AuTXb6I4mh7p6O6NjdgXBlEogGO6CaAqK9PdJbbBAVKIxzcAu1ZVFqQvY9xUKPWDnbhp0zgA
k0WdzXZ/1Axjfji+afvV32L2D2zfJN5hiL0ozdhOly5lqBaRfYxwG2zX3kj75V43AexAp8Uiy8Ul
srBwdZ1EpcXoqdcgCKOV4jk7UHbHK2+naWxf/vCSXqJzi4cMJ/g7A/+0nrtIXPixZ6/8QiDBqYVZ
JW/VXT3iX0ppjYHhzEbpNcUN7y6zTf4Alp21gfUGmilOfzIynNdIqYZlFrZzTKCISOvYQPalADRd
tEfq7TLnMIK24h4a7zbNQeYB0qInkWMOmpIjDgY8UpovclGmULDqxUM11jXodwBUqnksHkoQ94Os
xV9OCuyzy5oP0DQMQ29T2+57b4pjNQ0l09/Gaw/q9FBgt3agSYPagcbrKv2rtDOBuVfa9Qm/CtTd
dSrcdERzot5JN6kX2XE4C/CbX3vp20RN4bHPY//mTDPjrZae5LGIPbUs3MB4NKLxX3ejYu82+XH3
h5+RQJxctY3atkXKj0L5IN3RH1rgIO7HSo0PztDxY9WPGVQN8eFsQPfNcXr5ZKcPc/jLXybgAp2G
UrrmunI9BIhAYnKcWsGOI+vcFTTO+YJs146/NRFLYPWCxl27eTG5q05A8vmPDkvPn2HFXXU+h8SX
YYkbuuRl9oj6VQ+Ix18mugOvW7AEp3y2Lkkvk4xV0oI2xfVBgfa7dywAds/cb1czH6P4+oTcK9+f
4DnAbmnWuGDJIpGtacTV2TXyh0jme8MAyyaql5JFnatk00HlE1pyPtt3k1lfTJ3pNUQeHM0eEAOd
6cVK2963iDlBZqGGbqv2oI68tfcWasjmQSgv7lctxM1GawovkCPtFkYWVF+6CulIh+XimIdD9QI9
stnejFApgiCRva7Tpv5SYa9qWWV5z4sQbEX5CKSxtg96OCqgouvwGpKrD5HbP0PkolxBey99kCbC
LXRHNqlto7bR3f+Pn1EivFCY4JpWSljLgE+g29dvNGc7DWP3ajMxHkcTmGWyplluLZXEG6USHPoV
634CCXYAER4DBHmbpk2sLQldTB6/OFZp3qe5Sm/jlv1DZvLyY9/cFrY9vmovM/C2PAcepjTsB+w1
i6Pl4CWAfLzzQLZSiJVCkeMdd7jzkECoeeUBdb0lDxpgjwh3agHYB7LpAYML9tY5DuCzKAaIL12D
tVu8AC7d7MOhYWuhQ18e7E7nfLaXOBa9af+/2eWUQX22DhdCif6SFtLfpGwo12Uh8idQFvIddCmD
pQi7/EmKBkXLXuQtjADNZAoRlKhAj0nOFgefz5DLC3WmVTLdpyAhi7B1ktDZWuVRyR5ZL+M76XVy
N6SubyIM53aHCotltpBWFO5tvrWcth3+oQ6jBN3VMWeqO8zukO2D3gxEqICeqsHCMlXqYsdl/9Kt
XGXLF9NoOwhOqWxBzajqNcOkARlY3QtV0griCihloWauoGAWOfIBmengzu/dM5nx1wVDUQSQe5U2
mNKHCloOIZgd9XrW+BbaY7dJM5zvrsstoiPZuIgRIYEWwKdlmFbb6+IbqrUu6v3kQH2CFFjQOUHm
ZV6raSBDDDoGGdLJBrs7zpCW3Aw6y5b3qruPp3DT9SK6IVNv+tA7Fs0/1Eem66Cr7fdBnZrqo9XL
f8j//zoo7oEWA9sDfrS+9REn9dRNkESAelSt5PW3sYmORoLd5kMRduVjkYY/Lb3rqr0mXvjYTJ5B
J8jnpvt7k3qvzohYtedrU6aoOLOyqF4Fxj60dWWx4v50i1ZEdcbDX1vcK4qFzNz6HpAQtnRywe58
Zo0byEo3JxDBDQfZQiwn8Pz2BvFlvjIAmHiaaghpjGXdfPNrsW8t4G0XJeDc4CeAUGjOv0F5R7y6
zGPLFOm2ecrB0LSPXvE+pZwAWOql8z4lSspPET67cdfKV6NkA6gZcTeiBm8BnQP5WrR4Jt1Jbfur
X8kn0MQGICxdqi4XG9IGCxFWObseKC5qECevqdn0DYTCochJSmGkGVblzDt/2ElazEUAA4txmmAv
ePYLyAYvcGOHWH8WkOqYbz53/S8+JgA/h2GK+Sbqeb8Skxfu4yAYXz3IWfeyrJ5bq0zOGRiiFwq6
Hq/kFsepsQdHMHQ2bW9RsSHYJSkLtwLFiisUJtvrWFb4X1fZ1K94mUH3g9pjZ/egFbHttYKoEHRB
3WnNTW8LLNM/oTNGe+KtB+iqu6G7D/vVRPbJsWZ/orgnk6MBIwp2rKrRnuxkos7/av9jfnzGP/08
v89PP2dAiI6PuSVzNgGq2jaW4dr4QP66DCCyHVl/0xcpeN9r6SN1USTfGu6F6RrYdsR/mh4kI3rA
7MOnBEIviQdVmARv6X9PdbV8TDcPT0Dp66ocCuFaDcEuHf0paqtlYPnZhmykndCD+fQiM3PBBwZe
bCyl3I6sPVKj5owbk35mL5zW788eWOaf4pq/L8BJ9e42w8i0W9CV/RmsIe5T+stt6tS/ZvvdjYaX
YYR/sYtPP59wMIYC001XOdCk57V3F7exfQe0p0T9MD7opXnKOjBbkGdr827nutwHVyLDoUT7N1MM
qkPRgOuWfEbDcRdNCzQdQ45l9tFPAPuy8+kJ5mp2z2Q4nUAbcUveNK0K8N7ic3LIbNVBeUCt2KGR
7zLoYD6bFVISoRdGZ2qC6m/b5F38YECR7iEf+WrUNa5pxhmqntpyQc1psvgOZMzm3JspASCMKood
9dKUAoIbZ2rqKccMnHw0ZQF6nayPurMThaBFMQIEK8SSUdxEX9omB0wccnAniqX0UTVBEy+ONtS0
UiGPzIRm0VCL4jFC3ujBzuZQCjk0NSifr8PbtjaXgdevrY5DpTBKgjtVo1SNabXQSg6gnfA6AI37
AewP//aQfndsFJb6PzyAnEJYXKc8/jKHh/P7SsUc+vDYs+RsDSQOQiout3GdNO3+kBgbItKfbXM/
SPVBsl83YIF1CsPaOrWNrAQDqynyYPXJoyZSJnOTEDaEqRHSmU1XTM3HIELrkNeHiVrk+jGQoRzh
JCKUUiesvOmz9Aj5Qe8B0GDvwWPsGWVczRkksR4ky2t/jfi2WlNn5xnBeUTIqtOdZCqK7FJ6GQMr
LUansZOsUVLfbGi4b7YWTqLNt3m0HgQpjS3g/fEtmUx/wKYKxM9b+gnU4PdHAT3gBfXSHAw5uMJk
wx2ZZGWggkh66Y5+BKhr1weHuSYAIL9+IpD+QPXLuCdLZ+ZQfZq+hUk87CkA14IgdzvVfTUH8GTM
uwsW2jvqpA8ZsrEQfU/EHX3ARNqh7OP34W1eVSvhMtA3F6m/j7EOALvr77ugzh8dlhSPOfZJXKXq
Jqo5PuMOs5cOE+2OOoGQnnYcRAlLGvAxHO+rHCSuo7f23TK5cP5AoAmGRWgFSO8E9h3w3ac1ksqN
VPE30OB+dXvo+4BoJNjnAmqMXpZZbxhI/TRwrAx/5SQAzRQrw0zY3tEQfMuoxx3S4paGXrR3yAs7
i7Bqso0P1gIJGaTXPo052E4zZDAyrSSlpVy0Hcha9sn+uz9yhmcWNKLfo3RZAcKaAqmgI39/xAAr
L66WPEZC49rxKVjYUCTQk2DVLGK8w4ehBJeGDO+g4hXeuRayLNgeB9sBMrZ34AhAzN9F6Zf0gxN5
sDCxblX/dRodJ1lmgXA1ffiP0JNusnQ0O3CjpyRfmoOmdOoGmn36CfXAELztod4dDih60yc7vJdc
yPhF3Z6aDTNXAqywTzFOHti2/NuNlorBgYJ2kHd/dav1bARk/nDT55h5NrLTQ43ebq8Ppdn6AYzK
QyoBnIAw2bab0vQIXbDsmFuGvR2BQrgRsgSMvbT8hz5E6LpmTvmFxeJLLGT1o06gd5d6Siy4AgS6
EeWPPqi/jIYovuR1kUAaJ/UeRoYvc2WI7AYCFe9PqS31+SmuHSdr5MEa0B+/1dx8Z42B0rQ8ArNF
HDGfzNCGnGll/majQZqCw48sSGwE/jpD7O0BIjHlwUHKBsI8jv1Atqh97aQ93EsLy0HgQHa4mcCF
dfWH9BUgja2JXWpjNXfz5WXoJoiWlvatMyr3wPVm1QV2Y2OlY4I09tTeINmugHb93TiLx5ORa89k
bR9U6/v/lKl5MsFycr3xXGu2BL9ufvMpk2B8jrv6jfbItFumjfI4QGy+Dc092WXg3wjuA/uQTV/6
CLID1/AuhYG13WYQO7fdaEOVB6N8riIoVUAqwlrFyDNCci6ZLjxszSU5OMFz2tX2UhQoVm/aKFu2
kxltptixLwYQt/PFCpg4Ba29HvIQ4S3qIBcJuaVlgS/ZhmwD6v9WphNHEKbr25tBgi6kc1K1KYsW
f7+6NBCAbMcDNo3jK9hzPUhUOsah103GNnWgvJcK5DVHx4d6n9Da0VY+ecu+BYX/5BkFmLCqH9XI
jTd946fV+40Ffty0hSCIYyG7WFiZ9Vz7XbcSfWvfSAvaAmkT5wckDMDoEE7BumJQRUissFhmFch3
Ii1PV+i73gfaG0AetE0LSb9Emdb6P/uQI12SBGwnQntfJ6M7kX8tii7AcYuf6Mg5lGK6ZcZ0Ihmy
NGHjre6jEyb1NQyfFn04/ej738aBDwUs98p+ayDLsADxkXgQPPQ3ow+MjQSN4ZklQbzu69Z6Lo3+
a14qqJnH4MHDru476J75QulBBvs1COBbdUZBTwJmTcN8npSaB0FWdR7UlAhoAW5ihEN6jGvHWGaT
TJaIOaXHKFQgaaeeLkzG91vqmlITARQnnw5cIYFW6LLK0kAheGxBeB1aYPEpCMGgYeRtc2/YSbUs
q1a8jbm88RzUei0G+XVo/e4HSqZ+Ct/xn72Mg4fZV/ZN6pkpdJ9accBftjqnI2fr1va9B5a0L3EY
bSedP6KLLMcA2BqBunFqZxzp4tRRB4syUJ98PrqFL8YDtToTivPdGExbggSVCjrlQ4OI3owQ0vAh
ULL83da6YKAgUWpyJj/1MZZQRzQf+f3H+ZwGe3Q/7U7g30B5iukZq2uEZbDNR7CkA3OjgzSFDVBg
6bigKtPoaH2hQSG0ndZX25QEF8t4q3HsPsR+UOGUbBoKf8NoNTeVzN2bUeYJKnfjAOECECfF+kId
YLILF9wpxPaTN3bLq2bMhvPV2fE0sXdaPXxyg5B7vFZO3oAL/AUEMcG5LSuHLzrEA/YBD18qxsLL
2OLcsgL8fuNyMJDNLqi5mhZJHBp4u4z5CngiiBpc30+KZRXIrNf0YurIbo+9fSmyLl9J7Uw9YYYM
3MJsARBM2tn5j5cfzZ4zboFsEWXpmu3Q1fSIEStQl0m3JhEfXrvIKK3EBqoP2Aw9hDTwPvmJwSrF
ihyd2EJ5EK88vme2nG3zDHysdg1k2myxyKscchOWZd/G6VTvnLjL9gV3xpsJQpDQiEvqLwpyj54R
GT98We/cknlvnZerJQ3K3aTeycwC80jQjzccU86DctM90xvBLrodYkTuPCgEru02SMY1g0LfIteV
Cq6uVKBLpeolglbBmdvSAq5GH+3BtSFAf4XSAxAyvvvh1ATmkraqgTdHyGfxMdgsY7mFPhrkjZHO
uQFmWN3kqazPzIVCfctyF+I7oEAx42Y8lIF5Ry1Xm+gOvCXZrnd1eYIeSpNQR2FE6casAL/zwqZ4
nyXIsm7FekRSY8sP43Vh46CpUgZCwuujkFvCTwMEzY5mU2OyC5OkvbQgVVj7vozX9I0q9dfKjIsH
KLmxE7WaMOjORd2D9w99dAlqU65dIC7WSRm821C5eheWhj9/F1FVW5yrid+QP30VQR7friMh6/V1
Ihm2txyyxWeaB8Fh0G+MXoIgEyhVKs1/ZaXxz1Ym3q0zQLy7DcFaT/bWdbyl1Vjs2ESFemKJ2Haj
b33JpAUl66IZt+SWIoWeWTjYN9PADv9p2okZ1cKVoOGiafNQFgdOsMDG6PkOVYPhOnembkMsZNRM
EFv/1BS6SZRlZlOH62tvKBGUMIufEZaFpwGaQoc2xW9JTVsgWl66PgoRdG/iaI5IUQGXqJtmAuxh
q2n6qYmUQXxOqy6dm9EozXNUGT/mmZDxuCRR8ZVaUes4l6Ezn71pmp66ou1uDOiIUZ+wuLhtsuBC
fQrIxdtm5OAMwBPBqFHfYYO1C0Gw8hQbkwFM0bihvnxg1r0LwkAa1zt98zB28ZL6qimKH938Z4VP
3lYmwLr3YTE8yLxIQcuVDUdXkzsBNsx3CbMraOmAL2p2QTVNzR3njlpJkTFgAGNrQ83BAoa7SIML
tWhQgQ36AgGC4UhNmtLz+zsvTR5HTXuSDU16b+iobVEJe4sNxgC5G1HtFWr3L+SCpIy4QINifx3Q
5a25RSEAEBR6Err0edzOk0R5Pew5oMsLMEwESGVX7iKpA6CZK9s2FsxwBES22mBl91N4W2VleItq
yWwXQ95oYZJPzVBmV1T9hXrpQs7joQgi93Z2Shu8XBp8BuZ50wBMSaaTRrvroOuzCv0YKwGFbZAW
zgoFV8CQBJHJjg7+OB97gVzGQGtT+9Pqr+IxW/ceguBVZ26TPht2LqqFHiLh/COSKf9emAEyB175
lIMu7W8OaeM9BWNZzQ5YeIddNeLQpWfIcFi698Ajs4hdaNoXVlSdvczgL6zdTGEev1S1qi8qjoDT
1ua+kGKbAji+QTKKv1wHvTexW08QyZqm8jivjIoF+I7EokR5H+SRPl36EIA3MYxQ+UVHo9dWuoPM
u3fBgSfmKliRJWAM+5y0LLdhVkANz7EDyLpm7dppWfLU5tgKxl3U/VMiVmUw2/7ZIo1VeWPyxekQ
1MiAz8ZJu8fxENvvg1U1KLbTw0OI3czDJ99snpDyGNZJht1+o7EQrsZHtI2N5dLrL9TyTLApTF3a
Lq3RAr5D9/a+fO+NIpTL104JxJQe+jE+8FWxMQMwmMagsEYsAIXwg65RyThoVfAFeUDe3gdXFM4C
g8fMt14+Un8IbrcV48F0pIGZHthRccukHussHg+eLquoO7+4OPqOmpEb4nsaDidrgtY2WDjAz1iX
8kRu5DEZUbntepDF7gE+6pe+k9fIeI7GXBsQZkm5iC1T3lqDX12AfTGAZkXq1JVVic9npcVJf43g
URrcgRAQHOaZ/d1r/fZIi1PfxMEFMmjbTmClXzYsGjZg0mtW162eHuDKrDuSSYKmb2P6HCBphEfb
xFVvYVbtQbxj/LAc6wTh0ulLC2aBpYd6/xvwZhk7pzeHHcpLgdrUgzwHdYuJWe8nJcqbKbSLRToW
4pzpqtQ0BjxaQhJobn3YndYp2lUu80PBwaV4JZkBLBS6PkbvgV3VLA7UkeHjtS4zGzl+FkLJtTfH
cw2GtJf+ZyWt/iViKgJHLljRgjrgLy34vzaJJdWGnMDa+j6GubX9Yn23o2wn6yK+62suHljOAYzP
TNBXNUn8kLVlc8Ib5wt1TkJUZ1BUnwvlZic+ptkKyrgQWNTNoMcKuKBbuoRGgleY7hlVih4Pwp1a
qMddk3FwvgESl93Zo1dfMuBHF90QmK+iUcaqrFmxp2aKjAXUMeVTaukjGHC2CwFmmNcwqRWwFaa/
94SfHFF16i6xHVr0ads+T3kkzqYxBiDQBQwAQrLdyij96FDqpnZrtZsZ1eKMeCU00aIGyTCgsFag
shEHan64WXo2gMXAjUaggqn5hsoOMGxV5dfARUxdR8wTs5FAWvX+RQVFeUJFnLv68EBKAiUAiZRL
V3uEHSjlyQOaROXXqH6fgzwMKM6BiwgcyXghmfcdkmnrqUYNiCpr6x6l9NZ91gabBlHKG/LI44QD
cRCoBaJT4Nn1Enda4G0z7snZ5qjJbscGmCsMpRGNnhPhyGZtl3LKl5VrbNTgfGHQ1NqnoGNadJoZ
xpnC6khNiNTwJ6dv35uRGuNNjFLllapbd1cVEAyjs7qL33rXljJe0UGeeqlJp/Wrs93J8IigTrKg
rFZnd6AKTophEze+AZBy3h9am/tHE6itOTuWhqDkUsiw0gCyU+qsGVW8HYEBmme6DvhzTkSKoEq4
SgW2PSwD0E3kQ3obpFjR1OTd1WEBEzAER8X8t6tpSFxIIti5XEZd1idLT+TtKjG6dDO3q2jSnOUx
389tK8TiW5fFhaYocze9HVWP86EeDLzdPH+GEluQ1KlDFh/zSKYn7HbeL5OfAOzzZ1uU1XDMmyPZ
aUQXBhw0qiZRzfCLp8Hm0xBCMNhDLSUPDbYgm6M78O8vlwVAUesrDQjdIYyONCqQdiLOHyZndB5V
C5jMGN/0reE8koUb0x70Ef1tq00DN+tFUvXekTwKZCRWTQsltMZoXOyoUCrZ1uCQoqECUrIHFGMF
C2qiJNa6/Jcnebzub2NAXBpk4YM+c1ApPdX5sdOXWHG0+1HkwAxN+ZHuqLu0ewVyYq7A2/gxJiJ3
6ifPaqrA5/PnLfUbzVCvIaUVb+0sSlekG77PdXVYhc/JijWmPPcA4J+dLEtXmcn4UbnljzZM+5Ml
+/dLlNj9iWyuD349x86O1Dlpjx5sDYijfbhQj0IFHSidwauWG3fXNNU0eOJojvWX9qOy3EaagUyU
pqKL0YGiUntRi1xp4CS6eeCc0fo113X63+ci+8cTr3OxX0+kmVlR8CNqsfH6xMuoTlF5Swhe/6OJ
4w57Sjq8Vq692E58blIvEuIiY83Zdgx5VqwN91jaDh1LgNgh23zrA6CyTyzrQDa6FG6FemZ9QZkB
SEpfRIcTBHi7Wm98MgC/9xPjperq8lvB/RcfH4RvoIKeb4AnnW9+6zJD5T1DKuOguws98r9M8f/u
AwkwVHmBv3vt9I5zqpVrL4joIReZ2DTQqZ3ZIbgHZZeqMp1Lh1/5mfmP8cT4y98GhT5rZnaIfw9S
ScVfIm7HJ1mg+LLPDXVLly72MmhlLq+WCYG4WzfWG/JUaNFXU7NZFpW1tWKcUV1pjZ+GZv3SCOsy
nKccLHB1mEoHJfQTdEzvtg6FtU1DEMGSzUaGctF0XgFq0KJaD6ip34demz2PxrQtagZQq7abPA2u
dhmV73YPjG37Gvi6Z6fEGfLDfvX/3V7WqF+j7NWc+NLZK1BeQpN5nJNlNWhrT33QPF7zZ9nA6u3g
+Gp5zZ9JpDARhY39zTUp1tvRlyyy1ZFMs10syxAVZZRzm4wwPQlePV4f3eOFs61rMS6v0zTh8Hlq
6hitbJ6aJjJB5Xzbu2w5WagQbN0JgcEMkJRLVrnu0mjaHHUAKrzMPXhDjXvUtTzl2kZ+DQuhoAgE
yZZmmMfSBB+zSLD7oKBJT/pxwfZ0nulqus5Zx+kW6413pE7gwO4TJ+tPA8r4Vyr3sOPWG5l554GF
rxptpGa1yQfP9K7MRlB16SZtV5wiQq5NhumRbK4PggOAwm+oc3bT87pIhW+utoL9vE5rjP7naWlQ
YCCYlcg2xTkK2yCadgCjNXXSpfuYNmxxVBgr7KpUZzj7qsPOjvYzfgQcBDVpP0NN1x8kCpGQmrg2
qRe1bPi+pCc/wqlnQAXxNlTT16DDkSjyzOEEQnHs8ajtaSPd0SUOC0jEps2WhoZgWceyoYdQ+zpD
WILgnw/N/R/2eeZPDxmzIF54fiE3CHEMe+VFD8wezDcPQqxB6MTf8z4Zlo1K/AsEf7sTaDxQTjiW
wVerPpODA1XiZemBU75WVXUuoCOyog53y6Ex9Q3KzvXKrWV8DkSUX8QE7AFSW/F3lz0OlTV95ShK
X0HHttDb5nCLFDFiDy2EO7Hmjm+5abeLOOXRbVG49oU6cARAbYXuMFBiN3dUBviXQ4Y6ClUfPEuA
WtHRECjVynuyyc4Bym4cxvsakcENjwx5E2aC3ViNedfqTW2CVBK1ZGeIjQHGfCgCQ+Qx8jx2QFRl
T0Ut10IXakLd2TmA/HzuJH+y02VEaungxO7uT7ueFuzQxqG0ut0nf22nB6STIY4oyJk7/xiO6l3k
j005/3jXehtyAySyOE5Vtr1Oy4CpPye+XNZGq86ui4SOAib/ZgixXKPQLL5v0wCw3xKKDaoJiqVl
W9WL1zYo45NN9ub7QAFIWXwPUpAnFW7/s7eLVZrmHvRD75EMSnBKydplFfDwJ1JngHFn6TcV/4Ma
vfrJ7vtxLfBqPNVmUR4tZFc3k29jUwnygUWU+913zqKlMWX5T3BwP/fOaL8EhkJwH5H3i2uY5r60
Ubrv4Ux2lxT+sJSdab2N9rCXrpX9NL3p0I9B/QbQJgS6wH7o9e1CyGF6MFmRbEO7Tg+116Y3ti+i
lRUM8g1I+u1YpdkPcxSvfZaMz4NUI06fVnEKrN4+4Ztdrr3BK1+8HuFA7cq7aR97vjjWTewsqyjp
QYHttMfYt6aHrrUewNPhvEGjGWpOod2doB9W3YOm7RvZ8csgKjPU8lyAtu6uaQWA1LG/MgIU14EA
M7oYeRGfa0vgsM/58K1x1m4SF98BroFMlnZgrTtuUUMp1glLi1sUvxS3ZYgCLwQcKsTrnfzWgvaa
v6hy/MRTdkMm1HAZyEzLgIuFMspdZHTJRmrQB/7Vxh3zs3iBsLE8cL3uzR0hqgWmsLyllnDD8pwz
cb4Oykqs+qOIQeL5MVGBhPEKX6ZkYxBEBBvq94nJxxNWu8j95juRvU2aj7NK+/HY5YvC0ZRvM/Hb
fCUfunxqVyqaji2wrr3lHyBhs3BcsHiUGb/MmIUJ0hgIDiQbwjhEBWvPKNB4pk4yucI6Mz68+7dA
uCNNFjlHo/GdJdFR2GXzWsa2dc8QNDv9xT7UxWd7wrpXJ2vf/WsAgJbEXoHPzWsQJuxeRaimmiNZ
RTi07/yuSIKcPBfcoIRJoFK1HPwLXdOBeyK0b/GHKZ8GSDLtOpRwb7qRW68TXrxR74lvWMJAn9Km
xmnsnekGKtU+iDJQkKxHIqdbPik9si0RGIrcah5JDk6IIjAayYGouOkTiI57v0bSM00PEEUa6Qjf
fG0BPiIH7PRQexGt86ix74EQTzb4ZwQnmcbgG4Z49Y63vEJeQHCohfcm9Kg56FU5S79DumgzVt4U
oSZRrMHRZX1PbFQWAjGbPDuTKVcBk+ymlJGxHaahO7h1N56QZ4f4uFfW9zVe8yjPG4ov2EY8hinA
vQtxP/UNGMMqr9KqIvaX1jCL5d9+tqnn//rZosr89LPFhgGRXV37RaVbQrX5suWiO8zFWboJ1Hx3
oLKvlhn3qCNp95VMU7lAZBUUchSu8xuvXvMYjAGz0UXadu0rYSyQxi5wau28jYKY2VKoEH91MrZl
jDU6ck6TVvFS+lL0prdpI4ide5XacuUVBwOQkLN0e3WmO7r0SQmGstB1V9eOug6/xa0ZLvLGUxue
RHzve5W490dd0jaC6hfIkxNKPKsX8hhtzpDf5E+o/pFL6LFHB4VXCb+m9T/F+OdbcprgRCkAL4md
jVQCx36w0Y0I7jqejxqUMFvXGlbc8rZbWB2QgQNgQY+uA4i0nU6v5BaaoDl1qgoRuAFnjTjuukun
3YYItXx6+N/cFL752wJQRMhYef1Tk+dblHIjr4dv3oY5YtrmuimzaplAN+QlLWrzkDIXsuPGZH4x
HfVjTAL/FolmdQM2bVSsa39uBe6y7T1krvS0eV9syX9MvPdpS8SNd1OOynZQa4Nhd+MDM7ZEdjHe
09GWmpWZJPv54Kt7UbERf2oilhnvk9pEJrpGdalPwNUodoaFZQ3OOigC8+QQ2hWLxOBuUJ5x+/5E
qNMcow5xmmxi3QlFJqCXyEFUfYJAZ8g2UYWi8tJTckP9dDG8+GviVmyrCtajhgWXuIiGc9nWJUr5
MwcMMr6rFmSMy/bdh7t9v6zaFtlf7U0dvRcp8F9CaSGtkLyF1np/7mUIMCH0pZZdCYlGmQLNj9Q9
brHz6jZgfOsWPkKTakHGRvfQnQ+kzL6svZurvbIYqD/m3p6vrApAQ4WdgYNl/NjSFw1fIXHuUhvf
OboV/kPFswQKZ4ib0wU5qkwipPur3YFfqACvP1k+jaT2lMYWNMuXNNd1DISEEIrXF5Z7fG2rzM0u
oAfrNia4wC+VFfKz2T9ZGu5FFzLT3SQkX7rJWKxj7FQ8nEFC/zRF+ZJcUrKNQdFAv0fY6+sMTWw+
4XQiQNPn98XCgCrZIdAXuotSpyvApODCiPNcsCZrNzU24Lvay/FsKJ234458yGQ75a/RNOW1TT7U
LMvcsZfXHtfyypXlQlCykUgYySJ+vySIRjaol0c7U34NwqHox2zLqIfcncYrN0Nu/KQI5KcgZRrH
UPkRIE/vgGY/4ez4OZr5R3CTBvtO9GTExjNQ0PzMDPADSi5GKMWPybkeswLcS71xhyI0tqw7wRDj
yaIFGCOLf1SUrgFSLID9iCFc44TiR5/U38rI7V6bEXl7wxXmPTY8PrgnWxP/xzLdY9EawILToJrf
S9cuFld8H5wCf4tEjqf51uC9cbAa7KmKtEYlke6hiyuBzBpBi6dwGuxihqI90GF8AfDyDmKdzYM/
VcEJxYLNkuxGD/LFshH1TRry6TZwFPYveoAAVwAyRqVztFFf/OiXkNOVZvEUlVOzUGDkO9Hlfyj7
siU5dW3bX9mxny9xBQghTtxzHrLvqzKzGpdfiLLLpu8R3dffwaSWs9zsteI4HASSpgRJZQppzjnG
6FstObDxcKujompVNbdiY5UNSAhv0+pYCS97dJAFe6mkO2dG6SOvZVGKNH60ujp7hOcV6Y25upCh
l8UnZEnJOyqVYfnWpUU/DQK9OtCqxj5+h+OY2bihxUTUbqkYD9awQC4QX1OxljnCg3Bwr6jYB26F
3VgpF+Z4UXCFBltEN8w5tSISr+2KDPQW1CpFExzrGitUamWdUd7BZXCmRixdg1lu9WyTaJo5gG05
KgHIKHc1FgdwJSWRe8R3yz3Smdbmn8CX3W4MPbOGmVG4DRzwPZjg9QQbwwTKzOMZHTyoAuzcAIdb
8U92t27Ug0yo2634vx/qdslfhvrlDm7X+MWOGuyqVdtGv7o+RJY1qIRkMzq9HUD8YS0yM+9mEEqI
97cGOwAlfZElf3Wh8q1ZjiPeinT26wXiGhFJ3QbL4d8P4xc/boyuQncyVd6uSpWiLHg2E1w/DyrA
3m28iVsXKk4mdEpd8jx8hvJmsdXMILuvIQ1pIRR0SEfGTjrkvYUsEM3N571hvte1dBZGKw2iRsd+
/AUgN1pVq1JFwEr86Es9shDZcp1tHG/1AwN2e4gxE9FVbw096HVa0UanVPpYmSu/EcsoD5z5dMUf
A8NLBeA2OLxbunasUuySCz1cTENRZ1+9xHbr301DxUrPl36gFZOJozknEyREazBMqJ1QTO2mMztu
3s/+UEcmneR2jB82+tEh/XF2qxPjMLdRqeFWV4AldB5y/OJB7+Zc8sYGN5UPJnUqulbkXJQBCe02
Mu780aKAvNrGr61mTo0Fl84lg78lKVp2nDq1CkqBAPHA84UU0VRV6Z00zRNoUoq3fLBOmmD5G1f2
ybdxkqJGumF1sIMY3EwOc7d22T1SQjqloXtjLjo8AVP9rYosqD4phjugzGesx4YgtsJ7EOjxcxiE
9gkT0pJKdNAGsDnHZv3W9F6ESF+NjLzcKaq5FC5YDOzE25cxH/fzhXipf5xFof5eR2dNzMWL7/fx
jGWJ/TK1emumO9dIqehsWVZ0Bu+1OFT1sKcqiENE5xqJ+Hcu5jKo5nXenMya5uyDjOmerOhQl9Um
MrP2SKUuCKNzmWbPmZ2CSWMcmaq6CpwVQjO87a2uycxyLkMWrcmEGmKVAHSRAcRDdTSmX0BO1Kt5
tLhd1bOVuY46MFDfxvPM2Njaeod8LV3ihsNskHsu6jN1o4+EvIgCSqX5h9H1AjS84XQLt48QYUfZ
gv3rdKtK3fK+c2z/cLszZbvBTAdNIjCpeGBkW4nSnWmasD98qsJwkUZqgK6KTOjgDOAAqfRKnz4V
DWo3DkT3kkTNb5dldSo3WoG89dsnbcpG2zHZfro9ODhIwfuv4u3t7rrUcu4y74XGmv6GTpePXtf+
bioOOd+BYaMdwTTt1jYgkqBlSfcaVvWDESfRQwjJxp3NGDJ0x3ro2ZlaVp8GrMOR/CmrVQ0qo61M
cv6oQHRHRkwY+rwWrDwGpqUtNCtLZgoCfNem05/auk+P7VgSuTOskCsC5uTC0a+l6Mp7CdKrWkb6
laoaHdReXuIFe6rrGi/fJEHG5lMHy/Cunb5yldLBxIkUPayrm3BLg4MTN9rBK6LPqEgdHHxZNKF3
Z6pqBrgS464p1zQ40CbJITTTb9RIt6sF+h4hXO9uunpttsg2C8SSBpN21J4Yz09kTwcnDF+zyNYP
VOqwPFy7ttGATgQfaNA674xMlQU1UlUGicwZL91uR8VoyM2NHcBZRyZ0Cy2QcWy4UoVmQ+PFKQa2
oRsArQfbearDVhJ7qjZ4ZoHZnAduq/t8aN/c1nE+Qdq9X0IRsN94HYq+0hYg3UKOZug4h7xMoMAH
BPUn8BRyUOIm9T5vAqSuGeepuoECnyoK8IXARzN/33GDQm0z5endcvMjhD72TZrPPiTqmWEFMXHd
vGi47dxznyl+7bH0i6pU9pAjyLZRFSR+4KV1HkYDCm1jDfiFV581ODm/hBYSIKOWf4/M+K6Oe+NF
hXUPPVAjPQszaNayMLqdW4gIfoqIgTWQdw9RD2XcFAKdX8fu0Cjl3wN0txM4g/EVdVeuGeOrETNA
EkYceSA1MFvoEcBnsd89QaMCXM6ov5m1I/o8dmyEEeFQm8wEsPdkBnTE+2j9aHYbLQi/ukR0AMnj
HjTfgHdos6R/S2wf2aWO8QzZ4QJJiXqyqbo6eioafrBz3f8CPE88z5EefVK2wY6Z3iO0ZvbBlx89
2xhiFNQzEx7Stk2TLbQwRIDIS+MnOks9EU1n7R/q/mTnMZ1h3szjD3E2TZj9Hsxgmw9RvSnGZvVX
zRrElsJrU6uNKNnS0grATH7E6MiYRomLakP1XRjP0gGB3VPe5PlagH7g2Ujyic9KxFJfRqYst8hC
gjhvnE18VlhLoz6sQaBtONrTaC/hJwNKDWkKVp+BR9nIW2M55s7PfeGAB7vwo/9QbuehmrmBcvdO
BNkRpMpE2SkZLARc9HZBDYgTZqcAGoLmIhy6BXKo3P3NzO0tf9V7sT3vONCcLRI19ippmge/NdIl
WMq61VQcQMTGRYlbMuzmQbX6AALX+ECNdGhtEIYB1HWmEo3WRfr7aFxv30fzTM1bNSqt4fGSRjQj
zizIDx1aqZcnKlUsrjahk5RzKtIBTl4Qc3rViRcOEjZHiwoEYnM+SolQ3R/GmCzGDj+P8aermAW0
X/MG3JN+z/OrFul74mZwoU66iYC1WnbjjwIafcHoi27vCoh2X3k77BnEX5eYHO29X3n+vJYDP1RR
Zj4x0KVPtHUqzXZgocwXHrLmPpGZGxf8oDNvLY2sAahefKFfTFVBuKKAz+JcM1bva6+RC+ZFwReV
HLPCdD43EWhXh3oIdiyJ0+vYkdrLKIOGjoF0ITOIxDaKMY6oDPHmweHj+3X7BdHSdt5wx7+PpK5D
zHUAy6iZDRBRjt5tLSiyKMgxpgsdwdMGDL3g/uBs0dGZia1qmyoJdwHOptbxzPRfrbqDirsETGg8
gBRTeesKCb1rq+YIyirMRDWWEeD3t4e1g3nmXNgIrY98adMfw6/7RSXgdKW/Zew34RnKcqMG173l
MOtzDK5diCm2n42hY3MVhS209Lx2U4tG2zBEOu9aQMLniMsNL0XXHYhD20nB3hlk7WdWxJCDBP5C
a8PkIQX0HtBtnHllDtlQTMkPWqje626tdJYyVi3btAQzEMdECYhGsqNbdkUcH0RRvk53PH4UkYPs
iywSX22gWBA+Okl+yDLNeQhB+LTDjDL+Ctv+81gfM7wtDN/nO2GDKuXn+gGBjFmmV8UG0193xIK/
Ow6WaKEPzbN1ZOTBrGBd2M+oxfaDYVYXlr/O2h66Zhp0EKQzOrXG4q3OjuJ+g9y28tyMhwrE+ohe
oI6K1HCryyq7WhWu0cwpy43y3bAHPttcuFvKb7vVa3Y4rBlyh2cx0bTelK0cszwjtlYtU4XZw9N0
4y6NLG0ZjGee6N/PqO5PrUgsBX0OciXXIb49O4nQwaoa7PyxLNM3E17Gt6CoVnDEtZ/1xI0WyJ/q
T0pKePb0rFqlsS3mRjpoM1cm+kESIwI5iqlswSOHdY63oyo62KMXmc4QpoCWaz5AiBbJq6vQVkAr
j4A7SuKiOhAAQP/GFEc4crKTM06/qTJejKFmm5BbmJJzrYu2nGl4SxQRNNCbyuMQ09HDNxe/CmkI
6zV3/HChW1ZyciIm9/6QVctOpQpYb+DFoeb5xqvke5819YP0g3rtulmy9RILSmnjYGQxmFBcDyrr
Fa79cOHaQ7qwmew3oBCkHHU6OGlaLF3bMpZUbAHeu4h3A25aa5EkSBfv6+uQuoD2R0GyRUwDAEMo
PJyhDPJeV9hHzQ23qS+Wf9KscE28asfGYQzF26nPFkhZbLUrvGt4Cm3g5QvC/kcIXW0Q6zXwCoPK
E4gUy7MPZ8xUR0VqQHZ7vTHnmg0ChIY3xiNg4M2OG/nITS3hPiwhDXErChAo4rmax9D0kCEthTOP
RoZxSLU+iar0rrZVx4emj9w5MXqLv+pVZsaHzBzlmeCBX4LLN4YoYT7Dz1b/Ar4NhZx/I763lejB
9YI/RGwFzZXJEoRD41Tb+++2jQ9GY9NQ/sXXQV6tXASysDccPnMGZZ5O9c+Qi3mvp0QMcGRO9WQ/
pKG79LQBGIO6jja8DfwVghyI68kB8yJi5WC3ASgkiuONHiX1J7Lw64CvQ4jzzbDYSuYT9XytsW79
xzIRzyNeBpSMJZ2NIUAN54sK6mf0SFX5sUit8Pi3W3r+RdD+1vpL35txMw5VSE2tB2/YtT2CrpBC
L/YdPACrtNTNa4qUMMgcp8Nb5t7lXet+M4fiu2lJ+ahiHTtLr3MPyAIvpz4qybVl2gOpRL831vNy
HWp+Bt/TuAZS44KnHQ+xM5hzxl5vmOkbrjoHmcQ2KSDuw4G8bkVSQaC4V+9I7JsdNBmwNm+SR84q
hu9pW4KbJjFXsYXk4iAq8iNA8OkSaU/FU2nrXwnaqImvmLait1sfFgz+QnOtFyXwxyTUGjKMi9Wt
6FRdsYI8sr+Kbc87WD2gV1b3TNnvWdZAms53+5Pksj0YChuZoHD11yqaDMzuyjp9hmhBgQwR/CQy
rDDhFub5gWRokrFojUVqNRtgO6kVe0XjkVr/1DcSPiIXSQoCVS09YZmAdSUEaI2ik/tCMSw1x/q2
FCAM6OuXQsnM/K4iW16gR7sAw62XnH1vBDCo4ACmbot/TYEhXoBWg99pOVT/es2OHr04K5dQkhqO
gHzFO5FHYj3kmXlvhrk1byzhvzRGeknijH8HsB/5jY5684u/utu+QvpGExkg8se7AvwIDlwxTnKw
6sZF9kD3RD9/qjd4KtZ2Xk7qQ05vJPfAdu/TFMJIN0GiJPfrtaV8kOEOECS6Neg5h+CHdg8GGzBR
5cjah3NlVlhBu6di3WfvRYIe4u3wsbX/uUitIQM87D/2zQbk6BRpsgC17cGq7HTrjAssZCNCkU0W
iX+kMh1GEzcb0m0Y2cFBx+KT+AxC1X5zrcy/F23HL2yITkSGYKatuUbaaLgiqz4ZvgGl591jbTtZ
UbXRm7DqYliNK9cfY4G/YrJKq1yslKzMJTyUSBDuSvYcmOCGw+/aPad+BT5uTP5HYGQQg3IbH06X
1jwOSBWHOGJlXuqsqueZnnafQsd8bRw7+mYUNbqPcSgrLrBVYtGbcCC02nkWgyCbh9+0V4Ebpe0R
Jmn04Ojq2musuXxaUDaRnhyy0H+lZRptECRQrjNpNtGOFmsOx3cQYPh8SWxexOulOjc+aiVeFSPz
F9XXnQK0Y6znrZzfTKkeMp0xXgxOMQNh77AGaCZ5tiEvnurS/5K4gEHb4GI7hbHfniQA1Eg1qP0v
IaQBLAbuDcMO3PXPPSM9GO7TxHxOsbI5goIpPWLVmx6xAwk3Vqc9STMI9mYYrDwjKa5xHDb3IrKR
0NJCGbSDz2VeuoxtqFVrrPrgefLz1Mp68VYB/LHH4gi7FsE1SF7CQ0a2dABx3cpqU+2OSkHhiMW/
//V//+f/fe3+y/uW3SON1MvSf6Uquc+CtK7++9+C/ftf+VS9ffvvf3NHmtKyODgsLAfsI0JItH99
vSAIDmv9//g1+MagRmRceZVV19pYQIAgeQtT1wM2zSvgunX4xnRGVgUg6S911AOGq5T9htA5wufp
10ZbTPtYr/WjPRAr64hWWK1lNRukmlnxSQx+spbEKwe5VD7z+yJYTyqDUVD/VAaO+OQjEea2zAgj
K1wgGpNAIATMRHTwIvdjHRkXSbxg+I7vIE+M7NnxYKVJdzTHQxfW5SrDpAdGpr9a41J9Apl+srEa
hhW7lYgS+UiymUyoLxnTAFBTYLO/f/Tc+P3RC8EFvlmWhRi04D8/etDjZVpb2eJat0G/QRDYQ9aU
PiwTrhUvZYSgybicaAfgoAvJy3uyEMA8AarNkCb2Z6sydbVd4ssP47RspNkwOwWxYm1nWZX/Egel
sQjNqD3akMTcFzl4MnrEpp4GkD7j8Yq30RT808jxHk2ZC6URL+4P9DPTy/5O+aG549zAnAtIg/0P
30vH/PXhcAavL54OR2qIsIT188NpZVRIpM6n12mRLnILuPyMPyFCkZ2hKNucAdV/pOkwqFJtRVMe
FUcrpGul5z6HVrHhO6/wAaulsJIUrGmYmPy0gliDZdWfDFUe7XGNiJfiJQ1Z9mxpOSSD8hamfcb3
lX3va1l5j0T7FQL21jUb2fQLcNuC7iBy91QHyrBoXefgf6RW6lAG3coaefnhNYNqbRlw4PbMZA7n
VLgd7BSs/W4KyGPngjPDbKNyXrlAEfr1Fdr11vUXW67fV8LYSih3/LK0J4U5Q1nObmwk+bmh8YBO
auH0wPKXHXQefCtbJ3moxwM8hXlphSAAQyEJRDNrAD3cJU6ePhhKL1eaPmRLaqXebRtPvTOQ995N
/kaeG2xp8Dr6QC7f1PY4K+v1ihoKg/n/8I3gzk/fCIsxqeO/BcVsGzBk2xx/Th9mKswsRg8qGe9q
4RUF+TjWnVod9MqEMwyKJ92pjFdahHGt6Q6e5XYnzXewRNNKSEGG0ZFUZSeVWBKPneRh6bR08jyf
1aPaW4AkQGjvFCHEZaJiT52ogYr/sW4azGORu64qiSyb3pTxxm4Hfc+41Pd0xrvILGZp0CPbCoEi
tuEy3N6af7OZKnip1v8w9/w87Y8PEwRQgjMhHQNEdI74+WFGfsn0OGHuxe6qHqHYxJnpwC/cG4Hm
IOk70ZdN7KQvGbOWtNYli7L0gdJreQuGWxDPIoyYS2CPm3xTIc4wzrPlOLt+OABkdGwUxNtgQNXQ
+IDTSffhTvOGdF5GOuhdDZacdScKZuRsoQaWaO8NiM4E8BKA1l3jKp2HeQ4uG9eJzwJ5Ln//VBz7
t6+YyW1m2boByl3GzV+eClZU3EvrWFwY5HKP5iiYAWqTCClso8otcaJ6IgwXXX4OxBAvPlAvZxA0
ILpkqgN/HoCxElTyRK3s2j3y4DpRL6oy1MDFnVRzSgXMLNBzQArZ21tjxmDorW2V2883q0ogO81m
kG5sR9dQ7oYgxQg0b0NFNda1Egglvzd/qyO7fHQ1TcajHdX1lcRSm2sv5UjvPbO9gV8xDUNXxPBC
MHWJYkstQQGNLbeEDBe1frB2eFVBIJc7B18Z41eg/4yvU74KjWrYpBYSVcZ6lnUCcwScimBNwY4f
hP0SyfiWnDWV012NEUCSA4iM0C12SmNpbGt7KCjFNdxykAjzvRT0zq3ubiHunZ9UHYBmfqjdvUzs
T3Gq6gtVZXh1LWLEMFZUpAY9BoSK6a9//x0xrN9+Og70Nhwd4gKOxbELH9s/zEO9w/C6683i4vv6
6HVOn8OqDL6kLZIO3U6we0R+AqTnIQEY/Hr+lxyMGIjvuy85wkor6KaCJcMWwcPPPZ2yYdjA9Acn
0QJgXMHFItqwhE8KdLVUlMGw9HM1XBvfBquIl66CUREvz7TsCJpYpJqOReww6o20R5absZiUIB8t
pNVtqAig0fuQVIQU8jJAqtlSmviWEyIocI1qGQyi/gC9BlocK6OynIBDcFQN25gD6jZBr60ERBJQ
AtMn6DXU5rI717Q+QK9zr6uWqk3UdAm6Tg9gDvK+jch+MQxbnYXheHdRA/xrBxDPi6kMKIUzlhyQ
oWA/6F6xdf1cfwGrSL3CnOquySwMwX+eI9bV1hL5Tg12EFQveP16G9b0BniAx+40bK4yD674/FAp
PiBvFNKNfdH4D+Bc58jPgbeutKttXyEiAFiBPQf7RfCG5VM6S4bCfYyawVi4WhffpcgN3aisMbY0
klUjAngbqWWJd3HyDuBk6GQ1bjc3IBoH5zSwyXI8UL1V1v2yskw118XwXkcNZNehl8mYOY0hgzVE
rKo76cGDknKVfAYB/I6UIeuw3lvd4LwgiVHMQ7v3gZ+AfKpdl/qmC+Cw1w3TxB3I5LMMql3lpo8A
M0R3DNPhucfGCJoXELi2suYBcS4PcnZe9pAlQwWZgLxZU1EUsdpWDRLHqQgRZvO+qtgqVGZ2hodd
X2Qsti9GkcV3rLDXet/ZF6rqArdeuIY7rMyxzuBFBeWOydxt4/Rk5OmWnLUQDQK7YSy25DDyKUI2
1tWdjdzohgEQjsWSBHXbi5bq56C04NTLqq3plsX3xohezXCQwLxW7hzbdH5f6Ga15nGlIR9oAF0D
UJyrPFDZ5U/jxNG2S/JiDYdFsywaSOKlQX7JRzQK0iChkjwCUVItg2hjFaf4SaGODhaEA8hWDJil
ZFAgJt/1n2SWLYY+6x/DCAANWQgdsRbs2LG65QBoZHiRjuSGVpwvACzqdm1Zl4jAtU0bHaswK+aV
zpwz+En9tSnzAIozWX+IDHjnkZJoX4WBQIHIfPkFmKplnHj8u6ecfVMjIkPdkQ7gnLnnB2skNA2r
v58JzV/fllg1cGYyvBiEruuYU36eCOGGKmqj0xoIxutwsbYuwksEGQDd1L3jK30DqjB4RKiugXaU
XzcPQy0KCN6AJV/YuX4OmxTrgbZIvmb4ViK5jD/fLJDD7yFQ7QYbe6RYIZ4VBZJV7H8aZ0mkKmoU
sKUzSDhCGHfuVVUyrSNMZB/PFe+jk/Jr454aGCIg93//GPRf16XjY7AY1g3jPyFoh/3hfWB3HfK8
JVOn95x22xmRpPjJMygfg8QLbgDTGMCXefvRx5654J1Z/DoZUI88RpI//fr9HHx2iJSF87+/Za7/
ss6xdalLib+cxOTBf9t5AmmqQ2gwCE/Tgn5w7RJM6F7wGT7heHTKg20nWheOy9Z/VdM7vtSRSvV7
tQfexqmamSr4DKmNm3UV1vbCCooUHE1LcnMmthM8Gha4XLJ42fsViIMR8likke5fNK94P4MQAl+0
CjCP1NP5oh/PbnYpJPL+YTtO+4ebJ8TCOx3bYI6NhSkczlD++evc9kMXlIMVbXoXUC9rbkKUpRkg
tW1joQkHkn1phxaCuiPgpFXRPZLeyqebhavxAfEho5u1ngvVRgNQhqDrIOXkg2A6xjsHKNDMv1os
KXbt2EpFOngIBPei8w4+Z9Cq+tE/ba0IOGFd/8La/d9/B4zRu/Dzx8WPV9pgCeGGbQOT9fPHBdQi
6RHJ8jYThsvM55NHBr5952h4KQKX4FApx0M0eBV4wFHf9CkwbSConkUCLI6eakDMx2y4rT3DXPfg
cvaxXwB090P51k6YMFn+w7cZfyRz9AZ8+DAWM/BJHMc04OHhUv7qxWJQ9c3swK/WsYr4TkEufI5M
IWSwtZb3KUgcUOAh8VzaJZCSvAtmVI8MIHsFLkYEoIPU/+SwLIbYkSVOOmIOjwniomSWZla693y4
XaiYWaClrsKWgdQxwGq5q/MdImZfkGwVfk/yExaNeCOlnomIlCtfRqrhOTyD6sLduF4lrCgOddzY
OwSR23Vd8uEe2GxvganceB7HaWo3+D4M7+MYGpgeBYKJeX7SPR8vEDBINick2h+lF2U7A79ufXQP
KTBQeeo4aI8leDdOZEXVVOxVMWyAfn6leqqiRjr0TeEudCz759MVqLIah6z0rpmpNPXWVPfhYtKu
16oPq/2HuqRJk0PNioXVFtCbpC50KQvgr7URl8nHOrLRrDIbNdAaOCx+v2tIUWNPKJmzxkqr2HoM
LIgxkGNQcdSBz5RxugDaz7AOYW7AXR/pLmjylNbsqZzJzJvXnh5gddsvY7cSUFUbon4OAmW8UUSd
XG3l28eBu3eC+yiNVSp29VlVMwtaIVaC+I3H9xpPvt8sWot9Bwm2jamdR1gvoicCcfa2tiGzTGM4
40AgTgdpgbKOZMHjItrANw4H9NhIdWbEl3Bd+ffTlRKnXyV9PyymMQKseMMhvLPLdVBFYIob+xmV
TJe6o9vLaYTMLc4m9C1vg9r6ECwA9MzXNCofcvcUxN5OWszK5oADQpEid/tNzKbr1J7LD5BueSZz
GqdDWH9Wg0hzR0XXl3xE7SCvc7wFOhQe+DRiYRyolyc9bVPm+JvQXVGdaQCOgFj3iewDHoCcw9X9
BT2bvnM/m1kVHCS44TDHNCvD5/wCokd+MQdQYUFPwlnWwvLTeadFMyi2JGcyQY6BCQgb1EgDw8iW
RsjrtdOATbiKX+M2jlfdwIMt14z8KR5cLEDs+BUZkNVC1Jmxh+pod9Ga5oteuNEr8qKwlEhr/SQ9
J7rD6lTMqCEV3femsLVz4GbRYajqeEEXgGd8L8d0xqzpT6DqA419hz8FXSR2H7LcMcG+2sXrOG+d
dcW1/BOkt+c9K92VEVeAljoI42j1vg0LxB4UnIFzzC7hVo9sBow1Hhk8j2yWdwEr5i4mMVf30jO1
6iJoFgI7/zUVfc1BPhOEV6ehSnyHC/hoTtJR7ApBjGDlGnDkUbFIS3YHSONmsq074LMhFZCt3Mr8
SqPZua2tIbJrzbEL16+G1vFLYu6pbapJgYRIkPE23arU6nSHPQukVsY7N2Psr0AiAthQhZcm/LHv
9zz6REME69Z0Hypj/GDy9P2eWyHvkE6cTvc8fh1W4DbIlnTV2EIG+2DbiKSPFxgPdN/wN7fTff3d
PVOnrtJ+u2cvKkHYj7jbXZ12q1aLrLUqnW2O2BwwaCpHYofWYGlBp32sSqStIiaSB7a1cahFahnQ
imkMWbfJsgaoI7SkB9W2MS9kHKNFRvXKDeRzZPoQkqY6BnpR/0CnU23eGGyGVDs31aKFH+AFYEbX
sCqA5yjB8oYlSHwF7jK+FgkUKVvnTAZIGjCXDFCqJRVzFhkXdCZD6gIFMLlo/TZdUV0lESxWwRxS
qP02a+L5ezeMW/k18nJUAd5to4mvzLPqu14X65tFUvQKH1NlGxpLDbVzxBNJm3mR53uyo66l10GO
jXXVlurSjrWHnocvQzGorTSLeAHPbrjmdWftWJQmR68rsVLvFm6ab2WUQd6Kpcks9vP+mz+s4tSu
vvfx8BU7aONJZgguhKWbIiccxHdDxbGxNGrv3LngkUkbI/ls6BKxYnRCwix2OrXxGlomiPjrIbnQ
lbs+s3Zh2IktqAHXuRSgFzIGe1+H/jezNQqESTWQWwppHQO8NVY893Sg6SCZ3UeFM2cuch60allw
EHPEyLJ4lR47gUJ7DH/CayM7POQQiQJ+YGRvmvK+FlB2/SQ6Fs1527vXCvyUC8gwMMA+hvdrA8Wf
7365bqA8eQYeArA532+fkCUMgLOOjIKfrgeJbuD5sipfOX0OBnOwn69KcIAs3BgSOmmjY8HdN/or
gHkztzGqF6cC1N4Ha9yGwZfx5HCxK5Jx1NLR53KA0JHZNfpdGkSI5VBP+CJdv+ivrqPnOxti0kvq
kKTrwQjlZ0BLYgjktNUWafryYXDEPbUPIoRPVy/ak5/DPQ90I/TOxysljgeiL24/4GdXbzvmR6vC
KN3PbrmaOpqyWRpqyHY6g4cLIn+fphtB1uxMS/HgImwIjgbiN/NsHBCJS7ssUOnTIP1+YwAKvkpq
pV6ivJ+RgWYCnwftvmQP8qXi4kiIT9GlKgvg7QqrhnsPORAHAQbMBTVoVrVyMGs+K2nytQRV6dqP
Ou054/jLj9cExV2xGHwZI4SLjB9oJBfT48ogrD5Dvot3ERoUatxRRJh6lCEyfuBIeqkH4a27IS83
UCHpn4YMOivjg44S8CqAADM5ikFzkIIXGrMBr6RHBKseix4KHgHyCTaZF0E2bAp8I/ptgTsB/iyB
0OVIBEMNumdftQ7inOPbtNRC65KPBxljbVeYobak12fgNGiQX33RVdMLNU+CYZ2B92dOnciqQfZu
j+XkkUqiUw5UN1q8hrPMWGOZq++AoJrZyIp5jLmmnSMv3+tu4z13doaHA7Dn5IssSx1pTizpltQq
Ei9eaAjdbcn5iEzS73Eu2YlK44gGsige03FE0NOBWB3+S6vAdf8Ci8c+9CYBCjkg91QelNVgddoU
nbFpbXVnjA3AugFE9qFZ6/INJn2xHfIQGnbIy5IH1zL+Ou19AZWdoXvz9M8t90D2rZoETjDHjOa+
7ddziXfkujAZj+aQY1wbjTRPFfAml6Fk/tFM2N27caoh4NepZDGVDfgLgdAsaijdjINVKXRIWXiO
Aye+IDQOh7/vfFMiRpuhZLI06gpfM7pQxbOvKq/1JTLR2RL5ziaYuET4HHuaWCaak0HYBsWiBSW7
60f5gYqdaWyQg4ZVVOZa13TIl1mfRs+eXyKSMYp6YSEdPUMtQa5L5r63hnEXLcDY1G+ptWH2K8/8
8o66at5yMBkQC3GR38P58kjXSVJe7OimknF8QMb/fFPUmsD7SDelgeETi4WoWLv9wA6U5Tnle47F
FAHwmYudzEQWQCYTjcCHzFBPc+FgH41sIhO4DTQZ0ZjBaGQlybAoam+JLf0caUnhFXkgw6OJbPeo
BjqYSqzNsEQDGzuVpG5uzYFFUynO+4PpZf+fsvPakRvJwvQTEaA3t0zvs6yqdEO0uiUGvbdPvx8j
NV2N3sFg94ZgOKYlI+Kc3wx32Ra03g29LvcmS3qovlRISz5KoCq/daOjXWVbHmY/NGFFD9VwFYd5
ciPmcHm8hFqnPvdGcJba4Ais1n7uTQBCljcXdAWaBVrqnmRrzjzva5lJnka24v/OPZWCtO1C9c12
vHSVqZfWrpMDqbHidbadeJcoqraWxTBV24tbBx+Oakf8i/EpDSfUxmSj2vJShdF4x7xRitcx6Ytt
HhOil61DYGTnZuKJ9hjbopPipq+ya5YjVU6gnoX78qKiG/oNjg8p2Xcu5KHAcAT9n9ZDc00NrAXS
JNPW5Nebq1Xh8wsoh9NYgLGYcGzYPior4dFUNdo9znrzQOhhwhJuuYYKECQzso96EIdxBqOOOGL+
onlDdq0icVUVTSkAi85s2DQDO6Gl1Yqa9hRMIM6CrCpeZB1GV9+tTAeItVRF3oBp/LIRmuQFJg3W
gl40PH0ZP2pApwKBuaMsyhF6uRVJrz7LGk2w1pusNNnKNjElw50wyKO77DGMGF53JZEkWXQJeyLc
3z/PzvgdqZz2LKtbBVgjf9D+KIthU5kwjaALyKI8DLX+arRpepGv5M3QKyJmLyhLvFF5UK013htr
/ijpfTBHdWOoXb/hSVNt87Zw1nJgX2jK8/Dz8WmbypvXE2RzYHlcZY4N/Zak8U4XU/4iu1s5iVld
nfXfb98NTfZA1jcvwW9qBV8UPn64wtkJZW/HMO6JsyCzFff4VSXPktHZguQbL7L0qMJwg7ThOO4g
1P4ejs6/AXR86lcoHRxEOTqb1ITnMIGCvfexmz0OQeMuhgvB0esKZGayBrm7ccx/9zO8bth2DsZ+
niij9ZCE2oV8dnsBCZitkzEVfwYHGWb+alfN/n+2y/FMzRmbv7TYkuVy1hUpolPXws2X7uhfRSmi
81WEOoT8zNIZmiKdWX6/fbXKsQ2wzHXtqePBJYN1awztl0wJ265Aoq2u7Z1MCbNqu0wYETy3rEJl
ryB23qYBveIwG7ztw0NJ1976LmqfPNOrnlIjfZdImDIO3a1Tlt62Y+okJetPNrRKSMbF7ktnK1Xq
7CzYtiRJJEpQQP/pIjW2klFUa6Rwxs00FMnkO15+R/cwPkiA1KNOwqTssW3WD3M3PL8BiJQjCui2
6vKlIaQsZhPIbg5xBt0/4022YjGGwTG+DmkyhNsxJE5XKgNqmppeqBeReBuN7NjdWA4T6hf3MCt/
THqdHGVJ1rud/nuorJMH1VbG9cSm7WYZaB1HiFOfJqfpX62kazZtJZrtsBRNRXMOdhxGK9lamLF3
q2rzKBtlVdn3a89QtSdZwi8Hed4pK054sP/zaqq2jcLafsIpu31Wkkun58OTttifDxkpdC9oVV+2
yTo7VLCxigYCQkt/Wecll7bu9HMfZ9evgfY0qr4s/mugkVukxRkEH2wgTDH/fiU5IM7yYF/orpte
c9YJiC5ohLBCZ68ouX7Kg8H+v85Y4W81JwD91RI9IpJGlGJhIQAPGKreOstSNyrWCWOMP2RJHoD8
T6sYp/OdkQ0Idfdu+NwTT10Gy8sEUassd3e07psE1e3liq2wrPMwKOLZFoCk0hwPyPldlx8pRtZ6
bQrbRQKVr08e4ro+pYahXGRpGuDRjoP2Lku1M/TnunDnXUrm7ByFAkfJ5ZD8fWZFXrdrk+pT9ki1
6ncPWZzSdGWZZYwtodkiQQsJaMay1vdQy74OVerd1KUhWxoKEzArgrDQ9IvBu0E2/j0CtuuvudSh
61jpoV8gCoY2m08m6pez3jxnC0zB4dG+b0rCKLKDrBsWMSAFLOxjUFMo5pPjbXPnYlvjyk70CLB0
bl7lYfBGbNjw0N32GCqxoadBuAvQeVpaTPiLo0FITfaTrYALX3tc2fZSWSv3bCxRbPckhbU8DY19
XzbI8tKqBOGfYD7h3wu8hHJv0F++zkJlEutyqVNCWs3E+2frV7+xsM6Y3fwQw1B9EpwlHcLPfyXv
qj9XZCNlfY0HPWGzptyrY1R9CrZJ2Vja733HggcJTrbcS/3X8ByXmlMNNPve6ijWzPg4fWMjgQD6
clYvdfJM1slW2W/oa/HvVtcbfo8t6qBeeYPQd8psQJJrBSJJKPEfAaBsZNVXvTwr7Da8dK7Z7Dwr
mV/NNLgomHT8tZwAmRzkCabwjxqnxsn3YUUe8Et0cSeOSq3d04A9RCR/OXnaeDNmPe40ECDhN7WX
g2wwZl0cvf+McPmk1wcVyMG4BYyHMa/1Ymx3g1tpr/yUym5Iw3wti2kD0tgibOPLYjMmbNNYKYR1
pHcrQ9G3wxDHYIcY6oFw9CvuvJPSGtqrvHAdVwRWl6KwubCXE2sPiPCiEzy5dwTGNqXQx6u3kIOS
EYtQ1QrXPawnUtlBaxrfUAxD0jDJypXmpeY3xc6J1ip5Bc+tMr7VZfM5WUZ6D4l/vv6XQYo2qeu8
0O1Ljq22osQJa6V1GIK65I5ZR/JkmNfMWPbeNmxrmyl6vpvAeBMfZ/KVRaMx2Vktk68stvipruZM
VE/TlJpHPfWUFTJQ04eKaNKq76zsTMil/wYmLTfxTJC9RGkq0M288cNzEe1F8Ck7G70ie8nB/62X
ocAFyTVbEA1J+m+mcpFXKNvu98vK4r9ell5NOhTbShm0NfnD7Pp1iA304Er18lWTaczjPpisVV1b
5Vk24C6SXyG/d2cVYd+PPONeZp55wyXM3mdTZW0TMp8ffd2s0wWzFDuYGIRl655jlGBvY4/l+QPM
xMigjpO3tGp/j9SC7DFSdkj/HlnpmfEYKdFOWEw+TUW7j/Cq+KPJdyOCVb9qnCj9quztNwuVjk3R
D9GlrpTkVCujvvUsu3gh0kJuy+nNP7u58+WopJg+OzFH31qC8WtQZeIqTFKrmkX8DhJs8hw3gViF
WVr9iAYXlQcyZ0nAjKqUzccceRWaLY24IRfZH9y6+GTRn62r0SQWhfESek+T+50FJ5jaLvq1GJ0k
sN4+80xzVkFhRXetDfS96yb2vjA0kkTg77HpHcZP0y6wsWFu1ZTgs2NC6DTLuwaVVrz2UAhWJR4h
e80rileVVBV0T29elaYoX4dpUG8tboncd8Wr7GGN7j6cp/Quq+zaa1ax64qD7D+HvbWrMi1dy1aC
+O0VebQn+VKyyhXjGqud7kmWWmF48I3wMZHXjqJa2dp4KiMNy5uxQ6MABFt+l33HIquvWWTB+I4U
AzOdKHsldHXt07z4bkRgpE0kfY6164KtnSF1NFrxfQom1Dw7kz8FXh4fpfpDdlc0sEmjy8JeFtFl
cIp2+CyMrtrjrNdsZTU+puvWjDO4FJl+KHRRbeRFe8U6FtyMr3beQskzzAMYsuQ5KUx8e0zA3Y3T
409V9AFTYcVcTTT5uWxBGYmph+SVD8nKDutuj4qXQoJ0Kf8/Dn5canm1/3oBLcQFNG4L1FcWxYYW
Zj96Fm+xhhhZp5WWL+tzbZzXZTgYj251Pv6jW+um/+xms1g6qKyTL1MkLcFJIv4VJa3nN46GX0I7
m99UnHdz9KDfVdUTN9uuhD8vD1HWB/3Og5uxkUW7ssjDEyg4y2JgvPWh3b4LozavYxYmpDG5WG9b
kIk7JA7j3rfJ+f8Jm32t6jnBCYBNp1jzvO+mgZsc1onqM2It/XZMWuUUeFV3gtztbo2oVJ7iCcE3
Acf7u9V3V12OnxNkoIao/qvMsagYnXZAoRXv4TLw8qtTTt0BGetpHwdNe8smBVVhrEjeSRD9zOJe
/ArVvaUbvI9K09/c1B1xo+HeUxaSWRxX2g5mQHdsxYxba59bmwjtz1d1eVCwex9/KHaDljUxMfwi
+31iqMF+Uupw3Ta68ZZHrbsvK4IQsjgBKdsnShI/ipicGnvda5JHcQi5SzOsz9ZqEZtvqTqSLTfy
nPmVYmvFI0W7eHR2SFfvK4wUH612HbZ7h4jQY6woHNZ5qcBqcBlb2mRPmknD/nF5V9B7MmzjlP7R
mlkQSTtXRYVyafW8MtqHmjI9WlMvUHZhr6mP1jmNgx0pdsgYy5Vrh0QIluDGo9XScHq2dATH5aVE
pBo7tUVHVRaZ27Td3DXIFixj83GYd7oVYJqyvK7W6+MO+zaoWlNzaNyy3QdT/ob30Dj6sCybizzw
8/4+i42b08zj+d89ZDcB5dUnkZfuZLEpMRnOhYVp0mIfmZm6e/HmFpxRGdyYfA0HcRQ72lYh4qey
UvaTh7CIfzgRyFJZko22gv5klw3beBn/1TVOiUWlMbmwrzp51urqq55jafp17QZn1pMrrGMTBcx4
slsQw7mt0MpZywtrGQ8fP4I9nsGyPn29WFBgP1IpxT1hQ/6P14fC0SBylMcb2ffrxRw9OVhuU56/
6rtQyY5oV7/LV/66dpTr7orAmPa4hvMSOBpU0cVuRR6UCKcV4eGSPS2ssv9Up6mwWl+Wdawy/j61
SKWh34LkgKFkaxWAxflxKru2Zar4osWPT7b8j8u1abTTg5DUwvKS03IdO+zYFcmyOSkuEiOevtFi
l7UZOrjeoHmHKuRfLou2lTjsm0RxUS0vfK/xcJP12ugah6pWWcYCvvrQGqhgdgPcGZSz+ZYRDZD1
SeaNh1mMkAPlxbHlIUcCrpAYCAtajVSAPJRt7J3r5SCLbWtVWzWAKC7rhqoiSU2Ov/RVXTWJTMXO
JXZa55KkzbrzjPnEJGwSG1sa7MDpNwS+mFeSnHW27ChbtAjbxqW3WMZ+1cszL9B+D5PFx9g6tI5m
gebqjyptdtOkK2cgDalrZhd5mMwIwarlIM9kXUTCaA0Oul79qwGpcQiIy1jZOVb63aSWxfFf9bKH
HEqaPNjWLJcfr/jfXkyO1WrvBwHEJTJH6DcdgmmrLvaI03IA1/X7UEoDxRRaycEO1U0ti199BiNU
V6qnDDu9cWLf0qwIQ+k6PDhllu4GEabvUZA8SUrJ3AQxf4v2nz08wOj/u0egVO16mlvkYT0URL2u
JXjVhvlZV52NaeC1+1XlpDHiCF/lrxG1nnR7o6gu0GOys6x/dHYm1Vn3GY52Vte1d7TmYbaYOHaM
xE480n21s8eWqvCryWrvj8oyb3YA+hYhV+qK5dDUabRhj62u5WUeDZqDf0yCmvasLjZOi7fTqEzq
Kk2DbvVVF7vCcR7lQno3fTVpGnKqvhwpK//RLstNgxbGvy73XzuOyzuQLfIgr2hr7u+6ryJ3HRO7
7OPmFY4w2wQC2toj4zL6ZTiVlxE3RjI7RaWeKrgpqiEoypYuaPRuHbY13Ep+5a2stGt7MQWZjHid
1GifGkPzXEUqzxI9cg6ulxAuGerkSXc/ZJusAXEa7x0ij6uvOtvCxyPKYdNpiVU/C7ACz8Wz7C4P
qeGxbFdd5/Eass4UaoxoiGj2euEOey1TwcBkWXohGJdeGmIfe4EKRBUU2sB/1+UoW2QfsJwteOwe
Heelt2yAO6lti95AMixL9WNhJX3zGmQY/loVVnieG75kVjR+ahmY9drKWvLQFaZ0aQhAIm+m41RB
qmfhGN4R0sSgUYGBmbB19ofMnP6CaL+ChDKEftoNYI0MD8ySiaBAGnWvSkASrzdqpDscpLfVNIkP
yrLugrtUbIxxGl/LBjB5ZKOsr7nJ4XEljE4JrgQIPnbcfmmWX4M5Q0S1LU+GpZPHdaa0JDv0n7I8
k4cmaoq92RiIPYXhxf77QGgN7vvIYy2LXH2nus2nbPyq/1ffeazEgm37r9f4GioStz/iybeR1/6q
l2dfdXPpRucI2ezlHfzrlb7q5JtJZqSXXVwI/+7q5ma0q+wcoa3Qai4Iw2JU74TGdnSzZlPHM/j9
7MlzIHIqReu+lrl+L7FfuqkkUl+bTpv92WnTUz9k3uscdM2auIvDd0Cr2Qz21mD5v9GXord46c4K
EBx5pbivNXxjxB+y0UIq6DngdmHNfa4Tq8SGLeRWx3udY7DI2ZKBAssgy/IUmfThCKJ14X2M3lsW
4POdjsNVlqByvmS5OtweJWES2HLH+6NkO/tsLtQnWfISIiQ2ugG54XwDfw5teGjnmzzoAGE3eWCo
QBSoyyvzd0MNohLLFdfdtKrV2TD8lxZEVfyQJ9T+6woVOgG3OBS7PI0wo//7ypDjvU1ugL70MOGE
7pSZG7TH7HsL6OZuFk68n0wHZllfAi1ZDgZRkUuG9bwesBthVUpdZ4Q7o55HlqeUZN84MnW/tiPo
6tj73DtMk2JlPKvRNKwzIls/UOGpNPtHjdLeWk0y/WwopXOdetJqsqGCbY5vp/rZDxYczrn9CSHL
3U1NWxwzzBoQAfw6jYFnH0nrNvMqDvXi2Go23l2jEhywdCDmDKHSturyVfTAwJnh6wPBvfI1Y4Gz
q7HCXsvWDHLhpR6yd4LRabvqhtl3u6h5LpekKiozs285uDj2oYcpAAwpbEW6XD02WjA/Dkk+/LP4
Q5ntDKFfJTwRFYKXspwFcyH+UZQN/6pLl36lm2NBK4doc7vh2WLta+BAoxBkPKZMbByh1rBio/hJ
s2qYMFVT/Wh6+9UbVeM16UZznzhmsE3LPvimQCMYgdL8qGYkR/N+aq+xmhmXkWznqqrH/DZGQm12
YQgTLQflhR7GEBy0JsErstGDu74c2DVV12EhssWE+zdgYFmkNwOuMTTKbkzRPwlfx0d5DXkQdgQI
PNxCSwWXJswZb3OkDE1j+m6UJUqbJNJxheriXdSDCA96S1xjdByuRSXQfG0Cm0gExa8GsRQzswX6
ZGDC9NWg2FZ1UQBuOlWOcm7eOB9GGKC1LGrnZEMs/jZ0P+ylOsAD6tAtwUGyBJUPgjnca3BdUcAa
FNxRbeUMedjcDGFG4mdpkHWy1dLY5iLWTh/gsNUKDUJfyWbn5rUgxF3HjH6oU/rcVJXyWgLt2jez
qW/TKlc+cktZyQ4TDtvrrkrMsxwZ5EB1pPUKNiPPmaaS3/1tBdFaKbNdYtxi29JvRCSHbZgpOIj8
XSfP6lhUqyWcsZ28qYdDyM6on0aXPyZj5cGqU/3qFa+yYBQ8IPwM0N9hLJy/nHrqkg3r7nRjwuBb
f42qlvGhUfZ+MwXOTjbItxKAfcDCJ0RkfnHFdqDiK10j3ic83299qYU+CX0CzvU87ZyqcTaymxuQ
IrBNj3l3af3/HmX1UfXWYb6kGHp/R5yov8NGQOrDwCeZTNL5q76LchLF8+yyHaSbbEhSVT0TYj3I
QbKez4voQzssIS7HuJHtJsI+uPY31VI/pKhO7O3QHXB+KmGDfL/mlu9Oo9jr3gNfZ4SiPTQ4Ru1B
Zhk3q2x+j+Yb/QA9/MsIu59cLrw8dP6kAqCzSNMICxenKMDQ80saUDa0/XjL00Rd66kGGLhxL5OG
qppUpIp7fReqkXuRJVm/VMle3iyC3SPxq+cFgD/TFi/lpAdPSvYMSBjKy3KYsWRax9UYbWURuOhi
o1xNuyqeEbZ0u3OjtdPNmjOELMm6r6BUzQfZGDnjtMWFOd/IVvxux1OW48MjW+sMRa8JHJdslFUw
LYDamtNNlqyAGEPQnAO2N7m+Xvym08VOowdQuk4BpK9k8cuv+mF0I8vj0qeplHYlPa1Vxx3hRmvT
i+si26krGJmy5J1fFFg9bCbGt2kpySpV19+RiU0vsn/DX3aHTTyzztLDBUb01AuTAD4X8yBTILIB
UkzHRkePrthjsQQcefqU6dOk2qwezehCXkpd84aGJ2TtdBa2Ps/Np7HuS8CVerKasgm/PaXHJaD7
CFvLuydHm4fNkwO3O50msq1p5uxMoutb1/HsrVmkH2VcKoD0bWUlSE/uScceEAKOnryAh7sGR/G7
S6DbbFFo1nTTQOPCHK/yTLGAG1UlAo66zc8aK0OGfXu5iB57K+JPzNKEYomcMSUPaoDbcROYa7fQ
ieImC5J874xPk7esiDykfUNeHwmMqTgaej2v3vQIljfyGUfu/9EHxvZngcTec6ka4SF0s0+vD/8Q
cejtgkjz9kmgENtiO8wsGfEvmt+saEp39oJmcJvxENclnxX9HDfCpti0/Ak5qXsJE3ErkD1IAtDn
lfbaGdp3T9NdXwURtja7gGin4vi1QYJInQD+DGG36gfuHqIEOZ5TLbZdaIaod89TkT8nT+jrs4AA
RCJiA+jZgXhajs2aTMdmGDrmZTWNTyOwRV8U7aUjHB8Ssf8rsXIkZiuj3YSFVm3LVsn8wQRgqqf9
Cl1JgE7Rp2Z38x9t1e3wLzw0s3Uzylo9eQ3YVianfuNFde5r0fQr6P6oc9SX2fv+RAqb76L5RGVw
F3v5tz4DTKKXHVTc4lkHreYPNebyuvItzJOVVVdMK1WL/Zgw/0jzD3S/tgbfTO5hmjc6zU+VZcLa
Mt9hA1RHIMfsTjB78c24J2SgKMNKn/MUgJX1XY/0GcA3a0ovKsSKDp+QSTdlzgQ7ZZhNVWVyjWyQ
1XNI3s5K8CgYi24HWvQPZcjz1y74VSGhu4OE9qYQHWWdMF/LkQBSFi2CU2PK5DE7a1XTr+Ax+SRz
hSoT4QUgksPPNA7rqzYZmKGlr13fa2+Gc+xBUK6UQLxq8ELWBcoG65FnABFP84C9+NWcx2MhVJy4
kuw6tHg+aVBkNnPCj0Git99F4EmPUXjwqnbj6JgnBkWNRY45PHVaVLP4bKtdZCM62PfdHejH2qyn
ARSyedQKV/HVKMpA2nUvzlyQsJyKed0FeX0U8XCoO7C5SC2RmgW+rnTqfhjgmBVmDvAVXBey9WT7
IwcLlZI0UdvhFtfjyhAF9tV1gDnjmiO6yt61XYR2ZqSubBCQAumF/TzDYzCxAPK1INeObMvd1dAp
LN2D+kAM2zerdgLFoR5jT8APr6pI31RT1Ry7BOH0mzyt4L2l/j/aZl2lIi/sfteo3aEoCXSBjmSU
vIommx8XCPEIigPdz8Z52EH2yGE7m7WP1fuIjsbcHIUX6VurU2+qXlZHgOQzd1jkYpfC/njdTIBM
On36yVxlQ5OZvadGLGryrAx8Zr/waOuIK+ThKigdPKhS969n/Jw+Y5cN3ORUkZ/rP3TbeRFB5+vk
9A4hXNWNE/d/lg0/j/Dme2naCPiWaDeTgS/yRSS79251mkToB2O8aovXPJqrTdoBRK67n5mDZglA
XQfZ1LLczErk3vo6OGSzq7wECPwGU3TSjO4tt9pii3LJZ5unysYJGn48hB1R/+kvqi16UvgkqrWm
eGmi/ntYmy1KhpG9S2wSKuXQbYO+zle83+SUZePOi/hCshLNFj2z+ktV8GVpqXjNBvL6esXWJRC7
JM62MwHlvS2ac5YVSPskxdtQqiuxeMPgU4lNFJ5pZDSTbVsE57pEVSLhZlS1/l4G2kekO4Rqmvqk
st9YdXPfb2AuWkdFVwQx+8Q8pAKRi7qtfgmtKHw8qQ21/oVKT+yPZow1eZNimBo+tbmh7VHorcPO
WqOAXDjNi5qK98pUI98zRra+bnaNHDvc1saAvnAINrX2soOusUhI3OSjrb3Z7xJ3WjnNuWxT37Un
2xdejuF7VrrbgnTPtQOyWIdNe82tjmguciSIqcHDaoWKJmXTvRHTj33RWx9GEcLIIuR0E6q3H1I0
T9zmWCjTT89B/8ryPq0hw/7TGA45mSc/EqSLmZzH1WQB5yt0z10Rhh737LxSsmuo2aRZdYqHlmew
O5pbzDN0v1ucPo1Ue4fQPYJdrc/m5HrruOzxzkggp4ohPslDL6z4RHb0lGa1DXXYzoDx9i9uAsGC
yJKf2YrftfWv2LDerWH6s9ZbcmCReQaMfSphIToTcUTTdqs1OgjfGsxGN06eviIrbl1Hpnu/rdN6
X4ZNds8mcHhK1D2JbvbNLks3GYu6tQ4xC1GsGIcvbQBLm9mrTsNZudKFgSCQm+zrzA3P2NIEqP0Y
0Wn2MusQsFI7iijRjvFgwNCM8vlUxMmwzxFBPgMNN3aaENOlj7KQxSy0VuAx1bYfMEYk16Rtyjhx
7lkbRpuwvlQdtB5T2CRTMYBEO4MlcV7hcxgh/rtaUJCrNlHJm5tA4i0hrFfb8LALnEX11jT7XrHx
G8hj960lab+qHatDbT9CY7gDBmRMWDIhka9+myt2TlrVFx9KRU7US9rxUFqmtYby2vgtj8uP0YLp
E8Fr+YBW3AJOBvsAThXXv04YH0xgOCtC1foY7a7Dw1eoeGta+GcQF/kIEUTxeawPH8TT2bAlVf+h
eUHvZ6CkPjwLKSRrduuPsOARgY5h9QGFbERUG4m3UDGOGA7qV/QnPQISTrCWxVjM+jVXYBGN0cfc
JuUKXpIJpjtst5U5Msma5jGy2RMHodlfW0Rcrw2f9TS69RbAGXtlJqB16WVQLVPHurDWJqLk3ZW5
Vl7bhK9sMFe9zbtEYihBynsc0EhGFKYLjSUKipoP0ChgvyEOevZoaisbyPhWVZUG45TmD7dPSTGj
DQLHv3ghpzNte/RE1iCF7BVuWIbfa0Z6q6zB8SeRGJuEELBvWP1OLxIPT/J42M7ltU+qad81cXCd
+SxKbJ/BLL6lUSDuBFI7H00qpqxaUW9IoaPol89325yYsIt6WhFIAF2HcjeJKXayah93K8gM7dZY
TFC7PF7BiE9u9tAVB2/GaRVpRzxYyvl70RX4jBTzrsKVbzOV3jvg4HVXDzHEF+7/YAbxO1Wu4KPY
YEMwHG5n0NqOvQmSKPSDlEBrU6ODIzjdxjGUIRGg8aUN6d1Wkqu+PLrDlMCVnXX1ukM7VEGHjYlb
QHwgIIAWa2CtOi9zfDUrSEQyPbRxYD8PpUdQ3cq2TWeU/lAQ1Ci80F0nGMD5DZnlTROV9npy6/6I
UId9iYUW86ebwS00hMs0kwdqzhL65hTxOTcqQLrGeUKabtNbU3yC21HtWPhbvLMbumnVXkMxQyhN
cGq5VRGHKv80nbnDiE1Y+x4pmiiKCSFPjrZp26DYFaFIV2b81thadQ+nUfeJqH3n6U2GeRDTMbf8
fupLP2pC5WaXTXcd7VHxc9L1l0YMYoVmMx9c9Y4R1ht5QZgnaes70W7ADR3An6JGgTK3MNB2NA1l
ejQvfURpXVVLrtAbt/wlxmvbkG3ERtE7hoGLY2rmXhBy3/Whkvq9q95MAjobw54mX2uVY+sVb0LY
zjlvlZ/1yA81WppxMcsq3zRT8ldjgN+pERXHOededHV8Tvth9JV4cvwRl4GWeR9VCKYV1c6OGHkH
mynAPUj0MKW7IMB0DekO4Sg/zdEcTmYAfGsso1XUjdaqEfxPulLPjorooYAaBEansTi4U48ziFtU
ZzTHrmrNlsoAKmJgiahjuQFYlhWZyOxTPXo4uowsnrS6b3aQbDfRqEBZq8S8z6y0AVpZvrZN8aSo
AN4Q2G52TtN8aiLVV0atmdxhKTefZ97mboQlN4cHN8S1aImJdn2UbJCDZgUfatNaZfdRepE4wlFS
yV7N35vGACvHsmDNTQGHAp/11TyOuA913mca5KbfOj2xDmSaxhRt6Ma+kSodryMgQzSLmm3qhu8O
YjWb0dNxMxXpZh5Dm81wzxfU92Jrh4G6EU76jiHQuK4ImW2QXFU3aQSasFBChFb08pyP6GE1AVNU
ZpuG7yAJt1Xi3lm1WdyuRBDtiMGlxwTpXVvV7RNr/DNmly0y5vHd0DRlV3Ij+cF0TwFwDFksnhr2
s6FFotlwyZsIeCVt1bBjVWudlT47u9IIx11W2to6BmDjCxc52fgWitFiedP0qwyE5NpykqfIEyfb
cutNi0QueetM3fbQ8fazo3owfhE54RkOlaZPsm2H8Pvc2QVyXjFeDOipb4NJ3TSOW/vQldNt4Fk8
SQIRblB5+tTQ3dlUXTO8aBlhoQz2TaXrWH15Hp6lBsJfVRCPa8wfX/ipXGIs7h+EP9OtUHC6mIy1
k4KRCQnKgdZ3ahxNagTt9CAD5jOK94j4DDzXlQI2EFB7W696lhTbykLBvEIJAnR40T5XKRQug0Sg
R86/HkHQp6M5+SorabPDGoznzw9kFoaTiNMnJajmVa9qwUU0xqdtkoef+/IYd4k45BOPa1MBzlWQ
zSidk8MuE+rpCe/dtYYL3aqqNBSRigDqXABOKWmOrZ4D8hpTNB3Dyg8QWN2pCnuWvrLqx8GaQUGY
RYY1km09BV4yb+FoYoaRQEjtZoWd+pjFAAG86oDlZXccB9Ef5dnXIbTN7pjFQKfg1DBTO4Tbwbf/
H77Oa7lxZEvXT4QIeHNL0JOiRFJSdfUNoqpUDe8T9unnQ7L3ZkefmXOTgUwYUTBp1vrNbioyd8fD
rY5GplZHm3jXVszlZULs94gk0nxMchZtHrwkX17NFSQDumzc1SQYkaE5Eb1wV4T6L5HmNce0Lj4b
NyeAUphDs5/jnCWyB6vZzSZkibvpOBgdWuZOixeureX5yrJQZ9EL89AriyFetRunuTgyihQsgsZg
Y3Xlpx2DChB9WHJ9Qi0tPru5WfpKXMaspdzgKAumr8xD4/RiEXbfBoraHOeuQS9rsHYN3eGxUVOw
izHT0lXdlO9JKn61ouge90puydsUzxba51Mwuyi/dNEuWNwo5TpDbrlLdbHm43mvm6oY+dEU9hgM
Rzv8gNRU0dFtNKT+WV2QlfWc5NMowkLzW7VOD0LMJNzntTakV03xEtzs+cdIvlnIUKIEwQy+bYPA
p5NafkD92pftJVXoLpDQ9eN0CvJVrAbBbs7q/dDWCCsUuCIm8WEQ8BIVJmvAYEfjKH8BYh7khZ35
g7RdhV+F4c6+3Gy1uGL5GxirWACiRCoE+vd7WXgsrQaTeA2GVEeADvoxgmPuVw48tvqnO2c/ibu4
3NkADblet1xWx9TxwMIGNY4O8llV+lgem6WQVVmYiHnwmi+P8n/bHWBE/4+jB8drt9MQEVwsdlo1
+Jgtf2dx0vmtiSrcxlZMBEaKdN/XuUdShwPCCv/v0k0QS59WjdeAz4ycGsgdRQ/ibzt9RXhKkAEc
NUWcg6yLD5mSI+f+2mETuO3i/loE1TmlHziiko1DWpX/QE4uJFDeQtPq8Jid9dcWbXjC4Yq7cdJG
WQGMJp0QJvMtqPOCvnvOt9oQXh2yYkF+x3f9o1FdY9cvYQLVsvLjGCIT2TT6adKwttlBRHDuXcM3
7PUueMm8fPckDRL7gSKESNkPB6W0Uz4dd7pEE4JslqO0zJqIM3qIN9R9dgzUCF1uoTCtgox14tYc
0IJRrNVM1nmljIC0XENfpV5o3lE8KqoqPXrl/MXDxp8G0OrBHAq8NfVErGNSZPogvMsQzcaOoHIF
a8xPWEKsraYtX9UcUmPPMsqPsipZdVlYvloJGWeErBDtL3YQ7ec1WRiPoxB8NkaUbfG40d05/QPU
f3MKisT0sUQu1q0y1+cU4QxDK5XPim5264yNe8jwJbrinUlO2prFrzGNds4s8J4X5t1xonLHJ1Ds
A+Lon2URoJiQKD+6wKx85Gl7EKNRdlFU1j2t12+qLI5+hFX8QSTJx4Hb/N6H0RVBVOd3HhFPY1zQ
C8V+zQKmL0WY1KtGxbbNbO2fROZdYgH0UY4quj3BkhupQTguXQ3RimjJugzb9KCjOL92cnPeo2I6
72ZSB2tQmsZ6VkS7Yfq4Lqsh2an1Eu/wiEgVRFpF1NkXgP7YFUb9rYBPYiRl/D1QKhsmOMkE/Z5W
armQV+KNatjzrR3U76LV/igGUaNODmGSbD95GLxaEjfx0AEaijWay+k1StIccms60UltxJRnpzqv
hpO1RO8moL6D0dR7r2+UD6yvN5FnEFKFsbcOumwzhkn4AVLwZ4TR1IvZ6Mq7oVoK9hnqsHG7HGSj
VcbbrBnd7w3x68Zzwda3wXQi8BmuMxM5pZ4M8h5F/rWLkvuP1hsM30kd7ZUVgHFoqrjdtXDP7rEp
YL2TCf/dIB9seclXgyEx82nNuHplVi3eI+beM/roatQBoQ0lKn5l1W9kBWJypHG1mhvbu4M2DrZh
7EAYrmc8tuZ0fiXE8DXp4jBPkbgPrXCvHcIWcQGeGaPpZocSON2RzH9n/NijzHmn5NKy1bP+2C2P
lI2yLgt5+PPsZ9v/egm5254D2c8jVqYcQiKfsD8WU+PHZjlgdyzrckuON32scpCs/2Pzuf95uGyT
xb/a5HVk26SJYm2o1bhibZeh/VYUFYPqsqk6TGEIp/6n1ehNJgTL/kwBsrvBj+3v+uPURxlNpAEV
S9mGaVQfZVEtw+xgloiPybrZTv+po17NLLJPzuWkhzdLU/kc3NzwARGFN9lW5Ta9e2IOO9kmCxVu
uhoPwfnRlNvpW0g39jxJ4Nx4MFHzf7TJHUU7N+R3Fq3j5eKPtkRpV5rWq4dnGytOHzF747U0M20T
u1W4syqkxkulti5qZaqXIPdihr5R/Ghc7TMHiHzXVWU8zkGUb2wMiK7lNLN8CqcVEm/l9xjExS7B
AHJPYgTWMuxETPbWmu71677JiKUExYtd9u3ZTLKdyxh7wsmTKdKcZgeYY7uUJf+pQLJ1h7jLR9Fk
zgX6obpRWHbRrYT2yyDGhBm++pKO4ogYSn7CvTfCUgcgNyiqeWN4mo3pSY5+XDn/iBxkJ7nR3p2A
/kshGvU7emvFOhrsYqPO2hvp5o4lZodMY5mOfou64c5sSjI9KoJMmg5Rjqn3Ou179aN2BgCjIl3Y
FESSMvyhsKAKjT+S6stou5aVMoDGLrQ+58Gs1jncuVsWI1JQjeVPYvnTSTY1od5dvCw/yJosIAqH
2xbq91oeL9tEp394Vt+cZa2Py5kM0/gixOSBUxPRuszT4VZEQQENNh42SjgMN9kWl0x2AUddZM3D
lfMU1/lvZGj+PmAekaomKgkGZbmGLHL9r3iwoqu8jFfN8UHFunD1PKDvsHswlSY7yLaa7/YslODi
teTwp3KNXmL4ps25iolnOm0dN1zCE3Tbsi204mtekEGVTVbZg7rNyl+yX5dN8TBPvlpp+k5Wk6kt
bxNR8ccVCiywdYBKEvMqQa7AQd+SKnH2SUv/imTLf0C3j0Pamfm5Fnx7tv/7OEL8BXBIQ9/K6z0P
7LX4PpKNY2WTDz4KTuULkoHmwRgX/Zw6HleyTRZ9qZYvYinCRAHOqU/zovkENee/O54Ha+ns7Ctd
fXs2ya0pC8qXZ5ub5L9Vr2H208Teym3a5KXUSRlHmPU+tp5ttiIAETTeUR6hkGF6HFaEdbZXdMAw
Qkd1PKlMzFDUXHyEBII2AXOGraxqUZnjhtDBu3as9iMKggXks8QKl4PjIcr3SRQBql6qQ9RVOAaD
M0GqibVXZH8YXga+rTSJMC9Vk6T6Xm9B7ouhsz/Gohn2kcKMTe7Nxjbdi6aa1qEJV74XtnMMGiYl
dkp0TlW0CJG0zH53+oIlmBd9ypqVa+l9yRPIWuwG9rthWqgkifwqm8ouZDaRV/NZVkFMmT4ejt9r
dB7W+lh771bcK0iCxcrG8jz3XWNqtFcLJnWyWiL1gv4akxx5sEF38QaD4SR3BiA63r/pvNa9P0wG
31VVvanLRVPBdFd4XnGWB2JLzJxu6nBGwrhwJdsGRp5N1KJC5bG+9+Kqh0TDkDfKgU2OTa7uBIQ7
lzSO6KGL+Iatz3sna7eR02dgP8N4V6AW8h4O16pq8q2nYAydDYvu5WDfCRJYJH+1blOCyvpQ0p7o
VKZ+68KU0X0q8g9LGyfm+fRymMZkzMUN5zTH0J3REc0+emUk2eIFn8hBY8ExIv7sdeZO1upqaN4d
40DvGG9svCwdUEFHR9c96FspUtRFEH20I5GsrCYlBY1G32tF6PgROYElyuf4PUiXTZyZ3ZYw1hIb
c5nO5/epMwrf1PNw7+lrxEfdN3vxg5GFnu0NU3k1iuZbpytY8bj19MqPRoajHIlXZ6xdFANaZELy
2A/tCqqhjoYgqlnlD1H0b0FQq+84GUrEzaoxveCeE9dKa+bqqlJzfyYNdNFSyK1omWPYpfkSFmH2
aNLGID4qRn9L2uxXZbvGvsXG4hJZ6MNNTHFPeZ3/wdy7/eWa0aUfc+03Nhvb1GstFkuv7TSvmJAX
5LCFAC5hpSsPceVv4YK/jopmFeKN8WEm7SEGyPtLyxGGU94ybExuul2eUOYttqVGnLZQkmLjDklF
0jv+xqSv3vUuRIZIeBH69Kl4M/uyIRBgx7+a6IcazvbOa7UFnV+460klRlgkUYlxtkvQVgUZa8/6
dU6G4n3okoVdmEVHWc1q9EYBTZxh3ttvQTeRh+qGGq6GMb7Fjbnwy5J2Cyo42bc1GiGWUuyxe8LE
IbObPUG/ZmMutHJW5saNqT9/fiYHSYJiDQhqkygk+klqZatEFzHBG3tl6ldcB2/hTA9k0NVuw0Av
cfsuQH0pWvWhOwLN2ry4WqzWPvrZ1a6i1bdyH9Kn3qnDQ3s12l8dnfOHGTnePa+Q58ci46O3jAkX
bUyYl30jQnDEmnE1XWoqeou3uidyv9R6ksW3AideWUMPuLq1XrqNgsr6EGWN2W6R7+S+zrPUqxM0
+0etMuurGOaDqaYqshb6Pq2z+ZIvhVCH05wInXANtapr+23vKjZaRrp9GXXNYc075SsiOmgGyEZj
2ZNYjDHTlJ9yvbEv6qCxN5jEvDHjuEewdqnLXbIggYnNU3+Rlcel8rq1SKqWhFHzIdoPfU5Yso0w
THOtJoIwhHKYrJbLHyAJYHP2AnsmawGciOoodI6eXXU+dNH0/qjKPVpT9cfYSi951v9hlkl5yIl4
Xfq+/rtAAdPZ4CtX+//aMaje+KLzU57HCsPRjFU7avUKADnSIstVYkEwaNQTBAPMIHw1UnfcRj1k
Si1Tw1e+JEgCdj9P58XDSLbJ41ysgV5l1a3NNxh3RBmW85/tc90iX9TYCrqMYcNULtDW0RREME4p
ikQUAIyhWA5ZRRJ5aYtNek+EgELgHLZ4z63iowrq6CJrnjcFC7QSR/Jl5yASZacMdsJCuujeVbvQ
X2x8P0CMCEAvHFEDS2VxfJeVqCHHhF79fJZVTQDlgIyX7WS1morkEAweyOHlTGQ889d5iB9/WDbZ
1uTHTRbeZM3KB0KsA5ooshrj/b6xzSUQvZwe2VZ1hIthr2Q10x3rrYGCK2vy94lQ32d23rzJ354v
OK/RShT8NJffvQCLJl2rNrJaYS7Pq1ngdiN/m50jg5QgBLXU5NXioH/LKkK8JJZJrVlaofpK3TZH
m2QBgeSppq82y3av2mSGQsw/P5yxnFZJGDo/ABCfGrbwpON7aq35L+IWnxOR0O9VB12EpHx0x+eb
oZ6p4QqPzuoCgiPbV6UdHIUxR6cgUOI9echiXyLi+arnyWeGPNuXmJybOeHX7rjVV5GXNpbL6XjU
KkyN3QT0DbGf+OtAIr4lgs/CQAvd5JKNRQISJwxPpEh3yTi/23NhrJDjBL5RZfaLmLtyXuW1xuvN
l9pn+assFNvOXomGIpEd/HBQePT7FAa6O9Tk08K6B3AF9BwOnYrGZgeLxRPjCbD8fGja+ie2mcrB
0vLp3epqXrvxTcMP/hPftV/F7Pok6FHuroJtZEe/6y5PX+MkRrc2c5QtNH31s7ISjUmr2Gqubn9E
9o6UWPbNmOdhayhxsnGV7BQq3i+m6+rRbOLfZlz+7MbIJL1TO3sNxChZNhfjLITGxibJUGCC/OBF
RvrnQJIomywXKFJNstLhw07r0VvrEemlGiDArSx3ROQTUn6YnosiwfwFdWKyBNq3eg69veWR+QT4
nm3qCHlM0wGsNICFb9s+OFt/urC+L0Oh3Qy1PUJEr1dkocKtWhIRs5C7JPAyEu9VmZs3jvE6jn/q
OJ4Y11LY7n7KO+QPRwDKjU+cUdlrCnk1OE31Fu68jjxIYBx/AfVQLxkRsDX6Sva6sIvFR3Y+MDwi
sWmH3+vcbe6zzqBNk/7qkLgH3O1EREwpFHOMzqOX/JoKTBfHAe1crBb/mqHBVEL3cAMMW9/qI3El
eavtrNqKjqFVEJWPK3cdFqrxCfLz52Al1V8mKpjkgn7HXVdD/o4I1pcV4hCD6FYqInUHnPuGm1pq
8VsNSkXWZFFbQttCnCc4thwhi6DSQbqM3imArHJDRkUD9pfswUZsErwYXnvNVO8TqdWNp5PrllUL
IcVLnqAFv+zsQRfeBwMy9mj3Z9lkwD7YObFdr1s31e5ebwhQngCIlpps0gwLwTeRpUd5wjL6HAxG
ZuYu8b7UgkXts+ruUwCk1Yyrq6zhSRVuMjfAQmfZObKyIV8tjrLm6Vp3j5UMhICDJL1s0/EIOfRe
YcOi4QRZMCnZ8mlgL7qcELrKtEnrVAWNwBHMqpO3Tif7sOxUlmIcCPwpkAYO8ghC3cMxKFGBel4y
dLMj4qvp4zfn8VD6sTfdp4Rwx2Rp+r0NsEYrmuiY5REjXSmSv2xhoyvN3OnmRPYtG74qPHHfiWn6
k2GNWJMUxns1Vr+iFKEJuY8QreojTuntQYya77aGn6HSe8NGHlsYenissanx5d5BJdOD/bq1C8w3
xvsKMEwz5UcvYgYBFS2+yQJxlHJTp0G5Sf/bpk9xvgprD/FuW49vUziC8go8tL/NXRbFxt0tO+Oe
zgqdPpiWg6wmitcdtBl4iDxEG2zjzgA2OXn8OL5oSSOPqLTu7eX0Omy2wN0DBNHhttVK59xkkSYt
vV07jAcnTJybQBv9MiYKNHMdAFpphrCjcaTZyYOJCEZXtORY0wSi8EH9thtu0LgB2Pz39ZrurzJX
gg3MfoBR2Kbc4NLpWNy13aMq24TZrBuN8UzWMDEtd3MNwO5R1QPOmvNdAHDjVTaNxkw6r0tUbD3q
8C7bpjk4agUfhqw1Qun3wmpKjuCPyqK3p9cKcMjLowkWJI5Wg7cynCJ+c1w+c4F2lj3p5orcLpli
YwhvsvDUaKeWxnyRtTFw20vcuLtSz+LUn9slCtzUzkruLWNG+czSCZ21abJ9thle+ttTVQa9vmqv
Wgyr7LeDt+jYqjdZ8B6h4NGTrX62Bebw0cTqeEbRR731YZCcG83+43lAyjoF5Y223T3bXOzKxPi4
aNsPCFYgI+Rboz2d9Th5E6OXXxgD8wsp9GMPCeIoaxhl2upKbnpZdNOEKQ7/aJOnWW35sxFBuNaq
OgfkUzhXWbgNUUIHQgAMddoqVQGkSy6mGdYpHNV7kwTVPUgrwmteEu9kWx4XxCoTIOZRUVb+VAfq
inc/OMiDTQOP1hKVYsME/lOp2GFldLObsIubezNXN0Gg8AW91+ZepojcmpES+Cp0ULwehpPTmT03
gJ0R8Kk1iVSQUprd3NWpSV7bxD3InbIJnzGN4H3rHbRpqC6TOZ7sJup5noPx0ZpDdfTGpgMVNIX5
SxNWm6LaKOpQrdvWadaaFc4Aj4J2ayqG89KnUDSSPkgX+7ENPm7fWiMo4cP356DqX6w+RLE9IicF
L+Fn0CVbK0LwILVY6ZTMALxKq/djbH/NbgGCrTmofQhzQonAdKu9vhbMQfyW2Ufh4S+k56sZlLA/
xgpE0oDRXGb7wMfArjfBoKvKcAQx8aE1TrwLGRAIcKtA0gEp971+Ume05oSmGCQXYCe5yi4b9U/W
XXQ2oBfWlaFe8i47YEatnOuugh7bD+4h7yHAGcZH0g4Jyz+XdTJoz7yP3PucW9pxIqNNvEMQTDTK
VV5MAs7USh1x0kWdmPTthBuAV/XpSsyMkSyGX9T+qkWt97aI8E2QGOypNuE9hsbZbBN1q2CMsirj
z3me38kIrWOhVdvSFu6pz3GDIRDA5rOYBhTgbaM+IVr2DYTFiAud6LeVE+HjquvBpS++uEx0RG7F
WKH7PPiOaZC5LRXtnDNXza1RvRoZVx7qfD5ZCM6GESCRXMFyMdXh5E3pvtWG5th0QbPBPnJYt44T
njO3mdeq0L+FI/4BIKa6TThD0VDn6moB/7jWuvmhJHG9z1FrPCOTCK6EMWWTtY44V2VJlEQf4G/N
gR/WU38GSLDvGgQZRZP6RVPtvHz0DoUx1euMeQNLKzNaGbhp+U3f7a16QQSGnbYxBzvdAhD+iVTT
j8VMdG+SJfe5W70PHK7zUWcjgsd7Y7cKcL1UiJNGiU4CcC20JFixdwajvWHDtlF/1qk+waszm9MA
0OCgLAEPo73KGbW2TKuZovAadeRBsghhliJFMiIehPqh5z96W7lkGTxfxFH8LLmCXv5rdo36SP5N
ZSRMGzTX1ONU1trNhOFh8tqT7rWbIQV/49S+UUTxuSvq8BiOzDByje93ivDlyboKub1heXurnJCV
06NJ4cQfGPUywUyJodp10+wie/rpmqp7Ht1U+IQCRUQo9AF2wFuN3JLtHMI+whEihEyjFZiWlc0S
KfkGEaDwhyT+avMKl+zY3DOW9ymIFeStmi039K8mwyJmJAxP9gFTDlFbbwRG9FUCumwdJO3dc1s4
Zm6L+5tqlIeooR9MFNOfh771q46YQFO8oWmqnvs41s5iKRwTw0oHEmZWrCI9DDZmB1Iv0nRWKIrT
0fda7SZMU9cHlLWNy/BLIfOAEkOMohChjF+9NVSfAllzBu19V2Bj57hwmvSQHIg6Qk/1mB6/hC1A
nvnKikT45D3ryrxga56vcAP4yBI14s871gKhXk+Qi19HjwB7o3cTWeHwhrAKw6eoQSgFagcO30zO
I8jLFbZZzCpYFHapCofHFASv5yzc2t6iPlv3X6Eb5AiUGcAbXT0DxGAWAA+DXTRj1ahDmF91GlQm
8XuANBgD+920HnC+xnaIOjsrsxCqj9B0uVHLDoRyp2DAoqkK8pHoxYRhQGKhcu9TPd3GyG7PhBpz
f+4mRNFy8Qp7+UakuV1Z6MkfvEkHBaoH1sGx3aMS9N5RSQP3aC04nTrpfrSud65iulmzVejGsrre
zygsYaH65wAQdVd33Z94Hxhwgu1wo1Tp9DLgVXR2CB6XC4E4zPR75rgn8A8Ts+wx4A4Of46s2olu
hMCXkmSjG12waktIFHlSE6gQoUnWrbL2tVuXKyu1xQ7oegkozrMA3TAYbCEzH52CpJReormFdOy9
sjqXKE+prdMk2VWTMHd9U3t/ZN47XKZOFcGv2W7WcN4ZS70FIqP8io3eL6w8POpjiD9irbZrVure
vgd4trPAgYI7ISWlBCzeOgj3jlUS9FDNNXPGF2+0hrdsQKPIoYaYTLoRZvhe5Ip9ehb1UDqPqs3M
/2A3UMSw+bpYAXNHb7DAMbo5QM/a87ZBGHh+5KG+ptH1+SyZV7oa8ikGpnGam4S0KbOPr6zQN0WY
Tkd1Rr4JoairloS/rcUhCqrOGd1i+TKyOmMgXopFPMcsRu2smo24Dr2YLiJZem5qXhWKaxMz1a2b
bFeFjhr5mcNjBBN2UATrj67PmHlY8Wea6egcmuWbZYz2dixi1t9LEbgvs9fBQxNasmm7a+a06TFi
eXDMAideGyUEANjY8cmyzaseGrA3vJE3CrvHAcQV8b1kMyjNdcagksAei7NuETjT8r3EgNlLRhqq
MLBE01q8rkBg/rdQOvJFPdqmpYddhhEhqRVUIDXG3BOEWfBrcJA9XxIByqxv9ABbVwy34EhgBurB
sQ570FhTOEysOAPOJTRyRlD6wItanlpzelOjeYTaEdjrEVUaf1qqyBRMfm/ysMzMBWjmRBm8kg7p
yVkDXeSZ5QlExn6YYKQAV7p0ZndVBP5PhZmkax0TzdmXmLloIfBb4M82zjAVcApm9zJmmsZUsMtf
PVJzx6StP2fgRh94bYA2LH9EQ5x9qAUuMZ74csuAl1tGCZwlVNDMOiudjBfK8VztRRYTQxgAK09Z
B/JoNMCxV6tkqQD2DEAKTE1hHuVlcK18j5uwOORJRZc9ds4aw27gIaQUAMGVs1+imBY7pc13Yfsm
Xd7LoEHpbQAK4L82bNOWv4fkSPCSEGDdp3P0GSEFh/jodsJabu04IwT3BW8EQHudajxd9H8zxc/6
5i/WNeIkhnzXjA3DJKjA1MHSWk0hCQl4nE1zcKLvZVEZ35CQR5FzvOlpaO2zQbnNBAEWequ6q83F
eCD5U+2MfeKNEdn6tZfM3iGKrUtCKs3PdGSVhFog/GeAGLdPrqlPZy1L3keVVWpUh8goRlCGF5Om
OkDXJm35e0CBPh8KEGHedFubhDdYrsp+CEdk01/d4Gh3YLsu0tjKxELApJ/WFlx9kfXtusxs7w0W
gPOqTu8zCL43AzCCXYTttk7SbxUTA+QrY6CVFclUWZ0zPWfOV+UANBVll3ZuxPzJyIC/WOsi7Ay/
rsp+DzuifO/Mpt2PsEV8WdVTpwVv3Fj4hSrtC9Nl/h/R2Wu9Cr8mW5l2ZZLNJ4Q/3voZsLfp2ulr
iJTLa9hqDZlhpDCd3sk2VmPXuwoauBHCzlBSJOZyft7C1HAHpIKdiCRjGa6cecw3rKJfDeIc9OLr
PH/tIsBiPwr7HdMyccgXzEy14OoiEBYH03mNF9xoY0zqAWBEtCBJZTHp8aeiGMEm+W+TbJeH58tn
1xyrkPvqCeh0q7zMKCXQs9VBTmtNHa6D7YQj5N6K3pMWpEBwH9sw24bQeW1hwC0axjtC5agb4nn3
0NWQGCGJG8pNFgxu4qDkvQhuyB1dkEGSHH9ObhsewWVZ84bJKr9Ebsov2qrhku3lZjoTQYKFxb83
NCVoX1foKAhVym5aIIXMZfNj2QO3Dlu8HoJVqmhLHIHWECzWhqzKd0cp1qka4pD7ZfYDKOblxrXL
FeXWE59oa6k6byRUUTaOcz7le3lk7AjuDLKI4d/ni+Ui8igtUqeV7eTZWv7KFK1pErAIny2ufruw
VXdSYcTxfEjuwwEM569ueX6jGTv7AjVqmQOWRSrvv9xMWCKT0sL4TlbzvN5FlaLjP7P8pgLcZ4h3
xl7+SfkzcF6O4npAnKSvN15VfcnzsjGEY748xscTlo0SL1UEZF2shTT6bBsrvdshtYInE6CPB/ZX
vg3QbslQj1M2blS9+SHxwLIYgFF3Dfw64qlIjuT1YGNGVDsZfbzbbmTS+4HzitTwzx7m4sZrI56o
jYToVqTtXT57O3VfB+I+27kx6NatIUZvj6k76a3ymDks/0SEZtvzoYEd1oFQt+FaPi75NORWhcdn
upKb8i2wIj0gr9ytvLIvjvg6eqDP5OZSQETg3VB2NV7v9C1DOgNEAOaM1TBGoP/YlGc7OFKARHaN
4vjYnLMeNJQd7+XfG9uWGHW7TkT6bR71o7xzj7sEtXRVWtm0lvda3pVUlKz/hYb4yoIBkM9EniG3
ZNvjdZB1WRgZjiFtFwHRRPRx6G7ywT9eTXlrnm+D3NMQ+VzVYNjX8lbIH6n3DfdHhKXuE0FnlmvV
P8ViG4Lc5eP+moXTzwCvjG3ObIC37q7VhYBpG22LGaKz0KebvnQdctjOE9vZzeEMEhg7vpUKnRMl
3BY9ISstyv/nD//jN8hNbK8gu+uR/jjy8fRQk8GhtDf0tewC5PjeITe+twFkjbcMLu/j5j7gFP/4
av4Bqvj3HTRI45UxrMm53RpRoc2bxI3+VLpc3TzvMJ3gUXdcKN3PzkXt33JMLLfyt/RB/ZrZs7pF
o7Gf/TaPzmLQFWAeSz+0fNbyTLn1f7Z5XTUjHBCla/km9Em2ZQrD0mV5EfQRaScTjvXz9VkOsOuZ
A0zdH5Bg28s3eOysYT8VFsuSelM4A8ZH7gKu/D//rl1mhyACK+wVBnCFBZDyfPfm5MXVFwCjUdrN
Im9D97Z0y/JNktVnW0n0Z+mRLH12NoFTD2BWsjcnVOgj5fGyeH6t/3hFH5ty/1x7w95rTV++CY9T
sBXYKZ+iJUEg+0IW7O0Ohe7D8wt/vsuyTVbD5S1U+37bAtLbRU68lftM+bLLI57n//sVlHX51OTW
4xxZf2z+a7+s/qvt8dpWtW3/3fVgK0eCPzMPIVy5VQY8pswAufU2COdl4NA9iKahzkJ10rf4UJCn
Z14gn/hg6xiDOq/FLK4OcwPWh2ediMWslnhsp9cCUMrQdCdrwarOY3UtBrfbmubMVKLV1bUalsRu
egRmViR4t5J3MBWLXaQ5D806jKtXB/Pi54OXf1VWH5/Tsy4bn6/Jv04ph0zse+wH5csoi2bpruWW
nkJfMhM4T/Luy4uU4BknMCu8dn0Ard6XXwmsdlrl5j9aB9f4o7AQUZLrlgnX4A2kuu+25FJE3LAu
UbIDcXCoIcmCbxhT/SPugbsjY7KR91gW8rEny/QEoVzWyFP2s5j0o5cY+Vadx1NqVgiUed1edjIa
vbaAs1uhnruOyvAxAhjiC1J+fpAXlE9ebtHTi4UNY8fD1zx4b5jFuQ/McpDa9wDPs20h34hnZ6Bq
qnPgvOfv08WorfsJ4v3zLla5Q0+aLsNM7ubWOrCgC0lSCbyAP8AlG8zEPeRH5SHk1qCcGOiijJq1
eeiYyckWeN16N7nOYQKYQz53Bz0SjeLY9nMcwx6zq8cqKtbCkpybrj06YbjUl8ZIja28vvxdgR2P
B6G/zkYhtqppXOVTfT5auVV03a/EmOLVWJYo/UMh/3uB9uw4FDn2y/pjYsfytMKRhuUDGP+NltsF
7HxRDC8Ispt7oGn1UbJ2hrirj7wLf1VRnj+er3wSzz7m+WAYoH9n0DPNyWvWFgRpZDEcA4eTko/A
pQdfoxC4qbhl8snI1zpUiT1awIODEt+Q/3bm8oBnj/58ko8XeunvnzfhuVduyUP+/5dirjbCXnp5
dvXyx8jq/zB2XjuuKtsafiIkcrh1zm3Pzn2DZiTnzNOfj/Jcm96ttaVzU6IC2MaEqjH+cJ+Lz3Wx
dW8cA2w/mNAizCAmulJj7mQ8FsUQ8bH3KZfYxGGTW+2+SV77L6z+/qIU3/PTLOO+b57aS2ABJxKC
2GPwohfzV5IjhK7FbTJmyMEsvUH/QGuFeLLfRrus8n15LYbfN93pDRoABmm8+D6PE1eqmNHNxdw2
jAkpBwWlSAWY2DQJEz9nLu4oSVH/NJe9f/t87GHinPsMXbeW7Qp4+sYkSzUu0evNSEL9sMUX0cuD
aqvyXkzLxKRObInifuhpWiiqJILQvPYggMyDxZC5KrbmYv4b57b5M77sG6TPDUIdPMN4ZooHZwMQ
IN2JurjzOOMRy/ip//7lx1zJFoHUyZ+mkeIvvF9543cPov1eXK4BSrqApqf/wG8aJDfElfLvm2Lv
+6MKUE61s/N49ZUK4sEUmZdwXzghguAheueOeQ0oOkQxjxPVzv3ZKWW6v3/76Uq+kz3me+Y+n7lf
zKLVUdOG/Ml/7juxdR8lNr/WxU73o34a9fUDvu4lKSQ2avNJGZGaFc+VefYg9v23tnmI6L3Ps8Xm
XIj/Y66KLbHf/zzqp+WMGC0Gfvmof2v7ctQvn+RND3yM5srGh9E33eJ4OJOrKMb7WlXc8KIglAI5
ExoRi/cpzDYXc9uY4AkK/Y4xRa2xeR8kHrfi4PPQTz1i09U9EEKk4O9XtLhZxH0y3yzzTfU/2+bd
xH0nxv1b2//3UO6YTuT+LATt169sHNqY1k5zYfHimov7Snauf4pV/NvwL2339cR02PsniON8GXP/
hC5yTorU/ZEbx1+KR4NYg4qt+R0tniFzVWzNE7J58Je2L1Uxzm0RDGh/KiWSCFFmQuTj5iT3zvRW
XML3TdEq6iOhbJbVSZFsVCd7nB/vgKmgjc91aZxo5KIunvzMhTwiSkZi2PfQkesZ9bgUjwei/0iy
VigD/6Wr3R8apkwMQTxdsnyEhIn42+rfHrfzpWCJRf88Zr4M5rYvl4uoit7eq2JCFjZMr04e9VVj
qfG4FOvfCIAB4aKof/LqLtjc73hxUubi/lid6+J0/c+q6JhvXVH1CKT8fXyL+pcjiLYxicBOKBG3
0fywv0+s7/3i/5n3rPAqYfGW7A0CI9oUIfm0cpyHiX1FISYGc1VsfRknHqJz26cfLnq+7NI5hbQe
tTOowGsJlQLXADGCSLmmgOSYXlw5jnj1o3h0uUmUJDtxZvKoTZPdKFuLKrGMnbjZ53/0fu9/CmZ+
mirMQ8WW+HuDrCWidx90D3KlFqInWhggk6Kild2NTk46BjUXZbiIW/QepxRXQD+qYfUmbuS/Ua1S
9tZYZ5M6qUgOpmmyj5AIhiUOaU0UZUW2cjHXXcOT0D/zjUU+6Q5bo4EBGQ/kOfJhqIq31VX3KDjb
BgmAQEa7RpxV8b+UCVQmtcie8hCeieCTq9MfPNaI7tT3eOaX0y9O6qe/6L50vZ91sWYRm/fbPCA5
OTr6sBZnWXzsXIgvMFfFif3Sdl/ViZ6vZM55pOief5Lq++rSxFpvgY0hVnFe6r40WdhvNYQA1yqM
WapQzxAgzfb4TNJrqOTONAuZnqnXcYB5qlGEd1PpPQZKslWmY8hRmZxzr6wXYtTYJP1OGnN9JbcJ
IL2uyxZVwK0uCiex9aXpAPBUwBSd4sjeyIFvpGskgzBcZmW/JioJaniw9pXqVQ9wssg1IxoL8Tyx
cC8K5VPs9k8Tov2bhwzsN/g35QrVuB5VDqqiLUHwKIlIT5Q9KhChWcTfQsdCWVBvzkOIFoIFbGGj
ktvfOoY7XuOi+gnfcdfqSv7SpzquWrH7keZMyUt84A+uJ4MUT6qn1hmN7w7RejK7rkfCQalRx+m6
hVeV5Ws5gullSZ4/q3JsLlHUAV4VINslZ5MtgE4oeUyNAv0mWV4VSASjDJWD48aIsbj0Uw+hJMwE
OhwF/EjZVpmZX8YhKi5iSxRJllnonqUpwsIE4Y0s9FZ5gfyQO3TvOsmzbS1PUn6JXGjYkaDEsZoC
wAvbZeUWZiGq1zKET83FSFRGwXBVJxmYIKfuWA9XmX0AqUF6zSHYXqP6NbRDcO2mAqJLcHXl6ANZ
TWkvmvIEk250F1HlyhA+0wyyNZZ3rVDDvspkQq+xpCjLoe89VhB0hKYDtCo2OZcplqJ4yC6Grmsu
StQ4D+NUlAmwPZNrC3Y1I+YOX03ipZJbuKJ1ZGf0AbO5vlfRhXF/D1EwXu410Bwo/1pcc/P+RWA4
D6jMBMvCrxfonmprSzH01TBUKRpvgOkzTdEPpgXUGVirslJNNaoXWMEjg4EDeO74+amAaneqpmKu
cn1uo4wYaoe0kQk3LVcP6ajH2lLRNeUgimzw/mnM2kJaDg4sd8ePCTYjavDUugBGbbNv36MufdNI
pYMLh+7PvaXDZwaZCFohK1CJacffpDtf/TRS34cqAq2AIM6T1yfArtHBehgVcsnGEBnHwk7bg9qG
9S6Ow+zCX6BA+a/lb1UvcXElsX6WtfapRDXobAfRQ2cWFdRXqfwWtiSOLMQe16IqOkiFPiO/nq7L
ftFi3LEYpuGhEmPKF4LlmvYjg02TJUG75Zmx+rSzkX5Y8agfxaHKSlculuPvIIfh1Jkgi7bhhVOs
5m9Qe9Ef3x+j+3FLbawfqqZepzKyNksXi+XWSx4xKhwJ2mcVa2VTP0K0qL7BPW8vhI73oobRbv0N
0zrIUEmPWNM0QrRZWv51p8h+km30uHANBKgN7YeIxbQpwaA7oZ/WnsqOsHIeo3YiOiyULPbIYEag
2TgVqi7VW8Q2laWoitOTxPL0qrLAhE3nx+x7gC7FNNELt2b/5/5z4ih1t2ZWwjmbzh+q0yDyksHB
n55rpu90lFPEpigKb4ThPtfF1dbXSEh+ahTdoqeB3LHqHgDOgMDzugW4LiwV8oKHklq+laXn71qz
89B494uPPN+I/rDzy02sotpUjJJFwFqycQsnHrivvMA7NVPRReie2Jq7/dTRtjF2Mi+ea4ZrKAzh
Me8TPAynQmyJNp1VNpYNJopqoRJU+A3+j4Fil/voee+mxxzw/7NLbHfgK2Rl+/UwdZMhcnvrL7lM
NHD55duJ0eJDhixXq1NcTzwK0o66UcOARZHyHExFisDEWVQH10WxMHA7yOtySHB96s5llMsX8yCx
hYPekRdfQx6ZnUObqIqfFw6eGIMkHawXAyg+ylKi98uuoio+uEZ1dGchBH7fVXzapz0SVV83OQCN
rx3TtxryELLjbczMtxh7UpBLox0f66GIj3YfADhRUN5sEvKMMtmKdZT5yqOc+93JVssfqa/Ij52Z
yY+qX14aHrAXctMwXRAd5O3Xauh/WWWtHk2gJS92wqFI5uTnGDWDl6CQXuEjew+iU8+9s5uF5lX0
gRRexxDqvqXTyL58iTpFf1LcIHtWor0YwjsneZSrCvrlxS/j4dR6SnzupwJxP7Vb6FHJplmNC57Z
oPGmqhgD0ZREjmv/lqMO91Kb2CXMpfglcUp0tBWtXoqq1lbdTsM1dZXrBor4C9No2m/YWCFdZPTq
OoBQ+VK12CLI8PW2E7/yBShYvjITV9/1WGZec7N/AkLTvBv599Gu7FdDsutDkgdIJ5lq816NAClk
y0iviOigpeu3fzzLrN+BbKmrMcRF3KzcJwXwGRq2dQfek63Qr9cj1rDwhf9pghb5t/NLm2pYoGKT
8ZR3TrnGry1HYc7KnhLJMA9V3AxobrfZkwpj+hvW7wvRKQFjewKB8QqTVz6LJtOtyC/YXb4V1R41
ib3iDNFSVMvQ1q8jWTpRE0dsOvkso/Wmwog+esMILiEzfO1YohUDLbp0UWEz0zNB97BZgcVD1hNp
2XXhdtZB9LS166x1pTO47nA7GV2ePAjGBC+tXLRLOD7BQVStQDaBKQTtUVRNjIjwgVTdk6iO0vDd
5p1/EbWhTa48r9OrFoLvcXtv5weddIuTWj4HLjRi38WuqkuLK0CfNbIT7S136ucorOUjYIXupqo1
t0qIqnwR2ScxQLSji7jJpTK5iCZR6KgcBSYEhrJRMVzNcI9NTO8mhofQ0a6pfquqbGM3doFhYblG
xjw/moOVHYMGstwkFpwfJZmiagobmVl5WIVOi+i4GVQPvmJhBT4YTyiExe+yUThrdDPznajC0QFS
r2Yvud4jSam1YAmmYUo7uAs0/UDVpD3uynINULyI30FRJ1vo+NZGJffxbhraMbUl41H3E+ucRwYA
i2lYPci/B9CSe15typlpnYIbEVv2VIxK7C6J4FXgd/9pm4eILUOqfxetqmz/bX+1BgDTmOFD2Y/V
pZcK4NKZjfQdqC6dN9HvVHaf9b4zXyqrRx8oVbNT4msmysZFDCKuG1/bwr6Job0Wn8pAc97KKpVX
dhka5zh3MGApS9RS0IV9ho70U0L8ah1mSxvY0EnOuansPvzeKADEDM2uHhy98Q6SaUXbIPblR1RV
yoU4vDW+yblT/WzIGwEj0kN0GAdtR8w2R3U3N26OieY4t7uFsKWSLqKkzFDGRaPqlPNMPZm5v2pd
NTyUiJP/7biPEd353AqPBPAzMv4refTkcCX6fXCPJ3G00LJpNAvohIWl7+9V0a06StRvuLWD+0hP
UW+GHhlb2ezgbs+HMCz9aAIvP1i+Ia1jJVOxpeqsnQHed4/XTXVSNN3amFEyXAd8XFZtLVfP3I0y
0B/b+mDufEObR/pTOU92FzEl7TNjc3s060z/CScRsUid5zxXHzdtElmQVLxxXRZFeQnVutzpWtEd
Ars2cPd1c2wJGgt9LMCqPPhgZqo5slhu676HXv8cBbr0WwJpef+gJFWQisuMX0PcffclyXpTzCpB
7VgZH30TbXCmKN4DFGp7m0yi4rLkxsc2Do0t4YD4wYYKBMa5Moif8SAz3dF/5wH8AflQ+qV6+CCD
TmKGzSQ88mz9d4Iystq0Tx7WHFX9rW3ALKNTXD05NWvCpi2UB3AbDfAcHJbgXVkrgmuuu1NVDQ+q
3pokDeQYtzilSY5iy7JKUoBIIJybCFkX/Gu+KVbnPKWx86YMoXTWW8fhHCDfW/pxeRDVRkN5LrXC
Zq+GLcJUCvOyfZMDdcsq23n2IKQvis6Xz22Ru89BOb6rhqdeRG2cEOCWajyIoY5iHQPFcK+i5rfe
to7z+Jueqe6zO5JLzIzqMdcs69nd9m5ivYe8Krd1L9dbq+68j0zdll1pfuQgsrDMKcpd53XZGzZ3
y9YI7G+sI0+YPGSX0pUQz/cgbzStryzubVNHkJFxxll3YrL0W8SOBm4ihNe0QPst7A4NxNR8y2ue
5wGVVmqrwmyMTYel4KWZCi6MYVXhjbwSVdFBwja7VCNuW1hWHwE78cleU4BuwHB0Qewuu2hTYSLF
e7Ql7ZxaxfiNKMBbkwfDxxBMQI8aPgc6UEjuxepbOHbDR18GxrKf2oOp/b/H20guzeNd2+U4wNOW
lWcj+PbP8ef2/3X8/x4vPlctOpjbjr7WUyNcdizYb3k3lDfV0tWtObUhl1HeREfK4vfeJoYgFFnd
8qnty768OZGzkpxtqPJOFIUxsS2dopI3XBnJ3zYZ+2gn1TfzMNHZh46zKEv4Bl7+ICW1AWESzlev
lJ23trjXVy06NqukV7IHUfQ6/1fWvqgLpSrWqh/JJ6+AiMdDSlRQaJdP9VSIqqlJkO7v9aRYtSzX
0Hr8p1e0z1Wxh2hD2+6YBgDa5qb7keZ6zENv7O2HnNP1vcX+A0Uy5z2Cz8RFlad7x4VLqvbWt8Fs
ne8aAnREC53uwbBtDEcj9FayWA7IvsImhni8r3Jpo6nO+IoiQ7dtOKoQPH2BlrUXn+EnwPnaojbO
OGE7F7dRSHRNx8a84kHlrD2DGzFwHdC0jVrV/UEtfTS7J8Md4ahzN9cx/AxyLosv0SGKFq3utQ3I
CiZ6a+31WM8R16ndW2JF0g2B6Gal7hxsxKJxRNNFQzsGEXJLXzAFgRcT9uVWKpJ2y+IPWXztT6HX
H0iMdK9BiBN81NTtQ1C1yk4O62Tv9rF+8T0VTwwpH19iP/4D6DD5w84+dvAHSddRx8L694afzFbr
G+9SZFV1y6ZCk5ke+hlyidMATZ2oSBWQDaPOL0oMLx7JZHndOVlzEePFMAye1phGDhigIU4TTZ7s
QObxkm2jm4dYB75qVXxFdAiDCANjNK2R+w0+aOXF8JpoW0CtOUcJpAqt18eTZYMshh1vHq2kC/YZ
UsZHRw+MPWGP7OAMY3dIir7fS3KQHxMtw9jHbYNTVLlIPHWWfYryAa/XkiBJ0ETuJqxrGQcGudzY
TtZDdEV0GQGo9kp+Il/HodXcXNSe0A0GO8gTBzRQ0baPY4PVD+bO/VNgII/c6Iu28QlKeZn8XJGD
Xvq9rL30to2WN7qnr3jPtIsiGPqziw8VEtRpvCoGP0AJC/043k0QPtx4/BFV9trFj+yN7HWFrk0w
ce3H4BEs6Z/AlMcfUqT9IPALvdzwCJR7trpJal7Obqdv2+kIdoh/BziwHIuHngWVOSDSCcTkRwYu
UW307w5YA5aASXdEG7W/lhipT2r8I6Jr5dkxhgYpZO4AVkb5LqkUhGQQ7+svIWotTMr7XapLwZMr
OdbFUmDTCiN4X2+h3Blut2vjbnjTTdZOiuI92Rl3ijKkGbIBcv8WAABce3nX7sReahjtS61TDqml
dCtiidkBRlDIUnVCBhsOhhxuvbg36QOCiGKI2PrUaE49ovFrzzy8T4Q+IR8wH0e0FYUND40E3jLB
MfBi5DVWjrXUvDQYWB56V06Qr+CUJOhtE7fsYHpMVRTtnPVQZ/hcTlVVHyAt6Ua2F1U3LpUF7MRw
gckDJDnTYlEwFWrq4/eU60N+7J2owMGCLVHMY8SWaMNpnNGVCkSpS0Fj/T/2GxGMyiGo/9exRfXT
R1v4COyZCS0+tc27iM/vg3w8JPFbNfj+E89cd5GFlrFXXbgVbao9yo7lbrXOl5Zjyt9sOVl4NYts
J2piJ11zHusmcc6GIe2QLhovTlNBKazT+rXtrWKhdZb3vfakJwhFzi9dUTapzeMAHfClp6RqwABE
eZsk/EMw4wF1kPBHEZQhr52qfpvs7peR0eRn4txHGRH3M0SB4pwqhb9BznRcRLpcnOcO0csE6+84
HUuerLaWcvMCRAbn5ukIYhcxcK62Zm8trK4kZ/mfD/lyaKmP4Aup7ksMRhXBzOlD5gOIatzJO5Jf
4WFld5J1anoPAyKsQ3F8kVofColqXXWUHK+xOT19lQyEge7b9zaYvlgqxfbOIlRwtmSMS0IZqf97
dWrDqbs7B1Mh2oBgKmt80ciCTL1zhxgn2opSTjZ6hyuAqNamlq4DZGFWTTgQ3i/KHwHEBSeTy3fF
G6C/tfnwYuUs2suhch/TMW1XQMXam9qEqGFaffJga4iqhIi4nQej7XYZqFoUHAMw+9hW7Y3YQRNk
eop3lhxc0lguNglr3auM1i4RA6LXsVFKBNaz5Jlv5y+JeduvkYkCijHq+geeom9uFZs/c8M9yAQy
PZRw4DVFZcRU+jnLaxP5PoIMJDSaP/3gnNw0zX5qVfhd0olS87QEQA9qyDBa3LB0pBYMJD2TMeme
3bKr0DRnASF6e8vPj34CFVD0plh4ntx2rBaiN4z9BM9LNOVE71Cb8aWU9I9oOhIZj/QhLotH0Rfq
NjEnhJaYkwcPeS1LlxAnIbY9YwwexJYo5MR7H1W52M9NYgs3VH8V4uNz32vula3E2oYkohaizap8
5CbtCt4p4qDLedz8OXKXnCs9Mw/uqDJ2DHGlgon02EdOTorIJXmixMrRsRvlKMOjgrMeKNt4RCpG
dIiit1ENWkrTmFKShmIz76O40s98zFG2+89hPg0xrBAOmTj4fLQWm45law356n5c0e3GIR/xaeRo
StISOyx9pZkORLDp8FJXQhGEwfppR9Fx/0jxBf1EdjeOrr/c2zTxDeYPH5yIS9C1Gnlf+fXqX3/T
PPrvcZVfiYduw/07TGdBbH36stOXu38n0XP/0CZPHkKEXaGKb43alo/ZNEwMcPWSMI/YFD2iGMTp
F5u63SDd0P1wyAidpabbMNvATq2vzlUUFMsSAwsvgGrmVel3I6sGNPTANLby3vTdcWs5zW9gucMq
RlhRDn62aoR1pG7iR+GgD+Z0zd6P619l4job5kxHGwnToFCDlWIOk5St89OUsMgOm4VU8iBHaFZH
Dt92iDFWuFvZZfTCOnMHCe9Zr1pn0XLboesxPJVuAbi4eVa8noNB80MRO7q0cnWyQviXBagnAjrr
mOhWpqvf/aw7SWQ9hwxLxAEJhnxK+GUSSYcIvu8OHjHLVCc6BpJyK+tIusohS94cP6Nr4R515iLY
y01NXd9Ck4qj871NwcRlMWZdsp/38ojkrZISySV8U6Wr6ICD9r0eYVwVdQuVc3ysiscq1rtrx0So
tkq00FOW5N0IZATxspAv4j1LOSYrOORge1A0FsoOdb/ooZrqDnhDI760So8D2FQMsXsrO3j8SXa0
vM4A9U+RES1ewjHrN2qG1phoS1Fg2I64rBEw/aetGZlIIGmqbgtc9DLbcB+SqUCOwsmt4lqbyDXF
Nbo4PXOY6zgVQazlO3uwhoWo8gTRriFqFBCGqnvT3F6Z+mtg1NpBNNlSoaJL1o/YhVbZWrSJQlNd
lTQRmo1iyKcOFPO0obp/sGg21Iz87pCle/HBos31u4Xp1NqqHkoy1tOXFJ1BJKdHw0SAcGoyCKtf
LEtadZ4f3rJ8nUEIvtaKEtzImf/pg8Ldd4p2Rog8PvWYVV1FYY9o/SNrZWzmtnhoU0zcUOaPZCmU
oDS6Gp7XzSEyIuNKsN+479sE5nrMXNyP/LrCRctm0ebGeAyNRm5v73UckopNmcX6Epwv/X5uqMdp
8hxW9sPoMDtox4JcUdHoV8eJpAcjOHpTRQvCv0VvlO8NUcvDoMfTshC+D+5/ADPmcX2EylE88ugV
B7LkzMS7IrhieNdc8mxY3a+oMQ88sMb1AlXk6iErE++mEyS7qWH2mLtefxTDRMGUTF1gC5TvRFWM
VVBZXxkFyHGxl2iDURFDSYjOrOH6pSN7zjVONeeKLvd40LTmw3NLVEKmdtVKWpykwoUb2jD/xTAU
MPdk7v2zGMHM7yoHinYMRq6/bAjqneQ55hWyqHXFQaxYK76Nl0E/WlfRodSIe8o5yRlRFR0IpuiX
ImbCiPOGhHKsX5NK1rRlG/D8jVrjNI/1iZ1iZlZZ21gtwo09gJhAztK/5bAhVtizRGvNQhltadWF
u9EcDeVw9FtuSD0HN72u4IZqEfGDnniorcWYCk1eJqJg7jLiloWbpzr2zDZyDzs8CbMQd1LqcxEe
/rs1VdHXe01rvPzw1nDA303WKi7m0AexhV1zQv76UE8soWaCMIotUXQCKDkVLGoBTopGpGubraOS
8e5DBF+y4cm/A68mnLfMtLt8k9WRMEvNKnYiPswFc2SoDqKeCNZDqyev+kQ8aiYmTTl9BbyJYB6Z
gn9kFAi7oQZJUADd3YMo1KLuRwyOykl/4z+bauz8DCIVDYwqRfZRdLftCENUbIbIziD5H4WkORDO
J2mHyt79jNkDFiQROiOhbZJCFGfx3o3Yy3GKymzRPsHuAIYZ9AV9LQ2aBMWu+T00+i8XtYg4K7Y9
9l8rQ3n08HU8ZE37ZnFajwF2YJta0T/8QXfW/YSqjThM5hx54iRr8Xvnsy22xD9ADstf6x7nSsIl
7Sg36qqMPH1XY9R2MLUs35ssEqIiLBeS3Gw73XyO+dWG0cPQh9Qh8w9zCSglc3IbQfpRMlZhCYl5
IqWlE+Lamv4ssZUg2rAukAXhvdsqhwplC68wSXRpOUp8UdyfPp0YKMqcN9OpkFC0lKUkJS7xfgJu
hW/81BNfWmvGKevK/lD5ZncvND3oD646nblk+EgUtThA+S0OTlogOi42U9tplbXYFNarYksUkeUW
oJ0c1DAm7Hw22bHkWgFBh0nHv15YuWOl+yBBCGDiiE4/UxTiB8/VJtFQllHwzXQnDtM4YRTF6cgE
51Rs1iMBrzSxhtX8z4jrdK6KLUfpsLeCwMvDO0MnkEKbYH9zYTS6v2104xhN2HtxHYgimKodKY7N
GFQn0ZS7BuYOns1sRNgatMLRwJRa/t82y77FSlXiPqqlcMAm1th902rUbh8h8gVJnnM66UMUOjYG
ohDVMECFWAmkPyVTyu6IMWS9GCurxRVFCvujZWcrDZuuOuuHhZdgrevjT72S7YJVjCq7W2I/v5y4
f1LySViX+Qi+sRmGc1DpB1LnazVp4Y1G5yQr/AUaZSRKx9w/mWBhzp7bLMm3V4tuSC6JwisidQpj
5aCyepSLeskjIyeFTmQxL5o9cgPT0naUb7Dv1d3Y4SBk2njSWq91WacbnSQMKPamxYul8jZBjRGl
ni6kNiE/AkxwxQuXh0b4oKuKuRyUQVq7Uo0tTKtu0P5Hnm581vR4n+Y58TssiYJKfy+6As/CId4g
vxSsDYh+Wd2cfK+UF7wcYSb7WbaqIGT4zQnhV/AkISldSSb16oUEVeBSLRFlCzZdMXlE1xooXEIU
JKeXY652+Bvb1SpHoqKyiTW2/Z/K4sTYrYNVCvuPrXPyhihcBhhsuWkoo2uKRWmgEK5uZYRvtRB1
fEwzi/ZP6MLIlkFSLfvRsLcuWjdSXu9q1eckoEMX6CZnWvfhiledDi6me3HsKXSJESTzseqXxat7
erYoCtoxlrlPo60mDRCBJfD+TSdtmVGMS/KPH0ye/bU9wN/PJTNCmwiYjj0y99Th5tjIowHf5Id7
qTPsIvvWI4G0I+MpnwDT4p5h48Agp/zROSxdOPONh2Cw7dkyXluNjuYUrCdf+lO7eMuU/Xm6gtTQ
rM+xP/426FymFS/KgkW2ZLmXTG1+FgnqSCq36FLpWsyaho58o2/hmCOH+oqA6CmLKhxwTXhiMLhX
MeEETYcUPkZyvDTrSVIEreVFr9avLu+LFSqvC3yZ8QdNSOHYfJZZOAGaEGO7BJUzoOhlnJtC2iRe
5d4GFNfHwv6Rx7jqebL3fWilTW2zEOyUdjVNAFtT849g5TaG4/+S0GFdZD3exEo/vjkFAQsCkIr0
28IiEV0jLdhrCpE8J5RvKC7YS22IV67fPg2KvcEIF/iIDxRL0mWyrayQpOhnVCjNZiz6ZjX4cb6R
7BdfStOFESbuuoxT4jNtujFMKTuNPgfsaiKDgaI8eH1YI0057Bv5Oyt/f+kMVrtuyscqwqq1xK+L
eP7adPJ3pW6RZ0EgydYwPa7bFxC5GmJHob/ExTNZMBtUliP6qwsHw9RFPfTJIrT8naFL8qJFsssM
9ReExAodkCQyXzHzo0JepSHuKzaKobLS7BTNM+gbXj2n/e56RYmoU/YrHN9GNUJ8LfZ/As5NVpX6
jIXicwtekqwLaqnd0UEydcpt1H1jr4i19UNjETIDBGy66h/CN0iYmO9hZ1yynqR97Jx0lWGJ0p01
mdk/z/Rw3eI6XOfVyR0bDGTTYYs9r4m7bOrvhh84ZxOvforS5kNpMJSX6+Gqh8z8m3GS680IBGKN
TqJP5wmdIjLZgBlG2NDjmliWWYMgWPi95SQtyhxTYEmT9nnPJMvXlWJZbzn38iq2CPhjKXDU8k2Z
GO4Nb8N6TWonXPaF9Wz2yUpLGx4EEjK0cfyGx328UhwS3lVZB4uqSl7Bi0JyrFlD91GAXxLoTbPE
SHjyiQUZ3a8rKX5BzP+GdJq9qF5bEwW6Iojg3Xd7O1B/ZVL0KwnUn1WhYRZYoswvs4Yiwr1Nu2bY
2AnJgkABy27H4Ij8wXtTiIL2CWJ/3ZA9ymFxKaZAVTpMidjfWmVhvdDxhX2gslWrL9C9K9e9ZE50
5/yh9cNFkJlESyagbuH1+0zhpZCAETIR70Prhaem6S1DZV8mwYMFEGORx9klibI/iWbti8L8XgUs
vHr96ttxstLleAdQhXiQW+PX0rnw6u3uUONm5iFVvSpAoK8bLUSRp2ujlSnhRq9K9bCQjLRfuZr0
00bZyHdbgOiBttYxlVJry9wOffmEzRtp6ETfEgXYGiORTD99Tnt5o+PqvbF9E/wwmJXA4DKTsjdH
zsJDu/R8e9IQ+9ZqPmrj8csw1vEK/Zknvxx/Zr35qmbDrTWXamIWG9PrzyPSnJGJ8lyF/6RimucM
GWs7q9AZzFQyanq1j1wXmLa57QJpZQd43b8PQf7hePGTmTen3gTTKHcvfh3vKjA4Uc81EdbVBkk2
pGnak49wIIA2hNHK2FhFOStwqVxpJfcnqvJGvCuqrCOIO6AZhz40ogF4V3jGx1D3H3hTJwsrlp4r
GyGbOlDfqyT62SGnpxX9O/yy38B2wcVq27EN9o2ePA3QyJexnH3LG8TLA3SY2ghENefjUcdEbJuR
BgDzpxE7qsYtCUjE1Kq91zQ3PI3wELSJj3e19bvSK6QpeMPisY3Ve6oj+YuA8kLSOywv5RTZpvik
1uktQppnoYydsdYdZ9ubzv49qRDoQ21on/VGjd5+BFh+AB7h46OJG/sRU4zsAm8YCJ+FbLrKHZm7
RHaICtfGTzmpT5HcvTV8KZZ+rwEgDJQ+4xenlI48+R4Bl+WLprE49d5FwZk+M9RtHXa7PnM31a7q
0k3FaeEhwcqf3GG/ILcXMP/vkAK28ktAlGpX46cmVxiL9c4pytD6bLSIfEq66QLu3s52f8cxFsoR
+LS0L1/Npj6pTn1t7HiJn8Mtr70PI2HdCIUM64Yufrfg1KNPmrVLUjO4POhYf45cG2QEkI1PmTaU
SseMpl/bmgzAuNnqrDP2DqvlLLlgPVoyDwjk/6PrvJZbVbY1/ERUEZp0KxQtyXJON5Q9bZNDkxp4
+vOhufdaVbvq3LgshJAtQTPGP/4AVsXl0r86HaDynHvjCh+eS56O7Uq6OALqAsKRVURPlZP/1N3Y
rIouV2vp9yRGIjpsYv0w6P6Da1FETjHO2WU0HK2WKrvuw4++47qbe3PrYObttsPZAr3DOSVbY3Hn
aDnTUBliJQp3CsvdVzwIITpFQGgW2GEzWHzILh8jkSczC7pRrHvT9RH8e95qSFWxLh7bAo+oIdP0
rWnh2dA2yQMB8F2Itz03OCrJe/9bH/v+ZGBERjdm772we9LEhO2m33+IDqfxSUvgvfQfTetvowFL
0TYho9jP/HUORNAw4Mghxq9LXePioQiTIg1kBCLQ63oBYp3ti3nwDoRMvroJ5j3cwfuh/jY6auNJ
cXlW+OukyUloFQlzCg/FlNNFJg8Gy88adRKsJvJ75kSeoqT6JWQ0XgmjZ6xkPYetR1BJ+WXgXOfN
DSoJg0SwMPHI5yzPfSSPDsVi1JW3g8/QkHwRrK7OCIheqLVfPIYWgR0tWRHm+Gey6QAybxhvPZ9b
jTOtM69fEga5mzsESKUtPqryNTMlV4cKnGbWL/ZQjBTjebYSHjWYk8PbiJLfATy7O9rV4pBlj/i9
jerZrtTGMO2RworQjMTF28Hp7zQ11odEy+6siIKcTNrStMudBTIl5awoaONhh0jbap1iDSD07MTR
F/5WeKdmcPZiQ3IFcNJov4B+n0mVHULHGkkG7phW3hY1NmZY3ItVDtt2P9tRs25xxPRVGqSzfW56
H25q/2NrN0QtnxKCWUtAaAwf4d5l9QYp4106CLHVS/mOycJNX844PleLRfOHFARXj76BWL+Kn2vh
UgnBgfIACVZSj6g7qwSbSSjopbeDtGQTDemqIHUQ9zgTqhD7M+2xgBzURGa7Y26FNT2ZunOSKVdg
zCecCUIlmEr+2G44rPMOx+FiExvOLnHGj3m8gTnznMNIXZELIjeFwedElPgtSgxoIzP9uoNWqZsW
CN5+1XDmW7htAe4hb2Z71IytQ+DRyre1R1GJ7YDB7bJIVSt8UJFCTRCod4u7HOkfGQubZh2xDnwf
YuvLdLRpG5oDZslISHE0pD3Nc+ztqAhtn7O/0tAOUJgQmxijX6HG75IYj6TM+rWcrlw5I3C/jWsS
6yYQoo29oKnfJ55u4irnrjNSTleaz1ni2uYngMsPGcr1cciYWpsM7ieiijLTeMCwr1hDlUFAaRlr
Pavs5QWbBIx4bZoM9r1sJ2x8aY1x3LvG4FEHpHWA1VyLe0r3lhoSO+ruqCWcbVUjVm1eP6d5iRzJ
ucEYcz1X1M+q80n1BaRYOXm8UySO49o53zpQ2GvxPRn+n7qY0zVEtprTtL93S/XutuoPTqL7eZoC
xzQ+qjGxcUtWWPQivgjHxsafRJUBcxC9Fo9D5t73rYcsIy3Og9czQJE6g2z/PbU7Eu0L6ynsHnqh
Y9WNhygJYiTu6G64HuPynNviJAyHSzfqyHNijtHo7qWm6xiqUq3jRL8jcOTZHEjF9PtyG8XTQxza
A1xA956BCgEuaYhn8/zm+Q+eo0ESMRcvvqIbg65LKbApMLGvi9apWa0nXGyJOV8NTc+8Id5pdXku
82ds83yGneGeczJo6tjajKlBJzYY7Gom5UYzHSvwbtoIw05AP7gLZIP7PZyT0t0oqb9pec6opTd3
4Yjn3hgShpdjgybdPoiG7k8sod7b1oH6oi1zCgzlrmyqSrovddGzA5W0jetwTkpV4gdGNTi8DXkI
ua8FIdzcUlpG4Hnp9+TGbzFzymnqi0Ab8AZMfXM6uNNrJZJ8E5q7XDCQLtGhokGNNg45MJXo37Iy
WhBqOv8w5VvznSbghsCspDFAWsmr03YpItLJyZ7Hkbu3Tar3tlaUHIPTMSZsGQ/HhET7ro+H8ncd
kpGRxfVtF8VbiyCRrT+Nxzozv3INwW6c4vy++A3J7g+MpGcG4tVWg6OyklzxG19z6Q19LiWl2tty
2vq4AE8TcDt8LrkOswh3tgpZoESJkDPVSlu0f3kIFpIk31WYn3RXw9Q8rUkWCm1GT0m7jzHYWEFa
cldNZX4rC9up/Nlw3HIXVcaHa2h7dx7BT3zYPFb9XVVYneLX/Y3fzCcVtdpKM76dsRzG2TfLAtJg
cSGYL01MhOvdyN2USxHBYfkJJQbq9/BLvuVt6BOxnLBGGQSdF4P74hvjcWowI8Fnjix5q7kMjfgs
+bKwRLlPMt/caUvkclxPp9zWcX1Pyn6bJPRpOrV/XasXrlFoIJDql+XQ2TTRtON1TMH7COPb+ECs
0HNmmNqaBKzdC0LScKVkCHvo2x9fpWe9gm0/uUVPtQkx1Z5hnBFdjXTimGc+bSpLVGhR8HJtQrIF
65UN9Jp33TE/pAGXqoAzAWD7UPHhrUpl3Wt5BmQorLeBuaURqWFN+s/ip+JHp9gWT9Hs7I2cAl1E
hPKxOlEB4LRHD+uZeLfK3oJojJMwgNWdH0f39Q8Lb8jkR6GsHOPhPhd0ak6DniZVxKII/S1uCGqY
zIo8KPWEAWm+hcN1l7rDibECQj8tvxV51K1pAk9qcW6drEfjMyq9T7dvX1qdEzOzX8i+eDSdci0i
cgqJAMYFnCDZ6aZtuFqQdcEQ37eW/tZ39pfmDuDKMN1ai+y6VAeMSbn/u3NioZgYDrK/zSQ+4CwA
0OAW82bjPVyaV0+LTjNOhVhqnzLTmQHu2j+1HLfS1V5yIolXbmypQFUU3roNmyHkbKGK6cvKRyou
9JUt8psq7L5KgYQi7mdMKaE/Nf2jm4ujVThtYGo9NVUJ/V7HoHpMNW0tlnze3jc2SMGJok+rP3ER
7zGuuGmSeKtn9nfsNeBUDVNAklSJUkx25lTfZg6Boo3MD/VAZGqv1xtY4Z+Z0UIXNUnotpNNmjF4
Tjv4b2GJcbC94U849vHFTUpIwupUagb+To4RrxA9hsp6CDskFGH4O5fak0mU0OhU8ZOWfeCZWNqz
GWiRDhtLmbcT3mNrqzP+uH13MP3ksVJM1lEAfnfh8mHH+cdkDK9Zia6atAXcryr+50TdTpk6Vyn0
vDD6pIT4JFg1XrnVsLXr6aOvF12ezo1cK3wYgXOF97gJ247afEEqxx1TvHhtTUCzemISAG+CJsQf
vk0iRdaWpyInTqmyHwpPCSbo2vscqZMusZD2y7PJEi5cb9dVlRcUCpO7stskKnlL8kYEv9Ku/9hW
/hXWNVxLs7ovcGvs3ILFxWlIW7I77PGOc6k2IfnxsJzQahv1EZ3Ro6kNkNNR/qKy2E8KW8KYbNA0
1QH1+nLgbIRzPgtrrTNTxYMrQgtSqkAPunlMSUpMsu0cuUcUlJ+OkB/5PF8GfL4YqzlnrpBXJ8Ot
TevXflnBwfSindmkgat6CMcaaVHpfIt46QbX2nknbWtjY2/A/ccgjzIPPJOra5j1YU+mAy760MBH
r8dknX+qtvyH0QW8ccFTVhYVHWdxebbyl15kawJU75q4e4sHRuDLKThPRExBLNG3kcOJgn7ids7D
HYj4W+h2tyC3lxCjfLoEdGi5NDakEB1zUTx2sflejI6g0Yspa9FTeT4uT6Ljxlgmj1eqQKQDygAe
13u6sUdCtd/qLv1D9/uECrQ7YJtPpvIcrtG9vNn1qanDd8oD+BgxJUoIUH/SGOQ0BmEr/WRnG68w
97CMgPXSyaJkkBH5kNqpcmvtll7zdSzAdufe3ZKXXa4r21H09KO/LWasaGaRZ/uyOZeVxoCAA2y8
TPtD37ua0EKIJPT246yhmyywrCQkKxq96GZIFE0jzgnM9rWgTm1iiyd7N7WFcaPlTLAkSgQmES6N
mhfryDOM3TT58oA8Llk1ExlMo2EVD9rUYhrvZu3u+vDvNmzoU67LNg/XLhIOjPhrk3tVR9i4W1Rk
GSzpT+ObJxLMuAmwcNxxCqQ/HSoXSToipw8HHNkQ8E9dq9f2/D/b2aBQ7UUI0oeJPa3Ny5w37W6g
Qm8U97ChAYBMukfyhT/7Ll+UXdx9Zk0dhDH4Ozf8dcnsDKbc+IRHxr2mhe6W6iIi5zh/13oMVSuL
0t5Rxk9Yelw0VNhFGH5ZqegDICJvjW2A8C1MnPWS/8lhWfLkTaKWki3WjrELhy90/8S++WdooW9P
LMJhHx5wYsYgHcSq881XP8P0297Wk3aWy9slywTGcqBPKZzvfe8F/zxsD0uSJeYyGKb0NOvOQ1Ff
6lQMqzRXj2XE9Dn3vENTCyBN95KZqMld77sZbUz8I3k32fl9uowOfK0ANhybo9AjFbSNxRXhkwKP
quyGfIxyLSM5MsPv1hTXisvaOpSDIFDHpnvbW1EsMJuA2aE7OBIYbo0nama5ODRGzSa160uTDm9j
sQQtjumwC63iVyVze+5w2oiAt3WbTtmKfG6wk8V8wLI2fqy/JZN79qNfs7WYyTbkoXk0nHXilSyP
6WOhXkIrwV3Io0eLIytaIbFejR1eDmM1Bp6f0ju7tloxU92liW68Zj6rNd6xdLdALGNBPpSRHEUP
+uIM4pYe+8nRi9e28PKN1ogEokX0hscIEnbP3KFm0gOIHiyDC+nQJXYI5BCQqg8W2HMzmIjVTb5j
c5m2zhrBkHaW7Qgy5VXm0WIWttU953NGyV8ooMpwYLiChQoSdybuqhvp4TRyl7wy94LMcQwUTcOT
kWMIqFtYvgxVDa0KwMquv7NU4v1Sqn0+gTMbue0fTHHoiq5fTRGDqXYGfHLd7LMH5ONuU2mrEtJD
m1fxIUqHpYA2320kLivQygi7k7G504uCwYppf1XL6Cn8kCAsgZFp1K7dqQWzhCbb3ERIA3uKkfvQ
4awsK8DOXkd3MtwO6OsCOCr1xi9tXNInxh7OkljTSxC/ZO4V8zJOGJwRsl0T41JBebcam6y/l2Sm
r1vijRZD/iO4/DmyZZD34DYjjhqGAtaklqoP6SBx/OCOEEsRBrJP9HOn9G1BTbmaXJTTyUxiudAv
fi2sndB7ucUh8jDL1F05WbmJTQJb5oibQxSJ9qjA2zMPgnuajS9OCclU756ZmvH9lzPUHxDZMGnT
m7wCVqdvxac2dYheGbZ4MeAiIcvk1LnMT2UDaF9bo4YoFj/I3C82c2dxM1btGxY9m9Je6s8Kadw8
HOyMlTRPqpfSma29a1awmUU13Yh2mQk10GmI34DD52YNdW1OnjjajY2IOS00JRBgtwCBXGi0WY79
UuRNEbhGGQZYrpRwOVG91mlAZFuJAdRySV7ykbfIJi5hK2/sQAix5CnIky3S187hsw2NztmnSQaB
icsemc9L4/AfS5u3RE8EEhM5LGuMZBxveLV9G2JxVpyw+hyPUXWvA6FwRpWrkG9lE2ctdt9tQ7vH
exv1tCVoZGDqTJXlMuvZOF5dBWk07AWNO/HCBRGrvSh3DIstPGK2/nCuYsJb0Mp+6o7oHgoz3Azp
9GopVJeDOzy3IVpPaEDNriSIhiW6u4zJzE7aryAlCFgn+qotp1+7Xn8TMUMFOPRNjFGiCdjcqb/x
b+YjmtK7Qe81wqc9FDCDR+xGiTBB1vBpTRA6k7CRnoTNkjPZDrFb40JC9V+fxdSx3IylecCopJop
K2zOOVEb32Nkf+rm7zDO31jPEG6BUbgt7+bW0XHGCcGhw0/Mt3i1MJ2tnqOgYGSIe02LyATcQ1PD
rWLG7JDik8bDpo21d78R3qY3GgLXkqw6M/lzN/nskY4nmOkw9gp0g0qHPgdxLxUrfe0OYx8R4ImR
rbltH1IrnG6cUGe2QesjSig5blSNWw0veHjIj52W69vGu8PjgsJQn16G0djPrQ4qPDbP3cBExFFd
YEZlG4zKNygU85m/PjrHbfeeO4zIrF9zSO48un2aYO6KwzBCNaId6EcG0LGvUbPvG3Tjl4g8Eq0i
zJpwp7Vqte+mGt6tiFyvPDxnPdxK0X8rD0C/ToHgYVc+dYAC5L35+P6WDuCH9TyEtIcp7g0bBDqf
2qJei93pOLpEFxRpeq+JGvd8e+KUm+tqVUFFWRsDPZ+7eOK3dfmjW+qrG3QqFkftDdae3WK6rar8
C+4G6ZW4nzLvpTM23eaB/yjlrIpT4Bc738VY4EI2XGdaui90Ap2b0LqTrZ/eVC3ntiXXER/yaqp9
6IEMwQ3p25u4U+q29jYW7Nm1NwrSNvrPaaou3GFTqmBrJWrkc01VwgOpt1O6CHY7+g5C2yDIz/V3
isiKViF9NHU/DGIJ9BpXdsJvACd5VPWX0kGZq/0Ba1cfWrRn+qpj7SRuh5Yx2zyWf1x38WYRtEZN
C7Fu4Fsx9HkX+XN7SZYfNuhbAZP25rrJySVRRiAPdebw37ZLBE047gvoj3ByTdZSgtU9zcfFvxmm
dS1Zh8PaeEr7JOU80F9b7CXWhmm6QWTtPcex12L2X6MkFqjcwLSrtlCbJqSRKRQ6iHTVjJU8yLF9
Gtx63pmplWyGJr8doYwxO2Y6ZzW53HHxEGzs9Rk+wiOzWiZxlHCssaj0sakAHd5YTdvfDrX3kJd8
oOWcr4raaG47v6vJ8N563PS9Gk+WjvEGrmOXJpwA+YEZu3j8Ur2Bi7jLWD7tjRfLgVlYtx+1xMkF
RRelULHxG/dSMBFb17NoA4rWTYh0cGDEimfOErShftJmWofO0BFfeJM1/bjF+BvmYnjrz9E5cuhV
aMu2mVnHgdIy8BhD3RjkD1DkjD8suZhHud6dYTX3ss+AYZzoJZ+YfwruSxEO0o02/Y7kB6ehZdwm
tjWsu7KItlpOMoI0vF/XhqNZdC9jN4QrgQ1y4E564LYT67M1f4vR2zcWMdnpr+twgs5F/keOaGt1
t6P20wgxKqfoqKz6uckgU3ScXGb7hI7j6DcwfKIw3oRJg4tHb65cX/xZFCcU4riTtL5pBaHpnkyY
1znzl80QOQcfys8NQsVnY4kZj2qNaXvFB+CK7zZHbImOqAJ83Y6hh6lNmj/5DnNq0yWjCC+QG6ea
LoPF9MAW4Xt8BwOFVSUI1bzpTaj7Q3Oe+izfQcs4TEN4IS4E6QtYRGaMUHVcjhlN02tR2j/NPJ6F
6C9UqdgWx8csZA/OTg1CULvNRM/ZvVRnzFEuThoLytm2ADmx9tLuDsZIDnoxPmrTbJx7uEAmPOBt
leyLhhK3860fM7P6Vem0r1rVzeBcGTcDPjcTZaaE9NR48bFjlgbm9mmKrjsZhMWmsTdtta7z1+1c
Bb6IOVuS+xxnhiBira+aHbZKBziT3Moz3UTfX3/kDnFi4WiROK39RHb/mYnsq2vimbPf3CnJ9yIS
wgvJW986c/sRWYCQabrI6VMmaBYZT2blRYHAogyEgYmtzcc8NMMW4hMr7E3apc98/w/uV1M3/joC
LwCmBfRvfX2lKdoqO/oZ2/GhNd2fOu9eval9ZAoRBmaq4ZPvEpzl4yglQ9oBYSzsHeaoGqnBjoCS
TeSBt+qLWdLy60yd3dA6YpT2ZYTKC2QJT2yZZpUd8nw6tXxN7M5hGB3MH24ma9q5XEFlVO0KFu7Q
0d6sPvnF3KwEeZbjrtKhtSF/j5uf0m1fyZkCjS6rixRbI+TOyZqOu7K/L8SA+3H5ZWYe3PRx03sJ
lDpd1OQyoDutl/gZbYJgFxrfrvnDQNPbxLN/HqGkrUsDawSo14nU4fT68c1oz8YqTeJzXWmkVlrF
yUGtlpWy2HWTrW+gzdlUFyroS2dnqDHCbayWRLDIB5MD47DG5Z+Jm4amNELRSbpjjPDalx0r/G6q
05+4kovpVHewSo3/m1RO4YDiUN7ShC0ZaJN6MebYP4JsBGNL9rhnJ8ZmdMunuG7urJ4gCGyq+TOS
tSrgunqg5ei97bOT0QpJxuVBMukEV1nZCU+9e+jfmP6NNROrkSHGSLgTzKmd7LR6o+pLN+vGsSyG
rSq1aC0zirK63VelQd0KJpyUCd/eWG68eD4nBQtQGMtyo9fdTeQR3B7pxC7AODJ8rd34uYZceXjL
x2bTDC0lQBfdaQZFvyqr74iBnkwJo/QjLVlrk/npdPIi9G5f+Pm06Qzq3bzLHPAgC7FQjiNLqO66
yPqqxTGyWDXJCXQZh/36cBwqYSNzH/wfMlI+Ab+E9F6YoOxGYuDQtBwtmtI4oowYI/OCYOUSK/2S
qB62h3Goo7zYGsADTuHcjaa/UHkoR2tJkOIE17VuzNd2TJ5gWFKO4kNldwNCjdK5LWfrMbTSB8Ga
svXcfpc1886vjZuQOzli0aCvGJARTblJU9BIEjvTpFmZcrTW0Ch55EUUOzW8mLYANUfLnVTxbhqM
rdt1VCWAjT6ZBatay09ibL7DdPjOWmYV6bwy5EMu+56LBslfWL2ZsfOdjPZPP1T49ZtrS8/rHeb3
zMsmjBUkXbsTfwHJMrCvywbwTLtY1fwU2+5L6o573bQOMqZU1TrzhP0Ocg8BR6fnhmi3Xr86/RpC
20i95oaBNcTgi60tucPq6qspsQ3MvoQlyGHLDoC6944LEpd31esc+utmmsUu7oxnnxxWKf33uF8Y
8Ul80hRECoh2pEAU48kuyD2tTADuwnvWcXHrw+qC4dEA82p4lANYTBchhq1c54xwjEC7sH4oEDKs
/Hk6lb2/TmabFCV2YWJysvBJYczqbW2vebDs4rNpySrTdBevfQhp+vDkC+Bly0dWYHuPqjMo2Ow1
Sy4TaDwSoOGK54yATuQm2IvZVvNZ6v1ag6UqSQ0dE/PiGC6ZofgGpmDufR3ul1sec4HXuczslYhL
tOlIfUJp30urvbWb0QuYNdJ2E1q30qR1l/dOuynh9CgP5uPYHc2eaXDEOKXR/uDkQNQj2OpKNThI
wks1Xb5axbw8zw36UvcABM/amBg197V51xv9S6EDgeGKtCjSdxrC7tZ3KEooFBVqlWUMiJ9Ugu2E
Hk2AA1S/YfshPWPbN+LUuy5+KDXJkBlrNoYWbgWg2XdnVYvubFRJfwaAmBnrKW0PfUStWq0eD0Ur
6odUaNkDbfXy+3VD1aJ/xKeI26YT4gUZxpERNLbe7v7zNDtq47Ah1lBerpugAzCHsMX7vwdJVZSy
jnvjxp7b+gEcRj5AF3usdcw7rpss4l1vpa/v/+6w7JUTYLrlr43X/x4IIB2VvjK1w3U/yNbj/SiJ
r1+Oev2BtmQfI6hkbM1fdt3WOm0XwLCzsXH577Y88QIDU5/LdQ+8uybYLimAtp2pixiH//ygt7v3
RKlu/me7oDbASkcx0Prv/oZ0cLEQJ+ak5u2/m3Oi1W4jGEbXg16359VE9FRs39GLbGtThncpmZ5P
MoQ4VdWqu7k+dPwqWzLg5k0ypv2T30T50ZRgiWWkeu4cnXdPBkKQI7/pgtIdz0pn8b2+dGr8Nogg
6x2uD9PcT3cIG8T674GjUJ3IKgQ0W962yXGdy4y/u17fyvPrV6Yu4nx9J5UQ2TiHXgQgwe6ql8We
dloLrg8TlKdn5ZvPhdT4O3T9Ykmjfbwex+CVQBmNPF0PZJeQ+mTph9vrs11qBxOcXlQ1eXV//WHn
stlmDZcWVllxHPROhdeFKtrg+jSM5uqeN0z2DRnMrOLLPkUyx7CuGGr9e5ysnUb6gXIHSGFuu85K
LkDs8bZSY37HCH5hDtT1PRZ17rqKkuEhw1Jz3eKq8Dg10glC1DdP1F5NECknf+lA37jubPUaz/jZ
ubntvpWjXa5yra8+RFP/ECqLXLIpX70hLf6MdYlsMLW+yxkie+5Vv91IRVEwU2HCUQWDXrNwzPpd
OFLRrJoTaBWU3AIXGuGk0A+IJqbcGdh7rnYxs5AfBhFHq5vld9649y4M/69Epe9eGTefOj0B1Vvr
v5vMbldZmk/bpI6IRvENeU+YPL6aucsStAQuX7dFWY2kctYofgYp769PGJHhskiE9eb68PpEkwAO
pVGuUe5wqL/71dG4caCYra8Pu+UAlWt6m2H0cNT75z3Ieq6gTzNHs5Ws4mBuXH2rWQYuxMs+1+P7
zAR3o7SHv3/q9YmyDftd2TLTuu5yPf6o6fD8h5h5fyXhs6FI389DRlwkI9ALaUHFvpd2SiRoHZ+5
zLRNp43pIyYGSdAYdvdR5NqtadcqYkZ8P3th/CsL+xOCt/+qHNMjArlDNqvcHFTFl0etrKyjaypv
S/M6cP0XJnNxa3hT4fBmV1i5xPYG9QBf0JzN96VbO++jY1ZBFKn5wTeSaus7BXY7RTvcwO73dqQ2
hxdiTdu1JTP9BUZhimFSfCf17KGcTfPWqguMFixHMZpgFthnsbzlxGFQFFXZbUbrtLPwWjhnmch3
vcQlJS8ZcBWZms6ZbXU7q4RVUAqG/70wirPRT+YOZ5vobPims+NCcU9ZhhCgYsHlKrspIZ3saqT9
e8tO43uqEUo6w3X+RPkNvhLOd0cfvmq7aHq47prYswYq899dx6H9n10tZM4POhnfu6GzWX377BH2
VHoi+2ynQrxNcVsGzrhuA/DcDbJW8UYRF7quG52pX6juC7MlWTkN542ZzOr++oN4WTewsJPYXh8a
y37GgBI3smp7V7O0EdydgmXj6hMdzESOf18Xp4DKnhk2NwzBv2fS/DCqAumH63/X1T62N+iU6Aa9
fUWKChxLhRgYXcK9havwGtLOuLluU5UX3lPdw9HHcZOZEPtdt7nKWqsJe6brIxWHxS0WZfvro+uB
0Kf5+5T0POjMHOP6wxZ2SHAz19C/2+BzNoxyHfPQ/7Mf84+1ibXd5bqp9r0SS7dmXzVEqI953q11
U8GuAEDptloq+O6Ig4w3qBHRY2pzBpZltheX2wJEgGUj2GQW/H3cygYDPnDcv3teH2KcD9S0/Pj3
ENcnKjvqLg4jdTynPWxgVHsxwknfX4H7Usv5Izgx/5+Nke3oe80A4r++8Lrj9cf1CXSojIOXF89z
DX08851DtDSgMm6s2wH85xIVEloLroEfoIYtQx67ujNrjCrsGT1O1TNwtNzypzQr/z6JEN74Ejz9
ur1w/UfsPvRHfyl3pUQWo8U9+5fVsapxhbIn0qbDqZSb6/Y+piNSff3KFMfFnGgkXjVldFnYRM4a
sdKOrcvZtLr+2k0kl5bjgJW5rR2vm5o049nr47+/Xrf++/zgI1zLC+33f7ZfH/7PNtv0jEMhs43y
wFDJvZqOsTn954eut/dJz/86C/jiRezab0aK+ECvs/qDod23LWrnU3PLl84wuoNwLLHzjDTe+IWF
6wce8C+iMhifofAoTY/1NDLwZWry5JXES0KNWTBhZWib1pqOHi5b4ZRaa1jhrH/leDtJWfxMNaae
fWu+RXarwyCtPDp2pd2o171pDNiK6ozuV7qyon1YlLTWHdIuzyw+a994J59ce8AwuzqWJjaDiTtD
SBj7rSzq/HXQGaJNWm5sNSRcH04YcIBi078OTVTfGLLJtzoCsUPVR8WLN00HwMjy01BWheopDI9F
PKQPoYh+r283mx7foByri1sVw20YMWUYlxcsfwcMSmZaKdzA0onEDjvJrxRL0vP1h1WO/VmKHnqt
7WFxoNGlSwiSZ8tMxLi67oOWc/kVmjYaOHH8z8N/DnHdvajr16LIq/2/h84taMFCG7pNL5EGjON8
wLfFv70+KjMEaO6A7f31YdrAYoGeelBee+syEOwOLQgI7DA9CSqpNa/TwFw1LYV8d2fm1smYt59V
XrxC81B/iGg+99SjP+3gIMkqIxLsq3lVecgEVhqN/AJH+xH6lmKEIeNFYpHbF+jEO3TKi7lc5Uoc
5kyjXiVES++uD/99Isu1ghxkeJYDcPcledEGYsQtDKlPnhNLf9vWUHzV6LSH2Opvro+uP6672Mt+
14dyURcJFYGXde59MuraofTQdRWo1OnSB0wUTMRX62R5+rpPo4V6kOdgoo1tsw+31T+09NrN35eY
Rh40ZmRf/u7M93RrkCxhN7Z7j2CIg/zzHn9fr8Ki4cziPVooBcex7tQ26OBhP0RZUT6ES8uR6A1c
nX+2eW3frTMgMKg7WMKhXDHvGt3zTtJMmxNalld6YvtJR1aF35hzV7culrIpfHKXE/F0fdLG1X4N
D6Te6zU8wW6w6l3pwnfNOyt6TsLK3dQD5ghmOqKjQt5JeM6A1G0snKc5h2XjV5H2s2W+Fv6Uw/9R
dx7LkWPZlv2VtBg38kFfoO1lDVzTFbWKCYzBIKHlhf76XgCjkhFR1WXdPesB3RzK3ekCuPecvddm
SGpUtXWX8lhrBLLxsbeMYFVECQYilAK3VDPXPY91ZViGdTtWHoVToTPDxGTH3Byou2HW0WLeKgw6
nUMtvCPteQCjYZicC2lXZ4FijRZ6FX4rRbqvssh6qIxC4KnwwYGMafhYKBQQph3Er0fSS5UU1Z3g
G3qRjyNtzljLYpD6Fb0lKu6iTO66BIcSAM/wOvI8uFFandMiScS2G2z9EHGNQA6TNnS0o/zI+a3e
Dqkqzibvz1rEsXGdJ8Tfhaoi7voJWQSPd1GWprOVjTcOi3TKYGjEoJ1odSYULqFuTasyFPynYrr5
2K+uzJxsC+XHEfOWehhISO5MjwhCzO30uNcoEpsb22iC28KGWRECelvPi/MNO5jCbm4Y2U8uIMBD
nzvM69hBMykHUgHpLjy3MUmmbf2DnSXVqQu6dB2nSf2gh9Hr/FFrxntodcH3iO8qxfSBoIvpGAdU
0cGcjkkENYUqMuXDaEztg857M7OPYzI30Ra6k/44prTRpcRJdsBS5R60enAPtDzpb3U6DYkyyvxN
zLWhIg2bTdm86fe7DIKNldKEm6Qv04aQAhMfH6m6C8l/D+WZHPXBB8KwsFSH22xa8XlTJyEBwKhe
70aMtOumJ3Fdhr1xzDM9XodWpDxikr/s+BZ+t8L2ypSd8YhvIaMtLv9lVy9tLuehqxn0V4Ub/tj1
t0c1R5WM9byMKSO+6FVm3KteVdz57U8LYfuitbb+sUVzf9ry+zGFW3RbWXmIUMayJVlcqj3XWBz/
NERVcz3fjTWAAOF0U7gRhEnnUoXbdajiab42381g0Cpkqv66dl6GDF/tR4OStTso+8zyD1hGzG1C
q3hPV17Zz+sxvlM8nVdqae/ARZ72punnZot5r8bWGms37yDntfPd+aZ0LHplookWBeSMH/vPWwbN
/9q4VXAYOM9f+fw0dklPYU5Ly+zKy7Tsar7HKPShppm6/1zfe762cwwa9/Ohv+6L2vTHvjXs3gWM
gwbssOOf5hsL0Cffo9RcizKFXVI3eL/nu5/7yIF2x+/7zJtt1QLW0hIsEyIz9O8U4O+HLKtV6tPT
XV1B8TXfm2+kz7ULeVKw+FzX6s5Qnj6XY3uMN1EKx2w+GIsjpKbfHodyJU0aKW1OVw49sp8eg4GT
WGZDr6KvKfBqgetr3fAKkEF25atBdlUmg8Aj7hkrd9DTnzfs6haA3+fawjDEik6rsZoPnG9AK2dX
cldNe84rZIc+zGbIscWnkZI08zjSbjwRhlAu5kWsTPlWGpCW5kXdxDKq4NU8zouhHa64QOp3havr
V3Fq3s2ruxB2a22SIRcN2fAoNVq9TCHExbxVsdRLkjTHa4KyzVuZjR8P7SZmc+iipoCnxEF0PIY1
XCHmo9PL0hJogrmlGOeOXKVH3SOZ5F9frTm9WoZhwYZOUv/4+Wrnh4x5takE0Fzi0t/OJPSUy8Wm
zn100RMs/YOOPvHUPxdLGeBEc5HQzFvnDWOfcGaflxM1e060JNvNS0NaHjhVYvFJtLUbMdbFFhiG
V7Dd+pWknr3upRiQMgXp0gNUcM4ZChGd5Fm0HyrwWfPeHwcKI0A7XTpTrkd4ZSkyvEJv5jO16K5j
8i+OAOQPjdI7j6rO0w9uj+vIda/KNr6X0+rMxWdTxbTT6yZ2HvvaiJYU4sPjvLW2IzIxhvjB11BP
1yYRO32nOI8VprFNVkX9Zj5K1zvKkU0UnV0lcR/G6Dg/paO06hHSKx3A6am8KKKRW2XKdl4c4uF5
JHcWhpUs7qTvreendGt6Y9pI8nXTJvqDiWssDp1TnRh0PFQVczFBVieSssWpKy16L5Fme+hCzdth
SExwQ39v7hU0DJ+HjOM4cBIFsW9xaTUsXCdBe+sHTXtL0BKlwwRxqOezCPKGAJluePncQ2u8+y4y
ktO8P6kncmu0GC3nxWp6wKmLOz3WfExXpdYSpoi7dQ1rWzdDddln+O0ZACC1rxR+rSqQzMaw/e/B
dRO0+XcynFJ0gv6UNWDith1rB6N/F91btvzmGkr2PfZ05C92+WToVrmuIRMeqUbap2LUSjKQXPE1
UsrVvGvp0OfTO9W5GROy4QY15EpiVd3NWLjtYn4+G5Ni0trli1cgVVTKnsGYElsHialynYe284hw
4DTvWkf6c+uoeBB1W+NFUdGZ/4fc68qlYB71z/8hZg718T/kKWOq+X+ocA3dh1n5Dfluu/HK2Nwk
ajzuEAekKx2wx/282FZxttIDVb83a/lj6+j6xk+LaqyXO5pG6Qa3M30SQ4keVHLSV+qgVmfE8N1F
qcVyBzYZjqgSJisBN+9pGNpHJNDmuyMPMlHGt7rkNAGEPMJQztGj61VnST0zbwAudEb20qVlsIWX
lYK/S7riSGWOyKjp3m+LDZBnYobNesk8gL3LshtwRxAD7dWpfU40Y+31SnikbeQsE+qu63l96eho
gTA6Z0fDytd53REZ4TccYbghwS9u73w8QHdhCJNULW2K1xNCPZomWtBpqYx8VDx5NXxsbKtAW1dV
C5Fg2jDvMm91Wz0/0ECAoh/RoIIEtkkq3zqZ1DdP9nQzLwZJZx9GwiXnpXn9vIeW0j+i6SMgU2cR
1vfp2C4n4yiw0k1A6s1yBrDjdL0vAP3fhj6CSamhs5hB6GKU97brxLe004OP9UUilo2my6/QNnCb
t9+hjXMNQ/5y7Remt/NBB22dIMlu444mR62o7XejU5cAoJsXFWrTCoyjdgadSgJak4SbvlTkQ6Vq
934VdyB1CMoaMvfRishQiTQRH5ui7MgAMQao/YN/xRwDM3bmX2Mr746GXtvX1nRj6ugWrfx6iEJ7
Ioo1JySYB/x/aC0rM64u9JFhxef+jZThRq2Zss3r5sPaABX+EDbpdl6cN6hh9Qa23tp/7iZQUgmZ
p5eYN+3rpPTkpdMqy88dIMswNIuG18+HkYYot/WIqW8+aN7QNGG/ipPAw3LBA83rtDrrCbsO04t5
sc09e5OFBWoIlWwc17ceHaZ0h85FBDAvymEI1pBq1N28KOL8vqbddYWZyrvFob6RdWM9FoOPgc29
0frIPNG6AMHvq+/IsNRtVBVMaeZ1800YZvKI5wrbMvuqY25svLEqLuo2e0YLjPXc9fSVpjrRTTdk
1pWpf2uoLWCcIa7iAowZltdpY17l8Y1qhupKpTu0ntd9bPCKZ2PQtcO8BErRunKzb/Pu85rQ0tQL
Bq0/P06U5CqqiFpZV6JtMZLW8tnHQ/XxGEwukGuX4zPmF2dZuXSmI1r/2nQCCuG93n4ued7H0nyu
6qFcfG5rf1n6+7j5JPf3nvNx9Jy6W72jVz2dAP/e8+P5pm0TcOffHOf2PupHv7vwuyE+4WyMT1bs
3TTp0O7AscSnz/XzvY91ZU/DrEPZwO6fq7OKM/1iXpZj+5r4CPPJZzh5qZWf5nvzjSwHmCp60hAg
9s8NnqaG/U/Lpgh3ueqn+6gjh/LjYT4foZXKsNaiid03Pf58Mz8Wg4J28eWP//rHf7/2/9N/y6/y
ZPDz7A/cilc5PC351xdb+/JH8bH64vtfXwTqRtd2TUc3VBUTqaXZbH99uQkzn721/5GpdeBFfeG+
qpFu2V97r8evME292lVV1uq9ha77fsCAxv15skZdzO0vdTvGKY704tmbhszBNIxOpwE1NrM7l9Lf
Pp7H2pnetlxgkNfOu8w3Tlo6y6xC71sulLBzGagQEpBs/Cg2z9VoGR836aidTU6te3rDvNfQkswz
qvxiq2h+s/jcb95Az40AzTwEmVyEFEWtbFdmTneysrQ/zfeMv+9Ne0BOyRjGoTsNmJqcPF27qMMm
vy5CpLSeOfy05GbqhRW4w+Y/v/OW+/s7L0zDtk3HtQxH6Ibj/PrOh9aAjs8PxfeKGNeTraf5uWvU
5Ey6xXQf97akvzGtKdfWQDIZso0edMh082N1VLlgA0vpnRSam6vUVC2AN728dkNRgVBgXe/ZFnJS
tQ1w9f1zuWiq1zKpGtJngocSuf5lSDf8QdUfkrhu7g1MUzcxWu55rdPU0UnzsBjOi4lGU6U3FOD5
0zEW3oO1n8gK835jPaC1SJajyJLDvDXL458evy9+enzFUC+6psJo6WmknnpeDaxDtieqz//5jXaN
f3mjbU3ley5MR8PyZZq/vtGNkzkMWP3sjYpIBy+G929+h/3U5U21QFlg7IOWN7/Hn5u7HCyqzLL9
x36BbHAKwxHdB+ZYHSnr4IeN+cKl9tAQmjmtbJ1JPzzf9Txzuiv0H3sVlv3Wloy7Sr9wL2BWGevW
qceXul4Mknr4SEDMRk315qJJTefO8rSreXvKLIeKuV7g5PTscwXeeClbZ3zxZHzXU2O+4xzw2wMm
yA9uVNdAaLjsE7ilo9VftUIEx6YrTvMSkMDh6sf69oqcZwh8bZF5i9aA/IjMxVh55ucuHFqb2ceh
umJWq5HxyS6PUHkEoENA2If9jeqVd0OvaQS8tdSSnHr6X3zlSYj10Fjqswr9f4dYyP5YtIfwnOFh
vTUcQoLC3EoJTOXof/eo0+GVAQth/mr81y+nPzmfDl/zYqhCP6h/W/zH6XZz99/TEX/v8ev+/9it
b9b/cYftW35+Sd/k7zv98qA87Y+XtXqpX35ZWGd1WA/XzVs13LzJJqn/ef6e9vw/3fjH2/wod0Px
9teXF8BZ1FdJZQ1f6y8/Nn2c711OM39fIKYn+LF1+g/++oJsKnt7rcPX5t8c9vYi67++IEX9Uziu
iplcN2yDRpj+5Y/u7WOT8afQLaGqhnBMTXBl+fJHBvss+OuLqf+pWiDBBN0uXQhj+hVKbDrTJvVP
1+Ha4xiWhfDKcbUv/3wHflzBPj6zf39Fc4T1y+/dMh1hGK6u6vzchaWquvrr7x3bv+3aedjuKsZo
QGDR1/rl0UQLg9UYZYdV10+18h5Xxo2jthTdmHetsym3JI5wEmVOghsAZf+ydbLHIjcv1dq5c1on
3mPJ8A5t+d43Cb91U1L/tcl5SvD5hReJqtBYiFp3CZeVi7pPJQ93T0/Dx8SVA1Azs2lQZuM9qccR
5BzmHYFyXbiIJAiiepF9fC9c/ZpZECAkvwPVXcG/ulLXxIdAGCmQ+5dAyXyCwBZMto5dt0Hm/hJp
GRnnOSlq/T3AiGhJf+zaHW5gUdxVWGmUMburxuA9qOyzbUXfms69pEx26irv2NfZPuakRKpYi7KU
dmbT2OqyaKunMSjuAi+/AVX1LJNqS9TJWjJ8X6WeeDCN4KoR8XvL1By7Z/GEKvs992uDgDTeZmHr
13ZhHSqLc2vG+xT7vGZfVE9mvi6wuxsp4A1Prom5xH+AIVijRWrhynCjp6T1tlP5hFQfWpt+9t0o
I+ZqDt0f3jZP4twypqnKxJFoXQ+7S4rBIYFlbA8nPYZ4Zdt8qma8c0wT5gUOA7XkNcClgAwQJTvV
zFY+1uU+sJ01ArgLs7e/4mx+9SqOC9sRgX6E8L6Dn5tRlwg8HWvE/E1RJDbX8asG3SJCdkT0aUJU
XO9f2KUdLtvYvB5J/eXj1HfTA0emh5t2+rQ9XD1m8egPvA9FYtTrkgJP1Ex1+qhnMpsn19JHRlfS
6AH+H9od00gmVReId1ZdCwjLRG8fyu7cgC5FLMEJFhUBoStTevjo38fSZYQpgBK6efYuyfHEPpWR
NuET4sNXh79t7UgLVa7UoDuIRwwL7QGk36tHHMyirty7SCBVCjFiGCSXc90QAaoOCZNrGaQR7cGa
4qkmhiul1V716lWLQ+VGl2g1yLBATVOoIOKBcdEyJoqCMn+8qTC979x+3zmVgQOO19pZ4qL1xEXQ
EtQx/Vg81+2RvbcAONAmjep7QfN1pQ3GdYqRdVmp7l3Z+48wpElC4/MFf5Kq1nUbVvpS1/zrss7C
TTx4kO6Yp9Lc499kphzhUBs8RJV68tqDISL5ql3Be71xQcYu/Bu1axDLkdUDkh2qChE+TeK+efU6
CNObQjfWE5YxMdV3G1snNrfph1cSzhr0PooE64yR7J1sGGOh67wroDAerW6HlZ5EwJhfgvpIBNCe
7+iUHU1auVkdzY6viMCzukxTPiufETDINKiGJNSt6txu+ZpKd4ks+KmLbGBzTFzoI7QJPzEwxwKW
BNp7EjcMvg6hQbYMMnpqajuAWvsx/hbjOo8d3Fkl7zXG/ndV899NQvgY9JhjeBcC1Ces+QosbEEm
HT+aqiWWJUirBaFHF6UJOCtIp0RNERNPy3bbib4ZmpA41hCFwCx5ok0y7Bo+QmGKO71CU+6YzZot
ILrcEL5/2cerxOZ8amQkZ/hBB4u2S6DQyCcBfoZAydJYcK7dBrSPHM6esS1IfCuusoIzUCoR0OKY
qgg6SL8pnMiWUV1epAUnlkwQzI6OLdGltS58aAC6CjtIJZy0SrSbxsE9EfllQzQT0CW9gMTeVdjW
XX36zVLTWAyhOFNsosdZVS8IVt4JSoyXikyokJSQ4UosdTHyqdxUDg611S06+asJ9F4Fhr42Sv4h
N3iQktNRLHIgUp2BxBtIYNZA4S0lHhnSEjcIBjIuBjF8BQRcqLHBDx/o54cLOmK3Cv25vlbMpYO5
C+F0vlKj+N3IU+xryN42bWCdO4VPsDUtqPs+ptOWBFn4l4i5aSDljhYsUcWUJxUlFSqvKF+oaSNX
rsg5vaUdXn+fyCmc9qi+SHDGj71uNZJCW3y9qJRc7FMT/ItQOz4KgBJHvfBeUUeTLqRBgygirDnJ
LRlGBUFCTwBc08Uo4nGT43fZMrn9VtBBWEDGvcMrqC9tI+CnlzhwLXV/SZymnM8lvtSvByJoVr5b
3wBUvVWr5nvf9PeVnWAkq2tOFrZ/JWCATt/y3t3VQFDBxbW4qrad2SEslQMWYoGqwcCdlnacbjMT
6bsBF3C+YFkBH8mo8EJzRWKwlHT2PRdna2SF3yg3X/b4GESTvQdmuo3G5jkv+RpoWvJdVfgtItt1
l76eblNTpyvcmheeVEmlchWgO2pwQD1WHnrpba3egrmDAdFrLhQfGp+n22dgH6eOOpsXqZyBsa4v
S+pKDfQVBkec8Ef1DQ3OA/YDxB3JcD0aOJhHwG5hM+Kd87kYgWXhVN5r9JEnS8zYVhUXJ0LkpMv/
lWHIE1H6AkLysSrQsSI2CHuuk9haClV9s0zMl47Xf609xP7IEv2l7b+g7GuXbXG0uuegzpMVLhYA
fRoqrqqv1WVnc7JxY5xnDUcLUtQ3zNp3pCmoK8J+lkric5LyNaQxBR9LJ5Q72Y6cKpxpCt7o121T
4TLve6gSnCBt3BCLVnIlVnFKUB8nqdxblD7OCo8e27JrsP9HAXHrgwmMVzsbgs81UWsM6omxmC+H
/Hgo7jLiSKbRV0TqZ69oWxy2LTNW5W4c6qc+HuN9j4uCsgEnW8u8VhXQUpoabNyGK2VgnKw6n8Zv
DBsUq7hVsJkvA/dkSM3j7AaVF3xIRkEVgZ4SUBuO30PAGkJKZSF07TyM6tP8zXGNCWDDvMlRhn2Q
KfZa9EqO/TxxN2Zmx+t4NKtFpdATbz2MOekOFhII2LOLN4gvkgkKphdQIQLvSh+7YFVHSLAD1aPt
UgSUrgfY5Nmb02nwLyzAs6XqvVAvxHDRBuugwVQrFnkpHtKcoVKsMMyyJ5azh4UTXYhdtNEGYfgN
b3m2022aVbWO3WG+KYe8PlRdixdqqDKGTGu7b929ocmtUxfajhH4c1ASw4AwZSVlOg+Ou31VASXC
5fuYqD00bDk92o0ViBdfWIRGFIWOHb4aCTmV3Hwsq3JMVlkb2bAdRm9P8uFlFJn9qjHUW8chrKAY
DLnXslTuczFZ3KI1ijkyYsyq2VuN2uwptDT7eXG+aaYN3mbwZbO3zW+dFtd7oQi5t8nEWdqYuJcN
FYVDnDqXJgXMTSzteu86Fc6fSLOXioEFU68c/IIThVffjWDLemmeNZrZWzWERYoyIVjREIi0ZRQ3
7jZFdiPN2iC8b3otxObW+z5N7q3KTTblvIGgCSjhIe1ZrfTr/Vhr/p46U1jiHo003+eX5JFDKMGE
NvijggzuUa2uM93XFza9+yNx58eiCZpllXglg3bpHz36vEquq1uDfOe9g3Nl70IfCGyz39mUcqss
u/WsN7vPvFs5GgzA3PYVCQIsXaG2x/E6CexzUYJ8MxLH2vMsQCq/Fo5vT/Aighbb5CKpo2RdVnxh
nEkOQfdZgUY33Y2FzhDHTmjusBQWkDSBIuKDGqNbOuzdHoZWv5/vJQj8M+EfxBTQR+5os+l18Zwp
Y7Mi6BFBeWM/CdUmjFHXjD3J4yRDqIYLL/zvZR2j2NrOgu9pPeh7aqAiBdQw3TVjczmImLGjx/Mo
VaHvNcUDa5xg0yNgJwR5BpQj7J1xm6f6scxbSBIReQO+hU9+WtK7cPIswVom/7stVhRflMN8I6fN
H4td8WBQPN7YhNqtmajQ7yb67YDnWVvrHVEFqrDbQ6q2zA0Fg4A4C7uj7QUYknQLeEDln9NRtQ4a
ZbxDmWb2xz3iqcTKrIEXzuvmXYB67LEg7TX44+t5jTEdZGdUVURVwLeW6kkzrJPXRS3WUOVQ9Gr1
HFdetnIs1YZyAHy2dZv20KEDPdEsOiJeXorR7G7DWirnOrUOWadjHiUC8ECTSbtTZOau9Nz2t/Oi
NQZnIw2KNdpo2ESdqt8lYaQd5YjAomuTnDiCtNgkruOv6tDovgJe2IpexNexpUPmifvntBHpQ9Hg
fk4yBghxRhyEivXJaHi3A2Hf/VRf+DcFaG2ajX8WoK1pto5CzKEUypfFcQ2qCT8XoAEm6qOZV80O
sX62RTY3zVXDeHAgkDt3TcWoxoC4HEItwbrL1ev/5flNDdin7aiCMvivz+8Opj7ggG92UvT31lie
K8FgkokgaAngFQtdotRs7GDvweT+z889VXj/5V8XNsJyU4Nu7/z21Az+FRPoewOzhnniNGGUjUtR
D1mbbw7QqdSdGkh/OT/rj+rSj7f8tyrXb4v/+P+oZKXpqkqt6H9fs+J/qfzw5ecy149jfhSsHPVP
x1Q11xSqrpmOafA5/ChYOdaftuqauiqoS9lCm4rwPwpWBmWlHwUqQ/3TsISJ499yhGY5+v9NfQpu
3e+fO8xNKlAuv2nNZGhpTwWsn3ourp5DycodkOlp8ZZHJQPsZkFn/t217H2v4KTC2XkfpuVRJW2d
pNFw6aBx3Ce468m7m7B7QFnIHlmkfYwI15uohrrq7zqFqQ9TxTWpVFMOtRssZaddOw0stI5Rlp8b
FHcc470aVJy0pngb7XKv2op7iIwWDWHAeT2PzLNC3MtKmiRcQHomPw3+3KbCEWPEEViWNMHmbEEa
GUk0XRuNc071JyiYMFGRd0tGAgRKWleFouTLJrailW3IE9k7zgbQJilBddqCoY6AAXnGRdKmzDtj
/TuGLpivowEyeUcoX8fZSD9nuflVq7De2vmosdWGAqK+kBR2hRmnXUiZ7VMAocMIjCWOsIsXuXPZ
Tn5tJpYTBIj0kI5EB2EhuOfiD1QguG3TFr9NjtzaxXBahc6rm6poK/pgrbYeDG0J5LEtLWCckXUT
xbB6rOK+qdvuOMaHPBvHCwCkyJ4kjfEUalxSmOk6HDroz37TAfQIrhV7eDMTzuC+vQJEsY3BUOjZ
uA17UiQi4mJIz0CuMEE/iS0YkuvYps00QvpINSLmBudKzccHJ4Cg4hGmYzdjBTAob9dVjcgcp2Gx
LBMNZEgwMf5IjyDSeQk1n6g93fmetuG5iqFUt5D0kCmq0dbQA5IErFeXYEIAII8ZAGw/t7d+Y73G
AsiZUheXA/8Wvecr0dSPXmoeCzdbhlRQV9hnmZyhIF2Wvb1iMHANXCRZRalz09UmEDh1aVb51jDB
4jffC4Fasm4eGc4eB07vTN4d3MeGXFO4XeNRBT4+JcNQfvAGQrqH8K3GNOcIsGlBHN/o8F6ZP2xN
E0wGGsSFQbhRnqf7OsOm1/eJj+VBB8ThDmvH0dxVnUzBMK28aEsf6W4ib2mgkMkyvBrW29DQPu8D
UFLw5OChmuo69njX6XWFG6HVMELN4oKALIC7XXIqnDzC0e5pG8AY+kZatJadfLiJgoiQAukFp0aN
LmiONLeJXDl1XAJ7dlJy+D6G4XXY3/WtT6p2RJaBBMgxEAB9wRj+CY0fFZPB0he93CQl1DQnUswD
1NVTC8djSWLByookKW2CAZzhU0ampQk+NSCnSGk8nNvKvmR0spVNQwp0w9d38OQdzvJgIiQOq6zp
vmoUvvxsHde0WSMQVyKwc5jc6ldoBHSKBu0+6g3AR4LKiRHty24cjxGqmzznu9tT29xq7fgctCC7
grY6ZrU5bKTXA4IEHV6b5mUek8otug5MQd/ssIMScMRZakNp8ZqanbrTvqOLdi/q2CfTXO+JAGDI
jAzWW7tDjP6Y+sfBKforJ4u6jTa0RN2EJZPQ0tsptrO1GARuO01TVmpDGV5n/rg047JYZpox3lFv
4GsUgGWXKDL68rYfnPjSVhEPBm6yr4RVXEPfLtlmyFUUxYcOj9Aiyj1CL8RTrLgacdYNZaqIzLvQ
OlaWDx8oBsOX6w9dFdq7fIK/Bk2JAshvJoQUdUrDxDPuSDyJqVEuhxSFYdOWHU1Zkqt6vXhOGmFt
TAXBZUJwK0xjkt9eTdT4dxZFMWTd0druCC/ptRpSXm/T1aWBsZSpOM4FH3sku6TwiTlQcLsI+gwF
yq3xuyeYyZWa3WJEcE9R3QqO1qkwREm164BaxQQ0cbK0H0D+ilXKiaYtp8KyHm/6OoAL7GsXeLt6
CBMEh7oYaim9iAPVkmSpFEF5adOXw9R/b8iAKZgrtobd49Ea5IUZhF+5gKZrc/RuQipBuib6ayjR
q2A03DVq0erYmSCcxzG00bBm6UOdZS9C7U9Rb3aXmsMFxXG91zRSeP4qhuVXBSct+AaYWVKxGbG7
ogVbOpp2r8voIa0UYyOz8NDw5V/LEBGxq1JATElwwUy51O02u+iqAgS7pe2QpA8rKsngYfEIbfSh
OTi9n2wauskbpQSvFgbPioOMdoicPWntsPbaslm4LlpVX/bPgSCMgzDUh3ao9x1d84VfkSdZRA58
M80JV7WuTBZ2KEy+eqm55U3Qhc3StWX3ZOqAoZgH3LS5le37mpeqBROOSTDt15xqvDBkON7ninrl
lGl/6GMH/SMq/W3hjoTHjhQHwrZ/CgrtxAVN7qinhvuBUmg+JushNrWdgtLpYDe8I3pAzWv0mMm3
mbwM8gvdy2LOpDFKNS8/Y6J6afQmvJhIjY1RV89WBzs2yDTKbBC019nQHRtfBpeeP5xBEI3r2mqb
lbTyb1xr7MdRmPcDk4W67Q8JFQrmsO5tm5EzpjvVYzwmr63hwdcNPUHWDxxkB/Jdt3L1Ec2om1rb
ShXfZV5lC9O2n6JAd+FjROfOVYt9tyfPowURBhRrgG5w9BGr0q4dD0WzNjqlvaGS0AObcC+doCBn
1u2jLX7ndO9wMU7SJj47CKNo5LgYmEydkchwVjPXWTVKpdzBWuSMN9TPEXjHjUmdh/ywGIOmMxi8
sczSTSRyKzcR6tofISqJ2ADCVgz2miKKu0rtKtjDdJgyddGAWfqpr7qtnSuEpFqwQkeugS3hIGc7
Ia6mpQBJb6XIuZzojrAPfUjx235Oc2b5KIifVTdpzvp0A4jyxaFvonmbvsiZoOpkPFj8aAvsQUvb
rIKlXjExVz1JpAHoQJJUU94ZF84Slmq4TVr0NVaoLI52Pl2XEmUB09dGhkaF3oiDah/Z9lrxRs6W
qoqwLJDBo189NMG7rL8yq6G4DLN+Mj/f+UJ3b6L6QDwFoUgVKUuEiCCoD0jEwgchl90AP6uw/fiS
YulgC+ciy3wGcj0MSI+hCK7Hc9NGFOmHXtmjUDlpJuK9StTVIc7FS+BHzVJDJ7MY4gS/Z0RUTXLw
yCtdwCajD+Pz1RRqoa3tInljOOTua5/YITV2KNFVvBljpHHRHPXHSgc6WBvEKhiK0mzqmp+KSQJl
VevLurAugMLticiA6E4nTxO7VmbBE8p4bWunxDcX7cgYK8cu4Hkt1HWr7deMK71daDLO1j0KyQ0c
Pub68jVycEjiYy52egPtKR128HAWJaiBU9KdHc0eDir+8evpK1PEiXXdtzddqaTrcoRFqdj1VN+A
1uSBE3SnEqxJbO6eShQX5ja5QbBMuYXR7aby/VOPiQJskLftCpIDGk0o22FK7QgcsSmGLLvCykUI
irwGNyavUh338RRFOk7GkXQ07hyjuUNv7wMRJqcJFXO5NAOgM1oCS8pyKbrmCf4y0PYGvAa73tp2
bixlYwu+AsW3Gif7oYdqAbiE3SxDhwlPNlyR6Tp25K9pQP6LV+jJTmAvWQayf/Lz4jikgFENzgR1
N6X9tOAI45p0NtWHvjlwkW6bkeqSl5lroI0CCH+615z+Mk+npsMgvrYDCQm4l7fjGF36iKdbrdUX
VkUWgptd9AxdlJTwpdBFc9S+2Lm8UNCkLZsBWdOEJUzNXVk+lNr/4u5MltvWsjX9RMjY6IFhkWAv
iVRva4KQLAl9323g6e+36cr0yRN561ZNa8IgKUqmRQhY62/9D7cFKi9Vy6JxyCbvI5yqr7jHIJr8
pGv8PCczsQSsGy/Eoo/r6n1MKGmI+p0knjex/Vtm07MmwPlDZ4096CzlpDqDgsglEbHPtFuTIWIg
MNQjAb+dO0LsqbkmqATJLDUA7banRApb/ouNoU2rUiMQZozx1/cDfVn2lmk/mB1An+e6H0jtAy/q
KdWsH3khmbljTNZIfe/hHORKi5wq+RoZvAm4717Dzty2Q9zjJQhPWTPtjN5z+Y1ntG8MmOKC2m5e
1IuMOnv2cNjImVqYdHogX/SGwAJytyz9kQKcU6cCXRPdV43lXGlNPGWzc1/NHnnL7vdg+5soSux1
Vm/rOqbSs4+Jwxi2dU7w/4KPra0f8W68Tu195Nc7jtgnAqfslOwI3dssS3QiZPHLsS6dCQSp/kEi
efY6lKT0l5Pk6/Y4tysaAF4aKHj177JQw9d0t5PLNV6bo6CyHskPqdfQUgSsxcbGkzQXiInsb5c8
Is0LN8VE4UXZCPUHQkpRQfLOFKAYOrlJckDazEIcleu5TvZzTzlvWx0iUyIop6UL3MTf2VRwLkZy
W1hd/6tCz4EBlKY3/2WUBlYA/afsuh9TS+cpsKbevHft+Iw2u8seXGKfUPbD9tjyFzmOh8V7s1z3
NYzjcFUXT+WQPJRZ99bhaMUFsEqK5SZu650l433dVR/mLC6jYdw6LQMLukdsuLSUu/NjKUlTnktz
p0XGD5emUrIt9qk+0IXyCCi6GRhxGOg3XmWbyOpJFdLdjV3mT/ZI0dy5brm4LmG91QqU2VpLBq1W
HtjI8nVEeB3zbQ1eSkPCigK2bdheNHSZXciRUhuMhwINQO9CVXTSPxdHm5nSrfALsumdrEj31866
sid8SA9jrf4gjQtZeUeEdauIU8SAVDael02tg5g20QNGC34ZBLgX3vzkLcUNLVFHh0TGtMfjO0Bh
lj0KgPosmvncUo1NZ5W2773mriFwXGcNc5KESjz7BmjgdSR9W3OMVTzZJUeOeSy65OeQiXu4VVyi
RQCMfkxt68HRhh9dNp44Ca3HsSOx1KLkHl0abB5Q6R3/0xsSwfaq7lDoxdvsmojbvTvbar4y+dTq
xaUR9Kx0xjFannsilFp4Rua7FVHXn5DKgWnqF9+JnqEeDmQdYlbwaVPmSKNOkdkNFxoReYJrKjaR
CzlU+8i00KhQ8oRolLai9HrKLOml6vLuZ6eJB8eL3wXFFyrZ3R5+kXazEY75WFTdaZ6qD0F7xawN
AdluT2Rqx1l+Bpzd0razsmg37IviQNj7PZULamEEoOy+dfoaHeKoBW1Knnxz++Yl4gS3ZA78kkOc
ENkhsSAaxfCex8J6Fnr36ffaR9TPx5IkqioUAdUuN6leBc70SzGgIoWYUgdLZKcI8Or33mN4i6m0
6tGlF/EPO3wqOxXzJdpdC1Mqm+jWqupTPU7amgBcPKqQTnRtdfeVScqOPn8T3wIX3YjXUoJPZVRD
01Ed1K7+o++95yKz8S/5d5JhoqzhmYmI5Zy2jmraPzNzU+c/ydt8L/lMQj97HKp4k/rihia9EY63
VJaolSbY0e3hkRMG8dWaHhCiReFZedRooHeyFqFFjM+u2VOhuUtZLMwU+60fPqa0sqSWvouM+Xaw
ObQJObQHSmPgtRfeIq20KSuRoanT4t4dGyKcGzAErTtp1pt7B9B49gymEcCxkavPRDFL8pI0pO3V
OWLQbIg/Mb9vm9E6J1losbZbgZ1LZefmhJmPe7rFHBxg2UPD2bUoOhwxPooCTX4WefpSx226ixDK
ESaEO4HAlbkkqbfJtKeWyyZK8vp2bo1jI8xtpbsvS81RPRNHWCakFs/xodIddFX3ddoA7Judivf9
2VHp4xIOgJvysqCMIt1xNc3igcAdOHVqXJz21SffqTFb6s4oMewKa1b52PXKmhPSCqZpj6cBRG5h
I+bEATohUlWCS2LWTuu7N71y7vUM5lq/K5P8XJDE52hip/fTuRy1c6EUnnq30TNWI9kEdvZsTdVz
6dSnmaIYMuMD2CyM7eUPf16e0kJ/tGpJGsmMZYskPUJsiB5ryGcqUlaiyt7M1NAWatBrQmgi1kDL
2fecTJw0xKVZ7YBzgghRArGrTUHDhbmTJJVG0nqwzenSuuWPuDhrSXlKLa64bH8CrdI8ZfsWBngw
f+j5wJhsnTqOEVM42wZdUxq3P9CCPdWrmDqfiHPEKN1boMc7aoL4s6+6l57xvE26N8+JbhmAmbQw
a3Q2hCnWGRrANupnlWK+iUEpytmh+CrR7g2ycdzqs0W9kZrXA9+doj2DE59K3iKcsr4EGy1d1t9k
i0I1kQlC1rzhz6+ZPt2T67MbuFDo5Uka48YTzVeUQajj+6Ced3ltm/JWmgs52SEjzniBj+H3ptUE
FUtCfcl2cqW8UZ9XM1Q/R2d88Q2Cm7r8rm9UzA+pR9XGSuoHo04LigfA1JyZ6oz5M1dhH1hue5G/
h65OsBb2H3x1w0OYsQpbSwqb1xHwyYxI5BsBsyWvntmiHGtgojfDc6S5jwT63etGf/RSoulTiWJB
q6rHvn2kQtTu4URyjc5i5ByBIbt9htd+ryfbDiQbg6dDGDVKgG1ZA0+Sh8whALq5NFsAFZrMMSeF
+iQ2RMvQ1OPiQbHeOns6s7kyMKHaIuHlPl8O9CI/VkisCbtdfrQjOji3Iv8xija2U55RjfzsDdoH
iA8OZrMgRXI+0i0XNfS2teML9kArMHPN4JDNd5OJdVDq4KYkXuIYTJtTG4IroEenmpetPnAjP7Ac
g7bjaaX3I34O9O8Vx/Ixt1nQCZlcu8noHS2bogAUGregzkx1hNdNjUM7Fuh2VTFjpcxH+Au+874E
A+uNfecvdCsT0HGzcP50dCYju+wQ/cT+pbdUvCgR/FQiJFQHssJvs5o8Wd8OjdUwU+sp9fnABrDy
grH3cUbnPbq/rnuUldGSiBPFG7uL9qQRxqsujp7YCD6W2CIrr0vbwzACmUe5uXbbmFQnL0a0FxNn
oDfWU+r4F7QoBPFa5sWZrHNH0/fKN7WXxifroouip0WTFyssX0KbOi67z5A4ykEL4r6xSHDJ5C7P
KajMDZ25uURwllIV4PrxxtFbOiKm7oXAY+VwdCm7Dc1tUspDy3WLpIcfGJ0Zf1j1EmY5JA2RtrGa
B1sT0PN1isJ2oOM6IoWkwGeHDo99CuNhRUo2bVGjh/ip6fgNJfMWmL2/I9bb9QM/VqV+o/lc5b8g
Gd7b6Y7+jPVguc9tPSSqR2dfunyE9GMLA/8fGdNsyFT+2s6N79Iv5SgOJ/JZxksUM4AGxETFyrJU
pe9xjaZxJmnDRrTF/FZbhyzX7XVaNAczVy5IMuT6sJpxtg4YneOhIjqWPMkwDd/sifE0Smrkg11r
72L6zAfJoWRmlkG15mgxQ7kUXyiSc3QK+jMzmmBzWnWXPbFeHRlqvD2sOVzUnEvcyu/Cw4BkvxZV
xQZArUhuPpN99VLFBk02FDt26kjGzoIETEUGz5Q4oH72DGUGIO3BAdwoBUoklzQsDraW4txVyOWp
GIiYJPpRFhs8jJc0NZ+IvnmJ501kXdqlPrl1eabXcpPpHLL2aOcMK9NPWso/cZ451MM7dKOuKopb
mf4PS5V/oTEJ8gXmVvf5DdpRhUy3fKkniss0mxZywzrVffPBJe5WTLNc6/Q5kgg+IVPu2ttKJzPM
/KXvfMO6LF79QTBaMHjYhQGWOSyidJeF3QP7NYx9T4+Sq6DDWl9WfkwotG5+5jV8GB5sFGyauUkY
Egh/8OpNWbiBiLWdhZ6q5yMo+AMufONAIQXgsbabpPs0WuPPELlvnKAQrTMSpOyDE+nPYUKtj6Hp
By7Z9ooj5m7yBoSiRr83epSnk/xkrYK6GvJ3wo+Jxpmgiog4pZC7/Kn7I6WwUzAJ/WFKk08x0XE3
N4/kJH4Y7XybhhmzVil/CWnvSX5GOMFSgnkDdOhZTFx9/PaXVr2aoxUfsIkFXU/TGc0ZFyBpbdUD
2G05GuM+Apeld85ju2iy9GirktbQdFapoX24Ea0PKbGgbbkGBKGxkfrX2H91QAtpDJZfcdzeJ6B+
k/cAhxIgj9oKraXZdGkfI5k/GWSM6GHI5BHfV0N+svuwvpnwQYIwj2yJScNFvCg3RtSva805zpRS
MPK0B8DpT2K496i1j2xJAeVoGCtJca0c47YZ8/eI+Z7KUvt+yqadHMmLFKhXhX6QzvSVO9lPO+x/
CGGfe60dNnGRPyKVyxwqHsuvKAXQKJkbLRJAHdc+uYV+q/nOxjApkzVpoKAn/q7VaWWYl3lP2/m7
bpGa382uWOnJENQI09fO6D3Stkt7Wf2OLJAzoyBiEbgePobAqnbCjTjSeN6idRK63BFt9aUlJH/D
KbaLcWdV8X3Suz/90X8OHVorbeQ9RYWiTkwMI22HOay4ePh3VkXbv0QNlGI67prnqJBnuvpoqm3j
vbOQqTzI6gv9B8nu5WUkNCKhPphUV3TkPYo+UEUTloI6dsvp4iAU7ni83vhYin/fuz7U1MO/Pfe3
h3/7tut3/P55SbfLZhPqqfAYRZ3HJK30rVhUsUVDoEeoF+XRrzBulXAFUMzLA47rYoUUtTwa6uZ6
78/N/8Vz+N6ifBUCi9DznGHAjarjHC+UU7h8GnpZ1kdvCavfN9eHvutSWrY8t2IYe5KRjOpI/zg/
wJNuFNhxYaxEWGMJSDyTvUS9XUsW3rK53q0Ll+6N6120ZefQ8uQ29OgEA1KXxfF6oyXhP+911Ewi
R9+buU+DQt0cPHvg/V7f5u+7mfpXro9rWrkA7JAe1W22ZoRrjzIiyGbQp/99c33u+vD6BddDOcbp
8p9f7tQ9bBX5muvFtK4sr6JyTT1Zly9kfPYwmkl9hEGrj71lcGEjbW5FMnpzhE5tjtd7f26uz1G1
p6E8/fDq8ULNy2eei/rgtBWVA15240XAca6ZfCzQNyhFs5kBIFbdfREC+j2BOqyigG+54BTndWBV
xvSV9d7ElsqNx96Td1VzqvV5Dnxf28wLp0nTLsOA0pZ2nWV6eEBsfB6Tej621rynQYaTK7nHWSvR
TNmuxOfs/pR2HegRF0G2ZUpt7FcxzvlxZAlIF5skrGLGZNON82ap/GxHjQOFm9/CbY6m9KwjitT5
zpPLg5dO2dGwwv4UV9FRzM0HjcXNfizDjN2ajlTML2TJDeSEND5nVOcEy6D6n9xNZY8HF5UhafU6
/4yBKFXL+DCroki3EcwlMylC68jTurtqLkib6QqQD0MctEkQoKl3d6PdkjSNamSpnENtLHQ+sTk9
O2Ge3wqae6KyN+9GwzTvqO7hr9+Ux1BzzotZf7tFlmz4luGusLOgKK3bNqHwhgP7kvTSO7i6GVKd
GTIBYRPU5JvuA6N4NSl3Rl/Qpsf8vkC+IIinC8q8TT0ZghbM/FYzH/g3bjlT+937JFE9ExxYnjVq
488LFiKUsKuRZrPAA11MR5FteodPxe5CRlzRL5uMMLi72HWLO6E9wS7JW3uhZjuucygV4LZy0eV2
1JHGs5+7tzmINCmCfO5J+WBEjQuU1cw3Dqnb4tsEIlig2FZOQ319adAZA5LXBzMXJkZVyniyhlUC
HKDY6DXrZlyQHyEhhEt/vknUO4F70mDnGG+woKI+p15pJ52IT2WQ1PDWRcuVyMe6Mho/uN6JPTDd
EwPIRqgPEUYJpQmESgEnx6vikiOL1lJzc33u95evXyEwn0KKgep277Qk+7JGtlpMxavpe5+Ds9xU
RcPsmlaPFt0SWJPuwtg5plpIOTABI/Ldacwv7FNPcxHdZgW1MGZzmqT+lBAFv+ot/aUy0aJrfv3m
GqT00pZgQHE8TMs4nIrcDCyNZJqeSVF3JpL1qmSvueumyemWJL+iZM5Lm+0Q50DPJqVzhC+vyE8g
CdQdX6mq3o9Z3wW5UGUy2L78ODbXTsic6mr+A+X1ck3KOOpub4RB0YmU51qF2/1+SiL4pGm+EGlN
a7BxZL1FMU+CotfbL1M43Xpz9nPSLMZUFk/UqBciOC5Cb4/5HmqbsUT6m9BuUD+mNAvaZn0u3Nse
GpXYtNFHON9myWOdhEGuwqFHt6Fyq6REHPD719QwhLmFeBtqkn7xnyCTplJG00nlRIQfLua3rdoM
MC4VWzuSD2HCmX+WZE3aUbd2mB105xKOkbv2aVzWjEqepmyh/7EYfwyO+WAtD0vMYUMe7WXQjPwG
xwHBJ5KyECNb1WNFVzjBAbV2RwOl5ERIhOzSVGvCQV/DGubViInmhKXdtzaO4JA/p2xsHzzd2kzp
Ay4lzvhP1DaDDrvl89wWVESYN01DQN1A/gVWkoNq37T0yzTGMyA5nEXl9W8lio+sIht9dln9BvlV
1pV/aGFILpqM3aAeoNSEYZz0aouLo94vUUjjF3seGpCUNFlhBcXEryGfd9I2bkTKRNkRrwsRJkt9
WHVEdk4EN651FZVmsuSY12rSakGaIZZ1TMdmhfSYKQ6bK1nUeZFRiSKlsTaL5suNrA+XImlsTmCX
AzUTbeo/ziTX7WMbuXpb2vqpid7HWDdeB8LVTLs7Fq4bHZKB1og50151jbB7Bx4XBYrVEuvd6Jym
x2NVx9+6znnfFdS3tfnFZzgbKY0eiNFbYXekz4fgv7ZigdYIQc5JhV/FyH7VKEk38Wm2oewMN6k2
TjsQ1C9BIiicfk+9HqS+JlNTmcIiH4Y8+vQ6pzy5+HtY+SQVRo5ZnSVwwsqYqcR0lmbPtls+tF39
jGLqY7TSr3T4NOnp2I7GHAbOEu0571oXwgfdAsGyURrI9dj44QPks1cnc5D7M80HIVUY78Kmu7oB
Xu4da9nMDfWPfS/PeiyHTeNAPjYhukACHO0b+z3WzGVLIxeY7XCuI93+Gdr6VxMvZycpjEPptN6G
HG1aRajKbGNfbJZJ8LfdgxU65ClIQI94runARn+I7Du0gtiksLGKrYH308mgILNp5UTNfc7qudGM
lstvCD/TujOV490vY6QLXMsXMuTSA2ek+Bjp5Z1d9ckuEvpjbDMzG0Up12h7xrU7NLh9Lea3vPyS
WoZyPkUz7HNmA9J1blMbiU4V3gjPurOiGuWbajG3u9aCO0P7ZcfexjXat2EW/s6p23tgWX9vejr+
I2pC7fghz6igMWEqNr6IHuCs9yBD3l3kUuzT9bU4pMTZrBCGFXu/ZnDxbC2Hkq3IeJLT0TSHb6dZ
XoqpHPnZztF2DLo5iFXKiU20us9Ijk+EhE4Mam0wTgIpdCh2QxqSdBZ5WxpHQZ/7ec3ZhvRuZuMV
GX8frSanVYGpiYXQ+apAgFcMpRMpo/1WCv9TqGK/cdAm5h/xK2w0/gtuvbdKy1slPRrHIgeeCFmp
E6cR26Y8ZPzP1q2y5c6eHp606KvsXOR1qhsKYsw4JVx3t5mEb8pizbuNPeHdkjIY6JPlrsUSWpuq
SLI9JYgzVLGp7YXbDUHkNbSUlGI6urh4aPQCPO0wdAK5Un14B/qS7+wBnY7AmbxpmuwjHwbtaHUE
LXQWUi6MuXm5LZy0Ddyed59pSYr0gBiVqXqVmp2cfj+jnl5atQXET6bJ/7AUw0Bthp+fnLbhUhXV
ndwObfP6+yGak11r6dOeZHNry5INuaiGP5q+ZJbFp+s9nPAIDex0M+M6Oya5j4Tzench0XZFIXWB
Xl1/KRe3hznkJdcb/N/VNi2HHzzq92KK0WiI/NRFSCNidS/xWF0wMB9m8FT+BMsD3dHlqe66Kki0
1qdjaWG17x2n4aTi1PRCzlRe2/DCrlze5iIuOW01RIi2Bf4TN93wAd3U/O9PWKbLU6OF0za2tdfr
U1lMDyHKEhwUvW1lh4nCnEOj2RunM/y9F3Vb1Mzd6XpDPbBYy9rGkOQPWI06LXBp7l2R/SyOE64n
mnSpZM+lAVSFXL6kAzniE0cPqCHDKnkBvVpT0C8R7dDjUJ3QllDvwimQ47r4oMpZ49KV7YfEuxta
CblYSLQiDS1mmaBRDbmjCIYWqUCRcPjYAiVeEsnkZEZVwntMf7G2cjygIj1NrCekzEJcpBjEcl0C
mCjbSm3N9QlsoT71YkDRURs73TQrRgk/a05jLZoAdMEHeRyakyEnb1f10U2fMh0RXdGeSrsz1noX
qbNLBBFyfdJNy4BDChA8IeixFm678cqGK8aMP8mzwHau/2AC4tbYx0qa1WlUv4RIQhgMXXLbRP5A
5YwIru89BX46Xe/R5eMGQ8oQ1RGAV4a0nWHR3ZJe+suIxHLw4XyJbGx31ege+krIrSBUP7Ysf9XU
KgZ2Gc59wRtIhPxhQMEHjdfe1GVHGKIYHXXZfmscELCusfFmR4xzs+G884veLtOQ30Jr14HnbSt0
QpFmo5TyQJMcGeHSiXCVTZNEKjEFSSuSrXVvPYQTsx7V1rskdt7MsXtJC4TQmui2RY3kcsTuiH8C
wNxN0+//v10MZGL8n0wM/yt//3gv/t3EcP2Wf3oYrH94Pi4Gwt8My9CvoRf/9DB4/7CIzTARGRs0
Jf27h+EfQri2yzKDycZxffevngbDsEwfSwEdk8L8fwvd0P89Rsq2+DEefgGMF4ZpCMiGf7c0pDpD
SGdacPxFjxDTk+maCALGV6bAOtpiOir3XROhJuhU6VhOSMQyMjP+5Xf2n8xE/+ltuL6Jv4KgH3Sd
f3sbi95h+V5Gbd8guCP51vBOhNJ9uJ349Ms+iBpwuqSrtc2QUbXZCy0NYkOa+//hbfw9gYTfhq9z
IrEM03cdy1aJRH8xeJCNkuLaQ3EmWqsOwtxCz6lrxkEL1yZ/utNU/cic8OIk/g+yerA/VICVOljR
UpL22ZkjlbdEQG7+h7dlWSrN66+OI992TUpdbIEPhiwWoX5/f3ljMuvsBnlYCKc9E+6OgHxnpc1Z
r2LvpnBtfyUlLs5rXjGAIuoQoMVApoZVr/C3k6o7OhVUmOXswiE6jmwFNzrk5I3r7jI6Km86LA57
2y8uU2VYN/O/bvLaZUe3Jyax2Zs35VTZ68GP5ZnE/PmYaPNr2BT1SYZsr2aiVbfRTC+RU4kvrfGc
o3VvRw+NHaG8lRPixJ7Ze5m0A+Pgtx96km7nTqhCt03Xd3u3yWH78m6DHRFxU5v1eOW7z1H68KAT
BhkxlLciXR492jy22vwrBCs2u7RCLr1xqaQY4bM9N6+CbB5PUXZA+ESczLjuncLcNlpz56afCNkv
VjrFJxAyUksbWi1NcoRpVJieKEbGOEuSyqbz0e3DrhpEV+bCcra6nw4r26X41WOPTrL00MaEBY9d
ztzoWVx/kWfkBy8m6DnlbWXF94xk5aDVDADQd1+9+kDKmLKp5LWwHfarfiiCJcL166TM2kuTr6cO
FIpynSDpvd006iG2/eSL1G9gaNfZUJ347ZbLpfIJdzSpgLTgYgC879PHMm8+JrdoiZgqW8ZqWufI
8DnDc0JEJESmjJRxRjbAnEnJsospNWIW7Yh0JmKBZHfNsrZma1yWsN27JUMKOrRHHe/fztDTw4jn
nHp7sJk6ngO7mJ49A8pEm5uBbZ+UVNT8H0iOtqF70Rf3LXIXFBjoFNm0QlhwEkprXQKFmeK+h4Fz
s/xLt5iHGKBQaBcLanqTaViwzQal+1OvHxO9IIqnnJNzKj6isTbJNKADm+q1uAAbFxIfbjZ9SRre
bXJdkQb5+g6OBvAJynsLnIOfqpS3A8KFrRcN5sUqkIjkbcxRMVOe1DIVYJf9NbMgrWeS8tfVPH3n
WP7WGVU5q3zQIE8dJwy6Aem3nkf91kwil/yY2r4tw5Zw/ykMkoai1Fo32r2fmyiOTDvAETwcNZsb
6q0Zz693RToNxz83RR/bAYoIEH71Bc1uPuYkXzaFMjPXMj4DRdlc6ev+eH1qjEgmRMvO4+tNP5TP
9BNRwPqvl1zvZer7r9/x5wvX5/48vN5rbbmgrLH3jDUA8caYLOtJWq8U4Tqb63PDvJTH6z3LWIji
n/NXQAsdeltryuOUWOig/rxQp+N2VbWug2uJL19vaKqOF/SsPOaQofKQXynaQE2n1kT9q7+f/H17
fVXio2xZJnoUrw/bf/2k68PFISpkWl2/9S/vZBYi3oezvuk7pFNWo6e/3+Gf9+bRSQZben0L12fn
65u//nj3+uz1bnN9u5xC0MqyLlqAfijy/K+BrsoVUBxUPlvbpNY3Qy1yEdqGdctu16slb1TbHlsf
yRLhZmYPbNVCGLMZJmyIcF+jWhgdNseSDbJUq6TLTmmxW/bsmLVaNn21doZqASUUsdibS0ePlCnB
hjmx439iZc3ZXUN2WEsts3aCQnF00wdK0cE9zXOYCX8/N/09mm1/N1JTk+f+xh1iImHUuswmxeKs
VmidXRrQMrwpyzedLVDWeBx6tXZz/oaF9usvyEEc9k67L008fUh4KBFWi3vMBk+0YsIwW99pMoyP
S5wfrBHlj2Ei3WH/J9V7syTkzLblJNekaWacnpv7UsEGUgEItYISEgUq0AhuB8KdNbAWIIcZ7IFc
hwPOyJTTAbBEpwAKalkGeOBu3SYzy76CMeipPNPx+9UogKMZzo4CPBIFffSf2OKcGydx6oDFJw3w
YAybAbyEFGSMjQpCIRZjSwsJoAo8gUq1UFiLr1CXDPhlVjiMqRCZUfMsdASnTlI66ALa0PCAREnh
OMnw2U7Fl7UsH6Non22UnQ8aOOTe0Py9n3Gpi4h+P5c5Ei8z6liwiXw5Wd/Me/4qRLZX9eBFwHc5
FSwjKWLgTa5CnswrBuVwHRWtcYozcj19caT4jBOAjX4SOTgTOvTxUujwKiruWOFcIcRufvEU+oXZ
p1qhEv5OAMYKADIboEz36omcBpyWzbmR8Y+EYuuAbSyGsBgA2Qa85zQ/OMN7OSYghJ5NblXeyD0V
J4+6wupGQDtTxy9U6s6HAZznKFyvTpoGxoYADQ3BSYC2UHfkbe5Zyxqpwd2iERO6kGViG8SswRzU
a0EpvS84AowGOZhrHnRgRsx1NxmwIyPGXigckgP77ChkUiiM0lJopVFtdcDLRqGY0czOhftLu4Bq
+4dRfrHBgy2E0QJrvWyjfnpLKnhYK8pntLD3eVL84k/8MAKgJplbbNzavlmAVjMg1lBhrTGgq0Pp
6/jgWTba5v6hCIkA01rjnXVuj2KcHUmht4kX/zATQpGEl60pZFfixXO65Bj8gX5NIOACKDhTmPCo
0OEEmFgovNheHkbg4xkYGQutx54m5QnN/FZTWLPhXJj8DpnCoBfAaE2h0g7wdKtwakch1hrQta8w
7IiIdIVpq3SlzQjM7QF3S4V7xwDglkLCJ4WJX6sTG2ByxFGPk8LNfYWg0xTo3jqA6lKh61x+YpUV
tdEjED95ALTGKOJdPLe5dAqflwD1DE4/JcC9sNyXNuPU5Bcch9gayXDgrD1fpML8o9m7DyEBbMgA
GvMiDg/4AbBWSTKLj0gb7gAVD5oR5HISyx/JQXNHmwDBa1AOqeIegCdWqWIjRsVLZM22VzxFA2Hh
OMURejZyxmQfS+ggxWwgBLopoTqk4jza5cFQHAgUI9LSsH6rFT8yQJSkijFBv/TkLidPgdaoiW6F
yJ/m1PnypHhHTJJBvGgQMBlEjM1IG0PMRD5BW2E631hQNiXUTaU4HJHs/dOseB0ajOKALp78zr2y
QhRWFHe54oISxQpdv3J97veXdcUfRQ51DhBKjWKWciim66tCxTrVin+aFROlKU4KB3y56hVPFYUw
VqnirshCnG8M6KxF8VpUtm9wuxWbXHFe2ZX+WiDCEsWIVYobcxVLJhRfRrr3OoRAAxFTbJqpeLUY
gq2FaCsU42Yq7m1SLBy2bbl1IebIGoGhU1wdGLO81bWnRLF4uXonlmL2HMXxDYrtw9CYbXwIwEkx
gbXiBEXyHfVwhIAp3CjeEHP6+6SYRBDEnA8edjFTPOOgGEeqtDLFQFZQkb0BJ+lDThqKpdSgKzVo
yxz6khUpvEkVo1lAbXaK4ywhO0tIz0axn57iQQWEqAYxmimGdIEqnRRnSmqweadDo7qKT/0QUKt8
S3UQkK2GYl0n6FdL8bCRFPe2YmZdxdHWkLWxYm11xd/G6kOsf3O6sLtC8byzYnw9xf3WkMAzZDDh
TNVKgx4eFE/cK8Y4U9yxhNRSXHKnWGUdejmBZjYV3+wr5tmHgg4VF43ijIYI6OmoyL5jh/cIa20q
/tpTTHamOO0JcltXLHcN3d0o3tvu8PEaTUBwyk9PMeOIVrCvKbbcgDYfM7HnukRIEoR6rph14Ld2
bSm2fVG8ewgB3ygmvlCcvA85XyqWHi3hdOdD3E+KwS+EYDaA0lfcvr1PFdPvKM7fUuy/UDoAD0GA
r5QBidIIuIgFyI+iE89YPr1KXmz/gwYSDgtgc3WDZnNCZ4FtYH292w067qTrl8xogLtu2Oj+TaOQ
Yo/OV3/TLFh1SzjM9ZXx9ess8n/VNPz9yc7yg8xcKpUFN617kL+j0+Hbv95LjLT97x9eX9Kq77je
+/O912/78/B678+P8qyZc1UO7nj9h64/gPO3rfXeIdREe9TQa0Hpc+/PzX/7HHgtXSX/6fugi2AG
iBcN8XP8fsX1Za6RNqSf/evnFw1hT9eHv3/Wn38qMfx/vtKKT0WIfaBB/CZcog3Ut//l65E1EEZ1
fTbzHPQof37+9ecNw/DWerOxYVQizaxS/2bWUJu5ud7NSQDII+M5X4Qy+qVnIvVyBk8zf3XsYoev
ST9PpKvh9Zq7tcGKd0gjtPdlhoydjIIwaIjnpbiNRPM0ogbPhR8meIHfzbCKnYKKQ6sqbpFaUt9C
Xg1cWpjf0uXXbrUY1eP14Rjp+W2ixQVbqy23Uz1ZN3pnvqTCtnaLySqdo7TdWPmEzMRxhn1StvrB
8zzzxqXAYRHtI7wJ5ot0jyAVTvi/uDuPJbeRLQ0/ESbgzZbeFsliWW0Qchfeezz9fEiqRamuujtm
OxGKjHQAqSKJzDznN34QH2AE+HMZlH6t+OZ87CqwfKUMbAM5S0G9OAy8vZknqz4M7o1Vj9lhaHfP
HMTHQ4to00HU7FJlk5A5rLTTgDIVqWbvIH6H+BoGP6Z5ozIekFPFC1pRYKBp6yLnnYzGe5CY6TEM
COmOA2cCVAWKWa65yCCMylKuvXmpmequjV2i6FOhELuoQs/YhmSdIfjo5iJ+AOd4BHSdoKdbaHvV
O8csbPyNuCHHeZaXMesPPE37g+ElT4VqWDyXmQFitztE8BAA0CIsVcWkIyQLljx+fUQY+uCF/F1+
HG3s4zGuA0Wlp199BxEHtwEk7lTFxvaxiZwEnXB/3LgFZ8oRaN8sc8IEMbvgs1v0eBeFwVsJpwgK
RiYf5NiWD6ImCg3OxAFtl3Guxig7ITW4IvYjaQPy32OkZuS5uCgfnBSvnwTU2CQCJVSiDE3ZkPmy
YDlYXxEZ1A+WUWIE7NVLaWo10zeF8wVxSn0Sv/vZ51uEVmAcVm33mANyA12DNof4Yoma3XbeCuLy
pFOnDmwca4S+G3NjQBo9kJdGfSQMX0dHV/MF6O4IVV5rGhLjZpdrBxtPIz9m06fyXwm6bumhPrI1
ck6Uk6icJPdgOgwJrz1+JAdVTqSDqMWeTRZRgy/uQEkJ4IHVQbUJGgOkrGZI6TKOi9exUXclgrZL
dbJ7MaI2OphqHB00q0bUe+3owBdFrycNJUC+hAhPZocH6+dMMV0Ulr0PzeaJeHS0ahBb22ltAoh+
YCXGHlM++AnmMvb0N6ynL70olCbIYMsqqCRXOQdBg/Sg3/0oJATTQNlO7VsVLt0wndoRZpHGFzHQ
TJdkYQO4+peJoiruJsZF05KBPWuRptxe5j5wf1XRd286dQG6pmHLe++7v2iuVQmKc68a6IGMJHsQ
/fLWsRjnCKA74G5+vr/7K97fXiHeedwSOXPJBczFCHSSg6OH8vo+7/6y97fy4d2KKR/ehpgs5rUI
i8dNcSzBYa49PSZ/qE1w6zy6Ro11sDsfuk5Z1yj1Buk5I+AM9Vp7y2Jdegghfc89Ij+wM3VwtRjm
HB0/WnUWKgtu5uw1GWRyCWt0BAgISM5oFqkRK7ssVtUDwUfc8UZIEUC4hno8eeFrZcnrmJjFUi2j
ryr73KVtOoim1Jx0dXyegZ3EMx3W+ixHvHI6W/qf7HSNnLeF7XtlL0l3jTs9UOV1Uud8g1VlrTcY
XqSDjBVQ/AZtu1gT3eA4qvXox+HysOVN1DOrYjsIHxs1QgV7scE7jm76KZEH+7X1P+c1POCyV07w
b5KyLTdS2V7SludsjQUFDCnC3KPdQtRKo3dfYlkeu7E76AWBpK7RvjZ69TVqYn07RTqWbQi5ru5D
QITte+Xa58SAXIS+LLTNah8qr5zTDCjA8XLkMwJAr7hLd4K3S3aX7Qsb3Z/Gd1AclFWUnwaeRIlN
AgB6lkv+m32/CyolXyE9wdHJ0b8YuOvOC7nbpvwEHyHDGETQMV6rcRNCqiMzFnlXnfqSrhSjJqLB
YOt1tDGQC4xATcpfQFV9qmVDWekDB4tRh6SRv40gpq7IWaxtRzVXfEmOHXJ1s0wPz4iZINNT9id8
Vx/aiYnGT1kH3zX2esQRTJo1tVleZKdGyCDIl00rpRvUobq9MY5Q3U8SOPU1dp27zNHNQ28PgJwy
1ScA3eQP9afQNe1D1w75U+0Eu5rw5TZrQx1dJheFkhRZAB+bXhjsmXnSG45LiDQgc1GNq7bNjUcl
9HB2g27cZuaxkzrl6MruOswTbYfMUr+IXd/eF0H3XU29YU2B8cMQD5u+7kCRpzBjLGcc126iSpAa
mmrWGp60ZUOSLV1fAnzfARZM5HoeWpKy8vW2mBEjQzd+QMcUhvHWTBOiHA0yiEaTqzCuw//oPoo4
sp4hXMQ3ikibRpCvW+MU0awcqQUREJP0b+LuC6c+uFYmuErbUNGesreRYta3tNz/W8U5WUeJ7+8F
58jVVtGHVO10xY9UraI6/+Mg+kaqFjlB3ZxyobdUrWKp/6PrsiI7qqEC8PrFHgFTBU2fzEks3TaQ
rjHI3P1QnzMYMhCpszVNs3Tyq/r/RX6OJN9vOcDp/SiqYmCzodj8RxFe/D0HaJP6w7tX1r+PVf2f
sh+8gz8awQOkkXjhlMr4OUDWNVLq8Bu0NnRMfUW7lGEVbhXLate4Rs17v+svno/xS9MkBK0MI7ti
plZdkGidubgIX0XhNTVZvhhxGN8b8qtX5DpsW/tsWQoydXXrAJiLZJgD0xUE14cdlFIU1UYvBkyM
3RmGejw6OXRUMTZLPwsLYOTR9mskcYZAcuZVVyQQDP97juiD4yQdiFmIhrg0Vd2X0kqalc5+ctL+
Vt7w7H0wirL5rkSYvChN8z6UfQqz08CVzotiTBI0ljSjDq663IL4tKBYYptODFPOymOiusVRh4my
cTP3+d4l+kVx7yuQQQF/4ZBe4SIpMKtD11wkDWT/PJ6wLOlUVJGHEM9U45sWbxzQPR/7bZWIVJfl
E0J5mi2KWzsDt1TMxAWB3W3LuGs2lpiPFsN0FQ+mbWpoDZHiqgXMWFUXr4Mpqw/SpM+sJ+yPGyND
jK1N9tHgwTv6WHWDJNnruRRv0caaCK+T3RLPov4oamOXRQPys1W4n0bFQF1k3jo1MGqUQwnTp6hE
DXsE+OS2rbfTHc9+y6M5djv5u+PiV9Aj5gD4qH8AG8mJaLDyd0UJHESg9Wpvh43+oqgZQmR58d6r
Zgp3oPRWYloXyBeIu9qjFZrdL5cXHpQrSfP8dW41hrUgixTsbLs435rCSsp0JXxaXbNdm6kMl1O3
T+RbWHoatInavpAWBSG8k6VkzsmYChLue79R9P29v/FTdwd69SK6RNFgmXPS46hdBEn34x6+46HZ
4vUJklchAk1T0coGKr9JG5MS5fv1YUBMufdVqE+QFq5w1bBCJL003V8rVfEqWs2o16jWTAMf274U
M8RZ19rHcWIRtcDw5z4Tq7NpfWzVH1eKETxslm7hAQLAzuZRFHJcr0tkmh+StKkfm1xBfzoNLgXZ
mG8tsa+BLOtnLQ/g7uKV9zxUibYIMks9qbk/ct5Skr0bdtD7wHWtDQwL956cS92zXyM2u3TVRHrw
Qf/OpGJQNj1r//lWxGlEqFbZ/dI1DUp2YcyBxmGx/nNuMFn9flP73v9x7TSShJW7DFFpIDMPg6+o
C6CsioOgfcz/bCp0lc+5MX2dSMNffYE7HhxkBI4JsVVinXEDllS6XeQGobcloQQocAI9OM2YHiJ0
lKZGEI5Be+u/Vf0BBcTBye2lV2o/RgRgAoac38503+2XA8YLs7KSfXgtXgKTTodjznOvQQXigRyl
/2B4Cv2uDSmLXQS68GJeg4/UbTwB9KIlym5o/Ymer8uPaIUMj9ZC1G9Fp+booA0TlD9SHkXfaPF0
jNzykE1dvZekB/jsb/eLkJQj0/37Td3bDTKvPZFI0/gY/fRsE0oZZRXq9eSQfOuKmmoVdlY7F01h
wSzclX/OvfcbA5TlBCXSOUdua5eMKcxyHSPlLlQduKJG8hXlPQl88Be5NgtM0JMIOkDMBOPHqvDv
ExAnzXIQcb/sB/6EQxKqwXegDVKx2Gupigl+wTR0DaOk3xfZjHRHhi8rOt6O1Wxq/vqHXitxwzGc
1lxZsWGuUSR4llSFSFWi5/BcAmyW8+lvDs90MfSqcUJ7UH5UWoOw8pBCcZgGRZ/vKZwygIHsxi4w
jkoSbhO9jJDsCsMv8WgQ5kanA23nz5HKNzRui579YroSLVF07TY2m+Tp1siDg+yPwbn2O+nJqAEb
IGnUQPHh4jxBGzRNy3IrmjLJxspkZ2mFU+A3NqSdNg4Seh0yIYa4OHt4xXxT5OAtihrlGXEGDTvN
yFoNChAjv0W9rAvlcxDqiFLFCN65VYv+XTIJAboyaIQ0R1kBL6T1EMOLDBsVDhVqMjBFW/1Raigs
GyV5nlouNmrh1GxjRLq9g2iJaXYVF4s456WHytIfb9O2jRJERDi05JwRe4amE0pr0OrWs2HJaCB6
7RfEGhRoqg4CGUU57hvHI7KV9NkX9wHxomapJJW1GBFu7S91ZD7885dGVX93BORLY1mOYli6YRsm
2uDKhy+NFao9sjDYA3fk7xYxyCU4sMp40bxlFKpo3hQtxjFjXZxNe0iwo6hgNoR98iTnSX1AGMub
dV7Y7wEi8Q0Y/zJbZy9KpjhBHwXddPDcPwdETfTx3JFuAx/67td+GBDNv+1jh6nO0MXYxoGaLvNA
N465HklbxbDddQS/+QwV0J77yGW+DVZzdTT8hktSbXmleV8bP1EQO/KgIQhZecOqtF1XyjaJNx+Z
eZ8tAsScqfdWFb1mbVRr1Q8Ot+nTRNFPsqGfRQGWXdjqhJtClattjoLKycGfGn92zXmzs/o0KJn7
PZBSxE+LfJs4ZjKH1iY/xGozwqZpKzBRCU1MslQicVQJvp9C/Jd2Yp7oGtwJH4c8yWJKDbM0GF/6
InIOtcZvbcTkeYk2PSbHeIZcPFDOFznHLwCELG6behZdtFaKLrbuJ2sc4Iu56BPzdJiTm8TGUlA0
RdHZhbRrwuHt3gUvMzlao7bV+JMv1LJTN7xKCOAq0p4jcuZJb5p7Ueha0S3dWIEyN+0Q7gOiJvqq
oCF7+qdh3A6AjKm+BLPyrxuKWq1CnycjoX3Gebc8mI6HCnKvPKBbaLxYMX4rmhc8KaPXXf0hWyah
IT3mspShNKx5c6X2lS+mpW9cz1ZfrTHh7A0LfNthZ3NlcfkqJqjAvnLDqK6Qqoot+C95Bcdeei0b
e63nnfLFcT0SpqT7TmZk5wdWH9L300C8Rqpp7Y0qwQldQ/HKHaHDDal/HEwVDx8SCWDiVe+BrbF/
Ldz6HGS+DH/Q9K9KBh4DkjR6UdOgKFqpPA+lIh9F6z6DHDOXT1f9vIeYoeIFcLtHHaKt2KkJLDu3
wNjFjlwbZd+pCs3Z3kma/Xu1PxMIkNZWo/lL5EykF7f1xwXHOGJoJBRfZE0jKGGzGohRs+wXJH6l
qx+l0mOXNGvoLdJLi1bhv4jYq5NA/y9LnSWz0Bk6kqnEbByTc+3vS53rR30gRXBuItVpz5lKGr8L
3QqbIH/fRqgRzaIHZBtKjGK8lnSrpT7bTaajXicd/BjxsHkAOAnhwThbidXNjoDAoSwe74I2zZxV
WHfDCgsiQAxR2v0LKFYgk39/+3BAgMib6Lny0P0owj/EyIoiPOB+k7rwWDhp9tIPIMtiW3urtLzZ
pp1nE5TW9LeQEBMI2IIDBQfmpwLTLPTY9DfMDYJNgOzVUjTdJvsWa1V51mxJumDxer1dDZsYCzXf
X4t7AyG64AehBziPgDDpx4r0bF7tweoMiPxM1Vu7tn7UIqMg1WHkQ7WvsV5fZgOOZlmWhe3Jx5u+
MhABDxuDN6E3W8I5iJn0eD7tg9iybgVsLay1RLsL7WIx5qoyaxNpmIvVT3e9ZVDX9puu+BVmH1m/
dbK8vPIb+iYmlPy64cVJ9uM4xtbWzcpohZxc9R4b9lwHdve5qgjZRj2POOKg6vPoyPIqrXJtCf3g
16YOMgFshnRNLN07hkrgH0VNFH7OcZN8GGpyvw8EI1yff150TawEPnx7Nc68mszKo1mo8k/jvyCi
Fc2D7tWH5re2skvzwQiamdea5bFP5BOIgOFRc2oKywH2hgHNypiaYiCW6mWomsNtmld17tb3yBOa
HVQsDLVBbAK4uIRS5F4i+HF7KCMvLYHniz4idTQoebQ2PLRrseXAA01OO8CpZhiAp+QKMXH0vFee
r8ZeXCH6TTzGuKvoQJ/VFncVLXGFuGui+Or8fhd/QA80NIpgLeYFUbYroPpoGuwUfHZwYrlVp7ao
iaIjAr/rTPb/M1FtwnEhlxpQzyhKV//8KSjqf38MBL50BU9a4hmA5j88RNQgjaM8MFR0U9CYD9wi
OiVl/OjYQbzDujA6iaIdlOgUBlqIfDAmf6JPzBW1sra0ZYfMyfzDQF909RaE3NuH/qEvo4e8u37o
jqZXV73wUGcweu73F9MqKQS4GWvS7dVF363Ar2ZZNTWsmZ/v98cVYOLBoPDT+X0grRCB9Djf3Pvv
LyYpYLFSRUL6hv+96A9IOQO3KON1gvgtW3+fogb9Mru1P1bFBNdUmPCx+stlvpYVaGZ+vNnUrqVc
Wpi55EDD6sF5kQk9ihp6jiqh8KMRNteg966aV9pY9GC0R0A6gzRaD+1MnUgFYsQkDHkQTRQP81Xd
IdIShYBpHcnvnitVITdZeY9EoPoHK7OgHUij/B4nTjVX2khBxMpOn4AP7UU/h+lw1WHyuEn8QHlX
SYKpbflmEqXa5koJTW26+g93VdJivEW2f/MP/tU+HY+Y/3p+OEgvybZpqKwhPM9+f36EWaZEXasm
3wh68Ambbj95qKr2MeqQi3VxhRIttGLRmfXVJF4Sca3novOXkS7c9G5cHEVXPciQw3ScctmC6t3i
Phl9Vec2p8Ih8TCQC659t1nLqJLP1KhZB2h9PShjZ1+gyLD/saCeW6lzEV1pnVY73YgAT6W2fVGn
Ih9NBK9CjAdEn5iHpkYzl4EmrEVfF3v7hPUYxEGKAZHSGXtRuxeiz/T9dMUjGlODaZ6l4jB+q/7p
ul+GAcAPG8nhMBu4+sf7/+3L3V+9qFgSB3Pxp6nAI6xdzN9oP8q9dMisVDqIWhBUL21kSOsP/f00
7d4HfBCPKbzY2JoQR75f/2FeB6N4XnamsfgwgMo2PiXihkjsNwubdzv/pVPc0SREtnGIo/mNoe9R
zQOkQMR9D4PKq6KyWknQNYkxUth9FCDfowXGbd79CqJvF9eVh/W9636ZuKevrwP3SnRXRmslbZay
VHcvtWq8a1PoO0I5rybO8Bn33HZOEKFYu0QuzxAzlqVpF5/swYb5ANH0CNXaOviVhbmw7prvDoEa
cexHhSsH9SLHV1ih0cYqwnqThv6iiwv3pLqQam0rf8G3wTvlcf2euFnxEnpRfmiKdiDmSrOBA7lN
Isxdb3OTRl2XzYjl5jTaoeNkHcDDFWjbN91Z68NyO8hYVsA3BJiaEdJOrdj6JjvvqI5URNRJdbpS
gBpLMdrbNrThqkfatKI342OOsC+0mVLaiD6sN8bzENi3C0QXwf5mlfoF9GVMDR/FnVxPuzh55h/F
DNLq/AcJcS09t+jmphMSJcY3rMSWiwfg0Bv9hBIkCjQoBUd5npSiEKP3J+N9IGJtMVTi0veuTtzk
/kC9v9K9T8yGVPvj9u4GmbBpCffGkXW8dgD7inX91p5GBgVMlKe4x3vXfflX/rAbEPPum4MPt7tf
y5+ApLhoQ6v2/2WzoP1O8sPFydBM21AMGI+yxd79wyNXUlCLJEmvffU0CUZ3FqO6GkTtBm/AfHZr
O4Hvn6sC1+c+rLPNrdMu7PzYjwgf1wMMEdDD/nmUUXcaBmIj4pIaIOO8JCmNMn8Xngo9ARrNjhwh
ejM8iT5RmLFjrqsA6UkxYEyjVql66xZ9KMRR/3l7JDzQfjujGByuzOmfShoWbtjvi4xWxlXphFH1
VS+9rWoG+SHOXXXVFOH3vnRGeWUUVX64VT3ntc4la8faIH/1JPcpY916UXxNXrq94ewrB9Y9W3oU
OsoMUf2o8Pc4yeHkWJntcew158lM1FXgy/ZbisbVprV0E9yP77zVevM5dyvzjChFjDy4905Y//LP
/9cpB/r7hhzXEwOvLpvtoKzgyvX7/1WBvKP2qpx+NcMexDfJaWRE3dkY+eZZtGSIn5heYH4UwxxL
54mZXTxYCcBOmDsJh+9idcJaO5a+iorQn2PS6O77oUBZfarlWndqkSlAwo8WGU8TB+SpKgoDGLk5
DnDcce0hKWG6u0Jqy30d1fK6zer65Ac9mwyiEE+2X2Au7+SABcrURzHflnhdI/AOHjL9COYY0l7U
RN+oq+G2sXA3nwY/TBNzm6iFZy2GpXK6VxC0D94QFM9sOw1gbkG6GsNCeqmHBN8v3a12oqlryqsk
OcZJtGSUBPqxfnF6WTs3xXippDT8N4rrxzQyv0KHLyQbIpndvKp8DFbiKCn3eWlI+PAY+bpJpU9a
3KYXUaBwEpOgCc+8TYewTpDIx0BON81gphfYP+mlbLzkFCEI7OBx4s2xmDLP6Oy3QTuJDjafkSJ3
T+JeynRXG5dpyBzlw/01jIDP1OYJK+4n+tHCe4YSuqgjdbw0OWCHqHAdhARQg4HTPq5i11Qf4zDx
50HXdp+7Wtkkcab/x467dRqb9me1g1TjGY53HcKxRkcqxbo5supli5oC5JHs4Z4O0seCt6op0a8p
otJ8hHKtHUSKCAwgogNK8ceLgga93HnABdZ0gbivZPfNcXqV2o+VeJ4P0a+vAKjuHEDCn+dFBqck
KRp0ucqHIJLrR9HFj2JYFr6GpcM0Q2mdDAeD2OuzRTFY5kF3y+9plGfnTgucS6/Z145f1VtpgmVp
etb71G3Mt8JvcKNywmuf+PGp7BDoyaf+NukD+Ht2vE3dYZiFURwgnpDBRRrilVl30vFe+LL5o1nW
/bMbtcTYr77aanvi2D8K1dW1fYwhQYGOSaVvYyNeiD4xZYDTucfPRFlHMrGCMsyaV/VrabXaq1yj
CJ0UMonrqSmh+r0qtcFcmSXEo5ItwaxrU+/hxzWZV+iPiueba7/zC/DkhT6P+W98rczjKOfypwDg
bGdK7aEtm+xqDoQ35DD9VAwGJNVA0ndWVw/PgB82CTmXTxrZl6WkRck2a4IArxtC8tN8jGYtfp05
IN+piQHDdPF7qvEMJZDb3Gwc//boocCt/7gS8quzDLEGIgtgKx8PH4bX5WWCReYXu+IMp+W2eVKm
ohhxhasTGYOrqdk1eUkyUVY3pc06cZ/nw+XaA5U6FJ1WA6UCS9xYPbroQ+O8tl63DFt1/Iy8cIVq
qO0d9AybE21Itx5iPefUMFmQUnNr+UF1Fl21HkIYNCpEkn72iQGwefyA4/bowgA8F6WDsGyCniOw
Mw6DiQbsgnRBt1d8BFEMiGNT9qDbex4S5qzpw19V0WsiV4Ld932CqOY5OZ8w7OFwcWU9FbfZ09VO
WY4zFE7NfYthwEyX3PyKY0OwqSKbncOQyo/epHQ76bcgfm4Nq7DK/IMoXCYehjzFUSzAcObeJ2r2
NPq3fZCLo71rPt1niankyAYcVGBT+3mFGn/eWCDvCjmc6zEGCUgrq1tjOp650+HNxBqochUgKlPX
ADMd8/YRvRlaogu2drwjMQFbB9T7WbU6ln0OolpWDe9FGXsb5GbRZ8vN4d0PfCDXbvHkxpFO2g8z
MzGNDwaHDDtCVDZ1tce21B9FP2iYblkOaGeJpsqZDtDxuxHaMwBMMyfEVCY0AL+3WMA91VPRKiTg
nfp66/ETZCHjPt/5ZmmcohQapG/Ue7VvSj4CCvRIR3x/u3A3KmZ5RexI3mHqDA58GvVHkHC5PORb
iY3DYgi94AGYSrmr+jhb12nUwNSSnRlHdBdsYY1foe5+Ry/nlZx2+dpVKH7L00WFj7+aiVL4Co9z
7P+AhXI0FFUL1UdUiaYCa2Z9Lqoa9JN1HkLfIoYNSFc1dJssFB4Jeh3J69xLq5ktJRuR20lbMo4G
OKe1SPzISdptAcDsbFA5r2wi4nk/OsgS+PZ4JYT7kE6hC89NQWTWUo9Guh3u4FJbZ1+v0VQwpK1o
IWNhnUUNQuYceKX5YMcBWQmEQiN5cMeZeObawdBuajV4F89dKDjOjwHRTsZ+MQ7oNn14PgeG9tih
CI2cfpCzRqFQ7TtZd7GyEBR7qQbPsUOit44S/13PzG9WJOdf+2zYtXaC4YLTXaRoxLoPriRvA3Cm
KOzCTA5gKpey1RoQhqcBoOzuQ5Yqb8GokcwWA1Lj4LNStGsndeSDO4wUdqIcRBOttLEB20C7rMxq
U1j5+TZv6rqNijY/D9D4UyHm8RU7i1v1VXzCfypbKH6o4ywlt1dRKGz0gX09mhkZKDcs4kVnRuVa
jHmZnx1zpX0WrcZN22tRhl9wI5TnikbQM7cN9yQKpwixfgSGsrz3NWYknTrXWXlJZR7u/VZkTafW
9juvJJ1UueDMybMcL4QeEKzoFJPltEUNIkwfIqzetwBB4rdBcza1kZD7Iqh8bprwi+gOAz3CULRu
YJ0wq+WLDojTD05m6tro/UkL0V/bFvK1cRAtEJSJ36LexyctCrqVrXgcdM1M+ZRJuUMslQdB2g/O
OU8TwGGKU352I9LwwHe8C9gnYAta5/J+QY7qQwvdypVqxDooIhX2J2Tsv9o9Mstzryu8BZ7j9T4R
w16YN/vIVOu9klvxtolVqGGhlJ4tB3GMClG9b/WI/UANwpt0OyLMQXPKwsoks9qwhkWx9dIn/UXM
BI/9EnaO/WxALltJsRvvHF/+cC/PRikxMvOz1Y3KHglsq1iJqt5HiMCLaq8H6zxvvK2MVsrebL+i
dY2EumMiveqZxTNGrNi2xF2waTk0PstuUC87VpAV29byGWMj/pB+pSzFqJN0rPugqBdi1LLLaIu2
HyIQ0+QKRfmdrvQSNig0/VZOD3ipceyYmthhLqxYNx+9Ef6snrb+dwdDlcbtcPiVXYI1tm0BU0aZ
P8A35DpWlbTE39TlO99mOwkrpE2nzFXs1+LIeiiG3F92TqY+6WmtzGorHz5XtbxvSk36FKn6loye
92RWvn0etQGmnRxW80yK3l2zSo6qFPpPmRy0GKLoHnrterolBTvsM4MVZkgOolDI991qotkoVnLo
puI+BTf3fqkYKcGv2htWShouZeCde1EQ+cZ2yA9JddW2SUIrsaW1VOrNRiNgcBJF5iBO1qb153uX
qI1SCXY8yLBHTBI0TnRt+JSozgkgTvRUIwC+F/3e1B/K0kmKhmvflhpusRrnXS9y5/7gZw8ElLMH
UUPBCwvFdvgxOkxN0SdGnRgoTAdT6k2v/HyuDrLxgEFmdSxJeWGgWRVf2lKaj7mZvAOwLleVmrRw
Zwr1mmveZ3VkBwxcdOM7dYlYb1g+iJpKvG/BIducEyvjc5JshsWIbeKkh8pKyeOYvvuAuHhAwmem
WUO6FgOi73YHQw2uFlu0ta5WB4Tr5yB00T3pcnLWhQ1VemoOlQcLdmq6hOpnpoR6etmDjR/LYV/n
XUFEyIrOI8Y+RKBl3jrHZcRd+uZc1ZidoMBvEG4JtefUNgpikomBg/JvTQmyz8odCOsln10740tc
JNoT5NbgvdV0hBywcb3odWyu+qLW91ksV3unGYI1RKv8AlxDQ+TUJAAe+NmaX258ah39JQ1SeatN
LdEVpF58iq0mRPU3LFepQSqcPwvDCV49S1uZ/rBlcbRz039UunbEt82a5A3B9qLdDpwMGpEStNYh
l+MMGcmifa+tyWGxCfpjoJrjtVb1o5PYzTsmEMmqh3q5EZeD35lJbRpeCilci8Q9AQp7J/L2orD8
1Lk1xQDGs+Ty73N0KAFwV4qlIjX6VdXDVRu39WvM73OfALfCSsqvX0MNn8LOl9AEmUb57BR02zrr
IEZl3FNTLbGfEJx3z2kBri+ElpLJaCCRSHfxMqrCY2aSv55aoksUafo+9Gh8YFLhnkfJyTGUcM74
AwSLQk2yrVtU1YuaICVaJ6W1F81Y7T/XQ2c8iFbqqhtZLsJH0bKlpWf1zVVOJg+uAtpXbpqHauhM
ZILtvJ0VU1W0RRF0vTsrygoP358TxcCHZmNlGtgwXMp/n/anuX+6Z12QA5W7xmcfEhunRvWCjVYG
uO4RWImWMfvmeaCHyVKOXgezMb/VECs0HWmeGcG0UxHE0nvlGAhEa5r32E3f1raTh/0Q50Tes05Z
KYMcbdyeOHevpLhn5KTjS54in/DQOkFVzJ9Ef+AHP/pTJT4ZbIce1fZznQT+ucBsGX2NvvxSG5Oo
VO+9GC7OKnrKGaxCKOulJP4gJkgm3pKBovenAJGhgzk2Ob8Pr/qSYtHRg037lEimvixDO9spftw9
mj3OKOJS/HS+eWqSX3uv0rZ6Y8Wriu/4+5i1czFBK9El6+sxJxmpWw+5Bqg6nd5VF+sbP0P2idQm
+hUhWHCBAheFwH8LqLio3Qc+zPvQFJOLAOVcexIWvN9K1D7c7/4aKht6kHljvghMOVoZ2dBvqgLT
V7tcQbePPlWmBgQ25mMKFTv6RJAHh0drIBaqjWA40BYR05KsPuD5jEaXGQe7VJNkRFCHct93VrkP
JtnJe7Od+iJbgjsqhkX7NvHnJfe+PEPaJ4tKd/GnyX5dBog0B4DKsmwWRBrfAtVRnpoq/OrnRnrU
p1Y52Dgzdsa4qSVXm5iYDqonWZ1YcxFQ4s9jLAwzcH8JOdkoYhaB6d+CTDZeUZxGg9dbBOl+wa0d
St6+mibLWIYt+En7O6mV52T40GoPVMSbRG3qkxCG+4+u5XNAEA5kYItjyVSI5r2AUq3va+X7vefD
rFHvoRzWcQfMDapdmVWP0YSNG8ASAeerm51oKliksbmMcNSBnfBkIl4K7kp6DzvC+wVagnOIecpR
UiJ5AYE5fY+LcoeLjPlt6K0XRKi7l9QzjaVeVuo+TCz52ASFjJTNACgyT3CstRIQ2i4qJKlmSidT
x5FMFL2OliyGShCAUec6i77/5eu8mhvXgW39i1jFHF4lWVmWZVsO88KayJxJMPz68xGaPdp77rnn
YVhEowFaGooEulev1Sp9e0YVUzZGCNIcqPDqHrKedt94MSoBAVJkgZr81ODZCr30l4jCn5Hqkt1S
EnYF4TSdQpJx+3rqs83k9uUz0EQ0bnlBf0uHFA8GsUZ6akvP/lAbE63B3BrPHSxuO4NiRS2q16Hv
NatQmdpvlVhLxHNUwVs4ZEi/2DOqT6MsZyym4mIqKYz3Zq5/ayflHLaJf9XayNxYqsn6NdHqq+n6
zw1aa19gS7lOalY8U1+bP6uOy0KhMtKNbMoOpW62lOkLCNbwUJyM7D2JwNZ4Z7cM7kErf2hJ815n
PsUuTgOhGQQNe3VKpjNbQ+iYoyH/bhYHd0qqH5moSFJ7WnJJfaVCVypqNh4J89eQMmsKLXFpRntj
tFr/SSmHDUmj4x8nT6coj9fdqhNT+2mJbCuvS0CcG5U16nNp1fDr5X7/SPna70MBvOuQBYJyin/s
KCTC+ShiEP4V26bl3fnuM/akC4pRQxgtsS6Rr8Yb9MfCN5Z66goWNZQbZdNFjD4N+RCyOWlo5MV+
Ou1l00ooIhWN6h0IpoVv1qzcW2lJjRA6U0Wt/0FA2nnkUYpS4GQ8loPTPd0mItEeZAFagPNA2PJQ
8mmzSweRzO29nZHC6hNFW8iXtrR1fUzWtLZPd5O0A5LrK6LJrR3s2PDFVDIgK7sBrvkVhTHgoyiT
Vbsinb4DHJ62ndpk56Lih1IVBsnXUYNBPmm8HyNJZn0sAK0g74rus1d8iXIrh925QtYNhkTEioDa
2n6fHzyCF5tSy9sLUXV1qQI4RXoJMgXbH8HyVGCtS8+Kn+XB69KdChLq8daKGuK0trJDdCa5ObiK
NW2MWHRLh5LngNpxxUqGkzz4egsJkzwdvQ8xxeupCfy3wnfCQ99QVGYmk/cW6SMUpLkTrvW56fW+
s+T28naytzbSHyXk149yqJXC7K4SLiPwUT4bqXVzsiFVP0L5g6DPPEUR2NBIZHkwUxw8+CZLk6k3
62NfjJ62Hkunehh4Oi2MuHE1doVRA+U9jBQr2VV4hbaQ/ob8L8jGUlsFaaYvGxZCZ61zxT42sots
FVbQnv9rV/V+RBxt9tXTtJe+Rqg3Nzcwq/+aQ9qlaYiQfCdUdS3UDBktNkNksSDO6MihO3oWvcPP
frPDgoiKdVHUO2+2/9df2kVdFK91wJbDNvxDJ9Aolmd6BmxcT6nVURKC5cOoTNuimngw/Vl0WrCj
HqceVZbZ5Dqu9yRv2drft2T4dlVZKTXplf79vkb835Z8emv9LBsNPc//rifvvl3Sa8SeqZdu7A+C
Jv0nEXCx9SHfe3DmJqICZ+KjLITSWD8FDakeaTcSFN7VeuLdptr5q2CdX7PfCHQDEqcsosjNpLok
U5XPRFe+IPZmXQzYiR4jD65pabcRCofoIS8JaHniAQIge9+rnr/n1iPQ/aduo9HQYEuTsd0Gc2kH
6w3lydcr7nJasvajjNV6PfU6RMuzjRJ5/WGKO0QzK/EAGEV/ghDQeolTp1xZXl1t+HqtF4Lm6qGy
YUwKSsV8kS5/BgzAOdkqx0A0PTV7HfQGQRknuuhzK0GqcVlk8Wus9LAENs5e2BNhu7wd/EckL3zK
jLKnwULXCJzDPk/T9iACe8H6oT2NMxxPHvR545VYzoffQ8EiTfG8QQvng01QawniMyFBQwpPmXxl
MSnB6K3yotP2hj+cbk0ZKzQTiCRKSERkq550HqiuizZJ5W9YBPkv8gCk890Y7IqyAvRcpwRCSRbv
zkM9NyHV945mqXwxk9apEV0o16yuxifpW0Seh1hwp9xmg5SQuLMTI80aVcqLoQv9Zfo+9Cr608pY
QH9tRmJPsba19uAE2ZnxWw4+55fqz8yZVvsRhPANOrn9w44ac6VDeU52MWlJYpj2o6rFzaXOzfqi
wX0gTXku2I/PHrBUOI+yU7rNJtfX9tR2QM8vIXSUA7tHxy7CehVp0Ytaq8WWBc0EuG4Gesjum2eF
/jgsSAaCbPeR0skKgh9J36HSS1jtuW6MS2aa48eEuNmG8JFYyyb1Al9SHl6wYE03L60lpua2wM4j
NorzgTUNN+MkAA7/seVBHu7IkFaUMbamslDTaSEg0IyHmGVp30QHdI3Cg2zKw4SeBWklJDcrCPeQ
jZkdtVQJw7U8TcDg2Et5Kke2a/Kb5bZtbLQwQtE8ByhQUA3niB9AozjRxTc1VQED1EZzhuy5RySC
15Pf20ALhfKF1IT4ocf63k+0C9RR6j4Lsi7YdMIihY4yx8rN6/BErI4FFVL2T0av9nBG5MZVUMGQ
pZb6ZOWqcR1oJXNL9vVU3Mg+dfac+8o60W59/+842afNGOg/40xYDmGmS8Jlk5TN0hhyMmqj3+1A
mfcbXgPlS2GgXVjMcCYb6l6TmGBstw9dFpnfenBRi7FDphtZ+gJVmaqAdY8AX8XarJyMbx0UfMtB
JZYhRJQ8AjOFyH7u0OBEtjV2THXPj6ZuQmMfWS03aOXwKpznTuMeERIlegvRndvovVZsUX9TjoCY
EIAOTGsfV5m1b1Lx+2ywiy1yXuHWKNAWuLnce+XZfVholir1ZH78yHJ9MVSG/RE4+rgpE8Q9By/1
Pwb4KMPczL7ymmofdC1L9jaP51e+piebBx8sjIhwV/EkXn1Ya2B96NS1NyriVYmTgch5g77B3CvU
hnpEwhFG7viwVrjNsu+M5NmivPaVOnkCwao5He4zQRmiwn7PUPwRfzHqQ+0n3THzPGMJqbOyLGWz
cfjPnw/CtQ3IEefTm+N8lijxm8adtJH2+6GaggtoO0rty/qNx37zq55jDlQ2/GDJKxYi8tLX0naC
WXWlPDZDpB5MBE7RMRxQKHOGi0B67ALfNksigALSJA8WyoV62HRn2SKCPVxuvXJAWLNCEDBI3Oeo
PR7fkHLu73NEpjsevLB+k6aMR8mjVvaAhOZSYADqzkHM5cLtfLg34ZR+j9RZkEVWFMsOcP1QoZpz
9bBsy0OT+AnFStVSTvD3rP9qx1HwXOmmS0G6lW1nZvKV5ijqm6kDw7BbTWyg69behFZVQG8Ga19N
Wrob5+B6oINUCvOoWKd5mF1DiDVggLE1qJTz9Brnlb6zw7pZjr2aXpFzC492biBgIJshVUq6V1xl
q1JA73pV3S6lUEQdIwghz+4HJXJJkch2TC7LvXlKIYm4bdH8KTvtAcH6V9+DATWDR/QaNXGzRzQ+
WcpmbFspfOG5tajUbLgWIVQMvgmfqex1BsU9igEtxtS2+msfudYJSonv+dzKCXc8xvH4JvvaKjXO
XlSiAsRVksA3nsYAZvLZMzUj61I5CqK29BVl6Tz7AUwDc5+X88Zr85+yazDD5KrxNAriaFzGCaq1
mfkq/fKxW8Q1EVF5bac3V6TZ3VXYNXA0QDxy9fsRulFSlVQLFNcpbN/hGGweZZ8bAwPW4yGBKpxO
fubZMvPqeC97FUhqVyYr6q1sFoI4QT4M6tqMNfL+pXvI/TI6lf89wCoo1F47SvPU1SURanP67RZr
1E9B4bDqggjVVukD3wA+UztN21SHK+bWlANlvxwddzHU46EJDVYJP0Np9+qe5QAxJ17ZQHqs1Dga
HWzzCsn0VesbHv9Vs7Gvah/cqXRyES811YngYq9Pp/thGgL1NGty7F1LR1aTluyU9mQk/k2FuFdv
+smE53buzjWq2Bd3J+Ln0UNTd/OCRvklStBtpHxB6vZasioGOz3KQxgADBc37KM8ul2b3bqyKn+O
Rmfm4/jjI0/hvIK6iy+7gPAfpssRVs0oKPeVGTdvUcXbffCsgHgMzVqvnqdEjZ9kC2a81WSI8YXV
C1uN4pgEFVQNdVWsfJ0EeTQpxvzEMi9hlaAnFmXBKvbiMEYMHKSWIYpinZjcc8sMih/468ib3dpa
7Z1DlDKPmambFzmPW/ICz42naZ6viKP20Rp9IOdcQpoouJr2Y9L+kqabfUrhLAnNZin/CGkTbkFZ
r4A4NhQImGleb7Jq4hmZTEFzDpBaTUzfOLXzhqueD9KuQEERaqpxkq5m1aNdzDd1s93d5Kg/vtKe
uWN11HTu+w5m6C++D6GBVqgfQ+S026Hz2nVMbZ+0B749fbj11G4ttYKrx0QVmoVKCPtTDK1kVSEg
kwnxPEI4/oxGQOi25kVaWKHoW+KcysKZPD9dxjnUmoprNTslcMSzCYjvSWP/f+sFEETxURR6Szk4
zJKfAijxyoZT7a0bqt2QZ/rF6NKEwkKbwhUeFFoWudfwqzQ2SMW91KiwygH5QLiisNuD7LNZ7589
JB1kX0C49qTrDXRqbaQ/u8J6C6b6h+4X4jWuAvultNeN0kIqxXRXxfOVkzn32SlU125StFvpKlxj
2kBW0vCwoDebfO/4Zx59bOQ8ccJ6tY8oHW40/WzMOyP0tKyXMjdetLg3TrIVqC2xINjS0WBls+RF
fv04+8vOYvZXG0QL/utP/LZ/kJ2+MdWPzmienSwEtJT66Ba7g7u3SwvJvr40n3lJmc/QFcCsNHrF
rq1D6znX9OA8ltFWdkq3ECVJxBQIx99HWf1LQbHaRY7RS6PbTMloLe+DBg15P1+PT3KMD0/e3p0v
bM7X/OvCshnE8TGpo6ttC+1cW3WzUhESfYMu5ZdXG9PP0HgtFCOl8prKYxRmps82goBsmAzAR7xm
1hXSgqhs+QTWFDZBBQjJS+SM7bJ3XOvNL7NtkAvoH4bspZkPddBTc6KAkMmhW39Bh6J51CPrKFvS
w6kaSNI9s93JUZ7I4mM9et8c07EKpi3YMidVB1LL6XdUA5cLPQmTR+EO+i5zxBlEBEJRtTxGvhec
NPVTetxMlF4mj7JdkWUCGacetNkk7fbE5iSPq2GlFp04Fwa0ZnGaVJ9TY9SrStXGfdMY/ntfv7qZ
Xn4iaedve9F2EGglFTHIlKIYBLF5hCoojnhl+QybZvkM6666CKew3EmbAUXZM8WScecGz5TzFc8+
QVjQHYVYyD7pVUL0QGFGdbJ6YZyN+WDlFtqoVhuvpa3REuMMmYRxdkLnwsZF399NldGZj5F20RvW
BQs5vAQqzg8+W/KLpqTmx2QnkJPPB8X1CHXJ00JUnBZmADcvu6Pl3akZut/u5HstVqD/NGHZ3g1k
ZnemH3/nufFzgKyHuOc0c4iGEb/gQrxQ8Avbsqv6X3Pb2aBYpPyyhLdWAhVVCts2FlmbWS9jmHgP
k+LYx9hotH0En9IMqw4uUC7sYYEDp2WtjKFxPiGkdNdwug8bbW4qJO9gSbLeXcN3djGEeQ9FQpK9
CKGkSCff2FqpYrx7QX6lxNB60oc8fp3Irkpzk4QwPIaIBcpmYPjeKhOZ+X8OMsoEVrWpBr1FcLrU
wm92aOmrsm0Nfg1jcA7ymbXPKD/YV36aKqgaAaf/c1X5R2muNeoSxhoi8w4O/I88sVHzHHqbBDNs
pWRibqMHXSeM6GTdU+pm+4FkzCehGBg8wAmt03IMPo0xfPJ7MHkKj9EzYfwKSh3ssN1oK34Yc3Az
CD+rad3HVvkRQq3PQmNC3qiAQh7WI+0BvOVR9QmgCHaMJ6Hp0RKuv+6znlVFR2HEJ5CzySuvl4NM
c9dRKNaT21obmRynvm3Zk+V5a0G9H8ayDlbSzaD6h7q3Oj+bMHlcxtH6kNNWRQI3PgKeO9nsHtzO
rz6bFD4qx25jCEO5tph8/kU9sc+m4Yk6IUIwZ+inUolWFuiAXTN+s4QKJadmjC9xEhoI85VDsQl1
N0QGV2thpSWPkHStt1FbtNBWWSvax1ZQwjDE/YHgqoa8wc1WRKcWuc5iblmmEGvWw8lOsUflUJcF
PFp95r1G1aicLS89ylZimNPrzHkyd7mi7w5FkbVz2IJqIkr0jkVNnj7qqF/0kXTn7irCj8z1vpfC
Un74UAiSrIAUtGWh4/b1+B2eEbR+ot56gzsmmgFGyIqqg3joo6F+mZRhhEqrgnJibgoqk588NYQy
VmsJbxugNRFPYZdj+P5jqbviJQBaxYP8ORp6Gn1WwUMNyYHsU0KY1kOzokiTzrBJ8Ei0HxBoJseE
koI11yWplRjITwn2F1OVmeeyU7UbCEwfql+5OmbwB5BUc1jgriQ4TBPDOmfT/67VTbk1TAvM22DY
n3VByLVB6hQt3Ic0pJycR+sv3Q9H6mIqZFKRnzFWjTHyBE4iFkGDs5cHyjcAZMpTHDktRtvZV/Ph
7/5/ud7HG20nfo+XRjn81l23xAuqXL+4HXGjoUQiw1GBhSDvOhMTuBXcEgC1w3PkKeFXPcj1RSVM
77WG7JKNZ6KeCY9rG4+KWRjY6uagxA0Ur6qd7uvM8i9QTolN6IWsmIfWv0hbTzXEknvZWItcJTCc
Cu7DFP6dvJyqTQfk+WOs7a8uDEtPNSUML3lmbGB5rtitdhOE7DZIZJ57SOgMBIlAMXRHX296VDZL
YAxe2K8stGEI0lb+M3rK5VYNdXQeSKQ8hz2/oZJ109VINJSHIJAlt+bX71M5DAvdhufdmpuKp0BX
XURXKH+AmArnWZrbfPB2SZmFK5+1wjvveGRKfENsZS9Uxr8oy/UeZac0yWZb9AeTin/Upvtp6/WJ
+2D2nfZJROzUCd960XMtODlh85oMrrMoVBHPIAcujizUuiuQjNDnJhi7elv7OTodc5PCBGWv+GTC
IbiKrkhlBI9aSFxfsT7zInxXrdF6bZpcX4MVKx4avoBXw5+RtA5s2aJRrFeX5MSjWcbXtIf2W4fd
c63UxrGznO5FzAjPHIIaAL5xchhnkChsUsFuSlX0UeZe6QfD6rJmAXiRrX7U4YPIgFy6lXcBJFzu
wdnZTyFQAO7bZviudRXbizz74ptx+MDanuWN7qqPXWnBsTp7lLDKKUX8vSVqtWxc8vH+BKrDqR19
NXnQNjUdkr3K9GhX0REZjPzDibUQtFjS7S3Dzz565C57XkPXzrHRikPpGmE93ATU4g+sRPWNUY/1
IgyIj0D6FSwmDYhLIULUHbjNI50yN8c0oN0F2bkfSl4z/P6tVz2AhtaoyvJipmG8zQyYur1e+31Q
0+rZgpNjd7e3IC9Tc2h3Y96jzcw99qlMxbkD4/zLzxKEc9T0ex4R0bNrwE5UXSZr0bFPVAe1P9gT
F1b1zH5uS/QYdIhbvjmlvo51a/xlBP5+JBrzpdGLeqmOgXe0rBg+4aTuFirl1W+Rkcd7qHlQCpib
dYjOGJgVsnRzU09g5AgzH/2rKK7fSNwWK0dz3O0499o6ASPbrKqD7GUxRN1yy/+EQnDibQLzWlRl
cpEzlR01CEXTvwLTGV9HAybmeUaUECGanWlhu2H4CqCr++W7O1Ntm58kg1E5TLTyalNO89CMZn7K
NIL7Vpjlm5E470UFLrkcQ6v4mrj1lhq99ldWWbueQMuXOAxQuIrq6ZLoEUXdCkIqOZppJ1NNCgg+
Ov1qzKlal2LVn3a3ZP3X/uIR8COzE/WtTVMHMIFXcMdREw8Ft49OGSsiywMBrMfO2oKSfYbxi72S
vwIa1VCBddr6AFvNLLM+OjEpEkQ+DvIgu+5NW48AVbnwlv1rTJ5SVaFVnrLl9VE81vOhAXOyQgNE
rOCcLB6JLwFhk91ag0zUvSdiT8eKHR/ZS1XL1WMn0Q67wuVdfDtYBTzxbt+uqz4Frzp39JUPMCNv
9E8Is/xdJ5t1HLuwEAJYnV1UazKhx/QFyRctOpARr5G2mE/HQJtPp7zZoB6NmMbcg+xGdBDCr8K1
PP2Xf+ieRwIsF89s1hHRkfdJNfITOUUgZXMzaoNmaxg8HDQU39/VDlkkgibTVvbypq4WU9H1J9lL
Uh3mLkV9scaqepmnHFpNeZNTRh0U0rIpp+zJfq1kM2B5c5tSNmGH2Fhm5Wz5Dar7piVaFVCOBUmZ
CiP0H5s86x1/2lt9jca4bN8Pcty9Kc/uNhYs28ZrT2R4TMgErm2ZURBuCPepCxyEfajlSu0CnvU/
dnMYEOxNwUxID/a37lM6oxJbIrFkqP4Zqtd8NbotUGKbXYa9aZCU5fmcbKAJd0/1fKa58e8zaWOr
9Lv3L7//rRdQgnubr0iDkw+ba5Lozr4dqCeEiYgKWdczTXMpT01zYtUhT28O0pdknr4IXdHchkpb
LcfL038NIl3i7EvNaldj6GQUCij1NhIAdTP04Z+mLAio2dBYVtbAdKrcI/n4p2NEZuyR8vmldLvb
vQSOWZ4XwO0JVbsL2d2a+glUcX+4+ymxHu2baPwYLAtZYN9T106jDnt0cYa9sMwcqrS5PbkpUptq
gTz3vd9EkD5jf42rNN78b23dDHRwgYBAYX1axOo5d/Ppa1DY9YOa5u0+jKL+RdfaD2n3EUK0xnFA
MDnMWealehBcskZTnnIXBjVu9nZVN7bCsiM0mi2pR+jMgwHS2alq7QMoy5u3HMLi0jsn5atskPtj
VG8pa48U10na5MFIwRYD4eWpoiKfI9xmDp7OVbKLvslNgjyJxy8rV/aiTyhNDcarb2TtpVR1NOfL
5M0sy/EDzgTYCddVWKrX9lr7jrg2vjA412Hhvkqs8+9z24B4MgumM2Xa7jK2C33dG6XO/gqiKCBL
P2sDnns9SofXqAahGarsnqLYH15Z6gbbjhX4SvYqTZGemsn7JjvTytBYIh3AJaTdMprqtWYEZ2MU
IBrNyjvJQ9aR5F5Y/thuhOLFKHLN7Xu/PHOqbquaqb7vukTtNq2CYleZE1314lIcLEGsYiH1uWXb
mY3y7C+bm+qU0hOZZCFmQCGim+B9XISzEPMLzrCO/z5YDnTBQzwhS/LfDgoG4LmqXHVx7yC+F5yh
To9P3C/Lv+xyTj8sXka4OnayNdh6T1aNQPJcGyRrfCatL3aWWVCr9U/Zj7RbbNIoRbsXEuGzM/C7
m25nLtVD9+mkTc75x1ea/ppdDwO06Kpmaw5TolDNDFmH5XeI82VxSSVCN5Km64tiJ9xkPqUtz3KY
UhdGGh31sOTp4/jGIxRe5iNCmAEcQuNKE0r5aI8+RMRalGurWEFZ/NZrsn7oBcLkEzcKWGU+XT1G
76PObZSbInuQzdy3kEOKQaSBG47fDS2GZR5ok+xMrGd+Jc4VH/+JBONTpSnRO1hGb28L6AylUzBU
NY+rSgfdwPz8rNMleMjmIJ2H0D/VpKMvLoppV6pFQbQxR5NZNbS0dnT7o3STvZzy5QZ9KPPPKrGT
JwlpYI3SXLBQwZM+3ZEOYND/shTaZ4zaxxNg4eaGl/j/z3O7TmN93OfoB4rFKFfed/kIpoBAc3io
VX+0lwDogYbNByob21U+pTwn8nKm2Ve6+JhRsHqUZ600ThOKZ4mOQsPNSfZHjd7+9r95yQFJRkYd
qjOguX9NIrtvg2InTI7dvmBHdEi8rtmIzkPeUlVQbR9QCJOnUZ8HVFhhHPlB8tCgqAG0nyPA2FHo
yH0Q+URDYl85RERHFgXSX96P1vXj1RxGRNlmVq+Xmcj/PSkpuwAEVAfpiZLiuu3rfG96qHpVFKhW
+owmrdmf32jYbu0/3Y2KrsHjn+YQwVO9kNxsGvxHzSpNhmVfWclh0OI22NyZ3FpjvF0gtsiyPP5p
3maAwWiALifrKeqc+ov2aVuWcZEHxDa6U4xa1JiGPL1E2Ci7yKkz/u8645I3qXlJqoCKEcVXZ42G
3zaPZzAKhQ6J13kq2VEgd43MPRnGu01V7Q8vmdqDnEnaea6uGvDjlBEx0tCK+ElxkA6c55am2jVz
0rPdsxwTOxTcilbfReyxKN4vh6PR8rwSvidYoVbxIoewo+PCfcxRrS2SXbPD6AcrpYyHfTAPLKWT
PPUDEo9a7DYP99VYPa/i7s2/Fmf3jvuC7f92aZKmRbgV6vtBsPGZwDcEXVCffeDMsA3PB7t/CkZr
2He85i2AadiqwnkjAmvuZMtJ6vqcG1p1drzqx2BVoKr/mKTHqCNs2MHoixgnVMSJKJUTLKsRgo1i
fE8nyimHzm+fhz6zH9JS8U9eK7StiQDUXofA+di4U7AxirZ+UkyrX8VZlF3RlGPTLCz3Le0GcVA6
FYoxEiQuME0OQTYgrlcdtDzyjrof0NkJ83en9ND1MT6aerhQ2RirqRU/FXNiMY5i5xGpsQfZkgeF
p8A+NdofYgySeImkUb8pvaqhYsG3V42dmvsmoNg8iEJlY46T+yrQ9lzHuX5oLTCFpLSfvOjRsawE
+kcOCW/jSwt1b+Y6iGnPrZs98PbsBZUjCYhprrVrvvh2ZO2lh5qm6cWFfHlB6tramk6gBksKNIAk
NHW4uc+uZhCB9jmJ87utaFLlYTLSbCWnkRN2VTei9o6UifSz5r9sQOBzV4Zhsbj9CZ5qdAfP1l6R
NxmDpQ0zxSlsxeb+N3e2gXQP4dP/frp+GCGQyQDNz3+2dIeH/fbp7qY/n/D+F8SmS0okDuzt7ZI5
2w2AKiwf7teMHQcGnpwM3P2qIlL8B0rhfn9COWEd5b8/4e3bikIXqt/5093m1q2A9Q6fTnrL+eUn
bCBOu/+R/fwJs/b2/3f7WvqSIvBk+P3p5GjVsfZK4IKKmr8IObrI8i+xXlv7+/QOaUS0ipR4BQyv
egF3NNe7quWpRIX6mVTZS6M73ifFN3Ds5Wgg55pfvRdIW5e2kj0Wumc+eBNSAq1TnHkwWS+5TkQu
nHyeMlFC1jM19aOiGV9lpzxUgDEMyxtv/rWgaL4lALqW+dA+DrujWyY/7v6eRvyQdz4LTldddYbC
Wq+aadqzYVg1sas9h0GhP8OhdXSHVjnFc2usHGSpY75a2SndbB/KelbbITyYuPhtCB2FC+XxPIc8
6G05PGTCQYXrj81PmrVnO835dpUxboj5+/pCXka6tWaEKohdZnvZHLSxeQTcfGvJUUMLnVFlV9CR
/vl7Q70HfaC5T9IUQ/iwhUyiQDCWv03a4Az/Vahpc5CttI3Dk6M3tz5pgtudOOiQhGT7/hlkfCaB
6G5fCWD/cqPGGTB+48vgnQw/zx8bRaOAdQyiszyz0ozSqb4ut7LpWClM7pUOAiEy23j1l7eXqMOu
ptrxPoH0kAeugPbU7yvczXZSxhTj/3OFe0dadb+vUlCEAn886yFVwJGshtkDUGZC2yw61rqlzAJw
QbJjOQ+Z9eQNB7LOLun2unr0PKQSBjVsLwboghX5HPtVCd1gKYx8+LCaHkXxwRi/xUV7ql3h//LQ
qtPycGBNKMgqszQLFqmrsz5Rw++Oqf1snUD5CDPPhSEM+Xmdup5VBr/qhdIltqaGoT7y52obOxTO
wVGEu/Nyt94NCneuUThShoWVl+Z/58c1HoFqlR3C6vNRY8nfGiLbyZ7B8OaKo5xc8kIX2Xi8WR3D
Wwy8CB5AVOT8F7T8L+fLqGmJ9ytauu40lifLKp/T2dolTxrzuYJ/aBM15S6qtYiYqRecVQ88CPhi
BQJKkS4TPWtPU2Orz7HaXKXdDRJjFU91u+fprlFTaazy0lE+wbNqa0/3bRLJDB/6U6F3kO72Zrjj
p6E9SDM7xENfDeprfLGm0KUMzE4RmfI86izXLBMJQpLxTQ/IVaWHpilbapTn00mHtcK1tH2vBYjJ
huEqckX5MI15dvVs0mfdgDiC69jptVSQVbAL8B2yKTpKruJC/SVbEzqiMKR7JzkSzhfrGZb0JdzI
vIvng5tvQZa0r7LRJ+UG5vb2Isdm8XQ1g0h9lC0+CUzEfhgfpWvaAwLsCNXvCB8orxn7zx0/hVJd
mGUTEavnYAxatESx2ED+PfptmzLquWC4bgAKW4T9pGM86P90z47IwJV7fyzAG/+xl9YcaBCzovA0
vSWorSwctNTehTLq0P/z5pdNoyTmacRmsA8Aab2zBnhTrSp+olx9euuslXTSci89G6XgPmYGFwXU
XWZrrATmIalrkc5XfFACc++o8XDsnck9yd6J/Dc4pOA6gq66WEb7WLdp9m5qbnSY2qgmHM+gQkzF
2gZjsZaDrFJVQPlGbB5QWDnA3u+vg4QyTHmIpS6PF6HDg2L0b6MBlpDoKFQwSC3XLzFhrTHp9EuX
GDVsy1HyUPANr2VnP7r+mTzjrSVNddcHyzwd+QnNwz1S2gettch4DSUJSIhQr0oXxGwTmIlAsLeL
KS4AwfxLs5pvMDsA+4nmMnHTKZ8Ss7I2tj/NNXMDvIQKr2yvs5uXVje9BdTe5dfGoXxKm9PoWodY
FNCl77ZflYskK9RrGdqkWkxdJ5Btetsehqidp0wznqSMHuCSLa5NytaMm7L/TnxtdZupypNd2Qvz
a2JSqWBTGP7StUS92jTKToZakLlLhmAbqY5/Dh2jWLlakr1HtvIjcxzrZzpcbvMgenVRkFr57Ky+
BXwllIsH68PKnyZUmob0OiFr9RqhB/EqGpSgEid/lqa4MacFVRsgq+fOqsuqdUE4/UH28mxMjsLs
gYjOvSV8yq/t4T4X+bg5qpW0R9nveFn20DncZMpn7nXidRTZqoLA+R0tLQ34RWQsZNMoLWdth10F
dXfbvLMT+x/WzmvLbV3p1k/EMZjDrXJsqaPDDYe9bDPnAJJP/3+EbMu7z1r73/ucc4NBFAqQWi2R
QNWsOZFySgbKJ2ZnI/M3JD76Z83P6idKq27mwc7CY17M6OjZKy34zVE+MmxHtbOOQmmRSLQUcZ75
KVZqE4qlaU/DWdpkAxRhOKdzM8WtvULSCZd5hoC6F6nbeUT2dRWK1vuwtMlR6OBAT+X2UW3SeNmJ
yX9o7MA5twWi06MxuV8IwR2CwZ/eygkBh8Jvqi01mdHHwJzQlkjdLwoFzatcn9Da6bX4mpO+oaxX
d77k8fhBQ3wiILOxCP1cgGsU0fXeOK1/btjoHClmrNxF4nrJflLscCFd0sj56RxEsC6ban5ObOqY
FjahukVltQ2/f9nndLGpMj6eyMrHawOh2WESQHlkdQB6f3/VE8xKsnKgpQekJ4TNiaqC0Yv+Uu0u
epDVAfNYO3v+X8yTq5jWsHe1OrqoE6UCSkMi3rcS7ym0hPfkNsBHXPtRWkaVoA80Oe1Kjkmb7bab
wUM+U/ZSK0l2jYC5LEQELl/afnOFpnc4x/Niha+7mwkVqUi37KcQjRUoNDMOJkZrows5uY+pA8yF
MWlpbEtZ+9Szr9KigbUxTuK1QQHIWQOV7dZ1vIzjpH7TivznlbRRZtU9j0O5BEMRffbED8Mu6o9O
aed7hwK3tTT7QXT0nM4k2cvdCukYqAwyEX2OJ/UvSvb7xzDpiofRGJ2F9G9yA6qIwhEPnqFmj75u
fpd2yyt99gGVDW0NvzPPrWbt5egz99YW7sys28dWFnyMTZLzs10RSrpNoWDbyi7vzvr97oRwh3Ux
vwsYZo5V5/x8dz1bqaXQ/U0DlUpcieJ75WgXX+kKJDARz7STQT37rVcdqwKyRyGi5HXqgSgQpym+
Uw2+TNrBvHSGnq060/ChugwQAZmv7k3WKePWRmbXs7s/7dLXVM23wHTD1743Kbyx9Y/+UMFDlifh
udI6yuNVv1jrme98GPT04keu9i02iidQcdkHI+DPEnWhHGNjEmfYKagcNcPmE1j5fcDe+5vml5+R
5jJf0WrNN25J8N2IWvVBBFM0k2b6nxMlWEtX6JBQdPLK5qWg+nvTo4J7UCllv8AeNSx1beRHPJo9
5OOjD6ptMp29EXs7DhiJJAv6MKG7uRDTmH62yuhrmTX+VyIJDwUEHd8rfVqr3PbDhdefIT0p4kVn
Q39DxciC0o+NWWT1dy9Ur4ipdV+NPvo+9aG1U2xPbFSUR55RWe6K8hm6iOK5rysOoKOvbaStn8z6
QuHYLi9EcfOArjBYeqlJGAOFubGInsI89i5lZIFinq+oxG9WXVpE69aFTmQdQjbGf8A71jpJaR6v
nButKnm6jbY+dUmx20brxIG8iHR3xzq/ptxsfKq3KXL9UCu0dTxE7SZ1e2URK6ly8V2hI/0KUC4J
ivpLH7+BP3a+pnXnLyEb1878w+yzWVJSXs8D3fhXRh3yl9gW8TqoOQfYIxCVUhXQqyWx83UySyoy
uvBjKZJ+E7mxuldKS31y4xDJqNlj6O0XgxrM1yg3gx38oC7gPbt+7TLtWTpASZQtIPUDctY09VZX
Ip2PgHwRUEzgdc1HB0z2TkmzclMjBON0SfgG47++T01PrN1BtT7bY7eKnHz84NeDuXNREt9Ie61+
bYco/dQh57btgB9tNS+yP6dZZn02XCIKQ6o626oT6acx/SrHEmqcNxyrjR2SLdOH0WhW0q5ZHFTj
JkPQF2LMNwLKO/kSxHecVaREW8NOlWVthUidcZY4yqty7t5tcsAM6//DRZieST1FZ67ezR1A2h/g
sUfREoo/2dQxOOUqKo0/bHkmigtvIt6SR0CL6LdzOg+gT+DCs219e2fXW0puw6A9v7P7QZGfOxD/
fWKPy4aq5aUQ4kNuNfVjNVcuunD4HH+bqHpvHhGnuZnIstUEkaiKVTjWhuaorUoU9R6DwjLWrTlA
eNJ73qY0zPLscdLbURU7HNWW/ydpcX8f2F55zIqw3zWwfJ4tH0adNinJYCio+CVwIV/DuIETwK+D
50zrYYiN2YzGuvoADKC41Lahbmyt9xd5bvkcrG+fhTru4EjgZGrb+UXa5JWfetaByqAH2TM8dOkX
QJ2qc0NCKkpFfrnZ4jpDQjBTU7SkR/WZYvDg0E41AFbfHCvOeuESALR4lKNW2lYrJ0IeVHaNxBUn
RNO/FnWmPjdm3T1AtnhKA195a/U4IqNrJTvZNU1NLPIy9m+jkZi2ppf4T2RPg5dW71bSy53Yv9Qm
+3iVakWAX3DNjNZEnlD48SmszfYtMutlMhrQMTtECiez79ay27XJN2rjx6ub9cljztnTalNAop5p
rEu7auG9ZFKGWlVBxmSnFui7OrbVPNUuUWAzjc6divhh0lrRuefhL8dkE4i2Xnd6WK9tW5tSgNDd
1bRsdRuAINnnkZ9dZKOZVbJSKxtBO6PIb7aonTKqlYIQFVAbOOPsLG3yigrOeqd2JDjvNl8J/RVs
L9oC5GE5rft0IDcyc/BkXpcdYoqatin9K/Ogs+u7jhuU9+rphv8jSg88MNzvceX/0LtBfctqZQKW
1ISXtmjcHYzwEVyLtvkgNOp3S6Os3rS4jMhvVP13sLyWYXg/jDp+iV/yWjV5Qo32rWkzB4a6Pnus
kgJJ03+19/PgOxuxDRRXukVqhT8qK2j0Bw88MyUZ6rQ2ARaci8nQwEbG3yE4H2F1GcejvLo3jqVl
Wy3pqKJG3s2bm5B9CFWP82Vs1C+9Tob4LvQm7bpCnb603Zx/+8nRu/NQa9U6VU1/p1CNtkVsdQRt
ZEcfdE1R4A5UrX3cBNGHMMm+RLbXXHhwRx/MOQueNm+B7wyEhrNnOWWqGv1AylAspVPKCRbkF9Ue
RGF5pow8NiZBZZE1OMarHZvaKkvG5pJqerrT1CoDv2DYpypO002IWvqTQ5HYUlBO8klMzhNB9hnI
z/aLpNXCp5I98tmGhKZRLyl3bJ/MhidIVmnqSYOr9pC7SrCbKnW6lGhur0aETN+E4JRcfuSek51M
qyQFEDdiQYBLTVbAW9NTMJdJeR2lkAvZlw2QvBiEQzeh0Zj8GpFrSHfpc5sj+7oCY6voP42NmT2G
M/W1NojiNOQVVGyY4tkEAsE6x6LdSpNshKl3F2IFCznnbpdX+syJfbPhcXP9vT7UYNvbgmpGnC5L
mosb5sVJ+qtTpGx8a2oAYhne1iKwdZyquDq0hfAIwXfh2W0MJNmBgl/hxXdXHFzG52K0WhLGRjU/
c0vEmYxg5XbUnZmJqR1hbIHEIJvZQrS6TTbSGGu5W90u3QCGZp9o2nhURx0ImsZ5ugi65rkXKUhw
0ydYnanZVu0ExIhDae7HrK72+RyZjGFk3ExenV5LRYay9eDFVItsaatN9REd4RCeUEKLPcSkVHPm
bJXHrT8fohYAC9e9qKAa8wtn67jjwpoBH32lRAcO4Oi9zV0n7PwF9RLKKU6z/u23W+eALnQHKmaK
0Pjp5je2j2gZbh6rSbtczZ7dwLX86cYuxAYnMKWnpG3rrZK6JPeTUX+ObOTqQ+7gdhta1dLXKQro
YSQ41F6qPzt2joh7YFHJPzu7iNs855T2zK5mmRVLDazbTrpqapseOgW4tuyaTovgpVfpO+GQEoI2
SH3OQpg1Lc9K3sqAU0836fbHNmYzzL9f+5JMUEmErfZNyXv2XClE28QqFi5hrngR1FuOGYiugqdZ
N0lWPSpKYy6bjlLzOu7haOoyQockAb5QRH4uwo64Rezugrpwf5Cfe/WHuPpUZla5dJTKfDJAyW1a
eFTPdpwY+27MjB0SDP2DXBGqnxxSLh/W7H4Iv9QFu1OeXXPs+LZilYHemVc0e69cjjNJoQksai/P
OH93CnpnIyNWHcKM0PZk7UKKFOPCHHIUdsZsncE/BEu3YpTZY9SWxWvVVa+FMPSH0e/zV95lAbjR
IiIzD05KAdWda9QHOep0TQx/p9Xv5ChZjwp2J99Gn5O5hGGtTUOse2i6BzA0Ffh3I/3kRurJmlVX
bIfjSeB7H3PTnulGo+7BixuAmb3mczxvKQhLqn7RGE77fdr4gVJ+r9N0WJgGlFhqKT5R2uGdfKX+
2bRdM67TIjUW7wbede264bRFcaS0T1EBd4iHhGA2md4pbAlDQ77OoTW2OOFX0fCNHRmEzIP4AfPh
G4Li4UcvgyeYuiJxidPB2jXU5VDr4paXjITwCppte2ubo7fk8cbHPjcdBQZHW3PhkRsM5MWlsUAV
FWHpMSEzbfk8v6ZoEZmBeRJN47/4gZh/KHqLMCPdrPfqdd1ZSF7MzqgE2NvJMKHbmLth50HhjBjy
bSmn9LqHUOle5dSJU/EThEdLZ3a1204s2fpEm5TzBHWRwZSsypSDZ2Eog/Ghy7j9NCvODUO4AJI8
oPwQQTpgrcpkFN/VUnvOyTJ+8Xu7WeiO7b2hYDYu0dzNntVOjdYQTx+9zIEnMBzhbI2nYj+AxIH5
RFOKZVv3B7YaLnh2RjXHTLeK5aarIvHz52xuRjILZBoepUX1g5PnTHuVoXMY2t5Z1wprQreb8mnV
9rMVECGhruR4PRIRLnr4ipvOP8fE5ZeVObiLPFRfEofqKxtKhu1I+mlj+3m9lMxCkjgongtg26Kc
peOBtapTg75Kqr85Jn+em+gX2VMJoYO8fkFTtblqcA4f6iKvV0HuWJ/GvvjmZFb2WHqN8gA9NElv
S/A7QudhjkY+kk1uvmZh983iM/vEw6VD+xJYQGx00RLG5itq8+KhoIhpHbkuSGLPQTJTE82+Dii3
9uGbHFELQmBInU78Wj5rEzdIdEBQvGv7YGN7ICzhe4u+efxjjFrRdokWKzsCgF/HGmLzzISAvIIP
/WctCwyRuV46H9AR9bdIneRbuyq7x9Auz6k/6siQGRz96+wvtYXZhaBzeHXi6lEoYbwfhsg+QuIN
I+TcWOklKL8UVdgGi0BQL1pE/Q+hb1RD3Q5R5X0MC1+sW0Otjy4HiEvAW1zGHZssAwaHDarb5qWe
umApiEVSLVTFMEV7YbJou8Sh7FO9GFo3fdFmiVXIU+AUdcqSb9S4KVT3QwjX7lfXjUAxCwrOeKDE
W7uGGcVXLfHBs4Fr1WbY/xVY47YOKhJ3nfHS56ZHlZ7yGNj5rjUhWxgdSEfGRF+2LSLTIgvdbQIn
+bEYmmFnu8rBn4p8rY3ecUqbfqES9CAQ0w2bPjLsTeF3H0Mnb1F4d6NFk4/RV3iZrq5VOd9LfjxQ
OaMBCw36xlPa9gD168GjvvkBh1nMnAqFh3wEl54AAxmCMH6UDQRl2lFJYKWfTYmiQCuWudaa3I52
Fs6onVVRfhzc8lrZOdH4on6hfDy9QOysvhaKBoGX5jzocdmcR6u+ihgoT5nF8THyvsdql59USCe8
eBj3gQMDCvD+wjwpD35HpWJoZ58EqIwt2HSomeauMtqXObL1ZOu9eOjslsJ1BVCbqcTRqla78Kh7
3VlrOxfO+hlxOAMTQ48rtgjfkjIEIzVCXyDtsqEYCzy9dJF9L2w+s+nPYdEeXwfUlC5VGr+2WtE8
EGjllzQJMnyi6d9UN48XFFlk2zrqv7lkQh6RCTbOw+BQ2miG0ZLdRnHi6lEOQhovHtFFAK48JV8J
6+MhNGvce1FSLm79SHeGxdjoKaC6vF+Xg1u9VUbcrZHBLLeyaxs2jx9Pg182mKh/88pxKVrKQImy
Gfnxdulwaj36JpV+yxlUcUwC84lUsLIMBbKLoXfIm/FajbF1cTNQraJdm57xjXNdtVDj9qswrf46
tRlppwKazzr6NNX8DmNFX45d3PwQ5rNwHVh+ktA7VaSZFrBQ9ashoXimi5Eij5TO3yGNR8CJn/M1
g8nzms9XpKGvmZ5WFHFikoN9QaGUENwrZVfVzexB0eqvCaieAqWzlzpRe55B0ELJrhMF03l0CZbx
nHsB8ymesq5YUgZhv5SFmi0iYAIkzoc/1eSmuZsmBk/d0P7yd2Jy0kMOeDwe9sbIq//WrHNgyh6j
9Efll+5hqOB+dDv0bai6yXaRSYUV9ZlUJtdwk3HkHjdGaVSXya0dii3VjhhOcPXaqtgVbNWPuUte
LuTnv+MZQnKugEoBwsPpAilzsfajSH3qpsRBZUioL2X6WNdsQGe53se+j+Ndb6IIHwdeexmjOfni
pfUn3c/PasUvPUkH1NaBMxHlMpa2g+S60VnmrvMndQdWGiXzQk/XmuVUe81mNcDd8yNDVGSm2ZdS
sLzW1dr+7pbZszYiE9QUqopsjbIWVlz+4JT3EHIv/BT0vEMRJgUUTVG3q8f2weWntE10V2wHyx2v
quMGKzig9Q8qCUrdzuIfuX0mkwV0nB/z1R5a55MTwnNa9VrzRIKp21RpW4B1qcFGE8Ziz9Vci8bs
lnnjJF+rYliGRZ1+V8MaEYQ8Sl9toIGbHnaT4zQZsLRYYHlDT2jk9Mez3prui+t5GrfsDVGu6ksU
WpR3ump18E3hgCcU37Ug4UbpOkDxrcYGCN/FR6iI4zWRm/Eh8+xy0VvW11grgxdKEcedBnHqFtJT
75UzOlSRefAXNBYACPNsfBozU1D2U6ubOu+7D/CiHqRHZLcgxivic7poim03NDvVCdI9nBD2XiP/
cOJ/mZD6a+0L1BPeKoLIf90NBN1HPRpPOWHfxRB5/otlmoSD6uEwY0+EAUNwNYAWHNr0HAHUo6Km
bte1hUx1wGe5slH83PNwUd66eAoXbu+S/p5Hm85FccYyX1QVplESD2yKWh6kNZAKw+zFvuuIXk+u
ln/yUue7AGl6rbzYvBZG+A2x9pwCaG9RgqNeUscHw4Kn2ntEpMbt0Cf5U6DPkeuia/6yIc/Kok77
zinne6VGzmsF9dNa05JP7liXK/Ke3jWbGzDLMKmSO9r5tqIr8Hs02mqqwSyFfu1dpaPn2UDzY5LY
d1upDDbRX24s8yrSLSWudHVva98WS23EdbrL0AuCzUoQrt2izM9K0CBAMKUQP/VGegJ18dkBMHmO
DGtdhM0zFNTRUp/009R4RzMjjut4rnYuEXVfTmOoray2HXZe2uh7dEjGSzk30S4fCbmAMoh2ZeBF
K9Pu9A/2CJ9+PQw/KIabQsGJHVqr15p4+6JpvWItIEjidpkG04EMwjI0FQuhqNLYqSMgtrSyNWI1
gbPzEyVf8pXn96qlH0NPhwbGRQTGUMvxNFGsuswM0tGxbQwrYSVE6NXRoaSu6/pF0nbPkAVlO2m7
N1SF/XJpXF2shSOMBbuRs0mq4IPbCMIwjhm9zWyUqz6zjGvihd4mpDjbz6wtGanpRIFRvgssFG+E
XsH4E7VnURvZM4wK7KtR2QN7ZQ57adMyoC+wywIHVdwrRwHnu6YThppmOTL3KTDYJaM28UVVlPEQ
msV0AI/Np+OTwYgo6j91YI/YCCYflYa0g6AId91DwLzLqsF9VBE0VR2959CD0jx1r8RKI844YdQt
0yCLTmCG8300EbBwgXmsKmfSV0bo+ZC7iKeAaLhn2aTwp1ixzy0IRZ96tUelCIpH9tJztTOyEZPN
rikAvftqIwSAuGHIJi9t61dUvgiiJ+YL3x8bjM4Shvf86nazknL36lCMfCXymd2airz0qoIhbD3O
XnIgrhr/oS3/kh2kXdU1CdNk5Tj1dIVhylsYWjuQZTGm682mWvZWT10T/CsucoDTgnmxgEjOllLE
yVK1EHBvla4+DZ5Tnbou/XmVQrUAQzc0jJBeA1KWPrdL7kR8r1K136Q8Cc+1hZ6xolrlNtM8n6pK
Gr4G3r5rHeL3+XS2apsHQBY/tpWS8PPntsgO1kEDF4ZuhE0oIakt51HaWrcg0NhAWxq7OsekxidJ
R1QX1N92UvN8VVTjQwcd0FWF2WBp+GHwGPKut4TmUrKFAtb8YLq6gIlO/Ogaoa3gFTR5TPvm0Sv1
bNvG5qc+7JNz2H8jCF4/pN1YbjzXhy0mQoGo8SHdlFdwKkOTIy/vTes8DNUwEjpFfmSwVRuhCQe+
aiX95MOK8tlC3mJhmUr7xv1eW7axHzxXbo1SW1z7F1vlSxElkPZEydHuUCPWO4tHy9yVjYDUgypI
rxiKhRzSB+LWuVgpItWvRvMUSXIm1U6R5+EDvnE3qYTj9lSFkb6YKAjh1KvPoT4E3CTBkmyqUGNb
ENrdRgtU40bgVLcd8quDDr/QTOEk/QS6VvBF26ekgEegjIN01TmaeWgj6vU9wFwvWmg3TxynF+qQ
FS8wP66BSSqP80bd7xrtg5F61anOIv/WtcosW8ajiDcQuKCxkveDskauVdmmwHSfGrP4i9IJMGK5
EAd+a9FCkKl6tIoEvJyXTlvL8wFc1cpbiLbVkxizpdnVzUswjvVLkbnXEjLhhzJQ6hfPENayH8eO
Oyxd19X8LSmKeOW3/oNVlOLcl6P/kCMvDz9n/CHI4nofqWFJ4UaQfLATYpPEIaOdHE2oowYjT6pM
jvoKwlV5ojyrrqk+8fzYSfPg9PkpDQuQTRw0AUhOIeQNZDAto0lX1EPYr1aaQOCtwx1ORZX9mjXE
vgGaqSt37lqjqm3Lgse7kjjWa0aVEpBQLV3LubrXB1sYvrv1bW4HcpinvQHDL87s8JpNMfkBPGks
lfRDBGk79V+yqyNSuYaZX91I51yASTehHb2NqkGSE7oJy+1t7jD4Kwh/1K10NiimWNWh699GU7vp
Vg5l9jvprEYC0FM/p2Hl606hsjTbNtmCG91Zjtdf+mB0Nlk0lSc3ORZE6F5Q++o1VbzMlTQvWT28
kZ/zzgXMAjsYHmDXNwZx6dp0T0m7d3QMBTYWaWu1L9VEZdbN1BsieTBBKvhqqUdQl+bmkezIwRWu
uEj/vI7SFefnCMF21E2cXLDFi8gTq3GKgh25i0wb/spLq/9SlqGOMLphXahLj3cRvFEt6bBrZyWv
nYpUmO3l+oGYer+MvSH4UBM63hjwHGzkqNYg+9FWKeoi82hhAulriv4aRK7x1n1pqizY6WEBabkg
bBdndr1qlKregmbmueUG03jwkKmw1rHl/LpM50tTyyp9+YfDH5dmppWbZK72CqwnxG2DN5s/j6Ll
caVAA/Rm8G179FOEiOaeYgnzEgfjk+zFU148VKDzZA+MlXUyUOhZRDMn+lRD8uQOA3zn86oIdBqb
mV1rFduKcRl99WdjKntHoeTwbmbDXx5SHzDl7HS3pyaci+EY2ct3A0UQq4vKz8bt3Vm6EI/grGPD
Nf/75fyeA6NVa9orwgQb6rvHT+5k+6up9cRp1HL1rOqEuzod4GDMGTkcIZuIZkUh2VSzrJC8Sg1r
5sFAGHZyUBSSNu33VVrMSeYeedp3A9JZjsLai+jHvLKchuZvAI8CRBbrCRD1bdWG2DKwJ5JS3QIk
8yoZp/xQNNHPhtrA/EDkOz/Iq/vA3e8+8M7vP3C5Lw/cDMJ7uf59nuzefe6v9B+4vFvqPvcf3+U/
vtr9Hdxd3i3fBMqvt/+Pr3Rf5u7ybpm7y3/3efzjMv/+leQ0+Xlo/Yi+Yxg9SdP9bdy7//gS/+hy
H3j3kf/3S93/jHdL/d07fefyd6/2zvb/8Z3+41L//p26QVizOzQKRHtHtnbR/DOUzb/p/zGUNCGz
cnKEt1m3fmcmxZ/924Q/pv3tK0ijXOq2yv/mf3/V+7tWBSo06/vInyv9b+v9b6/PYYajtzBjduf3
V7yt+v5z+NP6//q6t1f88y+Rr96O09WqRL+5/7X3d/XOdu++f6P/OEUO/PHW70vIkXT+l7+zyYH/
wPYfuPz3S7leDXVubXwZFSs6dko/MyQCNjumvxs5koxjddCNqzRLi7xq5IS7r+3X8VEO1ySQ9l6K
LJshgqfC6Mxl0FjUVrWW8lhEKQRq7fDCKRgi27mXllQS9uBb5nE5Z4pM+0D2/Yccl3YfnqjNVMOI
JW2yaQbYMmwTEFgL2f4JuugLpB7ppXKVdC9cD8FnQZ2vaye3BobK9FzmMJDOXkaSoCQnRyNHAc4W
qKebTQ7rifkdOToCIk4HtYxcqgwH6pxLXV3fHH1YJVeNFbnwJFvUlxQTEjuc7MFhIqa6CRO0XF34
bizq50V1MQkakLePqe6Zu2PkVJdKS6uLpnXGNjAroOtydm80486vQDb8MdsZPIDJefcJckFWlBMb
u0SWyGof72vJpUNhNAQ1g+NtvSirulOcp9Dy/npJ6ZYPYjjrbCxububEEc3Rd55aDxQxoxcUzAL2
N7F66JEpUf9DuL5Tqb+aRrG1+L8dAeUGp7CZteyl4L00yun34QqciKd45iETHagKt6woOs1h+iic
fVk54a3jaZEHGma2l8BxIbgieHWbIY33aYozJUuSHu36jzk3z2as1yLN8uP7iZM2hvsuVh7frSW7
VmGfiXRbe62x0KpPEVqbVBE8RF0WPMgrwF4Buq11sPWBzJLXZvQ+IP2ENyXnicrS2fU+87aQ0T+5
bpISN43Mg2wmQmcHlJHNg7xCMG3cZ0q2kIPZbzfZ9U0zyCk4YUZBcTRis8qi91TgZaiNhRCPdZX+
0CuK9iCtPWJyazC1xlIO3EZnd3klJpWQtx6cpO/dg4yTvVFKKD3Aa/z0vY8mWviMyJBOwPZfBo2p
MHem7n65223whDp8WnlBlsdXt3Lk/mIeGoag6gQUJvO7/v2+bt2cUj1KDd21fBOWE+h8InUGw5br
H2RjFQWK9bf2bhWJjbWgJoRo4eybgWxB+HpE+W5KhfLHAmZVEjBIRarcFrxN+mPBeoDrVYGhYaXD
jH405yaOy+4ou/Lq3ryzUacHbSwHseV94L9a4D7t9hr64G0KqO1yDj71cMo4IqKArGfXUA3za2zl
nK5iBCXkAPG2BA1qRGoLONLhpXUPlAIgTin7YE9/Gh0rfEFoQd1IO+gx73CfcfetpbClXEbOvfu8
65bBQDWG1+4nNfmkdDmZjNKCyc2Mk+cIgNredQgaqHzDPlS9sZMeFHB5nLm98OrMMPa8oLqutNMa
SJUDhf8MJ+lnOEk3Auopp9Im9ThfSmM7j8iru4+c0gwbZ0C+6e4qzX/XjSRE5b5Sqk4Pft+Oj5Nn
Xc02Ey8VB+5Daer1eqzT/EtgWqSUAFgROhsheZtTUGrif6wsgKtJBf1a3Lb+QmnHvQQbSxSybNrG
9ZeW5WXru03ClnOq6tYZ+K2lHLjBk33Pj7eGy1f/D9Bz0PbJHubFrzfHjiruJoIxF4Er/+BVnnfg
5GrmC3kpG7jYLSAEDZr2N2tNmfZQ6dbGuHtCduojwzn7kDdCJnZu5HS3aiMAloQFSrsZYAzNIVRX
p6BFNidqHuoS3md5JZtyzKi2zU1QHX7zcyD5fZUGgBxgcja30lk1DOSgkxBO1NZpLkOevsW+50A+
nAI5VdIR3ZBftphU1kUOhPPVP9mzIX9Lf6+R9C+ELctT65XJGe7/5NzVzqrxCH1C6vXTJAenSkzg
SRqt3ENCe1IndxQL6dMIENTkPVGGz72E+sB5raxvm2grL9PO+u5GerH9wyZfKv5Rwgt+ktcKIdNh
MDKI7kzvkM3NYGswUt778gqdYHRJ7Gb33q703uHvbIMV+gcF0Sc03Wef26rSKvtyjmz6kdKTpRyp
qlHdkVXuLVu7mmZYvrXEm0MVILudhuYrUY/W7sq3IMhVFNQFuH61eNOQkL9Ywn6WM+LSTc91yaax
NInW2h03GpOS62OYh/5RXmWi/DwGrr2RPTFW/jFogCTzcP/lEv++utsEMFPUcHzUJ+bR+8BtslxH
rvju5VqqdVZ5m82c+P8y7+78c26kokLhRBs1jIptNZnBo6LWsNBXXvqR6N0nazC1H4hre5ZJ6tcN
4ufUSdpPXp+Q0on78CmMXe6ZVqwc7dZOj+/W6SD9Ooaihu+GL/FJUxtnL5SS+BO0A4sW8ZxThLzE
eO5gBdz0MdBLsAh2/SFOFG+dwta1cAiUkzDNkjW8Y92pmxuSdX82d5t00VRtndSusr/b5YR7V7pJ
W14a9m5KPLTa/mVJq5z+fIX7fCMmHdFm2dW3LAqhUsQdHFjJt7KbqmX24GXpAwDbpFx2OWoWQYja
Vmi08HwNKHBpRjQsINUSJM7/pSnQ60Xv1YLbeyGHYqHBYy0vyyBDBbYirPaH0a8Ke22IGJSb13Sb
SEu0ueQgfJZNZ0Iggdb9o+wFFQQ4dw8xuwk8Imf65cGuCfyjhry3VuXNirRjcK4lSVLVpmzb/WJY
SyPUmeF5lIRI6ewkjf/sc59z92lm2iU5EMdGsFPB6sEgVBqvcIUkvla+9g1KdL86v0YqpVI2OdVR
FMPM9z0jKNYxVA5LeRu83xWLEWbccB6422730XnAHH0C6fNtVTb3pe4D92n3pe7OBYJNxGuznPt6
Oz1T6z8sXDLuhylBL0bPnIBcKyVFqeN31bKBqyTs9P8h7Ty23NahNf1EXIs5TJWzKlfZEy7bx2bO
mU/fHyDb8vE9t3vQHmARGxuQrJJIhD88jaIRYQx32Wkgs2XuqNjWMWqE321h9BXHKtHRrfXoKluj
kr9IniFjLqsOJ/MXMxiPGAepz/W07uHHNCDpgCwIu3O3MFZ+Z4f7HKOLU+agwsWaqExW8hJh8alZ
uAXITmio9aad8rFZVIb6M/XWfu8qr4ZIaDBMrFVklV122EwjILxEKZ5c2MYXvzW0l4lDz6WROOYe
1JT2EtaOi9p94OM4XSIVpprD0hanrxaWr3vLqL5Vs+qyXBUxMI0BILCu3s/iHFYWZqCZ+6htv8la
J85sZW4Edec/c8WY9+7ySo6rFUq9R6UrPY7JUMFfZz6l8TlczRrAjIz1GmzN1vO97VwVyqWEp7ue
2h63uTEol2OTaYdZFmkDwKkQdoILGfijSbQXaH0cgqz/eSVT/sg2kugjL9R6B3qnPugqwpK/3Qal
5aCsFlFx5FgkPMpQK10Jm4yjM1vNhQT/L39CmVzbMOeUUQd6jGXhHz1GrTxathMcbwPIlvsoc47c
9er325j6hoPyOUiXVlR+5yi1fOYEqnpWlPQzZ/39yRQ1TbXGHZBJrKxERlnp1XMRdSukz+cHma9V
M0bEIxQp2ahYdvOot2zdi+6yk++nGoAjvL5vL+Cm2TnLLbj9RlkuB7ZKFnbiFUeZDIpg3usTTCH5
+jhEqPvJ5VgS4WqnN967pjbOjgI8VladAFHluYWVI6uV5zQL1Uyccx4o6vvPPn2vGWclQ2fcrzzj
/d6HSWz8oOu4/YVoWkZO+jUDg3MtRMERpnYN9cxaj8K99B6TDZlZ4JOQ4PIjq7KQKaEZPY+gEw/3
kLyCMzrabM7cx+Hs0D34OZK/v1/ulqnDNfdHD6yreAuyGB0TBfU83A6+0h4t1p4lagN6e9THemcP
wbRztbZFnpZQqtsGrBVZl5cyeusju9sNh4hAcatmHc7gn7u2+I8OhQrnM4mUndaxhJBF2gc+qCtR
b1RFvwWhu/xsvif+FZtFj87uvJ+dZbNppPpWA5f/99BW6rkZ3p7/GraE+rIzJvQb0QVJVwmOMx9a
5w08aU1MOu2g+NDcV0SRnTeEzupzE2MZ6Ixp/pH7U7l2A+jlLLEReq7VhVOo2soTyHysoPOjJZCb
8krGZoDowIpFiyyK31eyikwazZ6VIssziAdvMexV5swndKm7By3M+gdds/zVMOB4c4/ZahWcm9Lf
ytAA6RKVWSHpakzuuJdBWcQIQ2xtAB1C57p7uBf2c9z6xQPoTIelogWJs2hqD8A9L1jFtnrOLNBs
UExXMfKau5LT6reu4RNqYgvLYeHEDP8XdrXftUdTVIcWBCsMYf8kW203/DJM3nSRXUHAXrNarx5k
m2uW28600yfZFintAgRO+qJ5mvc6YD+MwotnKy8RSnkPADabY+GDSBW1DGmD21XnpZgQaH2zlw2j
FdQPXu12O5S0mI+I5HtDFyp7VTM7DC9Ik7ng2IJNFwBMuefK0TGRq5IwvPW+tYU1cAzF0NZKEPgb
bwjRIUiD4ioL1cIaam4x0JVVDI1/NjRlgzSNqgabe3IuWrGcGFZhUiI993uUZNSKaxDq3nroSgyC
fjfIHtbArl2sOIgxmcrGRml7z+vY+1zDNUaIU6peUmEuy1UpZS3v9XszxoUIXsr61LbVrjEhL4fJ
vC04/0flKegffEPn+yaujOQc4wF45Uz5ZyT2i0Hs+vAHkgmioS/bGgYDYFJ2i9e+ksLTjz10AhGg
3Q9e6zxMooCViwtwze5YqkXOQ5hZzoOl+c62HRNncY+ZmqKdYDgdZUh2lbnI2CzaXA/BKDKabNSC
ILq9zD12fxmvh3Hco01z9EKn30PMhpyelvO7zZR7lZkd+5Gi6qJGBW3ffBx7pXlOTGcbqPoM1qQP
jikI02Ukq6aTrNMuaHayNarGL7EvjupB57xWfHtlFtoqCN+zIMS0gqGrRss3yHJEW1md4woUpRZ6
Z1nVahCfSv6eG2F34UmV3jrhz4LyMEoNa5lVGpayqGvw/LKaOwh26hhumxVfW7sscFpADmjflE6+
5aZrPHPYwJ0cIYF/Ihv5bQTxv6IROC4drL6vf+Wa6ATgxUJunuLyzvRxBXnXW7XqbBx7UcgrWURY
UR2dKvQrNNBpUYBbLXojaRHcpJrUzZPhtfH7kLRe/FLmXfteqt13rYs2rlNVj+Wg6i/Q0oFH1g0z
xSg0XkbQHqvAGvytbI1M1vu4lhgAMEiecP4+Jj4wqUQk1+whPkABP8hG2T+uvqUuqyEZCcv4U1Ar
KFyLbKVE2H9GWF61LHWV8lN7kgXkK9UKnwarL58gc87sJamIXc5+ki7dlOVqbpoIo/7Ob/tia4SW
ddEd/bufYUg2Dlp6HQrulEwnUccHjXjtRCEbxjy398GYvbZ29SskOuS5W55rO17e8js7OMThfO6k
RKkQn5dX96L9j9iUWf+vvHu3OOb7XyjtuDLTIAEr7aO4M5kwhgXnVG9CHcUgCnnVl5yTLGT9r2aw
oNEujPyTjN9GkF3+yrvH/sgp0erY8Hv4rqmVziSDF/7jle5d5NXf7yY32RsamdYt/tdEOeJ9bJln
hIq1rriroNSNR8BycFGV5lublBtLaEvLOtImEeBhAI332DAaeBj9URcdOxmUfe5F7TrxoSwH5RHg
oPXcN/k3pbCGk6yx5apvWJtZq57vzTPGIbsoKcZT3rkaLjkwNSY71vE3zfWrjMmizy1ELl29WMtq
qcxgd6t+3rNny/e/q8M30NARDDWtwyuwyDemN3XnJGk8eCpRcFCE8iuDsnENQCic6wAMehBe5ZWl
87QptA515H834DLG7rFvvcu4PWcxMhQiRUt/NAMHSXKMrHBDxCFGnducYuMgCzf0NrDMrScODPxv
KcYkx6xNi6Mzxo+RaWXb+HdIxiu7DsvF35cjjHaifNC33rL9j6Tfo8nY/z5k6Xu/Rm/LYAvIyV1r
g5efmzTqEVqAaVDCMVlEdh9+z4F5QiL6wV/mw0Ab633Winbla256LQqUBBH303eTXWlXmznayu67
cgl13+PwoZ1PoQk8e1OHUImcxhlXfwTlpSyMAIB63xo+cC0w22C79fl0b56QuO8Wnc/HhG/yl3tD
hDwsTmx4XqpZ8cTTltsxcqSyBlPCPDbF/EnWZDGUpvjSDPVab6biScbUCCGYenb5cRPyMc3mqDZa
yzZThJA/0bezYnTLeyzLWncx9YDV7wONyVdfw7v8Nip0sAM0uXghx5Cx3ENb1k/HeCNjTI6iZaVH
7Q6dkWtRTlh8YLP01Hv2eEY38xyLGjT56mlChX+DaNq8klVZsIf/HaB8zO4kaWljeVefE2/ZSYZa
2NZblA36ZY0wNDzhcQJJ5mPNOJb6NQUdb5ZzdGlFTcb10DaPzB0OsuaqswlKUZ+qrYPl1kIGb0Wj
6ldfxyrM6FCak7FwUI2LOcWLJqvjte0p1SUqLU5nkebdpY5mXPh/uwCeHe21tzlAUXsz/GcqtWWG
GApk7t485GZUfAkriKsuqlSIHSnKOpkr52SiUHLwGtXcOmyKPPTwIVdIsKjvVhF95YSr/uHEWxw1
gg33mXrrwJ576DzdXhZVQMzuOm9RMDc/da13kK22kqB4n058xfEatXcqWMh9isXNytBr+wRt/juS
CiEECg1LbxG6F/eYjUb7rlA7+OZkyLgyTmWPlvWvbnA3/3+G+69XlTHxDll36esApHwtji9bUXTi
5FUWkI1WMYDf0z0kMwJ90jadrvIHFbkyJvvLKkTQJ/Du1l7W7uPCksnRAtkW0KUOHbByYbOcvVR9
ClnU+YyUvXdtOGGbmrzaFboaXfKhhf1rGfYju0E4T3k+4kr4kC6wxbA+j1b3PCR8g5WxWVoDZ5ys
8o83fdU/pFbl5eRl+rquTKgyQllVNywKeSUKmTILddZO7FpHc/Zj1svpyh0Nmesx7L9CVjlU0Crf
A8SNtvDL+10V+TE2NupXi+/YLncd5HcKp3gbISBtPXee1rLajG2/xqgp38qqPw/xSrWMeC+rni7E
rzC6OE7cKt8ClKygGyG9Vamqcsb/GVxzjvxapbr666jlP6u12G+VVS/xfKTI+p+tspo9lOZ6CtTv
/Tx7KL/aKq5DqQnWt80T0NEDKxhbw7GE/8wqU3r1LGuyyMJMCFno3+PByLP16Ox1m41+tg0M6DCq
cbsSk3WIMdXAIRBEM9lgYuVwa+WnZkJREtlpbenrUh/Qnv3d7FWWUa7kiLdhYdYuptxX1i1WMcs+
7YuDlWT4BGIXu5rBn39VLUQYdO+zMg/WetbC6NDVbv5sJMZXTDyzbRkE4HS6oDjLwvXH9jS4V1mZ
mqrqVvdGQwm0pVVjsTR21bBD0PDNzyvIhF6tLzzdUS6tMAzhNCC45ilqS5Zm/BEvqzwwF4OL+GTU
duwbkCZ7oUDb7+cep0uOL+JPnY5GpW25X9oh4EGXlOjE9/AyuqHt0YwovC/IBH3Ryr5+No0pOTBV
0tZIPA9fEqbHqeF9Mdmp46S2VMHC6tqTObvfZT/WATy+oZ08jjAeOY/oTJ67kXWTJFPHZ1Oztc8w
SvHuBCKyl0tHWWQshUKn5DElVpOyiCpon2pbYRCeOy5Kw+XsnEvPXslFqBsLu7Y8WGp+q16bJFav
ReN/qqNA28uaLGRjnPiLAW7c+R43dN08daUxV1hVqo33Zs/GfLb9aFr0KqaCMyJza08f3a2sZor1
iqvzEjdWPDGEbI2pxSGfmh6e5FUyh1mzkJdB4CbN4t6kui2LlloDGU6XPxJ/XmL7tzBb20PNcR5P
sSgCdmHyVW0MH05hd1vZgPuWj/VJVLzbZg7jsKzDhr/1AHpIXoZCdicWphbigXO6FULJ51a/JXUc
uWl4fSGIJTDTEhXdoOemsfwMHTxG0aVW2CrGz3XWd63w7mmAy/NUj41dm+n6q9r7P1uRvosP04Az
HPMEdwGXLvg6O8m2jk3zBwr7+ybu2ORDpIHlo7+3G6d4kBv5qV7NCzXIw6OsBloYrisVaTI3cV6b
ccYfKZk/275bbtJ2ZPPRc+oPES8qffoMZRZZVr7CHO8sKxBSh0Idow/TTRAz9pqXbkIFMov67zLs
ZkO4LY1xYWU7mzXaAeVulJrFlfnv6qSMg7AvpPl2eUsPgVuZFQ/Oe5+/xrlla9gL5Iv7mIHnPDrw
ILZ17gwnJSgGDO+xsrIG7drhZW5i5ktMtibqOJxkUdT5izIGzjZpYts/yxjSIGBo9LJeyB6ATCK2
p8WoVT4nO43znxLzV7y+4SSV6bBJfpO5+AM680K2WlH8qWjUbje3mg6rQfSIwpaToNKOYOn9TpQs
MCR97JPVfmEZmyRIW/ZMaEomIXXLIcZWqRN7U6Jnhtq1rqmrIGh/lCVb+Upa4RMI7wVmxS+zd/6v
2L53w88GaQB/iwmFjL8a3NyB/HofRmZLl/ibcfy/x/+vYe6xm3387x65hbIKv13eTSTeTSTsoWX2
/b1aof4UmLmx0JSmWrHHUDzgMJY/OOIKfAEEJvsqI7KYQ1zk6sF2/kj10nZiPbS7dfk9wlhNGbcx
v1vLnnJo01X7y8RelgyZWR/ieGGZbCNHYbyZYyvwFhrP1XPpDmtNVmW/rEwLjjNVc6MG0Mah+fXd
KQIRen9n8tXh+zrc8Od+e2/w2q4/Nmw63t6GqQoTMGWFkbPzmLHt1HlslOpW5T6mjWeewb0cZJsq
QsXgINRhTMyORFU2tGU3rGvN81Z6zDx8yQrOXzS0Czdo55bDH/VqI95zkqNwV+gecbO5t4P9a/eo
upwdN9m5UWddWqtIeb5mHIFqjQpEB2WDSzyb1kVeuUFt7IO2fb7lyS7BkP6T+/m8y/hnsPFND4ef
xK5tjGhhi1Fl3n0ogQudnLI43F5SQysjgpW1GsRp49B3ARS8stzJKl7nGAFbUJFk1c2Q+qi7ZwwD
3CP+Es6t+KsqG2Ss9+JoU05hjPIg2D8jHtIF/jb1Ix5z9WMUc+ZlljqMr2Gq+Zgp4Jn8GZPJPAXb
VTqg1iGrMk/2bWPmHiYbzLe+f43XNGG7LRu42Bqu50ez6H8WXuccByYNUOBRWoJM9atBWJZXGCEg
x2nFTVFv0C5HcwKZwUqrgpUc4Y9LOazMli0+CiL80LBGmlXMozDfxBKzzPCEb2PvBGWaTbbBwi29
HDJ1davDQnVPt6zJC1CwsMOvf7RYslMh+qN6zvIbniDT8JT5iln7ynGGVcj8isJKSgUbZk79EPTR
tUMyltEpgueK+rxxiLN0E7DHuYsdaFVzWVkHzmztXWAOT4oxwLJGFXlhzH27YQE1fU7YRYB/On3o
AZoIfEPaTZ32t3hu1/MtPmT6H3GZPwMnueWbaaeccVVEkmVEPmmoqkst3HXThOVxW07RYRbeu4OD
tYCGgd6mEWa7BguXHb+ocCVbA6RZT76d8IASfat8sh9UJdp1IhfrA/fgBv4bEqbzY2P3xqKpUe1B
Cw4bB8v4Ymgd9hhBHyFnbkJx1Rt9kcZecumjMn3GcelaoSb+CZhVvrGDRkFgzSs/eTCZ2T8qIfvh
0c6BP66J2RmKZn1GuhoDoQoToMGtb6HADhEo4iS/Pmu1wl5aBjxbJssc2SCrsigdeOx+gCNPEArN
l3uivFKEpHMxfLsPL8NykHtsCKPPnfMpHYt5UxtNoG2q2Ya0qLBcW2FEWi25jzZMo0STFSfVaewM
7uKZF6cbNpCyxf/oBZYqPhiesboNIse7JZlJ/64pRr2LjTi63Au7AEU9TMt7BHmk6IKOJV4Jc2S9
sCUZ7GXsniKvmtKdl76mKat7gza5dGPXNNhafQbvULzYLSgvixpkB+pNKyM1/3wXhsNWXFd2X9w6
GQ6BP/UHT3V+FjImq7LhXv0jJa6UdPFH/fcwyuybSx9braVsvXf+X8dyxAsrbRnu8GzeI+0xb6PR
CRe1kNBqUfZHCsAtV6XiGcc89JDeklJbCaJR54TzneVkRWz2+vWk4nJJH7XgjzLN+lGmID8QoayE
AVMQlNZuTB2H2WOtfBoGbQ9zDjVuNRw5/BLa5SJezdV3I0GpI4pD/VK25qEJu82g9Ie4sYqvYeY2
PCUN5TWKzWo1NsrwYKtWtHXQ1ji6WE8su3QqsbbTEb9v2y9Z48SvRqk4DwVE4hy5t1ef85iXIjjI
Jlkg/QCkWW3wDSSbecVj05gLPHe/VXgFvySGzvPTUJayZmFm9OKM/MjcpFtNzLVXjrGwlSh5DsKu
f07GLF65md9u08zun9WiiM/cAd9koyzGwP/sMls8yRpyHM62MeFuxirbQksGc8VgnhP+HGxu0m7L
RvB56loO/OaCOYwQ8elRyAZzIqoon6ydVt9WKWpAUaQMPIR/OfFIYxwtbRB2tsCX3huqpvyCzYuD
xDK7AEoWcso0Jg8SaQXK8Fq1WfIgQViirRE12RbE8bVRU3Uxtcw6HKstOS5M1AVY/fLJKcziibk0
ZIl8zreyKhuMAp5wHDsXGWqsvj7prfNyyxedAkXYpQYsetKpj9PlYLZfYy/ojjKFkwz32s728t5B
U9ulyk3y1GjmInGYBCdl1FtIBaf+3suUa1wHCoslgJ8XLMv6SzY0nP+rKaQVHynPreHAWcCjqN76
vmbwIfrNsrJCjsjEwzTVE7SNY2x/RE0WsrEQGfe0/3ts6nHhGxvIvYmyLmwXdULW1C5yI+spztzj
OIbVFY+SaolLa/bt/52RMcb47zE6rcKTxCiCXZWk7XMzKR8+7/FUiFqdd+FuHkZtqShm82wUY/uc
pB+6mSZPMmLhMYKToTVsZFs0ec7FHNFJCpr2MY11YM2VeWFtijN31vdfBx7ZoaXEH63jGZvGM6J9
kaj2peNmYA+uf6x5zNXQdbkcZ09ZuyUASFzfXeQwZ8yW5lZ/nZBeulX13tZfu953/qjeW2Xyf/XN
2fvboXmbzXp7koWnonzAQ7dAyvFXTF6pHYoXbAX7nILkAuA5ZdjqqihLrm7BTqBJ487ZZbYxH+YS
dWwpyt7hgMQzyXnptVnZTX0HVD/Xo09qZSwR/Qy/ApwEDha5r7oTY5FYgsFJeoRdjehiDYp+SVCQ
gdzEz+SUBeX61mjHrbO3A/U9hNLAUY//VjTcIjx77rY9BjarwpuNlyo0myPHH/1CVnXEwR+iJsGk
p1a6pWG8a3rZPcu2GoGFRKnCi6xp5VQu3csccSt/QAPHPU6JkiwBAGAvMtnTua9mY4ndUvjVMZwN
MyXrvW9LVEV0FLLsSQnfSmEIJhJkz0QYk9Qjik6yJ1Pr6OtcWZt8cqz3YRjKbZ+swwDp7xnEcP1P
VOFzOLWa8mb3w9faqpOrrKn6W9O16iuQuu6Rw7VzmhY4f3c+J5l6GixlVc+HbAsU2F6D0/vI4Mfv
q9rOZ1D2yrwrQV3rKVtDqiiscERz6vfVmKGUwWJg2MgGWWhlat/yHAQ/joiGLe/904ZDFOyPugYF
CD/cODkuWqPbsTKup+TidarOHTPVnlBqHpZJ2bh86HOwaJzaRI7LGJelGxRHu6sq93aZ+WVx1FyL
LWinRJFR+dYZqHOz4VZgNTQCA594ShXGgC1O1w7Pui88wzMz/pb6/pKtx+5HFvcPJmJUn+aJH4xp
VOVD6yXlrh9s9gi1TL8YcaWuQo0DezS7v8hOk7svUSH67lhDtgjVvH7Ne4zWa8fvF3WAAzjngz2K
ovzmmsmsd21idy/sSQivMbDtsrUuwoBDHvObbHSKwHvmg5FNssDu/A3/bu8sa4bduEvDHUCciaGR
Lv7PsWRjpczuv8eKMDwxDc07m6KzHCvWX4I0M1dy2623uhR3o6j9uV/3R70fFXeZdSgONWJu3epo
f8zowezQirBeUi12NlWfJ+tWzLX7uEb6VuEO3IuqOhrzhV1rzn2pKVqpP4/Jo+woB3Osco+Dx8Az
j3YMgirYWpl3lGOpxvjfrxS8lkHEo8cI/FsR6K0FdDRMok3XN91Ctnh99bNZVm85atZoe3Ae+3vn
uGRlEaAftNAmg9toDcbtqNt4mwFj5Sww5f4qQr6QPVdDbYqwZeLylp1FgGsVLT7MSOSprvbJUkNg
xm3nb4agmD4bM9pTv8JdhdKuDKvOf4b/lS0HycWe3r+yZTiM43+8Am3jUXX7HSsna5ugRv9iTsG3
3q6nb4iEPCkIEL2ZemxBrrJUmJs1y59unhcyA5nFzdB7sDn9sATQ3r0bsTYuDU7gz8wmUV5VlbY4
y3oHbnwQulDe8I2pNbZdhfkjD8oLvjLup0GvcTuq2NV22E/d1ujsHJymU0597+nruRiaF4TNB3Tl
mvFbURvixmP+YGNoi+rwosu9+aUH2II+iQrGS3xqVg3c4z/ieKidW7NUXwIXLdjBsn7mRxhF3fPv
cZHfi3zfIV+OLz/Qf+ffXzdgnL/y5fv5d/5/jC/ffy3evzMV65EDlBfDs76HRjd861CBnpMUfxh3
AZMuQvDfyndsGejf8E//Z4xN54DIbc+E07J2qAfFG9/1p8/otSHFVivvjo7mcSXimBdPn1HkWZq/
4zlEu1tc5M+u2e/YPWkXGYYrx8ZM6nqRZop9rAbDwcCj11eyRRay4V6VV3Vj0OWv5iLuDl04jrt7
fNIGi52yUH3G1hldpizRP5V98+pyqvoDvd1McdAb6+ZhN+JRsxyRYdmkpVcj7UeBn1Z9klV5JQtl
4Lg8MNsGJRQeSQoUrXJuz7JISq89R6KQVd8arSUSL+3qHqvNjn1sWQ+UOd4YZjAvZD/ZRTZMJaqy
cDpr5P0d9VM/G1i91cFr4VrRqR8c7RafYiROxtTGTlPFkYS1gXnpB+RfkjQ7VE6Hi3oKmmvr5bh7
o92unNjohTfnQEWeDaF/l8/PY8TyxitYbjnTM+4g87OLdwGU0h7zRRGDdjNh7MqEI7Kh+dn6A+S2
6bkdPSRwgWWgfOzV1TIYXRgFqX6RrXYkeFagxNaaEc7PHUJcYjXMZLJdGqrhfcTh9K6hS/gjTR4c
lAyDhW2Dj5gFTxBZ/XWXMm/RC2AHvdp91mG4DVuc58ILElBiiWkMWPmixDXuVCcEGaAh7KZW5UHW
RrZGrvKqujZ9Nd6uFZ6xK0tP+cxGgEBw+GENZQHU8wpm4rnOy7HY1v3ElBlBvSWHk+PZgraVowWF
0o/Rf/WbYjmWk4nebamsAzWLDok2zE+NFSM5i7DcblQtb+22YbNxRxxjNSUY39pECD62ebjX4258
m9xYW7AAzPFhoHWuEp4oGOCZWTTiUlLxxPhdYAL5s8r6KD4oXoUePVpAF2hQ/WvjdEvmIpyaxBq3
jSTAE0dU4dkjetfnq3g0+C8ZjlDXLMASswW/tstG/ygV4SHeJN6VA7f6aIIuwRtK6eFLhuGGwdtF
1cKOyF1Xf5QFk/uroWpIGQZol93iyA6YSvnQgNx+LFKIKZE+I7v9q4sZVQP7huHHPTQj0rlTDTa0
78NwToqxDU/GW9cGYcplOnf5SvMxQq4B45yTWTfekeKvArV9Lyw9uLiIeS5kWE10HDRM+0ND1ZLz
fneDBTu4qYQNxZWiC7iymu/rpPaUVRfXrJGK3NzMvZZd3STIb0WG1QnG0Ehg20BRLgXIyq1q4MNm
Nd10zYLehn2jOZ+RaN6UZlB8L4b2o6i18c101GGt6HFzwuFtOBVtUa0GvWtf+irzVxyRR7tGi+Y3
9heA0QQ15ItBm95Ct/usgDWBJkhNDSzmN9nwbOat+aKCneLPO7/lOPM8hLP3JJMq8ZWB86AtnAil
ZT3vtoo6JpvKRL8P7sv4avTeSeG5+8V20cE0RsA5UYTrJJRMdOnGof1STVDoCid1H0eUxY6DBg5g
Aqn9pWLzzfCc8h3l/XQXOEG0bVqr/SSOjGQCLr1o4E55f6h7XX/Wo+qtY991G7AXsKuF8GvradqL
QBxtktqJDpj+QoJEzGqJ2Zf+dVR+VLoy/QOglLsffPGn0HOinVFGxs5tfPWxDdD2Rnhs/gf8EAJa
yrc6cFNwN43+EDjYVje9g+UsUIe8aOKjJxSkZeFPs3oC+5NtJgGtuMduVy4i027LF+rWYonEUOMj
dgyToPN7HD4bGyNU7NWqMh8Pweywtfj3pazLQjfN8aBCI/mfSWqrqBw7B8N4sOKKUQAwhmCEkEpQ
AZkZkdZfgjqyHst67B9i70tsGtiqp1mYn4LJf5Jtjtdaj2HZq7s6B5M6QCmIl4kVmuu+sDXOsEQ9
QGV2ya25QPaNdM9E47F0t1mFyt9U6tpurjmShszuMA/WOPFpZvDfGFj23UPTRMD+1eEiawjedg+l
7bLDnCf6WsZkIfQU8CrQLhiZMJSMtb7+kWlKe7hlWB96FhzYoZjREu3hbhVgLfCOEfjHSnceOb2P
r6nqYTITuo+ZUTmPeWa1Bzy1o4WsBs6oX3FTZAuvd+cvjTYcRh2ki+Il865VTHPDpEP9BAAR+VNl
34zKIztP/ePoVMnBtXRvEfjBD7NMxJRPeFhbz3bF3KTl3GwxoqD8qidxumr8quH1U4wAQAmenYYJ
i+NAWVez2j12odpwYlv0V1/YFSAROz13HSjByVSyjyDAttlxEKqzbdQF4Hk/ln6TfMXFL1j0mYmx
x4CkWuI2OmYQMdAMp89ekIvFC6uLnceOjb/1NAI/hDaubdqqgY0B8GBn57px7Jn07oOej9FVxT1C
tdudOQ/JGfo3tyJ7TK5YLfJYZBXwOAkzkyoo52fszVS2RzBkGx3XQntl1D7wT0hgHPKjdhCybUOn
+sdUp32ZCxF+34Ix3M1YHGThtLB7zXmdbexxo65mUR3UMKT1ZOU1Qf0BAglnCKNAfNhw6o8yXbAW
Cj4m1S5OSImkS5mVOnC+jdTFdkR0QvJl5aY5sqh601+sxq/5Tds1VqiV8uaGHqRIj92JQu+frUBZ
qtMptC59WkZ41oz5QcdC6ZtR5v9YqhV/UjXgi1Hs4iur2Zy7pukMUNZG6iIL6ou069ER7XdstyqN
hTo0/dUVNDLJpJWMW7CYPXL4/ZMr6LgyNCQB6ixprx88Ny2fZ7iLB0ym+0VVJ/1uBBO3wR5JvSZt
FKFfoV1kDaQswBRRoFzYbhP0iXlCBma8roxBXyhlZj8hx6IvptH2P/dddcUFwg0WPGptIWjLq56j
PIE5UuXRJjcKnpSDkSiAo1I8XfXYgZjROme2qYx5FUC4Yp7YnW7Vqvf1TWshyORyLM2fIY43bqKp
6kFNGny2kBldpLpfnWWRicObmk9+vAWTfId6jXmSjWpmoj7CHtm6sjDzSF1QIa0ZxJfUyDa2gvT9
BA6Mn3FhPsS9ZzyERV9dIBii6vor1IirFoVJf5yc4z0+Joq5tJu+3GhREqATjWHn7jYcd0SwO5N1
G0oOjOVod2rq4YfWzGjrj2HxPbs0g9t+VxKrW5huNT279ezxPzWHAytbbzW0xVdmADYuGhwh92oe
chIGxU5W7w23KodXidfk57/io9mpqxhd7ZVMuxdFwRaGmT/IiOlmpbsaJ61b6qb3fwg7j2W3kbRN
38ofvR7EwCXMxPQs6N0hebzZIKSSCt57XP08SFbrqNQd6lqgkA48IoFE5ve9JlsP3kHV/e5BHgKH
r9bTO3UviyiVayj+osQz1N2Dwl34gMxltvUdB3f5eZSsQ00T9roWuQfZr28gvsSTt7kNmLvlepBt
6skbV3JUX5ndQ1WpL1iS5idZNTh4zXZ1dJaDwO7luI0Eu4IMxVnrCcSNGs6VRtUTjEWWn9lTf1f8
1N+YluEfCCtrD9qEvKvsMdj1V6Jb6mOtOtW+EnW/8Rq8gtU82td5IQxMXnTvXDbw/VtXnFAlQcIV
L4GVMGeRKqwJV8jAVnvils6bxcslLGzzJQi16NSDQVsWnuW8GUHNVKhWEbvsXLwID/uT1AmWTQ5i
XtOceF+nhnYCnxZuoyjqL3nTFGvURtUHovXW0qzr6KUsQw19mRRdemv8UDCE+KPuon0RGwbvNmfc
ht7kwSvh0AZMzm426uxuiMZbHsL6yfjuicRZNpM7Hcu4s5/DxFoHxUQ9+itbbUI3VWTG8J7pRKU7
ZF09IhG4kBukQObhYw4sLCiG4tIWU3XvBf0XObxwdGuVCmTZdbLXcZjeEWw29q4L1Lwthu5s2Ha2
DnDbfRKlJqCwZuGX2sI9Wm55qn4fdr31JyIHz8KK8/cwz8ulWmv6QzaM/kZesWfrcbuijW7rWUl7
zKcGK38qh0EA7dfCLyLo7vRYZxPFFTNQFd80Ml7jH7P3jKEHzrsVGvwevWWcjDQwH4MeGEaf2O+9
AZRFQX1gb6Ii/aj6CbtIBAqmQs0w9MpuKDo/M9sjM0e7lCg6UK3tcsy+ek4ZYkDlOctKq/Sd71Ls
uwSxpL7HNZl4DRjqxtyGChbhsnWI2aEFQLKXstUoIbXbUAvx9hNHxdWdFZrF/tckWPPy176WrdZg
2pWqJxHWyWVUzGymqg1PM8KsyPV9VVvjM3v94uDrUbCWwLK/14dzvQSi/b2+YL3wn+plf2UoKjKS
qdipSeRvUlcLsKA3ouegM5RtG6N/YHtR/NzrSnGwdMwvZWuuJQr7jpE30tzqujpu6kNyN2lzEqep
v0q4h6l0yaHvkSn4RH/IOvKdpON/oD+UwUwOsk4CRGRDLcgL1IBDbQOhYxeHtjtnMkgjK5H+XjrM
7LVuYXlSvDc4Xr9Us4A+QUAUzuauyXcRb9ocVKOMFJhja57lmT6fIeh/GZQpOciqz/o8s5pt/2OU
bCAh/tdQrxE/jdKD6Vs11eZO17To0qaxvcqh+6xEgcq6rJMHH2rDTi9cXK0g8VzqqmtZ4ML9g+dl
Lrsp7vgX/hiCO9jWLVvneOsnr+V5kCabmbjyU6WietbKnsA7tKIOlVVn5tWuQuh2kbh1gOHm/Akx
nyCvLa9zGz1/gll09ir1NOJORuveW5MG004bqm+u8b3Io+GrKDJjydeQXkgti0OAQdhGx273Emix
wCOtttdK6rKz1LrsxVI72Dml3u6GuZiJCunl2KkOshUxhw4oU9CfRjXMXkSbfrhRb53hdGcvZsRW
nqfq0ATcNmrCp9aTWryD4UPeKDCjc6S46SPMoYusF06eg9CANDzhqPRu98VqdK3sBdt381j04V/D
vRSJsRAV9bNhJf9xuA+o5d2a8ttwRNjNo2+7+tJODdAYRugtY5doT2yM7AWcNnqt2zcXUaPnpqqV
q5+QSE+d6LU1AudAiKfB06aIXwd2rRvVrkFL8ZssXMWqt/ro4TBnVMF5aHBnH9CH3tUjFkmKP3ar
JijEyxRafxYJ7hRlcg81mSX2TMKAr7GIrPzsGOZwkk670o93ruJ+x45D/Mui90dVVeJZ2KeRB4S1
avdVUj5EqFOrWzgBzU9FvGPaPVZRD2Wr5ucgrmAYem66MkwTBcT5kKbtR4Jcyn7sSowDxyZKLxqK
48vIttuNLMp+6tyQjjpJxMrIbheohmrlGgkovM4YnwaPKEJk1G84EJZkyEexAo00BxQQ3EaTO7kb
eKm9iCZZxCJu3kzDUg/e4ChLOcr39XaZCmyiZav6NiLv90agJTylCU5qcLwbVu9RuhprrzjUoWqt
CGsGmy7hDY7GQGfBY2QHZpu30xyh7hpA7gn8EFGSjux/HNTp3phlclasvZ1F01e839EoWxJ9jJ6d
JgaZhVfq97QGqedZ3yJgCISN7enRyLChHQbTP5oCPhtSEeFaseHciyrHr2gi3Ew2HX1E8bVnFiY1
6CNtiW3CdvAKew932zrXoVuu3DHR3ypdXOQHmWGwi+FCYg3Hi7RQJ6AGuRdd5JlVl98UJbBJBP6t
vqwaFwN73MVTQp+7QWHD2amiO3VW3Z/kWZtFf53ZvVCOaghUnA6f1b90xR29v7W23ayrYhUEJmPS
ZnEbpDsXK6tb2qznB7or9ehNNhYzXCQPF2PiJE8y+WUr5heWStmdbMI/IFvp+FtsZSNLkOR2rTJ0
lUM6kE4OYt2/YmInVhg1AW0KYbPLOm8+I+6+VlSddDEuhbf60tPrXUf2diF7fA5IQqSlXHsoQWn+
6yJhyp/ihIj8zB8j6+WouHPMlRtjRy4bfro6H2hewkgt7tlKtM915tyFYwcSZC45WvqsqKF7liW7
zr956azJMabds42jO16TxXQSc7EAz7woTacHOsFIFdGape673aGtp+457oJxmeKTt5djiXhjLRmZ
006OHVQm7LEPzO3tb9BQGPE6XBPkWIck16Y11GQjW/vYE0AfZ3+9EgvOKrWwUOz64sWzot2k6vaH
ZSrWKgH8AHkoKJ7gD15v9ahyrGL28yd1yJoHx9S/yHp5nXCsUed0m+lqZXCvu2ZyPobW1Jhtm+oS
hLF7tnRhEYbQ0BBs0mFVD9hKlk7QX2Fh9ldlpudXvCYn1QVy9qNe6CJYkbgUrNDoIRt8oWFWkaHA
Mlf5haq4CLuOlwyzkqOsS804WjBjilW5byLA3xqr+HXp6uM+JrH51OfTfVP1+AQ1xAJHu+6eLBsy
Ig4Bp34u3aoC1EwqNGdlKYKvhpd50h9lcfSibO0nwbjxYjCITttam0wyd9TAaxfFfIp5/MasumBe
wlDXzuweDVxvsWqiABDOjMPVpnibutMhK2zlvWFKFSkrcrbWO0RGubtARL43qbvDRC1/5iVRH1GI
nR12qUcj6I8R1xtVexR9lger8RqUpXYMWWYfDXgyTkuEXGfSXoh+qB4yJXN3wRgN2yFKxqdUH/4g
9G/9EVnMI+glvOaFmWwckBcHgunhFQlc5GSs2PrDyR4sdWi/NjoWv7ZnJWdXAxRQ16BeFTs1j2gj
1AuPdQ/THEV58OLePM6BGeD+c+VPp66sNdoy3ZAfRvNxbm+EFi/deavJ8n6JIYF3In5tOqveVsNV
qCj2qk0b+4yDd8ueJ+JpCYpy1xmGDb6GBl/UAEY7MUBSZLLeyUoyWs6tWQQBZBPX6hYDSl2rVkPv
RDWs6QHvXLGdjaWw8BqblNl4+I65S4VNQzQ9+C4bTkRWzrIkB5A9VFfDvFVVlaJNWdi2yzKpq6vs
4vEO20+5Zi0M1IAfxHzwdcQ3/Cx297JodH5yDtQdjOcrlHvC+tWLQH3BX0Ccf1D5k98DP46xSwrz
RxXuylpNsRgoUGXZ294U7Nkt+efEDfFDIvbyGPilsuDBbz66Mvnrijo5kH9dsUY3a+tOmbrGKlTf
mVqMpkVVeW8IMX+vLKO6BjAJsHt0X2T1aKiEV9LJ3Tpzr8I2tkIPtSd22xOm77rgt6a+Qx93NYDl
PuBMVb9l6Ur+P0xO/WAZbHmh09l5ARc7GX4u4m6pLEhCWct0nDBa6s3qFCkQTjfjfNrNVkDyUGul
jXcIfQoEUJqFrPzsY6DcuxVFqi7DjLCjdAbW9HGXNSSqIp7JhQCj+TzaiU4eaIIH7Of+uq8a56Wx
5jsof8VYzD37ffjnrQRoc1ez2lsFZpu/jmXaMLV62d73lHDleF63UUpw17qLU1fa8aby+m7LLZu/
ZYietHPg1oQCs4qLGPtPhGjvhW/HC6zNpi8tSFLeYGlyr8dxQvrUh634Q6pRnknBxZsq462FjTar
XG/z2a+L+nQZWqmxzPDm69usv47zISkd4uh+8b1N0QCRJVlv+CEs0nJkLYr+8q2bm1TlpRBvstdn
dTOywBF6nu4+G8qCAFZkA2CUV5OfV6udBt7VyOIvRe+vTaaGc1IP+Fy1Y/iQgeVZ6hYo1LECwNAH
efmhac0Lppfh98wgG6q3zLquts1arWALaPoH3akxlVLEd2MMjDe3HAMiOOnwpPfxsMqK0rx2SMBs
9Dqq71odRonemzOhs+9Wn3j5LhjapVO4UPRImJFh6YP6TjbX8EFxhum/12wQtyXhYKR48hibuPx+
ai18dDRgXJlSEHuPdczfMJrk1w6bQwse7w1mnuweEWfZx10dLKu6z3fMUsgu1pG5CuYJVx6aJiqC
WzkWVVYtjBom+T/+53//v//7x/B//O/5lVCKn2f/k7XpNQ+zpv7nPyznH/9T3Kr33/75D9PWWG2S
H3YN1dVtoZkq7X98eQgBHf7zH9r/clgZ9x6Otl8TjdXNkDE/yYNwkFbUlXrv59VwpwjD7Fdarg13
Wh6dazdr9p99Zb1a6M/cqMTuHY/fRZQqxLPBfsITJdmRQE5WsthqQj9WmO/wldMKMsG7GF50kqW+
9uwnaO/gjW6tBitLJC8vsiHXB6hVZY6umYNQl9kl67YxijffCZ29MyXNShbRGsyWlZNGp8Esird2
BaI6fYsNkkHJpCVL2UmNu27lEgrdm1n4nDnZeWqG6qqZXrFz/bxbaEYOfVxWZqUDXS3wTrJESLW6
VpoyrrPajVdOmVbX3O6+/P53kd/7r7+Lg8yn45ia7ti2/vffZSxQQyE023xtUM4BU5ffF2PV3fdK
/ixN4Y0MTFE2CWsjLeajTn2RvdhNJGym2RH4Wva9mDkz8iA6rcXTJ/4ONK+65yenPorbw49eYo6U
/KhSfctElVdtl4UfDS8JuhWTR7pAlsAGQ0YJX4ImaR+yyYHMSx9f8epzJEyiItfffxmW/W83qa05
uu4ajqZrjqHON/FPN6kO6HHq2Cp+naq62Whmm25M1oZ7wpjJc9TnF8eM1C+Zk5JgaUVIPDuILoGb
KAvZUDjmM9q63iN04+jQpe64jocSm72qecR8FMvKKQkeuiZK9rdiMKcOZP5AJSC7bZUI45kgaeFg
/miROYYRPfe4x6rsM+Mgz3TFsO8+x8pRnxf9qTPj5efKHp/13gCcFelA7negHMciG/2jDdM8v5UD
AxtLvq2tbLXmLp/9EMgLbiNcOeKzOYnSzFpiOu//l1lE1+dp4u+3q2vYmiF0e948O4b191+oVrUa
PXPI3Z0Slps+VV3cg9D/cVwIlYQZ2JdijXaOvKo7FY0LSb/Lmze71sOjkXTZfSii7F5LcP9Metfc
y7rboYP54QcFhqRzP1mHuG1K7KJrt7LYjlZ23xe6QxA1aTaj/HDPK0jq5mW3hhLiIYMBTTk2jaxZ
DJWCLrMRc1qCqCdE6tTL2NaKk5sU8GB+Om0QHN5Fk3f11Bq0e5TxjfeJ2PFsWqdpKOPt0BvhJY8S
fQ1stL+PeCJWGDHGT35HiIpduveiFD0Us2FS3pMg+KqogM8V3TmhNz09wcV6qEyt2U0AowhztvFV
J9Z5lWdwZb5xAZQZf1TlDSKHUZO+mO40OLcBRenDzEzBhX6ObzpohR5huFDhacxnwbfJysv4C2EV
iMk2Iku+WtpLU/T4/OoC2u98FtsTUu3ytJ5C91YpiwDNzUPzp4jJ/fpLsNrxHA5M1m4TAGGWBz/e
mc6o7EluxihYK7Wx1JwACwBI9Cck8L1TojTdkXgzBHhKst7yK9bQP50Cal6jxj4dPvvkLou2lSxb
uvU1Mv166+XNPlSL4DlQ22IliL2f8sl0zi754aUxB7vbdDaUTMQbr5h8Q/bQ3GPITX7Ua8lXVtZ4
g+lLZP7g+Vj0OVA5ZyD/2LnEWWvgRrIR8G106Sv4/sKbiqVZpeNiVCPsr+bORuOSZs3CDzDezWly
e/UMWvKvQ5ZhQMNe196yT530Rd2l6jnSgOUh276R/Sztuzo2wcVuYuduzLBmHzwr+HB7WB/xKNhu
dLW42gM6bm5uhB9Vl0M88pwEfIypPJJmOpud5z0Tk+kWbnQgRzSeFa9S/XWHdyRpTWBkbllcDAXe
AJK0WGenU3mUdRlYTrQuteJCpOK5L9COqNiB+mu2eAR2wHbuRkSK/XUhWLQpGbgIOU4OkWduEEGk
SfjXfF5rchCET3hY1kmQ8MVGYMvW5uQFK5vl8lprdN7cqMafYTnkR+FV1qW2desyRqDpfv/mMI1f
5yXD0FXNdDXVMDUY3Obf56Wh8tLG723xZfC8tTH7KGjzgchby7afM4G4nQc27V+VpTMEq4r0+E91
sncLOuwY54qJ2sg8WpblWTAgK69OKcmnyUBasGk3RL8TtpBWfK4Cpj156IYswi9DniOroKoI8dBL
lv3KhVXkd0c5RtbfugAhekbPykdRp9bURS4y+GwGRte//57kcuJv87dh2YbrCMtxNd105DLxpzes
KCPcjRWr+KKYUba0iQpt87LAWxQg03snULBD1+4ld5z2SDwZ/YK53olQSlQLMV2SSfGuvjC/9YU1
4lPL/oXlRH0Q+qC+RmWxkPWBZ4Q7oqHFRha1DItQEBxPRO2MkxkM1e2ypVawIG/U9DyJIN0kutZj
vJCEG93xHebe2H7tkTeKZ1DsL/WpvzSLNv/wx9hZ9xgD7RN0F19DNb8BjCO0Sm/1uJm3rwnxZAn0
/aV/Rr0EDLuhEqHjcAwrJ3+c85KrIgvNjSwqY5NfYKXuYuJdBcLLOgzvoMv3UZsXjxhkk2Fp6u/j
qGjr3/9azr+th3jX2iTCBL+X0Elj/P2ursracMhiBl+6oMUJWstfJ6v27qO0tM99XvWLRrT9+9AG
4Ad814Kt7GjPaORssMTu30U3JFun1cOtMNNmXQcgXQzwJUdtPjhk1o6yKM9kXSB0cjW2fYj0OLuy
3kHSReWxKfFCviIWiF3swOTSl2px8rSxPxWYZTw3o7gEVTRdECXKn11dfCff0dzJUjAHKZsiqI+y
mLZhv6xcu99X88jSZ6vmT4a9la0huPG1kVb1xnf19BDMkDMwkO2pm/lE1qwd3y6buq9PoPaAWsoa
2fbZq+x1ZMQddgtZjdJUG/XfmPStOb+X6hb5MWKbD7zHil0c1QRTEpUQRqzS1Yi7uWvd+Dvbg5xZ
u6N9ZyPlNi2Emdt3eWWeq1yM+3JukK2yXmss+7/88PKH/fkx1YlRCk21DdVks6b9uhDukaLuetc3
Pkbdr1a5VYCoFUp/O8Tc8KiRuC95FVkbthTRnVU61n06IbxrI7AoS+TBk4voTOCgbIFnU6lunXtm
uMhqcDVjj5SZPKAVlZ0dm7nfb0yFxSie4w6qU4RahnPHknj/+5v636ZqXRgqt7OhwoQ1DEP7ZQkZ
m6J0DC3SPmzNe60hNd81zDI/HYYedT74jhoLuclepIhL34Ea6Vdm5rnXMtXzTcz2HiMlNEhFlnuH
0gmtgwqEZtcl03TndUO1KbBmvkI/6xe9MTbHItSIxZtFvQN0DUoomdaOl3p7E/zeQZ4VatTdzrIf
Z/+p9bPusx+Jtfi/vNL+7eHXhWvpjmY6hnDnzfsvrzQWcBN79rH6iNL0e5ZdCM97d0MUWedwxvJI
fI7Q03iF4pFYfdbJs7h19JOGwdZtQIlGzUKeRtMMIjbKcSMvIDvLBpRs5uiHdxxJWo9/Qb07FAbK
YAzQWnH6uxv8W56qQz1LNY3JuicGCu4AwqgOoAdumF5fbKljMtfZYavd3bqA+roVjbmLj+bKAq3Z
ERnYOrtWdfqkO8I8SLMhnIizq6+KZicQ0YWARVEeZN88jW99U/D+zkKUQbvzlWHTR3oN3ddptUU7
lHcg5Z2PQE2wp3cA4xEhsdnEijez8d0Pq7ebJcwF1EW03rlWCWKs+tyA2BDh4DzILiBr/EsxeYhu
zg3ZyBqv8UbMwEWQ37WDOoeHaIim4tUEEPn7x8SWz8Hf5gCLNY0LsNW2HUCIxq+RASQrEw0t2w9r
ADle1iHBL9wF1pHS2y+l6fUrUdfWLpiLSg+GWzWa7E628urGvZeo8FgI8ZSxxJTVowV2ipfbV9RA
7ZdWA//h5Ka6lI2ujg2Lx6PCYW518vug759wJyrPohT2nfBDfdmirPwVmDuMKmN8m+oC1B+uKfss
9IunSqleZYdOyeqF1Y7NPXKP8THwp2SdeIPypQkXskOuZ+6qcIPx6BWZi0+8x6t/vjR+ek/sA6wn
VjHGbjAU3Mgk8dJJLcJ+fs/vi8zRVtWi+n6cD9B//qqrMrO6lwekUn6uk50/xypRV9/6fdbpEUpJ
rCn+dq1fr1/aoILYTupkzx9tWz0HcELeEwN7obgcsn1eK/ZbH6EbX9vvXQOHLunUCrUmz3q3S+zA
oSyygO/AlWAwgsgZ9dAroSbUmXXtsgHN6wRqqOuW+64g8YdQSMJjYvjYRUP3j6DPVWN/ZOHRBy9u
3jw6OtgXPa9fXAgCd5PZOI/A2Yx17yLuFuJG/Dj6VYfNHb5HEdIVSxYuIMyH9iL7DhMOXkmleLBW
6etrJMOqfEoWsvV2yJul6UbTfcLG8SQGzdjqP4RSpN7JL/InnyIrGGlPW6yYr59VcsAv438p/nK5
FkbfqhS6tZBjpczK5/VSLMcOaoGlUW43667PjasotIYEBx9rzGfDXCdb1cLVb2e/75ejGb5xVXJs
3oxxtyTcXZ76ufdstJZ5ayA2rZ1ciZCXrc7cW54Vgw84hX4xOaLJgAQxsRYDRa1G9/KQew1iBl6Y
Lmc0za2uEea0t7MZLjz3a+eD2rTwW2L98jk0slvlrE/tso9GfY260bPpuOO9rU71Uuu7eiuL8jBk
WrvoOyfdd00x3cs6LQUerEB6kiVZX4zuPneK8e6zqhUR+vltdM0M0VxF9t3TSBXXCY5GhFrHN2y9
vpNv9K+uopkPgxacm9Ee3kRpGaBpUG/CIeXnXn3MTAO18jymBbh8GIPLaDTScpn4Zw9pswdXVYbH
2o+INpAy3PrdNDzq5WicZv6h43ZZSXwSDyhwLiAF6dvligMZhZeTFj/qvCPQ5R/v2S4Xj+qQtmtL
6/W1LI5uHN5nY7mUpVuPsdSWpq8rWxjLhBh9YgkIe9nVxvBM4xjqHau/PtthE2nvhGn19V42yEPS
A/vcuMKYtaz6aiF7y5bGVu+CpCgfNBfx7LIR/V1sO9rZawEkASItvyYIkKXIOr7maZptM/QUd0LN
i2esv+5lh49Q9+1DYNdKiBodvA63Me8GxxmIPY3DBQpseoYMsLj10FjJHJXYPH32kN38IsNFzWpA
Jpuqw2K5cogiBFiTD2KYv7OkOmo+IvJBSjGxGm+fZb2xRq2hRFmTgI49eOlXAwGdMraGbxgVASzG
UvOhm3zkcdLG2nmROjL3OvatS8Iz51r2HxZJZcmuuGZZOu55H6coVry2ML0w6RsQAKzzvw7uXPys
K1KTn3EmWm5AuLmLgFzuG1Z9S6kckFY2unsqQMyozO1LoPJalooB05g82Gmpn4qeb3kqehSfUW38
mJyZsqQpwzlVCemZmInoJptUkN/LotHKD3hDoI8CN4dL07bvUHOtJCs/JkD+W6+eiq0sJvqhGDzg
YcNY7qbRrDdyMJKQyxye22uvKMg7efG4lvVBHe6aSBPPxaR2h6Q3xUpeRqvss5oQLvSyHumAFt3J
RFgmbEFveDexMV6UtjQomsZ7jNw/ZL3mg90G3y2NDYa3eDgGc3e9UdSdi2HfWvYqVHExa4uULwjo
O8MqFBQ7++F9FA0SAOUixm9t2ceOeLbU1l4MTT29NX4d4/YUjl9E5MNbr/RvRpTtSJP4gDCVP3O4
kREBnUvJjj1YkObe9HlafY/99F4ZOuN+8sMMxrQYrhmw+SWECW8Tx/qs7au03m7Um5y13hDUay9K
FhX6iRdXKJm3MDQYghVf6SbOfFTyo3c9UF12WGWl3Hm9ptwNNjpgsV4eZdVnvTxTe6/nH8WC85cG
MzCU9cSHbavBwqFrii9OEiLbYyre85gZCYhmV7m6eeHfs8NxFgYUDjKx1Fl+n52FHtyTojxFqtEf
jUEzL2rjiwt+IfEsy7aWVfKQArTBpmVoD6QiiWC3LBlcVQue+xjALdCXGBRJGz6j1GFf4q5kvqLR
8uLh0Te+52UYPheqXq2cMcXzyB2au2E+FHqEvENW7VQva+5Ux+Ywn8lG2a00jWIpIPGtZd0v/cpk
wPbSeoK0o50qXZ2OvZuWGOjU0dM0kAb3AV98D/HNaEzveyeCcOEhPUW+1Z/WPoix2yAIfOUmSrSF
ACp9tHWEYzUYaR2ClUa3U8zmeiuiKm+exhp1mIW9NuHbPTcZBgZVwWMSibR6LiEKrjEGC7aOb5XP
mYGcJbO6jVsMRb00MRJ1ckQv52Jo2/YuQEt6KYtO25UHFpjRrYiionuElwj+aO6cTpZ6pxf+t0R/
8uJJ/QIU/I8IiOb7UJfewq+E/ZRUer3KHSu4h/2Xb6J+UO8GpRwI8o/qIRn5kRKrQGIFP5+lpert
FYZtvFP5b29pY3OGlCdWfjVqbLK7b5oW9H/yaChVkvwZsbJbxFgjvJThGKyrAojwn06mp6vYSngC
1MhyT32p77BZ5AEoTOslKzPjUHjjeJ1LZVPwTflB9gwKOFkomjEhYqqmz7ZvAon2leogW10tQ3MR
XXsg8bTq3dCjcudOG1kkaxxtewJ662nM0mf0qMxF2irxyc3r4KLr2p9Mht1rGKT5roBns7YQpnz1
c1cj7FeoqLLQ6nbBSQ+a/KHJmEGEj7DNXG2XZnWEzSwn1O61Qe92XQy1upWt3Cyo3CdVAj6LS/b9
qgKm9GIio3exe/Onz4UUmK7lGKMdNjr2jJba1Q84juVAk0ssu2IrPPtILa6cKq1fkUt/hZnE/Rn1
SzLe7ldn8gBqzYME3JPtEAiswudBgQNSy8DW+HUKktsgy+mXTlU4X/0+RaDCjuoHf/6kVA9+/iRA
cPVrVvmvluIr39Oy++mTYPXuJsVaMJcKUKJzMl6m6OWhSpvNf9nkzbGOXCbrb1l50mi6qVoEzgAg
/Xucp828IlBU+BR2FBgIf7bxUa8y/SXVo/fJj+oLwn/6S2DEIFjr6mkoWfr0o7eSneBiY2sM1Po2
JGjGQ2SCKpLFGTC5RYXO4IfjEs6g9Cu0SYydvCISkaAsipgk3dw6htElxoLmqrErPxD9Cc957mW7
IMFngdUawh9iCk++m+SLIGJLmYcD7NJ0wBkrsZ5kD394RfOte5TtAbYjfHZzlqVQ41WUjmpyGN3g
xaldC8EUg924am29ylBmIKFzglsKPWgu1koW7eI4isAbUXSTckBe07V3smg2FszQotGPgTM+MhG/
6I6VPdhxlz3EbDlAYpLJ6AqehaUf8fCGWXqUrSBG2rvf/4Ka8WvmYc6Euq4qiNVYsITEL+GsyGY2
KWunZ4c3jFsChJNB9nZiYvRSxLEazLSju1ao5tGqMm4q/q0Q7TwSzdYorl72VVed6KGo8vihxMR6
78SiIY0YQSx30RJVESbe1mqorMe86N7UjhdzmxrNxa8d1FaKaZ8oevc2df20mwQwzgBxuLfSQHlj
IgR2tkwccsCH34ZDD2n2Ts2j089XK1oYsq5jlXc99iQvI/BsObwupvxQkEXHgItu5QynyMy0OqWg
T1+dvz7Tdev46LiZuZS9fIGgn8bseJTXQBOJpOa4UpxoWA5EAq86CnPXAvMFn+nt/FnlCjAxxoBo
m6yTBw8rno2Juu5tKHLO2sksrVcVE92Tj7/iLjdS9N7ms8+6/3T2+3525P51PffH2S9XiUNXbIFO
k2tV7+tO8bZREIZLNmjTvEub7rU0SDai7fLVZ52vtdOqazVjLYfJhs7Uy6WZ2t32s84WDoJpo15u
RD99AweOPGatCZ48X90LgzDWJHqUquvQeUD/PV9aWdC+6514Aj8WAMJR1lRAYFKd8myUXf3x+/v7
3xL+hsEegbSaBQudsK1s/ylhlFlsckK9Cd4Rqgnjg2XvaiN7guDVfLecdivGWvtQfUcsA902LiWa
+vsqmKwtZP/8lKN+v8gBDi5AWHGTzwcFWf+VFYMElUW9bs6//5ONX7Mm/5+z81qOG9uy7a901DtO
w5uIPv0ApEVm0ksU9YKQKBJ2w/uvvwOgqnjEqqi60S8IuEySSSSw91pzjqlZjmFpFDdNzdZt3fhQ
ODMVOYwjulJf52ncJM7cIBFhoWclmc+W1R6YJqfuIAc/98mjRcQ3eXauKvT+ycqbE9Y+5OYKFiva
CJinhBieQvT6rjCEfBlght1Lk7g2hTw8lTX/IJVImYOINtimyzBXL1NbU9ocdfK1i4yHvOnYCrGJ
HFnX1sV6IkqFgdyquPgHqYZmf7gx8YfblglE2bR0uqL0GX9tHuGiR4mRL/EDJjdMI6uKM/2ZcAny
ZtVaFkINi3NQ4jmngH38sH/dXM94P3fdlxkFrNZMJ+tveZMP571vvr+2cDDu4GpKYMLqw50G3PwU
Gc4TxgFqII0+EdBghcbO1huOLqfgBPVGnPM36y7UWuORO+kMm5aD65sMMjFOjR3rB3B0451cVgMw
jRsjKXhLqefaDOsOasvygvVNpKCKXOQT4Wl9Exxm01VKdNx60Gi6dBuUg742Sk4ZNUKGnMgY0mWx
rrWNXrhglrvthwO5gNXurieafFU8VQEkW3elBU4vnb1Ii/sHKzOnKz6Qu0700L2WRTU+4ZhK79+O
m5RGGSQ35/UYIhY1z9tzkZF5Y1YtLNcwUshs0ORzplQ/19Z96yJdjn44ed23Hm1a3ToaIXSaYQ7L
k+x0FB+m7NZQypK6+O+L9eBsA7zfFfpUntbt98NyAtKYpsFIk9Yhb1eapZ22PHmVZSGjX0mUTlzZ
y3MYGU16mdv8enh7DCOS3xHW2qFTWI4uaT4gOHM6iagq1jfpKyHfGt1uPbaeFYu5PkJdnRioLM/y
v/qpSj8d40D/+VMTMcqePRpINsQ8Q9AloDEDuffUoPjBlVY61xg37et1c1An6UkdqOJrABjO/ajm
1yJvv5EvrF1Bldev1jUz0JkBkpJhVqXONHFGhLMeSJjnEyPRVNt1832xvqKG6/q+S6b54HZKCial
HaQLQiBgbGpu7yLZlC7rvvdFZIaRF5Zx5lM9Tk8wvEgAXNbWRSMFU+Guq3Stsh1s1Ouki7JzEuYQ
sOwy39r8GzZ1UtZbAWYDqgQ8aIpcI8a37jWsCvgZQ5/fNy1162FS5e3bZtN1tw6xQaqmB4Vn5DWl
l6rsyaPj5MgZuqs8mc8Uf7JLSA8P7Klhu0Gra4/jqJrbzmjm/bpZEA7o6vOUXldRE36uGbEoTqY/
ZvPUY1j+5VVmfyMwyTDcbBPqAmrznW+zPyHuewzMot4XA9OfoohKiJbx3XoCpLfJtaLAvBljpz8Z
ZQFCeHTK76hBlzewS8ne5AinToCF1Jtu0md3PYBU7JZKSfupD8ISugxA2TRHvR7bqr+eYFQwqSWK
Lr1NnmrppSLQ+4fBYdIawGhj5lzvFhPOt3EDOBGRVYqBjSGzdghiVf+sN0izlsOJnaLmNpmviKE2
t3ZkjP4iLsb3BXpOiqRTtRLnRnmTW8CzVmNGWKbHqCkFvlynPY1F+NOwoY79D/oJ5S0ZaNNVXVW0
p5BgPjX6vFXiVrqGtzDdTQ51pRIN6SHN1fFOhbJ42+nn9di6p1asEnVSZHrrJrWLW13XTZ9MxejY
xJq2S2Wl+DLlzW79LMyx672onZsrkVW08CbDePt4ATFv8rzInxSNLzWpPPJxjMbq3iDwaX1lrqQg
0EoDT0KDUEnSQ2frjFP0Fa/G2z9CDYDsDTaMTo2sjms5q3LPrAEjSD3Iy1yHbdpU+OQwt1bO28q0
rpAk9Lbyx6FJ/r+c8+cfwfvkTVcvw4L3HyGFqvEPj2X1z09lkqk0GZGrbmmm8/GpbBhh6wizGz/p
+mxfp1l3TXxH9aR05GP2MFr262YOtsOsVQpmNZ1Bb+goQU7DJihCqU/5eKzSywHiYRKUEiTxv69J
uuUwypiS/br2drQy/6E1Cabk12nrMrKiLWlaBOQiIdI+znmYOzRViYb6Qa8HwJtQd+VaUw6WDoxz
XXvf5/zFvvU8p7gmNdSdJEFXCmZMdowpTvv9XFF5zJzA79XyOOVzou2VMbB2U8eT522bdJodPGOY
KGP21HdtttGa2vIrB6Co0dwnlpQxKjPzYxzFgtszm8nU/yB9UbnByqRh+ot/rGdRARBbzSbJbN2s
gwcLSctjiaxy1zd2bV5lY17BmovLR7Vj/NFELfmPy2ZcFptQC+qHUMz6Ld8/xnyLQGeySF4qHBI3
I2Z6dhpk+wiS0/VAl/dsBeNu3ZrSzrle1+rOlqGMkaeXWuCn3XWnZIonCFrB8f3k9fVUqXby8tK3
c9fXZh1P43VnP5I6HocaLllNCfZhLFeMVYbykRKwhRKgzPz1L0kc547OpU7xNu4/9W1OhZe/yCSv
wMNTPkLcyi3jqRTxtyiZxXM8J096XegM+8eAC9RGAUo45MNyQsxz4lNsVNzqBgfJ3DJceltdx1Dq
lPKfVaau8XSNX+J9YFUrXRl470MpCKVkLuCO28+dLnZ2PFdHxuP2A23iW02LtW+lEaQQE0PtStOi
8iqsGh5Cy4Eumq9KvlifHDkPj1Zc97tq4IbTJM/rcVrP0XbOiKTXW3nJZgiGrcbw/yrLGFcMilN+
U53kEZdXD9ZPNXwaudJm3c+n7iXEA39ZWKr7obOavVU60pcIeM16QkZ+1FYdtNqHr5485DEFmuUN
5VCvPXua7QvuYe26KXtaMsuBLqDhC8lKulWDJjjNQlQbUxjOTTLgcIFL+rmpiwZ8WRl+MpgblKEy
PfaWVZ6nWoefNOXTIzaPeNfGWo4in6NxCVhVIvrpaj1a43my9PwRytJ4VRObwJSEs9J4nvdTKAFD
6uL5sU261JOJvzmtL7KccNuBbnuQmkG6sXKSZNcfjO/laDlRv1lfROhitmkD2zyCNGsudQKbZZ5m
hB3NMmuKE+3T+yY5UT83qzKoT5SW/nNzPRrXlBzW17ZLulJchZR0Bb1HR6fxb0SBH4e98XOVR1+/
5FNXga9g45a2fzq2vkIKjK2WmjKakGOaB4HxpRqbGmQHwDmEqpTsUxo0vWoes2JB0wWlTK6UlZzK
KTDu09m+e9ufOSZVN5TEdjsGt4ymX9b9DUMSTzQAATAtZTeiLVs3WqQm0kRci4hs/dqcq+EKnSx5
EAlY3b5DWAOcd2vlreW/rZJXY/nrdkAzZk/sJowcHrLAcPRLPoGxbCqiet72VZV5ieVZ8v9DXLPs
C5XbCUl7wM2C4Ssqtz6Jv9dDeGclQfzSD9WepOIickvxXRAQnrhld83M2IjcIk0gWoTzSzMF12Zt
D99J3/kx14XypM76CBUMwN1I2duFEg9mN7AskIIZMwgMbA7PITmAp9nbFLmW1fWkda3RWrKibFt4
6z6pxjLjShHvIdb3oIMQ7+F3vq6H319nD0SPRdFcbPtAjK4D5hyvaRpuJbPSr5jjyrhZFeWYO0l3
QbcFJs6ImnspYqxsz3X/FVLcdRCiVnSlTZj3/Zu7KV5MTauzaXUxhaFQTtGM8mfxP7UT0RSmJgq3
r0cLARoLin3YREoy65wwYSCCmVXl7W8gqPV+GDVflCWfbV04i5O4C8WFgHjptO5aTzUjoJABnNPN
+7lWRPKgYkSHLKmNjapO4bUq2pn0KnMimS7TL20i91vVKfIHcrFUvLda+F0bkcA0jKHdPi03KVif
52JMFwKfon9yYuCH6zvVofLznYoloFUzJXVvSrVxobRVGHF0sZeNjGHoRQxzBthtqOJdY0lLLgJH
rExP8CGSz+mhhKRqkrQHVsR5XNYSpRLnsKzbQ0EC4dta9Me+D0eLsBm2MlZ+1AGy71AbxX2zrEam
LPuSwWLdXBeGZufm9u0kyIaGStAGp9qpqXiFUsY3PejNzNayRyQ/qm/rXbNRTazO8DIgg0VUB7Cr
iRs708hhXQ7AQys3g9PZfhVGzuc667zM1EcyUrBI5EM/7dZNdF9HkuSMB7J9EtrFGMAy6Nsdea58
1Iy+i7gJvhLaHnuiWABlklbv8izOz2B50TKD3d1Xc9jfKs48eVGEe13OaD5oS4UpXGpN7RDrRzuv
H993rWt2NeibeEkzlAn8UVJhn0kkt5n045uDNGd46rK57lsXc8nIxcVzSESkDZwPYtBtTQHMU+iH
AdItQSms2/OyPTYhKqZ1m6f479uhqB91OYf5lctfZPTDopbzVyaIQDtzg/kSQoMo1c07tMLmLrLL
+GRaIrx09tJwktr6U1fk0C8g+75037MsLV5zFQ1pXav2J4nbHsKBrL2EQ636hSXSfVZ11R2zThAf
osq+9wRurq9S+vI6nLhbIdwLPG6t+7+v/KnGr/YkuoS6Y6kyZWHHMDSZy+nXmhc1yqi35TJ4NooF
fzBr4UlQ68MD86o2YfNdpPP2i9GBuU4IWPfS+DKpROMpDbZiyVDi604djyQhEflXBRojsuIqTurm
2DkbzSrjvSiL6C7K77K0vS60UPdlydB8qgUEuhRl5sV9hwJGx5TBrEnfFPIE9WvMZG4dvB0OWhif
u+5R0SV9007w26jbtXvsJ5STtRpLTRsRa6H45iK+sWTcUwClv6gKcK1c+5K8oJzVbubiE2F0Dkof
CMYq/U2So+z8LCuBshd190lyZoKKQhqYeO2NA91U4WGslE5Wck/RA6q3OjTXxkQSV9BjR4qhSJ8k
2aLlDiHVzclp3QmUqZshIJ/KjjIvMJRih9VN3g1Bpu1m47nT1fzYU2rZWtTHPQOQ6Y4K+OhZdcnY
2+iOwRxnB7y4aGVmdEOpUbggejF0kqEmxfzKTUGPJzVgOIvKHeV4vh+ARicS6Y1TxDMfey9METW1
tuiYpC3Cu3I3abbqptFA6z5tq40MkI3kB1gy0qB+SwuQfb2ZV9s8DHJXkiqxEaFa3iWoAZEUqBcg
1uqlxQuWKnFHIkPkQbgZfQTHzokEQ8DnDUYyeobRfYpp0stGlZIjuW6IEKv6CIdvAw+TZn7SHmc4
9sAaStccqRgkc/cs5Eo7I5/5Hkba3ooYM5lVkeRu0E+VTzU8bENxFpr+eUxMzQ9b2dqkBvheRi2h
lyhOS3ak2dBjeWBWJ86Y+cW54iY9RUBfOxwZdRKU95FePhhGK3wjplUd6CfK19dgscwv3HuPkU24
O7njdpRfCs1MHmsp2yvWMBBqFTdeQTvyVkdM19e6m0UW6ocyIgCOBD2csonb93176Ux/RgaxXWie
O0J9L11mz5eoQKAiWXTFsbCdy4CUWRnn2s4adcMvq+RzIYLhEkwUZVOYGbZSB4duUm9t5qMut2T7
CLYUKLQ63itJ3V2tC9WCnDhWORF8UY3oqpK1kzY1SOU061zSjb0eUKJsJjMC328RQ4vY1huC2W3l
S1jZxmdsmq4dRaeKKrYvCWk8Tk7/JPCPX3R1RBut8W/UELh6qkawMDN6xI3oJzd9DSAhmG11PzKS
3QjV8mJJe5aHaqvGKo+XaRwvci5uWryLpNOjr8UkDx5j0tpNmncEoYtoS8HC2WehVWyAKG/MMfxm
qlr/D7c15deaAXc1rACaoRiIwbEo/Ml0SWXNKVL8aD8EeC0fAqB5Qj+yIdU8ISIog85EdEjg5rhU
XYqHATncGQHbqo1f0LC9v7/JOsovk//1tyElHGCr4yi0Pj86yUck52rP5f3DYUwMhaOriZMuXno7
Wiw0U7uZdSd1zQRuiD3ar5qUPndtO567wZmPhW7vK9liBE0R68BIZfQDKUL+1MbWTokqKOczbMOu
j76gSJKvmjm6ShtLQWrQxxfRqdm+IxfC2K6TcYITH6UiDly1TB7irrrnnupsw3IQ5Gtlxr6Wtcc4
I3Yw0WGI6WYKw2wpdyed0/FxgcTpKlPeKmF/FKJRvciQe28KlZrkKAtTy7JZm2a2bQbrFGJEIoVA
uGIkmxBs5KvTxtHeiNsnNZ8B/ZXFXWHrjq+Gij/E0j2kquRzyjXkKrbzXRSg67Spk0+oRPRDHnI7
K6Qs2RuBWp+ScFsvKtuuezUm/ZqrE09WnW2nAZppHaTdWZXbFoWnQ4SAXJ7aqmsvmSAc2AyLzoOe
m7qpbMdULZQbUP4S3YSY3Mxmml///v+v/OkZy5W4XI+o03XVsuwPz9gCbqdVGWH+I7fk8aavnZKw
p0AfPLoM902kMkgvqfGqy9VZVkV0a9jJP/hjlF8LUOs1aFgGRnHqaIQifdTGw+bLLad28h8I8dTH
YkJhSJqS1UtY1FpLogyBjR+q2rYM+GT13ihfSZKx9hFjPJKD0rMip6mfojvp4n7CR8/T7u8/JvVP
X5OlWYqog++KRg/yY+NUkaxmxCc7/1CK7JkYtPaM3CEDxyZCZJ2gVdZurprWF5QRe6Ys4TGalHFL
DRi98FDYu9hQv0Py7y4j6bKwVCbplGHCT6Zc3gxDr57ngRzNv/+1lQ+1PT5aUN0yTkpbVZylefhB
z6CkzL8QAlk/4prvh5wa35xuUDck9UHVCMLqmFsmmpK5/WxEW6rdR2jj2tfCHo8863DBEtzHU7sc
rqS+dClXOn5jTZmb2MD8of97CpcVY0dbeYgrRd5OUXEAqCRv2iY8KTawhoDMP7MRGwJHzOMYzs2G
UqO9H2yKY0ObASYRBGySZrRwsbPHQBrznTWAL45o7p4q9JbbKghAl4Rxf7bMiQYIfVc8vmR4dkXS
uFUyfc91moERFkIvlaZuO4WjtSsMO2LiVvSbJukr7IOTsws7bRcVRn2rDa3AlJ9Z25Ggq12g6wmP
cIfhnREOlMPmFoOYVm1qPWy9oGSk5yTfcNJFTfVd0nXjUmUMyCSJvFvFJmmzwv/uWkk8UTwKHvCW
OcdBj187BkrYfNbB5jgdYdaWh7Jpkd9SptjziFV8oLMxlN1nWSMHF6KGVvcEURVtdDSX5pTO/JS4
yJhIxkg/NkM4bgeYX55jGvm9A8b84PTdiwF7UDAKUJWDgoPspmwY2l2j2GFCJCM09YPp7Khleoiq
QXGnXo9nygu5Z1SZN5EVfqNZEjmsFfDHQXai3KXUL93G+Zdcp+NPdIMiTgRUMpjKlU04vELnFvdN
oZsHvW9mr6VmKxvKDUT4JRcI+10xt80/PKk+OGjeLmUdnoRFvdqBU/fBQdXJgcP30gp+mHUcMfzo
cze1JGeXItnZKXLc0aXt+yvTNPorPVQIxEzCU5Hhmefeshv1/r5fEvqw+j0I/il//01Tf9V+rb8d
BXQcPopK897SP5g7FVnNalGVyctImCIpGMT0DnJxy3VSEPM+DQfVInispHXilZRbd5nSuNqAOHkl
75czIKtkIodDy3aaYjY7NApU+uJW3BZy7mzlOVJ38zI9ydMh5t+faVtdGMTmFdFjyy3nH/6cP93v
LJoLhoPgQDFV60+AGU0d5jkdh/RliLtrZMPKveIgd69RGHsBT8rN1NXZTQsNDZ1E7ynqhCNNsRWv
NbhhSxqp3k2jFF9Hu0NBm1oaIsikv7eGB6ewv0/hVD6E9Pz/SSzifBzN8MFrKp0YTbMdnRvJrzNG
U4kb0RBZ8CKFgG9mkIpDYX1qs4ShAvjSnTmqoxtJQXHEs0N7CFnsPbThGytz/FwxjeM6mepl7SI1
I3q9/KgOpGUVHfMdhXwKN0RdabVDc9GU8phQONwrdrgASzDWQExz/HqYZVcLmj3RQM8TSrEnLbUR
rrT1JRFBvac2nD6IvqZsxs207cbHv//PfVCwrReirTN5s2VDRevqfNDLzKKDnDCmyYst1GbrpGbI
EzzA9t3Yt1pcpidzVMwtXqmXSSIoqht9aWqMkxjrLe4lAMRDdNFGuT4bIirhWytfLILrbzRbOpJY
2Eut/hmzL2mQmDU2qBdjt2qy3qOoAvskCaurOQ++dnLHPTpgUoXP9VOAr+dUd7DI//5v5fr50/8b
/Q+DFtXmIjUV88M9oR6E0dhhnr9khiFvUNIOV7iBHYK2+9A6xgwzr0WcbtDJ5BdnDu/1NnoNqln1
Ulk1dpnuhJd1UTiUdiH3AHswUFZit0q6Lr3lzhscS7t5IoJ5PEuUe+1WbGOpviJQeQRUQXkUd+OV
zu92owMcirm2Do4ekmmfSfrNSLvvKs2fYuvIczojzZIcB6gGuaO5Rmljd5W1T5XZbQN69FqqKydC
ydHyt70MaZeUsA7dTI49vrR4NFL3OgRhEnkdoSFuE+ZL84Mp1nxniNyddFMi1ESASsGgcw32IT+3
C/UoFE5FhD1AcLQ0/GJGJ32Wpqza0KK4Rr9YXKnjQ9vO8YEpZ0id3sTULfKSlOE+8xCCq96sfWJI
iMSzGV46szs5VU2WDw8fYOAuTcX0OmMY7c4IWrcJiSeuWDj8plETVVzlV4zZnZNtFvGJJlbhtqlu
HJQoGP3Jnl7HuFPpOuSKHyyJroGav0RdBeqCOqZLaMB4LknpCCpyKVvYfiN39p3BqAuLHAUPGbjP
UgrVjaUC1/eWS/TMaexroGJJ9tnUazItlwRe1abmhmYIb4xyaqKpuej9Kw369jpjMOSCETnCehv2
elCnnxH6+0FNjbiYvtuZFJ65g1e7MYTqXSOtc5MJdgS1cflkLAsc0i4JreU5DMrvMIpeanzgB6Uw
rgA763d6140HC5rqAJf2Wo2RVI6GeM67+qKbUOlbO7wZyNm6AZbqNYq4IzmieLVCHu3mFbV96zFX
ZtOdaD2cclm9Gg1FvZ+UaD/ZZXozMMeEeTa1B25L1LeHaCBCKMJJi17vYMaU/sGTMrYohbNNGJmc
ULxPl7CjVDXbTnMTkn/2DyN660+zCstUDM3gYWg5CnrDD/fhnmRKrjq9ezGJj/HSaGIUJ/Bl2U7H
PZQR0LVtV1yQzU4ly710kxDgiamEm4hgxr0Zz89ijI19lgKcTwzA41+pelgumCznmCZLhYqZE4/z
MwmRmEFA4XGLCy94M9zUzAfSXwLTVTVs0uEw2RslnMD3i2E6y83XNMsPGqLPOxABBQGCeXeBQWLs
kkJ5Xak5uEb2ZJdoR2OkBwS+LH0STZ9tsI7xFOkipiH8rEHExg5PjLrHPIA3NIyL0wBUK13yPvOm
7u67RFW8uX8QdL7gro3JVs5BKEVz/jLaKI3MsW/3YUBDKV0u4aCOr/qkny6xady0c1m/zWH++xdq
XLNS5J4LsGKIwdoPm/+7fymuvomX5n+WV/1x1v/+usmLfr7p5lv77ZeNbd7G7XTbvdTT3UvTZe3v
0LrlzP/fg//1sr7Lw1S+/Pu3bz9EnG/ipq3j5/a3n4cWOT3TUYfSyR9YvOUn/Dy8/An//g05xbeo
EN/+4kUv35r2379Jjv4vHR0+U0v6cWgcHB4PEP6WQ0x5/yXLpmkZa4UZYelv/5UXdRv9+zfNWo4s
qA5bgeNmmQz1GvJGl0Pav7iuuZWY/HbLa+3ffv8AflL73j7wv6b4LYXsX55fTLzhbzFoxH5iqQoi
1w/fkxoaeg7ssQI3b51QB9KGnkrfslIH7nb0eahnj8kZxOt0VDeddJ/aCkiPjskb3kE3Fy0sWkc2
vVzSeVJMKWlCTGzkRNePTiBJvkyXxdd1H4PEkianHiPa0ieq2vjMUk/riUMH7vN9rOi0zfRCXRGT
gE3Irj4pBydyUjIzHNufNcHEzw77TRKNsqsSqe2XpvG5xJLg1QD13FqWTL9vRstf194XFMNHNeZW
D8DVQBFzWA9RVGnytxdVjND8VIQN9ZP0s5NNePSm8OcibEqVO3GAGweRMHcONlMhMqLRKPC8n7we
WBfxcsq6tr7LukZJsHHRpW+VMUw2on6NmmH2cPxCO5MzQa4TCxmd3ameA/NgMBYwJ5VonEZS/bc1
prsoXiNmSykOEwVoetDNXjLP2ckWDg81x5Fuu4qyVxHQ8IHd0TemCYYkzE/vi4SsP880U5hnaZDQ
TFviuHvc3i4IEXg1JpV0ivhbZFqmMXhVo6IHSgFmJ7W4UQf72SzBhpIzPGxNOfuSIZ3ZRHH51bap
9mJvvQ1IS93IkWkXPBbzU0NsgVuH1sa2paeOyipGOcQ2FToJxWEsUpjijF6GqUrdWRt9rFRC4VXl
Qpoxeue0DfjYQhMkZJ0cZAKVjhJFSHAzxI2WnRKdpekVomF+6Z0s3fDbXIYmP3SWTm1b684BU/Gk
VTHwzL0Xj7Q3clmGBi6xiRg42GhGoeFmR1wp9QO8iqy/x3uwGVNnOqNYc7a10UhUHYzoopJFCCBn
znaoiZrDoGuHpszFlR45mHrw1u+1ISQwAXU6kuh6mPZ6Je1HvSV0mQ6mq4rhnFuBftYgzRTDCDFn
LIyznMXm3rLnz+sxpxz49CQQueTauOsJZmLaR7WW9gp/+oXxinZRlt+6baLPvaROO+ai5BtybF4W
Ziyu6UFZm0ieP5kIy/ctrWN3SvP5jLB8Og9mzOdhZHsonc/W3JJugn3ZH5SZ0uHUXUzIhTMa6rTw
k4T86cZsftk31E91lF7FbTh7WRqJk8SU9AB7E5xp2Po1GAG/4Ydj01xW153vizxa4hkQsHMDbD3D
iUtf0fnJSTud1i11rEufIidi99mi9a9S7ZcA8VX1Lbltn8aYfGeuDfVUJIzEito3Rr4slWbeZKGy
0eRu8uMyk3ZpSOhL6ox+Z9BTcdpa36hVTLXezHXlaI83aaS2fpnYEGNt8TVKAuEj4e0PBTINp1Vt
DDWDIvy3VQJ1gHulBW7KMpu9Z8xQva934+Cry2LIvvHcpobuaCSY87z2BbpQv+7bTZNm42HdBScG
4aqi91u0bTWFDO4/zEhM+OR9tBkYe7hyEYptXaUEDjhVU/upmtQ+3tnndOz7baSplZ8si4na9Nva
um+0+z1Zo8a+USjCNIFtbAgLOIjWjA9l78xbMDUV0D/nm1Y72a4Jy9Zff6VZhN+UuFa2b59kh36O
wpvk9csHm+vZJtZGUG6ORZ/KmBUXAku9dfKqAOeiEyeUQSeXW5KftLAgoAItIf9Yqy/Jp81Lv5Ur
82gGO504Sr8BKu23iSYOWozmzAgPcV7t0ZpFO+JmJ/R37SdtnkzYOzbWPnQLZsCHHvcV2bTELHly
oAwk3cuE7hQd/8ZWI4iKSDOXib/jWeQ1wbY+kzIa7dDy/MgJYUQB6CldbhwkQyJgOs59Uww8KtbV
Tqpyv1kW69pQ4eG1Y6lwC0mO9o4Yhb9eAAhVf641Bb5GsIG7QBE5EzGN9zNiHlcOaQB+AETDFRmB
VlQcG1dY7cSwtx18CayhrxPd42pZDZ6q1SZf7dVnauHy1ugCfafNzS1gKLhDQ6MdIEZPzZPRvISK
1viVCKl2zhJPUctTDb6puUO7A0YCEfc2kUV2Um/XM+kCMMsoneLtbMyj04ZZHUj0pNtagsIffMT4
YCDnq4FOIQqi7jdYmcvtcGuDG2MiqT+q2d1Qjf3xw9++bvYxnRbSPsPLBPzr7WOgtOmpiPUP64ey
LqTl4zBGk6Sz6ftAs9XDs6b5eq/lWwNfMrU5R/ZVEVtuQqs1k7k60uUCpae7Qe5lubXqMCOtZsQU
S41iXsxdBd0dZde0OXilvD4PRoEwAPGz25kjQF8nUagpk0sSm3pHqQe7uMV3RKlHX5Z35WjEmAUZ
Bch9dC+33CA6UYZb4l7Aeo9WdyBrYlNVMx/4sphHMnvcIpdRkxnEIDmemTjlMeqnxbZV+ALpZpLG
wSEjKO9Q1rTr1bHwTUSc/7FY9zVzdyuHdbtbb2/rQltue++b8nLLE7EEnD206k0EHhxrPUCx5dsf
ysoSP7KsrgvYvw7TSMsAItYi0k9st5SVfOkaD/66aJWOaJcmeLsHiZlbeoTDOM/J+WkoR0gk4W1b
Xf66/tz1frv+Lh8250CW9uiGd6ZhMyBEIRK09hF1Ivq/vsIcPNvZY2Ogq+vbQfbXRSNl+ob616Es
0CueFauq9mprvArGX9sRSdVJ1QkyIeD3oOYPElJC2cuXKzPSw21BR2721u8mMUEYGnWzhoPPdMCT
l+/gEFTSsTTcpI+UnTqET1mVbhNeGKOCQX6kcmOutJSafANfdQLkomZ27ot54r3WVX3ZXo+8H1bE
AaOCdnw/tp66npAEenm0+q9aJvMJDIlxQK6AKocte/lQEiSm/vvm25pmpkdk6C6dwFDZrvuKNCy4
Yy0vKQ2z6E8wJ/Z0nAD+8xejfRl9SgXyOektsjg6B1iPZO9DS0zbuM5fYtErPpohxQeEPoP/dJDp
tYWfhWrhr2vJspbH5Okwj/195/s5f7WPbtLgFVKYeut57wsBvuGgVD2hNfyMdfHh9es+cw5+HoWN
JcFERXi5fvVKVLzD9bpaoZlWMNCoy4BdJFgv6Y+Nxa4KZNDeWsFt8Y9H6PvmutbPeiTc9fC6vT5m
3zcFnRGBDsgHvk1nUpFHIJ08ctTl4UN0dJaRhs32sHyPDN3e9KKhtxVBUvHXhQ1wDG9P29mHvhpg
GwMEXBejRfN9WmRQeJWXVtFiIlYtmycyt2h/mrreD+YiaA5xnwboX5v/x92ZLDcObNf2i+BA3wwf
QJAiqYZqq1QThKpUAhJtom++3guQ71W57Ouwp28gBgiSIEWiyTxn77XDvr4yZ74NW8bTEmyLk7de
CnNFq05/P/THswQ0QTUkmEt+PqtEMVvJ4+Jw9glJ7ylOZMOWp21pu+kLYuA/H5GZvTTnbS2zlrq4
2haX9UDREht8/rY4GxOH69dW9NZKKOVNQ36Oq4SyZM1cgFIlNBTkCOvG/1zztclIMDzatritm1rd
PfZOsK3+61nQ3dz585HPxe3dPz/I9tTtvkBiNAfb/c93/NoUiNw6wCnQlWfHmTlBrF/E9t5/fYrP
j/318NfW/xfrquKMOVZF2s1E6AjqhBJ0htjdDEgSrMNWAnBRx/lpKs0pWAQdy0mrb8GFL7tuLDnp
LeVLKugvVp58ySRcUctbrH3ZqOZBi5wLWmn5nanwB0P0t85J6pD+SbojULHcV2g6Aq0yMbGjFiMX
KXlG+UT1OM2ikw29xEx6OHaRZaC4shG7Ca/bd1X3ZFToEakG98R2o8pGX/60jIT69bX6za7wJXUa
NIYBbUGZngkRbYCylBgB1n/TnJgFjMCJc4ULn+3su5GE9ZrxaTB1KdryDoVpCssxGBqZH2TZ/QYo
LDh8xyhI1AFOzCRC2/7upmhkHIjv4ewMYI2b/TxpPwwFuf2wp/DfM9B2RbDYinF00P4UHC5XWZud
EoXvLSfODHMWCG4hXhO3K29RfozzTxwah9TAoDKkyrCPS3pKBIsiTU2OZs2EtKyIgkZ1aXTyTgMt
yU9F3Egb9+92hNQRAd9B36TedrnHqOmFfYOWw7HfLWXX2GsBo5i5tvJSv8/mhwxijJHtrQbzGzVY
JTDXJMrc+Im/4h4xZfYyFD/VfsCGRlLw3OdvRcNYl2zanSHUSz07M8Vsg4TW2SEmfSyZcZhEFMf2
j4U2OGhJrz0CekbUlJvxMTWmNmCWfZiaml/WVopd7ORBQ+n/4LndG7QtQkya+KWdvPScKVkZUDjp
dpLpI3K1Af9NRnJRYYVTQzwOAv2Sxrf7lrKnn3D58/nNYdmriQDOoj1HDtBSqSs3i80AFDbUqbRs
7TB1EWdEdOQUzY2rMdYeXcJND/R9j3jBzQdhuo+uzG9HT2P2HhMt1mnxHekS4HzJE1kI5QSRKXcR
X/lB2N5BGWsZxkV/XYo0eleG9pq/OmiyDBfuCJknEZzgWlNrca9wmhSMrfy62qVVCr2OXEVrUe88
0ajHLO6ak+qk1yodjzsPNuKRRN5bWZv+1LK/ahr9CVPahwGJCgqINjRHetJuvxj7SYe9iAbzotNk
M2OzPrVd91NfB1mu6kxHDCuK6XJaHaogN6hqot4JKOCbjIk6i+TGSscAieVB97L0bELrOtCHfsCm
nc7qXsmxvpRWBgPB+mm11gMdS/W7bIlt4RQVkLSlEi7Rq8E4Lc1BX8bhRlVvBCZkqFfMItGFNjyr
4HJg+FHUTLdVSSG374Aoafc2Oq/LXH6oi3is5tY+c2ZdGQ2c+56c61r1MkyK1bGOJ5MClvK+aNpL
SRYLSHhyybwEXRQU+iImGxKqODlSGWni5dC+R0lu7SLTe7Scur2qz33amtSJq1U1Wbe+6CeTy38+
kloFra+0TgtVLYZ54I8VmfoF7PU21yt/jPrfDHIRRE8GhjFOTgDD25CG5kH0jopzAXsScbioHdLb
OoKQZ8fZjypTuQZ4MOpgg5EVypnPqRmEdtR9dFk2e/Q034powKNpp1lAyFoyqo/SUQCAd9k+cSwv
7GrznKEivSeB0/BTbcz2Tta+jx24xohzFKHVgNlExxzXhNFE8iOG0vESD4a9722iMt2nsSeDy7NL
glR09Z1m3NmaDZ0OhXhbxjww3UQNIh3VWcv+tS+94Qbt1IvRWCOk9rnczwNftP4yDPmHFETWuYDY
rgj5KC2F3RdTTknIKOcpvh0te/WiaaXlP2mJg36hyt77yomDCp7MITWJZIAjVjwWtrv3PG/nalp/
gT7fGoV9INv2YZi1Ei2kbYZj3OVhJ8m19GZjJ1PZhYm2yFBMb3080tCuA28Zn7sY+5XFwHJq80dP
DM/KzFUck0OIxv88K9NdCfWe1Mcu51SDIeVEN8cAMkdlwxlJVVY/xgSvyqgNH65WXmXJoFKUcwbi
Qdj9CBH2KWUut9r6BdHPyfZ5TPrd5BEukZlRqGiFR3wg7CFplPrOY3wEglL8lGPo5lVN/3I4jFnf
MRJuWh/k5JXLpSo/5F5/k5PVERoecHopTNI1S+19hikPde+7adYElVagg6t2+Nm3nRaonuS4QO4m
Eg0t5xDv9B+DU6Pvl5lzRR1KVkPQ2r0J+keEkRpX7BvodGi52F0TBxgks2BREnLrb5Yiup0k/fAE
jxy9tv7VNLJTxWx439B77m3bvtXK5KZRq9KPcRui7nBvqTe7+7TAMRjHHrmmlId9MZO4l2tXXIVr
8gzMfeoII9TT5VsF3B5VUEeTG0X8jiTJlZtIlrgYs3sbo4DfUmM3kultpfnsVplT2+YvcC6IClf0
33oFE50ylFnh0ZzMmVPhi53p5/ZNJumzucA99UR9mkgkgEcwZEemq2D8SrqYcXIHiezGTLTyYEkM
6NrFXZpuh8+l3g80RxevqwKUw9oRHzMo3KhGZ012aJ1Ufp9wXaaA8GAqxrMTcYLMhFTv4Ur0BNmk
BmUe5cGstCXE/oO2V8aE4hQCoZRJnllKpyrxYDp17SUjmVt3xLpDLNdCLS5TpVKs5icrHOeI+IKz
g5mbIVqhMwLt5FgRdH1lNvk+SgMvyrM7Rn5dEDvkCyMm78vk4oi6PVeD+RM6mK/J5lSZUFPoFemk
glMLJO4ntIm69SNNBbXYRb+0ZHrqF75HJSXgOI8aGr/1hFbMQw3m1YxgB/2BJuLJInd9cRaf9JUO
t4nTh7QE452WJjtzKH/m1VjRRW6IZkvBG3otBFXLfYvSgTwz/BU7w8NZNTeFP0kjGAznkLpDGFtV
/Js5B1V8uvEewunyAY45CUGmmCkJy4sqTiTmHcbSyU96Khg+qaoXZrqxl/34wCyXCzVHXaMpnOFQ
QGJB5GA3YxUixPzEZO+x0tvsehRaOOaCKllJK9z0buCcL8FSPFjMOneZOuxI915uZkPea0LVzgoM
Zlkq5zbtPF9rZB+ojp75y1LLe29oqDW7WojyawyAO0wrWv9MSTwBSsjo1mFGqHxHpAtWlLkXRO25
Qgvv7qk2gVgWMOpmsYcL4v3gdFT7iG7rPShDLwT/rd0OTXZuVJw8HldwocUTV9pyCvtc0IEZQ2e2
jGOlzw/SnKeLY6hFqCpaQ6PfBpAjwPuTsdRcmWi49/BR9JjSV1lU57nNPhyIUn7PNWmn9uWvKjXf
hcJYK3d6ZR8ztMIErE53IxaUbHwqGRIe9EraIc6Ioxwxqla0uK8MTg2cED31fkRhnGS1fre41pEm
/s5FYBcyTFICa8iagDlsgPTjNjOThrnXNPrVQIGS3IXKV1RUOTBYdqkgK2/UmvRg2A1KBvxEB2cC
4WiYQacLe1/RueHa8bO3C7lfcs7KQm9dQMzRdYrRjoFW8iHam7TU9gXXV4aR0ZVVSIgnj7S9taeo
QQETj+0euZpEv7Gz6vq1HSic953+YuoM7j3HuC9i65s02h0FvHvNxQte1SUoW+RJu6n1op1aLaTe
K0MwFYbiq3zjc6KgDo5iSM+yv8qn89ADlbTAwobm9NDboxooFbJoBxJBn6SBWeiXjkZn0KnTL6t0
592ABS/Ie1YpkQJ3qllewFIzL4jIvDGwppoRzMBRaX/0MZ05TS7dzpEqQxj6YkKHPTclQTlztUGk
+TQXDV4QUbwbpaPtisIhSldzscQJhXSLWqds91tPAKrVJNvvAGCexOxdVY1t7RqHkm+WVPJKi1Ab
pjiyw9xLQ2Y5xEX0BLkZxU1u8855ZcFebFOuDcadikKfUVcWSuzKGDpp7Kei/9Fz7g8MDK+HJLNf
G1yvnPDcMKpMh4OpfyN44AlD9b1ZU1WvF2oMWpME0RI2rSbQa09vc1nw3+net6FIBeVyFbBWTYgb
/XYfxnjBnj2GFNLOjgsrkxYTJX0KQGAcjlmjrP+l7sdWehfJgzOoByQXqETOgxA/LeGsTgwDzqv+
MqbjR7NwVbIma2/Hw29zXm6LbP0BbXnkN2PaRo57XjTznpiwZ7fm+oFm4lu2aAfpDL/7YnomQetY
oTRhWP8WIaI4xh6D5dKzH9S2vEmU6SlLI98moOdEdMShJM5gVy57Ul8gBAEt86vJFLvBmG6qeDxV
UVRTBHrTl6jwSe3zwkViMxUxjWZoSK1PnUy77lVd0qKsp3NHGnp6WHN8s9JPluJZzSK+Jyww/GTo
v/L5jrkLlSDygjvGpJyFPco1ate/LKVR3TJL0TN41+3CV4Ybd/TLxoTR2v2ib/uR9PB+24XCY6yz
a9vmM2eJ95rm2V4WxgH9FoagKgFr63HWjix3x/U5vh6UgYto7EKC4ouOO1oLnjWEZFW92LE67Hep
ErsPHD2jJTNmKVHjzzjyi1y8I6FcfKewXqs5QEiPPQgrws4TP53GoujHPtk6CilHtKt9MTjURxax
UzSKiVi4P5KlzjAHzleJmH9qZacH9ZAe8SPzAdShvNISiJZNGWS18r2PJ6CijnPLGOGb0RmPDd5S
o1TuXTxpXsqvVKRoCYGU/zK85VB3XJ+YyNe9MQVCJM+xE2m+rLy9EWfuKSH9ybeVhBlyEl8Au2uH
pEgY9yWkEvakg4eDh/5LdKRBtJzVZk1HNOZSKfVmX9MZvffE9eKz4RJpqh2sOAvLbEzvJplr3VfB
5vuCPLvrjAqDsODi5874ZtTtq9sruO5schRlmxDxlb7M2huWAOBZUGC61kK4Tb7AvjOxymntrUa2
Va7QKJnsG91wLGIauCqbPY4OE+tVo56pPmUrkSO/ylu1vh3yKTD7/lnMVnTTjKcceB0BRvrPqke4
lfVDv1eYxrM0PswSSwmpq+GQZR9eQ39aqfGfOmW8b40kDhMnZ6xpjDP/Ef7GotOoJM4OQcbYmnrr
YaqU5x6XR0LV29aeYW3iCHMxelvPjmNzlTMw1pEMchXlzBbpE/lOzxnAiXn/Jk9FQPPrmEjn1pIq
JM0q1q5LzJwObkpGmyYjB0ALUyVFoOGaVdTOweOJ81+hKYgKjNNDevESuUN49RMWcHOY+QiBRLjM
0MJPDLcK0bhFxOswRFJRhjF2j2ir4QOsOSD5lyZ1+tb3Da4gVdunaM+DOLYYfttAZKR7EZ1KxPiY
73ovhui1eM9Z23x0RfWxakqsQtwNZaX5zFQifuO2Fi/J6Lk7Xbg4J3NG58p3QyQe+HprvnHELzMv
LlaxWMd6wV5WMO4cFmMGl2/cqK3y3M4aXWK7LHdDpPraSxH1wcRUgJPxUu60LvmFvFTs6+xqYnYf
dIV84qJ5Y8Aud2J2T0gd6++krXKucYD2bOd8gUOtN4yj2VvUhOwqR+ghMXKMzbwHY9ReyWzz9h7y
F8M+SlCM4Licx4QCNArcm8xCYpBHNAfj5EI9bvShwF6c1eaHzKJuxyd7xlg0LA/TJO5jAWyqk7dd
S8BOc2tl+mvFvxANceDUv2TCZGNULq21sHsp15OQ6G0WZ79OTJe+8jlwGdDG2p2RxW96BAtB7zWA
Zv2hT+uPNHEa32SWMBSdu7eUZ6juV9JSb4Ye+WAjhsGvIv5dq7Z/mMtwr/NrQR0PiS9VE/PRXZan
2pwArL3SVDByBojMSiG9DsW+K9hjGrOsiE5odh0OKaE2PxbH+WEXNSUEDRVc8dG33g+j73+W5c81
hRMRpHqNMP+ZNtJ9jRCvsMsPuPOHfJGgcLNHKHBP5WAsgMrIztBK56fH/nxos/4VwHKLY5JTUlrP
mW901Ru+92PTOI8lcDYXXWumTkdzLne5Lh8tKz03rfrN0drH0Sn2yUSruHKje3daqCwPzQdi2nsv
fhnN/k5vleukS4+9mv9CvBu/Ng62GKXfIxlxAjVOzH0DSyzAMyd3ulZ/U8RFLuI1I6KpiG8BxSBl
klLj63FvSBr1kefdRRqCBcW4cQbrw9JIlySXhGKVbtwOw2oTljZVJEbaCTxPR5yi7pthtldJ/L2Z
gEwU6N+UiKmgo6JAEw+L+NTW//+qw9M80/qfZHj/rxFLVf4nFd7nS/5DhIfG7d/U1YMEwNDEQmX+
IcLTzH/DBWkTNUVaKjo1tOp/ivAwLLkqCjzoNR6esX+I8LR/M3TXVRk6uxphOv8nDZ5mG/w3f1B7
LZX8NBALnksRCv2H+XcIZoF3uZ0ye7yGTUBFq+6W03YzTdly0lb1hL5MVVAyeyS+Um1O0SoOiVSa
WZ9L612x5N/KDjXv2IHIodRPMkfkzbSs1iUYHUVbJKduEzyszdFtabsZ17v9euNs8ohtpVJnPbPb
5KiS5rOPq/kpqQZKLd6qfaBeEzffVX1ZYc/RPl2lEF83GuFmSMjXlaR3sziYxTcuv07Yr+2sZv0I
idNRG7VjhVtOQZRaNEXfmWvNdrvRAYIziV074+bXop57vyCdtGHcllwUt4eHYUFKty0SUzqvoqR0
3qVD3/i2ntbq5zfmIje/Akcfpq490Mtbv8XPh8e6OLe0hfGir404a+3kdTZtxK+7OZiX3C+VJIUD
QcR3h3xmySw12BYRlyEr2ha3G8XTupM71QThRCV14aWimVit//nXjWav/z6S41VPsX7ziJS4EhWS
eHkNIUGCweEEBV+qIXRdzsBWbFOi21ZvT/h6FpSEF2tcafUoSPdzXT/MMzuGURYt3UqWtH8uid5o
1OCvh1UxRfSpjbTYKxMzShelSdaRMOhvT9zu68P6Rf7x0NfW/9hmaaxfLfTi2ofToTH2+U/vLj8f
/ufKbRuf77Qtfn3O7YWFPMiZfY1miH4aclf7XAL4olP2zBFcb4vbw9tNveQ/XFONwq9V21KxbmBb
smqFXPYq/XzG1/qvF1iI30+VPBRr55YhLN98G69t9c/lbfXXjbPuK5+Pbyv/2/t/bGpbFPWYYsqD
Z72+x/aSbelzO39v4o/3/S+LqfduFGNFdfCfH/bvLUEJtWnvYkb/49X//Tv9797560P/8X//se2v
x7el7eaPh/9Y3B4SmD98EwSEA5Ik0F0O/6/de1v6l+s+j4u/HxZEM179tVKpOJi2Q2d2yGIO/noH
WjmNGioLfAnfJO0BxUrEoP8fr/l69l+b3R6wl3vkrxYx4uwKmyBjW9JW8cHX3b/WVWB80YOsL/kv
i9tTt4e2pe1m29C2ya+71ia22+4X2+a2RWskjJrB0//07tsTt5vtbeAsPin9mO+3VXpGwMH3bZHc
kEEN05ZygAogY1OybBoWPPHMT77EL5+6l1w3F8TJ60Pbs7a1nRiZHzgLHae2Tknc61YQ7vbQQq7B
8rgtogYsKqbyq65m24zOTJpiqkZEyyad+dzWKjFhZNfQ/lppO8z/NSKi0X9Ie/opGvOVmF3EghqG
G2okwdT0PzMsPEHTTVM45O8zRSsCJJKwULCpkJSuB6MrzjIHPwyWD1jaikI/GU78y1gG2iBcgnya
dEUQNbUT/vEpP/+Nmf6RP4smCTcF4bCex7+khf9y3Zfm8PMp65Vhe+2/vPsph/pr0/+LzSCs7un5
uVfblr3tYru90+fitnbbDMaUf8gi/+UnYdB/StKZoIVNnPX5aVrUPHKt125Xsk2mtSknt6Vu/c++
1v39nK+Hv57ztY6SGMqUr/v/3WYZynP93F79tYn/29tsm/16l6/NbOu8FOMNBgmkg4wXpvXSpa9X
021pW7fd5Qp+0cgv2n+tHxD4cy1cX/a5uD2UbtfV7TV/bXG7W2xXyO3hz2duL1rWt92WPh//uv+5
zQRJ3awQQL5oxJA4lQJVWFpnTf0BtqEAT1ZALlbpOxRz7E/9OB1adTQgBWk4l+mnVW6m7pbIoBhB
ZTBIExxkg70QKOOJgOszHd3EYS5qZd6hKQpSock4Gjrt4ElwFlnm/jBM4LJSnLL2h624Ry2TxXF0
afZUkU4InvNAYM4MNAmxptLWv9KFFNGBEUYojFvXjpdLXEeHVk4EiTdExeSiflIdxTwQ9vo9F8qv
zeU6a4g6qsW6xbULQ1FfAorarVcioBCeF1qjE1hZcjCx4PeEsPoDrHJUwnPY1smvLCJIZR7tK6Ol
MmfBa0zMbF9I4g8JtR33pWNeyay+RIr4yMox8plxUPq27WtcrtThyaICQwOhN3drCptZeRaMyHcu
LpRcV78VBmTEQshrdW7DirE7hBnnkVi49Ghh3E8aI6ir2gsLjw6c2c1ZMIziwdYWBdxGnvlv1EWK
XdJXCb8kpRWzEum1GJfvVS7enG4xQm18VdvHPpaX2rSCuAaeRnNEOut5zgJx2Rg9Fc6B0aRQ6QKA
cvb7KLV8Z6Fsfm/a+VWNsP+k66hYmD+XAXmMP3AhjL7bxdTYqmjlAhn3uvGeD56BaCcZnnMHGA5V
3weU5Eg86ldrLa73LkXY+T4uYmJ9YZ/I6UMWWnlS6ibyLVn3/BYSP3xHXm6ezIsflYk4djOPZnMD
jDA7jR0n1Vo1yr3Zol7ovTZ0C72n7OH9SjUaHzoyiGsS3XaeXcc7y6vEMXH01yG5jxpEoVKIPqjN
xt1J2SG3Ug9mbDmhQQWnZOxvCbnvBf+WvYzHicS3EunV3dBT+Om/u48kwg0HR8xUZ1rlt5JcRTVe
0zxRXypKKoeGim1Omk7QLmT+5R2doX1s0Q2HCe0FnYVwQhv6YJAUc82SgmvnjjVwYcAOZd4e6zSn
UZ2KZFe7DTYMlJSKEA5S7BhwQlFfGV73Gmf9hyyJEzDqrodkfzeo2HpXDdqdBVGwCobMi26l0dln
l7zk2cup7Ml3xY4jivX5Pi9I0K4rlfjiXsMlJD/K2rwgJtf2UrI7hEmDMNFchDx4EAfSAXlao+eB
3WLutRIckUYhvV0RCbFriRjhi2NmA/NOIxNp4OBZtAe5jC29KZvtRJjp0/G1W6Z7u7ObsKUl4vd6
DwKHV8wySbCbzDclnFGQHvLVRdAhtOXcOQ7kL/VbmxUNYhRqfml63zPa92Wbu2ebGKRd5BaQZvqC
urJ5qqtZO+tpGgX8P4BWYu3XZIGtiUbcZRae/ctU2sd5opbV5J6KFs4Ipinv7xFKzXQIC/g6XZUE
oNeKywyqx1+JQ2TFuM8Ic7iGk28fyD7q9o4Ra4faMp9QltbXNOsfGyNxr5aFOauA1Dg3ckajh5Gm
ZwhdZ3F7o7qnIkmsw2Tkl2lk+jfQ/QyrynpOlB5C/zJfDWNWHSeEeENPnm0XN+Q1ud1+SYc3gLdA
2uFT+y0HPtqbBoQ9QptOb0KLEJDeivE9ZKu0sJfP6P3p4nSGeR1R5Q+8+QeBJr5tEB5hOoDhiFzk
7NawATE0FmGetDLMeq+554y98Wg1i9+jaJ/pVWJGoiSc9Pk38HGBMVI6lHyyHSWnm3r0TGSEXb0W
OzHgYaWi/Td97zpK0VY6Xkl+XF8fkt/LEP0mIeSG4uWVnU6PUVnjicYh7nYe9bLa2UvU97tOoYE4
IVWknchOEVWNryoweDvDeByA2+wW4RHu6pY0TKb5MqYt2TtCwbHKSTdJ8ozqIq1uWa3JVY7cd5He
0yVdDjGJgHU93UaG/b1A7B9gUKLnTamwIlF+N5f6Q+3IF44+tABNT3I88N5dzr3Oi/bVaDIfzQRZ
gkt8TvUaIV67dh7KtecZPwsO00NvvGmVRu5vN9WBVjtYc4HIQWPLds6Q4JgDiYJNhT6fYl9nsfak
9SjLO2+4Vq0fHmXfg9RRZXVmj0A/d2kHFo9GVCx+3GRxoJRZjY4yP9heZz3mMhgGVz/3hGvXyhnG
hc+RhvAMggsyI+IeZwnAAnwBniTwnY7rhrF9T+KZthOSY3KMcBSC1tOPk3Vx++62nrJmVzvse4hu
XIyK2THrvkGbgkhMITPidNd12Q8mCBVyNGx1nedhFVzhGHj6dmZmYBUDwIvk3Dw2KigrfUbIQbzO
nJopvFoLUSM0l2WezbOooIJx4O362EH5VgOrNAX49eUAdwVV0NBPAS68wzxEL4uNRMCcvBeiAWg+
otr3c6gC3Ry9Nb11HnQK+GNWUN/K7N9Fkys0lamWcqSUVxEzAT+W+mM5Cc0nXaMBv33WbSrzZk2S
Vzd52r5LViOAhoBCsfXX2u21wGvw59NtrgHEq+7V7CiSKXz1SkWtgI/KiKi3xV6x7OcJiKetFc/l
Mpl48Ets1PzCTosyLvGW69o1O2br7VO59oN6A3CDZ4AQc6sxHGYr82tNREHrlq6/jDEi9PSueVA7
fbqFT7R3UqxgFceGk0XjnhNJt+uGt6Ensigyp52wI7g3eczlRrfYodUT1q8ybKhXjJmYr0QPGLRN
xUtUpPlpSZVbp0f/MsD8pnV/Ul2akzhakRiSCox36rZa6XwrWocsqOto/aalNqA3hLI3S858Iz19
2Y1huYZZ4nZ6l5ogPcpkoNAK9Ludala7pqIR7SqeQqlc0kson1wKRD3n45Mde/uk1cabMl3zqCy9
p8FZ3vaJaoexIXU6VBXIruEZmjCdga67eEbd+EjygrzT5Z1l6y86TbgqOkw20AXbQGNKely761W/
qLPHPtOueRI/m3EPZCBHxhJfC31AVMZbqam7L9UMYaWFy3eI6mtNTx7MKQcLlHbkdSfv2fRijwQ+
6NNHPipzUDsK/WrUTi0ajcAwMzxHJrLBwm6bYPowZk4gak0MGdAfWiSJExhqchsNrhIkrqL5tYPl
p4S37velgtwIAPSxZgitNtW1lEuJU4fKPfKz3MHxCgKXznreIzG+dnjHYOmbNBBa3u7M2lCPtTPt
lwrnKOe4sNBgANllSprM8Kt31tgGLaMPyheX5IASe6Vh5NOf68S2qfPa51pelfksAMeou7g9wm7X
zp23lIznkTchv5J6pmBGkwZ2Shno5o8RgO9dq62nTogOB3uadjAHf5WQq2M7CfjGo90Su0943STT
ukPVygNgCUgPXvGAOgC2SClvYkN90Meix11ZPlp9/x63A6hvqfrSSb7nGKNwqiY62at1qAq9vyIG
NlzqiVNzkiZnyHfASk4zLnJ6ZNp3/Kqez8nQDtNMXnMdZLhlu3zdMg36CkQv/FBfmomE8I5mta6x
HlmtpIAwQshXfwzdTMsUjbhBf1IzqofCcwVRFEW0K7EV9sSC7FR91YdGWMl6kS6hOuh3qd1gEeVi
TLLnsSc76Eamw60l3htXv21G3f6GtCTIxUkqjLenjFr3kv6GTVUF3YB8yAQQHbrWwj4KtEFxkGG7
CEgYoin+6EYJKjitBzKmcfAJcrQEJr3pXtPHKkgj/VaRbKPqGirdUWX7qWKTu5FGYaflVBpGBIM9
kSyi6+ODg/tjjGdwDIm6L+P8G0qF+FA2Cx4N5j869YrnjsRl3cRAX7ODeVpv7fKRcsfULThOk7d+
Fk/IIG0Ia+OH3mnXjjdoYPOHDzt+phyf7cd2/hiLyYC6Rhs6U+Q6sJyMcNQQwqUVwXb2LtV07yom
Y0RpAZB0qPC9Xo0PrnJTeONPD9XVDZUjuHKGedKm9qbNBOLvJT7GVIVhuZRvVtXO6HcWi/7p0U6i
5eB4/W8JLAS6QJio4hdA1savsXqhKhHou8b+mOTde1NE3r6eprMLw1yQ47jTbC4K0vF+reL5Ku0B
1Hs3Fvx8E+yP6+Udxtf43oWdUunR1ai5z2Y7oFJkkuwbDnq5qOZX7Z8RnbGxCJico2a3g9pec5YW
QY3ZyW3SEM3zC1RTuA/jNbkY/lyBoJnd0pfw7m9RTKNS6bTkakBQcGiI0hGKdt90mXJRUyuiNVjn
F3IpTcWDQrWtGnFTNhO5r5/rNAed64J26vj1qliPEqgAExlm65a2B2h1v3VYgXZ1h8IwWR7b+hEi
zXgZtfHQOQ3c2nKEKwoOgGzmNOWDxM+KBINJ0345pXXvhNBXkZOIs2VyVFEiuB3gD9x3682cR/co
Gt1VPufgB79sN5QjkWkCEt7rlfMf60p7rslQSDjk/7muX2GMOsbeQ+0i1HWt6A6cdHTXszNKp75w
UOic8rtmPxW6fkF/o18ozWJBXY0T213igoxL2jjiDlPK56qv9a1tfhMMf0/bKlep9UsOhmJXjG0V
buu2G0OP9GMbWzHXK57yxwOgyOG+/rHGwoGGZLcqj9sbb0+NEuTvXmeATsbBua3aHhT4z8+WPT9u
q9DbiVvHIcAhTtJ7aoWVk80XnDbifqwn6EF1hMYPScKc5tfTZAFdWm/cheOq6mwQLf9cl89DSRg0
2PtMVVLFl5Rdrg2lP2VWZl3EerM9uRc27ZwIhw2AlaBEfM2PmscEEVvSPXzeb6ql3jdVbgZyezyR
ls7IaLqkrXu3eJxDiD4ZOXZ68+J5mXJnAT9a7xhMbz5vmFq99mmynGYz5x3ylY04lZB6v543ZYN3
lS8qvtr1tY5a2ee4EJdCFv2tJEzsc49apIiDf+fuTJYbR9Ym+yptvcdvgRlY9IbzIJKalakNTMrM
wjwHxqfvE1Ddzqr62+613vaGJlEkRYIkgPjc/fgIRcLPckrxOPt6sDQvfDASeh+CEPug+swtFzCM
jVXgFdVh+XW5re5h0bdrsiLLvZbrjMnINnhvLhhHRxqRQ/8+wwhwH6Y8YdPs3nGw+PfL9Yab9zcH
qnKQeILXoW4WdNOxco2IumTuySoQu61uMrbh81dOsTxooe/ACyzdezjp9VaPYI6o0sj75Q+6TNqj
qAAVLL8uf4Bhb11rSmzNJJUaJ/6R3LW5ieU3njhz621wwDzmctuort2Vj72LjHKd7LwJP/GsBdED
gEKs9xbRK9MNsE+5tIfsTJ/pW1vXMQAPLizZyiMzJUxv4yi+kGX/v4r/Nljgfyf+rz+y+I+yKeK/
6f9f9/qX/o/ITxgKCo/vWKZtWyj5/4LwGAB64LoDfXV0y1A4nX/p/5bxX0L3FBlHEO80DQEK6F/6
v/Ff0GqxBeANgLTogTT+f4Hw/APBI3hauqEDKcPQbHLUVvaAv1RiMt4rmZp147UYTH+rl8TVVRt2
L6pxH1acTZfWWBw7K/Y2dcynh46FZqVLZjtx0D31QZk/57hX0FBonYOnEJjFNXaYP0WMwlQLnfC1
U2BN77HmwdNrsv44+tYBQ8vLAGzhViTTePOl5+z+8kb8SRv6HwWTmTIuZPu//qeNr+Jvvga1vYVv
QAS0hOUZjmLn/eWFWcVUpX7U9dfQMPP94CdrQ1o/Zquhj1QCayhdN9roeQdiptGCdde1HowSbOJV
ZP2S0Vyd/bG/lU41XgxdMbM6Te48o3cuDSU5Ymg6UgGRtfatIT2wg6FSxAuyS+AFP5knxAcxFo+l
2+nPbk4GSzdarGFJRf0iu5u9Q2cBo6Lh3ADehV0nt1pRD8ewJzppdgMpPNniJ3P5Ck8TxSFAC4Oz
GQ3MiOmDa1X5TDdS/O67VnSmP77QwBxStPLkzJV5KKwJSg/S8X/Ypg6f1f+2TYHo0u9MKanAMfKP
bRq7UB98GsXDGeho30Xxzu+tbsuqNXymUXZtV8Sil2Y45irxvqiSd1kOPz2LWpjYr0mRAIqmZUjc
esoFDsRKu23hMGOoE7ruG/spwQb3iL+DsY9jvPg+E+8msCkskj06vMNwsOqLcziKbQhmiM5FWAgA
d4fntOQUN3KSpzGLoP5kachpeYQ1yjXy8mqN8OJwZ+OkN3CgaaWX3Xob73nXS3KxnBatJmPQn02X
benP917k5K8TU4ceV8pG2lV0SfXyNvXdya04uY6nWR4iw35MY28+JJHMXw2mIHZX35lm9hTnznD6
fdEr9sM0YaL8959x/b9/eV3LFCC0XIfvsPlPJqw7wfnUqozsmf3JmgFSPvWDbLoEzlSE75Rz//jc
W7ZzGYHe7lPUQieARWdEZ8m5O3qSfe2kJe5iVv5mpO19STalFq///nlCDPvbx8bF7IsGZ1ILLtSF
+lj95atoizEEAhMWV2Fo7SlJ7QtoB3trR0OsBpz+f/h3hsKG/S4it4X6f74AhktpBJmxBZv5l/9X
8fmf6yYqrxtqdqKbpv+qZYphVjPsrd7o1nWSaYH+M/tPNV+oFavojeN35dkXchV2lnh0H1mch6+S
EMgRvYrdmfvJSe2KlKP2WkYka6FyVfsyUEQYyFOXcs4bxEiWL60InP9A1132VX9/QXzXDBuzsuU4
6mjy9w3oujhTyZrEV9sy313il2cXjN5qxN7P7iqsSf6mYusCWdy24BuAWgUZMC8gpIlTP8axEW56
EbHc407mxN6wrfT75SK1/F/Yud2jGfMVnPSZlgHBlHKc8Uy3EVyljmFDr/Pq3GIedkOHDB7UA6Qc
pJAFDjErOISIa2tHb112BVFcswgA2+ijd+MZP016ENGQ0LlwJjOv2+Rkq1SvTN8DaoZvT/GmnY4X
vLtrXfqCyDEgfRoeMdnQ8SlbZiJaQyArwM0N4jzW7zyGQihO6XwInaw9B2UxsGgnzv3vP7f2f/8g
0TrM4RGirmGpPpa/b3fhQFhHdtIgX60lrEWGr/bw4NnNt0HxRKI+QcWncGpjRNPPVPeSXybWI847
h486dXWyyJZzizRaJdNBoynbcIPHhHAklWnctm/Xo6lNP0GtXpmAHikeTd6T0iOj7U3RDe1ruq+z
HEO0TZy2LxzrwyLdv/KrR2CrLLpBz22nfsZxXk/3SQXja05nIN6Wrx3DQn8ajJTEgVFbB5jw/Xqu
yaZRW1TvwApYIJCcraYVw2GkD4RcRpFdQ5u2taD53sMPuKm08qvlPjRGO755rS1x1v4HUCZ8e/XR
/dtH27QgFrsOsVM47VgR/76JncbDvxtJkGLoQetaz/SzzxD1LNqR8/4w1vHoOt5h+cNyMXpBAPJD
3aahr6fe/b6PHmg/KpIsf7nqLzexXfqdKIjnjr8frW9Bg5B2ALu2PO7y5yBL+Bd/uSU4AW2NcGBh
vIZdu9xdG5r8qBmU1v6+4/KHr3+5PMEIz/HOt6zXr+vM5Rn8/ueTn/JmBG4njlQxbv6vr+n3rf98
XP1nHnqc8qsttdxj+ekvT1b94es5LX/5+qddld+AFOlNT825graW6mbLDQKkTO1ryy9/WS6mZfMv
P1p8ZdP6GnGMJ5eCDz5gIKOZwTlWExp7E6t5Ta8mN0CBzW2ipjmy77r1wHnsa2/Pf8wqVj3Jl0kb
/uhLCGhdat4l1vyHGKWz6RkXScZGmZofRen4WeXC3hDgTdAOPDXIOne+qF6Czr0mJHGhODghonPx
ZsScriIgXnA6ohzo4Z5GizMHfOZZarKVFNqWVbpJ0JSpV7XMv2pOE1JGYoaajU3jw6BmZSHSQpwR
thmcjqKgmKCYDDT46tYqxOC9M1R80xO0IRbsRjs1kYs9l6AvMzo1qwNiZW7zGNCWC3qAaV7LWM+J
f6J9Xns17YsZ+/G2Mc1nEIgl7taF/rRNE6CuQhYVfnSAXYQF9/kySVQzRYPhYqSmjKHT7/j6vls4
DHPAw/aE/Br3UASWCaWaVSYMLSlvYc6i5pikvNeVmmymasSpZp2tmnr6jD/nZQ5qnlLTvYYhSW1N
EpaCvMlw0YdvruTVojHuKA/GR1mm31LCDZGauOrZ+DOxqyfDarpN6RiPSdhc/BoCNK6rx1nNbSsG
uNSWRntQNVoRPAd+FWwYeK1LRr4Fo19qgzeNmgUzdyQBqObDpvWOy2MdqLmxnCoG3yZhBjUe15xi
72E8PZd08hr6hp1KfGyqg8YwulFTaY7Y51TNqRl6M7FmdG2rGXbPMHtOxh9xnT3mbqFdsF5vJzX3
Bj2zw+krjmRD24028gFDixjWgbzLO1JARW8fx4gBGV6yuAnlQU+AZrYRCq097R3kpGNXJ1i60oIt
LWfiReD/sAtQETd3CWc3Obvi1H3R1Ux/NsJiBRQhz0iqakYLBm1mpOeZglhrbxyx+pPEUzLBjF7g
ohtk46tlJz+hMuxod+23tpU8FkRO73Bwn0olPZSIXbsaNSJBlTDd6C5jrrbW4kfJcZ5ePTI56Bg9
TAgla8QWYRqdUmxMjodAY16f2dQ1RfVtqBjcRJiUq7a/bxa5hJXejH4SKSGlKx0klaa6akpkKZXc
EivhxUWB6ZUU46PJ9GgzJhoNPS0hMj6yTacEHKmknGks7JW02LUmc/ZztnpvZSjpZ5TrWUlBlRKF
atShLsc1ZA3iLjQpKlQCkkBJspWkhCmecomIdrnUCyFETrsicT97Lbyxw8pOdMS8TjSps7Kr8NUa
5mmixXNL+O9ETRaClpK2YodRUIltxO2SbRR8wD6RG5OTDUK53o7VujyJqdphA5qu/bObZDdziLaC
HSJ+nSJYz9T3rFqPSCSgx2vXWkTIlRSXoMnVsOB3+qzDRYe9N7p8lUfmSjPnl8z1yhdOtnZJ4r8M
cDDp2yvvdNHmR2nU3/kMkU0uPO9gpjmOnhwsTD3MwJJr+7vmsf3oHSH6WaWGMuMEpFEzHInpHQzx
ZgtRWifnYdF+5ivXRFEcekG5n6HVVIf73q+hrZn6222B9cM9sxz6xLC8LtWWjm3oa5YHAD1GWZic
8I1u1T1LsXFNAtZfW4BRUFJHJalCkMeujcpKFpiFkhJeqVEnYcSqaFaibIY62yuZtkWvTdBtkZti
3gCkXEeJupWSdwMl9M4ovmB+8EahAac9Fg82ZKvE4Uy+RWjFjMa9VaPk40YJyT6K8mTfl4vArKTm
ZBGdlfwcOQ9yNsA3KGFaolA3SqoG/4D6lxHIyoS5t/RuBfxNO/c3Wj2Nc16tXSV7x+jfIfvDdaQk
cUuJ4wYqeaHkcrreMfWgoAdKStft9w5l3VASe1qYzzaGIDfgHZ5R4b1FjlfCPE6UJ0NJ9aMS7Ukm
jrve/OAL1u+zLn5J2XGuJyX1p2j+EWfVszIBVAN2ACSefa7cAsooMCnLQKPMA41yEaTiEQ/C/F1F
kXAmgxhTlgMN70GDBwGBYlvhSeiUOcHFpVAru0KnjAvUZ6GtKDODhathVPYGCmUmRihYHgTeh0GZ
IDrcELqyRcTKIAGoB98XnolOmSdqZaOAVO7uUOgpucViwWDiHpHiKcF7QXf9ReDF6Ir0F6A/UAj9
eLDnOV/r+DYIZhQrXVk5YgtTEpwgQp5jd6mV4cNS1o8QA7S0izdHmUJmZQ/p8Yk4+EXayK7hAOHv
a3bsYOLKtH4MsX+ggUD/ZuA33vrCGs596GvXoi3FernFcrH8ms6qe92JxnNgzyiy6m7q/job5ocX
8r/7edYe5QiLHvOfuw/TkDCcFH8sj9EO0wVyZPdW11a0s3KBCI6Gcpu0rEBH5TEK7wGMjvyEGBNv
SpjsVzgD7V3WmYB8/Ub73ufNdnksd86nlVv43oOhjSWtEVm+77DKn5OoIG7tZh8YApqfBu2tQN7k
N83Si61naCUdNf5wAQA6bigbyd8xXO2Wm7LpM1TdkPFI1E+s3ob0GM0z5ZmAA9F91aP1l2RqM7ie
tMNlQogbsHWSICAsdxjGKDCo/G+2uqXo0ktP18C3qRPtdiRkdjd00r6EKYeMysLsM4cZSpxT/xxd
YKtTV8Ny75vzyKp5OwWM5Pte1x8E8NDVcjNhkSCrrE/gDGJt0qF9o4FIP9mtrHeDaOJX1/Bel1va
s3VN8sh460Jv3MbuaJ2xQ4dX1RNpkZr0e+0dTQhCgN389EIQYsIxkye/gUBsTJNxcNF2SLcb+mp5
LRZtaNR/tp9jidGqmb3o1rmlf3KgLu560UhW8N7zsoH0rL7ncFW/ZXZrbvkeDOc6rQk+glak2tJo
PkpV+Ki2UOVgiAFWZD9WALkOsM36Q9HF9WNmSt5ZdROfs11KBoIPzaYw0tM16+rDXjxrWqZta6+0
XwM/elpuGna0sCRqbFCDnWkquzznfO6ujQn4K4cb8yEz/88N6WmkxOeif9SDuT14RD8P+iDFY1D2
RG3VPx6wRlWdhyMg5DHsNnc2nT5Vd6jw1lVOIw2uIi9/DNabNmfGRx9EYlP3jbgrs1JeDaaDXzcA
wUFbdfaZIPpuNK2hAVnTouvEc1wHk1n88EvWl4P+mTuEdi1rKC+TNZiXvtSV3Y5/ka/Hng+ccPRk
k3lyvgSO214GYBIbOqncTw8Py/JUmo7pqnT9iwcE/6JXdAvmgH43LlLUXdAflltxymevJf/rWo6a
SW0kNxB+4n1M2uPyfJwAZGIxxeKKrV7e+S18Okp62o++Z+63PKEIsHZZYl2cKh2WV+36GxBb3rvL
m7XcgjkEqDkvr2/sPO1zNBnJVpaTfG8BpC3/xfaHfM2iU79lLKcxOLgVQnEffI/4VC6P0TYhWWgT
Jkzo2fmZ9H8P00Prv4PW4aZsGIgM/srwA/xLoQk8PhPGVmlc3+no2y3/JcAbryjyhzjRYtYG9Xzq
Y1qO+DBN35IR77F6HEmHKxYQJ32wp6Y+0eCc7BxHS771YUFjOe8RFmvqfJJmfGgNLaROBFHOTvh6
cXpA5xW3SEMcnjFfiQcAKxYV9GKk6MFZd4aL0qyHa3ucx4/YA7hviyk+13ZpPNq1+DFo6fjBl0cw
D3CCmxdxtg+cBsCfugNtT3fMJe2XzDCDAzFGuQsiY3jX2/NyR8NOxq1krnHieJ5tcbW0O8crXpY/
VqUXMUCtnOtgexIeEhTC5VGTdH4cgGY+U1Lr4F0G0VPiRPqgd8JgX/gB8iXfdSKivSgTNXiI8ro8
fQFnbs1Yy7xQlTre9CzGeqyeZt+P7xQypU9da5qnuKRCb7m+IFKdtXL4Xk1QBuYikYdhhFoxY8Re
nmJpTiGK66TfJRTT39MgJ78eEXZ9zLle5j3ECUCvfmJfvTykQ22qkXXRN2/EnF5ozbwXvpN+E7G1
WR6yH6NpA5SCRbtoggc5EfnwHRZpmtf6qIC6pEio1ukui827WQ4aYBte+1hFR8Y882tZ2KzPdJrd
ktGfv1eCU3tik/fIHJ3CqAHeqhrjhLyaP3Xg7r+elcEHLYjL4SZi26I6G11g+UMbzdc0dIuXfobH
If2UNe7YpR9SrJZn282Dva3b2MYPUWIdMQJmxEb5+LV12q5YN2HVsi8PAAJEbfT1qI3evcBZCJ5c
fchOOFWHrzcw085E0Pt3D2l3Z8JZRBwpnReviVme8iI1XYPUqj5iIMaC2/KxmzyWhkayF0b0Y+w5
dId6Op58C8OqybFdBp67oqS4W8kuq450zb5rOizf3LTrS0mROjkks987EA0u0ErtnedOM3vCnqNq
9whjsTwmLrz0QbBY1S19PwhV5OfjDeTMz7slcn6cZGNdSuzhwqt8hO8Of+/86UyYJIzYmrfm4Ngg
gwdr44/OtEF+eXc9ED6wVnRWdl75UoJNiZNhBKdZm6ex9w5NwRowdiXl7Car6tDq8PTFCG+z0T/B
XXlnjEGvume/duBP1obR94fOkQZUOr6jICfoVOyb7jTLtD4HmE6/LsIcsrXLPEm9aURpvZhsyvLj
aANlhTV1bsY62nsKpfr7+n/ebrnxcmGqpO3Xr50V0eg4n5e7LQ+wXD8v+Zflx99Xshv31xg1rFVn
JQqzoEj+aR8Sbqvcda+BF5q9drrwWOV6dLRs26cF7QN0HcEyp/VQk7g4PfkaR99g8PicENPx0KhE
bNtZ1QkbAID+TnCuW5GQn2iDO+lBO5wGGbNxBdW7Hn4fj01EOzrpBTEdl0hs2eDRmSkp2vYwQzgI
UEfj9TfX6pyvG/QT7SFLhDZXEduvRO0ZIGR8MEfjKc0GUvhRC1f+V6lpvCCSdwT71MXk13gjwCGi
xhg7f4CY1yl6ct1/i9sQh0vMAiAgzOlCxrDs+pa75p2LPXu/bB6+Ze3WSHEQlCkxBUdjwZDU/cvy
4piOguemplVU7DmGcj5J6zOVPKrGSoXoSPxCETmP3cpnkUTjuk25gxwatpUuFPYM/1Wsl9puuW75
a9Fyiu6YYLW6Kd0UkI7ANRAiKNwNJwphJc318sQiMwFdULGKK7OcV4wHFJ+Fs+d07BkyAiyEVruP
ACkqejZ02hh/H0tLKk63S5zW80jzVhMc+TLkwAvQvF8HThecgPkQEzFbjJ/q8/H16Dbe+dPyex7r
/joZ7Q5ooTzqQXJokQwPMzT9bciuColFYM5Etd44NiOHJM60lT27RC76pF33snnoLKhxIkJIJSk4
AiR37xxtggATp3QLo0IjiFS+tpub4TW24p1b1t6hDH1wkjj/JLz2SAA9h8XVnJp+ZAjZx87a9kYo
EErbq6qS/W9iTFg3TOekjcGPoW1/Jm4AEaKDMyZr8wq+rdo3pXPLZnIkxji8Lrm1Jea1JN+Wn5ol
vdZoA6zEiH4GCVv5UDTmK2Z15xJkd47X4Qsp6+hM1Jvzw6QCHsddL+1AsiJrfSARtcY6PbGtbeLG
ySamEHwfQNKmCZ5KM3zMuGnTaW/rvb81e727amQojuHcvwJOIimRmNm5aK3qkTaOdBNPoXMBFW7u
EsC666mLbChtvrsjx2Se+k43TwFESX8aObcYA5bGHBpICWi0xZtlcfM6UMQ1A2KCWdT71nCmpucQ
GNF9StEcVPKs3Noimx+B79WqKxJqdsfMNo2S+KRPKByJXc8Ad3T9UOWZcYrgyk0SAM6SGU1dMiSr
ri6zfQtxPWGJfFouMBTe+63Aa18ad57agS3FGr8vKKMv1kPpN7wc7UeYxi/QEYD5mjV122X36kTa
FnQyYgMDEVfU7YnUGNUH/TupKx1klXEfqQYMt7VZgnvJITJZ6Kj+D1hLdg/JJkrZQIbe7AezvAOl
YZx+X5RwsFZzA6VDy8vPIMoxopZTsaau5uv5D4p5Dh0bYhEIcDJtSXdaLhg5gRRzX/2yH3GcUaAh
ZXKLi4wOPwOT9+9OjeUnWE74MFz7dSluyMZxAuij6hzwILUnGiu0LWTab2GKJs605j6HzMc3Maw2
GbEtxsFwU/OvzzmO5Ia9oaZQDrZmEiqZBem6lL6UfLxLk9JfCSPg5EjhyWvgml8Xy68KbfEnuBzD
Mu8zafFBvZLlAtYbiNiiUMOuKACxzQWIiWybU0e+0gUNE8VcXstePPsNe/ko4CksF2B1//wp+D8/
8WAmgQS0/DQBOiwdfTgtP1mqmeD3r8tPAtBBnjjVIayd8rRcLKUIaZ2/hJaRYHAn9Lhc5DWBy4Az
tq9fl+u8FKJcEgHr1hYSBp1CnIQDEIvA4EEycl660CF4pmhBnrrrUp0QmXO5JoE1Qg4ACzzj7F7a
uyFzZMQD8jDfoLoxGvXYtxuwYCoQWhWlp0P5avUzgxpLPASyMDmXqKha04kXyYn9RagA/ZqU2B0a
JZSyrZYLcpPMCUVMd5TaJF2eYmXOaE4cVZ3H8kpSHHz7gOW60A6F6XW7MU4/RAfBxgZzWk/68BXe
/Yrb8u3clMwMEUKCe8ZrmGBnM4NPNIwn27Jg8RHkQw2AGLZ0bCRJHh5TInYskdhp5y5fNaMQRHuW
3/0uwY3cZVSMJsVGMFWD42diC/eJ4TfFNjMDmmxUT47sDBOAMdikXRR0z0sg/R81AP+4LnT4IPqy
RnHlc9EBhNxWuA0uyZxjso1g4qVlWtyhFcL20fHOa5FHhkKE497NhUTdZTFmlNZzilV8B4TEu42O
setY5n6gweSbHGoMg2k5824Ew3GoNcIagU6daNwxAg653gwPjjundyYuHkVK2cVjVL/7uUGKKWho
xWvwF/cmkMynyPZHyiVn/1rgMShNrT8l+Psw3qItWUjisEr0dj/F4XQbaqJhjtQKsmuOwYCQkOK2
NQZkGjDSzGIN+063y32eOtE9Jbo5jdFGLjcRReHbKlHLFSzxOF6GB4MJ7xagr9j02TA8uLbNMkoX
wSGiEseAFX+fEzCcHMe8DwD0rQ0f6QYDPa0kWvUNCg5591rtrZPRIP7aU0SOT2ylT2a5c4yMFEIV
zqgznrHp89B/zvrkZ0OH0WX5jVk8p4AlOxVM/Om69W3rDd79etJc/b2zNGdrWjruC6pa3kbM/cv1
btWjIhiRfnTMtHlt8mZflon96A/l9wYu7sZPTWZKtXQOxqTAa7P9TNdb82ah8x8rwhCEhor2DYys
vRnDAlFI/ZUQ8rq2s3FlVn6BrTKkYSTTI+0osNuuSGE0b64TnDid9z9rS+f9MOctqaF0L4SMGOXs
KLMZH+U1dZL2tlyYbRVjnhj9Y1IDJOc8Uf+QWoN5ILefwy7oWBhw4tHa2XTfIbez9nitpea94hyO
YXqmF4SUbqvBALwP1U9TPOfbKB7LA/Qrvjq2TE8tGcAHINekZXAMA0CYyg3eL8mmhoQ+ZsmEzV9g
c8Pre3Jn9kBZNzVHEdnGoS0yAk+dIFtSVa9URqBtxC3DNhC/GwOs15Z2QJj66SRXgmPlZx8++Wl/
CCtTvI5efIIaFK0TJ6yfXWPMjgWto2scXMyTxRUIj82TcDmM6A4GWqudsf2N8gLLZtw6aUY6N0k5
FPqyfWjqvDuPehn8MlOCqG2LlWirt91xaOrqtUHg6IDJ3mjqwvQ1mlfHLx5RpoznODLlM3mHzIXK
GMMJxOretbeCV+G4U36Qpizulm967HjYb6lWB8MvJ+7Du8ahrqBrNOsuptFclt90F9OeJmqUG5dA
lxlGazOYo9tBGzPrzR2zfTOX+SdZBRDCfRIqgt/3eqymO2RRZt+2SdOtZxsPtrqYewpVEuboubBS
ViyA4o2aD5mfZPIe79O6w1pBUK8ZNnHgTA8mHJ5jH6lwEzDVoMQsUsDrPBsB555BX5jfDIaV2HLF
2q306NNrOZUImhW6dvcd3xVU0ra14S6F5bPvM7Zwau89VKMERpXVHQIRIefcd3YV+CCkj2n64VE8
4AGG/O77PY6oLKIawDO7TSXoJtWsST7JHLxeV8/xjzGMN17lOr8gGo/pjs66cM/pmQeyRm7ZkUXf
MUCGO3js1OV0wn/oJgJ79vim+6H5UtsiRkDkQGBEwnixg/rPX5e/onAiktqcKpZ03T45IzvncbK+
EcIBEBmEWFbUr3UzfusbULmJMfzR2mK+9pTbhfTvUTsXY39LCOObFhNg2yHXzNQyXztNiFYaT8xN
GO8K54efI99j8YierQAhAJVkOoTCcx9nXSgZpqzJ7c5geve2HVp/CNl/kqqHbwXvkIT8mN+ykLOk
2C+0VU4N6T6f0gSxodnhTUxerHj8LlIK4vh+eB8GtdO1Z9S/BqdEmgmCiPjFgeEPxdEteTC7stkt
lxkjUhu+aDqFgJPo5HwOVKIv4Yxgr7mzQWGDBidp7Cm3yfTvWRzORwja8mLNLuGUpHqt2LPnifXS
O87wlPOdL0xL3ohlFPSWefqRDxGtSTaYxUak+aZrO4nz3gFS2cunss6e9Rr+dGLO74RQIhIMBuua
VsaPrdbqm6brNVjnVf/Gfb6ljTVCs+aL0SAVE3ObSYnTqruZ/IolGtCPt7kcvZXVrtPWdL5Rm7HO
i+NYC3iBdbsn4C52NfhzBqbRwWSUdGDMBA7QGawDxc1CHV/LrSZTexsZzGXMIGtvqMIsGHsDZmYa
yG1ZGO5TMxEuaal5PGWpiaZnU6YJfzc8Mj2aocbYlyQV0fcoJHk+Z9pnpGtodMnI2jWkc2xij/yj
HX9a44AGO5jVxdQssqBNr1/bpHsdNSNYeWVu3yVd+940evOUhVV1CtR80/Ea+8P7DvMy3LfS1p8H
nTJeX+b6Y8HBky7RNjuJpoCNOLsfSaVvtKikN8VxjC0c4vCoGw45/yRJ9u3MYM4ra3nsbdOj7tJn
dSa9bI8swkFMhDT3jpK5Qly68PpFebE6yhBsS7skmLS36MXVY9WYzY7gJ9mXr3dQkmEwQ+PZydtx
45EH+GjjZIcbmf6AIcqOXqm2ijCf6jQ2jyLNqnMVoOPqcDnM3h4fo3nUrrqkXFL9Zjt9gMCaELUi
MFE6lFOvELeoNY3Nn+lc/mxs3drlvPsQ0mIIgq37MWCJnVcpp2Jrl6DDVUqEDErOXtoR44XuxdZ3
v38pQLvcOYM3YahstYsprPwMjkBZiWCm5vO/Lppy72o0QpSS7HaAsVAzObUAhnHWyukui/TkJQb8
jS1qilYRucnbBA35xrdywvytE4HHs/VrtDOxTiJrPiBTJU8ZWaim9U4N1IwTmJCn1gz5FLYtE1LH
IHVVpJfCZinWjtTTzIGMdvSSzzsjgh67LKbbvJPnIDOOw9D6T5muYYCJ4/sux/YwUtF2ZRfllt41
G1hWVeoV4n/SLnXACVY9bJPhJRcTkbc+8a6tdHPWFb0NkD/a5z4ECwhpFZRwi5BQTQApLrivtGv/
xMO9pGJ4g/PdvRpjSMPHUMCjr6vvSnn8iCPKDKxkcLZTO3GGliMg8Gqyi1UNPWWisX/Shknu7Qpk
ucHcNYuNhyENvV3KeGxTtYnYdx75JpuI10o67amw6vbVEczSw5wEp/qa9G1BfjWux4d0sj9FlTtq
CT88YLHPzxan9usg0uNNWLZ7kozqlQcvoTniLsLH+iNQZ5TaeHAIQ8AuoRXEezBN0itN3/efnsK/
UNK4ZV6UYQ/S43sKB9DvA42Q5dyBck22eVvGHOoCJkpQadcm+z9YGGlyZ7fmk+WisjixNt8MjUKA
ARP2IfSp38nQPpDw2498QATqmvwPZjSoarqb3w0QqE6GEz/WXhVvgDiVB9vrh3VhssOeHTs7W3k5
kccO3aMmsvLQ0qfBtidzTvvhMK9ig4YbK7I2lVtmb3YhGLEwry8kyFOGuf6n4GBBLWtO6QiRbbel
sqd3/FtsmBL6ddSfpzIOz7keOnu9RE81OrQsp/+el3WIeJtn59HV960vOYbF4Tc7dOkCdQJc39qm
1Kv2EifmNoM76a1qsy/oprGBdYgU/QkYfsXL5kmZL6GcJf6G8IE+Jaj7GHC3DLD0x7xOxCNf4GYk
bogyalks/KzmbrGK50XUbLW4TSFj9zr7lSjYR8B49hw/sEV1RnM2a9kAP+YoX1L2GGLA33PGAcvX
NzJKwClloWyxOTfe2JxZK181B09WIAcY2NkF9KN55Nyk2BQW0JA5icwzp1kc3drvkayT+5FWpLNI
tQvtKOnVo3mGI5wVwezlqJxmIrpLM4LouWzPxOOPusi1+yCc9dXY81XOmIa9UaRUJ0X3Sv9snMX5
VcK+vGr1rB+lHZEV5Ko81bHTQrgxqmy6Em5+DimgfAaVomMv9d/6uHEe4vqtH/cjo5PHBCoBCIDa
2PdjCXgDdrtXMidx9YOMSr4w1QyKvCn2ocapTk5hFHLFu+mg+Cal/W47Xf2YVOzt2zx3PkWtU1wT
hk/p5CpmDjGaMH5Put6HMe8UBxnK8U3iS0qKkUbG3MqOmmb9b+7OY7l1Zs2yr9LRc9xGwiSAQU9I
0JOiSHlNENIx8CbhgafvBd2/uqJq1tOeMI4/EgkkPrP32s1TanPBsv7Yu17YyFVph4z+yKtD7VI8
8W4wlKrb6IQSZhVO3wRu0O6an2NI2kMyBjhXZ288xnF6nnrqnLJ2gTfgrMAL2qEgT8lGSR3j1EXj
jPGDdyKZuvEN48kSSBkmLJic8Y2aBSFlUN87IkGNKkxv9BBQFora28hS1nubAcYyOwgvPy/xaPLv
kjPleyRr1VbrPP+8pIx2J3DIQ5yPb0OOGEqROLmLzQhvi/Sw4GgAsEGLXJqAx7GFtw1BXksWfRvp
R5gHBqj+pvpkUvXYmsG7Zmt7evGe0oqjIOloX93OzR6KT2PiuEs6AmEsoqO3DescBCnEdBZZn+3A
0id8slP63EIbFh6dQE/6F08p8RBU4K2lZtGrx/mz5qXlSWdam5Ax8tjS0GB9JBK4a/C6VnV1MsjW
gjivoyEfLPPQItorWiFINKXNLDOHlJRES3aIbG2uSfq2cchunbTaS9J751Di0TU6sgTmnIWzhqjF
cdBmt5XKjzqDb6/hRkt782ilMdW1y46KIaZ3d5t27WXhZ2M63mtXOtABKUfQiJYAMgh/277S5Be4
W7LiisBk0zvGcI52gkTgawjf4sWO4OgLfbgoY9kG5o241qHlHJRbvJMwIK7oWE6k3quD2cnixSkI
ih1VwkJGkZA5jaR2uUn8PRKZmOwG1wie1TANzwamcqNOf7PHai+aHTY3OmDA2AGpEGOgMV7IyxKz
T6IuzsDiVW8GE20W+UoYNZx10TjxPi0nGPdBm+3b1qspMHiRuNBXrTmecAblZzslvpsaCFX0ODI+
K23Ww4NuP0dtew0LK//yDEg+ykCQUodPZO9lawInyg+QtyxwHPuPyZpdFh4wGiKPtoPt7VThJsfc
LgVhQoF+yVm1XJDjtceh1s5toTYFA6oPMr+mDclT8akMg7eWmfCeDR7jPtp3Zs6PMejHUJn5c9Aa
3c3U3JWdF2zpqUNzYEFfnYbROdPYGXdCR9zG1vQAZpiRkcrNV9014208aYz/Uxu0hUQuMAKZfBpy
wajebX5D5X1xKmQ6QD9m2tem2rLUtrbM9WphkLElevcpd6pLlOYbhlb2cSwZkk019A+bk27F0IPq
TQ/NLaEv5nXs9ZCeoHmTTWldf34pihqXeLy+2ttVycyQp2YWg0HlsZqu24qQjh6Z5Zlcg18WI611
2WlvuZpHEovV8Bhb4fgo7Coklap12dx0iIjYJie2i+5/1LNXOr4HrErKr+Mu3bOPcVYtwss923eT
yUcoz/B0rg4SiNY1wsuAXeveMs/A0ai9ODBp58a2tljTkq2pmc5FdvEJgXN1lzY3U6GVvqHBNDO8
jKXIxHCyYKi6d0Xk7fA2Gr6WlS/GnHHzzfmjwpmysSyPM9YVLzKO1T4MUwoGUaJlmKo9WzHEiDAi
N2VAUDEBe/+8xF7tHUlBz3POqeorJ3X69POi4flex/gCGbl4WI5bYgdFqZ4Q+4ub05XpXo/B/1Zh
JvNVTR+KAIIMgXl0rdsE/13W7S1ZXhSYfXL6TpqjpN+yVfUFLK9BTz8E6c9wd0W/kdMsji3VyjFV
ZoKKU0vQ3HThysyTAtYCWQog5ux1PVbGNa5xiuP2a/e9xthwGrRh10yjs6mZpGLgKVyyQQliBn3z
1EnHPTHSdk8eNnW/SWa10SSe9zltynOsFfNTkzxDBMv8UMTurs+H+hlpCI18Q5SE1ja/c4nMxJqi
2a+GERJyhlhDuk0OySE6euT+3uziqwly4p/7hUA0T911iLkxA/3F7Lv2EqRIr1JlaAdNhPdp1sif
ALTzPLXc7zFGsX/31T1QuDUbaWbUaODa+tMj4PFjlPSgdmAm25+fIhA5y3JGI86IYEUYV3Q0RmFd
KxMagSVmwjPs6t1sWvNxGH4PA2lqcxNiZShRA3WMYC/0kvANnRI71ZTRnXrKhw++h3cavJHHRrDX
oOsHI+4eudHY5BskJQUdelFZB85OLJdqRGYX2535OPSq2QT9ssCOA+s0/ryMD0x91LFltVquIuQ8
e/S2R4K69Id8iFu/HorX3Bjwixeu+SHVvM9nU96UxDhQlkRemfK3FYboirtkvA+OOlMdePsh1pHb
lmnywjrQe4gXOblrEnRfU1u7lmfdC8hHFXk4TFojoqhZphLC4pA6fsYwRArLNLLjN4rfsQppeeLm
IUuGJTop6g+CgcrR6Uiwsgzvjm46WYs0svY/P0Xs1fsO1tzH2RXnsSrQrPWwC1OXe8XU9Atq5nLD
pFSuidjVL6Xe65dsMDjRkyVexwybp7H7yDUjvhtO0zyVlMhaaHwUUtdfYslbEWrFPz/6+TWtdwlb
yM2d02rIJzFdQYT1LoxR+o95YsQF0xBhk6jXxVjDYAxLjgy4WlvMqEtuVTh9Mhh9Mod6fCIfbGCM
nmIAkAiWuyGvr3ZDlEqSzeZ6bnr7xXIRa06lbN/5lliMxUn51bXuSx2Gt5hbfRfZM/NFvX3sZuwn
rFlo29tAzms7Gt3vxSVrJA4K7SjMDpmO5kkvEO8wjQuerQbttBHJoxNl44OpYzaL4mZxDpTZAZMt
8EVdBEdS9ExrOCdZX/jEDwdfrU02YlfJ9z6xnW3Zyt+Dw+RXdBnKFwMBlsp07c4IGaDNXKQfCBff
QpaTp2Lmnxjoxg+yRZ5Qelp44/xEbp9i48uQGzGjZFWQkXn29POigb9YhbPnHMH5KH92vNkfKic+
/7zEHQsOFZlfPxPcCJ2l0MLQr7ruj8ERSQblY8vptU+1sdsnzF/Zp/ckH0nWzKambUo2bcirBS5I
jIyo2UW+Q4mlVirIWer2YExIb9Bo8CD7ua3T7vREY/5kafZOsvva24x912nNGk9FHi0Qm8m9+40H
zbu1DLjWTebmO9YBzYYjzVyXNgNlkA72Mh5W1mD8/w1KMG1TYsD/X/9BIvC/2q//8YeKr50evvI/
//t/vmKYif8bJ+Gfv/QPKMGx/yUcm6cciK0ljWAxuf4DSnDNf0ncl/gv2UG5tmf+JyjB9P5l2TYr
F12nszdIW/hPUIIElCCRKDo8fQzDkPL/CZRALsN/tSpaHG+OiddWmnwZOuvr/2pVdHtZluUU0tDN
6iY9Li4rLZAUnu02bghDYdbhdcUO6wGeRefEDZpavdjJ3LZYfy7rzCkZWH9TSh0Mh9U2KX+oQoAH
oNYpqzrds4RB5856O69ImKmh3/XaC7qXegX5yveQGGUmmUGdDsFI8sAQ492JF1m9e1R684RjHnUV
MMZiAdCVl0xIXEfRQ/oXsfhbFYzvgVPpAD8EdOBw/Byax/i1thsiWYbTHPcaZvnqM2nCb9aYiuWr
tw5JC4kNeXYbpsAuCZ69dphIhUPQT3G4BbPERN9hQ7aHVAGhzHAI+SUCMzRgTQaFvMJ/M46Ui+be
dfAR2oFEC4ZwdSUsUnEtbGMSjAKYPcBZTLtgfhV/aUptBsbyqhDkYaYRg48K/SsZWRv1aXKv9dcM
/LztPZsxB3fsvYzC9Ig1QwuBObA98vHdY2JawXQh14iXl9wmozAxATaP1LpYbjZlFyLzZuW2LiPo
YAZ5qoQbpuTCaXpg+SMycgtERF0X1nuiDSEgzXjXzoFFXhBfv2GackPj8OH+IKn/nVtR2BezpupM
vcef5AtMFeCFzJlRUPFSgeA7eiFaYxlhUeEkIjgNa9taeQPGF4b09ajx9+g5S8+3oqnnU2IXGtDo
BcteP2+MVzsuoq1ctCkxD6XDiIjY4f12Mz30czfcwQH6Yw/e8xChaQzL37PL1BvY+5aCfNhAYsRo
g0woQ7fWVAjobHNXuMW5FgPPCFGU2zhyj7jRgRA3tk9sNW95kd5LIcxtGvYS8QpEBBOZuD5Y4Ean
6MQ6oCH5LRPrUjLSmpNmW4rpmyQx5hMGMiqv62le+3TnLNc2DNvBL4ykXZkZdOuflzofOxA1brMy
Fny8nBrDp2zAtSGQ5bXLi9WxbhkSe+/9SBOzj7j2Piz6u6AmhIzRExOfX6nr7kKkkYzQmVE3lovS
oyZ7vKihPxp29jdfRDU/1wjSvDP3c8wbXf7OnPytXsy6AYKGjnJrVHZCHeSgdglsOnx2+D8vgZYd
gD8MO7uZ1LGJHHVMl1lGBMkzKH1HQxKaEHq1Snt3JCTZ8c3ljdFyRYFRvyDF2KPXzpiqIPpLejkf
gyJhjJGH5YYJSUaud0jSqM5WtJPpbk4kkOpEblmFPChlawA86RKq5NFRNfJKtLdrpI8cPiEaSLNk
DGjFm6zN5gOih20b6u1hkt01SjzCtqCGwc8ghHQacn2TDTW5gFq5x3daA+clCrdnknxMKPiIHdKv
SrFtjJEerElZ3P/764yxUaH4IGodK0+B4W9llv0uUKO2iYboy42abtvwh4SDZLPO04mKkriw33rK
YMlYXtDFrNzhng4toWydbgKTgbc7N6Dv3YeKSeaOARf6jCQ/jBlKxNGZ9mK5UJTG9j4PYLp1XXX0
hhpYHRZKRyu+htxEGT6Jx3CI8f5W7EtrXCHMzuJtVTqT33QGFDihbrbg1vZ6GJPVdAg45Y882Ehl
pvn5npfzzdUiAfjL1o9dqP6O7FPWuZB/BkwJpUYj5bnch2gAMBnYIQ4PCxlRyKcgpwly8hjEF69h
qJSyZVzrshj3yUzNFtOqrJu46Z4ig4w8Jiap10gfLCG4AOlp15+Xwme26TC1UL/4WrMShHRNCpqZ
18cc68ah7lxfJxB33aGhvjmNAal4dJDpNfPy01idEfHdG8wc7cA01dY6xVo+OmsRQVUd1owXiVd2
GxOVPUeHLEO1KVQYb2RRtazn52k9YtVCrWeFtzzmAF/QOesahcSpxEFLN2gHO7vPyBG18hmrbgjT
WrObQ66a3yInR5LzPfMtUeXPRonPVdWV85JoFy9j5Qg4VRzyiQg7KSqkOWL4JVPQg6np0uUmffak
HPPhk1BE+5t9+KGRZEEr7YY1kuCFKH8NA/bx0Uy/MLrY8JCSrtMknc5WXIqHMe8uiWyfTDcJf895
/EoYi3HDV74ZkOY9VlP04mYxaqM1wS5NunZYzG/hj3lgJRrgWaXznVeZ3LdNV+7bIncfO/Omor5b
Tczv300RNSsmyQ96H7fXQW8zonMj58SjhUeVXtaX3ozbtclSmrQHQ2x1DPa8YZN79cB3+6R8mFsL
bdR6IPkTVHuSvsQm7CE9Lj7KmClyJeWTIQwkk3mumFFi10zHXnI0YQXo1fQ1Q7pj5xLX12IKf01y
CPYgti04GCS3c3TiwP3vP4QBL08/L0JNz3NWVyST/8cv/fxh5lT//IkIkDccxOXnP79jxc5vHP5f
YGfnswiYWFtsxPoweY1mkhSdX8zpAYuzjUIPFLHWA+6Ay1QzL9LCAgQ87Wku54tom+aqKfcoqjZ5
C3XJjGvO+lMhhwkrMyvP0EnqR1OStM2qd8dxQlD6/30xULafMDaTJCuKa8nwkg2MMPZj1VkEi2ox
oFdtvOcktyISv2OQne5MiIOdExJy//NTp5tyouDFUWHENnX6N4+RIF4MZDMkTcp1PubjvoUeu87C
7saIeF7zoNH3oRuj0JYNUxZG9lXdkSNn8dWgTz8lsemLUnAouM3zhDwSBhKyQJl5ja/3kbFhWR1v
ipRk3dbM9g1m5qS1E4RN/B7A+ukou8FnBwRxsrH8aUaSZif2TunYC7NAszbyJdNgH7DYLFQGZcIz
yxVIN0njHb3KOlPnMBsiyCOWgzMaHMo3q7vxNs52viZA5LcYe1KzOmsHb2dvsohFQWT9Ubr3B6GT
sctF/qsr5LeYl9GpXRY+wags6yrUpcs6S+DhqMH0Gs5es66RaJ74rt6tJh8OZXxyqdluBYbQpu4X
oWW00pnNnVOGxxEcJKOY3li52AdE2kSlKiu/56Z78MoQOb6TnHEcvwrqnA1IEPNgRyW9stbinqOP
YstebPBQubeSyIbGMw4hTsJfvPhzlXJ4VkQeJqaP4nSrDVGxcZy6RLA4NOvaiPyxSsNrHFM/WGj3
tyE1HYr6XQr6+TxxKqJArz+kQ88aLYlcEbEuXIDzHcDuE0QAQNvQwHbd+9QkPY9qovhqUfn8Gvmo
JYIGmLRbXcNcEA/bkDXWKmzJfUF+OW+0tNxHRt+ucwopH3vxkqFKqjKfAmY5yVHTiy815+Xm0WBP
QkID2rKxtPYaS7N9R1wvn+j0kEYoTFdZLknNyMBCyK66BU0JsV53OpxQ7knz7NHnbI0/DKYqZi6z
T+I1NhYaEZCzKoKQasZH1+GYa0YVIpVH0FHXVFzNoo8SOnWWy7fkA0X9jXyaLVstSf+sJ1oULU8W
0PitcGfzsdEgDELZzP3RpLzRvQZ5Y8I3zE5V90d7avy0AEhaczUp3MQgmRYZBeGEPN0FGbYCDqqv
6FwerbAbdkNWAz9szWGle7F9gU1XkbsNLJTp7Vc24/dgwYkmawTe3WxMidA7miz9SpLuOc50PLQu
xGGzy59x+XIzw9HusMLHmG1WqsXkEneb3rOfSzUHfn5EuJ9OZUZyrSw+WTLkN9R3hzmg6QjhkA1j
u3YRD5H5Ka4e6G+W/EkKlF0FJIbAHO2n8GKQJIHCB4C5RPhH74+gJuW+kx6PRp5vwPS5qgg+/UYR
tbY99YYK8kF1eLdi47MOOzIdbPzvdXGth0VaRbjJDGcLuab5svAba8ogxC3VxxhY+3Skeczj25xb
5tpxMIkxvrvYM2phM/22Ue/mTIxsHGNu9CwNolRWwdLOhbL5a8Vo4bBob1wd9XAW6DrHubEoV9ep
Ye8oAE70gZQ+XH2rgihcbuKXEOdzkamXKLNCv4y1F3ZeHgVZF9ELkWc8RxG3GfqyycQzYbNlhbVU
Us/QimKrAm2WrsYkfxuMCu57Vb7Z1k7CJEM0kO/U1J+7Ilr2cguhCU+7ET9GEWrHKnvnWvzEaT3S
X5jhFof/B/4HuCciePWC5Fc6phb6F52nUTfsA+DYA7GUhgW9jTAURoxoNI1E3O2JgsxIF2HNOPhp
Bj99uWitKL2l2t0RquJLMamq6uw1nGRJLEhR4XqxOr/OjZ01VR6QF3RbZXMwMgi7dIj1uiu12bd4
I30UQ5uuITO0nAwe43x8epF8dNT/K+hOwWqGL94OfLNtPv/NNBc4/8xwqlwVYtwgu5PuRrCWXZVW
1e1Bu6PXS9V3547fGHppC1t3lVZFReCdvq9zzT4JsWnY/PtO23hrRbeIc+uPjIPPWTazz9Sczyl7
6BLX2YQYqMNhYyBXdzy1F5Z9MiyoGxa64y4ElWNTvFC/Oo9MdCnva4sGvh327mBH/lw2n0Hq3hwB
xFefIYEKrzlNzBeEk+4t76gGKBSlcJcQ7njtJSiLmvhUV9WvcJEjzHGM8aQvLsI5ecP8rWe55jch
ZZWedCd7iL/xfEAKhyVBff6Y6JM4DEBwcJQmvtVxNqHzPEt+i4d/6AcRY7W0av4Eyh6uM6QJ9A+/
BsPq36UbJhwtxYWM8d0QDK8OFfja0kJYHZDGUEzz1tbVaK+GqlOfMGsIoNCc9NriImQtMrtbl+8N
sSmbaZuOdvK4A/jg2LpU9WGcgcLaiaVWA+LHtW4ZD2HqpOeCAYJmdq+uEkfZHxyFJ183tQRAwl8t
MbpjN3PFZaMZHmzTxDiJQF5v84lDCoXJTDrLanJEv7L77iXyxnGnqubRAzuJQCQ7t+z7jkZG4VT2
SXeBV4xYwzLVs11Gh1FoPC2Kickqf8fqS4GSjqFzHBE5gwrnTW/m+gMPA7rgEWke0APTtzXE9sh/
eOeA56yqnlGpls4M3/P24pr22SsqkmfJBuketXkxrGqD2gmnIRVEz6OV8kCPyUgBowppLPrioaim
O5nyJpG/lE41+moajNviKSrhfuozhqqFf85zy8L5MLjaxsCWtlGl9kgCumiie2Sw6++68joP2Z3Z
doXcKU3XyQMqetAnhmmB9HCjU5NE11CFVP39/Mk25LszqoErv+3XEdcWx41og3KH3GbAdvYd4n/Y
9ksgSLc8yIlRcEK7XDfNQJpaw9JZBYjhPDwQu4brL8nC7FzoWQEkM95iS/O21vAWoVPysybEEogb
yhxAfLdFzeVOdpNRB3+DeP47pZZ1s3XGNV6CxKmjC4hTHgqO2ewtsiVWDjkK3D2F5du19uyoz7Hi
wWDP4Xtkh3TVeDvQRonJXVT6xhdqVBv/v/ZI+vqhHcvkmOmiJdyCgRge0QfPqL65InLBRIVaDGw3
xbarCzRoHlUELVQIIaB9GXoCA6dubs8m9teh9fyhheJVxQpOdVm/Jl57lwpxpquYckGVWjHpWRa6
2VeRsR2n835lF4G6bFYCqN5kbHsUcEj2W39unZcGrSacrBIBFlLgfR0bJ1NPdjzrip2ped9emQ/v
mf5ZUvlvTRU1+0kV3VZNmiDGpo84mppgrw4Y0NZZNZAt47y5Q/k8DUG5CTxUC8OQrMeZmWEQ79DZ
EBcQ2MztoxfRqwjZuJbua+QN24Ve+ClqdyPHPL86ebhnzrfig3DhpkT7In7vKSUvCYBXgsgmf5bZ
qUHBQ2JojYBHPwADcAGDQ9UjZgyzFsYVkPn8D8ad9RBBXEo8J0HA86gqjmEgj1OkBEPSEaDjmHFP
8j9VYCrX1Vj+KWwLOhNrkgrDWk5QgF+mLJHFaPmJyq+40toNywtkl8znJkpBZkX7rjQWpz07o35e
vMCVxnSmu7eG/jnxxW2DHqOU5QwsQaP6qKEGvMnWufUN55Ya1daqbR5ikswKRxvqh0w4a3c66RGi
gcmASsp6BwUMQO70IJll7slOOASzPftyMHYhs7X1EObTwWb/T+xAfhRD9+bVCQJd47VpcCK1I8qm
mU132z3JxIFj0uzDVO7DHFJ8iPDnseq1FLi3Zh7hGT+xAtJPrtVd0kgSY8CxyjpRuy5r+eqCwghi
JFQzX3figxNp8KDo7E4M+Iv3AmFsJTi808Z9HHP1SHmt/CEyD64Wigct1dNdXPGsooMnp9SAzOWx
cQ70R+5hCl+wwjMPGgyqsMYo7VamZN/YEpxL0lDLcU5SBJtV6dvVg1sM14GmZsWDdarGAzFTt97U
MXNa6r37Fec6XI9ZftqeDapWz6e13mVPSBV433DEWewaN1rfu35n8CSHebYSkrkwzo+B4buavP7o
zjlC34R4WnsybrWAQ1aAw8JN4eJm6neuxsfT7KEDPKfW2DEICdGMd8T9BixN64zMSUyJm87kmYDl
51gnh9QKMOJVesIiynoJPcJoKpJq8tQ8JQ6llz6dZ6RMK0VOwopKzmfIiDhScNRF9tJoeGl9mbY5
x/qtbZezPY6AEYzqMntG7YtFCTrHW8ZwUFcKLsyo/UYNJNi9FnDHMBLNghO6FM3wMHjffUWWVzLj
mSi5UEJzAMHbFbw5xp9sooxNZ8aPkSZf7eRvl5h/hrk+V44kyz2Lq40bFiHfDNASN4YXCpcN0pVw
bg7SyQlLcT7jAPXUK4rr/Ihd4xVjQ7/4zq+xQJFdxbl59fLFah/8Th2jJfPM1g5Kc0x/HNIvTG3l
Rtl3IThHmyF4cWf3Pgb1xOBcN86VOx4MNOU0u33mixo2R5fQNsxpuO/Bxq4LA73lYPJpUO42Hmy/
uAMbIaSPqTr3K+drdDqb3d+XJ6a9a3ceslXeY4fhlg9VR5H6NZPlgCV2bZqx7Zda8tAjjfWMZt7U
/RWr3I13cCuD4NGOoED1KXqKLmA9j/QyCPGjcv2mUPL6x8FTpY+IbaKorqAQIHib6uEgZvNhmtB9
O273R0vfVMXDGc7Atpbmw5yO8aabS58lCrkf5g1fyLtQazLvaSgB3bhjrPleJvlf7UeIQNH7iOd5
w6wEckJWM4impd/VxUCXCN4VrvdDMs6/tRJHjT4Nv/mG7JVudhro7nupF3dIInM4vPReu7WlW11k
az/Ypr6aUhsJu0UTawfBPcXtt4HkQ3obdvwoUSBSU7Xj8rlIVV+ZxiofJfVdxOHFVRouGHOs1iac
uzZitZQnycaIvezQxc1bQPqU1VvDLob9sZmpSXwWHKiJK7AuBfN3UEgr9Da7XDohsShMoiYnpNlH
xcdSHylU1mwEXpgNw5xVAt56haJo2C9KXZhC6tqX0fvAYmoTx59l6pF2UDjXLLBvSpAro5v3TqUU
mVZ2ISWtY2fHUKfLw2dv/JXn0GCqyWDvEkCvzegApd6jBvRk4VeC+63gcQTjr2vN6h2iq31aloXU
rhACu2bAOk81vMKavu24Ina1rpN0ozq8+c4gdqOL6ENGMvAdZ5FsR3IVRH25ZVDiEuCETjOIpvfG
bS8QcLMTPqrjGLZ4JVt5hGKzTwRtlzWOrJiy8iRk22y7uB5WQlig9zxC3IoQS3/ileuoaD67iOYp
gjpWZ85LzQh2DFj0pTBWaxdh0zDi9q2Kr+V342G8WLVzVZp3ovHaaFmMx/g14SuXEBwrySRikFvL
qlEvDLexbV51A41xpD2XbT+cs8p41tFLkRQZ1ReCdBjRpR6geQz8SSPvHqLP5wBFj4jSxGebmGyV
irahm/erMCyVj1c4WUkgdSutFZpfJHyBYFwvczcOm6UENpyQAJoez2oVT9deRtYqD78UzTWsmC5i
guFnne1u27F/GgVFUuhZREDo4PeELrNd1thg29MEvbTFjrBJmYwzOV4+Nt3aCAb6G4YpM5CfDnVi
0W+DGJWkYTzZrHU2YcVjrQyKSwAdZTcyET7ElF25gITIKqbo2TgS13fVF6zHSHs/hBmB9sF4SvlM
IA0MW/BP+dkshq9hQgqJ14O3yEUB2LvlYe4Mn7n5xjS9amtppJ2aJLQ3Wcp9Vu/JtXf82JurTfgR
pONbF2QkPiSWRk0E5U/WxyzqJE+5U1i4l2jyRrorZqbLXQs4Ee1JPwK2Jgnx2hb2l97wMdixtpqX
pmFaIgFre1v2TbKa9F4e6k2a1t2DFOeohpdNiNTXKFJIMsGYbVIrrfEzh6Sz5M0av8gf4NzJ1tLH
31HFfU2rZiJu3YEVjLFf9t1NavuKJei+NKaAZLVsnxB62Zc1CnaiQ2MHr1SqkRPiSGAVuB6Donfu
umXvYioumBaEivUlgjrdFQtkrr2iDogX/xPFtzv5LfNzk3kYd/4TentGNxFw/7Y9daa7a7LO2PQj
uCL6D1TvRZZskGfHLMa1lC3d/JQEjdpJ9dLNhH3qE3JEESW7dGouejO9eLn9khiMCIkEgxiawY9n
aJT1k4L+8eWVAAb773aS7+AlIeRZrOeGWNwz7OgbG50sqiD5HbkZOXuxKjddyQoqg4VKXltWjKaf
AXAE0selXuZ4aHjIJvBNIY4JDW9+o++xBR0yAlwKNnNUWsVsf6XJOG00HhLHJCsK5rOjxfiruCDk
p73kfgrMrHiHFQuWM/ldgIuph5DNBkibwqMIHHlcNcw+N/TEh5Jy8XVSl6ae+k87wjGspzq6hQO1
mMeP+3k92uWFMfbZYri+n72nwitvZmc0ZwO8QVDzDVhQGNeYAmk+vbGhSXaAb3RcTpRdzJynqvyq
NeLzytoAvDmKgxZ7u878m7iJddJ/FQtwVWfxdLArlBAyJ+c3zrOOQ4BdbWrM2zCy6zPCZUoZ8Tdm
KedDxHjG2sz4QDrvndXtoPOLR6F14pHpnFj1IcNgs7Pf8xD6axBSNDAyrzcIsFvgH/a7HvdbaHi6
HtJyR8UCNLQ/ICcM18y4jSjl2sJ44znB953IcRWbJArYc8dMBWdL6LAtJTYc/Atpl5k+7dKSz7WC
JOBjdKVb8jjI2CtDvUjM17b/DDpM/rNeIz8fu1ssO6DtYwQzLYD5WlOcOsuQVvEL1SOpmLg46xZn
Ff3dKq3jN6daC63NX2pU/C3zYUK+gMXwmNmQzYqqQ7bIshPC1ZR6ylz3EXaqQiKOmTLP7pN0L70q
PlrHJbQVWgby4mbdpiOBc4qSmJyfvT0hMWmxRqxAa/lBxdobFhRZlfjpkswP+mlNGX60G9vmYIiY
pM7aDZAKJWTlvdQzAJgRwIjd5oQ3SgJmjXLpDKwm2xWACri8xw1OUIdnqk+UYE2vN3jrKpgvaGjF
Xoenxp2nuLBhmjeTTcpiPh/yKKBYNWyGyh1nas9WbN065XfPA/84uy5iai9edQnjXcso3qD7pcy0
g6sZJiUoqGjCjLht6nyfYZ3a/5s2IplnSM+lsE8OotSOkdde9YZ7wpwLloPK9m5ekG/TQH7nUa92
KbTzVZ33nMu83WbNuAkrOnlujgZfMZIRipzEeUDwvHXnRjH8qyrYUZVaTxG34ORZBBxWh9LxbB+9
BSeBrV0alf8JkqTf0kmP+kcdzZfx/3B3Hs2RA2mS/S9zRxtEQB3mkshEKpJJrS4wSmiNCIhfvw/s
3p7dWdvDXvdCI1lVLJIJICL8c39eLtCUu3tbzurcud1w1Arj0DE5I+m1EPsgzplaBU3VvicOhWLa
jICbKeiKNrkdu1oC5WQ2XG+FSQEdjSWVA1zF2J3LblNMXJblAKCpl5zGBnYuCwMwkhL3TVVy7uqj
J7P/MDrtXwabopipFsMvDxZVtdtEsFlhRh5tGrclTLbO9Ks0PaaikDs9M36WuczpbVy9PxlQqhmd
qmWoedSawT6WoCzaQnOIn5tZAeOxeywID4WFZpgMpLleOl0zaQSxgniK8pPeTtucTkZWkCENi6JN
jrY/BK1o2tMiVU2kDnFuSp5FCpzMWI6yie4tWbThn4WjapugiHqTnBcg1wnIWPBnpmAlIHZe26Hv
5SfHMtX+r8qDO+wa6RlxZWgeexXXJzUPBiDDfmujXYIa6PdRhAC+ATKnnzqb1rEkio9/3w6YRDRJ
PoTL8TB20JqY3Yht6ZKz/6edaln9YKka7hG721BrgJRoVApu4BCCalDLuAQWmh5OlIXUm2bLOxk1
0H3YBMwZ5a3wJwPdX2/NklfVmZM0cAwfSdxPm1NcmcDQtPYiZIxPhxK8xqsPI108uFzsNCiSdEX7
9O3O979Vr9pwZgbuGM4BiCXCZJ8FS86FSEzpXrIOF5thNY3QGS5Pmlt91Hpp7iIvobxKCR/alyK1
H81v+EUrRjTu46JLj2AHbo3AIESyd+36IBOM8f2ivRsoEIxXqjsnt+2tbwzujtv2GmNXxqTTfK8W
Xz8xJ+INhYzHlAhmk9QUXBLq2/gmIa9I5Gy8KCoCUZ7rjbfLRMcoDDzN35s2T4A30W20eMW8Fp2+
OpX9kDgzIbT0PM7o2jKeTllqhARjmM+tGCM+tbPS6dJ5yRNRXsuL1fHPDVT4Ym/ZGehzYR9zw/yN
NeWzzJLmpUKbmuCC5i08SRkaWLuaaUXJNpPOQfikw272zHojbGxZeCGeLdOw9i0POd9V1TFDd4eT
FdH6zM+yVDiKPMugUSJsVq9MMjufhWmKXVRU5CFnLomBeFBgDs0HR9wXbzKmYC7daxZAUk26nKFs
xcuJyK8I26G9xxo17tLSvfc5DticSMpx2CPORwEl5kBf5+KM8gxOEpkRLHdgPPRT/bwkpKPHWnt1
epAfMo3wExUff84gl93HP71MMyLqXmQ+gdCWzdP8Yeer225Y8n0t5EXz/fi00C0pY1rrOWYiYrZB
xl44jpeUfGwFxKwcxaliGu3zulWLGeo2d4JkiWa8RY7aR8psbLsLySg8/N1VRrSme82E5J2enElN
ryVzFZFSLss/V9Pfm2XlEBXRJZ7wFQ7andti3EQR17FftmVoevNzAYQ2ZNPxMrqCbly6t8N5ZROB
g4E0J3Xou6VxWtm3DGyueGxjPFq/266mrqJdrxQ90rOzmONkS2UszenOuK4O81uy0pe0NuZL2HhI
G49fLcn5+jRG7cVeOK60dfS6pnsjJ0sPFs8kR5X3BXbp0KAdj2dyovHzqfjHr0bWuS5jj2ExdB6d
MlQOolpmaoehXa/uTJzymG9ZX+10A7AieCgc9h2GP7SZI5jF0b7FSlPTc3/02U8hzE2UlpLWbiHP
4C5csVqdnL4RyFn3bbzb+Oh5Mbj3YotHgmaOTDI1xOoUFFKs1oecCWrTkDssIUWf30iiWgGRET9E
E7tXhHgDX0FeM9uQ2JpOj0nP7SZqoBNuzhn1z1/8/2vVnAVymO61/7uD+vFn+uj/41+m6uP3f/7H
v/7Fv+zTvvUPW/c8T3eMdWqCRfnf9mmOq/9gcTJdTjz/tFb/u2fOcv4hfEf4ngHAzdANm+qmvpZD
8p//Ydr/YCZk43rG6ox5V/9/sk/bwv5vTS+GYdqCrgWXVQtqMwmP/90+rQ+aptqaNgeRderg9Oqh
VciTQ4ySXrvONc0qbJWi5r6kXHGDG+2qkv42XeydmvkrZtFcAWMBosVmzPa6e8suPzouTuy67oHZ
cgio95GSC9gOPlWHtvcwwj7sanvLdskGoJJQ8bCIp5xkUpDrHEhsq/uoEFzoDmbv0W4Z2F8cw6UT
3jgZKweEXcKh84rQlf0L8Qd7IxKAMg2pPIaUd63V39j4dgPEF/gd/oRzuLVuC0k+CZrTHk4aT5Lh
bMoh3sbLEnTaF4AS1EBs0qAI3A14KyRcw9yOUN6Lwih3i3uEsKQzVsIZ4eVg3g35XOrpKsoy+fKr
vaaljz2TLcpR8FrgYNss7QjIFCfxHlBE0Mgy9KL+nTNhKDtxJd0VUG8mR8fl9xFYIxZcozvVyiWZ
WrTluR41vgETIYhHi3ldYtE7u4xM/j4SU2te/71noDcSO9GvyTEZN8vM77mqOZfVUI75KURPEb0x
nRkR/K++xsqu49vIWuKV5r+v6nG5WmYr23XFgHJtt/otNqFl51HA8c8PZR21t4z2c3j1oWXOSLJ2
Kh5d1Zun2lViY5fM/VQdvcRRpV10HyMHyV24tpoXXf7ecMrXLo1ZPyjrs/Qn90AV82BuYN0sN/hs
5bli7t9gFzY3ekdQLeJVBtCdicAqG2pOCXhsCXpiSshMIzlTVoEVg8s7GLTcuxor173qKAZOtKnB
dzS5V9Cnum3B19mmK4Nrolf2JiUGU86SyM+Q0IXT6ea0L8bq1nd07drJZ/nQz2lC4XVK/7hrDw9V
Z4s7Q79R/jERRvekazVv9HeaMaKHvw9MFjyQNuoWvx29HpnzpKB7UXKTvurQFBjQcfrOnT57pWSD
M4Vu03LdW6/k0efHCHGdRKP6zEjfMPVjrKmcyKAgvgIpG+ljMEldnmeuaVeLtZ/W0biAp+ZGtRRa
qAJwDGff6uRX0n40kZ59JxtuHJ0KN/KUDxMEjm+vZVrEtIJxUEXaX3OSt3rkFi/8fZcLDoze5Nwn
Y569G5GB/mXU3sNMqcwuRn4K+9HxNx7K2LHIhvjQ8jrfMb1RpAo8+92j2blRefSpTJrAtOkCTWp8
6t16OWAo0UKvt/pXKCS7InLMix1NcqOPnbWfNGr+/HmMn/PcE2FTImR4E91uDFS8nbJjPfz7U59R
GcYdRtMCNSJn4Pfi9sYLmaH6thec5qeOogovYqhrMzP7Lj80gzNEjsgewFA7F6Xyb/oJI2JsOMhZ
U+pdJQa9HKLqm8fEoXYp478uegNAfLYoeu07POXKfPJNAZGjiD/KVfNgS7zc1oY+E8pNAEaVqDUe
N9u5bSz3NOFa5EHhTw+1Nk4PlWkepO0XwdgjQGbr58eEpuwhnY3d399w+84/dIpzpkrKQLnlfJd3
7nRni2G85jx2+q9P8Vrm+1hPz6njYHSaquZFb6ySnXJNgmr9ELUcaTeJ+K7K+Nxh4HuxjfwS1Xl/
h9aRP81gMZx8fEdsX67HNqkeoYzdpFUfw63joykeWf6J7R4IygYTUcFHnkBpkHAEupppPn6Bc7D1
Ott+nKdR3mJ0emb4vnURZIkgmMUdEuCezQ97HWe2OUcWJTL0VFxr2LZqS1J2G5sODe6TlRKqfBSm
NXI28ci2uZH90AiHvXcRtT/keyXtTFeqdc0tfiU/WIq8uq4gOl54/TSgUirZu3NUHXS/fo6F1j9o
lVGeJcslLvS0Cd2mSQ+NY11iPMHfnmdcPMJyX1MoDecIrXB+odPAPkkf3Mzfh9tawQTpZEv5Ty/c
14KrCmhN/iIoRzu79GGwZS+915FyvEDn8tqkY2Ohc8b1q9yx5Hev+jJG5yJt2wA77a/SuJ9oPr2Q
s1bPjmZpIT3D8GxUxJHVR1ATsRbdVQY2Rb+n8SUaXHfrqVbcdnNfBUrnFibKjqbtlxUDrS46OPRJ
PSO/pEHpDilh0+qGciafQSpzryR2Y7RjODuuTYw9KeZXM/K7kChLCnSqlneegowl9OShHQXP6sgh
VlvXxZWZDVd566lbkTcat3kmX4hthFAzKoIVlKVMPUAgJsT9EWBs+mR2bb5LcduEf3+KD87NNXYE
iDyEViH7YcldbpmJ37E1lud/fm79sFJZDZxVf45otLn21jd/740V38+obFoQqZWGn2Kq8997eQF1
M1/AM6EeTTuYb2RiKx5PeodD30sRKFLTbLZZvmKYfUbWBfl5N+9/CaUZe19JtAOBORcdgGXQKU5p
BQbN8BBJFn4JXD8U/cSlH3Dhc25v37A7jcc8jYFe6fJY1mk4axkL+8iU3+zc6KohdEwpY3Zjnpq8
uy1R8u40nrIbCbM11JwfY2FDJFgU9qWOzpWbfYtJukGtS/UH+svI1War+GpF2Mi8zg/rvDnC1XmL
/XJvxMrcTXTUHuyx++QhzBiMMc4FMkAPpZUOFDfPrpWYPkRLJZBsoMbZrA8yd9ygmR9SVVALqTgB
raq5yqHEuEIM5De+3Dl7XLKWJ2oejAQpNj3BfAMzDO+0+GlwHsmOQgoHtkA/GLcanp4Nssq3Nc1H
cDM9lFBm6AMkOOZtGQnMzBWBLfpXSsYotGcWi/hjhq6D24GoByhn4uaNjyOtJ4fG3fqsDTZNUtbO
ty3sV3G5g67+bLXml1GCTXL1G8JdJOjEm9ck+9Hw7tDYC1K6448rcWa1zNCCNHWeYtk/Qxre907k
7FsJILKZf7Cn4V/Hly3Br4Ax+VK1owKfZh+2Gq41GkwE9O0wAS1JkjsKWeXGDvVRp/pXRe+EZEki
fdOvzsWMzuF3Tb8HBakCvTNAldLVOM5JQNkjLI80/jIBV5A5sO9wKA5t8ZVm3esiaF8qFDHrjoFc
SvrJKDDqNUTtbeOlHvQHVNj7WtK6VDrcT/rv6GzGcX6mDmIHxQaRzz5EpnaK1XCJFu3UzS7l881u
Yf+3qNup9wKaPeFlJdq9srSPfOzv9JiCwlxuM81BZ60PKB0FLtLpEUhcHNRa029ySbo3WSuByCvX
MeAgVdxXLowPsJWoQLSGWFm75e5Hp/GcLxwWCW3K3JJYHloTg6yFi2IaS+5sy7lqc2sbi/apdvFW
+6z1FpVA7aWNBTXLSX/F/inf81RjagUXw5huzGr0QTWN/bbDMRbZ1IbpEaVLvnvp/WZjESSv3Co6
my3vrdvuVOcBU8JOklF1U/jqDU/huV6qr2rQm32vzY869yPTImxKwrUwHS0klVtsJi03oq8baGoE
Hip/vjVmTBNWllfB4EXYXHl5ukQ+zHkJ+THLcPDqHZUhTUWKD2MRkbmN9KjIXmL9Wa+tmxxrI0VQ
VoqVIXtbWvTjnrnv0Hsx3QDZDt/GxEZOPdP3/tavX8cw7Le4K24sGY3B7OWkH5KfVnCPWBrZoSYd
Nz3zlMB5gvf4jtPhM/O+WQFuo47ZgdVQkNFCEu+9X6+cP4VjMpuBEaNXhJYSmAR5b4+sk84WnNqH
srzn2RA/yhl/ZjJGovnpe4GttC6vRIXQ2q8RdWBeiZ3eDbj7wA41H0bt1FduMrN8oQvrrEUqbd4h
Ffob1oG9Z0+HOsHAV6hX7FsvsbTve4ewW+PfFSaVVbVVMm4FpejJ65q0o6DPi62RyVAo+UZKaf8u
wFJg/ClgVSqZkeVvnEuXO2e0/128pvbAq0BLIaJxC2iMm7KruEgWW24si4+08ZbOCIpTxTtwytuY
9dfRgNrVGEJDZO+ruBeHVlkJ/Ylp8FdyVt4qbHl7ubjBEldIY1jSkAd5ZCVh1zHg1SRaSksuo/He
RY61vF2WH+mN/abL23MP6woCMUTyCC9Y6jFRdXLCGemlL7CiOIa69WYIwEX3HvnyWJOVCIkQt1De
ewiY6bVsFcUqg0GqGJuRIVod3529I8X3AQRRHkFLG1i7NZsaXjyOcdOx38C3K6BZsCTxO/CXKbkW
IBtmmhpv3S56TOvul/kllE9FCZ9VhBEIv6/4PnvwpPUAbDWlXNt6iSKW9rhvtK0GUltRPRSyy+rR
2bmkMCdOB6gPF9EOL0YiiquxM5kspnMO6WI3dduWo9zB10ZGGcDFtOIxtaBGMaoR28KiRl3StR61
YhvPPE1ixSS39SnUnBM/pL0+Cpg600VG8Itnt/OcDLTt2F51cfM5wy9DpxDDvXPOq3bW+ElXZMBs
qRg1sLissZJta3sXVG58bXoZOrgF2bR0PqBTSkc9Hv0BkJ93p3PlkXMikZQkWpXn8tDZUA+wPhNm
5BRPdcK3MeChb3B6b0dckKw1gmr5cgYpN7SvPUXJA2bFmYP/Q17CciVt8EFWGGRKzbPv3dZMgnQr
fRDomMnDDmtrazEFr1P3DkdqyLHWIzjn3TtwPDYxRQC66bBcdvSTah0UisG79HZ1N0c84F1AGL0E
OsLoE/iKdmagsPVKnwxPRycoXhly5NEcIEun285PX+2CLFFnj9c0mf4mM4gXOaTVoclLqA+t4GBN
x2Mvadno1tKNrADYy7Pkf37890nMLS9MWd3d3+fHcg3s9vP/+ff+/jjT0xOnsXb/9087ClvqFDHi
v33Jvz/UI3aEYtKv/r7k36fGVm0n8AsbspmUR1hxddbdGUJJCTsES1Bv2cexq2+yGSGpGn+Sks0s
Ua5XBI/r9EghGR45bWBsPVzE0B09ZJ9NyqS0ks6rnarPvFl+3Gz+aS1mXnJm0u1bWIHHnyUH1Yra
/MgidsbRBU58CoDhEmwwBR45Yf7Mc8CZkoR4Y1zXM4Um6hvEssv4iVVA2cZV2zhbkaJj19KC2Tv4
mMw8wFtlDVP/r2Hkv1pHliLCGT8y8QT2Jw9yZNQzE3v+ewOpqgyX0X5qc4K2ykw/ygSqDCnEgxpF
y3HVXQd2UzCZBKGh8pOvEbG+/avhaE2JjfWvjOPv479GDgzz+VDcUWSn7/usBFjV1+MmQk2afSq7
c6egEN5md7aY5UshliRcXIsM7kLFH7jOd6rWqIrG5nrWlUVb8/rG/Pd7DvofW6mYm3gqczDnJgaB
sdmQ+oa3yRi9t2401/4GLGBb+sNgxs/FGJ+xA22H1Lj27e4rYb7optOBOL5tTjf0nI0racnSsZhX
J2HIvcqWa8sYUfSFeRVr7U7gijSlvk1JJKdTy3lmW5DJjbg2OKRgODDXpvA46BsieIKjvptizrPU
aZa7wSGD5GvvrYHNZ3Srm3Tyv5vZO6bEf9Ytgm2zne0wYvkQ2Qz77FbdaWjvJtw/TdXeaCkMK6o6
DV17H7CVo/2xxW93JBk3ZGnejUW/tlqsWcRbFRpdhJrSDYgN+q1XAQdK7is6Yg6WHG/8yUTTxKOx
FNCrxFnRTwpbMNeaK4EFu5xw3Uv4gIyPLmaUXUj9MbPMpLPBxrdXHKg3dBrzY7pcwWQHH2uJcFkX
J5tTlFc80uTJwdCMXgwoMZGWcb6gWMm8CLcbQ52Kw8ijuQeqD9XOTQE78mjpg7ERVvObw573C+3k
zV5/ZlQHZhlFwIMAqia/pooe0MXErsXGomRCbN5g/WyOvV2Cmcc4MMirtoye6sbRtyCxL1lLh3Ld
XGYMy/tOvM1RRAdSAkYD5lOd3Uo7oUK3J2OVYDVh30gyWzKmqnBR530WjnX5EklvNxmWHRTYXIMu
SR8bsZelW25UyymADQeXfi9BFj0sbPc3ng9wqnNia9OL+SmhYzcQ9DlvtfYtQXbwqLfmxIRJt/8S
K0yYceIuS7OvrC6ZKebsWPMZk9V4LfLifYqwXls9F2cVdzsxNgcq7ACjrhzHOkq+59mSNynsi9Ii
B5Cv0zXPfyGQ2W0iSc8ZnhLXwRsgqvG1ZaidDcXP6PQvhpiJbS5fg9/CJCVXGNqmy5OBqgEsSIXZ
AbrHABMIOOS2rj15q4sMjgFzQUmCEruwTh1Ekd6Xrn6JgWRBNbtTMb5zY3gVoieC9yLd9GRhwRoJ
ieuFuM+Y+wE1Mm5GQzIGZjJGNs7+7Qj0agZAsza71C0+tTKCoYljhnoLCw3lpi/UD3jwtzi7tQzq
Fck5baumLFc6Ec5ahyeabQ+hGpMrX0XxG8aWL8PJj1avXRHCukTxM2nSO0uxC/Fw1DZedIctyN/G
bEWYpD+0vf4i1k6KqXqAJbrti5E1Oj8vbRH0nftQZt1RDPVHDuBno6eRgRmdsA8Y6LcE5ty+WcRn
lIFPcz3QX0D7HpMkfyiX5jfhQWEu7W9DukuPhrtC55njAp/CPouE+bmk02fEQ8Ewyl/PN64H2QAR
c99nyJ0SFiTPqW0vqjpoarR/ZdRlOBo8VnK4hthxzTc42dnBX5ZHmGtQkKBwMrH1tCcKsanP9d6b
CCIsdgmFkO8bfIPLtTeBjZifKEb2CK/Wp2rdqkZN9TtoMItMaQDDtp46lgAZGxfhL3iS4IMYM+bt
xQ3nlKNgBnuOpS9EbbsrDCDx9pfJEgYgLOAKfrMMqozZBM3VTb2MpFDiOxpG7x3Bpgyjd4Q10MOf
64z5rajxe6epdpmG8tTbVkaL+HVqENpLLfehzRysgAQLrBGrXOShThtvo+7fJxTskZ42dy57Qz02
l83YQvJ0C37cmjYkjGIZesjMDrrY4UXzAnjhd+uvmB6gR7/A/+zwRKDCIjSH5EvjXLbFFcY2hx8h
ecuY8xO0rkD5G7gcMv/JnIzr0eGDin76bul4epbEjyk+vvXSL9Xb87VIE39j29orFIA3KyUSguOe
KGb+3MVYTMansaoN/ll6+buRhoJLv/ll8/FUruCxeG1CHnTOaN5t68DExyuA2q6ZJk1BBuePTsMN
Ob24Dj+UGbFnJ2K1hjZYJvPl2sRTjzR6xXiMr6UIT3LFsKJTG8y0a59InUagZgsO7TYdjc/C9XjI
++1tbAC6NOkNm7GxBoXJL7DLULDX43YNIAZEp3HlNLCrjNy/4dU/4rNIA28F7WuTjrlGIBvl/ICx
h0mKtSNwXKfbRvaT3Trvk712AhhPUYLAocZf9rjPZCBsLDNhOnvbaHQIt6yvU2SNM4WFJMP61NO2
ckpi9pEzhj7BQyHPf+3R0XftCDx6mu/jhv+/kEqGjRQsqKb5WXrQTmlqy2Y7ugZn9DSSNCx7vb1Z
Wp8Iek+QtNfPZrGa4BwO2v5IPkDiO5KCfWmP+KR7m0QZDN1wU2GPDJPCZHRYEQ5MTeNtMYA5Z88z
I5hNmZMV9dcnZNu/0fT+4QCZADuS7Bzqcq68gn0oQC9zw6XSbabaHniODkBHWVvVVKG7m8LidMZQ
e+ix1FB8ydgrdCRuis7GtKAKYIlI2jFKm0dSYAC3kybxrasl+MipokB6zT0m7144FhTx4J156qSF
taHDtTD4LwsmQGscvmTric0koB95dnxxC58uT1TSwXoY2umlsfwbFTPLKFrtFcXW1vGcTUldHUoN
idJJUtZZFrQ0nT9T7Gvp0uYBx7zfBTw7EG2wtsz5ApqrYMS4LAQjBVzo6/4xSj+R7V1uoQUxHQSL
Zb4BMmLJLtLvycMJXbq8cEme75aGMnDDvd84/aDCxKyfE0EtPLZrhgoAOSkCREPy5c4o6/hKw68i
fS5xg+qSjakIgbcw9lqh7HAw/C+2N08x9EZ2QtqWQmjFnmT+nZLhq+xEOKRkXMiGmxvIDBwgo1Cv
1ijhIJ8Nn/MT8XX4Tby8ZzdGT5qptqQixdpKSlE5p5DP6PInancQo7Bf7Eliu047nZVuotLGNRZl
mMCbLI6SZ70x1971mMaIJSoRyD/E4gAJVPLkRuqahHBKAhhLypBMyGt9yON5jR5wTmcGdaK2cwN/
8lHPG3oteObh7t2QDJ+Prt98CJNxUhIfh3JCxFI/XqPvmau85JTGbUajfCK+Modpq6PCJxlRiuZY
5TCKACfdzHX/U2mtHWo9zBB0fqN5Ngbm0k7qIual6WdznvoSR5PS91pD7Ce7OPCR2Zl4P7L30P+Z
61XI1Zq2PgFKwQh6BKI+l4Tdym6jVAmqhTLqrIkJmJv+izPxG6co46OSc0oZ+s4H6xsMltSBReq7
vnfvONA+JtH4YeY0b84D3nPiJPtBt946vGv7aJBxoKbuvS/Qt7DbZttkAoJNTTiLk3EhD7wlxtUE
CZEUZKr8WqMgB4MdtnyuyZxpys6MWNLZsjcrL4MhTuewBS28Q4PjaZYwD0qlUSRL+k7op0a6OhWo
Vr+NdAI7mUOECUv6d8vILBir7NEl9bIxV75qVwFGcBAB+Z9NJgJbeLC4AbX+3Y4S+lwtNsbQYna+
i1/H6JbnWIPlUUpTD0aPnhanwjcu9elLunzKLs1bTyZZ4E2nmMnLFmGMz1L/Q9cB5k5sBkl9BsZ8
aDpKGiLacQPDwMFa4otpTE0FSO73cw/keDYWGIdtNQASozcZ+/NqKmAzab9ErnUnprgIohSV0DO8
re9CiiFu4stnmckKrIQ/4+uMjLPV7Y0KeLQwJXvbR7cx3a3iAXOCtHLD4yFMGes7N1HBnczkyTpk
rmbTVin0MLKUFcqJRaZxupn1x/hJOfwFCWnFxLfDroYpRUBlLItjPs9XydiPh7JYil0hnOPos8Rl
VXdkL30HbLU5ZGNyrVlMG9JiIvHgM6Mr9GNc0NmyeGxDHCEC18Qk7vfRXpNA+zMoxlXPFkF0U+gp
SYo3HTqKhTiQL732WnfuKW3p88Ym27fwteMGo1KMoGJ1nrETc7b6QBVpqnzhWURfazgP86eJeeK6
gKrK9KzY6uV9Gk9LQHLsOqJuiSEtN0as4yfDsV1F6UMkRzYeHt/ZDHSiFba3YVR7SJM8zJhOUrIj
7znHgt/VgYBnTGpV5RYnVdX7JT31ZnVrVwwWGs7ZVPoW9yNV9S8g/9Bw6sbWvlHnoJo4VEOYgTGz
zAi/v0QmzFMtU+me/+8jUQ1PTaxVAxRjXKhNHQLv/6TWc1v3GAmXxOUZq+HrnVFERJzd2BUFg71+
T+DuqNyq3NoDyZaJ7vJNRtoR1olwKPeUiG3uF/6f6kBCMOepngElYI1y6p7aBTNi6IDCMzKPjF3j
s9JAkMlGu+C7Pieu++TNOjN3zNIXgMF2V8DUauxDDHoWjqGL2w5Q6ALyHIndPYLgDbAc0Tyql7cY
n68sF+zv2iWgDz2NYjmjDhJChumSslZtGrhqiBkucWLq3GW35AkMpwrqSEyFJxlC/Y5WIUaJmvXU
+vW9SqDWyzbhyKmspzRqw4UinI1g6HhURlMHnT/uFjT/UO+pPYuq5bbQbsSaW+a6u7Zy7QZTAc6P
qaMOXaFLcIbDvJO2J3vRPtoke/JIZ+jnQnsexXy0ao57Y2xjqPZZevQfa1QTm4LimW64Py2IiYP8
oJX65NCrRAoe3j35E9rheCUXa2Ln6pXOTlB3BjNwfFEmgYCpssJ5aVrMLTCQ5+YO0oi5SaAqb/Ny
oIesdjx0JO8m8eng6iEQA8aD60L0ioyse44hZIe2lSOtybcU99B+JuzIZR4hVFzTWvmGOshJZOjI
oK/4j9VzO3gVjBeYCW0ubgpoAqMMWC6cAzQcyr8YLmsBfOB+O0BB3LDcnhVDuqDp1adTCypWBX0i
FqW2kkO1URnfRu/h3HSzFLql7u1KX16Xey9S25FgdqRVUE9y9r+5VHu/qFt2h7tZphypEOVbq6K7
BfIF4S5moz6xVzgZPLFt6h87hfBtOz7rcxTNN1YF1SOLy/NEOpT2lVYn1l4ehNv/xkaGzJX/iroj
pc0rAqXTIqaQniSWGNaB0E3E50xMw7e1E50Lu2iGte+l6mmos4dMIFtSEwuVbnwiox+YanifU7i4
kAoKfCg0FJlb+E9VKKqq2NUz2a9FjevLlN0PoHf2Jf4fw5C3kU/dPK8ax/3ygbAvDtUlKfaqdmOC
S/m3mTDl0Z36MYqITxj5m2T8TgcUDyK/7T/ouTiwk9bdxT0UMV2ibl3/Mqh6XlTIo5z/H9WWxKh8
do3pup89WIUzct2oSj2o6LmSafHhzKDsMsc8+6b+HTkgECf2/uxvvUfl7BNlOWGdjbfz3K75A/z5
aXLAWCN3ESIuxl6z33t5/50bY87hkx1wobvtnWzFOXVtnzhAHrauFp0Kw3wYiJQyVWFQqGNvBmvN
YIoUo8b+E+Q9gpNJGSdIsQCuMkg4MQfpVL47nkt107osecnEcx+3NOt4IIts35Qgf7S11mjiPAkO
jcxl2f8wigN/aWG8iqm9U+h01ewXp9iwTg7W0npk2IVrSWCW5YLjS/NkyHqx786O26J0CP9BSwqi
uar/xtrFIaogsWw6FN/MlkU7Ze8k3Mfavk7ZbBrG86Jr3x1kFfiY9bHT/fzeu/IejSmpzj30kj+A
mq7iB8f6cWhDuq2z5S6WLWz7dBtNyXQz0QAj1xNXn0PNGO18MzuwoPT2OlpKdV0Pfbf3rEYPUi/W
8QwPVUCxz4vt6TrGavu+s+zP2s5f49KIMFLPeshTTbn3NgLr3vLz7Iw1itj0ii2pq8G+dggtAaPx
AmSmjtQ9eYfY9o5T85L3y3QknYMR2G4/CW8BQm2sAKTo7dBYAw8Gtpi1RPBpOg0c5NBs49jeJwMW
ybnHtt22YlNpxU00a/nRUPN8MeB3FfEAciDt9KOz6BeEA9TsDHg1Xcy40zd6ItvDIIyec8mo7wYU
evKTtCDGY88Ge+yv8GVH30nJiG0iUZQ5/l5zIrpImS9tdVPbyRayCuLIfrKjG+1/EHZeu40DW5T9
IgIMRRb5KonKlnN8IRyZczF+/Sy6cacvGncwL4YtK1kmi6fO2XttLeSaZXEYYCbAC+3ckxVo3Yms
PECBFLsxNO5jZlF7TIsoohVBjbZj7AoCgHsG+0fD9a40aQYbfTQeDTqENoGqSLJ1DUvKYBxNyyWe
i7bj1IhsO+U2w8OU8BSDTBuhZiBlHT73vCKsa+lme3r8ZMxtRKaFem9h/O8iVprCwZ85NXTIgkjt
UgtujwFS6cBGGAJM4bUHdCA6S8lbhqQCuX2hbZm9w5UDT7viOyxJsX6D0Yfov8FYz1323tu1cW10
vT/kH4Fup09ZkN3GmfVhE9unqlyjGduXdKXh3nvbLhruSAlYFLWqQSO/7H61TSCdL9WoZ60GpBA7
BcHA2P6y0oQ1x3VZr5ovJ8wpTD2JLVlV14MyuVL2x6GsZr+vwwPrFLupInoeEo3VF/QkFXuwG5cd
51fsquIi4vi1Krku57Srof0Xi/z7CBSy3FuuOOookw5WTW09lPinG19alE9TOL/hjtqOkrErAUS+
XjLFiNVLYAI+9lL12gJhWQe08NZUyN9DU5GH1pLB5YE12HgxTbu6oEDuhin1pdzmGsfrPHQtotuW
lavhzZoFZrc4bpY0MMYQ8lSx2MgSWHpf68861f1G9v2DHsLZrJc2sSjjatOV6iGPMWip1pnoOdnW
xo66aQWynLUlDY4T8UmbpI0eMdPkWNcE2lnT6tcNuW8EO7HyoSWpcTdN743Kf7DOVQiloDA1OnQs
bya3mbnDGuHKUxpTAg5z8dQNfG7C6uZNJstLr9f0eM15JDhmeNBx/ezrTU60NY4nTAdBa6f4cIJD
5IUjfyh4DQ+MIWc59s3f7+inINb8/99msntPcRP958HT8gx/n6aiFFo7WAKKk5FgNfm94+99qtpB
aPf7M318d1r/fcUgrfjV78/xFPGr3wf817d/n//Pb2wWGxM+4P/rXfx5k39ekesdbIX/viUUAKVk
Lbrs5DSQeH+f5vfV/7yR31cDjl/m+78vXGkpJcTvXWsS15s/n9+fJ/+99e+z/H6ny7HhfOAgPXj9
W+iI7ujiBj8U+WgelDHiDnGxV/1+F6B9+PPd39vcmfQLsob/c58EkRVdtf97z9/voG1jkf2/t7Uw
BcYgEWSucvufZ/j97Z8H/32tv4/752lsIPrr2QjxWjn00cFbGGTDTOH13zdCYgYTiN/n+q9vy5Zj
1f/7bMCswq052o9pPrA171N9gqOkEzBZF8ffL8k0E7i+fPnntr8//n5XKHmWaeFt/7n99/G/t/0+
yd8fZ6pQ9j6Fot3Ci/39xd8X+3vb710IMA/owC/3/ue5fm/752l+fyShEN9/a0drOiC7v8/358/9
/fn3qYquSub1P0/z507/62l/H5PO3tFru2rnEP5wbAvKMkNgnPn9UQYxY7Tlyz8/EviIue6fXw/6
NoFmlnhLx0XHd/f7oL9f/rlNhy6xskZhA+X4zyv88zJ/H/vPS/2v+xkeXnFUnf95LvSF9RFn7e/N
vw8QBBVmf/6yv0/wX7//50V+f/z315qXV/spwSb6vz6Cv0/79338z6f5veM/9/m9LUJB5g/S+u7i
DrJAHyEjNBihrYpBMfowcjLvb0I1xNs/y8VgPQE5zvAeQzPD4s9SWdLCO0YJQSqCUMCIKzjdh9w3
0xQwz8CWzbG05SKW+pxw7wrXwY7pb3OakCGd7OU7unWNYIvtVD6Mc3vH33wxU1pnugtZLWj0vbdw
BYC41l1My3FJDpOYuVZji/qvcyAmBv11a5TAIblwBB01c5tPN1PVf4kg2KQRegIrUew9mMPSA6wX
uS7IAhc4RmHqAVAc/cvLxgej8tJtVCOKyMcScVFjryYjiH0zp0oK0ytCB6NVE+sABeYqOjtJk18R
3L6G14flbiIqz0ALwBAbw6ZTIAigFGaKDtwhVcFtVXcYiuEkyGHWbwWZ5XuYqGCb2K6O8pnShK2N
Sg0k7BQ6ptsSyaeWSowZeJ+z1ecz3RBMQscmuRYmpltmPpofaODyln4MphaE/vOjRQQeQdZXqHSr
ddyKV9jCR+Iasi0FVOzbXNupUM5RyEQqiWi7sWMvN21xmKKOULyUPQboppUG7WwTgtPVLaYAgSKi
e6j57Gxl7XG1Rg8hM8S5Moe1Frj4udmYt+50nfbjTyv5YMCJvjJTZzy6BLYRDLyOAQj8OiSNxXbK
7Oxs9sTzZlbCvqWJnuv+JwkoIHWdimAkoXdH5pbEBb1XJuNvrXF3MRDi1QA5eFW1AzbScXiilhy3
QNpgFhOeJOObPGRojy6Qxzq0kneWNk13pgZjqRs0KnOM4DJI39qeOE3G9/m+0mgQVNBXsKEbw06o
bOui0fBNwR8eomvcw4YcCa7auy1vepzRfIZYAbAU8o+utlYkvTUzSGjuoQvjIuNcUiY7+0j7UZAy
Ns14tRxBJlRuohrnb0bYlMkt44FavClNBpfS7D5raG5rk9NvjQywJ8AMqVwUwS8QeiLYT8kzY4ph
0+ANES2BOBnyLUuk2m5OdfTOamIokjNbRPnyHMQpYn4QCGjWyE7IDd4wr+WgJNsUCmBsN/YTpkYb
HZ22zcM2uJ0MUpVq96PKCkDAevg+9doWkp62HgzqMsO6op8QnQgU3dpe9IX9HET/GNHXHucXr56I
ghd7Q/uWSxq0GVvxwTJIEfMS/ZYMHxdHNjCEqH+YDBd/mnfuSMdeAZLXt2nfgKZMP1NwHtu5pjCm
8VhtSYCPlgraTvIAl1TRbURf0AvRyjMecncNwpimuGHgYaU7kTN97fR3uxaUPZMkfKq5b9Oa7JAh
W3t0Kh2vejVUf2GGBoPLUkt20VOpB7jBQS6um0DPadL07DeMEUdmWAbIpxh3JDLag5zRqZONOycR
Txo8MoFtLcvYI7V5rUPbqI6Wa2B4Nbo98Us2v5ueQ69/J6+7YWpcfiXzC57QAZla9KnH+Dxb89Gt
o8ce9wGYewIkh5MHK93pvXc1du6GdtUIDnidlBTkTmD+FBl6at15TQb7gi7zuSeKDXt+CNR0uLJ0
9HdqFonfI2lRVXsO0IfQmoKvEYEfiIko3k8fDrb9IHtIi+7NgEYLo3O6EYm2GTo8gw6dREwSrN2C
QRg406NRQPhAC7MJOSbWTdmhjkveez6kVVMhhMFmcYA1SsIw9vy1Yo8Y6dTsEr9PW57I/WpyO7hF
jaL8IYBKuIyQYRdurKJjIdDoOGTZyxB2EMkWHFzb0I5o2/y5sqGI2QCfsxEGeJhir3UanYbMyEQM
lb3fatmTk5hgNJbm9HPvMPWt4xQrJYKI2PwqtfQrj83PtrbochDR1emE93YyxzHTUa7lQbqODYQ0
bsZUK5rCFwOVwpij6xym8l5P6kvdTgSvTOeqo9HZ0rAyB95wZG69FuudrszGHzWHvqZeXTO3WsUl
RDxLhuxbw/EApTTiP1KkTrVFL0J7VDnhOiHXhKm6bCXmoawkWZXGliUPde0QSF355ShuQN7kG9hL
+8iQ9SoMlNp0Q4D+wx2Oisl66ADYrLnqgspL0LVDpt04xBos4r4JfUMxbgJL+3RrBnwBMH0rtpgM
DGiUpANBpXkgtI2Yr1xgQTd39jxALiwei1HfCiNDiB4hD5lqMkXAlZRa+eLpkDn7dRgRyVjVd2iA
H3I7e5qApW9E0z5EzfxZjs6zWaKrWSJWnRoa/Xg1u1iZabgaLVJWw3GuMNET7N0ySS0ZyjgCHm6A
QiV2dgCkcJegVHtlav/mhdmDU3Xn0bFXiT4gcAUaL7LXdOSYSOB2mR21gdWfyXJZZxM+NyAd9iat
zJtYawgZ4fwkTNPO9uy6UR9mzPpiAFwu73DNufk2qfEtbJkJygxJqEuMp4qZ+Obp5yDjR6seX/t6
/k4Y0vahtZv7+NCJ/IH56pLmVd5VuEq7WGM6nhp8saJ7MSNIKUkN8lMDrHWO4VV44Xvrtoeww5ZD
d9Mv3Bzph5LfrQBdrLjCrrolBLkQjJ905BaaGFZ1oUNLXzxCqrhNQ6JpDYQRPqao3eh4h9e8JVip
ZqxZjozpMamFa/J+Cb2DP4x19VRnHfvlAEG7kOZ+0VHXQATAjqQnZX/qOcYjfXgh7Kc76NVzXJEO
o0/Zk9doJ1a++7gJiAzpJB99eDHA4pW2uVPJsB/LYNvuW1rILR8LiwRSiRjL1WpgTPgWTQwGO1ld
YndRL6jWh//kkBp0TsvyPuss1AxmgUmFsxfc6HeWjccyHWzAus0zqpCz6akb4mfXshtuKxW+Ef3J
GMSjDZUM2av0PPQHmD3X7UxTyxL0hmeOjVSQoMAi9lyT2ENFM/qupZ85JXeim+YDSbVBmV/wBqC2
wQyEZ4bTpXt2FG25OXPHVRuW11lCgwSXD5+mQM9pwbIrney7WowrIF8GpNfdY0wjft9ETFUQ9Ehc
C3gM0J0XYX9CuhWt0DC+YYPZsOSaWydfPP39ldV4V6qsiFcO0NJnMZ4vRuuWhq4AC3Weok51Q0l4
7mzT5Lf4kCUfo5Q4CHJUVpvOlN6qJR6MPguT1fwePXXFMYeYCQ31yiYT6071Pql46oELHJXkrfel
j113NoCttqq0926gHjQxsZvzujc0v3AaNOjBQ/fWgP0Ne5epRky8nIdkDsyP3zAVyUqIcsjmOXko
wmo0gXXI+IxZH4LUPCU6sXcP7pw9S4r6iit411fowKmNp4HTs+y5GMZngR+rD4fr0Us4XOr4DpoJ
NJyOcy0IyPLBOxHG5Q9BLbTHDcblqfUYtO4FwcmHMaJKmRtgWAYmoSB2t4x7r4iggfofbUKabL0X
XihBSDayr8w4faLWfnIdq1rboYE+2hw/6UoxbHH78eJ6XGrgd6Vu9x5WhBBK51YLE9rjTo10u+bs
AFRI1uC13edMm5wsXQmXGszJxDYJ459+6wlFDIfRrJi7wyYeiZMBX2WY9khhpXFtJTRh7QCSHkaG
vcBhLXrjzFw/aImBCE7Z2tQzU8w56nfocq2W+bbhFo8oiD7YKddrO62RvRpM/CUHjfZjBuZ7XKYH
Iv1Ql0XqVIlLXuli7S0ZDVlOITrbIYI70Koeppxktq+aznvIte6b0Y7liTOkL3/BQ044pSGUVr7q
w5ukFwIRSf06NsmxK+a72aI501dvNRBGbDeIxvQyeqwEktGxAiE6IKCtdcKhUkz5aGUxgLtoOYgk
CxCnMF6Z970zrWLIeEkHNrsfprUIHXMrrOnB1DEvJZyBEZ9wSjj7Ijn7thGUbDJFdknuR4aDEmR8
m8cjc5/HTHKWEqlV+7nB5yQGcQnH/GrCyrxskkzKsfaqTe1nDcaAwEaGXLV/MduTZmwdqK7Ermj3
oiTjVrAdY5ECKaO7+ECnJwILZ3cIyHtPWdg062RF7WsfWR+mo03bwOzvdQh7kzIgJ4dZto4bKkLb
4+gvtcnzKUxgt0aQ9anxFeTxVZlaPxbjipUzdt8MtX/XzVVcQx6aTP02Rl2/imq5ST1m95rHUSJt
89123e+Y+RJWwfJgmcO+n0yPyYNxV9se0inDQ1RsYZ1LS4KZbWKYYxuSryn2kFEZjJvT2kAUKY3e
pQ5IIJt5SHgQd7wkRn1oAnXSECiSPiGwTVWPQO6uIt059oQGzyX1M3BsZvCGWYN+WSx/yWZVtvOF
VsBLJb4mJElVPkOkLxGTWW13K4vhVbbDZ5yr/cxQ2zGNN/Sd9qayhpREj3oVjA22vpkwH0IA9Erc
96m87RiGrqYkv+pxLJG8pK/KxHtNbPQn6J+IeCYPXWcQytZ9BWWcWFlJynVUXGW2OAvYnKs0hLY9
jxg1dEnUbETSTDFsIqYCnhgezV571MkXBG433eFwIy59lLc5aax9nwQHtlovLlHf9NoRmeRE1TBH
XiuVUGBTYDoSX1Jikqg+2EdkY6u+6XZKRuiHcD1njzUO0KOeBHuOyXVTRZY/JjDIkdtxVzMuFuob
nedjG2K6NMhoXoUknngd3tNC+kOtv2hZdnSbztwF47QrAeCXfYbppZYdkir1GdXtZrKtA/UFnnAK
jEGubKpKdl/DtZ4eqKTtg7YoT/rYQyHTO7yMQ5aSB7XS8l6K2kKD5yZfk4xeIhX504QhWQPCu048
E9HV9FyKOPMDc5eBIVkVfQF+C1eLkzDaE91LWjBhD5h2boKE/5rnNGhhPILZGwMLp9xzt2QRXznp
IzHh1K4lgtZqoOToHeLTyVdaMQQoEAl5R1F+VYEMV2lUXVQYbS0CHjC9jqcqNT8AQRBXkXRs2tAj
1+ozHqbHFBXbVis9b1VzxvueBmnT8jiVhqG9FNPWy3CrTnGI1hOqX5ACXSadPVzXgS+ynsRwTHbk
AtELieOvMsjOukTTxBaMnNXA/gWv7aOxJNKeOpugaPNrsDB1ZI8Gs+sdwrc3iZpFziP9Ey8/pFb1
VTID2soy+0oyrL5DP2xrM7rMIULVmi/rdpnf6/N1E3l7eTNyNeVUvOBUfo/NYGva/Q9Ilkvg4fOK
WaMM2fh5L588YzyRoYOSo2YXX1rNdd8IdGVM/yTTq9Qzd9rSCo+q6ZwhuvSzGHB8jIDRYdi8qqrh
iXMUNYgB35fl0CGZfNrxOGDR3QJNiw5Gpj/iQdU2MdO/J0E4DPri4FZFX974XLvWM/qZB5mDqSZJ
F9o1bL02COIVog4USWgpya2yKHg5N9HslvWubpyt9ao7Jv4P62nMO1inMbxjPjyagtatlqWAQ4X1
0sP9MMKh38xotfjPeOEZC8FDODtk1FGgC6LgKIUJC0AwApJxMSni7+qIUVMlrsfevAG2dFt9s/AG
IWK+2jqPUX+bCXZqTgMPLBlqJAT6S9S0JozS8mJnw8OITmELx+0mkf3Z8tCRkSB8EYxhN2wCzwM2
73Gy7o13pNTvEudyq3NgpvaTjJx7ExQx/vyryJt3qVrowNOxbThbQqzT7rhvLf2lU/aHJpGE8Hcd
MFVtcePSjEm4/ss5JjXT7A91d0lr56plAfAEfP1GGa/BsnmF3H6eG7QaRnlOTfieWt9+VvW4aAWe
sq5GyxAh1xoA6uikYgHA52ihiukKAqdnHTcVAanHMlAfhehvqwgGlZvY7Gm6e5mJEyKLds2QgpoK
qb3LxJI3pmkbKNHfFAAGQ5kFDJ6Un1Ee7RM7PTZ4iwlY/Irchj4VIT0bkRnhdiRcZqouqZOO66bO
DlU/4ifRK78uoaQa7bExmcQCg/eTFP9toqyPKChum9j2eQunLrom/ObSzsO50KDfpHAtCYO4Dgbr
LlAa7ozgB1Dbg7l41nDsPGjpW4/GwZ5JOA91Mm8GE21nXm0sZXzKTh1ML76HiBMeyiL9UgRN80Fl
b5PRPxOqxBJm4TRuS/7meLiQQHRVJvE9Fop3Soh3fZE5yxJWWTW9dVU4LCkRyVrLPdKOZsL6ZlMi
b+5+O5XjbmTJ3JBeTskfm8DMTLoJ0ZuHJWiZqZ5z4PqooO9ydxArqWuvML7Peu1BuyyuTJZwoCg7
VZZIDAYTVQ1oySF+ibNGrH9qu/q0rewjqKqAAr68zbV6hYSNxcXBHRNg/nDq01wMfoDt1aGjl6VG
dbKy/B4x5KqQaEgK1C8TAYU04slHT1DF2h3kl3mQp3gWFmNqxPRaGe6cugA5u1bzmKykjNPtDKo2
K4t3R9RvSMev+zxw/ZjjlDPkGbeDBH278YryKu5IRzWbZC0HIG2kRq6tZL5oQXEk8Wje1bbl2x2k
Hy55mm+T3WdydqGi7Pc2oXe4sfBou1jslj+qsry7UdK8AdPErpyKjqO4uLKyJwgyJDuVN02kXqIe
7etyCM4TnMKC8mgbOhwo9PIv2P12dMQJ5FUXOrfXQRvo7BLMgdXJ8O2kOsEKvFeR+ZqPjmCjF1HW
DtXO9WZCqxUXxiK+R73AdVinKUPzuNqzG7tXU/5C0N4nu9+HwVXqIPGDWAVpWBAEXuzq3FTBK+UB
sXMRJUpAo/6sucJv0FGtEdunoJjMfaOB2tOTyaJkqMNzPmnnUlbahb3m85jT2507uSV/rNigtBjY
0yPEwVBDZ1xk6b5oropSY0DAE8Cw0j7Z95JV0j+IOHD346xdKnblhzBPaWK64bGPBzaNWrO1ppYI
kwTRfTXZu2kB7WkZWuZ6rkMmEZKNmhvpuzwwdtPk1Qdbc5HjT567xgGW32lTi6YGMsfu98c/twX5
PuG8ZHxDYlycogWuTK5ViqwgmZe7LHI3YTG+uCK+YvDTbR2Jp6r2JgCseYrjQL459JENDNQraXXa
nr9nOxsUqp0I6PQZ+ZqtzRPRiu2up0JvBq5hJKns0ljdExjy3ikQUGTE4PbQhoMwem8ngx8pQURO
GaOhmr7x3NY9cklUBC3eFK2DBFpalPbOYHzjBuakocLOg+ADhjfYHIcWOlQlovPIvtGRYDUOy5IL
h3VYSrZIQ7Tp7mUgPyPPxPwiVsnEIhx0wcGa47Mu6Fgpz3z2QPQhRcAjfFUvLxcvExjLMchBit4G
z31yBUQMt9gL/DfrfkrOs+7c5dV1lYBhQFlzX4Q43DEyHZpK0NKU13gYV410v5rRllwMIXnZ2W2y
jA48LadtODYnoYcDLgiLM8IrJr/T1bHr0T3WYT2uygnJGkI3TmvrUPTi29Ntdm/wU9CJw+6kE+oE
RCfLquXIsuTKnDDegZC6bpL+ZcxbyqExwdZo5T8DCcZXKlW7kPa2brNTtkKPC+wEhAVXle9F+ks8
ySsv/EEFlZz0ZvEisOGsYrdgeUzu8+EpsLCl9C57tChEHlti/R5ViUq4RJlBJNAKEN+wgiGzS2Ld
eE4h6bspmbF2SosFGpS9M+KTIIph5fTiwh77wdHz5zZ3M19rMBj0BgiKEMBm7poEHKBOSVBk8k8M
2bTre0HnkCYVOk3anhh/54xZCZbmCururDmX0U7THcogHmWeLGZhW9113mcMifA8Fwwzw5U+5FHt
wnhTAMZLjRw3t8jcdeo4hh/M/YOREUSoWzXOYkg/K8L5IF98ERh20wCa3GfT4i7K8IyY4qByBfQ4
ZDDVzjSfpCSEgyYfV5tSw2xKxywjvipM+qWANl9tB/8r3cpwx72bGz1HszSYyNuW0VPwVtNhwbik
tftInTEOYBrEUBlCeO8oRm4DMC9A5mh2drrm7fpLry0ImryrfK+wG2p+xh5OP7iHrqbjF8/dwLyM
A8azwhQGR7NBPAf8rkm72zpnCNTaLf+aoTzRl78KbbgKHX2bMUOOPNDWpJaqDkmPhYbd1C6qBdiB
LtavFGN3HKUsYpI4zHiOrwoyCb1KWDuhd/W2nyDy1wkGjRS+Olk3qznk4hCGoj0N9NtTF0tDko5P
ToEPVFePTM34/5M9Q0Mgp9vTEl9S0lZn38psOXFOjdVvC90CQ1wX8VlJ5qd1s9BRrVE7NRzFMMCA
BSrknmwgXjyv8At7qT9LBae5P9gpK2kWl0+FM1t7PGcJS1g5HUW7zIRgJ686I8e3JSFrK5HZK5iQ
vS8iDgttIOOUeWOuONHYZjn2U55hG5NGERDwsS5MKBH2UOGb5RRtK3c5Ja8zoqzwn3AKW1ljr4Ug
aY4P+Iy/9lk5fLaBoRwoeykaGk77TT4+NQ5/cW3zkmaKwWwMHZY1RjKO2z8TyUNYBIZvl6bkKSxv
dVooHFEMuvmv+FHaQnkEieAHvLZRTVtA5vgqlipLMuvxHRcleBL2e8HGfaVrueabnSh2DIutyC62
HjLMKOp5vfpdd4S6y83A75PpGRzDueplDzUhIfkZ8yWoHUZEMwCBMZ65k/Yjco1PwA4/KsvpNsSy
HIkdmWkcegTxAbCgbe5UX6bK+Iim5KZfnLpu4D5lUe/u8SmRFVtX1UqhQYWFWu+74tQUHMl2gGuK
EwkyC8Ff05KqNBbmQZo4OykrbI45URlfY0gkg/nTE9PSFfWtVyW+bdc3c+voxzbGWN4G72j3eLQw
HQzdDwFkqc1YsWRmVDyONvSXgRmzg38qiXq/jbRXrxEuUoVGX7PeISkQmvSz2f2MUsFMh7HXGmUs
tcZMLQJsOGRfuzNL1sp8nNINl+1DYgXT0cGKs4rZ+oiio5gNyxF8tbbLqvheaZm+bdwbU2gUhvr0
1I8AqlqdrvDYPKqeiYgz4LsLCzLsBg+8zpjNvPvwKmrVa+YwIrN+zD6+cdntswnmqtj347Mw2Q50
+NVWkUdKRgIA3SZJrsSVsCR11tQqQ4uet+xfgUeg6Q6u0o68Q9F9DS4N/SqhBd+H2oOiKVCamUfm
deHQ/LAeewJquMqpnGjf4R1sMeQhOUEOi8WBgJpbor+B0NjQbeRMyF3p0b82evZ8UONo/lfFt24N
H6rXqVicYW+w9uzSooT1mX3gKA94LOYSzWVnbMrmjr8o4ajCV9RUdraLSDR353qTask+12ELNYF1
U7decizRJa+tGj7Swp+vvBPHUbE2arw2kRqGC8xrSzQIWUbQWVH3Pk3lNVfYhCrYWmEqiWGiFuhA
lpCKsj3jLKPr7yXVjT5XX0mLFkRFyb0JF38d1bReI/Iv+I7GCQa67rpw1nGufdJrH960cM/0FRm7
Ji59y5htHotPKeGDSsHWqGmBuOPMSQx93oVQ7a4JJWnJ+oXDqXny+HsTPpXP3qbzUKUOf23rPgAu
GPc5AvFVigSCBlEKsNyDLNj006aqWYeDisg2gj44DvTntoqGjWGach1ae9fBMyZm7zmMI6AyDT3t
Epq03wRsZPIByHyyasayPhCs+dDLat6ZGJD8HpjSmAJ8ZpHDYd1k9Y6TBxexi0VJuXh/DSZxlHCs
sQ4qe3ZeJE9ZTdtd+sq9I1eDVNAZv2plNBflKVLNY5CUPB4BvKYYb9RDct0EE01+2ow4Cj+GzoBJ
KhnLJ53xZDm1RN3xVtVFsItGDNYl6LJGXudMxMiMJXmYotUPKm3bM2I1MsIESqBlCaatwOmxhpdH
QljGLeHhwMOCC1Cyq9Bhr8K2DB1sBS9WI+KjNNBDexVBA/H4zZILjE26N4bV3NZdShvGgcQxMf8U
XJfCTLETwJsZ9DdJgGs8tknMJBs93GoZ+LfacH+k3eM9VE+jQmkmGsoNSeKybCfWZ2v+EqO7byzo
rMmPdDhA5zz7rEdIGrpU1H4aqn/CzE+DVT02KWIKxcFltg9j2p68BoUPPk0fnfmjkcI1kJ74FH2D
T94ioLr1TGsdmPJsLmG3zF/8PnSImOYqVyXjozFj4QsrjWl7yQcgxRfcgF0XEaZO83U7Bm6yGZLs
AUIEc1OJkx8ZOXK66bq3mB7YIniNblCgsKqsg2H2O1NttJ5ktS4lG6joDlMfXFctA2JJLyI1RqQ6
kufEBvWcF/Z3MxOQBN6AKnUTBdEJQ3Kx4ujUEAS121Tg00qX6ow5yrWTRFi60xbDZm/ta1sdDIhJ
XT7ea9NsXHVogczK5jIQ7+FS2BTv1reZWuCMYUVokNXpc6VcDPjcTLIaakRPoOpPilkaPbd3Uyh1
Rv/Jak+4mKaUt2nhKHsi4miJb7MSLl/IWl82u1YYB6fPuJQDSPYzo3oj6Bpr3YhdydS+Q7t7J9Dn
Q0FU5ug3yUjh/yLiYQ0TJ906cwuuliZkkuS+piVM0Cz8fGYJEkTgYqPDwMTWXtJU0SwjfGKFPSYq
eeT/fyc/GvySm5B+AW1amv7kseE7ZFtlh99jO961pvyuMvXsTu09UwgopIkW8qEr5s64y0j8ZMth
LOod5qganmtHgDfSI89ddflcs+XXmTrLwDpVtfFhBAOYpQKd2DLNKlSI8CVzgYUV1aEfnVPfHCdr
2knOoAL1Xs7CHTjai9XFP42JExuW9bgrATWTOhdEzXch22evCulGF+V1LbZGwJWTNZ18BG+fi/5q
BCiBd3ZgeOJ3boykThfVNqRQJdE88+3F5sLi8yXNbwaarh/N3tWIJG1TGOIzy8NbzMLREYbQcbTn
X0P5VQUgjMI9PzuAAtOiJoN4snUf2ZxNdQGxsXB2xjCG51ZV9TZs6zt8YL5ul5z+qTg2bEpDVWsY
5UEP5F6tWOExkiXfEcQ1TAvqYBWEWwbgFIVDF4fylk2YE/raNGCBiLwTnY312BJl5Nqx4Y+yeIiq
5sYi9H0E6sDbiDcDPtqNS7d83dDzcwDmrmrG5et4gqEnrfScOPVtCOt2ZY4VE6uRIcaYJzSrsl2t
NAAl1bWadQNqM/EneBM32BJ3BQmVZQHqo6MnHBeQdxTxNC65KDH86nUQ1YWvV+oYuskhCHWE6iiO
DACMPvya55jNYjbid+lbSgAVwoGj6AcA8RUuObgJYAUv1OKNNpHYquprcpr2OYkavjKodzOFO4S6
WlsXWQlre7hRofVREcVssWqO8SAZh/14aBxKYUOs7L1vwj3eaX6J2n1igrIbi5BZSXqy2JRGIWXE
GJrXMhmvowFJ9dCh9jAOVZgB/qc94OTOzWhihqM91eyqWj/ClQFt1pjP7QjvpqZhaudgVhTJXF7h
XIrZug+s5E6wpmxd2e3SZt55lXEMuJIL0ii6kgGZAzIpSehGYoFLsEiYNQFTyCj5yQ0pdip0MS08
Y12R6VWCqu6NrVRLag3NRq8YkQBo2VmMzVeQ9F9py6wimVdGfZfVXcdJM2GFKV/Q3X/Fo/3d9eS+
Qjq39Kza6drIvGwCZFiza3eiD1qyDOwxkNE8066tcn6IbPmUyHGvm9YBU2a90ZR5jgdtwcui0em4
INotXtvzD1pqv9YrLhhts+49sbWJ/Fb68IFk/SZLP4S1AA7SA03d2//D3Zktua1k3flVHOfaOMY8
ONyOMGeCxZolVdUNolQ6wjzPeHp/mZSaavX5HeHbvsnARBAkgMyda6+9FiVhOvev/CKczBqkDyh1
0j55ZQMbyXuNeqjtZDpvFGQSVhDtMIXLpxsrd5+otQLgxntdbbA0D8o7KeX/n2pWoDH9kj/wY/qf
4V/l5r17/2FMcPue//WPP/5Pk74X7b/aFVw+88OtwPX+tE3LdBzdMz3B7ry6FXjmn7jJeLatm45l
ueSbf3UrsCh1NzHrNgzLA1r5p1uBYfzJDISjXTbDD9HdP/73/7pc3X2ZzWFZtL+t/zdSTvdlXHQt
Xgea/m9uBZxONZhWwpm1TMvmKqqP98e4CDle++91XOtmxZwRDRmXVF1uMjTl7SmKrc+Zia9tr8fh
drTND2OB+bK2AYGPtte8OlOtbnsoJofQnp+o6n9t8dXCLR1RKVgmBrLo4ScPXikGyjF4XD9tdSO2
/YhiLDc89+qM1ifU600SeOiu986XcE6mvacgG2lCOJaqIqhXzZaznDeRmzDFyhU6JW22drpuoJoM
ubNKta/utA4Stb1RIcOisE1I2TkQU3LNQJKsdL6nlIM+tYzdo25udIwE7jIrOGRtF2yKPmOI8JDh
TybV2ufkRbgt09pW0Xhx5ujeLDwdM4Btk+ZvgH/QJ6rFPrm10EmoYfAOC+QNt1zumeholIEu6qZ9
iJjgATbTSajYOPNvpN4BWTJ0vxM6mCS+XyyioxHxH2pHpzurvPM0t9x1SZ9sPTXXCDIECzinzD7s
hRWz8xcqCYwSDQHrrKPOTAnVaVxO+KhZMBELdU2WJFjdagMMybL3Ky/QTyTWzu0AuErgv0f67/OY
60/EAMamyKMvHjjOdupStHhzUgS20TUI730Psumua4L7jOqvTY3l3d4cImUVD5W9bvL8kPaxebIx
FLVq1bsjUG3XCwnjsSfYH0ztCxLp8bYr0IHF02cXhPEO9KPekcVHkUMpd6aHlEc5WmcLnjCW3fvE
c/2hNOpdFWWMKRnTReQrwr2WugghFzXTuzma16HlPVdWgZxr0zR7CsE3IbV0MOyLt1JNHyEeHp22
esO+kyxk7i23geKgLtupQPheEx8RAb3Vw9r3kpQCWjvKNotavNUKNIAq/NQme6dYNszJPxIyR300
PXYw/d05AbNARyCxprfILZE3t+Hv5yapPVW7I71yBADRDp3tvqiN1e+yZki3nad9U+r4k9fi/109
NzgK+E6G3q+hOe/oZL2aLgbsds/dra3y3RFRaDimUANdIvlYUZxDHqJjUaItjTNbcEKQNUVAi6IL
jI+crk9XU22+qlX816I3+UYv4YAblUnEyXAAUpFliHgvlDkkyG1zueH7oIfYNgX3ShJOWy+fXxJD
P8Dl3M8E+2NNqhL/ZMhv+XAwIPEskfrYTtYH1usmM/kQs7T2WxAx+0zJ/fKH6g/t6D4B8xjbz2XC
BBvbJkdq/a5UuBBTb983qUEiFH4oaKTi1CAUlPMOJsiHQTUJVPEPEpGUIZou/QewS60bb2ZiwXAO
RnNdevZOY0bpaGm5aahtIZTCuK54LO1x2NsLRd5DH3+OEF8pbCjRVM8eIj37XKnma5kho9d0pxBO
klfBPFC3YzlClXksx/Ssxe5jwhvXue6NFeu3QeMk0EmHAoVjKCATWopGNjZ7ph0bxVWOQ+Y8mIq3
NQHz57pPDnhqo0yELpy+NJCL1fxDH0YMQvP8vnZQi5mz+DlUgNxCtPNCD7+9vCAcyGuMu7QhRYyg
GL8rxoJaWVa/Wlj9QknfGgqkLVcxUZWJoluzaY7Ba21PpL2myPbNpF8bXdwfMP6k+KGzvqPtgcFq
NmHa9egKGfU0qKFH6T7A7Tcmie4O5Mbc4hbJq9PlKFWb6CGEBH+eOhzzIPP1oum2+EO8IEZX+IwB
PObA9qtyANaMF+d1LOZHCCKIxGfJSJBWkLIPjHPiKgW/pmkJXNO1MUznUO+oa6ww8NaXMjg4EXzX
fKHGxB5I1OpmPK3yeHrD3RUTQlQ1mJt8JQvVWM231BrDtSBiLA4CCWVLINhEOsIZQicaWci8T+6M
tIYTkEKptcO2wZIgEckpEAwg3iOaLH7Eq4IyFwo/zaQAIlOCbtP7HNIM/l/2rZxIvIbIZ5YhqFxM
fmvB3WXjpTrzooyi3IpskGJ77qkfw0e8OxWodxQAJ4FONmUzVMp5VudlY8Qx1LEpXmN5a/tOXnWU
u7cZlds8GeV0I7L9Ea4M20VlluFmTbybDMg23TxvNQ9unlYxKdeiEs76iKhYV+efA+prGczgL0Vt
vDXIsOPBadsrZUn0TcmEdI5QIdFzXXmftEw/TEXJEKuiWgWl5m6Yqtc4ho/vjd3tVCM8wfTxRekR
opn6F5RAWvKIKj6IhbImf7asqyhy10gywGpM7xpge4pBZzplskTAEePeQjZ7DYGRWQQZoCmlPrDx
wIwmJkyG9Rky9WfsUpxtPTTKJrFylJktsLYE4wShoobWUn+b2bqxH7M03IwQY1d6mL4j0/2JQofl
8+LC9faQzTIEASjdCmIsqmb9QXf5f7pCcEOGA8rQ08qc6jssUpgven5otCiqF87ZLhVGRDv2A9c4
NAVNijUFwgiIHGneZ7yPP8WYJoWWQSbSI1dtULRTDTdNIkSk+5A7uyCmrgvgI6LbZY6McAXWjQhd
Wfw7GRXo9efaZXjByT4AjuLAalGc9ZCSHA10v0hnstH6nd1xjViGl+Q8YtRzBnMzKF2D6Xe3yjBB
e5hz+y2sQZ+baTwuseadrHAEGCDwblS8fBte5FLN9hCxozOqjTfxDIG7RZq7U8tDhVIPKkn1+ww3
ONFPReBouMSb3z0Dt3ht3gHqt5+imgw9Zgwqzg4rsORy08eeuumV6A7Fl+ysndoi5OVDZwJFBuOA
WJV9dImaIOrXm7j3DuoS/OV1X/LEogBETJdhnZOiAm+asvyIE1OwVZz53rrrZx68VKvfbBVauTIy
QI8KheJ0ZpukgcDUQa8FcIZ5wgOHzTz1E575teFFpJKpfxmUsiUPTGloj9r68uKoyI+UZn6jBi7C
EmqLr8zc7sbJDE9W6r1pSV1B03KIgMb0GRYMVqli1O7DoD6iH4GcBn+gE5jDFkM+PEpzrBMUQ91H
Jipl2kRhevhcpwP8mPwvvU6RQiPTjjTGMRizdzPNKYmrGEkLUEf6IzqrluTUwVGXo2t6D7ruTQBq
RIKxOX+ZY1Bop0WuBlIkfMa6JQWoTgiUF/Aiw04/Jg0ktaDXKOOPcLnXIw1F+3o6wu+HZIM4Hgmr
4OhCMVqXC6YnmMt5R6LAnpTrcTK46+nMhF8zwIKH3Nh4Q9zfVO0SbzoLtL2JqPcKAw/XY88T4hfI
JxnRe0aeeJ2WzY4Mxi3jEmnK0pg3oWN3PJE8oFkRfNGFwG7/PEyDtw7aUT1nzhbWnrMbiqSEL6W/
WA7SFAWce/RjES8SMVcKJjCTNzi6CTVpU+CTJa4oAlxpVtYfUDi8waQnOY42QyBZU6qqIiKLhmyp
hogE8ZIRb9Q+pa4NNdwguvNQiWIEm7mkWn1cMvRjg+YxinFVAOPB24mqCRKAq6btjr1mfGn7bj5q
CYhuUpDlUg1kOrTRAZiE0oaE6HDIOmtP8owyOG4m2Rnb24IVZEcbb/N0ecmIXRBOTuDXIhtwRmzm
Tcvrrz0VWxumy19JoW6x9kCyLXGL/ZRSiAY78DT3obeemXKsc334rrWhAxerLbeOQac8jw7yRjU0
V6s0CTcJNQMTdl05Grfjd6C99zmy8U42zrmOpkucYZ8W9cZLDbOgTztzYyadX2U4MYIW7wgRXb8u
PWoJKY1Kql07Vs5R10Zk63rEncdoeXTqiULAvEl2hlP6Vjs9p0PVk+LC8dnqzGLbTK7BrAP7kkYd
KEfGEqMt6d4tkvqLM1goeVI2hAJOvcv15D1W1buCYEWMhtBMPCBaz1lNNjpDxdH55jrh1lJ7TKKV
gvekgVY/onySDacy/wYKhjLSgHSF7bonZq7q8zwerbiChIkeTly2H8RKb0R6BTZRTHqQTvTIdFq4
PmybuW+33YRImR6CZSEFCgJeYuipWDYSNfV2sBHi5LEOcjigKtOWjRPP1JWqx0Tr7TNAhE0COPhY
7LHczYw5vVMYiMEjDY9jQEYh40YLUMQxdmk0ODsXmgw2w+Qz8wxBdFHXSmUDXRwsvrRUTlSqq0eo
GXdRD3AVJoCtEdUO6ZC85e24chKlOiOWSL4InSiSVYXIoI4nEHTvoZ+TsxLhWjA5EN1Dd3xVe2o7
jGY5NJXxPTOyJ+z/EHbVzm6UMUX0oKEgVb7NUjSKWxjrAskN2pvCrpjGNLhzjTqyZnNzE8TBUcEQ
bu/WxufQIXda92O5t7NMxSLp08IsjLTvCd+vISSWgBHlGwVM17BBr3VG4D+0lA+j3KsdoWxBJdsW
pXEKz3iQd6JWulFa+DrK1wTiKYasELSDUuQADGISJjsUnaHqt9PV0De3HZP5bo58F6HjVUvWeUVQ
y3iukdSICMTWaZhu3LamhqBIybflwG0Mp9+prriNWmeXaJHwzEPDDqvn19jUv2BL3j15jvKoFhSS
JNUBSRmT5PUnB3iRPFIw7kKm7MXM3KR+NCtm894yUM6LM80mrOaVrmK3kWKCbsOS3dlI6DDHLjZw
hUwqW9JnD9KoJwp5Qc2eFS+CZNvM0ElJgqrPSYIS9kRuou4bFFXxu1P7OF1B8sKgxq0/AzVirDMj
hxXGcERb61OFDzWFnC+eBUobJQ3jHmEUBH4U0ovtiE3wBh22eQdSvBlQqU9TqjZA+4wVVFmo0tq4
HsrXrlUCFJPUYaePb5jBlKeSriAuXHefRPoTMsjUnZnVs5nv4XfGSNfYBiHCvdq6QtwQcguZOQrC
0i3+rdG6TD6KMPqSuLV1U5XZmUydu2K8nLTvntK84bLjux3Vfs1S711hrKCjqavn8CcCrb/xLBuP
BChLdgT/UeMaV73uhtA4GFFchqiwvS/St7GbqVIb2wpiYnLrqCM5l+/6iPAXLE6oSXiaBRZGZNZI
/dqEPg3UvWKzBIIv3Dm7wp40LGeSAVInsqRj8EBmfhUhLOJjGk41sKaslN49q/G0ZfambHOFogXK
Jx6zAGeuHu0qNNwq8AGkase5Hw8zUs1l1t10JnXfUQ9G1UYonrnqsz7WztE1li851mdKGqxzNE/R
JNcokO/0Q0fEYyeUQgwgqlTdutC2XMjcIi4JUfqDxVGcNUsx9x3mc/Sn6udqwLfd4E2zu882/m47
w9Y/xhISMyLQ1WxCQyZZSplXF51tUC1LD895lT8PKl1ULOybBngQYZ48TVENxSECllknWfiUIRnC
XGw+d/jiUcVLSVWkqvpjscQvqa62jxqardgcju+LtR9bvNEdw3ihSmh9JtP6FC/R82K4BneUDiw2
qzVVP6Xf9tzry6JcT/JvaY8svRJ3yaGGnl41mDDIRkNr2uad28u1LMQ2t9aKbu/iIqyjfDijon4M
osLzESdWdpgA3w2xil5E3h/bnIxZoCE1Zc1uvPA0sThmkGXB3vaRRiEv7CNK6ZlMuo3p7bKQis7I
boeHaKRepB6/FwbGglB6m22oR/eto3/uWwTpK3coDgbTO20YUCGmR/4YlXs7svqvY1Yd68yzVwNG
IKeWJXhT1DPk2Qj/BpIlVzbRMdUZ/2fYfMBpxK96AbCwUPpyNWvLP11stRxNZE1PIdAwU4y8dN4q
T6oD005Vx3sjcM7KaBNDzlg/xWF1VLseEEiLmdLByGu7+TFQyongBAZ21j0qVv1BV4RRsGGfTTf3
0zF7syEklKGCPriirps0vNWdUxObZPyo7VninioZ5DdytK3zyqU4CskjlBDeYij+/IgBOlxGGh2r
g8fMc/VN51SvDA8nDdZgnSSwlJJlwUzIukEinYhOSRF+o6IIrqd7m3b2q1fpL5WXP0K4wWKqGj76
yYPfWJ7iMlfXpo2PRIJPxaodsFcxMrqVpaJikVCPh1a9773mrM0DRN/S0cBnA2QY8eWr6vaWPLdx
sLLiaVHQA60eBkvB4LrrFGDW4SVHhwjv8HA15nnqj2N/zGLsmmtj16BghbEYIqNuvQT7ECV74IRb
09BvqFTEcXsQUpzC4Xrqo36Dmlvlo5X5ozGEn7MhDpHbcKZu1woik2tXOklTzI2GhkJFU6b79hLe
tTxKKOuxFtT5J3iHX+MB1KRusxYfMQgk8uWw46r0TdXFTbKlXhkHW0wTU8PvfGQyK7/AT0TJRncD
S/TFyLCsHxcPeztiyMofMlSRWxNxb3nlyrSM+3hh7rc4Gkb14lK7QbjDOGOElAXFxeGQviHB9dAk
hPyu5Va+bGA6lPwp/1zXuFFqYkdHeYmymck6kVAV73eiQ0utjSNlDKfOSLxdHW6gH7DDE8JKpHBh
KAfNOWx1Idgj3j9mm/Wxc7/Il9FwQLT0oTmY4rfLU2ph+PPs4ruNNAYgDd28P9V8SaYU+V7+Ysvp
4avJ/0GuFxEWiI4+P1pG/9UbdCoFgE/Glrtr9c2eXGSM3Gs/jT62q4RTzMdUaoKNgslYOPqm1x3H
GJ6qUqI+IK9U9iJytWyMZe2KeVMjfrW89MbIXmpGK4aYvsW5A3Yo5NID+ZbuUATllowflq79SNio
9w9dG5i7yUqQB4G6jR7IJDSaoDMVu7rwHslUIJM3m4cIff09MRh9Qu551SFKFmApxMDmfFL2ho2k
xDpO1BMOC+ZJa+AvIN48wlFJR18NO4QYGgfa6SLIT5EwD5ffs4RoNVjZgvOfhpuNozitj5QrFYat
frAV01bXgIszej9EGLL/TSPEtb2ive1meQthpJpwm4DDotrHoKb25ZJs5BOnxsr3RUUVfC6EWZFO
6VTgIiVweVXk+yIaWFJ0mBU2GjPcJb+vhP96Ijp7jw9TlowYehVjF1/GRoBOSWGvkt4g0IsRsimP
1VxDYKisv/KwR3Q3s25dkIKdCq/dl43hNFhSdbzyjoNrvVHV1PhRN42YhdeAGwVtCN5Nb9MtftwS
qjO5KhG+DBD5STDaZGDbaB2zHvkyyqYSz7NciijyP6Drt1GaAmV9y0NGLKwRBZPNIh6Nj97uGWW1
vjSQpcYwr7c/qUXSHeV90DO3+HFHQHNcXflQBlhmgx1/rUdvvmGqt9y0ZkfaP0yafagunybdcjZW
nN/NimugKUtTU1jTK/q8owDwMzwC4zy58499WqNgcWu7Rweax01GeSl0KXXrVkyYchCJG9sF6crg
+ckDinHCQoaqR7lPy8cbnBa/j+gtwm1T9mYzzns1hTymj+GANEveDHuDF428dJHfUux6oDSQ8nzQ
UEh3cCaVwIrOtQUGYU1IHY6p+FVlRUJ5eAJbAMFtCJJ0cdFqQ46rUhCEyQk0ztHEtFQZWFXM5auH
G1CdGD2sW5NS8eKAsNMZE1fgi0IrzsH8vey16MbWWzAkALfVEs3pkdrZgwudapd0zJ7HcaZen0dc
O9Nl6meKLZ2NDkeCquTsJkrr5dCj/YLabAZdJaKQx1Ve61AUiyegnGV+cuH9Y8vaBPWmmqwHVZi5
auinVojEbCw1e+mprt5awmZBG92PuMnv0dUAdWgHVO9rYmz1Jsb9dBvZ8Q2O8dWp9wTFYq6sDaYq
CdOTKBTyNA3OdrqRn66NM+lopSMKtCkCtIocexe53gPALVTqAZGMU67NOFotHTFIiKZOzFDnduXG
mnUdVXxFJxRiyUz0raLp9kFVs/xkLC4G1aJBPAEQyCI4652/ptmJNxH+QLFXUp2OCLKvmQbq9WKp
Fo1cuu6I2kr3JwSc1ykZ07XcoUYo1UKQyjfX4+RZ5MGmFlMOh3V2rSpUBUPr86FDt1g4iEXPoSwS
Gjn23dbow3+VW69NM2ICJFeLhnLO0qIoRBsMQrTJ8YuuU1fuIkYScHI/DFTXn1Q93Y25eoDst8mI
CGehxzFSUE5ZSPdV+KZyAg2K+bj3RohhFbWrkwfFhqGA+0L3GBqILDFwHit6VcQtOz9HYhtQfsTw
DV2YkzZn1LuNE4JfBJMwmY6mTr/WSaMgeoGVYWkfFpUyg91+ifEUAl1Zl3b3YpQ1r5fb7fqyfY6F
DVGKH9EojYlgpvM/HoBb+9sC76JMmBhR5BQhYVuRemu2ektdgcAwfQPvI/R3EqSxrRQkbbBRX1b0
7GNS63pr8JdRD/OBnH6zcvESmIznxHsxZ4DxWBgudeb8iSFbMPrwrphHkK6yeXJcEl+uMGxqOubZ
wsKpNPd1FD9HKupVgBnWmunRdsL1KcP9KTB0kEcDY+2eHk8YRLVtxb8gTKOK5N7FQyoQZlKUjTwP
+VucDy792p0xK6KKML8rdQVmJX5UWBfwsqOoYmZb+sHqqAnrKq8mWFgi/D0cBKmdorp1gbW1xuat
D/Be0LPuJGBZEfXD4/mOZBfJL+dg18m9MWPTqjsMpQt+WowMI0Isd5nw2cJvi9qR/ZhEL/VMjs3L
nhEZEw8WbwwWXmPx3DgYd6FlhXJjyRNAT7n3vMleMXWo1waOXwsnQ5cJRAkd+bKL9zCCQYwzOGWw
v02spDPAfkSNrWK1VDOKO1iLZc9tFzebwdDvFzpA3mD0pYQZmV5TE6ou6hmt7ddOA6bEt6ys8+OE
RFuVx+8VmQAnj3YlPmd4bZ4j5V7RKx9V9pONG1pNbVmfaasOlzRb8/B+cI4R7mkI0t9CCSKlMMTv
EDe2U7/tK+zW7PghcN10nbYU4QhDtkozTgoObcocrnIc28Z+Axqx6d0BS3Z1UyboInjV1jLxKRWG
b42rnsdg2Pcj4SeOcGQhboDPTXzisu+KPhwwbfsUYCI3VRgqFdkmHTGXw2SusbUnzb4JsJ5rjNtU
ONGB/z1NWNMxuaEIHemO06zY08ayYT4vA652vO0aJRU/m97ARm526UvzKHmrFvRTZuGMl5p45EFC
+KIL1zzU9wuQfpz0PDS60QnFkLUIUYQdexSd2gRN7YPnEr1Ns9egqMZrbyNcL4Iz1tvWWXCxI+oe
dRRTUuHsl4Aw9sLrL7HoeccwNV4jYg/ITDM9JbGaIeaZYBXczA601G9Eo0cjsFQ1J7ydbbONQ+cW
0u0mNvTa78OygQvMPBZZYMwsRVgoG8dxHtp8aXZVB3S8ikUwNyNYvazb6au9CLnvnEmMI2Ycw1Ch
uOLM+6gKBJ2AyhQzIP6WO6e7pM0zH8S18jXRTDJCy9WhW+dAzVBVYdjqMZI3Ce9KEekzImPUGTgF
73CqNZOv2NTnWiTooCNa66FYcqhuqYdpikUhqrcgYDUi+0xG1x79UDQ5Ux5ffTNEvN0typNb8EuQ
3WLIkwc1SCYcIrtA1Srhr44cJLERxsCZTyxOSRUcYQZqaRZsMeD9oo8dPyePG6JFS/zi6RI9kgwy
e1gZSkZZ4GkKCfZ0bOdwcyBCNdq5ZtTA+Jxk2M91bNiP6hh2e68byfZevz4RF0Jij0w3fYvKA5AL
MW88kGzK5lQo3GKbXJKNopc3Ja8+8ZE3+YQqDjI68KSz5dUw204QGT9bCDecLPyKgOAAmcrCIUlX
GgHGl/2L2sZAwoNIFhL+2r3a+0CBlLE4lPbMsUUSyIYnLptw4YXFQm5fgA37srEiZ+sicojEt/iF
cImLTUbIAxKQ6OsO85QVvrrxLq6MT5lCt7idMlSQNKdsNlUDCZc6Q4UHgFibuRfTDVjn27alR2WR
jVmLTCqqHU//0Rw7xzbs/xfHDqO0snn/Vv7xg3l3/PaPPy6f+cGx01T9T1K5rudZhq0ZugvFbfyr
7f7xh6Kp3p9QtVTHcBkEDE/lmwok9aJ//GFqEOlI2/BJ1WPGrxpXjp39p+dpOvbcEPMMh5P8/3Ds
uAwodBcunrhWmHwOoDeZOQebcAt8zf1Xip2aR5UaKItyypqI+rKwr/2xzWoCoJ9Ll22U0TJTmzGj
XI1yWR71b/umAKS/wdtg9ct+cT65KhuhAuMD7IKoj959l/bmsm3H7IHcSLejJpJuXEoHt22LNxkO
djB82RhLVWPRVLOY3l4OagosGqExs1kehV3Hr4f+crrrMdczyaVJyRnN+vF1wE8IFQ1O9XfHjoDB
9NL/3P13x1yurFUccDMPDZnrMYXWflGTwdsqWXesHOZRbQA9pFgYH1TTxvhtTMWoIbfKxrHbf1lH
mIeeUnwIChQERis8yk/LTRRo5772LJevB8pV2VyPvBwuvvaXL/i73b9tQ/bB3bWpDVcJDjQDwvF6
JrlkeM7ZUWsmKgLLQbyFKFcuyiYRG6+r+hSw22T0u2zsDZUyTA+XN/mXXe/ibzdVrhby/sNmWTag
E/DK7IraHornKn8WjxpUoYiqPRRekkigWfIhRfIBpU0Nwwd5oNwmly6fk4+0DiiyoxTrVj6ns9wm
dyOLdqqNiHJW8SVMAaDVx8jh/vJZuaiP5r3dO+NOrl1eDnFFcvVyUrFqwJzSlNvRRDvajHW0UuWi
bCgfH47YDhSiE6auWvTHoitORVPoE/MQsWQ6GFrNilGuY81ofRRkouYgFztRuB5iGQBijzmjW8B9
EMCbbJgx9YSZoAFa0McHFOO3crsEvOSSmgZ76FfqXuJ40rXiAuZd142mNLaZXbxK4E02VMMD7ggk
UiJyAMc/VsElvyzY4mwvkGJIlsIrEJWSUFigqLxSlGGgyNQ4Bwl0SSgslAjYL4tG/DBZTLjaGUvh
tMwIVPBvz/1cLqIWTdRUT5Tc5vd2iGNWbaln+XMYK/kKuehaPYFUlmPrVHpBQg2to+d3CjURDvp8
h8ScPXV7vXyHOQeVoSghXmEgiVDKVdlI1FIuEcWemetgByRAIQBygYFRL0pML/6UPDc7BCjaB/kv
JD3PgFyS36b2ygxzD4hKxFqzFxNOCLnBqJghTY3OT9wyjAWEaZFt21QpbNMMXQ306LF2reIK38uk
Bba5XJcmtX0SntBS96hJEBcl74mpYLMUgPrJTfKGXe9VsFsqwE80tunk0yz/XBEu7y6rmbhmShUV
SiBFzhWRsTwOwiNF1K1PKP/Zm5CHGM3lmNRAmIsAReU+uWRqOtKuWYYfEZGUIiIpueRNFWlbpSZY
rCPKQjSj/+bKwKwTcSACdlBaKPis8XCkKZbkSXPT6gLPU6YFAizRR4lIyiVRLMHDFOKOQlSlCcwx
7YTpGGxVod5Pg80EdtWUnYHghS+qErX+LBq5dF11F2Y7zCe+y01UuLwi6mdvo7LnkZAQqgtxdmeE
y/mKqkYQbhCWKw9T6n6pkCbaXn+sW2COgOLmzx8/kWIEvVcqKDQ/f+HlZ8pI2Bbha9Vp+lHNb664
q/yVV9y1ov7VR4xuN7lNsI8hoCMnOWCgJ365/LmOMgiwUrZyQ1mT/3dG/SBx135CQqvXsf745XmV
TweSzx6YClQmoxWD/+UNFi86rib7PDI0cj6syQZl49taeNXpDaoIUHh/bdA+QF/SYo4u70rp1iNA
0HCPTFBJYAAQbIphW64m6AACrIh1S6MWtFwGiOcyIOiFl4BsVDeveGzqYQdjBb7yYHibSsc3xxHP
vD0FzECclOLzfBip5C0mX24LivnNKbuEyh6sjGWD6CLpuVLV4LTkqOguFL71YtI2iYmZXHLckIcU
zfjp2DhP2khO2ylcew2M0/p4LE88DtCuQLBphgm6m8Cyt6GqMX6nYlohH/DLullTM1cgPwVPQdvY
FX4qlwe8ETdSNsvssrGG4kQ1kMDcZQ5HZpokmt4pKmkfKv29rowZ8fj75MMtl66rHfPsLR7H/daF
cOHMi+bLJgy1L9YAf2ERmQ5VdJ2ycWL60+s2uYrkiAeTTeyRx8jd11W5zUjCCEkn+yTXTEZoABdx
6sui3PrLeS6LLtgoKjzzwRZS301b3+hi+i0n3jr07qPaPpS6PWz63oGbpEF4HoSLRmlRjzhCe99I
9Q0ssOgaREzUagXTOVNIclwW5X46lTtU0BNYiA31hSLLMopsShMqXKVclBtlU4ndckkhambQEI/b
9TNydXgweiu+nETuklvliWZbZG1SyI2rqrUrQhOxHouTXM8UBUmNQrlVMBsUL57cXcp4Ri5Kqwq5
dHW7+N394m935+KFuRwpz/Ffu2/8svu3b8NLh7hant6CG77v+upi3SE3/XKVlwMvX+HUDSW+1IqS
WGbQR0ea3qYdGfTkeqCbsM0DUhpym2x6sfe6uriMTvJguXT9rFztlzry0caQKyaVtBhSig+olo2s
nDwYDQC2ysXL1ut5rl/FiKiuEdiE0f7P75Mf+buDfznjdfdvlyg//Mv5xVnltimmp3Djgy66YIm4
yOYKwPy2asxY7wGUIGonM8wiWVuLpNO1Ma282QbWjK8q2+EGgYN4wo7meshvq3LHf7mtLCM0DPsU
4zNxQkPGC7+d6/Itf7u/h5aMSSGuZJcr/ucP1cW1y204n9NJycXrMXJ3YyQ/91wPl8dYGpUgA5hc
NRoQp/EBFCeWjfzzRqXjljvamO+U1H6qKrQRsYAeNqUM8vJhOEchVJtWZOIsMeFwZMgn16/NZWNT
aEjo1fhk/n6QIT55OaU8iVyXH79slOuIV09brUBY20VJOXKVcV2NqsJEtvH8jup99E6sbls3gDxu
k4Rb0yKJvKXK2EGyBePXQQ57eE6PT9rUbpwZm7wBu4WNEAChv+JdMkXY1stYEs0m/oko4ve7jeC1
aiqVnL1n+t6imr5ciurcuiyZ8eDsmepTdvITXbvAXQm0PmRe9Qa6cxira+Wk6fT/uYz4ppgZf1Rk
hFwSmgzFIC432gpCNoOOhhUEjEddZNozNZzQ+YpcyAndTMGLa/kUTFt+b2LOFHdQmUIqf1HM7Oht
WcJX8AjNTds3aqH6nWhGJ1h8RKi0bVhaXyX4NYgp0bWR22wihI2hGdRRuC3mIGiVbsuW9IzekhnI
FNtCdyN5WRoX90s5HLtiJJYNlPrhWJZfVLpguggRZ1kirpJ/jFySjdyRVeDwKCgUSGsAYV4aPYtI
b7q7QPaNnejNE5ldlyDtZVFupcDvFp1ibzeP0eB7YPDMNWJ+b9jMh98P1kRvLT8m98glvAwqg5sB
QtT90uT/uir3ym0xSo/o+07WpijqwQ+8GYwwMQvuL8xrue26Qy5N4q/yJjRUUhHNy/srl64N1O4f
91xuk6vwNcV8QHxErl+Wlv4hWuYeBz85WxB75Q75wMjjBM7d2aa2W8SQC3Gu8IkNC/+6qsghMpKT
vVbsrylSFey1n4dGMXyiQJ299S8HZUa8j2NMQQemqvgvBu1hEgQAV2T8PRI+BEcaLuWpHbeQBQZE
NxynJOeCsr9sKI4UpWqos6kTYnWhRkQumx5+LUGE6W6QC6ouHXgtaTPXPgzDnmlbUeCFALw7+xns
+9HAnllC3ZrAu6+rvWSaXNflkjxGHi1XqwCWxH80xqobqgEq+T9+lgb/WyHz7V/D+7f3XyHWHx/5
ibFq5p+qYdiOrZkOZBVRrPwTY9XVK6gKEqu6JIFNU7h4OgKKbZHUAm81LHZZNltdU4cCoP1f7s5r
uXGky7pPhAl4c0sS9PIqqaQbhMoI3ns8/axMdjfVFd/88c/tREUhAJCEaEAi85y917b/N0VVDQ/1
H1VVW6M/Y+PEMAzPBlxCafercTnqzGkoUFxzQcLqiGvNd7jurUDfDasw6vFqKYCrk1xdVdFH3y+0
Y9PIOjf1CJ5cb74FJfawwQqnra0EO9LDGx8nYaWgDu5sFF1dUzM10kHVK9r0oUXDllT41u/7Fg8o
wYqLSireoCz7rNeKLUPNb3RcZt9LAnXtacV90JZA8VyGXWF7M6DJ0Ut0JktTER+9xAniQ36ZjQhu
TNI9cbLWZ4huz64Raru6D7ot16gQP87gYJMe0CQq6lGrrHLLyd2+oHZ8RoX10pBZ8Wp44xYd+K3n
Bu3BY7y0MYaR7HAlYTpu1ncRmaD4qKGIgdD/6SheCKEUyFk8OtqJ0eMRh05+r7hkZmiYPBFa4YWz
UXarSQb9CVRAmjcbsrRee+InE205eeRvQG2u3sqyvY/V+YbArGgz0qtFNzgeXX77V3GDQAmu8kM6
vol0shWnROuj5kA2smiPXjjQ9hOPsEMIYC5pkWvdBQPCWMHb4PWhUt4iuO8mWNlADwccxffWElfg
WfPWp4g4xjsNwR8JLCZvdvXZ99qxKVV4nB2W5DAutgsZngD+f9kKussWklYWGfYJxUxwG5drm3bn
3Fp3owr6qkjvmDfCaSvmaWN6I+kF49tk5fVeCUI/TGIHrNTIgG5yNkkSR5smoQ0dF1l7WNCdWamK
LpDwwDWkQNzR5FlEo44s3ey9daliFKA6VbRUADp3OA59niBBC9HedaQeJAu5IoOi3VcNDlWkKonv
Nt6NDZAQb1JKIZB6GxSwY3AfJkp8k6UD8QC8N+WSAPRC4pNBrl8ov26zceB74M49KOwiZbKuZ9k9
JI1TYJXd2Xly9TTchy0xynb/aTVDcMMl7kcRm+muVQs06glqW+CjIzgl9RWuH2QdlyiuIg1Oi+oh
DyNBZ6WESCGIJb81UFFiMG4AfNQMEUfjNa1Ihg6BBzYWek8Qm5njGaeEAem6CMxlo5nFDEgn/Obh
5MUjZXDadmq1CXL1Vo+mdhe1eg5AYxpuGmEsR3u2i2JGU4OSThu7NrK9amDzGS2gri2cNZ41MCxE
WOGYWT4S1pSqXfFK8G57dssSdL3xbGRR/1b3xVMWFt9UVWE4O2TWnjIg4tDpNA20zRtNqchIaxyi
TIifmrVxebFjcCFkMSgfigE2dcQLlaFQ8iuN3xDyv/eaohxSGky3TdyP5JkpWE9iWuMQVzEBuSWW
qWFAJ5dYuyyIjFs3JzzJ1PO9+LkiZTQ3EEOHi/KmZtpNp7r977pH4uCowXlxYR6j8CRpXUM9QzWQ
EaUelRtV6YD8Ki6q66B8060KD3CNkh6dGQrENkU86HbGChWguVmUKbsLvLTd25QUDjHlMuC96ciF
FTtM2LTDxuqUwbfalvTvoUQRZkf6Jmhg3StYxlaqZjGcHPBCJjlWXScIXrrOTJ77vKQ4Q4UGZr65
TnPbPZaqsmvDdrnndXazwTuhQ0aJYXlSSMnPRFPbl0WWJDeFFRxaB7RWwUeuINRaaWPX3XnG9JuR
ifWEm9fE+dj5+D6GU0/sEUVZ5myq/T4rlblzCUnnt5/ykxmgpwB4s9FEdUMuDLHWR2Kgcd2Wa4UB
9AkxG5XTy+3gdamTim15+3Xzck+505GCBXnTl1V504SfYttO2r08hLyL3P/HEQnJYQaYkgn2oYs5
bC9iVD0ZlBqJKeZlVRF5qHJbrsk7ycX1MakMU5U3M05nhnq96fqY6z75aHkDc3pGeT1zytnJiEGV
O//zM1Dk85J3uPw5eZQvq5eHyb9yWTUQk/B1h+UnXsyfh5bb8hj/8bVeDvHH65SPmSiDryenadbX
417v1zbD02yFIC6v76N82OUFyjte//T1Pfnz7vKOX16dfMyXZ3r9i5dHfjm8PCj2U3oC12dYVYO+
IUWTficsd8R/4rOWC6TjJNPK4395EvKm6xOtPPNQZRZqam16C60BbaE4LS73mkws1gH5lZ1BLFja
MTdu9MC6SSBEYfEPTRTUcb+tpwo2ucbcfKYWn1RZC8e3EDJgufd6U0fra2cHCro77n3dL9cs8WB5
hOutl6O0oRCJfDkiyu9VUtGlmOq0PpGEnqhMiuNBFFnlqlIzIbxsz7GCJgRI+ObLziJIh0Navl7u
Im+QjwuiWdtO6nhHRLrH74BiM6fKvVLzi3nhp58SS+Z6p1qUxWRfUq7JViBsLpHznSUbHYdGudzG
XjAJnDZaIPH7ANOUn4JKv9U7Xef9LU8NTBSuHXxmjIGLg9t667Ydfjvtb37JSYensp0pgDgoudDr
W8RiFkVYubBFn/U/bV7vJx/GpwEzEdwEVYp+P00VgujWOZjYSWJ1+iEl9k2DmojY+wjpjTG+Bbn9
hNwp2MRo03nGnE+yBSU7ZXKznro14LICtDzaYcPGtIezQfXQgXpO0uLmxrElNfhy0Qo1vlumISSZ
fAjxF0BDE9M7T0zvpMhbblbdou0G4SUCXXWSixGWzRpQD0QJ8PElzlVXGHOAKjB0c4kfYNItF86C
VHUMnP0guvnTPwuy1T4rzRr9qqzKckWgbryzJ3ghYxufZoMIgVlB/TdV7sbOAmVPRiCxd0txME3P
WdaFgre/t8sUaxxDRwwRzabWNePoOK1xVEIFy+aYED8vuyONDmh5BPtpD/WbVtk3DSMSLmd8VMn0
mGvmfIhw/eu+kQIxw7sfrMfIDg4qiHxRzPeUSEOne3JMhHMOE2egB/ySy6bOpbEChLMxjHJ/MQLo
RBVkomxUMG85SgE9Yty/1jyb5jZzgptBaAPlZ8CZXXd7VCDg+0RbSb7/UlU/dq6G7PhRdpNUUbO8
9JiCzNhTeRl38jnITsTFY0MBh/NPLLCZMTRgmCfbOFIPb9UBQajMwZFxCM/1NcFchvzKRThHBJjD
f7odlQIAGkIW3nlxfl8MX6o+D/sk8tbXjuy1VfvHvhmd5CaaQvItxK+h59BJUcIt8HHO66up58s2
sT1wg5A6Ex8gflyu3RbZzpKLi4ehwr+cLyORQuKcki9PnnB/GjLc4GBG+Nlkx1u+YLl2Xch9Xaro
PhaV79KJIvvdzB+xjXQ6nQXZ9JY7qQ0Oq6EDmyBftDyF5Np1cfXXcDVhuEqcuezxGaLEePUwXDfn
TH0bw5Cs2Fm97+LRovAomn2XVcOcSDxyATPMomD0R8/vj82yNbe5EQa7rkbBIltq14XsvMrNUHfr
HafF0R0NWmrpqP/u1LnxCyNA+CAWYCUqfwr4vLD8BnsTlHTY9p9VnOIlFpUl+f5J1YBck/uum11W
HFu9wSlomfaut+ztkBacRouhwxNwmpPd2zrpY1hAklGnXBhaWrubuebJF2TylbZwK29GdWjpJTEJ
JIVGzzY6gEK+WfTudYXgNhN5r6rfocdEVYlwHzGRSQbIrPfEQavZaTISEuiS53HsYj9sq8zXGrNZ
yScLOCfEvih+0F0h2heFs8u3AJX0UGA/z2BgQ0UKw1NPkmcTzspenh2dkadbfFnPUuogP3i5dj0Z
nNpIjuZTMRUCYwzPdhJzIzMD3lIaR68prJMjFgqTQaVGwGiVtOU7eVXzxvgIjIykAQ86a+3uYzXa
DlH/0leesiXoEB5khq6xHiLE0LpmneMeGv8SjckJFEC/c9rqoU4RH5iLA14szjCIWCZBWHXfk7RF
iDANOQxjTgn0n7TafaTGe61qD0ai90wIRrLKZM0UF9DRDIRsRG5reMRXXsql1gNadSwKdVibmlvj
mmbYLCW9sqfo6GQNZL3yYmCMLvThNoMG6jutd+8mDd+lpnke7Z3BtJd4N3F0s2Q3sBQXrBSXjXEp
jXWtnvPCAWGB2zqfEKV3SDFsuyRrCE2UbA/JBlCklQr52dq50lT1rx7VpXmURITetN1z1PNbsyzh
N1y+AW6VsDy15o/FVGaK2qF2ysG/xAwbpgJfV1wP3yxsLNhvimDVZx3tzHRpffnECiAYuz7Vz6VX
3jXUBXx1cVAZfEZkTJ4iyI7462ffHcEWh6O+HVwb8RHGulB0OeQCPha6mFb9bbaoINyGznCrPrlB
He+bY4KZEiw+C7nWCyNEQJjZ0TZxLzvDneNOCTqrqKerTY4sXVjIsfIOfHsPqf3h4LsBH0d7a1CD
zdDF7l6F9XF5bRGY97U60eqGZUD/TCwGYuqO4HKyTYZPlOCC13JuXkKaP0y28bDRDuftsdOXLrIz
f04p2BsAGW6SDgG1gfnA7bg6yHcnl51VJFbIyMn9wu6BTE72r+Wa6xJUwjX5752eaHQr7XzKFTXa
yf266I/LtetC3s2+PlZuy6OmcRHtKsRi8s5f7idXVd1Ofcu2Py+Plfty8FVxoRJpZ/1M1bz3yyyj
olyS+mfOJkwgK3mi3b3ceIuWPs5NsOyT8TFpPMU39IKkJEeU0EgSNAKRPAhf0Jq9H+GYv+A5APck
DKPYkG1IQQMZJ0tt44evXsO+2OWu5lOyIHYmwjIOeERf1cYQ4JWeTiNpAz+DqaW/VXnvJXE++IKo
KQUwTtYmuIkVhdQGcUs6HcdhUR4XPfqpJTuQH+Z7a0CC78IxuCPvrrkJNAWXRBrPH04Tn5eptL/p
1L72lJh6bGPW8J4qJ3n7CN3MR/ScHQe89k9kcn+zp4VctAi4QJwHzm0dVu1t0fYkoVBy+Yj08rHQ
A/UcZuR70sC3cItg+5c3tqgkpz79aL002/aLTapE6BTfoCbfyqPyrnGq44W58eJyvLOoCyMd4c8B
7HiLEpJ/RuiuRyDUqZ/PZNKqPeN6iH6rGP7XW61N0AQKqyev1Ftexioi8Z0XOXcjeOs2NmDk1No9
sx+BUha/NDa5JfBWIbOoTfAAb0c79RORQvLZLtQUFs9Ov+cKnFhn6rSdlvXRdwtGqnxWRA9PkB5s
/TTiq36wYDtdni5xZ90q7mLjfghn7VwYc3g55OyY+2Gy9JcZB+K+nEtvm7bd+Ibk9/LIqHQTv2sN
49haTvrUD9O7/FNqRl5DHgbTnT7nxs1id+PaFO8MgLBbN1Prb1QGywOsedi4ih1+QBmTr92sOZ3i
poUYMqo95qblUR5wxBe2Hiy3u43myr4lwiq6fIAWYaS6GrVMC9PMb/s+PWpWMl0+QMBLXgSYYrEx
SwFnCPa66ljfCLI5y6MukQO8WJxivUigkKedfC/NWv1JNVp/NNU5PgE98jby6Rc4eDvdKV9iiC0a
MM7tXFfmIXJK7yEJKbB6s1H8LHoTF1Ckv06I67ZMlMMjbszpIZyU6XKPPiwOhMEn35XYTLbm3CDU
4gfpoVUs0u7VvPwZT+YOzu/8vY8Lz4+MejlGojqqlfbeQw9+OU5O/2wys+iN0ZbuJ6HhYgUJ2vu5
cyltiuNYceknozK8ZQi4wF1ZOeOHIrpvmhDWm7hHCC0qVIcAwqlT+WmVjycmBtodZeKcNHpeTzO1
65ZMn/dw1vm4A50LvZvXdyrE7MsxbGdh2m6574gJPVpmWnImFS64zSLsmPKv9LjvBwycH25rkUeV
mR15VLF6awU00ORfmfgN8BL3IysxLBWTYmAljapbp4XYJw8BF8lujews76BWPT3vrolvOgDpwpoZ
XO7ljKsqmZ0fQ09UrWc7LTLObuEUBJMxDm32E2ageNl9qeEENkfjxjDH8ibjb23SZgS4Wm4uz6dW
EekqSgRtswnONAzxMwFW/pErJ3kEbakMwY7ubquhUcEJRyoxypn+MZiv8g5oTWfQRbV522lzdTaF
8Q73rwr3mI9nGChTK1XziyE5pcixUx+dMKq4ti0tUcXF8LggClgNml0DvfeISu3Nj9ogeieLOUbN
+XkqeI4EnsTKi9KFj5ejedFT5ZbWS6BkCrHSdnrCHGnecjJBGYvc4ANQF4gF/nAKswo8Q1w/gnwa
9mUaYLcuyY8rbRoa8i4FAUkFxdkP0xnJGUzr5lbXzPGUWri+9KGqX9Wsvpd35dvz3GNJe6G0km5x
4nkkfrnR3VjCwanVov1hoI43xR82mNQCILGVB22e9T2DJ2W32Eby5ISUpAtG+b9yzkrVG5T3RAG+
QmiF0oa3kTOZpy50J4xCfL1M8LTy7bF192VQm/gF30y9ncJJO2JHau4mRCQgGisxMnqV91z6wCT2
WdMeiEPwaKtDnumG5jT1df80OjjJ5N0I0vVL05vfAYO1m4FcxZtRDaPz1Kv0yAIn+r706Y18LV7l
fYeJYnxzIrCKS+GitFYhUWkOig4SNbOf2nAj36CamRzZK0vzMLQjXuNomHddGlpPMSTAy9sd2OHW
pV31Hqj8Vru6N944ulKeodAXvhW33Xct107yaFTqPuKo4DqZw8FwgizfacpUHuzCcx/shVigqDLM
nz26H/JslLe0N4LN2BEVUlhadGslaUw2Ab7G3H0gg9X6OSkZF0UIRndGDnqpqgkWCMqhf8XDfSOP
FXXqJ5DV5Jn+grNDCD7tSeZUOG171CriGIS+0koPNKhCy+AvdjSdhBL5DuucShWR5yMXchMYGVF0
KicThJrBlw8Tj5f3MMLj/+mWtusaNJf/54725nf2MX40v7/2tC+P+aul7dCQJjoOXrVtqcIapP/T
0uYmx3UQ1NueZnIDrfO/XEOG91/8IAAE8AzTcoA98aC/G9zuf5mmplkqx9NdQxiK/m63/3+QuUGE
/7u/bXp0yzXNNVXNBfaNi+nf/e00GSJarV69J04aCjKj9kUb6q1Lq2UEh4J4xmr90JzjFfQtUWNQ
BttH0lXsNbq/IFqdbkUUAlk7Wh6uE9LW50Sg+gEnbObUqU8WIvnVFg5O51dtF56GAkQsXadVRWAH
42O9O5FKv4YyeO5bpltK+O7afNk7i/SS1rb7U+yiFzWUTt1odfRB1LC7ax37drRmSPqVvo5t0zpB
xyoi1cRU6IZ+PJe/0zJfdiaj7q3LS1ynOHaGov1uTuDuK14Wvcymz97R0bubwOx300RgwzxjCPEi
52U21NBPo+DWNRrFp1aT+g1jFj9oInBVAUPHwtoFuWU9lUl2UsMGYkIvwo2DaDnZc4i/DwCSE9c3
jWaRCs51xs0RE/bqgliFH0ezTe/1MHy3g0x7cmO+uKl7DpK8OVJiImBvfu7LAPgnjnFoRcxTQQjU
xH6gOptq8imWUH1DG0BBlNnQoltP46hTUzHT9CkInbe42jY04RrGymPXRn5jar+XQuStO9UtjFeN
a723Rm3TUrimAdy08Xtf4milUJWkzJjLXJuoCXVkaI9+7nXVFkWWysViyzn0mY7kqBqVReECWUEV
VnQCNT77rap3L7kewv2ZWndjLeEpsmnfueEveD4RiRwEQmiR/tAMOgPfvl17zPlhLUakHg/lansH
g/IWBsq4UcP0ExnWJnOOy6ASFqiVgCNiynKm/YywAFtra5NE3Mwnq4qXrZfUv7TSwqeNEXyT2ujj
rCS/j/hDwK0g2zkdsZgQ43tdfyD3YkXz8BwM/Y1GltEqmoqngaH3OoY6QBZvt8bFnIgeL4F7YXug
nPOgu/m5nPOzpZKtktPvTo9QyQA0BcwrkkSEhszhu0dlVwyNycpZyvSQGcZDOqfvtTUw1y3Lpz7N
aZ0X2UtK+PxEYl0Hu85A1xCkqkB7KPteZToTY+OtgjuqtneTQbqxg5s9DXjlQw9s3cLozxh7VeFn
2uYDQcdKvZAfr4Y9gsC9ERL0kU8oeXsQgQNVCYqZlAqqYdqX42hu7drZ91XjrT1lnA6DCqYsL6mD
MCTd4cWo1oiBi1XFvB/M0rOt4aSFzlCvIjX/TNxHr6NVDLjTJ6XrLjCVYxcGZOBBrLmZ3ae+acc7
u8nPuQqdZKmebGXuHpUgIyeOAEKtiV4MimXTGH+CrA7yvDhko7UnTNzFmkA+SGt7+2R+mmeDjLVJ
6yDGMKSJbpwMqhelnDV23XjXZRWQOI/0rjZPzqDWHD80EMKixUEfQQDFxkbn2Kb81KTNEB+qHw1E
/nvrlj49SBxDuXX40dlW4rdNAbEEU4YI50B7ncep3DISf8xjR4EzIqpZ2J37WXdX3RHWzFqjXUh+
DTgUk0gdfyRyhZSg6QxvGxQeGLVV3c0hs4WCqift8F1eArbWZsGHpNpee+Y+R7SppsBog5SESKfv
lq0ZqXfesHhbQuhJAirXQRw9lVG9+HAXngDB0f7q8k/g9aCrF3qSc4TOJj4qOU2E8SmALDuABVRR
2oG+Cz3t3qm1jEH0eDvMDzqZnB3IlZVhRDapjwEpMurPJB7iTa5bL4tePMUhYriBIIm1xTzsBG3P
OSXToB0Ke/YHl6CqsMJ1Rjhhf6r0Jd+OPAGj7ppT3OvNSR/xnnTK8mtAQxEFVDLm6SXRLJffBmQk
zBp3Rth1+7mPH5ypBcNALv2GXHiuG05jn3QdJ2RFAI2Tgxbgh19n1o8ZYYItmaEQzlVyY5aSAFDc
Mes0SDwyWur0bGUZWYVzdMggHBCOa+16F2HSAGqPdPZ42UBFaNCFoN7IjfZTd0iGqlBRnNCPKify
oywYWvq9UljWqRjiap0qAmWd1fkpynp1jTxCWxOVmeyLcbntEq3YI98CRTOrEEpz0BRLvhnDKVpF
tZeeQYa+egjBdobpeKd5qKs90rKbMsGqnRQzwRONaW/iji6rfBZUgpSTXKuXz8hJnKPcyLtx2nOi
XZ4lPcjplPYCTgHUYYHaAjvGorMmV+sY4jIDfq9cjqFtPJcqlXClj/azZutYGPWHSQhSM2YxERwy
JmPGUa4VoqlFsbJddYkFGmIZPnML+1c517gbku/oV5hL2UR0kYqzbhjCr9TZvA8LM/Vnb7mRuIQQ
Mwsh8sREUcnejcpyU0+qsfo/PW5EnKgz1PqfB46vc5mTfvJ13PjXY/7WQqpoIS2DoZmlcizH+KKF
1HCVMzh00SS6piFyW/62mzPa1AxyO/in0qvUrwNHU8VuDn9HKCelZlL/3wwchZn8X2Zz1VKB/hBc
oxM+6gnZ51dZpLbobdp49Xhr1N+jbo2ablUrWxyqlnmv5pfP/l95Ml/zY4RT///51/4QYdahoVbT
yF8LbsjPG1b2SzlB6lwFDyBZuFBZr2V6Cm+MXfkMKdj8Xvnx73AXH2hX9YCD1+46Oo8v2nnaOAeS
BkCikIOo+F3pl6cvH+JfA+yvT1VDpPrnk9Vcl8+NPoTpWXx4f4yoZ60l3TcztRtHNBMq4S0rxMKT
3TBTAdkGVxevJ80/ssSfnXaZDko+oxPoRV9N4kbkWhJyJQmnxtxEuqVtahMlhg5OFsMbi0FboPaY
6nstbHFKOE7C/jGCJuWSKPcVwWivNHuuNnUCVTUVDrtAeO0W4bqTWnW5wO+K3qAQ/jxTOPUM0SiJ
pX1P0krktrQ5yM0Kw18hnH+pcGbawg2ITFuwien5XRcSiAKTx96GS3krJeVykTdcvyorJOXlb6l5
I4XptAOwchmTtyGvD1+QcE5cTBN9X3FlkTYr8Sct4XksMD9KLIopDZG2XModqjCbLMI7GYl29yj8
lAbGyvLisDSZwwiKiCksLvBk6stm25xL4dGUNoIvCBPpKKgj/AaacHiOwut5xYg40gp63S6FU5TA
jNc6q/ddreo74FR4JoT2f8HKrGKo2MpdwFRUrJi6YcPXi9+kySHs0k93SGrfpvt+8T3I/ddN4Y+w
hOOVxh4R6sIFKzEqdJ6wxspXLj8VF+Ms17l4d32Vci2QVlu5qgr/LZa6p+sr1K/mCkead1VsvORJ
gACsaSG60uR7fbFyTRNuYL4O/iycwoqKPkeuxcI9PGAjdoWf2MNYLG/LhNe4Zb4gXSjSjyKNBhe7
iqd3FF768uWyabhC/bLTxZlgSWO6WJNnh26p+n4UsWViv9zFJ+6uO49zPpTQylpoWOpACNG0CJCo
29KimkLFOXZebUGmpumnSJokumjU/tKgHQqvdixc25Pwb8eiGzwyIkrLgpmb+FvytP23fyK3UFJ/
OV8rIFeoAsVZ3FIi37aQM+WzKeVT+mchXUlXb1dAVXUVl4vFOE5051x+KnLRsZObcjGJG66bf9wl
M8lXadpZ2Zii5YvdAj9EnuJeRTTs7Gyv3EFUh44jbgVAI4BF/9osAjrgntfGUOThureZIcaLga75
8iEI1h2/yvrv18PLNSFy2PeQEOVWE7V866aZ6F0BWbjSEuSa3HchMhSga5mYQ6yVOxeyM5i9ebQC
r8CGy2qn/lYGJT8kQhyQCkmGXJvMpGq+y9U5LLTFl6tyUbvWB0jg0W+lQ/R6g3x0fd15PZq8D/p0
jUQDokflO5/+8/bb5qjxtdMfe3jLh1o2hPmOILqwhGlRI3pnLwJxR/ncKcV9JaXoxpDuvFA9XW41
bWG1iWbJYBEcCT3SXdotBg1SchftxDgHs4OOnoNc7ivfOrktoSvXTbkm910O9+UxhdLnu3nMwIvq
zs5Qle2UCE/YfzrMdZ8OSxiNfNP9clomOIbXXeAf7oicSsucj0j0myUFRBXnK60FeyP3jUKDKNeu
iz/30W2nxEpww07h3chlw1rep8CfP4sX/x8fKx92vaWUj7tuy7U//5R4mtd9Yc/0yuNtmPWBXoD+
SXej8gdxwTUizXemKtsrhfrdDGLLv+iv/vG04yZYOZlCoOZu0FVO0bBbpUupzDQdG1oG3YyWRPjd
5MK11EckSA1mCa5D14XUV1035VoR1yiRq8qXmiq1KoFZtAl4MnGZK8YuV/1uRDdhhALgJk7+q9zq
uvlln7jqNWk98Xsl7NuJE6h+YaIKKMZW2/QzLsnWEp3nOt8SJnhAwldu06Z75+0YDpCOyA+NMsAH
aFIKri1qPvCbPjyZd1SW0stfl0IcR36DahON3JTm6NQnj/KRxdvTNMwNLAoMBa0anAj4WyQiYpCe
LLkaCaOWXABRQnpuh8vGJSJoGudgD1VavjeWoRQlqaTVcmj1W6nNku+SFG2lTnuXeEyywra1/Hy0
PvvEqE89oq55cj/qluij0Qn3iNLnvQcaWCuJGwi/EX05Htp/sACe08OtHqrgMS6pekpUgDgdDBgX
+2ZK0Ha3yuIdRv08alxC2tppmdqmD7gCXzrGuvMcpsd4PJWNlh4HGks7K4wOtRXqR02BvCkXC8HF
MPHT/dDNe3QvLqHilJz05bnOAyKg5vw4jNVjrOEjL5nybSz6TU1QOA9okKq13k3ahR0sZURSUSa1
RHLzsogpGaVZka6ljkwuvsBVYhuEgptihYjpMDPboPaBXWettksDs8I8jwG6HEdPh1W3tIfBHcO7
bqIFao0UVCYdFRcwnDt7QQpUqRZpCbQ/PttJzX1JHrniR640ksIYNJpJ7q4ozV8V4vUiQ5CYusoA
34m1OiHLR4siMkoFDynnFaAVEzijL9ueinOVuprYnXqIWuRtLj8dA0aj3XWXvMflGHDOqThjV/VW
KGesdSsuQrXE/WQg/NdytSfsDCjk0G0cU+Cn1VEQuOVdKyHzlXeSa5P4fZZr1xvk/S4PoeLzK0v0
1pf7RNlp5zYU2KqiP7pioS6FydsnVjnZtZW2FDmFUVRwcp+jmNxcNedhBmgnd8kbI9iGYmiHg1QB
XTnUPL2sb8AhE8vVjIF7KHrrfgpsEy432ARTp/7RBONutEMYVJd9XfM7dAVqVNAU5C4r15QNfYpE
8CUBGv5zw3VzvMNySVimlvnDtBpGn9QTTgCqV85OcxFc7cJk2xnE//qW64+vxW+KIDfjBk6jou/a
jf2c3TLteFQIJiRvfjPkj3NOgXXXJT4renCqbYbnm7l5bMdzE9+KWVKyScLjPLz0dG2pA6NhzVw/
1f0ofTGTO/Qoebum31smd06y63S+MztcZS76PSXg+30uktt6OvfTGUQEOos8OHXKwfXWtvVA9NJI
2mh8SPNDOpfrZtpSWB+29rE4u8jYuGKvu58Lwjc//yR3p+nINV87yntTrpA6jU+dc7CShJL83Yzu
N33Vm5VwAG6ib0Sb1D+otQFhHXQqlH4EmRw292pKVmRhdMoWyK1JLqa6tfNDL0I/tinFQfMOF1zy
rUnuW/VHdqNuq9XZOlYfRBTdTquKr+g6Xi9H42itk/f53G6ST6ppHy1dUb/cKPcWv0Rk1717u2nt
HvRf2gNJIYf0OwDWl3rjbqa9R4DFnbEf9gRMruJ7x7cJPr5n0tms1IO7yW+0ffUDoUrU3RL5BSw8
NTE5bwPlQDCNfSaYvkLSwwi7I2pgFWx+gPu/QyuxXZ4hdJl++qDchr/nX9FL9Vme6/PEzH/d+Pl3
cEbwPp1vXbGxbvVnGi6b31TtTof+PTjwrOLdsgNq8yCAP8fy/mhMe2dH6spsEhzoo9WG1bRYK2NX
5L5dfyddIo4ex9DXSVRqqFvvsdoBuKXLmk/NCiSS/bRkG7Nbq7/M8iGK1vNbWG4hZZNACkl/yleQ
UEc08ExrE3weOAh8xvV4AVGsE4lYIepRm/fmdHYePF5WcbDXxZM9Hd3B9/z4oI0bJXg1lj3q9QXG
FhhuTo5v/XYJztGeDK9NcRNup/cOGf8v/RzSn2g3JLGGMaTpzfwE6Nr2tt2074BoBwcyFkr70SSb
/MOoTuqyfevyTUJDIt1X5e24Re6i+HCm/YgrqfgfA0T94fxyMJFCu6LP5awcfHYMhce1cQcfNn2p
5/XJekYUBgRgW23KV+sXMOdVm6xbzqRz8IhE1HnDDDBjTXz3oJ6TUZOszZOJquh9fvaqs27u1TNj
r4fsXftNRgeVCfWHV6zRb32onJX1WSvXjH52BciqtRceMsYo9hoRJAydWMOPv9Jfi10HIQQJ+4v9
Y3jI793v9WG6Ec5YpCDFma+/MhAMtxmfULGRVNr/AsP/m7wnE6OFjViWeL0tEeCmueMZcng0ZDRH
gH4fjYdiXhOF5uV7hNnxb4C1H8rP7N708e4c42f9e/grfa4J8ITy3a/tVbcObtPX+rU8qQ/IUcNt
5Pf0iVZIlvZZvCK662DevpAx8KTsjfvkN5nrKEYN3JUb9TMuNvZx2pZ+3QFK3DXfut3wQEDCST2k
pIe96NFm+ABSkx6wpa9MX/mulmtnC7h31W8QS40EHq20NbOCZIZrsam1TUdKBT/ZTCAehvf8gH5M
93iJeBRXaN42/Ka+mtoxXYV4MDa89NLPEaasdGa/40pf6Vt3Xzx4b6hjX0iz2Sz79D3fWb5SkcVw
h14QOQTC2l22CQHdrMeNba7Jpznzdftv7s5ju21t27a/8torP5yGHAq3wgRSonK0K2iyvY2cM77+
9bW4z6Yt69jtVG/BNAhJDIhrzTlGH8mOIt0ev6L1wnF4JJpKW1H6QgqJ6Jkar79cJxDHp53lT3df
g314ZOa5L/YLJ2qWrt3bbq8eoAQPDbG6q4UroLFWvZW+qR/YpgeozasUiE+5JtxsDvcx32HAv7hJ
OK1vvVdCv8hjK8M1WR0AWA2OfNSJ184+sNbQ3ls/oOzl02td137yabwqmyfmXgnRNryit7NeiLWh
11jla+PobsJDfQx2+YX9bPKZfWWlweda3zi4eC+J8qPSzj0FP87GWYeUI4M1Wcd/zTfp0Xszb9On
8Cr0oy+4mKzrKYMed779uQUZHmLMxXSAy0Y+ZN2e4hFER6fxIyO41lx6352Y4RAShnJZzI36cSQC
srX7bay7r3biMrbem/ZI9ElFgJohzDqD+BO5JCW6cmm0DFw0p0VPjTEyEX6WmuQDx2LSAuSVAft/
/msJZKxbnUlJZyWbsrfXaVe2l67znZRmBwYhuWE4D//9kDTAaBUD041ckj9oiTFWiK2njuTWK29s
zAsUMbsoTfVDS+XKHZF6LovJlVIuAgVeVq1VkZhmmy0q/YgB51hjnQvdYcJPSPYwEbRRwnVXZLzK
54HDj4iURgiQAoiSBkep5D5rukkkZYx9ft7ADPPjSL20BzPDcdyQx/Uz2EpiqM7rNG8Y/bzpbwN1
2MQaB789s4OZnjDTrUmX2ZA4pvhBeEOcgCrQEoxB7EI7JFGD3loAKuRDl1rX9axoO8nxOD+EchYo
Kg5ynU5g3i4a1BtZZZPwYrnUyPyL80rTBnDixE20ldQbm1QRFZnUXpaDO1ESlEu2qAbHqa7uczwv
GjztTDWCnesJNOA0pATecpsI+qq+bFRavabB9bh/nmCKEXIy7hRr8vxzAUl1C/q/KTGGRRH3EJpF
OgZ6goRURBjlOi3gLCIPxO7p+k2A3k9P1TEe1i5DJW8IHnEaqoTdTiNjtkV7rBq33tEDmC7oAwBc
1yYDdT1xyojTc+o21guKWrRvNAWXdSLqdWZKvJoTuOSmCY+LJ3bf+eG8bhhoL+vBsRCqbUInEHCb
fTlvyL56VFsSgZj1GE5g7wdRiJMlOtEFWVvDwFVP1I5NSbM7FY/PxWRdHz5blsOFVcF+QaSScVHM
3SVzXzzwdv0FqZnHOQJOYgd85mVoXY2ZGw8qYv1CYNZaAVyTZVW5g+XD+SnhDDFfkomhACPJ3Suh
IsosEno0AXqrBPJtPtHfRNG5lg+ihmxJThzktk0u0HE0T4O1sgi+nKywJrqAzMnnrgp67n93D03D
4PFD++UXnMiDYH78n80bRbifoCLG6Q//bqR5NoopV0NnRZsKQ5DLa/4bKiJ6bLaJlN3yTEe3Bd3j
3EkDLwIejhwsDQSIaL/9LcEy9X+ZrqVDKTE8+j8af/VfSLA0wxEdoR+baR6voaucv1QNdNXShEbr
69s97cH2f/6v9v88tS26gGTtS4TFYBYi4kwJ7sNLqdvteiLOrA2pkSpt++paAVjIOcBYSBJtrtxm
cwButCbrNyHS0xzI+NGHBY3NfqYKk5lM+8PxNuyR0dAID+h4BKTXQxUB1WEQRk8SRkbML1oFLXH9
ybPmVe/BLyrze+5rr8bSivAaqhF9cY1Gxq9r95ZAP2SGlKkPRqOtA+w660zzPqkwFT2vfCJCDCDu
9JXZbwi+vt/1+XwJj+HCDZiXpMXRSklFyCPnikwZxhJ6ek/owhcjWUho2BeVYq9qYupSC3msXscU
nPvIJIeCmVuSbTN9so6aIPPF8YboQcbFSvGdpCJymCdiyHZFheCx7W/7KXPILqeaAVCTyen3MeKX
44wGYWeaT8D/kR2lz1BjDWIv+M5W4OBVa++WErlM2uOv8EL966KZZF6O9Sqt9fs6Sy+4Tj50o0oy
XIUgJoEi4jbK584aHqu6eOs2w8CIvp0TgmXxlKN1x8FSLltlap401e426rjB8BqvrH5IgLyO6z60
rxQHGZ02PQOWvhrKuif7OL+ycr5uylZoFXy7WjHcVhlhG5WOT6aKo31KampS3XfFtHcXYsa1PmX6
azElHBlUKXr8Vs/oqpQ5BiPjpt/K7BaV6w2l3gd4zZQoiB9KubWsoNA1m1FXN7qB5ikUcAuykK+D
lMzb2Jq+NHl6VCKFUMuMOaK33GfxfWV/VSf7aqwycgHYCHNVTvfUbxHuDIRIfnHT+BKJsbqu+uDR
muA1sK/1IC59bjYHSyWNncaQc9DMFHFFmmwbDdlWlEVPvTHCO2u6q7QiZ6dyhsfSNdstUoy9tljp
Drg4W4881padCX0t5VBOtJc8m4yNTYY3KJH0iLctgW2zrszpjhDHbG+10TUVqWolbinraChec7d6
xW82c81/Np30pUqrjG6Eyajb0Z6Jk/o6D1eqV1zpGPLcFBlQbS46/VSnp8ZImkP5UI72/ZK7hzJi
HD9XJN4w1SLZvF/jkry1rfZaL64dhbmgFlv3i4OIuy731oKryTKafqt2CyPi9LKbRo1btAGW5Z+H
1mZ6XhZ8xdwNKWWlacEJPc6vntvCsdDoGnZ/9akhoNCFRjJKHa9nQumqil2kI9LsUE1qi/mpNjzK
epGwOjpRwZiKPJfBuMu6wdyHUEpwhBvfyFpPNsU8bLwmwlbZFTtJdzNifTnR3eTSeZ2Ch7LMVxLv
LR964eeTS61YEhdj1Iju698/FMT1OhN5aVTe/llWFvKT8h6n4elnP7xczkzbrEjmrHSzv5jGTttz
YJ6epQ2baavFyUzmXEkME2Uw9k7uOKgymYhjfwMi1sdfHdUG8dWrdbNvw2WnY3zay6yNOEDfnJQ0
dDyCfC4qr+wY/4LklkujUVHYTTUa1/9eJdcnjX4dT7GzO/9+LH5D/trMvYTKBdmaEqUgqQ2Vsfj5
4uh+E+v0bOU6VUwk5K/IhyIMrEOoklb3b6jF+bfwtPFXcTkXXNwYn4i/PL1SJ19Prhji5D70mJ25
MNGBKJcPLQCOXQpt53GkZDbPfjWmyVsF7DbTWy43rvFpLJ+CpdfAJsauX5dOfau1AaT/Dl0/9EW/
r7vkchzKx3GeMeXoEelyGnk0ot/ci4p+UxUxxYx1MTA5jcLlbYqG+5jpqb4wRa6UamfkTKanOrle
ctLKpnl4zGMFz/pQ2qvAWRDWLRnYKkev93pYPrV4LIh4VI8KU6dtxwRiS8TjtosYuS2vk4ZG053b
4CJYXhsDEaelfFqEO20RJqtpSrprKMcHRtLlRYW7pW41h36OgYNjLr+YkxGvOquO9lE7uE8wGtY5
Kdb7LlbsbUXL76C44ad67v8qor69t9WgvMXxuzYoAjlK1z8uRR+D1C1u+2CikDZ15Ys9CTNZdJ8n
UbBTWpSJVWQn29ZRX4cuWvw0rF1q1txwW63fRN/6asKzEd01HF27MacUhshKAGFIk5mLvt4EdP/J
o15xGlMwGcI8PJBiEvk2FVMcC39TlZm1oL2Wz10CX43BO2C6VGH9iKmMfFji4GYYYNczmsjhPops
1a5rx2Xrmgz5K8H8NNuWs9BxEPdlyYU9eflCgYLR+9LH9oZZBZNh0aY+s+IT2VM/P58rxA1VT1TN
VJIyeu4DIFkRMnKO0OZCoq8nqkO2Qth3JYbBknjd/LMk152fIhd9VjAdbc/dslMO4VyM25ixwp4W
ZADaVtPXsktkip5ZrBNfm2Ocgw4O5Kcq5vggOefywdJER1MunjDXhvVi24O7lZZ3i1GBbg4o2Gjr
XSziQdL3z0+hleVrRNXk27mC5iFzIk+LsoclnysjNuQkrb6a4UIlAU/ZSsyGOCLZDFlQwKzNZgeA
5IJGQcwESjFH8JKBEq+YYi4yTDISi1ZFG6mmaij3sgiOZAtXaAKYhJ73smz6nbzmoi8of5DN6V/W
DBlCtodKMbGSD/JAOD+VS0vdz+uuwv0s97tkMJwjM+W6ijDBdBU0mGFyu36S+96UhFm5qEl6bai0
r0FBE85xiJJQ4y9tCCQ0UANzkxI1sZJbdBHaEPnQOUa67UlE48z99zq5vcOk1Xxr6k5kedkmlA9n
zPq7dYv9qS6TDuGjyP+R21QebnIJlJzQS7vgp0TQ5fnhfAyeD0QnMw+qKAcMckoXZu5NWpTLTmIx
5IPsPuKOoZQon4+iZ5vRvJVAjNO+O52jZ+h5XHRc2lJcof/suFPT9KN9aABwS0ZYLXLfnPKQT2fu
adlKqq+OaDPJHROLM/W8296tcwpvIN6OZuD5bJUoF+Qb1IVlEoT8ia5EwbaO1OdzckAnoTDyeStF
LABo8wPDPgGho6IiTxl5Kkn2iVw6r9OgCjqtbvqykdoGpHJi8LUctL6y52oKhZj82ekXRB+2DDtK
nRaJjhK7Lhn9jpA/yaV36xRoiQhbR3Nlui5mrZiZw87JYtQ60dJcIvb1T3h1oe2SSxDate3iNZ/l
LjzD9OXTXIZryT1axYW9bxMIwOIUlKdk2UaRCjhN40qJSXfbp1BsGvgsaJnFxXa59kZSpuQyTEsD
4GASrOUpifKcOVibUSEVJ6edjwz55C9WBr0PoQ6QO7qobTpEJzBEPuVIfoSPvRFRVWmfMgORFZQz
JOWH561rI/PJVAaeMsb3tIdF/VDCelS5Mh86xU/h5MvwCnmNlh1a+VQunRu2cp2gMAQFUpbz5fIU
GyGvnKdFXv9T4YXCVAMQ5GR+F5cae8Zzsz9Z8SdjEl9M3ICwgzQLLXp+Y9IYH+3PlvqzgV/+ZojD
Zl7rtvJlqCA9fgkgQvqybCqrqHLp/PDRuhMB4fw7oRSOfPQSk9Ca5IhO5MucSq6wNC6Jaor9H/7s
o799ty4VCphFarfE5pc/VRHKOEIxI5+VkJNsUTHWkNVoo7gdFQJ4b0qBj3jAEEsqxj/rUPhxsulI
dlSh3ZkQ8eRCzWNI4ZD8s1Cqh+SfyD+WK9+9jHz6w994QlSEuAj6JM0e5EZYcajdifc+vdzpdwcp
YRJddk3oluTP5YMtP6r86YDUSRWapx8I6ydKBj4FJBZ2hWWgR3i/l2rHU6ETyHRMwcw/E9RPEXYV
ehku4SUaiuVByjSlQlOWzcLIRukbBvlro5rWFickksAIFSVRuMdaQJaCSqcSSYhJcZyVgEhbccqd
1a3yqSvlKnJl4qHwmiLwIVLNeno4i10rmdLnzt2d6ardbkQBmZsVPXSh5pECS6m6lE9P0tOkeHId
I4dvAZxYSisHNSzYbMHFO8mp/FZhotn+kGd+51lTtZfqy0iMEmJxa3S9KjrpS0MhklG4MTDVE1Ej
YFLTdT/RCIsIyUQ+JgJbpNRSLrVdHhFSvFlEAooF9MdCjbaVOuJWqJzkkmYNGzNu+70UGU/iV+VS
Q7+o0UBSSNGuhIaD7eEQJIYYpJrAXI1mRlFJJ+W9s9RyLwuwUg+Je8TkKhm8dsMywvwTdD5JOT8t
qVZ4ESkEtxt0W2V90xVaUrlU88V2ydJfJbUV6Vv9KhC6J/nF5YMtItuLAHE5FjNaVoXK91bFEK1k
Lq+uSYUA/tQHtFAFnnyMlF0kkEDAMkIVny5n46yEt7VV0vP/pxgN54ursSxJB2iwKTsHx9oLl4Pk
WavUsxB2Wf8mXQOknf2iT/ZSBS2bAHIJ8Sv3hfNKdYiUTd/ghJRdgPND7tIKW1rnJJeW62UxuQvJ
6iROnBKJSZ7upCh3Z6G1XDo/yC5Ep7UvPTFqW/kap2BIuWhPORveTFIk2IO170wmY5fBEPZ7eAVQ
AqHiyQepYo6saGMk2bQ/kdTlD5QSor3b1W+yCC2PNtfLUdHI55bUOEed0bNzjTd90C+LPJwZDIgR
3EnsS41QXedF+J1iX43RWUfbbNHiXIo6PkgxuhciUFdVM2WyLwTr8nke1uMemCssUPg4SdKNFyV2
TXhMBNXmDD0FNSeO+XAWOId/6OhhACL9HRj973UJnE5vRCwyHge9KG/qIR+v+6DBCaYjX1QpFA0x
oCGTjKR8jNeY3x8Gd0nQuwfOLtJxK7r4hXynyAMa8Xm9m9Ul3jaqu9xqKFnUwtmTnrrJqvqhgieP
Qap8XMwg2MMsQUlh2J90bcZuIJQk5aLewgsuyTDaV4F7xXA7uepn1ZDMWi0R0OUw2o7a3G1jDY6v
a9ziY1SfXVC5h3Soig2a5ftkgjoxOuBWB9W5IF7OQWAyBGQigz0O5hhuidNdVuMAFd0O9mMtkGqj
BSFXnTaLrVz1DtOPuU1qAK1RuFZGQ115U2sczDYjnVhTtorXFr45c0TbtU1Xt+/3Xhjn67C2rOvQ
WY5JTFRQqM4vo+EZ69EZ4Us7tD+F132HGFs7dPp4Q2WLTpVQ4smlPkXeaOTDzqrb6mhEcpBL/zhV
pmgTUudcLxUKfdJpB7A5tXZRhA6pxAGhzjgo4uuMZNSVxmx8lyfrJaP/rBpmuYeJHO6LprleBueG
y9n4aPSxS1wsNGfNQdtk0sbxw2zMb1D3kkzaiDJI2G6sRK3XjQMtBEHlEQ600P4RO2GYOnFmZYy2
xnWvcO0VO6xzNMCozaDtySgV3lmV8ph5Rue7xNFpHYXU3OgF1uPS8PRxS6nV72F60cPiIeiifIOT
YWsGw7dSQ0qJF81dRpwYgfFoFfl0FVRxsjet+WlS9YiI9KJbydiFKlrcbdL3n0sTgUtfaHCpqazP
ifrFbiniFsO3Kgw0MEAqFX5vjwCNxGS7vypaE7mHARqqMVQqwVlyX9ta4xt11JF6QCB1YU3qXWty
sxxJ8V3UQt/kc4vZmzvFGtEo6DnQQZkHdoci+Jouo+VbGIJNRe83joW0o1RnY5fm5XIM5xA0BUP/
Hakn46Fa9HmdI7JZxvjbkO07ouYNhrDHRUn+UrUwWvUM+9aqVjiIRapV68AuNgxFpKvzxhViz1U2
w0PAYzGT0+bgqjNKlyhkmhmxW//VWWK8aSBfTJlgrlxutX0KqLLRQ+7mndCsTLkfG/gLUYKDbMHw
YpQZ/tIYOSdgn83EAYq61r0J1PwSaGV6rN1ur2YVsrC0/lJNNEtKzeg2/6ubbpqGN/B3TTcUOE38
M8T/77/5u9/mqjD8NdcmC4DWmKAa/N1tc51/2QZNNpF6Strpj741A0ObSrYqCG3VVrlFY6r6u9um
m/+yMMF4rqvScdNtz/pvum06bbsfe22mZxOOapga43gWVUFW+LHXxk1IXdyq7PeQhLtNnTfxDQD7
5LKtaiSvA0leWRT5ca6kR6zgaPn0WjCo001S3ZrVEuG96q+VLsV5XzVULK2GhhZu7DrjGPf6oj10
cEZaC7Qe1fLa96LBPR1R/9EO985ghrHFdImfhf3gkkeg68Kb90O7sK7DBZvw1PkquwobOJpCJdcR
QnLDLuh+r5dap4uHaKxUsj+8t/auV3l6cw8Nu+rQVVXtd2/eGMmg4Xnt/KaOICuUPrhA+MBzRGdO
g/iN0KKyCTFM62INdbVf/3CsfeSv++j92W0eE2qOMVNaBX/48os2pdVsmh3Qs/YWYlC60UYiyNoC
SRnlFcTvhzqGHhBD72fQEP/Biqi9O37k9zf49iaHNzm7opn848afBoLNM8pUvmWh6Uqa4T5sYBEY
M2pp1Yxw9BkQ3xw3/toMbramfm5CLPAR7RaYj1dG1Sh/2CQffyLMxOLk0tCR//yJuikKAnqRHS0E
LMVaMkXbQjPr4x82vHB0/tCk5ovTo9Z0QoZNWzfglvz8Ni1tg3aoA0AZiwbawy2TbTPZyXMVjOvU
7sIL5jzB9dLScdYHbd+PynjrNM20zpxaP1aGGfnZZNuXSWy6/u8/m9jm7z8apktVx2bGIWmKLfTD
MWHVg45ov+v9tv7mBPRzbSX6inkVCUbwGJuquraDpPrDkfDrZrd0nYGshbbApHP7zuYZRGkyukbZ
+/i6LdzlXrauVDwQv/9qH2113dQ9z3VIQ7He+2xVt9UTLU35auHkbhaXr9GUdrvKDK3+w3H00Vb8
8a3e7WDbVMmatbLed+fYg06JlrNPvlXUtOmZmnBdjGgTR/PV77+gIcQN73ce0dV4fuDgcAC/uyDP
UWq7ICk6Cndqv4oUlHFerl52sZPvFpp/q8G7iZK5v6qq8bFzTETktchiYDBYEVtBILtlbMdE8ZXR
1vcp3QE+N3hMCvwbtyf9Y5640zPyWQ29N2wDJf7ehPTllIDp5jwx8GzC761mL/s5vW3ccqZibCXI
3fX4iM447O60Xvls1la8/8M3Fxv03Tc30A+qQpqC+OT9Yeu2oU33khM307t0p03xHbJAYxWFfCsl
Gu46tVnV46BsncF7bDNsAiTb3o7F4GymyRq2NkkTLRoEVfG0Ve8wJHTLcWMQH4vaHVHDwMGio7IC
nw06JrMg/jnLnor/qq5h6Sy6cbR0M7ma2q9xDvGACA51H7zOdpugC+2Pip68/P4ra9qv9y7LULl3
iYuVxb93p2riZXa6WFnnl7WTb8nLuaSE+tcE0pDYv6clKdP10rvKmiDGaV/MbA7F+j577bVKobci
iOQYlt+KlP9V9ZNOPuumqbRPUUBtITbKeI1hfWf3aEWMDt+xkTmPXo9BQP2SKG70lE/dsKLKLuyz
vY4coUeynM+CFEtSW5df5h6S6V7hZ2aS302De+eV1VPXH7VUzCrmeuUazpXeMd0pLEiKULVCb23g
pVnFIzWSfrgLq/HJRc45oTsvgbptSvNBVa0n18oemsQiDwRs2NouaHIOZMWUYBnSgrkixvDd4lTG
ptRH7qNm/IyTy6Wl63YThu3wCeDtbQ+nFaYPUn1oMu48fp3RSDArL+atFtY5244klJRM9luH2Mpc
2TO9eTRVwESj0t2EY3xJyTbfTdUTwpoF0X1mrICIXZiqkDovXSoCfJgCDMq9VjreqvS+Ro31tXSa
W8t8tMsWmmRtfdY1+xE146uTo2EjueyQg7+iq2sgvHZ5kWaA90kXEJB5E/skxhgrrldQt5vuJovm
PxxVv164XAu2FngQSAS247y7ghBIYvUWuR5+D/C4yiffHVJlrcXTYzABdwojdR1kqJN/fyx/+K7k
RYH1shxxI/j5puM1HB3eknLbVZ9bY7zry+x739jX06I8NWb6knr26+/f8YOxlyuoD47maZ5nmyIR
68f7XEubv1CynrGXyfSqoJIyT8lDo3TttnmznGHZeuolEU74iazl9vdv/uuJS4VfF8NzzxMRXe9O
3LCHX4QggK/rlK9VIxw4unIwl1RBCaNfQGZxlG/K6PyJ/aAZv1wleWPTdhnnGobBpv75S+dqoIBC
YTubvUPDpR+2Rp4P5A/P0wGRw1vOnAFNaNcJJ+p1y8UTqEL2Zg/PiYXC4fdb4YPhH5/GBZgGnE1z
GBL9/GnSGHGmXXktkgNGQaq4bISwCbwQuW/uzpyZ+CyvEQGQFGSWN2kQbBC1JNs8Gh9LWy98KrOb
338m/aNdw3gYkI5mGRoouZ8/U12X5kKbrvV1AxVYBm2yEmF9JAM/V+H8HcihjXGxDJAu6SH3vewl
N8r7GWvosc20T+mED2BP8eCC8MuZvpNmAmVGCMZ+3XRq+Kgl+lWHiuCaochAL4LqRpBf1fROIjOY
tvTLgj9sZjms+fnW6FoeoktmhGgsrfdj2tBUFIUko9Z3zMXzC2id/bXmBARoDT03ZQ07I7TNej0Y
VDMoZqb7pTURN1vixM+ZrbWq/YYUBcMH0Df6VJuxqjqcOK23XXJj44zIHlWrUOlRB8ahN91HVS8B
SNkR3XZz5hLmHb3J6faUjkd25SE0uK1OoA5CtlEZR/kfRl8mWMF3owG+sqdphoHWlMuZ+PkPg9hA
a7x8dkea0GmLQgCpCkp+WJbzfqm149DV69CKQNyOSrbuC0grZfQd4OjGihjwD72p7Bmez8wCJ3oA
NeYAtg26v2HW12NSvuYTqsJETGaBbe+67IvijhCUkeBkhQZLcxTjHzxTedUQqWENtDx1sKr2gOIx
xH9VBSCkI6jIS5uLxHoTZB9FpY2utg9jaX/7/TEtR32/HAA/bI1359nYZaMZljPqUyLZQZrNSCkX
IjZKJx/Bn7r5lutCtR7RJ9gaQkpPb8l/daynIelufv9ZrI+u9AzAuUlzFdLwN/y8Z9x5MMfZ6lvf
y53BH00XOauevvSBh0NNm4+xhVSoinuRlIrZkIyNm3wq0xvHqw4ePuKFD34MBG7aqnDTt8V86Xg5
+MGF7kUuxjgJIV2g+75YOi8COOOt0/rh4IXgloLadjdsjEde9hHpbrJZYIwiYCypjLpoAnM3/p4V
3bwOHP2mg3C2s3L7Na+sZoWNYF4ZC4E0Ka57kIaHSOcS5RouDlTV9XaTJ0wC6othBm+aUz7ZfcK9
vfK2Tle/9F2LISqKj3FNQkwTfnO1JDvRQP9jKePX6Q11IkBCJmNglNSi8vTjQQ/h0hEcr9Z3zfSN
cGkKsIsakTjHmP73e/GDi6TNFBZUEUJvJlNiJ/9werVZahcNoQ9+FRbfk4pQNKfac+m8dYmLB9EK
mzDHU2QW5uPv3/iDIS/fUXc97PSm7ajvJ851EPaVE1hcngtri+i3XfXuZB7Srv2qG9jsFyxxjt53
uFJSGziDGqMrYyZPeoHISiDdzXG/mVaPc7Ka7DXhccm2xKppa9EfLrsfHOhQoxC2gy5Ch26+20Zd
GNd6kKitX0QoTsf6smyTt0HNbifFWudx/L11KMn+fvPIQcu7M52Kn+65mk5pDqjpzzsGtHA7xTFn
lzb016qhgtRTNo4T07hwjqEbUNi122qneMaeKsO9jvNZb4thg6IiQDxr3k5G022iqBswQjPQXOL5
MdZG/L9/GgL9Ol9jR1rcOsmYcEz1/fAr7rvBigauSaNbouOuHDIMUwdtm5rGa8rT33+/ZT48Ypki
ufhZLXDo7+fjXpKGOSmcABmvxk6/Mk3eVS/say7OGHc4ftfeMmUb5U8H7K8zctfWqJJyuLJDTPfd
9Q4dVlhqZtUiXe1extm80xxmh0FE3kw0NTdMV9bkew/bdIqUNbGawSqxoCIMCvPwIMzXbt7aa0Md
dhCGLpYFEOfvN4z20VWDGCudGpzpwNp6d8iMc28tUZtyRinmG1cVEJ0mGpe0aq+YN/4VYetfDaa7
s3Xma878UJkh1oelIrqVmECuYt+NmU34+09lfrS/GCGzp5jdQm1796m6cAh0o1Abf+4xyKtoQw8g
BQ/EoiWkCDF4bTsPkRdNuV2IQGDDwPFQ6RQR+8TNb+fcL3QrfjCm6a8+icaHXgvvogAfVFjQrTCW
y9qNrheuNPSq635jB1bhxww0rwvuC15CsKML3DH2Io+YVG4TZMzglFVnexvZ3vDS1lc4Ixa8z1R4
Dm3XvWWTBT07I3fLSJxnvQ6/LXWMwVmL/LGIpqtMEwrYZqmOCFfamjHA7zfYB9vL9Wzb5mLsMJYm
qfenK3KkuPFsFXbtD6G1Nsiq3fYmsOqxwH1f9tZjHPV3ttJ8B8Lxh2uO9sFYC88N+EUVHp4Ly/jn
t44TjXI/gRu+jUlkn6i9uY/pOvp6YOB4LW3tMDbNBWD4Eekm9U3DqK0LDAz//ZyKuZQF+1l0I365
M1SgTbrKNWuftImbxsyHVQ2yfBuPBXbiSHubEPZfz2VxTEy9/cPh+tFkkjenmsskxqGW/+4s1xdo
p2XPm3fObK36MPJ1t/ySVGF4pCuvb2MF/zee0EMyhLsqop39+93/wVXGUyn5mbZma/iv3u1+RkpF
50VW7cPnyteVdzAC/INtu4qTXCdJ6I/fmKnQB3NJxpQqGETPcQ2u4z/vdzc1yz5cNN5zyL0vpe4k
67Hq7NuJog05P81DVmDX1qbae1QsV+UwDL4ZThRdOlNQ++EUeLeJ8lYkKrq+fA7JjY2Rz45GeNvr
3bHVanMVlr2y7sgZw3FlKE9kJeMGbCy0XC0mmnRynltKTK0aVA96lL208zCTQNwkb93k0Upts7sW
ZzJdhNLiDqgy7S2m+KnoKuTPVR7uc30i/tY0v5CrY21HfSo403v3KtTEC5la8JY6ip8Maw3H2T3V
HOXRDBhGIkZ7jpFwHyh/BVdBnIGaKU1QEurQ3C26cGGPxh2NDSJBvtN57clGGewX13juFy35a6Cu
32Bsbvr40WEGcYe+QLkam2DAml0w53ajwLtPHG9eheF8GfXx7QLH+rkttDhi6Om9gqeFLeyg/u+w
k94UXvbMSKY/NEm4XE86yruq1y66zvvMJCi9qrQpOSLxVFfcIYtnaGKPaoOPDaWLBwGimz9FjNvy
uSNUprQyrh16irFKiVepmo1rkgXLB+KUv+pRtXxVU0SXbgZrIcYVrpvx1ez08VU/dd+qGcN41I8Z
QqKcZNocljTzPczSsfRSdxmInDjFh5xo+WRv42FaOxnKq6UE2kLL7aVTkt7XxDO5yqF/DyHcpP+v
OvE1d/b4uivxl8yUSeQqza0sbNW6nxXxeEzEQ6maw2lJrgsA6LYD2MJ4cndJalgo9mr7KJfOD0Qi
D9tqpCbnIhnfzRCuoeqV8VUwzvFVaALKHEPUOGGQEiA1YYdFWNaVl7XTfJ7sktmLwMvEAjQjl5Ax
YzjLgE4gdF1ulLJZbsgT0sugvpFr6PzNN3FG5Jy7pPuysY8d4qzb80ON/ThmrHLt5G2E8CidfKSG
6Z6sHJggemU+TbTw952T+yOd/VU3BmaA6c50L0BDP8/sgV3kOOE2A5r+YLrEkGPmflGiklitiLmM
wjBZrSrlvqs05X4q6zsSEDrYuoVyqzXUjr2487FoGBsrtILHMCKnOGpFYrF4mjPEv5rBhfTtdGjg
ySmryUnHW4YJZCuQZNahcrltcWGoyaUOFPOuRgyB/W7KDkNVB2uttstdotrJnVkOyR0FJpGXgLFy
mW3K7/YQXRpqjPZqqciBNxzvOZuTzCeE0tl2xBs920mrrAuzg16yuH5L+M3zbCI0ScJhuSqUYHnW
U4KrTM27y9Wmec4/Z2IlhqbsMPWETJCK5ddMX57CwJsf7A78qaPVTzXJNZsWvT01cgMPfino+0yJ
b+w2Nm7kEkPXkbkG/KA2JtW8Y4yUzEZzdOrFQe2SfkZtZl04bmdf5FEGoQfztNkF5fUwAfanvdb4
5FVAxaucJ1GjXOmp66CWDgFYFYb2oOYigm+4hTgOi2Lha+Mm956GqLA36uRCXkt5Y7iJGZiPsboi
a2+5nCpsfDqAujEN6Z4Hd90w9J/DyXwdevIolqK4sUfduCZ5EJyFTiCN0uTdVQuPwrSr6Ftkk6+h
myH4+1Ktd2Vo5chZ4Tsjp8kflry/m93J/pQnLml0yFrJGMWuYE3PGMTzZyP+/1yd2XLbPNRln4hV
nIdbDdQsW46HxDesOHFIgDNIgsPT95K+7v67+oZly4niSBSAc87ea7tbpzFoHFdSQ/Nvw19Ddmzt
2f9k/jvFk1r6fWek+U/PZ9B+f9x3OOUWRJau9cSy6oR19+YDUAaYZ8/7gWTJRi3yHQPKJwtJ8Unc
IX88/yHtWj2HVu6/ZzJ2UFa9T8M43JxQXLL5vXFb65Uw9hou0PQG6y15g6qaX2Vv/Hl8hxhKIPDB
ulcmNakJlcG7Qe/1xiYDuMRPfkT3y9zjS6+zxT0VjEA3jbTV3qmGfrPQXNo3CNPeIohRGzATDvO2
en4rXC/fFoH5NY1TiTlRdj9IsrIukSteVKe7H/39Yt2pfVMd2us0zft1rckyU1U0HscKGFJ7/1YO
vfwhqmbjj+ZnVCq9a8Mp2I9+9HNyqpx6zeezaGP7NNxgb6U5RpFv3uhxr42RYMAxdJ8TP6AeJ+sU
JPeVsVy5qqY83IVtz5hiVPCZUu2fPSNstl4vSA0S6fyUhu389PhKZxxk6rxYe4iO4nlymOfhnn6e
yiZ78ov3iLDFuNQekT9Oap9M7VhgzOnYBG2wbHzDt4++xd4btdGyj+YyODn01/ImuwZzUJ9SK29O
bgOSr+tktBuhKgy5V8WMaLubLWDoO5MbnFo7bE6l73KXBkv29NjsapefZpI4UZquy/Vx8ZgbWHlk
7swOVqsbtdswBT+LkvD3IvqTn/XlVrbftaH/+AlAi4I+2z0tMtLdYSgyFVNRR5s6IIPHJVbDMtN0
41UE6lV1ebTnZa8oI1aeK7aGjnaO0/wVef6S55gyhmLG2ii+jVntFLAvcHPuFvkYvwXnPj112zoI
94uNxFsn8txl3UePrjWx1V+pzy77OAXMeurdX1r4L6YxQ+oQw43j/KaakKQEOdyvWXsgtThDGqV7
Dof+w57752W8T5WbpyJI77suk6XERUkSrEgt+whtokAX749tZzu3E7vJPpINxLJm/APLfgW//3fp
AU1VTr02sE0y8wzHtQLOPpl9s2YUCnw/rbHsDQsqUFSvFEPyaNXL+zD7z62vl41VNIdcLQdnLm66
Qqx3t4Q342GSbrWS8Icwxe86YWxnbWPhwwpXMHIM5m8qzhtJ8ONmDpS7LhuXDmQ5O7xsHFk9/ltN
xVnZBMvc6/HsN29oyvTal96LdImOHDqXEDuNUtnx6NcmJT5hEf4JraJdCUKU8O/2typKXvx5aTfG
NFu7TnIywZB0bzIG65FuXFuHT4Ucwu2yjD10nPLQd2QaOj5W2cp4EtP0Wyx+7NULvEA18x9yrM+q
Ma+0SgB8gOIz7U2wUHtG3fI3GwWZB9o+9Jr7iz0J05CBvlophZbSaC92bsoNipA7Tdp5NtUdG+UV
oM4sJJH2T3sIr3OH8Ed73Kp5WTRbO5cdhqL2OgZGhefEUjGjKg3/UZMwUdtXz6COqBQW5U7bwPF9
lgQ3+DZ6DbcqdP7h2DSJp60xDi3RNdfLzewiKmT4CavE97cuIUzrvOqBRye4wGn8m+s0w4+qhTFs
gU2zCS+XINNYhrMMhpqT7tqxPtuWeOuXpYeD6x3pBP6raCWnVbnqhvI7lPKf09Wwp1ErrwZOFqsA
P21e8h67unv3tfPZWg0CA7BN3ov7JAyG0WmkWeuIwJkQ56+EbfACNzC7DM9YN7I/RWGMI7XB7z8U
F52k8WL7v1FxoBFucbErH7VwO2i2XcvfWPIenDn3Z0eCvZHm9NOzDGMXjOOTarSzEUw+0USPp6Fm
X2p0cChtQXo7QCkHPgPInuFPxQYom1nc+lk9aTSy+PqzYAMnm+SAcZ4IKeOrTpgblUbDATfShXaO
uxuXFJv95NQnEVDm0mf0rKY5FaFrIAXJTlEFVKs1A7WNBCTNmoCpVSgruH6kzoZDqlAZdCmUJo8W
/OPBB4qz6dOzgzV1x+ymPVmGoqPYmC1hYkiEbeqbZlWOjb0bzOES3P/B1p2bU+AHrJ7W5PEpDVfk
fNAYr91w/fjdodJUsRNIPJakQMh0Eief2p0w527YaIUVmdfZBD6VdyevlS7yvrvsQ03LFjQ0BuEc
q7Eytl1Sfum0qbZBmhMAi00FjzEvQi4ZLkQV8UVGYgynzMOvWaOBzRi2k6YyHnDi08thz1wZFIHH
UPngkf3O2ITRsJ8bZCPjiJ7fCezu9LgwF4wxxEV7ZXjbCR73QUENRaJWkvFVEAK3bhXR5sIzPpSR
jHF3/+7xECX4WVSB3C6qBGvRVqelzKpTOC2focdhyRkQltGIaraD77dklyzwwOX9VW67rt5YzVKd
+PWqw5Lwme9L5yBDNv57bnFPzO/pkWBsjdlu8bJ+n1fDz1Cjs+a7BFA5l3oJ+titrPeqSEuWEy9Y
PR6XRcRS+fhy9OSWNl2wb6s5PQF5yk6Pr6Js2RvCpwoiaqZzrXEvGr0LFLRY3o32I2u6Kf7vWyOL
ihO31LB2HZKpnYwqD6tzYQh5elxmwxOnqf4gFrT87+Gwd8NV5RPJPkJRruLedVB2d1jmymEwjqrN
v/AVJluGGSHYIA0mNNVXJ4/AVJFC2IpdWCkSBdGIM/FkX7MCbp+id4y9xTtOpo7AZUwFt7Xv4O+l
MDYiNMNLQcfqUkx3ulVkNnFrNDYf8hzBRheoOM2+l9BKTjT57hk1oD9UdQA3ZMZe4lFckwg5G9Gy
HvMwXLnMHoyWWrXIzT/jgPMdApBcz2b0d7b7eAqzaZsngrupJ+I5sjKyh++mJngnOFceX5IyCvLr
YSn8z10YPRxO/+M1fRgP0dTLrZPQqjBmbJCmmf2X1+5kd1r242+b/hA6CE7uz/+4PJ7+8ZU5Ou5a
Rnn430//+3f+uz7+am1Y1bocCIP+78HHX2oev+7/PF2jAn9DNAwpOv/XBzs9fvnHn/nvN/Hm4sOz
gYs/nvd//mCWZP52mtyP2tbI3B8/zQ1v30EUQRKHJ6iyATA8voIM8/9++/jB47H/788h5SBFdqje
Ho8/LmOq7Lt29v88FQwsL26n7OnxEKbZZavK+qvrgbj6IXC/MiIT/PHt/1wWSSFdLy3v9uNL1vTh
6EaTtwkL5wiiW+2ztvPWmEaTjarbszYN94KG0t80i9cBBpXlbiotCEBTAH/xPguc5OyuEcf9m6RF
JFVqeWtR+n/YiAhiYXHe5eA6iHZZNgDHneee8IkYs/l08cEHQRcvSO26G0q7yNq5DZSpEYGVnY/f
hTmZpHqXjE/Dhf49plqmvcL8CildnjJaHdTZP8rgFye2bKNYyOFrLAFRS6BPTQKNV35efHdTf1We
fUOwguxzEsUmyZKPmo79yvAXzItL8BkFz55lxvXUfiVTWhwTksK3gW1R/Sf9WyEp6QbS06T2BTFJ
4pCpxd+Zkfej6hEXVQseamU/L/gORKTnVUfa1mqkeeJY/bkgo3odDtCPItR+eF+IenIh84wMgUUd
bZQm+AcDs1qXRfslfoy6vQk3sVeNQ2JolD479fRsy/pfj7OwLAkFY//81tpKdllP4RHiBtCde5RL
S1UhmSJMKCwo7GgW0WOhIwY1xQKoqQhOtCD9n0un+TUNT4NZvSR5O+5UGoYbmpHRc6DrL13JDAd3
i4NjeDX6dt4OJvRZUU2nVGa/SxkbpQp4Z++yxIHUeZXBVG1JXa+r6ISNlpKHs5FVjaSE2d8+1p19
pt8y5FsvqcVxphHJ2UCfcrLmwwxp4zpB1IiiO981koSbDbXYmG0JD1sIi+35Kpu/tZtO244SOLa8
NF3lXl3ANbf8lTZ1ALRekbwEBbqYITJaHbFAncppa1n51TBUuu+S5RuNY34NQDEcXRUCECEFa/b0
eHMQnomy+TCKpjsF7jAx68CiaLktQa+i2XvaNQ9zLva0nt4NfoWTR+uDWCTNGDAhXnRxCzeuA4m7
ym5+U93qDTOcepcGtn4S/socOPJVBmP5ZujTdTUBz9aMNxGkt0wUy4CCsKZ2pwVWbhXdAX4gXilo
ZiCDQq8kc1mccjd0TBEnE84GSA1OvvLftB125LnhcSuQuICzHErjsCCoX4upcg+lXzVnor3YicqG
c3BOy/ae273QSUQVlf0i94QdfnEEZjulzj39IRAnxcotQ6hEXoo6fQzhmjTFMfzK60E9tclOJgqf
k2dfh5QOQzcZYp+b9dW0UH9oj3QUHOmAV2ddxr7XRTu0r9Emy93PsTA1oGs/u7P6zevAAJeyYg1n
6sOZEJcKYNEbWVM4ZTWHVJVWxRqHcWwYBRBE/h+bgFw42ljVvKub4dmzC7XNeBIM5/IwDNiazG7k
roHKPAN1GIoQJLvNWDjH0bdJCauE38rCXJi/7xqwxlAcRnh1qOvo6BfLv4pRslGLX0bd/BvGyT0O
1mIQKpf6u9JHrkWQVZx6UcnHiL8fYdbZGlb2JxNJPGEN23LkrokZiIJLNmYZ+mfRgndEzukpZtL0
/c7onMJNg2CbrRN3n6umea/qetnJHjBNYo9/BSidGysgQhg9EAzUTgPwRYnFbwS1qJbSPwBZW1ko
vk9YwyFGtvXJ0hzAHNN+d40S9Ci+lgPhluQOLUa0nzU060GOmzSS2Y9+cv4m3qVurp1kjmNoz7l3
guXzUlvRJauddbl4nM1UyUf7/ikaHazS7WQ9BamiiIt0yYySnA5nRpbJQfnS3i+ENmYurbmqD459
EEHHbdW5i5r88t/FZm3snehf0mYcsBhCbM1oZPQHXZ0nC9rsTHT5fPaEXAeMAwNGgDQHCS6E7j6c
OoTzJwrKaWOHzC8IC4d77VS4L0tWqvtp0t55Kj1Eis6KLYgDboyKILx03FZBsIe2acRKtIc+GdRq
qn67lrQINGwEY/LM3rx3uvJj4tsYC0/wWLMwi9NapchcWa0N4De0iMa9aw6/ZzIgDkGiea4SE2DU
bdlX7C2PbsNGNICc7HRN/rpYm0FfnMQdQ1dlIvZF2v0ZS/3HNqe1IIMRohecCzWBxSK57ru2ncPs
O7s5n316oeFqUkZzRuW805xgny0bFjS1zGpAukm+koO6Ri0/hZ26sRTVx9LLS5Yw1EjHUu6Y5Rjc
bhg9yqHep3S9YpRXan7tElZZkgW9LePmXzQbMTJmEdodu1oZ02IzzYnUqcp3kbJ3VW/f40f5ZEY8
p8Py+IQJcjVnTxxTxxhkVbrCDSXXZW4FcSffaHljPorioXKeoiWMUNYGBS11UayDZryOaQ0DGJHF
dizvNVZYzMeoMKCYD9Nz1p16wj5ru4drwgkwLQx1U07zR+SQwSJX55cp737mrRS7meZLXA84Numa
bTknpxtRI4xTQD7jNrcumUsVUpNZPtbjPdH6juRj0d6kqbvEo9Lkyk1kAdGpX3uon5+6iM3F0S/W
gv9yki1swbslRjfY8uZfWDrKF80AaSPzyl0HVVVB+yW/uXYRsBEWT9LzsBwg0v0drbRZO5YPdiDK
GfAUzldRRPbOHRVrLL2uvaWWZNsHI4z8Th3oy8wHb1D5qVMBGZhNQsgWoc9g574ML3JOIK6i8xRF
aVygqUSNZTNsI8ViFaD7u9IKMM950ULVS+Rz61LDko0DcLueQqJea/l8IwlqWeWMV/epR4wuq625
rDx/svc4t9Szk7xo5ZQ/mgK+M4Eez2gUqh9o46HJEaa5sYZfhKU3r7Dlh8uUiV983NrXPhw41ntZ
tYqSf7aW5U8x6PZkNsa0Nu/foowrN71v50dH19MhK+gxtAFpFzDk/hmiOIVNv1XRtNGtF/zE34kn
k9EgiWPUqnM9PZEYq7A3QEA3aCV5iZR7227HTWCNy5PDy7zypAvzpeIIOfNEu8goYuCpnx4JIYUM
9a3xs/TKzPTaT035KgDz0YIi2SAs/vVer9fOoNLYLYmJ7Z9IPKzO7fhFQ6K75BKbVl8grcyq6CjL
AZ/v4JA4K6aDaXUDny4T+4Yx6JNkmEWeZLorEfUw2+LYObeYysH9MiSheAGcJvZO47O0c0zxuHGP
pv1HhMPWmzUpmEVKaJFIKHCT/hMv6dW3y/rqWbQLEzJXyflaDqOs4klgVsImHBvwu5619LBBO/6B
oe1e9+OL53r9dQaczA5i6bipCUgCzbUSiRcc0O5lO9L2onPRcoYdq5/KziZOSILZnhXty8b+CnrT
OUTSuUwObQRncgjUHdTOnAd9LJg3rRz8sNshdM/YZ7+x1tEQDYJxm8vF3xbVuCvM2j/0majitOhx
TA/+AN7YZcNN5oJ+wuTunToOSB6G1jDKJ82qawnLuwnheSszIZylbKQb2xUdEYMRGEKTeesLF/bm
CApiUUVyQMpzWDLsskVYIKtipRiVHzu0qjZeDddJ5R623GR+z1rLOzk4FlYlsVybbCqjuApVAadU
ND+sotyC/kCcirpl1/gQdRlUCQK5StYt2uMQPbt5EzB4s8zuwIo0If3wNY0Pnb2EQHNMZNWdF31b
OKcP2qEz3Dneqp8BR6ajbKDGhWwvLvnGacg2apausbVdUnxzY47LocXYTrl8WihnkbsmDAk88WnT
Yj24YfSZjom+KG9rZTJ7TifMIsUQck7yzZLDRUBHpaG6o6JVexOxtjO11XmcjwinKfxkBzEt83BU
C7FDhIni3J8OSa5wf3bBHI9gJTZj/ixlG1wV/FDEJ9Ob2a0TqYwPa2IqE6ibnFt4cc70Z+aseK5q
Ck+aa+dQJssWiHG9443B2u9+gOJJtpC7jE9//JsElf9hyT/NDJYAbsh8dkMdHtQ9ERAJM5t6nl2y
CgeM5VZvZTV1F+g51oseXxugeBzOBuOSyTC/lj0rCa38XY7g5FZmA+2hQvgXXVw9qLc36JlIRMsU
XGTZ9beEE8y/uVDB1RAzHWwP8aoP7ETcg1yKhvYCODm1CsoFN9H90rlpH6tgCVYcG6NrZN4Ye53J
mN6nqs73allem6yXZ0YU84tyAYYsEF/1IBk/ee7PFqbC7XGhbbeXuf3d1A7DO4A6iFADMv26GTNQ
Or8uiZwu7Af6xdUQq+3sc6RNTNdaM6EBELMKgBpcFugg1AWG2qAG4mV1qlvt3JGjwTDSGh6YsS+F
s64LtM8QZWD0k5dIVy5Rz/ayGbw4Qru4dStn3ga+WcVDRtiwk3XbPg+XU0WjGPi76axIPGWVNjTj
HI9xMzyTnTUn4y1HNzIypGzlFJ7xjt7BF4i3RTN+i3ZsmRlBaXkAMTwK1lqIbqOzFlttCSN6yOw0
tkLaitYpL9LmR+UJXqW1g2npPMPfhuGbxcprkpUtPM7vCRTx3kjSswir5zxzxD5jwEAHdF7DZf/J
8J1VxK0ESWCy3Piin5+ceu7XzEdkbBfJsIV0otbZzDDI8r7QohoHL2sgA1viiN5AnR4XQxEX1Ey8
MEATyhuIxS0Z99ar5hN/lLobcBGY+jiL8FeVpN8G5s1ngrCRSlbNATFVvZoTZ+TIWDXbJS/LzTw6
w6ZW8M2i1k8PJWmGa1W26S5YhnbvNaOg/U/njoQweq/ZfcYvmD17cS+TbtePnA4hWf5cOiJphxrZ
uzOq0xSIhqFI9RNjbM8tEYltZlhfs2ty/gWleuypiXfSCtuN9MubvQzqChxkekqSGl4E2dRz6Xgx
sNRgV425udE+ueuQST7mzrBYJItuSyx9tk5CyVFIjsEKYH0BYPd3ZP9rA00OcD2i6/OLX7WBP3Ry
J/mLvnqzTrjFRtc/UFj7rN4Y/kZQLUgGHBVn5fhaAg++EMgNT1TsBr/3VyHr6AELDN0BgF5a7PHY
v1ZZ1mxI2XkAOTh79KEfi7wfDjKH3dMDT7sSoFwG3+FgI95sE6gK3vzq+qV7GPphFZodYgUbEXJZ
VbyjPYgR+Ct0AxG8IbXpPUiLfsq4dvkL9r+Ja4bjVI9NzR43t7va6NfMJxC+Ywbp07qJE1koDAsB
knWqorwnGqJHhEdfC3Qu/Qpy7EFJE0Vq/W6TbWfZnPRJ8HH7JtoVgMUI76n3jTvXCA2yYd2gM91B
Hdvrqmk2U4PoPSeDMyRQMmx2vlu7/0bzgH9kldPp9xLhPBuWpY/AtPe1WWzzgsYV2DNwn8lwUaXx
ayqnP6lNL6QcyEqvFsIpmsW1DqS5PYETiS6NkSvSTvpwg5qqZKDJELUFvV85ttiy398/utU6n+4B
b9NPWdscU4Jj25es9y4hNX7bstWT5OVGkjwKjlNiHrf1CKW5d3DI+4mN5JKWDGcJ9HXNuO5rprll
LcNVLrOf7WDQqaXHT5GKngeUPEqs8FqoZT42Zr4D+BKcUi+2rA7tuNFVm6Ci+WV7Ub83ImGD0aqc
XaISqHrsUcfauyPHlLkLoWCsMEqP25EhW5HXvxmT+bs5dWhrGVhrOAVtUzsj0sInms/LSRhyhuSl
pbk0T8xrB9wLJwO4KWVe/9LmGZSBPEUOMRjuj776HRCaRrAO876+nImrzRpvP9zrevIsQIsIZz9j
710bAteCRyscz62kjd5yciyDj8yIyM8oGxjjZjZt2mbJETtMMHkownmzCCgpFbWJ2TpPurKO2O/u
gV0mMSYzInFlh/R6MCWus6xzzi6qnEM5ls9R0NfnCuIeTVCIMUHAmdPvpzOL8LKakjx6KgR9EEFv
TUhSQYH9v3KCUtysDmKZrDs4oS03Ll5+hp/pNu1VtFtMMHaccsK2DjZG2arrECyvMGrbe0cqOFqQ
aDaPMAM75IUbm5ny3zcSWp7Wa5svoKwwzLszkXB0jn4Po22tpayNdefQ3sugxkQER4DeQU5ofWVF
XzDlqP52FO27qSHWxKi/q7zLzkjswjjw5N/Ru7e67LTYSyz3XjjWGxsXYeyGyZdtV0+JfPRtaWST
f2jTR8L8O3BXQ7HyD1aVeWvY78u6rItunfYN2eie5CCLtXBN0rzLOlt+M+elyCo5viSLZN/WNItC
Q9JYaCbA1Z/0MNaSg8hHMB7mXgXH3OqtteVJ3p2wZSqalaChQvMYLc5vFUgzFmaWH6fGhxVTW1tb
6OHQVgSzTYqlhHPkrUr+WYGqb6brzaghQrWtGil3fsonM4imFT1H8i+oNpoI20gKDBuRZHTIi/FX
XyhxSvv51lSEwai2ORc4C9bSr5kQLtTDIcS03eg5vMacB0RBM2jO3T+JRYvGzXve5dHb18FI3LQ3
EfajIwestfFVYCQ28bTGtBzZD/QcniaH/547hT7+kbYnfcxVm5SR41M0Z3snQNJFhzbduMB/dgHD
ljzzyWUN69U4W/UhNPxiJ2n7xdr9Zc5GeGonKNaWGMUhcK81TRbHYMUBEJZaHkwJG36xYXd8kAv1
Ac98PGLsq3cQgQgOYvw0uT4DfadtUJE0rPtuH50el2L0/jb01uj9iTameSEOzGSeyepwz5lyvjhT
mn8K5d68xMyu2dyGsZWJS6BHyf6qrS0tIU2sDvUPjjPe4C4pqDX9Pf0W8SGj+rqMw7QqaILJ5j4e
69PXHjkrByYow3ZVHtq8K46pmapDNXk3pyIwHsa/vVrylvEewUV5lupVgc7jT89xbVDhR1IoDuej
k++m3M3XZWRMnAOcNxlU+3Loftt1l782tIR2jMtQeGinvcIUf+VQNR+IKERKUBXvFWcksIHOQUeq
X2EE3yZBTpnWZB0r0uiudU7DdA4x2LfJvMp6Ozsqk110mBJqw9bDYN7llAILLgwrlccWoMEZyVx8
F7JvqykNb11W67UxNWY8z9FngHBtbfokgrkT3gOsW8O6qPt9a9fwv+bUW0XUYr2k/ZaDRaDRMFqx
cqhpltq8RAsJbcwJdyUwytWcwxOmNRZc/CjfdXVEqYO/nPc4ebkWSeHHMhoANbV8yrvGpkOTVcml
NKG8TW50LDhLH3SBy9xvOvROdnHNdGHspzTm96AuN+TLXAcVeps5u0ZYBjOJf8JOrWJXMqdkBDV1
h6VxKZWNi6w7Z+2ZrtyQN94c+qof4xCL1yYkVQI7iKal6f8s+Kw8lxaReXaXHSoUVE9lY1zLWenD
4OfdNUpT0AdNVlxGPpeZM1lHryTqqZ0SQAho4bL8mvXusO4KT5xzeFnrWff2TlUFq1VlyvVj4Q81
1WRgkKdb97Z9YO+4ipmjotk2z3UqnyDEz7fFJZPKkPrEmxlwC/Us5E1j7pt8uNCVBwrWKv8HURZE
2Sr7R11xRklGxEc6ZzKkhfVVyaZ6FkG3JZ7B/RXSaFljBeJXwt+xrdrSeTcJ29PffdO7r61j9s+h
7F+rDv0U9bANuiot3r0i+659X3/XNf09b77naaGH9QxKYbHMZ234DmGnU34JbXe3RFPzi22wQoNo
yy2xPgAeHWD50TAH1yxHU5Kkdbme9LBJrbY4GIzSE0HonohesnLhJjKpzufaadYYpGcki6Vz7RX7
RyJ770k3i15ngAhqWnlP7f0yE2mDW1ZNz+40kg86mu7bgmp8lY3v+OSie40LVmMsngkmmvbd1Pwr
m7xdgzhsfYp+BEXuPD2PkZVelWmWjBteqoTKl9ZNcPLoc25CzAy076F52WaVbY0U8i+ltXdoOyUw
AeBtWxrO/QotrRzxnPa0nDnAU9TZo4GPN80/Lc96wp1s7LBtZrGtELmx3H+Sv+NxIq/7g6jHdNML
kmgXO/dxUGXd3sXr9CMvl38N97cIdfXqRoOzb6mjVzmf5cUk1mmcWH5kkKNZXaAIOiKvL6W6C1vc
cGC0uiSnkkjWTCzijKExv9rWOSWXhJvPKRGQRLe+SOun0a8JLCVLYoNjqDuFfmJetFt1V7srDmZb
/3A80GcaZ84hVIoDTe+t7YATlxWlzts0Ry80+wn6DrONi0VgNddp8gON8Ls7huPKzNucEM2kuNkd
H/jaicQmcAQdMrp5l0jWNP9sDLpTZpdnZrTUWI3el5E1x4Ps7Vs9PUzB3qYdCv88+Wl3HUzzYrFm
bLqhtrfFfRcxClq3fipQ3qFtGhlgecVS0xcc+peU7LBblB07f4fZqviT055a+5PZPXf6ue6L4lxg
LqDwzK2fCBMxcEO+xQu2jB/Ui3qEfueGvxzZ10x/2BQt2j+cDgOmS6RW0LMcfleTRLroN+6xtLpP
KgLzZCv2hEg4WxM7eDDONcEZucO7wuKUFzp7HieHsBDOeq6V0SG5X0IGVCA3hptk/37GBnGzyALw
YYQcXdmhIpKWOOmZIMm+xW/UeeOKknXkruWS9tTbxjKO+2IYdlrn1oF4J/mSIIzzzXYbsC6uS0cv
xJVBCJ39dKQlUx5HA1tgEznpuxK0XdOyS8686xUOxpYGtJtXn0XCQQRYh7iV1UBsKtPRd2bbyPRu
dPZ8N3+ySwR3JZEUYdC8l8O9eoYuoPTewDZ0cVPzLWGg+a92WrbAwHv2Bzp9ujN51iR0rkyFbvnI
YSjsk3k7Q4na1EN5rRctOD9Rotd5Y15Mev2rNB9+9AiUeV0r8ZG1tHfaEL/YOJP5Z80OFS2ReRxC
dambS5MXalOiymQOFbEISy95VqX/O0z9epf5+odtpE8qQ3A75NW0S3yiSvOEf0a5xc2bw/DEnL5m
EjxK+iQFWYMF4B/tzvo24i4Z8R389BWNzzwXNwu3IYMS21/xmcTlkRxw/8V+Z/t/B3wKfrLNa3pT
j4skWenqpq55gca0gRPOPOhn4bbq5Bfc8FZOvHev9IBILQtPzoi8b4C+uysMXV6gMaLd9rzhLePm
ptmbvyOmkjvah5RUSxocmi4lMGOMmq+ZEdEsLPNMhEgCdSfyjrazDBRyPvrOjlG9Uzp/yBfP3zpa
OJwGvHYdBCHZq81ISs7s1yejT74n2kEvIpFL3FQIFaJHv6pCY1o1mcPshvaVD4/9HM7/gsCYpo3j
oOwEKkNYjGsNu7a/uw6EdN68ZcxIQdDOsUu089Za5v/+1m/Y76DFzbEq9LA3a2ThRTWVh3mcMQuU
6ec8OOKtaF4iQk3e9f/i7kyW41a2LPsrZW+Om3D0MMuXg+g7MtiT0gRGURL63tF+fS2Aujf4mMqb
9aZlJgsDoqUiAIf7OXuvrXn+Xad3aC6i6NbtAuUM+GBLJNUDVR2SaHU3QJ7n2rcxCH+48VMvoumL
Q0smkYvv8yFIxhNgY5tySjw8xDmVNkxmxypBhMEyRz92NpYo363Kl9GjhYW5oDjgzWy3VUXNwUXN
BligcUkmYgltIsLOJnn5aFb9tk47B39Jkl2bAz7IDMDkYkBqvm4BC27o7qKoNOv8WsvTn5QaSDYB
KL6FzqnvmZFzSjDZWPSkUVHIVhhmmOkuVdmPGyKvqOoLc7iymPBDAu3IpzYVsXOFIc/tyJK3gLT7
NNB7kI3T3PGH/Ryqyl2NyEMAwwfdLkOGtqhk7J2Qfcs1XU0arGQnECUwbp14KdvGO7Y+E960bn7y
c1IgJLycA6nRNxlxN1yKhX7DSte4YVnZYPkxgX6b/Vr2ebw2ngczjR9KX6kemL/5C1VJgq1ZMD/q
MtbY3SjHa7OnUCYH+7nR1eYRiS1LXDsdbmntiGuyW0Bm2tEVFg6TDuTwtbKkuJpvlFbQ7MEDSf2C
+2iT7arSbbeApo/8VskBtZ6488xD2DTxbQHZnwjanjFNsKyxbP1hFPfSVbRn8ZbUzTVh8P5ToGj+
GaLIc29NvFzTzvG3Bd25qerunDrjCQes5x5A3kTGYqRusMnI56G/IXzaxJm6qcuqnokGRzUeuSrr
NeF/RajdNEbyGrloL/uo0J/RSQWI7O5ly4oksoS/AQ5dXQV1draNVjmzYEAEFJB0ko9RdRS+cqgL
fnmgKc/WKJqd0dogFO32CysLscc4ph8p2fm7vhfpxu3xzFTJmK1ddKAUTmKDTCENZe1a871yleOd
w21WPQVUxZc0u18Torgfx+bGggG7xvjfrce6+dEW8m4ohLMCM9pdQao4tLluAo/zH323VI9NKo2F
OSjjiuuEs+00o303XP7Hv8AW6jmJ7i2nPRX6gfy0+1/bH/n1a/qj/s/pVX8967/+dZcX/XrTKXHv
X3bWmaQmfNv8qIa7H3WTyD+D76Zn/r8++H9+zO/yMBQ//vmP1+8pcbphLavwTf7j10P77//8h9Dn
OL7/+PgJvx6e/gv//MfutXsNw9+85BeHVJjGH9AAqfnrxswa/TP0z1L/0AzLgNrnGKY9k1Z+hf5p
2h8wBG3NxZWH+x3r/V8YUuH84aI6c+hIU6+cTPn/DoZUTPGBH3AvBlwbBxgF+E4LAzIkzcnj/oFH
oVpuQlabr92rRaTskoEmqpLkuAwzcRWHsfKcZGO2oNR4RJ9hPDoTFkNzq+EQp5Q8WjE+1RShV4j9
OtqcKoL/cQprpY8lY5IEVbXJF5RJqm3r1h5eDZGuKe/uu4aLe1aajPKOkp3wZD0gYtpAV9vZhlSo
gCD9Vb2kWynUEDilEaRonlxzUio7ZFn12u/q3SB666vjTjocshOXiTvVwpxO34VSLcij6GxsRx6n
TFuPN7Dgs4VqsWzOgz7exE5zW/ogW0aVHHfkUoQT1RFs7MbnRLEeyyygdFXfl3m/MyyiEEdFmkeY
fOu+8XdjRBS369tTmNliFq0LI0o2HEvVUg09f+2RI7oieBYlvtEZ57rt3mrEkspQ0FeNimabFl2z
7RTrmzSHZyczKsQTXK2MqmAWXgEXopnRlXF6OzDj2Tv1VFeLXIMJPhFuHUH1RmnL59rxfpago5FB
uvDUdEtBFYkDIiSMt0zFKu7ieqexUFvT1852zGU3Uds116bhX6GDafcsmDCjWMYhz/uf8wIMHfCL
Eqo3NXFKdyktPuxFtX+fhdVG2lZP+d4ortqKSYhWEFgTZSqRhkZ3RNP9FknXuq7sJKCUS5PUVyV1
BjptZU+qdSGDbFtMIV8ptqv/xcZtTZ7pC79jPpAnDz8nB31uRzifuEXpaBDo5tXWfVYCaFY9yLp6
Y66DPhnWntl6e9wEcs3nBmkSfYW5tMKsmi+cxIgOQP/rcwtib6XkgmVgRzogAIJbm+LQqh5b/QZl
u+X6D9hrkZ8Pjn+wi/Y2jNUW8Wo0rCnabTSRoTVqxDVYKIgKNMZxuZI1MvRLvyvtrVONkyoKoojO
zPnUup3gLFurSL2u87TeBoPCOidpQurCyZtdxK+Q1OrnWoZbd7Sf2qQx74JCwMTuvmog7lfMhHyI
XxamHj0/R2K4qw1HonogvNb2O+2hSvISl5JaLiyZuvd/75uHuPb5GzdUexqEIJ6qhvHfMC2FY9EM
Uovs3i5jksWGSRYWDGuEuvqVDn/D9cznzA/8c3IClouUYlBu+qL9KlXIKjHF2lU56Ehdm+rNbDDC
2ElLGrVIqxNzEQ1Fy1VItt4mou69QOdHC79E7yP8YVzXRSfIHu3MZeWRBoDR40ZE+b4JapI9+m9U
imOawu0zqwMHTHt4UwZIR9XQDmCXpk94HLAk42fXilwc+ZYyIJP6FhOJTY0KzoJf9jem4z35Rk+h
p8zCg1VA942zrl0SYErMoV186dT6lCQ0CtJmVLaGc6pZEK0GsoHXpdvjT3KKL6FaOzdWZxxcy0l3
6qh/z6zm1FWa2NkMboOORCNtYahSb86fBr87GR6m4VTFqGsokpk2MgBm8JuAJLqljuN/iekEx9KQ
LpsON1+InA8IS4A4WBN7rkPXCTkB9CJQZOoSz8hkFwntpUCFu5l7ZJgGX2yzecspHdCa9U7YodM6
D+9No51oQPRk6shf+hQ6gzy4k46Cj1y02lLpInetNj4h0S64WYNQAJlVpwzj4CpKlOs2AD6HXMQ8
FpZ4tDJc20ZXbgAO9KuhhwWd1ERFI1mLd7SXSfsOQG+yJDiqI9IFLWyQTRbljnBTA+EpAtuhOyoB
jCjZckqPtKCOJWpCvSCbA8MJ5R+/2RsYsTwX/12LlHxT2opzYD6O0kMUxMuimrknwXZXtM1wAL1/
1bZmuuVE/y6tGIqA1iqLRkPJ5znxG8WZepcmlUYGAz4MqV5xXOECI1WeRQTs1grvpFocGwYTDV/L
VTetXQa6F97k6EQsEJ/74VYPUiykDYUITOnbPjTHdTOYdAldu6Bsyo2dFYuiJG1n4H+28LO42GUp
Sk7XZD2deMNq7JyvtPn8jYpubCMKa8dJEO+aLF25g1nDzstwGwFdgBmiuyDofFRYSPo7zde39J7q
FRkwXJ5i/zSrVLGC3kirfmsqFgh/PwyImXJzGXhNVXU014LWrgsSFwBQTrCLDzMIDd6M51P8vKPl
ai66AMW2RnLTwrUj6pYmcSauUaE/wHiCDWtV2aQvsEgNFJuqf17Va5X83SPpASYpHZxeadY+IfYu
KKuKHsld/330VfM+JJWK5U/T9Kfa9EDslQcnU6ytUhVo5qHqHRRUSWmgy+uSRNXeRQ9cjn2zp7US
bxVyhfAuDtrJ9ZNwbdnb4KxKe5o8A5DjdDzlYUMJCyjGOtUIokCg8YOKEO4rH9JfoAm5yNGDH0cN
zGOlkX7joycLeszeVdIvjMDj/XvgMSbeRiqbruZ9o8wJKEM10mNVG6sm75Od7joHSpDaVdky9ndK
C7FJN4cT+oWGvjkhBwMn1kkvBAIKFesNfmaKelZChV6x0xWoiBSRLZVQPVPMYzmoT1QRviJj/GYp
vrvVWn/pUuxncVyRsIj2rDFZv9WsJgNpjZvMLZ21DTRo6YZZd6hqwtIL+Lz45JWj5WosP1u93YSe
pN0rpHHVZQQ2OANu49QdmJfh+TqGPj+v7Gmsw62JGABoBVT8olrY7WYpsOwt0Ck53rLc7+KTg2wy
B7yzLYe7UHGDjWFjTlR1pb7TgN4gWrMedDDtRp6eBIuOvCzSUzPa/s18s6Ow/PPvj1prOij/9aDV
mTzbqmNZmgn2eKLCfDhou1Lgpx8r7672enfltr579Ca/wii1eqca2lNRpTtFGfu71nyLRne4Mmh1
KxpA33AsX1VqhUqWxGtFTZgFa329CrVc2wSx1p9SKKELZbxTSDo59NIi+axybhUzGb44GWtHhx7h
HZmG2TJ01XBrIB4Pyzpdwz2FYmJW7tJ1KvKRpnSOMmcs0+1q3IzIpU+a37iL1Oo8tF/jN1KbxVGa
8Yilb1zLWr9qe1qVtnMiiLae2L72QpGGemfSu2ISzY9mVeqTSwlutOnrdPrIStbw8bJ3a8mZcxMR
/rbKvcTe2qC0SrJWNn//xRufmFmMFjDdWNsgVVOxHpqfRotspKovQEvfJdYo19iJ+uuyYPR8Ia/E
u8l6d9yCr0eWTUerA6bqKgH4t7A5FSbBNINBhwj5JI1iZY0df0CRSY28iYsn1VPNY0tdYlkZrUs0
As4kuhroSMRk4qclEAbJUTAz2Hu5nywdhowlPTt7h/SNNYHZ4jUd9PhBqCZsMecLOH0CpNoAozBJ
1ycL+5nD5fxe+l69GtF10q1X94pBvNbff0fCnUipn45OwzZsITTNdjVw65+OTtIgqtHozDvmiFwx
UZ+dQ3Fbj2pzqIJWxZXuvVgaOUtWS7dYbcae5QqsnbIVWEJahjrFBcsV1w3tRYoxywH15coyKJIU
dlGus9gVKxmJo+W745QtjfrTS+mQZZm1R+PeHmJJu7WMnvOGsnVen4K0Pal2kW/qIoBKpTnE4PrN
Rlopfe/a/jYEqbljVBwfbJfyU6+7+0JXjyOQj1PbpvhAHQQ76lRiZMaIxD/tVwjKhmvio5g0hK16
VMJ6o6hosnM3NxCyZLiY1Dxc1F7XoHBFf4JqMPLD4EWB1LqjQtzi2DqFjbEZqHxdIQf0V80QGA+q
QDqnx6N1TOsCLkU1MJAcfD8kqBYb0LlFm7cAQ9JttX5jKKpclrVQlm6B9AWl6QvoCGbyrHXWfZeZ
i8oJQJDktb/rUkus0A6LY77XBCpgH4j2TmHSdCOMjjaBW1UrhU4zRCJQHDi/V3VunfImae7CUd1Q
bLUXpSyt6zH30JqjOzi5ZvjS6DXDRo0GNY+/aX0vX52Y3pDEEleanrNLmRMilrFvKKp+b6nV9eQR
ycFLVshozYVosE/PVyBE8TfUykpAPuV1WCjnpBPOuSoVYpmDJF8byP+zpL42TPweqmIdclcsczsX
h8THOI0TVIts5YACea8CvnjSYyCr1hAOt2FJH9oKQLkN6nMK4+2x6yeBQ1UjTQJFqxqKWMKqpzHZ
ZvVGKhiII8e+kcVjqqXRuSxZ5UCZ2yAQ6om/YeTxycmhVHyse3AiZdscOyOcSJPdD1vQjENujJ4i
rNTFoFFx1MNDECoBYTl+vilqkkDnXccHzptGb3qe5nsYP28ZpxTLXhKmW8eFuxfztRuJdmK2RNG1
k/c6QUGbYOgQZkrwkkiK1Cu+XOd/AZsxmH0+i2F8shwVjmnOBZtPK1InE8gC4ra8My0mBwiUo1Vh
NvahpqJyzUXpbrRm31BmnO1YAcMFSgJZMu6Nri+3AzYamhpEOZus7nrdrOhDGs069G6UNLslKSp7
MOkgaXK8VTVsB6FOHxdbhAYWpzboLFr6Ah1FtiW090FGjokklOv2PM7qlUQ6m9TdPvCQXfp+052d
2PveOu2dmujuA72yTc7PfN3CRV1oyAAR26Bf45qJVh+Q0FJrHahKHpY0qjMNQV8i2dTdBC1SyP7y
RBHQ97NGBnAPgXJnbyoFhYoyOs61V+Y+iqwSf5ZVZnywn53NRj8qQ0gOrEsktZn5zRe7APoWxeOD
Jcp2nfjQzspeI+OiAJmBv2VU8uBRH8tyFyOJoK/eRw+pd2+507PVUbnqPSeBfEurswldbVF6jG6q
7d+2IlWvPFcdV6mqnyLPwuHsVPGZmeJzbRF0FQxafLJK5vltAEDLH9Ro7Tb2Wwqr4c5vkLfUQegf
AauBOM93GWlXRFQynfFJRqBy49qrou3JHWfKdCfFuJTUELZYUOQCLbyyxga312MWdL0Ymc2HSrlJ
knaL5AhJiJ161/CR3QWSKHMZqBFRXwHddimV7LqGYmXqnfIUtgBGMq9Qt9UgGOOshmUGk44818xj
pj1gsS6PJoSchec1I7rrCOirRXKGHpQLEucmqTOWEy8LnXTRWfj1g7KUGJyaeJcgDSb+IXoOItg3
JZLiVYKGepH5AhZC4rKGpZHYRtaA1CSc+FpvnZmI+9yS8RZohn8Ii6wGdQM4OpcQqLoyfRPGmSuu
h/kO4b0nOSN9gUcxzkM4z653hFQWX4dOeMiJfH0EvPWNgo24Kqc9WbpHghHvSkJ+DgnFzAdIw/Ha
B+iL6+opRZdwrtWavmqgg0DGIQYNR81A16YOP6Eb3zmTuDTOWX4b8U+v6r5ZpWPdRk+arhALSSb5
BllkpOe3ofI9lAHZ2NBHjkECHMO30TFCkXFWQs2dR2NM0i1VRKyAESr5GO4ZbSTrSalTRBuSayVa
RGvlwfQmaI4pTj2hocY0fKD5Vyxln0V738weCwh9QCcyFTXlQ6tPTrRcD784bborqys6fflp9E1n
I3N0k3rkHIdUqza2HCQiJbAfCKKuQReGt50v96bSEjNhADvRzGJ4ij0OOyZH0GjHl7IfOHjiNlul
Jj75gVH8BPYh3hnZl6JPkbOTZbDTIvNEWHF+Y/folpW2T24Ko7pvJBrXxC2VTW66CSr2EqeWR3kS
fTJzMqUeDqSzPGchdkeHOdSyIbBxm2adytHSIlnVRPCSCrtcdl1r30RmQc2h+k6dQrsO/II0tDCM
iRAIxo1rJ9aW2FKo46EgM1A6DzSzTP2O2QoE01Gc8GU8Rp6EK+/vkkhWu3LoIspgZnq0ioFpIOsn
TBOGt0sVp96Iyq9wvQpMXwWGSTNfqxIcXIJXD9515d30cNMWRK4ne4BOctVgeDiQC0lX2Qwxbwma
WFkdaow6cHVk2d37eZJcac7Qb/V2OICpKxfztHkwX2VSVHsW7/ejNwAKH2jZZqDFrkMAjO6ALTh6
SyCIbtTEUU8a9pBRQS1LExLIaE4j0hpwTHfleI0FFLtrURKyaBhMZlUBAknoX2wCH0Vdf0Fcou3U
lNQBVzBJwK1vLePQ7q5FVH4dKRavVT2FNuJ0d/QQXL4094aThaRTtemuk6KH35PpPxPSuyDniuHZ
GLKzX9F4NIqSMc2Iq7sYz43rPgnCGMFx1OMKnrdKVm1T77Bc2e9Xyv9fG0KawCb/YUY/tZz+pSF0
lWfyNXv92BH69Zo/O0Kq8QffvWUbKlP8KXvnr2w6Iaw/VFMI2kGGi3Re5ZN+NYUMl2y6qbqtWcwo
SKKAFlvnjQz++Q/D+IMkDJIKdHDZpkVP6d9pCk3LsU9TF9OiYaXzj2Qxzflv6OVizGMNWxe4sqG+
JRIAH1uMbCSjoLJIFXU/Zrm9iRIdQTShEkkbfnVqRx70HiFAHgfoKYIjY1u7wW4ZrZrspwMEOCmk
+UVz5B0xxliApzOdYVVjWY15VLrZrintp9rMb9POPNMJhwGQHxz1IR7kt3FMgIFF4xqM57CIK/1L
EPfM9TLE9ylhLvGg3gausoIetogVlmr07nF9k6YkEqNft9KA3FaIlR7f0I94Usz0WR8UMmF++h19
lgEAGRgLZtJGtgmqeCROrm+w6ye4ZgqE4YFlLkAmv3CZBmhhD997g7kw397SqQzaQWi3VCYai8Fl
QGxf+1GNb1OZrxtEwYt6rKKTrdmI1gNjxzqXUmgz+JT58EmHbvi9bBzkBUmOyQedaLsSWg2Pzcm3
Ob5QqgTgQI06psSZI1NFQAq4yTqoAZ2BwGUKSYtxZTLnQ+DZNCSkklJsWhtLodDlF6mzarp4rZl5
sIq04SZINhnI5XNJMVErYnMlDR81g+7eK2GIm7xSbyTaQsbRTC7HOKB9V9zXHANrll24vIzkRVR1
vy615FXgAVzoYeDDxECwFAC9opLqbMio+OJGCU6LUc8R9KsHDQfKqSCqj17oOhLYEii05pvQqpqt
zzfAdL7p1r39VSTtnUUvZ6NFqQqi0h+YxGpyOYwjI6UznMsuqI4hFs8oVrDvpdCEjGEfSNfABc97
jHH1ZBcwKJhIASVItFc/J8NJBxTeRwHO0TjIViQWejtKiNMP218rOoi0aOy4GJHjADsbs03viG1I
9BdnylU6ut+Q2jZbK7a/ZiMsnDxANtsiLl+o12C/wPfqxSud84jVX0ZRqI6uSzigK2QvFl25k65Z
BwW478KtItaxyJ4hl/2kDlTsg7R5QbYM2aWHH+YQONDnZILrlSYp1/hHae3q/C2eWklRpsFJCUgF
NqaaIdGIqGsCjWyoOEMv2mZ3QfCE9So5GixouYxixcIXtFKilGCuWvTM5YDLhXdcA1TWcuvSeDNL
KPuyWanV2VY6XFms1BfI5YOU89sWK9PG9hULVCGECe2J23t2dTBxBVXxNDQ9qEAZKWGG/coF9btk
AFuqI2vpatA2Uzh4PWCQMgbzB620K12dDPtRh6GibFDXh1xWRQvGva2ZmCAgajbCxGviFhOWCHLo
FLieUU4Q+iEQ0UtpOv3eLvTxpuoKUmozuaqo+KxhWayr0BULL0A8NmZps2qSHb8aCwwaj0hwYYfQ
xfoahhR6EMINjr5hBCaqwvzON54tEqnhbOtupMz3FQs6bCJ2u1F80oqBbPQcsxBGdM/SsPTn2jEO
u9fE0jZ53fQ7EhGQ31t1uiSKlG5NmMbLpM27faQFL4UbXDNrpHPg2O2yzTnkwriAKpI0+Pzg5VDr
CJZJlK8HWVPvN1CqFS5mpAYK1yTEYr79gvmCIyzr9W3ZeGfmDoECpLzCV95j/0oMYynUVm40Q3l1
9PQuToJXEifPBD2aZ8WuAMp5NRmj/nAbNcNV8BiG4HXFAO1NAvNBHeuigC67Ot+oVuhstUBQXCCu
rDIGPCMTGGffmElF/B1ub2lJVgJNS3hZFg5tgki+q4AUE+2euEF96MwK5KqvAgv78675GYQRq8S3
v7/m/bHphR/2qZdUNC7o4UeTqTMec6K4py3R6TeYM7/rMWiSQBdbHL/FQfRVcWAZXRzm3fmGiQt1
VN/4+Z4BX9o1Gv3aPQu8dsyBUTrWmG3pqHX+uR7rPfb1FnsSLkKYFSdse9XKIkSN6EhbuWb2TAkR
oAmY0nw557Q7UiOnfd6cb2rWGkBqBrJOp6D2+SbrRHqo6zB7353vE7IXqyyAsQOCwb4VXEY74E6r
YBoJo7G608P8UKReu/G1EekoFvk4d65Hc9zRVEt2g9GcVUUXh/kGbIt2MPxg37Dm2GaViFGJHTmu
4kNgWjeW7z+TjHRb975EkN0jhvavHOmANrfVDiBF4ae7KtbWEj/WITRFuamkfw+KmRzq+b6aXheN
0KHbd/IxTXqfVsvKieth56fhjvgof9P3zquEbsGiqTzi5/iZoy5cK44VbSO7Ps/J8niY8gN6tfyg
2tcZlPm9oStZTp0wKw629ua2VArsId/4lo/eSAb4jIRbHeYbHEHVoUlr/uB5U0iGx8rPaa7qg71T
qoQCsIWJAFTCuovRnBZGzog748ea6euXE0pMj+P4YNzaZn9vqGl7SPNDYLEWDK0g2XpoJ/3Yavec
nF9VlnebVFp7EvRS5uliRydKW6YEaa1Sw4cb5sWCdPrpCEDW1i+lQfdGJGDi5k+63Hy6j6J9tao7
rQE0KGmkhNM3ktZRT+p4HmFY51uqwqJYp2H5Y/5uLjej3XJ8T9/Xh5sIz59tqnetUTWH+WaUAz2/
sEKdBhuIIMHSB6tcoco0OqvHvAGIpZ0+JyQl6/1G90JzjcLoJYvpS02Hw6hw+vqGjodV1X5qA92I
wW88NfNAqAxhgAEseEMv6JCUPn2//XTIO6GXHi676AezdDc/0tt9Na7nh9LSsmIsSmhiFvYQ57+e
MT9WKcbGaGt0+PVg7C7v1GaUjS0NK9X8bugCfn3i+9u8f8T0F8xbHz5m3m/S5tHpSo7Tv54yb81v
8/7nXD7q8pz5vtwz10TQOzAfIvvrpwf/x935gU/v+f6nvn/c/Pj7HfN39uG/8WFzfpbnNHTq+j7u
IYsp+fvXeXnrD0//7f/k94//9qm/+6Pt1GigczcbI2FiXoKFOPZGRBeGdixdbpVQ8wpd5vyAN9Cc
fn9O6odwcPLp6fNDZvrIScIpH5j3dp1g8yIq+uAg5OCi/ttN5BPBUikjbZkJaobCRSABNUqfqkgW
7V0NPjQFSN5l3p9v8Aq0u8oTsLxbUe2KxJGrou6bBVrfrJv+E2h6F0Wtqag88fYZbUtROLEAVzGo
HwZstbCwuBARVVqc7RRMe8QBnU9juDMdcvNuH6pTtMBf+/OdIBHS94c/vSTvErlrJdOivM0O803V
+vn7FmjafmVEzANcem2H+U0oXbsD7i/eD3qGNyznj0/ne+fND/d2jv6SmUxILIzPh8F1deou5RdL
QAdcBEBWmkhJQOkWOCMjx1XWfaw9hm3w6mv0M96xhvPgON1ETIYRB7vRWhuSb9mgHQCEMPaNkFqN
AnsmONFgGjEEDGTZ4sx2SK8LcuRt03ehy+9pp6QTwjU7sDDlz5+2aI9Jx7D3Vth9Hzv3pkw9yobT
N+rFmJvKLt5k84Aw3zd/DYy99p7XXf4+bbpitkOeU1n+81ukZ8r8PHZ0YMNOaq48M8VOq/X5gZnS
S4tGYV2MrvLrKbA5GFf15KXohblWKwxSODoYA1VlKq87YFM8/a6vJm296HHpWMuUCL9dP+EhtabM
xmVIAhHeCE2s5r/SjcEM6jg95j9h/ruoHfd7qZ1HPZPM3vTb9yf+9dPOu1nTvEX6EIIuh+475NS0
l/OnNNMVaqZMKlD+43e8ZTwObAqMvXkMXWhRd+pawHlbUtvJuqsGySg2kAT5wzT36UJ0JBwLP3G1
Tsz5P3+JmZ552Z23Qkf/kcAuNAa3Iq8vphlQ2voyUnNOArCr5SrgWlrwlc2/zHxY++DJl4jlAg8O
//y/mR+bb4bpJ7/szo++H9DTj/273fnJ81P+/q1k1vbMPa7mU24+1uY/Zt7FG8wV+LI/b73fOULd
IggTOf/89gB8sISiK5mfMn8sa03O5Hmzn0+19835/J7/OGZ+f56A8fxBlz/ZLzKHnoZxUtzmwZiu
+9F0bgRAesf1fJpQNsnHpT8YX/MqK7Zu0BJPAStPXc9Pf9/0pm8NxZHZMKeQ08AwH6nz1uXmct8w
pnQ4AZAVIlx+GoPm/5hsBZf8edOdZyfz5vtfX4z92Yyu+nxyzbBd5xCGrN5Nx2WZ1PneMr458x9i
VAfN0dT9/GVD2+M0nk7xy3d/uc+mKbzMfFNZXJ48f+Rl9/LaeevyM14euLzfp9eG2WMT40Scv4t5
4GzsoMowNfJVzWce33gsj/P++x8/FoJCitLBAZpG7/k3/XBcjq++omT7+XAFkmIPnEr8BkHTMJWZ
j5Tfb85v8T5U9flQ75wiWSXT5A2KFteOaSyZd+et+b7L7nwfcSb/5vPml3XeWyfA9s6fP/997XyA
Xs4Zz5kO4/eDeb7X1TIaQJcXzFvvz5o3P+9/eNcPz/r8AZ9fpYgqXErrQYy4XucBX/414Myv/d19
l6fMj2rzLHDevNzMv8dld96aX/c/visWBr6By0vmJ376qN/d9+ldP32SPw34vbqumqBhjT5N7akk
6G0JvXE61y83o6MX47KbjoHLnfPW5b4xTTnF5/1S4ruFbzu9xzzczm9+eeqHR+ZNz8D/iRaPIXk6
oq0RptP7MDafQR/23zc/3zvvzy+dz7NfpxjuQuC46LmxydTYdvvyDSU9Sh3jJhnR0RCitzEzdP2y
pPjmdo9xn+Edrxv1keGkB4dZ2LfUhWHT0Ql6LOJ6b+AxBkZjDV8yA19hSdaUJjz3hgCgcgVa8T6O
oOznVY90NIqDPeb2nr7mHbZKjf/g1P6okwKABO4M25fRHtr9abRDyo3USejEEppDT6xEj0G1ru0t
RBTTCuzzf/h9OBmzAXA+i6oRfck7pXq+vM4X2suNe7nazne+X3IvV+PLM39333zpnt/2/RN+95z3
T+hiF77jll4sSz8uifONM5+7l313mvf1lM4pi83XzWm/mwao9zt/+/inl1umRPMNsx691zSozS9P
HTuLzvMz27isN1pf3s4PDPMp+PvN0EcJYib5mwjBaIg87KnhdcuEnCQum4a/jLrgzc5OjVLwQ+dP
XUSMSpi9xCmE3LCudhTs7EOnYk1kHYVzWBpPdRGSimSdsGNd61n7GjpR8dUhwEarU/OLia7d69W3
QvOgSjM8r0Om/juEK/myHjGwGigVkYaO9aoRgbpSfAVpWt3QxzLTZJVGkromdUYEks2x+mr5gQkx
gJlhqTiSj7jxE9XfeR0NYzwVRCSMQA+7IB83CCB2rofgWZgxpOIx3XGJf4ktgFthbsOiVkhKapov
ftArSz8hDg6i9KqnzkaVr6UKRiF8UTpTBd6DL+Da1gRt7OnceQNqaJ8qhaXT3VSJk/JiDBAeRYsB
B98StcPC8Ltxi/MOLsOEr8iM/Lsi3LOhGBZLZbm1CuVnSgLHOlUg/hQBf3liPmHVGMCNsATHSXHT
BtFrMLT+zh71JRWCdZ17z41V3jpphMOdZOqEgEYaB+FS+6a7mbxuBoi+GL02ZmTCvvdg+6XZ98Ep
ph5yQWhP329YJBNiEWf4/1T3zLrvzXYD5aDmtrOzISOMoDKWNO+NPWbngkgY6rwZJHrolfU4Aby8
LF36TlJTuUnWLNuonNfBAkOZtcPreACAYG2IRKg2QHCZftJEcJ0kRegMRqqzF3CE0Ez6lC0EABPg
fyo5BzrRSqVzNIfSgDSUraqyfnRHhFHkdAFGc9z7qIctEKt1OAVivQRBtI3TXnnI3RLFgyMelBy2
FKYrY8EAFR0b4V1lYwVKzbcoaOuo5IJQPWYVgu2shXDedMYWCdHrkEJigX+grYoe5P9gpfXJFnW3
tZTsC+EjGekjSzSE9YKWBIVyYf9f7s5rt3UtuqK/kh9gwF5e2dRlS7LcXghX9t759Rn0TUOAPOQ1
uIDh43OPLYvk3nutNeeYd7hDH1SfVJVqBrKpHbYTJCR+3Ymmc0GbqUe2nkvDpz5mpmOp5R4Mhn6s
ldFXcH6g8UegpqyrHv0md4LgjESvm7Pi2PThJsJ0u+tGFI7Kjumi4AlV/KZOoImINirqvtnmD2Tx
jNS5zCosqXlblPY7t7TWI+SDHD7GPG3xbVRShIdYJGxxKm7NkCb7QsMepZeSyy0nnbuZXjnzFoB3
48FaYvM2ZtLRWMOuAxUI1xge8VS1W6A/azoGgT5yGRI7+hMaMdi3MSWqmcyFlpykpCkZznX6eW4i
R9bHm9yLn4teyCdWipQOQg8fS1QJgZ97fEUs/01dv2aJpnqxBTdVAK46tMkOQD8InD76WDq9si0l
21tllnhNoL6WvlyCSkj1FlAho4Rkfg1HchSWTj4S3vUumL3llVCfYHd6YosL8gsDWnRJRJSPVVVM
fthCDtYIk0WOQSCZ2XSwocY32dC5SegRzzGyAEswviTiAHxy29IHHcp+rCuNZ5QSmkPReJpDFENS
K5deGUwZ8T9IrVtWDFnknk1EyYa2QHB5lddOVVnfOa22fBo3VTAvxywqLphpDrRjJ88wdqlOrSll
LxDjBBrVa14EIPBGuJkhP8NqkK7S9yw0WKFKepHNTLeb+Mz2p2sp5Kja2IVcR2+ub6XYyF+oeqqh
fCFVNXBVMxL9MQugmvBGClJ2GBMiBQElZOidnmVteLHGXPCzefYmmcWfA+ZjjtJihOPtKQJeJjKo
oq2pAoWTap5a5BMKL1p7HiB17uvghbxxYosMT8nbZ5XzDjIfY7SDRT6YjZDSBAkuchB7ZRMkPsFM
7ZqjgUF7bZKLAm9CKZ3MPt7iiJvO6oQnOFbR2sQIWBySQeF2Tc185DxD8Ffzq5aqvq1RnEAoBRUJ
KnBAvEgFr9KnXYodep6Y/bUvdjXZTsjmkNKBaEO7AxPbzuR53HRc1LkeVyhEtwoHG8WvGNrEVtVs
Y9LI0OIDHGLl5wnsR+bZNHb9pkxYXQxi4epJ7VzTesPmBpauYRQEX+hXCLuvcBmQgCnwJhRjp5RD
zgMl+wStr0HG2CC1KDwpi3zXxAq/Fvklh15Q9sr8gRhQAG++cLv8g6chniRPhh1DORuxje5MibrJ
ahZLlgbYl0PgILbFet3A+ghxDIL1z15YH5H2E54XityoBQrbXmGxwuVQeUChrnSXXeAmoGp4x9xU
QbqipNF7IpXnxCwlO21HvJENsiB6+SeZbD1Q1AcLKJLbB/onFfOmrWnWWvGJobhMQIE+24z1GIQG
4UnWUT31Nao/EYAPOb7kAQ0S0yp9umgxeEpMhPxa5YJVE2LBHhI9jRIeRyiWyMB4d0Pa9IiOdNVR
4hfw76aXfQQBU32B2GB/SjhYx2G/jefnQSTkeRAuWIjivazpl2lGdpc7wJwUn+YRgkh5Pq44Aac2
La+d1+nN1L8z3eYBDfhGpZrjL4XNq+XSPQXUdIFDjjC6lBHhjQSe8Q4h0/PhEScHSURPKQReUx3H
qbWuYbxyNxAwx/niyXoRcxog+xKYEHDEEa/O6pr1tayQCVrUHmc9HljGldRlh9rL0ICcMeM8PhCF
V8hxiWEyn7wAE5w7LPGtl+cazIDOaboWmGEWZJxKQht6sqBzSKvreyA9Gkt2Tkdcrca7Yi0IkZSB
1pZce0q0TJ6oT2vjRyMfDT+ZrcXzetuSx9nH/UEb4LNW6UEVXucxNTahQh6eDKPbGeKW/A3Rrhtl
eZpw8eHe4m0oCBvgJpFd9i5YvhU6QlN7I9fSm/LqMAqZhC9SaG1lyrNtPIzPZgu3zSjgqq9wON1I
oeqARDBqgcl+1O8sfXY1ooo2IrZ2exIeI2LRiFNgnQxhPFXLNVH8VU0aCTj1Q/FsCMF0DvCYWSnD
JzmhRmrmDzptgQ26+psotCMIRNgcMZu7gqos2pVGuHCBhoeF6LNKuaGSMO021gR36thQM70BQ4Ko
Ge7fnl2JSXBf8wjCnA3y9nVAfeGGWvVmasMORahk4+9zLSv6zef0DaUJJkP6Esem6K6ATyw/0gYN
vJX5ScTJk5YHgIDCRLQ7A6Z4mxF1CO3hFhkvOfUP42izJHSw0j2pio+5djKEdyOM6k3cUzvMwkEY
l/E4rrOqWdB9pOWw5jqOYqymJRq6azwQb0FgEvR6cF8p+Id4ZlGu5RrSqGQw9cW/KEFFzfJHoq8I
4R37Z3M2f6EEQzPOdQVGB5zWaD4NyADSBgmybnbzpsFbFi3IF9K+2sXCoyXrtTOvAk9Tbnay0VcU
p71gh5O+k1tLO1JcUDOQJK0F+4lLtc3MUvWF1wIZ9qZD4X+Q4ZkUyDPZDdVbzOpgmDtW9DuBpK5O
m+ogNo/ANC0fbtvX0qu/QQGoP0YCFCfIh3L11GVR4kLs2CYkC/p1Urp6jyAXoeK8G4PgDFQUO1O9
M9ZZYbwOuGJYu0VSN64YwfoNYzH2csjZVcbip7TjYz+BxeUcxKkq2yzt3JGTSC5jbY0cwlNxI0wI
BhXgP1OSq5d8cRG9MAiNtrhU3oq5OcPcbc4dXgV3ihrU9yEktarwwd8BKaeAlkyxOKcxroNuLU3G
mhAN8z1H2em2ComWlW7W3P3mPdJrd+YEQLjnNTEIw5BQ+A8dkbHKVNGMbRM308cj5vw1VhdTgi4/
z7X0bSwhIYhaQrEAGdqvNCV3MtD+lA2vNdZxu0dzkIm4g4R0NMApsX1KZNtYRbOZepQEluFNvP49
FNr7iGhhXySPvaisJ3RSPcwi/yhy42jENIA0q04da0Zl0UvacKAPj6g43GU9d+GILP1sZflt6s0v
zdTG19K0Xuoma+xWyb7jREAi25MkwnF3OyncX5l6Bu4tP4N4fmlR9jAglbwu1LP9UshuVGAQgwI5
+iLQTwfD5VYqkueqU/Nb241AYjMAZAtipyQW7kUyx34rdnZQzuQjkntErba86BHZneKU+ZHJtdS1
hDunbN2wwVEcTH3kA3FAuYIN3ESYhi5zP5M0OwgKARkjwUPkI2yqGa5oQfayADtolDOJDBhr3oIQ
JYwEI0OjE0sXqxx08HGMTqiJAFybRPCG8CKz3/iCMTKHydhyUzRfEmR02puIVSR7WaAsA9sm8hp6
nT3VrWmH7cCRIzJSj2iFfcbuvycieDumVcejX5Fv09F8zsxjKhJpEPed9pJTLiUho3wQS6ajNTDR
AyRsywB21RS7fKvEiDkbxmJTg8JVT9rBBbNNnkHePHQApaaM4oOVLEvbvUYoOyTgjPTYfIbKsoyk
SkWLbusqVfJgtps8ZtXM83mL2+2Sk5zqRda046EuvSTArpt0xgOkxsA3J+iRui46RtUMlwTvPdYW
1Y3gPfhigzoN7EXiUp3zwHEH+lLM6h8WmrSPLCXygcw/i4nCMs+mNUIx3VgGjNiWwO99U16nsX02
42ukds/QvAqnD1MSGk2fqCN9x9Vowla3gwRjFEhnQzUXN4Vb2+k9JOCO8FoFTK9jRtZzVLUR9K/+
Qh6HvkFRVmwMFSm/lKQuPhs0goskPQAMRk4XcJiRGpkg3JDQx+g34710amG2NlWc/sSj/sn8frO+
RCLY+neNLhf86OzeTCPdsLnbal24IXmDIMOgIEeuf5WD1of+e4wtUmhgUac10InfuhbSPS5bfgPD
vMqUIMQtJpWvIs8Pg1CxtYVLWmmDT11B8HkbnfvSwEYxDYlLYxgNXtOzDfT3Re6RY4fyueTde+iW
5izivGUiUGIR14p2Rb8XvtUot8RcZ7C6ERIstfYg5oe+Lhu/lRTRjeupAiwghUScJiQ9YI79E8z+
f5UES3j18Oj974yY3fdHVP53QfC//4v/EARL0r8yHOQ/SVXEP/3uv/wHJUYyYMEokqbisjYN7JT/
Qw6MGJmsHUuW/osRo0r/almapaMxXq1Hhqj8X+TAaD7+p5Np/RYirwtaDLQaxVz9iv/NLZtKQd1r
RqCfpTkZCGlk5cP/suvlhWF+FWeM6LNI7vZ/H6q4G3y6cFddMNp9JsWt7P19+vchaclSIFKW4MNV
ZPT34U94Mq3qk78/ljiLEZdlkZ+NMtkajVDv/z70BPbsY5ri//zxn6+RJLHhjE6iDep8WgMMRuP1
w99ncjvxRbUxQZ0bASEqq2asStaO1d+nQQ34G2MCJojyZak5/EVCk3v1mkxpaOYW1OVjQHaeZ3X1
ebJGUBxRbqElJJCxNci1g64dV3vQIKPfmTmwpxXyPzG+5an2la4XET8jUqosY9fO6aeFcwYDQj0g
QlLh/I7RsId5Jfk1fUpB40vNmu2nCgZ9hbCurlCx0SEavKYwMe/9bO0MGHRxLZY7RWbPSFsNA846
CJ6QO2b236dt0/LpnyBOYbKdxkKz/XudQqUzbVxfMZAyBu6dX2ch59z1A6eAaCOO8cM0tOU2btB6
rZMH+gh1igCsXmNOJhlnFfHyvoRNtPtI4vQQ0ZfAVmHsZAjiVTBWuzBE4aoa0w4E3i1H0wR+Pf9H
IvUny0LNpyKDI2iWpHdEBP/5IVynI//1x3mdw7vFmFzQ4vb+n47sHzHZKof6+8xY52t/nzG7pLdI
Ff4ny/t75X8fjHWI+fc1gU1LnnKaqwkoFfsftVaSoLhLNzLkoxvxgzRnUjJNqNwTp74oR6nFpGrX
dxkJS+pM36SvEOsHs7nsfMBgNH4HwUemQEniE9XnCE5eOeb8sVJvhFtN4lLfX/kMXIZF6NYzSc+L
7La0GcQH4pkZDfmBjjn/QKARiF96z7+Su9jNS3mKYg/HFvGAbYqDyS1Bt7bE4qBiIylP82ForHtR
A3hlJio0YpHeR9SaTn3g1AFbl1MIqEEk0bvlU7xHlY0JjFD2+CoiwcLDY0M2QyJ90MUdTBwRv4dM
fKAL58JQgZK7A3dh4ek/ySO2cXD5MhFcKs0VGw9bcStuSuLrNMddUPm8bTV7DaW06vQTXZp9Nm4S
HKoYvCNri+aYDl9n2iN9esNpwnNlfVbfiBV4+x6Gp/iCeQpcROh1x+42sIEi+HHJ/Vj6jVo7hDtA
gplN8AB2fCgvdEfbK18n39A2vI90R9byAZ7v5KiqXb31pUfnJVOdgn4ZWWKQrIDreSguqO5VQKH2
NGzm+LFqHbJj5p9et8fmi9APw+KwBUZpV9bO8iWaOGuITrR5dzuEMIS6Wo74AVPE6uw689oz3Dzg
bRMVBtIYztVXhWTjR/muvEAYRHCCWhGHAFmN7YUJGTTR6kai7Y6cDrHwFIqrkF3XTa+VidDDxh7B
SRxqFmKP7KZDire7l+LTuBfPlpc9IBrXRzZbui5vxNgY27mEew6Al1bXhsYMdlmTFWn4QrtqpXdz
E5+y2REf59rNO7ewXPNJOQqvnOD5ZdZ5xYf6Mz3F6C0P+h508s4k1JQmI7U80TvfZYtai1DCTfKV
1zapInHi5idZYaXYqs/pYaxtUPr9JS1vw7F+JrvyHbpN80qLjTYpN9twNKszF7X/5fxOtopR2sSo
cUNpmS+TQk7PzjhQbkMqD9+bgxfvRN0rnzBixlwJZ8KzAMOGED6vu6gwe35hR6MSt2V8fZ7hpHv9
1/qKnvAO/6jf4NA/4m/rwrozM828hV5Fb0O28+UeZMAjbHnETHyoHltlA3NceglcSMvWHpT7iGgb
FcxDscXq+TAXXsV2oNvzYsPz/sjp4WZbk/shx4jsRd8M0UZ6xe73cEK+PZwqgE0vIMsJQ8n94WS5
uifnbuvR0jEyO3ilD4E75kRHU8f3fUCu/lRj7TvEgFEgL1hb87dY/PlZZOLQeUr32ipvrB0Bnge8
yvo3neTMuGoRCne3OYrJTv6YFwcBJ48UWy7fbiLCZPGaNzpkyjb55jjJ0A5D/ba8UrrwnrcfyxOJ
mp/lDyhLorZM6LBkdPHzsRk6yet8144hhEsegw1K+t3oT/z+g6Pd47cF155fblgtx/ch8Zdd9Zh0
WwmCarDhWkatu1bZ4q56CvZElRbdNnsUvup6vb6jAMtqz7NXPE2Ryw+UY2zG9nTsn4NlRxtKJNOS
lGvBN/k9SlukMMwIqDtoPcGwWGp3PJABvvSnhJuSQYrghbji7cjixO3RYVW6jZgQv+7pFx7vS35K
PtGQWl/htQv2GshFFhDlB2wOlkg7MqinXsvhntSnVNrgdandSfD5NiSgwEOfhSO9lpaoemlC1X9s
vuBIvgYnPAXG/IioaAjd8HkUSYZ91hjU0hFmkpiSCZpvOukZ3IAoord+MMRf0kJ6WuiksbDa5l6g
Qn318uwnT7biQBfLli/TK4WbCQWdceFtuQXDu9z+tCyyPL317MqGr/AIUVbhuU1gBen5I99Dxawu
ksfc+ywWK9cXIBbZZOjHLYR6XBkgfO/R8ALsmSoxIPvqN9vx32BPfjB5/GKs/+KGs9k++gpnR7Kf
wNxcwuw1VU/yueDlYvg5jTsneG32eDxitr4DYe4ZAnLQceHXoB8TsNz5DuNF3PsFb22+BWvArEOK
HssGhIMndadh3PDymgJBr0velVSeUqBpD7zYdWzlYi0KbXgVu6n0E5YxyNIXI6U3QvD5m7VX9slV
P8xb9aw8LA/B3dxzR+e2dBBeDbTfLDEpmb10Kgmk89s1TuNBiBHSE4xyBgvgMg2Sgu0Qnwv5Jluu
qu3xlgTXzBufSl9zFZ9kvYyoCZ+sniJ+jrszMttRPc3kXh8KL/WfCTDnCmrfxH6q1J3yFgU9Ua50
cWFZmw3HL9gBtIWW+KBD6LBjoltFp/7s6LkJdCnohQlodp203JIRUaMZD9k+N2PytJR+r52kYTuo
rpmd9MDh/5crL8wuBXZmGnM4Z7i7rixE9/VbjXb+wOAXdxhTq131g6aiuQuPar2RwNOy9er4/OlM
2slPzAAoIVKO0p0ZwoYhDcEHUBDG2tOoIwElqVSTXl17iXKw0mcDuK7sEGQTSnb8pb5UJ+stJ0b2
wlexwwUHZL/C2eSk4ZgvdeXykq7yYVhsZi4b85MobFc8ZtdVd74up92vYLjNObR2YMY2GIqGjexa
G8Ur3ruLsBkuNKrIxNn3u/ZhPChv9faiE5D507xP527xzIeK74GM7qBu8fQRsdq7yXhiHPEqbuPg
qSkdUXLMA+8RgWozsn94LjdaMG3gyhxXaROOu8L0hvQZWF9Hue+QQ4A1aaQlsxE/rTfxpW9fhtFr
7kPqDpfcz1K3vc0Hzkq8CjIdoJ5uyKFBq5Hts1NBhsiFpLTL/DK+NHfef34YXfLqQucQVmMOxd5z
yl37ND5BgOWOrehF+h2i/uxc7I1n6b78EJ9O9FVenJZ7s6cMGNeujy3KXvjVP1Yfqo9+APMQtiLi
tkSQd4FtpNvo2u/Cm/BkfHPjNBvpLnZMAB3tWVI2EnnYnUMRoYsv5nIjngP7zvAhUc88M2+nF1N3
22a4jjB5yw0JXTWUAh+YVJr6tE+PEBzIzQbkPthB8Z5cgL2So9L2XrbtCcfugXFdY93rh40+2G3u
j9CmyN/7APQLZ0768Nr6ofxmn7bwOua+8sxsJNqU34snbBAXdDtEwnJwp6qqH7q7+JmTUfpqErDi
p4VPu8+YnLY9VSFjQD8fOd0+Dtfm2sgntI3DVSk3VrpL3+KRnhd3ff3I9BQGc31Lv/jla8UbwTTS
eOaJAWC1rx/xKHQTUX8es6XBOCPzFuI9zs/2YWkxkjmljmxyW1zVbkdwW5F5poglxk7eZ+LwzulD
8MIr6mf0JTGSxoeh3OCTTzqfssn6JQw9EBjMkPMHwnzTxDejAuq17b9r6BjjK1ClVHGB02Be3xMF
MO54z/PKVo8jA3fG3avmK2JqazM4Iae9gU6o9Ym5V0a02xXxWKVk7v8+GBFBlALhGqbZvAdKtuaX
Wv1+6Uln/Pvs72t/H5AUDHsLUzHNd8ylGciBQ9XrjtIFiUtEAC1pJWU8qlIug0xZw7DXz0YJnfTf
Zzk5SGjR1r/JVNJnQdYfJkhUqFTX/3HSlK7Y/q//Wq2q3tUYqNudtjUS06lT4bVuwsGTC06KcK9X
iiZ1Zr/+QNlci02Ft9qK6RVK8x6fa7dVl9ltaXntiSpi2//7VKmo82e6/Y78CLoEIUJXvoQ/5U+M
4Y7H/0SJ1rI8OnEInWFD/iEjzXJwYwNvIxNDV+BJRq+g2uOPuSsOzVZRd4OxN2lVfeJLNgGV0Y20
hbNIJUG78438xYC4gyPgLvrpBBpQTJ4G0S4nR0h8S9/wTVX93J8G23Dkm35TTrPkl8lBMH2NAZVo
y4aX/xQv86PgdZxFaYXzMzh/vpiRHRwjJzz1b/IbBdJy4Lc/Yw+FreB0W922LnPkYk9460/1O1Un
McZrMxTlETIw0+M8VhX28FLTj30L9+Kj9K7fuk9hdsMfqFi80epbuTFGX6YrqTtMBjM6o6kt/wzf
ySNFapVdtU/T1S4ThdayZTiknTOqt8/CL3YcPKCcVMeOfCpOSU77K8hO90oK1A8O3feEc9+bcVGx
r9o4NuczuU5r8QwnxAne2p/yvQ4doXUIVAJbLx148+ofDpcR/yyk9wHEz7Ll5+Y2BHDVsQW7Javr
UfmU2f8u7YYr0nEePuUYrznF0ndXbPrZ8+NMiPpWu3T7ELairZxnwsoT4p1tkOYo+8Rvpu5Q+hjz
qXSqtxM4XvrXLHnYKMkD9/lHfCs4IW77GvhV4HQlw0/D7iqCFRm12KOPZAWnXeIUnwlBBqM3vKwu
P9xRL4L3NTkMlTfxMXgynNhJd/puAe5/Cvxm9lo/3ivbBr8zVf2m+yQ4Wf3mu9Zka88O8uSD1TrW
J1nPwq2L8HI56ZYvXIVrjSHhpCLWMdjfr9TPyoE+inSQWFhuyUNICjHz5sUtRw8AlfrWgnO5iiOB
D4z0+SHVNntpAip8zlRYI+1U9jM28juCfMlV9+FB9UKwby6mbaIk8QDTkiN+jyaMzZd0cKYbpbFZ
bK2TuAOjOm37e/KApsl4qffSAYxP9lC+R7eUVjim2284o5dg8IzECe9dwJ3pcF0sb/jENgyvldjB
kdJSjz35W6X4pqISiHFz+D2g1NDWD27yrtlOL1yNemP51UNAQ+hNxph/B1+bn6he6LoDUY7fURFZ
FAIpa3DpC8pOunI4v1SEt4buClYuXXLAaoIoQPzQ2wIUsiXfh0+61p8IglWvPe0nNs4czSIqlkvf
O8GtjLzkg4B2poTm74RsQDhpzQ5IkfXF4Y/yVN9Uu7VZRpQI8euRp1Gh1H8dA3oEZOk8i79mvhmO
1JFi6IzvyzEYPqIAuhJeUOBVvIgNA9CSYylbaev3H9pnvjVyB1T2Qncy8Q3ZC2AmZ0/aiy8+TzsC
IGkzEZ0sbRGSoGIcQ6cgrZNnnD7YS/FGrEa4bPrUxRy81N70KVWudECrsfZbWqd9X++id/OHLgLo
zxs3RpraPIYreRdFxYWugPBK8a19cpNEr0vH/Nyp3xVmlJ/tfMlJWkr8jIbEKwx4HMRvVe2SWVxm
nNUOw2N7Bp1iCO7wUslEt7FI8rpoTuz0y6gzAvOTx/EdVhitDD106GPN2ktKoh7qI0ZqP1njte9z
5RNOchxPCe8C23fo6BgWflv6X5lvoL55h32JmCzfCLR9QoI8TxbFtOG2nwHob271E3PG/Jm4003y
QO4yCWzLS/5uXWftnDMB611JcrLskqVPASvTS1g6EVSEBkbDqZ3WNgtLqJ6cp4C9l+ZQeAwEX76J
mlMnNmQkRjckX9gs9KyXcX1cXgiJ2Q/b4DaDd2HeZy8X2lrO1Hlc3eY7vfCQhMoNSL7anxZlq5h+
Pm/yaG/FPiu04rZ32aN6oZOGc9Ge7/lFQud4qsZnul7sRIH2SFg6DzZbTvNpeMaZDlp8UF54dplz
zafqQX+cH4E9MconxKQ4IkFjddb3iq+AaoNPYNeXuLpyHWvS7O7rSpE40Y0rzyMnvPSnzLzECeRS
nncexk92jXbeJAnLDTw2wkzTQ3lPT+Oj8Q6C1HIIARd/iGrGv9qnB+Gz11D8+KSxz9GeLDmTTiip
rIZdcoywHrFk8RiydtFHLIWfv/ebC6N6ImImRzTfXAz/UbfJmbofqLODTfVAPKdGjt3ksPhYBt69
fVRu89JpZI/gah04bT3vxXlDC8v8YauF3RvPGyF71ZMDOxSrKDdWPJ4MiVLT7p7Gq/zTcZlvPG6E
cuSjR0uc3l0iuLLsr1Gio8cPVFVXMmzYYav/C4HNbEfncreaf3S7xQ8Iy+cjAgjAJOAVTnH+Or+P
J540Fmzi0pOe7wrx9JQldziSJPESab1T3GoGBMTtVO6oUHmvBOXOaWE0PORKL4VAgNVGFa4g+ayr
Qn3La+f9Vm8tORy1p5dHwpmrg/JOeoZRuIRS44Gue+aSm3ryzfwB3YT5HXuUx74G6Df00tzTpSd9
9oxmO2vse1gRiL9yWUFu6+/MylJ79Dq5HVHuwOzy8q32yTSZ5icXPBhOUbUNjUf0T3PHrUBVybaN
BrlAqOSgKVLRcsseXrf1RlFpp/hddulYYEjH6ccT2wYz8pg6OYAf6ltnll979PRnlHVgAUz5kDGZ
ZP7zI7U3y/TbgeryLN7ZFGkK9lRJ3+WlDXflJvFj7ZGLoryo9/AS3tVvokSN83AY4Fq8IFgCW26H
W7z5a+/Xlb6SxxAUIIwE0mg3PKPoSbnxyg19kUC3xXu5yt1oxfGvxx/OXqh6O4ZDDoAx64owvXmQ
PueBIC97+Zx4KzjOXbonDcT78+zFhBKHbnBpWUjWdnRKtVjuQNT747W96/v8I72Knv4OdUKPfIp7
eHc09PtxJ70AIv1FaxmiOPQjh7FOsROmL7hv7Sbcmh8svyq35Z1NclF98cYbG/Trs9v+cBZHikXC
fVMxGTgJH2zp6b511L15ql4lyQ5/dYNq21/MewdxNwE3LW7o2KRcQyfYpzTC+JK6NlZFWpaEJf3m
Z2r+d8Ng4sZpT+7dpnLr3h3voxc+5zwBHPBGNj4/L7bIGXJgcLb+C/WFMxnKOlGz6ZFyUkOvXtjy
fjrKv6y64BFiojQfwgN3WXcrvlXgcjYzacJ+iBY6zpfO8IKfiG+AJKhyKvpAyX5h+DH+KO68Tx7r
a7jlbv3iRQa133ZHmqVV9cBFrvfBTuXottFS1IM2rKDn+qx604HYQx9dc7vYisztSVOn/2VbJqE4
e5LvHL20Q0pRss+OEkCBx3l2+FvRUVwO51fWqEbZyiSnMyAriVdfjxmBdAjNY1RR9/hATMTySGk3
fFqfPJwCZJ0Xbhb5W0bXY9h2exqfg33xwNPb3qeXOXF5oFzevu/37Gk5Nrf2zqKY0D+hf/MUc0zw
5J36tnxaL1D75js6/vydfUlTH7KelMovNhqO/8FReV+tlPrB/OJ0IsCPLYh82EXXnOPDk3apaOjc
UJNPyIC53Y7yk8E9+TJs+x+EKhRlD+lpuoivWmMTcwaq7FgcVGQ5wFaowlF3YhtsmLfY8q7yrFOI
TN+OtpOnPqB7GKlqwNr5isezc4w9ZWv5xaN1wNd6HV+ljXkkdpIMY+GMuolbt3ugJc6gIvK5Go0d
IN/MPE4XkWlLnzDJhxtrZLuuG3b2KTUQm7DB2SExE2vP2axt/DkUJBKnyQrN9oY7XAVsfNQ21mbl
Kj6JsUsxLQLCM12FzL4Fra8j9045HQiDErzU2qACKyH23WDCFAdTIfLW4QekRE+Rlmi5uGsdcws4
k7DNioU1pRdFt2Hfc0SWt6gMOSBW3vgl7Zt99z4+Da0P+EZ+RWJIKO56Yu5lH31E8UDVx8H0WiqO
9K55+q68U/EdGAjsKCyMO2pO65Sdq2iXiURUwkJaS432TaTTyqIfbkEucu8IH8F2fJ1+RX497Mmn
+lXo/P6re4brhMwzu9QEmZM1hrX62TyInzSugA+pL8K+kTbRdXoeG09DADs45TcB0Cavim6+TkEm
bjsFr5efwFlCBEujCf4L3g+ddggoJ7tljIeGe3LkYydS4NNOedciRzzS95lvCMgRYG/MW/0a0lFi
BMVh3EC7QTOGNslVTd8HfqN4N77GI7R/H9M5Vi5CjuUjnfSvbUss7aW7ctnqwMY0QuPN7gN87+5M
i5xlhNgTW/juHONXeWboQcxJHm40RmzSNn5UlhPa8ZbbwiHRujbvbb+pWn/hzqcMzmCZYs/n9bBB
u8QloGFyRMg7hQsvj47iV2VLDoAt+mOqs9CZJowVFVvjQhWYrtBqooCTBlHJlJ2UePNDdu6IeuSB
eTS/RsK+eSR4oDDHELd9YtXOqHao975nX+WhZrb4WJ/DA7yVypP9ap/z8HBUZiMJT5qHm+Gjf9Y+
u2My2ATBhx+EsxMhzvKbgjax89/uzcQAt6Y5Uj60+/YQnZixhr/KU7KxnuDeOAMF//yu/kI8Ytix
xOtslC0k2kJx5EkjXOEaCI8LZT9xD8io0C2Jj8ty5jtG/X56DYrDBL8QOT2Xjc5/D+d/b6Z7LMWa
elRp9ywooO0MCefiM9iM1z3rLn2Ki1OYW8naMLRUwg1gYdLQBBMB4yvIpnph6OYwJsLb0G+KcCOv
5whmoniZeweCbH2FQLRShJnRvSrDnqlpjg5tclvBY1toMdJ9cDgOzqi6AYxou3HPgYB5IYWfO/AA
fBVvUCQLwWW1LKwLboQ4e9a2zY3c5xkyU28nXxHydLYsN93mH2jbwsbORDdlGpw9MOAYLZrSTD+3
FC61B3DWOCcIJ23xFL7LrGOc7lFLMuHi6nECTklecRdpfQWLaecXAmfpf8o2zCq2M68/RQ+JdmqH
neE1bIgGqVtOuGHJPvPrcjJOXjkt59WxmJgRlVvOaP9G13ntNq5t2/aLCDCHV1FZsuWcXginYs6Z
X3/a0Np31cbBuUBBsELJMkXOMEbvrXufeHYMv3hJf0KbaGrGXKSNG/edSoCD5YKtF2Wm/J687lva
p90TsG3XQfi7G57Yw9NQ9N6vYjre/LWGY0oRquQv2Ci/47f7ziSnA1pjQhrIgDzmHwsBBtGKGQ5m
KIPr8Djemr/5fc0S5+B8o6OsN2m0nfVDEJBixwlnvWF0wnHGDMuVlG7p9U/zNi42XbMuZjJ9QObS
pNrROoye1nWDt21Fv8zxHVhO30yg2Px/5ufSxfTAwp9Dmqdr9QXk2kVhONLpTAHfSOoRT80mIcjW
IFEMoOZq4bxWVjCjtu1jCuRO26R4C4p99JFVfn1XPZfl3oGBbVLZ3mgJNbutNxy05G4eX+BKkPWG
WigIWWzwUbb9V0qdZ2dT3kEhS+WKrUR7M98UB2ul7CkdcS6wsqvWwzN12TnGdrVKH507i7H0oh+Z
Hs0XY4sK7dUAAq1grvcHbIg+EIehAAUeIYjxk2EjgdiP4cvyCBq3Nz5iMKp8QNoQtLL2LnVyEtE6
P8FNgvidTpVjH8JouzSbEUFK9GHf2pv2SBp3n/jNGy66KnkmVxYv0ieWHmJr+UeKvLkb5jsa5jSM
RsIgnTUlS5YbJk1fYFK0jV+oXGxoY731tCmftTvlkF/qp+yBSd3Dn3NS1lgtfmgY4XKIG9xcNBxi
n7H4UTUvyXG82EhYAz/7DV7V15m9LwvvQ/1e7AixXi8bqjrGJ8XuDmreqjqS295rvo4HstgEG+XQ
PceP/DnmOtA2dDmMA+5bBAYM12CFb8LLdFPsdGySFJWkQxcDk2Maqlh8NU9cmtMTJxkDnl5vrUfj
DX67cgGsoh3wKRj6eSjfoQAYL5iZOiKvYaUX22yiJwvLcU27u/otjBPBty41IXplTNEce5Y7+R6M
FLGSWUfPZTsHG4vhZVw76bZMwX3Bd7vRQlShh77aEW7Xkz880cvYoiJDRGqnnP0rkPH0H4jmcYmy
Jt4rfcUgQ03xNCi32g0TC/lktL44eoQsyOG1oL+sUmL52CW9N7/xY/6Fqa74pSF8z9tzxsirjpgU
Ccoo2Si9tqfmt1E5RZjSV845ea7Mlfvgol4llAfyMp0lSlv1ihbgkDAorZQnvh3+RhAsC8uwV/3U
r50b+4JMyFdP7oPk4GIT+7GSzTqgDtGgg6WgtLKSk30aPudvVNwGG9E/9DkOcEamVVcTLLgbxxdS
ZjVjQ8JuhDHkPnxDol9S2XVunJ1Kb0RlbQsE0dot/RrJKMsNCHQuqGltNX8Rh47lMN810RolREvz
ZNMf0dny5vqXe6pCP7qvnjM0y1vlwOigAm/cNeXZK7fLuEdTrG24DOo1PFr9ybwLf7UHMOPtt5v5
nY8s4jn7JR4WPhrvqb/y+4Ytfzs1q5v2Vd0bz7QUlXX5qLzbD9N7mOy1g27tCF74blmi/PRrZgoK
cc9KeOh8b0dv8Rm1O0NG+9gcI3JVXsNHBgVbFSEaZsCKtKdLeOvejHv6DLCHPKGT+/UWh/Fu/E7v
OppvCor1FWd89Wy8mzR54sfMXFfP7hfsZIviz6l/onmy1HI8G7IlV/MT79HdN/fql3lKLx5/a+O3
NDivepTpZflodkYordaWQgN10UeazBb65Q3qN/1NX+eP0QenXfioUmz23Qstn2pe5+fPT7bVKRWG
/bQjWbP7dcZV91xTFPIjfhGfMQZLtqofk+flEW1AwaqWEbwEsHfASjpzdX6Jac47/8k4oN4ZHqkf
MnCiXaA3+pgHa9rKNG7RTW2y3/nR3kb37UlWyBMTL0KAFRKSZwqWp+42v9i3ypqvNPmouLBO8bZ5
qO69g3VHUs7dtDO/DBqGSKX95KTvrTscUt1b/MqlGx3jdXGf3Y5A2vbzdMI3ge6FsjzLzvu1dihI
X/b1LTEAkNnQ4VFmoTD/QB4D3i/+iP61+xhubf5a2rc/UrLFJnqmS7mso5NirZBFx2zXo1XxDNvm
wQ43Z+sPCFmuL3svjNT6wPf8Qy0mCjdKu+stPNMrhG6cvghvqDrQRHSOy72hH+wLS8y0fvKO6iln
+GTqqc+cl9Uxey7Jp/60v3isB5z4yxDBiaK9J8hpWNm/Njf6WmPFFrMiWtf63dhtEjo186pAYQUl
kbIo8JwQqwhXvk/ZeUS0zo74qblH96nQcmNHnVMt/2T1XhlPuP6GZaPpO4O9O0L/7/rMOyGWdYEq
9H7zMj7iGOd94kI6we7JPAXR2vrsn/Kn5MT5SfO6xHZPZRsh5mN3oxzTp/6Aisq+dvnZNT7o52he
jwdW6hVDHx+RGZMNIsbMV1rYGDSKG+2duu7vxKrqHL4UgGjhPa7d6SOYD96l/owOXFoL9dQ3NCH0
bXDQ9avsrDDdI5/bVN4lQBGLHu6lecPonI+AMdaM29MbJjCCnNRj+IKiQznb91QFOgrwH8x0T2D3
3HuEZffIXO+79/pVXTeso/GkfDJiY7cjIM3g9DHw0BLGQckT1ZBZI0OjEO6z0NTqmxCT0T2rbOdO
myHv+CXL4+Z+fmofrbvx1Oyy9BCbvsPK9qXZMcBcyAJRTt5TFh7sWxUBCTMz5Y/lG9JvuEYUcwK6
x8inbNE8UmZh1TtHvuHu5p23ZiR4a5z19EKvu3lJXrxnNqUdaFwmm+eQbRDLrw0JI8e3DON4tHZY
11Ix5lFvxfqElur8h/wK7y15YsMAdtUKd4LA3dR3zW3CmoNtTe0H7QbH3EyD6Kf7ZKcaD7vk1vsI
HhuW2jrTwqHL15G6r9lcYhYYT0V1m6h7+9v+TgFmcKg4iGfHWVvpnjZ6/Maeqn8zZ9ohG5vGlXpx
WOxiebwbf9RuXz4m++LW4MLsfedTuWOmy41LHr7XaFgMTi6T/dS4V+dzN2ICeoiz+9HYE2Rb02pl
Yfpb0/97ZQ0RM79+aJjWqTZRW3kOvyegwgFlDp/Lh5E6czd5uR+BB2r+lO765pXEbKZJpqaacpqG
WnbPWQb0d3Lou1K8otcUriiC6TcEqO/87IP3mllW8ThDy7Cx7aPznmubajd+xcWBjGIE2SfL9qNJ
NtQYgsxcBuRFkRVNmG9yJutIJuDwcd53v9NOP0E0LgfpLVhP7St+2yXcR+XZDYgRX0fmujT2ZXaD
SwUZFSMf/PwSEZ/Dps3XvudjdK6oZSyyhGV3Q90y9Nt6EzFX4dO9J3ODRe7UXZyDS9t02BsGMtQz
8zRt6W3IgENizPwA2tKYjjUiCBus2JYVCR84h6IcIBnFeq2wEB0OfQmOlQL5PmBtrcvhr/VNeqlI
71NOw3TflQ+xZLHf5NXeKBGyE3CzXpQXBUbncFfMR5duFz3IksbEcRpujOxrto+mi1jsZXYp1xR7
liWsy1gLsUiAvd1QDGHJzrJb37gx5MsVX8eSoNU7e8ouQFQH1WAmbHVtE2xA8fDNfPDukCf1HdpY
v6NhXRKRBWJyBfxBKz9D80CMjTWh4XhhYI7tw/Bsfw1318Z+L93+v33+610C5RC/5Jryjxbg+rrI
DaU60qCH4z9MdpiqPmjhcWfp0eH62IwTeOt0wC8CSZV31U3eUxhLWq6ESqEoB3WpO2LF7Sml8JNT
oagfZ8061M3ZVXCir64PXZ/UoQWv247S9vUxbSl42pP/cb3vNebWrWuAOCYS+zzRSaub4h9tFK39
9bFGnqhTeLTXmxnS4T8//X3i+rp//otr9gWjeTx068GkvXV9UZ65BiOevNH1pR3Aaj8W1u4g1N1w
OExAeFuTIFah8hp8WE04vY0QewPQvTMaID0Rlu+Ig9YuNvFzCui3Afg7Cfk3dPnWSqEB40m+ZOCB
YTg/GOCCdeEGm0IQ9mhvQE/D3JlsGq5XQMOTEIcjYQ9X2VsgLGIHPt42Q0+XhsO0W4RYnIMuBg0X
+R7GQkuoxrORqGtH0djSCPPY7dGJZkZyC3nhLR/gIg9CSMZxwtR3pSYLP7lq+2mfg1TOQCuXwlg2
hbZM5tIM65BvhZxZjpGlDjiQXIztgJqz8S7v4DZ7QnDGMUGqBL140M4V2Io5bdduM3/gCmlBFLPg
6Ac7XwVI0pSQhVEGYqIVZrSF2qIVivTcI2tsRybClLTgeVSnQ1ZGb0OiH6EnrMRIQnANPbSq2qtg
qkvhVXNACt8iFgbJd43w0quJ8YsReS1mgphuGG5CW/9tVeTMAGfZv2tbsAiKX0Wj6uuL85Pk1mfh
Uc/IhKZdgtUmhxydBqDtUIjbxFf4pjC4B0PT1gQTMuApauWubKF1L80ljxDbIQicix93KpINCIx4
ih+gKHctarFmYBuQzCF53wDOLeGCK0IIj6MXcLHFQyDs8ASIOARGuP0GXHFHCONFvlCJazNQxtbX
NO+tQjkuCmMg+MJ4zSHftMIr14RcHoMwD4RlXuV/1ATlQ9AgWHembCSqxDp69AIGTA+xRs2h6eLk
NunyTd/JWJMVn7Hw07XbpKoRKZQuogUhrDug1iPH6XY6iAEvWm5mPaMoBZXdFD47Fm/afPxFoUlt
UxeKe24BiBKuuyWZoRmX2sEx+k05TES7zAtq7sijHkxP0bDLl5ozcaONGnXI+oAjCnGk8OQTwPKN
EObJK7sswpx345kBuuD6CMZIRacBm14FUj86HwyB1R8zD38SwdgXArRPBeisc8p21ND0WhnOizsf
ofNwlQgQ34SMr0DIjwWVX3c0iBrTVja6gPQbiPpWjeVfb5I3Jwb70Al236keVcHwDwLk7wXNr1I3
DBOmtgRqfy/4fkNA/g1DWVLl1kVj96+PdwEn0joYKEbooYuhPUSdm6H+Lv6MStqfSSkmMUA31p6E
uqhxHu9sj1Z3z5ImCcJpF4Az9GtEt6VuojMkSWrqMnUH4l9SCkrJK5gt+2RzAIaa6mHec5oNkm4Q
Egi9hwtxwmCYnPuYhUresuorqpS4ms+4nY6apCWoiAwYYsO9ablk+9GGiNPxJ5eMhZSwhYgso1Xp
ZGRK6OmOrNzejyWbQZeUhlbyGiaUquFAkOZ3s5gxG+D0tSHewUzvJsIeRkl9mNIZ8XPPGRxBT8kk
G6Kk8RkTFpFLaoQj+RElQRJxOn2rjvo+TXzXYiLfKHO6QZb91Zbs7Ukf1flqZ+PimpQcFfOFHDjm
6qsECNo9ox5i27xAg2s1D1OuALOh3Kgb9CrJfNbDCHemqRxHFhG65GQ4kpiREp2RSYYGJroT7FwH
VSSJqdZAg3QKsSUEqETiub73tG7litmyFNtlIgbMTsOKOYgpk6SZi45LUxe7ZirGzQAHJ5BQyQOi
ZkimD/ZOMXr2OD4xo0WXQkygKm7QBldoiTu0FJtoN6ls4x3qE5GYSPOKDSiuUnux1JWpphTb2c05
Y1XxvoxvuhI8wPigTyEGVbSI4laNxLeaeDTJvXPAEFm6b2pKmTIQn6uNQ0ET52uLBVbBCutNYlfA
HNuJS1bFLpuM9heA3t+5s70d4YUDXH1q8PkGbre+TsVzq4v7FvubdsHmimRAA/ztmuyXxK2ri293
wcAbi5PXw9Jrire3yahTcJmhlMP464oDGOusKP38VrzBdJxH8QpneIbFO0ysMdileHxR+4cZc3Fb
EoWM1zgQ1zHJZsrOwIisiSNZwZoci0c5EreyLr7lRhzMiXiZNXE1ux2XYlbO3dbrWUwXND4GW+mR
QKt+q82Kv0RhsCWc+JKKZ9oR97TXLAeAZxWk3+w+F4d1QZtnxHLtiPdaFRd2K35snoKNIx5tW9za
ObbtmLYG4++AWm5NoPalEH+3I07vWcrULQtxU1zgnvjBVXGGK1jEbfGKV+IaV2ZqX3qg0oTorNdM
pWiQu+dFvOZmjXoC0BI5De6yr6ohOZZTdQyskISWgiWkl2PtS8TBXomXfQhIkArYhaXki9BBYwuD
8GREshC6VA0N8cQ7zb2hVcomEre8Ib55qHIjriv2foO46h0aT5H47Cdx3JMJUNI/xCsxDKvabqtd
WCDhc2zrlriJNbpWT/z7RU9/P3ZMX2foJ9UFo0x69fs7OP9jGu0aKIAYfMiG9KNXTSgBivACOgpq
pRAEME4+e1nrrgM3p8kJZaAW3oAOeEARAIGQCMIeJkEsdAIVTAEosexYXMkFTCa5oAyEaZCbt7Mw
DkxgB4pQD2Y1xbHVlT8ccbbsoBHI/BnfZmAJgUAThJ6QXzkK4cEQroIOTPlk6RCciLdDDJNThWo8
9+wBZLACKIqDMBrK5A48u3M0lv55FopD4LCsYXVXjeTL4wJtBZ+VwNrwc9Ze6LgWvDf0n3LwEDmY
CJzluZ8IOaKLqWGBwchQo2kkL1gvZVOD2a5UQjHncywEikFYFJZQKSrwFAWAjCxqHxawFTH4Cg2M
BcuzeucCo4fYhOfHCO0POBs1u69uk4HBiHIy7Spr4tRbMIzRPKhyndwLTbn0fP51JzyNErBGAGBj
FtKGPVKNWc/C3zABcYQz1aRcJzW2dobN0KD/UYXbQd7DbpoAhgXxcjRBe9TC+CiAfcB4Yx4U/gfk
JmxIwgQhYHXjCiUkYi0g1BCCKG/DUZsPjhBFGtAikN28rVrRpBfqSGHe2EoOZyukvWrZGBlV7Y81
dt8AFnhZeIcMej6xvuOAVc8BTJNDfSb+z3xcdBvfLWB+sk1PC4uT3fISJbG5xQG+7D3tSAwKhYmA
s1Zb4KhEFs2UWllpwlhxgK3EFlX6qdVr9jl3JDlguJ2xkkLGgikzo63NI39ZHHRX483kMUuM9H5a
4bt4gF4mgC+GkF8yEDAIESa9wXCJoL7W+KrjbjI2qgIkCrfvanBqGNlOfTInM3yo4B+EeuS3DVJF
1zDtrVl3H45XjefcI5DeY7viWdVumD4K6waE27nFKrxRhGlTCN0mdl4jYDdgUIiuF/6NKiQcW5g4
bAjgprlfsdByDOHmtAB0NCHp5MLUgYn1bqXKb9pxQC3qpB74nQgMT0NGI2u69i0XQg9k1ds4qKF7
seEeuXLXud1AyOg4CkL4cYT1UxuPqqB/QACFFbU9bVeHrrp1y8H3OlZOcL+h10Q/zpgHuBy/ADey
8Be+EIuxbdFV863haLd5BINI6VApbE0hE9XCKOrZ9TL4e/W96tFR6eKy3VWi7E1q6EbCOQoN9F8Y
Nq0F2JoVsvZscYjU1vxiCiVpcmO4HkmrbTyrPtVqvilb950AT9hKQJZSoS1B+kEpJASmGRRTI0wm
labZCKQpn5LWj4wR3aQQnCyE+enJHnS20Ppwsg3mjy7SMZkUOT/NaOfU0GjWTow+zYINFsdINZrY
ZID5VpcFWkZX8Jfed8Cl9BFLWaTN4ca2MIeOQ4xMcQ6TbRCw1VuM9BEoHmF3Pb1avo3S78FYDcKz
0oRsxS6aer6brmO2HQdDse80p6be1W5TsFgKuolJOFkuTQpDyFmVMLSYtOAMjAeuZO+hrc4N6Ja5
l4obWkEuHjROFdwxwFwGgK5ISF2ZMLuoKTyDn8K3Ac3LEK4X5GJqIKC+0r4gNtl0N6zmFb/t1HMw
061VrRwVJOVGgGGGZd/b7IaOmnU/ClEsmV8SAGNemlA6iMg5zUOFA8bFrrubZHy1NMX0I6GURZ74
ZdsXzN3TSReS2cUUqpkF3qwWzpktxDPDnu6HAQaaKTS0wEgohQJIM2xqr6ES3iyBLJY1Tk7WpQhy
2hvO83ztku8ezN6XK+S1uYM/BooN7PQNf/iycls2bAphJathqG8dNflIjZRgdosj1AvdrQTzZoJ7
0yfU44PRIS2ZOb7ChOOiCX1DC0564GWvKshQLGzdKRHAjCtUuUz4cjmguayz6PWp9F0mj9o0X6VJ
tKQPbjC7maTO10Ksa6KvfrKOzQzihixazg7XpK3ThLh8kLS6bCvC2aBpveC2FSZelDyUJLbS2ei+
I6B5RkNxgDwYFAn01YWrpwphrxg5upAa+20o/L1OSHxKyebCrnFtzfNEKgUVB0/IffmMHtGu7fEm
IqquIp5MShl4vHVEcbEe9Bt7MhCsLnpx6IUN2AslMAEXCJAt91UhCPZoXBqEj5awBRsggzNDr+VF
8znvM+IVhETYt6iPRs+CqBgE422bRvthWG4WVQfv46L7m5bq5AndsBLOIakrGwvwIUFFlEZBIRrS
3rGEjmiCSbTBJSqqurbH1yUM1SNAkJfBBOFVDa2z4kPZK77PaG8Kf5GcaPqBIBkN0IyzMBpzYI2B
UBsNC1/D/GJkNlZU4hz8pEJZ1TIdhJz141Kq20kokOyCX5FmVCp0yKV+jHRokTLqO8KPxCXRxrd6
HOMNNuL7EmFHpaMwrOZ636bZutaU4FFtcIjA0KMnC1w0e81AVg7LwWjxVihGfGJZeE/FZEFsAXsL
2CUD5U9EaK/vFOzuin4ktsvI14EwMpvOoL2mZwQOuOXGjj02tK73VMwWF+GVskmzcBTupi4EzgAU
5yJMzgHhe9+q7HbAdeKgAqQnBM9ZWJ4Riupa6J4ki9DnIA/tfgZaGD5gcaiEBhp6cEEdAKEqoNBI
iKHp/OYIQTSz2w9dZVtXbVsAo4GQRrFgHdUOY0wGhLRTKQolMAOSEnKRDlArF2JpC7qUS44CUwBs
DULreyN8U01Ip6oN89To1S8DCOrS0NMAipo20FFhoiDnA5iaAU6NhKC6INW/ElWFrToBWdU01nAV
2FUF44QrHNYJIGsgZFYLRCuFC0qEFL9CA3qrA8a1FJ5rK2TXVBivi6F+uUJ9ZW/zY4GBzTX7qRAu
rAoglvntPRdiLFQiVlmXsoYkSznTErJsWIOYFdaseeiFPBsLg7YFRtszNJxzFC5zgW8fWm0s3For
ZBEjJNsGpC1TF60JILeO0G4LbfgK9IQEaZTiZcDqZBY2bgkkNxJa7iTc3AKAbhZ4z8WS4F8Rti4A
/tkH9xdP2bsr9N1FOLxAN136XYq2tmO1RJBTfw5ge2Wb4ZdC8p1tczl5HsG0CeuWUni/A+BfBrrk
5AoLOKygAqvggSvhBGdCDI4FHQxCmMkrvk+nbvYt8MKucIYDIQ63dfvsgiC2hUU8CZU4LI1HUzjF
hRCLM9DFDgzTHRpVXZjG5FDnzHPUeCbGvkLIx2EqDGRgyI1QkR2UB4ZwkgOAyZGLk9MQhjILFfwI
rJLUuMQnz1ZvgLfMUTYPitnHPpGCflok3t5gbXEMS/M7zhXvEifV3aJi6hx1Y9qS9VAxAuN4AfRs
pKa9sUE/ByCgCTCkZylUaONrRHiSCyuaHWGNtpd4P6el6xC8guXcuIuBSB/O9AhwuhHytEs5ml3D
vLIH58VDfJdj9cPzYs4bq1L+FGa/G23XZuemXJy++QkpvIF6RSsxVsay81BiLELCroWJLVX7UijZ
oQMve4wgZ48gtN1pMiBe0SO1hK891ywOHAVFcQBiazXrjBga9SsyyQHECaPbEVh3qLwkQu8moI/2
MkBvXcjeOojvQFjf84j90CBgid15t86FCK4IG7zUKDYb7V0j1HBD+OGgF61t+9ELVlz44voyYuqw
G3gFLfRxRlICa4RIrgqb3BJKeSe88okZzk+EYZ4IzbwWrrkyqd82oHNDiOce6PNEGOiJPX2qnXKr
A0dnrr0bhZZegU0ncpsUciGpJyDVM2GrJ8UbtFdnHzRwZICvu8U5BcUeJkjfyRUTPPSIThBTOPsR
5me7/s7CggXpNSihlJyG//vHaG7ux04MVVfmvGeVyeX68rB2QMmrFLxXrGfmNRv//0Rw/a/YqP+K
lvrnx+t///vy/3r+n98hv+i/UqquDzouHcZxpynjH35lhEeCmB8Sa4p/Mj/+Ru40/+aAXBN4rk9c
H/t79/967P96SQBtphq+tSbYkEpmb66BEUFaQXi4JlL88+P10ev95UrpV3JoHwSaPrI/KYlF4oaz
C8ft3/vKEvy/+9cgF3w08ZuTL9Y+XRSfPLtWhwGcLscs7Rb+SqU7mEG+yqrZ3QeTAS3HpXuaD7V1
jNTIOi5R4K49As1Yr3G3q5f/PJHKSxzbpPOgGPu//+H6sutdhaLQzh6j0/Wh2DLN46S7ONl6NTXx
L8Ptub7u+sz1pswbfjmbzockNjBu2wWGrkR+7/XpTresQ6l/z6ZuIRj2BtytNlqBGIrYiYUDlC2h
FTk1zfwgYy6uK7q/ZtI9dgkNmqGZG9+WQK/rjX4N+IrKZkHfuKAQgTpDaPzPpKC1KFyL6meixaeU
Cdxs6JhFbUu7UFF8Ui71fSwBSomAogjq5nSRu9ebPB+RbvdO0+wbUhBLbcDecH1mCEFBboKq+M1G
Caf99/9l11CIubePQYUtLr2+w/W9q1AR8ogynPhz4t3f3/fPb7m+7T+vuT41dXRStLHAFfrvm6f/
frLrq69P/Nd7/3+f/vsOlZu0O69vD39f+1+/s4zdfZw2p0xjAQwzi+HPzQEpWF6yjkLvcTQRLhLM
4W6duTunlJ7BSUHPGNyCZpgSU7r8TE2t3jt1QFegjA5OOhcHO0qas0Kq7tim9PG7cD9EwybpsgPZ
qDpEf1BeIFbAGyufQ6P+sc2IELCaRnyTsdSHpYnPLbLYZUMqUGybmhg9S6KlrbVXGBMEGBhEg9fu
Anofik0poO0aCm/eEwuwEpIxQxphBUhnVXUTdmmwrsKhxqxEs34g+NJvSJL3Qd8nqxaGR5H/DmGs
AGRGA8VaYN2n811PiW6NXR51kV0+dbaEO0eQQTSUFANVsjWLbvrdBN2jfzTDQz1pj7pTXFjetv6U
qQgR4mSfMQXvB1trVl0Bg0djX6YGMXIqFz9X2d9lWslkFgf97aTRWOrpYGoGbbpe1OBZ6B2HcprX
QYppK1HQEltLtXBpAcVx0CrD/ZgRSrqV0tyV9BaD5BIFS+aTYYuERut+rDB1N0tSO2vd005lNPbI
TwPE6G1wDF0MIKrjvabIKjv6IOuQLL592KPoKVqK98pn36fZFlT/l+ps0yzraDRadPTT9K6t2Wwn
VoWGOsKvG6AG1WmunUzrw7GMTz3tMc+2FNPMWdtbNtrxiFgyv7wMKXJDJ6tfcRnk0GHhnDRdGJKH
QZ1US2OLKbBdAHIwPihmOR1qh71DSA827eLm5IzKLX2CZuieapV1scbOtCtgmMxt7NMMvh1T7Twa
roV+rE82nVveKJ1Rb0cruCi6+VXUUrfl4yicwhRHdGWlJCBcswJjTBoUf5wsPmXBiHE8rJWbqKCG
xnQGUyhWOCaZfhtCGTHUofGblnJAjQRmrkKyB1PtTe2MXztV9kWIuYL/ekM5gAsmWu5yxX4c7Ga6
o/aohyzWUgsFmG053t6BR1NTDDkqpjrjmkrTg+ayCyo85eQEj6k5WPcdqc+Wjos/zp5DFig46gt0
u+b70KrgUrrlNdorocY2YdGTvQmMf1XZ3TfNQNn4jcrGrdnrdSUmPqPPNlXCqGbk2kJzhTWrQf5H
jAS2LRx1TRtL35Sp8x0OTfRSUt4KAg908Bhv6xFwW0BddwuX9aim8YFi5rNem8Gh5ggpnqFQ6iyt
Z63szlnuoYFzGURNomSgsFn7wYjcfVcFN20UN0fTJGx7KAl8mzCYY8Ka2uG9zpoPteIT5BUi2Dy4
r0rtro0mtn4c7wEcrsVS0OjnHy21lZsmxiegt5TwlEhDTYMOK42RgSdW8BbFiKqXQoWpE+UsOvEA
d1FwUy42tV6uD+gRyjfbNRQV6qHwMPiG/clEYTdi7GkbkEoM51tjhMZXKQD8YTfXX7lN2aAlRnht
2MD3TPRtGqU9xC9pu3UWc3zMuwaVYYJQhmOLgLmLlFvW9AD8NES3c3HqnDi8c3rm5JC2kGnGIUnf
2oebeCpqmAL9pZ4+z2bc79qUbbgWORahMMF3Rwmt1yyQGDryrqnnc9V9chd3FfjAxcA9G/Rc3dMw
IIuZCaugMmWFiKaGMdhay0QQnNONT3050rYcn+qWrPh0iH51ozf8mmLBtrPQ/E4asYW5w5vSJUbj
0osTcfQ8v8EznbV5B+8k0TfKcOEj6mu9DToUo5Q+zKklExxGJW18lLDTXJ6KcOxA56EmRcixWxTF
2owJpgpoQHmK0thurfygG4CFLCW6lBkr0WgSEgLdu22QuN2hC9VLvaALo1n13C8k01fD/dgSyagT
CbqaK+jkgRqaR1JTvhNIqRTaip8pAUk4NhHh4IP6oqh1y1Fv8CBZkDLrDkY4ieD7qXe2Q9JTwi8N
CjyGIxjQArNFPT1OnY4e3IypFivrRa+WU4e4JrPC/EZEZpy5TjnE57Ra8k2T52fqpBdFvQrQY3NT
JjbI/dppdn2H/n+clvQ4N3zR3tLemmEMnKYaAsoI07uTogHJpumSUrc/jhWNldzFxjUlBqbh0juo
U/o+InglIOg9s2mmq3Zy0y8K+ugZq4WtY2FSGwNiNFL4eZjPfZNkx3o7j/l9VmmMqYX3WRUtxfwO
i6/dvKSuGqOZqR5tINbFAt6+tpmZc8X5seVSJacZRll+bkYuIGp2rPaW6StQ69tRnSugOfz1CY53
TcWS7eZYkOvoSfNaS0Oq69UHdDl5jRABCug1RGq0gdvRZsYGJY9dn1hc2Hi1Yz6VbReevMh6izPI
hkmj9sdeCDaj3GhjipkiLJ4jJYqOUd54x9mc3iJya6j0G/NRY7WHvISbRrHCDeEL5SpBB3VK60I7
1N6y1qV6GLT6bpJsQtVhX1Czj3TbUtupAvm83uj//nS9+89HlP/QxjGNuc31geEaIDbJJ3dH7UlJ
MyA/DuGBLt5ydJGv+dSdqmIG/Nw0ZNiPc9odXd3lRxrpZNzahUH6igKApPF2BUzEvHk3QrT/mofO
87qkv96YLqeCLjfXu5HiUkFnw7Y2O4Kb0+AjNEnI/edDGW07LhtinO8jOcNTk/mgIyh0ZXO1sLmk
qVnroEtKubn+9L8eG1yPedPGYNTo1+xXjpCiVNSIQqNHfZlat+E18PCaT/735ppU3sdW6Kt0nEmO
ptm5/5tgHaYhe5ZC3V1jqodr3p1jIWW63o8lCHGpqcZ4mbG3lSFFVy+R1Vcya948DJ2rHWwHYpEr
Nwux8zQV6swf1VFIVcBij32F66wprZvIKRkgbF0/zn1pHK8/NaqiH6vRJuNbpxQbCiO2NgxZi1ls
Obh3/QzXn2y2umvbRMIVxefKqrVj17raER37ENnBwaqhmegpot+QOBWdcqU5HyLjgbZIeSw0yPtR
4gJlawm7YJ3HXi/3aRsQzeGW6joIFSw7TmscK10zjq2REH/CHApDHPUBsVJ4k0Anw7r0nAJaAMSb
LICmUCEorejWza2p+8bAXoY+5l0VBPFOy0nTQr2gjJsuVv6Mso+53vTykzYGiOkX0OT/EnKdInYJ
iKAg0jRuIfh47EsKExpUr8pDiJvEKJy5ob56KLtF2030R4+L3FyP//WuQUhTlktoWJmGAPTkO2Dl
9p8bb4Kh4qIV8InSRYGbsSHSIwNR6bgrexQvNQteT0DCf0/A6905wVNOvGiw7lv3f7g7k+XIjW3L
/sq1Oy7IAEdfVrcGjL5lMBgMRnICI5kk+r5z4OtrgdIzpVJ6ktX0ySxD7KMDHMfP2XvtR13vvxUF
nrpunLSS0RjVy0CVbzr2eNZ9e9PLYve/UoPkb6NR5FEAIxxdEu3hWfIu3xn0rIFPxqs8XsQLG3eY
+jJ+D9hARLQJF8ir4Tku3Ev5RsLXjtGUikgVpfZUC8JcjiiIZzia7H3wNH4DL/Zd3jOx8J6CS4rW
Y2UPEE5n6ScQxemklCvankwQC3xJjAKGO91YMASBbh0BjmQafssm4BgIkiWL+vgIT7rqAb0uW3UF
1THo1up5vG/ecz4dkA3eGYghQBwxA/wmOH01sg3nzY27gn+PNz+s7tQzZjSGhClucIQ31j5809jF
YE91+aUROQN+Y2WHd6qJFlTOlVzhCBEGkSLviGHA2xaARi/atwcAVovw1DKOu8NmjNDiQhws5BNs
59EEmnL2w7t/EnvUaYALFvhjIRIkjF6/F1zOkpn1aH03j+JRedG33iP9eGq9GjsWiXK8YsGemoFl
RXyLnod777vEG/7cw8BuVv5eCzcGBv52BgDftNhILo1yrjDFQk6+Bz47Fmy67/IbxwEO+JHpBFOj
fbKL3nBcFrPMW2jG0q9wFOCIRW+BsRfAQ6vclSEjrBnyOEBR/YlKjHUDSbz7sEdtsZJvPkT+84fb
LJsBqfx+wOftlFwM10a5du1HJVn9gGs/UZH4efavrE1PeZg19X/+LRx47tSF09c33//zb4QnqqlS
ThCthDRVM02L7//AQC9K2UeJrmHUVLeFgmRlEX8qu3wdv7Vb/wzlNEG3sFS9U2jPh3RFW9HeO4fx
nSOEuhaNXjKxXQZrTiSIR9m0IVwdx0NEmJSz8bITzM6+gKE615WV4gpm7NQNK4Hk7wbRBGXgdfyE
7rdMl+k3KBwHPKDr4to9ROf0UlwbOg4zMa8+oi3E2lvyamBwWXXHZMu1Hx2mygGLsX6tE8/GN+wH
FjO0BmtkM9ipkU/j29cxNg0r0c+MOWfHDMwbytLRwB3VXO0DGGZJN3tvdQu3XX5U3Xfrku7B8Qaf
GBMwNNifOKDMcWbt2KXNAaZ9i94QQ6rf6Vsjf+0fGSxcSt50rDawivkOZzW8BgVZP1KyDYZZb28+
cMg2jB/PiM3KZyQWzjFfHjFK4NWlN5zw+m2RRH2zQ4rsdfKGVn+pPOhXKJhLd+F/jG8Wxm59FV6m
MLSjuDn6Ity3G3UdrIwjvlDjpSZgbAkiiijbBzCACJ7T5ykyFNcLyqYFcmfMkVNOBW6At2gxCzeZ
Ca71jjNsuJ8QABddnX0AJgtJ1LlDpDIL52tglsA+mWAHGAh37WS82OFTAKe+0M4MK7WASmdPixy6
+ERv4LBFxncc5lQZc6VcQ2TY8BT9pX7SvqfpplzLV7bgPFQu4CtzW34bdu439pUrKrcltfmaZCWa
boAWjt/MF5SEKEQX22jlLP7hyJ/g/n868C2haoZlW64rjD8e+IDsaxRdoj8KpzviWQrm0xrD4fVk
uzcxKUzJK5lnL9hmUDZhNHrCkVRPxO9Jq/wPD0b7iwejGQaKZ9VwVfvns9Ak7NOq3K4/EhR6N/1r
1E2QkdcBhgC5wGzk+jHHZxdBx2AOdl809z4DXGyWT/hHwvuvh/M/NaZC2JbFu/ffx1Scg/z7x782
dfKaff8xreK3X/wtrcLWftGEKjRLt1xLOK7KUvhbWgXfclzDUF3N/imtQvzCb2iGYzmaZaiWIMii
ztsm+M+/Df6cYaroIHWNL//f//Mu/zdYx98W5fqnz39cpC37p2PVcPiPearOY+Bx6fYUZPHDIg2G
sq1QI+FLsTFeorl9wcRjqZeBweRK9fJTRSrQAi1eh/atQVTjSmuZZ9GmcglhaBO4AyTHpCen7C5O
DqhbmDdnigfVQ5a6iPUNImEcvyJaOtgM0XtEQE50CFJAsPlRN8OHMrOPfeQWM7OXq44yktkjxPjc
oebwxnMoLYeIu4emN5bpGGDhyaEzaZ6/9kG00WzEQu7kzZ3QyTMqEbgzZ1av7XiwK9hmoWwBDSvG
NtbBuyuIgCBB0nzRzE+Gj7tMecnjACtWwGY5so5M9qBEjZhxGzbjpDUg2sb4lonoMxokUL7aPhYJ
9kkhtRNtwXVj2N+7AY6vm3JS172ANGusMYscBBK+GJG8rvSrsmovjcF9R/XctdOPfhjOSlkt0LB+
DObcBh8K+IwLNDNvO1QebQstqCe6Q+zlO6S2mKwlYaAZDQAV81WTHPIMIFmGst1EolKqG6UfTmFl
YxlRd6E67nJXPbmeeg0U5GHZcCKO5K4XyyrVrhXdPMQKixrqWWglBxr0nxpAfVcJ6f4M59BpL4Jt
aRsDK8GAhBg6d462LlepjA9WHL1q5rgbep5mnB16rTsHqrcR/saN0efQ0jNEfKAePxnRsIssNjpV
jLYs3FaRcteN0QEhKUdFeChwBidIWbsW1gB87NxeC3IQzCbeIoA69oiwctu6leACbWU4qaN1aIZn
ldztO9cIPvWU44CW5E6awcaztJ1XYk3IsKVE9KxoKYKNdLR1yz3nNfrsRGrI9WAENvot7pJX30z2
MERdRzsVgbkuGshFWc18FHhoBXeJd1jz+mtbs3aP8ZsRJ5+mH3yWjTxPL2OhjNfS4aA2xguSzSpW
3wcVnAKY0ESVmEu4mMKBSTKAInGLjK0/ExlGhz/vd6NVQPSgYql1d0v3+yRHa90O4TbVuU6Yx3yk
uqR3ahRypwXG2vcH7CfJJz1F0JsSUb9Ee2XEB90cyQi0j2NprlUVwI0ZoiuW704hDo6zkLG8WMFw
7gvjFujxll3aZHxAHBW9ft3HANiCxMdTHdKT66f6qvQ/vZopdJLJlS+TV1uVO8uoF4iWtgFENqRL
GL4OeQPHgZEC0tAbgN7PKq5ZJJplakeQ6pKDYsRbnfOclL41hpl5Xg1XiZkz7Zy5jMZTOMaHuG+W
ZcSxqlSPcb7oIrlCtXU2kvZSKSlQdJYD500GI9Py9twjpfflmQ7gtbKSVzqm7tBQq41Xuxyv0zvY
qsNOSWIiNdPX6YWZjkfN7882KDMlH681cL9OY4QBiXd6Sh7ddAkySreNtSl4a5RyPPW1esJkssox
o8h0g9iPv1fNXZ5PTNIbQ+i7vjdvtawXLsPJ0HDegDyOAWuCZ7SPrYKLlWM7juVuemyJz1rW07JH
JziLRgFnMDtEIUtBG4w7C844hjuYQWm7TOsE9CbEjPDWd2gAQ3kRKN6mg8mFDFaG4uo1+MPTa8Mr
pXf2TRYwBmJ1vKr4CBX30QceVJkRadEVexF8BNl4sum8B6a8pCo4lSmtQZ6UdrjaUb9ikMUqk4ev
jq88d67/sK+leTQq9T1AhRV6WFOETwCpaqHflO8otp4yYACo8z+Z6OwE6IySg1nBJdMM29y3jhrI
JeXk9fleBzNs9RpAFlIT6AEmjnU0zO4yluoJEw26BD4016Y+7vQ3K4of1DzaNuDJSpEc0pLHLjk9
BraZFa+0NdGlXmq9um9btClFc6EPuhwTm82m3I2cCNM/1PLLvNwqOoeXtGxawNquNNv32pMnybFZ
Ge2lFJxikVGsvIAQCNtcT4tVWHNajRo61MZPtswDL9OCbSC/9pnsu1zZmmi8ahEgnknW6V3bVF50
D9JkaMh3EXxgi9sQ5AgmOT5Ma4Lq2sBDee84iWrBOaZpUFA737m1LQ59LeNK4xo3IqLoKCDE69Tm
bBmc8yxUd3F3CprolSTTS5KxurnQeaQ9KcosTrX0NXJ7zo9gXwXH6b5SYR+/zjhNHjV6fuxjjZdG
AetBhhzS5OC+C2mPWRG+hwAe2Cjw2PiFiLaS8dBkz1kn0vdmGPSenYjsbhfbsRlBF/QtRnu48O3G
K/a0yoFo9dY2Yondx8FAQOQwAACUbDJsGh5+85SE47COOkTEAW7cpI1vqZQnl+nXbsjTXaPVLzqN
aJQ6CEYwj3HRy/qBSXnYKLPMpNtg0AoGJXaRU8yTFmFIDS0a118ffX1tGCFf9mmzaW3rAdWRgJZl
0fjyyND5+ujrRjGQCX19RHOfh42XN623rtPWWzm4MLRt/7kzBjI99GZvtwwjVNdTsDqR7kyrLgT8
W43a9usG8LiGj5XIPW808TygzcRTuvWcbInB8TkIcbhi3ehpmhX+JgVM3SYdTWg1vGq2FmwGWqRO
MLKEtHjUQcNrDn2brMP3hRYReVhPB4drwF2u3Jz606qsZSwJvc8YByLLRz9jT8GWfAWxnYILcoEx
bBqAKEDMh5y+63TTogrY8eDG9WjXRzuogGXm7N0amIQBxoxECU5ZjkeG+oudn5uYryNpKgFXgUUZ
OK8V3bxF2XbONszal1AiOlOiYKG5JNJEkGhbS3I1ToyrJcG5FEWfzRjsxSw3+HUa5q9+xoE9RuId
v9i2y8yjYxQNlAJ1FlcO5JHhRtMSgBOneVSxeHAKZEN7Tt3xTJokI5RqgU0ZMKTpfEtUDGZqtIAj
g1GpZoTHZlZAWBti+2Yr1tFM+4uohkts5MfEIpHXg91lhq+hsYbNtDOsePtDUf8XzQztz2WyK2wC
Ow1SsWzT1n7qZYQRh2HUk0/R2vFnGW96Lblkdn/xHIl4F3/6sCupoySs0X+455/2bxTornDZPegm
YkHGnz8lybkGCdwWEsW152unYWoGDgmeK7BArC8UOiF9R5kgvHet41Qq/cPdT3vVH/ay093ruunY
PAKVtHH1p7vvbVvqEfKOtWgo4llrsqBBGFqsXPUca/0ZifxrnW8a+RCiq60MVjUK2yAa/qGdpDl/
9UBwQFoUbe70/z9uVHw9cwMHO/t6evOJaTybVCaJsqP5dD8UFAZJc7ZRcjqoi1tMoFnSnrNhotVy
9UkoWF1jHWbwcOznv3+JbDZif36JXMtUbVszNZIw//jI0OT1I6G02RqtScZSs9MD/UGpyWWSfU8R
aloLI27fvg7voqY+T4Z3KrGLX6NciF5VV77jUOdYn8pDB2wnxDlLeS6S8dpw6dKjYWYNlCHUdhYw
ZbuUII7Mm+X2qzgy1zTqGejWC7XhTEnkmbn21knV06hDlOO96LGyJkR0BUF3jtqK/uEtwb5RcvHz
HEy47bCqnPpcDuhoGzJYkI1rtHWCzltmVoXnpF6UKN5l6l8VH+jSqD5b0ji6A7RJvTqRNHf2sDGX
bsufR+uYI4igShSGjfaQo4bGqUdNzP4vzenxt313CZBw/pp/+Yed7Y872b86PAxNFaZmaaopxE/H
qUiQPuO6nVAQ9RL74ql1k22avH1V1vKqNdXm7992Tf+r950BxZQx6RicIz+9726vOexNOTN9i1CU
JHqMUqSnOlpKCLlc+JaOEb8OkkVtnFCtbXdhu7stjXSrU9cnHT6l8TGoM7i6hzHtzi7hZFJk95hl
OBiQid8l0NJ0sCOVI+5r0BwNrXQLaw9+wEXWZ/uR9RDX1276u71TLHXlzuzo6FKATrsCfFdb0he3
mpA7F/f8YI/XbrK2mNXCjUAvpi/W5G7Hz8X+fmVEySGDRhXWbyS3U6bE7dy17GIutRiLa0FevLDw
sjkmqn+GwwbzO2zKvigWbZW0HEXewXMwMLLXf9fQV6pUUqIsoE3491kMxdP2LmHYzjq2YFTg+k0k
VMdVvkhMGGNsR/MkfJ2K1qbAYWYmx3Son6t2eO8E5VgWsmUPziWGLsj2rb/Bpn7yTUhsKjGSIH9F
bq77bpsaMLGUiICGAsGJiQmkXQ5F8qol3hY7bKPjdNbXwWCuB1Ztxm03q9NO03aPimWHh5nTFeX4
1z4pt9aiBW2gB9sye5CCixbPQ+mp3yyfjGOwIjaaHq3b9Y76Tjjv0dZoE/z9kUYs6Z/WF9p3rq2p
ji1M56dDe7SVvDQUHRwJ27dpSyd527Wr7RXP01POrIIAoL+/y79a9U3m2xzUtu2aP3cwKwRNdmIM
LLYxG7KajSmoub+/Cx78n5+XbWmC1iS3Lhb/P66bYVDGuOPBrBgOePzexCArkvFSoXkofRf4YXX3
EKvleYQyONA2l5q6q4P4c6qysS1itrEWoe5i/AJwKWhHKOIYs+3phHGzWQjtjDi1gN/JQZNF0Ztj
cTdlFx9QXm0NeuzTQhynEhaTuHYRS3VVkckhxkUxpIeamDtpE1LI+9968atwh13TNLscUP60L7N1
bIgusLTCWEudkrzODqZ9RvG8NtnoTA+S3LNtaVk4Wa0L/EwOmUXnFE8FHQbHJT9HnmI9Orh9e9Fs
8+ancuegcMgq/RCIido17KZtUxOEBxVfZGxWkKjM3ejfOx6tj5p+gajYJdHdI6Ixf9ZaG/A3vd1W
UnqpIvw0uVxgyT+UISktMt4KxlMJ7yTG3fXUV5juTq1YaLrIvGUWFK2aIU1p31TCsKdNiYsGUuGx
YNS5TCu4wX7tnw6DvyhwOMRcw2FXpBqG+VMHMhNFIzERw95OuHxmKZDfyXcSNuybKpvQAHLkd3kC
9EcLeI8UGa76utigXietbJbMjZEmO9u8jq1hO4XPGM62bq4YyGaIftfT1q3rTnUqz4Hi72tH7Esn
+ubiyCiyhpaceoz08Hlw4tdI8PdtwUvaQ5MzQiwWNP4ys71rBWteSQug48ynGp2KiraS59Yzj9Oq
Wo7de+7hCVfrHf7od5uVH2DKq63n5JhwT4ODyA1ori1XGs0FuneeIs+u0521tp23plym+cu0SbVx
nlQK/MaxAURECI7erlKTaof+i1XIaxmoJzZ4siekg2bZVI15cTf32cwxBD5mzdLXCCKt6nPa9e9D
K1dTEWTWU8tCv7mQpyxUpJZnr5BDXS2TZ0zw98HREZzRomuct9hUztTuzfzv3+i/WMUo3Kb/gBTR
2f7pbe7RxidN32Xr3snmtYvZpUBgavf9ajrI9UaewDB5hf8Px5cwfxpDThWsQ/nMFVrThPOn5RN9
16ALKEJrZLXXtEoO03UOoimZtgs0FVx00oPXY5ijfxZH3dzTjXVFwVNgYJg6nIITRa/x4I+CZHBa
VhTZMW3NCmzkVItp1ptFI8VgfjnVSw6NUluepu5GFjs3pLrLvoQ+ypLRh4dWUVZ1Z61wkNs9+6HE
pQpLmTYTFR3gzDBo7uGSw3+VHMxUvU7rbsRBF2W0ELFLVKm5aMGLR6ixXMSgcX/2KXqoJ/JyfBfT
xSjj3YyMvYU4pmviQ0auVhqNZ5kMu9Rm3ZjOYV+PX6fnrI/qddTUazSqh7LlfYnfFDs5DAbbPn43
DsmjZW4rLFbfKtlOhY4t1V3DYQ/ruCeiqy2hSldzB9kh/UDO2M65TR0Kv2PSFARcbo0jUrHPqR3i
dBLO4yL7npdggFN50Egb0vrPKomWTZ8eEKIgHhvH91Rd6B4rESJfyOZKKI9jw1k5lXWjmb2OKjOF
fmBONcUcGD3xLSWSenIWara7UZxsBxWfpqMeCviqQ2QfWxm/4vM6Tl1rjX7d1G0aSh/+ooE5l3Qu
g+4tT9rVqVhi7VQqIYopumlRe56u8CHnRt+hB/KG0/R5IVDStUzxkm3VhgcSul47aRFmPXlxRgmU
pQaKGgyzJjGYtsfgmOnqsl80mu4etfPXJnZoL84AhD2PHkeaM1qrPirbadVtaZKrXgT6H3fHGL0a
YXTQspbNZvBqGDwqxWSFpvuadvDIPbxJsb8zTfM2ddpSBMwVZy/MnxuX8F2UcPmguiyCx6i09lPB
BNPmCsLqFvnBIvcIGYnH9y7gUkc10WXpVoFQEbj0Ed0KfyAmUxvDBRI1em1Nk9BeLJnJrqlut0Ux
7L4OeIYeUxkZchnGMD+fVi+DrgBW3sW0G08K++gmhE5BbBIpERGcU5nRsINE4QljI/PfVYW+/nTA
Td3XiItqgVnzri7p1hDIZee0F2q7uyYjE55g5EpasviP3aor6TqzHE99wrHwPv5+1dJ0+89VCrtN
xN2qabGIfFUxPwzIEuBcpTBMILz28J7VvJAj5mnviT4XDY+WSOlpM+q06Z42JjOafpJSzqfe83Rg
1QFaYKdhD9C4tIjzPjknsfm1bH/9AVu8lREFbhV+5u7wHjkKIx0JZiZ8dGN3rloEGuJuxJlJ65Xg
nFgRkIfycCZDVF5GxzUnqxTSZSYkt2yHtV4SyKu37Sm12aT7zHtVs6BkdsZDloc3beoiWSOnCVqt
aqmJ8rWo3GCOGgr+CU0N4BZQ+3J6m6pe9HfHjGbBzArw4Yl81cNkcelyR81wdXHWdN0nAkyiwjjB
p/UlGPVNjje7L9TZtKpbRrNbCBanac159BX1qJYonqrgVYXS7nT9VVflGZMW2mjsIhqS/2oxXcOT
sGEdrpeYXkjxodSbrrttcnA5Iqfzr7ZdQNWPHXONJFJP01+byiRfTFvjcBvfK5W9yJkJTEdFbBvH
6Y+4k3qe9vLUGVAYJ8RCbqedhlF3FzTVazMf3oeUB0DfPh0Q+bvacl0VVEF5eyYxoEQjrg39Ch0/
yxIZpGX9mTTtBXP6aTqhG/u/Sv//qeNyptXT+fHfj8uBZIQcZvWPo/Lffum3Ublj/2K4lq6z3/l1
5v3bnNzVfmFDYlp82bFcjYH4v/+V5dXXOFxM3+LrhmbRfVENTuHfJuW69Qs7VNvhV36du4v/n2m5
6Wh/KiY0YeuuqaqugZkDYeJPexYrpHrQ6oB4q6c6d93N4E3RXjXkh9tA1TVxZgTOWqTSiKANwIBc
Op1SdZZGHH63ZPE5lo2yhqxVggyCqOcThNuH7mmou5S6vHYRTgMKUtD7wmLYO6JmmQ9b8uL8XaFF
5lXFzaq9M060H2Vp7keFXi1O5/Hc1yOgrhQZE3p772S2A8gBokbTMmEtKkm8qqqpxzM23VKvQYQl
t55VFVkhKr5O7GUSq4usSihQo2d3IN0+dnySapMCsaZpsOarOI44gVDmhGAECtPc11FydQZ/3Kn6
xs4ysZQYXhtBAiGgixvTAqVFgzZkWXUSaTYbTN2FxDpuUg+RFd7mAKk9GiVfkpCQtFNGR62fmszx
iBQhltCDWmQOXbbygR3HblQ9q7ICdycxtUOmUVd6gZ+2NXXU6qR3jHa0oEVYHr9uGktsnLIcFrEK
rIAoHDcR/XJoEUHFODSA9Ef6Io0Qj5E3yig6pOxltnU0ub+6KsaVqfW7YtodhQMqZ230FjQBc+hy
pN7jAS5Ih2hxxJN1MmSjto6N4aPqh43q6v0iqRG8OUm+snJ5b0yG6IQUd2AS8lQlHXOrXpmxZ8Pq
1yno0yOY7bHCNg7nwXbExRD6mCGIsCmK+pL2UwyiJNImw07LMAemhwVCV+9zbzu69wh2mV4y2ZkM
zCk9FPoX1jrKUSSUzUjzjzjq1IzS5zBg65gE3Tz3C6KK2eaR/hP3tfGg9IQhICudbCmefrIEEqXM
dl48M+iJiVZmok0KQtjtcFHmCCzTMGq3utsTGGMVCdBjpT7EOeMG3ZqKZH3eyJB0vLYhiUdaya83
PDVzCJLHLkywDyD7rqscd1px74vsG07jeS49UglFSSKZQw3ce8U6LZ1w7YTYf/WACjATLTKYDrmb
XQO+MsmWqWFhyjgGfaxqZ9uqQBuOzb1D1p+mi2kQqy9rX9cABrLvaZT+UtqDf8SQulHimPgTPWfL
g4gQz+Y+LayafGZcLWBJfNRqc70UG1B90YflBIfM096MIIdr4yE8VWBV3pcV5OYSSgb2lWE+TgKA
BhfPrLVCb65KkEiWu83S8AGvdLSQLe6IrtHendQncARvtRqbGHNksla4tIHbadGruXSOR+IQ/J2k
ijRybdZ7SQcqkuzvcJoajQ2+FYMhbzxY5t7R4gY6bkCuLND/wY/xQUMJcTsq1nAxjuLdrOILyiKF
5EhCs8dKpcounOeoo6lS5l48Cwxn40QBQUTliLBPyyjc0JgORX5Se6KjMp3w9zwkHDhGsp9PevDB
tleglHDGLugcz7UwJTI9hBOT8r7Hyn1g4fAuhv6pyzMsQBWga6XmKVohieCin1tCJ8hQ69+Enl8F
dg1gKc0aBTroICNv7yxFTtjisj6iIj/qBImUyTaApWWYpCX1bMAmL2U6C5y3KvhGm0AuP6yUJO5e
fM/gXUDwvDNOTZPdJ7LoZ3Fd3gZnjBaJ0wGyHuN8GRpg8r0c9U9XZ4iE8cyZGaILNUs+S79/xL5S
4v2fpyWS8xKRtuNJgnlbicUCaW6rB2+JNIiCMuK3Kik3foHZXjRsZ7IgnKtx/t4kRH0CMQHyUskt
bBR/zqwFzXEJL2gMs1Xr2sANUnLccvTYUaABV/AeUz/57Dqd3zIQB4Xa1EDOq1M2jiulL0+Jewkc
9MiBOT67hgIYK/GA1Il1yfE21O3RKuqnMClfMhme6sSDuGYpPlYD7L3FWCNQdtqXFIbPtiCrwTHF
gMgeWE2HVH/hCKIcbHydMrNnRjCq86zbNsS1pj6Shar4nn0EvX9KgkRuxaAercbkRJb6Lkqdg7Dl
JkghXhkwgaLAFHMn6QDtFrBkbRVLmOXoz8JLXpLEC2e2P3wvQnVT9MO3ocDFVXb6zY8LYpLL8Fmq
2jEIWnOl3Qq1jxcI1cS8NoCPpyHKnjK0CTuz6ueQcGGv9Xr01BDvShX+jl6PjwxYP5nnl0DXZrrn
PZgaO0JFADcRn/kY5JOxy0HzE+X3bu3bKAzGrdYH9h3sRZFY0T63cWZyrrtLGRCZBDHpXnWPTgPe
3BKQsJQhW3RF9R1Qj5xlUVQtGu7rrmkXoWD60YXOaxiGh07DAqZ5SAlYW56Uqn4UPVdWL2o+DLPa
OWiiEFcoS+n697659UrcLQU9MGbiJoHyyoiiqUL0IRyP2DZ1B42F73F+FHFKPNLAgww/w9p8NVqk
8kFoPJWiEbOYqWnqdmJTp9g13VukGufBL41DG9hUF0O+HZTwkaXHqfnrtVUSzsF1A9LYLnPHp8HO
Qd7DR68H697tnVdT6a6WCpFVNz4crkBLkZAuigMGhyNsoAE4uq7Mi3io5orQNomF86fG2kcZkW/a
6NkO0UyX+MAWWWnHjLPFt9TriiMPj8wifUAVx4UDK/zeZkewAbsAQWFaw/t2eDI4MeYg8Bo//c6p
Om6UoOdabBAgw1s8pIJSprSRmfXZWpJBQbW0w8WNvr3LPno92bglEu427IAXWeqt9swzDk6i4Qrj
vZQPXqlb89GCMt2mJphTqii/NoNdOzWgR8veF+3o35kV7cf7YTRoa/gqYUQ6S1ekfbQpl9LC0u5I
CtW1YFGEmKSN1p4FZfom3OS+MXV6rNmbaMwXv77KDmZUqK0y8m7h15HO7Fy8eOpNPXUJVLl2yjS1
bGTtxHarzTKm/hjjFDVjhvSieh0HGM8lqorEOGulf8Bp812U1qYuh61osO4M6DHN4lkbkHFbHGJq
CRagVNYcjctCHYNVp+rdCj9hBurdecvazyYgdyyvBfiEviKgK8nfpbcd4nda36sghkan+faN1sqh
9s3vIEUJ4vPsj5Dct75TDs3YEbIX4XJITPdbRCdxrqu8Ypgmi6pgJGMqPl7t7DQkjT1TPPslzIpd
puOopUA4+IWJDzF2nRmvUj6zXXEfAPeuKf04YGeiexsJw8W6+mBX/htyqicrUrbOVFeqpb4ld1EH
HqhxWIc1xroA/Tj5JDwniDGgGZEkGDOtVjY5K3iuEJqkBMswvSlFTJJYC4cH9C8ChW6YawyLPVCd
kr0iBu5HbOYE4PrqU6NNDr6UpUWm6qUdqk3pWJu4j4hGkM9jSl4Xxam3dmBQE9olsN3iOhkt5hJh
467wuJE+5iKZKGOXd5WdAPEvFvUtQkiNjsHMC7TnpFKAlXVk87nGu4y7VWOIF9oIh8hX3uzAOZsa
+RaZRqB4P1mQRoAFOnHtBTjMOnfWY/woYqWHBWdetCorZn3EHrqrD6KOtFWT8PZjw6brQph5zEJn
hKRghXBzLECiZHtFtBdU5r5R7a84ZEK0OdNFRo2qbatYoOjKnsCFrw9Np3XpVE4mpenbyMfK377z
9XlYlsHcaYGDfv30183XNwSvPYmV01/7/ebrO79/aotg6WmoBn/6+g93//XDXw/sp5+J42inizZb
0YFptMXXz3GFhQ349SHrPgTl3++qNLW1o/cBxbq3NfP2MbfJ0f36w183GjNYYCI8w99vMI7++GkL
2nFbImf1vAGTh/OKQpn7+Pop448/+uvXjK1Knco22cFhaeDFa6ebMW1hyYZTlImnYl/4+uLXz3zd
mFWTA/av0lnNIInmF5HOf/j93z/tYmw/bQNOo0QckhCT+F8/qOUWczVeoS/UzBdAJiiZx2sZDrmv
r9mMiGZ9AlEslsw+apyVUp8oLcFk9wtSiYfx68NW8U9owedpuyr7YK8cauPI1Wo0D+wnougJxJ9F
4MGdhybhbkvMgvzWP+iP2C3u81lJPNqOygUz+VO6yrxZ8Tw+U5ESs56/owWDpDmjkt6GqGrxnqSP
zh5ycISvjl3QjNibDyR5RxLvRqKcZWE/JBfnpMvx7h03jiBCbtgDfk4ZDEEX7Eg86pftB+cvexUG
SoI8jhcIK+EuZ7Bkr8PXnoUHnVy6slYp9ke4EOmqeUd9FRMbMoDVnefdCxmK2H0CLi1z/a0+eKQt
zeqV/sxSAmNvmeDomoE7vxaXeAdhVyMdPQU1wTxzrjwyY2q5pB2SFQhP7QJOJsBmCDeS3jMGkdSf
nZJ750Q8HyrceNW0SxU+pM9mNrhPt/nZb5b5eUpdI2IGsNM+g/IHZ30jxI3MXAlNwRnILj9wq9l3
DoFaH1DCRwvnHX+mkxv2PdY2XKUrLGy1ssacxpYVYjAyd6TZrKMNyeVgHwUSW8q6Vv1/XJ3XcuPa
smy/CBHw5hWWViRFUWrpBSHX8N7j689A73PujrgRa6llSWBimqqsrEw741R31JcQJf2X+TkVH8Ln
FRmSPnTXnYan/TG/Fx9s0Pk1saVd5eT38t7cYgf+gR+iUm669EraMkGuTb/ep+X/MawLhjSYXIR4
A+LSiCTkxi449KKT0G+Syeip2COuCih/o78I6G2XO+q+f9RL7X2TmEYn69xP7vKnRGz5g4b1E5ad
2u0Net+FUu6JFqGZPiekLVTFJT204fJdGyomO9O9Is/Jtyk5bR9RnhMc9Rr+mPuRhiDErTAtNPd4
1gb6NTnre/2n/OJf2M2/7Rtcq6/kAcM7/BEgqr+pyH2ndniNPNoa4T9sA4BlbMe8ihGAPkhIdru/
4rV8Kxz9yqlYTba+FzwU0klG3eQjfP+2HubVvKKTskkJebO6D6ODhWKujOnhFRDJQHDURwUttwOa
BWkJi7zq0fxm8DodX8xcxf2oni7R8x8N5iDtrc7RwOHiYlRUdxtX2+lYidOYRVFKxoDahTXg0GUc
SM8LevEPesaefpXn52TcC85vj6nnF/Vio3LTS0LVmcK7MzxeUqqSrnRc7c0njoV3m+MgR5bPLVhL
sP9Kp5swfMzws2yE3+hWXhavP9Vo4NnrLntMyM0cE3acgJ6QmZGqzrk7H9HN2VePHjDpAw2O//su
gIYfHbCVgA6ylM9DxQrwGyV18QCyo8OKlfuD100vTdD8omjJXHb6HYIp5eTOTv3anchQZOtVDcBZ
wHqc9ZvJ9n1OT7PfuqMva3byNJzbC4pKClvIcjHPM77eyWuyQ2bFif1fdd/uYFNjngv0bHj/mSm/
mRNQZSBHtY3Fbd++s6Dd0X33AubD+Q0ToEu5lALvOHfBD+EsPKFqKdgUWEHttuXMw2SWHZFMjw7b
YHa/e4kfTw96dOnsLC91eQ6jvQHGcYiKo3jQvmnMnJ1sv96QsA13A6a6+m5u9slTfI1wOTWc6jzb
0QcgCR14b7TH2fSBfiQeXAPQoQN5TnUjYGLkqgA5nbG4UYC0jS+koDJPPK/7OD4CrPtIwBVPH1V9
lW/DX8qLjEor+AOWSzvcrnXUHSxGrbKc5rN7Sp5pMkasF/e09kP+yeiPlF6JdIGymtFLAvDJ1ZXo
6GAh13owrydcMy31c/zRUFrozxRp1Nm17A9k2PEm/puIl1Sxv+ic1WGKucKT1vjZI3TnN5y5zYTv
jBRWyv1q2CBREEkvMeCmw5oofqugFWggcZDg+y21/SqD2HtsYYmHNeuZyVIFjIoXHShALY/4z3AD
szcujM56xJYVhpvdfpmusdrkRnKJm5WPvg+vz0xHqVQd36uzxCPCF5NGEbfEJhBJSrs4sApR3aNb
aD2xRhJPLJ+VHd5qDxpLSpyDTj3qIM8peA2256jaIYqO0lyASwAkdXv6RfHSxuTdLu/KF4clR2Dj
QARzIzaHCQf4D+wWcKWIPMagCaJbwkHvz18LkSrqNLUL/MMG7WzPHqim+kQSzp53kq2JPwpmHEyU
c+yPO3WbezVtmsNrEYzwsZCLJsRL5WeAy/zlo+MU/Ixu+R3vxMszlyj+4jxrT9tNn9l65nCfxDvW
2z6lR3RP/Tpy8dzd4eL67/9o2q9ftC4eI8/vHrOIYryNwLiXPaFu5IS38opL9CPCJxGWw2QzEvCV
p8rBG2LWg/xbHAbb/F3Vi0awi+s9V4DCFLI0BOBYuyJujJJ25qRCgIPt9Ch+ORnYRt4GKGn4wKCO
SavthXnO8RYeGlv0ULraMa3SH/OvTnMTMlstZ5TPFOpYK03AAeVzknKDs13cpC+8MFRGRfqSf1Hl
YDvPrW8DuqbshOBzNP+md0TJV+2SHPYqB5GPBJSt4W+a2we9CdyitzGtgItH91uE+n1kh7d1n/xq
A95eXU0j+1ONpgoKLPGLRZ88c+ApeyHx/urfxAcL9Td2BXb1g3JsPlK3cdg82TOoqKFd/GUcJzxc
I9uPjsOnfqj3LIM/0Wf4IRyVfXOkau0CAJjO6HPE0tt0hZACKp9f5c/oSNswjHwkeAzv38bksjm5
s+FDUs5frzhiIDtpIyNNS+gTD6d74A/DEGJyuT1EnOu539R92aZpE4ygRnZNhReWMSRQe1M8tHva
9T8RAVvZ6yLGpgvMFDl7B4mGI3o8DkmDsHnMEw6t1Qe6AgQ8m7pAsVuKqzrmR3riXCFDjs7VwxOO
xLLiS8XOGO6GGdTTHXVFnFVp9xf3EY9WT/eaekxpXn7GA8n5DUzdEXZHVwzoecZzD4b6QrsLJgSW
jVXQ1lNFf7w9fLSX2E+ta70zvCD0QbPc0Ed4x2GWPytuQh3Sm27zJZwuUfOVI0T73QgvbR45849C
Nikr1llA1EQ8IKYjJB16BFdpqNHuKDz0MtfqSXeYy8XO/ER+HMkD1AZ2vfGZo+5DvFejwIbs5vqi
1rkn7tEb47gCppqNOxCnFp7okFZxVwiE8lt+gQHf6zaCMjIiQuamcgWVcmeNHypt4Syg6MC2I+1y
v7ykNJjvlC/2Ns4TAmkJ63m2Npb/wJMrbogLt5ZPuNI8ELNuZoCxPYEqC+/CzhPDTzgMv9hpP5BU
R++7ZuNwCUEJqOuRzeO5U13tGaIAeHypYSBPBOl9r8cxpByDCQjNnK6kBWPnZEDJ8kNhaXNceTpr
jAajm4zhm9Pe13pX++qv+ivUO2xlf2GYmoQR7/WFdW68ZV6/F6HgQATwZIxsuJ7VBl2xi2eJ9hTE
kHoPkLjFlUwKshYE2p6BoCMEZNkrnAoXQHYxVvxkQxG5o79BvCPj90AtAiSIlvRyL7NaqfDO6gVI
ZaXPEb/W5zB9imaHYsWH8SdUsUB5mkef4Rt/EMT9z3iw9yF1AsNW5ZoDzoS62jPa+UUg8ThikFDf
CV2AH8Vp36iI6jFwDuoXmeCx/IfsFcZO6rOeF3wQuJfGflGnnRadNHr2Hf28HERvHDwEnqvsCm/H
wbyKJ9Y30JWRnPwV1FOaeEXpfiSiI0ieSFgkeyE2DHaG+rOz/kG9ZHhqr8sDQyaaOsXqeWy8BgfB
zAVUER9dsoMNNnAFOkHaXtHPSndfhNdwfjcTp4q2zSXH5/SjF20iwreNnkAIjthv58iociDAZ/mG
5aN6ToCxBNFwIUBdj2g0MOe1C0CjcRg4BURCjNQtSOrO4TZ6TKXqkd+F7IWiDgQbLGL22lfHSTBd
c3/BggRGB0kYfXi1K+3GetcWNz0+zDj0hS+wgLAHIUMr3ZmiG0717GZyQw8LAMdXi1yMmKOC5+fK
dZAuhDOcj319YLObfs3fCcM3INnWTRffMoJG9TO8UPLqJcYCJBb8WkM51xFrOhnt4UKRNsI4x2Bv
c6bKVvApgN3X7ozi2ETwpdx5+EuegC+AeQcLgRMP1AiZghodlq+TBvjtlqkr1jhq+qHlLcIJ16AZ
JWsDMktw2abfzrpgcFJaAeWYrHC17zp+TvelsZN8HUmG9LRgD08QxjmiuVR6llvU+Hl8Ao4uLfLW
U4Z4OgK8KPQ/FxleCSQkAiYW4ugQI/JfmiM3TKzNA1i/iAYTG/mZLONcbrJrgf8TZsE0lyFfnh1j
9kH10zSureg34oEjW5JR+/+aPlSwra8ajVVymV9OJVlzfmVM8yqMUHbiVfN0il8nLKfYvSIe1QHk
e/llsxGhU6T+pPgc05SO8Q9Rk91CvCw8NL8v/Nja6XjDvbWSV8Q/IRIlvxxJtEFWe3obuWj2HJTM
lPoQgYVwFBEwsdet+Y1m5/GF44Hzye4vrBvzoFDC9i/QUohfG/Bwn7ijv8PKYUdv7OYp+sw++9NH
va/sj/pH2c1v3+ii6CgHO/1PrbKD2xJJKT1CbEzLmYfwZhDTMEVfgQU6u72Sy+6Sc3FLcZgEYweZ
Jb37FO4pTnB32tysT8UdL7Pupd+EXRDEOcaM00vt14KLHGPzMPft1/jGXlq6zS1h7klM4rmF70dq
RDWJKjJRKh/LS3HODtyQ3d+13QYeBO3kbwcvqPtXKvhsN2R62aG8lPVuep5/htYhpEng/kTiDnV5
DTBiY73RC/YxMytrHAV9Swb3oOkXbUNmZrcNKKgEX6EJo8IAOmXUc6/49E7n7SCZ76wt3onMPWge
bGPVbQhYcLQWXDA3MNmzTuWdxcuKzH1q5eAF7Okze5AtEz5Nu9hpKYLvpRM2ZMyy5ReNuh9aklC4
MDwjdItDk22JrNP8FR/SjeXOuxQkDdfeHbIf9DeK3+RW3IxjFRjQGm39/O96ovGSfoveerJoAyVx
JMiv611+CYdLmb6vxqGTfW4K/RBeDpeH9KkCQiAs3gqmw0MhoLLe0j/k5IYvjba2k38BmISvzAuL
b/oZhpsMv3DbIEsffw2eQzlfmVr9hUxVeiO81J3+HaswdF0V/yLueeJG0F7ASjLEC2Bu+2XjiUS0
DA4i4IkjfQMcJV1HLApYTUU/D0lcEEEw/U3PFeGND/29q31WTcT+h4wRHE1Xs15+DXxPPfkxTz5J
+6hgCOViXxJILuoH1Z40Q8w8Jbu0+iUp/mLj8sab95NvMaM5jpuNFpL23qaoFHnii+BXqLBwVGun
/hoZNm3TdIH48j5sY5toVlWu2P2J7zrYh341WV+/TKB9GHAPMt4FDlvWgMvifnSzz/bUynb9gv2G
8B1iJ6A4BcSF0UPM7zpSxFGdEOSlcaOTXvpvzTc+F6fpJT6Gb+1j4sAk6cQhDNlv045vDnII99Z4
QxcMT9zPmS5AGzjRLny3WlysXeDOOXnmcthDEYOd+ne8V9YJFVSpxocVZuAddmmju6zESn9JLNfA
q3c81eOf6ZPzjLf5KAKNWKh/f6v/Fj3FD/AmcjZV+Ft3FFWd7CO/v1SOAgn8RjQyfOgc15Ujy8fN
eriwy2oH4wKYsSeOBR3ofpfOjh3W7KS5K7S7X+UYWM/E5sfCI8OkLuoOYJjyO8I9yBiAzDxFUEz3
g0zf8xHxn3Q9QRWRfZIJjufyTixQfMhL8GJQDWOmNg4ICAAGSA/7tJ2APmN26Ta/KU7Nfu525yUL
+K4oHwXm0LwXKGh0dAOANXvpqcs6JndhPOrQm9QrJjn1G5hvjT0IGw9xqNkdi1ezv8ztM0/9LFIA
Ho7ZyK1erJZIIP+qOAgaMLg0gqTObxsncfkDQlfq8F9PYYl85hf/gchYUHC2f56U8Igxqj3VD8u4
zd1R3+JQPbliQ7OjT/AFOWsz/skLdxSOvAf6G4j0/y0vzPpvsBFLDeZdN+5Nw2tDlw3tRI6/4SPo
4u9CLH/ZWBEtrnbdsxEeUbNVyK4QtX8HpyOExwv4jYiXbAnAsj4IoYNyHOUeu3mEPfC507/1b/yz
IW477c16bspnXJmPKMrr74OwI/F6Yt73BCuIjThkb28j289ae4Rh7BoXMg2z/BQnTLJmxyy5AXfO
z+yovA3wNVkbizlmVyf8xQ9+l/qbZxrqzNMrL/ZFcomQDxSe4RKRrwPoykcNo2GyTXt+E544hiqX
TRVio07hhyCq9uRoV4DaBHL2hK1pO/rzbhuQD66ogyscUghD33jLojkRYYdhFYS28b8dsDiz3d7J
1es7/rSunj7NX4zW+EasxbaGJhY2cNvsY9MjLg3fh0f8TepCXAyWywaZ+GxLCG+kRxKL4y8mc+F7
otLK5qDdklAToidj/WJ3m/8UUjDyOzpeSUeE67pzjfrsHVCDpfVE1J7vu+iMn8ow7ejijt8klGO/
JIrY9FIBzYSSnwV7Unt7TuCKBKLqjm8i2llkYcfMsOz0BcXaJPOE5NKZnvDEICeNs5GNVaiY3nCe
Hqq3HPCcIK72WWTKV3+HS3YC8GhAawhAzXeie0xD+RT0n1SIkEICsyJG0HkGrxG5IqwOj2BEogUm
vQywpmw8sf9CHieiynQHyB1N1cnDn6YJCEtgRmAvNoIq/U7aG6xQmFbRId3/Ee5gomwZQRYfgJS4
LB6QGozTbwSc83fz5mwQB6t8GlEIq6YU0zSugQnBeB1IksL3ZTorb+Ul8zjb3hk2MX1D14a5hpTO
Z5ThxeAK4tdsm+8Jtrx7tobNVOgxf/FKbCv4ZIFLccJPwyWHPfWik9Q6JsYXCDB8qfJRZoP7iO9o
P83bDMxew5QkwQvPaXYxtIAXyzusUp9kRobc4q7sxnvxSiVZW06NM73ii/7B79fRCV+S/gvPCeuO
SxOLmCq7B8/uzAQHaTI5fKoaRNFjQNi7CkKszCNR39IRuBubyoqNwSUtfmL2qrVv9CVRaqMYSv6a
vfC7ADsNwQUG6Rq+gwFPY9QoLnkzkBBpdQMX64pvBJ/wdxDMCdB36BySSUwMU0ujBnbK+whwVHuj
OmMia/xeCX972DF4ToIwJQew9ln/KC1fj3a1uidy7pRjob0JbP1csxC6ZRss0S5vg1lctsmTbJkH
WzapNeQXKBLMypLar8dzUB2xv6wjaZsXC/gSuRzt+Z3ABHMJ5Z/SGlfPtfLKfKJIzGfwdJ5uA0Da
bGPD/fbKgzdkJ2M8araU+YWfFnSraW4pQ4T3+JyUq3qIs6NKL7REOiqeL5lTsbzjn3r+YVCH6Z0/
5322dAXLAxvDKeIs5ciwckfcF1LlysgTcQVlxyVJ1OspgfHjFXrNVs8xxitnISPOeKmIeFt+irYr
LGfyK5uLMfBaGgB7yItrniIQ5Qezk9fElotzD9HOSvzDXeeAjU32CuzPF1w+yHq/hSMaP5LBrdkp
OflIqSVcEKlmai4pSrXNEp4Z90o2iKA9kSMPlXOeUUUpXwDQQDuNFU/FG2oLTqro7GFDIXvMLdSq
rdDl6rlGHhG7AlOJ9hSuTOjuCFsGzYdVONzRd+zDTxirnSj8VYHtzyaGlGBoow9OAlQ5mN42aU1P
l/4wV/gSyFXWttf+zzvzDmjLcwkqaTVMN5s7Y06SntQKfq4eezUXyr0uMIIQf8qCud4z/Lw9B395
X9YDw8rfUxnfHmjk8EfcO+7QPEZuh0mveFwVi4if8Cs8jimYY0rD221ztzIWeJsWtcvQMQRcI24A
3P+KClTkcOf8EdfLJNgeEoZBg1vCbEPH3UbLmKQx3so34tKdwgPJBgakbEbcJtPBHNzlPH3wxuOd
KoFAxuTzvtwO/63dnRfUgXm0Jx4PuHBG1qyqd0O7sCo0dc+SL5Rjr+0HqgIa3rcUgUUX/hsPkRfb
FkbisFAbjZYhinUvxlEl/zF9HiwLhPfgF3ns3CG3uVnduLRJNbdI3mFd0azeWtzQDeaXxBUaKNGv
i72kzk1bu6J21tCfqeparvSi50fAEyEDTLgz53nzENazAJXTW4xr2iPP5GLHw/1MTCXiwZ2xnngM
/C6qydtchJgC/IwhB8kp1FcQd8Id5iq0zsf0q7VYHdmMMlfB7/EYJFQzNGTOXSLu1jjHMCaVB38Q
i6fJOlGvY37wKGc0CIugkQLeiZp7nBNwH1J0vWSKgNZx2lafQdrHVXHZ64nCBssiq51+ODLJ+uvw
TIE0ap1tLSJN/oI8MKhHTY9WQ9gCSyegxIZjs+VHpavQZFEGXB3rWIs9Isd58JFgFC2nLuhcK/fP
q+WynVjDbezfU2hiHUrNqGGrZyhtouyjAtXJZ3xH49VH2rkS95TGLcWDMZZJXqT5ovbGM+Yyx/CF
tWd0d77kdjcGV+3A4SAuD6UdOgCt4Eoj85Yy1zaw6F5D0ZE9kicYjmu9/zf8duGB4ODezJw0m4c6
7/8zwhC2hX4Hp5LxwXqdXDhrnQmLpdd5D9eNO1sEXAW2tcj4aHh+FPiIUHVy2qv6CobHaOCrUGU7
SXaZhXAK6AOXBY8BK7tdXPg8OgZqc9JF5HL1cwifDCw7EF+3mrclUkgncd0pNHH8ow6MKb53LOX/
LMgOjz3bB5P74f54rkzLkLqduuGTU360vppbyD2RODEZkwMDS5rHJXH/GyHIgFzkxLoXAubbUbXl
pvAjUbRpi8dKsx7EBybBCJTpYL9j4sCMrF4YqKCcZGU2lQu59GYL8W0gNXsYF1T6Gidg93TwKS5k
uEDPif6HxWgd429YqsXzNl/x1iRJNfcYnKflx2axyZGXkWbYKllbNb1kFrosJ3HG4lN4E+F4/lt2
purrqNfQf8oIKIi9U1LhzCS0UDqocG7NHCsxXQ0QxS8kbxtwHScEp7Yc7TUmd2Avh95FhRH2lLuw
KOjCV25Q+psXcDaYHJZ5lIQSahQI0c3Iw4BlsK0f1WmQeJVdxNPyK3rg1UArr8ujbppji8Pe6FoU
zuGwPIWvjKgon2F2IbnH02YFVOwhsm11O12j/2HXml/bvFZuPEuAVpGCKGXPBolTgHpIL0Lus7KG
zodwCZLLDlQCk0LnKqxt3BY6etmHZdli9yfFx0ASfj+OFJaD31mBhJIaFL2Lhh7bc6UihrbdBfaL
JNACgToLtPVSkpIP0t0m3VvxE+JeMEEjkcXj9WlAKwUrDUamme6r6VP4hrHCNqb+InFl4Xv6XFRe
x5gS3lh/8IOuOxcO4jaTsJkTHZpLNYKUM67tHcODzlb0RGUvao5jfFxKVxv/IEu2Vb2AEmIvTogR
nLw9sFfJQE79dtCwFjNE5T6BESzKNEHd7JiYPAqmLIx/IKkyCZYnViBaQkx6vs0SKaMHhxGOXsx2
iniTeeRHbO1bzBHvu5vwxdcmmn1YucQvOrdQ453jcJKXIqf9Qciec2pmy3YX/GZVO9uXulsP7K60
zh3xHOYJzBbyDs627gW4n+8gIry90bmsPF6ZihPnds5x6lQys5Gi/7JtINuZnYOk7dlJICivCS17
PtNm0G4sS8jpYfdKZyHPvR4PMi+FxHyCx843E54aSKjcWLp9wmbnMqGw4Zy5IcgOrArMzdbG1XHJ
7umRhN438sDgwAzoc+yiaScsvgh0Hrk18rsUYnAjGY9YGAPkMNxCeQuJuNhY/m1GLNb6mr8zZ1hS
XBk70YprKFfwbztnM2Ln4BFF6Gfnex4aO08BaUV3OB/5NbbL7hNCCBsU552goc5IHj6RNxMvY5MD
Z61wKunCNkYDKxJN+MCzdeOuTtjAm/GunH2AZXzJGBKcsVqQopOzKxUczQK234oMPFb+qohozIEz
frZQCtlactIZO0T1FYEx6plbvMdLEYJkAVtIvtInv1kDpBno8MjsjyY805DO2oGn5crnM5wASjJE
Yty98c0mfwUbJVknX92Ob5gnwJ8wi3C93GgGfQfrbw/TAjCZw7kFYcLieG2dXpBM35yx83M6VcVl
WGTz0KwEVKhBjV1p+pnB3L4W2pJq0ajpKS/PBts0a0eDfyPDEk6JkPTpaTVzpILL3jhoOJxECp3i
RQaTc5nEJKh19ZbUs3LAxkg5WA1mDGIKiapUiz0Nax9pTxtF0S/yIcNGG0OJbC9OMYVugaaWRG9L
T2gzzMdRTDlEQxihsyrLrKRJ2XQY2MRnC+Cs1aXpgPv7pU50wZdWnkg3qY9Jn3InCjuDxop5M1FT
FeT7XxrVJJHa7AbMNcRJctV+2iL6nEIOmVrhdI7XIhiQNCSuiSITBX5I0/bUW1j0GNJ9NpUKJyT+
8t+fh7q+oDRgXv59q82UgiBHvP/7WVFky24GuSm3tqBSnvtD0WFXNjUJQzaMp0SGRJn9vw9ytEKS
/Pd1HxuQQeUaM5mGhduqdXOIsvj/PihdoGkVRwkqbIQb4vN/fyHV029z0QdPKUuKQNuHdlxQ9fjv
1/8+GzumX1EW+2VzYkiQd8vp1+PTXKz4FDfcFO+W9Sg0MDuFrF3cGTEyup8M1kgC39/tQ/V/r9YU
YIS2m2wJNDs+/XcL//nD7a9hdvKT/36zzsL92JKD9Xi7Oq0BE/LfO//7gA1xdcj+Xc6/T/99U6ub
N0ukkjijW2dHhYghl8pJh8X5/36Yti//v+/9++m/78lDvFNSPQkUA5NxA2/QcowaqC6o8ExYnBlx
JLADNK+tKHcY1sWG21PfkKNucsVR0xx5E/izTkNq6p6WG1XQYZw4gcyskMU0c4O3U5CBcv6LFVBL
5hd+YTCRExE0hyq0em9qNAojK5y2FAgtNUYIBGOJ/o8AUUZRV1K/rZEu7sA8azMlJO/obEK3a8HU
Ch/ZYXN3ma51z4E8ikh5lXkNp3khJcqf2nnrJqTxHIdWE+/32fwqunurAQhqrVS+iJRCcEbH/LOY
fEy+0kCTawohgCRqq98Wmc5+cakCRYX42kyh3c+EJwucw0Br8Yigg1onJQCfqxZfiTGvTVSOtGoc
njt4lTWolZnl4bkuhj1+6mIiISaZt40bzgNVQyQBY3zWd10+gUPVqmfR3OcVMyMdLWgT0JXfYrPj
tsYpi6SWjLz5mVGE4P0Ig3TQtqimmJ4KGdV6DiF6Dw2HqkLsSilZoUBVZs3R+MR6hkFFSXUawUdR
dfbrCUZIIZFh4Fv9Won9Hj59omNyXqXkz5VhJIhNwUGqQJlNAEJ9whkuTIePsWLQ2gZx5UR/VSxy
h3Im2hRpW6dZ0R0LOtrmD/oDsbAwRhj/ih0rMaK82CXEQxzhIFqpQV7hTwACpEmZhhoOWi11TvAY
lxRgBsAqPaQehfKkLybrBKctjWhpGkqUPmVEXMi6aIXYm0CIUL3ooDVgHlm4T2Bm146CEYjx9F4N
XLEgZJACBfM09AgqiJxdqDceyjlaCewhe9Zx9m70RKOi9mWllnaKBg64QqPRtE6iN0knM4THPOwF
BByGeJzdRixLOsNHGiXEFjqbVrm5tIX3UhV60VRu7eJ/p2oa8SIYlTNqNbd1GmBIUeilBWU9btI9
jaxAJRiFoB6SigVkuo0Z5HIU3aby0im69ZZsEKKGoqFiHosZ2+ykQsOy1jBeq6ujJrRnw9CmXdb0
H3qkSf40NXBVWLyIVxu3QUo495IFs/jITLZJRJ6TGCNojvFTIkhgr0jQeamq/qB1DdqIAVavE48I
Y1k6ZmJAZkA1En8i8RgjYrfH38hN1wV/WQRYmF3De5YIVIHWPvNTifN3UX+MyJh2U0tjH20fT8qY
yQcF/82oyon+l/BTU3TaObLp3I1RFCwvRWP4oypZp7ZuTvTT9Ef6VjCUk/4qS0cDTQ1wxhFArQFC
Uq8hWCGlgZCOqHPSeVRIzUFcn3ud5tkOD7JDCTmCNr+9ORqw2OSFJKlOcwcvl+5Ah9SAmaD2gwNu
ERSVHoQSai5K2z2mtvyY9JyWtkEKViV/2mY6nbqW6GlCLp+MePkyszpx5SRGl5OWt4kWlUbqgpn4
W7V2giLtpgTbK1Gn1aa04Hq065QcU84RpFETBHtp9p7IijfSIjQQdBZw9taMvTAQb2kyIucyihlF
PXKwGOHiZkPcODQN7yU0LvYTctw3NY53aa0dmSLFVx4i1lxCXu+r+YHydWAMtLnpE5W1qQM2jNt3
tZtRyeqF45pA08AckAawecX6wOwei5jPe0VUTg2PBsgR9ncUW84yKL/aRH5Dx9UEJkBUJEnL00x9
d4pSEqFEWy+aqry1loQq+bom+xYjaqBFgCiM6MkJacLSUTf0hXac95WkwxuMqSLjk4IHtVsptOmI
jX5HIJVu9UhF/iPEhnaRy/KwEsjoeXUaklq5DU36EkpW47MZZ3s5fehRJT5tqrJWtCpHmXqWniXy
S7+MFHWgYnUtNheT8YFY6w8GPMmumJK/S1zYUNTjR+VGtJzuK/NDSNbxZNXVOWyWPEhpOqZ7QPzE
LIxsPqSeZdbtSaxr7Mqk+LXUUSMVqWQsuXSWhJVtEwkKX8gMhE6L+pVZ6tSNUOO+15Oej/hbCZaG
zm0nUAWMtLsqtF6+IudIS+lvOoentJMV6LRF7qw1YWc1Jbj/ke3mGWWXRqUMZGaSfhzCTUFY7vYR
HToUHjaIhN7hqE2Tc5I1vmoUfzvENwIa+0Oa1GkCnaZ9pyQZFjHyW18gUx6rGtoWY40FtjHuG23h
qFVl3dcm0iOjVf1CzF+lUYGj0S03wYgoiinj6hVm4VpVVdL4aPUnecbwrmFrGdRR9idRHk5yXVxx
WXufq/7SFh0YQTYrGKuNJ3x4I4SKYgS5cF7HorG7pIbD4FWBIBeJXfSR4Rq6VgJ1LlBcBIXOaBkp
+HnMSS2E9tBrNCR1OqBC08v5C+0/l2mZT5hePaG2b3nGWtAFQUDf1NgvaTRL2hImI3EqlD9lii5g
qnnE7+pnKNL7zGR/LlUJqNww9wkR+q6IoHXo8XDC3foZaQ43KluLkomJ6kyN5neX7uqxe1ibCemI
B6Yt6SRba2R+JyvRZmUOUGV0cKoW+XpdBNLMSkPb95O3WKjwkhxKI1STPoZpWvVgcwjsXjBmGALV
qGCZp+OZrsc5K//SuG8jSax91uufph1NJ0owiy9H7l+n42VdreS8xBdTK+A2DO94uUFmXcgG5OOy
pse+aecTsl8ivOGfSNMJzKO2f42F50mDj55ZXYMr4PiTYGF6t6gsIQEzICdgmucoGr+jzggDYa9o
9a6pKd3K/QwMsFb7piCkz6TiGLeFetOyDl3GMUDebwRKAQRvzfVPEkLEaOgSrpeFZfxhdKi9R2vv
adJIuVkKOYLW7Emaz4uSxKehpoRqpoo/SRYFQoMkhzQcj0AS3s1OFb83nHVi471NrP0kD+8cOM86
lrd2tSlK1IjI9LOHm5d2qq38OEvrJhO0YUxidZ+tpNqn8OCWfOYmZRp8NQB63CsoD3YK/c86HqbN
SUvk9YJ9aHNGmABYH9NtC4TAjDfh9Lm+KBL2UJlF6XWmESeLMTeZ0jVkb8q+zCpMT204wA5Ks0DX
NSDXWUPhYRKr3WS4seySI2lHacYowVikN/wuL+sw6egmta+0rXNOmrA3UxrSZZktZ14A95bSumY6
jxKhCFhNsoJhTUydU5xqV5duIGZ9XuCn0jcFMgHluVS7FAS8B6vTa83Low6dr7F57aAt+jX1ddQd
nnW9Bb5Qax5ZTkA3ilTpG6kEGm7VkuY9DLXTgXRYo+GOjq49tpTyXrUsPGoxOhywodmCb5Azo0Pi
ZqjqoKMNGzowXxZm3ntoEX0s+NW4sdoeJ5qMAS2lj1ZtLsXmDDmsa+9si0fPFsweUYKVNB2xIR0d
IEko0IedFx9rPo1+bMIIgZ0pH/CfrMBBwlT9qIh9PaUQf4sW58RZnDCPxJzymOCabLFIUUJkG1OY
4CHl2nwapH04FqajVAX9bmyT5USnhYIqphd2L4qYm+dmBNmt5GpXJVsbAoTP/+HuvJYbR7It+kWY
QMJmvkr0RhLlSlUvCJWD9z6//i6w+k51a/r2vN+oCAYpkSwKBNKcs/fahXDFcQr0nWkOYmcBh9ix
n7ZHvawKkK6nobmZHI2cEUEYG+qDSJv00scq2UY9zXWYfs2uLIFca2+2T2aQEjM3eFTN4uBWudPe
G7EfSb9n0wcNAZjwEDFfpdSkiAp0hLZZnmwl+SJYv+fwVbrkhuqUMOukFG/hW+ZjwU9Y1K88X6en
lmRYTHAFc55lBtAD08UvQPskcLMX06Qu4jlCPFQSM6zD0ubGCXO9nlqJU96GBeH44QYZYLKtAg3t
tith3Isf9ezHB6XLmMpJ+6X3qr02AIHlXTZudCkOQYNyWxHxcmgooxUhf6wpw/vO5sttAW/VpmZj
6JrUq6WJjGxGm2Ekprspi/bNMAh6s61BsWZJmn0zI0dnF0HJKUb13+nuoPG/tN0dcKrwLM3k3nJG
45ntrs3c+U03bX3rtMfBi6nYSHqNvfFYFj4ZXmwU/J6uJoTgbZJ1dNEJg2EztCpS+9uYRh665tgE
2J8XtB0IIc+7tyGYXik7uGyfJKOc2+5Kv6kxUKjqFPT2SEMi26ds7g9+1TC21NGhpdNvNGawTet0
wBPJ14mleWvoHOT/6C67UHM4zK2NcDKkZwhbfVVkKEOFjftEjPnezzv7wRmH/UB5ZAiD+BzNBtJ2
Vdd3nJ8Mp4mtCd81GTtlx3LbM75bOAuOUsRvU8y0akZcjZwtXNAsYRcKY7FpRLkBHLxpBcPo7IXe
TRU6kic0n0t7tIlVaL6YIxEVbhxziVYVnRz9JmLzJUpoFeqBtrxUhNxaGa3+YJ41Der6SxQTLW1P
IU1KtOZthfwf1irEz2hg25Wnd1NsPxn+OGxNNfv0PfSN/DqGyK/nqEKqYRA53dlNtm6iS6bnV61n
LGSKAnBf5ndF277oqNgZWRg+Ze6ndhi+TYlCRBuxlawocxC+GVc3FrVbqzUP7ZTjDkFBQsg9egV5
GGR6jpqTLcwvjQbJkNvq6EMbIFnCk2hvh8eWNB3Qr+MPe8RGIl1cIUOsXABwafrkxtmbN75WZel+
185TEaeXfGoIXy00baBkWprOdIJaRbk1dc4TE9KaatTPoVbDrlP08uDWDMz0Wm0hKBHABVtv4be8
G/DjWCKM6wHo24owAH8t0k8MWMOmTwKUkgXjezXE3+Iy+175YU1Vt35oRNCfCrSUA7Oqr+V31Zpi
DSKbfmSnX997STKD2RtrlXOQ4FaU29oO0AGsSXy3HkQz7Pw0Z09DHErBCH7bi+k0DKFNpo7Ngj8C
Dk2Gmhp8WheV3k3QNW6necZ20AOOiL19DhRzZS/GxLGhiDF30NmbviZYTbOYsqp7PL60LqCqop11
3gqlfti5UW6Svv0KPRgBUhxU21l793YmqEgn/qY1WBX57O0qiZXGMXAD9kWNRR/B+ORAAlH4tvjW
uXycaNWST3HrpS6lgiGyGLCxChjpHNwNqvoe06bsuvynGxB52BPlASPy1mCkCZT5buTIiURIzuGc
0UeOacYZIF9V23wtBC6oQG7mti73jVMyvDps5YIh+tS37ds0aH2fuQ8qx2lM5nq2hflRoF0EqmQY
rJhbaumK9zCy9tKlTbSJxrb/hWb+/8pnA1LugN/9v/lsn94JIC/Criz+TGj742V/ENqEAKom4NR4
LtkAruvAQPsD0gbM+V++7dkk9JJL9m8+m/qXaVqO9AXhCWReLKD0P/hsjvsv13EBwtrC8h1H8Ok+
pJf9U5rZNYXhd1iBI10i1MB3AocTwOMAy/2VzqZZdzB09x5jh0tjp0npIXXhEqXNtqhnDkG4eEvE
Q0gfT7D2GwnqNk0UWkzAB071eqMaJjkCxM4ECf3805H8mwwJ66/suOunA36ryFBQDsRr9wMBN3Qn
J/Ojzrl4tAdqXTrnTIF77CTdmTgTl9IJHl1s+ghRyWafS+KYIGeTYBUS0+fnJCFSNVw8RQ1sUzc5
BbpXaDmg6BKyGd33QbzJmdCIecePUgZf/8vH/yuu+4+Pb0PBhaZHCsPHIMEm7FKGF+FctJqqzw1J
Hne1phic+sxLlV4cFSJSqLRumIQ/z6HZPXTCOuaeH53syIlPFrTUupPFnV9mt9LAAyQ78aIWOmVp
0MfNg3wTW3WzH4b2kcmzPRJ5gYuZ5aldoUbNjezyX/6m5ZD/9YTxLTJlTBDBinPw499k2XFYKEJK
L5zoxbZpicAdGhZYJqYpYuYRzkTCPaWcH5sqlZIoq9o4uAKX6OQE1DuQKchpro8+BTeV1OLOkc/W
gri3ktR59DKG43BZfyvWuf/80a/pAv/x0bl2HK4orir7w9lUVEXQh5WyLoLmiekZyeMstmNONznL
Wbj6IW3eQte0l2bg3302fUGo18lx4wLz2SWxUGvwiiTDhnra2Ezs9PLGeEvwzm3Nn4Blmfb5QP4T
FXp1A2CO3SvV7K4cqSE6iq6637LEjVN1CEo/23BuQO0CGcXwz+7HFu1EVc9S6zqmXpaOUbSh6YZT
eETb69v3LjWg28wpwx0FtejChpDRHrlZbyjyy0G0xZGnztcbar7+wJ7YZat/26TmeaYPsHdjA5xC
jsA6wAs6UrL/ouCF4jmKPw1G2Z8Tg0xhhgoymExK3jIRycYxAfBe743kLKUJSzXTNtpH27JK4KQB
ZS61lTV9/HEkcslLnz3tIEybULwYAuvQnLDUmFqTXY5RfZ+9Se3zuH2zipAi7CSdS4Re3YWjvvvn
79v6u1PVswHRehawKtv5kAIgRwl6zI+si0HRZvDpk2SyQXaxdNL6zEFPbRFI4Mh9Obcv0BDtdZqz
sCtDxI/aCsQ5YvvX05Jn+6NPWS8uo7EK0waRi5rRaDXqrNxCffovH3v5WB9PUw+8u+fLheepPsS2
eIbpJxPNmYtmn83AHT2GKesMVjwryyPXuSZbkS8+JB7ZlwVZay1N0fSpVeSiIHv3zJjUu7KBGu7Y
+zZXFD+jfG3XBWvKqI+3//xxxd8cZVtIVuweiZym/DhGD0oV7BEmcckDWT9Q8rqVM+b6MTtFfUnK
tyzqFYXRgyyck9BFehJh8hKnsvsv6SL2XxMYltHWtwHM+PBM+TTkMPx1Kgtmv2Nq4lvqi+GpToVz
aj6R5+GdypgOjLl4u4fPKSD5pyVKD/CtAmlmWffXQ8lebAO0koZZ0Tkr8qpuQ1ZcibWvarCVTSvA
yiUGXBVWYVFR7IYp9/dQzR6HJVGpQAA8Uq/dhIFApuzX5skwihlNQ/aWpMi5//mYW39zithEkLKk
oFdi/8dIZjlGqWozMC/tFH9z+jFZwjQsmIG2v6ICCJAx/emV8mKw66VwNGVfiPw6i3nwWLjaelMl
Xb8F7sfq1kfz3OUm2xwQ+loVxqo2ivDmnz+w958TOUk/xKVe//mu9SG4QlSJGRv2YF2alvYwpdBh
yyC91X7/rZo7nyoflJE6Y81NWhS8dpb8x7xJCOmzLYxPLl4jjTCqnL6xG5YnEeGbdGX5xTERyTEB
A3GSdrqPrOR+1GS6WN5g76XzyetCuTMjm8ZzGaGd4H/Y9a0Nq9tz4Mu10aYxbfYhWIJPfT7nlL65
uMPy6FvTY2paAArSQa1l0oidMdE0TYdNoUHQ1HLYMyvI+2RiJ28W1kNBz+enkfS09CtxobNxsJMe
F3IinoQK7Zd8WuKwLYRNbM5ouQNzDzzbOORRwwaYP8pqkAf/83F3lrHiw1jiW1wSBCsDimVA+es1
kWRh0MtZiYtShCOx1xoeZ6qcR+03DSpqb3o01ADVg/UF3krd30TgWL1yVuvByJtdbjrBpm9JhsPz
7hR0VnobmROl2NvEDIc97fBVKMv5WIUvPQbnwJbIcuueAp7d41/oWBsWs/MUFh5K3SS5J8HOe5YS
9kVhHbXd08YpKxPVfzCerRQC2JjuKllCPK01kXIdRfqoJzaOeZBypE8wjpuqvVXCD/vnIyX+Gk10
HT1823EkkWEcL3DFfz1SxmT1gxc44jJVxSenptwj++gtRfJwbGuB79kDCheMTY0cMc+PdBNuoj4f
b1Jnqo5zABXMrmaiA6Ce/PMn8z6uIj3TZUxj42AK15Ti4yejZ2AlZgpaaqSadSRSrX1QLvBZBf2j
prHb+AbpPYh1jCpuVsLLCpzsGk6lh0X1evpWdoq6bqbo2FmGjXTJYVfdD+ZpDtRZWyWyxsDDi2qR
OU9qabxJKXCtOnTJaEt3Ye+Yj6P9afSYF41RkxuAeIe9bvduFBlk+uCmMDSAmcyt1yUYVMLV2BvX
WmG3rLIbB1Ga2y4nv000gTlUuOJiIpICVNZdrKKN8ImbKZzUvY2oSG2ofk6rcdmfL903gpATNA6n
GP835a4Vaw/6GqX1muakKQ/Spk9RVUhrwhHBlUJG14YWzpbS0Ws7LhEIFtTQ/vkrsSiWf7iw2C6Z
XFA2o5pFGo/8MKBp8Ht+Hc/hhXZueZcb+Bocgz4cPFT/tjROrlt/j4OJdBI9y32XUGq0i+i500az
H5F/3Eb+Vzk1uIDmHqmW5eNUQcnDslGYe99vZETDlJaiGyKdSryvWRuyt0mGgD7LaN5BH9sQN5E+
mOJz19XiMQ2ml27wzDO030Sl9+ZgoJrLOnMbJc23uAfVRTUZiZjrRo/jYHlPeWcQ8RziTE2sgVjF
9TTE04Y8SzZHtErOxcyfRHeatSp6rl6FCJVpKh37ZLH3ZmTEZtlKR6ySBg8pIyXaRDbVoYpkCrUU
9bPZVCbSAQeXJLl/J3oC0+nXPau/TLlz8IPJXtP1CU4iJowtndJ7F2E7AR41KnKEi35WQDvGSdK6
JqVvOYldmFqPSo/BBQSrRxHJGwMsLsknMSLlTdAHTQ0sA50GEGs0VZ8c7dw2opQO7zIm/oIUoTqh
O+Anrb/lbYE1tOhduzFgM9ajr0/dCStwiUZ3YtF7V2dvcyMEpbKuRU1nhpSprMMA7o8uqoD406Io
ZT3QBCNcTAmtC2lAcjfLEsZyoDyKivk33aP2KpqIv9MFn+DQfXP5NGgK6Vnd0yKiTARzj2xNtCIU
hnAsmR0IHCERYgw/CNnJjubY3uVDZm49oLroGYgY0EZ/cUbOHr7ebIsk6LtIkCQ01FnPeqyRPprD
XTIo+2HoErJg9XshCwgfaYawp5hvmDPEfpDeg9MEbw0w44e4xFRd5uglBCdE4hgbo2rLXZ16tIzK
9ruT0S2ZfBicNOzM56Yr92VLdjZfW3xrSASCaobt5dqoEluseQZs1oQskxszBYYNrPOh4lLZTZXq
zhVcpDLYqiI6ybL/IUUpqSW0yTkTlFUtjyyDKGjbO7C77V1GkxLkX7OXQuZHgqXWlDOw8qLHuVW1
mm90SxoK/etzT7nwxnQkNpsWjXxFtXQo+LO8uINhlVF0zGVUbeI4KjalW1a0V3LA2XPvrYaAXVio
974p0rsx+1lmXGBT5qudMGviZ7tzwJKrDNulr0fWb+/SuI4tmPs0c2AQKnI7MQx5x84bEI42Cgd8
2gBV0WF770CRv9HE6uCaBMrQZBUGMJeea0TxbpLm9OrwqpNhmgWlAUN+mlALBYPeVS3q0VQ75kPW
debDrNF6AXiBgYzbioPUJgRc9rlt3eSqorEMM/muGgK4fI57yiPvnSiueA3ufhd3k3cviFpFfIRH
MXANF6exrm49H7uh1ahvc4RAfbCB90ljOyRtACyso4vjc+avpwkti61Dxtqo++ETqXynlhu/MqEN
SYpC7O38YxDRDhqm7Puch+GD7sYO6VDwUEqAgLV2nmmPnJsmCM8xGE0YsBRzRdS85nVqPXmhhflx
1nexuUV0A/fZpgtqcNp+jbX+joLK35KcAYKRbJCTrsQNizF6p6KZjpX7ElXshVIS728Xpr+jtP9w
XcuECf7IyYjvAr+5IwIn2oVVHmzDFBEdpQzWd/ClUQEk3jqConoYfR/3Y+A/9OX0pUaWmdVT9OSk
zjoAoLwebP3mRsgr0e+oG9FjFa0Hv3weAe8l8JDTWtwzTkWrvkp2rQUlz49aeDqQsWwvR8PvEZQm
hqnZRYPxI+qEve+b4MGmDXzTqt55EcJ6MQjFWU8yKG/m2F0womzpDn+6y+6dx9uJkIADu9n6MNDb
PbAtqn49tFqydpd9bg1OUsECS/XGWYS7biE1pICJsfrXY5OeURC38lZVSHxra/rjJgKQaPmtv5kM
Dmtfu2BN/33TqIMZVy4RBg7nx8Qou/al9T0wyQp2yJkH9IS5OHV9FLvLjU/BmqwqRPCeNexqQdeN
6e4QjcOwtax8D7J1Xufz8P7rx1F8ijwr3VZd0R+a5Sa3g+7Qx6CYyOBLVllNPHHuBBjtWMnGEwqV
m9noWyjN3ETCbg+GyU2XRd88IL0bL0PoGqh2XiM3mjfI1F5CJ3xpvL7ZyiFlOVXkGWHldnHIZoz4
dhQp/HoiPvrFYuhtBjo1en6yIgbq3ELAYoyHop/c/XBVybpASePl5sNDPSYFjqoa/r7CSzQ6Feic
tnglqahgcXCVGXOD+qdCcPy/D5vZcHYDJG5CJzEvLDfMxdXh+vB6L0QVld1cHycTDE8BhtD2i/tm
Ek9J5oR7o2NK9jMfOwGD/crCZNagaFn1Huiw0iufhUMddAj7djWk84MZJ5CoZYctpDTWvvhhVt55
HIF62MT8sKdFTZ7KxU1dE0rvhDXkOccz1x0igFWG7FCOCdHC6rnrsBqHPq5Ew8reR9Vu0YK5OCsw
B/VD6gHXwD7t4SeOquC2j9z5pp1BPrTwlUH/5Bwo6hWHsTF/Gsp4Vzi7YsPn8ozY4aIj3jdwd5sO
dWebOiBpsHuzxDnJdC72bhkRYMHcnzmiJrv2vcCSN5Lavuo0vcTWDftbAwSCNS2OLxRwtyIznjw3
RuEfdJQzQSuvckFzcsaZQ2loVyw02CwfIcHHs+ZSW26YvvYqbNrt9UeJUReH6/Ou964/+/3cX6/9
P3/9+x3ciOJgNyCc+vh/5i1D6s3v/6ZCqrBVMxy86+e6Pj29PgcWFmEkhX9AmMJLfr95tayKgqj+
0bQVaY3XX5QMT5pePszjUbPXu77D9Te/X3d97+vDlAB01vwhnrnZWLkNMKGsmDZJwhVSSqQss8EG
SZbd9yRBWTNhs2adhqFKBTYN+iDuD9cbbVnNbZ+Y2BySjgF/Fhu0Nd0tadqg/Yh1pnkJDyFxfRM9
YSpR8gzsOByLYlhlfYsSunexGbmHYqjdA3IGiCYFUVQbo8O2LSVX8vXX15uefdBB+hg5rLqClFrY
MZ6X5dXMgqC6kuTYJIneXp93/dH15vowd4kcNFw4Q8ubXH/uZvKPe1UGHmUwE7X6/QJW8tjD2S3f
5oQX7twAk7Q0uj3dNn1wGybPgLDDxc2BKionZzF5C8fgyc1dbLTLGBKEbqd/6d2L3GixYFQSntH1
d9eb0TOJc7hq38tqAaHXtloFSPUP1xtVDn/cuz6MkgBUn+tw6v5+jvz3s3//7Pq667M/vA398Gyt
WsnoM5qa5DrfoohgLZdE6tCyXNbsz2E3xhuLHgALoHzKD79vitrz/vzD2XX//OsPD6+v61qwkL/f
IZwjSQrNv9/2717CcoDUZJHSvO2pdfx6dp6TDfbrrrYnPsXvV7Zx2m1dphwXUKwdwW0KFrnvrw//
+2m//1Mj5jj+fni99+F5127Y75/96Q+//ubDS7Aakmdvn5VdPTSUTztgDcufOPUUOHGBLocJqUrb
PZnL3SBP83x3PTJVStgcSkP/ps0Jo75+Z7+/0etD1VlswMi04fbX/euPfz/1eu/6RcflENLwvb5g
GIQx3xZ+rrd2Eu8GzA5Iu7Sq1m1frmo24v0yzDXz6GLCXM6ASVsJPeVlPFTXocNr2B2JemTjA9bH
LTCQpIun5epuud40rYS6+Ptx4IaYptvIvamEV6FtdNlhLG+9vGm0TKauhePUsQJiy5FPIvrexKYc
b69H9fq9NCx8QQCWzxW7un2wrGCs5QvW3QuJaOvrAfxw+K8/+9NXVF1P019H/ffdIK04beK+/4Lk
8ZtvxHSx3Lg8ziVhhbpH6Ktqv7j0U4CSyhhXqFynxzJNMfBW7LiIr5JGKzdxUvlbLwjIqV56mE5K
MIePAn9ddV27HRRatJKlJBwr3ZxpQZyn2qo/uQ+GF9gnicFNuOE+VfM+NEE16JL0ij4SX7UAIF6X
5rNLYs3e6u56IpuOKncutWysHYWWrzHAP3e+c/w0WzsMwcx5dIla4s1Lq/bOcR8968bwWSI4zwl5
m1uvll+RuqB0JSDuJh7RbKEWZlCOFY7LQtyV/ejjfbSDvTkbyNSR4bee+UVFEuOJlehdJ8VnN0V0
NI8xAbC5ATmvq+5TXW8Q4MNuMYNpU4xs6A1nfo/19KUwhvIYJ1Sg8BLgzkjR2Pokk22aNmWHn/rW
zWRDNFJi+qZpAG/GfGH+h234gG4ILw45NM0Fr8ir65X+fi4Q9xMOuiHXSe0CF5ehby5AmzB+9Ftd
b1GYv+CW6NY0h8GdzxX5MnOJ8T4f3XdroGBmozfatmG8H7kYANJQrYqjDOJhXJ5VYn5yZwcERBGg
5MyhK3LY74pZwgJuim9GgUxxqNBhZgU62rp/YECqkYd40T4j/CFJPOR+XnpxlJk/9whWWBY5Xydi
YV6bbGfabnksDd/H9GyWKwn2qPfwrHR6SPaBDNfjnDIVJrU6tDY1A74PKFv2IhlxydBlHgwmPPwE
8OYldcrUzLE2toW4dWsYR4ecPtAp72XxKlP2Yvbz1DbyPQtjMsmt3tqJMsy2Prr7bupPqcf44Yq2
frBaokDcVmyzFqdCXUrCGY2JdTY+z7oc7oe5R5sopvkRBOnO7TEU+S68sA697mTP9ChzCWCvi4Fm
ZAkbPSY6Q/p32oHiXCQ0MZMiFHjAiXG7dFhfVv0AGDgbqtdw8MXeKeN9PQTZpp+pIRLNKFdNkMJo
HWb3OI3Gl36Xpc5lnlJ1yqKcDPU8gqMtvhqGMd4inHaZXUMSRnSH0dirXeiO7lY9DORJW9JguKju
FEVsrJOy/Z6rML5LlHilf8MKlh36RgjCybRb3k01J9Y8EhaJOPMoGv8pqmzrlL9rWs6vnfpqVfPj
HBfBRcTOF7t2CFufAvdQzvOZFl5+5/oJg5gyh31TTgBky/a1mRoXqlx6zqwGPJU5fSsaalRhH4G9
NPIRhCF9JGV2aPTIM5VGRgJvMq2LHPRi0Zav2GOqPfvTPaIIcxvbCKGcmf4FqPKKvolXFs1xEFqt
cUfy6TjAN00AsSSb9UtCEsYzkKYksCaCtTehF7YXCdisKcmhi10IoKzs1iLzWSLhy8X/Mm2b2DG3
NG2wfA7ZQq4NzZOMvHJbZvQP6mJeUAUYG13seBbzapN27spGenLstPo0DVZ2clqtbwerX8gU1Ahn
JJxwdB37yMILEEhuJTtRoyWs/NsApRm+2+RtHvnk7Pbh5Tfdm1GOkHwHjGWGX/yYu+ItqnwoN0mx
sa2As9vsq2M99f0j0oMnq7GoJ/BwFejKpttiACz3v6pMi7uikvhF0nY/+8ZnsvKqu64ihmCGK1zZ
XgzAWJNTmstvllk+q6l97sJZbsLK35WuPid59VaStuW5zbQ1wZMbavpsdqlYlUhp1olCFLq0H4X9
w0z26L+bd/FmBYU+G5Gxbpp95ffiOZ6/xL5NEOjgfEH/7aFDHh47N/nppkmzmzL6JpisqiyPcJeN
zTNmu/CGTkOzz+dHGdfQUSdszI5X6KdxoMJoF3wBttdufXatZDMZL8Iyd75/srLEeo5sifZ5bk5u
bUHrlADSc/Rf2ASJS5px05dRA0xo/qSdugVlhEyVhL9kXRJCvFb+k4mj8hSSdXI7RdNqSgYJMocd
4IyHYptQj7rxJjDH8XgqzMw4k+nqdH31ZGEI3ER2dR/1KMxlLPpTrr+W49xcJOW63hqfWMp565Hu
wZSN85vdpmfbzk6tnURPKvSirYiS+oBvtCLDdYxeDDsYLj5651gr5D/kN1yG+VtsOc1Xg4SmVVWT
ptClnLRUIwu20SNJa/403zZDOFIDSqvL3DGnESJZgaGl0ccF0ex6fRk6B8/o8pPADpsjytMfaaKy
nef02OxxT5lTcZKOa+x0yxrKQnNIBCEXTFUm4Of4f5xkqM5hAkFkdGGi1n2eUhpOk5cZbHETovif
ZZ7cd0GPc3YxdYyq4WaCMon57tDEWbPmnLhtPevYt0wMvgeuoOrm757b3c2lAAQ/x+94av19WCzD
dk4tei6cJbRSKZZeEHKzbqJ0PyN66LudZg314Hvd9mCbpbufpOFDQcTGYJqO8ZSlpO46zs9i7lGK
uskhNb2F4prFj20WljctAZZkQOuHSKXvdjSXmNgKwjHoUx863DM0AT0IsgkD/Za2C1t5B6TsXIBQ
cHLmMKqilrcf8MW8UFrh9DU6fdO49m1phw58D29ZK43vFOfNbZawhZf1qAgeV4iHFgjFlE53zXgJ
q8/8l3jCOAqbWei3yGucm9mMKtw0CN2p+c+3gUPJNODI3FaF/9IRwXdrGi6BYk0AxDVNQf6RyyE9
cMjRaBH+7KGfxmM0bKoASKjZRrealeqb42Qvw+iwgqXEqoIayXY8eqwHpufUBTeVhk6K7zCEFkj1
M/H4EIlhY0CV2W60Z7mlLExxJSwPpvdO807cmT7A0HBr5/n42S6I2fHc8EfY0Jkr6TNdpglQWN1F
J189TCGKeqvInsqQU5l0tGHVCoZ/ljCcFbO+R0afHBR75bHz23st3HbthdNrzK6ZCrKOnwOvx+sC
xg/vk95qTOsyAISdqO9xPWVbc+By7RAQrRO/vTNSMsmnGWZp6/ifTOcnq7pspyzsHYULTnTqqx80
cx7d3oKdD3BOZMr7xOxVrdPZXwkHXVWV+S+RzvV7FHrwIRIglK1ds2YcUnl0UlhrlVWDnvAhhxru
qPZtSEChbb6adfHVR1Wr4hZLf4wfZHa0QZkNnbDGmneqvPyeKFvW9ahH1nGGwa0lTQq6hd+f2Ir3
KvWhVy0rryDb9UGfblMhL7ouGlBolEtMHdNlE1W5yTIwYuPkgf90esrCC8k5HxFAJADBgzQBgBtm
X2SU45DOvPo0imE1jlN4NLsZ5HM6mrsurRWQcPtBFrl8cItxG/hUMDI8j7QEd5Syqas4+nOtcrwG
DAYt7ZiV6CnDlWi4b9C2QeHv7ccEzQx4aA+qrtGyWvbSbE+zileD/c9Ri0PesCELKQvfH5KeyAFd
m7xUPp6szuyydeebCJEUIPlJzZjrzc9kTOETF0woPk3VYhpOLBU6PkEFa9KfvmN9uMeCUo0eY3UO
L5KELTiY9b0lKLaIGqiBXhhNebuKc9d/qJPycyXSY9xXxtYUeOANDREkofu2bUc+DssqKNS6G/aR
yB+T2RhwUsM2mgz5kwWPfSTCL7hpFHblSYxwi5Lh3vLUHgc1q4pBFpRwp3evpQHjGH384prpfe60
h2kKWDZ5rd7E8AMwTRDUU9p4GNCUERLv3RWRjSsh/eJWs/+jaIN3p/wck4X36CXmfdbbn0ukpfe+
qj4VKiWnyHLytVW1M+tNfOx14ro7Q/THMh0rWC5I/aJC5GevZgfMxILccsjv0GIdouU9c7fL4L16
tRLPQwZ82wBM1URakqLt0voy5WPK+JvNvXvMyq65TWa0c4gL861JVPBWOBMQvFL/pDb+GEUFB6v0
+foIQPQqb97pUHwuQdizPGoP0va2TRLiz4lRGzQT7NiTH+afa2cUD1akqhtR1/DgyhLyON/ETWU3
wVounAwbXb7o7G0wdw9zJ3sQFTCSnCevzpyz6DoIr6Eoz1Y0XLIEr0jpxWcVEFheoZraZALQhxIR
6BEZba/yzDAGYecYEYkpBiLZyGppcrgN3SC3uikjqOTNshhPjenu62DTv+kXp7rPNJqTGSlN078b
Z0x0wG0cGtSnAUqyKVu9772SdBKBSD2MNZEi4Feu5zgyWQxIebUf4/EnMsRtJGpemzp0+2nW3EwW
7ep4Yk1pOse6z37UIa5RZDg4GGgdHzzUo16Qi0f4xq+RNE50aUoQ9l+MCqGmpAj5gCA6wRHL7H69
SRG7nut8/jSmfr9j5ZefdA4lVtbsz4ooJzgWJRIpBcRzzPmO7c1zS2xdl761jYNUUoHtDLwqgEdd
s0kb2YNc206lNeBsD+xzEtSvf5QGMsPeh6lxhOzHZu3E88AMIjfVbqWwRLC8Tdg44+6qu12q5Hc6
/jsGg/5Yt+mlTlMiRBLPwdk4H2fbX8AornF21KjJ4bC8FQ68R2ecIeLPLfQc96s1FdkKc2i0G6NS
3LAnOmau+0aDT+5lGikEueb3UpP36uvC2JiO2x77PiJxQJFHMACMjFqjXVorhPNasOYTZ+GHONSF
SmrwDi47cKRAqzOV13tKwNa+7ngYVXge7HI2D8b/cHceO45r2bb9l9dngd40XocSRXkTCt8hIiMz
6D033de/QZ1CnULhXuDd7gUO8oSXRG5ts9acY1qQy0oy27y2KHtYZtLgcyJu3Jw314qyTXYoShlD
UT5fzSyX1ovQhpS4dl/ENRYYZ0SM5BWor7y2F1saEdqbUf6WZ/ZHUzkcO05jGCDh+KLnOrTaU0dV
45amzlmqqNJ0spxvRCSP1wlwTNdFUBs11D1hqOs3w5EO1BfcVk+KEzFumwIOwNaUQcdyJIQsXDls
ETA+rlQqr3s1kcSqz1r288i6QMaBq2r1+K2lpngyGpLZjBDYLAWu2MsiC4z9JMPWsvF54x3ixaL6
PfDHsKTyFpvqaWu2Jmq3RsX8sRRIsq4l4LUPSGkLrypQ7wh/+OvYYTnLClk5sO4SlVHZhDxxWpQR
Bu4LXWFLmun51kEo6GkQTAj8FR5d3/qcE27ldykxb9JUEcKhJSPsaEDAnfqkT8mfcqDHGrbF6KeB
IY4YQ5ytQaMMGKPyQ9iydrLa3JtFU1+GYWiJIo73M6N0NTa22BYm7fN0aW5HQabAtNqmbRkdgSsk
NFdkvFumPO5Lyxmu0ZzsTeoz5JBehtZ8qSrpZELUwcitQDZ35B3ijunUJQ5gsDwUJyskPaIGfWAu
B5KwJmU8n8XbLKKNBVfh90CMUp47KtHHQn0ZmBKdzoyf+wZgld5b57pVF4plv2n07BvkWMh5XL3X
xmLSCVBRqA6pVrkm8psgKw9KQQiZBSh06YBMmmzIa4hPlpBMDRA474asInajQOWVdGbiWdQeML47
AIA3jyPDIEhHMa1WRUBn9SegQoiiwAJYgRlsmyoA/cachuK7mBmRE6f1ZVOSKEqyDyvOCLQv6bRX
BGpFiC/nGLFjpQ3PmgFQIaDNT8MgUL0R+hn6rH0wRuTXBPZaV0XgJwJ3taixMLSdHtO/k79AMLhG
3XCN0+q9T1NpLww1eVI0miEEvumEpzwsCbbN4UXWM5P3K8g/qBS/dCPtaTM+hUwX50gqfvKJhB2N
I7mdjkh5iPn2ph7BZSsK5v05k1cNR70VfRRp02dkciUtqTPFkBzticzfqODcCFDWjJTZh70gJYXj
peSTw7AJNNRMs+V2gdrt7ZKefQvJZJ92E9u0FDBpV8YKDSdAYdatQCjJG7WhlxdIF7WAetk3uhcm
sjjIKRyrCHVTdg27MdpVyzQ7TLq+6qyo8su+vqeZZSMCP2m08EmzhwfjEGH9V31Nbp8Shx11UzkT
kSocFxoJj+FcBG9T1VReqNqhq8ORuWjDldUoPkqt9f4owWTWAFgkUgmz/9DKTKGHiyAI+B5vt1mH
9a318roNU+FLzZ+4wbg5xoDHCUL/beTmwckCbFcJlEgjG4yVNRp3oy2gd5YGsomaqBGzdG69o0y7
tGo4s2pAqIe0+uFl37Q6fsmLkJBnSqYrzWg4SVYGm6OeKsqwSDiiQP7slCRZ22EqI7tdEii1kbET
FeaF1MI97vjNODfguBBxr825mDdSFNRb1Sop/1nsrDWtyp5UJXux+/jJGUN9F4bx6Ok9GxCgEflG
dkqdMCHjPLaWOFQ0EeSzXgbT3qi0PwKJxVHJjfWokK3qOKgnYrlhuDngnZJcgtiUssLF7FQAy1kk
TwmFcHV72WD0aBzbyjhF4NcPSRpchkLe2FZpfA3VSZ3hamg5daQ8wX1iJPPvVML6ncuC8dTMmBvj
OGDPXf55iOEDwEdFhTnepVYF4NuwA1/mRXoRb/iLOUyg7V6McRx+Zo2UAk5MiONAffYkXkVOfOlm
lbpfA9dcs8srvlyKjWWmbRKYPJuUdzME3WGVD6I5lYN9NEKleKJuq66U2LTW7KZeuqSOfdrNqAdi
wz4iOPrAntoQnoJHQlh6jLkxUPHsYzKf6hbFgz3S+mjMoxlAl5ExodJhPwS9IM+icOjtO7AAJ1oS
SHXRhxQ4nZOaXBRUxWLbysoR8pF+CpBFjzhV9Ok+ZVG1M6Im3FBWMlaP0mMSEiMkdVcVdkO9kaZ0
o3fJe81h+JiY0msf0H+x0XwewrS6tPEiXgSPqGp0T4tBCfeD81RZhMI8/skknTHX5k8YuDWUm/qf
iDMqwmHUc+4gFV9TcmaXXB6L1Bzf0thCdxp5hRJhbyhS57nSHeyx2XAIW8czW2d5V6cU48aMElca
dReUcO0F9JnvBHLGHE/SD2VXCZON5RBB7/SyZ1VEFDttddLSXD7QZOl209ywISmjbm+g+VdS6Vhn
InuJxyS9Nb9UoJtFXKYvrM7KsQBB4Da1r0tqcpdR1nu5AuMYGegEqq+BzZvCvWnh5vVtM/uP2oLS
PHFEkbaAC2J/jlEYRvQ/ZLuJt/LvMZKiQ90z26eadC86PlOBI0+d4pymPN1J5AkguW/qPQa4z7gG
UKzkwElKWFw4y6nyxiPhVmxqLZgPWzwO1LAilcRZldQAfcmPSQiGMSIl2KIQQS405dSWchv4gVkU
aw4j5loK6rvcauBQlAg2h2Y9Fdbkax1avdJWznmRfpJYT6u5rwCGpBbVNdLnEs5qh6o07F1SUChU
ADAdainyy1GVL1FRvnIJCAea2YJPmnLVIl5+QYdyhbidXGk7ASdZWGSXsSP20eg2e5sKSzSCuaxN
9Thl0i9pAFkMNWfeWGVTbKr4lcjycRsFw0SIkdlTWI1PQZGCVc96SDE2OAfIYfm5SaFnFUCB1fwr
YTZ1NeQrOH7CU5UCIylULQGtlTAbmXG5NkZMHBLe9Hejpzicdm9pmZGo2krPWtURqg7JY2XpSuDX
jbKORme+NWNfXIPxp6ApDxuQ0wUln+lqRkFyGVNIG1bx3shVuy+xjCHNk5HRwNZBI0t2oyhgU/cG
5wfVdpWhJ+a3zYyT6aTfeVhnu9KepAvN/ruT0fqgXNecwT/ahKTPFIPurDlEtNW5dWgXjMPC3MOl
ue0dMm2H9C5JPxnucMiQ8C315agzVOlxpDJyyuQMJU4YM9oSyCNmql0SvSwvjmLl56x9+esTtWdc
IMleSTGCPVMvrIOkIViVikHHMqxzkTmcPcfqwCBRwv6odaTM9GKq3KGZre3DcKEO7KDUlhMlraLS
XxgIc2Lax3rBrKmhVB6HKXkTA5U8WZGvJQ2rNhILCaheKJlKQyVK3T5OirwEVL+JtLXajvubMN/b
RofA1rR8NZ7FypKngDM6xbsxGa9GyIkzDG5NpIwXngE7dHvaZIMKyykoRw/Nr19ysyBIgY5DHWqd
zLn+mvHJb0aBhKMOFXOjN+lHuMwnlkVERt1Jt7AFQyH300garAU2tresbT/VlIDFLSu04UTfQPLr
Abx4vbQdq5Zlf3DQ7OlkRRbLjrVgW4wkhmQ4wrzpS0OSk/BfkMcJ96Jvy4MsmRSfWIfhZ6HJsgov
CVp4FMLx2grZXN/jN+M1oUkEO2MLCnLhqLz2JceyevimgJluJ30i8XuA+qFUzRJLjpxfUzvtWA3K
gcB6EjkyBJ2aBZbXjgx6EUVVYhYNKbh2hvJMQb+n0k2NdWtYw/SsJ3pyC5myQuK1etma7kNr8BNy
bKMrU1Z9tWzPYsULZpWkaJSmcwJFaConex00Al0OFppJidRna0l4RcKb6ySU5hpl3sGu/phaqu8k
9sXnAvQShbh1KsXmJ8AAyyLCxxJax8QkQBgvk2duyYRocd+khSVagVqWUHeQmxU3W7W0qN/lcDE4
owChMtBIL/bJmBIhTax9GdbJtaeesTJHSr1tl3T7aiE7V515rmwgtDMHrmNjqm+B+TmGZvfKzXqJ
Bxv4atwMrqEJ1AXmyLlTjvRNpKsvvVYSDFFDSLZ9NXdazs8cgKrAYf9h5k9zhCF5bPzCENWHakne
kMf3XAW2LQmzu85lvtPrhJAFELKPzlya8VavlMHedgqINl2NyRaoVeWs6snBmp6FjgB9KjOHCTKb
LmU0ItAyhw/D1niRoJHVUttKnJTgZv2SkOMSNgdJcSprlk1hrelgwtbJzOjQlfAhJSUNXnPCAe0I
90ihENBQ1PPgxU1MNSRc0FuzHq7bSav8IqcE2w0HMfXD9TlErHQwdAKHkle2TvUaMXPCgtzInjDn
LUxEWiWSCXShyF+QSo8HRx+Hw0SnaGwNbS+GtD41CFZ8x55/WVpYHGRVyw+Pj0qjKg5DqryGdQPI
RSvB5On88/honCEjjRK8wSRrT5ZEYdvEaNsZ6ARgRxBcrCIbs2PoH6MonwbsQ3SSuc1FHyFLTBwg
jhZkZDmdleepgf9eW9jYm9DW3bGIxlND+/5hLytor97n5Bsh1qXWAxKnOK9EjvIBAUQ8aVlcHayh
xvw+EPZjStZBSxdTQUwxsC3nE+ic4aYln8gSjXsHrFefnB6BmZBX+aGsWkFyk0oAQ/dTxvl7xM7f
p/1AVRf1OovybG3Y2+5pmbH/yuN9HI7vukxklBLZRP/aUM2ReX899BFjOFGeHmLievWB5J9QRV0+
FBQybQhRdtQ/R06iHqWImZIy1JfgiSRo9VzUFD9KZxBcZvA2bmRz0at0h17XX8FfPiHPc2Djl99J
DNxWCaT1pBrK3piNkx7YgD073LtgG8lcmDgY2v2hoV10cIL8WImQhI8KGy90PcvVOoFdw4F+a5D3
gu99zzbJXHd0uamesjp05Af/JZFt1HNcTdomXuTJhWTDa44JFM4EvKcKH52HvtvetDnVk3gAqjwR
y6Na1bPIbLJtbGaJQg4wntOdWiXFRHKEIEStHSmYw+ajrDh0Abb0NPHaXBD6kJbGLY7NDH2qsUtA
dKjBi9ZCRjWY7VeOiSIltjJqowWMkCqvt7KxDyXJPFHKYtsP+D5uZfXFziyytNFFsW76OZ2XXEAZ
m0wAk1lCTXc2YFwVgFcRVgGCRIJQRBSe636rDbK8lfJfGF1Kvy/jS0RBlmQdpd22rem15uCnIrG+
h21bNt4wD+KpVJuLHQ3NujGkbD0I6p+AJQBup722jlJHYaetKpe6706Jjm05L99zSmpw6gCwVgp4
fbWyus0QLNGFiCYmhwS2rZN1+F5Ma9yMoTOi6Muz01gIcDQKdckg3WmT9VIrtEhqC/LeqBPUqnf5
4HUVrBL6FlgEoZKZtqOcOKDcmkABgG40H6Emn9Wyza+dQcxQPISn1lauk4iWxJ2MvI0yn/YRgJ1O
JiBWxrAic/5bNI/DWdItedfM7dPDT9DpyjMSzXLXdeyLdJ3ApKbsSTQzXzsdgnVXWSC0Sum3MbBS
5FFae8DsHOw2AzY9uk4rM1O0I+zYr7Cpu0PcT4uA1PjL+Py/FWSC+9bGuv3fg0x2xe/4q/j6d4rJ
P3/nnxQTG1KJo2uGpToOBG5zMVj/k2Ji2//AW27p+EwxkP31LWwvXfR//4+u/MPCmU2d3zIU3cRg
+S+UiWb9w+IbnPo1jMGqYdn/E5QJBLvFdPe329XQbUVToFJgntdU+HjqfzjAhQqqZY5GacccOOvC
z6ADEJQW55dginClOeATAJid24QCrZnArNYnjpiTQhyDnqhrbdR92IoDMSQsyhIHEBaxzM+h7wLY
/OraXILYp/4yrWpa64VyYyOh7/s0/qotYA3DEJHeBszqUJYsyVkukNbkmCYHk1yTVoppABHSUIOD
2nXjeyeMlKiTGQSu1h+mIdxzmmnWaU7tELwz4tS8PDoZjq1o6o/95KTk1pIiltnyCWqASq4DwWl1
nfya1K5eSVSbVu3IkhEAD6s68SQ1j75b6yIGQnafE/El2It2mmavAlVMRIcG68mwPktpjDZTTtpn
1WQc8ajcazYZ4CF165BauOhpGSktepVyXyV68dswjY8ky0GsyLR/5+qnh8G9zE8t9e0SWi3cIYft
Lfheeow+3K9kZVLOdQOq7r5Oz3XVK0BkyTnNAPxiq+kJUqnyndx/RcL5kxIEWavwSzKsRIVykcNM
9WvoRKx99atRs85U6VZkXXQKlLE764k4NqJHhRdHV07PhPSU+q9Qp2SAvQpHQWrW2zKU79I9jxRo
cK3OKTXH2L9YS+xI8UCwOmcnGOVbLX6S7uKoavg2jCyA+YDXXLPUb6Fb1n4wxQoKPtgmJ57POgfb
fLYQfZEuMOW6eamzW5rwgD0dJrq5FPdmK7xS07F2GC6fJA05Xl2mv9GhQc+nsg4vj41LIg2hH1v5
U9kj7YkUZSa9BUBmUhMqTRH61tpE2KHkoclVZd9B6WR77NC+WQCHUoZhqQFK7Ta2pRf0Z55TNNot
ishJFT1qSJrSBXtmnjRbP699LcfS3Klk5MI7VdZaObS7wFrOI2Z1VMYGyXfAuUWrBUpeg0CniV0d
fJczaF+HxsIkCHA370NaVm8YiYENrO0sxGuXUQkMZJxwfajP9BAyVGtoImZAgGtbnwjsE8O2k+LX
tCrvdKQLKODhsFPbdoN3liRlnCZb06HgrKRFvYEGIBs60YuaJPZRrhOpGs1UBD6puY6LfBJNBriY
OVSnXSLBGhQSYjJVQr45kPNa1hcLxDSLekXQFZiXlYoCSinTjcFhfCXn2bAeEAseY7lFjGq+iXYi
PnpIqKyJT5U2dYLND2QfHpi0q54kOzSOWX2zhsQ+pwnu5STJqJJiA1j31p80jFF45T0as0e/1yKy
vQt/SYSJpu1EN3XOv6U0PUeaNPkF5i+V+00cG4ck2mYu5VuDmtEqLsi7S6se3h4REJqCJ21EDEH0
Iao+Q5jXqZCjbamXhttT2tlgvET/Ybtz3b0nU31IhE0aN4QBYc/f2Df0dSxMhEgVYW1jhfIh7G7C
EH9SOXRWktph+IuntWVI4yqwIHyyxKIYs/Sn+qRxufSuDNy+QKQ0a2HiwsNV23OoyEQ2T2d2NiHc
QRjl+Yw3hIZEVM4Uy6qFXmiEVLJAzuM9PUmaGuHXpYeS9WKPtVpnh8JmXsppAYrhqDA6diPlLUI1
iWQOTVjbRX0Dhj6tehv4INq/UaCO1jOm9tiB8NAB1OwV7UmurA8jEAHo//wwSG+ZKoA6ifRN4gwK
BZCe74QBCrykfpOcZSuvTeF7iggLJhPps13BHIEbKpKd92gYDcqR9LRnFVEbiLyvsFbPfRwBuEvL
V3tC9tf2hsT+C8vvEP9RynKArVBEK322n/NeogmM8epeEv0ZgtT3tTK8Qp16GmNCq0NTLj2l6Ya9
wzyOHqRep2MCGw5rqGP/hEpMr14VL1WHkNuI/9jd2Pm419xqwFqfSKPhJ7p4n5GmtLP5Dt37xBHv
CQjuUyfXv3Vb8Hbsc0znlKCDjCUvnkS3n8aLIrcb0AJ09ysUYapU9R6aOzbKwg9nGYI5OPZKPg9t
XF2EYr2wb51PttJirK0iydfqj0Kmt5Qo0lFLHWmTlvPXiFYLPU70R5vL8ZhYPyinzV3m7AppqlFX
abupUrwiUcTN0jISz+eLFiTzE8csaE9p4IlRqFyFZNo2c0HVtI1LPx6MC70Y/GLWROxalsEIamxM
1uBd0eusxtG6hzAqVIyyF7MLXG00aJdnICckIVVwXub62NrzV6AXaNiq9NW05OGMQnrHxp4NfzVW
T/lIFzC1IR7ozAaQ9gG+h8apqYvboNIgzlv6WwJKtlvQCPJaufpTOYV8bFKV2T+mW6ua4stsTByY
JJXaCFZPZHEkbmCrwjcEjsgMDELSBe3GNBCkKYFTHjR5+DVrMPiTWnrVzMYTuvMLDRbQp9o2cKSr
pAHk6PeKsrhKhrlXOETtY4fORi9+JXACfPrUrVt3xYRmPtknocY6ngOtso37lLCdlwKZWDuI+isx
KwNF5voZcgRzeW72nqHNXoUD3R0jizzwYn6uK3IzRJfhymYtlKZ2iXKQA6hkzxGcrJUzMZ116NlP
DZFO9APM3djkeOWSiOJaitNpTihljcqPinDWt3EMWp0MMMIy15MCdGemnJfmLND11pmVaQtvAPhx
ZbL70mSLziULaRhR3c06m7yLghCBCVFFmKMXxPEWh7TVyXLI2T8dJku+hvCUXaqe+rnrs2ln9epX
UEPKNy1hncJejoBNSIpvWORwyXr3W4Egd6zzIV4biGddrP2n5BkVa7VSyuY3R3xAdkr5Yur1Z1dp
Pf1rlpFQ10yvc/ZT2WX3uGu0NbOhTcFmXUn5G6RQnRZ05cpTRvhwX1BSkEfm7GqUPFWaf8Utuhcl
Kc5NiW/SMcjNRQ7+qkJ2g+ZOmzjb9E7zWl3lQPJLO+dE10Us8pWib2xYb27SZ54Ig9mVy/k7GgDP
q+z03KwUxIkRal9ZOTN8Veyp+uJoQGLg5rPyIYmuZRNHc81JOZLbGaGuE5xpJwYV0AVwS4iQnBVS
1UupwjvQI5Iaa5LbCHZmiRC73qCNa9JeGAW9+1BiD1LOyaut1fIlyU+R5Nxx1sDMjrt+bSoTZYYh
w3h/yBN73ndTTNQtBfB85KDogEBloh8N2PEO7ns7sze9ohD0DiRt01DrJXGVXaA11jsKDOquC6Bt
5dU51WVgrFW5n9jluwYGx1Wim/GErdyo/VGSCYAp7qpF0s5YLO44DQjB3powzjqLRsOrqqL1xjz6
nUtKCVC/IQ5KBM+xHj3D4yCYrG96MiHoxiN3bUqvK6PItf9lTzTgoe03qGr/aVd8eBbZYyu7tHnS
BodOW6PbFTHtTKb8bkLUHa+XLg5of8A4xGehFXQf3y7iTt5giLjUAusuqwja5eWj/+rT/+praOUt
2PKUvR+/mzVZg8rXrFb/7V95/FxQKwhbzVGADBRotv7+aSPN8Qz//XnHHn4d2Rligb+/828f/v2k
QlObqTQ1xDb86xVIErG2YViqK9lmM/XX3/3/fZUKKA4mY9S0vAU+p9pUvL8f7a9X8PhTaSUY3prk
/PXAj6/RKUL4ZKU2GVV4xGCwUb6nKIoxgKHQaJhdHt8olxHw+KjNYIiT94TVePmNxzcatBjQIhll
GT2UFdq4Bdw9M6RQOCfc5sUI//gnSIrDIs2ke8tNX6a6f/vn8TVHGwEhFSkMhgI7KciE7cMj9/DM
UfDtiNsGSt8+/JNyUUebLM9e1OWGRjkj9G/b48Oc5ixuwP/4GuiirZz0YLss9i0HtYa+qDvFXp+o
gQ0G/Ss0LAz45b2j4qBF1wENDFaZClaHBmEPY5E0irD/Nzvl43EexreHoe7x6eOfElwTpg8DHDjm
UhzTxT6ce4mmQ3qMF4v831/v+9HZTKV6fPgKhbVY/KHrLjZrjIGR+RQpBRnoDxtqiGscnMPyHc0S
mEJ6IFTLE66Wa/346D8+VadJbGb9wIg+PmLHlmeQtWjMHxlSfwdH/R0uFSG3pMlPuqfZTvW+YbHb
PzKwHp/+9TXGHZmlrp/urtNm3l/L2L0mNIlzYuj0zZvsuH4Geb2NnijGbdJj4Vqnt3FfuOFu2tTr
dk1e8OS11nYQq8TYXOf927DxgcO7VKQneitAD49O4BHqHdz9Pt3ntC5XfnBvPONGr35zBG2xEut+
Bc3en/coq9zG+1ge7MjkjOztmjbrt8ReHZG57N4Ka/2GecK8TN98Qax5QGAGd4MyR/kbCg34P97Y
fn58C+5dRvkgZkpHRrGa9/GOXfCN56b4bAFuPn+bsf0DrdtFkryfV8Oa1t6whuRVNpRv7/mMAINr
QZ2bVze8U3HWiwuXhfJwO19L45vLM6UgJOadY7zDIBhJHbkUzkC6O6GjKgYNr0NJhVlK2rQI5ohq
nS416j745aE3zjtZXYitZx47QHUXehk79eE6bLglSgDdHjT4MUu3PWinn8ImbQr91RpVKl0he3jj
eaRHYfs8DRy8zQSd3IXvwqKwSwZeFrDXVgNY5OKY4wM+dfRNNe/mCb8KFQIEZp5O/9qXhwMm4Rwl
JyBtKCjOyebA/E2SgEpgy8BxeKt8Qlziqwa81oEsasSu96GrXdxJSJTjbGMV6JAfDzaeFcj6mVu+
z9ggFvTGikcvW08CErMzQ4KbXS1by5eZde1EjIYT7xgWWL1WxeTRXgnhZZMXYN/tS72z7UsWXFmx
PP6nv5We6jPfqTcy9wySAiAvdX76Ok2r+FW7EI5crQK0lK7+VJxUOnanCP9W7O512x2eOWEquATs
X/I3BVODa2370a+FJ+Nywfo/NciBT65OPr0GT4tCzVHPWfQlvHkTPffrOF1Nv7bts7zxRmbWY7mL
m1O3wLn/0FZUpR0V8iciln8V+SkZSFtJX0nqaohTof8jPwnXWcdrRO8/wTebRXAPeMjP1SlSD925
eMmqo7T70Xnj1MNHvxuzW6duLQRFOwPjOoQI7AOM6B6nEbBTcMTami0ODhntZ/zReOZueUy+GALC
QL5q7eDFrxNP3PtzjpRy1bwqyc7u/FxbVZPHoEhezermLAjQ6lmhd1bf2uKDX+8aXJDL9dAvwFtD
xAQMRs7YOUrnTwrw1XRhPHLLxOpt3svfPt8U79RKPpVk2696Du+0JFuPgZTN2+LHQdAHMOoJQ3de
XHjsBDoCRcEfbn9VkNu1DDlKiHp1YnCF0Roz6zLQuLP2HX9Y9MqL40/yhoi4sVb71E1erS8jOtWw
Wm0Y+PNMKEbvwgPnjxbNph0OC7IpvU/qD+p1txNfjOS22anK2pGOUXhiUGYWbOAVvka+iDWIJ3Ow
2332uEpFuk/tl7p6dqpvof2mZU8ysAdfuGx2snAtClvNhj8ZJ0ep+dUGrD6Q9u271mxy9UjTY1HH
gv/3lWHaKuJLC660Twmo3eX1LZ3qFXNFXXzIMr2e8qpWJ/s+K/sazabEHRmyEhTtmwKaKkl2PWfx
SPH5E1H5+w3/TflKzErYsBFb896jFmi4De/JdGMjxtgJbYUY4ttW3GmTNjsxX51P+8IdVpst17Vf
fcUr+9K5QHKfDH/65h1sojdcSoYciFYDPhGqrtvcuaCB+NJuRLcSYksom5uiBmf25CNuh+X3+95b
5m7m2A+GEo/hK3vxzbyKsYz7zC/N++LH4BOPp3IsXqkzTeQNrIjz5JWGzlcVrdS79AfNPqOH20Yv
/VveVB7J8c0WS1FWnulw3M2LRWbCMk5i4cO5Y6LX9gxCngn+23cAhGeuAXU3qhj+rL8LZW2GXnCB
bqO64TMzZ3zkxhVuz9WyxAtPQeeHDRpnHpKzd3vcIJuYeHBmH6ZSWvG8rtRmWQy2yh7iIysHvWHk
9iuE1LlXYN7l8TjcC2D1bgI4iNdg+XZ8NC92ykrKqJde9M4vfqRP/CpkbvZ7bhZlHPViKms99PId
dkN+P08+P/S7dPpDjo38zaUTa57FBASNDRlta/588kYlhWnXiHcEIPIO5rtM1Y+H13Ik1avyaFWr
L+sTI7IrvVg3VGbvtut8WjeWP+6j5XOBoq/hmw98so7AI0YrEkgJjEGmzTrMwo6Z9bESgreAyrSX
XvqIO8XY0IprpTIiiXBCNL2ZbzN3lKHFc4UxssqPHOwZDo1rczvIMfXZSqa75SWv5O8vRh7LBQZW
t9vXR9Yv+8Jdcm7czZmVuN1g8jlaN7TrI+uB/2Z9cgw7VvzhaFjz40wKmi9fpBPeTYhELv+9Ja/j
6puLYN5HCDxrLpNx4orzIa+fl8XgZwntgX7wVj3gagG24Co3lhfDxC3ymr2qd25jeWR5Du7WCT4C
sW/MUVg9mLK4VuhjeTY33mX5kT+bfEXFQeX+rdSQJtuWR5x9ljLbrSaeNNqXZXvC6wSjdmKqpM66
YRZt3z/4ZfYoOUPayQ9MlVi9AZAdufFMPtkr06Cy551Hv+TIK2MOeGdxN06E6rnaJ68GhT5rKFcW
ZqXXShseyvr8aNojpEDpk3+oeE7oF9bhM8M+302hZ92ExIBG+LLcIA31xldhHFrWyV3n6WtmSQYr
PR+egAVaEDfgWrsx//Nb4zJIzXHDMMt+eFos/jwER/F5K5ptFVzbb97WgeVzV4p5x5I9kQBF1jXz
6qkHk7BjFyUd+c3JJGf6voxS3csUH9kc40QGyEk+43lks6Bvhmv2Qy3eZrcXPmGQnsmRGO/UDyIK
r+KFdZO0YLv+bBCWGMZw5RKUx/iKlq0dMEyt8h1RHKFXHAKxW2r6jPqOWHqVO+lWySq3SJwQJ+mJ
aL14O3KJaedXTnuk+NFTK4nalp9rBHBH85BF8XYGdZTvOmtDUwsda9VeG4KAzeeK9kGmwkYAIHD6
su8c0t3KcJkaxmWSUxUXE9x4Dq2X61SjhvZBfcafxAfNOEKnVSgRhQ2rExFS2nU7K5iPy8VXiscW
bRMP97csp7K4YdsE1xVSdH8g2lLBbH1hirIoSwzf414B4xIvRYBqRUfkg+V04M8MMbnySe82rGoj
Cq1N6WC9fV0kdqBTPLRga8UPgk1RnJ1FrLwMA7s8VaCpeKSXsKUjbJ+xOU/TlZ25PPhqeYKSXbEj
1g8LZdSDuI+Gmz3I/BSeDCLmiQTL/9ic9V9ZWq2XhBMlAzj0NN6n4ZrWD3uaZYAdoXjy4PdvxuwS
tuTyuZVvR2c9XBF2th89DlV2/gYaIz8zNvX7JHbyLthwowXyMRTZ+oY1kJTNyD6DwB1vo31WZIjw
bu9A1vV832eS65on6aVpNoy08p35ihEAVMCgpj1uhHPK2Q6F67g66RirvNQvyVRjFmBaQfxPAUzd
0RTkhMFuZVzJv+3Y12RPkp+H/sAT5sTB2PIjBCCcd1he2bshKHDtZ2IXqTuySWfF+H/cncdy49qW
bX+l4rUfbmx4oFEdgN6T8uogJKUE7z2+/g3wVNw899x4daK61WEmjSQSBLZZa84x63Yjw2Z0WBsk
rFNYCPdMUC4Uk5Gk8UV6qL+G+ifNaP5d6e4RAUZepb5THuX3csFFaa49LJXAUKs9jEOLpTEDMsnv
hN5CJ1wkYriUVKSJE95g169kNvzBGz6nZfThd6hOnCS0H5JopzfP8Zof9NmirkJEWdWeQ2Ft0/ci
h1e50/RFVC0DtAuNm7phQs7mObyCOXOHpc7Jhcee/RcnYANpLw0PggWJeqzfGi73FH2qy6q1uRkb
WhYJolbsxE5xspz6i0suxw7CZEXYJqIfUAU4RJyGNgMLOZukdHxjK5Q6uJPYNHG6uCrVoa/mh2nK
3NvZkvhj6chgwpcbaHh1jjnWNPAMspse+yPFR5qd9RUj4JSCZXTKHZ0WuifBSlBAZOkCZGXyHdEt
NeCF7lgtDVpiPeVaA7eN0/aOhFmHRu3JAkrzVkrzKTRwKafoOX9ZduBccOQidUslyrG/rODSCDdr
n3s63foukl5jTpvKHdSjVO55ZGTn/ZwjlDuNGbKthcbIjxtpeB10xcUfVi9EiwHimxw2Z3xrdSSK
6whJEM/QPYoQBK9grmrttQnOhNnQUOejkL5cZKBd0XktzHxpiBUhTY832wUBerovTBR2bY7/bp+4
cMybra/Tb/9pvDDh2SQxhXtN7CMqu9A9Y3/TYYRl1k3RKLbZIVJZhqzREP3yKdLfWtSH+4xp0Mle
pHZlp4736G3YdOPCaZHILXIj2YnIhFHToMbprvqtpjCsLaJyjd3LpvXp1OW7yfhTvnfkgMGDcAEz
sLzHJ2dXrn7zrqRBqb9Iw0qfvXe8k1REnMpyogef1FJHv9ktkKBPzGldti3KNcYP8YBjR+0WDGPy
u3ewb00pu3kDg6VaEj0RwTd/52vWum24tpSD1zC+DDvGH04FfLEsVSUnUTeleQAOUNFor/Zjdw31
i98/ThjZuyWUoXUQvKm8ASq6TggHVcPdYSA6OMgw68/J16Qu2mv21r+XCVv5BTMwo+R+cNi/HsYF
Hh64MwdmZSVzu8ZBOU9E5jk5K0/NhUZMbbvxDHp1jO5sdydkD5620Hp3YLyIltIxVRYAmUoqbQgP
Phgx6t6BM2T0DvZOpAv46cE2H4qtsR53c5IYmZve+7QaDvohYHRbNgcfOjc2+IzlwYe1PpKD8Ygx
uGdviWrP54h0WzKGfaSlVrkoy2Vo7shfY63Mfs+dgo9asi6CAuGi2Gpu/m6vYM/xvbtsrJ59a2Ed
jSeKLEuF0rA4ajo7DCx/TvPSdCuPXHA67RTu6KPaK5gTBfurDfBq1igenkWnSo4hNsgVrBsW9PZZ
2u/HdEsbw7j6+3LtPyntpowWGNOjhU5hDh+Do73Fx2GvC0fdpPFS3aiL9GaTGBUcAoYzUoYdaa+f
5QUVb0aFmJcNhxzNn/+hQrnj9HGr12yb0fxZeG/lWmAZ0NZzdteuWGuHdkuWWXl58E76AqTAWaKk
4JjnfIkMeXSGB/IOpWXAKhSGzc/A9u5cgvN4xLu4wp3jT6/Gm//ePhENJoIdkRNPGkd8wzuGSD0d
BHqEhuw8h2n1Rb5BOc2PY3zKFXCAy6p+4IsmCoLRw0nR6CGvXdHa6qVNhTzOZ7G1zo89smHGRPwA
jPmnonGUrbmsX6MXRlHxRofMX5Nv2qjbMGL83udYCUyn7JZt+V6Ej0a44CqWb6V2QZgum2i8wAP/
sOqygKYwKWELDXEjsflPQQJXEAnf2Dox/bFCkLp5EwMl7gR2A3ek/zr/i+uKI55wNR+sJZG8Sz91
6y1hJtjZIdMOTkJdhffib1ODeBSceobbuO2hfzWRILCmtV7SAyR03XLbcFxXL2gUcn+pIf0Vjr8s
pD3NLHZVtHRotVkIg6D7Oe1VQ553VGwCRV1SZTTDAXc9NNus3aDyrEzU0Vyt0RPLTXbo42uswLlY
stSHmWZfJvlKqV9ss3nPjpJkCYuEfRrzP9UM6TiuPjgLFOjwzAJr2jZj9I6xCh3dMjhhC/5F649d
U+bEJn0Tx38CdqU94E1/sY0dEgsnfG5NvK4b7Zg73ts8evtPDa0hR10Nr/FP+NJ+Al3MKb8v5C+d
6snC3sSw8qEtjVtRH+Lxvf5J0CPiTYd/1NhHiY9TulwXP8T6McahLmDFcZBLkNC4Z3EVHCgHKJRR
gmXpJFvaTOiDKB+gAGKFwCiPoqOQFtFr8QDst173dDA21pZF/sNU7mo3vYVzLu7KKz5ybAKOiVct
3qN/ojhkn4Kz1jtytkleLOYq/BIkwpuO9yvK5GW8Ta0W4ow+Y78WgEOHXfhGIhqVInXevQTPnbxu
lYU+udENVmfH9tku34pnSqpfTXRlpSWtU+3SNgtfOyGGlWtKwgVtpmnD0BHv7M7xpMjttv1JfrHe
WslZl2u29wcuSXXVPTQvxlvAKEpLfJX7ususpA8bP7rEiIoTHbCd035zBNgF/qQoLr+h0iHaOKg3
rBz2kzljkY7xh8K+18e569DElldYXV2vWtIkwOWRvRSfxWf+ZR91MDNzhUOckQugFlDLB0hSTju4
nTMsWap8R2DOQlbbF/uk7jk7QuzBrrXWz0Nx9akv7JqdkH+8Q/MZPhUvOCVZlZ29xzk1oDn7JTwC
LBvEeHrfZa1xtcyDAVNSEq4y5LSYmb8bnDvutPH3lAbMpWIuJWh1Dlv0+Wthy7juPpEOOx2XD781
oOm2HzbNZkCL4M7HEa/G2r+yvD3ap7J0HotVforNV6gYFm72BQl3DuKNh5t98t/pVwVokMWbeKDG
9vxBA8iYR9vn4IUlFPmF5Hu4JrjDJ+sCIDZnDQDHiHH2xTwBYKIuflYZyQErUvx0IqiXy3qdHvWX
4Rdcw/xdveVP3rbVHPMl3A2PnInfsx+BFMAyetb8nXl71CQ+21fphk8Yuk4e6obalU7xjmgNZmRO
Be+SAHxblOvOaXPXf0+RLDrnONh0ylIRr9Oe2MAdizOqG7FyhVu/ifttYz+ahA40kn/x534KHir2
/vf/9urcC6pG1pDCBHrb56ormg5b+syWHFvJRODV0froCXS7P2aXIa6viYlqZjEGM4sRiQQFGaWi
JBlN/ej+fiadX/P7ruZ36B7EIyJfONdzr+3+8/eb+0sbjVhXRn09QG1ZMg7868/HSoUOud+FIqp2
jWSUf9z48937Y17Rs0THIPphoxlaYnpOoSn+6aV/+cn779Dz+s+/La+82V9cP+g6sURBFSxp1G68
km7R/cYv579x/69Owx7fy/yUZYLoX5oiy9b1EOx/v7z759v8/ZjtS+i7f9+/vyZNqhAoA07zf/6p
++O/7/7xvyANhPuXZ2ItICCnZmr6/YSlNvyR+/28Z12G5hsc7Py7//Tn7wcARSjKeGnksqp9FpBc
02lhd3AamTnLuYYbZuOqK2wKeiUw7q7c6LoZrOjsY5VXy6MPDkaHZUkst/qIg5L1aP8AD3DTYn93
cMpupQ7MW4t8ojJ0t2mY2o3AuoW+9GnFzbHWlHcbfM+YoaNsMHNWYBzTVn0hmqdHYC+7tmQjGNGo
/4C+jl20vGSF2BH0l8had6ksUzHutFVHYLGokBXEHlx+VUcmG8QvSR8NrlHr2wYmWp+KR9yGaH3i
buBXDk8qnoAZ2fDQ99M+9VieiXKZdZBg5I0S2UuCRw9+GV+i9BVz80qjygH6lIAhewtTiKViRGpu
n1QruwrZr6Der9OVJpuMXap/mT6ERZhFO9sJImmnpdVTEUofwpiumR6vPP+z7yA2qRn7ZgYcWzlP
FUnFaFQsuqS6sjTa5ggGjgLoRFHHM98H5KLuYGUXpGa+m1eFzuYIdSQ7ALqvzCK6/eb7iPUKjYJO
3nfSMUhOvWdCwhuIDC+UXyhJjhBDX/0YCSukvfUQf8nyzu+Tr6yv8ANnM5wpqNGvtj9BZn3SRs72
rVC7dS6mYB2E4aqAbkbQBUUottONgky3yV7MMaJXLu8qIq8Qk2zTlD7L5B2GULnVVXcZIRaEfYU6
KtuNMR2hKkOU1azSJnar3mAtxnDvVaga8Va19rqzHg3yUzHsKMtWn9ayYe19ap6N/s5h+sRIdJTt
5Cwr0SfUEDcZSFWYZH+paPABqXqkHDM1kr+LqP2sfRyUA1EJjmCOrxC5cMRGwzw0plw5UqUHe4g9
xBLJIMOQzsLaUo1FMVxLv9C+pph2kaff0mZ8TYuKOqjdUk1VE3RG2bfsEyIStNK+r3PI53m2iUtz
PaSUwfSWPZU296lZWEaRNJIZG/3K4cYoplj4af9UWMyuY6OTQNXVw7aLowNQD0S7+rCopaog7yMp
TnhM3qYC3nkJB4YwEPaTqfI8tHK+rdPpnax0hhRFRitTVwtkAKBSwIix16f7RO5IgvISLMjKVrVv
zqSlLDfPXm99NKNx9uhKTyZSjUkMT8PQ7SE1LCuD5AKrS2F6i+No+g9mkO1SWW2oWFH+UHvlNjxX
KQWdxO6UbUQvs1AaxfVD7UltLcz6uvJRfgnV/sEm023jnMM1lB2T7LjHROStwLn7C3scmbw6b9/o
YYeTlUyQQN/JgXSahLdC4eudEL/u7aj5lntbwVJYPySF8YSavEKIifp2LP3j1OkfRoZ8YchZR9MR
m1Ib40cl6FqM+a9oBEuBUfMci9xy4+mE+PkslzHrj2q0V5rv/XgqTIq+fdVlhrkSMgl4L2Mpq3S3
g1G2UKPbmZukPxUJ543dM4tbFv4WIPwdTLis+wFb+YDaeWbHsC30vHAgrzzaG1AFwpbdBa4/shRR
9NKxptmBVyleFs8J+AOsa9OpkKTngGuTo6u/hgZJR7Ik3soQ9ok/0qs0Qrdto/exl1+wsRGBAuR+
LSR2zGGgY04YVcpDY+B6db9Va+OoW/LeCAFyqaM4pUHCSrX3L/l3VxW/5lhIXacBme7U2btcapjt
AxNogAJzH1DJEngmtTZdmZeEdFxIWcHc1b7nE91PXaLsKTH2bEASUDEbwkuQlO96UT+VWX/imJ8m
KMMlC9qhjeiaSuLFtyh64eH3+vIClmEtFcUl1FRqHxkTQ2VOwvHS8EcbHuD5ao6vGpgj8uCiaGqM
NBjybILbC/Kq4SgoTF1Jx22mGAJCbgyisEu+pNwKEFc3P5pBeatMyi34vc+Ywdtt1ODTqqZoizR4
2JMrtBsZv5Myz50ixuLImDSazUPdhj8NifMXueHsn+CKQAokqmKeBZE95KsUyAXlwTaCgle+xgNY
pLrJzuqFpJJJKmLHT7/1FEffL4M4g1UZvCXNpwHyjpxGpXfAHWWuTPY8Qv2dkl4lj7iRoaxPqKtn
VSkFdXhX7Gy8auP1Cd2aJn2WgvZTV9RiYSpzq2uu1WkVKCscrn2eSUzP/VNoTDWrU/uM7BMgDMK5
gr5nMSJgV5ZSUuygI5ngGTXawLi2+pyKedFQBLHQ9g5FflEzel9IcTOIjv2LABbnhARfEsATu9mg
QOWw9RdRwfvwBNzbom0ohFTxo5iUrxwQdA6Pwg5gh1GsLfQZooe4BFsuCoIRQy3m+xVoWdUNqIgt
8zRCb+Ql3TbTgFL0BFOoO6k9mCrGXFXQZvA9G63JkGxk8GRHn5KjnSL6NNXxy06oTomaklGaUqLt
KOjH1iltc28RdK3Nu6VPAtduZKUjU2gvshsmvHrVaWJyjJoSgKXshEdovEwqyCL0JMeo5Ag+M4lK
dVt8ybGxufuk/rc6wRRVNv7bSOvTd/8fb/Bp/2wF+68f+i8rmCn/w9JlhXxRVjm2QdrmP61gpv0P
0xCaMDRbk/lH+VOqtf4PIesW2XqGKatEIuNHq3M0vrjExD80m8RgUrKJEIVUpf9PrGAyH+dfjWC6
oWqmrqq60G3LMP4S5id3BsQN4efbEefQuRNJc/No5UZt4PRtyt5Q9ghasDUXne2PblAznhL0vX+y
z13+8J39R9amqMMwtf/n/5H/zY7Gu8AHKThMHIt7iHfx9XEjLXx+9f/taiFNpSVToEvsclXo3kNn
p0xko3zSJzWdxbrHyqAbHxBq48vS0tebn3EoWH3prIhgv1R/k3KoEDT+1wNDwKHCusPUQFz9NQ+y
woiBF1RkW2Us6CImEtmVSMXdJDF/pU2EJmigSpnTLWNl+6npJkpy3YArZymkbEg3LzPNJaQyCha6
7vELSKEybRRjmUDzZwrYbsAAZDbRyLqswtMXOblsUl9vekX2dpI/PP3NQf7XhEs8f3jNhMnZNmds
WzgW+cR/OsglkRoD27tsK+xJ7FVzkHG646EtSHRWC1vbMNiG6xp21UYutHUMnA8JjZE3xcEasseQ
decZotmLpwh7+TfvjVP9r0ebpHZL1TA4cpHM5/uf31sDf6DqLZPmqt/fPDSHPVbYbS6Mce0LFiG1
jVR8xFzBSpOQKZ3Cs9KXEOKDwVW9eDqn0tkXhHH+zfv6txPTIEkSBydvzBZ8UX9JGI6ENBRKXdlo
Tba4CUwGZRYtujSrgeTsMMM+xgAExSRn0Vrx+2fIFDRGMmpDkz7Jx7QL/ubE1Oev6V+sm6YuVDyb
OvZNULF/zVMca5ndDfrsDWt5ArcjT9obVbokgVVC4hBWD6C+Y0X1r2jOo8dMNpajjmxnQhu+Siv2
ecIrBrrruenknYSycki03agiO8gn8VLhmDc7rzpOKmLnBPKxq8faozEOtJs7sdNaOq5yVB0BikQ4
XLcDGzOsL8q0CJH1jxZBhZ03fgJ7ApoA43tV5/lBq0060EW91dX8LWgalPM1QQsJu0rW7ie1r6RV
nlcjmcILaxx/wqhUlqRtUVQ0iw5XQUarvx2GpcG+km7h1LMt6ztWK9bjf/+NK5r8b9cJ9luZx7nu
5xjou3f2T9dJltqWH6UNFWVo1IaS5ifVB/6a2fZeiVRK5SX2rri0usvgDSgVtIkmaZZd8LVfpJY5
12ikeJHJkr+3u+q7SjFhjyUHaGx/gZbks4+lt4+9ydsHnvlVlBEc6HC0Ob5USw2tXximVLx5bAMD
UhjZyCn1OvcULJWKdokt5dEeAxiytSlOZD+K0/1/MTCLXWO0l84m7g/stIEYRA7O95sksE8yjIJt
n6OSgye6N+vsxtfYngBfDxvYNPJjp2XjNfDOg2O2l6xJ5fWdCjGh/AKRTRMyKkqnH4VEBGY+gWpb
GAqtf71Jo3Uh9MqVZUIdqSCVq8DP6ddl0VbTCJBu7CI+Kvrn2CrZYhhk/6gkgVhNU5tsmeAWAnrS
ios7dIVSxZtgrLWDgToiOsRy3hwMi3dP/SY8wgRwU8X3r2n0Mkq01Jnaajyg07jPqg5CPZYXaRxP
GJkull6yMyyIypAxrB76AG2epufmjlY52Ii8kJHq0WBqRErdcw4CkGHIUIoJ60M7yyjAPO0kaiIU
2AtE6K2K58X7AKD0ZBW5BaOR78hIAogZgSovzJ5YbFUVbzpMjB3kIpRn1AgPEcGPaiqdfPLZlibe
TcKTUQMTsXk1G2sPZ06lZxeHV0/qwisxSYGTi/KkVuAoyaSWH+BCeYzMFsoAxA6yYvgHncyqU2ll
46mXOFsUDf9Xm4wHBbwY+wWtvNoGDstcrcS6LZr3sPGzQz2gJxnttnYhqOGV0Fn5mzSdVGiiYE99
JEmdBrZ3SKID5gwSFkahsvYOTlCOvZUtN4EL6JBh1hpuUZ8hdtfl8DyIwF9F4LTcqRXIgYwq2XaB
ivo5C8UF1qsThhGxFGP7gUlwvLSQ7AjZTJ/tON5PbaNuJnlQb5oopXMIleB+T9XEY0bgPaCv3D6P
Y+YYZDuyC4WF69vm+X6j+1UIP5ma7/3uZGfWH0/EOp+j6XoowvNj6NtJQJgKOBRKPh3uL1ZtgdGJ
nHWq06B7AOl0IJBq/1rNN0k6WTN0N4A+z92xZDCloDsctQra8PyQJrIAszrcDiDFFN9AACsYjh5i
Mm2pemsC0Ygm3e43ItJ3ARkSJzG/IrAQFgPIxY5XgAxVjcv9plE4oNCKvu730sqaTnw8qicyY3Pd
0f8mWuXhfjN03ps1mRmCHAQSddugdZAiQZG80ZZVkqa7aSiLi52wxYbi1hApTYuqbib08tkualX7
WQ4FTNC+7tlhdoBX/OciQ9EZ4CTctISNOblR41xuqR0Iu6bgXsct1kuF7rNXFm9WCbnF+NWHcfjU
jJzEgkBrLdGfZZ3WtpWT9y5rwOHaUgPYpgxfGLLsC239xFTerVTtLvQ+vHZ8bo1mrxntGiQACkjq
shlliw3AN+zvNkKU1k4Iz4m2A9fFUqItogMZ2OpzenLdN/oS7PaBPEgabybg/lgD6OqbE/EKFsoO
u4TJlaSEOfq9IEkwiuWtKMIfhaFtZRczjLJpLQL5GCcqxTJcQtZzCYWNmiF4G7xrkKTvjQpGFUaj
sknnzmzVWqec+DTsg2A9RTcjqyONpqjyBO2Ubv1IDIwRZNdQ9I/eIBHR4FO7xOfl7aiswhJL7GBJ
QM0RORkWzfloJvDbt1OGaJW97ZZNeO+E9HXbtrkIgHRRWcCGmsenKbHUx5FzuapfLSEVV2aqU6pO
aPND6jGyNTyYM/yn1fcD+5D1lPAoS3djWalDsYPM/q7VGtmWpMS2Sk/cQc8gAbxioU02CpKin/nN
2Oktq9zINDA6fsGbn0wPBgjgQzijBrNMzddxNiunenspbLKeytIN5Bp3fiCne76/C1C1ft/45gXA
IMp28DPLcoQUagUmPTEiYCXSeluWwuvMy9hmW57BQkNFNwpHejGERChIAdDSSpI/hZShp7ZJtI6o
LPdZS6x3Bw5rwAl4GFR53wRWj/5yiVpuOsltByE5kl6maTPaqcaePxg3eN/ijUp2DVlUaGo0MWf3
zE12KdjRollBzXwJoUu71uA9CmosEED1h9gHXAENmWKkLD0DjsKyPeRru+1MSBD+dLHKa6VHhD6T
97AyMcvy5xVaZo3FxNpNe2uo4m0wopcaejk5i9QyEP1ORwoTM8yx38Zlqu8KK2UF7jOzjkVuH4J5
HUA/emjIEDV8Td9NdWe6ws/gDgkrjxeiJypVbYtjmSj5SdjfQa92O89TX1nU6NtYB54aob4qBbZi
qbHPcquaO2INqmVmpPrST6J+Q3zacKOYLO+hDjIdW03pTEpMYaQZqkvVEsjXZYb2kddW8RaatHLj
Xt+pdUUjXivCRQt9GlE4QSxa6xN26u1w+GJrhRaAxqiLt6I0TsgPzAI6CNk7s+In3cCyvMhgPtZ4
1IoCvRn2UtRiZm4tzIjipWV6FQKG2e3e+PW1QJqX+4W0EyVdGH3Mhdu0oTjCXl4D85JXgf3YdaR0
hSnJXmozMPtbWrCh+/JWzsnOTTwTeTiyUtWctSio8bSF6Z4oFmthRy1SSNaoZdupAKHLc1J1iCFI
Ca6lgnyZAqLp8F3pGeKL3OoXVOJ/islSnd5nAo9QB6agU2Ucyqs7NhV3qErGRJwtNb4815apfhp+
VtJ0MQnfIipi0XrDi9IRkxWAs1zHYYodW8qlLYFgXDSIwBsPvl6WyeWaM2irtiiM7Qm2hab4zVIl
tsrvyWgafPJkGFfsVZ8YhxRWkecVEjFQs5Cu0kmFqokr6QtlgU8vjIzvRAsJI2mWYBRMEtBsC2T+
HPw5Wru2wFgehBZRLNQqnA5ndm13yWNLnJJUWkswJ+W+R2adB+pj1cooOcCRgxJ78SbCSQmlfwSs
jNtj8shfQp7E21EhnGOxsAwLHcYofirdx4Q4mtGtalPe3Kh+dJ2EK0FO58Jug7de6lA4NR3B1yF/
J8HbvWhaQoDlJjoZtcnaVE2jjRTMDfL5btt2uJWBhyOhsvZBwxzV6fHw0KYk6UlQ0MveQEAW9PvC
0DsU4YZ3ZJmqUDmM01c58C7AK7pv1azJpBVHqyoGVyH+0a3SzNgrlq3v7bptCX1RSO+TuUB4JOx7
Y0/YCYrlSY2XEcizijOOZ4r7T5GjVHW25mipiU07I9Snav1i0Yp41kYCizPMkbYU1J2lVinclbxf
tqwkq74vxCrU03fgTdK+80P/cP/f/cYMumDRC5NsJ5/8JMrxM1MsShGqdNru/hKY6rsBLON6mOwf
s1HCRSfGk6RH6s6QDOWPmyzh2ys7wmjDjs4+nAEENei2F7rIk7M1hW+ijEb8vCfI+PlVK8nzNgzc
9cw+uVfcRKLom5IKjiN1Y3G7P4beonL9CgBEXagSS2lJXk5jUJHuhzOgacrL/Z4nK/LOsDo6EfOT
/kbP/AaqVpMtSiMNl4ZFNModxBIbinodY3ROMR1gN5hwglVUW7alSjmfXMDhJPrm0Aq/fPBnM7yl
3kzZ8gkOK9ONpvF2qkouD5YdP8leb8JgBN6vkcyiicJH5RvINyKnxC0wZGxpvEGvwfKW9+SBhQj3
KU31jtLOl4+VLRUYFmw38oPF+OvqNr1UXZLOcm0LquZC7HpiKlDPzPfNgl6aqRUUknPDAR467aUR
sizxx6jRKaLtNMm/0Quq1sRsWnvgrgiAWdi1/TDBTuKGIEoalb/vByMpKpZPE0jhODNljsZ3KNe0
8uWNYZYB/Wj9mhQtLgYuoj3r8g7mEhBCGtZwXCsYiYFfrYe6PClUeVdKqL9KYuJyoDW/YN0ARwRC
exZas4s+PSht8kqc2adXCX8vJdWGprLBbwsPXS4gMo3+VfTRyZ7CE45gnPLKIyu8DdSK0xDyVkcZ
h1VCV8zpiaJCOLG1dMSx0YiTCcKGWyrRiwTPRJ6ItI0iZGkZW69K3aqs0TrP0Ogg5DQWU/tLn7QP
E3xqb3VPkOFwRk5vKW3ihZGFyGJgLiDo7ZooBw9D7y+wwNn1NfSIukcV3lxZnLwE8wyTaP0aRDpI
ujnjaqNgcfOTrVIFlzgzvHUDskkodIZl4gxgBubAA0b/QCbEtjdrBN3dTtTiIwdwmPY4QUo0aNPA
qkauyNuLVA/gezdsIATG66ST5E1icE2VBP2GIq9we7ffmmS2oC3iDzLhsR+Z1ouCcR4J2kxhownm
J8aWUps7dqRPUFPCksJweb8BBm5UAdbKyP6uJz5n1NZr+rBb2UIYoGn61QgHGz8eHe9cBksBvgfQ
sVj1nYU+R5WkRREpG2gUN0mFg5+XHcK1PPkc7JZF/FzegYxaxtazUGxp6RlWiHAC9b1BT4jwOJ/Y
kjAG/RVhBu3YDuUpCiYOddF7c1I387YksxBo4vIDpntUpJdCIFfzyyFdzRXkrJiaXwwcZ4ahwCEB
0D5bkk/npTfLDcyun15HM+BFcPDkwdaf8c6fbGIH8xCoBGwbmbDoQGN/FahPdAFfqzZMdmHBFliD
qugGNm1Kpaz3dVmY19icV19Z9R5m0Jb4So5S4j1XZYf1ADwN0gEij+bMmrrXQ9cgEY9uYUzXjDGE
TXu810x55uKDtBhNNThJib2gBVadGoD4q7rBzMDwA6nA2kdjZ4FPYPqyvKJaKLJaIRrzgk2TINaY
xM2eTm0Bo6UmqgmcIhXDanBA7RgoFmk/tYWhrDvUvUUOHJKQHETb7ZOQG3EQPf0tTmG8gXCdSDip
9lrZVPsCVBdoDsIqaYWSG6Q37xmFIwyqcJUVoGSMe4xfujiriWxeAgrUmWRcLNyB2ig+CtGXqN9N
bR8l9riJRPZespZax511FZNxnDwldGNd1teWjIQ46Wx9FfcdPu3HnqLyRgojZKCFV57zMnwwtXgh
TR5y6GFmZ+rUk4izN5dWTEk5ymlPtZNBjBVX/9YcYowrndks7vOGLylPQGvULQuFQw5+YxGjEVoB
lbsSme495eQS5sX4bNoqDmWow9BD2pJCNd7/KSQgXu7jqyzZjFsDJv45vUEuJhcAM5zRmjzDlnPa
Uf3yDAj4FEspZhg4h2E8sqYNheexLSo3fQ0x18tgd1Gb6BuCHaV8wvVWDLjT2px5MzXzlWdOT5Zu
Fbu5dD2hsuO/tRwiA6xR64VNQeAtOuFBPOYInaW411CLwHLcFWmiENfFnrJAm5yUn4Q/fEYUI3YT
a0Bchgpyqvv9TEE/GITB9reb/w5S+O3wx6ULaOH/+7RXkOP7+9W9aYM26YMHS8nWMk3ZsjPezLjE
Ya0luEEM3OnpmOEYL1N7U80voDK1m3IrYjYh994GXNHMIID7TRdBjx1/QfLeqsIdWKwBS2rD7T1j
2Di3Bd2aNuyumVccYjuydlmqJm5SpB8jka84Q2qL076VdpNyrlOSB9nrWphAKsmRjaBf+T6UI69M
6a97U7qSe/9qrgnBSh9Cs3uqhKWuuznnWugo8MBwgg+ulP2INhXTqd2bD21FW8XuLBq1KaGT3pg/
TibaEaxhYdeDjDfiXa9a4ykYw3KhQ35bwGLDWYprhFDOnScCKDwNOKS+BqvModlOmidR0W5ShMCD
lBIxpdCt97UHTEcZML2dnU+/+LJNhmxJ32p9ZiFlILMBTusrugb71AeTuibzrWCj6AKLZTYG5c8O
cNQWXW5R1k2orLRkBZ71qD5aeZ4Rz5Stbc7khSQym1eFM68pkEmlXSrWFL8aaVrtvYxigxfW+Fzo
lx3iJDupwMGeC9vqVyZrhC2MgO6KQGya2w/N1xCjjsf/3k0NQmUzgBoFdX3jEav1jDp+n2WR9PH/
uDuPZrmVrLv+FYXm6IBJJACFpEF5e73lBMFrCO9dAr9eC2Crqfc6or+5JghUkSxWwSQyz9l77c6n
egcxsr8BBpMS5CVYKCF5K5mMw3ilxtNhPnSUeO+D8B7MC2hXnJc90V0mYwxSeYvotCCuVrU+HirR
yI8st2YL7+xR0imkp11IIAYNnR7p15oFNTbRoEmOpjaADMoE3kHfI3cvZ+gYrdTi2dLiD6cwWZRD
jFhf7SlxNKcmn60xoNFvAnJ6qQcWxkaTnXZxag1qAHTxmY77y6qaAwtKeZSVFa8CJ79NjN54oth2
CigoMEfxxrPNCm60ivCxhtS6nV85Fe24LmudGxRcBn6hCQm+6DBfjflTyBphHXesgoOa2NfY7Yu9
wJwtfRwFHTPzexVcx9h2kHEh+NY1+QmMazzaP3LVEjodoe5VKFpt3TyXFiGJjmeII2I87Oll71yH
Oru6cR5dCAvEO60rjDqiQCs4Xnsj7u7NTP5MBFNiAYimoOJ7F+tg6c2Qh5Sh3FUlO7r7PIxRdpFZ
6k5fTZX1B+FjJdAormI8C/Od1Gng1nW4i+sArbeKmqvlJiDkBiA+GsKTIRnrQ9eN72HYMkUHO3mz
lKXgiO5pG8kHQ/9ZWaLc5UXBI6x13yTZoJuwDK1TGk02VYxy15km15iCqUnC9Us0VvnBHIdHztZ4
lORxzGDeCVlzNwuHxgF7VwezIdCnHaybe4YIoOTIqaeE6nBT8PeRPr56LUDbnjZSNRJj06fthTKn
Dcv/3emy29xu6vtwQuOYy6C9ahmCMHjh6OgatbfH99GDbJZ7+iVI2q3N4cWelb+lkztAe5TQomJS
8sbhNci14q6r/IsTAsqzBgIidUXLJkEZ5pGVQ5YEUXBzkNNEaTsAq4VxB4zeVFRQxKPuYZIJlXT7
q7JIHiZJaDMEGpPtGAUuusZ5pQ7ADtg98+Ns2w2Ws5fSDjZqaD/1YQzPk2ZHm6ZXxaE/gI3FIVGo
7hpW5KOkAZU0bcILAgPNGjHn6CWcwKVy0GQZnJa2gieF/6B2hhzpXI9l362Mw5hwOIQQN1HmOu/1
M5izzPbb2xGqzGnsk8dAmUQ5j6V5TlrU8pXQt2qcPdphWVx9bY0MzERiBOVDE9HMWBWnkILe0HX6
fmpY/lMqLl8Z7ZmF66QBWXFOSsZxJAOrs0R0IzV6zUySEPjrta/fQitjikvn6S5sGA4BU2mXuNb4
UDO4G2yKAaoGqid849A1XbIzWIRsA7oS2Bo4fkxs5Tks3A6Cqvc8KK/aV2btr406t54dMW4YePhH
JWoqEsm8no5KbMLyjr+RKMpdmaI9zbuHSLndWz/qb13LE9ZB5rkPDU6xSAUMg3oKcS+H4zqkPz9m
tMYATFr7AqDZGkQ1eRsYZ8qSiV+Mp2AKSufoqeJFGHF4sYnUgsRtetu09DHjZ0iJ7VFL7gn6sDaR
q5CsWTGxOuEe3eW6V84hYv1/btoQI7M3ynPBnNFvKRwlvdnuWeFWV5uk5pMKqZrahXGNQvmiZ6I7
MFa90KpATpwXiHvUPLUwahq+pttQXzK5+ky3zCDUodNT7RBteTpoWCOChMKJD+uGR+9JROZ0KkXS
70U0XgwmFCD72UQk7IGF787+wIyw1F0CRGlLnSJJs7mMjKchS3HYEXKwwfVIJTU7Bxbg1mYgecPH
ZdB0fvlkCbe/hei5t9133R7tJ5Sc8mmi6N8OyXukA+YmjK2+2J1/cAZiP40p9k8cETworBPbsbRx
LBBz2rttsvEpnJ3nHLdzGOBIzutArCujys9KA7edZ+oKRJcwOl1YGxJDO0XGRvQt44pg9NAWJ6mn
7tFrX7KgoHNgxP5aIljPgB5D1Z8ak906DeABJeSs+pQsEEsxYPAF4RoRMUIeVmPsVB/Uh9SJRwEk
MuiPMXWheqjQq5WorDZ+b+P3QkuBYJzny2T6uP1FWw43IWpEqDc04vu8fTYBgB9I2cQUOcy8/SU9
A7fi5DEkJ41zi0WxuW3nzTLspNzB6FCSg6NuaQowV68g4d04c5taKKO52urWDOzw4MaM8EvUxjga
CRAf5D1OpH0nBYvuvB3kAVkdvVGv3/R1ynt+fpVF31xEnO5dprHnWsIVKac5aDUGJNSH4BNrhxWo
Zz3ndcpjUuj4oIUf8+QO5HVoVXxAUn5NVHvymjw7e0MSHis97Q+Me9MWcTkuLsbmfQoUMyTdgBVy
5j12RnTN21p/960p34SDzLf6ZNx1DQv/LOvgDXEg101UwfGqC+1U6umPwTDDTTJ455LM3blr7rx4
yJSZ758c3Qqe6tagYKfGc0AMLxhGB7iO5X6Ooaj3IPCGrQZVJ6Rv9K7wfk8SymnNlPTGKAP/KlSM
9ZhgD0EB5dQz1TOcwvhIhmo3RRndAyahRPFQCe20mt6mSWVn31s4ibKq8Z7Ibdt7+KcH5q4XlVJP
6DPzZBhkA1Z6QUJ5vU0Ss/ypev3bDrpPu8iLg+8141NJeZrSwlNUWtFhaCkuLdfDcmX4Ok5Fphzb
sk0RqmeZf0wD9I1c3FzxTfIsapgELuWMfTNnruSsTEno9Fe6Bfa/olRGH+pHH86URZ4bK5rx9SWI
jSca4PoGljdlU9ZuOypbLPtod2LMax76JBPHqqBSQW4ouOK6UC+5Z39rDfaqOCUfkHmm+Tx1zFrz
yUSVPg/CZCVBtnaZ09mq/RyQpVzJ3Nb3Y18VmzGns1nH0Iex1NjXqXFewqJon3LdE9fQMl+S6l7S
/3+UiR094WWnQp1HQPxj4nNHTJ8nMZSlTlmA3eW1NbtWlr1p9OrT8jIcsaU6UURMit3ySIhi72gJ
zwEmMkcpLJs8h6FTJ/CHkGAILypPUNno3Oszve73bkJb+ziMV4rNxWnZ2LNtiMCd4rTs6aSn4Whq
KYBzy8ereIa+uQvEjUYoELff+zmiZVhJFgpiU0uPfuRncyzYPzeeG+GMl9XZIB/t2FjdV9JmcGyn
kQ8YZl9Rq1VgLOc9IykkY7h8jcEpYmqhaAbget5V824UmHxRh9EobOC90lcuTwYPrdM0b5aXfzY4
V6JtldCrXdImlg9YPvD3R9m4kpa9Wngb6NzFIWMBNq3TBIaBrYaX5Q+T5b3lA5CU8z2Wr/C3D0xK
xFmIGV8qaqSnQg6cCC0O4Twur+dNEGoTtWYcpHlvYYhN83zdzKQ+enfQCee9Py/9UGOiGkAK/Ov7
y+H/23t/Xv759xZtHmx8//rkNMCuR38QSt18AsM/Z3F5rZF4if+WFG4ufp3GZSROvqjFKR1CaUGo
yBBkeMl+GHDCsC5d/oImPjyzKcEqzBxCbwYELp9Lfiyq8WXXX9h/858se6SZkNQWt5/LX17eWjbu
/NeWvcZzG8CGxfHPxy3v//7MQlH4EzOzLzMZhKngtWSmwOlc9pbN8gddxAqc3EixjspHj+bnsS1D
KrikBW09kJ4nKJDNiXnRygxwdSynOVyusT+nNU12/XxTLXeSirrqtGz6eU9I3MrVFIVbLRjUqSpz
dTIpz1PU4+WfzfJeFk6sDIlkjpPWh56UZviu5x8SxNwky2Z06mAbJLVCLuLmz17cI3VCL5DaNJDR
udSrWdeE69hK6p0jcdCOEeU+Tx+3LlR9y7NRbLlPmot/lnbzPs5yxSMaAltVfWVR+Gzk+YOVUIId
ILbQyl9ROsc6GBjIDsY9EzRzztnaREZirEdWeCtah89pZN4CNHZ35pgAiGC9QyP8WRb8hxlWk6rj
ntby4tUdrWOfwwDO/TDYN5YFnJsqKCqwa0Ks8ooq6ItZ2betGQeXQAS7cJqLzZF/8RMZnhy+4GpY
OWPzQS2OXjmN0RUCsKT0OTN8ICqCVdMAPWthhGRjJahuYlkm/glRSyKPxBxefSFAynRXNbdXO9zg
jYxvsTmeiT/2wZ2c+7aiR9qNG7vpXkVa31Ex23f+s6EH5LyN7mdpv7Yyg0Lazmn0ySejNR6Dgd8T
kM8K8h2pwvg5TXTvRcbppjFLnpe7Ckr72Rycn5q+1xssTcppP/FcDbiBHW1lGvQL/IYY+IzAaBGa
LBZ4jEcC6yJuIXheMDyANW87akDXwI9+VFGF3r/DE2CY6lggtojp3ADvP0ofDqBLPzEYmcrnAgt/
CfXK21gpPGy6ORRk0LzvBgqooiVREz3KxNLNaJE6uI8p4a6GxZFrWImdfLM/agE0dfoK4a4MU/rn
pB0Vcm96LLOsjCl+Wfu7pvfvI/B8BfljRZashdfBfmFesyGLtmdNmzZuvGH6RSNQ0hy0AN4gtlmp
quroWFGVNM3o6tXW49jia/dl263RRjxQorry2wEQjRGKYsyaOweUjyK1ZxXbk0nIUv7C3fmLVOB2
ok4a41GbJ/hHEXBxGYZ58CdBD8MK91MfVXjn9A8WEA23rGlgFwrIXWB+WGyoy6/UDh/M69haOTXp
6CMqBzzWLkGoOmzOyXbgX2TGw+jYX8T0buzhBA8bpELLMe5qneg9M4NNlWf+vlbiIBB5QeTzY7iW
VUKMYqtAqpFSq+D3b5klm/s8JHWqrkiriQNFMHbYiic1m0sGPT9PXogaIMvspyk3mnu66rtpXjYs
bwWJt6q7wXjQ81HjKWSTB1dN76Zv2teM5KSjE5NEFM/5N+QdOMfAVs6T1oUVHXRf39FXRNBp+08K
dfHRY5G4KqqcG9SCHpxL20DuI7BW8QsaUeb3QubTYxiWMD/xamijz4xH57Lx0Piha0GvZNFGozLR
9E9KEdvZl8SkNUH/tGxadVKq0R9jwFQ+nxRX1lc155MZ0h+eHFFT7dcDHoXTdxpF3cmMsJBHFml4
Q7azSt9krEq9g+NM822iRaQNO6dQWJeCxqzb2yCIJixhosUenzkPVms5D8qIdmM69Xd6Zz5Wef0Z
6pnHH8ElUaOV30oBwnHQjQEIRGIxasBzqAtDbYyMlMrMq/eFaCwgnRQOi5yMFsf8yXwH9j1lROp+
ihCnXAwXJ37JSjynEz5JwhcVV8HwhNADOkU/wA1wCaseSqaFqX6tpCuueKjENTeRKyp0DTviyyV3
cmyvqWKnlP2ddRSExkUY4r7qyUbUJMh3ylWgg7RXS/XyarXuRaG7OkxTFW2yDNYlTolyU0ftrFbP
wi368O8xNR9RVoQL4TXEOvQsyeXAr/VoA+IL7eQ1M8bh4ntjeY0142FR3VQ1Vcmo0OH31ode8t//
Z2WxMVsp/iLcdlFdOZaNm8OQgFv/ZrWYejP2IscqD4nhJoehp+ndZphu0Aw+u4gWH1WGja+exp09
izuUJITvP38F89/cHq7rMqDqhm3gtNWtv8nZPT9suxhB/yGDdu36nXnrgKXeaMTxbHiQvacm83ME
AeXOw8t0I8jO9cwMfEBJHn1TWYQiUzg8z2JTvTey294Nnlqay0eWq/rNrAJdqlH/xbf+NxE+35r0
I9wT6PAFqve/mgNwM6RWXCgOnNeSimkb7jHo/RvDgjaJeEHs7R7rruoNOF3Eh7BsSt4n62DgeYuG
8eI3wvupAJa54Yc09ZeCYg7FH/sbgYpNpETNFJhqzF1TwIfIomg6/Rff/9/MDXx/kOqCqC/Jz1gE
5/+PoHxsYjwzhiwY6nKm7kIr4Ps0/Ai7psk26kdUGfkayVO/m1LnrZcRw4O4xq3XbgviebZo+y+D
+2ETRnyYpPvmzRUQMiXeufPuYrJK9jjXMOBlIf7JWNyINu3Wy4/4/9W5ZeBywdHzHzK8iuFvAV7L
P/ina8vT/2HYjoNHRswGq/82fDft//rvLKr+IYUpDWk6hueYcraD/N/wLusfzL0M1xEYmebsLi7S
P44tSzqe7epoKcmd41/97//5qf5H8F3c/R4fmr+9/otXiiSxvw4kuodbi2QFk+WqbjqWZf31fhiz
tu1zJ3JPlZW84o5GARDa24Yw9K7yirXuxy+uOYKQ1KDDRMQOhKUNDGw0f2qxRf2vGlOK+QVRN1N/
Kd0fIcbJo7WJG/S8RBuuIBX8giYeHcbRI/oBfJ5mnEUK8pSO18FJIvPJ0qetKl2LENX6QmycftMN
zwhHgMLkTMGR6T6Zuo6WxylJgKfaXg45S9OIxnuO80nmPmbFwX0UJY3VuiUBKIE/G9TuJSCn1cem
crTLJNhZc1KJ7Yt2x9p5qxUOU1rDiY55gjyDCdsrUY76bWHSrEutFJVoMN3YjrGJebqu/FJY91Uu
vx2Zom8N++/IbgF21fYl8lp1FC4uXYUyxkkbaJs+uReisLSzEMigh/Z94Dl8E3VYTNGRru3BZ+Zm
qOcEmEppiaspuuwDO9O5aKJDUEzjvfJz/Wh07dG10gp3ajJt/MKM9z5KO6Pt9V3Qg5qsbefoVmW6
SZnXYsu8HSZEOCJeVx5P1h5uojXa0bkunQmIt2kS9zVO5zqxDiI9ji3NgsogWds+eCHuZBJdQS+i
yXTD8YO5M2nRnUe495DMHcT8RvSdsVcyZeaY/xB18zyaUUc0FREpaTjHWNKryNGfNEhXTn4ZM7c2
RxB9PQikcWD1UCR3bVObp05aA5j2hy4zqlNTbGOJV9iwkQ6mEWmf4dY0e9ypCt29A2Af4oL4ZVkg
B5C5nHOtvtDr8i7Y7HfyJWnzYD95lDsVBqMpDT/EUPXIsDEY9Yl5agP7BrNGtsvtSB2ignLTTBMM
8OgmcPz2ety95w66xGjCzd63w8bIfftomsZ5qPDsNU6QbvHq5GvoLkRr2Q0JmtA2+t75ygsbDqGY
lQWB/0WpezhYCYuzhLTMTRKNEQ21qF2XmnNv5zBa+hmvZgdMDF3Z/yBSSh1S0bJym1A9+ITtUBw7
ZlpxtJ3AO0802ckGpqfrvxbj7WIqkAh2YQkaaBhOCRfYvjLExi7dN1uzpvOIRaXXTP+YmeV9XffW
tYdTcYmNX6JWKWEiHbWWHM5JrfkwJtFeIyqoz9IYQGDUutrEtX7ORNkdSw/7VNtGr52EmywSFFWh
k0n4Y5+aauq912fvwdiylCTIYjMzak7o9U3PIWnH9C81rABAnSgE3WEEf5e5+7Q1Bvzl2u2QCWLZ
yKZ3Z2B/qMN+0jddL4Dpi/yaGWSKYi6lku3JnSxZtdiIDGgqw0o1Ah+7CTjtdmzsg91WO+VAQJe9
2JMtHxBbmgZQdZO3NhVkVfT4wG3kUD8iiJW7howvDzpKTYT21hhHuZoqHdFldLYbpk6Vz1VDs8mY
bOqlrCRWYQYZziTfWi+a+9Scfglf37gJbYkIGpqH8pcW7Lcrg6MsNHtt+qR9+WN1UHH2yfd2Ycc5
R5ZAQEWrhhVsbkGBLhDfg7EqhlFtCsrS+zZ6VxJoKzPybZMxVewnd4sV5jlj0F7JsQVvmRbDKm0J
6aobaFIPdQFEcPK7hGK1Sm60h6AifSrPo6NZpreiGXrwVfKTKjv1NSOGTi2rnEwUCCtj0plHanvT
uk1NuhHxHZ20fuulCZnypOHlLTzomaQ2SM1F/3aLS65d43dAwk+U37rziXcdtXDnVRPAhuytnOqE
MolNLGscQWxAOCiq6dKY0HwpzU9bbfxChQbKLUEig+FqlyEW3oyy/iFZYa6E4ldWLWtrMvtes2/l
DSmugHo61nDryXtBUlyMFy9Cw9NF+WehvAs2gOQm6YCktEarbfSeWoXfHaOQr1z0uA4p7ROIlZlw
60ybJrL2PUE12EWKnlihdBDEw3fikHIzKg+BQmQFLzxzd6xG7qbag5uPbQS25HiJ45AxKc8+hNSe
Nd0/GwOhQYGN6T0woclq/Wuluq2me0Qk02dKa8NhbU87IG2CRy/rH6o+t3eTsuqtJexki2oBgFvY
g48kU4sVIAlhBXA7B1nhLTj//mW0XP/UxbBoGtNRm2GkOdyUxrhn7pnd6E5LhqJZ2lvRNPoaQUKz
LcR05yd1y3qluhh+w+WD7ZO4cGe8SwwqYAZtN9Tb06XFF04apOOdXNTrq6QGJaBK29qYHqEoTqWh
ZPVYUYdmexBTeSii7gg6KdtgS4KO1YDdRkGJP6Mh4rsHmCV7EBuWRKraS1CTJWlJkT/wTHAV834t
fXZHN11rffWs6yC03aAJtw60klUzqp4qhskVbmrQuieOWz0Zc7Bfkd6IYmTw9cnRlfU16spLhn/h
TG0OiTCYOtlwm9iqiG8H1pUysG4mFDwnE0UOWaSARqMMVE106H0HuZPWGls1N3R4slNYHOj8lPRb
mbUgtyevSxGfwBN5QoBRhLhtHCQxIkdOX1Vnp80OkLloIkfgKdza8fZGB4w11aK1lwO0YebcHimY
b9KIuBflCS4Elw5HaLrXrhTmoX7UIpA+oWXNhcTgyXdY//OEr/bSL/v1gBHkUHcI4mDV0GE0LrZf
we6JY/sqyl5w6ndVqalLZpM5mfb2sSNWeSsH8pT4ltltEzEN8BKbnuk+CFLt0Y3C4IhzBHE1a96V
7Kb0glB+D84lQPVH2GKlKiDuc8NgSY8hsyruHlt4s05QmodgcoyJIhaF0CAY7Q3r6WbDYo8Y+7my
3tXul9mO9E9Noospui/vLntiTn5xCGtDE5Fv06Z/VHM/2O1YpFeFg7vQ02BkmhKlaxgn8FuJxpal
9SNGKUJ/kTamVVqrmkHsoMMGs/VuPC2bCcH5lj7IzwSnGYb9/hPJIIC1JXxHz+azneIYFHMJPrOn
7jBzjKViMU/XDQlM5CmmokmOOIPYbtZLgOMq0aJbTxyeA4kNgESbgScBNSUyiT5a5uCrIKG+uXxJ
RVWC21G262Ku1qvORkHeI/i0muc6k9CmGtb6Wv3sJy2ljbkp5M4KPwMAeFyMwL/mV0HpXohRgxBp
cSGOc3F72TNhjv/eW14um4xqmFVG3qEzBkwx86b5195oWtoRBnbd+xG0arpJBTUZX4/PlU+YdM94
kncuAPE8idd5TDxBYesgPZm/7gxR3i1fd3AsAknQ8MiJGK90bvUsG2sgoGr157WkSgTmVb6quWMk
ZnJcXwYpqpz5tldRje6atQzP1prOdZ3X+2buL4m+5r1ltxEc3kRPFfJJqvC68YqEirCVuVUBWUyD
KD/vpnYzF/ord7Oc1uR326QjV8q15+3yhiGKu4muO+Ba9R5UdM4W1eKy92djzf23Rfwo9GwjTQrJ
E/astTn3rSxqCyd73iwv6zH51sum2v55KylJ4qH4yjxrbnktx8JeDstyrBrTvthm5O/Mp7xup1No
07yhQCpX7oSqtItMyhrzplk27i8EefEqHIqR55kgmy9gjYKvvz+pXq0hLMiDrzsYr/618epkOOkp
utHEm54zDeMSPRWNDtF8zUXcnxUS7knrSOSYN27v1FtdNt+pPg36ehqQJuPkPixxTf7chFk2S1zT
771cEJcIZ0Zslda+/1FpOkbOcOnKCiMDpTE8vojdCzSAccUvlVF349d1sFdi6hC5N/WD52B7W/5w
EX9YFXKRtlImUQkTONFujuHS0QlslnHidxDUrAld9ozRRQFbz6/7NniJ3AFrwXyOlnOxnKg+gdkh
c+exsahervylz0dQlhMZcr+cmb9dv81AlmzZzGi6f13YDmAeps1Hs6ugTy4XsmLUAJ0/ou+rmRDg
3+WA8Bz/56FajpKnyh4yOfLzI8uJ34dg+ZXL7110Ln9+OcN2vnPr8JiN/absawr1uvWFEQMyl8pB
qbfGvcGK2BHU822zZu5toSfSJ/HeBMHaNXvyD1u60mOBTwGZZOzmBjhWHAKe237rnBW3oSqfDuNb
PXvDUhcRa56n4AVrj3yeEYz5n42i2Q0rKDo3SHE9kXZbOdEphAOsOwUOpch+6EPQThjjKg1XR+Df
1ZK1m0Z0fCU6emUGmbCmPIpGPBRt8UgAI09M0KaChoGTMHk3MmrpXn5V/TXO80/DMV5o8ODb0OAV
DUP0mukvcQiUNnXLt6DP30zHl+sYyR//NL6pwzwlUlfd6+C7iyreDQqMbzBA5NRNi6mF9YpZmDBt
Zu8kTDa7zqGJqE/Q/YK0Owz+yNTH6Z/i0izPQd1eW2twD0EaPlfG6BBRE291QY9NJ8vvaOg8XwO9
PXaug5rZIuwY3aOXuU+xlelgAaOz+6FRJ0CflR3Gzh0ebBy9w+j2pwb9f1p/KvPenR7o6Uc7OsZY
M7LkEtrqgwUJsDBNu9HQQa1MgYqYIOaNj/WVSkQGktF3AmoOGmesfowD+zZP70Y3+YL+NdGSCRlA
0+Bn0zFZ0UbIanqXXFxb4fV1+oMdlw9uDduApZ5Jac9wZcHhau8SB6lzqEgIFFm69Yfs2hUVmURx
f9XVi+84MxBfXiHOrNu65pYwAFFSFEa00W7wEjy7Kc86gCcrPWZe5SbkvbSIZtVMEP3Z2P1TI90f
PQdhChFfdQPGZ0/aj3WanNxMf6hS7JAWnSrkbZ+JyZq6R4a+iofmXvjOKpbYNOrUIxMnjV46ZVFU
NZ9H3wcjjqAHJcV3XVv1prOqY2eGDg6y7i4r+21YgPRT59aL53bFryZqSSFqvXBDbnBiKvtSxYTD
2gWcQfwcRhU5W6SyHEi9echKWr+EIMQo4fI2+sCH+hB7ZKqpRF7TEai9m+QXSGUHKx9PbTaeEwiC
SZ8Eq16oz7wzbkgGfJ5q5zExvHdPdv7a5D7Cm2UfsfMCNquA1JakE+igHxM6E8xJ97Xs3ooie+Bb
rozeG1f0w1zaUiy8RJrulJUD7ACSSKVkpl+zcnci1NmchoCgkVQwcUy2+sHoJ+o1vXSI6aDBKkis
sAWhHFbm3UWqeUPBgaPHJ8eiad6onfv0E0lZMSUkC9ftSAwInFWrEhI9oira55P2XuckwvtGwaPg
2LHocYrG2fkuFDhkoD914Oi1riFZNuE7thPDgewMkuvTFsUUjjN/zlyeya+IkgkLj84yR/vszjgW
iDBIobJNbGIns/C78t/T2lOU5eqsH85d04wb6HSH0abF2YiWvtCgV3u3Rxgd57/SCudML8s3V5jE
vPXetjCM7xZoPHHW/U3JFGs16X5DLBEiZtwBzjroQVULZJRJ9DAm4XjuMOuugn5vJRgEyiz0Dnoi
kUM72inGin/RzeASglfA66rHd2WXkGpSW/vGdh68sE7XBYBE8Gdg7lPl7GCq/WJmEWytrq/W3KOO
GRgnlb0AH7xnXTxRSCfayaPhilD8l9V5JGtVFCRq66ey4WNMyM5yPMdk9IlzR+dmjaN3pVxyZjvr
iz64s53iSaGyxamCkVMJEo0s92qXGQYukqrFJE147dXKi/nsUodD5/j5M0CXuyanGpslgEL1Vhgn
JrAvPDWgmPsUAkeQHMHAUs0ZLkWHZSiePqRuEUqH14EgeE3etKl9q3s0JVINYiqwgxXhwgd0vUDV
Q8oCsENgK7q/CFcnnEMa9poGYbeJnShdZ7YBO7J8a6hYXxjWoPNwNmFm/KLsMe5qVW4skZQHHDGP
FWMQupbqV5gOAAJ9Hp9Z/R1SRSFp7pcbj3SIckyQaYsIN72Pwj5BlyrJVMr0S1t3t6JKv3jEXBoG
sh2ySuYc7VvXu9880vu1pfBueggvjUw/xvFXYstxO0yEmcuBZ2PMnKwT1tps3Ibq1S7GqcIvpgxi
YyUgsFFR8IoJPynmfMJeC06Zvylc787oOyAeGqMMs1rCkPQB7IeYPWyT9uF0tU0SHaI36DKMB9FD
nSDSkVCDVqgY8Al1yPr4n4zUucMgDYPZLUnGFjgSejga3bXw1doQ4ketnJx5Zjfsi8w+6NM3cA5k
FoZHjyyD7gt/de3y1YoWwrlJ/RyMX3eqivAdkAtp6iRhVASL9gN0xKkZ733bl9ARI/SQKiAbEhky
qoBb0U1YGisU3glwq0I3CD825UMTlw4mryQ+VPbBsqrhokn3I/Tsq8YqbCNFhttFPOXJBMA/ThAS
FwxoQdff+aB0u7o8DJEfY0NVN/SqxRVT+VeEamOK6YwJa7B5fJndLjwlMJc3qknPEaPEWpOYGIwU
ccpUBK+Rvc3aRpwpeAPe71bCNh4CLv3U2Fl442xn+Eys5Knorg0B26A2mmSD58Nb953JmsmDdJFN
VOAkQgYSBiENRndjv1c4QU+UyTBE6YR9IfAg/7CWGObMuzAbu00qXhPq26s/Ai6nlxgWc5KV8vJJ
MLANmwGoKewTElViikMlXowttWAkKWRYjVHCwz/4lSm/RMIs9L2DrgNRspwHQ3XQLEQWipzAsPNu
ADsirlH5Y9x/RO3ZR5KzbZkSoSLxaVFb1jN6B16A9W2d5KfnQ9qnF1EfxrR/nwz1wbxpawTpDz0Z
MFKk7r0fFxsLXei6ju6tlO/TOMOXCsWRSuVFy1wByH0m1Yqftj3Cayfvm4XycdJZXkVt+t0J5wFx
Qr9qm3ZjW/FHaYqPiYrHpmy1lrGIpWbHVeeC/jKjPoadT3o17nwwTACJUHjBFncC1vtah7YFL+VK
C4r1MBLFQcn0wSKueQ3GemtnyAAMD6UQCdRmGqNzneZS0pC9IL8stp3TlBQzraO0MjSpdnceET2c
QiluHQNlRebGGu5QT25IpieFCG2YnoAzZjXQghPDsgIMo7qE0oMHkpUbCioNjveZppRvdP2zKlt/
43EeszI0d50kN6vUvZ9DmUMJRoqbrak6TcDXBgJH5oJ5Z4wXp7oZJooWXl08ZakDiEkbiXI1rIZQ
rVRPV2A12tPyWq+CllITq66XdJHDLXWELIr/D3dntuQotm3ZX6kfII12A68SEuq89/BoXrBo6dn0
bPj6GhCZ6VlZ55bZrcd7zJKDGneXFAjWXmvOMYfLdvt9k9aIjk2HM71WuRc1E8qTGJOF3ktPgnn9
DZrOH0i3NRtwLhjX2W91XaVQIsFJO1Lw/FNwt6nu0EMspKJ52V6ufzRTTtGdRpvsbJ2g9aX87NHK
wHHlD9DTCxaZM7buqq+AglbesrrIRq4r+CXpCMRQ3wemDhjb2PACblCeq3C7XxefM3hQ57QU08Ua
8Jh7A4XgMjsGThTZwgkA59X2TEa2m67ofdDaNckLa2sjXZscid6U9ammnIkbMFKMu4gtqrBHumtD
xFk3dG7+uSl6cEqIf8mCWnWxm5JWRdazwRz6mKfFqzOZ7dHB8HzZNpsecIGsn+EjOEXrwjnL+onW
Fptt7/0+qU+P/USAFY5rmvLrCjyOZoi3Atj179vvd1Yt2bxOAfh8dTQVS39oc1GfNIfF0QIukqt7
xLCodbJhh7sGkuDazmoqmI1Rk8FCKPAiHwamW1rGzwnN7S51s3SYo9iz1822tz6jgZpysnwMnl2P
tq5PHj3LzS5AhYAgWwNmSN00eIuitfcUbOalFKaJdp29EYTc2WXyOa5u0WgzjjqTrx3dNn/Y7sti
zpzbngH9G/OWoMFZDT9Brqy+ooZqQkuMix0hesjxl643trvtvurPOf9i5AoQLrdu2r/3/nWTgrc7
5DUUqe31aVJZHMqB0fGG9dUFu222u+e+R2won4ZucXBKiCQn5TO7B/PEzWJ9sdsrzikS9q6wDNC3
vEZ7XgA/rJvt5rYRTZ8FTfuc11yJy4J/Jrf6/ff/8SLWDwkqhEsS2Po6tkdmDoQ0omROVghK5L3a
TUt80lzvh6SOWXOh49I/ljGLlcWF9p8mLZJSxcJrdvEdKSs6EUNjtbV9v5SI6DBWkVox0s3uov4G
OwdxnZd9zVXxjRpoX1g402Zsd/Cx0p+OU32QYAujfCbKSRISvOQ6dMB50GEu8HGpSl4p81lLaAwP
x7QrDwaNiqM129eeFU2vKgcPBb+u1ZLglx4o1pvhEmHpM9v4StO35Z5zmxofpDH+1AreARqkDhGs
xqdAWAmTUo7c0b3EPVFJ7qi/aBqxR40AlPE/W+sh4If8v7Qe169V97X7J6PX+P0jf6k97D8IKHBd
B6Au+iLT8P9WfBi6+YcOLw7pBg5YkApoLf5SfOh/6Ov/XAEe1ucRXsOfig9L/OH7umdgtoDUaQjb
+G8pPnT9/1Z8+BZoCHDEjuWZ4t/SMaYqXkHNIK5GFJ2trNBvkz3oN7dHTb1wHon1VITVXIfGPDTj
NV2b2Ta0V2xt6+l6cL0EMksqd51IgfSv922y7W1vU2y/30RMsR/71jltD1bRlxR/8Pm39WBtJG97
1rrXDgO6SVhhf9/9/th2X7H5F94f7mXHecPKr61rEm2dUIMdU+BdDlJKMug+j6U0joW/G6MGJBrr
oEuu0+G34JvuvS6h7TGsbnBM8ymhQjI5LKKpT62PX2NPlAWub4XqSwumREuuhZmqA5KyX2M/NKFr
jIl9a8uOiOMWzGDp6Jdt00Wcfxh4fWR1QtaBpfhy6Xze55pIyPVzZDV31HpPCw3V/nnR2/wh/7qp
mIksmG8P3aIe3AJEqJP05JQuw91WXRhkQJPCgH1qFcNvm8JhMVmtvAKbWI0ickmV9R3QkyYZLttG
W7iE7rZdZir1qeA9yzJmtjOmtCHXq/D2MrbNsr6+95u8jv7Y6RM5ulyTN+vK+2a7r5fMApjGnaqs
iU70ivGqMYzJaD4KCTTe2wunSA62xrTX8mAYMJf76wqoM9olJ2Q8KYZQJB7XRChBvzguY/Ki/FRd
pHLSywLXaLXNiZRuMc0ByAQrqyyFm9TUhGoDmSXlHrqXTbBO6DF52S7caWkdGXXIk3qItdG/MLfO
WGhl46EayDWzJEIIvRuJMNSx6RHKbpSreHeBw2PXBA7IhrjIzYIxGWgJ6sb45kvvtjk5NrfEtjGH
Uj/p3rjfbqVSekdvSO4y2r+0Hf/2HmxWne2mnJ2RoLhnxgaEezBOE3yr0iWhrdoQxnGGzEIBd/SS
KD1VLkemnw0HP5KAW0RBLOBaPU61TyKLxJq41ZGJR9omuu9ffkNqc5Yy+CISgOvl72fXZTyvHW4q
Trv7qbrPEVyDTrdOY2ZHfLrDk01/6mi4rn4wRvO71lkzxVmLTMHA8baVUg1KkQvQ0Tmoa8QjKHbr
oIxaQjTXYY2YPb5LzWqi2T4GJzfqI77i5+0dv7/3zauEARntQ9Rq5GayhNg8SczB/nQnbd9Np5zo
WG+7zPMoXCoH2twe6KN/tlPtRzs2yVErGQcv0c7sqaCnzodqlfg+uB3FYohkgMMSoTspgGGzbkZ9
I/BtBtFQvwoFomoZXXFxW/wXmiA2fPCTY1I1YZ6nJ9xpOGCj8tT1E3imdZJJXkKnk76ymZ42D5TQ
xpzBckzGhzeT7sZBbu6nNRzBq8hTjmbyv6KBDlOaJW3QjM50cplItesoz7ZNgk0rzhQoY1pAHxib
5zL++m63MVu/OGoq/hZjdtvJ0SfjoBfMtVPvlI8pKyQShKg7OqSahcIuxxzRWjdb7b3tbfd5kzEe
cpF93779HmKUS9PknA1YkCN5Ega2+Bo0WIQskWOCmrOxDAZKBgmWXku84e+XlBfq1Ix9sJ2Dtrsg
q/Q7W0MsMRZfjXWJsK0TGA6QBrrL7axc9lXdyZPbOIS3rVal7Vj4vWuvY+hBjKfNf4QX7YtfpdYh
t6L+kvtk2sQmreGF1hGiEChuDtAjUioU9eF4n+CgP5rrhDjHVEIb7RHttsnKc/1kMRfOtnmd0jWJ
xok/CPNpKYnokwwjevqEgV60NFj+PuchiboqW2S/z8tewoI4YuC+c9u0OulGrYEUmJ40JBNTQuqe
Xdd3qSRosU6xPZVRmhNl5860QVeo4pLGAY0eECFZe2OCgkQxQo3PFA4wwroHbJsMc60/lYNPGuVq
ODRW/2FCI/6y3YzM4Qf2zoFw3xq0xPqn+jThtOdaP+fcMg4yLYvrlOj5leQ12hQXvJ9oG7K11Nt2
t4273vl7z+wyVECcNttYOtDPemw/84qfsalPY1rQZ8ska3nRixImylBeh0nUB6lBsSp7ZzqIiqCR
aubkoZohO0clwwDkAcUOn1B2wSwKWt+/4GX3LzFH0dHOy+eqI7W+t1jeEOnCBP3ULoUJhIC1kpV1
8uwy8ABKzrVguw+hixn4BWkY5cR5nm7jHBq6c3YrHNNOM/oG8/4mCSO/ZoIyuedUFHej0tVp2rhn
Gu6nmebpGNkRAtSZNGPLgYcPq9UzUQZGdhw2gzZeGRiNV5+45UYdcqJvDFVHR0GLWwfBwb9P2eKO
3/a2TUIhFIK4Zy26L/vVpRQPzwp6Vybs+z4d4xPosoTFNHoCvMowevgebBt8vRnGi+ptWDPZ0nV+
Xqz1zbap1j3c9Nl5NZ650Zr19vsBn8AlNNxl8bNV00Pp1tPNXHHV0ANgRpgkSLXGcyYnrDbu+NVk
sNUOGJ3qAvZoLL/OHcUbGHTC5rTBgnmkM65leji7L9DcjJAWhB50s3tJIzzpOC8LB+t3BDh7n08f
57zoDpjnVwnfSOwWujV0mJdc4/ySWFBMnOZjOYrXPFL4DrHuhqtY1CnqQ0cbe+LLSIcgvesjpwjN
BDYA/f2wINBt76T+W2mkt35a5pOwrGM9W78QVdzLmenKEJkHtWrvUUwub60fkzxsj0drde+7bfMm
RiLN0+LN7VV5z8CrtAjfrcCx7pwssQiSce+7HOZVKscjzo8vrlw5pLB+LeqnAwEp+POr8pS5y4gy
hMQYKsZTgQ3hWLh9H0hVBLKT63Xgay07XDQ18LBemjnT7INxUnlvPjaJ+IDg/8JfdpOyfohSGmMO
dt0dPi7yEkexq6I1AhvjwRG77QCeaOwCxKUExtvla2r6eVCnE/G6izLeOq5J3qj/ovG67PxC+97r
ljiORRMwrwNzuUABXiKqPyV+GCP/j9L41aCTCiNjjEMIU7u+GhEoLxQZvlrEoVzSA/bnMB47vnRG
fFX1OcoIHsPdzaxBJ8y6sz7N82Q8jeTd7YlFGpRXo8EqYtpwXxpHJmRIMW6c04lzWgel0HUfTHAj
wIlmPl4/+upJ52L3dNFd3FF06tIisB4ZHWfPYEg7aBQwzge4zaCSUAo7OMAVKFDhEB6qsjslmI+i
Da6PGqAcBg/xB7NpcOXMC9StiuFEv4LG8uJY2YBKZCWsY6HsIFlc0PZJ9XlkFAUHfHUnJIfKbQ26
OQS+k95XBLY2wtEivN1P9LfJWWUL4nlivnKypfc5n4mhcB37vkpIvevuhAnVhCAkJLxKTncDyscK
JRZdWQOju9cfjcX/XHjTnebzSsfXIX7KBYIbgS2QMx0jlKQ1GYEmH2xmA0Xd6aeFqSOUcvnYW/Rr
ZM4s0J54ulIZMt20++Ly34RmbM0Md2pcpqj0PiBUqIN6yciAKChJu5qmLMJwa7KWkzTHpzlOUAiC
Ls9auADK8X90ccuJ0EbpQPZCHooRK5mmKxHI6aQi8YD73udbPCAbLW0C7xij9y4zwXpQzIyAk0bg
2QqYD6xP3DlImP6TUcnwFupKOb4wnfiBTTmsDd643nm05rND7MuPsaq+xcnAy57onjAc8WF5u1h7
3eQbWCewlePw2dDt4pvRi68j2N6J5TIyu+ETZkPWUC6tkb5C5RA7bkDXLZlJqDcQtu/8UpU0yARr
pnldro0qy442lw2WWE4dgY1fn/C+2Z70frPafnJTtW13/uvh/8/7yrS987U6XcdOvUV1tKV7WusV
14C4zWp5XeVsm/Tvve3mtCWAbruCmvGINPqujar2ki9UKNteL/T6HOu0a5hOayVrhu3ubVOuz3p/
6vt9254QHdXbf/nw+6/JJOzn7eb8kuOy+r2//XIdHOt5Bkq9Pfz+xH/8gfffM+bRWi7aImd1/Pcb
IGVmDKOiPzOrI7ekbj5m6zUuXcv4AZZ1kLeQTItttb3duW3en/N+n5xXOsH77X89hxQR8gAQKhHx
Jf/xtH/9PtSBVJj/+tktBfX9vmqoAbr8fuZ/fGWDb6FW84CG/+PXFR5hivmUPdV2ay0HObmPgHQm
4ktoco8dS/v3jVirru1mM8+kXEToZLECUGuN9dpGeX/89+3//Jj992/Znp+3CWNFJVnLYpWmJufV
AVlOR522/rYULhjZTQ/b7mKT3dCrRiPhHYyDs+qgtr33zcZVeL+po30vOJkCreYH3jeVRgSm6NSE
pQGB4PsD28//p/v4xsCweP/178/Rff8JjuqCkdcyLkk5smmrn5oo58NQa174P7rzSHdvDdT6r11m
9wwRkv+1/9pKMkH/D7/Znz/6V0qY84ftmAIZmXBcOFqrsexPz5ln/0GoqwClY9irr8wiD+jPDiRt
Rgc/p4UQVbdMfoyf+qsDaf3BU3HYmrANdAM823+nA2kZ5hrA9E/zKjQ602Ka4QjTM3TL/ZfnzM1V
U7ZFl51S2qWhUPUHxwMQoK89mdocnjLLTZ7ibIIAaRToHVjfWbVuPZMKhniyXIaLA4oznyrxXGsN
Jx7MBsd0QVdApCB4g8V2HscIHG49PooB6VVcZS/wrgmNSKfy1q2AMYvzOlfonOHbl2ioqqDyJ1Rw
jE2v+YJRJGYBsetTw31q/AWfgANH0s2HII9FvJ8NBlKeqc3H3jTMq0Pw3xVMwnA0GhztZtKAt1KU
OXLu1PfeJyfWMzReuSiudiWK04LaY2W2Tp/0tg04UarPKVWY1pBDUbdI2rNSyI9kuqKbTlzo7QVf
vTIePqiZ5n6iYTUe+qX/0JGajqMLNlntMXYTupF8gM2Ef6MgrWIBAqbk/bw8zRFz4tFrvvquXwUZ
8CyD9sixTB0aWWJJQtYPx2k61LI37i0r/ehTmRxckQTNUo43H66sl8/XLsLLzof1pvdtQFaodc78
5VUKBr7kRraBEPZPDcuWlPw5nclPkC+NS1yZmnacXyrIfidmf8/Q2P2Da75MrolJ28aZpRvdUbM7
aP7ylnWD/6ZfsyfkKtVjPKhPaNumY6mKkfZIRiJHO8iTH+ZTPB4poVGHkSqvsOw+2mp83sJ7KEYV
0owiCX3egilumkeaQJ03TLVhDfStjsavJ7KwQxq+G+w2e4sQusG2J3YJDScWFkOeavsH36PmlGcl
8s1ZAJvzowIbnvXa5aRMHrDMreqeB88szT3KrBoGwAhRwDFVWJu9Ojr84xxRhYW2Po9HYsHac7Ge
luOMvMiqnItAy0A39DmFmFYTlGvAOpOd/q3WwF/OcWM96doFg7J13pKHHBoGjM4oH4uITkmvi/hi
mQAhPUAWAdgBVFpR5oe9IOOHa7L1yOrTQ+lSdogOii+tpee3et24C6oEekinhAviVc8LjvsEDFJn
IYlhser6z/iHzTsvVeYdHtIy6ApIvVgLX/K0PqYcWRcPL2IwZTNmkihbQQN70XjiSVkz/IYEC6no
QHS2ZYshsq6gwehpdIibbtrVG3QyJrSg1Fz3omFnBPSB+FSmLpU+SWK9nN+q2cRmwEeOgB+/REbD
kuhdWpFRtoRmaUlqbzEe3aE+GAQR714nVQ1X1Sbf6CAV57ZB9u2g2a+8jMWdjk7Na7RwcVtkFsvz
hC6jAfb8SEOu2pfG+vZnLFGkknAZ1JolQADUh/16sNYR/nmWIsxnjVUiOuYeRLD8ow4C7NGXJqkm
OctpaCxm7L0lmOuuwHyCrlsxV3QWPjGMCN2WcO2KM/Ad352PTh/DQe8MTG3F8rQocz7rrsPBnWZX
ELjJ0YKzfUgqCap5ADMz9LAxsSO5u0EfgYLOhRdERc4XzeY00TJ2DybSve6tNG3uMitBs4JH024a
9E0yI/di36kPml8cejtFkGRmxm5uobz6+FpoCiNu8FKALf7yVqmqfnARJboGMRndpACXL/4nz4cg
uVTMUTOn/MzwKJDCjo6Np8nPaWbtZt09Ym6qSS3vq3vhK/UM1K/cF26d3Nx5If3XA2TGaMzFuOuI
va2Vw0PvtuaTnesPZkPkqze5T8sCDhLuKS7AWIz3jR/tyHJxv00EojbSOcd19hZP8QKNp/YOVSDH
LDsDnnF2A9lX59HFzduVLrzENl1XjCuQytSyU1Zr3xy6Ji9ZZD7IwjnaCQwboQuGJEUrD1yH5E20
1lM1Dx8xK7lPxk/dTcyHmqP/kOipft+t7J/KAzUTq3EIY38hlnnAKJmOtNDbDtF7436N08h/s2j9
3tutccFri8WojghKyUAlTlmpbqLUzOOsO/5RgK4oscs80vmXXzJnQgRjaR9m3bqWrRg+SPfQmZFN
nrLrBSZTi6PeD78yZFCkK5gDwfISRGQFtAcaf3oqc3u+Nl7+qUiNF1hu2tWLyK7Pi/y1nb/XY/Qw
YEz6kGnap9IdrjViuGBZuUC5SSfDTAYTvQofbUnTieVF096bCdikmdDKZZq/LKC+51VoN0LLOA5t
48MdqPw9jcAOMUqfnnyO+KAnZxZwMIg060csE/+tiRGcLXoMUadgxJ57yUs25zTK5/RZ6XkTVi3/
wQ++KxMsl4zXA6P2x6vdmckJVN+nKMFfOOWlhBWTELztLWWoFi0Lx6iGiN9mZigS84SgQL4OBYm4
VVeqcEv88qyRDq7roodwewj7jn7zkQhBAem90FvExOKfEJa40ic8WDbdhLmKCUPz7TvgaF9MQw+M
UZgfJkMS9ZwZjwvmsn1rC+fZ5hiKp+komLJfwF8iBHRMJ+RKXQcm9PYAOM0vc56/Qms33mbjqo+V
/zYX0zOF0dcFbM2eEAD/YOfdh3j0CWHo9aG7LY12qHPva2LP00Vq06caoZBhgdJvarnv/DUAzzau
vy8k7pydE4/stTlzjQMyBv3UdlwTh6Gn7VaCYM3bpj4kdlcS41W0u8X8aja685QDbTnTbLVuJro4
HBxcqRO7wTuJ7u7U9ogRWiORr2iMlgNMaO8wmC19NgnUt7A6eW1Ni8inkn4futqLHhXeia87DbDp
uyieizWSsIGTGvYGPPC2yY3nvIgD7Nz+1WpkOBL8fekcVrmu9RAPtv4M2lh1dXy1jfTSzlKea6C9
u0ESY6IieL6JoNnW1d1T50cQ0KLoJiMLCUdOAE7XduI2VslFNICUsxqNrlsUP3ETURWQ+rAfpidS
0RfikTr1HOvDS99pzmtr9EjRhL4nJ0c/olYONfqGtzL7UlhYv71+/tHqDiJAPwKCBe1wjbe5Y8o4
IKNrEaQ7OWqpmU79bvQKGFe5sUNMXn6ZbAHKS1/29RQz+sxN/T4tOPZl3VYngpz0I//SFkrgz54f
g7JtsAIfrF6Lz9OSoTf3Vm63NzyMAmCvl8GXmRuDBL2IlLbWsQPba7xdO5rJTTjy50DE2FEq4ygS
VunYFXCtT177CNz24ySTFfv/0ruafGHAYRJgmOtSEJnzDLrMOOqMgoIpH6pPY3OgsxMrbXk0nPy7
m1F22GYXNHbt3nnUhQEquDZMFgTdrv+5cp7JNJwe4EJ/dexkCMuFEWjT7XUj655IF4Qg1btX7IXH
hsXPjUZHbxfVtRjnX5ZjJbceJyp4dYyXtptae59sQVyAZX7tMe4NaTQfKgPzed9m/WNJqaUwKB/i
bHikZi1vJZ8itFX4t7YdFxgsc/jKWjLvRitm8u+Kt9LEL6Pli34qJZZr081pno16f83h840W+SB2
IRGoe/MHm5Dy0DKjV1dr01Pf6GnoZNNDsir6Vy9yVeMEWHq+88Dt9lhWX1HekaTYflpns5RBNTqs
h9quDhaDIh/9PUi1iwEgB0k64wjfmPWLY15ozhr3TUZOPYXMQp8XenckRvVc2vVbYiNpHJz67I0l
1856ec6JDtfTZL6TjLkVkoRHSXrMgAPs3CnbOmvKP5CBOwaWRhHeTrI7jHTBj0lR/agqLrmRZqW3
vGJOk8613CW9y8jCGzEDKUHnfg0y8DSiv5tEI5fCW+SewUxy6/LxY9lm9nkrhni9kLyUBxyhfumw
466rAPNhiet9NC3+zV19EAM9/hDr5ourIszGRpodm6R4AvmZ3fH4pUDcEoickM9VlLxPHULEjGm0
UBzPKKDWomxyJ3XL8BrwkZjNru4z/4pK8wuUITC6WlXcGD014O+InHG1NL85E6N51kQH353r1bQ2
H3wENqeB1iGKJ3KVmpg/pQpcKxZuHCEBR+pcLQ/OHB2wAMnp2fIJhm5RdW0PpiAzeFn1binrGTSj
hnPYKQGoaXx3OR0nAguRpBMKsB/xckOxjdW+WigxmoKq0j9r1spOSamptdbae7iCT6DwyXkCdx1C
JMUH5t1VfjthFnbwkuuMWGcCguTwBTwzhx3rAJrl+iGz1S/Xq72gA+EWFH3+HWkRX0iLsQz2Hb4q
eaLtKxv3R9xZSzAtJC77vtcGXO4hBhI3UPjj2YzRGKddb97L2sgW9AxJdLI0k0MgIciG4cinLPdw
qnQYtbfTAP90h654y8g3eegW0wEJhwGpb/L9kjBK6eU0nUQLdsI043uf9M5Xo64+YVm8MHvxTzEF
Y2CCqoWFoJKrrdRLqYsxlL0OBAK+P4srrnSKBYterKlIQ/q6dFgziIeR6L8FXqOVreC+YDxeUXsL
Z9F8KLmAi5ZqOmpDV9PGsMjmj37WGPfRSnMvumgK/PWwbIkcZ8Q1Xso8v6vn+mOa+ILDD547BIYU
yO/8Gc4CgkmYx9dMRuLodcBWJ4AKuybNPw2+Z+9IvqV9OSxE3HsC2JhWXZxJ8kWJpHukCxlfbIXR
3LSbs9E4PwyvHQ8gW6K9XCctzKW0k4qjietqZwXzKEkC7IJtwZ16M+33vnyZGbXB9TV+QYMz4eUm
2SGJx+8zJrQ123HnNDZodxaf+6SzeXNl452GleekT3zV0hLN4DRr8bFtXD2ocyymOREsgQRbcSTM
mHlh6526rq5OtoGxIXXJXslrk8LOEHe5kco7zbYuAtM3C19odoY9gHnunO+ppfaR3sgDwY4mhOO+
PQkCJcBDYheGEMR5+xjZxOA48/duOfesO09Lp/y7esxJd6gqLIWRdq5V3p1alVnB4Frq2TCV4N9w
hp5WdyzLmXVg00R2ay7RnYrGL6xceUIxIkbx+o8e8vxzbTr9YysfCUALuYr3DxHXo9CmlRM0cMgT
mlbhYJE/Vfi3ZSLcsIewt3Mg8xz1NjcCPVbYALrlp5ctRqAaRdpjzSIsm71bYWrGqyAm6JYygiaz
rm7IJsaEERvVcxK1Z8sx+wcmsnKHNzUJhZcHvld257a6B+Nv3wBRFue0ijrwPBXzV8MloYSxc3cw
gE3sZFdC3I+gAWvYi6jUMXjMTmXc6z2zL18FCBGitwQV16DXWBozIk0Mi2pHVh2Zf8tt8csQbnh+
z4qgDwe/gNNYIApDZFMDQPHavbBM0mHXS6DCnwqDLvsg2l7dahInxjk/LXP7COFphnA+7Rmkdq9M
FMvO6vfu6vpg3RFmfeU99krH2qCt/Zw3gNvMjIUniMeNJDUR3Vkflj309Lz5KKNdbUTw24Z0CZvI
GQ6yYwiVtuZ4cllmluTknbXFezLKzniU+AehIQ36JB9rg0yWjnhzYs6AFXA5OCNA3rcDVpCl0k4z
kQkEMgs07zVNKtdmtGRM6Xk27sC+J3dpPn0qeq17a7yFhkH1rde09MUu0k9RtpLio+TLdsXKYKpH
HTG1Bhj3o1y0DyONmMUQ7UuSc36xWusuN4mnSIZ+DDnJmWdOK5TsT1bcF2+JZaHNd4PJIiiUFPGe
ZIYyLNPRfJh0e9rLLopDvIcVbAodRYaQqAB9w3hdZqDLbaaffPhC67X63lzfrdIsjGGVTbxwNvWh
lbjNOZ1DV1HvxZMxY2OFGmnHlHNNZtJrMuJfYnHnR4BUJ93SumdFCWjOz6Uz1J8zcG9ejz+isgBa
eaqgN2UjFq6yX5nd6ncO7C6nTBpSHk3znBmVzVwY6H/f6cm9OGBp986NmpFuZntQryHZK9oZrFd+
TTEpElbqA8eCDnFHJId2arzhRQLjw9iWA5Yr25NjWlU4Jj76ihw/ij0n6V0xOSYCbmRQ8aww2Cnb
/sZ4etfY59qZuk9G5+9sg67mjjP5g12q5FRkESV+55Jvp/l3uvzhqT5Uqpn3bdeTjar7nxONT8uj
P4PonVZAzNXtsSuNZ33JsWcNrGaobKbH5otnLwxFrJahORI0G3/prSw15zlJEkQg+sdk7K0vsfYp
ijTYJJZDdq6IzlDZ4mvmFRfezPQgOhuOqdmGdubppyLlPM9VXAs0TaMZU+pPWoZypiZH6B4lFXj+
iW4uYScvFWpQn6gZzpq1IqueY1auzVpr6p6dtKWZ6WEgz6Ay4vwzq720K04WevXW5U8KMTutFPHd
tBLi+zSiZWybFIFheiXTwn2wpzP51M7N57psGlN0cjpV7jsBUAvMW7VbBGLusVQZjhkvCmmc08Wq
XP5IVsBmjbRpH0+w7rU41k4pKai7apjjYwWGZ1+P06qY6+KjU48GQ006FiPcdZQ3bhlqqbR3NPT7
wxhr5bFpIfyQQOaHLl/1heRhmkDJo9TmZ2mxGi+QwQxqGN/gpS+Ac9v7yfa+j470X/LM8F9qdDOx
ojfh2Y9QhUjWM0g2o+WcHbtSnDUSGPeaFzUvidPvNIq7uynOP3bM0y+cLtN9SZ/hif7IXiqZY/ZT
5VlR69HWj3cSVC5ZsFOgMSC4zAahmBrkzl3alCG8s88mXfNdNojDUMCyEm598vL2rXG+j+MyrR0O
cEs6CgwCp2hZ0v7wYirnRPlnV+SwxevmHhQVhW1XFU8YAF4EVNiQ6kudsRPfU+rETHDzBH4amNlk
lB2hVhqyPmnScW2wz4Pj8jEIGuiwZEsvuAVMNcJeRK3UYkWnPuJaka3uDnBc38Y6BWNaI4ocZ+NR
lchTPK366mlw65c8DlOGcFxxZsphTsnmKiHqFUnbRWsSc8n1SAiaCrE7hVns3rt6011w5qoBHBDu
v57nPGuLBdoaFZ2xbvQfKqU1WOa4plfwQp86LzotlCP5sV+0Zs0XlZwmBwPTDKXYXrR0XDWepFWZ
jiEoOc3gu/ZtM5H2OuoPVCDobVczktvZzd4j1GDfdZo8OSSviZ7Ll9sNyQ4wuIkmEpfrIoYHYGz9
WSXe0cGsTdsoPajVjjSs7iSFoMLjY6N3C5TDbZNHlhXQfh0ttEr7Xo/JEtFJ3MGHBzJ9aTCfmyx4
CwatGvbRw/Y6cZguvF+HNXbRF3vd4vP35Qd3kHeZHRt71YigGD11oqTm5CpNZ2+kjgxinejq7xsd
Q6xwG8bIU1jO+ZkEkQ4NJRuQ1GhwXf08NzQHpynvDuBoRkxoR3TIH2WLnVXKlHNRfCtXvxgOYSSA
TvHLlcNCWOaAv8b2SGdpqx5zfo4SeXbDSTXfFRkQHYMjqeVE2vifl+jTBlAxF9cGnBCRIIqE2l03
cY7hLU5mM7BWYomu4fagBUZI2nqIbBtavsQFrd4rzcfzBBIvD6NhvOWrQnxW5nSQyfStT/z2GJv5
C4kaBkNf3OBEhzKXQCFo694+rkq4XjFKpxo47HGq8udqhlYu0srBsKejrxUXuoPyiAy4RRZf3mZP
WSGlLhZVDt75kLPI2ikzn9A7U2Folf8txvQLxSrsa/d1yYqfiOGOuhxjhjcMMrhKCo6VM9ix7mJY
cXI0kfdstBQT0heo+fmLQ5LQ7n9zdx7bkSPZlv2XnqMWzGAwAIOeuBYk3anJmGCFhNYaX/82PKsq
80VV1+ue9sRXkBnMIJ2A4Ypz9iGrlCoQke5oXJvRFUdQkavZlYLBTWacYCt00K/GhrEbv4gqfzWt
WW0608SUprF1ueOVK5dHYGHfE1mMohkF6041/rkYOpThcTnvmU9w8QTBW4886bWYW7GkMsMqIp7E
qcjnDAhi3M3l9OqllrW57UjmpqjPQAD4tx7uRAThEnp88ukW7SY2qD5spwHwIuyX0Bgl63EHu1Q+
vclh1FszahcPuQ3x3Q32iQEhBRqO+pg0oSUC6pDw1cZaYheYWAF3Klmf0MtoFw6213IRoKYX9khA
VBFY6HqBUCFPGJaXqSnrHa3m0x/X5WI1nJgzwlzXryrqgYk4L5n3w27f6ih8MiaAA3NXfSVtDPNQ
7ZGPleuLm5n2eu6SX6NJyLlHPIY2DE5hD7GMVO6Sv2msIMpj8UZDwl5HWYcyd+TJ4ItDmS8DR37H
6Eud5WG8tqC9HQYuSqSpzBB3uqNv/06Z4mlr6zUNWl9D3Q2pemLiuIb6V50MwFCuLL+Yi7Exz899
QgGsn8fmOgfk1HuCo8AhFplxwwe5pu/Ndzd8yISG2+bfmQ2m0L5bmmr5WpvNM9TVk4GPGGPgU+l2
EABHkOtEmPjMgnTXbUwB+Z/Iw9ekDre+4b6Gi4fQQb8/WHFysD3YQ3iEh8Mwg48ayZerrCPbDYSl
i0Nw0rliSNexEeqoeGcmZFUFYp6JNkvmtW6jZgWit6UdrAT6EcLKH91kFGsAMZDYbJl5GxpWcwV9
JZxhehGMg9QsCp4SWTGNyAVJN03yoADiY1rsp+g5YPxE+UK2kcdjJ7CGeRNaPavjxeXASIPIYeL1
ykln26Ybf8RLVkd+KMN24xLRwfmDGIa4ATzwVnasZ3UIa9vbBzREQrcgL9H5dWGgMFL/g5ZkxurU
VeXIFE2CeTUsuG3pTgMIOcDnA9aA5A/4iPcjQ0K6lTdUUCbBlDuMvpgPYBqPaSo97z7SzgcFMaRS
AkPdRcnSlQTzoYITh6AOCFteTLqpP32ymaDFiN0Il17AvbHwsNihBNsG8zyV0qBOXllluxkdIxph
Ik4ywQyP3LHAKk6zHfqnrKKsHomxX+lxBOztIUB1p7dy+bIbNMut+O00xiMVAlLC1L+YnD+3x93t
pVzOdkW0KEgS91qZ4XmUIT/f4tuoFfS0xkqfKxtWc+CjnC/JXIIQEACY7AEuzZK+EOV8sYh/+W4h
OYPMCvDyW4DeUC3AWPQp+hB8P5gAYH0vOJWqu5TtjAQw4UZPiumrO5TbIGKP1oLi+uMpHUAnu/1p
SL/2kQ++pwHQNBbGBwtMtIx59jY+Wjn2Bd7Ysmyq3UThW1LOMJ51QaDkxCxV9boklDmGDM/zatjW
bfXkFTFUoCXgCksRSwABM2jOnHtvFCM4mP5dOtnXLtDjOpowLRsp5W8mgU4Jz/rmLdWJvfUsjmcr
Z6mGbHaDUtEFbCrcE/jO/Fhjw1dSWHsIaG+2zTOD4xxTJpy1LTm7NYQZleFDqRRwHRzRmG6DTer5
PLrSqV8TBu8RtiV/VYp0TZs55jhb+9tzmwFWdzSar5ZpvKhovITLleJa/jkI9AGo6lODDmfvNI6/
LttkZlrGFsHpp0vXYLUgjmA0NcvJUu+VVb1NfRxwedcPSTueLSZCRC6G28mq1ZNVE2Mclz5HsR7v
+E22CAGGl6AfLlS2j3Rr7sa16xpYviYwLsp/2YIDgl5545lL7tCcvrvcSVVXTpSO0/2gykP7jmVU
Hmdk3OuciOy1hq+0VebPZqiongrU4px0/j7qGeYNcDlqWkAIak19YSJa+4t9r3EPvsxJIEvL8TR0
4z5NYTQ4y2DOcopgl7xUsdGt8zB85JzwGSsyxrDZbOP4E6XgZBRBc+xq8kUagjUgVroLKCa7Fplp
cgMb+9qq/L2dNOkhEJGzZmK3BJwZqINt82i6zS4PGsYFmfsZ4ZM6moIixpkuPSuRcw2TGv5zxyJg
uLQBIgAKk7Tuvvpx/s3kV7zS7gQgR3TNBv0GQeF99SXX8gvC2dRq7bNZWniG4m+5QMJSTC1qAdcY
jqONgYOGvVnndNZgXkLwlE+FHI50PIKn5Cr2zH6nsNCgaGe36yVkbfqT0xNTbL1hRJkOovthCuPQ
CEi7FtFYuC7WBHrY15hguA1Ah3ovMgcMVBW/OCxsD83UYdjxxWmwf/qFb7BpC442veS61mm79opf
deGnH17OeKXJjrIJky/evvJA2sZUkIdB5YooRPunV4IxiZsGzs+0Ynrvn6OQ5GY9Q4vqo/JoNQKa
smeST68ZkEEcxY+YY3FwHITsHvZEhWECSoR+4yJYA5xZsp3wzXSLMCDAtb5s5n0vuywo3YNsn0xE
vBsDj/+UECaJw5Kbap2bwVficfJlnfJdezCGTD4YYmeF+WXap6272DA6Ro1mrXdk9HCDZwRNQ/XF
6urzdg4Bk6ZndO7BEQnWRAyUah66uL8GTrMrE7nCVv2D8b19dTtA3X513+Jf3PQBXpwhYlyHe3zF
Su0iaLDtTOOFCoI9B1R8cIvSXtNKf2TdsUzNH/jTmE1YY7yPPOwZLL/KvW/ne5/BEKcVVYoZb1Iy
IgUUWc/pt848nccR7JFyppVR1w10DFRbcMveLamKTYEudmO7Gv6k7bQHaTk/+3sY5hHzvzrz+9Wk
lFgXOmZZPm/GrckCbefH6ousXyzHqo/gYhogOgTwsr9C+YP6Y2s2OlsJhlyFhcwlyR8RV7g7J0lr
FsoLsQfLlzJ4HCVw/BUdFJjLNVsZ2viOpWM7DewbB9ZduTqP5tKtLVhI0CUO0n5tFh8O6vBME/fD
KehUPQsSPGl0HRIghcWhYSiWTU2SffMGvFHm8o3ZpZetELHeydxXh6ipKmLO5Q+XeXBlng0bYEYQ
Ji9pWYnzhK3Iqgz6uz5pVhWJWgaPOQfJDHKwejWRLhfHdUcOd7UguXhIm3DNS9A1eNuhp3bTUaXo
gOoG0qeBozAbSOyZs8eMQcHGivpvTm0/z23drxnzb8oSE9JFu8RICIu1EXPHNYbJo0kgravG+lQ0
cqsnMzm0HXFyfip3sT+wPUTQniqLcMuE9y4Qw5NRB9465OooE/vEYjRdV365j3G17X2RH+3RJM5X
ymQTOBKyVyO+s/q11roE4tjEMNhmOV7NGBTW+ESHUxPlhqHYl9FOuTMJQz2ZoX7VMvQaPzSgfK+p
2d+ob+lgVdCxHZPUa+7zrOg/Ef9ky47OJw0P/HcsjH1aEwHLl+xSd3yq87Gj0sMN0Sz/l0GbalcR
QV0pVE5tkTqMgo6xZZSPOsuvcdp6hGXbeqP86Vdhhgv1jNgTF0obLURD4dhsLBny4MVEupNBeEmA
7/l+q7BZyucs7e+C3BULiaxaLXHRZVUOG9PAWK3ZW2wC3Lo1g5RVOWTbwAg+awknK59fy2xPpAo8
aUrrAZD6DigWfGcyh5hOmsx6ncEk6ty7QzcGCbOsR5wrkgxL/ZGncFfcpkPoMj4HWUxzbwPMHxs8
doBeuRoahy08LkvbR2lHruHWNOOXTot3l/VRpsDq+MhEXVGE3HOvKTrEHRIN2nSuD0RkVvNohW54
Zk11PyA8XFWpjnYY+c+u9t9Dr/A3HaRxHPLQzhQa/IwAzGWK3zYaYUwXYK2l/p8NYo8EG6NsGrB3
KHA96LKuoPgvvjM2OyG4bFxV+4j7KmNXZRG2siF8qMvpM34YO/XdSrldpzJ/LeGyrjDOfYngCexC
D/9biMU3nMUyhszO6UxrkQOmJ7qwSAH40LydAiveltV5SemNJM9lj1UY9Xz05tsaQLclgzUZv0dt
2u1pyJc7caSG5uwL/y7Orsyub8+lfnUhBR7NpXJ3lur69vLHhw6Nk56UxriCycGYqoQhR4pBZCFn
3lz7t5ebJ//PD/8vPpdhiF61NJ6zl+LscRnc3gzDfWw6a3Okz5zg0O3c2n02aQmTwp9QG5EN+0+6
y+1PN8TL7U9/vvz2uduHf1Jg/t2XKTXSLER2t2mUSDhpKkn+VR1eiINwt4GYATIWcLlwKMDsaxjP
hHO8zcP6VQ3qR9AF9SWKowF3ZeKsVOWS5kkwUKnNfKeQI681fwsArrdqrQgzwBYNUQm/rWcgOLF2
7VqmhUMf33Hl7TliCbaaqElwIo+XwcDqFWZqk9uTuUJRyqaSMYfNqnaluugc8N8nYnh26FjW3Xxg
2OZ/+UKunHeviC6PoMsWJscc+Gd7CyxlbytvWEnxNYitbjP5TbDJB6ZIIuaUxAw/0BMyfBenwpef
LkcHEKdNPlpfSulfJxzbIK+YUbHENrrhmwRBcPajdiNalqAaokg6EfWVhJfaiy1mhhbixx5FkdSA
35eKUvvGW5f9Mhsvex7EZyumnwxXww2cv1cQ9oCYrWlvNW15KpKEVPsRXc1cS5g37j4pO7XzBzr7
YSx+zFN8T+3CY9Bs3tBDM5eeOQpgLzxQLmxdOqJVKJxkG4nuKfOx2RlPqIhIg5f261DrPV16xN8A
PUpk2veGAQW+kQjHtwf1VtbuS27gKmyHYdoA/G7X9Msg12ArdcPzmFE4mIv1eshgExYlDiuC0s5u
2Fn7aJ7tE3A1+wQ6E6Nc4b6khuioeenoxgwaLuOiceOMk7sb6/oh7TrjVHlOt/Y7PbAY/lHZ3Lgt
tG7CQCwD+EHMIOsxYAJbOW19LgjlZVcN42Xb1duUB80myhJ4CAWggnDMHuepew6JdmS9Dt4Qysu8
MsTonHSGI92dyAJt7BxuGOuWJGKcSqTqPuEU5Ltjlp5l096rTQ4UTx7d0EvPk1dsW7wwB7X0eH1R
JuwPWlzDNVoJr+C9EEEmz8qZ32kUV3PrCbxiQ3gofVztZYLmexSH288v6gvxNoxQRvOBbflJzpOm
887enSS52qN1jQd0b+EbUXbJ2TVLE1kCg2WG0k9dTL0jGT/d/keeTaY0P5MxMHIOtbFrmRn0UHoO
6DYAzs7MYj0HX3s9QdNvDWzHeMgPVdgDPZyIPLfNiaUVfuOsOCcRyRvpQ5zHpyLr+Hd7ZvrTygkc
vTZs/wQXnwuHehiNK91/4u0o8j7rkF5QOVAQ3KFfTyXlWwpfMI7uXVu8t6MNpx+3ZFOKOyvWGPSd
zzlPP8a6R9MI9N0Z/E/LD3222ODXewsr3myGpw5a3dpmZaYsheQZsyex1x+i6sydQxb6uoqmz6Qs
ITAkzKP62Ei2fgynyDVD87mwq59m5uzrMImfOoQMK6xnsOzS/ZCo6CkP2WzBg39zXMe7N1LqddqH
rcNGitW0G18y2ICm4UNVKBT0ilZ7x5G4wL2XMXUZ1B3hC8aBwE82jjX5ghgd0HiHF9EJ2pmvuEiT
u3yGxNZtp8p5GhnlBGwcS0QdO5IPH9OlixqIwGAyhW7BZfPA3pHowHR4IUYEOGUXE3uwbB2K0vsW
4z5AzdXlWwGr9nQz+7c2o3qv4W0P8rkBetWdQ4m1KkiYbplUpMBRMYr6efMQBpq9VRm/xyVUeW8A
zY2boiK8tuUplk3BzOlHdIstNBl/ATrgDmQdo3ASi6GNEv/r0dLYBEujmWG3M3z2C4zE+ifmwMOy
SX3D3AB7830u+n4v2ES4FqIgkCd5Oscnv5Uma4TysRfYiZeFxu2lA0fNzMQw0Q36b2My6hW+gxJ3
KoE6Vj/+yMzCWbseUueqm8+UTHhJeYIk7UbJ4CXPKBRxTgyrnoH1SXcY1tXyMhc9I8KWzeINmyFk
9DYTBM0eoeeppmV3lvnS9NQ/ZJTkDFf5GhQANFbLmaZN+ctzXdKmI/WmavggXBrkH1jsPPv63kXf
9FmWbPBwSMNEGd/rZYNduAnUgyH5gVwqPPZuacIdQ/3udETaBpHxhl4xm/3oisgY0CBYTLqLRO2G
Rjc8NUf2ACZxiKWbdxvGceF5Nn5NzOvpJNRZN5G+eEuWfT6L+qdbbvN1ahOlowaoIdL6GDoWxaaJ
GMse3OiSqOqO+Xm6R5FBYo/q7sGFHGsvL55g4nzD/vwcqHD+NMhh8Zxh/JlZJGZeB3sOP+uMnfZs
2BEbnBJ1shs3G7Z2bxLkbDzbww5SyqabsAzMIUtUT5bRh+y8T8iX9Y+peXfCYuF5XINWabqlwd6o
3PrlO4hR4yIwcO+6QBh6uLBFjmDLwouyEWEQMvP2fyazQkfdQjKakAESEJHfTw4S0RoT8rOzSMC9
ona/ELTYls21Ne0nXQFotesgOTYuuJmsemVGxeIqXdwC2bxDGffVjq9qjEI49YIxemRvIpb63Bmc
bE4VfwXvEoAaQ00JvKDbUWWXRztAVJIUxXOBRq4koAR9cWPSzlZPA7JR5Vn9H5mrJLLWL2VYnmIq
25WdP0Ewa+98MW+rSeSnOBI+WgGEXVNVBjhgBKYofo86dHC9usxg5fTTs9K7PIj3Bdy6X7IKj26N
5JvmnbCWgTfK6yz7QpSBOHIUdnuFwuIZzxd9Lp6mn3ZwELNRHmYqXFjKc3cOQhvHTCeuYPnYn9as
FR2t72RX7KdiqO770JqvHQyYfSIhWI6M2+5dbT62yKWRLzf5fVDBCKljhql9TfIqR5L4bOQc7aJE
OvDlWFPcXjJ6wlPyPoRteU/MQkkoeaS3Limbqz8+ZJC/h+YHFYRaZVLzcHXb8COc8HhlLhuerpRP
sevbGyjw6KmqqNzC5l1sIp4BRBQCiWE7p9YGDU3web1OiHM9tk7zQX5nchfYy3teMrkBca7uqsR4
tTvpbZkD5Ns2/CWI5OEROb2xDoLnMhNY0yvU0jbrYKy5AJIjVI5NiWU0TOdTE9r+Q48ewEqHUxRO
ydV9HnSChAg4xdotOgQS3piu61xsmwE5JuYNSmKpmCWVmGYKDuODkeXu1vWN9A+G3H+LrftrTJ39
e9olhkEbP6PENigJ0pPYFsu/hB52oZ9GJanrBw3YF0BuI+/71jxFsvUeebt2HbOpU6IsMqWY22w1
OcQ8xdn8zzmmFEopxOzpFKUoWuK3GwmxyFJ5ipLIOCBfySCC6Yxw9NL6uxXKguW4Lmon3QRlc9Aj
XM6JEh7FQKpf2tRr8H504mwl6PALQTRAIAixY54UHmTpf6a5Ndw3XhUfZWddSn8O7v98cbO8OYA5
fAlExV5LUSf1KOBMyIIz+7WmBFcqnjrH8/+Ht1H9nh3J2+hagn2XclxoLvK37EvSxQU7BpDc7eD8
KPtAfHY1TOXEil3Ag4ZmwtFHH/NHOTVofgjK3DDGt55QO5Jrm6bFsVOp9cT+tbk4at6hWcDAojLs
Lwy7n7lxMeN0zos5NcYxAcSEviS4jkmsN7z3sPq1/p6KGuCpiMJHiQ0RyUX4Ja1TNEXjnL2JaMw3
qlALPz901sg//QdHdEd3nKozktBrK/HpqaY6tuydqc8a8eYq9ud/sdX+PSXxr5fbAtv73Z/qWS4l
oNTYZB1n8a/+5XLLrc4vQnQBh076mzHP+q32m305FPy4sZwoJYEYoDhqz72JlDXsdzHXwH6wuujI
ePjBzz3zLmRD4UxpfbgZ2GKyyg4Ev3nbjH3j+gdIiuDibkkMnF6zMXoYzYwQ8QQto+Fnn0Yc98/G
oM5oeP7zz8a/+29/OM0PqJELC/Vbcmw+4WLN+xnZu07TI/JSxqe7obCiL2FJZJkKiopbiV8E2yu1
s6oGZLYRGd/cSvDsKiiC67Q8qNhOt7nLspX9aQ8YqDNfa8+G61pnjLq5rFbNTOYeo6vmElhO+pc/
JXb44EirfZjgwBMxkbTfe45IbU75u4YItnOJE2QlgStXPMxFk2+CwHQ+fUARsCywBY7mm9nGnxHo
vleqm26f4oA5KKeTTylC8BVaJISYBGchUTfemfroZ6wSkMTiCBo3Pce6KIAJVexNDlOqARFvuHPE
WYbX2pXzqgqE+8xDD3IuG4KhSsO70tPhA80sB4KPl7KOR//cVPl73+j+Z8+yi1jJL0U3kXGlkYJK
+6nt0TEkjl2Ra9iq55JZ/h7EF8gfGuqNITCSZhVyPqfr9Uc1FhdRz/ZPjtYD00//rPWIoTby4XZ0
BOPGBAlsO2HrB2x2OC6M7IDpEk4BJsM43PHcrnezgUVl2DVz2Xxie0M43hy5d/HvDl57J2NcLkuk
AGSg8iN3wCd7iBTQYqlTDHn10Fr1tLdbpJh9LB2UVa21TSkzQr8Qn//5KrT+9SQCG0MqquVJoJfi
9zuMBU9kkEudHjwGpgcT6bLFaPPe6d/TXl4jBxaECmryUPJZnlPIYIz8SCpCQk/HT7zWtl52jpEp
v2U2c17F7m7vmOzJzQlkeDZNm9nD3iEbnALdoqqfW3fltE22ziZmkE3tbi1CbdbAqz4RtiHaYDq6
BsNzb7b8TZgv9iFjV/k//NjLc4qtUVDkxx//+38xXBGoKXC9aUuRKmCK3w4Ww66MuQOVcpid4hIl
k7wQrRqsNWliDwEg7CyX2SEP8pdCesjke7N7oaO5GENHg1k33bVReCx7R7L9sYN7w0/1Mqy0kMng
WS571N9B1qMcXISQ8/hV4P5bWTBigQfFr9xE5cZjJ5bUzYMmsFEW9oFxdAJfh5wF0hvsTSoze1fZ
+4b912ZmnfU/vAX8wP/mPdDK9vQCM/3XAGNYsyWO4Co89LLsL1MakJNGJoPI5Id22vZxDnR4qoLo
u6PQbqiofAc6v6mdYNxpx2Qgl3nlZ5pc2l48p1OCipmcxJfMCchiI+PN5SFytqu6f/eiTx+ZwrUf
+m/VaJoHWU343Axlvlmxs0GRwp3WxPhVpuICpRf5PmvssEjfchZvlzmq342gjdYRQTKnxqi7Z8+B
NwkrvmMitKkyQqS7rrimpTlcalbId2MwfXHNBmYqsj2CGlGH2/qtmWL70kqlLpyXH8QDmBstBZdp
G7VP6IesO1gDD7LqbFrDDHvIYNx3uIpInFf2FlhUeYG0Gm/aSd7ftCWc2ccmpeXvTXD/9lQRSmOL
J7cri3NX1U+W1RJsjiDqKaMZLL0ZxTF6yT271jN4bjwnbR7t3c7GTTG7+272zq1ZsSoYzIgjz320
RZfsDd2aC3FMbQcDQSo2xYA4O+ITlhAzuzEQLSF/GZGW7Zh//HAmgmJxUwM8dUkqGLrUv6aZuDBx
SPcxaXLb0kVJ3ORBvY1o37emyCCGug7iO2Eku0gm+dWMugOSU+R7EX25PzPstgWZOnM4xGc03Q3Q
UIbmduj6W1EJuVdtwlHwRnFF/Ufm/coIMT4332xRMvmaJ6Rcc/9pOlazn0NEKDgjGW52GBzLHJJC
H9M31HP4q0rlFd3mvUCydRkyhqMKh6mLMGdFCnJ9rdPO28IusrbjxMAlmkTCaj1HC+igtpgi8wWf
efGYhmO0HjRfGfqaWn1231CKrSyHvg+Fqb7LuokFT+kbr//5ZBESrPDvR4sjHUVqtBJKe+q3EjkU
xHpMvWPs2aaO68VEeEkd31+j6JaraVY/eprop7yM/c0kGtKNHQV+NxRfSH8OoCcwuDNiuBKF543X
xpDhsYPXRPqd92J7LjRMkAW73hnEwbL0e5ub67Gcsnu7sJsLaYBI96q+WVlh2j54vkFEh1vQ4F3H
MAmvy7rvkYIUb4WQzjbKUf36LOddkzxjt29bEIM9XxcwTiEgI+UpZCX3ukD80NtDRwiTad/bKmNt
Xghg217xlbU5k2q3uO8gJKLu53qMbOE8SEKJYPxGzS4c6ng1Cazb2dS+Z4N0rkMSbS3cZotPb5eF
pwyI6ndnao4RQCyEllcpvzG+6A9kQ6OoinczRcSDQ4XLk2QYDsBD0J/oeDNwIG8HwNwoJUkCNjN/
Plg6uAK2QnJDC8ZqbjrCvbA3Nx+87ZwtKDdAG8r5kDGxWaV68N6w0d4nUwWdQj3mM5orCm+LNDkP
OyC0rgP2ecJBAs/aKmzYpNXm1iXJKc0RJt2hw1wLo6TYwOhFJtOAzKNwCOgJzB0y9kXUtighEFej
d7FfYpw3TL6IHut9tJgxCSgHz02qhwg9yAy2YqsCzHioJOOA+FovQRjgxYQy1748Swev4u2K/f82
A14rl0r5/0znOf/M2+57Mv13Mvjti/7O5XHF38CrwH73aL215Ln4DyqP9zebe1cL27L1ggWnH/kH
lcf7G+2uJ0CDW5qngslt/w8qj/4bufQeSB6heJBS+v0/UXl+Z/K40hS4zm3y4Ek7kLe24S89DyUL
bjFgg6dh3Mb5ghFNblRlPRrHovTvF62Z7cz1KXXUS1bi5kCZGx7M8TEy0lNsDOMxZzdPCCQZPCZr
olXqFeN2bGHw6WEhqqDW3rQlWWsp5j7m08+JwShkGDN8gBqorI9oYfAi/zhUw89aAnvuZjBI//yV
XP+otP7a2aHc+Nefk3fKNjlaNCZ58/dRwkganp1I3E0+abPrwm53Y5RkB78Cwuov6X8RkoJV6wUO
pZJZI6/lc0HhKuZlDSSFOT3kwnzLfYu9hQkhr7a5M5M4Osc1SFXtb2vP6k4cnq+aYc1adMVzbpjf
FGu86+0lzVgPciyw2/D8ndIoGxEfRRgtIGVUCxwv32YafPlumhOe2PTdE0SUA1qIajs5Yw2yTw5n
6jakipH6mljEcNYJzla+35dbeoNeIhw8kMonDp1bUMPt5QYynhCrH2fj8c9Pew4n5ZwFiBZbJA2e
5DCL5Hy6vYSYsoEFeuTaLFLb28sN8m75/uMYIQXw7ZZNGDP0eIcf/xNsjiN/9gWa1Enx7C5qcK/B
VH0UZuRt40UBG3a8Z7nn+Jtg0Z6WPCP3uSY0p0ggoY7L2szqWC0Edjp/FwoD2vJsTcaEEgWTAOjb
J73YBMsi809KW9h58RUj2+fDuTWpZP75cvucUVLuqck5lNjT9pHVXMflLzRcfkts1kGOocEOAvFZ
kbKjTSRsRkfwl1fwgoNjUjvs5jz0mMTvnm5/mma42s17YlT9roV7DPeZsOIABSUouEMZzCxo/+CT
L1J7NITtZjDGHkwP9g5lzd7Kb6uvMiHV9hYncwuWmSzxiFgMuL4pdxkTojtPO9DNw77c3l7YKWfY
E4vo3DOkPndFs5jlurfbp24vwaJa6LPZ2EHxemSdREzhbcF4eyndX2JJ4kxzQq8D9aVM0v5YEJ1l
c1FV5uhsbsvLkEjvjRpsQVCpvZL1TD2LGa6vrHNd1HcphDiEovKLqz+BGCTbkYi11Z9xNjy1CLCy
jLfCoI0rBx0zsVbEc+BdWWG+xC1Nyk1/HhZUYOCQNVX0S1Zt4715Grm9vxhLGqDAbTbrI0HT4Tmf
Ar0j0/UliFHepHZKCNS1gyV7qqPkPu0wWlZesAlHHLKSKQQ7uuDgxMSnGbCnspXp8U8TD+NtcDdO
PKHTuxR79hqNv7U2sKQeiSboFJKD2XcnKok+2YN4rP+AaY9mgDKrWuxbpJbcUmno5sleNDRAy+Kd
r3eOt9ySGaY49Kdu3IYVrGyatH0bElYWozveZD2UXVZJLLIq4PAIZ5XH3EA356TCHyLLRWbfftVz
apzG7jDO+Bd8d1znndOfuyFM92FUPQfl1J9tC94AmjJk6q9VNkMfKM15xbC5XmnwgCpzt3YweCud
liwnQmsnidelvWv2fhDWayrhAq9fcOAq9vbSEpx4mCXfyLjL0EWl87EPvheTdk74JBxc5E8Q0Kln
bHynXlpgbFoOSp591UExHPMru9rjynpsnM7ZZLSXLC9ZimX5C5Q39pehjTG3QI6buGUNxHC0kW0S
g2whljEWynzhSuvoBa9hSWrMSEyzbpNfXpBANQEkmeDCT2T/My7M3TAH8c6V8R1hyGwpU+8jdHBG
CAHHIkjfcA0Vx3Cx708+4irG7Ow10XW7kTGvZKy/tg2ihNvyLawMuY6r5GUIUAtV1msu09M8ucae
iIeHooNjkbn+T6DJKsi/4NeuYIf8QdKfUhDOUd1gCc6+5Kapt9Uyjgg85NF1jg6CySSXcK0/DOBq
O0P229hRLddDxz6T1m0Dhac4NSgjpKaGbOSbHyGY45x4cqy3RhCc06dGQygcm00uiKc+YdclHfs8
S2AJfDPbkgypbStvmbX50au7A4lhJg5409nM9JIPIjQZaAjowLlZbCCNjfxyBjuxDxEpRJBqOtYN
lka3CsSonuShctiWqI7LK2fmO6pxk2tzAfJ8qr3HQHIZMv1EcvGgXAPtV8NYtx6rI/A1+17bUMqz
DiNZCx0icdGLlXyFNbXOg2AAsbWitGW+iZVf1riFChMnliQdwB1Jo/ExLuzNyfs2xsUuQgHOEIAa
2QwQHXt2fynxasIsO1bA33fEH2xvQEuyx/MD5L9DPe2GtpwOcZbh/Pf8SwoXa1NE1bsUIW5wD3Ky
NSEWiyhfwr5GSMh2xQosxJ2jUZIWErfbKO1n4qn0IQ5KWCLDtHXRSi1p9+JQ+PP9uCjRkyqpN3a1
aSys5lbZjFsAuJxH2McBhC3BpmW0qMxAJyNW6eeMb2MyXh0sLawiDOORbSb/nR1xkcnTYqdzDRBw
+rvvQ+3jZCF1UUK7BUWxEi2IB+bx04FZwLZLlkR1G1OhgxWODBbIAVX+GZlUZgOyQwJMNSpOoNb+
dQCe8azL9J6J6LaFJIB8RtXb2jJ2y1G2Y+94wXSYveYd/1zyrj2Pag9FH0oyW7P2qq9zMcENS07h
3Juss4L7uaTrcQS6vrF7NM063Ru3cUP/xW7ttyglhTZQ6J/s/+LuPJZjZ7Lt/CoKzaEAEn6gSQFl
Wawii74mCFqYhPfA098P1TKtboUUmmpwGbf/c3jIgsncufda34p5LDVDKr7aavj73XlbhPUKaAj2
snYhOcSJvo5bq9tU5HIaKrmjMJDksaJie0uLsxldgrYdzmBzPqqcuNpmzlAT1Hjsho3m2u+pi43R
yJWaaC0UEmIisgY5w3si3EVNNWDHyiztgTAG8YC9eWsUuOZQz2LaHJ5xKaIl7Y2/lEZFMcXNUTrq
JnGpyDBEIYkqkKmmmjn5jZ1bezhCod/8EadGnidOpaQNti3qjn3Y6es8J9p3jo3iE5kOYkwavuwx
ibsbwfUDBsJeHaYNKfcKJTAWduKwwvZouxVbyLMBMXCHQvuojdU9PefZi5PK9eZmT1bDTkOr4jVq
OFwn9d4Y6Hk7RcYYpDPWbaf4tdXwnJqzT3yqfWejzQOk/NM4Jb6fOX8n/4ShnCRayyju21QzIOc2
5GDETnFwUFhBS4msTxsmE3oDBgHIiYnBAZVDrN7odcV0LGnAbin/UI4xHshMvih07e7txKtaom7r
7MtxnchzqN2T5oeb/lTo/SONfdqzafZgKITVpFm+aZauc+8amVdqL82tzguTXZpq/jjlQAzd6WsG
zY7uOdrmpr6piFO1QuPRnsHL5LZGE1bFyiFB48vRPYdBvitmfd13gBzSAGeKnfcMBPX8d4QBWIUW
ID2Hnmgu7hW43Y4l603RAv7D1rhBW3AdU4daSr5PKcQ0O/m02mbwIkg6vQKokV/Zlxbi6jBrHrQi
yFcQMGiKIvpaIUbqtlAt8i6oVkUsYgoHTHd22klf1MUbqKgp7xhd5fToK7fe9jlz0aSrXoQYX8fR
fseP8VQIKA5u23+1FsAdGyHGzh1f8cNBBDAcnFRoABd9PZHjzOB5sut92/EGx3pO9oWW+Xoz0maR
1YzrCKI6hX7M69RuzElg9NBGwsCa9tQTYhZylze5k+YbOTd+CCeVeJfSM83mDl7GK9Z6wBLGOghB
iqsaaCxEikcjR44w5iK/08hIREX2W3SfQyNe2G+2ukvkmGV2f6Xo99U88rzGg8WgZ6731Jx/dpcO
mzDL73QaJSvFcu/dIrxT5CNZRsOloRwr9BpBYTwDA4kvCVp5JCchikLze84/yq7N/DigDOqFxXM4
MOQuL9EyI0rVF6iUDHGdfK/CquduJG9QzFaF1Q8AlR0ITUmP1yGo0U9n9aYj2n5F926KQu6tNt+x
75ePgTyhwqlCmRytUv8aNHmpLfgMWapzkjPje4CW08aU1oNoDRoqQ8U6XOl4r6mfSGkkDjbcj0le
7WaLocFgKxycKok3B676SprIFQMtSTyA/+g2472QhExMaaV5gYPYW1e1wo9Dxok9Il8RJlxqlUIy
dJKXKi0edXMY9rVGn4p6vOYzm7Vub43cPuEaR69fmHdKKX7mipihcDlVmT1Gf7BOgRVHWJWA2occ
uYkEh4iSaOsyQixQhOcx4dmH3FFlFDFIwy71mBn4a1kLW3WGy5m6V0MvxT2xB/M84L1gNgKC5pyP
1SsOelpJpkJ8M5qDFeebJV/rt0OSpC9pBnkAggWNe16CR8OwNHKyUxgaqfUGoIOzVdway50N+6yu
jWdZLZeUtdDCptcEOJrckRjsvIF8JRcAKKbQArKDN6bUxF1Tn5wuXQzsNYz5WHyGeT+u6SKe85nV
y5HaXaWYL6ml36u18x3A3rIJuWWiwiphpCJdS/mdaLbpkx7xYRoYU9UI36RbTF6oYZDIqXfRgEKj
ynddmu9CPfSqUk3wCFjFhrMZIadGf2JxnEMqRwaDvhO3Jwb8lILEBSrjXzfFHwN0klUotFe3pgcy
Naj4hu+yTcu9Mu1cDO1bdzCDlcxDb90mcUF+7FKUaIaxkkP63TURkF33u1jGNR1HxAIuGbN0jCIQ
F1yFeASX5Q8f3J1N+IpW/A1pMz0DQClWBENCuNkDL6HizizCyNPi2wyIbKGF96AQA00HwFzTIW1W
kalXG222YC7P5sphfZ865KO0z4dV3cUGKHgiwFEzEwYTJ16k9sg7wCSvaFqNJMRTwtuLiFQ36aRK
TIdtG7XM7kdUPW79qFjhC4Qlx0tQjDZSXsq8/NWt7ldwFjGyGpPLxrCnaz/iRWsSm5d+uKad8xQT
4tAr8iSSnt8hXcJeC+QPinW1qeDVgcywfLRVjB/Ke9rMu8bg4JCCujDq6ol/mLIpYQFrHPmuNmCM
ZeN6hJeNvupQ5LWFjDZtS+Jd0WI0G/I9SVgHbVIEzVxQM+jRFDU8It+2EbVhqGvgWnWc5RBOIivL
08LHVM3un1geYM7IK6o2wpWIcafncEkcV8JTgltFpcI2aaUugueERBG4vCTfPqvgpzdWJtYIPU2M
sh01YDCflv/LCPlCGd6NaCGiHApQa37QQeRxZZDQTmW56ihIpm7eR2r0Xigp+6uyOPDAxTjssSWw
G0i8koqB14GyAC4hVhof/iGv/3IhAT69Oce+nLkYC1pLRxVnigBIn0Q0bTZgiGg9YtcWV2OG4UJz
GJV6UR7gvlRLiOxfGsmnMt6UUfqr0AuoED+sElB5fgRm21RdPKI9M1PLnDF8Z+qe2v41KeytYwYv
LgokCGqoqSkiPb0OUEsUwaNSsZGNgSRZeEnK6tIzPv8fkpyJEbq4PULMhCjTqaDcGHLLUxPCNnPZ
BKtYyWegfQjk2p0qemiYNB7ZHL+RlMCjxYmFZ6vqOP9jOpnZJ0DmjbvA4roF4HsoIh30oYxFhgnT
0SgqTuQldGr4D+ZmhqtH61y3vcGMwm3AyKvUM5TQVvnlCj6wEsWXYHkjiVfJ1m6Z3EVkewHIimif
CDak5LUMjde0Zzo0utWxHJTvYWjYY9trHBECAO2MZO/7GjO/nO5ZQ/pOeTLJfgLylz1P4bm0jDXq
cgJSepe/NuxEF5yAO9KwGzaBdPQrUku938xyGv4oLSKlupA/CyrXHMkErmbdI39mVUn4kY2icw65
q0mbmXQuIFX+y4gurzGIHHfYKNn1cG1a3Ls61LEtsojOAStdzEkgrSB5OQVyhiH4o67qT7k7XSrI
X7tUBvKQEbGGx+vQ1c2ucYujMKjm06IfyfKaX/RqfAqa+Nw6hupHVvRbGnDeCWwEWGZezLR6NSLj
MWk83exeC9M4N8ACuixDveV69ggl3ZZPrc7b0lP1R5m4ZFDtAhsQZxZg5gpt5ECcWmeAN7gfRRp8
ME/aKFgiYJchTlbwqbW/Wj1warmpC7J9V3SgmdqzurxrevFb1flbYXOWmLFTmX37PReKtkLI0+II
sB7aRYjFzOy5zsVLoD0pFqZwo1D+mna6d0KS4WOlQ3FcjqOfZhk7bz1+S3KubbzqXo9zRquVz1FR
yaxuFFx6mf5FwYaylpSkrgnfKwu2VQfuuh5Rp7V9/EBalpVYf6KH+FVIemVa+Bnp7kPAiXNJwoYb
8Kco2VOxfGbwSC9WkfhZx0LuqDH0MU2sGu6UZyfYhwUUIrKI74W70sYI6arR/mjGuCcZsjiV6v0Y
xoL0z3IvKVO9vHaCTY2FdQMTjJApxdqAcxwwKNA4o7/PCYRhFh4DwpOaKaaFmEDhQmWnE/DOjHZa
i7jt6eq3yj5U3KeYs4JeqezSyauCIhQ+zZit4hm6bgU9jFlYtx/rmUSgpkR7Af45zNHv2xnESgyW
Zkv0ODhqb8TGBMdVsNOHvKUgkVcYZppNOmsfBea+VV9CD5ZlfihAEu0YItNNV5u7wJrzFSU2Lcx5
+M5alHV9J9dOsWAOBs7mVgYnEbQt1avKmQ5iUfUqNxo6bg7eGgyO2Hh1TCoa0OQWo870VEkXQb8y
fyFNUtagRIgr6eFraRwlNk5fkvpTkTs0y7cGnS9GoUsVoKCz8HI9jWA6RlgeacO4buk+7aqiuBZt
9kLeeLGJpuLHoNb1lMfUiu5hmXOl8zr2o7Yfj05U/7QRHkUjNrRtMeHLrHRp3wcU+dRa8+eYuSMp
T6lxMmYehMqZHrLZmO/cIfSVTCT3eDBWbQ07QkzsIaygWeucIyaz9PSJFbWJi93CD4/RvePUDWY0
3TB+saqc4hn+2azpwNJsC/IYGZeDcS86STosBqOoyHy3zQ0vhfECpzWSfG6dpm3b8zHHhHqadrM7
G4ipi2ehdoE/G6m1Ide4XGV98jApbsAJZHweEOaTM4kRg+74OmD+sWaNg4mW833lMPhhHuSwgvrS
HxPYeZljPrkii+5i/HhRkhzKNp/uqJJZvqbO2DZ2/RVn4w+qUSxtuXmwy/Qhzck47ue+3CBrNrcI
g3FtJfYXkWbrxkaHnzv6icy8r5Hez11VIBRjLoZVdFBWboMfOBB9x3KvJyunbpJ7Es1BweI1pRP/
mcgpWPUCgyYHx/nYONlvMiGSC3S6UsLhRICf1yRWLH1sFM24X5J0DNrXGxhZJKXx9LZjWl6YWsfk
fen7uK+Gk6pEr0GuxOTEjZ8tjOZjTaYcYPQSZuMIlN9ug5WuqOo5Gqb9NC7NSqMDwLvSW4HGQkQE
QNVUcXpCXNU06ee4svNtLhLwkoADdwhNKPcjGNT4GDDoGtMFNYzSo2RP1LJ7jHN1rdag5KyWPEN1
H+WGuc/rvzpUhiM372eoEsyyxcwwg8zxWFOOttrHd7bzrjMT2TaSEt8Gpn/fNebLIPTi7JanXBeA
iTrq8AzpPuOELJQM1AtGTcQpQE/p4dJk58pJ20OQBlTKpgVGiI6o7mDQb9Tqx+6mC2TTSzlFOMOt
d7yh5E1271IZzW01cEdtzqBuO7ZbK/6t2sx4hJD2wnE5OATOXz8zoMSAjYQ6riiAK+yocjiESlcg
5yCODaHWxSjCB1pHw5alEJdc6zzlvQLWaXaeAxcahCiK4bEZ4l+sFLuWM5LvYg4AXlO84mqj4cUr
qbnNZw4rbrtMC/14GJH0qO57bBXPyHAAWo5lswJBver0KXwPA04cAIMf54FscE51PUMwUsWDOH4r
mRJswukthNbXhjRR59L+6DT9ggDQJ9BMobZDsT90pn5PBdE51IZhTiplnFdEqoA372OM5Jrd74Rj
TPt+ONotfczUTBTMF4OxigJoUlJGaCSJu7K16H4cpp1phqi6gYJ4cTHLNaoSx9dAPReSlBO01X6d
DqdBzLyT1ck8AOOJSWioah5BzpzCto/lvWQscUG8hieLFri1nCYjOfoQhA3PMW0HnUnzayj8nhHB
cEWPSgVv832t0Q0F9v6dEUQnOyfa6SQr5G71bgy6g5mS/kpmbeBjmayJDcaBznowB7Cu1HezDy/f
YpCnKcgdqMojNMPktM3QnVaoIVaZGvyhbczWNjM7rTMm+nXyhBnim8MVMqI4xL7ufo6l0JnOFKiN
is5PwjjZ2/XvYtn0lThG7yTALOmKYZ/M4KHOdOOoVvlFSg54ctJ5PZP+7LjdNRwT7EoQmibFeauy
/hPcVnSUTLtBazLtFIXc6FytPoO0MuUlzZ1W7emXF2fJsXldNQG6Ikv1dRjfvd5O+KpwUvWgFrl5
47NtXnGmnuLMSDeM37qDhmRmxVaCsqra2O4kPF01rV2YMZbWGwJXxhAzyVzmZLkUT50Sv5bdsHON
Cfot7WO/hzafZLRnkm7p2y8hgwRmGZvFiOBbYy79j4JWNYRFg+9uunWNiXkdd1l4ytRyuGtbw09q
sLvRYLHTD9WaYJFjpg2NT3w4tpKq0nwRD5eBUJ29RFcPZiXBamUNJJEGPCSbVo3w9WiKeJxIcrQm
mEup0ezGuBY++mQVG0ixFUJlcqPG35QNhHY4cQHqW3+UVQBkgXbzKtaoQMq+4AhnZ5cFoQX/AfTc
MHc1Y31yXutC/oRGrnl5q1zatLW5Lnb4AH1hWDu9RrMRCXydPs6Zgag4xhyUz/bFzNgN3Hg+GRwI
WbQ7r0dNfjBs8Z0PFOrjSJxlACX5TbbnuvsLqM0fZ5G7p0aZ1zkhJfza4MskaZQdNrKN/UiG3pPe
T9WuDWjLDaHenDtV+0LRmq5jqZwxxuPhSLojjk7afGkb3Vc4LK0q91VjqF5roBRaSMrqkGuEpMpt
Lexj2mMS79xfGX0OttxnKm9TaVQ6ij5wDYUBspkasIPxtp1EDqvBUSj+Af2Q+GkSHQDeoy0StOFG
k+Kr0DbdWzKXf3lN8EoPTi+t9Q/XLPIfRE4HBFfdVMPVi2zMcXq3tfGxb2uF5aWs0zu0S36pjNFm
Nm0ORQGlN55hrpTDC0DSBwoaT5lVa8Hf05GOlVU6DJdigey2Y7AKTehtcMtYjPTwi/ADqCa9Jnwy
3e6l0tCGn1zEhFN/NC04ccmYHbtOLuRneo00tGt/CpV9Wnb9nSbnbdeZ8kjCUJ2jlVZv0UAK+Bwr
Uo+ETQBlyOjrlfCWfDy+7d3QKxFHUps7NSlXWsbGYcjmR2uQk98P8xfVhrKq68+0g6/a4roM2tw6
hGqMBjDNB1+MxlYaCZvfpGWP+lLfWC16jqaO1yX0lJNFu5zgEA7YvZ6eEaTa9BjaLXQjIS082uV3
UrfF2q61BMQEgK+Y44eGv8RzHbEQF/EfMAnmxwNRydML6OOHuZf9uVNoUhg2txNT5RfjynsbVNLv
vHALNZ/NLFxPWLV8CpzmAvDvqKITLU3T/oJbSLIKdB4YIuHJNDr2vpnAmZAU4kTqG9LE4nt2Dbwc
c3u2rJrbp/FKy+qeKBtAtKwVjer4NAnAGWLEehARrRMbAfg6rVAWEuGxY+rO0FjQ1c6JxqLP06CQ
zz/cJD+bRVb4jagZviTHdNQgE6qHGab78fYFQmt2NO2Ak0Uv/KjkWWjQcFDEku9pSiJBXToEN+Zi
DZcIjoqImRw5xd0M2Umkdr+xS+saFzaz22jWH6BSsWoyV0Q1wCSiAXSCl/c9bPM70ip7Hz79OTeT
7C1Ludctw/fcioGqtSY6kmXSqTGvEr0lXiQxx9O5ZkR4cB0Krgm9HSszhgqaJvldZ1krN66e9W4i
5KV0FZ9OHYnQB6Wh6eUA1a1MS/eGvmi9eFA81Cc2UlI54qOcgSm22ITxgltOWmxlo2xmVx/WFWUg
RdzviFtyV9DHHDqkirrL9MAi+mLlEBexLrU5WEcTBUpNh8jQhjt0KfPWBUEXij45hYpzkWpG13ru
Fcpkl8YdlkYPaCLqnrEfNvEyOSzixT82rTtL7F1owqfbF9VO1nFsrntTj/dGaUw0/SN1W44ss/Tk
DHRhSf0WUVFZU59vVTwlXoXVHlFucOrURn8Y004coyVzWKflqvcR59OgHVaOPe9nU3ePOoLMOc/r
h7AnLna0DoVF7TTiDlpP4Q5Titho6Akw+N61SYqD1jSPIopJzG3EIhtNP8EpVussXUDrTjgBqicF
WgzJG6yl7ZRKlMy9OI4jCxME2L3ymhhoN0ol6zf0nRGCNmzuQg94yeY+2qaLULYpiVAdqbzDAfcJ
5Lj5AmvU8bQZgXcn7Sc3m7+dldsJ47XUKWtLBfBaCQLE6rJj0jqHzuL+QGbdxlaWQZGzH0LOCLVw
KhhpMMSUCqi8OZZ/uox/7Ep1NpWKg7a0a2NtxmCBu8zgFZjBG808TYUwv9KMFJ0hIxsrR34GWPJI
agkpt6G9d6T1kccx3aXWvccuGj4lDB6J3/Aoi1kZ05dKa4YT4i+RQII3wzOTEE50OYQZh3pAY+Fn
DLuu5xBwdLk0C4tpU9hi9Jos2ZWCm95wWlilPQO1uOZbupBMFCDw7Rw+dAzIaN9hFds2FfLAnLg8
drFTjXKW02ZzF0LDC2gWrsCqRH4NGXNVtkTB0u5OdUdslQlTkYBa1qUo/0U27RkDMqymPFCY7G7q
4gLWeN7AeTBwmHSar0z5h+U86xqjIbWXRzKgmNfkdDfoq7vEcANbueIL5LRNDwiS5YUjPySGhGmM
5iJwQArrwTSoLzbE2yRp9nRbQl9LBq6ZMA/4wxY4pfnCGXmJpVGn8xzB8U/SR0xMnJTG6BAh59u6
OBVXIKJ7pqAcei30fg6mbLTdINKgaGpp+2FJR9mpIGiDLlbOlTm0q8Bk3Z0z2maqY60Lo4yee2vA
JV7OjwbW3bWuB6gwCyCYndlQuiHsJ1whwOKY78cShE3cGj/ukt+T3jiMEChzCDeI1aZDkmuvUkvS
DQf4iRRzvtz+vxvzobUiMqRnFYU3ThF0xyMYrSUP9PblpsZAmkCkQqqODKEjNEa1nmR0oVApHThx
MPCJCwrWiPMU6rAcA75HN5q5EH90+/Pbl2aswk0LUZNfnZFvsoBh3DGn9ak1DzdMzO0/hbSjiYMf
dsnCzogNhEOpXWyMFOV7zZpBI162CMCt9Vy4Potyc5iXL2gKEYAkpso5TOfEN3X9gQ53948vr2nL
h3YW9VmuwG2rAcEmCzf49p9coKf/8ML8/yqBFioU4n/S2/qf7ed/QvUct9PpM/v9r//5/rOe0s/8
558l0P/tm/5nNKlKBaxaHN5QNIOA/R8iaNtFzqyyepumajvMOP5ZA22jQdNsRzi6hXkVefR/10Db
/2XRcC1eZtuwVVv9f0om1fg0/6uHQlUtR0Ub7BJFK5Bi8+f/pIHO1Y6RdCQ5K8zd4Hc9U7HOaA4T
kyc5KRnyPyhgMg1Mr6pcetPjEBxSCfUQbyRsEOvHjTIm6C18bTbBf7qU/xvpsvZvplSMchhFoF3x
MR3D+heDB6bjqFVA3uw4aR2EzeRQ7zVmOWhlppZtjTHY62QwLs6gUGR2tCppXa3+z7/Echf+9Qo5
LncDlbpl/LtKvDUbta9MQGJTS5i42kMlAgmG1rXkotjBc8kmn4X6Kait36+kyFHm9nTLlDdV8ium
AU0wV3sqMPKIpKV7TjyOV6rpNW2vhlIGHusOPpQIddP/7Rc3//1XRyUvXEdffOTc4H/x3nXd5MT9
BK7P1G0/cLu3npn0Wuj6Lg2wQCQj4isno3MVJQuwozb9BRprzWis+JStkj4M48J5Wa71LJFFqQna
XItdkJ+3Y/bv+MgeXnpNfYb5io7c5SjWBx9cJB1pWntn5/wYVAGPrdsPHEdNSpdKbskiA/jVickT
SzUcO6QJzDuNTX0Fv5vKS08gPRYcY8lYmDdOeRGGLvCbanJjzWRBR8mALFyBIomGTFdnkOo0VXJ5
zyl5Hajguhmbpp7WTwQ8iQStX9D7xPah9SufyAZ4oA9QslLyd9KMEgSGzzqVjCrsWOxkzYdHaQOw
Oy2vSI1WFMOVD6V3m2QqGt3ZlMw8BxAkEQIHc7mSy9+uoeFYyQP8QEiVcweGEC8dw8hlVAuNztNk
eFfa+lpTVNePGssBzP5OtyreRcj6mI8iZe1FiAi0SPYk0jMzccxou0h4wsF4L4BTcXbiYQkEUmsC
k2kFAKbw3KS8Dkt8Afwg2yq/U5XQUvztknF9iD7fPPPtFBhopLxK0HqxUciT50azTS9nOHWvKFcZ
t9jKLnBJzTIK/WgneIebuXyorMhdke7B+CyxtrTe6QgzBfSaqwZIL3LOhqEgOmmmbTuUzA0HxzNL
JkESXx+lsvi1bMXhUQr4d1E8T4wk//GWMmT4UxJ+iMMP4XUIHfO5MggBcOzhjayOq5lHJ4JcIbfL
K10WT6+YUgaZ+9zpaM2qyPTwcy2IYboJobqb+EdI9ww5sMLRaJJxNerJG+TT6+1PMnhNXk9w4Wga
T/iPUBd0GfwwNBqNnMVaOsTZRX29Ci2FzXpoXgzG6v6UGNjZ5JqM43TT5z08ypw4EgmtuOLa2SWv
dYWZzi7D45ikL9C/8euZkRd1S+q5g8qwqOMNs8n1LESDH/dMkAawDZvFg5N+BDqsOgUaD2I+0N3T
rMqHSYrgO1cZVcGtGQqNZZlIrNsnCGObAIh8ejKIYfBClyc1qU1eTGZpcrnvM0K/wep3Rj2AYBqe
hzkjfQyqHumh/C6SDLwm32pkcxKn0MjLgH4yGJeCwd7neLz8wKo30ABUyvLyASyRAJXkIEkN7vuY
f2FyDNQDhAp3hFxyULfDNbOOETBBhtaZHG/fHOaPpCfYRqjIx8eop3kElKkZ+fshfZK52qLqBQ5a
OSN+E9C3KLMSUzMPYtC/hCYY5xAThaiqeKlry2Pl+A27GkTELa1nGMjIpdQrFRPCPZIOHbbpOgls
Ph1Q7lXs0nTI4+wFnHTqxSnfmOUMdxDA+1XjcksdjD63ZbxQzSUxQMiNasDabYcC9wEdmLjnUeI2
2xEDuNviV2Fp8BQyVEPl1VCd785k3JgSVVWjS4pqzbNJXzLd7hWbbMWbogNnWu5N2fF8FG56nWZ0
vcS9F3qyrRpR8ie8JEPMETmFEo6JhsGWVmr3qmZ81ZCOFpazWDu8O8B3apZqXufkjBmRpMeW7deQ
vNq3O9K1LMzDEK3nUfk1xwilE2vEBBWHjnePqIgwrXjnaGUHHZFPlwezl4sebEjKvx4NcptlCBty
7hFxCX9FeXtM6V7CJUDNWmQGnWN/LF4wovwYJP7Mg7xqOgLd2w+iSuFzjgezAx5c8bBvUzV+bZzq
DAEM6cfymLA3CJJ/wsssEAPnM69G35gcMD6TIToUVfh+e0RmEswop8O/BskCQdZ0LkBmORoiUzu+
RAO/oV3mVzclmwUd259Q2YDKhs2D6GuIbELyimvp2TTzAjLw4nQhm5IzMuRGK+P39WXhnkmA7lGy
jAXNcN9d9golm3wGoN+hrqqoWyPQKDz7epCxEBCqwWfggjrw2+C8oYocjLeG4y+7QoAolucLBR1P
Wij/oIipKCZyWJQjbY+5+Wpj5B+uqP2q755uT5HusqwY4fypR/JcY8q30bXRUOd2ctbV980S1IgT
9zgJUMldFRGxhDTa6YhvKmqebfDBGTKh4ipSQHzIoDd1z7GWW+cKFpVsWaKLmtEEkmAik/NDXiGa
vP1ZmZUcX6pvsnlcr0pS8l/iJjjQpXYyluI5jUnD5poq7fIP9chr8vjVWn7yBAGPzNNzpufXkm0V
0vFEwy547lXuipkp5apgxsvewJKsmuyG5bJxuCDe2xQQTxiy7yRV4mvKfNYMBt9xkvwYAX+nL6uX
hmuLXJDONGPWdWXyP1sRknXaXa2o9GtD6jAyITLFro30gNUbGZn0AUb+JlGzacwloIPRtmeSA2cE
5kvPp2eKkl1vdYAy8tyPKtsk94TjpGC9z08wDAAQ2gNFzPjWcvInXRC/LsrsPxxGH6VhP2SmQsOp
PU5F7yVMvVdzIv/y8ZkpWEWACmkxIw/XZIOIJVWkxyuzZqtd5DPbLKR125UsZGLO9rk6eaTlcA24
Zjok6T5exs18EMT4sgIvlirsQrPakleBqg+8KnnHaE25uvPANY2FgJIEqxxgCfvprQTRmMT0yIpy
QhX57zwWLRN+qHzu2k6IcA62ltA3UcRrHg7VU9/OuI0gHqIJCo2TLvM16hyaYUsGtz2aVPcu7hYL
vEZDIhUpCAzu8aEUiBEDU97XOiJf5YdDSc/byavSBa3cpo64Kw0UUZ0xvoUpMoByWVZvybUIsZY5
Q3l1Q1a7Sl9GOyerKehwkexzuxZNpyKozAIWHy1IPMVGU5hRX+kmv0IyHqLRRvm5vLKC0RcoY3ri
kndZCfnHENb9hI7aofpmIW05iiA6ZeDcmsqva6AGlx3xNrfAo2ApdT11huIqtHRchwZmrYFAGoet
1XR5fgrsiBQbf5w3NkCg6b+wBU+5eG/rHVHeOKrs8LGJULdTKU/beanjR6PZZG36jCV5xvnBh8wJ
V43gOjeCVVkxURDAn920k7GjF0ZZBGZqRTwFYxkZnguAqahkeGDIbv5uuu5CO5giLeY1122ua2K+
LelnvT6fRPfRLAt7kmh3qNptzxi7adsNrwB0yNLt/zCAUNIuacb62N3xCqYexsNzS6G3CtLoz1l+
ftaD1MOzYKnDsE6tjJ5Uek2S/KFUvtIRNqEI3HOR3PbR4oEIQHVnOzwilkS0SPp6DvgOMnp7yBIk
27iTxDrrjLsJ0j0yWPIZNJ7VZlGQNQUloiyut8fP7VG4NIoP8HltzdUnrbc1L+U9yhseo6WeK8bs
4VYGxeIjHYiVvi3GieY832qQ2yKeNGyuWqI+kiPBt0mNukfWVxEG6+VWdl2DtiRjh9N4RfTceS6z
+AGX/zUpOdWIbW+PpzF60csF40yZgeEVkqWa0zpv5Pet9rWtVpBvwh6uK3dZTw3O0KggQhKuOwkc
fyjiebspuHE5fICWZ9PuKSEtNTjEXfwXa/JKjCLrpZU9VoHhDXSuCgPhZf2A03gDLYf9D2k9qfYN
0B5MFoR6yOu8LP8z6LGwIsuK/YhqwyH91tY+UMVxtKj7XdQw7FwEpcZkPaWufIROTSp5nF6ZgdBZ
rj2djrLRaJ46OM9d7D6PJObBSrHuMOVdb7sjkjqef6s7ZUN8qCjBOVAAs03MB8NIrzEa01Vhzz8U
KL69VPFpFjyLkI+8fPaR0a0b9g/YtNhPMoP6k9BGp0j+qBI5hrDvmcYCZeUDacsW4DL6pPNBEYCG
A4b/uBT/YWx+ivy3i1kk5sK6y/GsyG2pyN/bs28vyWNxsAhEl7+RxgQdMLToO6qYvGueGBTf2/my
v0gCXfL4fakXoNA8pw6H7j6mHtYt6WfLtXGG+T5WUPyaY/9VtFeU6Smc/2UZjx5lNzGLQEK7qc3o
AZEzpJ30OESsPVWXX4EfEAYu4Ofrpb1tYrfYlM23GqB9ijUW6+RvOSL59FRY0J7IHmr+8Rwv+3Bl
0H2d+LWyjrJdZg/9QLiN9oiAilyvhBJpEt0vpebVsDAFNb2+ycjGavUeNU0/4fxZzrlDxCg3ZIzJ
ke8QK+NliCSzrvZYqlm86JsQxnMjgO1uKmtWdopSfeix+dKq4GRd92Sn/0HYeS23rWRr+Im6Cjnc
MidJlETFG5RlW8g5NICnP1/De2pPza6Zc2FZoigSJIHutf71B3xaHK6vEkwb84XsV2G7xJpx5u4e
GL9KapJbPDsEFkRy2FtHIrIojFWXEpfYIQbEZzK+s7vtOENvMFwVrIhUxYcBvxSVCgPQW9r10oYB
ZOnhn6ZTeR7DrqHMoyCEXfaa2gGU/OnSmxiUeILSwnCCF4cNEmoErIg2ZZOcEZ4w9ULUapmQjXEc
Q1N76SsCQrUAML0mP++AsIEBr/89BC6eyxIhTmpDqPkyYCcTbcBVQ37njnwGuPR9cWGzvoQelRjK
WjKBMQkkrI+LnQH+KsYpkndm+qE1fEjqPHddBB5D4q40p/JXXt49czGWpz/2M1CpiN/JMEonJDJZ
kR6D786IpdGGQEUI/S4RNqmZNCd5JV2j1LZD7uk7Xzj3jvIR//tLpSIKtGLEkhz+CAMWpM2bJeJH
kxh85q59KOMi2ln18IL6tzotBxEYFCuHRv3tcmMfME4sXXQwjHerUzbED/WAXlhT8O5AIUa4ERYj
mJD1mxRdKLWbivZavmi6gfIPXsnfN/25i5dLP4VESXja8ivRRvyhZsR0wJCFEEr9+8Msd/n7zn8/
2KA0zqP6sty2/Lh89/dt/vLIf9/4933+623/8agxTlWrAaTmr5eXLy9ygNaTgnH/67mXw2tdRPcd
BkJ/frH8NoA9ESXwKPRcNO15efC0Q7P172+K/6vE+/ZoKvmyDmchMh2RMogg3XurN0SbrRvy3k4m
uZLomRVuv/wcus5jX3k1AD4KGsa6EBNIz6lVGJYWfeJd1e14LyWqesLExzYY11mEE3XvWmUBZNA5
J47bPi03Ll9q3Ng2ZpjgPxRijg0KBgkSYem2bbGDDuGlnpbvWE7dU1xpa2Ps9IPN/KCrAmtXTiHJ
Y01lnFTqCRzz4dGYSHkSDh1m29Q/U/bfKqDhOIbw0FvMCNY5huIObkVbPYPKJ7Vkz3XLC9RoRXKB
AiBwkKX5wyHAXHTvFOTQxxa57qR0vmSooH710zaZzFPTIKoME4KZQziwulHlW9vJna2FZTQ851dk
vPasrT0N8V1tICMJYMEagah2CHusLrq32wAwpRAme7Rx4lo1uehjCgjkFOCJtyQdHqG5uCt8TEmY
y4i4afx7fDW2boz7F94eBOiuzaBPWNBwgmmZAx9MT5D2FEHRkpeYlIVN5jo/2yC9VqblrHSPNLFu
mGlpMuDOlFlfD/+NAKbwYdRw9enD6yzgCgjo1XibPcMUSM8yw9Wsr71iZ5reb2OyfnoFMm1RCxfc
Kf/lQ2NZtXX3s85Rj6DoIXPIokKs9qTFXaG33LcV7r5lPl7INKRdcVh4mYFtqp5EOcYEd0UHna0t
aUpNOW5k/yvTp+GpbTHMNXHHWyOA2JITiR6eE8LL4N0Hekb2j2TGjqCsySAijrlbs1RTAU6he8C+
lWjrSk8PeeLvO6clJMPDQL4v3QKBX/Q0EjJD0ZJaZ81uPGRdkOkgW0JvarHllt6z3aVo+/LpHbMG
NujBrJgThKvYa/Hy8s1kLUMLzDef7odc6PgTTERw1PqOUPtkbXWIZ73wo2awtbXwEPN9eJHlYELU
y1DBMijWQG9XgTl86sRKgMBgpe0/o9OB9EJ9bMhBB7eVl6ozvW1XedpKR6hWmXjY5g5NZoW1PEdA
v6IH/j7F6tSGLV0MOCnVDEpprSIoZ9PewoQ89WFshFHTcRjky8bpcQ7j7pbgo3CfznDUuk0RoE0v
0vIHeBzTUMvbDlpnH/3aRaCAOzz8+Z+0hgeclD8ttsZ9SiVW1FJDhphWtDFgiEnDUxEUApwa7aJQ
P2Pp5N0PYNecQBEMeq3mLYx3hjYcbKJ0XElOid12mJjb+qdnKzPK0HrQZLArWtFx3ut4t5jy1emi
KzDCixN4+95ksXCi+lo6/l2uuzc83Eok0QH1avyAgAQhVat90bgCqTjJuRflG1Gw0Rqu4hWNN1gW
o7/MqgaiVwbvCP3wK5PJQZf4r8+T2a+AUO/dzk/WKQEK0KAxfg7HI53KF9DQF2kRdwMTZiKvORmK
e+feihIiG0LmJDoB10ZY7b02uDAZZp2J0c+N4pFA1h96XwHItiGnLSxCR78vxpD0Dwe4KnQkVBms
0Dzq8kNTu29wf7MHw/Z2Cp0rHITEdVn/zv18O6ieF9+AC+qzS5nPI74zcb1KZshQc+BcG7NqDnWv
MuOjW1fld36Ci4UShuF9pj/IYbibEom1OAu3GaeNcgzgQs2IH028o9eG2zmoDGKLZ4g15F20g0VI
MAcQKb+JVNMuRZZEd4ZipowiPnZ5epVdCgGcWARMYaPm/Igk236GTVmgRxkY+wdXrfMBm8KMWKrJ
wUHcfsHa3QvoXsp22CI+X3eGfJ0m/0olt/EHyDSxbU+rAqZt3P5AsW/nya0urT1L3S2Wco0cHwZr
8OYy3Fu7tvHWDeC9tX1A+HLyh/JE0OPaHATMaAqStAxJ/DHr5woaMewGIqsOcMl3OaOCJKBHzJn1
RbGxNqrhZqE5ng33qgW0OCmbGHKcR7iSP0nO2cZBeT8RSez1pCpRxddjvq4J702JNobhvJc1tYrV
/0yiEWyiLg1YQP6FWfWXpbAMAcIItM6kRGxwu2NKdq/8j6uyunWO/lnkxgOzLXQM3TEYCG9iQggD
9iZ0jDIuA3ZAl640t6INNjIM2KWx+q5Q57UfOJBuR1dcsQ598CzzLsILA2oqLV0Je2/YWIPxFRmU
wUbdHJBhv8rQeFRD+xDOuW2GJEo6NknjOmV5G2Fh29bnlBQ8t+oP1tCd1HueNyW+Rca7PlZXPQsv
sD0fDAf8AMYW9N/SOJVWt4mz/NHVsksTUquR06YUVgk5uLOOMSic1nZlJfOmzdwnk55rNXBdMupf
xRFWVU3zKjTzjP/jY2FZr+qjUQ8Vu4Q9sLJ5IGNGc5d47xZcGjp2dBrN8BF4zs+xdm9Ex/mo9FBn
v2R8HP1YfUxcQ3Ket57+YgfRl43U3vdCAqRsJl4IvvXMPYazg2tRTpR4v9FT5CmOJe/A4Ffkfu08
IPB+7I5i/BynodyYQKcI9rYpAZrWGP4AT3mCZR9m9IzEZG5APK0AcVE2hPto9p9EzoSCZalTeXy0
qtjhF/NG8sZPGSsbyY5oC34Uc3jqyqsHqJO1zdFOaoLv+hkwSRA5ASqWgCxZHp5bs47qgcn9nSns
fXPXjcZFkhKGx7lWoW5On0Z7+g0m9kapsqmr6mcTn72E07Bgu8JaxTtOpZ5urfw85vlhzIjD8dvz
PNdks+opjl+p9zgBcLio5uiw5aFvLNwRUrxDM929WhNegT2tJKBofglwnQcdsc8O8Jqy1hJczBgd
d4mH+BKVzcieNDntTOZQ8FmP9e8KwqfTIehs9NAhe3Vbk+5+HiftkCAvZf6jtIeigvc7frVp/eW0
7PqFxUmopYxYbUDlCtLxuEXui2aSXKXSvYyt/I4GYqoK3Vi36CHhASFUSO3wQwrONTnrDFYpDzBi
wP8Slg+Ck3mj9fiw927U4u8HLcxNXsyJ/qjOVbyIRXuBhnMjRlqqHFdKOOr48ekgx4l4AuF+dIRJ
eFTGRu+MYLQYH6+sSZ70RH+aKJIU8kKiqoUWNqAdxAG7nCBkJ0I7J2Nq7Vn9fup68GqHIt531fDR
FyaG7Tl5fmjIPksGqNHIRxpfy3L+0ODNrLqCPR3HoIsl872N9oQzdE/0wRvmq0zYYDH2PsBpilZj
V8To24lxhvRg3xmTyTkv+48pihDTEzDlEoKxniE+QKYUL2Fm8Z5k9YsYpjt0Ci+5hozbcEckYg3O
37I/J4a9l46B467xkAbgJq6G044sY3Km6aGtefiGVJOtSLSVRNB50a3GrVXm3gs6AcdMv6yZ+ppa
z3FBpaacXjjNY0LY670kjc4yqo+hfyD4yPb0r3pm8so/kvfgEDPMlOShN5J04+FZY/q+8irsQ2Cg
MuMFFcNZBFsLeGMoIEmu2Ko/89i7jb9+F6MutCjvmwwYPWHu5OVrDF1JaKGU4OHVo8XYw9SVvh+i
H80gNv/6UyOqWI0gi6i7+MyuRiL0eLrS9g/qIXqEkikK1AlzFnzdVlTy6kfDLDYmdtbzVT1uiEre
4H9154Dn6CMPmxydYD11VKNZvM5pv47TGwTzpgSYAzvzCwRsbEhV5KDKR0sgSAhT36vf8a/yG8TD
8d5E07zcTpFKrMy2SQAstC95aEokJGa0/F8x3qWrgI4DdZuTEeG8z9+ru1S6u1Pfq8sR4xT8hZCq
Du3BhIHVng3rgXVorYPYDZ32rZ686CYSg3gEIgceqwQZAgrWjr/QE2h3xnrIfSCcggtnX8EXVPdQ
z6eSJaKyQHtNAFmL68CcB59m7B/Uk1dNv63UC2BwbabjkVnyCAdePZw6LvW0Qr0cFW+qXjuPgatx
SLel/jrytAdyM7a6sgLg140k5PWvl6fewn+9VJ+jMjDxDMHN6plmwqSCY7BWjtaW9XtXIyDKua1l
Aja5+UZ9r+5TMu/XnC+NtsUqgTi4a5v+uXtMYrEWB1BrsbQhxNRDb6qDY4FQ1JG7UzdBW1yXKpyV
u8Ao38w9HYoGP1rPfqqH0hAR5rDoHED3qWm+ZKmcczmjuI9f3mfzg7qHOqai/E3Q9V8HFXKjOmDk
L0f1VDzFHSIWVmpUF62+PJ16OAdHPB7GbHDYT6Ynfz7IKKd6SbZOgXyjeddKhliwbK+jAbDY4HzV
mUz1iiRZFX1TbwaDSUdoxt8Yf99MrqpEIsSchVPto1ATbPcIFBUFoeqSb7bbm0BLAuoHHTDKsXgz
/LOWa5jvY7uKGUUEKZ5zCSxaKzgVvai7S1BS7KEjfFc+YpCRafaMu+CuSPETQfp1sBEO8VovdYgs
L5JsNsYj3cJXPow5A3f3YaFBWDUn6pDfs0kClqmhiFXfLEz1GEO47aZpp5JGvi2OxXyIjDzCY6F4
LofiFswebJ2O6EBqHOCG7NSWw6P6l/u1sa0UTUxRwVB7Xo2E/MFhp7stEyw2kbWMom9Fet7F7k/h
41bb2NMbrvcDkxogai1WoRtUbDguGFuzcV+w8vgwCzRSDrqgjIYB114GhZ+T3T2nIfXQbAOyOwbT
JhPzgtKCfiy0ozsWNgJjNqwmwUY2rAGNnYra0wu12wJ3E7fMPUskyFgK5TlyPj5OXU1gAOyI+rCY
x8TmYcJ1/YBOlZzcitUP74fNlE8IpHELSDICLTMKW0eNzLQOBkVbpD/RNRL3ENI9GpLjL36XXsmw
1sw+4E9sNYElMY6mALiNftByBkhGrMHaDLZ1V70VlV5cpJUmm6CKV41J8K3OoKVD+be2eu25ysC0
GaZ9BiXuZ5jieis1pCjDID7UmMqj4aZopXY+IH5jAEKEGSIqCvAuMPdz0DGJzdiGfUAV4ur2plMW
sJIH8oIz61g12rkhlJBfxXDv1TDTNsrLAuFnx7zkMBfmVQlVDOsACf9v2MUjebxaAJatqzG01OG9
ZeVziAU7FyonuudGI6ZEzrbRfXtrjUG/y+lkJuy99kXL0K/Iq5YKi7lzr075SrgO/bid7Oz64ky2
eZwEn2qP15HEs5F5iHcgElCiuwg3jFXsB809+aV4nYPxZ+zN+jb2k93y1PUI/8JJlarFQLJI2DgO
OtTXNu720BlMejKzvP9FK6j6SpWYxsUKzU3RwYriLsHhZ9OG3jmPOS+k5qAD9wgClwCnfWbvBp+6
ZY4fgrKc9thiK/U57n4aFRWMsJupmBmSNTqJd90o9IXJsC/s+pYXQM0RDjorYwpOpmVkGzkcEc6k
m/jNDkqkMaAbhCCQY6RHxV6OP6k4EWcmk7GH03DuyP8NRuNd0xlORJIYIZvpyjTO6a6XxRVt8k/m
3ajfIAWiYapO+DZdldGK7iTfXnbn+5RGddZY6PFAndW1EPSc2yIfX+C6kK3rsAboKaYWA02ErnUX
Xz/qITjhGMHeygt7hdkyLItlnKoGigtLKi85Hoq8dTvHnyjZkHP7TygMq20nKY9QZiZQyI45sE3k
R2Ryq+mx5WAfwgjqnGTxqSfHXI2LlqFBkzGXo/z4TCmY4OIzMVA/aVZ5tWf7icD6PcMeBjdcwCQK
3ZPj+GonNHCF2GuMHNMBH24HfbM+7jS880D+0N0GLhMBfNDxRkHOdx21HgDXGzbzDC+uMKnK1JNI
JtFFoL8hD/xsM/s5jeABKZYXWwfVI8MyMuZBh7iAc4fTLPOyXZBrv9X8bCHmzEiz6OgzDCvhTYAV
34UYXKmPxyUwFScdbOq5VpeZ/RiCv5mDd66T9NPQ86tZcS4UfvQhZEQwMUNtg3S4XSZdrmccNrte
29gBG343+/2l7VSIyvgWhe1HpGAge4DJE0dYFnmKIwMJ5abPYEQFr7AZK4zOIpjiqHnYskOIlURS
/IIgZjJUJQc5BCIT0PvxXoET4TTyIHv0tFad+ZdceLvKNi5WOjzNjL6BDjlBnIFmPVYfkoVim3W0
2ZY1MWleaT5XZAFhnTth44CezNFhepQEqBx9x3owS/szcYyfVd9+aQkzZNxhA7AdRD8DH4GP10kd
rnVsEpcxY41veRQYmHj2A6r4lPo3TBscmjzF01Jjpr6he7B6sqOZSeFtiFa7JWvb3yc271zjMtN2
u+8i8W5/yFMSgXL1LeRjXB4Lqz8T8w4vVo38sti5mw39pClaZ6toFmnkbrpYBzepBgg1bQNpBHdM
NbFz1JB9JEF2O03xtxoKOl712hrymThSwBr6jWHi7AUIJlOhch45b56KhjgKYVG4qtlZD0ukKv13
LEve5cgCVCbMPms/YhHWMd8csmT/v3nBJoTz/yA0647u0JigrPVMeOf8/t8o343BhQYHtjsEFRyK
qV+Gokx+PY+0QHbQ5xly6CFvgREtgdx49tcLdyHpeZMKwdRd0aO0joVvZGNXXKU65mwom/IqFJPR
JXkDJpB7XH6yg1Gd7tkn70l9IqBwb0SdczeZdDgaQWpZT/82MI701QCv7usTDejTHPK+/e8Xbv+T
Tv7nZZuurfPaffXG/NsLh8ZV5lVCLDVt2iFj4Rhn/c53IY9iGUW11tyl1TdmEx6CGxt1taebCHEV
50IpQYlTVqwAypUS/h1eOizBMAG2TJa+KUJ+1K0qwGb/y6vJJBm8XW/z7i27KAAbiVPiPGRsa0aU
Pw9NwIUABRn/n29VNkXqPE0VH2g0+Tz+cO0VwaEogIKCerpSZX3IhhVbrXC5Qyw31MojfrTxIY3O
1e86nh8akVn/z5tm/iNkQdMdXqhhOh4BJv5/vmme66XuIEwURrEJAa4KbjMzSleVRMssd2yeO4Ox
2EKmXOgRTF2OpQUcp7YWGpaLW/oOa5B4GQpxH5L2u5BjFlrTPLN4uM5U0sZl57QjjWlwOIWwfnoE
Jv34w2azzBdcJhgSKy8zoM1Qxoc5bR6xCmFTjY6EYIcRoLS6Av/3OeP+85wxbRYNVBgeTMZ/SBDC
vk4NPw7bg6a1+LPjWBp4+LOQhQiWGzLfGpSzFWsFuQ5ggl58Xkh6uMyyMqJE2ieKTY6+9cGu5otZ
u4Tw2FjpsdTlwxEBXUYvR8Ew1tPjCNOgVJtKaOWfeHyyLfn+rchynpDgjxwOBOuPOAc5NoERDpsL
dchOIihztBWEsoSrXLZb0kZPY+jBpEpGGB64MrtacUjmaeEhJfi+nOy2OjpeDbdQ7W0o/fy9HVtH
3MQ9nDaGikRFxkAm8FFMC773G9if6acWwD0Kp5cUasLstg56AHZXxlUYpthpDZ+cTxyfjQ08bgAw
61jDxPoTovBfg/EMzf3nAuaaBqIVU/Mw03K1/5CF2L3ARXmSzSEp8SodKFb3nZeMG8OCs1PIe2d2
iDHuXLbSmqBQpzZIBI6+2ZOrHmIzaXAvk+LUVYpnVdTFOfJzAmxDZ61CMHA4KN4ag+a/YH71Z1Fq
9aPlYLE11MlW6MYPTc6/3Dgk+QZHxDa+GX727aUsHLl4BvhgQ8XMf2GVpY2jrdvSvUus/nPOK5JT
6oDPw/moFY/TCsCGsB6J0abiMeiKl6DDvzfHleDBd8dtN3dnUXfaLkXp6zWFfS50aZ9t6K5pauaH
hjFJxEPjoDCeAn9ouKXAQ1samzivH1qwuoM5ZthTUyDgQdxqsMnhzm4qCdyYafmWpQ3xRvmpOPhu
7QB2suApZthCZzM7GOi2+Uut+E1GjaSKNKfJvjMf1ZrH2mRbVIELk2r5vUEhZzbiURvC7wI1nEjM
FUarv5aCMsyrqyOYYOKQEK4WnYUibjWufZuD5qL6YnRu727SHEkGf2Gl/FStKV20Se4i2BBRK+/S
t98DfEVSGyl+M5AJNOM8Cgx5qWcqLh+DOlpj1Mlzifuhf6PiX1siokyz029rGB+xhDwbWuSoRLMB
TT1V+OxjZBq+hk12WJiqXfSjDPsvXKx5rIgewicLoUASQW4i+eKW2A4pZ8pMkOlKwz5FpHSicV1c
Gse9pQIGr2J1qYqzzcjqWnpLSOUXLyPtE215oP3ht/Wq7ygGLjptcZJuahWTDA7v3lxcWJCMlJ9W
xNgpxeTIKjhcoyXllNkT3HuruvU6fP66HdaeaoWpZLcYzmq7tjcfvaB8D9Qq5M4UKVpXv8a18b5c
4FFTRRu7GB+jZIABoDTSRm1cKwLeTkQX6MxVFF2b4FSvefNCebVNZSVO37OyZbK36ck90VDKEUQG
iZu2SHe1p7Eun6q4vJIXLTcdo+SO9thv2fy1IJPkJQY3AXi+CXQdxSImoUvbTUw1ZHAdKGCmvNcV
/bEU/GEyHtFLX/rwB0i/EMtpG0VnXW/YPZgZoYc9Vw4M/6Qz43PDm2zNFSSJonjHnmBbewjZUsng
msn4S5+WOmbGW9sW5VoSiXNNDHmcJk8eSB0D6FEmXHIeSPHQCEHO+/SpJNB5lWm+vcc67mrTWx5F
6mTY5mgMAD15wcr/yybO7DmdwZLT4SIitGAzIpbOffGimuWoIfjD7UCcYvieeHCS6FV1wFsFgGwX
W7siajGJMkzs5Dvf26QIK/o+2zudsBn/9/mm9EeFknZ0qhaDu04ReyBpFge3tbcLMYhkdWvCe4ZP
YotZWXCCVXbC9rXepaI4zXOsDMs1czWK+c4ANd9HKGUjs8APkmyt0+zPd9gbpRhbGlciZLEqtHDo
zrG5xE0L25XkvZqwlKV7DXfSbr9Hg1ttAcZQ4sx5gpJmnlyXBJ/lO8aGehrkJ2Foj7PuGDvoa4dK
w/kocsyb45fzye9eZR074EtQUeRU26RiqG87hkE9oXVkaIzwFWtBAE9zhvIwHupgFufYTdxTM38v
P7TqluU7FHUMQRsLmm1Byh37uA0B0LubIa8fLMv1z0E/E7hUmG9x7afElWElZs5YeOk5UcWMVM5h
S6IS/c+hlPN96Lp4NSeZjnKkh26e1fk5E3jrlUNcrYER7XM0GFdIdMQcqKNcjsJ0W16G2X6XuGWt
grJoID/EjFS8CUMB2tB1KU17n3vD3gin6EgKJfOdOr3g8+Sv7Zin00i4wFa/O1QZwLnO8BBXBXi8
LQzBs5e/1vhxmCjSj6nbOOdKFSGBXsKnG9txj9js0cId9yBtb+/qQCopdSeDlvHVT7TdHCvfR+OX
KZN0m/QGWWN115zHSP9ZQ07f5WPZn6Nq7FcwZMIdzgLbdBz0I3FZDHNACc/SsNx1EjI2ZC1+DkLv
NY2HWDnvQ2fB4GzInXVf0EOaZoIP0aONfrZouVwiX78apF55ICbwB0WbHMZnUsz1kxefZg6gR0oP
MBToe0hOw77Vs1PYT6Rb5w5dcl3P7ckWLjrmwMTGjCHKOpn0awHDCXu5IDkmZQD3GOUCGKGO+wRt
YYrI5OSxUrPxEHq3PEYIlfcgkWVgk9ORuR5H9zEMcYoVIFCasXhVUJoVrX5aGMBpixKFNEiYWaJY
N20IrK4iDBU5suw6ZRs+fIeI1xWv7rKsWoXSZkCv/pVFzgupii9LdZEPU7lhTraXBuO8sGvfhxC2
o8e4DyZ39ulNLFMzdsCa0jPYJUB7YnWgPNuFGp2NY7yPEFRNdrmTTfo1heF5oWeT3OCsXQppxnVE
jxiI1qQj7uFH7ZajXAjTCiKag/w6RhtIjSc90u91C7MhhirrufcZf7W3pU5qJrYPGeb7KIFulQX4
7QvCCBTZGTuqVuWXPKrtc+GQI36B1d+w9vMqElCKpzkA/c3b9FMqarAG7ZwyvbnNNVER8GEV+5ys
pW8PYROjxHHTIgmIEUEG5UyAAKi5xJCCXZ9S2uGRKgk1p8wuLSamIB1IcVLmcFW9Tmtil8AVV2jg
GfdCfSawCavsvqa14pZFJIPBlrb6XLj9mCh0sRvv3AyMIE/lXu/lbe7i4VjkuLfEZnSHkReex+1u
0WwtBOGxQUbQaPSiAzz7rVujLINI+W1WIZySFpwzN+lvibH18L7PT3qH8hU3ODSovnEYRX3faP4t
tGdmlcaV7hZtiCNvuBlcyIP5nuuMa5URVC9u6Qji4GDcvGtwCPZgqHR4ShB3ca1d61BMDkIT+7A0
0K5iG/et+wBb4kHmrbkbWlhcndscswVNU3pAXxyboLlqGfgNfr9IIhzQVVI3/GozZ+ZzpgDNSqlr
RAIeo9X+WUY9RYt5sQ14U3T6Q4vyhf9jCVY5uUWwYhCKL16d7uoAFM0YT2ZgpgxkkGSEwe8hktTF
6oyYIxMskjJylRjVPUW0XC1gyxjQn7hD9ub6HQZjzTvStGPIfAVdcSo3WoIXUsJBt8e8h65iYZrC
GJ66yEEwYCobLrxGP1shdm0m3pYnCG0cFBVbmQTVbpXY7U2JdizWB1bb+k3Vngt+EFhUIrUdblR9
juXGc8roGpEMtW8OaJMktPWRKC9xI6q1J92nbDLva9HdxS4XetDAdG4b/6aFMaRa5rcqwWrlaxXC
meTexvEYgjy4ZG/fpJ1F63B803QwHcPl7egkH09oxwY8BO6ogz6vybv+BbgFn18qERiW43xCzm9v
wDt6cGL/0ikpaqykSIFmcmgWc7qlRRQ8BBEGd94Q/hLhXYnmHLT6RTOD70rMygQ+3ZfIdzajW1KT
y/kqiQym7yQTz4tc0iOG8iFj3srqg9RlxFlLhF96wXuoqlQ2bJzG3M9Z1p+HcvI/sBb81g3EAuq6
7fTo0fHyw9BVvzHCxYsbACQH+UXXqx3Tqfk1gJya6hhH6t8Kv+5N4uM2WAr8Q5OC7iOfS3KqmuqY
m3gudo6l0WgcpODS8QPL3gghNxEGb+ukr629TVQaKpbke0FEPJgOocC+2QUI3FgM3ZebRTRhGaw/
e6n3wxv9ezCoraqXoqHfaoOHr5aCqhbpUBl+FraFQrJPB0C9c6oa9j9rWcgHLcvk0x/TH14Y/S4i
pwaNrlBS98UmcAPc0vXdhIH1HpI4y2GLboIw5RGjYcRae4yyaHCU5q4lwXo91C7B2B5FIAdPS2JP
tNfUZDwJ1qM1/JmpnGgVlL4+MX+Qh4tgUCk8lv6oiti1w4iM+hK/O3fwb4twalFg6OqkqklWKQyo
ScipFwBuwa0NVTW7LaKUTqK+wVABXmmI5JfCL1d8KsJx07XJhZoCRB76kTzJkRTlZQCw6HM0dI6r
APYXliRQaVXXQSL9mrBHqR0bx6bupbIfyE1G+/zo+FiFd/u8xDBKh3tyjFsdMpbjMcWJs1M8RQVb
y0tvOXwY9plU8aNuGTYGfNjXJI5DPwbxH5GuuB9m56nDTx9XbLBI0Q2g3ubPSa2yKT2o7PB8FA3E
c/q1dpU6ZGkBZVjjrlIZCVrsuFsLp8KOT3FRxGrxxE5U+OQWQdfXyaLDHAdQhG5vOQQrYcWVQf1h
ReSKqYtbjFgxjwW7KysScTrWurZQ7bsAtFpLcZBKa1sH01WfdAgYqC7Iji2OZqURF42NWIhYAy9U
emYZHiwbcz2v2yD1FMXDMuBcmlyDrIDKdC+9SJmzg743eflhdmIXlvN9K7lQF9Vt4DKvtOux35lf
vT/efKGsyi0EaoTEW8dEk+gWnV8lMohdl7uXqoBAS7b5vKvwaD+WwZdVRmAPmoHSFwscZdMx9WK6
w34pC21tncsBYYlCfOzQQvPXesUFbPrkYpsLEz39Jtbru8ROdGe7KRcdZuRZdk1iWEIeVVOpJIaL
ZnlRnkSE7LKi3Xyr/lhGbtPEXud108fs65dEmx9JZUtWUOEBxvxUsRRIWPeTjwW2QinKvhr1X24w
P4zwtmXp3rp6fLWyYuumzk0GuIaX9t5T/WsPVAFrDM2W8nUIQlFuc6XyUuNmp0Ysy8Ev/aTQ8GuQ
Aq+qqEyBfOISwnmNlS373bLzJVWD6zTTY6aZeN38pW9KzWln1e3ZKwyoS+mLFfJSyoSopx4OnUp2
VOVd3bE8L5dcriYyy1BDDYr64ct1yLkoIe/us+mVwGO0mJxcZnKNbe1X0XNdChHtBoePxM9xO1DI
sefCddV8aB9qS8bu+Usk+MKq6emfkbTeyBWUKEdpovpZXAJh41jFmr18hlAtmNUngM4Nw/ymao69
y2yidW8MmthZVI1UknXBXAu5HPzr4zjiOKWG8UITvwdreO8C+QgcxsAB684NZtIOl0cFgLGcDaKJ
q+1yXSwYgmDAwsiHBwSf3E+a+6RqZkib6WaZXCwDrM7+EXjd86IlIu2QLAlIjfactOQehxNA4vwa
jQJKQxDtCuphsEeO1VLmvFlG/OGkeBQplxPhIPCUMEv8A2J2VAULqDrOl1CdkFVP76xq6d7ET4Ee
9Cia4oolINcIC6+esfiS9ISESsB4gO1NITQeTLXjeVA+kXJnV1WPmeW4ybGuUXpBvCEU9qUqLZ3S
c3mXk8h6k9Sd3gjgs0gV9ReXQFyOUmMu2Qp2MUIyqHb0oD9PVvitZn1xBD9lru+rIdkvj0Xc4Lyb
KyapSVPfaPy/C4EkehTuyeOTXy/C4lyt46z6wHb7rI33CwY0wjpZ8OYx1CGc6jTzfILwzwgJoNpj
glvtErSHtezmnRphQjVj5uXxseTNFXnze0tzO9f+C9IHFgSwDBj1xl2aRe/LNVTrutyRsYlgBbf5
sCQGrENhojxqlCTOGUtOfy+8LkJaTwnwlZrXFb8yQApUTP4ebQllhroyvSH7BDgiiWb4427QM9DW
p3GbUiiNiaHejNdlxDHnmBJUzvMUvfS/bUKoVqPF3hO49+hyPgtaanJVuSxahryEnH+bbvEZ5/Ia
+xNyy5DIK5obouFrDMDWi35SeGyqBgkkq7wtLpMyE8jdtNhV4x5T2Ly06BvUyTphlbnuFDqlyhZm
ZPFmarvdoipU9VysrBBwsL52SoG40EZsws0zZbRdESG0hT6FWlMcTJdQSFRB24K89A1IJxc5FxZj
n5M9Wo9GyLxME5PckTKxkZV1IK/yeyEMQLFnZlqQkGniNfvZNIIEzP/j7kyW40ayLv0qbbVHGeCY
zbp6EQNiYnCeNzBKlDCPjvnp+/NQmrWS9Vtq3xtZMkWREQjA/fq953yHg1qy9BQokfOOF2avLhkr
3avuw5ijTZoob60li9vYpTpWw2+16qV1v0XtX3I4iszVOOWfqgc59tSQFwc3+8dzpGIl6or72suw
But4fVSdXtP67fGJLqF9AFdLupN6C/EAtNcvl1VTERFmxw+XCUap7s3JCx8vXIsMmzV7JOrfLtpX
MAGyWu/XmS3e/ZnjUs5zlVT0071ouZ80BmcNAR/8PWwBjiG1wK8aSc1BDIynxcJtrjJ2SJpp7ufc
aTjxcvgjb372CdGcoP0PGkZibotLsYIT6rYsPXy08U91RdVvi82WE5lydEih/+pJKzAg07N6ZcM7
LekgL3aZB5c2v87B1NiUbfHZ54A8qZyWjBKN2jbI0wRXccm9w1jlWTdow4R4RCH4jiuxvDQ9BlyX
RoejCglbWAb8juV0WTOk8qWnKYKmDP/kCh/LKWyngLY4uWkeBz2G6b9s8VQ2Uw8qVnr0cg0IS61D
m7SagK9TbWRYKjjtwq5X5AvaRIx3lMOhaLsfOgMPDYzJWuUrtsVPpKM0d0P30BtEwKoTmKUMtzbB
BGjJwAuC9kKNMXx30nSnbvfLmkh0L7+uT4PLPMTRcf3nLiMlSrBLmanHHlJ++7tXYYFQpEYLHqXn
leGRmSYhfJqzUT3wC7LAS+yAc9T1BVVgKFN8PNPlrYAnTgU15OX5iU0XAwdtXgI4ClPxE4Ey+o+W
yzyU5NjraczCtUxaVHzu09zIGhn306WZcOljaHKOUAKJhwsco81n1LYZYHTlBxoyllHPjzlDm+4x
VpFSMXfOwmZD9nMUyMfFYuvOMpxZhddj1/g5E69L3gPW08a2H2Im4KtSW/ZTxz1Qlmzsuj8YAQkz
vcK8FG511nqyqBhTfnjjj4tLPWwy5CU+1xyc4laxIYGqX8U4dT1vYCtY8HX5o2jWShjQcSKiDV+v
yVukrRTShoxZh8ywYbtOOoYKx9jomaOVGzV91126jwPl7jTWzx1LsuqsFORscTfuG05Gro/oD/Hw
z8sBulvkg2n2z8M4WWvB55MRZ7O7kNBCxiUaU9uxNzfTOJGq0yC+HTlguE72I6tJWc51SkCiIixX
SX1Vox512Rs4+A9glvggdPAL46Kz1iHZEi7iDA2TTtJsrRoh15g7pyTUZyR11l2hFB8wwq+bFljr
LBKVmpnwYaODK5R4qo4o3m2eSpqz24GtJZod2KgL3Te41cZG98PNRXLRAXhdOTb5RBQp68ZnPQ6X
Hy6FLdocXC+lS2byr6nrUrwWDW4Mu4UC1Lr8vCm1NzyhCLsyZ3sRD8UOWjridFllQhYlK89fJ9u8
qBikMXyknVz3hD+v3fadjJ+cj5LiWO3kaiZ2Ie8kDgOQxuaHapb2U7P07aWBwkcNotR8ucBVEui/
WjU8qH2TnEfYzmZ/glCFjVwd4VOmQ67BYy6j/HvVv1yW0Mt6VqbvicOhwKzRUlovpCPtwoT+gDOQ
MTW17dll9hpwzH/XYBkbRX0XNz8Gr/+oG+bqXspnlgtKtgRV3XpyMWCa2ZW0lDiJheaCCqEYr1fQ
/Oi/vqvTXRn5ey8ZVwNCHbN0aPJEu2a5EkOs8ACkwLjolwOr9k+aFu4KI/t2gXIUGitcoVrTeAgA
VdOyjELv0e+owEKTCsxjOVfdLxcowEXTMS7xcfSSVxSHNPem1aXNWTPqWeMn3PmDm+wvYKiL0msk
qiliH7gIB9TwL1NpJl6U/UDyRGUU9uHKarIfF7CQ7bCj+BVpI7H5QrLwj1TmTwpgpLZNct4waVTt
p1fJMyLKz8u4DrXfbpb1y+JRB0HdIRiQrkTS0+VUmqGhQ20pmezG6uGDOf2IRfNwGQAbLhM7GjRI
LP1bWIA3IXI/IuF4CXaE5r0LH9TxaZoo7yuATIwkaeYNriJYUR0WSuLXWwUBGL4A46v9uDSHhaPs
xNNAewp2qgPerLL53A2JEp50GjTWCq4zROhkmM9hKuoDQPmc5NVNymB0WNuDA4XXIBEtde77GPWs
uvrc3Oh6GEAWXX1Fm/BKaZVwL+wvtd/l7FZpQPPD7eIx08wdIkjwfeL/ahE+Isw2ATQh0U12k0Xe
Weq8GIIlGbXpt1hJamOj3fpSMCKlDjFb797jTHtMhvqlM7xmw3hn7TvdNVozhPAKJaZOaZNCIuH3
s1ZW8qZ6vgPY2S1NrCVQ7fVKPkqi4n8JWTtFGruMUftefNpWWW56+zO3JxyFCiehTjaqO5qwA5YS
HoM5udgSObLl/LWr7LNKCkI+0yEdvJu5189xtSAVMDmfWXZzhNbJMlq6H+qBSAukaQJfjaqiLwK4
TFJpkdL91tykLQeKQr3RWFUAXX+j7Z22KLfh5EEJMeTdhd+VLWzXiRegm/c4AQrYfYxbtw7ScAkL
mmc51IJyxjgtGFmt6x7jpnAeVXd8qdxPol0/FNFKnRkZfDzhadk3eXOrmCJVYl8tND1oIlMzThbT
U/8BbOkrLkJ8mKzkLHesK7fFoj9e2Ie5evm+djXpGlTnDA+xVDQ6SCLFLoRAXskTTcyPS5fFmFg5
YrlwEG2fiApaMJ4myAATc6Mu4bxkZHCmw72nxDwVYfcMUBDBcNSC7v6c65ep+kVCqQ6elyd3UXQ9
dQa79J7oUYAEh+tlFd9N1T9VV9mrl3NRe0e3Zly3ON+LscEmg0RXL37OinnkWp9w3u/Ux0MOShbE
jDc5FjMMcLgP+TQ0mkzMbBqX+pDP1GrusfCxoTPGU38tKNEIreRgqyordZkvFbFqp1/O15PLQ3+h
FanvnqHDoRanZL6cADvwCjiPs9OsFgq1g+M5yjrIe2SwIpKoSRqZSZnHwctSqG3tgvMwp4Z3fMlv
tmTh1Vpg+GRvqvn7okptT7XvYV3ekELIQs9ntiiGc9t495edZEDlA+5Ip5Rnvp/WVCLcom8OwMJi
AYwdRjDbWKL6c1b2b2qtuez9Nnl6JsKjLTpRaw4Uiq1HjkPOZvIzhIOxsvXkZNSwDZOyfu2qh9m0
Hy8EKVX0Oubynpf+CQeewg+CkF+i6KW71mX8VmvmZ31H8IVV2ZuWvJZLVXHZbDTCDsN5DpBEeqEq
VVX3QlxLYAkraxgOaTkesEndINF/liNhx7jrH8vxPi6YJGOJeGyEMBkkpixd2fulvtVKS1urtAJp
P1VtM/7qxhkGzQDbxtkoIvOXCvL/VxCx4QvP/E26tvkKIr6qekgFH+XH7yTiv/7VXyRiz/u3x9Dd
B7XtWeCDHYSf4w/Z/edfuBz+DekYmZvwDd3gb35DEZv/1oUndJrUjnB94UMQ/gtFLPiBvuXp0HGF
jxzLN/71f/7334Rc8svX/6vsi1v4JZ38z7+o1v4uTDUMA827aRmI1g1Kf/GFRZzM7dhXsLIP6JVh
38TS33nt/Nggb88g2a4d4Wjbkn7Rbm6ntT0VYyByD+LAsNFj4pbiTASzi1PEd7Irj0TrXdmcp663
79qweAL0TejDaHB08TTyXzsJFcTzdmHd0MGf4gNlDnp2kieIzTviLXnLraYIZEvpkdRas+nbol8j
iLmRMQp0t5XwHAr0HNUrOyiS/ZRdF+Y6Ww5yz8mGFKiF7tXij30wKTxtXUAQb+iheb2OIoHhj9/y
IpriAxJEv3es9rFtZIe7iPdaYQbHueBxEkL6F5FkFcKF2xil1v/o3EE/AA/Z5wD+t25vrgDrzwHh
JchByvyjLvgBbT0fERUWwdzgKp+nZjopg5pTHWvfG2/aGUmjgUpvIkVpm0DnTZ2JPO03Nvd6Q3se
GE3qaOCdQMhlFZVoQXIcPg88kgpK5FtwQguDLKWSBLpVpHkLOxRHoYjGTepZ73Nmm/vf7uj/iQf9
3zeIZTnCsrlLFJHZ/iLgTWevHaqhrg+1yVROCZAvf+SeBApN2bqKOMshBuhv9J4XZeUK5+j+dTH/
+bV8kcVyr1qWb+qmZemOx8njiwZRMFsCvZjVh1FrzVVSl2+msbbafaX1t5Eonph8/Uis/E9XQD0C
VQ7cpzx8/udftvq1rikMaOGocQ1EuX+XMC+9YywydvKD1BIylzLcok+GykKJ03aLX6zdzVqabNKR
7Na6bcBQy7EEB9BR8ngOfITl+Z+vg/gikL28IsY1uuHwwCLKVAzq30TVqPflWJQMgayYC4EFw1pL
H7PTjJl7qioW+r6lD0EE3tZJwaSUFHxanoHfWfr1ZGKWjUb/xzAxmHWcxdj5Vb67/CgnzLaTKfAq
h+nDP79o8wsY+/KibQths2WAFXe9L59exBOQlEXKi6YhDS0YzkHqzdtu0Fw84g5HUddONubYvDkG
TZEm4jnknOtQ/0OWacVn48wl2eAdsQNadeewdcVJ85RTXcFCAywVk4GU+eu8Sb91FfVCLmR2HMKG
Nrg2f/N7eU0EExdCJJ90wzuqqIq4tVjck3zR4TLyH//wjr9oZtU79l1SxUDH675lWF/eMRbznBBo
PTkgqTqY6MSpPRKyT8anGK70lel7W7+kyaELKz0aaL/WmoZgNF+chBgr0n9qE8s1KpoAHAKix9Ym
EMVkMCWoiif/cQAkR1lwDegExJ8aMfkw8zZlHn74tUGgVd9kRzsz9KC0+4+GXte+RUPIgKJkvOaC
T7W21hD+6Xn5grfnbdu67rkUPq7Pnxcp8W93JxNAdy6goRxUZV35/cglRycf5t+0Pux3zc8SfU4p
DG07kcvBxMtut+3WlbT8fNkSrAk8j34sQxnbuv7DR/I/vTZenxAeMDzmqfrfn5wWGp3ZUSgemnmv
t5kLbaSC8t2yJUjnET+cSbVkby/bATRJrFd0Q8uIktLMaROPUARIFYEkLN6lGyvreLbtIueO21KC
I228ddXZ6dpYWgB5Oicm8bj489EuTzAyb5vIaPeagE1T0UjckJx3K9PB2lD6r2ujLo5EYr8j2nTO
//y2jf9ewmwk3Qa6UMfxXUf/ssszaBqTyKnTw+KExJ7m6a0lEZwwzWrWnLnuysbc0BrfjZ158kO+
WGaC0I0mvk+ps/dl0qerP7ykL/sKvkheBsZ7nVLGNuhB/P2TsBJthOjhJ4c49HlWddzEsWPtOOYd
yty1DnHngWYc9BOsfXuD5uYa1oa2loXxp1eiHsPf1vfLK7ENsgg5wOmWbXxZ33Htgx/XeEwBB69t
61MyLKOYjnow7bBFBOtQNsfRcSG8DJ0TJ7K43ncF/OWZXtzaRHsKkJWkI7K8A1vYsGbEH16jqe7L
/3qN+CF8h52P1URdzd+eqd7JZetUE0uJtK/9jsYzPQ6gItWzJjz5bjabhXPcyU0QutfxN1eRtOxR
6Nd2gvHYtz6zVMJBrD8z208fJkPNsWhFpV6BVDAHwUC5v658q6SvWgwwFRDwQtqHDCHkOZ+o9ryW
HEIAlX94Z8aXbUFdfUOlJbAzuMLRvz6RA43rpLG75KBbM2yFrtvEzTCDWwWGgqIZvVGHwVwwYeqM
hrIixyAemjMBcBLjvXDH44g2N0u1Pzwz9pdqQ70w4VpccBPDltC9LzcoaL+hWkIXjSOcLnpzSnVX
pez186Otc26e0mwEjbDce6EJxSOBDhjzZ2C1wSRo4C8I9GHOl/ZGTqF2gGm4qRAkHCwxG/sll8FC
DqDjjvmNTocpcAeHZkni0XzTnH1CuvqjOeGQQkqrfeChOtBgkut87j5hdNQor+leh5gQRksgprGL
u57ZUTBXdBgJoifGS8QzvbqxvYq97hNkDxKcvr9GUE9g38Dn2GX7xq67Dw9u1CSOXOpt1cX53oe6
2PsRvsRsSQnko1EdJgiMQ17I3T8vAq66bb/c1jY3s++7nJCIafmyHFOuhuPiahqy4bjdj8rXg96I
NHveeN7bzq1ZDHeh74SceocyaOAYBUvR1IFj0L4yIrEjLtfEIDHZKGfNjR0X6e3s6RuAODUWJRzh
ptUEZGq/hDkefp5nD4I/oRuCMnM1+mNy8GD/gwkL/aDR65t6aK03DFfwCyUnpytUX3nQLv5rGikG
RQutyizD8DAPZnVcpEXZwdwpR55E7aTWh+k0ol6o+/HnKN1uY482bQ7LtTYOcTCrkexmwbP8EUtS
m/JxZmjMeYGpJsM5P9p3GYFBRBTgtgxbYkgxzhletYBA0sCw5f47UBZxV1YzSHUUEg0urEWr0qO1
TGT32v4fnGj/HVVjezr3v87JjVrV+foB6X7ZVVLBALSkQ0NWShArpU44G/Ob2ZjxenZwgGm3Nh6O
Y1gwj06OytP1qrsYGx8prgy9tUoZruiPkX7Ybf/5Frqszn+/hTydfZx6A3sSC/iXIivRBDeRJsmA
U7VwMw4PRRhF2wqn+uJ5XHEeMzKz52BE+RrkLfUPcs73OaFMdmdmr1WNiGhx0TNgdfvT9aNf8OUG
93Sm2YKjg+17vvflBp89aUtrSrnLWmHtEgS466gf3/PUxRwtGM7U0zifNKubT2UBCcBO9+h3xOrX
pheTevvPl8v8daL/csFMU3exUXCUUmFHf99K8rbGYtOIcI9jX2xsU2b3xUTZBYCpxCz4yl8FxMeU
SD6SeFfUP/xc1B9m9Wao8Wtlmu33HhIf0hrU3YsXn6zqB+VMfwLrXm4S9MNBnJi3oSLAjXFDf5Zl
kTEcT8VASN16ICmvD6vjEHc4eqbotnXRlhQ81Qc+ynM6yc+qrtKzk1b1XnbLbSjIxJXREB5driT8
vshD9juYO6dNvrVpHOPuboTqpA9bP6UKxlN5NFP3tqfCOGJ+R0UJol1a3nemZgK5mwW/1TInf9+U
0anP+VGpX8nAtlx4dXp0T6SOdyA2F7BYxDRShEVyrFPgvGa1KDuH/MnHLaH5QxEWs/dptshT87zl
TRUEcnoYh8p4Gfa6CRcUGMepwnROtIWVPgrvjYsdn02acyERGIE7xgsqK2CeDgdoNjnPuHLqzt6G
eTQ+E7ER9JK8Tb9sN8nOiXCkibo9saG+w21f7syJKHNscVt7mXPEZjEQU9W5iOYUTEQFCcPQphPG
ihhtSEE9W4R4VAbrrSAzj1ov2WTg/ZEfYcGevOnEuFZxGgE/+L3DjtUzQPLjMN5Vbei8LmKXWWLX
xsMMX0+oVrW47/P0w12QXMyklYIYJPdmAonW093aASawNq8sgtcFMOGzkdoHOXYh8BhSfruSKLd0
GvkkvSEQQHXIXS6IHojDjrhBkFhTN4HOJFTtthYFuT9WuQ+Z/+843YhdJ3iql7LXDouV4kPSQl1B
t54jg1jXuS6Vyo+ocAdHYUOQwVq3nTevWxgLRmV1pOXdb5zR+x5beR2U7qi4xQlqAVgNqyKd2keO
zUXgEKnIv5xRXWpQn8OBezkuq+7gtOPn6JLTHuGwAsRXt1TQc6R09jc0L86WLSPyfeSJGUyx9+fx
yYJqtaKoijbO0m+GxuiA5xjGdhCuTTSyc7J8SVtolPiHpLsTVnvW01wRUxUiOEV15ZTaxjA6aPg2
E1mrLqa9kyB6MQclpZmoU/tphvDda/S1GTDlYRGRPdDcLr36FY57BaBav9MbCJgDx0bFurkU3W0Z
BqnfL5vGKAThnVAAstLYccQRhyqvi03YGttIQ15c43VERIfiunXNaeeGmRfQc3kJjZJ0UXiu62zw
k9s872BgSbYv03uukILdtQbObFguRhBW+nD20XY+m2qMHYsnoUXTs1ChmUhtcL1RMBHpEYvVNEQC
b4zcoR4OkXIiB689J8hN3LTZ9DAwkDpTA9VpEe59zYaKi7LU15zorBffB32EbkIyxWbK/Ojsqhed
SP8Gsp63jiv0VNLFF+dwSg4yEx37EBPJ5OPGYlXeNWYcXYv5u0OQMHYs45wNULQs7K8Qa4gD1dLS
vtJLBcXqjWiXLOAZC7GPqzS9GibTQoXEVu7r8R6DNdFCjn41GNM5dMZuCyFFv9MmoH7qjVct0e/G
4LUQevvp2avBL4bp8pQZ4or6UdvHRQk6UfDiMphNL3G3PGuL7iMH843z4qFoQEVy6EWC3WlczOfa
TYHoVPFwGkxOueyGSZwhT4vDoJZ2eeWYLe7mJLNeSgHECv9QeZpp9+MClPobCH30/ZlzKwkZ2nF0
5zp59CdQQu2TjCBQRgQqmtH7jsFqIOOTMCot7fQ1TZ/7NjIQn1009HMqToadvtd5RyIqjyul5PXs
JlsKDY7+zfJqtSw9TT9s8pzg7Db8URDixjnA/xRVI4PGNvuDKbXhJllaLmHh3w0ZSHvPxU/GMZsT
ThntEe0iK5otWBHl3nbjx2Kc0LRgJNpYiVlyHjdrmLBnN7zho8wPxth+c/3Jpttr1IccjjBKp8G8
pk3yaqi5sd1JnHVJfAY3fsoTsVvy5s6OeQar1sQd4dsTa71EQJRKifYCDnvS78x2/Cgr67kb9fKc
pbXYDK3bBCQZHBPkIzWd8evLT4XhA5kw8UL8XmO71T0T8Ljxbk0ta9WIYSHO9Z2YW2IGSr0+o606
mCZ4xc4UK03gfcGHeswtbmh9mODtGyNqu/i0pGl718we7EGcgYuBuavrh4e2cNIghy+6LvzWCWYD
yzbI6vsaCfVNTDvc7b0eJ6uVH8cFD1RitvrB8CsdT+6gpHUj2MSc8tvxQ4xCOakTNWRmmq5hZfn4
z5r5PFbtU46sNszM4TXvP7qC5g0nFnPVehnhDySzpy0fcII1cyxsHN9t3gasF6Pi3iVUlelN1dpI
YpyUMAAwlkkyEsoKF3pdZTG7GptgUyCbQHuWWcYJoeuW+OT2kCJJHsvCu5LDvgQ/sSc3IkQylh/y
WLwuvmtcxa5erbP4qLsdYO2CEtD02aNrv+o4RvbdHpzdqUZPEXN68GdCNjQJXzNhu9V1h0lpyiCP
I6i7HeoBpFzRtyedvAgH/8o2jIXBULw2YfKDScB9An9+8Z6goHy6fVyefSs+LgVNrh7JIJlGEQrW
cD4to2x3Gkw0PYuJQEtth3NMv66caLrJrdJHxiTXxfBTdnqKBFS7z6023sqCGcpMdtkmz+Z17Q7Z
sZW2wFewpOCQloOV+9XOZYaD7LaPA68AzWnoY30gCfkZ6cn7qL1Al56Ayzm0iGewsCG0HTXwYB0/
8BTgrkJXA9csfKpHSJgbrXTdvSQ6ei0iy7gSxdbzkoekp83II0caHUsyrPNCjXWWnTnWOyfrPvQE
GAI78TQXNxr97xUnP9pObYD0ALyoVzp0oRmQSOc5Gpdq20jAIyhl79zGP2aFTf5Cp2nrcIKFP09R
0Hf1NVh9xjTUTkFrWBj27AdK6o1APX3Vw8GJksIL5mHpacPk3+ZtWPbf6qiFA04zZpbmW+SSoDeF
+R5U62NLawQgTP/aj8hKB7aBw4jcdjV0wP3I583XEp8d7GvKNpGdWr1ONsXi7rIERZm+pA0GIwbd
U9aHuL8Te28ywV+7xlaflng16MOmfhkHYp8buhubOmdrTiJBMNyr6Ltim+Hq3FgmhnkjAzc5uUW3
HZv5sx7Nifat82kgIE1RgTNwk9iutDTQACCT0dsFc1Ztc09/S2IzaDJJokwrsXgh1abDykA/rtax
mK50f9LWy6i9WoBuE1R0nO3JjG68XYx82sqnA7L7YRUzYoYYRuw5WqKnmAMcZYWLz9kLBgSgsLnr
b4Zj4syBWDmzydGAic9DScuOaMLUtLq1bOICuKN/LH3n1BLaRIDYskon7YawIxDO7lobo5Xr4kPM
3IbL3mdI3YvwdgwRzA8dCfMdcqpsgR6X0vmHBhjfmNEOeUk4t0QLcHDqY/cqV80gvxYfSV+fMeVg
U4SLAH7luyjnkx9dIWxDnoA3g5sezg2V23UXtR3bdasTuPct8/J7oJoPtdPunaF+6ug3AJinyUHK
KohUQqGzGuECTEA/YuHzacuswpzHZWzS71knUNSV9Cb6p7gjk5xeooGeMONoovkHJ4uMzbusivKu
8EjNYCnYOBkCwlR1A/VBDDsIAA91O8cYx+z2zAiQR6KZNHST7TvFEVv2gN6DCK8nJ9HZOo1yd4lm
kCpGYpBJSUIwkZbEMFCqqC8vf3H5lsuXv/5QQQwJDngVeaT+E0vHtvPsj8v3OZe4ics3+owP//qe
y9dzgwaFVeh0+erXNxq+7gfoR65+ffnbr1I/esyQGpOpHoZ7QxtYc+AU1Hi3v/5k0dVi2f7+Y2cp
NjTiy9Xlf15e5+W/fv3LX7/st58S+eKhXMiMrgTpe+vLy9DtBBp8lEbr//fPv7y+337kl+/5cuG+
XppfP0e9xagvn3z4Has5Okc2x3Wr04uDLeVww1R4P6SoA6Ctffh5v6dW7XcIr1EaefFy1Fq3380I
ydYLAQ6MSrEepYT9rBG/jLemR4GfFuNrEfdBTLjCkJXnvKUNKmtlGuoClb+2abv4eewmh1u9B2jY
QfJNmqiDMTy8IF31z25BwqI+hgfZYQAzmRBDwGlwYWc1jnZzwBCRwScJtQKXanyUWAmuKmbvDrBi
xysgjviHCakmDhuOYBxA4q0Xh8bKEfpP7DvRfap/azFaEsmQwAJUwZ+YiKbAOywl9bk2LR9tkt9l
Uwy8AiWzXsMdS6p1Q7dvY3qspmk+nXM7HQ+5oUC3I+y51rxrZzWHCCu59qarLiZFOMn1fTUs7rqZ
ySGwvK7fOW67iy3nMeReOevzBE2diHhpDfHO02570ZPbqfS75kCwS00UsW/uI1vT7qMtSjrS4isr
RAvtEtGA8nArQ43pZj9Tqea3uf4AwBA8xOJ+h8gL3c30McvFHWTPg8Ots3LFZ07NJkyuRhdD9bXr
Zpu6ecTIDbfq3JprV8C5nYCRnmlMUPcMRNUU2nUxNf6N5h2aYjzT1/jQjWFX6T0UNQ9Qo+QcFI/2
vHK7p9QMvStIOEHScvVMf36rDcSOTJN2bWrQyS20YBi7HiVxS8hunwI17rI7YuYq0j99dz/hkrNI
0eUtRadYVLid2uuxhPlWhiNzLPNFDPBY0fTGx8bNKl4t7XQzlVf4R4obrxqDqLl29TC5stAprQzu
+tVUec0uLKzpGElyh5Y55d/6B8ECGiQ1dk9z1p8yHGVrb9GgQhVVEJcNkxzH6o9kaIK2Q05rjN6u
bImkcOb24PW0PGImmbNfbtwyddBnKrOBRkCHp5Puc6kXHc0ZiIYg5TYXxP7YhEHsayP5zPDjBIVu
fuKtjXfTPBp7A72yUjuSN8wrRmeyoJTGcDT39S1vTZ4Lpgklc+VrLYXHlLg/ZI7ARQtVGFfSG+vU
tvt9H6fbfNyWtS82odZzZZrmYCTTCR5gufGaKH1wp09Ll/qBfwTacypw+ACfwTvzPgzNeGrdb+ny
0C5Lvm8WQFqJKc+zt0ao3W6XqGM7FcuHbVFJwr2+ycvwkRzAT6ZIVusu69idD5mtHcMYt1hT5OF+
cD1tHVt4BbC+M9ANbZNUJ18hz6pXApa49c3Eo2Z2cGl1KvATby+doxWT5uwKPMU2bpkI6LbLRtz6
rFxNCyy5Mrbp8s3TaZ2VxtYsEDG0Ap+OnrsvQkpS9XIaSYzpHqXM7tR4YO5HYNyukwQmxIJMRle2
/U0345CuqXbbLuha4iKK166JijOfAU3o+tRtSc+6aXM5r3NRlHy0tbFvGvu9BEEQeBaKawPIH9Gi
aEbEWGCjqbtXA5hah55y15vLp55OK0rmB1GPu+RnH0bGepqc49D7cuu4xk9uwHGN5YYagpxgwx0D
qHfGLuysYttr7kyIjegJa5z3GK64AZGixKA/SpMGP8dkWNqzQXtO5MU2/0aNMXUR/LDcOi5Orq2T
zt9MavgcifbeL9MKqSPeQuVFypJnH3NvjWr1KElg2CWpca7caTcs4igsny6qNRxQ8D5qidaumSlG
G7cJAXFoSBXbTzsZt04FqgmZ0gLFWFSEzpmY+YrhMaVtYTbpT5CPdxgHFUPWwmG1WNvkXiLhC/IG
6kM153dEm51nG+s4wwLTNT47E8yC7OAcRM2LPxMclEaoAfqxAIyjh2QJ4LfXRnrgftgRB7fUATDU
PHCrhXoG2WRr0Uwwui0AeQA2s6xuUaxFZ02/TvT0ua4l0wlz/AiRTZBTZWTAC2dG10v0nGbWD9HM
YSBV62khqyAtKSlkLtx7s4sDV+WHknNqN655ha13FbfaN5myPozuK2pWDiytqM5DR86KbT+7BllN
zfus641SW5NAUsyHSGq34PaanWfoxyXDekcZ3pAgyuyM0L9+p5XecxxNyanRizeHQg9wlwhEj6NE
wsfEJek8Lsu4N9CFEq4N8QdXHh9OSshKZa1jf+Q8WzAnrdJpr6fDxsmJWk/68CPGrgxlqBv2PfTh
pLffexq4cLzxTs7ujqbo62B0yQl5+Q9n4nt7E3B9xSExCUl0AnpI/U1f2Eu4M2PfxuInCNBCkFfv
CxE4JecNDzhEMPayDAb32IUkki8h8FPK/MaraefhVb8CzIG5Zayibdh098Khp9FY+aPsCZMioslk
9eSompA0PMClSIVxamN1xJMQ37uqe6x9zvVen0Eire1hazqDvkssKn62qqMu0YpiNuY82CYwjUog
zfqQ7+0u+hm6ywGhirujFGFZHplsL7LlENFZ/VqnmwjxRjB/DIvAr9g49Xg+TWmBGHg41OWwsibc
3jrgnd7ZlBlCPDtLnkIamchqJ6wayXQrrPmxLAeawmYyBpVON4/le4SHqjVDBtTSPJKIBqxqIonN
8Tsl+7VXGYyRQT2kmFfyLb9xDtNix7wVqzIOc8uL9lkaF1xYApN6Q6OmwRmz1eFBbAubDgjNipYx
zKpkTAe8+0eZ5ORXtDCjwWiQLuNl92lPwgtwJhgp0wOc7BLbGpkqMZYEw6iPCwPalyiLXnqrc2gS
gFEvjeZENC2i4foQLjY1UJvv7NBfbvKOVcfR3BMP0addRR5zERhOBFZMJAOIa7K94m0IOXs9DeI1
MpLAO0ZLYe057dCoQzVcyGnaiqoGoGOn143rHEgkHvDY+2MgAQ0enMYEp/J/uTuP5ciVLNv+yrOe
ox6EQw16ElozqMmcwBjMTGjtUP71vRB561XZfW39AT2oqLxJJhkCcD9+zt5r7yTe18OKg5uz8nLd
hYudnKco93eTPj2NwRb1nLZum2brJE3PcSZik/hhckZY5Ou4mnh7jA7TgcZISPr9qrHIv8kq8VZD
B53K9q2OGGfXkfPeAR/fECvcCRhBuinPuIbLhcjlGQnfUQ+tq9Y2vAODuxhk9ODMrn4G7pcEXC43
ex2svLnf2bbvQeeMrGwuYChk9qwkOvQgH36rCcJJjmptt4jWMBf1B4NcoVG+MCdIgKH5+Yq+/5My
rrLJZ8kmiqda4uwWU7DqE55OV7k7pTUn9IFiTf4XJZeP3Q9vOmFlVURyz/DUGT29z5J+JJN3Q3sY
pf+ct448FHHSHWjd0pQusAqtk4puyp+/7HrG6w3iINMtGSxl44CXRavYYivrNTSZUXWhhumrBRqc
D6BWpCJfoAPRzwGWw/zOidx1qXz9cH9wQxIJRETplMjhz4MTqHIVuZZCw6V3B3d+aM3y4Crd2rUF
Oviy6z5Q+gGyLVygXplGsSgrYwWNIj4OzquMI+YEOD0+UeeuU6tzd0bqj4dqbFCgWSW+dr053B80
nXyU+5/YrjB60RBa3v8uRR431skhNQlZlMSUHOL5T4EcGKIaQyi3pWHvRTvVh5C21GG4v8J//bfV
5S4eMI+Ja+5izLK7hLDNSgIWbCUBjUB8eZs5PyysQSYIPLzw3UwzLDIzf7sK9vffWVhRy9f+36+P
6b61eeDvktwZDrSsIXRinW02uPWfRUfIX/vJoLk5RPPX7980jijeRhNKt7ICFmjZznr6FGeIQ2S7
U3H+CF0dmLrRMEYvcDk0gm5E00+47LANLizSmApCDeBncDEWei+XU0FZwRXQV/QWeUjbPDuoyz1W
MhcBL0cR0BxXQbz3ic7c0g7a/fnifH7ng2RQON4UkEdmYHZaHmqJEYtNj1fCsPvxnpl4f0jYKnDy
C4ZAjVYzuALXmyfJCrXvJXHgP8tKJiuqOHD9YdmAIeUh1VokM4zL5a4haOZOnosnqu1B88zP1FZy
78XpDi23fYDu/lU7tYbFjOtXynzTTWC97g/0s1cGjINdN9TucsowZyTQuP588f6nbP7PxquYpEg/
Qo3N0DPSJjbxubfm9uNbm1WMcmav8dzBIbiE4vK1dKyJVpr8ZI8DvZ1/4+ZHAIWIBmIvhSd0kQKa
D7Dy3yG+y4Xqh8fMAyOjv4mMcFL6GnR59TfFuXaBZPVqjta7YRpvdh+3S0nyoZ87T0HcbyY1RrTO
uz018S8MVavwR2h3HyApbVR9/Gi7KB5cwNQoMN9anKTIdV5HhwrE7b/0fk5fM2qJBfjmCvGF+PJx
bBwOm5U+LtEs7XOvOGo0+aEZ0TLHZ5EfLYmAndIMj2fLqC+nZGRVKg+lO50ImuJQN//Vvx5a+lEM
HbpoX0wSbARfzNy63uJTOdy/9rdvjcmoZFg2/8j7l/VOuutmFO9/+77e79HX3//y/n2qJXVKr8UZ
6BlTIRJVd+FkZUtGDb/JPTxj06TV7scf+JbiVUO3Ka/A37hUAAs39+Whb/SVB/E1CbwjNC1kp5l+
HgNQdMwFsQ55D0HjYIInq6qtLQmghQ+E4ONF3AdPwponYTYIltTnDKuzull8qfUYbfQxBrwR1+4z
t5yh/+76Uj5U45LM2GFtl83ZYPE4Oe5BDACBPUg6xGkmTyADwIJNFDdFmSYHZ0yOY5uPFzvitmrm
3l04s/20St5qZJ7bEslnbeY7GgnmTivrF479xMzIemvbGORtqK8mGuUV8Wtq7XTGs5HU4050IUU3
fiDXo8bAURZtLediNf5ujOr2OqpsW7e6nIHp+8aGXW574FETb9xFHFkoFVFcR4jMt3QiOetL47cL
++GQimnVpkySEgvm41jSohFq7bLnTwNUK4+UspJ4vjiTG9MhLDMjvNtpH2UNf0WGP4Vd6Ec90lZh
eKrYyl+H1ITF39r7xCNTggSUYWq30vZAr/kkJzWwglTJoA7QyU/Q+m+1iceqngcBbeleuDteYx9m
K+NMucgtb+PJ6Ja0wwerPS+x3AvL5CwRRS/CH6+Y/iocWUzHRuCVoAk3cqg2fVkPzFxUt0Xy9Uv7
yTlrOCWe82I4IQlXceiu8E684DiRB1tMCvwQEC8ndH9X5RBsW3UOihbZWmMdmGPmvoYuuAk2dqqe
Z3NtbpvG1sjfLUd840cOuXWZfTBXm9azFloyjR1dno8VxLOWqgJ9xxCp64Nqi2/xSquXKpfDuRWR
tmXuurY7FaMqN7ZGAJKG71no8VWzjB+uFV0HcrcTxAB2xoFyEBHsvCAE+efXtK4BB2L008R80sTv
5xynynlQcwZbipLEtLHNuub4EhoMgYsm+qlZyqS7oB2LukWY1J3HfPwkKy6HDDpc09J9bBx6FdJ+
0of+Pcr6jyKKzq497hJ69nZC/Fcy5T88F/2Z6quFpXFbiKE8lUXxxaef4g4JH50s+qbWwhmPDdOc
0hMLvc5c6afTlifMjL9GQ/zqGMmzQH+NGYK21gYLEXdXVeQNAUGtXGIPOLn5dANG/5s0UApiG9NM
o3N3Gler/YkG5tYbzg/zRXZtQnuHhVLV5fekO7z70a/Rw1vuBvYAmy25RLn1maq5FWAys2j7t8kn
VMGLE8QC8DSbTNKhsAjiqqNPrst4neguTfbSukyh/iY9J1ol6ITpw+ubev456EXIRiN1kMlQerS8
5tnwcD20TBNpncByCnB/o9WZZYAutZ6+9PXCZHaLXyAzwYG7FkN6nnjaAjTWxfCS1LLaFqpg1F8f
o05+Sgz6jP7fYzJm1x3bam7kNPv6wD82BHalTbUAF/sQjVa9NQqTNigBbiMacqMY/NVgjBerd+iC
QeWbunTbN4SrjAw2OFw/ROQCj9NDNduGRP3a0OR1QvskJ3pX7rxmmfBPwiDa65GAXgFMAVbs9zAn
o5lJvZo8I1qZIZxapXcvHhxIqHaLms7rWDE+6UgzLojJ5dqzWK24AJPZz8cL22mNt+MunXXC+2Ro
HztL+wp8fMQOOlHmm8upv0K6XE7YzbXJWXWAbbVOPnQpgOKQhGzMlDkwrDIf3mgwwSb4jfi56Hwm
BC7s3nJ67qV6r4aKcszIDn2cn5qMAQgG9W1vo380aGAZ8TfCkDSzHq0UiwpppjfcBC3sBYJQo8Ha
tLGOosbG4Qgoc1tY5UxXQkryFaKlW/h9AC9P79cGzyPjroy0qz3nZOsKQQ3zys660Zo4Khufkgiq
bynHd0FfJ6kgp5fTr2pGSzVOwOzKtbeabN+i2HllakETraODHGfDL1nWMx7Ze9TjcNvVn4EO7YZT
1kXPtXNiqG8v9t9wxq49JoUI4iAJ24qioXjTGnbb0q++wyihFVjBUcMQtAGMZ2xaGvvLCfCxEO0H
wySxHBKv2mFVwObV9+jaTJ3qYZz2ptn/DCTnl7RTV1DmchFEuQ64k8zmsfit0xZlc+0fwwY23oia
YErqDcfkF9V+azG2oy5tuFqkPBp9wEWEoH+T5c95Y2AcqxG1lVHWYWWgBM77ryl043PsN+9hgRfX
aXX/IaSbumCWTKys1+9wP8XrOC/zfcRaIjQGEQgT8pWG022lNN5PSLIKNSgtUGVap1LRZ9VdMqj7
SL/4s4xer4JD6NkXb3TEcz09W32KUq9EXgGwYGEHMmFO4ax5leh+5vZSRzZ0QFFzrIF/LsoBr0gX
DDB3w3pncRADVhZHi8wCSUQ8cLgqHc6Xuq4bjJ/b36kx7DIf2RMZaqyvplmtXLSMhE0grcItSWao
9MRm9MCb2ob/EnhZ9SwTku4yEpG3lJvx2u86GtAyhRBsT48187yTL6R7cmKyFPCWAHStbQKbcjCf
oWGefTO7hb2rTgE+iv3ITGzw3frUzQ8eadPr0eDjxbvnHMzZdzKN2bEcaZHrlSqOscUBMU3nztIM
lG4yQLGzDZPwZ2NH/+zBSVDP3R/grVLMkgFHiuE2td3pELcWmiDa+qEz2JTWbKKG6HLkCKQhA2Hv
L/cHY0K5p/kozYW6EqqBBsAfZlcios+FIf1TABl5kzkjzkISSHc9ql+TYNvTyGZIqnNHMlw5Tsux
a/VnatX+2d1Xka6eoV5BBtFtE25xaS5mmD6lLSxaaYz5BlcEVWKSmFsPLsAyJJ3g0SpfQ/Kur/f/
cEIDX/M8wy+1ckFA7yC4DZAUCBNFd9q26hKpiH3VoZqpdIudTvL2OGYhTlFf/GoFCGuC4ZxTpnBW
GU28c5jQEWOGw16PEP+4gXUB7I9srgu0tZNii8joBC+FC/lHDabcmibHPYkrfjH0jaC01Biu55Kf
RliVgKO5biegjIn0L6O3HaxqeuanQDKWu4lN/YEQUmMleqNEhtePS2dw+JkQRWID3gpbHFA0xIwm
UM00HQk3Ex1HhkjtFZiEXdBbe83HYhRRTmQJaYXd2LNhObvEr5+ksghyjI3NzMxZYqJjiKG089jY
3cqLqN1hZjLgytE7cZsJltRgp40kNdleDY4nXMuanSlu+ceWHm4c3jJANTTitYq+YttKIMQ96gvE
A5goxSGIEVS2VkutOOfci2vZJ3uDxh8VlNbiXnojAYhVbjb0dhUZO3oIR1Bx8husDn8eG+haeMna
EOG0x35wDgnAPUfJmG2VbB4qJU6qzSF8us1n2muwWQeBlhR4QzjLW8qMA0HOG4Feh6NrkB6zAvMx
RSDI+JEVRnU3MU0X1ZORV4BWhG8wZyyEUGWp4aySbbPA1BK7MAKaMF57ORyjrBe/04D0Ckk3D4nT
eHGT4Dj/T9nsvok7LIPar98jRGKMNaNmyI5eYL5UcMsevEHj9Mn6b5EtNE4ERWXlU9lqi9Eg6Xi0
UhReEO7YXCN6nuC24pilWpSwsBBAQU0oFHPjTqx6L7xlCeEKvjXRGphKdU7i76yw/T1jNxqoTgu6
oJmqrSBuGfPjjAdzbPADNSfiBkt26NMEa9IDjVeiTqwEGGHAjMcOdGZkzjsumeQqw+EDeCbYq67b
FSEHNjUkJz9piejOxXEau9ky7Y8YjoeFY0ii01MrpJqR0c4aOVknZKwylQg3Zj0QmeZk3JV6Jp8s
w9wl4meQ+hE1OIprQHr0NJPo2tm9tod98C7BicGUKvApRcaxheOzKr0QAVbW5+ucHuF8jZPMbtEa
Vn5aHydJLn3BhkEC0D7q4CnqmK8SmIBrqIePMI6vUZ07u8JvgfW4Rkz8GumA6egSBae/6iNByp2u
7yMNraenGn8/R8sh7tQeTLN8M5lCbZ1O3giNHABpxU+oime3yXiaEnF2utjjFEx90RbDWwMzVzkD
qhNmHqNDc3aOH4pKCRY5YUKi1I+6bzraivap1bEPQAlFqd9xfzNFDrBSJgeur5heXnW1G7Uc6w7z
D3nvKw+UaKeQ0pAeXfUC/7h99CptaSNaZiphv5NYsbJsMozoy2LoLsTNUAb0ktSjh85EYh2P1Srw
5e1ujb+/Y3kh+3UaP0QYk4IWWyj4c3un63TtKs89try14NbKdlUKSsTMgM6aUlmhMMf9iUKEPjBN
Ck8kp9a3H/sOXsjdQnE3++mDJDuZC3wZ2DDqXdtWOxtF/6UST/fvamSDQtPH0wqmALF3QQ3SRy0K
qKj2+dADIpElQgTT27qD42+xYVAVwCwzrLZc+TWZuKJIzjMSpKsdhCMpWXcwtqZz6bcW/xa8gKw3
d2umHmq3cMpfOOszM1PRjtnLMTVSik3cNGV6iwbypMjbe1ItmYTEMd/I6J4PFnr0x2tv9GIzDAxw
70i9gDugilFXOeTKbaM1q0O0zGeUAAZwTJrI9DRh41n4YVVAWiNko+tygocbMOD0CsxzofuZ0Yxb
csJ8SQSqqMyqQHPXwT6zeMfRRZHynhLqgQO2c9DMxtmLqIEHBSlWY3omUG37651smbX88yhALRk0
1br1gw7eEt8JSSv+s6Smdp0vQxF8zuTUUIIyjpghIV/jtNtNJKn42m+r7/1lXhfEBComNCkG6gZr
CDqrpUJipNXmT9bT2cKWXo2KXpw5FFBrPX5HWkMhjZBCDGa5ipP+FNvWlzvDvFK9uQC3ZWxcYdM1
Wecj5sfIGbkX7AfitPmQTPuJ2DjQJFzkrfYyZnjKq2T6hIQ654Ay9dFiPmxR6aTtJBRGGiqztr0z
vhlGkrvuUdy1oxYvRxQeNDi3LuJCK888gKDR7b6fqNrdZwRKTsm1N+3vqOLoUJExvLy37xoLTRDf
OlJLjkX/ESk+O6Mkx74syckmbIg8vCm9mMmDMKxiO6eTHhM/MXYNBoK2k+OGwHWbEyrlvJcN2qsT
yfEwwB6udf2iWqc9N3UnzyUz95yZ6R7C5bifa2AnG+prZrFoxpP47MJBXHvKSH00iUr3s7Vmmf01
lfOEh1TvFu3DMIzJruicz5bgm+P9Qeu7GbIYHiatsiEFxSct7PQALivyaoNDyLFQ7ns0aMhn7ck8
T6Mek6KLE5x19Ilhe79Vpv5U2dLZsJbYR6sLjohRqIfGdlVxxN/VXv3Dz8ggJzDtMeq4ROWkrQeH
TXK+qPQZ6xB14kNzGSYmcn7/aK8d7AlnmgAiLmiC8ipPo79n2ONv5zP/NEpIyD3HSentXAILtzT5
nQVaBAZ3tb7KBr3ZTymOp7vs1uh6a2mY0BE6Pj0KA2BhlAnDfFIziX5atwxgZMnojxuRMDM9/kh6
lKCpi5uB+vHRTquLO4ZYytSqwd3T5i5q0ybmWhq0S0klg8SBoonY1mch7QIZzi8cduBzLQTYBqf1
hYt2iOdWTUuAN+t6cN5kRcooM3K1CVH3FG391lAZL+uRNei+ENFeAVDmW5CMCRpbBhnopsy6qWI+
jXYuZ/84fpA1d7/LXILZPcVtvajHmMOtVexzl6k/nbV+7eYPuQ6yZAimeqdDiaBSRC9iChQdwFH5
bazGXdu/GxqG64CyTMCFodRnZAw1TWbNAdcLatueTfX+PjnOhzagTRMGnnkTx9D9CVckCS5Cqi19
CF8VheCK0pW9HgaKQTZUzBB9E3EJIEwxfk1TNK64J1ewBHFjdYglvCGgaB1pZOKqo6PAvRrrNvbE
IqFnwBHRNFhqUuQ+UvbQzWOGDiCZOs/dlyljvLiKDo0b3Wbzv2zJQi64mhDSIvY2SC+fZtu51z+H
hnybuKzwKEFS+esS1BuG3gme71B0LwaYSVasdGJ9LDZNUV9Sf2J/9PaxEX3gom9XxYARDSoEZQnf
VEp3O+U2R19SBJb01n7pGNjplnkrvWHJDy65mliTneFM63pauuBgljHKTztEZII+gAQA2t5LD6uL
kT9xjr9oIQZB10AwN6/kfbvpEUWg2Wd9bicOfCnfLhpKPgwitCrN5Oa3E+GjlOXYSCDBc4pHJlHS
gkumlSackzv3KVna50CpmXKR5ldIleeYRQZY4E0aXY2NmFdTkRNGfAuzfrXLg5bwKNrnC23+HP+s
id1w0Ix02PhDcssYWi1rC7NMZqxiEwpqBoxP2oMPAJC73ZseOJNEl5op1Bx0Nr33fVTjFinDTeaG
03uO51AfvLmd0f2Kaejs6tHWr16p/xrH59AvzR80KlA8F0qdYuEkO9tSzTLErL4CJPVd6np2IId0
H9tmd7bGfp/3HP58APDnnhonzxQ665JUVvIOuU8CCCkF8k20/VzOFciDBZkf/MAhW8VNC+VKK26k
qgHwyLgf5yukMbpv6U+vplmcYQpchhIcSNCAa8X0vtcbsaf3zSGnI5SVhvJqmK8eW4dWNlEl3vM5
Rj9lm2VRsTLN4pbijhOh90N108HN8Dk7In2f10PuE1QHLrH28S1yg5cyrR8LJT7kFP3MMmcXDQWr
WmJ3C7oaS0QzPR+p+1xTXlsDHUIrnjv7GeUuSVjgjEd+UQtncKHs2QqZVw9hFZFOySqQVpQd+G4l
LD2abzorsp81MVC93X3DDjjb6uYR0xz065BQgISBR5cc+6PZeLeKYKxU+LgDzX1kgDWtZPUdtLDc
DC4unZCM0WNOLnJAjmTc5jAOa5boCTOLKth8vZ5LWzBIYfNLbg5maiLc/N1875pzoHjO0xk1IN2S
5a7RCTnSNHnp5qCWbi4nRivYEG4jQRY9BKR1wBrFLd3S6gZ2f7kD9u/PvOlxaSfO9FB72nPXz1lu
I/Y3qghyTy7m7A2eFBsBCaIEXIAG7CO8VqN7qYFU7u4gqvvtEs7IclGcNbTT9Bb5fENMCF1HCoRd
sSwFiOMxbLw5819zP4yLvrFWGEtYHfDXrnLAHyUxsdMkLlqd8S4It2EB04PfROoW2/nv9QmpFaUr
2OQeqRCSoSao+SQFE9PpLIagW91/1/y9ZLLfwCOBx6tg5szHncolCcC0uJO6+Iwjau7Ss+lERZsC
PwWmb9IOKTSmJQ6LbdVxUXh4mjKn4cPL2cO6PLuZuXVoUg/72MzJSuJil7l0FINwFtg5vGzlJ9N6
yo+2B58qms/2OWFjaWl/2xUnlSBnf45oQbtR5W8zTXfWVD5vvR+stYbDHVf/TH6Hujpbcz0ZMEA3
507hCGMRDHndchTPM0oE1/NXLvAjhjsYMrTBeq5Nm7R0Lll28WZuV0QI3DgKzNsmF0eJJ11tsWho
a1XjPktxbRT1j5JPbp2k/muLscaItce4BaAU5z5TU9FxZIS8FTRC3xp1zAtt22cxdG9yPmVljXuU
vTXhoGCb9nTG5dFwTfB2rzIV3waTm54wsm3nK05sKWVtjYsDA1KzC5H4o7EkPo2MWFrG6EJhJfAz
YcYKnu3v+9qNl45Gg4GCfSzJWykm6kY+stGynj24gxd3Er+y/AbGbPxgDEr8wgkXHUL8DE0vTua9
lcbToTYawPeB8Fe2m1RLZA3pQ0LvYZklFU0YxwVdBPQyNErvmXHOshgi8iKZamAURh6E+87gDtqL
JFvD73tNuyla+U2KCGdqGfHrMl7SPCSx12QDGozgrClWLNOdXjwLTRQ3P26NntFK7atd37ZXg+d4
TFyEbJPd7EU81JtmemjpeCl0S14SvPmF0ewrbDnocJxtH+IaVBU8DZgRRhwTTGL4zUZaHXtsSAGE
uaFcehG4yrGWV7BHmFqmNHsyLJQ35RzZ1MMd2Qvis88tJ/ilRROv0PTiOnJafFIIODv0JH+QPv9b
oYKmMC0gAP/3n5C+/w8q+BDF5b/zBP/6B//kCer/gNPn63BSoOZg4QcN9hdP0BOgBl2Trzo2wzS6
Mf/xfwqiI6P//A9h/APIjun4luE6/J8NpuAvnqDl/YMJN8NkhrcOoHGwXP98atc/1ID/iSco/s47
gONheKZtu4wGDNhkf4OmBIMGqK6wbfo/2cr1BJwKf8TKyDKX56F9m51kiXfzeuMJC56+zOZAuL71
PmofVvh9qZRDGKwbpLR1OGE35uu+xY2fev01K3M6lcMcmem6alcAvrX95rEynHJR9ay5xpDD+gUD
xgGyXodx5O9VcikJS0a6Qu1q659pqkfre+5A+1KUcGPpJ+QGM3eFXtKY48H/7dP76y36d8Si+d+8
JabOe867YlqOM38s/47u8TuPxYV89b3SXH8XmlAewky7ZFU8bTmkbp15ghiRSow417roYbQzVfpD
g/22SjhiNhOvVFZ+uuzIwFFJeEJ4QjnBTmimpbPxZn1/6DsfUGmr/f/83A0+vr8BLDzLsj0Dfbqj
u54jrL/RInA44kyHq7vHgP2R17BoKyt/zGmPLZAIllu27YdieC9oKC0n4NiUcfWAsNd7LxMNW3MT
kp0RMikchgzWVAmfd5h2HRZntBrGgikcyqWY9N361leVu7JMrV7QM1yWIZlzrZ0dYd6SJJGorWGq
RzLh0QVpza/cTkmGCJgQZXG2rsrxyFH0HbH9OR0Em9/ofZh9+OpWkH9RG+x1xXy0d/YGHP6j413D
qKTrV3VMp/z0VZ2yPlA7rTf3uRb4UIUVNtV23Qu6ZnSYV4ybECuJW0MADztr/z0Vh672xBLPh0KA
8OBpAJpxgjWkM/X+wpE/zShi8UcQzVKLkDkL23WE8iQTzns9jHxfW7NscjR1tLeqls6yN7Vv2aVk
hbqS6TKWIpflfamDEEYPHuULugKneuBqQeyBZFp39xPuGNhIjI3HnDMiP0Qrwxr5sngUefHNHDmh
09Nv3QRLoz8ZX+n0MvYgotNRfHnR3sB9DORSkpjjHYUO60w1KBcQ6x5T/JRhlnyi614js8Vx3ZCM
BtyBjThvzxxLrI0eWag5lblFi/GlKNOWjo3JVynAnX3zwdbCZzngGK479Kt1iY5CcHhtoiMZ46hG
JJBpOyH1Jc4868EMupoOAZ66eWpSd4+p9uxZUMAy8h/8hPgzBQE968cD0M1bQMFkR0ohwBAAR4ov
zSEmOJeDuwp0WEGqVI+hV2AgrabPvH9FzFdDFyreqkn8gAF6czPsPKL7cL0R4LcsfrZJ/GhGDPfZ
/B6aFKFM3PXvTl19qjmvkpa6dGFsKE2tQ48iUARHJPb0nHTxwXxxPZbmudY5FZUMu+IpKEhbxhVc
QQdwK4O0ckVnpCy9idbnxHy/3pBlvEhl/zCBkYhMeYrKZiuRpnvjsG/T5ts1Acv1h87PX0mSztah
Pn5phr2uO8SiVrJWDR+LN/CgEE8xlUH6ByCbULmISBCkOmje0JItIJahbBHvXuq+ZGl8EJo6Jczu
1hF67VWU0D0tBDqZfHro4/Ipcdqv0mw/GR1uRZjBNOtDgCbdDxo9VtHy6yhEFoW3A19BB8DHLzaL
0F3KS7dAbk/awsLNbq3n/Q54LmRHHAphfTGirpamZEF3kV+0o3+Ne5smz3gwcHymAVL6OtnKpn4d
UZTWfYjGyP4ObF5AIb4E4ePkrJJlXARPXlKdE59gYT3EoqHZs0F6jQOEPo9JqyoMHEqZvN8CEf9V
cOeRxzdy/hQZscTTBgoZ0gzHDbiHYlSVqmxIvptJyHoJE6J8cmW2MVJwToqBCqvGBOQhsx7KggyO
jmEQUKrJ9a7xmD5yqLlg5dyBK1kZFVLXye7gw2YckHwfNFJ7mWIOnQ5eNOgx5r4Nun3SRMDSg5tp
5yeER8/Yzimop/G1yhxzRTIMbtxBv/75valUq8ApN7IPd6FKvkgYW833N2ISCnBuJQI+94xuoVjr
a4OUDiXCz77Ga6f6kbqVTLo64IiiWXiIjGtQGY/zFxLf/UgHjryjfzNl8BQSHNsODVhVQv8sz/vh
jRZAlCO+cBcw1Sao+w+1R0YeLGrDr1l6tyX9xXXso/asO+pqTQcAVTnb0gzomcBrX8aRXQMtiV6w
ohm7JO6QNrBkRtLBH2GEG0MMD2iPwWMa75YN/aLJVqnrXhy3fAfSdUxj+wN5GIdTJeqV84UyKIZ0
P55UTMxK4TdrIs2hsEYeljJItFXniQVKyJe2oc1hG4wkJ5XsB99zli7bG9EDEP4q682Kox3MCUay
hTlsLGE9ZFXzFkTj1XGh64aF+2bMKqK0/RnFMIH8zvppzUIEiYC14A9NEOfIKvvm/qWJMW0l/BMZ
RuyBHuK5yPrBCHuhCBamYxUSyQt2hhiLgYZ8SeuU9EgHX//CUf3v0eoenRh6cZjfGDrph7FJBlLB
nBN0Mrb2mJSo0uqrjTnZD3gvHA5+OVSW7mXUAJiG+sT6wt4zGbzm1PjOa1qrGARXbtrTCLDsz5Ru
5ioJzK9KC96biP5MAL4LbQ1T2FDfWgLeaKCf6VWWyFdtjUPzpC07mDe+P4lzZabbYfKeE3tcaZ77
kXuTv+hyP1r9SKr4ayL6u3OYGdgUIgm+n0YzkawIuBhVLIt12riEkkDnV7S26ko6V+XxAnUrJLKg
YmUZ0l0Uy+YqUCREupzdYcGw8CpLPqCJoVmExuLsFHiiwYL+VJ7+wnwEKB0zzMV8wWuIvTEILPoO
yIBO2301OOUvRCccT6EtLyarXedTsgVNspdhzccjLWZs9gvOr/DUB3t3zPpFk7tX1GB82GL4qWK0
q7U5AeIwX6OmLbaCnjyLS73sXPdlIPIkDb2DKfvLqBOnVh2c0qa1RCSUx7oVKPmVQdbd2lwS5w28
zTNtAzIwBAGGZY7ZBt+MFM947lYupt7P+a2TAbmh8+cx2PZHWHc/lcZNnEf6x8CgFoUi01rhvtOa
fM5d9MedNNZtaXy4jVmh6YgXUmQ/+6LXVxXVNjlaeNf8+uhn2nXo+h+oGNRSCeKqguLVKZi19ACr
SHsu37BxrwYruxDDue8m54ne6kNSNdBAICVMLjKw8SWYJyS2QAQSKB9CyAL1HslPof16f3Vsj2ih
S/p8U7aff63lMJpL/WcvcX7RGJnHBS5gmviRZsvWYbxLTvzOCy7OVD9oPmmmBbmxsD5cOH0L2Xjx
ZvT97Nr1N4KugUynXbsFdABD0Fo71YCyrx2QDUzuHns0ULEhp/EOaHsmohD4VhfV6zCnItZud4AD
ths1DHUWKREL055KTt8kWMsmBlNBiDAw0mSnkbqN0LHcVA4IRw/RE4AleSz94QrFzlyD2SMzpzAZ
qZjWwWgiYnZwX9tdX51Skb0YEgd1YtI5gOnw7cnEOA75yBBSIVyKcyBHHbWChno5Et5LkhL0VShQ
HbKT9K30Z3iORRHTgLGJryPI6+Qbw566pANR4v+KUXutC6WHSy/hjU+HIT5NJh6+tAXkyX1YLPOg
uYxMw5+KYmQjDOPHOk+1berjRakKQTZK3rVwZqGttvsxbNHyEgHZBnTIKg/+8mgaaq3TFfwv7s5k
OW5ly7JfhGfoHIBPo28YJIONKHECk0gKfefoHPj6XIj7qu5NZVqlldWsBqJRoshgRADux8/Ze+2C
0c2x8Y1z7jKHnQZyeKD8MOwKCwznzXMcE8un5rxD4RXDT7ONfSu4PYymGFjSvIo0a0CSHW4RrB3k
Gm2qFr8zthE078sHM0jq099/vX1mTdAjPEIXb18EKTiujLLE4f33NziPuZo1lZH5zx9x+/+TOQ87
fzAem96tT9VI0DXTX/Z2Zx9Hs3c0et+a10OCSyUGLrc2yISnVuaCuX2wl1/o9oNuf621/YhiYNg1
aBlOelAwJW6fZmbI+SIklT6A4yZEcSpjJ1yXYiS+B2jqsbatY6EwmtDJbPaJZu7vK4lKuJbRie3j
2XdJtEin8MUVNS/L8uOXH3P77PYQkRXwaLd/zBfwAzhtwrtDFqaIWEe8bh7edKsweb+QWidt5B8H
uoxNgTS5Tq3yKJVpnkPZo3rBvXePhogTkyPqvYN8BzMiHNBWxQ/E38UPOoitnTH5PutAC8Kubiz4
BC2y3TDKt3q01aaOpOSunJ9HzaagYYY9+VGUM4IDMUMFQzWXNwPu/0lsXK+qNxaz86uwreRkFxlh
rW5jryccMmu/AAi5YFKLajIuVRg01O0jZp4sNR+yGGXWUL1TjyA0j2Ryl8TqG/53TZWIYCEnZgDR
ycXsnPnRQJxiBQTCxPMkd4ZVi11m8fit0NEdaqYf9Bc+ZgQzx6KgSkU8dOqNXY4P5QgDD6+YgYwh
ttKTnHow2WJO7jwwjTj32Cog+1IFxiJ/n9mQyCgncboe1LlZ1lk3GMCNR+pauK4625bytwClnl3L
1hfQW0C6GY/vur60EMNN69hT0YOlCTGyCeDmjO8e2yFMr53ENRhxy1BqlL+G7m7ODHmqXDaw1ijK
M405+r5N1L5GE1392JBUl77BQoE75rvvR1dSYXwaAKneVckQQZYpfzt4eI5jW6MFVt1RjiEWw2H8
wYhJo8HwSX+J6BYHdldyGI+ig8dsegDUjl0Mb+KwwnWXPk0d1BqO3N/pwnDcq+X04HrMsDMguFkf
/RJVNx3ryv2Vaz/GjYOSU3tts6k74rm7sEvuDXw/JD1ptelt7zTNzfSCUdXaZOXAapnbT0LK4CUy
2hLiUF+sK3IsOdV7j3pBKgRZPQ8gkahYyzSwQbvxYTDdx2kU9HKllUE67OzXxPces3osDkmvLy2T
80cpw/sxtQD8OF17jvQIlCrHModsf579x2BTln36pCxH3iXLDGfR9nA0eZoW73qqhHUiLvJ74uFf
MYts2I3CQZKk8UKMXkQErWRXNZvv4aL4ZBNzjq1I5TEfqq1bqPq+Bi6PATJyMbxiWxHOYwQI9mC0
qE4ymXcHJD7IC18sBkHU6N7FI1MYkRIDjwjawR58yClx4RzERfjZDVn9ZGlzk5YDQ80Y+81MP/do
WPOPQenskHR7Q5vVsYde5QxmdYbjuUXeujNM57VIhlMcE/Pnj7rd+XH5Fs5W9uSXAOdC1Z7HmiOo
yTik9rkghtmBqF9E54iujI92O9OQGcPxXmj6JYGnr8Rnyl0lZoiXbobEaOYcb4kaKndrOytsdcY5
dOnRQ/PvFZCUqO+/UkyvD70OfoTFMnigktGz2tfjpK6KKzcmahEpW0Ukz+wcrbjd1UPcoy1Bgkkt
gfhQJe9OUg2oSyKY66CuijK6plN9HzrFgGgL5U6Vk4s15xunNM51MPHsnCLduvO32cxRpadFiUc/
P9EtpfWCMouGwiqqpu7sjkRyrshMUVf42I8JJQ0D4MDVezSmzB57kHGxxl2DTeKBejrdVaoMjiFu
l6yXD6bJuL8sc2Mb+dN9SH78SRG1xGVjyz2TDO9eeCOrjCqnvWmGJxdw46swxu/dYJkX9dYoI3np
wf9ldDkeYT+gd6VgLEzMH8vAeUZ2uS1da9vYGv0D1XmnKkWRPSLBR5m51SIsoEoHn1FRTPt57Juz
BoDhC5KkQIdu6JXuwEfQWvPcVzTn3WEQpGH3dOB0nspDbTIOV115p7JXhUUYa0O0ZVgSnibJOKg+
F1XdgMZvz3bVmld6lgypuDhXNQmvnApIBzyB6pKn22dJcleDTj4ZoFY4Gi2fagVpEmArHhbjFA3p
YZyGAjlrDZjLpJdEvDgW39wo+/Xk9LRtCEg75THRAIY1bVvTsDFuFqwLpuy3qCsRf1p95SxCSz4F
AeHQUSAguGjAWI1m+GDnOdD6APOcR11CfzHdjTqbT67kAN8VKbAHgVQ6bt1N7DNA44SxWNH4p9uH
qUXR39PqyLoKV6hLMuFp8G28yrdPswq5g4kh3SyEeUJjYJ5un9lCz5wD8Uj+9fduyhNEbsRKZUzk
T67C5Xr7DJLo4u10sXl6OsKAQrl2+0KfoKiqdIpnbilcmsUHaKee3JgV6Kvbv4W30uXvL3vs/VvA
LO8s895agG/9x/fefsDtw9/f8MdfTTNlvj0qzMkq4gz697c0C00oKvHl/fHNVmDyLbf/+NenVk3L
VsTMd/7+7n/8p9s/BsBcMPo2RIf/8QxuX/7jIWRg1RyBY7W+fSFenMidjS3l7wf44zv+u5/y93+x
MNkUCXa+eqkWWQjxhbs634ZVglwMVW3MPAv6y+3LDQi8kz0SEs5G8JTgBT56FR7w2wcfRfSJ5qn+
99+D5Stg2WjdhXm1rSdQZDhsCtARA/5ayGTPObnWnmRaZi9XAPfVh6Tlg41xqkyGv1Z1YqzBF6LF
+0xebbUL7PwZTsOpCDWuT6cApQAlnKYAgwVaAHV1Sl3zHfXFUQ3jZ1zA7SGNwIvCS2/XpxJC4orC
gg1yEpCQfWLFuIpws1Cni+HVzQpmtln9nCT+7xhArRTNhpHeIwj1n16VVRgTsns6sb9Vv2mH5LHR
PdaSPoEM7CH0aaPvuFmKFaMCxFwOQgFDLw0fJMvK+NljdPJmHy7SXB+MRn/guiBGo9Z6E+O8h+IQ
8OjddHEq43cIi5095rkc3Vcc2C9xMyEesoPH2wShBKDPZHr8cEZS/Uh1XHt2/abcL4wvGXmJAxqq
4WAXx8GkA2SqcZEudl9uCTPH0Wc/zs6FEe1tK3q3l+eMyqNuic+zgrMvUpDu+EJho2w66j9Yqzvd
V+SfR+WzkZXnUcv1IkTPkIyUwn3AxPcNK7ET00zPm2/DJJ5ExRi/ct19lxifbeAirGqTB7vRz4EF
sBVt1sEiAXGlZHWHQPZQG+qUU7tlxByf6i6MDoWcnmqiBe6H8LdfTZRFTQahZuSAzNQbcZJzYRaM
CMYjoJlFDSE80BPlghUcLU4DMn/VTsCIfmQWflYUW2uks3IDpY11Gbw2lkHk5inlf2TgHmhep2wa
f9scTRmkZYHzPhnjjtjmo9WHBOKMBznIS4e5fYVfmfL83gzSF9eCVe9X8tnXm3S6NMJdoza+NIE4
eMm0kd37MDJJrkbjAzvkXTZY2b6K3G81xBg7fdMhfo0o7J19UKdno0d6LkciE2giPAW2DfzBq39V
TsGv3MotKr9o76REcU69k+zGxhM7rp5xNdoNWtYQ1VfIMGkZea1xHLirApU/ilK8kQ5i7ywIrJ0L
DwHmNQcZj8DETVN8KmPU69keUO8dHHipFNHo8IusDVdzygtYj1Ao5cRZkJP6KUA8Mj0hKQXdPwef
fp8/uD5wQxsEJdaAgosxvNoqRD1VkhxPS5GxuzdtfRG+JpW/L832G4eyI2cJ0FYD751rYv+PXPGY
ALPZ1Fqk3OnzuYrzryrZZXH2XOXydzCazXao6pMkQBhnJ/6xUNrvrYmS0m1htWZQK106qms7Bw7j
ewug3IVgQv/efqtyRVOygDvZkhexEa1HYLEm1pElJTsAM8QzwVnS7YNVPTfn0ed1k1H2fZJkmWnk
J4Ku6bzklJcGlOTyHVtMtrOXe632Cg4tp1pY98ufMJ0QLlG60uB0tlnH/moI9cIFz0pD4DVSBRJY
M8RpinShdZPTZQCKVawqSIyuIgZZw45aL3FmVYx/rcjRGo/1AmryUP3a0X3BqIDdDFhbaEZ3zria
EIptzMmwt3nEzp2PBMN0P1raPecWLOxuDtCEmFrpTbXovmZQmNgtvgNGmQFcKbF2VPMc5n6JOiR/
yNqZdpPxvdA+A6qR+8rzadh573YF2Rbm9wIRG5h/ieJ+ScAVc/g8uNN7K+SHoh/Cu2G9B/tIkfeK
vGaVzvqrYw6psuwpkdUW9n2wDr3odRlIM+1qVhD5un3g5Xs1NkCPiwZkW4ZwamwCvQ5DSnorQ7Hi
C3C005genYAM7bIoXPxNy9Pv/AQCGZW6cgSdPH+fNxj5QIN1yK48HhAyWItGD1LquB285sNuYkig
9hRtG/PYMkhTOTgoPD3M/NzfQ8BpuBFnrBoPGBPoEC53ZNmTtlNFG7snQLaEpBBL48OO07ssrz7U
0k+3hxSxNa3C8yWQ0VogIlrViH32vneQGPaPIZDshjtI0XY2LOvbkNC6wc/6I9S/tTHVayQ5UNHV
/Wgx3jVofRNvOpu0Tk3vd0bLYFfXjA7oyKDIKw+xmMsDJye1LjjM6OoUQE+coZvtXHqwqKrEj8Ri
apxmH+QX5FsivegIpmBGZTReZxV8ZKyhtSFe/cw6FzN3g23ZDwZ6xG1vuT87Qu5X3N8KCgi/E3Jr
NCoOyt7Se0izxQdatnIV6A7Z13JO8lD9UkGkze2tcF8YrIE6lgq8ELjlfRSaZPJJ4yngtkRa2Vnr
bkDNW4Zyrx2ZbTrjkBtfKm9y+gZMdnpBBrpVYMAqdPMtyx/ySs4wQEfCnaO149T2pe8bvdJgWLP+
3jTLZotgE0Bjf5HmxMKXUiQ1WF1YEqLDbeD//6uYhuAg9/8oprn8TMqvf6pp/v0d/1bTeN6/pOMJ
13Ns4QWOkMhV/q2m8a1/meSJkLbwb8UMQpv/pabx/+WKgLgRX5okhCK1+d9qGpfgTuH7jN5NdshF
oP1/o6b5L9kmcF7IO+QHEZAkPcv7Q03T+alpdNog5XFaidWijbZWNqaLfmV/WCf13r8Yx2gzI4M8
gti9XQr/KSr0n7oV64+QQcKwAjQmiD9I5yGf1PrjwatSVI1nIiZzNBniYEy7cz7ew3rE20jABcEM
gfcFo/L/8WGXvKh/Jl3B6x9UwsOq78gB4uKhN/aE85FtvwrbsyD6p/gfHnKRsPwzEOXPJ/pH/hfx
Cipk/0dl46z7+Wr5DIK3ESjJZNOl/0N0I1CP//JwgYXaCoANEi6gVH8mrra5UcPuam7qxPAUIwwk
uWjhTtE0RtGEFDyLt06F4NaTEe133AsXWYwZshDBfmpn9OCBk6RGGIAFoTlbTgW4j6au1rMqxAZN
B8Ty1ux3s2++hf5grSq4yrupYNiAfw9R60rzxgNd8ksMggtm1im6fQYlAXsSOWbp+BDiGEItCxHG
YydP5jbdgKIuN94NDD0MG8BuUJDNo1vZT/0y3J7xy2nN5qNmJPiOV9zTDIxPIYSs0lVvmaRyNhL9
6gQ0T2g5P2s/D58vfUKPA8bEYRxncxv6JlGn+K/oCFlkfv9sJ8qU2UHDSAxBVU6vwkRKVHIwcHNx
gmnjrzGUXfyRs5YQ9Bv6I37eD6dCVRyy1cjS+RIF+vq6eceL8zpO9aZt24shxrfJZozkd7yyc4o1
vsXdk1mwJUbcp16rUYSBy8u9X31CT9WbyGKcB6YoQT++6hYFZ12rdzNqeGNAOZaJseMkiI+sYmDs
EaWycapDk30AiPhyDL6PsATuXnDgns2PsqOsXgdBsbbK+VpZFa2xfNqqfgy3vGwco6bvpcEBNCu2
HTXSBhAb9g1o84mlib9lOOVW7z7WyjTBDd9PX9QSr+TZb0RE91Hp12lEspQDPhlKAGuZP38RI/Aa
1Z9l0f7sOZbDklgUxmnLqNdYTxk9En+s30Nd4jLwdnaJRd7xhldRF1/mWG2TrlvG8/NX4ehXk1n0
VD16DeryrHVxVczrpBa0l1EAg5R4igTLVU1xNpcG/6WiS2q3DO7DkjkAuO/eqOEeLGbz3MHmVLS8
agGpCaMHeNjmOR51AHCtqNwvww/sPaTFtVsw0ckMAoFGC0p48rtdNNJFS6M6Nrq7zLEgJzsz7bRc
fceDB9mwaj9lhSrDiH22/yw7FRn/25idLzNP4JZGXHM2Wi9JNr1lVSiVAn6RxiVxbC5nNDsD5Dcz
tS85sF366xliB35nvy2v0lJPxG6h8bKsuyqlNiKDON86JpS33IiPUES2QOwwHjZcP03Wjas4p1zH
jXOLNY2zRnHJ8A1Ds7+90TJg0WnCn+RIPfKz0MB1rPEhLwaDmH2Nc5ZH7zZWPF7QmyNBATm/XL6l
LRm4g2CxUm+AFJZfSf9BtxK1qKPc4CmDDE/jj2cXMitBLIR0zhEU576XHZfrRk/lS1aM95MtKEHy
7t1qvGhN8sa2qqBWuL4k4kOqaTXYoO01+EQCRb+W9t1qis0DXfwdt+8ZuVp67E1s5TUF6pCpR+hN
pMj07SWou1ejVOQp9Lx8tyvPzNDyBHj2cNliLuF55ElT7NM03CaKfqRY7rgKuOHa32Pk2ckBLirs
X1pCrp3S0QTwZ9ew9AEhBh2VNLJmsSLI8auwumd7TO8z22LizZ1qLR8cIK7rtmeNd5XaSW98HXxe
41aod3+Je/Blf1WTF61SOe2DMmpW3M7TevgWDujPejH6CAdQ2UWNdtG5IUSN6LmGfXFcLqegIqBt
slnMoi7Z+HXymjvfVGO7OzOoaV0U3lVUEMA9bsg4A9NQTZjP4OuEJrc4jh+SjFjyb+8nSI2pXUir
4BR70WerPicmogh5UihvTI8HSSP3q2tZqIaJdyQPWPz1SKgq0igMYMvp5NWdbcpOIL6OlIfZ8Z5i
Bx4Av1in+cdSVtfEJZZnGPe9Kl8NO1M7lUwgNBN1+349dzuBEkfa42szTK9KLmbO8AGXOhkICa25
KNWvi08cgshzPzdbFlUuxhEqbMXv2Y/LGqOKd5WI16bcDlHNdEE5hIVh4hFcjaxl2L2d6+jmV8tE
VSqb33L2NwM9rMhe7mOXd3TWvFytQf0/QJMx8fOvBdNOGLATqowll7C99CYvRbFoIPv0DpkZDLdl
cdcGaxBZdLysMawoYllW0cgROmH/WatJX1SOhgxwqAKtZ3/BDGDtTJOXvHtAkdfMWNQyuO6sn4bk
qUVB2jLBn46tVO/LS8JsnxEzvm9cM2hUQV+TfjTfnqBlQLFr+vh0u+BF3b1D8CUiAc+inLeEr2L2
sdhHk0rs/bb7wY4crQs73jJXZdsKp3BrtsXVd9sLW/t77ETfVRaTZOe7cNHn7G5iG+990nhkgqlK
I7fubIf5S/5rtrx6nS6rGlyAirYRYw9LoVvNATCskjHZhgsEZhyzazCq6VDV0DK6OgSk5beMWErM
MpK8p0B5eysWkMJLbqFYTUivi6squSlsPT66VUyEFErQEsXQQoTMl50v7vILXIKra1Q9Dc/4mT36
zFsYbhjpYWrhlBeMrzWRFztX2AgZ0qoEPyR/d1G5Z45mb6DAMEQuTRQmPAWS6CBhCphEM1YrFNTR
KYBbB2twepV+vE7JStiyyhr7ui4IR0tiUrdgEk/tWY0vM5Qe088eOhsRVu418wax53fVcPTvbems
YhiejT+APQUh75N5u+6iNt+agh/FpvrZinlbF+4j+BKLDVDfZfy5qcCmsDvU9mC/gSDaBKLY5wNl
TZj25zHt+nPqgZZpxG4A5HA3G8ShuT3hQklCTtEofqBwA1ZajTyUtt9HC2ZlBRY3rlucqXN/5DhP
cy2SD7PSV+gnRA30oAfDpceCERq5S0scT17iV3Z4UnEZ8HLmXkGIV/YyzIhAbeiajBjIXK6ynh15
Zq+ADrmKewNFVEx0SuPSWqro1Oo5ck/QRUmiGbtj2pTOWoJTwOR+7b3wlzvlhHp1xruBjJ6NduLV
mIYD+hmkxi2CtjFYsfA9GUNwVBLfamrjpW5riOeG3vkpBRxPpd4UChKq2c/BwXDVnT03D87oled2
zr6hbFC7AT7K1plpyWNbF4N5CKRF/ppVb0BBMbjyHZOyLASZa9HZtTB5H4Zg/Jj9ujyljsLLJix6
iUjwuuElgLexCuyFjUcHsIvNAGlZcJoc9nTljpiT2k9Wu/HsDfoucqAGdBrAbzD2LymTJua34c+q
YQP665dIGiI3JnHAz2CjnZU6eYf8gxgRk+0aMB15WHFMbVBV9IuJ0EFyHu1Sw3wzohBGR1cfPEeb
h7mGLS3NevGpx3ToO4CEHEJXWUxfwUmenNgvEIQxCVa2W25URzqcI8NyY1WUP2Dr1F7r4N7FTFcm
WMTYe9MGA1KS0tYW/pHMnV+MMYl6Mwp7TyKdNevPweemCmOrvjAMRR0ClLJjUL8LOoDPTMHNQ2dX
T2VO69Fo2o+WW3Nb1Z8Qn4DKD/GHCycexaI/rdLcXJKC5o2k4qUv3GFZgGgj9OdsDhZiSmR0BrwM
FLUZdwtLbmPIhAKPX/52RbFQJH5AW0uElwRLLF3rXegrIMSsHtF0Z421B1CjREXn2qT6YvtaThLW
KrYQXqdRmNxpI3zMxWeU82a3XpVugXdewAPmW9CvyboFGKwrkWynIGy2TpL8Ql+NkqVIOIGkjPMk
2WNSIDHgcEtlE2ThKiw7xhWNp3Z+xHC1t1BLGrb5mixz8cjOtjmnr7XMG/J/RvFzmfRQbB3nQA2P
RTKxDAiwc1G4D9nCd+ni5HXG7rdGq7RiCPmLUxF8NhtjWt241MIF2U8Olr26jtjRYSByGRO069Tl
koW+K03720IFW3cWDIRbErlV3RPXZjCKwCPJtBp3cJw91SbxAotdlZiZeC8t7AQKQNbKbhtyIFLW
o85eyzhjVSyGdINA8c5NgGWUeG+b+Yh5vVgj3sLp5rr36Bc/ew6s2ONx8sOOWEgXbPqu/1lE9u/S
nRnBC0pb1FPI4GzeV1R89LjQnIBbytatiQkTu99b7g1Pfo2swar8BccXH6OAMPHcDruriqfN4CO8
jf0Uc3X/WygdbkXdcrCd0leH2TBh8eN4pEa9F3hJ7ZwYpiRwqp1lD825pbSAGGOYqDi1ztItNaUH
Aqwlz6HtOWww+Iq9Hn6nme28CYJc5Ic7R2kIHZiMuswSG+Uaz0ntP9n14HGaKNp97tC0H/1oh5CT
qhmfEMgkitipbvdhyoBEJBdHhM/hBVaPeGpJGoXYAYIUJnWaukjr6YuHGbIVHIqcOehOolEpj/zt
lz93MZIobzdKuC8RpNENHAxWmwHd7Rs4pw4Oo3wGhtsdqawww2sPXXq4hA1LnyV8FHcUwsV+0NzX
cpQP4wz7MKFlEPcjqcOtYpSMYHvXmfYLyA+CR/QvF2HLxof30OfRfQol/FjiTgxzbyTQVf8KhGDU
FXOfIXMmQi0sObsHeMx5dbncu3FLiqG3QauGYnakiRy4ioaxpznFtd2dJkRzUWuPBw+0O2r4YGUv
vn5Om1yeEhKujhQxA8LYD+NypeUMysD87Z3GRncrdmPMiVFZEtU4q+V65oxhJoZzgnuFS4pan9jY
acdbFdOapgOB08uE0+wTStXSbyizrTEgozZSNJyMqw8yyM7VWF+6nHAB6SHbxXfvJyiZYncmyC3e
MYw0N17p/CitequYdkIoy3/5Rvw+pkB0PpSJVoCqZlWL5mdFo5mVxAKz5J4ak+BJcs/mQBPZ1hBK
lRVXc26+smkicY3XUCocCnFqIvciHGtHv/DgteUPdNkxrmPrOFX1tUqMnzUUbNrcHL4Ks2E7YaaG
HmTlUeYw95NPXQwH6cGqPKgbSn2aY0aOD9lhaMeIgiLafTcToIUDgTllVT31gpNs2GHtWBA4qYPL
wUREu55cMJI8zHOJzeOQLUEY4XYIAgSc8BvuQgRfqjT3g/hmaL/cz4zCd6FV3NsBLbAEbB/pq/m2
KBOxhWtZ9aAK3Lr/Ktr6aSjiZ78Mv92c+17ecGSPS4RsOYsqclHHFMamiF0FBaB6Q4hib8i9rHZh
sLXpRzGzZOoOW2CNt3nGO+Os84jfgFf3TivnisLk4niKIDOTnPW0tnZ97uij6/Lb5F5wcIV7J2dA
RJiJL0ZIJyXlbaOqdR5rQOc7gGOLabwgm81w9y4nFCTwxa7Im1ezpH+icRKECxkN5K67ieriEdEf
KzPdpO2EpHjVkWu26SnsyQBiEQxrJInN8Ng5WtEdWjzvpvfNo0givNBYF6pHdo62BwipeUweDbAW
hwlyDGa1/reHmHqTYoyCMVHWgA7sNqJGWvANZN9iKsuJklcFJv3GCk85ZKEVwMG8yMoDE0x/Tff5
FfqY3C3nOwhAajs1bzYdDFhUkDJLljeiCfcEqIK6WJhrTX3f+9yO8ZTHd3lK+TO5xqky7ad8bL/7
ZUfkDG6I9VBM9xmaVBYUUo+cxNtPfjbvYgidvWUhDWzbaTMlLGGLNzwrXUL+4sWuoIeL7jQiSUS0
YD/m9jAVS+ivVemD4ag1UDMiHPLaeetT/64HNLmbSfnYuyjPz1WmGdLMkriK2jgOCA2h3uNisMXV
aRznXFIEhctSn5n+yQyrHQi7lnsOdw8ABgvaBp1fJ4qKdWMAI3VMyDbT7PyKW3J62/rB9qEuOwv3
Q05IJ9Bk7mzfd7md5QX2jjr2Y34cbPshbypx1uim3agZ93XBdKcgEUoNMQ0n8K+gTv/aq71e5sx5
UTXEnJqkZMMWbUypG/qSdpoZb8a5eavmYl/0zKSDmJVdzxzhrYU1YnsBlZwfPkqnApuKBuEGf6nt
HCgqnUxClR70OL6FKemInm0iRpriU70wjSrfUcdmvK2L6euw/PIowcOT19J1VVW0h3zeYRYsclyy
tFob8UayubNlVL1WnvqsC+NHvkxi20xDpM/YFXIhAe3wAto4wS040hSUwa7GfB9lkwtAKpH70k/V
emDtteJQEOkivwWiNZD885qWUBi3Ish2RaBIFnZP+aTOWP2usUHXsJXsmKOuqFiyTUqnjVem3N3g
Qlw1WDQy3PgL1Ms1DQ+7zrTD79Zu3OX66pj4700XTxziXpzvXDm5AU5gaj88RqSnQtjfQIhekrzE
XZnEm0xFHI1+eMoa7yJkVpPea6WOVUE+TDfSfAQIzb1i5b9v1IcsTvudQLaBCKkDeWZxzXNx6zMd
30/BnI3RAr+ZMtxL7hgPQ6p2ntZ3ZYlfb9Z29ujWxq8SY3+E7co265+oq2How246sBVZp+jdM37b
cy33BIOh5IS6BjEulnuRRuhlBoYKPshiUmRzWDsXSxGPsnCEFmvynm7vlYjaO8PlACEReK4bmX2W
mvUdS1G6L1+JG9+COQrXgzDVqvEbUkUWmEgGhl9jpl87FsKF1i/uhIxpzwmuP3RXsLwXboRdGi/+
QhlKkNOsiRWKt3NIgpuPlnKlPDpBsloWoGikSwuQbfnJZhe8tOjotpqc6szOPsYR9yvBQqhAf86t
TPd0US6eAa4zBqSx7KIJURxriT3FgL5GrpdAOOAvTcCZ3ng1Ng+jDSqAw15HGkaFLcNFhqkYB4QW
u4SFKVLmtkesp/cwGjSgO/MIfBZnbfFifIoQRuPc+WsIMghEYnFtpmTX1Q48IcPdiSHeNXV97N3m
ZyOOk0KcETccyVsR/vLCZBeCnKO42kkMgrMUoOwSzCuRF7w52jl7Od50f8Lf0Fl35HivWnKHi5b7
feRZBJX6mSkE66lkOaU32q/abaWGT2nTUk6s/N7DIyiyiMI9badt9aS9O8eb4FXZ2th2oqBE9Nnz
OhDmtdfeRXUIQaG3XoyaYPiARE/ywnghUUebIr5GQLuFqiw6A6R4mpnzFmIPdpvmZ2BjudK9caVC
/YnCBsrr9JZGwR1zgmtrsdiNxqlOUIHNtvqpM6buY10tWh20fLr6SWPwLdHOy2y4L2NGils3Xgxm
jqvMkVjMauLTueJ/Qg5/do3yh6v4h8xQZ9n25mYSBrUWEWSeUT/lNSadls0ymwW4Tigu9LG+31A1
dSLvCq4FGELVh2NApuoQuq5vQK3pW2FZ7wzMeVlcvDQd+90N++JXrOR9QY4kQkFBXNdfTBKVcAbO
/XXO+coEqbt3mxSMUYE4M9LxZSGZWBxrCRrTmwKC0Vq4T5Xnymcn7NDLcQgEOYWgoUHG1gbZXtXU
3IIxi5cimhw6m3SD48QtuZZhOKDSVcFqDAofdl06XgksP0Dof7eRjHHQfmjpL+EVxrtYe/qRg6RP
/xxIV0GvyfYuWQvJc2r9t1l4301vSDZ2QekUx9W4JVU07qCQ3KCJQ8rJ3Yx6ik6CRm+sknjBudwO
eXlEFwHrOtd/uouN5JfKJn3fCpb9hHiJVRGl/A6c/eYJuE3n+zVSoerZGpwANhodvSnSKaybqcZm
WTc7L+zkdSz2ZvE1DvJXGZDJAzN3JWTzQw+sFh1W5yF4QYvL46XgXHI5LUQd8DcURhjszDxYg+xn
mphO9JSXg23nHESoUONyW+WOBVKtuAZ5twQcs0DqGLnGwi2UPWWJb/kvgxU9Kdzf5HiMRDbUp1vB
0gCRgdUw5GdhXNsyVQAK/UedltUdeJb66pnHwTG/FSNRSK0yvZPQyVvaN9HJsPKWlDJnZ1RmfK6Y
1aEC9F5FM7o46x9pCyR7FXrhuaB2cRkxNU1tH1SRPQ3+0Nx7QX+sQKnt5zZK965FRgMs3axyXuJJ
f7YGpEKDpv+ZYk8hqSeSVRcSfQgjmJDTfK9ndpO2YtONeCPs0GOl4jULkMrRAFQvSrwWRhIdIbJE
h/8g7LyWG8e2Lfsv/Y4IePNKggQIGpEiKfeCkIX3Hl9/B/J2dJ+TlZH1UApVZkoEiY1t1ppzTAGh
tz0BWN2hSvEgPBLxt+xTf62FgcAviPHSGFCTglE/BRpLNjFdJ0WgAAw1TUCyfKwUEyS2RgCMUBq3
XwgwxFREloBdx6lLb3SkjShy835N9CgW8lUz+JdWw8dVga/6NXSxlHPEF1ONQLNq2YGGlP0G4ScF
z2WrGCLEzDyLIB9tjA8n8nuBH4MiMjAtrvQS7yAkJrMXKSgs0CfOKz9KzX0HGVUDZCAWq/zpgnBj
ovVH0ReS6FsWiu1PoO2W0dCn1s1arrFYtltVMtutSemiKjhaMGmtq7go7CIvsH9OFEJBAekl7V6E
G+4YQeuxSlazEIQ7YM1520GtXEeSJiOUtt6tgTYp2J1NmZqTG6PfhimR4cORIGAXJNvbvkq9AzH6
pVOvCoVFQjVmCnTpJuEsC5gTnjbVYfAO5saaWZVnGCBLsZIju/AT98PkSUTu4B6Zbd0weAaVbGZ/
wkXKnDdkMpbdlkAmpPCzy9kLr7cobMxR/IkkIqGs0DKQkntSq3/NJKp6ShOIGElBW4N5GE+/vgP7
J9kMVImG/hhtLR+TYGcCHkzZCkQiS0Qb9IOrKoD3UbsXeJjN3EZbdYdQnuykxMXcIAs8s3GboReG
JrLKx6nwJpPZOpCe5cjf069MPalHuRuHlCnAtkoP4LRBLQ59sKbWsIAAOPWwPro1tiuN/AQKFln0
0Irpd6qyyox6TYo520fdl9OXKlacWrQc1JWvCPLGy6xNHCWjc0hlZotX/SsXDdqksknXRlJstfPf
UJ9hW+Ly12X2Ng1BRykbkXJsHPPQhu1srQS9jU/WwpStcH6yUaqe88SnGsVhirw6Yu3An8YvE1fO
MwkJTas52+FSs6G9IzY0icTQqCzIlQJMqyoRqhX650ADXpNx5SM1KNYasQr5EKevRlGdh2VBg0Sm
lLXIgocJN1TifkMbDElgNP10bb+PW6xd6CLOPeeIlRaRMJVXDqX/L7+MjkKbS3aqiJTeQuBYmUVf
IwoAQRiB/xygz3szMCcqLRjL+VZUUBNHo/m26MvbAgG4KvXesjVgEJBmg7yrZ4NMa9VW4wjulqER
0IYdQUyKmYviuJ9TOpei6lDmAEamrG92VZmcsrIi7lKuOjYkzWIY7xzJ79+JfsxvWBtwdyWk1NTN
nbz6YjdEUMrYsa7BVxPTaNH/jBTR85sKPWfZn1AqLoi/YHLY3SxV8LE/qKUaIp4mLVX17zLHsxJY
+4rg6puk1r7NwmeyDZzUnc9/GGZOdMc9XxdxeBux5QW5eSQkoN2XmfSe4npdiBWSMzAaiXtlLwd5
bN4URl87mUDzU82Tg5JMPzINEbsjwdmTqS05apK/5CHNTkseKQ7R5d+G47b39WEPoHDXINR1dK1l
dyTLzhgLDL4Z51KsFykdW+zmsQBzHfssqtdg0U5IENoMCqVTPlxLcSpsXWMJZWMDVoxen2nM1aOh
EitfwRgrrPMgU+jU55FDuAmYWlCSbRv3D4k6SF45Z+aaiitOXXAyEeehoCJxSUoNEj8CiWOHFTbe
ry8Fq7inSHkog3mc/9+3ssgAkxpypqkPq/q2ypvT//4o/UP+6te/rdp6Vl5+/YZIvOHsX6WIFThZ
YCdtVVLNa+4j9Xh+bZy10VaJ/bsYlBqhzcdbHpn1QzooAU22QHE42WRrQtEsFCizdbF4AtZKKeHX
gh3nYvxKhDwgazV4sELE/o/6Qsto4BSfJoPBkssfeWt8J5cpEKRd1KbZtpz8h7IZ9gnUgzPvIfLE
EvBLrEGTi7oV9CIsVHJZArMPNhPmogupatUm7cIEAcy3pjGPZaJqIGxL6O/zeleJBX0GHQgXQElS
6wB7eJdrbbGNy/IVLXVLJWF4jTNpnY1+fxSh3DuDSe5mwkGLfY1yDGq13U4p91ABlD2WQ7elr5+D
i4zwDOCQtCI+kYzIoZWcaUjdC7IjMRq5ZcFZT2bLlMU5rCBlX0d+ws46ecyyot4KSXEfZYQZsZ+R
66Oyg1RG7mDWPbcFgVWYLqYEkpAkt2cdqAxmwgHNSVPvqUmRTjmDhm3TXvMEfHQcqRJ1p6D7W2tw
0PnfggmhXSdG8UNpkU26lj5bBeEPkYE/0UeWmnl1AGV8Ae0QHCBmy5OuIs+zlDF6BPFw6gdE8SGV
w40UNJZHF39XQfHYQHvewnnk6DMENmYrWu6ijqRvYhWGBrgaosHcGobSnLqZHVTQtCdFlInZnC0Y
ACN20Ia2GtUHrbuj0oHHMU/4eeVyRwEQKrlouUO6bjmRktE3fU9Ewz4jqFjBz/b6MBh3eYP2Iwrp
NlcLjWDSqOXlPUxz3ZK7bZIz2FFrraqUVJ6uCWl9lUmwIbpFXnUCz39Sll9zqBjbMjQfy3KgMlHS
xa0mWtPxIkPqQy3eq6NG+EmNEVXWM2IQsELEw7ojPYYzHhE5c/ETK9qTNkyfXYjdwIjUg2Zoe3pv
NoUhipEkOC2VpWdkeYScd/mNQayd1Eny2UGnRAqEs3rVz6YQdZcughoiY53GoxXbijjnKJ993dal
wdjlpKQJRoYVje6WV6NH5VHpjSOB6oOjGSlFMw7kbt1m5h4GP3naDabgntihXUUyuTdovA2Gf7YD
96XsC7FoOINY8gFwweyMiawcY780t4nSa6fCp8Meh8emUv0Teih5U8uxeDYkP9/klZK7M90eFC4Y
QFvSEx4l6pC2Jmn9IxXYzh4ETXhUgCf3Ahs4M8jGa6vSWq+FNrpVqgA9EaPfrbOqCTS5kd2R7KBK
Ngo2wCFAJ4tG+U7yOVCpPGFoqv36aeAYA2Y9qZ+Ik2KEa1H5FBCHiTWgy5/aiiZSOerpE4y6hEoB
fWGxLtM15cv4CQRlupanOnz6RUOXpCR4wjCQrVs2qfcxR0SAsdG8MzFRkG9K4468qljDfa/PBBZs
CFuQqXAjjzKxUqIQ4H/jcJZPZNCLmzF66eB14Amht+5bAq3FSjiHMRy7SG+Gkx+o/alto4Fo9VI5
dCF9zOXP22poN6WV9fSpDO3YSO0eMrUrdbr51CbmvR3QRebzBwmhkU0CLzURkL2bzAxe47nFABki
+VaDxrD1kfBTPV/s3APJ4U2XUVvvuRHCWEg2WrdP+pXTNqprAP69rgLTojdai9J0RK3P2Y9AWWwZ
2bswzQdRlIpzrMdwJ8rTMChQ7qrEOOOQIAxdP+QBxve4Sh8zjemYDjCWJ99iPutzdFFcvw+yZZ8M
ss9CREdQLVFKqOQuLCLHFv9GTQFc2NRRqKMLMPqjpvZ0TwYfIMrcglutu8c2iPeYVmenaga6NVpy
JnjN7TBseeOi+fJnJvm+p588KunBB2K1xv3mV4YOgDRiZ8d2ikWgfcvFYnZpsi0Il/rL9GMKbqDc
l1k7SEmC0LMOo3lOHFGJ5SPyl3MtXZI1acU4QJbdWt43h6pmadDDiq6f7swBQiyEYCUCAZkqT6iA
Jo0SnfAQ8gustBcZVSZJYZquH2M2mxyaiONRpm4PsYh4EUrAD0YRH+h87ZsaTorqm7gYzAhodlqP
LsNP48IehH6sELHO26GPKJ4bBJHkE1mmqkGIqJaGmtvpOmf6cfG5sA+BBMrJATIIW797o0vVOZhG
orYoijFtzw5k8cnjKCQH0dM89/NjQBkBojTallyBTNGEQ7hWyDXoLNHykMQRiqio9P5TppKgXidd
RR7rSE2ANzmTntnOZ2OGqVbOR1OUklNj6ttp6NRDGvXs8wzD9NQe+3EXQZ9LxQlG6OJ11OQHuoII
VRXlWYjL7ymt7yFCZkYWnOmSZvmoScoCKAUu1uCGaJi13DTQKFoW1Gq7Oj6IfkNRIJ4IYLeGB4QW
o8F0DN4l81j7/c2kh/kazvBzMdIfmUQL3mqXE0E0qsOeeFXFkY2HVu0AJoQ0bLpSzjwh7EVm/e4w
Ii8D1tsDRjGL6sDO7BTMfr/tGG+01hOScMLixrFOQm0EdmS0Rq8dVZh8dU/GkEos/dR2W04muMcN
od4ME0q8IngVRGuxh6eNM3XVeRozloZaUl3W0BdZ5hgUKuZS/HFroz5ZskAMTJPG27wyU8dPlAqS
3sIp1wOvM3G/VWV9aRROwD0bAjvrhoV5EmJkHkd6sb54YGczMRj7g2G0GJrTmnRL/eHXwZFPclVn
uuCE1ewa+IspF6Ag6DUHTap+EfQa2n+npRssc92WTPajZiDHTfNe3yQi5+hKlFGGC8FpzuTy0IAH
Iq5gIqYFCiQqD4sqIWK89ZChG8cD9KQEfuolM1nToqzvLb0lQkVrXTWOzxhbqZKkgb5WKrXbwbzn
LNQGqbQPik7azz39QXJEKYQuf/brS798h+8eWZpWTxSrs0azMzxZbq03bqAZ4h4Zmyms4QxvVRx4
O2WcxH20/MWv7+ScNj9QhqUi3uIoPJpwbC9962gQQEkEY5x6i0mZ5vWlfxmQu98Cu9pFtnTOX8y3
/tM6SLQLQ3j7EESWwi6c7CeOC+qlYiCom+EC7tl/VzBGDpemciy0hIB0lrjRdQNy0FpJrwE+eyd2
RTd18o3+yR88FFedH0VGL3HeAIj0JMM6Ps2vRgzoao3ITjvn1gpmT303DtF2PgriVnCfQDHhw2NX
Mj/gB7NutAjFD2PHKqWslWvyoRt4HO2Z2A9ntKvEzr/KG8ZRqzoa5QN56PoleFIzt1kwmkcmhCUu
Z4GCkXC8l5rNBIhHtjto79DDjyijMddTtmaYWaYTlZwY0m1MApiDFEZ+rD7AZnVulh5N4yYIn7x1
xHlb5Z60a6Q91JiGr2qHsKSlFflOzvB4UpFp1evSK50quWVXdt0qeR3EwSBXZO644CHBavYUPwlv
SAkoJWF72BROp22UJ2Ai8l4WYfBh9Ppuj8rd8mKGqgsdRDXcgGbiqt8TophtU/yPb/17BuHsEtq4
hvfStFY/R2d4LkeP7I9b9yRt4YggtT0KGNcIpruyqiEhcjhxShvkIv0JDBcJ8CkqjFV+h7mCmkS4
xQQ6QTTvN31r++1pfmgGm9yknH4ODR/KlatUI7NvTXzndXCxvxRbmj1CvKG7hfMYw/MKzuEhe5Ie
tFs+rFX90sluisL3qHoAB/vOG+lDXMWLcZMnW2bgCDuRcV3ZL52HN2CmNgyZ6JDtzSOFYw6St3iX
jssICDhxTG7wTMOu3+bf9bF6FS6jl6LQd7LdvFH3d4STm/CY8WaeMS0jqKGa/Nmw5X2vbWp/J+kL
AiJCZJvs9eShZo17ww7xzAScKbui3EiRM6gOSoyWRfVkQT5Z0TUDMQrXQtnFd1Ncd5xkR8+gyMyj
ane3apufOIejJYClJHrhU7roqm3uCA66oLabg7yKveA63gUnPmlOtDPudX7Wop0eADO3n6WLfPZ3
7E0TQlKfWxJnvut9Bp0G86S91Fa3AYloKEFfSTF6qfc+ZcDnbqvawmO0inN0bKvWDcMtapLwNL6n
Xn00zqXzjt20OShOuUGVW9mEZz8nbxhCrsYFjUvxoq4KatHBRk22UbAJzXX7E/+Q4oR4oqlWiBBP
onJuXWlP0Wd4YypTPujzLYJ6FOAO1e8UWd4J9KmIUtPNr9aHlqxhnN+FNS0T0rtu7d4ckDu40kfz
Ji5Zh2trIxyrnditUYFi619DPN6Z1wVR+KmvCrt2uofsujh6kOLOK9FNrungCjdqRXHLLaUcJN4g
qn02L/E7kVHVxnC0ywz64bkkDvnKOXH+wYffpm52EK/KxbqE8Y4ymL+bKSCf+IQ4rBPlbq6aD0G1
W4ftRr6hTaR7oVc86C/D1njzD/U+cHK3/Gm2ob+OP3CFT93KyvYG3RN++QpCLGQAv3Dp0+074zG9
EBUZbXthld6p27+IyhrsuQrVFZen3bgkDiBGRlo3/ATikZiluGNJXBlf6DinCQPMaUBaQxYDM9AN
z0LFWsOgIa8V9rOFNM/W2HtmK1/Z8cmvyqfwXTDwGq2bT06s46adVkv4oMvBL9w0rnQOUR87WN31
fXeIam42gykHasXStGgfVuZDeYFbYBakadHb2cMoJskYATTyOn3TeP5dLSHZrcX6EUHkCGvqKtN3
fIzv6LkFSsGrNHOwvkvHycV4p7r0TNs1s+5ncDKPJbGftrhpD8J1PFuH+UGgicqO4WgdAu3ofwMd
iQ/CllMiPgzlxopIdkv+ot2Ms/EaXFkSXo2d8iUcGpfnL+ZQT8EA4AnJS279BEtgXEUoRdfig7XB
zLAOX/WfYI9MPKD5upJfJQr9WIcZqvRIXYn0zVXk0Mi1vCZAp7BGACwqNmBS81qDlv4RYet48ZvI
LX2UdtJD1b3Hh+wZxgpVOyiupLa0a05tyGQWvzaX84DnFg2EWzEfioMDzwqSxC6btvGP1T5BijNt
bWDJVI8j17LYRuwAMBjTIepau3vNoGC5tJTQVBiM851wpAWLynqyFcQyNEDc+RLmjiiv8k0A/G0N
rBtp9kWZVvK2fbKOkuiUe0yQmrGqnPGgOxaPifQgvCQbMDe0Vc/Rd3CMC9v8Evudzpx6JvQF7UJn
G5mDTphNkPqZu+2eHmfGW6zuZDxOw1rO1+MemW+4KU75q/XCHl06VMLKMAg4tYV36vzIcf0v7YS/
WT4nKhTQGT3Lqv2AgcqfheKx9pkWbOGiX4P+oo/evIeq6jTrAAOQUx2DVf+RP8u36QVSrflB6Sf0
zD1JReoG2u4TdJzmk0cOqEG7Vz6ERz7dreT5oc0HZgwPfBDACiMCeW5J6FrWJR5WnbSTaaO1lDW5
SzzTK+VZjDzd3Iw7LTlAxXQlZ0ak8dK6kGQtSADhSv/yySsEK7fWQcWJtnHsf1qCKKl9ydSCnPyp
QTC47u/C68wn3W/wv2cPJjGl9Js2+fRIcmu+912Ls/+qOoSu+qFal47gWJQt05pQrU9/pwhrK9p2
j7HmQpxo7pi38S+25Frh2eLD22NQnDaghYLSHR607qCHDm4M+WD8FIxt8uMIPTzSk9cuYFUU4Tqx
34jW2lN9GZDJf+RoLjcCTo8zgfJIalDWGiiTCSnd8GAScumYLuSjen5ghDXnrNxJuR2KaxpWyB+6
PfhCEytS7smP/HtDWMGDoPo0PY793ki2i7YywfW/oo+kh1sl35qax5k90i/sFOLirqvHtrUb88ZB
UuiObNjK7/qxtUiSdX22oW9xtpMuTFDIn+ToTlEwf2weooccT6U3QKe/ds9J5ZBOyhNDu2YV2MbO
ZONSfhJcHbLoP2kPo4JPZcupGGWA7gYFgSgexTm2c6iQolPwbr7JRyaJ9Du+9G8GtTu33yhvxaHa
hV63b1/VxzJ1JjrCaEqvCvyHDtuUAjbLDTO73FSGa721mWOiKMr2hbKe8ofcsLEAhoT0PATztfgq
35ZIJ9ybaB5MtubfgbbB7pH/4O3K1G+8ZdML3kVsWKlOIBjaeSyMoF1X7dZ4qMkV8iiT3mBxdfvm
SrfTfwZIOR/nn+KgX4uXGG6CuwDhVqOXP+FBXSvtesSbd4QwVnKzsI7o64qHlbvEYLvAKKxRoKzT
O/u4Nn8PAFJTGj2O1PWeuU7MoZgHWL5gZGMKW5mPdNz88lnrL8I5u+KUGaGq8Jhx6kAq+oHYc/5m
YaswRuwDthIr09+Lz+hWrg2nDk8gjpBe+8l0GwTT1BXnNYDDIzr6+Gna+uxRPxj4gtenHvtWDD82
BfP8Lars+rs7kArOI8PyhKoOQf4TofWC57vsW+zsAryttrVt4aVbYq2O5qHEC2ayC14bx/CBnUPw
xjOT7vvCK7HAwJ0RV+VVn70y3i5+2wQF+4awHh9rDKNN87STQQj7nro6dQqVaFmk/FtCceh4llfa
v8GbxITFjiq2MZbk+8R00idfsufi61V4K8c3sbiA6ateqDoHZHpu2UFFDhIFhNRsz8YalETlmI9d
uQGAlF5asvXY+wBy+eJmsKombOM50OwIRjtmt/EO+qd/swy79gjJo8r+NYGRvWFooTspqfZ8rmn5
batn0eU2+o8+kqKB9W4fsvGTtxSCTdkN7zygBcrxLbGKl8BBZGsyf3rpLj0U7725CvbpLTiBbSws
9koA9+JvCgGP6gf9GQ6ibFjNDTYZ64BiGWAMYnEvOuePXLZ0Ft+IbLtRzOBlcUdxRnjF60MiLntx
cV/Y3FxAqG/U7jgopN+Nv0dAsnTZb7CIK8hlHoqq9mQ+Y9j9iH9qN6altys36qd/MDFr+pz52COv
iqP1iJeRul55GLysWYOr3IRfWUwPi/OQ264inqPaizesUYyX7oVSAet190Lpo63WNcYWW7aDB/VR
eM224qc4wXgjuHQlnBPmQ4SffOTtO8hV9bP+YdUagKfOa9K/hl3Y28SUf/r75jmo9zFi3p18EGzD
y7C5hXZF9o25E7fVqwWUFjrJMx/2DxJ6QVuBpWTxQSth++NWc6xLfWnviDmfTXJy8D8i/ORZRRG6
nQ4haeKb+IfZT0ptnRCrj4kCX7D67ktUllu2TeizWeXb5+4SKof0S3thdD5G776TuZZvj5Ft7Y0T
JDDxi94CogtrfiIVHrwKlFVm4zfhILoVRvmNRQyBzeyv72md2OGRYTU2m3jXeCEW+LN0XSabRSTG
Gc7YSedyOcSadBgc6nnBabpLLy9QS6TWpuxD0xbPOQtj9ZaiZV+PW/XEwOEmhRd5H35jfzUficGN
fuJb/8kiIFylbf6a36bMgU6iX3xn3BlX5igeCuOLrttBOUxejFH4NQHdQGjAlV82vraB3ZGQk6wo
3k7xOtyxI/a/UY5zXEd7G38Dx8rYGamkVK/CI/Yq8ZFZHi40dotjjAfmVpyKd+To1mGpbwp0fTbA
268hz9PKf06/GcP9C1voyUOPKV6iB6YjAJsClrMV7a7muXnWXptnpsfwUdxjJDhX2+GZs6t6zA/S
1tjvkou4MV5qnrYKQWmxZfJkstRe2Vvf+7fBpRvzXN4RqAn2hI7U69lKb6cXDuxkvjYHMjzkym62
Ii0/mn1Plsdo+qgvlUBZZk0mKlPGcDNfpnFv2f3J/xzG57jZCpmjiU6hcrZcoep3jVNC6Z/HBocP
hzhgUIQMvC4P0EiK3b788bea7BL9kLED6LZi5QYO/7BwtP10Kh+YBdEcWt7ExdZO/ah5sB2NlXhQ
NuQXpHc8xuEqoR6UP40aXqBdxEJJc+u0bJ/xEn7AYD2Fm3EjflWmkzQbJvBngYl8ES6sStc4lu/N
C3YKmYOndBHuERwxre15lDrVMRBBD1bqewtT2vv1XTLqPQ7U0rKbWSQroeaRRryPoektIPW2oK85
zBQaIonE+U0fisk++vXnYAKhVrUVQ8VK9o3Um5u4Zh3H8+QT14phSpnTFyFVIH22Gu8bOJvsiVrO
t4FJNrVK7ayKcZdE7L1QKaMQHbpzIsaVk+ZcT1j2WJ0nHoZh+RIju1l3dDbweM8KMrjmAIGY7dJY
/N8vo1kfgRXqTqKHqTcOOS1KlQ1lWqeVZ31b30Vj9QdL6MxuSduiCIs+YZOVAieVX1/0GTQrmDaa
CxQxERiTTFBHbB9C8xmRZe2GJRtzdI9YECk8q3hPUXJQop3mL1GLb0JyDqhYDCAuEQ1IWJ8B+ajy
l5yIoI7jJfvdvPi8Xy8ixRAtU2cDcGQPIHD+BmnPiWj6Vkr/6Le+zBY26DCPvcQ6aG85EPEfcyM6
VXbRK2crYZhZHseL0XSJM2O1oDJD48wvn9TmeVJRry7fR+ZITmfUfAlxfLPS8lqPzWML7Ig5kgCa
MX0f9JIS6vQ8lYLitKroUlnfSpNxTqYATpx8Ujh4Wr3/mEvq1fA5HBmytoTec2KpFVdO/YtPc2cz
tOZT2c0QjwPUQP4434dZfuB2sIEpVJ86UfllCkSKGX1n1+L4acqa4Fl+iKMvdH2lPjT52Ow6XFbM
M2m6qw22rsboDsCFTrWA6QQzxuT4Vef0YhCtl2A8mBnG0Uytcd/nbDKtnmIgCXm0gWbVsSz5c6Jo
vDFlIjUixBl2IPn4R5/nTvtRl1AJgQBL6GBEiaRsFzqx8zCwn+IK0JQgmev/8//zsv6QuCSBAPpv
oIuJeMnQdEvFncmL/gZ00cdUznvBrN1BhQ9RWGAKetYL2Y92TQb+P6ucWo29UpFZjOvp/veX/yff
ZXl1S1JEU6dDpP7GzTFGbWy1wqjJvht+/FG1xSagdBBTxQDtTNJCrVPtEvFK//11pd+DpkzetiQr
hmVqNLdUebmw/yDniA3BxvIo1XRaAJTVOMVq3YmM4TzpeOFnETV9Vh+x4R11aJYr2smcbAtlp1qD
9y+XsrzH/0Lq/LoUQ1ZU1bK4ot/ugJRo4oQ8tHZ9ESxCXAlgIYTvkFwnV3gISb+kP7kAYRi+I92z
/q751by22An3wfQvw8H4w7XIElpUxVQ12fr9WrTIl2ShiOiVE4+9QKX/FyuQTuV7iBfNF0z1X+6E
8qcBKGPxMLCYiLqq/3YnEjp2cwn70dVzyn3GkN2J4UAnyU6rm4ktWj5+Q2rfytIHGJNDz1+r1cjW
HjkALpPUU1I/RmIM4hIr7SqR2eurGj/kJ1tstziu6vrJRANSTihT24zbW3a0wCvIERyIEIdtIrO9
/P2m/umeyopiYJE1F+rVb+N6ClQSg5IAhjxQ9o0OHmalV8O/PDy/BunvI0eReXY0Ef6WYcj/PYhH
nM5Ta8m129faDTbNpc8MwIUUv1uemJISLKS9y1z24BgsvhnM3RhrR/wfZH0O6UUPGVFpU56Hg6+a
B+69U5rqt9UuzJLyLa3q4zwB0Cj1yhEb/yx24U9RZ/X27x+W/A96Fk+AIuuaLEKuJeZ2GSL/8TBa
mjpKgaxwHLDYmgZGAa2AmM+OVguBKSCH6ihzCczejdCexKWsbG7zOn0KJHKNwwTCiD5+B5b8bSY1
oZkwF5QAWsE8kC6SmfW/PCN/nDsUlcYdi5ch67/+/j8uV2ksvTAiLpeRte4kqDYYrohQgnohEZ6V
0FJfPP1vo7aPFWqXAQI4ajKr1BTbf7uWPz09ChO3qKKoRxj62xAIEJZIgjnVbqLRPTGqZLIX2sgU
UhOq5MoJNJ6ntqfFHtDGGMLs6+/37o+Pr0JgH5FYGnO4+Pu9w2/yv2NwRFBk15JMkbmPEIlOd5Oo
WUIlCAhYnjx8WeA1F0qM0svXmESC1YKTGbHJYWMfv/0FiDIj9l/DGP1ujYSCa3As0xJ2T8op22qx
90+3PvQ/4ETssVFSMI17b6EstQuG6u9v7I8Lo2KZusFqLKvmP+YlNKgMILF2G4DxHSV2XcEViGpt
O4KaaWO0xDMhOSmF8xjyy99f/U/rIiNsIZ4R0iIrv60J6uirnZqxJkwLp0egNDHMdFP7IXakwLjH
Wk6BZGj/5T3/adZSRYhJKnwfSHa/4eSSscv7KR1qdx65lwhu3nSzePv7O/u31/jtnREhLuMTZcAi
8jvOeu2oZvYvk+8fxyQPg8TtY1Qa/xiT5N8NtdzyUFTSVhloASwhUtbIANOK/DL+wgSp0UaruiN+
mQumJprx6IfT9JD61T6q+2Mv4g81ZckeppQulUHFIJzCt6gMtu2Sy9srjGSS0e9wSKiMLsCowHgs
I/9jAY6ZPiqNv39wv7Iv/3u2V0RRI8SPucdCsv/bmqJqZacIwILcAHH6qmUZX6lptpERQa1jML+A
ttI77m5aDuBuABrTNVnCPkrQsH+/lH/kXJpcCWnGbFbJJjF+n3Qq3RBN0LaVW+U/QkCzPZSpXxvg
PFV9uox16xNpBG1a2f/9df+5O0E1aSKsM3STWOhfn9B/TLxWILVznaSVO8+hbcg8kw0f9rooe/xo
TLq1/2/7oWXE//aZ8/5MzcA4rynq77tjgNXRPE0m7jCVxNQYZTZb2Zeyjp/+/s7++DqqLErcYGZz
dXnn//HOdM5wilUbBXkcwNR82RFIoyeq/V/2muY/t72KZPzH6/y22RKUVPcRjhQuSIpWsFQbzTen
fH0ljMgCpEKlr/iYRsWuIIeKebt8VeOdUQG5NpdaQ9/1W8FaNFdKtlHQY0lKKJLjpFA7DjOuOJ9M
/g7ywYCCrVIB3HQBNSPVGrHfl2LukLhLSromouiF7tNZJqIKP7gGBGzAuuaYHys7rWqCLRFFRRZm
h0GlQyf1RgGyVkUAX7SbsJg/8ZkLu2HJiBw4fWsavfyy++xN0j2MJIRfX+W4dsbknYhLjqe02pY8
cCs1XyUDpQTYxxJz09DaxQ4ZknTDx+iZQfg6ZLqIcBW6jjaqF5Lnf0BTm3ZCkAb0YZMa5iwZ21rT
XsStHM9nDs2V41NhLSwa4L2O3SZOEA+YY/gUzfMtiB7+PlKkPyxMbCgNjUdQRBmm/b5bStNZUDim
FW6cAQSQw+Hap/lFGeSrWVsfVCP6lTglF+w8z1YWnxsrVIE0DVj9D0WkeSS4XDGvv2hStZHC8j4L
6ZukKykrdVuvilR25imksFPpdiQGT3Wv59xcn7wRSXJGX/yqG/zVRnLB1kaXSg2fip7WqQAQVLE+
0mG4aq11mtvuKpOODmh/q8YwsoXMOtVVuFGxEbYqPxCn0Voh1yMc8HLGl0xWD3hJLnLbX7HMBfVX
POU7RZG+pkByfIF4e5VCh1LL7wQGOeVI6zHiY/fhMKtRlFJq2pCmjrgCzwLRS+KXrBIB0hjdNdSl
r18/1+uHpmguqG8B90OokJHztanljYrvarQFu1p8b+Le9UfmNEl9UeR8h8/CS6P8OIfyOQB0HySw
IcL6LszF8X9IO6/mtrWsTf+VrnOPHmRsTH2nLxghKlnBlO0bFG1JyHkj/vp5wO6ZsSmWOF/NxXEd
WwEgsMPaa73reel2gbkThl/DPvleh+V0IzEq0/1AeZR5c2u2zqtr2WTzRY3Drzl9STqX3i08vqe2
eOQMypjyabi6MELmmO9k0dJdaKkkn7BroXX/z8XEz6CW6vWIOhoMWRHU405CLl3aLnlIWN+bKHNf
IwTsSDJq5Cwqrz1pBoqgvtF7F+5l3s5P7sXQHRPchAvLwz09opBl6bq+zAoPHAjy9F2iKNHcqJat
BXq51ta6HcJ7damU/WFw5C88CJ+aGmVNGAqY+V1JNVEowVUvhwubmPbx1GFwQlNtG0cDqJina3sd
YNYW4jbjBbQMkO8qBVJZCi+Iy4Nrf6hx45mgEzp66jUOnK1Q6a/aVvUvbGqzC/npI4Jvy34mhMV/
p2dFOSai98cWvKz4ChEg29L/lynrIzeEpo7FEA/jdZ4iTjSKq3qmaci559zsXGTFKQa4qv3Lyq5T
2glIyw9f4P1NOIYpyJ9oLNHNZKm7KGfxAF5NtvLF6FI+SyR1iHOwtcxi2vitvaBlI/3vH04MzkcG
SAaL3Iaun5wNmkSWaUJPFYTW9k7qLqX3+gCDaoGb4nPV589pOyL9MSZgMcXh85H3MYI2591Uc0BC
O65lncSZSVfS3aTFtKMIyk30K62GcXwmW7eJ7Oqm17PHSUE89PlFz4wponZw145DYGSo9sknLpui
aIOuTb0iQfKJlrBMmsNkt0A/4nvLRyed0yM3HLLYeUBF/fr55Y8h4J+zzVQNPraumZqNjei8MvwW
RgRRinch9HRvsqRJbbFjdNiYwdEgRWr1Pk7th47mAMrb+G/lCmiLnuxEBcp/UMVL3RrP7fxlESX3
Y0MvfzkIMibFYRwfjfYWjN8uLmjRd+pLb+vjMsGNc+ggaLcsbv/kxvHM0Gjuzrhxmu5Dg25gjCVi
mvBBUF44HZwbGAZJP5vHRCRknVwqRCrsC+li+ZDANXDo8AicbWa1tw46b1rGOFFK9+XzF/MxYObj
QUw3gJzPi81p2GWWgDUVkaAE4te75QEzk2eQDCu11L4eH3niZ2tTdy6Mx49hpalyJDeOwToXPpkE
VkMSQ/pO4imYYI9p55lmch/Z6s3nH08790wtlXSXISAL6qdpXMKuIYr43V6QWw92xxm+YKKRcGOr
LL5XioHpp76JVWsjYAuYDatsbdBp1Y5XEaJAIFUWHLjJeVH8SyPrTLjEM9BU4nehqzYnwj/nxKBg
0RHHtP3W9AFNUfhkWANrgH8jI3nddt81P0bkE8OI0i4NNWveaU/n47z0ORaQMHaak2uzgUgXylHi
uRZwCZNGPzIgsBZUp2BdL/orCdNtQYMmuAZIJLkRsEsLVMVZcB/SBL/oO3/CZCy6PQJvhUYjoGBS
Gxq9x0OWQKxhJwii2bKUhJmm1ys64xCFlG2+8Zv8MTVpIh9mgswROoaVDw30dJPQJ5bOHW3PR5aB
Uom11QMvOn47QDwXdhLQJ5rISbWCg+v7H7KxdnUHkmEq1LkpPtiEwqhwnKIFWIl+ktdD+TYA91OK
zgPEheOCVh0APG/K+RhwYcDNk/TDgxXunJrRhGueDrgphuEaYmrmjb3yw4/Ry4XW2h53WY0arQKI
4lvtrsghkdA09Up3ztoomy+f38TZyYXlAOULV4f/f7KQZGZF8BAUqUdPJ5IqPraaaM/CkRcObWfy
jYxg1+bcy6Juk+v7cwTT7WbkZZWnXm9QdEKbKFqQHazTTYXfva09wzxAD867kYb1ELb6Te13N72Y
Lt3Ix0hlztBrlIkEyU+e/p83MsUqbcSgWT2tgXvR8sdqqLdNcEiy8Zs1t3I2Tfqzrqy7uRE+Ez//
+w+cp2CyoZtCVU8zckwDu0uw0yUp5r/Oz7tGX5bV/oXFWv94SCYJxspInYH0vX46a4cmybWpYMWw
E0oMLpz/RVqmqLOch2TUoDywZsWG9KLOdhe9ZJRDnl90aEz0Gop4QsMDJwdvcgl55/JdZLovGcwc
3cdsYEAe2GgInC4vw+dWG2woTE747pm0jLBrAcKvS1B2tjullzulLA88ymWu6zejenHVP/ucdAPW
HdgL8aFyk/KQHJvslzcO94rWgkROykNL2hQkpEBZk0Y/2/QnNp90SIKr6olI7WoX5QhgPh8YzjwD
TpcDXhRFXlMzMCc52efcVgfwFFSJR5MxXTqA/gXgBwiUFdTKCO0XTVKFbL6ERBOEBA+uaLaq+O4I
8xn7+ZviDZ9B5B1Z5zWESzEbJKjpECsH/uhcDWX7YN1arn87Sv1ZDCQzSgaDapQHUyZ715BP+OAe
sBW7KQHVY4hLL1P9vRYWNjYK6lriJVLVpCDd50mrHg1oTaUbzeDht6ig2B6KzFgXun1Dj/Fjh8nj
onTq67A1wFuoGyr8K99xAJ7aL3nEMZdhj+VPN6hgLfWbkOGwSKwI1s6P4/87dobnJ0+5xAQJzuLP
WL20q5pn371DhpX1j96+09C+9ps5pZCxs1X1Lge2JJJu11PkXM0Tou579EHh6FkaJuhD/NPmSceu
9hzX+SEO6l9t2FxNqvmszBbHsmfBrjCggsXxZTLrnrDUXSZ1+Cv+qbkgR9oQUYI9fqHDyytgkSUz
Z8pJbZTRiv3aMbhEaTXLzkD3OK/FhsOXVAj44KXw90o7OgmK4FE21LMc5cI2cC7A0FSTYyQN3u58
jPtzVUyddogjACKeIrWFNuSPweDv1HitBdXXoh4PaolWx08f8HW9cMbRz2xBGovhHDRTrDVO431d
Y1abtG97k6+9gmv7Bux/72jhunLzp7j80WqGZ3jjmz03llkId8JvauHc4Id8EJ18yiuAeqKk6lfO
maptg6sw6Yt8Q76HlipXPmH6e/X5XD23upLT0mzifeKxD8fuDtrqUAdF4fUxijYnv6pa8jtZ/1Qn
+dVUJju1dzZGSIcWKs0x5+bQkSx6tX1KJeoIJ6R1JrxPnelXPJjfMqG+TrDgYvFVy8ZD0qgXzlRn
X6+mUZakFsOZ7nT3NRU3jmrRFB7tdHeV3deIhvYBvq+qGj0EBFt5OqzHONiOwrroK3QmsObac+ZZ
1yyXtfrPscWS18vGrBhbmKcsdUazNpg3zJqtVawsJX6is34XTuprmaqv5Kk3ENu2ee/fWXr7RGv+
IpECGTPwaUPNbz9/k+cOu9wcxxmDGIyT28mqm/m1CXCeNznJ4hu4sc04Wd9ii+UyCPEWtK0bNSe3
FFjWnR24O3MI9hfu4My5ijejuoawOWCJ0zCwdDB4y3KyS9XYPc3vp7ddL2iAmMtvpts9qWqyLzL7
ZkjEXUQ/GTqPIja+xc30KvEFV3LzWw5kHxPlHT3FF2bnme1YM1DVuIbJnvShOt/Bt8wn8tAooVvO
1cWbZVXPacMAioLqQbT5pWLwucFiYLOlW5qOuuV0IWJk+IXe4AhHdmBTB6jh4ZksIK9iTBo+xeHI
Pw4XpvP8jk92Xur1qmUYVKBN3Z1XqN8yDuXUD7Xqk7yiY/llQsc40BvuyNugyC8lvp1zb/v3a52M
N1eJk9g050SZCx+rifDWizVIXZxwtOhQDQUANoGs0TS2oVrdTWXh0IQjrsXoMmntFS3rzzPRNzOd
TUA9ry7HK7UwXwDVZ1TycScBt5RO21LD9a7H17ZRymdaYkMQ+oYkWQtF4tq5Ltv6+Ug+RqKZUX6E
zVfiqqp5o0FcaHVgV+Lpqgm1qyp31nnR3Y/Ra6A7a7fJUdI5O0EPNikXfSg8WeB6XbnXZd3duRnQ
F2Xc1lNzp/TVcwLAp1VoNaUBNO1us268Mlq61Kr2PY7lczd78wX5HdbbYJT86clKqZToLpZGBU3a
y8gBYZMO06L8iTV7wvGsMHHuznz1G1Y235PG9mqQZcpojEtA2u6w6lRMcgyINJuKfrQj4dLlo2xM
VJJ045k7G02QEwfVJhtQSqvZoUSaRWaxwQdLXk/BmMJCzdlH7Aonn4IRCF5gaxqTDhQpiHbMYDpB
KbVs46BHuCl72HSAovoxxiCiTR7bjCDRcE3AIKma8itm6j6yRFgJ1l04OOEWshCScTLYC0wYvvkV
OuvYNbY5tkBCKR/A6NGjw6ifRP4A6nxllMRjjjpcNTlboQU1LqFfuMM7yE3eXNqDnKh5Fr64tkT9
1kXFQ1DnD0oj0VL4aJ5MWtqLX43QXvSUvsU8KfbxcAXLcOHY4G4pHLw4wJH8kiZvIMVuiCUjvyvx
b1VMrVrAAUZobaRyNQ+Jwa4e3NG5FvZIEyk3Oa8DQNK36Fu3RgL30A9v+qj9VjjBsMrbcfv5cnl2
/miOo7E4GMhWTg6sdtVUcrRZkPTGX9U2K3LYfxlLHC9QCZmjvW4n95qPeGEdPBekkP/g9IqYAq3S
yWWtcIShEox0kVH+waT8Lk8y8vn5hZXo7HZkEWFS4STlDPjmz6XIRBwEvN7FEHN0vbZv6YmCBJ/R
rUs2pUBOtyij8MGt9dsIW5xKuxwpnFvx2VQdm2dMFvb04OiWWZWVvUVFgR6OtEJx2qJ/7xX7hn++
QyjAoU8s/GB6ZPFfhxGKV5CIN2oNIFmQfGwx5JGy/pLoWGoJ+9rPdCpYFrBkHyOaHnLmItNypmDj
e0GavxaBfGzDYAdX/NodO2AKuE11Ft6ibU42P8AoJKCBOOvb1VjYz0YLBg7r3GU7zjXCVFnqNbTS
cJw7ndTxYOSTl08Y7oTOUnOduyxUEfK/6k2CMKejAR9frwV22Y9V+VCLAg27SdOAKqfD/DYLyGD0
fw3JSsT2nqNUktlAG0bwWfFDDW8Jci+RyA9f6REuzBW7kHXDgKO30oKIRE0X3wqCVLwKYnAKZKGa
zJErPe4CsgxgHDUQwqkfbbH8wIUAgbpMyzcaqQCTqrC5hw4sP8KIPjCxNJDmM67I1WZE8++UMgDv
4NKhrcGhoPbodPauUWmiTGtcUgd6bLt4j30w9I1sFonT8xn5XGDGCn4+B8/tl7bBEd1F78ZQnefo
b/tlpDYWpshdDv2QGpP+NbPT67FXt4mGXc3/16VOj2hdCW+4APnohQ4kxRy+cE6OHUzispfKhY91
Nkq2OVehS0GOxnHuz8+lVnpZVGbN50q8JsRNL8jXIV7tc9wea+N3LcBejE52cMMXPua5qIcsDSkp
Qi3OYSchsl0jK8hTlpeBsi8E9Cyj5UXKOyd0r7WS98vfP3+w569okcmfjU0/ZBuAU6NugWPo1XFN
A1j9DFXmoPnjbDH9JtlDoDqtP7/kcek4jbNmfSy5TtTKzqn4Z2pKqP44KHjxkIZLE5PDDo0jzZYu
RqNqvZik/dTAZsILrk+fhHiuEiiO9UiMUPdzqa+gx1w+KGxUDc2u9Jlmkog0mrbuiLTBUgqoEziP
OJl1jZ+wR6LLpyluurJLx15O9YR5bymXjmC+9XSl4TVAbvu6g6O7Yq5cRxF8KYq3zVLzn+qUxjgJ
Ey5zDa/I9K+DW33JlXxc+GRiETSvQhlCE3aVZKXjn0ButqfreO4+rxqgSQgAMQkrlpw+8yUc/++x
gDphAcf7/KmeHbWMWYNSEKVpNKh/jtp+8PFKC93M66vyLR33LrSRxJ+uwNfd6eZatquYfsfpUiLz
3ACCB0Qik4Su+eFk0HTKGJa6nXkQqt/iidfnTs1hTOUhmzUYQ10+wP15/vzDntv9qTyheFfnP47R
9W8rj+rivo3JYeYlbCEFuJqli05r3vrrwtrFQsNcuXqe45PPr3tuxfvtuqfn53gy066w1IzG5mEr
UsZYLJq7Xtde6qK7+/xa7pkMNS7ENiIxjqWsCiepctkLDD0wZfKMPH4chq5fRcjWA7Kxep1KbFzK
dwszN6pP03ZUQ3rZBcwM8oYaL9r3G2dhNZ4RvKYF9CPbHu7jwHiAVTlkPoBTAzdryI2vgU0vVmMC
y/Ot7zEaybWuI8sbsN1rYAyGMeAca/oqW5AmU/LE2gi7F/LUJsyviGlpi6bbpKFbG+e2l2NziS1i
Fdsn2u7cu6SgG6lSOG9o4K8XnLxIGBfE+kr+jM1GQ0sIeWdf2wadhcedbHDTwxgSKdU6t/rv3WT2
mMBx7NGktUXudYfTOiTnHvglniZswRLGRLIMdBjCiTE8mGm4m+NmvNNfBBHx0DA2sFRYB+HwYgYT
NljyOS7aO+weyrWTKNdDYq178LOREr4rUz2urVDu8JiVd1Yd4hZF8ysOvRe2mHOTxp0NqCk8MFtP
RZ1pWjboLkvy6iWnq8J46cBRSNV8sUrrmoLvi8Si7MJKr58bvC6aDLohHErFp+OJ82WAbyELhJ06
dzrAe2S3vr7SmmUFCTea3aG0uQTXRK5n+zGWhpl/N0Rx7AVx9lS3lDVLnbJvhmuHHr/nfvkNvT3m
Vt00oyWSa1i88BJagOpgs9ZpRwuwZkGD+HxenOkUMOmxQOehs9yQqzyZF4EypmgqU5hHfrZBP0WH
u0rGe6i1OzPjU+G/VS4imvqUEf56ooSY7bkuwuyxIEMe0IiouHLbtazCMn/CVQ/9Fq1OW1wL6MSF
346lR7rvjI1vG8DjS4iXUsGAIlVna2gV39eoC73PP9RHx2/Qj4gGtDmYEqR/5hHz24rm2qPIpG6k
3qDH64qkOig18SwLu1vW+rDRXL9cFRno8EzXnkP4Cpzhc9p7A7xBZJ5so4RjANRKEYoL69A5IQai
bUpHc5TgfEjMBoM1lX7HYluK8KaN0oOSVg9hQWO0ZdKILPE4qeF4N9bwDPzxPhzkrUXpa9H5nDxl
4+z7TRbmbzLhRUGpR+aWvY24FTg9v6LNxTWmNah9TOX9wjNVz6ygaCOQCiBwo7BzWtVUYz+wSRtl
6LNrjJQS+v3akWXDV3c4P6MR4ekOUxFd9eHO7UEPFHEy3boq7IY+fFXHSr+ngEZ1O4UYZPizP2db
oXrTxkMwMV3G9Cf+kPm6z+U9dFS4JzgruiU5jtxmtlhRp6xiuKr4djLZRqjjlogeWawAVOaF46WJ
a+K2m3OWEsau0HHIMULywnPlC25KuAOgBqQvJUHRdTPX1H+jT/HxpamMEK2hq6zVqkR5qhiPwope
cmRIC6M1tUVfEisJRdwk7i+nZwm24/Y1sNSVbxHN5J2HkG1V2T8glr4FfrAbAthPQWytAqN4mPeT
zvmKDeaPOSiUqfHS1PWz1ravOrU+6uYvXaRrVP/5xYYqn0Ni/r7vrtxSUiAPr6HWd6sg6t9vfdW4
c9kNAjNOtmQLaUmvKyxTXOcBO2SOjxABWWI7mF+l9KZ05o6O6o+8GH9dGAvnhgKCNENFtMKh9rSq
NlJMSBtpZN4QFylYSGMB3vcxC5phy3mO5xO5D52pYOI5r1/02SSZdkFZciZooUFQoDO35h39NMGL
3XVVZXOA5ha8vj4t97YDYrhzK54NclLPHav1RB/pIoK1fGkWn1n9SZVQ0yGNS4R4mn3PqbG3fRbl
XtJiIlnmsWcWMMwcQPcro6K9qqAZ6UZYTxZzYJP5IfDQxvPLAt/nUIqtnsd3flvpV8Y4WwB2LhBC
fLlU66prB/8WWuYKw6TnSGAcSmyxJaohJqzrf+9i/+PX8D+Dt+LLv48Jzb/+i7//KkqMV4NQnvz1
X9u34u6QvTX/Nf/U//muf/35V37oP790dZCHP/6yzpHDjA/tWz0+vjVtKo+X4/Lzd/6/fvEfb8ff
8jyWb3//dXjlyQERplv5l/zrP1+6ev37r1ktaPw2VOcr/OfL80f4+6/bQ9McfoVt8yZlc+Yn3w6N
/PsvxXb/ySFbcEpDt0+JkrxU/3b8imP800KNY5CqobUHBQk7R17UMvz7L1P/J0Oe4BylNkdZBE1/
/aMp2uOXtH9S3eOMScHDnrvU7L/+90P44x3833fyj7zNvhRRLpu///qYK5qlidRONYtWFfU0W+Ua
I2zWUik9te7vCjz/qKZQ3CrJiIqCzmChXgpmzl1Rpx5IxZaWog/pvzQ3Oc8NGgChdeMbHSnS8isl
594kY937YXsh5vg4eUg12nOBmOIV3WknlYFAKv5Ul0npaSl2uzRcKs64L6fkgLPw/rfX/59n+/uz
PHMp2mJolZpXKfXD4bhzUs3FCrj0xiZ5T9Lk3Vei94ge6yT4+fmVPuYyNa5kCRI4jIEPb03SMdmE
1lB6ZLHctSuqimI/tOVkiC49vzOyHxKmGqsO8lXkRafltaBUM2yj+VQG9W6K2+pe4JFSkheEAY3J
XKUSaosrrZY4R43VxumcOwPDr0m/VOn7uApzJ5SUSO0Y6EtOkztOlwlFun3pcWLfqCS37XZ85OS/
15RxP5TDY2M6b34UXBhBZwI8rksbCWaV5HORyv8Z4CmaVRiOVjCElOQqVuWV7nTQpPrHSg6PdatA
1A9u4nzakx/wwbOCbzRrZIc988dkuxqE/RzbyYWD9PnbMucWuWMsfTp17bpo9TTMS0+aTYWho+Wx
Kc3iK/rLVCGxhr1t64p/iME9qTh5ySJ9GJOZZtN2T8IacQgGmGsHFxLtZ18TGXCWJ45HLC9/Pi78
PdoRZX2J2rOqvbLDd7huO4IoDry9yYxwSODo8jsF9UsKnDPJd17Vb9eeY4nfYnFBKNkpbVp6g2Xc
9yobchtAlAoGXF/qYT+oGASqMeAE2/4ZRV/zGqvnz6fmuUXg9zs4zeUkWVh0OXdApwZG886wt4f4
MBUKIBiWhM8vRmfWx6eN5kkIxqXjcrg61dYSkbNbFyVOEmq5cSrn2i6S916l0XBUO20DSWRbgRhO
o6+U3y1sxMGBp6J/tABUSBcxECn3a8HPjOl47fqMHQOC/dC7m7JR99htwIXv7gK1fTSN9rGINwM+
oYTW724UH2ytMeitGfZTunFxgiqDbWtn2PAV/J75+1t7nME5S70voO4YT+PoL8tCn5aNuAny6bqy
GaBJwjdZEkil0d7lE74IjgWqEP+7wu+a44QihfJomjZ2kLgRaqGXalG2CA3OAKqb3zphhODT1ACp
joe+GWiHAnYfGDu/GK6O1k05PglTkn+RzgyFCmcr0Ixgyg6Tq6wKvNE3Nk08AbSH8dG8Jm18SIEW
Jwa1ww7XJhMTiLLv1robv2dW+l5wiJ7Hk+4yhDXqSiA0Hgyr+SXmpXh+MoAk9GWoN5uyx3970H8p
DtU+tQtxGY3gYDu3TdP4i57PpQ221w/dM/4qa8tqVjXP87h4SBu4IUW5hVKXynIYs4PGNQnMUGyx
4vVuzS9AE69FWFyqLbRDPpzAeQWX8kXbyXABkgTNinRJZmoDDlUOr6UY8vWYFbvWZwGbH79vxe99
ktDBqTxbErtOpcje66xBpxC+o0+4hV9Bc9OYKfhqwh7s4DKRsjIHPqrSs/RYk7qHln4Xu2+DIKtg
iR4CFPuEPnGKBAcVl+6uCrEuwvxr4VMhW/hiehgMzCrYhF3RPboYMWXkfMOk4+fdxl0/4NDG7lIG
B5fK0wJbONCfr1U3XJtqepgvkU/9Y9jPAy1qN/P1MML9MXsBuUp6MCYVlyGeFMHP3VDauOOoe6VP
VwqH1aRIDlqcHTqH/gNj2FcYUHBEW4gieDBwJVmMtfYY45tpqpIxFVhy6QftQ5JBnHINiHIjXeQL
kyTGOi1uOnj3C9Je1yb2uijkxv3EHS3zUGJzGCnLpooPAOKVJbvjvR10b2LOEOkGL6uG6rGtkrvi
LdPW2hfLAfcjc3vHvLo53r2T8PkGrXuc9924wms6OuilgClZHXowSv2Ivy5aM6QH5KjJUwCsUPfz
UKbiwVRW7Tul1cjL+5kXa7ybiEB1a1YBRmjd3sAzcIM/aXOVxNC1ory+MQfurU3Dlj8o0iXvtl+X
GwyVB8aHgeEIDSTH4VhZwXs8T9wpYxzUSkqbWvDgyFxf+s583J6XEhGl77097N2UuVJ4LLfYbfb7
40lZU1iLUQZik4YLCRZAHOVcyNQdcYSJvRt/S7bj+NRMxITHZaubt3qkhst+YAiVgbkcBvCFsRz3
2vyiaDJTf8H37CJEkRMy4NZpH5dtEr6jc0c8q7L0yTqgEJd8derkgHWcV0XyhxXtupE50DFctCA5
UMGX6PagT7VsWW5PCDwIDTozHQTb4ze47TbAR4ILdHsxf1CpcFuDza0blPoXGlfx2Yfw3jAg9MPR
EuP1MMob2NYFmKCaVrXNVA/Xah0pqwRFp9rybNxJabe96llutx5qR8ciIBo2PeldmKxBtEGlfyuA
AGAIoO/tdJ5dNqzAecW0ZTsurZKZTpEyW9aaRJYiNVw0AK0XlZ+u/NvJCqybROHBlEJgYdMx4M1+
V+oN2P6w33HKvXIkq2hTzttkMfgL9F7RBnO0Z+ZWtI1tBZsrRSx12dxWI/havKTx+yrNp3D2HFCG
0l2nZfx1CDqKObkJ8yzlwaWauo7xiGdw8qzsftyrc77gOCCPwQuGiu/zdqBm6bsV2MjMeDQscVKC
dKNt6LXyVZRD+bJTtYfed6/HNt6k/Ywxs8Fg/vsVjfKldbPtkAW74+BHxYHmdWe0AOKV2ZMuj+Gs
kCcF8w5qvhnB35F2WdK/RO9DV6yLsX1rffrZrMJ+qnJ3vOr9+Epz4YhG2aQuwM/QoNb6zcYI6q9V
yxMJmmgjquxGugq19kr7abcw8f0pAVOInwoJPr3C/bnSV+rMVDICZVvZRcQLxHDYor1XOPjvReXM
ehzsuR0l2Dn0E1MJYx6avlwB3TcWbTzRWAwxk/YJL57AWKgqls+VJiStQu5VlNNmHMoKY00nXDKR
dWyFi9scwRWNGoTtYnyrhKSxkHVrZM9c+N2brWb5Oqt4SF0C9S3FOrEVA47DFhfrWMwxi4MgEnVr
K6HudXx3Rcoc6ib5npv7pm7vB+AvK5nVGDm7+iEJ6btOsIWHt1mtdNTXyzDltaNTOPCD1LKaaJs7
uOKZZK2OMZGpD7/c2OKQ5MbualQAVSWwRMt0xkdadFBbIecLeIIrM6Nc3M6xrN9iV9i+DWpGDVnM
fu3wysziMZf2Ph+YArQJP015/6DPa7ll302qBYS2YYoGvTH7akvaZXkdVoukKtbgd5Y+c1lfRuxt
ZWPtB0e8pQPTFh3mV7JwKma7MXYEEx6w1KzmVhT+j7eSrqQYbiqOBxuzpOZS8s4NM9CXSdBvZNve
BKC8VjLIn6VdRmvHp5Znx1m9NtkXV9Noo1oMbhpkl8xwAoOWubzKkRrdtHh2L/InXYoOgazN2l40
t/okfo1Z/6A5ov+Jlyy+ZfYuCEb7R7DGG2jTSKWnRmLedJ1Rehy+8Vvvo2+i6dTrzI37G0VQV41S
H1+SGO+1blvNZnhBNagr145gnuiBuSJ9CR0lLH5FpLXYakgA5uQrI23vAk21cThf6kP6NWIrXanR
xhmm6mqscEPAARAZGb5gDGga+4dZg5WJAh2+osKWrMCp6ljuJvZVHRq3aqM/5b0NqvDH8UwOl23R
5yChW2crGl/b4GBUL1PjJieptqgt/Ys11Dn4wuI+sWW0tRThlRhsITmhyI8/Jo5BYo/9X3ElZ+FY
AkkzyNovqtbxzQ5sSPzcr6kzXGN4UW3oWMFvQo7dOsfUDOCdfFV6+w7JCgV8XW4iA4ftocyuaair
mBTJo4tmxcr2og/ACc4hQz2wowKwU5alD2k3LOx15uPdrBHmWc4vObB9qG2vbWSfoHgo7mtDu/Ed
E5cypSaRHK9UbJpQ0JvfTAUO9whHZ6EEYM3jgIMJbohMfZv5P7qm12WJoFkr3DoGF3QrzI6n0mqx
X2cL6HTE+sgO4VHSzhxTCnPJ2E4jThHOGOFAgRtmUCfqqpVFz5kP7GJNHxzEcjDvzgiiV8Pzawxa
dqRh045NtxVufZ/0XbK0SPatcmmuNGR068aBjaR23XdqTThLTD0MQMTUC0Ng7UHH5talyumIEkK1
E4Jz6+J1o4KbbXpQeUGNY0FreYXiw6lkh8GNwh9XdqnOJq5UEbE7W2uK/7NrEoYTD3Vpzle3pdxK
C388yw7xMXV2zMF0e9zpaNvmkEk/mbQbbekPgYl165RsA/IELGc0qOX5o16Z8ASycBeJwPBaFyNP
doXtAOo9GPTw1kWob/jBV6gr2Wbsmp9ppQDIDDCDRvv0o0iluzZwz4QNBt6r2yRaQ1Ako2BrgsgW
0qbfKok2nN5szDS7W3tsQKDExWz1WC3QoRQrxx9Wqk5sMLXCE0NAgJgTpmuAnXONQTDNISXdXR3l
LTqUOT4gVgQ9rCf+QoyE6QphsoUr+GIs08O8Yf47u0SbC40mSUT8ExcMH+a6uaAc2WG2imNWQAjN
e4JO1C20SbkulIr9XSfOslVOZtBE1D5hEZy9zY9hK+o1pBG4ZGjNSyqxVvQ5zcSdLDd11n8ZXBu+
qeNusdflTg1eUK8sEmI8MKE8k8kQz7jCfmFNekHqdncMdeXccyJ0nDuaKN7rguAtQTKmLepCf5Mj
n7tWqwMmDHOkXPj6PgciauolXYi52m0jFVfPSPlusXawCPqLwUfVM+HmPP8HYgCQbR2/T3XrE8TH
MOhT/14BTLkAT0EU1APOyKp2oxPa1TmBRmYlK60SkaesDFHXN6EAB4HctIzqZWxiRNHhJjQZRBei
5XyX+craBwHiOzO4F1xFqvAa4/mw1c65lnZ+CqHAla2NnK9+E/+kN3FvxTWNRkZy0E2efz81nDg5
p5EujncVb0zG2LqknEhIz/Nwi/SL0w13k2M9ZQIvDzKH5Vyii+W6ExXWcPMUs6a9xT69LOFUF3jr
LnE0erLmYwiIkWcESBUt7mm60USD8S3AKKPDqd4xs01QiWHtR/n30USTz/kSTb5Gs+8xGxrMQlRU
yYR7CX/8O6SS8Ihi1rmcw9eI++CibHwM79lQ52OpLd0fuvQUE3xsRNXqOEKDFgQRrUM44eFvUWIX
UaPDO952K2xKdFqw7DROC51KP7yh3ttgglcUAdMlrucqbUjOE+I+LynZqUGYPRqZ26Ob0rzA6B+N
foSIRHDcOjx4InsOaJssit4VKsTruO0ek4q4J0uDXZAVt3bRcjJtuutJ1/fHd9BG+F/N4kLEu9zD
vK7mxXy2mM/Haji+mPZ4aDNo4WUdjbCTXKwFDVpRjqdkI528wVHuoLTOdsEkqyfmodbhrHu8Cb0p
Vu58tM3tDFwYFBaytHDGOayW8XTdWl8xVK0XSoHhDH1wdLsngMdGGLs5TlHjdZrIezrzNtit7tDl
ZMsk5zv+F3fnseU2snXpJ8JtuICZkgRo06dSUk6wUibhbcAE8PT9gaq/qyTdVVrdw56wqFQpSYKB
iHP22Wb91SugKOLxy1R/sB3yeoa52GWskcpK7n0gPSztDvXgvTajQIFrqAuCOI4MN32z1hadqMhc
x893hd+ub95Yz5zGZr2aJUBFxs+N1HzvHUx+a/4ldqLgvP5wBHle+11iSiQLPk+d26gE7zHU2SuN
B8juWNdb6sbKODE1QXRauePKf1g3jKGCYUDCgs5u4yrD2eBTxyLl8mgtjY5XyAuFBkUwvd7gUVm1
T1c0uY3Z6TrxqnkO4JlJe5nbM4Efzq3Zx5t+IUdn5J5em/qxpmQfDKYVJHlf4KtxApBt1Ef4MbUx
FutrRlxPJ8wK5l/EVhqU8d7Q1fZ61y4rOsbY/VvTQ469rnnPas/Njxst9DC2H+RrrmhA1o22QfI2
fuva8XHdStZvNVmGg1OLN4hwb5nxFXOZbSydfFsUFduMdjdb5g2mPfNuSfnYKwQxSu6eWKlH4T7n
Q/IVV7ClAlXpHDPmVD8yUsVweb0mJF/jsvlp/ZiOtmLKbIpN79wKDzDTXSXaK3A5SDJXqFo5SD6Y
3B0tGbrbCf17oGAf7q6zAatvXeLpcbqNInTSmrG8tJp8V03xiD45XCZF/gK3P0JmmnuIQaqtte06
wIAuGRNKa54yHdBrrD7NRCEz2qbvWAEfESfvsw2qgRRJg0OrHRn17A2KRHdd2teHlCmeAb+8xI68
JQZ6g10tFBbnVimWoGwZMDGwCJxJ3bsOcQRXYCF5LgjzhaLnwW6ZWHhxSgPe+5hxNyxwYw5rs8A7
gkpgGAyM1QQ4ew7qURYECayIh+WXbwQa3o640Y9gJ45Ye2tWpanIgdEwWJWAc+oKn2V78mHx7fai
mwm/yVmyq/tcnIy4p/Ujqm76AngYtN0UFAMhK4NB4Vca5ad+NG6u90Mf2XyFRArWKQ3VjJ2FUzrf
xILcPG9nXjnvQ+iJROl9hKtx8HpCoxgQcPtJ99kixnd3bbUjhJgEK54MMMaxpmebVUF+Jgt6be85
78c2fndiNm5RLGQ60xY5Xn7spuGxgNI2N6YV4H5EfWDY8TYZEW+uFbUAhb12WvEKlRWKnaFq8G1D
F73z1vORgQuuUdzXpcapmwK6VeIyabRHWcJu4MRUbxVkh7GJAacSvhBRsCRbEmYTNl2/XC3p0obQ
XUDKyJhIv1XJvh1GelC/94leS59QYvj77IhwvApxTtN2Bg2yDmEhcagmq54sokjemoTniNUwa8w+
9HFNrJBkiylE8a3qRuP22ntWixOkGXZdheQS9aSYdv18mbKJUyoaCJjoSY1k4PrmGiUVw21s2be2
Kt+vKI2m8aG7It21DbJ1R/e8vUj1rYABvq2AJq+HHaViHrQkL6WC1hjLSZImM8rT2f3mJp7k6+Q6
lhGG8EnmffdyWt6uxHS6SchRWgGxpgGN7iyuXe6jfi2okTeVf19npYtzbfo+r7OAxmeGlBjVR1s5
7wNKXt/zyUIARUit5D1r7suZIyRbQJSW+pNc+rtGo/WOapw150KwoXK8IWfQoAOm52vPXOG9tb2e
bblDGd27zvdWagQAAVYvKzRlCm7MyspdKsY7UIYNw+rVexwWYOyHGqmH/C8ZZ9ZQvnWYZ3qEA2se
jiTXswqbqg0euXfXau76QVd3p10jbPZmmjyQ2dJfv3Sr55faGsGTxETH6Iyl13zxGTASaXqDVPRz
JCi3G4YAUVy8umnj7azEioAcyFNbr41jU0lO7bGu4mK7rnqVP7Y5mVGaV3BXtpjvVvNn/Kkp7tz0
dvEfJoK6+QIiIngK+tDeMavTcIPfJ2Bg1JmHtCpPGR8N8d9R9xqagm7+FlkYfdhVE9Ke7/EwZ3Pz
52Hb+uWnpu1PcUN0Hc78ymNpiaoIS2KPk/ZrU2hOmIi7aKyPmt58XmIPo1OXXjfq5UXacXOsclfb
sF2OOzEX54ks+Bulj8PTrJcfynzEhEyoA175otH8cBHqsfETLXCB77apjrhymHGeGmqte5FLuKA7
qiPp4UputRfIn9ldVNtkaxe7QRG2oY/t7ZjjuqoVI8kM5uiFzoCbXhMPCFLbQoaFQdmQDepOppZ+
MTE+SsZkCXWPyVwTRSMkwem5GyznWJJaBY2bzJ3hrZrWHFLvg4BAJUq0CbLRXnuMH8FI4wz6o+cH
jZ5/LKF476dhDS6KJnNvi+q+mjx49tgFPzrt0IeVqXrSM5z+hNqrPwnUFcdsJNLBVO7p+hAZPBs+
19VonFgLRCZfH7DkPvXZTPmv+xpAR0Vy9Dg3D1gLOafrA8wY5yS4c6Y4rgmSb/j1RXVXpA5xKqMW
5J7FhzEm8IMEvJiMcW6YNu5BCNntSBk2dw5s8VAWxVepa+ZpKPXPVcNAochSI4D8RlDNZJSn6wPu
/p/9bvYD02pJJ/CSfz5cf5bhbx8kbf4lxdQKN06UfV1ln7B7tk/XZ7/80UJcjzlud0rrtjqjKsQH
ycdvWKsy/fT3AyHH5JP7mNaMbQSE06pUHjOiVeuoCYQ2DgeLUHPu/nZq0caxC1jpJY+tp3JKvHDy
h1BZimCEJL2U/Wyerg9kt1unDpcJopCKJPj7L0ikzoIiB9EwNMs4XR+A+80fz/BkgamP+Z8BUrli
kxjxcLem7b1PdiqngP4oc0N/rNssJhIcaDCJnGNSVe4lJ1PJcjrSXZEX0ThC79MKPSbhznqsEceU
Sm+edKdb1Ufq1jEGonHzIjsSfYs6LK0IpfbIivaqznoQhkZKZ6I3gZMlaeD7FRklhpAhrhd4Cj7O
/uoN4vUsqPWPAO3t/cRrXP+kJkHMJXHtu8mvvP0w8HZikssfF6tsHmcbCZFXg1Ncf+auTEl/cO5t
7U7lhO0siDrbjIinJf1s63Vxl0JWhvqMeWEygu4vdm5zEHGd5bDyp69PRZV8w6PZDBxXWrQAhoV7
Ic/G9Vv4x890R4ZjbH/yJhKF8iki19t0P2s6YbLKz9uzXWELV5Kc4qeEZ64P12dqTJ4AzpYNVqRU
X1JXp9gp3jMG7UHO2PB0/dH1Qc+Jzr0+a7qefCZMRRDql8XRZM5ggkmeRPLKG3zIR1a5WfcE8Bb2
7fwAUZ+MiPXBm+evHEe4ibtLRMjXvp66J6H1GOXX8wFf38Bcb2B3vTv7mbTJwc4ubSljll8UeFrV
hyDuFzEb/MSMyUtuBRF86tYduvwsUGqSiex325StZpe0a33aBXNvxKduvcVl2kF6xEUIfrhuHO30
oUyz4TTmjqfDsmW3KdaNpo5qyLWDv7fsNiNPMCeVrTGxRtTpKfeFMm8Tj6gSbzIJ/wobNyeawpJn
/l+Hgg6aXL7+KkeHup+V3t2Q9ck5x25kmy6IfMdF0ykiqq9ty2vPe3v1WBntbjhhCDmwr+XUGNen
0LpRdHlxFgBFEPAcpfbJxXbidH12fYjs7q8/pqIxw9L3ODmH4+w2M4kf+Oskjs2LTMlfz64/E/GH
KUYmAnrsc84p4HHEfPhZN2mNf4LXB6YmbFj78nU2uKypyxE9j/dNkn4qEgSsluqIEunmgxH3H8zc
5ZvHBmqe9SBnMQM8TPElSokIH4h5xcGruTS+AKRz4qNNy1MVhDamjf4l8ux95p5lph8gF7/6bfOC
89vHXFExGrN1mKhL6XzN7DSblPDxbH0Q2cR8LoVDumikZlVgGFLTwD3sV90kYX0cJSku0U1Psv2+
iM0meLeI8k0NwT07eeKYzCa+ry40MgOpn+PCsc4jFCyu/JSJ8ot0vC80JhthuLB5h/iLaqO32e62
ypWPVYyhSo2WF9Q0jLXkuH4A3Zz21GUet4RKrP2SU+tlM8XtgFkYVbL73CfTDpBli6M9IaQFCKpi
b2v9rWG5t6sVVd45r2lhfe4Wfkm3JO+e4pibBqQWCVCjIcqPcUM+lEi8ZxTSXyy3/2LhIirb1YUP
D/yYCg65KGnIZfdp0vLLYp2W1mQYZzLvdbC8F0tFM4v/y6Ws00/sQje5nnRHzWA85bbN3hyGe7Nt
sJZVA2mXJKSWGLwFFmnV4MMccHCmt8zixk33oNBpBFSz3WVxQMAZRb1n5qh+oDy2RiZarZ/Xj5Gs
jUBBjpJLkCqERCrq4jqvi/zeJI/igAfDg0F04+DSPl0RvcyP31coSF0bKjw8tjitb3uTfJ0xL7eZ
mF46n0gugcAlg26h9xENpLUVNDqmRt9iZygFpYsKtZ0Cy8nfUp+MVIpFsEN6Zij3SMurjTeCC8DZ
pWqESjAACxXQ3M3W0zYHu/X/oNS6En1/0r/5Ol0BtCafqaBl2L/wi+SyxPYgga+sWhyqmV6lMXTk
xAtyKWYkblN+odKLaGMKjrMSfGKFmnwGaoNZbvwkE4Gk6gagSI1NuXYG10sZAzPa2JlZ0zE2aWcp
eVZYWN6qzGHKLGguh4h+uxEwRuZ3x2IRDBk1oe4esAhqsAlI3+rMMULZfkaP9KYE2ZKo94EOinBh
u6bkz0gr1y4ONJZ/JyEZK6Hrt4sChxTDJ6wTzetF+wfpyo3NePaARA5dabwM0Im6nJZ1fUup8m6Q
9CzTIfa7nVLDnxzYzP/y2iicyWm3kQJDiv1FfCHtUZRA/cWhWSfeZUT/xQsZyYsAZtBMcVub86MD
W2RWxgs6yqM/Tae1C2MsSnJdjP0CMn/qCEbK/U1X+EdlA/n8+xVyfiOFIbHTXbFKeLDH+c28pepU
ldtOzrLxeJcJuoatJ+W0YRummZxXeK0y8m3joGaKfXhVUMbaKX9fyRwp/tsoq5iODIUX1nTEcA3e
rLWX8wrYn26Nl1FXvhVAhayJ0DYpyuIsea1lSnF7f6Ugxvrat69wYN/at+2nbHZdUt5oCq88DdqE
dwbBzs4tko050sibOURwZEeneFHnfH2XnpWYWzkyilNdQVKsjcCdlLRSjI9zmXxHhHRHFF3xuDZs
4DxvTjc9Fp1EDaE+mivImDrtURC5DsmjXhg9dtb8VKjk8O/X2rB+I8dysbEewQ7KxVb3N8Jqg60v
+TBDfkidXGzR6gZwVOl+V75Jt+5ktlxZUYSLgtGMZBHP5Q5LUvPWGO3QUXrNcQCi7LkplTFyrzNs
8umAWnKP7NvmEAbPWcrCLU9JDH7S+eOjHTEAboz6ski/DEd9eS8XJO0CVkrotHN4BZvjBMQCtey2
TN5iqUGEM8CrU766daBYpYBk2cTe39Gj6HBUNlZJ1WUCiFqZeWhc0DdghroDbnM4QoOsv58SBlO5
MeG8URefkKqw89C8l6igcQ0bts3MztNF7mtBkAXhvfx9UvBwnbcO2vcim5oQzEEz+ibIqv4rhhbr
lKEk2QIAIiimFA+T6m0ggWhbWvoefRUjL73ErZTc3sxy19FIGodTpX+g0AOvAvGxgeZys7togFxw
GPjUwu8fr1h7o9UkuefHpNG+1ybLp6piY1ejXzRGyr3IXhiM5DRYOrwyGUuILEiGKznttdJEx5+1
Tci4hOjOrDk2b6aVzacJ2tQ2L8SL4C+ZEJzievpiTwlmK7hP2sMNZifHZiUJOCnnROc7B6vTXuOS
+3x9q+0xrpPvyEIfh3x1SXHIEzQGHTLAoF6sSEDWIMMgn3qynGv54Q/LdVWk/7J5IlZ3DIwEHeHj
vPwzYzUe4JjYGu511vqR19PA5WfUcP43rT9XbkbTSqAajBxiqOp1eLcOzPD35ehYOQxtX/yBv/s7
49u3fA4JrEK5i9hbf3lLmHMQfEao3aEQ8ecG73bK5+MKfRcTeZXdfIxWxlk9jS8r9ar0irdIbz9a
nvjDtfkvmzvxHyBsSCQQm7u/Us+HdBgjp6rTQ5+g8FIDdxWGapkkF6iBzwxT/GtHqzYu4qvTMX9B
YHsjV3zDWflj8Cm2ciYIrYy8Z31In007mQOQsGibNuoPTFzf+u17xHLZWhnyWHRhlLUeAf84BCmw
bcbgU3JQ+Ro9zRQdZsVOHyXex5G5DrNp65fCcVGpdsgw9TMWwNPJ1e0uQBQM6pxe5jydggHzoAD+
hLs1VzQqLTFCtux0B85K6KiEmFcP/stGMpIM9KmkeaxqDSWnL49Trj6Uc1bv9AVWrFniOhDhE+9r
wn/x6YVM/dHsnrS86IIrJh5rKadPtxzM3NqB9PnBOAGsFR8bgVls0VZD0AxpQhgtgekwKz84pRk6
OOg7yYzYDquQdGZuoVnTLibN7pR13DZW26CWN4wlTH3tY9fIgiigEXDV1z/NBWRdzTqsmOOVKlqB
qXm+9pwwwNU5IxIzuR8dNuSlqp78BG5UbJXzrrS0o6+L+2qIEU7rw96xDlFWdIdaegDatcrC1umS
rbO0l9ZvmkeMGGhOc3arcu4VDp0p4TxpvbvevP+/KpqQMHhsP//rf+RCvymaPqbya13JtPqnmumv
f/WXmslz/oORO9ZewlyVcLgJ/x85k79qlgzUvfhw/tA6/S1ncv+jkz+Gwoi/4U62eBv/I2cy/2P7
+N8jq8AGew39+b+RM/2yd602ZzjfrN7PFr+OvIhfbkOTajwfRIIRTQwvBL6VurP7R2FU3UG0ag69
ekxuRZVRty/WsYob+nF9DlL8pAEppj950/1cnv54O3jP675tCLIFjXX3/8euALBlNmYDsdkSpreb
oSsRU/J1pK+n54XyEDVb6Pv9Rhubu8mfij/0Kz+LA/56eRsZBtsowuTrBvuPl/czh4LEdO1zp6LP
tQcELRRxkyQHnSc9wgzV6cvd2PQXKeBI/WPp/Bc11C/6lOuLs1RYK0I4OvvYL5+9Sybqo9ywz3k5
CXgdc7532MLKmS4g61LzWcvi81JuMBpg5J1l35ySYAbGJOdM2v3eAuVhIqlTL01y+VOV+HOR+OPN
GQ4pN5TkdA6/Hi1Tm6NW1Tr7XESyCzLaJqZacHpaeGelhME4SMiH5IzucDWGopyW+2KIi11OaFhR
a/OxwgFtUl747xftquX8uxy4vi/uBsSeAodlQvt+uWiqLrAbUql9ZihrQzKGNSR7yFRV5BPunMcf
bD3bWyYjNBwtpp0sRgESXjIi6KDEYXqTEYJqyTGEiz6f57l3Qw1jvC0TkuxON06+P+5sNXTkymMM
NeP1woQvNc4weL6RJ+I8DPVnHLqImM/tA6FD7Y7yrn6F7/FBy0xyrPPmnpssv/GNaqf3mfHg6FBx
AWhOgz8/DHH0Liu7e4hqjRKU3fmYZMCXjvlRNyv/D7LcX+Q+69Vy6MfxEfAM3K5+i8/MDJieRRzZ
Z/wf9TDGDGOHfL3f5VzGjaRc3yyqzbZpjT04qPHXOkpIWP5/fCMYAAiclGyDG+oXzVOcWTqkScyU
hNdPp0FPbko9sh6XQeEb2j+R+7UXzSzPdmQfGb0ee09Tz/++dNaq7OeV4+ho5W2xWkR4vwUKpH3T
aZBe7PMIUqCRhOtWyxYQ6Ejc572dZtiPNH/a3n4uen5cf3Z8Y/0e8Ae9+g/8Y3/Rx8x2e7OwzxZc
QoWBy06D1FnH3j26JA1LPH0Bq84YEMK1zBf3Rsd8C5q09dIRAPPvn/8Xk4wfb4aQF4NyERziN99J
ss4MMFnDOq+hF3U+WRfL70nAXVB8FQS5e/NX4WoUUhX+gkU6jYQ7VTeGqvHxWKqUIWRjkKUDb0zO
Qpwmby6CtaHFslQc6zmDw9Dl0RGf20vZyZmqiM3bwO6B2234A2Jg/r5zOzoSWUTIbJ7oun6pwSOy
KaLIye3zZM/1ucLG4a7DS5MenmQWlembNvK9CzYs2rYFnT8WUgxBBBHYQurwCE61gaFM0TXkVUjE
DaFIU0ewcZMA0k3WGXagdltIVAp64sNXgAONXgQGxkyOWuFi0NY7awp6A2Gb1NfuD9vvzxrgH1+V
jVu37a/LFTjtl2Ox8B1iAxrWTS7ag9LAK3WdtzuRJ3Vux09DrOrg35eHsQrvfr0/EFt7IL5rQKX4
RZinGuyvO7e1zqnwFfYB8XwP4e/eaMAZfdH5oV96GDsWlne+PngmMXLf4JSVfziUjZ/PHg56m+Q8
SJI2FYr7+53aJAgx27bRTn2Ua2Fq6E924Rd71yEdKVGp2ptTpodoNJxNGWvWjSklJ6FEsOeZctj7
BazVuIufKnrmPxzaYgUw/75K63tDVu7qFH3c0ohLf6mfmnyxaVZxamMitHW0wg0M0WfbfGTkhHsu
HhIDDAHe2w0CaHk24LM39Fd367kST4UZmK2rY6Jn4cdAjO/GUelBjLEVGn57ziPh7zsMOTdVJdyD
mrzApyr7QftVJv8wmxlYmHN0VsYgLgoU9cbPWgMeqdMe5t7zd7jLPuixh/yH+XNFGkTfkYUoM0/f
q0TXCVij7svxSt2XuQphpZcB5VG+m5fU3GVZDb149A9M6fX76ZCCLvzBZ4qv8OeVhr+g43KGc+P6
mEuv7is/r+7KAxxTpWXDzDeKrRTOB31h3g50p4V4l95ZisavaAed2Ltebhbe+7Z2nGxLhUarH3X5
dMJadTq1Olq91GNYodctqRLWjP4YicR1oJj2UxZSdr2Wdnlcsnxi7dgYzzXKOs2ZY50Ir31Qk57u
ixyGr00gxs5QICW56Z4qT2b7yZlu2xjHqTKGt+ForjwlNlnOnR9lMLttIhwNTMBOWVmRTGn7aXO6
/hljRGsnfdB3vYNPuW3w3QpR2W/RRyRHaAjEhDZWfU4TCyuTtPNPkzpEwzTfVhMpT8VQns0pXqcB
DnPAzGUJTfkZ9Yq1XWbvwL6RPji9hVTGynB3qj4WTT4el6R6rD3xyL5GJjplEYbqr3OK6XWRyKeE
oQfsX90M/FZTIKlOdJej02fWZ9/37KF3DKGQtbRLEjh6Mx2p//dtlshLKTHrbUTsBrlVzBt3lv6l
jzvoqj6JlhK27MmGJ7VtFwKrXNVQ9pRadbJgm6Pr+eTqxbqAh4I8WfUmOYSfiuI1q7JPkJOLxUgD
Y+iLnTumCnLIVG+XSf9IZHZ8HAzxNvRDETQyMxmDzfB/DEaW0i2qnXJ1jcyj0TqF9aovtZvUPorx
NoWmcSP9bM8IcjxXnWTQ7LtPU7zA4nKwzPWgyvtL5Jxmom+zKp0uKrMOptCTo1463yvljaFMfFjM
LmpCC2vb0CY0YecmfXw/jgYkvSE9WIVMXkFG7whcZLqTjo8unvpysijk++GRRIr8EhUVqdYiqoI2
K1zK+OTZzlv3ITGibuvFFB5kl+8n5fTH1GtBAariXToyftTG6D3SseCbRF4GY1Kgs+h7ilmIbTdV
/EJUaHeq2WvSoUpu+6gkB37xvE/TaqOYVTdtNmGvm9jNnkJ12OaROyHpGq1dPM/d8zAOgd81eBYT
QOPJ+dErE2zKE3WrCWdrlakIkPE0qwynQtyVd7DINCPwmluzXapAL8SCdruydnU3UM8YfDfETsD2
MmEKFBBtEIQOzY8V3lVMreGH7zG61wOjjVBFd/JcL/U3P+YMRtZa309efctOZu6aZPH3CCiRVEh9
PkEpMHZSftG4NT5E1uesmh79PDUvy0RlwRTB3jeJnZ2naryBoQHHYm6fpBXvY3uK7iG77rJZIqPK
SgPxDgA8A1+Bg3QotcRYVdv1kQi2syxcoMIsS0JnyeKHOWvfbEvJQyf95iBjwDuIEmwY/u1o2+09
H7BmttS5R0wS32w/ms9Eb71r2HPcxIOBQUhteVudb3XDrDt9jgUrrEpPEuHNi43posmEIh7IHOwv
YhmTR7zASUn3KLxt1+ruZJXvFjTip0JnxuW07/5kaDeFkG+y6Ns7G1pcOSxfYr2aYODOEvGZVe/z
tPuU6seiaN2Psu5eUyPaSfRhd04NPoYPkr2bPT+/ieJpO02udRKSF1RY2G17mKcYhAEA5ENxO9gd
Vtca35ZeQmXydUxbK1fLLnWrvXS0w3sxue22KyDXS7/+WlJSEKUC488wmvsG68Lj6OXr8DW6gUrA
WGGpnnSVRKHjW8dRW14TsWLz7ezCnnGLYzvComrH1w4231DKvV9JF4X1pot74P4tl9S5IMrFMyS6
yXwlHyw/rCIPnK0fh60tuozbrpZBJ+GTMkM3nit3DVaPnwcD9xRRwIC0M3XRoPO/tLb9PdbVjAp8
zmmjeSdjNVgPRcPctHQm/2Xw8/rWitiRMoLGdlWiC/T5WnVIXdLXumLZGFH7UeWFv4FG2h26YVCX
cvSfk1UA2qILspRh32lYiyobNmXLgHdjVWJ+ji9MPqmubR2uWKzfprWfv47EBUyYGoaGTU9dKnGU
stWOY2/cX6W/rT1cIim9G2256eAbhNfmrKIzDs0eAXvWkWe5Mby03ndD5W4nc8FnTXtaJJAqASjt
0Wd3ekAj09eVCowSctScL/cY/nPJzGoMyzLtAjDjZ8Ax9xwjRwtaEkqIn60fS2DSbdZnExRkwEd4
atbH0TbGsMkU0UZsTtaSc0KY8vsyy3gHJW48VmvUp0Y3tJlEO2Csvp/oGXZJYiNtc3LFIjEfYk3O
W4c5/8Y3o4RbF6tC1+ntoKmKZxcJ7sWSl3nsNByl2mEH3B/P52Fp6BYbdS89xkqoP1ZrYnFpTO2D
30F0jzRIvX0ci70aGtr4vOPM7xjBFAN7CrE7WwXD9aR017ozUZxtcleGZjv5n1o5f8ICojuo0h72
pt9+1lrK7Hhm3hIZpRPocV6iO9SjQ74gxG7W5sKzJ/ltzggm6N0UMwSGdhv8oiAL2dU7QgDMojVh
XdrEfeidtrzzpKFt/L5RYTl4KBB7OAGWufByfhz4ETaVTZecC3IkdrHR1SdNwLlR1QmXPxtrqkDo
ixU6dQLvDGmDDD1LDyYEjsdpVnSXVr+zfQ050GLoocqbraZseBm9Upexy3D7yzJgbYiI1EFwhwl3
i6H6ed0FLgC8FtWc0xEmRbeM04l9WK9oiX13dunH8dFy6n6HfY9z19Vtux3rDE2UnfTHmcnN2RyL
W3/ovrWmNb9Cf6EAM/ddMms3StqBnWfDrYycdBcZjK660b/NWgugD+f/vaqsHoEYkBcGY3hQTGYW
IozsdvnMthiPuXeI6lIFY1lPgSdJTiMO2dxkVhmFpZVmN3MB4LBpW02gaOAVszYZ9o2DI30uPhex
MV2yyNe3IHn2bjEzcUmWkXFg2ZkXuzhZOFDjKDDDl0kqL4gGJ79RnOB7y5E+97unk0ujhZyMBtHu
/ne3997xL5mO0rNfx8r51jQZ7a6tB1WU9TtCML7kJMfRkiAwmLTxfix7gVEERJjExDKkQ+YRdctF
t8bbyhloVOz+M5PXY6/O2sz6Lg1CCoTxilyYuwtz6k2kCJNXKWeHjWHYRDTvWH4a6jw5jHnKNo3n
gjScR1UqRiqecHZtlbw6znkFwyDqoIesFZJu8a6qBRayWX7x3OGjkPmR6XDopMpHOY0m3K4EcocU
TcMinxS3LFJGGIVT8wo/Od+XyljwxRg3iGH7Y+HHUdjZ1Q7r4nIbJcaNjW5lO2byRkPAdtCrsBqM
PvSex4mgkU5ZLx7/nQ2+tqmfXwX5E2GaqKMn2hgKO7aEMdmiOtkwg5Edhtn4KgK0UFBx9eJpnBHp
NF5m40JoH8ruRRtSlEy5Dx9YrB6N4hu+/9VW5l0RZEYLG6RAUsKXUaOoRidotpu6MatNo8TtPJKv
O7UMdOeC+bfVyAblO3ParsVPda5JXY2rh1Fv4c/MQ2BYfRBZmoFgC7nOjE8zyuukS/MgcRmmKPID
8swh52KKux1pTlS/zq6WmBAUOlF9DFVuyRTucRMI4aF5XIr+acBfa4Px/HjEXDSNdvqa+AANLd7Y
U3Ef92MRjos6GM5M3Ts29B6xCBLR0Oz08jCbOYcsRrfaKPKg0RKWcwwpZmmkvTEyqJqtinYoTVDP
E2nEcJ5aFjfqzE/7jbPc4aehWfnnIddfSe72yI1QzrZHG2CJ6k5zu/1ANAMCJzZ0OjUkgNILSVgf
dthtbRD1f6fjPdjYdwSdHWGd09kvHAz31KLf7MWp2ZM4uWMIZ9Sd087W3AdPS/F0WfPWOtGG1dI+
FhXeklZVtTCQk5AKfaN6rGZqmLODYpdz9UOjtd9nQYtBbNuebfNjF03IAICShFVSVsYwPurYfMKt
ptvhVoPc163PdoYOprTyJ7qK04IXP5wjElx4o/sqtmb2MefgD0weM2nBQJaxvykGt9xH+Tfoyt8J
EOPMsFap+JztZ+U+p1E7B3mbcBBkUYBuyNo5cXzRDQvRc2/qm9EbW1Kto4eyyW9Tb3okTLdg/4D9
aWv+11FjqxyJDtgy9olDzFodT/uqiO22RvFkTaQ86lP0AfeDbxYBzGdrADgvXawx2nTctWao/DyI
DAdf9hon4KsPiOxX1+EBbtz9UiQIm5lg7tAex5qDkrIC3xUIB8tRrIPwLwWushuipeUhN7/l4yQD
vx4Fuoti62qEi8+VvKyxC1NvfB5N0cFkLC4xhSCkAVI/XdjjtmhcdlqVfFz2fStvvUiM22giWqOw
5YNp8ju1qEnWN3IUEZ9C6sSRjxC9NH4dGfG53XS3mOjTrbsP1ZjInWOhrdCN4vS/uTuvJVmRbct+
EcdwcNRrAKEjUm+RL9hWBThai6/vQdS5Xfdcs7a2fu2XtMyo3JUhwN3XWnOOadnfrRZ5niWr+Wkh
1VthpDDRKPpqTDRkUrzHXLou7392N8a4CFtBOS5pVoWykGeXaoKl4mf6Wc3Ersh5RuqTsNV7nJRx
1e7cwfR2lg/+j3O+VShfbyVy6QYrSRm/Spvoszozh120JEbYxfZVteyuhbAOWe58NQWayAazRiuO
xhasYo8/WutbbmCHJ53Wq/rztoUZ84KDvJOXzkxznyrHPFSruKYttolE7/sAzd4Z0cXRKeIvpV7/
hXL3Yx4Y26vJoxy2XL938zvSjDAyCpTNnv2s9Qu0iTzzMR6ro2MTZGPo3uuU1rh7yvFKC3R6iz2i
E6gt1tDYsEDm2rRIdsuK3Scj3GyT4sH0aHzYln7kyU86nvq5jcxxz7ggCpItBVlsFo2MoLr9oJVa
kC8RhvTGQcE9EWE1V80fpFviZtvAfFiGzyLloB14Dt6KliB1HV+/K2d15/+j7o/vcsJc70lcPJtL
sp7+ebzrJUaMdQEHAeaDigpSKiKL+O8fH49RlNQwD0jYDGsTdQDS6Hw3dyNc47xJ7rVp4o3qq3E5
N9F06rfH2sdjS5/8BreSHCuCyyCXa8dY7/Sz0yTx/fHF+t/f2Wak+3OMd3WO3Q9zsr/JnFSgwZ5p
OpH95J2SWLsy8+FHZ2quWW1xCSFA8wRzgiY1wpoM5898X9XwfTsNYjP2R6xlClB56Ywu4Nos8o1C
/6QqngNHrNPeY+6f2XyEIg7Tov7dlfiH3Uz1fheNL+509ErqH6fCT4KXifYK1kB8e+KydOzfuu2c
eUlj2e3xkiw+re1ba037BIJ/kG+6voHDa+DY2m/LQrEqkw4lKP0xi20ms4h3UPETPgb9AK1wz//2
iaZMjFSbas4TXr7bMaXN9qnC7taOy3vXmD+WtLMDypO/htVAyi0bbqCtx4gFftYavP8WXWqfliiN
9NZpT51ck1dXjNfOMJPnQe0ykSa3SZaHOaUjanb2eN1WyoloBnZuUATw382LFoMyc+NOP1kZ1WC1
QpCi6eFe5nqA29o1OlCA8qlb0/Vex3l1YJOaD6nJzROpVHu1BnGUxmQEFNHGCWm/dcmL9fdiVskb
04sbGv/kCnlMO8IJ41ywRN4TDqvS6toXPXO8Y8vRAk6TcN6ExWYSxWIMtCQrLp1VPHWWxWYd59NR
FQtY/mzxWLH7+eCUHieamls0aeIz+A91mivlw/9BU96vRFKSsHFojbF61mmV7Wan8p3C666RWkPH
mL4Wm+iZ8YZ17VBz2E3zZKUqu1bYNLvGsW8TQTh71+Apl7HhHtg3p4NNQoPeOWESueLFSl6z3G3C
Cajj17Er7m4tkp/gLoCu0HRDzhXUjYV0xejHkLvlO+6x/FjkMBEe9BZn2SQizodyepb3aV5v/K08
E9W+ndkHYvTnb9hLckNWFwveSdu03ROQ0PS4ji7YtoXd1bAQtI/OF2zkMwMgUVx46cmhLgwYTXOM
MQgPRwb3oiWalApFwsUsS8BmuD+lF9+m5dlYTYe7cYpDRpIe9lLiT9JOIABcWLI7q11ea473fTw0
lyquvhpVgfpsBujogLm/ug1SGGBFnlY1e9dm/+/7vLhWBf2TGLxGT5TM17aOfmiukZ7tyn1dJtle
EVx8iNwSFzEbK5hOlZ/rVftAmlm9orQ+UW7jKWsEGOut+DSqJj71o32jUxQ/Dx2pHkUZsVDD8jwU
9A9vwLH1W47w/4YAusL6Ib191+nrsns8+PidqbTGm/tW4kLQpN29JFJP3jCedvuUGTANK44A/pRw
MimL/mX0ZE8kFRC2aib1IRgqaZEKOZthYZvLzitkOWLAYxJgDhPdkRKbtPsuaq09S0UbY60W6D/V
EjaUP8dpst+9yPSOTYtkyKnQ/9EWPdRT40GfYAbOU2euZUz6qcaaJ/MIw5SFG5Lr+DVZxTd9/qY2
w42ZY4OTZnbtdH3kM0gqbgPcFVqMgQQ/mUhZsHTq0BBGsplyN/JsWeQM/O8q4mQHWmIC+OkXVfI7
NSs21SUwZAlnJ5K7JrXKfSG9YGifPAqy3TQvOUkLWfLLtBMBRlpbziq1MXPY3tHt0OxLY7BPevyl
Hofl/PjCffS6SvVLagjdMZUQyrglM64uPfphomf/+K6atx5+rYwOdHK8wSTi6qJT9AeeCZ1hduyF
c7nFu5K7tDQTsI3nkTwmTmPnVXTpZRy3oRx1P6wzuGNaMLpiZ02jYBY06ztAl4SA1/RPXPNql9wb
OkuzHmvz3iN3rjATB+dUnp+6liLEWOy3ZbJ/dXiYfWU/1lfxPjWzdRhF/TK1y4Z0d5pwtuanVMX0
pLDIRh1vs4mNohrgOMeS9aszYclogzonZscZz+y7MBn+FA3mTkd2F22dmFVxVA/swjpluEJ8gBt/
WS2REaz+R7pwNaRJuRwz95DWlHyLbU6HcmjzM97Qj3p10pfUgVJgxX8G2diAcXjGMzmX4YjIFaoE
Qjwim27CLjGyFl6No0JxyipVhRA3wvCSACFxUrJnqf7qNFrOSYPHN0E4TaMpC/W+4HBIK2KHGeuL
OWrGZcq1NzIMtw4IDv/YDj2H5r4b9zFzMu8JniQSwbz9HKklT0SBHiaRs0SNXNxqiYjakuEwW+Bl
oO3sh7zg/Va6j1i5QdRCGwzy0pmycycXtT6b4oTetQMTnhxiW77WjLR8ax2aENeHWkFgWD3JG4OC
y6PQyB4KjTmGVctAcSbRF0y6wllpbGrm91QY+kHL21sv2+KUzwKkThUdkjo/MFIAUUWUVQjli9ac
RrVGS8/mGEp/0Ympd9y1+a3TJEJPTQu32Vo+c0EoGYnRmZEQtveyJos8AlR7FnHdH1DOYGQpydEs
pHmqjCQKBo34wGoa/KpqGWMLFdY4iEKaISOq6iJIVvISR3vgteEbZ2zFflPjjZbFsHe87MWkzqbw
UX6uVV9tNoZ9DA3SFfIYWdH3wtOnsBHe5NMcIMUpW61dxbrkrwjNw9kJZpI5fP5nDFMyowmsGkx/
FkV7Uf/Eop4ebW86VomHht9+jeUIMcyIfre29seKN49VREQ1B7/PFD3PTvM4XMucUVrj0IZLE+es
N7Xcs0B8JKJ40w03DmM7+j4V9hoo8D37uaVLMHXoGjKW/UNbMqfpCwIKdDP0SvNLFMd4Vs3Jr80F
3SxGH0i8KZprUgfDkmo1wSyWZxHDVDzYvUYkm1vOebhSt3edadydRX3pE5OJR9a+ovD8tc6EQ3h/
TSmnhYaxk5FO9SUqa4eVYu8qmiIwHVb929qmtPBTPAd5hluqxk5OFnkaapvPIC6yCwW8PU+/vHpr
cTCRDiaZ+aqFWEtMMsd07J5KPzARZsfLAdM1YrkKWhR7ZGQf1lzmwdTlXyyit4jXwVaNFYGpSr1Z
9wu7CbLcflnxky36SI6DdA2MefAZbFmFIKYJ2sSBESyRZLEwt8tb+8tSix60bZOH9iKtA81pWh4C
XFhkHhi+ssYvzW8kYtwebvdbjzojmIF8QVgGQwZbDy7UFtJNPe45HMDXkUaG7u6baf3QiurFW90D
Htn+SK6jfm7qsQlruczPwNnUdpCk+QVsJk2ZkdLVZhA3t0jAhHqbKeEvwAiQwhKhx9H7bAJz29UQ
Mn2UNSpgWbV8jbjLs5W2XEHN+t2J+/4DrJP1hOn5aRi9+IW8xaNnTdk7WSMMVtuoBbuesyZEWq0O
hsY8edI5xBdyGS/TA1MbV/uhOCG0rK9dcyg966N03R92DgzbXZwjjDVno7ruPPr0+xU73548v+tU
GJRPosMZu46XAvfgW8HIcJeX/fsaa9ElkaV7lYTRhtz1k+lFh3WQ3qF2OCjVRadoOZnUwQbVUVEb
XItNWHU24/ylRAXfuFx/g4DWNc1hJ7OgzGpsZTJ+s9b0z6CZtHKqtbwV1Xy3Bnc6LIbZhHpd/CrX
kRJDdR1+afcHki2YJ7WpfzHiFbZFau6MMuuOdUo2YeY2DNznZ3A+jMVLOi/S+1ptw47IiD/Nufpa
TK3AdDfFeI+SX0bFq6lGsI5ugWw5W9fu0CunJPAd82Nli2c9rnXohwXEFdTrx7TW9mIM8wRwGHwN
rGwY1IsSBoBHq8mP0kpnFMyUaOQPvVsxOYvO8EtiZTn0kbjBqHSvZkq+IWqSU+vWtV+ZuZ9jcDkY
IsczZ7FDM0Nygy6pgcIldXws+ee7MoPLiJLa9CfdhWXZDuKALuYn8+jeZzz44rIWH0w3V/5iN7Wv
dy36wxJLo7KXe5FrhKKn+DVbupe4VZlwzRK3aoEom0oUHADihTawUla3QXL4WaKC05ZsjDD2GtCO
izgMqfc6tJZ+jmIoFzGA9BBhqt81xQ1PYnxYluyMVicOxy2opCoHxpLMw0VSGDsvZtONkoV07tT4
TrpNhO19OefGXKMzyE46K+cWzSoCGrqZ1eenFZjlDueLBCfYCc7QdASDThGR0WjJmcT7nO2ceaaa
m+RLDVej1zmKVExufB1dajiuGf0CZ1zYamwTD1Ms9obeDliAkUd5q11fcPZdMqc/lWP7rXWK8jBu
s0Gpg6e0IvXXAj4VEJn5c7YyHSzdSkzVQoXeYG/uu+UA9ii/tplEpThjaHDSJD5pWqa9Rc3Bzayg
TR0mhhLtCJ6n1i//OFrpx3Mtr1U/2wESFbkrNfSftoVTqNqXfEpPGo54YbZs3qhnfMwiANmdlOnZ
RLMV49jCZK3vusZPbDCGVdJzLATQttO1Hn2FQGvWUF53doTZ0R1OCiyho1EWxQYjcQ2dEvixrZMD
fRs+KsVn7EisDJl3JnlTPSOietdRpeGBNu75JLW923OCU0YTHUQjQvubMUM9pj9TXCXzdW1W36my
XXZXT99HrfVX45YiVMQNwqc6FmkRMwFJt22DRJ7am85soDB+MCRRlj6B+mI+CjfZaAlRzu0YCe1Q
X0e7vcFM6PdmtVzkWOX3ZhXUn6vAiGFozA3Rku/aZR4De4SS5MRdwua1iCAamw9n4VZxtfyj1od6
n0QT/XK9uxC+YAQVuozAGq31PvDOoache8zhT9fdCG/Zc9cgAiAItHo4oYs5xuDSTK8xqHA14dOQ
AIBQU7uqFra4I8GZezGyq001D1iGCcqCCxo2aUWou7M8T5bOoRMMSOgOzRXVQh8So/Gs2WUXmlRh
vmHUCBvgL/teJ4t7W4vlMC5Q11rDAbOoekpQ043OGa4d3+5048khRCaYI+gXzoyCJBmd3TA05t6Q
tN2XmUlOPTIzcQGxxUgF3wrPuGQt71sjVHSOdA9k7YBre/ya8vb5emwR8ry2ZBV6l2n2PqxV/QTh
cORc+G9P/MMN//jyeOwfs/w/j8GDaNgRzHnn6pkWypphdNdX55TopbNyrCRHbMO3jwcfXxrHVX7X
2ZM/tGV7wAV+ipquPStDtWdtFX3OjsHP/zzoaHp7bti7ck7afPv4zS7iOkt6huyF41B/T6wWuGcg
3Dz+YQGdOKrYJgFA8Bwefzl5PJ3Ht6B0ixPeAzaQsj7/86UZF1hV//zsLJxDU1v90lTSnBte3nkF
k9JOBGdIq7IOmtEdHv/tn1/Qm8imbK1dn0Tc5u9nK+K1y3ePJ/74kmwv1hnG69ikimM99IMHB+HB
RZi4/fMiW47AGqozY9W3JjMLrOT85GVo92x7g1nw0+OhyTUJvY3lmyxUwQoaZ7s4y6pTSoe1pwm/
FofKXNLjGDFmbYr4h71avx//PNs+mVq67UGU7x0UCMeYORxrHpKHh5rz/1fnDXYnDyXl/9l5c0t/
oaP/8R/Gm3//o/8y3uCTEQQOCnIHLZwcJsrNf+cIefq/6CMLz5L0dHRL2oiJy3/nCLn/Eq5HaBTq
E1uHbcKz+C/jjfiX7bFqOFuKDH4/x/p/Mt5sf+Q/laMmXSNpktjm4vVAQfqfqsdm1uYe2pC4aJF4
69umukUr5oTKtPbV5P2ckQ6e9aFK8Bj3elgZ6frUNkty8VbQXttPg6jcc5F7L3TtJOG1xbemWqfL
4ydrzqFPsf9TVsW/ZKH/KY3updI0eWU8hm5Q1HgzQGmcjYkAcfiJl5jNkD4jznqNEygIp0IczaZs
Xud5/M4My74w6nilMxE/GdjtP+haAqmY9e5sOC6xEVPxxHv9DFJ5fi0dm6rD3i54T0fJ0w5FdOnJ
EbGIeHiSBmi+SKdLFscvwnpknXBGYXQLNXudsEL3zbHAA0cnddSxk4qSO1DRXEXnE6ZziScgiQDF
4Zt6WZHf+U5kP4+Rob0VyvphohZ7mVksUS5rPOnml13F05tTyOmwqpyCndoTN8fyGes6kN0BU5+j
rHEnC7tlCjJfeoNBU86qwF6ij29FzHbUuN7VHeYErjc56BHKpSMfH4M0E5iFu4wM+6PO8qVQ9Jbl
+FQDWGxLeg+i18Z7BTijlnH5ZxGDcx2mzntzV1pWhlEdxpGeWpcp/akyIoq6jUefjgRMxGk3Xu3e
frP1JDoYLC/oNEX5VFYkFzmFfZ37BUdf6l6nDvxiYgLBssBZVfz6XTnBqMXtM6TKchUasSRKWoGh
mZ3Pq6PMiu1ne+VjSayYYQMOlcIZX9dId16tqT8sttHfyT2YQ80E2ckZyHqBTX8YLaVuSa995stK
K7VHpRwtnEby5ktMNPEFS8E24Kpf6SJOvuXQwFgQbZA9SksIfpWBHIzJo2ugIFRG5stFF8+dNyND
G5VLDz3CYWlybdfT/01G/p/mi02qzX3mbhmkeHUtnLr/ecO53UAyQLu2eHfQALEa2zhdx6vZzxXD
05Qu7ZCcLDN960nOPJVp911GqguQFAL8jGGh/rcF6/lvjfh/T78yMFr8zyWA+14IKBCWdG3kxf/D
vKSlOYyWoYox3yXTKc8KtbcsYAJ5PeGtLuRJh/3BPdllvjvYn4XQtZeI2NSWhmLjme3XSkE6jzgc
0uB2n5ucBNi0iOLPSU70F2mhyGL67vC57TpTxe/eL3g0CyN4b7k8dOmCyKydFJl9KJUbYeuyyJkd
NR+92a6rquQGfDJokJbCZucfxjYyqtgDyxob3XQya06rEjHorreG9YnGx20cyM5cEAk1I8fLsn4S
OQ3+ZAQmqnOyoFsRz3epn3ozKn5q42oFeqQ5B1tLbq1c1XvMgGcRiXNxIsf1XX2ExpQJ8ySFfcs0
Ed+QF2W+UUO1H/AF3IoW5PuifTJ6RrjamqHV6l8yQ3HQN7uzbWjyeW1prkUi8UHoIFxAd9+r2njX
/aTKiABRs848cnqda0MdwQNQXin0VRItCnrE4jhOfxWR2aN9Hj5Ea3NzpwLQpqmRRuol92VLyhkc
OmZA3q62Uoxci+9F0TPTo7kf4lTo6S+JHx4ACyqz1T5kw/DVsUEJLX2GPn1qcAR4+UnraZc5W+Z9
0ieBVnTIa9biIjvCdx4i/TYzx5fS4QhplCeeUnVMlqoNISoCXETWYuGvu87rYIQRQh2sLM1wVI7Y
GWL87XgoqVMFqrRHuSBETOVROAv1mnNNLEW/j3hG1+k6EmUogBGSnAT8Px/Q13fsITQsbeBNeWzb
B5kMTdD3q+ZbWjYFNW1uX233SGtpx1WH09mRqT4mKU3BBfHWKAn8og2MUUV6BeQvysQFCW3uEX7R
dzYm/kTKCyCtd17T0+pEbxKYVKgkYHCUTPd8ZTaUD7O45xz74fxxDCUt+9gnPWgeT6Z7I4KTLowv
Y7NAteXu8PUlcvZOq6Pyw41hVF5/wexwrFzTu1oRmmtbZXs1QTIlXdf52xwUW+lTKzxk5O7H3x4h
b1F4yaMflrcQXYG6gSohOYCPIIE5etM2xXTOEfMmASwMhZe9ojlKbGTzpVd5B28e66A0W+EPgzse
EF+GVd29d72YX10HkJjGDhB12nJbQF2Vci5PzIAG0LfoQDbRKGljD9ctXcVfGmnUdPt5nfQS3vHT
f6ks1AeaWR5aqNJho6rqupAzJ2ZfdM38nEt4sEtW3mvA2kGEUCCMyvQLGa5ENNk1twN5Wxg8ljl0
EuRH3UKSUE12TdWTgpJ0BU3iMS0PW0bO4tLl6t0og+mYJUxuWBTm1nqLW+aF4HGJ6slfOJPQIBU6
/vmUTsSyzB4CveojHpefsh5afArxswJitOs3hXHKFG8GUUfXMP8EYzVyrbHyNGv7meiITtF6bGyn
9stYeh/dYNHNqDlJQw2iA7a9D1VrXXSo4pgXy6PKV+NgRe/O8A2+iMJn9tzrmscRaIbeOdAVQg/p
IvvuQ2UbxwGbx7VKGKQluWYdplr+YoAv7+avYjUqzgxFMDQTFYagbVtwLQI8RSH9OwWwGj6c0qha
nxO7PYoSOY85wv3A+O8/1rg6Y/7dbg3uzjGv9Tz2l6UHDjGTj4GKpEH20X6SZq6OGpahzTHW6v0n
g74mYCYKPbop3Z0ajUO2ACXyFss84cMBMSMXeGD2GtYToU3RVO6t4tWCyrkfmADj3LTu/VQ6+8cd
iRbSTxhd3ul/nOuOA1XbOe1xBPOLPqZ+GVHnxXJtr/VSw3/uyWNl47Dpp/Z/ClDC92IY9sIZtGNk
1PeoFe4zdGvv2XUXSvZ4QlgzCeSD5nClx9rw3HbRusEViNpNFxJ8sRdmr/aiXeTm48xjjrBVmpx6
r16YehcJUemodoTtvUe5aR9L6KEgw50rxA5gskbgMCIKyrg0btHCNJ5UI0BmiQZRzlWnwl31S5lN
1n4ZnL+mifsv6bM1kC7C27E0/yDJUsdsZhYuxQzHkl7Bnk7uGnAqiXwVWeU5j13UfkP8O/Oy8oVA
bPq6VfVdj6Q6t+bwUjkZPBEWk3ubW8YlHVYNnmsvrlQPp1wize7RgosOokwZQ6TfoNtVeSfORaE5
IJ0Yd3aXb66NzZHYSxKMbJNE6XVYULeQFDOsTvzsxN6NpG0OZLndXTf6GcqNns3oqUzmJUi6zQav
N9wmA433dbMPlQVz9krU90lPmhuxqEyk4wlrjDQCMhY6hm69EaKmgP/u9lebNW3vjpMiYAjTk454
ct+BXg2w77FBSLqe5LHw2jRuRqk11omuTO5rChdNGUEd1NT0olVoBx4/TRlR9tKp0wNbDQhJtti3
3EiO1rrqx2azxZclE5oinlG5RVmgj6zlIp5PCijOC4QaS9dplrrR16Imy2EZSZDoZ/3p4WdcFfTg
1XJJkwOyOJKvEbYLZcmIfsIvY/mxtJ9orfuw2hbYdFtqh1iBtKQpQBp1l57EsHwzizW5ImZC0lSL
/dQZdK1VlwXAVdniUQX7SfJK5+IPTdLqkhmaeO9GgR+bU1POkZZzS/tbqNqHbCYQGIl3no46lln6
Z471HuCGdTKzZFN328UhjpuPrhZQsmW/wZui/jA15AmM28eeArO9Aw3/kk1DHbAU6agvCVTw7j2y
/i3gjLn5X6lO+kySYLTgWgUX1L7MSQL+HEn6vIpfgCkJuHCbg4kgTeMm4yYMeKJYubY3d1EYyp1S
e2XrkkyogZ3rNM/H5ShpegTFTFJKm+TOyfKK707etJcmZdKTNOVr3WbsgDOz0KoYGs6dpMlvbs9U
ZwQuGF7dzRwhZYYWgXZ7uwfCZ36QvoNhaApStG7PRM7A/CVTep9sRNbHl6HUf1f0tPeGllCAtagl
kj6I8URe1OBZ7P6O4Rsrztq+aTdZerSBQHEZzttsG9gC9BTbqq5/F5D0ctdXcMJpahETNHA2q9OV
+f9KcB9eUK6wktnP0ppyS52Yj8mKjV25RkzDpX/KWxDa9YTgDkIUM956Vn6xME6ASPUHx7DnawSE
86uMW+w4kafUQQ0zIxP00qH+/rgqH97XcUqumW49MS+rnxlTw2OfrXqP3OVnQoWELaKt9lWrG+Bj
OXkzqKqR6zdfDao7sJsKOGJn1WecGcJHKC5/8Mx4en0NC4YzfYDSvDiocQG0ni/MhkxYN9vS37sd
CR3DRjwzshMeO5sytA6SeYrYt3ANVqW5Bk7JrJcg6+1KX4+eVvyk39ihqyf5wWYFc0+LnjWhmXE0
h0n2ygBPwRXNLzGS1Hkw9LNs0z/QzH9S4koohI1zFAZ1A6KXUG2W37lVzA+zyUaqYGaf08r8d0Gl
GBu6wybHrczj9qHtiUCxo0HgScCY0FhAcmKStHHKXcfB+Im69KTF0kN/aBghwmdgcrgcGTwTMuMg
rg3GRBL7oXO2stwkDTB6olrFiRA2ifsSSWcTRRNb1nVjdLU+CWab7lMpXsFBnTUBezqPynivk7Cb
W1X1xarou0elTou5dUzytz6NPg/Nl6q33eOCc+pQwTUFnQpGUiOwVrabKL2Bi8Xxg73CPP9yxKzf
8zFOUCsh0y1RsprGsJ5SncN1ZMffm8Jt37LeeOvd5UBLGLXsMjlXkzcrpMA3yJfceoIbfxiqBPhK
Kf/iU0kZaWYiQOSckDV0kquY9tUAItHouupkJcXL0KgvzLXQCI5kLih7uws8G2upYAHwiuZnlHXm
1RrQLXbSuQhSCe89ksDSveUTGhnG6CZB1Vp3hUVwq4You/DEfkSoRl4s5DfEZ20QwE2spHPm3mcN
Z+tYPvdVho+0a5PQajbJTpHKL5xy37B7jo7RnuayR3g3ZWSoT6SxdU+LMNEQIkN81mnkCKdBO5XS
ZkpKBV2+rKn/8xteuxqTM97iwpsvViOtm8jI73yc5kojcvxExbc8cvS9ZVM5EPnU08etEBvoZnp4
GE3pcfuTcuFvbF/WNGyJb3jCb6CHrTLA/PeV7zqVfrRLilplTL8zgzuJqEIE55ytZivRXh+u+QnU
3pZFX93Semt8rV7OWYHmjddCkuLAcyJ6ZLy0lURp7GYV65SdXNJZpZfHd40oGHmk+RlNlr1lzWm7
xK2aKyc0d5PYPqWprl7pT5ZPIOao0FgI/FgRtmHwGCEfww8TBfMz90r2PMMkDcyB4rE2sj2AyBpV
/hRdI0AQxm4UM2dRbD8XjvrZpQQU7iNR7Hyhr9G5xYaDz6vvNsWw+rXaStbwsItXGqDiKJZBhEav
xfDH/BQh+V6W0fdo6MngS7Y7q7S9QA7KPQ8WZcToNLMvW0N7n7LyKyfdASIwA8ldAV6eS9LPvSoK
ielcnkSxtlt0UMpYrykuGb2H2IQ8r1WozHIzM30dn8uu9MTFTYziadqaXtrMCGpG9D6UdnxIhxhD
JFjVM1F06IBTPXlnlV6vSxX/JuE8dd70xnHekgYwniZKsNgLOsQWhsZmJ1Iv1ZL5qWGOF73KqVSY
z7sLDgVLNJ/Q3xM2M3TptT0iEU0L43lwo7eRih3itaeOhHaS3DFXGpon9/R40crM9lWMyW1pjZvp
tuL2uFZ6IU5UwyQpGngaydrbPZqQtWFnl5VWRiAj43dk4yPinJwfm2h8WqNwwZL5TPW1izHFnYVi
PpICyeC87KiAZiDH4E6/Jc3H6uAAaukG3CCSvEZkmMKoQHlUafpeNJ68Nre+/6PWpLqmE8sSOBVy
DjWDjbct1KHl6MX4OHUulYV2a/FOg4WQcjR1DG1FdnUMNfuZi/5405cHsQuDto55SSJFFepVfFKd
272T8gf4a86QW7TrHcI2uYAoBm7FiplbGk161zpSmXJiE26mrupAJ6gzIFS2kLsUAeA6Rq8FMLZr
JmV7zFnQ2W31+YBS8E+J5uvSTXkOHYcyKR+FdogGMyiVV1zyuY9ouy4oQcAuIuzii6yM/rBO05s1
Gs5lnBjmjcU8HB8HEBc94xq3BXqbGVy56Pnjq0DcZMV+V+p5sEVGHjilmIUSwbpOf2qvfJ2dBmuw
Zm5KgR+xCf4upTceGuxQe6938UXHx46mx06OpnvSLHo/JF87XN0jlm8T7kak7iQ2daSzNh9tTVq4
mLyPsrgZKEZ2Fq7Ne1EKlAYayWaz5hzZMhj8LqygTda5z2u/KQRG92VwyDL0iBq+eqiCLTc1L01b
P7WJVV3mpvtm1oL725tuCHZJb5zRRVuSEbhVvUdFtn8UklUHsYG2+rfepaHTdZvZtahAiTPQjDNe
fodoHxlF9SPt1j8VcVt4dr5qM7R1cttPppni/dWb/UK8yq7I59VXwK8Oa4VlZMmZQq7bDBEDwSON
1ZzHU63p5rXSxpceCdQNfcW3JNUmTp7ejweqp0BMsR2l53IkHygtmCiosLWjIGKXP5dopyd6Copa
HWkD/aaIi7aIbZ+Sl2Yeo5o9Cw3hCyzjxMD38UWm8C4dy2gO1HHG3iVIIkD1Fw6clD8UJGwlSAC1
K1PHVA1zvqtL+Jd1pYePz5+jG7NIbfV8W9ZftbEvDwQsUwrlo9oLGz66Mr9AYu2fliLHeSD4OP4X
Zee1IzeyZdEvIkAy6OI1va3KMipJ9ULItOh90H79rMgeYG6XBi1cNJAoqbsrHRkR55y91/YBbEQR
jvKc8QKyL/yneSeucxnsrB61mCFLh6KCRmaboQLHolVD7SS3ib3yEVjimJFhzueI0q41pxuK/g3i
25r4DNznhTf/Gm2vuWIFXXV9UO1QP/k4SVB9x+bongrkA05QYHcje3ITjyyEbc+QuRTBSs9qN3e0
VhsM3noIaVTWiXj1RsqZqfYRChhxjEQb+T4ZmsTUxHvKhBEJNvRnN0vbQ4JRDPbfqjflcOrCkk8h
oovJSSc5bYVlRsdxEF+CzFweWsd7LouspZ8Xvbmx6/LVSiL/DLp7iuQBQr/DnxmiYOph9iyzwCkL
dnd9p5OEJW2uFc12Y52lPvuuR3spoDP8yy+t5mLkkfHSM9zxqln+3Uzpw+YLY4/nesqG7TLgMgL1
vCL2k1Afr0xPxRvRYM4RuNm4Ei1HK4whP0WbnOaZcMFeUF2UhuGf3AY8mxXXB7lAsaULCl89CuE4
V9ZtbmSMwJXZN6cZYPbdgqeEto3n0N+h/94T7YoNqa/Hcmt479lI1kBXse4QJ4D9b2x2Ue2eOHk5
uzxMh62JzIiARuApqeWUWwIdYEd/i/HGvkvlvlasHEvJICoNr4LATQKWo00fEHkgskZSZlr118BG
0OnLctyW5LNvBrAvKzBvqrbkMXJUcp56EKfhuACnKOIvE+2shC7ovXMvuK59p2kehEqe0ZxkG7kU
t0pR5kpUnus4CeXbIIOHNluoHUIUK0M7Gue+6nA16tK0F6zhfsppK0gX8rXzkfRJ5l9R9DnF53Hw
oUCtMO/Q8V6IYYbPwwjbEeFJwrIIWL7ocXnxC+KeYCUagXU1jGqkgX380s0OqvVRVlvXquuzrx+g
6V9zM0KRqg8tsT09+VVn7GROPAMSF3R5AfLeIFSE71ldyusOmnNKBqzuCeA4k152dPmjgRH2IvVD
6RlvXlUhmW7jCIXIaD5Ujdz1MUu1UtZTZmUx2udfATR9bGvDu4jagG6GQ/XU+Mt2VDZSfNTVOODL
G2bC8oRNusGsAgVlrqPTknrvpoGcv0LIQPdgCp+6MfnM/v+9apR8yVi5mJdgHAN4UuEER3hJ1yZ/
Bau5NlSK5jUtdftI2vuauemqRvDF6WUQn+NF/YCSAFZ57KyTnXrRBjXwtJ+yftzKqcSp1kMgUFbH
Pu4VWygMzSadquJ1MYtTYwcg0QwCsNTUM/8NGbFmdeV+4gh0GPwO7Sleu+2SmzASYNflNkYHfrNY
9+hsXrVdvkglYwPpDwdwwMFNpcV7W+MeCkz7tXF+dpAKEZ365m1Jkc+MSb5r7KSA4SWqtYMz8CIW
9clzyxA9XE2zwwKSZdnVJzPgcpZiYaLZhwFSteVL3nhobtwv+DY9tlS06H5YuFtrnPDszhxQ5FDs
C4aBJxNSbUpfU9jE31aKcSRT2ssinVvk8VHnuTl9htH+K8wWykG6bpdgmHYmS+mXsrafo5TeTVbW
CJJGNha+IgO9etLdBvIkaB9cuDusKw6hfhOGKtthDmuOSxL0WD6JOi7j4HmKpLeWgxntyDPAkj5B
gsfg8QXrHV4KUN0bK8eAhwLXQPmvpWV6lZSKE6ZXJsFuCpv6aw14/CzDZdzc/y17JnNRtOWpU148
owIrxvBxXS/UExgPkY/Mj31BkZb21b5x5xt5zcORmAX7OoAXR0Q43rgPkz23OlnxwI+cwO0/hfG3
xpih+low8sKApgk1EfkUdFivjjvTp5ac5ZFGgpcAWfLZrX7OcZQya6togocOvtakic9RD/gjTYvp
PI1UjEYTPFG+0YRlBLjg5t56xeJcS8hDOeRl0h1SYByObyLkbovLDMeXkQ2YymRJOZBoQ9CInhM/
7C8bE9l9rJ1hZ0Q407+GCgNRMH4GmHrziJdcAUVaNnMS/ECWRvc7WYIVsF/1MnmNPNPMueGB/zn2
pXqOxJYGvty42nSmtP1swIdGrI+3aXGmlbb56kUeXgNtWgN6BSF8lkaznqMZHsMkHjF+75S2u+GU
eEzxvzn44FJtiCMgkRwMLnMPr1yIZ3MTAwdhJEwp0eCoq3DWKW2x6/HaWcYBMrWPnorbR5vxqG8S
PjbyVbRRL7hb9sZDi4PP11a+Vpv65qH4aZnY/FKOO4xSPG3/s7QR0MIRqLQ1kOE7OAptFyy0cbC9
Wwi1mZCCRFsLjRqTocWMfKc139p+6OFDNIssvMb4Xq73nyJMipl2KypvwqkotIcRfceXEVPjqN2N
rvY54iSJGO3zcP/p/mBggzgN+AlL7ZWMtGtywj7Z3I2U3d1niZGh0y7L6v53vf67UbswlfZjMm1F
Jac9muPdrim0m/P+AAQ62vXocVb3P4ba69lq16evHaKQyaAdak9ohDmU9Mj04f/+/v6Tpd2ki/aV
BvhL70bTXntOXcynjnahjthR2chZYrVDlTMkGm/tWk21f5Xf72P6wtMqtLu10T7XSjtegfK+2wi0
EBVhhjWxxQ7aHwu+qdrY2jNrafesqX20RoCjFvzS+JJpl+2A3dbCdutp/+2snbg2K0Kovbn04m8F
n+zaYBHssO8m2scrQu99pPJa1VXyqcLqW47Jm8D6S+V/op+sGErAC4saWjlqFvtWO4Y1atXSHuJC
8zAwFftVwXh6/FmWXz0sxxbDv157kMcG+TJxZViTcyzKifYqt5F3kdq9TG3HqU07mmOszZ322Ll+
T2QCkM+FztnKoorzJYhs5LyzdkjHbryuMvMbufDdKn7vre++9lOD1se5N/k4IEymNtp1LbFfC9ys
a2cgk7zscwMHDS5tqf3a03BwtH/b0U5ux/u6YOyefcBhi1UgqcD0nWP+ZituH1zs4JStoMtXrXaJ
O9ovPmAcD7WDvNed6Njtn0Ja4mvSIMiUy/sH4zBp97nQPvRCO9JTDo0GKsk1AuaLH/ML0TB8LbGx
m9rPTirolk1jTevYXQUdv9PMdVWIB1674Utc8dodn2qf/KAd80boEQ2+5XW4G2FlE5Y0wpy/Z5Ms
8NzH+iCN+15a+PBHDPlkEDG14jysnfo2ln2beR5Fjvi5YObnnLcQE+G+yBqT+ZL8nDCEafd/rzkA
mA7AzdX+D2T7Dvkj0AJisAFA3B4qzLHMjnGrabKAmU3NzmvDsy18m8EHxZkTzGvkNzj6Gvc1YEwk
sW7uHBLc1j74Apn9zDTNYNJcg0QTDugdJxu08IdC0w8EGARP8xBmTUYwQSTwX7+MQ9PhF2vOdop7
qyu7lrrLeYnJ5VtZSGG32AFpgeJ1wvzz2QbHMGkuA3vHXy6gBo7tOzszC0xw2ZEVnmZ8vEPSyTeg
KQ8FuAe7hftQLIhlobzvheE/Sc2GSDQlYgAXEQ1RvaXO/GlpkARACSwlJVZCGBMmsAkFdMIHPhFo
CgXDygBFbrrpNaFCaVZFCLTCBl5BnNhaaJoFYffBTgG4YCj5VWMZaqCCBhc4WQHrSgUc5xUD+t5A
x6v3mIo2iqZnEDDEqV4TNULN1uiBbEyathGD3aDmxEwNiGMeIHJQucDmKLEuGSTIjHN66zxdk2au
ta4bKTd00Nhw7IpkENG1L55mf4AdLlNYIANQkMyEDlJqTsgCMKQAHNJqgghVOXghTRWJ/OZCHjxZ
mwBHMptmk0maSAMTDU0dHIWuR/tdry0je6oC0CghdLj1YhB4kjDWwQXjsBCWzMpK+lvSEg+MQ8m+
srRbkfgCWA3mdwUmJdG8FBJpcgbCZrk2aphGlVgXNU37xQNMUoSf0Pof8oJeSmu10YaB+0uv2Szk
S1fOjyLKma7M31A2fcNPACJQM11iBDVkkHq7MTTfm5mWDx2MFQzDt37EBOS/Fj18mIUECs2L8X11
rQpGtaFHI86Zi3VpVRtXnzed0QWQ5w2QxDjEm8GY7Yf6vb2zaRSUmgZczay5NVC2dpUm2biaaeMB
t3GA3FDYfU7T7LsVw21zWYzLdt7KZIz3wNZf5+nciPCrzUq0IQR42uEveDZp18cBzWUnoPJNsi+Q
nTAs1vaPuoreIKCAfCWjKM0mDurV8l7I4i9/6IBTVedwCI5R3X4tNNxngfIj6fVVLWJxmkM0IyAB
9QVIoMEYbpaGBKUaFwQO9XuhAUI5JCGKj+pCv/Qn6oD3SMOGPKhDA/QhgkGtbQOPaNRgon+Xp2ml
6z/1qQ4AEv655wRB7PtA1G2qQgRpXocnAgw3yRx8rr0aGmaJ9CoeI0wzhNPSltBOij7cZjm+rsy4
ZhT6G3L1EjBPXodYEjNkxOnoDy/un0BcreXzAYai6/UQ+fqO/ACndcIl9mNmCae0C7Bm6/aXB85m
58fOlhY9/fxcXqXoIdnphNQhiH3sVuvCYzALolAHzIeUKIV1UdBt9vb8/IcX+P9wYX3P5+URx8FS
aH6Q9sEU8voOKNLJocyLSKHhNFGSDLEkwA954aDKRhzFUBmZ/I/om0At2qJ6+PeX8ZvGmI/JN03y
1BAbB0TG/lPyaJG9ZURID0+oaRhSLNkaqOqmKtx3yGuIl/SXWcP9Cqs8/4O8Uf/qf4JxyW4K+GbQ
x1uIpT+oLZtI+jXqYKJJ9Ui6Y1yYJkmwdUdCbxb9jiMYcihkqj9GXOnv/sMzWy7rJ1eu6TmgvT+8
6aBKqzIH8Y4vrXlE9nVSo7GRGKMPKkr280jasNVNr+US/AKl38IxupF+yWkPDhsdw+RXMeUAcMnr
uLQlAdAIHc552g5X162+FR6HeLQOf5Knfoxh4pLmkwrMwLeFwyXzUZ46F7R8JCfjk+hb+ivGchp1
m6Zi6LDJhDPcBMgfpBm4sDcO0bbrELbfBQEuzkxsEztUieloV5coY+ZuKIXousOybbdPtarVuSf5
s2/R7/mAYpkbIyJffhZj0O/HLmXgwGhiVSC4AJ8Xo5XzPdxWHQZHWKt7RtPXO0rxv706wY9RkAWm
79sMGT98UVWJu45P2jv19I1XHTfwysR42Az9l05wEkxaGsCWn35uvczc/ftz/7668dy+5eLVYPaJ
JPifFwksgxH1e+edLMLKy2Xqdog0iW/xw42v26b//my/L1eB60sr0IxjybL14dmA89oNaknvlNjG
X9BKP6Hx/jtdKbMKwuXDv/79+Wy9vHy4B1xiRUzw3VxW9AT++faypmjofFTuCWe1v02MdM2ReG91
2CarXjc79IggqWj7R8ZzXbclMi/BblsFNAHvUPHWh8YS1c930WhRy3RdCqqqkayeynV2mIXXi4rc
x6hrTpyh5R+WD/v3BTTwXJYvPjCySXgX/3wH4HPCecw95xSnhgaA0r5Pu/Zm9UF0mnw5HSzL+CIY
hHkSBjqCKky1xUSPTcsRxwCFSE3uddgn0DZmyTjDuwZG/WYndfS6lJ9Ct1n+wAL/fbEFHCcZ7fKx
s99//MylTbjqUrvgJ7qEBr/LtMOFRXJAAXiEU2xtygErOa3wqDD/ANH+AGvX+2HAlex7gga073gf
90Of5i3PXdinSbsHmhLIiBWg3BmIh7Uw7APJHuarpbAjOqli1qU1te1kTis0fsMfrnZLX10frj4M
MqTXOKZLSpfQK/R/xBwMZgKQUgLFyL2G9Uqrhxat+blx/cX7pf5EVc4Nx/nQ8I3qD3f2PTnqn88O
R9x3EdT5DGx+X1aYdQUmoNZTbZpf6QnWKEfE/MUN9oXIn5eEEbRwC1qgoR7hmGmEFllHZMbeu58Q
bZsb1vfW8g9gHdxHgNJ07gnWxTQP6Y9UXGLKdwmDy8fJsW5LzBGjDkGXY7A+ZwPJsy62vt4ezL1y
4T2rmJFbjab2IUqiraDPssIw4u6KpmX3mz25TapcblKneB6EOvSAkc8MJfTgz51tgEasYAeHLKiV
NROF58U20q+OYzqEU/Yyq3xPzegZ3HNHegSDwtEKod2uScCyNokfTZcotb39qBPZotogDn2Y36dR
HIwUVZJRZM+twcGNQ+2lG8ARoMdk2NlRUaW9uZCxOQSX0s9fVJTd+i62qM5K6w+Xi60vh49fGEYo
4seETQFxX8z+43IpE6rH2QjdE4CL4Lxk7h6lwXdY48HToMxzECHDyGY0A6lFIdO5alWm5StoVfdo
Li3DZVqwEUZtZff5XlojfQK0jAxL6vbYNy7GypJgW5hVf3jh7u93vDR9Vlny32QggvuV+B8vPMoH
ZCucAU93maiLxgQq+a8e4ux3gKLvAWCaPHf9K+b2EOsTkQU21mwl4bBSPVivSGjIBmCQh/IBPHiy
pvssUA+2ANlzQxyziKQyL32LmFZtB6Z8e9IBsRzVzBow/ReW/CJSYsEhJxdkQ+RM8skciE7WVN/u
JytF3X8pbjimWBjlZG9zG68+cY3j2SnE02QwC8nbHy2Ba+fNlCdMClkyDw3ANSyWcme8B+Bq0Bkn
UA71tGzhdC/4hB+LcCpWLW6wQ6XQebn2+PXftzDrd7sO6aSEXAUsqNzEH7OYzKaDzBqwheXBQdLs
eeh81WyRs+EvkjqyU0EtsnQKRlY5FfkAvrWeYkQRmayjfZv9YXW/R0/94yr1SPnjtsFCxNrmfHw9
TdIxuGznhZQCdzz6HZIK399Oldk+JKBqPPWUqRKiV43ucTJxP8PS2JQ+g7ckrrpLn1jx5g8f0W83
Di8JV5MwSZ9gt/x4gAoWGLkRzcOTHScCmSmgXfoV4ci8IYst2jM28jrfM+cr/f756OWEUpqDfRYW
ASd/eC2/nff1a0FrbJHhwOH1Y1xIgTun7kIw7W6EFZ4zQnnsVLNPGAOuxp4vLQQLuY2Ye26UZ1gb
v+e1GWP9GGU5eKumuDHXD/l/emfTUO1STCbpeZmW9z+80N93J48DhS5KMDdRIHwszXIRJ5NX++PJ
aGHb4Z004b6bF9SxRAIwdjzQgAVujeb/MQzlwZD7puLWlkkRX4zkWSyYUEbf/RRHbQsVLOlXbRsU
l3werzGg5bF/rpup0GmLD0qq+oUVojgzscRwNNZbu2cZrrKu3swAqbdLJb+GpfrLXJB/VrMIiZ8C
doQUt4SrVyIId1OH5qIWVsdNSFhqAN2L0novUOo7ne8e3Qb3dzsX/lbZTQc3BmiVG9PaRpm2c/rA
3/ddrlVkfnmgWSCQB3lyt1RE+PTpMj9yT5d0JccTvdEQeaMRrCvHLc+TYCx8f6jVrHYDKNz9vQCp
GOihfhUKqiCQtzkovcdlRoIwbIvetz9ZM8f5FNwwuapfQSYxuU/yreEo64iD81drogcZxBIQZtpe
oxiKhtf38vG+iKY0Dc9mMLzMTf/VrBa8EcZ2RGl1gV/73NmEdkUTWgrfia5R/ZmBf4rnQMqTRyz7
vZJOwha0MQr2VA58GuwE63KJrAcrT9jjivDQOe70hzPH7xe/a1Hp4zeWhOn9VuwmJQ4Z1FzdKckE
1RqoAn2GruF84QHeGQ0DhHH+7+9+1+K2d3xicbhhP543VWSC8Zvi9hRkJOwalXPN+0GeU6PMj+kA
XnsJxF7BkCA3PoBJn9D203oFt4eE8u83lf2hwCHChaOWzU6IGcw1f7unSqwfVtO6DqNp4xXCQHnh
JmILdmnYIvvdY99wjl4cXg2nnzfar7GQa3l0K1++AcrYxaDZ2zIYr0lSfucgQuPYNtY1QsfJKDg7
SUb5S/wkGP9pElMP/JZs96zbVtNk/2mlJwztnycSh/dCFKIneC82mT6u3pv+Y2MHdacSB9H2KZ6a
BGx7DN+tAL8Caoe+9v3PWBat0/2nrCS0pp6T4+iHyylVOKGh1PIjVFx+zIMi383CeJumbDndHxJO
8UjcJw6erbu5/5VrELzj0LqAp62Wkz1lDBQUCAyEcAxBGrHJMgwUj+STwaVmmJKSWJO4KQnHsU6w
+d8fTZQpRkTjGee4OKVxACbe634VcjZOSbVM7O9dv24LOPnrYqpi6DwDsqVcFAcoFofUIGWJkLLw
lCPXDgO4eMUUlCulf5wxCzGQOJX64f4T+BMKSrM0ecSdzGFVmE+lqzDLtOmLCh3c0mETHahFSSHw
nL0dmMhspvil6dm0WMVQzDWvhSoQGhvsAjFkMz/+FBcw+/0GOxuzBPTihpes7DZ+vTsz/7ZfoRfE
chf1a3fCD9TPjGXqnDgOI/lmETwciqJ5WJyYA3ibTDuBTWtldlVENkuWrye0JDbDjefUGsiHiPtN
h5ZlO4XgWPOcAas1O+1Z4gna56zSkMyC4OIXYkPvOdzVDtnVeh2dx/rmpBrVFWXBLndUfFAYxe6v
khn4tWT2foSZmaxNv3RfVGYnG5lxNVC+MJlHIrTxckNdDFH1lxTxE8VFjeTeJmWgVfSaVDncwrAx
X9PIJAkF7XBLwMgLnv911nAPmUYj2Je62tjE5FWj9nOuURnlj02KYLbKUGB5o+cd73Ydti1jFREQ
AIN5QEyhSuztM3Z53FoHrsFoNZUx4lXCLfYxMUYkaFFOSxekVdf9wDt7UGKEP+hk0JoaeGNobKrN
XLnFBZWLVju5FzdDeRbho9grRK57nFvWKlHUT7LpmD2G3iuCMXsL1jLaVwV+yAx0ngoSg/lP9EaP
6BGrFW0oWHJBDhHRLpxDRLGPRn2xtypsT3Myrhl9ZGVjfSkL9w3Gz5eAVJZN3Mf4SnHFH+2+3RmD
7x5EZGHli6qjZ2Lxr2Ncfe1gf0Y4y9m5zJ3t2DrJAX7NyJOmfTvdeJkr5WGP/7tDaWbIDoP2uWpQ
qWMke74bU2cty50a+Wqj72IIQy/T5eh3Kaf+sbJIES+NtNwGI/IqMiQ+o4QFFx1wGd3dxSEK2xtg
HYwvAFl/tPE3M1q8veysfA/oU7u9cntdpnGFrZVyHZcB1+tiPy0oY15HNOKrLMljxEn8kVCsK0Ye
i9XW9NCN0F3w+xFRSwyJK2k59UOChF2dBOmha0wYpySXiAHfMwHuaPYw/G0dY45xYYfiGb0AT7+0
L7Od+xvTNbepkWH28kDupey86yBj5FkdHTA5L5AZonXdNoQHJQ5hTgsT1jLX+iOstxuiSHITyykC
gvzgRJVENBTprXcGea5MJJBtfKFZEh8Bk9IsMbkhStEbu1Zk3UYBQ9gMDLCunt3RzPE5P40BG77P
hFpWAoUezoIzoLLsrzpDKoq2r76YSaKVKRhOcoSVF1k+UamoC63efEsDUq4bPxUE2jq+JhdGx2Do
OGV6UfPKuZYssdJ54sSEZUV211L11oMURoon4hnjTgGGsWeN6bol3wxK0lBxpvHM+4/JkyaV3gym
W+qW8w0FVcwVsKyG0W92rhMHNyPqrMeam6mhnF1HiDFPCT543cCFH9oYlzTATxwxJOvNLxUJuxH6
gdfMliE75TxvVB09IiAOXrLsBxsDE9ZOBCdVUPVQSTaRjW0TMa+zV5gshhD8UHqTk9W90pa3dmYD
XDmLy/w05dG5mE6kZvtYS9Q3Qp/bfVKIaB3VWb9pkSWdK3C4d2JyI7/FfXSU+GROmUQENyN+3yWM
tVdeDgHVbYfiU5F96juxnnBbnRPU5IdhqE9MGdOz4bLFtdIFNlbW6Bp9yKuozruJRNQInjX6D6uS
j5UCrQ/GswW4nz45Ja0+VXPjV3XpbAwTT1qPwvyYFKV5jObiE1s+CxUaVT5tk0af7HoMSejb1pyJ
IcHFcKlyhsH7CFDsBD39Pk1Na1RETtCdazy4yaqXe6OpuZtN90Gm4lcWeZtZ6BxLmylA6E7uNkE1
VUbMuxHOVue54LjchBuvdN7B/9sraAj2TgUu5+Y8e0R1z9eQkjoLG9phAjzi/DL2UY5RALfYAkKr
o9FGyDgo3EIC2yZeAlcMKQNLg1dCWtm5Na92b4oHyha0avBpHsdW4ORH1oo2yRbbgJ49sV/tpvLt
4IKArt9WpHTtkG6Zez7Xw6DyeVc12XR0RYPnXP9qhsLJ2tK0FqQ7ATfHBLcKwyrpaihyq/alsSOI
tFE/IZ64Oa5wXxqWysLvSBKYq3I/DmpcL62H4WTIsPiEfbBuQhMU+9SkW6Kl8VLOnbaMJBeCJVDl
LVP6zZRvXvbgJL3/1YO30blNjl+rgo06jcMLKrX1XftbgYHezLH7rfA9VIVpHh+loQBTG861KJ15
2w7tjZLyp500h2CQgOPNjcNRisJo+omcA/dh0T35vg5hqyz34PT+A+zMB5se96PdzV9npw43sLov
dmfKg93CqVoEUtsIe+K6j0ZrzxFt2yeLdyAdKwQPa5IE4VB1xA40zZk2g+oGEpVN71hkDRTQxnm5
j2V6JbKjZ7SA4tLyXZgoONTgXVTZnB0ttp4idDs58O7UaY921jNODiOM1gOZRlKS7yd4FquoxzNx
9Pskiq2LO3jnJch/NiqVDyGyIEGDZ6+W9tZMIuNthNCbw6U/6TCveDmXs6wf0JchKXZq48jkGciL
2cptxseRAGmgFQRBYE6fKxnEVxf7hDVbwaVpvU2wCCh54fjt7ixXBIEETRFv26Uj/kcFK1dCkJFK
re/DEFULAp6HbNM0lrWZkLZup4QeUUUjGtg4F4dvjscsrYk4Kqynmu5I2v8w3V2DGMFpQ3kkPbaB
TVxnCPQw3JMtAz++xvo+agsjDlF8wq1gUBd/R1o8HWolbihay82ctjUigD48UeShk8cavbZ0SlGI
PXOf2O63JBTi6i6dNiqlR9vMv4TT6OyYh1qruMBz7+P1ScxSnVvfe5E5sS1OapzCAtCqV1GBZvX4
UorOPPekVzNEnddqBlFfiO5gYfu1OZo/09t7BQlsnvMFvcoYZsc8ycnMwLa6nX0RPyAn2Y0L9mYA
Jf7F6hXGk3FITvQfrS2mjPxEW7CgYHZvnpEQkJK10Bcr83FhMxbIW48iiFlAVPbQL658pHXiJQgo
EyaCCCwZ+zXd8E73r37ynu6Akyjzyc7S51BE07tcivjCeV+wjCPpNhrVbg3u/I3RLibqQhC9BII1
58XZOI7qj4g8uk0kguHJkBCK8TVfVW8QBRK5UIZcL9uXsf+Ymk67N4oc08yCjxFmAUKVLvnuD9ly
nMYex6osnlsrY0MrjBczcup9KkhK8p0U8YkLJbpMwqOcmvq5XAAlWKRxsnNGh7DmuaYh+zyI7qUp
pjfPGsNnukXooerMfhwwWdMeAjAzpx1iviwoDh15qBCOJNa8YTknnbk82mCpV20xGu+zyB9xIvWe
4f8K45R325rfqIeNTWsrcjeYjjYLXVCVWcc2KznfOFwbuTZV4QDrakxHg9eNF4E/9OA1wXfoADbO
sXOjmJIt4VyQtd7UW8eVhLNa0J3+FgF3wAkQjzJOxVy08pp5PMHx+dS49jYm4eEJNTYouDggiSzu
nwJR+N9GbjC5YAvqie04kaxiPtcemhtWk2MSBdiPpz7FoB7qPYNSayriU+p88RpNkyw7JMl1V1sb
pbPMO/C9x7iYb1GzVDvHWcIvXozaZoKTXqXDLRoc7jnCbR78hV25Rfo9J7F9C4XzKN0JD8go8suM
lxqUsnwNBB5H5H3XvnHoX8ztk9vV3dMwoIgc6sVZ6/rhft2OaMLXYwvDpetR/va+mJ4nCK8PaS/k
G7uP3LozeniMPru5BkgwoI/dtD6IYDnOx8WgzqPCfnPk6JyNwsRgSZbdnm/m89SWLjM6VtswNde1
RB1atkX0pJEydYs4fs4mB0CTxuQqoAVjNhy8HGM3bcPgJQ++hosLAMWSLyP4lb+5ItzWwEyXhG1d
jwt6G9sTVxvmxSpkjFgCbumcepuWWbuicYbmqpyOhanYJ1sHRM0wTOAAhm3Vcx7IGwHgIs+WvcwB
g1p55VzYamb4EDYCpLr8RStDbpmq2OuuLfq1YU/z0bRwRYSTK3b3fAVRiR1inuxcMGw6Kl9d7AnG
4cSQJXDbG78O8W86I2HOsnqvJFKNyVTGviWkfl+FJqEBXUpiPd4q3d6CsfmjHJjhSpyvREKG6QWL
NUuz7b0ygn8dy/mhNXB1OZzg5rJLcTy6GEU7OKdVi9fTAkpuQo7WLKMudd/gKi+rpsu7bahdTVj1
u8e6GTpykyQ+KyuA8KuGPf5qsgdpfpE+2n2zVS9Akg0L0wSUO6sh0mtYOZOjgHw5cqkMPJjReWA/
MCybvuYuFpR5V+S5x9F22nrhiLw9IjQWO0b3MCqVnSwVngqVV+egyb5HqjH2eTTh6HCYglWCedgd
kaTQz26RbcUrlREDRgvqASbO7h7qIVIOkmHafp9jOXPURpcVJMOqI3P9mNmam016xAZAijoPkRIn
Mk9pmFUuGM4qSC5uca7DJbqCux13mABAQTMqQQIO5sRjyOrGfIbkIkmCgVH2wOg+9n7rHZJweogQ
XB4m2/7lt7NLyH1wmQN8EZ2DJ6WZ0/EQI8vcmIZ4d1Acbz0qCoqmYVkPfH4Hv30bA5YGW7Ct9+P4
fAdBcTYyufFJnITMdsdMIDW3HkLCyIYmbq+G2782qBbXnQLwXgdeSMEOY3yIrPxKCzkcq+kyutMp
oIY41SDAepR1WxS/GVQtrz37qf1ojUH3TH3O5akNsgXhPEFxCjLpPOLLPVc9Mb6AsqIb/fsNwOBm
60eRuVE+ssrZiJtL29T9Om+bR6vu5889jF0GXWZEoilCdAfXmg8O+MHv3XM0xHzz4CF2oVu9jy3/
4d166JJdtZlIesmwCm2sCPVlg6tilQXqrenF64ANGZvRDOyEpOE0BBMGg2jNyv+9MGI8aLndXEee
8yhH982o5DtnlVXjBDlAXckxl6bGPm9LDDR5em06kLK6ymzL+e9GaV574lj61q6zGL0uLnuXqbuW
knjDxo458Pb5Syj+soBxYQ9vZo5V7sFsKvtzQLpI0X+PJjwzjj+G29jO8UdalP2TLYItNkuIuZ2K
djjbDhHumGwRHVF+sGNiGV9xDv50eg5yPo2BlWc15P4pHEEIpnGr2a+ZoCVmWb33c1l75buxiOha
xSXVTmC9ytxbdZH3VQzu8Ggn0K5NPz+nTfEctRRejnDgvoQTsTuOgQLLyLYq86ClJnVwTJR97vpo
3nYj2cWDRfqvQRqil5XikVr0wiVfed10ZMBrb4wEj/H9BFexuloJ04sE1TFvSSJoA8LoDyWaEhXt
F9P/FVv0o3BlYvTukQWMM/cqUYLr2Kd+rUaWHdmJLx3X+iqOZgUFeJhwVhnlVprzlmUCbLIaz/bM
CHT4H+7OZLl1Y8var/LHncOBLtEMakKCfSMetUeaIHQ69H2TSDx9faDta/vGHxVR0wrbNElRFEWB
idx7r/Uto7n+DoJcBGTAnyaSFnQQzBZdiSm1CZAWdN5DxbE5DuiMywo7S0azskiffGexV3YIB1H7
7rzG1gL0b0QIa2HPzhl6LEjsC64xSVLuXILewSI0z9NP1wHON+upT0dwihev4LKgdz9q8iX2sESw
no/zN20HlwfHj3+V5iCPjjQlKOF4DO74LqgCSygZsv3I7CFwmzRr76JJBsXZ0aF5SVAlQBcRTTvb
benCUtZ5Zd3tbMm2288ppzgFOSN63hJj+aofs40ZVeVx7LPPoXeSC1v5ZtU6S5g4+6ZDXPVfZE/a
rtW5nFKUfm+a0slb7tNbMgIKIwoI+xsJchjfycLpt7LPCafKyGRRrttufE9S6E2LRaWXCG3iDir3
csYfekgSVTVuW6qtxsIXxjGJDRWo3ZQX8qvTmYfExvXs6ldMtLqY6kM5MTJTAIeArqyBm043JJ5A
vFsmpXq7mQbTgkiMKcFzQEfr+pfZy4yrbAGEDK2GY1tKPjsUot5S7OR9+K2VUBO8duBoJreYHBKS
uolYSo826K/17Dm7fBkm6njzKKMkcvqq2TE/sQ4k+UREKpbon2aMVWT5fvA1zC/msOmTxDh3srma
ZHIfNIUBnF76zT9WD2uILQ7dopruFE4XWN96F3RGTWqp0z3Vudk95m1qHwryeuZcK27t1ZHC/iKy
6Nx61Xfdy71NPdrQyhEn0Kjwhi0dX+O54VR1KJl6VG11ywUsN5ng5oPaDtIsJR5LqMckB2+RKW/R
bySX9DFvPHFyhtwIWD5urqPABciGbLiUJZo0EOfMTnRUD/SQA6uF4ZFCO/2CZpUhXeOolXBkx6cx
Uw8WLjeMw3W+wgdpfdE8Flvb7JbIVahx9YCjkVqZaMFsOXIhQmOcqIcd8FMAXWDeGYR39roiRwsf
NpkuxWS6ZDwMnNc0k3a1nzjvUv3wCIJjqxRSYppTftXb4jP0y49B0DRR+XNHGsKLOc64TdE/gvWo
T6YYiXLjI4dpqmBmMccPnK0C2zHLcweoZGvh2iamDL84MsrHVoD2ZuF8qliMVOwdBZumbTzZ3+pG
Ja/oDb56Rr0B89v+FPQ7o+zFKz3rPAx6fLFZkA00ZWeTQCGsN665F+X8k+DOGGtDzuTKGu3XMHyn
Inou6Bg9VlFmBUmcPRBOrzPJSAjuiGMMpjLJ9mzoz7Kkna6loXpqa52PT68EHu8GLH9I0lkz05OK
naj7gsfr1WQLdLHqs2Ym+s4oVTkcVZwNTIOaV2LbuqDJ2ubdW6wIoaynh6ap9C/SKL/ip6tvqup+
lQM0MlOm+S6Tmvs2K3Mh1M3atVJ4PzI521uT0mvfDT4pQZbWXaPpNkBBqnZuHgaWmyIKpsW2hkDC
WuUsoALRN9m5RT19DBPCsXJlHmcsMvh5kMkeUHLS6PJzfRWb5ZNMp7ewItMoBqF7Dg15spbWiKPG
kd02xVxRteqKjk5dTZayQJsmurqDesmGyL6Niide2by0ppHsdvOeIfTQjE8xls29M+p8OJabqg6H
J90/2E6uP+RVvKvcyniJYrlxTb14b5mu7HIwFdu2MvoXtykObPyD0cHtvtqEeJU5HiHUgIrUPo1a
vUugJ6+xjw3c873NWAQi78ktn5GR+cQiuT30Kap4z+lPVTwAH+Zn4wAh0JyRdIrfAXzd4Gx2j/zz
8+eNHK4V/nf+4Xy9QWu5g1t1Elfz5j3nb84PusEmSYGkRVkY/CG5MDYKenYQSZCsbSw6G59VGDqA
2oM3bs/Se0jkEzp2MoxIi0A1u7ODzea6ub5fcZatPslNXIeraTNtzK04NofkltzGV++r9QvsDbve
2gEsSDtnjUeUm+lj028GwehjkxVb79vEuGpPYPwJdP7NfO7eW0Tr+EzwRJHF2q5pXIddgBNM67eD
3NHLx72KEgQHiX6NVaHWoo6f46HedgDRcEsxqBxqr94DQhx3YTrYWPFbf51aSjt4srxiu6uu3hC/
S+Kc+aA6G+bW1reMjcCK7awGGjQjuL2szjkZpZ9VDQxgmLTqopDc3Qapv85Rue3kmL9xJUWZVEXs
MZP8jU7yWrRIEDIRN3jLbfvNGh06ZinbzbQ8WRg+Sl7E01u7IUAVDuv21ssAR+bxlgGuCp9uLgnp
l6aWTiCIsDneL+7w+Qbc5+833Tilj1jj+rkD5e9g/L+Q+fdrWcehMRTF2WCcdmTyddbic0HndtuY
U0XyjlMxL+faf9xsmY7sZzEGqWeVx6pwIXnEZKHhSWVetp1y7/H+lTkkxSYRLR1ioyiPYWqdXQaE
2/sXQ8LGjs0YVcflFUhpan+7vy5dmnB4cEppFMf7BUlsBR9uLv66734NrM2y7HPOznEtG8vP7ErO
1+EcLkFOy+sXSU1dyUx3HRk1EdFDfQy7qNqpPm+7k16bw64C7zYL8cezd11S/v5z/uO+tAHgZLSE
PTAnfZnLJt62romRqYuTPuCEBhFKa8ojlU957LB15mU679Axmiw9ZoxDiEG1met/v7jfF7ltTkuv
OmnLu36/YB5L7zTxMy4nZwJ3oyGRsHRW/VEkULZachTIUyyPkvH+79rB/7tAfqr1v2lCgs/+8//9
LGkMq+tn8fO//nVJyvJnV/Wf//rj7sOP//qXady/608iv/8bWnQGkajEXAeHhviLyO/+Zlo4ZWz0
YxaqPx89+59Efv83C7mdg0nAcwxcugjF/yTyW7/Z6KZox3CywGZj2/8bIj+a8n+qPnTfcFHKM+VA
LW7w73+oPnQlLFKnK+M0Tqnvk5PjhDBkfpQNTHO4yMSMsSdNdU4aJP127DfCOVEvtSiq9FdOnlL1
Ezywlr/gTpqiVybgJnOyKSQj8dMwSz376ZhQoMludKt96VU+JA5bSaaviHS09KkM3Ql4cpblX5Ne
N0CgSlN39i3j3nSP1dFBXebwrD/MjGbrqtBBdvMZANcYZh5JaqU3EKk9+2QirRpL+tGZOGuC382q
ksYqirXiWdSDTI6t9BCFdX4Yy13WjAmFvJzRJqRFln/DdkpVWBEa4gaeW8PlJa2RE4YxlOY078Jx
yL5HflqQnzUQa7kGPN6jMNKnWTAoGq1XexCKSUojBAQkO2aXgMbcYa6/dTzI9N0p9PGeI58E7Jv0
hy7DOsyJEOSO8WlT4OUHqtQUZXZWoPHA6e8YzF4KyCFZxiwcPTdbn6Rwca3GTtfRXYQE9q2nVNWI
eA+z7FxbLoI8bKcGshZZ+F2+KzubkayYHFd7LxUwVDIWtLEmPtwKAZVVo3usmdkdI1tzGvpsUW59
TWCYDS9u2oTuUxdKd/wheqN5mQaM8YQ94qeoG81KCbbR8mQ7iR5RZSSs/qOwhxk3kTNUKLLwRnuu
Yk5KktW6qQ0XPis5XOTCTob014x/gfHYQgwL3dmr1l2hg8VXItde7BScDA6cWZu+gOmajHXmSJBC
kWL4ckR9nGi/kJh4UGt62yc5q4NDcUtS1yODKS2I4UR1oYvATiAarnKVO5JmRB4WCs7KWN4S9r7a
rykqGP/Q2OhnNgqRrrXkXmp8g20XM+IWIOS5c9LSzog3mmtMyZpAuxJMRpVm6Q8d5g5strKyHGQw
sYIijvdiJiaoDUMcxYUvLhM5vHS7cJCaW11SpnWEnaUJeLvY7tUr2NWwPrDjlv2x9b3QtNf1iFAR
VzW9sYLJRW+TUVB2VrWJRkw6GeOsg150ybozSYWaqxg6S0vjrByjJmBjRnrojBhj1voXW8C0B1HD
iL6e+isDLHGOWYtWukHdFhuiItjUMHZeR8jGQOjRtmwIPFXYZr4ZkXKe+8R9J5wOvECGCLTQGR6P
foEmy7ZJ1szSaVvouXtCOezuMMOWBwFJaWeT8bWtiVLd4KLqUa0nhUN22+we564ZzrICpDQXgAPN
FGPeMBZ1EMaR8eTHfUyeTWIcUwbSjBITscPRPJCbF0VHdhvP44DX0auUeBo1rsXSwHBOwblzdUYO
WepQzfjFJ1Ighm2jX1cPjdV9MjWZf5R2PQEvMjCzSzk+EPUQ7ktgreti6KegnKboRl8jDCYHFbFe
5ckjItjsU47owRQZugEjqnEnLWIhGBH72UXXO3Z07kKOpcjbeeDrPixnzAgQj6MjaZiIkVnZgB8y
ANZiD2e36oz2bLLObn0v5ydD/8ZAb7qbGZcrfU7HeHGicmJoN8/MSL36cfRm56IVTHzomTGgy4ty
wybEpIkSJScntlFkzTlen9nA92s23FJipya6rIlbfOtUoR+A1Dm3wiFAY0QGBFsmtx+QnzU7SGfp
1gOd9NJ5Q7vLBdSlGdvRpkhK/UXwa7C9E+ElL/SCYbjKN7z+8jGtU0pVvdN3GXTdTVdZ45GMPng+
ij//VXmpDAxPxa99Baax7tEDDYMVceT0wPxroBKidRCXYSjEYC8dUrya3m0ODMHarx2J5xsvhxMD
7MW/6j298dojkaSv3HYLrxyr/ehpJ8sBCtr3oEARQ2IrmWf3Njci+QKcv9laQsYUpeymFW6YTSU7
uqcty7koi2Fj8i0SDQfbbgKhjVWBcR+1gCa+qKIgMiB21GZwaqA1JrFEIyeFbTjP3hWoJUEVpK9Q
Dahw29tsuiVsknXnm/yOknaeiVByV2QVnvhEye+xY7bHzqJrEKNdepiiaDymIcReOvo9038ay1Er
RVCCEN+xXiFvUo3aUTGrfWuJeAfKZNwS25AdRlR0ewoLSNSTNK9Jo4+nxBL9zpWGBfRNgMJoJ5C0
aBAwzg/FkQimeWsRLrk2kDOsK3dCLUJEyQbUCX+7gh4aTEwGfVTWyDjwglaLo79FSrimtCdnpgPw
EBNCuXaTSN/SgkC9J0lWHMIRdKt0yvXIc617gRKidvHUVt0gYQ2H9b43pHMemL+iZ+rdJbl2YZLZ
iDRyS1wMsj/OXsTIK4xIRk68OIVzMbcXoxPuecz0xWHP8U4XHe25B0TOp2aFwEsOttETeitcet0E
E0AqHgoAIIY17FjzZz5iMbI1Iy1RT2r46SPZHZK0IWESPTVepMlfi0GxjPcA/UNjpHzItGkzdPM7
dGFQnxrZCWnLAKtmWhVYEimNldOQS/wJOkatpsDp536XCB3hmEj9oI14SD+N7S6VA8xqXSJ6joS9
gkZOw9tCnlfYHEw1Ihp0CnhOwWTDDOkNsSYgRASdhE7KtsCmy225u1SkAzIT4EiGhTYUu4e5Ztom
DnYovQ19jmodj1G3SQsbQ1btDMe47Y2djl9k68fZeM5UycbJdwtcX6m+tzOqVl2TxkNVjA3Y1ol8
0qzqt6qAFx+ScM4wAvlHCrgKZUPerK3R4D0kRHiNNVVu9HD+ZckWTITjKYqs7GmuAJHGGXOB1ELh
YcVg42gvMnVVwsZZZ9lBooNCNh05MccE9pCI2Fr5DpgrjuApcIdBPow5f7kZ5dKKFRjAkA7NDE7i
eG3Zn+50+NEbv0ZVYc/jDOq+yDd9H8WbsGjVtrYSd5VkdY9TgumsNrLJG82GcDygh0HReQsN0MM8
xixqnS7TBTFxYpaQ/BgjQIqu7MbYTWhh+T0KF4GPR5pHysgl6joVoGPoN7Wk4MKI6W661teuqPmc
kxMatC01SUs+ViYEoxoWMTY1PnYYI0xnECuLjS+4Dd494uZJWx3JBJhBq9o9/QfNhhU86Don3hZE
VpSR7+wbpRngy7BXmY4XFUpywxQRrM44xMMKChpNH2MkT2h5Tjf0GdYNIiaMjy5DLsAEE8kRBUkm
xK5z0Z1jLhgDfZjaAKZNEXjs51B36O6TZ/PpRG1BduYIXR09ZLQlxSJaWyU6a/r4zYq0ORrkAx/5
CqDMhknxQP4K5p1RAw0VCdhgSoZvHc6KFQpTteN0MdJRVox/Y0PfmzHesykDkxtVtf0tNeFZkgNF
dyZM670JlnU3lAkGq3oIMURWuGDSSu5dL4uPSQ/LtALGFsRhHoKD9/NHOQmUTc2A5W8mF1G22MTB
FfOYLtO/GeEAJmxq0YZJx1qFaqZ5ZvbRpZ+EeSbnAOfvzGfDRtoEQjUdqEhcWb46aZj/qlic3nP4
KmkAHjapLoCd/RTcsg5DzdEjxzx2nQsbnBAK+2BAumJy6WZD+Rw1cHaYEnSeyRYEdVQMNpLpYa4N
86n1NLoF7FF00nD9qKhNjsnZVCF2Rgl2oz6CWfND1L1ZE0rzdyfS/93KGo/B/1xZ0w3h37pO/llb
37/vz9ra+41kFcPw2GYaDvF0WBX/TLsjt86mqDWWevuPotoSvzFos3BXC54F1zIGiD+Kakv/jb63
a1BYA29wXOH9b4pqE2zNP6tqbDHC95dX5liWj6RyMbH9zUuRuEkjshrySj5Wyd6X/cdgO1e20GiC
yyk8elS6PoKeXTHhvUqT8hBNYJ1FH+v71jQtFquUsBx1yyDD4aOaH/ywR9Ot1Z/5VKGZN4afUxHi
3YpQN2SUiisZyV9jtcwGVP2QuymuvCibtwxV9ZUFgzdSO+W2wyYmmc1Kv7JObzNA7cE8oVLXW3dR
YpNu2Vu/WnpPlHbAaGVBCMONySjMmbr7KBrqEhrR7lYheEHrtYqH71Fsxeves5+cchrXbYLgxYpi
9nEznxXOIfsCXto01NkOnV68Qlug7Z1FBptmyEtmAmi3KfZtXwvza6aJ7DYJ3Bos/ojbENytADqq
o1FE37XW8BFy9NZz31vJvm/C99hKk6tfjfHVDaMk6A2UjO4UqnPqzhIlJR//IikO2D7BfJcdKdFt
qmmbzsegiPheJy2lQwOcuLw4rJcbYcV7D0LZKlF5fzEhQCifxYnc8IvqiP2pEKUUYSJveTw/edTV
0L+y7MnTv01jdcAmPP5sEVnOHeHr9sBO38d9orFc7RRqqaCRwT25W1ZE1yAhKYLMMV/L0LMD01DP
Rl0qNPEtT1Q1RMUoF+njGAapGE+elNNtdvmD1lasdhVr7WERu4pZy8++0WDiIxLc8jQLb3X7acUV
3Awerfr4KqrZP03JYxHmJy+0GzqBmrfSecK0aAQTRej0Ei5EoHzKEavW/L1qs2Pom+0OzoIGoMI4
UkjHJ9eL2Pr2yfeR/KxTv1zosfzjgm4lLrZ/37x/9f64+33/v5v3L4Q2+e2TsM/3W5pDq7UYp2rd
psPik/jnz7g/X33/yv3qXND6bSLn8a+fe38Zdur1hAoNb9SBBSCYf7zQ+3MKjmo2XniM/ueXd//e
+3fgASG/TwdzcP+Ov75wvxmlETKB+9W/vb7fH6nNr8LB8BlFmSIS4d8P/NvV+wPvP2aGZIovvEYz
UbDlo310vl90hgkaafYwDkqlnyXRIii0EB2MKuuPwhcZA0EAL8UZVUn2twsNNw88dHS5AOGqdZRT
w/vLfShGja0VYjqS7/fvud9L8LRaWVCjkc4QFQ85qqXltWlMk6mBlTbdXo3nWGsuyVSx/fM5lAy9
0M4hwJnz/ZoFeGxDqGKLOX3qT0jTj9KX84Gpptz0eNbLrCroReyhbFpnDLbWWVsufJGYZwb8kWnV
AX3uN+ozrD7Ll8zeBM5LMmToaupUaoK32jGj7VhL+xxFjn2+X2OAHwIYUI+LZaKz+ANrHFgziL5z
VGrjmpZGD+zmz/tcAMjWQLjvtDxCteH31o9RVmTWHpmcc6qLkhw/yWjYiDOEhsv7Pk8xuLy0Ro3L
1rb00y0aK6JPOoFgMvf08/1R9wsdz8DvN+khpLtaZl9x4FUsnvmnDJtiZxGftgp9VR5nF8y754tT
Z/If2Uf7gqid3oiQc9jld4AmENSatNiWulED/8teyT4heKSRxbYDnwCZrzDpPKEzsWaETmCaprNC
Grvzi+q5KNV0rpaLKTWxhxpICADFTMRg3+Q4WydSQoujFPE1viXSdgABAkLVx0ocpqQif6BEZrtc
0CMGEE0amj6h8M0RpXsdoU6lyxOOSZuBd8mqi1V+YEXOzzObOYkdp0W8sUUoOp81ZRBaTR7luaPv
epgBbUHK/+N++LXNSre9dHt/WLoc+fdr3xr4QL5H1Ft+kBpcvSRqWKcWQXTpS6Kws5rkKFsH194X
zloH+24kCNhH8v3Ooc8riWYt3TO1wqb3REbqKmPdOKsJfr4q5N4mF6UOhJ9ZmxL5J8RvnHi1JV7v
B1ZrMdV1YpJF0JHml4a0+svc4bLF19Nu7zdtreu2CkzBatRVcYFoVAXSrQiTQ4HrdGG0gr/6Bd7G
rR1ycpxcqJxVNo6rLCJwACR1fhgydKPQ+SiKqsh4cMWSn2zlbwkDwj2ZGQ/w9o29uQxmJgyQzMZE
RsC1mktS4rlT0XFf01MYtzPir03TU39CduQxsmOic7/2+51/3b5/Y3qPqr5//T8efr9p8ufZwhR7
uP9o16SmhzAFJnJ56r++4W9P/ftVwuVfutCMSdb79yu5/7z7j58LeHnQFsJ6HTkJKN6/XsTfHt+W
nbE28fatI31J6NYaErrvF96SyP3XTWZaLbbUf9x3/+pAL35n28zkvR01rbluQ4h4ZeReraFB45VP
G+S2fOCcb5CVv+FWaAKdiBlndj+YX46XIYVHl5F4wrT7q4BLt9T1h3wCYSJsOBYLCS1AerXDrjwC
wM3coJ4cvsNE2tvb+WaaE6bDea4ORW28aX57cEyUfhDZiL7x6DkZEYGxNPycch+X6pH+ybTADPid
tfhBQ68xZDYAUyshbsWAazqiIokcuXGiwljjnSVm0pgJh8sxIiZhvyedt3PDKjCMo592WIGk1xxQ
AiH9Zh7c9Tx9hcrccZF1i8j8Sm8dNUKculu89AVmkYtrNtjG+u4ZmALku7d4HKYV5+V+T+wAPma7
mcCKetcUN3KWxSCVC+2jqIsRy/VSEU/evokzM+iEUQSQ1/ESwws4D1hJQTdx9tQpW43KGPmzHxBn
D6ty7Hz0FCOtHSB6a1GFhwyqIVsUkWzCZjpAekDak8R0fRsnxDqQUskjZYvFqFa2rk8bo+kY4MwN
9Paun1YN6vsg6SR4WHZg4SIqyiz3i8bfoU26dH8PCy2ySOcz0iHujmPeBJl/1mN3yOikDhFeqMz6
kSxuo0J/cgy6awj9L0qjlDWL7ivSFbxRoT1uEpXRvsONH9LYOJAulgeJpi0ZW9lzbeLxm2YUGf3s
fETzGIEZazvah03HXsy5KXJyzuivP8pXdyB3ds7rndSqDvcNQLA74n5yv0kXjZhJjkmGs3dXO9PK
YpC2QlIgA1NqbComSN2EXfHb1x+mnsaBf3E9eatpym3Cwc8PBiFbs8z2iK/rdZ4iHvX6NxAtP+PB
3yM1bQJ3GQolg3PwZ2vPO2YhCo2mlX4ySCe49ByOfeLrAWwLioYcLUcVVauceC/K+fYFAm/sFxH9
2l8uAFzweoN+YswnZflZQR0LOr3atyTToJvoz37qnPV6iC8kl+z8lnfQcqY17lwKfoiyI9Lfk5WM
aFsRAjeG9THNSn1xrI5Qt6y9JJJjCYnvHv4YTcGeA9Sr9YdWG5+K4YjRy6DL4bB9ngX85xBPoWMv
a7L/4sfasGkIMgT/HTIRsvIdk0bwRDxQF161itNCWyIYoyCLpnMmXQsYub+LBf/3ScQwoxejcV/t
tOUjFUb7sdUtojXNfTw4CcBiaDKle4lUuQxljtgw8k1lVOQE8xoF+qNSRFCqyEUsonTYD5bcGzBW
rZBdNumlgaXvRzRTr77oXxAzfk4OoBl4cRFJGqZF655+lO2stJ5lRQBeWJUIy8DUEBOCr9ndkP/5
MnUWfIGOuJw6J4isbbIdEkiH8aI/l7TFTLkTpYW9hUzFLcoV+5RmDw6ByKsmjj1sneQt1gTwTjh2
KY5o5vvR1xCZ10F201dJWjpG3/4aozc/g3h+Zxb6IKD8EchMiC/2U3PvTL72OcVtvi3p1YbEGQSF
4nWn+EfWoimSTUFSdgFMfCui7FXkhFObcZWszTom9NPn/RmU2iiLkYOft2TL6HEdJLSONwTfXZYt
DprGtSNyxpzIKVeEQACaQ4VZRdHiGVAzSlXtQgc+CVn2M23cGn2Ff1tGj4hWPbTcIzknLsejhgx4
VAL6vuFWGCDxrrKTLyc3W0+fXlSWK+gg/l6whmipSYRqSQwJGXxqVZooXMLWP3j6L6K8wj2zF5Q1
UQQZIGv43Yf0wcCiSBHOW2saTGTzYqtclP7LsDcVkh5cUv+IxDntv3kWuH+b1mRQJtMHFSsjK3jv
CF7prXkxWl62duF+rn3EUmHFEWyNl9Yl6TfFiECKLs/a6dbFGIqV4TsjsaMzSuVMPsaz+44nBd2M
7QE8XFa8bhHJ9E361SjbfpOHiLzYP81Rky2Rkww97b5gYSeJBwgUgxs45Ihvf0TD0ZvD8AkxDKFp
TJfKkCj0yFupyP5FduddGTbsEXRimnGOrFQyXvnv1gKNyYl3dDX7w9Ta9KgwiCE8ZGlu3tuSk5Ld
97/qBLZBwRuNXWqkx7aUo7EJYUZDSDznyTMhWFQWRXGzmGYjnC2+h0w0Vz6KbCZUAzZmgmQkqQAV
CX6L4DMCqc1Em3GnbJFsDnA0INeTHVeuiw7Di1HqV46Cs+UVD3riPZYyu0T6YySHi46YF7yvxjQs
aglFzVlOdPs9MvNXgAj72THSlT8hIMijVzGPpIk7ctyN5EtSeTaCPMZS1FXAOBfwIGgx7FMQdMJ0
Q5v+w2b6yEDLJ0elW6TF302ijIPBlj0TgeQUuk25Zs5IPkq1bjILdZFzI/xvPWjE6LSp565sZdTb
W+1VuGQb56n09C9ZuWRox7EkD6L7kZfRHrsSBulJfHfmWH+0tZ9eMe4H+FiPEzMzdAaQBEmfxDq7
r8X4tU3ZWHiI4cyInX8RfZYDh5eGXGJVxBFb5Jk+7ZInidOwwkuiMJcGc538lI39jkpj0WqxjKd1
mJFgwsPD8JQvcWV5ZPJHJB3K99A5cmIsA2dk2a0X3kPhTWvAsQz40vjdTYAzYJ9bWRONLdMqn+OS
pk30Uhfzj3ius01mq2ELzeXrDDdiX8VLWO/8UFX8XRkmkwNU6ejDpo8e6SOJIgoIAPqpmHzPpl8b
UfndKeegTZHA1zyrtiex7AN/TRaIfsnJGomASlt8H2mCKwFPT5HZZGXbar6OYQusM6s+gIOjV84e
lcSFILBLJj1ko1G1u161gk5c9OKlqAPvWy4TF9/KbjlBM50KscdS+87CJ23R945uw9jc8JCkiYtF
BMcub2AD+mLcNo7TbP0o2foZ1GiyHNeoIZJN281vBKrXq5FpmDXhXSJN039QnoL+K6zT6KK+xRYO
esAPmX36824iNyno2vAGUOxByV/C6tvtVGjlGuyQvfVmTM1kE78NKFEZT9hP5aC/qri1dl5MCZ8O
jO0q6xRZR4wG8vCRZbTbfYeccWALgj3oyZwk5CQTYICym6++y0mV2epPra9+RmSFLjxrf1XHCVPF
rmLiV5gVI/lrhQiCHCpaHZqP7qiyqT5jLznY3sGuPW/vRdjeQ4J6oGvI/tx+SbtZD5KEfLPcq+bb
MNskypLK7DbMgyuyRU5NHb/sLb36qJ1NNOfWQZPpLbEjsgzIX1wXyO1LHxlgRasDv9jii+36kP11
uDddO3qQFsyZekSQ0jpPyWD/MmGHraYkEkheofGxFI/A/vXuzL6uyoxvMZumAbwFENVWbFMoQKuc
onRLmtc0XwYgAA2f/iMacfoO/OoqnXZycN+y0Gd3bRZjMOCT32TW2QC/W3hCHKu5nTZlIZMDWp4L
WTwvZdXg8pi9dtX6eRy4TvGuCfXUj13CmbZBfu237zTDnQOMqhT+VWZ+H+jMBMKck0Nvma9SNacW
2XJgtJZHGvFDjoqN0M+Ss+5w8tOBk6LG/CSqSeAdsSkBfVvZorI3Vt0QKyz2QxpWhPr5gZqcCJul
AvSJ+Xk1NrfRjB9132bkhCp0XU79sx6dHaMcgYLOA9CseVOYBu++qQk0DoR0RAVIdRvhV6jBOaFV
+taFZO/2gFYzQYWD5+DqdnQCgSY9OIVO0HeOeCoSN2H7J1H0FyPm5bCpuvA+kScVPpgxQhun997U
1IEXqrrX2pePWW2/NtbAjrf3R/KyskdEGzX0ICU2+cZI0HzEH7mMR8xz+RhkKblHjh/S2kBMIeHA
ht6+1uKL7jXuaR5SJ1jVQH+OnQeGA2GP1ZXY3ky5tQzqGKcVh8YYScwbymveYe1bVou6Jo0lQnK1
7+jyx1s5ml9hS6TrUOI+ry3zOpUwScc4s9hKR97G18wfNZbeE0UQyRA0/2t0nP4sKoD0h3bi6dy4
PmkkOIL2QeOMAe91pHf95sR4FCbLm9GurjARlT+s/GloMkIPosjb9V72mJjkSamW0Ddkw3ZQRz+J
pJbnJhrAvw3rIa2nQHeJKvJqj+IL098GoX3JX7EstuDT9lPBSdEhAJ5uIi2sfu/RJ99Q9ThrxEKB
XRDZ3TjEVQ9TtQ+7GM87Swe0ZgabsUlYdPgQufYlS71xy5EsDjjXn01cu63XeetQge3Nfe3Z9aMO
fn1FMd0dKrwT/jywO+oPMi32GDxOXoWyBpVOwal1Ca9zXHyd9kDQcoucWZqCbT4tUqzF7o6y8kC6
3q9QH/N9gg+alZyBackEH7AZm4/ZPzYDUkdYN/pu5Fy48YdsWjc+jtmh6p/Trvtv7s5kuXEl27K/
Uj+ANPRNDUmCDSSq7ycwRUjhcPSAo//6WmBYZty8llZpb/oGQSMVEkWRAPz4OXuvzVgwYdNDZpNx
VQwtWAaIXLZOYLvAHwcdY4+18YkRNsSxpnuY0E6g3BoBnvYuvThGxpuVZIdHc6dilvfei4ZelXtP
zhTBa2hHzgFlEIoNMLMhrsRh2CztIoS4xBJYp5hiIYtAhEATzmrZkAy18Q3n29NNiW1ZvEsUk/hA
WezsdJ/0zgdqE64fhIQYWYzz1/M+Z1HnWz/vqYO98dhjSQjoN28Fhu7tXKWsWGCWeMfY2qBtm5fx
OEzuUxsDQTZ68Kx1R9azw6W/xm4gcPpdxaX/IuK25z0u6das8UNWz+ZZL03St2ocXyq5r40FSxBO
5knXm+3SfFi0rA310ubwCOC1V+dFajMf0VuGsJF6S/vR0qQw9Mm6VkaDyG2BMSn2ftF4D1oOwpbu
e9SVU00bEElOltnfwSJeZkUWXpEAleIcAp9lrRp6VazwkZeluYGLi9MxKdEL5lmzX6jNw7J9KQmo
Yz2hkeNpOfIeCDY5gGxikpDTF6m/axY9Pgxj8WSJuA+nbhVt6eUrivXrZAEwumQLGUpIvU09LBka
1XN+n/CJ0eNOWefvrJESutPpQUwT6S6Be2836S/83LdDMTxhT/RCz2XkYXSkinFWpmy4htD6VPBG
oba4WOwlG9LFclvEs/IpZ2d2gs330C9mVHrTQfrmudXj9MD8j7htPIGpxDhjFXuGky90RWEE2d1D
t56k9CN3M/tFjB12NAKHvxq9TfaDtKH1ULNxWKLOxSITB3uJfTPtNbntE/uA5uvokwGNFp3IoaDj
yAwYqR50b9yPqf0yuoKUc0exK0uWX8uI9qLTbE58LGbNz1gMB/Qij2v+Ti+mL2fpp0MCoK31G9gV
ZN7jqiIgwFrzs+LgF0zFaY+Q4mOxcuPIsonnIlfzluHJLYdFFxYz/husAsCiCgQpal0d/Vm70xnM
boLmBxl3uM7qJwu6yV7GsGh6MGOtyu513X4a84nDS6mCnr332pgZQ0i7nDeFEXq6YA+8/DBsAIYT
wfFJG2CjdNgqitY2N+SDhLntptd4MuD5TOx0xuqWTO+Y8zoAszRCAqut/K21rDpMasNCKGirjWHS
taXHokGqDoJj0cMS0YHKCW8+Wa1Haa3vUmF/OZr31Ob9ba4Rr4EA9rMkPWtjzH4TuhaO306daU/u
4CvlR614HNSPFIs2CR7WB2AAGDXMXg3ZQ7lDqndypy9qzPTRc5k2Ov0AbKU69QMZxbzdbMrHcECD
hYaETZvsKZ/pgqFSG9Q6Ff1GgbPxiBu4MT0q8kYpOi/lHYymYJOA0NpBMOSlccWuYSaDjqqMo5Py
5+e69ZWJvtzjavhCXS6PSdMDmcdKuJtRkWGFphLzuHhuJg0Ud84Fbad1Gn1JUYKcrgjdw3uuu3NL
qCj1IcbsQ+0LlIcwhdBbRUEu5Qkg1t6X4MyyHFN02szPcweLjnk98EHi3zvZYIccUmLDbWZQld8c
kp5XXDmLsxlKQ17b2lmBtqa8Lm7tVF3PJc3D1stwhdE6jqyB7ouyXissayGRzcwfXMi3lK8OWCmi
c2xit0b4e4Z35Iyha9Bl9wFoiHAc2xZpICJWVWj7JjVWC3IAw8AI7rpcf3cdfdga8M6GoQquLfc5
l+jNc7Vuj1K4GaXe77g+HQq9/GRndV70k7lo/u3YBDcTNrBdMGkfHfJcohJteZj9wtpauTprgDC2
E2yOcHYIN69Ia9s45c1QfkmMcBtnPJmKdVNZJGnCqGQ5sX9Kt0d7Uz1a+d3Yoy1u41WGHAukUBq0
X620423jzMTi0GXQtAffOo4KzGFrKCDIWbGjCUTfXL/z6ZYeSvJiOaBGivrcOkvbfcJMe3D8rofi
kLe7elg8khfwc8K+ZQd97ca0O4ceUbJVG/elP185KYbNGiP1SebT2YQnT3Q0rUdHVnipa7rRuOrU
JENLlvdLZn4ym0JuQ9DQjDK5xftlZJIu9AhwR+o/2iQQD1ybCbSJaaIEDPrXZPJ9zkYpJPNc+l5+
JwuYKMAbsk5AtesFYbFacTIWuBmmNdwx+VdMcQggS1ODqgEb4H7OaVQPTca5WBJGNw2vScObtqB8
RMjfY6jriGFquoQkJ3oQJgc1BtRt0uTytChaqrP2EcOEj5U9vHmze9D0YbyTCnWw7XbaHikRMbeD
AF4NQuRQEXocjZqgjTCI/sAqTvtTTZ8eRwIDiWOnJwPHh0LvYCPucs1rB3bhRszVc7/OiS4eon41
ITkF8V2/PUWXx5f/aVeL0Z/vufyILzQ/21y+5/L4z3f/+Zpkig0nQOqcCjxDSUjTsi2WNN9rvvn4
l6f5/Vv/41P6OSld+qzM3e9vujw7q+Eabr++4L88y2pmgzaaUqUBRkni+DhkvqDgXf/EP6/v9/Mg
trwmVigA5r3+xZf/btuewGkdk9rfnvny+Pc3Xv4S5TufCS7k8PLUCa0nnuFfv+XPr7q8cZeHSVEm
W68EWXV5+Ocd1R2jPEjLuJKt9hyTqsW0kV6lTOsP6IGgvXSX8EkxIoTth2Qz5Bo7l4EVczJNdpKI
9joTCFUxsCmmZr6/AeSq7/zJDE6plR5cHfC96OiEwbR5zrnCpZ25sw3xky0/XJwqbbBb9yNRjDOX
+SLfjAHje8R/Wtynu2lWVPNl+Rz0zXG20LM4GKyHH0OOTN5BsY8yMLvRddqQxQxyc9Y8MtXENUbd
q6FJf64jjHYmcSjt63NtLZ9EBpIR2zjXo2kfArQkoGEJxNqTUHhjFRhf84X0KysV444wRfTprCdj
Ed/pFhfU1EMhYBHtzv4I6t1Se/jgKACDWzDv9FyHlYPrXDVpEAEiLEJp2d1WuugLsc+WeXKe5DJs
Xbdg0F2YV2NX/IDlVu0qRlxW7YVCB6YTWOq5K+GmC5xHO4+DFrXvdGJhO2q1f6CRBkfLnT8tennz
qL2h09G2wpyukeZsyRFn3+uTROZI/DCET4ZJYu0xTL4jy2Hn0O1j8JwIvAiunFQcyrFlZG7XL5hK
vqrRmnZDM3+NXgEoOLO5cFvVsEkFayAMrSIclrdEmE9VTnlbcyWD5lCTn/ra63RBJ9LTCcAyTV1u
sfU6xzEjiao0QGT6LQP0VC41uiP/0OgYn4HsxbE0du1MZ8C2gPb2HVfTIWe70XuGcepGO9gsWv/W
4LvaeHb2NMbUFW6dbhn2vC8wtGmkeYyjAMnsRJ//mFnUQFGu2XKwnwzpjmiDzZ20wejR4mzI0gSN
w1S+WMobLmNhAGKWGY2mbTFQ8eKbgHSJ+B5wOnaqAXftpNyXkYhdoLsuFMm82Xfznv9lzERwGErv
6rZbghe11BHM0c9ikncL8Ww7O4GWPfVu6KCnRsvjEXe1ap7c2lO/nYs/p/8rvqu738T7/1P2hEXL
slOY+FbB3l9A+Mxxse5ZeC9si1IJXd+/C/qS2J5z2dOcIszE2hSDFkQI3zHYGPldrqPukHaM06yx
Qq0oTeYzSbwnw8E9FH1lbDXrpFrzwAwFRqEQ/ZVRaMG9Pc2bKfGK24wDofLUI5cC8V9e+N/B75cX
7uocDqTiYCQJ/vbCF1m27kyPFjuIn500/AKcJBX5TqAoCZcgPFhB4qyhq946aUK6uEWw5F+km//h
zft7UMv6Guh/8G+VQvpUef/+5slGpu6E6eGEWGO+hRRxyow0OVH5GdsAJvaxgicLoefRh+17lr0e
wVYHoflf0hUstJ9//xCRitoBBk3dN1z3b/E6GXJlu808gUk7Bo0A5Oq0YgOUzkVwVOnbsODfrXL3
yfBFcwbAMZEfL7DPYGOPlXbGydJcU9BvLtRugWCG9QpDT2LgwLcFl2kUocY5Jt07th1IQ6M615oy
V5OEuSN0BL8ifuKwksan6w/DcQLJkQWVd325keu9Ll/e/v9v/384dgG9EuIAE3KN2vLWY/svYtRe
73w8dYnAaWNC8YfNFqYB8ZmG8PY1Dv/EXkCuNCN7SwAUjlmfiqlkvp8vlO3TdVkIsun10T4aTjGc
AFyDXBIJQKg6Hg7A5EzIYuNjH8P2urzy/8Wq5v/mFwb42bd/lzSvP/RPSXPwDz3ACeyZf/MKO//w
PCTLLmfPvwTNtv4P1zAMzm6PjTciTJ7nn4JmF62zbeoe36D7iKP+Ry5hk8vFv586MO4x7nL2EuNl
eRbT3H8/hrBmpE3fiCS6OANsQUunxJwqTEJIErODr5uTYJPFh8ujyw2CpbDV9fSoz1l9Goyvi2P+
coNMHh/w5a7OJn2rd8tNJosdxxZ9KrxfR9RfH50eJ3RCyvbaWJ1UVvHtKvSLXNHOOsxqOdBnn9e2
fovUkB9Pr2kk7MRkQrzojVtglxKKtCAxukw2ZUsGe8neLJwN1iO/Xx4HcrwPNTZnXCl0KXGknGJN
p3vpFzjZKMgUGjy8UEBDg1X+Bb/yNstCd/SidbDyqk9RCfpwi7yCcAt+uIx/qNp1Ia3GBLizyZL9
3lV05NylQQrDuH5r+nO5Q/2Nu6ifxgibHcPOuB7CCVftphOBdUxOQ2vEm7FBZuU3497UZMBmPttK
dWFeZhQfcJIMwPiTSD4NJHebvk3L7VTr35b5BANm3iPXM0OlzVmoXKY4rG3aZvGZ0GGAEWG+9lDr
4ZkuHtrt2GlD35z3a3qDhU6bcKhfbuo9ZGg+Tx3SAznY4LIsD9mzuPPr+dQZKV1iF+wxQIutjZbF
MPvhQFyo8sHUCJrGMtQ96JlIDK6akvRoF//IeYwpQxJTxCGTkjsPZy075o7ebqYQbzD5lsBHN0B3
24238H5kcQYTMe3JZx2HiJ1GVFTw6/vlU5n7qRm/pwDSJpGt7Pjcbge6Md+pXKe3X+WPzhjsar/B
0oIRetd0tEQCkehE5VRTuHhgr/w2jfdF1wIf1kZURloeLdM90R7JMa8RFWSe/RQULWT9DtTs4J+L
FuYsb82VR7rFlXCs72EpaGghl9yNBh+v5mh3cuBlUvAzXjkAL+TAyWnBeq3Chtd7dKSzAQGSTXSI
qJnfAfKYT8xTZJi1xv2yQJWvUjN58jWCp2EWbs3GQtCU61RUXafd6iZvZpaJEx2E9wnfOZoRFAz5
2jQw3DIkc8Mko3xHJYPiWMurw9BMSVQqWgD5/ZzkAa9AJwGFsQviB+eZBgSv3nQiPSUlsgImthvo
s2umse0sq31wRWrxoTWg3DnPfFR7J2b0M/jObtv79hfm2uIjUSfVOPiNisieGYUYSJBtY2FX7j+J
pXw3yh5+lZQQUWSMK6F6EKRH7CtbHQOrBFCn4WoyXZue7XygDin2DvOQQ+HtwHDx6SUaLFF9QNeU
VLRIZnNvMLgaZDxvZF6TGc3J02Av6GalHSCUDe2hX8SdhffRdNy9izsdWTlNi65c5xNmQlQZWoHa
M+nyY4BOap0uM8Q38J5iX+cFHQkSCUwL4E2eZGfTkLcIsKoQ86S0xptifu6Uthycui22mn80C008
Wnz7OSXcXdf9d2/wT2qESGxo3nVV2HcTRqRNUQTDVW06P3TGc3Kp6oNL1vT2WtYDFTf3AXkB2RHy
WY4oA/qsTfYC3nNs0LMnUEissB90IN1WL+HM5b2WH+KChkPh3LF6L7eDUm/akLymdoYU2q7mEPN1
dWpjf49+cMfE/Qdjflrrbr5HrwxFbZlDUbqIVQP9U9CnooMfYxFk8jSKkIb6ryQfoj6ov2Jy5m9M
9B+bkUkOnR+q+XYiNLOel2Rn6ijBY0Q+2wZ87wYaGRE7zda2mZB0yKW3uTeiIpNHZ2Enhv/8alnc
W0vGNSO3ug6zXv2wC6bfVRB8y8Z+65sUinSJ3p6Z1a0xWxIa29KQ/KzX4IjbtaedYqF1rN0sMWPR
qd7P8/w5Q8tmWrAc48FTR72ocDDK5GwJ64rGicVKhBha0vtqyrHb+1kRmS3CrFyady0GESs+pp5e
HWqGoWjJ2czAS7thY9UtL97EXjNWoMD9xf8aZ4QmJksEBo/rZGzuGk80x7SCZj3In2nppyQh0ySu
NChzyfzqdZkftvikd44/cQfWre0sn61sOV9augvKQGlW0wXa1JhzN63Mx2Omj7/mqapCI7PPowpm
eICwRNOp2Q7looXl1DYnlpZ73X5sqsr58sYXV+ZvnYcxZZSBgxKOVdNGlLDN9fG7C4rhvkyHB2as
eOoD9iClFVyphQ0uOVcfcsUuZWekCpFeTVjwKz7jAjVVbESGK7ZdnddAcUSw86CabIgdqzfdMPws
nFdRCPGoJyUuRsVVpbiZAyRr+oINcAr0F0vd96DYQhfeDrbavg4njEWb4IcB/dcIcLsIHwXNLK1H
vSqyGzNJuDA32bGjFbj3jFUcBUKDfFsDl2HzoYGBDa3cdLewxeO9ziZ5S3VthYk7PTODeJN2XUM5
ZRc8ou7j+PiofKDyld69A/j3CfYWOHgNb9x2eQrvstp71lRy8pPh7BgEeBgJeMxZotFGNfRmeWZ6
5bjaF71MZCiOrsI2tRDy+owGEHQAZ2R4ifqDLOsxyENnHE4+dqW7yhiLkyj5WL2G2V25NsFTL9u5
+JHcTA2RYy9p6A3MODIQe4eCYiNv1tmlYu7EWnvrkLjg1y1wdYTSkW7m7J2scYejsL5GeIB/01HH
BhDDNkNEuvcq/YVmwZslmUfNqgx1i1nhlAH5qTLrZzIPoCOcG03VjFBMqNe1kWNi5XoOI+nk9doD
u5O7kcNo64AyahWnsVTaT/JQLXvUngI9vRUWwORFdVj1dznO6CiQcg4TCWtZzctbVnPy2iYKJyFS
mrmlemPVcfYlLovd5LOYeQ5mBQI8sfgvNNYsAwGm7ovbSsiNqsHEweMnrYw5jV4ZUdnlI27mUu0H
d52Bqw/g3HRAZg+0i2N8y446A24laT5NenA8sQdXbDAM9vWTIwrYA0WFvhEk5tbDUngHZBpBuZM/
Twxm17YBbmhTj28YaCxhF/iM2FcEHEwuVBnUCtvkTTOsN17ljO2fYGeSucSLgrEXesHBFp516AmY
cduqZLenJwDGnDTi9Fo70AQi4cEi87qMt2hokGEXTM5H37q2cZOR7CBZBWuhMbXPqEgBO95XtUmz
g0aVTmxZVhj7YsEX35KHSnOKpijgfzVYBlsy4NOBNK/0Kc53o2N/tX5QHV3Un4tDxdI7TxyfJigE
Pd3Mrp7t8C9E2lD422LsjROLN0eG1e0IRehCKHAlpRlpKXpyhS8cX3zfUMBo5je4PxUWBtI1BqS7
qVW7qczGUyOmnSgHguBJCNjXuGRYczApY6EILXSJoeT9BNDH0G+9dOZesNF0dWvV9sdkcqxIu72C
3kM2TeZ8lD7uiBmbzxO9bH1n9iyPl4cNw5oNoS4Fi7zOChIEd2lPcTo7zqnj5CDTDZ5cmlePemuX
KNnlcj3q6/U7D0jgsOvhAG9VcBWsHhrLoZua5fsMwPdLIVREMJ4TgnSZKY6hS9PoPKcdBbvjJGo7
N7umudf0kdDI0kvI31rWcMOFjUGTkmPg3RnsMbax1jKO4CMvUq7cRS1jDsLqZWgK97zE8tYqltda
sxWLsGZfGfixzV3jq+roQ0pl+uuA7E+zNbuXahhPAqal7MeUwmPKE6Si7jQWuzwwr2wwCDCz69sg
GVDMBAVgj2Bm5J4zCeubsysRw6nmWkxuQyaCdaAbwv7DQ/5quuoV3TZVNa7OOcDY0+rVYzVZcWgk
BDd0iLhIN3Kvx2yZQpW1+Kd5cobtpm8+AAd9VzI4mYn3PlcV/cwsQfpUoYuuTLFN0RNgV0f+H5A3
A3CEabVMeKVn+Ns0jwE45DByto5YOMyUChfxgQpnjtpum8bsYNg4vLW+nR7A2+As7wYCuNVPCPv2
fW4UV21Bd5d66WR1xAy2delGtlMfRZTgdjgkYvjpeL5/RpbYb1cSfood51FLh688UA1mVkBqUnsY
UHK+JI5bHGTypUhq3wPlna4XKPGMW6HsRos9NZusfw9oddCDutWXQJ4xyCHWhCJM7VoSfAgStlne
Bj61zzlF4TVl5S8R6ilh6R4jG1c3kEM0yHY6j3M68ZuNOZjmPscMQktzTyOeQwm8oj4ioG9NcWpd
eaz9XoR84AyXhP/TdJkEjppJX9PlytgM6lnUGBeceicMTtKkbIOdOXMcLcGDl/TXpYDxCO2fdcDz
T5WNR5/wlwdNxwgcTIH9WaROSEh8KFOt/DJT+N+DwaldNw0Vbonoo+BMZg8cEtDKiJEQXSFv287M
n8DrcoF2+PtrQ2sjawI5qpkxrhILbEipUyvzvmxNzu7dQtcZsZZRHTIPndmsbmuX3pBEYcV2Xxx0
HQ9fBslcFSyrc9XdTuPybtXF3aSb/fWA7ncvTYLckedu86pcCysFT9kuOR2Nhe49suhEzfcwBcYt
7oGXwmvtvcvmfsIssG+dGU0Hk8NpqN09TekJGKHALuOar7iGszCJx/Gk5eYIP/An+UI552nxK0UO
krSpPBvDcGuy2abKzIj/wC53IlzoKcgM9woIwbJLsnVobXk7QV1wXZojxVjRkAWFwOsEjvFc1+ob
9ZYbok8KEbYjI+TNTi0tDzOfLJe5pgMQlHVzbtJkO43tS+sJGQZcB/YTkLa9oQ/GGTVD2zEsBLxe
4YtAjJ97hKjY+kYq+dq65KsRtZpyMTUfkw7bhILmxWAGww+YwmSNyJMrlVzw2vjYhm8ljWc1Cfvk
kY/Viis9Juylq9nC6KHYKC3Z5QMXkzrocb+Y2YM921fQaZr9KFUR0oPAdxojDDGmsrrSMxUhvkPA
kIF2lZXRoBJmQFx35sZ1ymezkt+LydMVFrHyuBu2+cTkwE8/iTtL6Th014LZECRdzjaUmQYC2dq+
CbBGcDk6urPnbkqKt8a7KLT4E0rBdL1u9FeX/kBSk6UxzDVOgvZW85/kmDkhUj3EX0Z/V7qmGTW6
ZkZcp7xic3lMrrUVXe5dbmo0hj2UWd9VyJi1+6atUAms6YaXm8ZpjKhaby4PuXiDTDXHfIutzYzq
9SbJR5vlqE1uXNdND6adIH/NgzssO/Hp8tvU+hIuNzXSiWggLe5fL0LvdNKkIFiF0xqaOKw3l3v/
6aEaQYWXmjp56wvUQQ1Fyvus9NIACMaDy5enNUkgG9pvvTUYlyMKQx65UDitL/ZyzxrkLdBwbU+I
tFX8/l+NWS2HvTjl65tGtCB6ovWelZb21jCNbGv3qR+hQBjWoZmXRn1y13VYKL3OtHekwnWoyMqw
4cITVevN5V5Af+73PRLY68t3dBQAZmi2OIHcERkN1WwX0TPpIkuJHuMksVUMBFBwE/LWo7zg56ZJ
sQHlY0IECRdhELsKLmG0oNf8fTMhd8t5b/75RTg91JoNkw32undam40RwK+BMpJ7wXrz52sl1Tp5
CunWneIx6qBQ/b4BaoivzZdPk7u22zzjQTTQM+n+VRjJGajX/SB35gTd9M+NsdI3KbLrCMnguLJX
FBpZV8IPaUAfa1l9nFmeo7zPm8ijRueARu5kt1rDJ4S8ksILNeH6UMt0Y8ckdhXG0SFMC5dwFc7E
k+G+MzsaIx0R+6FJ5PVkVUSprTeXr/tVhkwykwNGOB8wYUUyMxXw3A9RgLg1avIA3YyWdbj3incj
PQM976NscnJ1rGXaRxoMPcRMI+BRUXfRn5scG3eUuYgrqqm8v3yd359GhD+k+jKC8TUsBRu5V1Fd
wkeiW2dtZgwKxDd6kQUJA09AgrVDuR1xov+8KddfuoZC5Fzt+eKdtT6DgYaCtCeesFlfRT/nOjX0
+rjVZnIGc8g+cVs9wSKiVrXJp9NwYQiPy6Q3IurU2SaVpQ7FWkzVPuleAkTEDDMzrumG/TFM0ILS
DJIP7YefZkN31kut05hp5xjzn996CVPxVepNvOHG0bJlO1YNAhUnfve96l4k7WHQB2dPMPtjYwWv
c1GOwIn2wNbhMTfIzWe4FrbRdOeks2FAuO5Xqj3CHWlCQm2IynD8l9kR11Zq5/ueah3/xxjsi/mr
IJHj4HMeFwNdutTMb3LNRlVOsunqasEYxKbhSFKpuXP9SDOLNKys/EX4TLQJ8Qsy3EVdH6yaI4HG
qs0fq5pwJFF0vyjp+lPvUJVq2YvMSHdxU66XiF3zGViiwyHoru1yJgMbXEbAx3yvv00rntbXfGAS
Al/3hGegaMYMUBZZ1fk4bPSOxLne+uqIDUBizX7CRWeRmtq7rXNcVLPrcVYBmI1B7A0jMnY3cD+1
/EUV3rKDB6dtgpwNl+nXm94lE7cavZMKUoZnKTLeLG/ds1e2xGwNL0E5nIe2mqOmYnuGQ8BCL9X0
d6pH/qdZzw2Oi6qnWCYZ6ZW8xCetJ0qZIRy7zHI4GEAVACZgRiP2o3q/8AyBxezzqCjbV+nkPXYl
l96GZp6YjL/3Fquq50Lpq8rJPInxJe3G9olO1sY1YYiiR94G+bhuO/P7STjeDtTK3vFY35rAmELP
6N8Gx6fca2hAde4nA5v8hzv07yg28St5yY9u8eSmXrQAjQEfhiZ6pE1j+YM3/NXMU3h4HkJLkNke
MXhiML+Qiz5KVBGrQU2I+G6JvZmwEPqegeEcuoAGCG2JFewrDy2Svaywfa7gSLv7tApA6ru35XiM
dSzKZCbqB6vyIJ+QsbBtRYtsbxLfeEdgWVGQM1tYu2vD/dKg/DTgcy5Nz84OQNfGqIhPstNmZ6ng
mR0Cedg4qUei01ypPugVfAD7XLlRiFoxE7FZslhKElndIbAjyLRW+tHymYbMyfPQMi9XuCfQgsE4
U2VyVRh37cNi8odnpCNTgr8vlt8x15+B9vUDjdAG31IFMt7KCOQzkYS0Z04tji7HvknnokcS77zb
sF9gPT5UBSbSyZpedKOw92LoPmKtz3eao4No8zjMVJrQuUgpfCpSmZPyXfDBsA93dpVI7H2K6Hnb
s2NUpO62ZYO0fl7yLbpkhlBF/ARsHm035tG94UHtMZzkzMm1WUcZOUKI0PbnfDsU3glDf43qDGWK
V/Tpg31Xo8HfWXB61tZWQi/GivTG/1w9TNcry5rtuXNbmzUe1zTG/UWrb8angfjlY7Z98txqp0Ya
ummFRE2U5Ma9EetvOD0/aGzDyhd4jcb6VPuGuOLaisa2I5+WP7bt3FCb2NolmKh2hClvetbeAyTI
ZnV1PSUMVtiafOFjlps4gaQxTKgzWb3w8Vru3s+1nw6oVByK+q92JBFimYyXSo7LPjFXnIxdPLkj
3j+4InQK4qwPPTtw90U8gVcc6D+jkeeatTqJaHRvSE+pbycN78wcAat8HrPOvNOJbw1VxZEXowQ+
VZUS20xzP0tVPZekWmQeeYFZg8pZ+M2xcexyW2YQxOVcHvuFC7uZizTE0BlaguUUswcRAsmw97sZ
GqdzwwULkLlkc2OSwrrJaU2yubxJ8hdnkM7WbZsXc0njSLOwYwUCUZ8hl5dx8KtdF2NEnYHzkTRF
xIBFi9aEzNPOx3xVlcrgJaslAHnfNg8Gekv6IcVhnuV5yAQqZMpPO69DWHI/hKaWA8E02SYf3CcK
z1c9sTTaWNOBDOAxqpIWHWGHZqoQBIW3KtSD156QYWBROTbnaXwhYpBushdBIGQzUhNq5c0eiY1G
uMz6gdBo5ODMY9jwOTVb5eqzyofXhsnBijVBmjV8ymqE7NwaD3h1CL42AS03cbstKjFeD3p/q4r8
m2agPbjYt9HZDYQJQi6hj6uqWJ7S9WuX/7jcyFUHWKxUCnKiX+hr4kZYqFIuN01Dcdpz0fWLhLbY
jEtRuvbNSOiCHrQPRaEA7TtbyCZRPmArcCsqg8sNQJn+97057shfTAyJMy42IC5ggYTUWJuMVnpt
uJpjWxwQym19fAe91EUo6UkyprPjHePPZhMz8hNkR0aeTYhoHmfnImfhCYL6NplYxoPU8I1tObZT
BBXzlOn6TIUvp2gKRqR0NG53gDzpefqeokKhiHXxw5qpqk6XrxNWbh6KsWVT7983tO/DpWc8KbOH
Me5cbENFEFm4kCMgelPnyKg2ezqFBUStgFHWyYNqHbkK5GzeOSPg/qrcIB2tQ3KSiytAf/nVgs33
yhYjHRG2VysdGVWfCyWvEViDA3dVWpkqRZZC2emuN5d7lxtiMthSXe6idK0iVMiJnl2VKAOvppVy
lKfGd93bxJ/7nNuEg9fsrAjTolv2JXRgGx3E6Mip4HFcHrLVqzeu1h1b0N44+fjIPLIqf39aRF6N
B/zy183kNTsfi8h2adNsh1KFHNhYYtZg87eV66+yp5LeuSg3C28H+sB7vZDawbLdgvAmB9E/ZeCf
G6ukVFSmpJV7uXv5nxnfZGyyX4BNUVwlHdrQoZQ3ZVK/X7j2sz6B8M8kkWHlSFLLhZ5y+VrnqvMA
TIMTlZ2fuxBUNZkDA1WO7gt7/3KPeXR36suXcQ2jv8TQF4PgTCBi/JIIEEiICOsNABGi5Bc7ywkB
7XaBVdCbWXcRf8tAcNLJxHRRwTwalbwyB+2QlvSpsaFaG4t+XqSRP0e2QCSDll6eNXnY5BufbvNa
1pNoQKyG13KMraX+5caTfbA3wZwADTCjTvrf1UyXlGX95DGa762EMpwSjjhB4K1rGe4J5bFtmWgb
rJoOBnYS7oACHdPXnrc13NndmCXmkj83AQrIowGRdI1QB5nND4fYeH7ZAweOliZsZdab4F/3rCZw
tpbHMQrnzt9Psr/JrLj7LSBxAbIQ8FEfweMunk7EEDDYzrW3w7pHLNbdYoDFEY4dfdzLByFWBE2+
zKg5VOsR78r4ms5HNzLEpySvK7w2flsiFUV42zECokFZ/D/uzmPJcWVN0q/SL4AzEAFl1jYLapGS
qWsDy6zMghYBDTz9fIGqW3XusTuL3vaGRqZOEgQi/Hf/fNT2s2pkCJMZPdWvDj99vWFV9vtuEoSj
sRvnVXAJfL/YLb9nWGA1w0LdAb0udoE13LfezDjH7VirY+iybNHyx/Y0uJvkQZaNkAaNoU/L1yVp
j2O0POmxzbqVLNr6H2UVy0NBEH9PROAI9JptHdGWTWDpBPhnynlWltoL+pGMuXLAbO4b4EptxODJ
6xGFre7DMadLQtvHbimCgHBYnaBGQBRYHo9hj+ZZxzwXfdmd3YwCzQpZYbHgjIrw+/NuqY7PmmAT
YaYecy4nh0i+Eheqj0utBkY9NkSW2V67DS9hv7RJLMUSMqPqS/qAReNzqU+wWZzD8tMnajR+/fTl
sZ6S3FC/m1GVJCLGjQn9mfql34/73qJEU8z3Wpd+i0Jr7wyQrBpI1Pw76ujiCDFmGJ9kv0d1clEf
q4VDBQtTCMjg7MOF22FCXp6HRGteZ1LWm2QEZ6I+GV0VmHFOLqT6U9tAHx1Afi3vzeVP7CdJmHOS
zOnUtrzOvY8AF32m5JFGTuGeepDb5RH1g5/9mPdbdw7KU8D4cC2ioFkbbs9bRf1Zy/tlebjczOoT
Qxd1m95Hc1/+8nHSQFdb5pXf2DehyHCX8Oomrq1elSlaV9YuBSBFuXp37POcwjSLt3xOBhAF/ZUr
mAaiJM8UrB3CzS6T1YPVEdLw0+7GKAy2D2EAo0u1GKO1rMBTXfexfscKAjGSM5eZgTmve6y+sQSK
h4u020sj4j2oncySZ9Ws+u8VuuaqpPjWq8zXpHXenMy7kZXhb9hR4vKmu5xn277KknneA6/kcq63
JwgI58at3uzOYt5h6xfYaw0cdVw5U4THoMm/hb6Je783820GUruIVFcrymJveelexuKpm86WDK5L
fJalaQ+b2OxukiH7BiqX86y47gYCqSR2viPHN5cerbKnAqweo+mSBTpA6hjiNNF/VoVHV2rthjqM
YFNnzjUy/Z1Hg+LKvTfcYNxWAqbH6MS3o0oYxhVpKm8iAW2yMWaRykKlHeD7lN95R86g5ViUmTHE
dVMnXdYkZg1MHPsD04LiPEkbLLJVHAHBdB+lfme7gfgeBcSq2Z9wlS9Zo/Z5uPEo9QmFdusjXGwT
I6Vge2h/GD7rehn196MEmNKUmr9b3oyIztQYJnj2i1rfD463Xypv/Nqkeni5m46heZTTERsCjoKp
NW6NbNYgRBf+acxd/fi/26JpeooS+3/+73//tH5v/lnpcvP1Ub/D9/836uzPb/pl0fTtvyxDAJdV
tmbdFn+jzhq6+Etnh+9Yrme4MBJxSf6CzwoLQyZFLjq9IY7Ae8Wnfnk1hf4/gc1SC8g/8Hdbs+4J
mwAJ8TFwiGxwhap4+Zu/N2Pzok9B1F8VvWhHThis3a+XGqP/VG30P//Y0pLke1BSV39qkv7Tj6lp
PtlBhepqsTGsHDSiqlYqQVn8+s5eYOrrSTVPVY4lKbsPlICSKSnFRVOB6Ef+CpElGp5LrzSPxTxw
EVVCjIcik6PM8LMqwDmINQWqDWYzFJykUnvJ966jNRPYO8M+3JUOfkS6D1Vx3bwf/Oox8KLXSslD
NToRqI+nFt0oVwKSraSkWolKmIqmU4DOlKE3eehOmRKgfCVFwYi2TxWbBKo6EQkCjWxGqW8NwnIk
lyiBDfNnEMXvgxK5hJK7OnSvSglgGB3olUMTy5U4BgPYOOLeWE3oZgb6WY6OVvB7mJPQ6CiUyKaj
tgHWLNepEuACJcXpSpRrY4g+sFxwauP3hB0DRX7nKiEvUZJeWxXPZhIeGsfujkLrfwwiQoUZioeU
4SRbfKTBQImEdruinLtYEVN9Dnmhtq53SpWsWCqBcVRSo3FgnljZGpYNissKJUj6KJOgiSAuTZ/U
6Pi7XomXQsmYM3om19pnwNf+unTIqvb1Y4HyiaOVbmMuBddTTAB6KLO7OpLRnozMrITTGgW1R0md
ndLeCVHtGze/nyvvrVeiq1DyaxGC4am7flz5iziLSjui1nqotpaSby3f+t7HctoOStqN0Xhxt8Mf
VrJv5jyzK8ZTpgRhoaThTonEEWpxgulfc9lqFLQI1/pVk8GjSASeh7TyZ+b+65Rr7kj2Xur+ew8B
DjokJQOsBNjAAw0x9O9l3xfged/p9W52mU6hSQzWnsCTvPLA3NNNyctnpDVdQVnKq1dWt1XuO7QW
JRqHdCS37H1vWa46OEZZllk5jovWYs86YPIdPLpfnPK5KF1mKCz5d6qwEH8SHtTc2jYy3woJR8Kc
7cs4QRMMCSeZGYUCls1y3RrrUyWxJzouCssEV5JxfSARpPVkq5vRTY71jzpl7YC5u1vzpwLvku5H
VucfxHU3OIUp9BPuJWmzL13XKEO12fhAVnHsiRW+eC9cdl5uQ11ub05X9A0f2WZ/Jv0YbK32XvSW
CTGr3Izsse4NWvXMMPuWRulWN8aPOevfIuLVBwwVTPba4h1jcbJusA5qlvXkVaSDuoHXSjMlw732
rPkfo1E9qPPrisuyz4tGAXJfXPtyGA9tx24/MOkfHIS+B7Fdndsg/uGk+YXTI8WYIeF49rpksSDz
OVidhsgsV8Q2OuvRLKrHGtThAff3OlX9cz9vXOI4uXiJ86nbJNgDk9q5T1vNp3Y3klij0EqMziOt
YqLgaPGdm/b7AaEfM7J+nrG4IauK01jynnCTkSL4wrOBbFwnVvrY5t33hHcXFU0QQXjFjIsGMdTq
cjgphjhLDZtn/GLPrDLmFthfIpk/QqE+Zzkp2vgUzma3I+GJPyoZIF6rdTBnlDnsxTUhu5sxDjg0
THnopFiH7XgnszBmKdi4BzfHS+mmT5NWVavQrSjy9O3r0PU+WJgNV7V9GL0U334ApjpxvEsZe9ku
zEzEROlu7W4mSGzByxq9VdI7DOVTb9pqNtYFMTOaj/uhuA0gS2MNq3RQF46ZvAm/Z19l5STMmdFR
ZIShcrLJnhDjzD2EHIzjK2P+qnL7gEg+7JvRhU4jxDcKOdZNd43TKpG1RRI4rTYV7dXgyew7eAWd
UbugiHCYmANZ8ia18xurji+GQ5/GhMrsdTUW/ln76ISHOaGCA2oKIo9oDwzyemJ3leffFQEdGVp4
yuDvQEGnj9sVI+H2yaHjIkdEgH+xgldnzlG7sTpiexPucfXWGmcAKplNewzdUCbNO4EtTvVsRmyb
YZEhKn/JoX/lhMRHSZv7nXFVRuVnVQ63XAyu6pC9fBJx0gXAfu/rmKDCEkQiTRr18CM2Tcbfef0V
IZKu2oAuCLP9MQUTs7M0ekzapjr02IxLI5x3rdP+SMYWUp3nbVrPFVexXb0WwHpTFwEP+20HLJAG
Evr/RjDT3o+5zWEiRVCr0j48Nm1/SHIMTBoqtwGQmROXfau7mnNjsW1eT2NUXkfC+BhG81JTjd2C
SjtG/VTQ2bxj59qsfDN7NlrB5Dm1+j2lWZxq4+nOC4onqZMYDKhNX9skUu3ZMXdTgIjsoIeqeEAL
1leVY3vBgFZhM1JoR5fZ2pcfFw1Kr8baAVe6Pouzz952W3jjWzuk+j6orfdABow6+Nmh2/2gvtRd
odhdgfadr+YmpuLn2TNDpvrZHZVUlILqWbhNJ+eHneEuJba1qnqzp5Cq5mmy3Qs/ck//BCe9QWem
pyIkhhkChJTaFQUdZ72CuiwZOlC0Qsa2NPd8MTFaKUHTtJehUtOopt70FUyIPPMzkusUAEkqPDBM
9Dfd5DebyjC+ZO/j6zArFI/qFR57vMYI+sMnGtcMOo3NLOmIV0tGPC20yYaWkibvh/NEQBZqP1Pi
uqc40qw9GvoAyjdUY3kSVJzDiY2Ws3McMtSIU/rDgamaagBppf0d60hMrmMUY0WJ2PNxOt428XBo
vfEddRWeJoz6HR6br/CkGaULuDL1N+WsvZlJEu/Hxu3OrBXwz2ai4mLvk7UwlI1wFNTjpfLDyNQS
z2sPAbmOK03Pz2Xj3U4tveAz8uemC3Vsb5qx6UC4bwScsok55cGCeDK1ekvLGUJ5nzYkDkS10SdQ
U5mFks7zl6CfyK+u44RBctbbuLHLTlajrjKfjOiGbicOFCnB+lhasm/dvLxuI/ZTRuEyZNQ5gNB4
2WDmXy5p5yt0KM5FB32IPwteSUlpB+urfDi6bER3Q+YzAlWdAoNbWzvPxlVoayZvI83cThJW7DBz
Za1CF6gAjZwZvxfYORjzCeMZXkJAuEORbeClwJ0Y9XutsaqVkFG7q3F27fskuhRAY69srTJ3JePw
lXC6a44B1iDZEfRMupUh3IKq6D/dJv2cE/0DveshoHkHa+OohJTum4xmbzt1nn0iCUTjGNf3LSGN
J43J/sEpcnx4gfXoA4emug9DNiwUO+g/xehvyaoqNMjcrPqMm3oCmexjSnTi8lxY3XezDe1bH90w
R7HYO5X2mOdedc+cMw7soydxkaFdFbvQ965lGQNHN7iQz2HVbyyPBPlshd1VA87FSXS5loz6NshP
2jmbkHCyIb+1Cx0iqYuzZxpogqhxMO0gdvePTKhuy7q+SckdHQxLlAcYqf6Kehesusz2IxzTeIli
UMQIhVRTgxdTFhmH5rS1Xhm8eUvZrVP65TaWg10xKTBdGE5cXemAZJCv5BflB/LcJJY8L/dIMt4S
fzOOpoZ7oHQxMlAdM7FasCk6LIcXbcoJmKTTlbA7+yZyeWNjLjxMydQdBy6bNDDSy5bovbZlkX4z
5qmFnK+W7a4Px8diKWdC5WDYG1zjVho3SV/ZO9TFVSKm4MCF4qpuXKj5SEuHJpjvp6QPDmMauKtB
dzEJtdYqRcE+tb17yXpQoj6AgGOQSP0596y7xBD4MDHBpSalSWbikneTq37SrXNXjcm1DIgxcSLp
jPKqKWf9bpTR2jKm6IqB91uLRLnSBVSFdCwfJVSdc17JB9uvcPYVLjGXS6N7892sz/FWzrnceUUe
AAIq4RvgIMcPQo/W4M0YhRztQYfOtg7YWeyKHhxTphsvrUkVZC1WdZ8PN4NZlEykr8IA7X/2WJwu
Xp78t6Fnsfr842Nemn2nYHzaLtYeyDNcFsMuwPvyx9zDkJrGbc5nVVWMp8Xhg/ualpQ/j/scHdIB
TGj5Jg6TPp8IABXhj5+OlsXMstyUeTgxX0BmDaX1HrdWt3YKQX3nQhj3fSiCuPD8+vTzcSvfQxgI
W6ehQ9lINTVo4Vp7oAlrU6si5eUTy01syY0GyuPQiTHqz5zIbfA56dodczw4MDPLUy4CinqXu4hF
3rYzmpeF/L6w1P/cDEqpXx5OGm42AXC/a5iRdYqe7ihtcvkZy43OiZ0NCE3hS3rz901fS4bXfaRt
RjXxWH4aeUgGfcvdPx/0Ie6UJiMx+IPFSVdyOmstqBfL3doP52NoXOWLABWphmU8DLwxlrtkxWho
TuORBlPttlUCMxsP6gTbZnT2I/pBqqxAfhfkPF0a1W20kunM2pn04Ophv7G4gsrABr6kZNTI4Klf
bjT1nzhXqbQjOiFnVowB5I+FDU+5S42JisHVmFuqeE7D4jCGP01dlhrWLPauSrd76mlH97XjDE62
BKkYt051KqtuLg8TXL1QOdEWK1eELnhKCzVJWx6byrzF+mQ+WHBEx7BkSiZtfqO6R+y8O9hut+ko
Ozw16ma5lxGV2rbm+NarLw30DWlIGrF+26mWe7GnJlz9WExrI6EfbDnaQtY6xnb5x3mRarxYVbRK
XIg2sfo/mQ1IQlv2WFEGm+2jxHD2Yco4ZrmxlTKNLV6ehiY44ZQv9suHaFMsNz7bUMDvTzacVjVY
U0QxdQRBAcTjpm7o1Ky3o9WRhNHptJzae9n+pvz/jeWfqAnNpDrDaec0Vp2aC/sLUqZRd5fHy83y
cNYoUMDU5Rew4tmGx2ojps8dVSZ5QGcfB47GlgEHb/4aRdRZrmr1Hyz/0PK/jBdYC+lJkjvgNVmG
UqaS23EAVqcEIX7voPcvBkWip/jJYtDSB08knErMiy1oFQXwwrQpUbPdZZCb8kbZ4A0lp6qO9eWG
9/SvexO8Sdjvvx8vn9aXD1LdOGyBjGJW+Nf3Eb7QZ1qIeNx2Zl6//uOnzfS+Hhv9a6zUNERSA3r6
eVdI0kRcK1ibqA8mPRp5Xsec5/98Zd8wRxnVzXJv+cJ+5DqMekNDuZrZmkm3rfC+H5ZHYHF+DW99
q36VXavIKHxVjUkZWmqoF0yeKntTaQWM45LyDOv3uHcZ/P7jIbzPvU80dj94bFKZ5f/rx1tWo21S
Vcy6PLfL0/pnbr58bFBP+nLvP30J9Y72oS84o5NOr07LSIdsT6BvtbCmFQbBk222yG+pxAXZbWDW
14lJAu5SZxeXop9fd+VkXsduQgx3vKNLlnSWqosPlpPTUibvLXeRceVmllwT2vJeW17NZSr4t7vL
CBGr4MGNKYelKZOT5M8BYekX4pDiKl2mWZbTe0C0dNxcnEr+/PnLw3gZfalPLA+jSr7NQ2dtTXU+
WmZqP8drfx4HFNDsvU5jFMZ/tgzklntUq2zH3owPyMT1xrTxZC8fX27sBtgbo6FiM4QTO7wJ7U+d
X3gDRfVhuUv2HKqNS7VQtpgzld0zUfeWh2NYswPN1ZS4zd5xwPbHXjlHlxvm0w7nJvV4MDQyewyN
//0gVA8X/8FyTNrobztjEHd/O76Xu22MFJoy0VgvD2m5Svd0FJ//9nXLka23xo1ha9bubwf/8jV/
foc0Kh2ndhWtl4/FWF7YQQPk3MI///UHLt/SOBWR2tFxq5WnD/MmaSKGyYubZfGwLG6WfzxcPsEg
3f3f3eDHCEShZv7/g5SHsmuj/1q/11QmF/82Tvn1rb/GKa73l82PcnHJ64aC7Pzu8POsvyzb9Rxh
uXQ8mUARfk9TqPIzOZZtDHGWI0y+6vc0xTL/0oWnpjA2OoZpMQ3517DnF6qm+cfjf+P+WOY/pivM
45mu6GBj1OyGSKsiY/xtutLFwCGxyFNeUbYwvAkVX8Wye8yF6bFSe6mHnqljI+W6HvseBYeu7QQu
1pwH7FUZ0N26uU93lBfkN668p78Kdt/MdrfUjJNVEp9jYExHx3Qz1VV96HX/e5JksGznlILvEfim
RSX6Ko4bib+HLtrwxsuz5MFP9S21odYTSpi3yUdL2xkzjMXRIXUyEZ0nYVBu7JCca1Z74Y6ABeKK
qgGG7kv2oCgSNiKZv6tGf+cWoX2mymblMEVITS4ABn8oCZQInBVhqyMurxPG5HFT6wOA1zr0CY1C
LECH3QUt4+VwcG7A2O2apsoeyOrWMJIs5yDT+RDjVqX3zqjIKCJ0ysE75jH7ZjMan3z6sRl+YA7S
7H03eoBsRwK9kz80b5rFuL5BhgmTxN9RNy9uAlpCVwHHy8kZis+ayAkRknaCkk+5Asg9e6UZo2JB
0AqOC/U1K+OrqdeopM5IhiZEya1YUikmybFxVJ270jVO2WB91A02JK+RxdEIscgY9iNLRgGoRx6h
hIldgVmNTF1w6AIzPBmCfp5gm5fj9D73zVVuPdG/5p8tDWRoEgwXS0+Kw5yBG3D0zLt2cZsx9dr4
Tn5hu4r6Bqn4dpgE13ufq1MKXmodhK5+tjvtjNE+O0Wp2tb2Pghpv3rqATvvrI4s4hxHzNirclpF
0TbrevrkG2bKQzAAQ42GXV2I+n4ujZeimgGf1O4zxdp0TNlpt5nYMF1wVpL00cp1ICEuYNWig7jr
oaIM7AOdFqc3u/rnAH5Xa5JoMuuQKFBs7WSWQCOhIlXmxR34w4Aq7sUwHqc4dpz5PKVztcLMdl+z
CL3whFJD6xzmoRkeK1CQ68anW1ejOBGjIxztuRq8VZpSgayltJyF9afBv4uRyXHvRJrQbGm9VblR
vRNuTK6yoC/uwRogNehoW7XZOy+Rgp8lk30oKr3YlG526zoZGuxYhRz3Tr/y5IQr2NXuCJQ6oV6d
0XEvHlyUuGuVH38+TXW0pT8lOleGg/sisE6AQGwSdJZ7H1TEIsw8PBpYFDsh66t4HKlXawXeFprD
8NB129bzaOltWvIwdtec2cjcy7JPD7NSFRiFaMpjGOsNB1D+4IztjQmp9L4Mg8+8A8hqurrO61rQ
MKtoqZGE2U/gA+k1xrMpmX5gIB03WoVrWzN042wGZ0P75k7+o4xreZsGmzyR9p4XKho6j1i5d6X5
8OhKo2HA1DX+Ka3TJz0XkEl8nwK14lZfFvRWd0tiKLst9uGN6zrn0hmTM+RwbR2Hur4VickGxUOZ
1BoWOFE17OwSg8tYdfsUyWrbjGZ9i+l37bfUFFhF9Fibz6DG1rnnjRta6mg4D11jnfhUohuaexeU
ziOnIPduGLofkdLAACWS5i/zcuvkkwOkh2FLX1lbX9GtI104e/R+gokpkWrDkTc03wPSaH0YQzQx
ryfV29O1nXYtvO6CSkFWhgIYDBUE0YaQhZSW0O44UZfC82N+M1xBopCBIWPh7rNxUiYaobnXwiw9
JHDcV6SavlziJtuRvvFNq2vRdki8/I5mh9Q7D5AbsyQgnQi7Gg57GW8Kh86JcmLkHIXa3Ryxj6Ad
sN9GlvdD+MFzbaFmwUkiL6w5Yl++TFoX30x0aPLaBgF/90iMt8IXP+UXWXzlWds91Z2xKkfBJNK3
D7pgzS6Ajhp0jY0eoIIw6Y81GC+0e1OtOXVYgsrvMnARiDx8PO70FVRFvG+kiwvGiJgJNPIlsfHf
x33tbHS+xi+K1zoFG+C5If0iYnwqIF5A9m9VE3dwFRkwywa9+D57bCJLo91glfxOMTtV1ynmxzrB
8MS+bl3imbYMF0dPZuwN3bSYYcOBjNFAA6PFahROO3OCC5BGYKgh869LxGdyvGm0Cllm7/jTD6Mf
HaWXulegQsY7pqIaO4/jWDv6qXNLLg8zJw6rBlI0hkPOaX5E6xP5BN7oRcTh06RIsHblW0ckdSbu
w4eNz2/tWN7IjgQcqjXLN0IIH16UBfc00Tjgsy8NBQZTat97uojvwhhzlN9S6gfYGS255J9oRHxf
R6js48Rbs86tkKoGeBtgOEizKH6w6++MNKzWNbZEzUr9U2YwvSRvTbo5y9uNrl97vT3ftjBL1yHJ
qINXJB8zs3JgQTY8JrHVONPtS90bVq6cTmEDqjcXQq7bnLFIWCT5dnFwugUiE7XW9hY8OmbjWW4D
V0w4vASxDKt+sVonOphtbNBoExOLonRrilq8xX5ynGcS6YxBbHYGjLgjDrBMonuVrmpdq+4ch3oV
+kAO+Si3cxTOh2YWn5PrRtdzEhGysWxOPoyccs94LCCqlPkr0Izqgu/1hczf9wI7GtRbjpl8ijd2
aTe3csWU2joyKfADTTsZXf3mOSkmfVqbNn41MGixKcp1G9dRcP78wTDbYxoQWI05f++ozzHvAv4B
q/aMe6AH26TQ4tcpPSbwNDFZmunWdA19J1SZsu2E7UvaiwcvHu+bwohee6ZEhS1JGSad/egF2hOn
pVXFU/LiGuFnJHp6GdO0ucEoW2+pVqagoS2xDJP0o2Otyx5EPJQbD3lmI+kp2+ukDNZJ1ASvozN9
M6e2vTHiQmz85MoJTfHek9mm8nEIzgQJbzwZ62d6ePC3Oa37bkfea1AF7xFZuaNOQcJj0VWqPo3i
oaiexWPv1i+9IBFK4SfxBE+GF9vxyS1FEZyuKTO2bQwZtXLH9NTZ40XkfX9tEZzZwISuDk54COcg
+pKaHFa2UycPaZB1+56N/DHoLPs2GXg+bFGy863N6GDJ6Filg/hRMhSnAQ1M6/QVUV3qRm51BBbF
bE43djMFOfshYgSWxkawr2kLYRQ0887v2iunuKR5PVBrVZ38ya8f/ZaD2Pat/vtYQgRy5CX2aLCX
gd4cmdZC5CofeKrw/TVxBXbRAo0WzPmVlRFG9mTyHocY9hPpdbwoBG9qQ27sMY4eneROrbP6fMba
Gjh7Nyrwt+fyiWvvDqhDiquPqWan25euau7M4RiUtfeNomOL9e7sP8xuAxOmnIvrmOUq5+oWcZUB
jYiDL5OL/1q0FINVBSgXTR04ae1BRC9DbaW5TBGpSvuRNGSBSPM5h7wAc43NYm5eBJbiT6vz3wKz
il/1KFA1YhUXOJJP6WzTCRLhhQ/L59FLGirlKnOta8zgmlx5Iuw5egvuCisGFzmMXxiQzxG2wrep
sR401/5o/KK8FFZ/nER3zfmIM4hHr04m5JUzePGtwWFJ9G5gIjO82gPuj9xmVUrYv8IEZdRfQcvr
iDnDufV6cZ6jXNvq2g8rYHYJBgVDgyIDaIAlFH8VlIRLF9CkCXJ8Ji1UBdCKO0ds8jDWnr2OpoBm
oMzPo2WvDLToaAzpZ+Vhs2kGYzqUwfgiy2YrK1wi/kRgiyTydYDZ+Ji4rn6wkSDGWDwHHhoD0eQf
Qw5nnXUPbsxOJ+0bA+Bnm/BpFeMK1m53LhoUJ1gCuFPN+HkRmtl6zLBgejWs4nuWb1wirJGAwVYS
9qIGMXioBq3ZzPD4VuyxYFieGz16LnQ27KIfPz2bGENilkwTJYLD4AXPjq5hN0Vn/hmjXbK0nJ+P
kV7da62pb8qMcUZEHY/LEWcmBH4M2MwswK5HE2ZDUM3Jz6zuEtgdfHIiWCDejJKhrYgp+LQoJeC9
Idz1RJjHIQqTho6/znpwnHNI6KOYwnmjuy1a8jIjCIakoIeIlnJZJS/GNKc7uL0Ae4ilGTYm4ygF
Aw4Wi8xH052ZeFNSHjHR7WzpwIPrppPpZdNpYG25tXJ88UJ3Plo5aluCZy65RSwcfdA+SiTCTePF
7OnmcEe3WckM1SVhN0X3kpEc7XydR0nuZaZ4o+w7IksfS1V0+xn1PkTRMrnFuWSvW+WrCYzmXI5Z
CEbRFldjf5qKWN+nLWDFsBLRNRHMaFfgLJltL7n1XDTGhPaBME/clee5/nU/Z884I4jYpCK+pEO2
N6SD88JngRylycXI3X1lyy8fPAx0D5AAA0EkaBpOBCswmSCq9W/aoMEZmQt9l4bea2ESaSvBHO9B
YXUDb8kGmeeUMM9vB6t9mBNSzFrovSXU1Ux1Hx30InvtMvdNJM6+rYwrd4g+ItuHrYQXSKuxP4Dj
A6O1Cuj6oXyPi1YfzLddO70RR9/NBDD1IQNdLTWyt05w8tSZLdInYD79kY3JOS2oJSDcG9tUwhAg
zYB1w8rYD+yK6wgubEHO6NBp5r6ZvOAUcM0iG8SIsGMPuKrTxMHUQ6dR5Gi7cNRvhTO6p8C+YqQm
TlYn3/sERyVtrBetoSfP12kEtqHEnePoOR28d2e07njv3hVd+hJYlcOAhhHOqN8IhxEFC/vlB5VE
+g6ySg/YSWlyqrhwVGSDVK+37c4vZghdO8ChsYpqj21h3wbY+2BwIT9Opy6lWHn2kQ8iPzsTpjCP
mOx4l+bTfsrpF5WZc6rBZO3TVLvtB8o/7UIc/SmXWzfHBwJs2z0BtQANluHLoCytwQXQPXDiuY87
izVOziIyD0zw2DXbka01KDBdfss0tD6HVLRAGh4T41g1lnbqZBieazsMjlr7qXVsemvfJZCOZ5RN
YH3jjZOHScIdN1M+UiuknshcMzBYld4jOyv7JCxpn/C226QwOmtv8/OqSqVrQxtrB9aLFb2mjP67
4QEP4VvmtLdmBzQDDxvdZBrrKNYyj4YsiaT6aKDQiXB2RiDayUKwrsebBUJir5v20wCfYeP32gVc
VGJ0F8OjIhRfLK03LhEbL7vR5xbX1YzBkcvrs+7A5aD4AQdX9pl7pAK9vhA7TadQgLUyrKOO/QFQ
HPDeFYmLcS+Ao+DPD54wQwJPMqavoXhr5Jg/mOaXA2sbxjbgu9RbDT0htLSzKGidPBO6621OxGtl
4ikE8kSVSEaxWTQa58RtPwx6BAvcUVgo3D1a+l0SGt/gPjZFZx+pewS7puPA8VpiDbNLZVKXHMph
NZNt2kSJ1W0s491HkVgBY9q3DbOeMFVe/kmOwNe/Kk3618o4438zUcq8Zi27HIcGyljohWenwUbl
N1O/kma7K+1JX0XUUgLGl3AULbxWY0RKVk9oMAq8/aiAsSZL/XVbN9B7sBTHfcOsT2ztnBdjwtk/
2cbnMGYREpraA6CMcFw650ALXcogvJ74vSFvB74qscsnvWqTLa2E2ILseUOmhf6yFBZAZvi0aIgw
unWb3ESnGdIN3RvKi0sLVVqWcENj8o8+O2A63tNDjTermrO7tJDHdiy/JHtdSOEEEFzQQxo1ftUT
uaU9htd1HtXPvgaQI4uyu8bPIGbE38xIK6mzzXAbz+nezt2nqOWEViKFzOYN72v4sNUpH/OvquVw
MHE/iEBOazJS15GG0zYP0s1oTpuZzM1KVMW7TupKSudB6gnGu4zcLeEkHFYUl9mio4BjPPQWVznf
am5MriUURmqk523cJfO169pcF0rWLNa8Ktl/xOLTS6JPdEM/Sh7GMO9owLN4gWpI++nb4AxfTXsU
Na+cIasdWZ69Hdj3Ucg/TFDlvYyMaxilgB5GoCu4xdJIO7ptwGir+PRISY+AKrZkJzFzN2vqkIut
YKW8ynUCl32rHwnNVbR8ZGc90e4qiKKoPbdhnTzGffXgRTCMOMPvEtY3LI4uvEeAQd7T/fflAF1g
Wem8hP14UzL6EEgUdVJBSdVPsal9xAHFWSITsNCSk+6RZBGc5kO8WwysGkPmBDmQVi1h3RHCplp3
5IwLmJRV6wu4++9gWb+SuXnKhQMja9wm3vDcBM7BL8bvcZCCE62nay22PqCJP8wAW/sk/ux14+LO
w0b36XBNi7ceZNYqKdGPYMhtui57H7UKWOMw4jgvV4HZ8vbhdWCjciNMZFO2CUc/plLSDo0nQgbH
qUqBkIKmgLmG2/mtlPbjwC5gKJMdHDJirumh6QVV3NZqjrR9nrv/j7vzWm4cybbor9wfwARMwr3S
W1lKJekFUSqp4F3C4+vvAtTdrKnpiXvndV4YAAlCFAmTec7ea69QVVN1NXekRykGPyic8LggwFYh
DcgJ3BXV0XFRo9aibIPH2sKcHnnVg80sRG1LXgL/voKJg+uqeKcMfBfsRfoxZR8qUp4NidRSJVBv
MXYDJ5UYznldvoOhOXrmsM87lCtRnz33JrHUteaS3824rCZHZ8iTz0HsM7AeS2CuzG6cdDeQaKU5
H9LrXkVLTkykMX7MM2dtFdltORZHxbhL6M0r5XPG/57H9Z3LMUU2FFjplYfSvBzR3vqEAKCk2ghf
5x8wqOMiKF2YVWisLZs44V4kwaKUFboq0l0Xgak8klWjLr1IPMfGExF+2Bqpf+S8faQGDepJoxja
/0TmyjQqdp+kIhC2OeNr4BCxbnrGuDciFcE/1Ra3C35WmXGDYHHg9HT3jdOsIXRHKyPIVNRYn5gM
1lZWkJIRGNuscZSd1Twg3BGgg+BowYAyU1Dwopt+keahAlgIqK319rUbnL24CpiVYykbvWythOFt
2noMTCnmQEEoNqHCpRcCIVrzrNvKVjX2WoAacfT6d9ryb1lZADENjjY8X0SdFFW0tFs6A1oZiqfH
hNZEsKOHT2yuCkCs9PwVyMBwq0jKUgKGXK2AaSXOvFmMJPHBjWOOKYMmX4RDQ6nKy4eTwmmlJ6Wz
CtOSmizSVvxmYi80Q1/0acPAE6mxkkXfCUbq9r1axqRjhOhjEbiafawuIa4jTQpN69THWwNJM4gk
hYI5sqbUPqRTjlBBmmLTmk8+irKyu7FM7XuW/Ci9Fp16QIdAQurVPTU6VoMGv8g2O+xXfrZJfDJC
lERutKaVCy/UGWNo1CUNAb+NkVbWwsrDv/wwRg35866o9345RfuFiISlryB1CEDswrlD49ncmLdj
80MtDAKAxtzhLjcwbAy0ja6gFO7a9jLoKnhF5WEEOMXXQElCtV1oD0Ap4sydGjsdSJXcx9sW91vu
i2Kn942yEnVcrVzTLuC0ZM8DVTjp+5fCTUxEO+G3uJ7Eox1pdVy0XK3Ut7gc7tRSXLRgmOiAQXi2
JETg0E+MZd2aD0UF/XMIBNOWuH2XgQ9DzmMyhIeudZCldbku12pVPTpJ7XA1cO2VjSgQyYEGXBwm
wNKhArSICu4QxJSNGzlydjpYckEaq4xFjMC9E8BATY3R2uCXHCmeegLK3q594sdB9zBGcZyfWeSm
y4xrlTWSddqW1i6A9gwD7xuBNcWdAAALeZd00MxfN0kIXIEojoDQZcJPnhngyqVd2DGgJ/T+zI5+
oOXW0fo++bFd7mOXSZjppkjh/fGtMlOL49rIb9pAbtKkfEo9wp0ME6W6OSRM8tBeKqn3HS0RpE6N
VnlL5C9VqWSrA51ZxC3z7bJ9ptrfrLrmM6qGQ2+kH12NE1fP48WoWK+kfN+Ovr+2QGOWsJ8Q4I8I
SWKUx2722Nt8KPUeThFXHqr60uwYD7/pdvfoEDG8crVORQNCQcGPOQeykajDCLZ4uUgLmDAC2dNG
+ggx5aAWC4LzCMXD491XOw077SpWFJgdQFgGb1nJR4+STogUEYASEziVFIC08+4Vz36sDO+WYQGl
/xGeYIbpSo2Mlc057lYIgI0RSZAbU1BwjOZhkCJGdEQtvVLRF7BxLPyf4JDMQZ5tFVeSVtD2w0L9
oIcgL8G7+mKbIq4sUvkmu5ojNnk1Ge5afX+i27+k/rssJj2wadkhV+X2boos7lDlMZw51+k3q6dz
GMQWYy61/Jy0zy6sAM+l3GVsQdrdk2j8je7iOq2MldTtg+I2P0EbLlpTfDo9/gu1YC+dv0s59kLj
u+FVaz1OP1I8tr57D/eoX2poum23O+mqRffVI7Kwte5xItRjBfLAj9e25Z9LWDmVTQxZXj0zyhOb
sHFumt4+KxbBopJZKyGSyaVt6pfC9A7TvqQZn7NcHBmxbmvjpXQlFMGp5dQfNO6toei2Xpgd/fS2
tLMXVx/uOtV6cJsKasnWGtsXXbdP/JJul6z0AeVXRHKhSaJ4yNXHIJ5c2+pcIhc9IxOZw9LnIiXJ
iaSGgDMCCTgqyuFsFFwqw1R7dIbxElbZS0+hozZwptrtCRwE6nAc0+LCt7biLN2H2FubSd3bu7dm
19xOv1ejUNBNo1v+5A35Bmpu3Xt19dYVVLUwSrQLC2XkoscgkosRKtcOduPOGMIIKank1pJyZxTU
1gtDlpTpy3srab5hIuTrrrgD6A+65RDFA5zWGu+sSOI2yze0s18j08DMHJX3lXsPNP+mHAK06sPG
CjC3MSxedKX5DCJ8Q0zfAVDguZSNgYhGueC7BbTV3UcRlSrFhlwIoCXaJkn03Cv9B13FZTKRLaGH
3xlN/KCSaUQtnKiXWh7FlDpZKQKIpCfwG4jbUvc3URN85AkN16AsHMpkz9SeA66EMEpweuhLQAi3
1o0n3ihsIZpu9RXM77VLiIDq+tus03c5s2QQ3R2XR9Hc+Va/rjlGFG0gfk/bwiXbN1FAxi4Db4Qz
Yz1sY0wjnqdAswWmZtF1KRBCwVFRwKl4Du7yxGwePYrANdx9LrtbZP30bVz1BNqR5ODscTrwayWC
JUPVg3saloZugLuPplUa9ksSB0epuDcJZMaqdp5otL90Mdpwsz8yw56MEuo3rXNwLw0/M4M4qh7K
/cApv9AsXCR52ylLgoePDD1OZSv2uiq3aaUhRvUuOtWHgvFLnurYnGB7RMV32tevVe/sNGxFi0BP
t3b3I4MaStYmKY8kvjNwUbiiOrXyPmrVB7aDp0F3nqqAujvFiI+sti5DDBYJl6lVl8/0Md9GxoqN
96aa3j3Opp9xGTxlWbyJzfienvO+wxYUDzRa0Ve4WXSrtlslLy9W0KxoUhHwnrzrKn1gy3jMQHyG
ZvODMsxurAnBjL9LRX2QSfWactYrWXFqguhFL7rXrlZAoQtj1cb2Lk7Tu5EWrJFPKmddbko8BvRM
lw4ImcCOVtxj9o7lP+mGdpfzmxiO88FnXZRdsAwquc3TJ5VOmsX9E6X+XdRf6C99egPmfV+/qZL4
LUE46tvRDpH9KRz7G8dCc6Jk59EQR2kUnyHoIBm3R5OUMIOTCvPcwSLPeBXSM43V+6QKX7NUP0Cy
pZ7HBLfhYsIJ9g3z6IkctxVa8UVhl9Bzi0kwD12aZopaI7Qfi9tOR6w6GjcKjOtB4X7p+EQvxifk
sReKS4+Se8pipCOSo870Ib7XOYc2V08TcPWA+c5L9bumYP70kJkdMPGln1KKtJr6aOXT7IsczgQZ
qX1rDrD6WxPxi5uhGZwOFk9P7zz/TvPkJiicHmMOMkWFoHYK5/iAvIyiFRQJD4wp6oligxmBTI1b
QYq0W2cXTZDxaJCWnpsEQOflulaL26Qe1o39aETd3hwMxAlU+H39BdKRsU17SkD28GhbUzWmaya9
6+3YinM06HeuUr4bfbDzJZSmdDx5dFGrcbxJ4+oN2MNDnl7cAOkn0Lpvg/PmucO+N/sfuVLQSdH0
m7qKHzw4vv1Tp5Xfu2bTyurUVdVLIIZXu9HWaew+Bw6nHKiGRFT1j0EPz4IqOG2RbaFOOWUo/6hT
5fue/MBQ8XexbePYq+lsoIsJEUp0xKiHKc3oOD9Hwbj1cB4tuWKsYVIwMcPIZaOnW6C50RGrZ5uS
YRYoj0d8dMSK2NoT3a2zC/ENdcCBOc4uFMmzaDntu9Fn7+NRpfxQGNUu0ySHH4UnE06aIT4HXvc0
0tGJQOi1W6tMSciTW9+4B6v8DUbqo2WaG0D9C7oDlMuDZV4gAo2KjaIEFKhNd21p4uf0d7F93auG
e8SIfEZBTdIC+NbF9AdToT3aqRmuwsA9EZn4ADfhwLRj5wXhk57qm7rNn+2l1MazqQX+wusF8xA0
oInpHJWA/vO0UZ+W3xrbn3jRn3oVwLpPrUuuF/dNsLFxW3TQo7JHB0kJsSSrOHXfdSLBGdWaD+o4
cid3oWcH8NsIglmJvqKNOD4bY7ONzGpTQAOqQmdpCYoiCqhSuvIFMeUI8vE+KudOI+05Hrgd9N1O
2u2t61mUCcUej8UthODzQAaGH9TbaDT24gUjSLscLi1o6j4cdo7T3Irw1Z9KmV3+GXXOO9XWvZXR
AyU7x/Lt99J9okWz873k0xPO2QvwmQJd2jtq9R189YOHnxzCyd7JqOA0MMI1WjlKlayGkUtkkcZb
SnjkddpvkE8JdaVDniTIy2NCItFwCSBCAhp/ZiurOYs5qlOkC8gG6ECBV5nZhKn+Ol0y/ap/sVIc
pnR/rKVS3VpObSxdfEaHON+5OpdHVBNncwh2NeOJA/bDWdP4X5tQZmiaPf+H/xZ/0f3P4VNWn8M/
ATC+3vanYtP4h6tS4HWF4Ih0Dfsq2bTNf5j0sYSjC137p6gy7R9gY2zb0U1Xt20DVeaf+AvD+YfL
3lR6YLqKElSz/hPBpqbbE+7in6IakWsiAtcm0ShZDs5vgk0d0VBqNKbcVT3RYMGgnNEmcNl2+2AZ
SShQlR+CnpZGjZYtuCjS8lYK17RDhWajib3y4rv1Q+OX5HHXUXzKKuDiYUe1ERMlbl+nAnubUAer
elx0TkMkQtp7Ry9Ub2TemxvadQbdGGuvqVW8L12LtJqXqEvl0a3Q7REF5PEwhX3WbbrBxpGuDH2g
TRMaw2P53dOid+nk0X0lUDmIyr7J4MKdchk/6zlpW53ilsekahm0Vy5NoEgBR9EpYtskxZ1DnNYN
6IGLU4xnJO7VVpKZsse7jUdJfUbiSVEhpv4R9MNPgtRWtIybEmeBXvQYhRRxqAU1HcK6q63fp7dt
6HqXJhM/lC56K4mGnMQq7V0Jvg3oRr6vk5YRNvHoCPcPdozUSdXDaHmWXINy3YjOkVRCkJHERRB2
MOJcI9p7oLe+lyK7RIRdbchGTtemQX1ElOMKn366lX73NDSSTkm3xQucbfWOPRcWk2gcrRlxP1Py
Tq4e8Gu/+MUIhlC6FwnrDLLDBQYvBbMuPKXoNbB7UP0JQnyLTMobWrAoUd1lkRNDgLHuYk7qJaUr
izU9CrotOmsSvVGAR7LFU7PO+BJXsqVQlpBzQSacDt80ixaqkXENi3Z0Flkoa6rCdd0snQSNU9RR
5uzTDbWDivJ0fEwMrHVuk20NYwkmNX/I1ZDvDYks8+i2XrcTATTlAm5N7+gsW0FGqsA5iKA3uRHP
pX3O/M2s7up62Kk6X4d08TLCfsIvLPzVKJ9VpedHCfZDzeecjbFg/3djMz7DvqOAMyZrXF+Uawdb
PgIdXHShd9ZG2zo5cX3qOvJvxKB3q8Fk/G9orbuMAWbrMbMCrPhbJh46jbEn3e4fXCmtqYWAsi2G
EehO/jiN5OuOU6PgoKPKdaJnTyIGRsKR4lxjArIcn6k2+bh2ki3HcI+cQ/eW3oLwP+dAGBeu97Hc
I2JdRj35tb6L4gOjNpNDquyUB1Y6DmL0AnJpdYZyO4TxSzbe5sKxj/hJ+6VdJ5jUkSSaYAu6XqMA
7OJoQ0XJMd9275b1UkRa+9go30gSwNbTivFAhjs/qgVyT6Kd7Gu+pHgMXpoqUg50FEcqIb61F0Ye
rVM9x0el58+lHW/gKGBXC7uMDE9+AqvMAJRq8hHQYn1yPHXKNHQ2mhfJeyqDy1RqBFqk9X0uG3Jg
da+lMlwxBkxpjyQJjbaAQGcplQIvO1Nzg/LBlAWTk2eEXNladgUHD7yPln6SomvjTqYFtU9ijdqA
+pXRu8sBT9AaDsaqyBljU2OyHFSPNYJcuDLrEBr0wBjrxEdhenGHjbVZFk5GDc7wgcFLjLF2m6y9
ZsiRILnJSq2aTyv3oF04KgeLyWa13pkbEKzu1qNYOPbdJfGpb4co3xdeQlqKGwKq6isyQbQ22+LK
usc9Sy0qY0jepsl72AZIRIfogwJURO+0vMSVxwDbTOoljXMALBLVFL9Cs8LrzMAs65mkGsuWXuyO
wZuTh+TE8js77rgbeu0wTvxek5nWaaghZRV2EG8cu31MEnrmiVFQ8pFMpZLceVasjkMUJOh9TEpe
p3zGavwEAsVZaUq7N9KWGXhVkZhkb30q5w6ErsIDH0iwGSLhkIYLoDEqBLs6Lpgikhe1oCqHdFwB
KuID8QgN6q3KBMVmSGUWnEBSj29pUoQTFI7ztE9R5DcONLf+mEh6uda0Ue87Kd9QhogLFIMDpn0b
m9qKwsGwMhETrSNs/4vsTTf0aunTfF5Q6mAE76cXp8mghxiwVwwOhSxfK/vMc2uuccJZAAdozrHm
4hegh9t1XkT2T+FtmoyiGN5Y6DgEdUEl9T8jVGRNM11Uww8/aM8+NfmlQhDZCu8/mY5TpoaSDqvO
witf9WJbt0JZxz55kkKhS53l/k08NfesjDG4FTo/CZ/QT1aut9sxs16rQrVOJarSDRRbVOKGpzJx
L7eGICEIaSWgMivRTl4I2qgx2mST6nV5h3IUHDR8GmZE92QxFrd2q4SnLPG3BHNN7UdSjtzRvu8J
u9rDsVUm0tsh1WR8Lysw1RF3FSVXSvKZFO++rYcb14jKo2mH8SYLnQ98TwefJJPzUAf9tmz0n6Me
mSePeMNNBoCbtkBZncsqk4cx5tJUc3pmugALTwbgGqnascr7V5VY8g2Cr+kw2KWEJC77CINemxGe
MN23GifbuFF1I9DXUmBhu6HkWkdRUQk473PrJrCaCFwPsEcveOdu3y6jaXd92j72Em2hTCEh0FN1
WsDhIy2MTSN7hsh5+OCOdXzwm3MDF3PL0Ix/OAyeKqIQNymIGZx/SKXnk3Ek/7IloAOmiLfu86Bf
mY6/LmIx7hBGYXvqR6IQtNdEx9xhJe4NSLyBNsSzXlGP6FxkLRAaljkFPPx1KkZdwMlj2N802HJ3
muX9cIRQkTI5lA/QVVHvpneoCXvn8n3C/ItgfrfhQ604K8toHu3e3gor0Zd1h0wCtfP3UUdrgb1s
lU04edCzIa1LmFMOKk8qDbhrQIA0K2L7dFpB2k9uzELThpuoGRRgCs1NGmk79HPEBdQEkWipfDWM
mgODq21Mv5fq0YARR7ZLIuneaXF/y6nXnQiZnW9lzLjqg068jIJkfGl2pb3quZtjZkFVrerbzEDL
owUC0VENm3MA0eeEoDUicpGm8MiItjpMsYsrqhuKlMGmwxm7FHy5y3iCRo25MoBnFt8KpSUmTsnN
ReiY5r53buVYy3OumZii9YOKSqHiIsfYhC4+F4Z14OrNOin2Gtx/MiJWwaBONA1SZZiPYWm38hOY
Gn7QBh2NalHEFY5LNlcIHAILTH4rK91bgEp1Hwan/uGM4tEiu/lOM6ONrCLnIc0esdGAJ9DD6hhr
YXfsKAoRBXPKuTen3BsfstFAwhLX7k6qCZ6ceoOSwsUWaId3hSgbfLgjV1Q6NziNVrrldRdJMDF2
bOMj8rLxMc5PCMDVx6bHW+i3l/kBRtfTgAbtprMxaQhAWEtuuO3O80to3CqdH5St6raQaBXDgEqy
xZ5qBAn3isKNPhcgy2jHcQ2k8l2UmbH3Cuq9Q65y0za9C7fE/AacgQr2HdpWYPb2RfV12iTCTpZO
hKw+G2t7b3i6CX5mfLV66gRaNijrqum0B8bKCzdNzYtqDubFi+MNqSvV/ddTaBc4yFVgjwNMEOSh
l9jn5CBus93l9F/RRtIrw5A/YCWnmNwEdf+kKZy+WuIRFZDyLwS9+MH0FPRPx4+r1wr/xY+qcBFr
93p2ztQCb1VhhTcuFTYY+RGKqBPpO+HYAfTu6eJ0hBU1ELPDtoSyp6JSzEfKsaOzOJVO4DxoGgJD
YbVPSYKtLDckhppCg2ws7gc7vrWbzlsqo3JAhoRb2NfAx4EyWo5dfTHg9bplVT2TJ0DRAzRl5rbM
7T20lUSor7wsfE78Qe6EjjgJZlCw4xYXbroODVKICalDKyaCrtwmOjMAr8lfLNrJNEC5lQStvqv1
rRypxdHwXkRNuc3dY5aW2567Fskp2RNhpP02tny+gmBnNkQjWnxDGsOFXSbhgDLhuM/8ZpNqeJxK
t1VXuGrg4OE/FqhzoqKxN0QSgvAXPXbe1r6QbJ4QaQQxaqRghzTGR9bjkimha+8JF4pVKmpCBgzi
SxNLHBvOmxrMEFr8sdhkS0U4fCM0mQcyw15IdmKAmJPawIW1XPuhqsAPdaAkQfuOcDUvcLx9RG+U
b9J7xiLUxTiYnVieTONimW51RBlDOuo0QmmV4kSn6ZKlbon+gLZMYL4zOCc+YAShZ/VEtbjdexUX
xj2Xm6MsrQDsT2csqXmQzaP5xGTbVMYslXGPbuxaRcenQi/PteOfaQBgo7c4BawyfkQCtdXRTDiM
TeiqmkyODeeTZtkFzJuySTH3rKqy2JH8sVHS7r4P1XTX65y6MAPDgDQA8eKb+CDAkW5bC818XUmc
cxSdJKO4FU6FRxrTL07BL5LGFNVJP1hQ2SXNjNTIbMQH6LUJDcT2pEjvzbGg+IR99dhmnlzhUP7w
ue/CfnQwQmTFEqrCi1MyQY0LC6dBT2evCgJqh639NhQts1iEuHtgEsQ8Cv8OEHmzcpNJalAjoggt
ZhHY8OhdMJDgv/OpjutRQ7G7BY6o2PvKoVXvGw+gJabboD7FcTCW9cOfhZ9v9Gqc1L4euq4kXxXB
h213hG0gaEcpofe7yBLEO/OJVxrdNXAnAQ2rmkxjMruYpkFvXpu5ba87F7UOYIsnZKn2so3lvh+p
lIdx5x5lH/ESkCKdmwTFOLiuZHYSz2prJF2lq65wi6PrFydLS+vbLhevWGMXVhjoN4KQqx1y9Vvo
yMq+quqzpzbgn6zBXglBD5LueopVy7otIWNyoOTfGR78iG38QyTLBZj07D4fdzaaF9WuLnSGO2I8
HEmIA5KpJG4oqZsap7xQns3MhH7DybUA3QcASKcmiLWN25xEWRWV2B9jjYtkhaRV8elzUv6Ot7iX
GoqvdP9QCdpnkj3OFWKXkynfLZtCvQias1E6ByzmDBt0K7jJ9IaYY4Gkww25PjTl6OybDloOpSUA
aB5DauS1UEgY5cX12VLKMzjhaM8RSaYk6jBPsWk4a9a+0dDxZRqIPSrRnKON+wRKFSOlqXzSN3of
lT5GqsBxonPGroJ2Qm7XIYEfEXmeqatezPKHI4la88Ym26XkF2ClgTVT8OHw0m3zyoLi1ECFYSKD
yoyTaVRf9UyDtwvmF+GEoW/QpyFpbRg1CnwJx0xUd77eaMtSJq85USODhRZf5vnG8le68zA0lbUT
BKiv8e42iyJAZKsGEBRyz1i0pK5iVmOcPfrgRdp1UdIHHegNxlzKGYVp6mUoiBPRwQS2HXJMwQQv
qdzt6AY+4xRkhnmlneOSvJCbaui3TFyfuXP9bPESkyLk3pcGyrYIjAAUgHzl+Q0lqo46Ve9kuyp3
jXXdpSCMiBxOpUdUqmBIPqqBttT7b0mg0tmtCajXqKDJOmPAMH4KnQy70ArfABUdMyVztwxHvrd1
jnDd4MZ+H+Xem9kSZO1kkHyMhMmEWTlcNUbxg1xrAmxw6hhWgZwveBdaqqHv6JUVKRbV0kF0vjaq
kNYmQ0OmfmugPemmpctsN4+1zI9W0kc7wiFpQNL4IMfUvBv7mrMdqcEyKKNnuMp8vQwNcCXEWIri
NMYg9TbaqnyNbzMBGBJbCSF5NJY2o/IjIC1zW/lvUKn8pcs4f0tIA0HDhb8mN/XOzlpn1RrQBltm
r5ZuMTkAOb9xShhkEeUsAjtcsptNogsD/gNtZNBk4JfpekVZ+wk2MQCrSJ8oxQx5dMys2kWtDKyb
+hpltMK7DCYeliFMv82zuKjE/qkYNx43s+3oA6w08fkKvud5KuFUHntlxBjgm5Fqv8EVTB6Q34NS
v+90yjbAJ5VllaB5RTWYVgBn/IjCOqMJckDpERXTuL+IRo6i0jsyPTMxfnP6os6bHYBoA4xFSqkm
tbNil6tJSMIGWeVVSWSalVotbEHxHikt0/tOPYiAOXKmIwF00r2dPCqa+QJ5LF8Ca3GXWZlQC9PJ
o2QkPrSSnESQHrsxtR7dOgYn0tFS8BPkxr4oLwM2xmMT0cobEI4j8CMSrppYrIV3mzBxOrc5Mgff
8390SRMcvAp7Fz7PIyS7+9rqTk0b6EC3/GZZM/HGCc3hlvUUXdw4GB5gZX5rIKFSIx9ukqo4VnAv
8ctCDx7ysts0WnPwvGLCUWpInIr+MQTF1nGMVBEoGx+lCSY28/jf3ngwwDf8e1zEzWf3P+fPPvyR
/9Z4mN72R+NBUyeItrBMiL6qZWFZ+YsVoaku5G3DFq7KLNOGNHZlRdjTmwA48K4vkMS19UBXQnc1
yzFQYKs67dr/pPWA3OyfOw+q69LAMB1TmGgeXVP81nkoI5GMHXKnU8X9yS8t/CkGaq8tIvZT5Fjc
T0DFQKvSXfj3lkuZLMAirSAKo1NYlesyMH8IhNNrg4nXFD5TBYT/zQ/GlD7j6Q6W0XR4SzXYUwZ6
+IObldB25sXMARq5nhcbj5LFvDQ/xNwwsdljLp+JMHPIAxLBuzJtus0cPjE/aFUFx2ZeBFqZ7cP0
YybkzGyc+cGeIEzX1SY1fMBESoC2EczXaEICmwnhOc2hP5Df9SgKhgjklCGlhfk0ocVmnM51dV5C
mrYMvAFcxASNmrM9jCma5fpgNgJutDCP8QT6mrNJ5oc5sKRTTGUzhtVpfgp4cE9SCNe7EsUXfJoZ
BmXNQKs2zx8SrZIb5Jv09kULCutr0W4wD8b9g1lI6uXGBHArUad+PcyrURhla42ME6k4TXf0Q1CL
Y4VfajCVqD/aJEMl+ABR6XoADtqPOh3ulIZ+rzVmSBfdFBBlcysj1d8MiDocrPgLWyHmW2IVIX6t
vZBdDGNEqjvNSS9NwBWlCOQNOZkmSdjlWi0i/y6g3IyaaMwwuohpqUn9fNtq2ncmqGvbUMK17GBx
GFhrFhC003XejUmIIDZKSCiace7zzxRZ5VMy1uSmnylrPc+/nz+OIQw2yiT1ncg7i0HtBLnqGmpa
HqGwS6bWn3WeVWtrSvjheG4O8xLApz+Wrs8ZRScmOt6fr8zbXFev75ufU13MqAyyW26OTQGM+c+3
/R+7+f3lebe+HqDqnhe/Xo+PwHflL5/VnD/cb59hXv3Pn5PM2JcxpsmvvzjvIJW4FK/7uz7XkpGx
hcewyW2UG3yJ16/l6yu4rv/28rzaZ/SX1Iba57wKkKnYSjpdyXS6hNP5NT9kf62i4gZrdF2fX5ao
MvHBThvNr3xtdH2nCCGy1qgVAu716K3/dbe/PXf984Sw8vd+e3levW5z/TRZjZZ+Ep6s5k3mF/5u
u+v+yEl0NzJ2T9enrm+9Pnf9367PxZV+K5kacYRP3wl96adcZj7qHyJelZyHosqlinSlnyJflYZo
kt8WdWfCcw3+bdRoaK+tkpaBqpFbaym+zzCKfVz39tvqvK/YBr5MXZoNXU42oNLTHx9wBOxqtMLz
Nn/3vvm5rzfP28wf5GsP1/Xru397Lk8JsYylmu87Si+HwnsTa5JTigOxRQXJUkmvfq2HiUUleH7p
l0VzmBiSeIxwnE7v+uWlotkxRsKvBdgutKeLxTC1e0L88YgdueZ/uXfnW8IvG/nzpleE5HVTdbqP
NJZAEBabVHcBiM25uc6Ef5sfCOLjCq0pstmMQ3U/PzdvNy+Zc5zQdX1+83X1uptuiuSdV4PJoYss
yaTuxbfzG4DUzN12WToj6adXMmlN+EIYU9dtNOh1c5Lx9eHvnqtj7pHS/8Ig9vN9cPp29OkUnCmI
8ZxlNb/ia/2uEK227bGUUs9G7EOfFfsxeIeb3zf+et/8rDIf1jRUNxFBAKC8GT/MD5CC+PSF3y5n
MuQvENKJFjmvzi98EUuL/JsKzmoPA6U6zA86YfVA1CLdWZuu/9JPX5VR0a4pJnulr5bYyB2Y6vgu
BpRtXJxmk/bsz74+zM8FufmuZr2GVwgEzzXwmk67ts3aaj8HDM8Y0Hkpqr1FS+dqP0w+zNmMiep/
mGGOAYRZzDQtwkhfjA/Sy8ViiPD0zb/5/PsOc+6yN3LAzE8287GD6Dk9kKIHE5/3G4jY4swqll7d
4XWYv4kZo4nAaSfgRm+9URVQSV1xmJcCU/6xNFhNvo6bnElTSiLkcqaJ6uOU+sYIkNCvOSg6yKkq
CDVaOUNZYbqgRtaLsXucua3wqul0TjFrpikRqbsyIrEwpZKA06Ze9+TYIgQM4YukDfPICX7TO3jI
9GyETK0QojHhAMU8epuDC+Z1ymF/PjmvX3MNspEU6EVB+31p5D0Vl3n9+vq89PXkvJN5neKStdH1
+vz1d0ZGhivXiypcCcajo3XppsfqN07ztz8ooTMqlC4f6Z2dsdPSnaX55l6fXp8fjGnkNS9VM7Fz
Xp/fdN2mBhxO5te8z782v24jLRqh+qh6FKwIWJsfxibkmjovcpShACymTLO/fX3AtLfIcxCfv20z
b/3/eG7e5OuvzG/xwu7Dd30JO/vPjzMvXf/Vtsc0Bl2cuf30T83f1vXf/W11/kdjZWuO9/V0F7o+
aNNN6LpKhwA403RH0WpvY8je4oCdbi35fDe7bjgv9eSeQbL96z3Xl792GyZGRm7Wn39wfhKQBLv7
7c/O2/zb5ywG8ksKORsLEh3FKAjF80PtS3b1++K8jvntj41+f7kypzS0f//6Lzv9fdNf1r8Wf9k3
DCzOOgzhX7v+l9fnTccwz/eV9vHL3/j7xb//S9cPHQ/ahbZhtPnlE8yL101+2cX8yu/r85O/vP3r
9V8+DowQUWnpAS6C/stD8tdqipRFlMpAxCxbXJ+/vsEWqjf5j9+uT3mi1g+6maTGcl6cX2kSR/v6
Ezkh6FjltgMj18P80MOEIYuShziaYNnz4vzk/HJSF8yGr1vOS0ESaCsQZSU4/r9etoh0ABoz7fiX
3elZWh30rgD0OS/Or3/9pXk9kuNlxMC2qQg9oqTz19vnpV/2ef1I897nl/m5HxQtqzcacZHoR/Tn
+Vy5nhHzKt4xLdt9nRdWG4FYuG5FEpC98kKwo/F0i+9ayXQ4mEdA3TS4uT4g2AuWbtaosCRL0uI9
V/uDPzxDiJV2hL06L+LkNrF95lMQ5qdsCI3t3QnQnEznDG51psTTwOy6mvabKDqYjoN2a0qkrJzg
jcEOFYTBQNGCumdoxAeNT3QgU88tB5unPfopuOr8f7k7j+XGuSzrvsofPccX8GbQE3ojkpJSJpUT
RMokvPd4+l73sqqYlX9VRfS0JwiAThTh7j1n77W7/rsDXeEY4WjctEQqhWjEAcVwDid8DH06j4iU
NchrYMb/vJAz/DmCrIfqAjV9l8dHtUN2ALJk14aJcbANbuaAkZZJFaNXUDtCc+znlP/Fwh3SmO1G
VRmEcexodYZojRyXWbGQBiWX29xVliLkLDYbrWFd2RS5vaHXDv/H62y2jh72P9TZCqCd/2/1Myna
f4Ky6oZ8498qbZ79l0WQkuVQEzOs/z/jzrRdJMAWwBtPFOH+nnFHDU5VbYpgdOaFCPdGZTWtvzyD
+p3D21xDVw3tf1NpI0sP1fJvIl/kCw5YWNvQ+YYcsph5/5nKanpu2UA90e8MESvwN4Ry2kbGjAlt
3kaqQ4vz34KUJV25VWk09EpuX3NOp9ogcgMKe48JYF/IMVFa+/4yGQjQxs04zkCsRKiiPPRqwbCH
V3+RxSy5GAaXPmlk9N4eaJYsXAU1TNFrSUtuWwAcjVHknwWQJSsYX0BIHvNeD5ZzmL0gU+NMMx7V
IFV3eX9GYDyjZI/W+G2svd9fEiWHrhjjw7Or8rkJ5qdMHTrEm9leofXhJWRq2lNSbuLQ1VY4gMFG
me7DEMUAHkKQ+TOW0QTWVIU2ZeWTULgefU5LDTtPQPVcCOn7RZhXH0bBJYv58X1p2N/B8z2SRv0w
qe1raiGM0S34M0Yar3t3pv+Tac0Wezj8WOiBVd7QdIy8XyhSMk5gAvlQbxBCDES9bE8e7nQ3GzCe
IHFSZuu1yqYLmIIHzYh+WIh8V2SCPAjcd6776W5WHwE0IUnsfvQeFn8DrQEeS1qsI1UU8YFt2LyO
Vngw0SNNZBEvLELEQUmPdImFNCuLSm/rWOO8QJhhLob8sYBEQDuH7ie6KzM27sI2/1EG/Kqjg8Qp
sVNcNtp8DKP6jQTvJ/oK37SqvncbB2Kt9kJfCuTIEKNsIh1QI/8iiXUIfg+6wvWMyJrERGM0lscB
TcUqDKpP+Pgj2gvgFOZipOKAGAckmp3v22H4GIbmwzVovWX0loIEkWm+nkk39RsLJFXEwLrcGKRt
Md72F4lj72sVW2Qjwtv73PLXhVn90nWb4DncI9uwgwYTPHiOjhVJ+7JS9lZaPpEZxMQmx7wbhtav
LMCUHNvHuA2Aozi4PWzh3Zn5p5UYn3CK0W5yOg68OvwRDRVzOqeYNrXeGhuoBlGVIgkbvPfSQhxV
D/UFouSgkhvgidh7unPMC6zim/aa6PxUVIw9pnAEn8OrRaq6EccThiPaRO4DpnpE0moTkmOX3kfp
Ph+USzKbq174qR37ovdTg2XY6nGo0nwuJsrYyfQ5a+M5tQUpqI0vnUvTER8irWKLd2rZQw22cVGp
yQvBYK9G7p1RxirLTp2QaTDdGjJUGyTufJqtSon24LQaAIKEVOHSjXcWitklrHDhotY2blk+W4P9
2RXkOSUY3JQe3G6IoBZ45IyHMt5783jBeYclcSiqlW5EB6UfBDAF1kVj3ueOVA/4ZyutsAwnr5WX
D8sO0ovRmEvSkrcaVizSkp6GBF1P6qH0zTmSEQTRirLTF+ykILCQcyiE56AvX7ZlvKu/Db3LTnbw
7pKmBD3qZM0VvI/EBqFpBQ/taDDDBUXYIWdTIL8CnnATnaZ+Of3iD7xlkXmvhNTfkjp6x8WwV8nP
9YW1247fWceSPdjIQBRvgUChS/YlRpyN4ccgsIPH0F/13Lt7dP1g7/FVWAE7SncHTtJkJGMtI+jL
MlbZhLAB5tWl0VwUF9WvuEXT6Z1zsIE0Ix/RNQC+0Din4SHcd+EJbSw1j7R5sI3oRVSylQbJUdWS
sKMMgIuK4V7Pp0eoMCl3CQ6v+EdvuDFtS/tXg+ZjgSiSYDtlpO+rfvNiDmbdoufvtMOXap1xzu0Q
3V6aNPrytZFopXR4bI0ahljePmmF0TFD0/GkzznwhMZeuzO3lLDzv/Vh/9EYxaNa9j/Gki9pzDkA
FYSzreJt+c9XRK7dhx7WUBCca6fLfipj/awN6Ht087mgktWYs8vABzNmXhC4pBI0Dvyzn35peo76
Ea1qFP8ag/yIEGWj6GW77gLuJi3wwWVfLJzIWzF9I1US0WyMbUEvzmS1Ec5u9aTk5c8qH6+7DgmP
Ps3YxFB3aWava7/bknrvfdgx14ouvI9d62OezHE9hi4fEkUnD2Dc2qL5vpxngMT0bc5Rbx4DyNkM
rF+xt3w5vn4oCpS/4Wx269B07nwdUsU4HJ2J+D0QjfeR3x1HrN7IHsmNtpDBg2LtdZEbwKgueFTJ
H11m7Z1hEOKZ3Zukp/ObKdwHS2tdd94hKkCotBqO6vwh7dOvIDZOs027xuvHny4i2ZU7Fvd9pUGZ
5ewic3xD3grBNWH4NVvIvQdrWpBgRhiKh4RlSleG8sNG5LhIGm9XuajDAvCjSUKwN+OVs5v7H31O
aa/RcF/nM0CZ4GUco0cShpZFD3ig7SpjF9lUPhtH/Z776PqRLFCzdjFgViQnOE6/x3V0NyrJPShs
ZH/+0nK4yEOcWdHB26rWDLoOdFsVowykF1fbeMxbSLLUDtC8t8l2gOlWDtoG6N7rONLwFke7p5dg
zV1oYEE8QXrT3wLU2sugMd4zo37oB4RxUbz1su95qO6cafzyhMQ4c04wzZ9LzfpGmQ3tx9i9xY6P
p96lmzjjyCOaFkZPg+AJcQ2XBmgvO435wXIciwej0B/NOTy6XkvmHVoMHcWiV9v3ml6TsciL3Bw8
OkL/MvlpEuFEsSV+KWcORCgP2HSyY8OgfuVYJdc7HO9K4SDtg8KBSV2Fg2Fx3PRFtISJQDriTIyb
m1YwLFHuqRaPlxAPFrk/+XcMKWDKqdzdOEIME7cnOAq7NA821bje5guX0fzsjdmRhhdqDu8t0vpo
H8/2Z5joW9QJ6SoelHfQi+6ytC5WHHp7st5PLey8RVOlP9rBUrdFGW/dxtj2wPGI6UvUzYD+dGtS
ED5Glo4KmajQMsqf7JJT3M6qn4YZP6F0BpRRV1/G1GA6qJ6NRPXQHGLez9P0rkREhINT4XQwnoue
0xWL8Qv5OlbpPkcQ3Unc8F8RxxHUFtZv8BovqIDKVVDEj3bmf5FvTMKJx/DJidHVTa/04Q5+ZPog
zCKuNwNO3Wx8N0qkB3qgnkvjHe77wkQ4THo4oeZv2RlgC2MBaJWLOuWKmJnNE+1zhP+Z+oq8X9h2
OBJ82pF9w1vUwn0dywKcjwbPo0cfwxXzYJqYgrsOBVVhE05q9N80t/ywvHvDU38MlvvZhBC6m2ZA
l+rq8I/j00SinF4Uz76HcqkL1XuYPOoinslxNsJ6oaO6WKiDuVKSEUqPG1z0cNeZ6b5TceaNSfCW
Gsl7XAU/yQ84h0b82OrxmcSXkzPZqEMy9Wg0RDI3ZETNBQeirsU4M8aXKSesL5sBY7nGj1wBa45d
EYBg+q1L7btC439sRh8pMSLHeLgfiuDVAi4L1Dk8WpXBdZdEOS5/8K7NJ0WI2xTbXNeo91cEH3+3
4tnn4lXiGXdz/hUU9ZMNIniIuQmFwaWw9AGOwdbTd7DXPnNNaxGDHYLM4ablTh8xidBqQOW2dlCh
utOMass6MiJXzAyYhlVsxHleDT5ADQStLnZyHAHRCc4DBKQQJZHTPxQG1Jm44QI3hekjpE3+dhvw
ByzKwUnv/0R282S7qBhxZhhLfOfczpriNdGKYGNXH3ljPsYKbGS6OT9xxzLR7z9B+n7pM3RwpXiP
BIeuVPmtcPY+dgrW6LSjc+GBaTJbZFR+96gBWJis4Y746yOZHj7N9vpHFzQAA4kei4otpb+yieNd
HDnf9Ri2SlX9CltusZOW/hh0l1KDu2tHBvSznjxoHV42t3aRVZE6rebDSVOTi6f1zsIJAZemOJgB
Jq3nRNzwYEUOX3j73WUw1BCj7QwCgoLSWq24/XffzMJ9N4joZdzrbrngkt660DUHCJJqMv7vsIdN
7vjBBefRCK2F5z8MsHmTYFjmAPz8goTiIsLh6CTVAyBWj5p+IZJyQFvGzyO+xSkIuP0v8YmkkIgx
ZiDh1CB8wpFVYvPIgGBDgcZaVBbcE9T2y6LTL3PoXAZfvehlCeGsavZtNTIJahCoumjV9O6uKoZv
eg23QemLXTfrK5cwEDOYHhsjtXZ1V91Pg/aiEo7tl/GdEttcX1ROMBetmY0SIW1sDl5EpgMIix5t
5g756+fUaA+J4mIEpQyXzNFdmHOFqrwXXfMDAieBHRuRqlK4Ny81ucBJq70kTri2XWsL4gpt85Dt
Yic7jv5TPJjWwk7FqNaEKWnH3AAjcI1KdOoaLCeRMXaip7AzJq5RHkzohf/mDxrMeLALWgCHD8Ot
amur3MFPK+mmNgzoAXmwD6XQMMMX18eGNDjnkt81KNFkQW/rdBUSLAH3+qup919R6H8G8/Cd6Jb3
LrRfApPxtucemH/fm6Xzq0rKB1DDqEWjkky5EloRI6TQA8ioWR8kge01bbyro8tII2kd+MXWpcOH
U3OrGd0ObTDy1iwltBuiCQnduD2DonxCEX1oY1v0+ZnUemoF6MxJf2YVk8g5HBVmfOFbWF/MpLGo
rnOb95Twro2SR302GsLAwq8YKXoXPFnc93R7/YHDIDuMZuTscngwMh9PLpJbdB7Nr2BBYm8ExYuO
VYY6Piw51sc5m/DHlgOJdIhmZPNP9lK94BJG1bDHBFqtvbL8lO9LR5SNZV0FUO7/kcVXiD+PXyxe
WzZ9SflC+dhY6rAGlBFYbt+VB/mEK6Q/fQ/HAdIOfEpVr7Eq85hcED+w7WqgzYQigF7NqoE4bpjB
JFaHbgM6ju8eeJGogqrBj36gWurJVqVtxtmmTZB+i4aonbiXoevHDWJCUYwZomRvDQnKfXpZqUN0
VRtG7erWKiawFfyeBT9UNo1le1mulbLYKlc9gD4HMgH9ncFB64nML7RbHqVJuSoWhRIIutW2wp3B
zXtAGSH/rRRYz7z+bVW+28HiNHPWEk93XRUAKTu3Rf4Wxd2xacal34hh3es86gf5y11/pQhBdWGl
yIzFzpS/StJyz29wDP72+8t3yD0hX3c9HOS2XBgiTbjpwl1Fcm47dI9yx19b7/KnuR0N19b7OKBd
h/m8kj+F/JK6LEm3QQFfr6XcMVmgFMeGsnAaXn9fM3cIC1JMY5N5vsVRRwkkB1BngHCei3nV6tOj
7F3LdMgsth10p/h1ggphhcocCD9jQ2OF0g6ZgmIf/PaH/1x1aDktND3Ur6+87r0oBBCd94a+kj1x
mXvZ1Uqxs6FyjY/YZgklEocg/gSOrN/OGsAAsB7lj/fnLwj8/ozi2lVmWDNhDs8+pqCtdJmKSorz
QS44RehMisK52KHyyxdqfw/wvt/I79L71SW1Z3VTqiIyssk40Qdd2VxfKj5HvlN+2L99zOtKokO4
3YAf4HDo45RaQuFT/2FLB6OyM4Hg3Q4f8QK7mnmBybC4DKadPILHzhp2E1D8ucOF5lCW8l1xpv3b
v0vy294PzZK+A55e+bfln5Tfdo5PLkM3hoaFXe+vR5I4NeWRJDdvjxWOuRZXJEufiel2EMOGTnrv
yIRH+Xq5uJ2tvx2i11X5/EwZdOeJOoj4sa9vaUEhKy9gGzbXvZpXQbPFvrG/neHy35NvkY/JzUAc
hWpPDBVii23oRISfoEox5cEuX3F7/5+HoNyWe02uXd8jt6+rfzwvN/947HrYlpVtcwaIf6Yg8X5h
pSYUShCRqY4EPSUmFcvMQv6fukeMaaA3C33SNxjiFq7VMBsSx/Rg687adi7Y0x4ccg39wr3TATnP
KnRTGNi5a+yGujtecztH6LQiYXvsSG3XUX4XiVrvDEWFCKB0OwXrKZolFoVXtIdaq23k+2LbwcJC
i1wllsMpHNSMuq8t3bzHW2RXPCNf/69Xcxci0uDq35K0nPcp9CyCyo6DWNAHFwBuuaqTMbWUq51e
17uoVreDMWKY9sjtOMonYPKk2JhIhMi4Qmfi9JELT5wWt83bY6Mx8hPLp6+r8ilXHva31/+H52+f
HI1OsTNrPR7vrLGeN7e3//Zx11VHfJ3fHr3+6d8euH3B26f8q8duf10+O9rWD4xPbrA1Gmv9x5O3
91//nC4Ojj8+fhYStjJqn68fd/tx/njdb1/19jEtJbAFFoBsdftTaIB3Wqq+hTLeVkZZ/rZKYHp1
0LPJIw0Nfts/2i+akLrIhXxMrsnmjNxsRmzLvqpsVSnQ8IT8oBLSDLmY5INBgmWiGeFbUjTnNhKK
e6wUJP+2nWSlvaRQxSBUXvdlE1AuPHkAyB4hqXX1Bjr3g+zMWNnA/V42KrEmMeFumNTI5mU/x9Q0
bLAY8oXuUMWH8drTqa6KtaQPdmbiwoUTKZ85xjMVktvfNcpqp+Clz/FQyZBlGdcs9clyW2ZtyU06
4T8yegdrIAt0q4SWRa4xkgA6OddUKiO4rKDSNgFTG3IgctVcxGUfrPJqbg6uWjWH8h9rfzxW16rD
LJSch0bkCLciX1guhoBu7vWxWMVKCThOnc2FfK43PXMb4lCV+xN5MAGyYs9q/DDXNflYNOgYKiy4
WtMU5/umbhj9WkKKN86eEOeI/S+3bTrlMEH9tWyvye5bRGcESa/Yzbdu3ETcPRALQB9Sjl6JwZ1c
k3v6j8cMMX5k7vMRy0HxtQN3XZc7us+pqbUurIV/tKFvHTlb3oqu23J8OTP0QnC6k824SC3QlMjV
KaMjwjVZ9Lej6quPynIt96ApNeO3PSofjPOC2ixj1U7Kk+awbnDMm3slJmD5N0G53A6mON5UWfps
CUF5iuVpOJZF3O4n+42A6vogPQG3xb96jArMTokabRtqJLfKbr5ctDllgEaEPt8em0RUdhxQXfZU
31zV5Awc5ujdCLxyTw3SWg9N/x0AChocuZ8CuYvkKiL0Z/INw83VCXDbE3LH3PZOSK7YUnEmgoXF
UOW2cMTF6bZ5PSlbG4HclHzJ3SDPwX+1q6RsYMDQt8MntZI7pbS9jVlmBFeL0+26i+SZ58a9tcwx
aWIDJeYauyQYRmfaJX6eIpEQikYxOt8jyl8YjEJpJiTlh08nYT0IJUQgMsNTaciQ29dVL3B6zGXM
n+VPqIrf8fp7izW5qZk9c0ew6NczQ6ghm8R9lRdIee540+iRKCtOo+u5VNiEzBfUz0qX1rSduSPu
6yJGtYJWI1Q0MoGwHTMr0pMdlJQ1/UsKzfLZWVwpfAAoa3suX+SxJO0IhfAk3DblmnzMUhQaDwwg
5JEWip9BEZ/xf1sRYVq29p8UEZf6Kyjyf3IdXd/yd9eRZv9l2qgaDNu1LV2iy0T8wH//F3vHRCdh
YYxWNZvoCus3LYT9l27znGcY4HRxLPEd6Ka34X//l6n95XlUnB2DbFsHrYT3v9JCePYfwDPVQqNh
O5ZuEbBnuar+h+0oabo5GTovus+xUov7hLw72CkopGaYdlMabPyiewmNyj/MHglMpNE/uyOoFxVk
jxsBsLp5euSatP34NMYZmmirdDTu5XknF7WRHNuqSLexIyR5lrjvYaV0NtqonNKgQ1MmFoUjyiIZ
AMO2ELRaQhlsDZhMG8L2iFPb3iIzJ7QqCJ1Nk/TDumyyZNcZ/dE3zI84Vfz7qkvbTWt4L4SwoyCz
ljiqnHvb45o2TPddVUUPCe5BvzXP2ugyPG6yk9Xhq2bO+E4UJCL3WTkGJi3DShlgUcobunS5yCuQ
XJNXJVsfX8qBe21V2Bejz8utlVrnpFcToI4Ahvum+fRH/0MNDfswpu60LkraGZGQV5suHUTgP5Ar
/G6D09g6lmJBv8rAvfRzyIL6CNoeL6zIigj4bxRkWUIgCtL6b3c+uSmvt1qeP41Jm7DLKEzkga3s
YIktiGEJjgnO3xWoNQxVPSU0MU6W/wMBefZuEvf1xA3m651Q5a+BMitTOmJttCYC+2kgSDUO1RRe
BeEjU0GxXq8T5+B2obXqoAxHZg0LydwkGt4zKj0kcAE9X2VNmKKUUaEQab0NMQjgWycGFkR27wPf
bba5lSObJloCQkdHWXIcnProz8zcqaHS9gnIzcoCpmZOr+0NL79+bfnT/7EnbnuniBKkanX3yzDz
rUqE3I6rNn0+dyzXuIq7g1yMo1mv3cL6wiw9pVTsuLpDet52Yhxki5NBrt0Wo5C0k3Plb83JQirL
WEcu5D/0x6a8ytczoQ61jgE+5CYJ8Ff4Ea6rVHfuB3Rry0jT30yhNprFEFiu3TblOBhOlbkjuHkp
97R04Mm120IeDHJznkZiPqymF8IJ8KPiQHDmnBGsHA/LB+XRMcTWdyPDVN6IWa786W6L22NG6Kh7
0kgGMQSS91K814yu5U1WE/YD+QzeRX/llgRGSUedHPPIhZT9yfM8i4R0t0lI9rAIdVjLcWwt1du3
ce11O0029tQ+oBYfCG4QM6dQSqjq9GcAYf0ASNVcRYpL1kzSzgcDLhdaRRZyUy50+i4oG0qFaLu3
GAG5RgBJCVdpx5jGEH1gxji6i1V5nLBguHXNapXj9c3Hlo6g/4oxfN0VRLg5EUFPrmHgFZ6zzSBr
oPJLkfCBsPlArBw/tPiWKKHy68L4x5p8DHijtvWYvaJWyw+TeIPuN/o2i6MTNwgRX6DtEypqRzsD
DcZsIQB0Qv4vxKAZE4UyHTxYdJvZHL9HWU2nWwkRLc3P/LKJhkwr7Q/43/pDH3qYPTjhN35ofS+b
luQqx3xyYyPbyK9Yib0dZkTvjMTRECVIpUE+0UdxVn13VK/aT0Nla2dtiJ+mqZ05o8FyJDO880po
VMxy3fXNOZ7H95Z8kaWhDDTk+rsoqFGWcadb6rr/GXlaup8rYDEVZEzdr78B0Yh2QdK9qGa181zg
I3ru/czoNK/oOzx4m86r00OUqXdDFqWbvOIVVdRSCaRg2A3wgpopPZUuOEHSxN/GYV5pY/IWmIW3
N0YiAhqCThZjORMDIw6FEVVNnRD/26lvPhIDco0zQgW67hzpdLOKWNTpcoqMUQ+JJOC/o7tf0rFD
2Y98DL1cmJOWjQOSkyi6E0m6QFgyK8hOHc0AVS9nGrzKSsTN7adWP2nVSPxPoy0HYhsWauZ4JMx1
+pq4kQ1CxHFXWcNxjofuULoF3d8xbI5eMr3Qsc+XU4w6xw3zz4R0H9qa3YeiBuZhLjVnbbhY66kM
zzhS6U2QLax7/XM0V8m2jKeLEruUVifKi9GYC0HKBINDCS+GERtHh2iJfZ64LUAzXO+YbkBu2CS6
JdvGKmN4AmZ7mKbiqNQe5D0sSiQgNNUWpEGGSYfkAUIPMdMPFwI/9bVlVi2h8slyJNBq6Y5zvOwt
qJqEy+GbidENWh2RVEBpjI1hdAao8eRr0mYVJOP01KXTJa1tyH+moa9nYufbwnAAiqEMU0VH04Ya
52l6t9Nj6kNkpyhEfqb37Qxmhh0/HvU8Uc7jFPJmolin1D67qZKuKr/strmfPY9lO64TJ9Y2WmH+
KOISth58IvI5QYjbcPWnlHSB1lXpEmC4U2rl3NmJiiAPaEuX9UTzWsn4bYhr8kEw+q8C3BYOcUcn
t7TKFdo0WlGMk95TmxTWWeN7RUaXbpiQ6kvXNV4RAYTdsfDovs65vi/CfqWq0WcCew/dmE/N1lFO
Xa8vtamiQ8L9nE4mJxAu47eGCGuA54Oz6stK25ObPHGd9QiHsAmq7qZPYnvjRa9ryloD/mnOn+RD
3zuZLxSPpwRyD9ir4kfrNW9uNcCX9k5DkR1Mh/M2QWRCMyY4D0yKd3pKfVicqmHC2RmGIdB1v7tr
YFs8zw5s/4lYK90CtWrn5XMyxfvOIggPcNzGNsGopSo+hDiuIDFBiMNb/VLY3keqx9xO1AD+oGop
ZyipXVbEW/runJMavHtSbVMEC3DGuqm79wjLWaPLJEalHz6CHLdvAttqN6cWkq59aMOAalR9VSrm
22hzo3E8RKLjcxvRjRgV81dSO9ZDXj/BfrgrPfKunKBN9nUC+5BxqX7Ii56vG/u7xqA05MPlWJfu
rsYveq8n3je+6H0UQW5oYLieYvR/0RTsm8z+iifj+1wGxCdU6p2h+u7aVIkmCgy4EKF57jTGlr2t
ewsoeTTkM1U5ZRCykaJER9WofpUFSt+6V8NNkSKnizXsWMTOMKTVq3VdO++j5V9iOKabUa1OkT/H
60LALWFX3ZGpBgGuiZawRB50J3kEmZZQ7GifTDLumhDNXlQfQ5toLZEwG6BBQJXSa4tEa2YOlcha
1i5xLVz6QYy7UHWqUjAAx+aV1lS3Ki9RgSbMtpEITuak0RBJt0ZCFLprGT8t6wf4Of9Y+wTqWMCI
kOXo67bKsagR+jg4DGVUM2jhfW6avHnvuyTdOLPycyZQJ+zy72EQMRKfzQgzu8GrvNfQRWfZRZiM
Z9MHgTR0u65Uj6BznJVnkm6HzeETx1i754cg8ii+lBYxGaVS38+IIlNlSVSBdUpJFmAuy+1IAdem
JADuB+QXzPYD79CPxDAZaLB07tjHScPWhpjszL00WJbdfe1W3VLzI2Wl58B5hNVusFHwZmpU7Jwo
Zpqj9mv4whtfVGHCQZj7ZXFcbss1Mqmqg9wcmnjZTApDMjF9kQvpvbptckvMiRYkTwykx6LPcrTO
WU65U0SzxqIgIRfSwPfHJkAwaw9aJdcZ7xncTQhEnL4ZRk3MbFxi9h+a6Oh0jktxnnBS2cSh0Jcy
SwIF0NhdTYcneIZU9mwU6rRRvGZaVwkjr0qjqtml4Ucg6kBQdpvDLAoachGPNGbJoqDInrOXsgqL
jGPCF9MblEgZPm6uoX57SMVCg7WzjcLorhbVhHzqfyaB4NTp2T4iSmorH641MBaO3u/IzaMfREK5
DS+VPFMWkQpgxiJblsOLagos7s8pnWkg5sLug8fS2vcEuItK5G0BNaY+6OhhxLTudDPJSR9dVubA
1Wxw/NI4KY2UYI4mjDXCSOmlPrbtzLlIw26WMKOhXUIZ0hAFyJu9VxMlKQLZxMh+SFrsnbpY5doV
InJgYNgNkBaK+Tw1Ko0KgP+WUbz4adLvuItonGVqcAr66jSbmflkBmRwGu69khUc3IWmXGIn+uxC
I9lWQ+Ecp6ZDm04YCJrDeDy7YuGHLZlCNrFpljMdFFBJa61mfjSHnQf6nx76NvTVH1HO8EmzP6Jg
Ktfm1JdLYIoWGhMOkTDCkjMNmX3R+mnn54wX8tD+2RWmRRoKXv8wCtDPlkxNM4PoKPKhGbcNzaap
9Z8jUy4suMXjHbeG8puCrD9T6letjQOEQQrBmyUJ28zGSXMC6PXc+3ZyAP24oLz1a0r94tRq8DOb
FJgRDlRCEg3dXJsWgFx4ZPUl7IL6MtgW40+16LZ1bB058iC4hVwy7UjLOSsLxESRTdK9qYTjSfem
B1iaJ2r+Z3aEtytSK743tS+jqZOzSXAbeMnFgBF+ZeQxWRDc4snXszNobU6xabwJwWwZTZcYLNIG
1ij4NK1bQV8dH7JOkGDH6oROhfk/BwzILYUEnkqvlp2DUkGds6MSZPDWahdmoVmfvSlqzl0xkqYQ
9dzPxyg+NXbobtSh/rImigZe4G+dJURI/AWNMe/GybwndaE4GrgTFmgjZrKh+OpQkWGXcgkOPEym
jO+RPalkTsNGb3oXEJdDCKGV6jpVwOazQuKOM5tsAmXwN0ofmmtCoiOA5micPW26Hzznu+MiIe5G
bT/NSNSxij3EBJdu3GT8WXvBDyWfjPt2qvpzTgs3d3LlZKmGv/Uwc0WQk7cFMJzFJFKsDHXkfmhh
w2DUsmX4cO61PD1itGY85y5ztS3Wk4MCcDAGY6ElXKlizigQvKSakvtBetaljdo7C6PYOdYVfFzJ
tDPH7KM1DBtXHYjc0I3jM+LFYEmc5viQVEG+Q0RONQV7mK5Ndw4SCJURxbrP22Y514TS1+l3tJNM
Twr2a2qNeCQ6Ex/CQNZX2CC2a/mPgJ83DgdX2W/D0IU0WvFtIkbwOZeZbTNPxlIVMUqQq6kvQ4TR
KTqQixy/kiALfgWmOdQqJSG6J1AfK6o0Oz42X1cgurnL5xyZtbNFlVrhpRnWWjImF/Cn6zDyfQje
I0lYmXlwtOYhUcfhrqazfifXmKKgFlNidWXbdb5NmVGDXo5hImTBMh1oizHrOylhQOJF+tjHcbBC
uhgfyctWycCMySfrTWJwp35jFlF38mJywjUCdSGqr/146NdqhYwRQ8cBBb39LUm68FELxsVrBQXG
a4uP1E2J1RZzHCXA++BdRpBaJ1Xrn8PRVx/V/K1rOb+KItxUfaaeezDea66u4Pjqd02dm6WJbHGT
eyp8Dz2bKRpj0CC4kjHZoKUI4wkPc8swgXf1PmBGWo7I4/dh6wRPyLJEeqO7r2o+Io2Lz0G7IwXA
XgZ56AA6b3tginVxVk1rG/fCb1JX7bFo259OChYe+w869K42V7GGNjNL/XJNraPbWYXy2ZXOtAHS
T6Jybr8kNSBVy4y/da1Xn7XQIm7Y1J7khbaZm8fAoq6hBNZw1uKM6f2UbCVNoM1rssSy6WCqKQdC
FyJWcbV7YrWCU2fpGwM62H1oqGfuRm+Nr9UHCJ8PeN20U1RwBLZ+R73eoo7eZsOaDjXhnQ4oHWRP
5cZxvGcuNOlem/Q9U+CP0qpTMlW8cdXazrjx8WNs9zNcpnXslO6qGPQDCYndJnUbEUAL0k7nGskR
8z0xmeyC/z9FCFgvUeJp2zjpDRi/6EUL4qc3ip1kKy8cagzq9WWc0fqIauq4S7vY+UBFC3WDmNha
axCo06UbikgcwwU66XdzUFVOh34XkJZ7GLV3hhjDLsmnQsiUFhmhuPvZdqNV3jUVqewkqCnRuM0r
glNSh/RBVX82Gd13FbPIUFHsk2ZBNskqtCbTz9hJIeLZnEp2TxqrCfGK24oO3PKUedY+Ri9/7pPC
emB43S8HMsuhY5MQTiI12VW696uZ4wBrS9sy1A2jJVHBUOkV2El+wQCb6KCnCnHKNE/K0g3xxFij
7m7aDDkuiV/NstEZwM42o3lbjAGqoTY2Q62f5VBMbQlEyy0Uhlh2XlraO6uwLjRkX8ZzxXXabAkz
tIoO+0AZDKRdBOT8qsVdH0TBnTWMx4SAiYPPYL1tqVuTFl0I6CPgSkuj6AN/LpqzbdClHyMYP/wt
/aPT6i+prbfH/+HuPJYbx6Js+y9v/FABbwZvQoAEQcqkfGZOEGnhvcfX97pX1anqihcd0dMeJAIk
JaYkAtecs/fahmJevXyidVQSN1XtPc4p0M0uwIlngolWQL+I5pHXL2XH+LSBwVOLjKSNvQ20xDNv
vQqYo6m7rDlTcga1Yr84YHHVpr/Vhrt2bnBe2fF8stx5e0oMhyy3fDlTioKE4DlEUg+g5tOsTO/I
JCKOydxR77N97bAG0rfDA9VWv3s1T3LQr8s3q28f6Y7BKO2I2MnsGAIjSs99KwzKmjTQClQct57j
UHAg/m3KMK5BuU+jneUPkBePXav+xE7q97yr640zkO3GjpEUjEb/jdiQsoluRMteH9WNKJCkqFA6
ug2gspFCx4Qv59jCNrtOE+qpHhmiobn1S6+qdOFJkbTNb2OeT2/mlDOz7WV/GF3ccgVWcSRt450y
plSioM5f62HDJWfOD12vbr5i1RgrNDMOrQJittn2FDkH7bFmoku6yruBB/22lR5rxE5EYSgcnLjp
rpVKR3U2kSEzz6i3bI6YD9eyOaY6eU/NVCo3iaXOeA2G/lxpy7nVTCpd4oI1ej0osNQAEkHZ6w1K
WNTtZ5VAQmhuqGIcfvpVcRp/sisde1urnbEBfoOI374gKQyy2WWQtbz1UemWcG+V5Aly9nkZLK6x
mv6HlsMD2we3CS18LJkH5nYhqR7OI1ufSgUCPTLRkBrb47kZMETDSUQl5NXzNe0LUg2NRQni0dBv
M/G/DFRqQaNiCFEbFvMu5JaiyqFvjZb2bJD2FdjrAESXZg3bh4589PyxAQF9rPlPfXce9HOasUIt
uubOTe6IxbSufdFDTO7KMhqL8kFTsuXkLXwAjjdawZKgkJ4nOqR02zqCgJUpynTTT5O0vKUwgQ/c
U85zpw+kR+K/NwcgAXO65rSCHC2ikfxDJ+CDWoM7hijf4zsb+bUPBzI5syo6GUvCX2QfiNrbXUrH
+txGVuOyXyO4LaAGOQfOohhIAJQ6lH9oPJS+BDsqHeguYgmuDtnfGtuzmZlor7OTmXcI1REpx5nT
P2iqUN61DLdgPDb7q2J6nV+7zbMK0+tsJYZC6x2v4wYopamWL3O5a4yyhGeSFCYdnrt+Yq1MgXQo
PpvduodWtRtEDlRe2G3V97Eq+oO6eVDzZ7WkHlnTOTHqG0TuiR9TXg3Mtc+v2AxPmtIqlL7pWEYF
9orIUmk6Nfk9c3JydUFJ3SKnOoJ6ae5GdTwZ/GZhu2ZsDK3kMaa2CV2cv9TyOauzRWTAtMDLjA52
/GgjtvXYpDXKo5XnzlUe3H7OeTuwv6phVvdW2xYncxFRhAlLyK5y+zBbHOdWRzF9y6/tTplyb+b2
F8uavCgWj0Yn/7JyPVzZ1M8U8BkLFsN+qxylvusmtbnLDf2xTdb+mmdopKHhj0eHAJpW35bHWhxW
bziWNblsMzvVes37+858bR1vupoWzks2D/qN4oylv3fw9YsS2uyeaXnUeMUS1KX2SU+V9UndU651
8siCbN0xX5oadgg+OD8lNiJSptzFZEOEu0XDct77LMxc1q4eY5dPNFJ+Kar9fh24f5tm/Y7TLTvr
fKh3dQJmsdrw0iWTS+aHpvGu048FzOtDzmXoMSU/zVhB01K9U5JGu2PPG+2qw6bOxnA67yzOy8hs
rAHzg1uegALBVx6mewqE3XVJso36tllciWO79SwKt+XmTbegmjuQ6k8JW1OsnUVQF1YftRWDcFUq
OK4xm+VUnD65IxeRMfcFy8wb5NrdrUPpMLNAz5et8bxY+hWNuBsqeUIWrAttVu9GmiedV9wX23y/
O8l8wX4aDqDID6bXZBHQI+o083ZYzAbLHbLTQdtMmMyA8zcGT39F8kBuTJ4dtaY2UJo3M+OHx309
27+zvP+l5nYXerX7Pd2cyzLM1V0zEki85MNEIng3Ha1+v+vJv/R3z4ARSXH60NIfDrd1HUOzZKrP
2TadFiBk1IU6EUvehm7naEGqJ9NrZfU3k2IbkeHQbyb8qA23CjWTWi6YfsrxUXUnEOPNyM+6skxv
3em5jT33hgLuc6Ixl5RxTa+X2KijPTkR9p0GK0Bkb5YRsefm4pjYvW3WFFYWtV1t7/CV65XC7tHF
gkt5arGKlFxugl/x+7DqmagokYbyy0jW5lp3zjHB93YWbElDZZIZpuGttpsv6taMfrwt36aJla27
5kf5e0xuZ4XG7rwRh8cFTOj2edGml9Sd8WSCkabtdr/HMPtNbF1KtzME2hSIPTq3Do2nSzOaz21x
1Ux1/WxazDtLb1YnxZou7718KYL6g9j813NJPD2nXV2fqOZS7K1ELakV3dhpaI5TTGu0SU1/dxGQ
0nzCSOVNJSMBNnsppNJqtfJLR2gQ5ON8GHyaVklE8VC9bN5CkdUe40BbUpbvOM8u+eiVx8yESuCq
yUMyeaQQpcRHf6iJWEMtZw02M8JCpAlq9a0y0JKuqnL2+vu8R6qQCMGPlPqopYfVJBHRWba2XBJo
MUFnxNohz7G6yUNa5nfxOBJDT6nmMmyohkzyUuhi7801LsAcs6R54GbpD7PdvVr7QrSDSToFBhLI
CmTQJ+DzkipQsdQypmpte924Q4gm2qLSmFaK0HvzLlNygFxevJ2ZV9+9nUwf6OSE8cBeBmHgkYRz
iLuBRnuK54stCFkQ4jeRB6kYK0WR7+M5xdDzE0y6l3/1oWODVVLBbsRaYyyg4jeXZ01bA5n981Ce
Oe2WE+FLJ4ntIavgnhAweeb+OZMPU/EHa3T9GYDoXdpBBiJDHMFwQojUZqUxkBsOXg3OpwRwFsyE
QV7kwWL2iva+oR1Eu3N32e8dbHHalnQ+5UE+RItMyytvvAPW9JvZLbYrxAuVdQB/DPGz7aKmST1f
yDAAOiJSKBidqarTNKZbwYKXBCD2fW4akkD0Wdvg3khFl6JSOS1kvVQK5zzHep28PD1JtVwFjBJQ
H7q5QpyhfLUQlOf38ikaiWuUOq+j+HWwif19AFiUBssM8F+KCN8FojbZKaCnqb614PPt7vvsUjSr
7QSv0bghlPlzmI3mZtI1QPICkGNYMwHJsiJMc1CDKJ4XZ2W2KSNSycxW85PpFtrpf7euy7J147/T
dX3CIUs3ef5WZ/+VdPP+jX+ruxzzL5v4SXgxQGRUl4SkP0xpV/2LWAMNvbxNrcUyNBgz/0m60VF3
eTZQCR10tEjB/KPuMry/HO5/29FczUCr5Zr/I3WXrv5X0o1lQgyg0+qwsiTkDla1UH/9+PaY1cnw
//6P9n9Bbg171aogC8qWpiZqCgJWn0z6vT7JRe2ASDJRtHuUj/uJePjlQDjncKpcVWRnWWcPE9Zj
S/1/ENZW0gpDIqMEoM5MjpWNr9RZSXezy3m9aZzhYfH04VgpYxus6Sq62azObwiuJ06MNSqEEv4Z
6LMTY31cF7otnvZWxwlBq9nOxGhu4r0KqpWGcgeBcryYd11pxZ+a73mPM7sviBFHfX3YFy89M6zZ
R7MUQSa1mQcDvr3ALCYX1DGatKFI3jyDJJlSzE2TB1G+x3J4hXz7kqePrB2YyTGlpkS7nsn0+ZLG
dE40FmrbkPxeyOcbDCQD6daxTGq9G7PBJcwdDRO5LC+00QluFtN3BYUBaZlB8XyFra/WRPFCdibI
PSfPKp60LdhFPgT5ikXk6P13umu/oTx3QWMoL7aDz27P2RFOW8bKv3SjirouxW/91olxVnm5m0eZ
OdxiO1/WkbwKk+kunUnJqr2FGsq+BpS8XHgIeOtZyXbRrqt0v4D53G0ptJPc8y6NPd9miTleNfv7
kA7FjUFqNOADB+1JSRwzq6Vjz4o87HGviQwoNpgrOYXGoB9NygW+Q+iYv7Wlilt4puOvkuFh1qR5
GHmGqZJSXLoSV4VCgJ1lmw5BsxOgshMIQsfuOvfLfvbovKZEabkUPFVl/BETJdKLTJGVcJHJI2XE
EnkjjkgeAQAAFIMwkl2kkpTEk1gip8TJSCzxiC5ZG/MLauHxnrn4ZhXpJgoxJ57IO2FwLtnFuWSe
k4USi1SUAfpILnJSNpGYsiDxK0WGSkyYCtuJyrdFvgqa/uq4MQKfapG+oogcFl0ksrgim6UQKS2V
yGuZRHKLKzJcuvRnT6QLfUYqcxVAbs2pTlat/OoKc/CLFQ81Yz4Tf2I8Qn0gZdWBLTAHuEUmYmHJ
kYkXSoKqyK7jWzB8jlwnsUiecUQGDUyyT9NMKs2y6lMEELwPciJrRpFdo4oUm1Lk2QzdCP1pVD+v
KMhgZehsHWhnqE73cxF5ODnBOJ5IyEmG+GulLDeVWj/tKY7Bqc5uTZGqI/yztcjZQRyqBtpsfEaH
8zTsiH50kcqDOTfqYwIq+rIdwmazb5tv2W5vh1kk+mz60yYSfpJ6efCI/FG17oyKjwygrUrCMouf
E9ISXXzh5Lcu3cEgOkjL9dAhSmgTmULVqA5+q9W/qx72irCup3tscL3E6kF1Tq5GNpElUorcHtFD
jXedVM/hyg9rPPBX/p7lrCTqTPOZGgk608mYdkiarbzu3vC8Z+xKNwNylAARbB6w5R+vY/HiEaOE
nzo0WyQ9o0hYKr5q6/yzWDZ+CJHAtBHFRCoMLByRzoQ6V4RMkdi0i+ymuCPFKbFcv/FTke00iZSn
mbgnSozX2AW1Uo0IO1cyUHFrm99JRNkvWof5cZ27cKE+4MfxiGNP955rG8OG5mSkBhY01VUqzQhi
DlPRcS91GqlUQqKAS/REoYU4zmS+a9e0OusWgxEJeeGyZ+eBLkCyhStVvPqlJJIjarDWtd61IBgr
JSBLURkfLC80XV0/9/oeZKx1jpULOsNdUGWWhqBskG2kGm9NSTTxiKnmNM2EXy8G6AVLIxN5WovX
OSM8mB40FQ9Q4keIuxuxJNT4reF1BzOjLuPzKDLA8sVNztrOcLFX6RXmCpxVo7rfdPPBmfXT0iyb
3yZE8DT59tKWCHuFre/x814a4FbiaSduM9pmgDwVjc2VoDJHJJZthlr4rnox8lK9qT3YasZlWYr8
bt9A/U4oMW8LO7PpAv3AOUIa6mQE3lYB5KmcH4pnnVm0x6GCA+kw96p+JFgkPnSg0QiGvSikOe+O
9dOstEfVAj7FilA59uwGbXuHwNJk3/cRs+mU1W8j4j8wCblTBwhJ8sDQ+mCMbTeKz86kflfnrDuO
RhoquzkELdv9pIHf5cVTpFBjO1j5zggzBkZi/O7s+rWwGDBoR2kHo8/8nX7rSXPZWkyWOuA+L2/j
HS94s3EpjLrnx73xZIB9skw22lvXYdMjJ+HAQiScVds8sAIIWtC4QvF7srANbkYVNB1lmrYqKK9u
xjEf78Y5puJJvxtdCqACLqLWJkdN+9KlJZ2CYUtP6JZyCOtzNKrLRvoESb0WJT08209qoxES5pCz
Z42K6OfO0U4r/2S0DlNxaU6+kISS9QrMm82H3YQd2wuijpKHXtujWofymBLyWu4RHTAN8vdEEEqc
fZ3pMdxS7jvmU8GvYk2135es8ztqEYln3FX4g5UBnzXVNyKJPXbV0AIWEI7LD3fucroCIQKyb8kG
cm3z3IPR9cfEqtaLukOw67YfMA2SYCTwiY9nCTXPDMak+EElIKK8avud9ZZt7g+LVJZg6l8HF3RY
MX7SzOUtmbEB5d2A6u6GQSEWEpfraOf3MT/gWOeKb063iin007Zx2yWFHWUlk6xDUnPNWOBPuG6Y
27bjGHctDA8GyTaOsjmy+s6DO4Xg3N2G75AZqoyNP4gXyLfujdZ2LEfYlU96Tg7vaNw38/xabBV1
99W9TUYuLhqrt02cJmG+1jhicz1Kmuatnyis9IxuZH46pCsPL55HndXYip90vl0IccZ9W88vBBw0
SJWQk3oUdBf4iNcEUjYX99FNE4UeesvnDkcjB4zTluVjnaUvddf9ZHOBtgK2oBdjt6E9dyjdZzI5
SY+rgF9DTbNThMFgj9qDWUD4WA8ta6vWQC9aWWRbTDYS/TifLyrV+8RVIT4zsyf/8FQvo1UdprKi
WVuMTLgL+dZT3GFFTpb10oud6MdBPmeLzap8jguAJac9g7z6Q4OXMG8pAOlVbllFRGpg35INoExa
E+Rjbs4ymkVTQmyVY7Hf3me7PE5tKmJLmi3K26eqmEx/zkhersWOT2LH5eGDQi5fsFoCMeQvokgJ
cSwkwpIJIA3UJG9HgwkLUT7/YdyWD+VXDBjZrJwl9sdTH+/x/p4fb6cRPzxc261oo7z7vue2cWnm
J4DlXmST3hbS3L5LkxosTIWO5SK/wNk3lWplHDkfiAPA9WjH5ftKrVFMlhZhgGrpS7K3pIP3lYMi
/F+g8I+X5Zk8yHf419fF2YBJwOjP/3r+46EbZ7Wf53Sem4aBPE2V/dAK5ZHUGUldVmsvDt4F8aTJ
dhxEHQFV4hP9+FhzUZUqpWtPfszliuSb1T5fZK/La4X0kEwt8ZzqJM15AI/w8c3y7F9v2Asluy2U
7BK1/XGQYjDJ5ZbPZShwA6B020H+CPKtCnmNyTd8P01i+w1ph32UhADpkpdn73j+cqzEZDL9lMZv
T6CO94VobJhAzuZLn7nw5SfakFsHJ0fs+P6xvfMU3s/l3z4XYcH0a+LgHTwu2RhSQCXPPkRVy3hL
X0+N9F3A6N859PJUyqlK7MZWpxT8WuObvI3kwXFyPoVW3FE0ULfApcN30ES6CQW6/mII7vIm2c7i
oTyjW9HjeswFplmcenNesBMdjyB77DNuty+wWdDTZnMCywqjSjH0n3gazWbbP9NRrUE0HvVx+zp0
MbKGfX3Uhhtz64tHN7NCq48/9zGycihx2bFjKX0qxq4/tU5MT5nkBWQwz3VjEEzuwg01WvQVSZ2H
KVDqoJkQajFespmzM1w7u1h56Ph4TcCVhxQP0aFzy/w87PYPXdNI2iY/ndwcgot3x7hYOSKBqdQC
LzNcfwAEFWkrq4ikUCJ3mIintofiukzoQrU5ru50yAlhZ6N9QipBbp+BsCp2NgioSXuvIsSxLVW/
Tuv8ZdZFb6ktKczCiD3mpW4EXbKhw1rq39zhz4i026j32JcpJDqfJ1UlFXtCzVwuwsI6fBoHOpWx
bSfRpmy0jd0Y4I5HoGMyZ3e6wYoQ0RmdzdRuqnMhQlx29P6sKDAPSKe3hFBvEo0gTz+e/NfXyFel
Lf3j60g9/NL3aIWoFN7K12hn/6cnf5+pvzaYYySSfhesekmJlw/fD2xLfK8kA76fsEIj64K8We6d
HaVqSPu0YJEweUEnskmU2fu0qvt8km80LDhs5FlfoPsr+n2N7BWZKf+JfC2m4kiaarEc5HOd2OKr
m32VL07iuz/e4uNhPaAbI3C8ChBLMpUVMUHvWzIcC+GPaYktF8pmTj8OJQKlcLGXKC9Rx6KkA0oi
r38XRabEmLMF1d6f+3hBnsmD3XuL8HknbUgk++XjhaTYvulDrjKQcDvJQzu0pq+xzju04u8l/y55
62RhHpvXNhP4E9M2b4B/uyeJKZAfCeoOXpCfK1hvb/PlqbT+q4b1phnG6veqQrCwOGyo/i96mib+
3OOonT0nDqaKX623Ev2y5K2OWpZIemFak45ueSZ9/P96ztRRl+mL7pVBgxJV1qdrMf16ZKDyK5Nb
1Tl2BmtrfwA4nEXKjhQCSXi0bLfS+yqNRfJsrqotLJXlnAiDumm3W2iRHMzGNQE/Tpv+nRzwbpyS
eQ/SXCV/wH4xdfwQaoqHnv99pWVzalrjTtq8aCENkTt/3YSbY5m2EJi8HkpfFQKd/mS67sOHQa/P
iwRxh/jdV6EeJaEbblK+JmBKfauClCdEsWbZr5Fb/PpAotO+MKuzNDeriDCHK4S3JvTU8iI9V/IA
rAQricOfW5qx5DfLFyYLzr7I7WZqzuURdyMOdlJo3mEG718lbF0f/+O7kfq/fc59T4mRaPo/Xyi/
7x//958XPt7648f7eC7vuFnjhJrZ4OSv8cc7yy92JHjh/Wf/+J60dNPzriFK/+PZf/8SRXeomkjh
TmtQ398mmgJzYp8gBtxL0ECzOdlxYupli8+tLG3rFK9SGB5//HfNvr4s45jSu4eqSSKfL137TdJk
gdkb2uH/S6CQV8zquHd9nOknssJgVC0PuYGLWvYpMvioh2UH4LjXFdryukEcM4p5uEUMxf7/j/VP
7eenRbfrk4tRNMkMkk8UBy22YFq7Lphll/4jRKoDrPbxYlRdFqVmnzs+otA8kt2HbNM+4VAg/ZLZ
G1wD9jb5HszieNyW3RrDXisZl9I5zEb0PMhgDv+r+wGGAZD+v+sHPNMP+DUMv3790+r993f93Qxw
tb+QmTnkQJqGw5v9bfP21L8MzTIcW3fx9rkc/zQCDPsv29VYDZm6Sq6udID/bfM2zL8817ApWXqs
nAwaDP+jRoDrQs//B/KeRoDueTb7WFUz8Ix78vV/NAIcAPVKulh1lGqOgM1x+ctrbjGNka39q/S4
NoZOJsauuouP7htMGBrHf1hgUSfQUxylKl+8It2wH+ZY+YJ8rp5m+uET9WsHKpAcXaU9mRhWYfoW
4+D7qYswVC+9Mazt2D6XVAmkL5naLu7lBYeyPExyipom8JZKZ9xLlMQ/4iaXuPEEiAtjpaSBoDlD
16MZ9C0aS+mhXmUTlg4l6kw78fU1KY50wF4tkRXS0XY8WDY78v26QMJYKxpzmko/8bDHuLJWopih
aVdXrUNtXA0dziKPiBHTE7HMyTcQgJRA1/aF2uSCg5oS071hql8qSpt3m45VG7bfqTD3+JwqKK6r
ifYK0NX7ESLYYgKLxKzX+LgTJyKmiVwWm+cpMfx0Bso99Xmo6kmGjpU2brJm13F0kERNYvmefm57
47pBHWW2YVzCKHrrJBiQFGMSevkwM0fLN8O12+ntLC9FOqenympRSq8mTpQWbZD5Rvn5eVjGnUBG
D5kCqU5s5B0g7NUDHiR8Rw4NFqK8rZPrPbnQYE/5rlOD0tzPNQWrtu1XvISYLzfVu9lm8q+1Cksb
6gPW1wMs/4YIFcSVEByVLj+OY5g36v6ipI/LmH8p1/pYZyTmmiWlx1jVgsKYtZO3TxClPEilKba9
xRWWcQTUemI9VdyAZzUDA+tm91QJzZOjlQotF7BVWknF2qXQTH7BrTm069k0td8KKFcArLp36cr2
k1H03YNeXCyWrtT7kfpvNh1z1TFP5Ar0FFF1M4C9Ovmtsj866PRO6VCTekIJKCs9KiIAN/A+Uo0w
1i96xoaBiAXttGq0dOrY/o6mDhfsdlvkK7jnbjxjEiD/192/ZrGeUdMjY0LcQfvTUDZVsOFFU2tM
G5mVmEGa4Xk1U/NHMor6uuEUQelw2cR5G9V0lRCf9OGAUsIfdfuimXRsqpL4ZXV5ZEdFCa6Lh9PS
uXj8kw2PgXFa09EL7MLF9jwbR8RZ/YXK5MnqF5Rli98Ck77BSF0F8YOnw0t0gTC6MwnwvfWkZ/P3
clLyYNubh3FUsdIKUwGOVpNhjWlV36LUwIVb4FGJWyqIio4YNxse636BEbBmfrOiSFMs8leUgRtx
PNc2RWbqMBo1bmCY2BxxVxTPvWrUx0zRruoOmBAvgj51flVU1tlu1BttTLA2mWxZVqEWco3mO1cH
WekTmzo1s43Dhk6ZdRoKGmjzurF5B65i5C3959makqtZhnKy11hrxbQLrxoo6WncsIOMk3ZAiIUb
aJ/IlAbtBL/vOChJmGE1KdlKK83QhxQ8SB4o24em3xDebp8HIs3RCmC53MQP1tWgxycjAbGQJkOE
+afS7K9k57Yn7ZRZarB0FSRxSK+1RmvJi2eqkqfllubtr8lyxjP8ELbOfYy1QDfptRTDW8lldnaM
eQBVuzNCYY1SamxHaLqPA3j91rtFh8PHQ3LCTAqDZ9VhrjZtmHreECj6Ct27Z8nsLNrPboswsXwu
kgklaGvkZwYQAPjcGmlaHbq0vrfFf9J0VbjPCx4jB9lPLHwBCjbgtbc+Tar5s7QYU5PpNGXrp3XO
xrutNDGxoryNBu8Jv2nyOjgW+4wtW1mj1RFeX+H1tE87XdRDqkPI3LAshXPuHACPHSwC41E+qD/0
gkeoUL8lit/TXsYKmQUxyAuwB3MQp49bEiuhnpb39B0p0OI4CsbymAwtV2OKBKZDuOyZ9iuQd+6D
DMMlJDC8B26NeRn/lJtMla/UTnJyaqc57gtIEcpwPqn1GX2WJb6mOibchRr6stlwL9xf5srwMtsb
ezmP+7yNpm0uvorgjZYsjdrtq8+W+Vup6I1qCgT9scyiuIGx3rS/3Qb/aRHPZ6XXpnMCV3ut4hwF
b9+HdTFDFgci/okCs5/XQzCgzol2jXFz+tl2yX4Gf/HqbWQD4whVDsWw1EFTezoFKmcmAOyAT10j
k32LHOcRBKXfK/Hku5o24D3HBqi7yhLV20gfSqvmm51E+NbgfYzRusY5SRD613nuvho9nnBTm4ag
mwx6BEVKIT2vv9MW/bZup7bKKn9S1ntsyVhPVe+CORJ1rXevOkAKtrooaWnHX/pGXSLhUtCXVIvi
Kg0tC2GuOdIXKo29PCvlFtNbppVkkVLlJXv1CfmpC+bQBEKsx8fKaYYoJQ0R/wQ1IHKcNG5JUHRx
0Kf5w7bm5BO89tWcoJXjj9fu44z4k4aXt5JsbeFvHiysM3nVcAn7xW4QKoLZ+NAU6XOHovy460sc
lmpFZ7Zm0FiK31Yy18dqMaDMDpvj58RMRcPbbLaIZ7fbdqLD6m4ERe7lm6uaFpYwbM9CbYTd/Xft
kQfiWX2Ps65zg5pJJRm2+63Yn3t7GE+FnW83M5KrXes6pPCG+ZiA4c2JrLkW6Q7SZbjLcJATBtC9
9myD4U/bd0p+modyDZVBvUehkPrj3O1Ho+GewGubhbZpPyoKsgzk9mwhdNAK7YoXKA6csbhm9nbn
1NYTd85nlf3GhYL9GlKlvHhCHyUPBQsJJP/u0UEqa7mBYhZdgM2X5cOMuqhLG9Cz4L1h8DYRXjv1
QpYRzbZU/1oxpQeq697G2ugcO3UH24BKO23BLLup93VOK5xbuNPWxDJCkDUrY53ZgSavrGd1psxP
QvcX1UUHjFI7UNzUEuzISj/CQ//WCjHUJFVehUKQ81hVj2qRz9Tlc0BhFKowhZ47MAZsorpT7P2M
N0LPLS2G4e1hNV0X1z2wnjgvivKdMX84eUp3n4yzdZIlSxsYLS0+T7ApTeYsjw0ZctXGx1LPZbr5
k55tYW4ND3VWBHGlIEI/9BLQqorxO1+a9tBLFh1w5BPCukdpMl0KUfGpZvyNiLyNYDFYWhfGo53j
X1Rs2ICyKq2mMcIN/s9BrdVLBcetOijceaFtLfcZrXYHscpZFsnh/j0buWb7jP+3i0d0u2Poc7gO
OXSa1Dota3q/Gs1ywehBXM42dsBqwYM2pCqNqUOdgzbHCbruYz2Me2RkT1v6mvTIHpFVNO9Fctsb
xQibRo5XZacSIu0BekWAA6y4oIKml67rGHvx1uAkYk3o6eUJXc9zLnlvGyvp0wSxafcKCy4cyeci
O1UiYBPRGlFpuB4xHPzqLGU8FpWdRvQ4/c7paMHTCUbsiFN3zOYuUKHVB4hvaIUJ8FkqCjUV+cJD
/JLTOT0NZpUE3CSq4T7S9erPS6q+Gro9nMYEeT81/WXAqDVtiIsKxxzPuUaLamYDP/b2ZzcZ1MuA
+w4JqymCDCDqN6pqHx23+gqQZgj3EviNsEE7rKNEmZ3679dufqpy99eSMV6kKMtrHPxho5dAWIyX
FVUHYKLnrFN0fxalhmkgoMHI7W9eRmtil9JFl09e3eIuyOAnm0K0qCXl6+5NROKhxwQr8Zl1YHry
dPqI4J9h1aqnEj75XMTKkaJMnBSLv6np73Etr5oor7Xqc+vih0lGg2qR2ESYjXJKbYjhpdv2/oQr
kNWo6vi114Cirp8hWCTHWhWugFZkYq3Fg9JZMHer+QgMrEMuQ5EwLhtIXjMe4hZRXFR5jyBQnEsr
DkvyA8XtFu0x6Bu9q18NQyOpSd01L0yL5JxBqfGVJO19hMVDaLBxM5eUnKey/cKKgv58xWDj0F9F
80gLUcW0Vu3IUdb6pWOwPdk4KtptvmZZ9zQvKT6dyZmvoH38bXexsU7AMUvlMmTjN1YPr1RLM26r
4YoHBSdgbp6qAuMtgl80d+qh8NougEhl4sqzQ42J7DxYE64aARRrq1K/4GhAht28ZYq9HkvG8veb
Gi/Cg97pwMxW5OU4CYCU9uglbbNBPg09nDJVo52c+auTA0iPWyFZVRWYEFN5U4pE4dxWPIYVwj6S
auXudvNaYUeYnOORYAdMw5AnvCRABJeF7KygPizZZftEDMDkLyNv5xjJc7NRrxrzMb1O1W5HOHJZ
8uXqhUil6uShHE0cA2iHszPgiRqb1SHn3/NLV/t1CdYG6yEVnwleRxJTvW0G77XLAB1Iy7+8zDfB
xWbgKY6e/cXJ9K8piW7+vLU3ua5dbZgtR6PfrxhTWQhZGnKuHRXRvlvUeVlSE4XWH9oFxVI5U3j6
WtUeAOKmmoPO/U2LQbnIAxmMrMBiy3hYqp1rVOxdTUpo74eynV5neMMn4Zx6f6qzVcJi0rk9ykNs
Oz0eqmS6QUUpF+kAX7QHCS3QBFERYIV2VMbum2XshG9nENRWZZ25MOldy6DtTMReI9Rzqb3byOgp
SWBpGU9p2a1+qXTzaXzD96i9ZzJnXWW9nxXQ5xOcyFHNPIRoyRrQDmB2IZAH84BBah9aARgWQwf+
aQHF1JndJ69O0lC1O+dMG0J4HkBSiNc+DvK5MqfWR7RUeyQCh+9sqvhi5/ljjYMXNnhTQHV7IPqK
yh8RNj9Miiu+DK7Om4IJFMbKXUdQfJjaKjOzqLGPnY6pWZQCzd4FU1I0nxdR8NtML8fRiUOpcfRf
SdjGxpd2olZQEcFJglyfcjFTpJYt8Y8OXixmSS1ltZt3gLXkQc3n/VzDADIGG6efQBdJp6w8KPtD
Zyh2JKe1j6d1LPQW99BWWepFFYd9otE2kgNauFMXbJn5LUajedJiHSaSw0WV7wy+O9fomXZDtEMl
/A/uzmNJciTLsr/SMnvUgJOR6VkAMG7OuW9M3CPcwTnH18+BWlVZVFRU9cy2M1OQAAzMzQCF6nv3
nXvIzT4rEFdR24A6vGKonq6pR9sFkuSdVGdNGyDzdsGNRwsz/VZMMgntTVc8GK3VeK2jPFWO1vHi
PK2imqqSJI4ORY2YoFfbclM3vOWaCEUf/hwlxHZeCGZS4lIir/UILnX3VD6G6Ha8cJHOCwEARQSW
T7SJ9/fSeEqLxH6KEhRwcrM+aR3mgI4ygEfnsU16cwYthjMf8d5HsYp32LS/rRaxuphMS5g6HjSE
7nhR+wJ30S/RNYG7kFDuOXCdE9tp1to083Mq1ACkilysYzAfyfLE1T3N3ILWFylekaqf1PqW0dhw
XqU2DamAUjWf2hEymEhNi4nIVNtmtS6ouqMek5aiCkEVIGw4569pofeoiCD15iFtPNiw0jPVBmq9
KZDFIqe+TBZX8ulEwZ8sQ/rrzBDkjMHIby9eVqeGP1rMpQoc+iRXnkUPtaA7amUhTvUjdrhjXm0B
S/xUKjT3ZZShhTWdrWQiY1ODJfnfE+hxGA6fsDvz9SmPt2XAW70fU5PeidNBUmIkUHWbTp5AWpxC
fnfpdlSoRu1PLTlzxnmuPppfVB0r0MPtgw1JgLDNjL87ypa0uA+DeB8qQ7/n6J0bnxIUrBQ6zhZR
v0jNULGclMQvi+omrjhXX+lAPyrjNlCD0woWBvmcaThdlXlEEQFULXqrFIWvpCRa1fYc3tgtdIO8
3xRadQjslDuPYCjD/sF3Sl69IZpPzbqNez1ZdUngpxXwB7Lq90kQfxOMSDb83tQerMsQn7R0jhBD
lv1TEmPnoVfBarK7hAoTxno1P4FbS1OyiqZcxZpBwVcmfkoj7aubcqyEoqRwhyD8YPx10wXgnR1M
nkKAX2sy1Z5KUAiIB44F+MN5FsZHLr9SoiDMhAjkEhXqV5pxGl29GynxUFSeQXvK/TLiy7bmKvMt
6rxQJEXdWsO0fLCPiS6bfjdbn3ni7CjMOWYVoLJ55M935hdjsPZxsiKRktxgN0FsxQQMVzakJuTC
LwnO+ZyZl1JisndHWKOY50M3KcnG6uaHUSHNRaeDtFpE1LGh/DuttPKoJhkhKSlWbopJ8TNV4ga1
o6PGl2Mq+rgEEgb05rwhE6e6MolxpVL8NcrE4ganOo7EcT2tzrCxXKSD2Wmi9Cv153a+VhrpMGm2
5lat9ECA9mFVnYibl8pr3xCum4xNlA8fMqMiGGtyc5/N0WvA2+y+Kfmzmwotqd5mBAp5jUdp8EAH
Ltau2gkoThCF6G9LpGQnWiqojF5eZo+mGlxZ9GWoEQmvAMQlbjXp1dGKvbEITFK46g+rsue11T7n
Tmq6KZ44hOyfDSy9VzAy9A2ljVcUWeI/Y54SXtjldUWhHgFhKfONGA1jeLJ2TaioWMooV9Q0EuWA
gYHx5dqux5cujqhvVKZHm+pCxaR4vaTNcou+BitjkKvuQARoI7Q/W0ETC+Y5lIBvpYZ5n0rUs1Pg
Qvl3MKxmxbwyCaE0jUy4OyvrfdZg7QbO4S45XXVU1WAlUCsrSvHX8gnDvcnUc3+SKgZwg7GSjIS6
d7SHekCIPnM0B9PML8lpf2pqeK3mRQkMoEjp0LwFITSU4LSbqJoh2hO4spYoC9eKwANicHsRqnLu
owIIx1OaYUXOMUKBOVd8WTKNymlvS/W7Uevf44+c7A5VVvmVNMnGEfjsSx7/YIQREnRpk1WbcHe3
qS+bKl3t8naKtEWcSLRBl9Zj1pSPjc4NYs0PlSHb9HM1Xw/0/NBF77B/edKozIdK8Borw8CwTsN+
Au9gUse1jwHZvkxw2CrxUe0HhnLUh+ZU/mmKf2J4XAMlMTIqr9TXIo57P060J71VPyMtL1G9IDAO
5+I5zwhxKtS5uZESHuquLtbtIuFOiALh7fqIl15VT+vgxDOHUuDxFDn19mT1x6xIHhMdlZsTY29m
9gANMgdJe4wBoBrlHwEmAH1pmEQSkE9pRLyRG9xD7NgOce82rTaszTwFfM0LC268F5XbGTabb1vS
vSyf2gc8SV6KyXnLkxLojBI6G1y71k1oXqun6DuIcZ2bhgCqSwnCBWYMsX4wHRkgJDRVELobGxmk
lTIGRbK6B9Lv55DQpF03EO9zplhZmRregFJhgAdSqAKkACJ200j6bKRmY5xIwwL2W8eC3D4q+squ
dUr6KQ8xpB887BAgqHbW89FkOIicIYCEgEWulh16hSetip8q+tWuWZcoz/FvxztYebYAtW0Y6yCK
LY8o7XaQCpbAS1L4elEfE0ppNkO6DvPppoEFXgNGpDg6bDjMFTUjyGaV5KEqtW+1nrdkRLh+a3gb
LKpATlA+d1mVXoWPCdYE3XAwjZzIPdIO13I4RB+W1dUJ38NGSt/lRZIkRe0LwV84yJoKCcmRdzH2
gpWBuFFHcgPTkR5I2t5ACypgGMw4GWeFtZ5XpQGyvATm4S81xXVoeq1FLe6Ya2R0qmLdp86PFl0O
sv3SvIK/vuuXB6phbH8CIeyiKrKqkm6cUfKI8J5oTEJ0Oe9L11ADhfIMxg5T19B3lS382m2fwoVu
xXCKuzD3utR6Jyr1oypyZBVR6Y7DzlIc+TECoKXAP6fvZ9Av0H5EU3tAX7xo1ip/HrOdKRPbd6xg
Zf+0NgrGf16aY3eLZJuh/qLRR5QayvIN2MIPMiPVOmpb8BkWbZkuxQ91kWBABICvB0HpyiOJlpxH
2m/nKV+lJWW9SZ6gOGjGR90qcNeqY4wcx5HiJzJHYSkja2yxc45DGlXLLpBhu1Fr47RjWPugttaw
22sXqdr+JOe6j7h5mwbKKxVP3JqqGbtVD1OGxNSQ5h9QrY1Uu1bL/k3qUGbVRqHvjIq65gG4Bqlk
LMpyqmiN0UYZazfftDGWV2Gz7lFzcEDdTECcNmOD1Aw9+dyt7Mz5LAgtWDMpvHioGaXb1+TgzLWy
hHyKXsczYdP2ergRZaSXiag7FaD839ZdFiUE7KgagjzwcPTGbnVh3uUIrqHpL7Nn9wRGf5VH6L30
znx+3mxwrReh1C/b1yeVvCUWCKXYXWzzy+z5cMsxi2UQCEXFwrORQ+CweKPgSU32ZTnhMhH7XhbP
F3E53y+H/m3z8/mmAVVHQEnDeoS0hIM5ZxEimmA5+CD0NuLUihkqW+xKsaMJ4OBQZtTuYgVXauVD
UlGgB8tg4ixn+n1WaI0qe0Le0nXvv9k5xLZJAl7U7pLkdajtXBTJoeqgnhSzjWzF+8wgvNbrVIAc
fv9cHM8SkD3xkagAFnNiYqrx3450XqnPdAnNgg4vr87LdpfLOh/rsvynbf60Tpdae2c1FFERrzQW
bwuINhgU65Pmi0VhQND8/VMxJ9aJT8WimIgDXBb/tO+fDpV1xUB3i9+iXmLRC/RR2CME/LWEXJbl
P67USqDov3wurBOiy05iWexpVgxaOns3LJHauuNOJD3I7KnA7vg8Kz4SEwNaplRJu8vul0u4rNMQ
xv831+nQicUm4X/+n//9Y/xfwVfhf7Qf//GVg5Gbrj+yr//8H0/tR/gPEp3zDn+V6Ciy8xeZvpVt
4xL5mxuDov9FNmU8sxSZel5Zp5L2Uq8rM34hASsvEhp4Hpd6XesvMv9osqFYhmUriIj+dmm3mHFh
DdH8tvwfeZfd4unTUn+rouz5R5mObOsOqiIUIqamq46p8cf+Wq9bEN1EemxPV6Yi4ZwqOJXWwqj6
Zda0OhRk/RItP8/+vgHZbqITVrceqJHJCADNt1FoMJxzCpQ2Vkf+b3AIwBnDuiv0YzBV0SafpNvQ
goVQd/axriWsCU46vkXK/D0WEu4Q07zkGiZil2MSr4taMj3sDXGZHwOLEZJKANQKrrN50UOG8Rsa
/ddQIcubEubcljrxh2QYN2rWVWvA2HQll1IHZL8JEVH4yw1MnNkTfwkvpry4EbOSUtjzg5jVM0rg
DvZcDD5jeV5hJPT/ukO0lHWcv4pfDiP2+uVbEluJlSiyNlEzK5suDnt5JfR9cIjM/lXMnhhcrnU9
fBT0CrFKTATOXpgy/Wmdjp6FVLuIiggjJzF7BlVcHIDE7pdFsc3lNJRJcQyx/E+z//7s4kCX4wYL
QXWK0JMSoSwpq0HfLOaIR/517vJBs0ihL4tiLjAo8MEqjq0vu1wOI3YRixjOhMQSKIL+08ZI3mb0
Lsthfjniea3Y3QgW9aOYBerbz1V4vtjfrulyPnGs304lFsPlppBUvSeZ/re/pxyX4gWxTMk1Wa2y
X7QJiyI2F9NoiaFjOsfdKWbT5ZVuZjgtASHciFXnDXPRKVm2FpucjyFmzxstH18Wf/kYsgRn64jL
LpAJZsVWvx1OLP7rj3+/ymCxdQ2dqCCtsIjYMGRGWr5cnNiyCiRQqs4glX69WIOel4tFui82EpuL
xRl/kv1wL9aKFZcjzRiGoxtejsybCR+1v0/EhkC8qAq67GNLcPS7TEWKHKKAK8mctAzRuJkvs90p
Z6CvEBUWn485tTwlWDiKuQLKLojS+X1HpogEbu8n+l1mGMaObjuFV4soPo+aozX1EvENadrO0eiV
ojRJmBecZ5VFN2jwbVJivlgsnGfF2rC1DnpMkF4siYnYUWx3WfzlkGKl+FhseNlPrDupxCCKOAeS
GcykGAhUf/ZTFfrzqT7MS7ZOzlPdRTEKvStt3y8hdq0Z6WIUomkX+EElq5HJIeelcpBYmsj46hZ6
yJx4cDJV17NePQrjV1XUWziLHappHOuMZJ0oDBPFYmLuMhHr8oVxWKhzf+ZEn41xs4r8v1RrLzqF
fLwnFHMLZVPbBCGldKJ2LjUVBkOz8hidM1lLEvXUnx4d07ij8hdt3JJwAAqludFQRb5YzAhC6C1/
hdp3DNdH0IOxSmLLjWyl8JKesjFRXiSqjSxqHZdSwXVLSHandM+G1n8A3lFg9gbVIYJydEB7lyw2
0LwhQNSisJsfTqntmWUnb6vFzA4X5WZvLOpoMdcwaN9aiBNF1ZUd1SGVqg0a/2VUkS5B6qa0o5QI
DrOXlVEv32i46J29WUVWTZjFirnLpJ5AamqZfi1KsMQkWazbLIw7kFagwRJJGSm4qeRW2pi1WfpS
OfAITBkDIDMAViThbpDX3S3uDRSdLjertkwut99lXZWiM7N6PUUACCsdT9WNvTwF5QR8xhDFH5dl
MVepkAZdij6mrQ0DAfOucZ+U8B1cSytp8PIQRaZYBvY07pEK8qsMao9Iw2r1VXNa0jIyNvCdjUfP
4vQ37s+zWN45XaPuQoSkp6HWGbxCEAyo83KDIHHJJzn7pFDs86TqdvpAh55KM3vf1o1NAoGhT2RD
di7EEA5qGnoHpDzU8o0rykjQ4CJe7KOtMt018Xp6IEWphbvmYXwnE9CdXJvYUe7Nz0iJvotwE1Du
lHkyDuadl/yMAHPcRv2mDF6ReJWjX8vbqXtd/dCIb/au3mxV8E7hqh9Vb2X1GM80JPkJnOOcDapt
vg7kWwVGuv6zO33AkeDQce1pjkeELQXM+jyEfi2t5BA0FAhL0pJ7G+SkzWid4I0fo68sXkOC9/OX
qq5iY3DLcA+60Ah2/QL+oFAS6oTX2/160J9MfasbO0079MGL9WUugeInw1kVEDiUbR1fFSZeW5sq
PZ7ClY0QZzroyTEPr2p5V8pbaG1Ni1cAItENstm5a/1S2zR8napEuF53dS4rgvzndc5OIqoze9L3
WDaupQJq7l7r0ce0mCOeyht0f1m+hmsudccJsUi6GbqXTCJ7E9yW7U8TjvvePiBBpUzZ7jdGtI+B
noyA8HahZGB2sSXB2uLglxDq4xXnneRrEG+mvW0y72RvtY8hgKRa4NlJ8HKnJses2fWVV8jXIQQt
PKv5frXHSHsmy53dTsFmghvubBaP2m8Viu9r/WxL+1Heat8xHhH0126UqwxlY7o9GdQUr4AQFM4m
nb3+OT6MVHzeBJGvPMHE9TV7FbRecsLGE54cdom7UduU4Y4MjlF/tRZAhQOoAKjGSrQtTmtzPtrq
ZzzTj9zPdec281F27grJL8wNbMJw3tfWbdKBFsQxkOcCCAn86jj5LoJn8CwB99EBLhjfN3F9mQps
/jbTlb7zwLUMnzZM4jYdwz2Z1UBbmfyAPZDOg/HNM6sbP8N5FY4+3BUbuv53Ud/lya4klCovXxjf
E9ppGPF77k7VQgW1g0qQocskIN7DevJaIsgHg9DpuC7yNSQWYmcG4ar4KupWueNB3LTsg9xuldGX
j+W9gYGI/uik+1ne6lh277J2CywEpLlVHFKQIzVdh6OFILSBHkwqAR7mcU4mdzW+j0/kTuItQLvU
uGvV3YBosO+PRrue4vW44c8MzABq+bZrIbciT3CVr/gduZzZ49iAETNaWPV+yI6WuZYfCSvq0puc
E+i6iV6RoGnzxuz3ikkP3MveHI1o7vEUbDLltsTAS47uiey5s04QRb6t450M9QTWqKKvMf+lFjbN
/GFg5O3j5AI9ocbiB4I2NbKa13XUPR3jGkzmJoF7EiuPnX1DwL6OtxCsZzwxflJf4zwBmDNW2jVV
AZTqgy+AIXYizELFOrG4N2oD8YmOJwAqKCQ3DIuKV+gHANjQMGnE6Cufo8BvjUOKFH2+c1hGnnXl
XGuHbJNvCxzt2zXiDLtzATK6DV+Y5qG550oiCaeEVQ+iiLBm4JaH7tXQXis0MOmq3Xb36s+Ttkrq
LZdmUQMNwBxwJCQjrunUbOzsCBwHNbTjBU/lC7IgPdpozgEGf7cio12oD/nJa4kV0RQrw7Efjqa8
Dj+76Hp2/A4wxQfiVvJZMrUIaFSu8RCrVeqJvegpf8muUGfd6I/Sqp3vQ6yoYFEjIdVuQtRXRQcO
hD7cCjkyhBMN+Oh4lPSr+nQIqJson6ZiXRH8lg5Oetej40687A4RPWJ+CbIw4q902946LyTLnB/F
s3VI9S3y/VX9gEtJiQX23XwABTEjG39xECtNGzn3h2SFijrjWZb8+FXW9ua8QiTv9s62AfuHbB5J
cIhzlSvRC+bpO5bSowHDeH7UZ8qP7wYGpc0HYGKYVth3hmR3DX5kgsPgOdZBjQQJ6dbDYxc+TuTx
bSRrLcTBfZeuLHOTd0Azv4fpjWSty3jSjcKXrCH23l6pwQ3kWQ9yRy+vNZJV6QY5HtqnFJLe6WiO
256WJULR5UfVx1AeFenQYAph40Hi1ra7oF9gvZFtgidcAbegHNUFZtX/tD+4ypvwNdIPHD05MKAJ
NdIZaFzc8BFh9Ga4L7DaU8lRrnICyR0I0E2Kgm6FYUr7qcBbAQizIXD9KMPf9sy96uFQs7aoUPbB
C3jlSzn55m2yqnf6nZas53Xs54fp1qxX2vtp28Yewn1rxZ2Gcwv5/p8lzcFz8BhHnvxgXQ/xiisn
wkXk8GV0/NNpi0IoeNJv7Z/Ys14FV1/1Sye5xnXcEiCGDAbOx5O4Y1mQVoAvXeO+8UfvtM08vlMX
FqQbro37H+4XxmM/KCPwd+Ra1FvtOt+qtxONAh2AJ31Ynpj8JX6B/q+QPn4x7vuTp+HYpfsIbk6P
1Hnwf2DBbAoBt+kRgPvJRiv80+3JWvUqyfG1HW9ggBknyjKJ/bvB6IWQY1wK98jQkbrc4cSVhdsQ
2NV7sylvohWu6TLuVs09w6XCRUvgBfV6WkV73e89YuAqfjzIyPNrfOpA3Cv+p+NW3rzFVqdD2vSy
08EOv59gqx6R/Wwtsi/X0g/5GYU1IL/mAwPpFWbwd8Y2u5Ofgn0C859XAqghykKukZ0WT8Um5qo2
0Z39JjEypMV9QX+Jc8f8iVwcHw4uDfltsSs8RlqhTbfNY13kQgC9a4D7tO5Sp/WC9QP3GSvkJ+VR
pZT3QX1urnM/X/e3xnEM3f4WfKyn+dzs687xdL40zzhqx+a6v613p827VLjzcT5W1xqpEC/YSiw6
4eqKxzubedhYRKRVP4LqoSpmPdNBmPIHtsDzzmWkczTW4Vu7M8gafkwre3/avzcf4zG7HkGuu/aG
3scRyc4Rrf68pmTIwwt6lfpYAbioNa5OXuayiV9cIRRaq1582+7gOJWPyXX5KL1G99DSPhDiuPGj
5crf1TPOoTvDhQNPFu0teDFn1/Ad1Lc08TQBMKMAObn4Wq55a7zQknHr8A0vuUNQaB537AhRNHCH
2/m+PqLDL3fJtbQ1fOtoPJa+RXI23zi3uRetrTeycRIV+1dm7c1vnYcVnSt5tFAyyAHXfJO0LWoQ
Xi5vpN68TbChU7JLD9wOz/Fjexy+k2t70x+rD8rqKCG2XuXv1+w6usf24Tt8y39mW5lvgjbGOBgH
CL9U+aFtfMgfuitwdOvuXX6K7kzwO7QtbsNDFbmP8hdcYSQRiC2flkyc++h8du+tyi+bHKq7bGt/
6E/123RNQ0gDqX/Ub/EP3RuusaUYH5JDclCfTK+/re70p2Qle3ypG/WKqTf7Eif4LKkg26Trxsup
i3GNo7U1vWIfvi433VZ6IflM84aSgRauel9cPK5IbbFydLM7ZZvf8ErcV1/cq8UTWrzdfIjXzdN8
CGhj2pciWRVXvJ2SL3Hfty/xDdpj/ht5ivzxkPF7xQhPAXzttZOHzKsEyYfEkzHpF0nd9oXPeJgi
knjKwWaMwlejo32HQY+BHpUE7vg5f8YPEjY+iXca4DSsFZmU3caQ3Zb6hSfpU76iXcZSfj3ukPvz
tNya+2A77kZ+kOl6/Fm/UfLSUOvD/Z4/DnTJfyDWmLziWbqZqQ0KtgVvpFjZNoh0nwftNdnIO9Tu
u3HFuxilOQUAe+kKZUgRraz77Guia9cgZ/6JiVcVuBn6P2e8TV5sy4XmGN5N9/LGupmP3XSXXNUH
uhTGmPCsyG+F56z67en2K7ob+KpHCqwgVfgDXeV9fBPdzS+jaABFK0GxCo1KRUb9qfhCTEOjIrvG
J54N/EfRY0H7wWvwc7gyaQie213ujzuU3fZHe1Ptnc8sXaHSoy4NZsYHc/Vb+Goc+xsTzQ3GeccA
D637vvW62uN37x+sF/mpviHrncyb7G7pH7wrn9U7lxgDaTV8fNWn4/zCC7H/nPkZqfTKl8aYho0u
wnDV0CxNKwlTWnfaT6vPfksPD8L5vXaN2tgNaCtCj6r/G9pSXpPvc3Y1TJvmKb2hyUtvhiu+V8B6
XrWSDh0efzfqPuQJpQvkKe/yDvq+eXRW9o4HXyep7aGr8JGs0dyYGwpiNvJ1sW0xtXoMXsCL+BPx
KjekGXsOtp+hX66MzRjyThvvzGPvIpn2YipU3LFawSzkeRnXjMZeKt44n9bP+a0dPOOn8mbc2Ly7
47Vznb+UB/TABzyXnXuVEgpr1cUrXmnqLd1B4jDctE/jVqN5rneDV/vSQXmwN9WGHipH3tyC772n
TzF82ctfH+z7Q7GZt91XTzuxzbaNV3nKNl7HD/gi32GIsB7u1xQCKC8qt0BC4ZKvPvU8mXc8s6dn
Yov8gPqXhgMIJXjP08f0Ud7Wj8l9dt0ec1pB64dzEz5aD8pNDU99h851k13bdzC9/PjtM/al+/HQ
8zhr2+Vfc3RDAHC1Zz6rH+mtZKxiIE/ptmpcUO7Sq5xuqcRL6EJ5UBte7fCKN4383JyOdrumX7w3
9wjdNg7h3R3jhTvgadd0M7lr1SeQaumadroYduNjsNd3zuzn8RrJxWx9yVME4vEuMSd+xbn1rcf2
0XH8YG9yHyFBfizunRcu4jPY0MFHW7MWbB4quOjxqpbG2IjxkQi7SYsDrKiBEJPzugbQlq1S27wE
nYRBnJjDqJmczrLuHI2yFZgnQ3zHKIQwrr6Ek8VERKIui2IOp0987gYN6NQS0xXXY8OE6EKn9DHo
e0gGsCZhgDfJaSh3WomaqG2snTLQF+yjQyO99wRzljw2KZVV1avRdpKLYG/zVC9F1xHADMWikkeW
gxvEFCG1W9RNiAlDF1NG7ytqakQ5jJhrGiozZm3w1aWyvDkzDRZrNQJAiEeVZTZp5Yi3ALVGZtoU
UExNV41sIpg2zK86W82BRoQkz++LuaI0SNjNCbfUSatua53YoJB0KwtyYxzCfh+GCm5PU/KptCbR
FxUx0KK6KEdkzsUIWSIiEDEm6dVUmnSDFh84oloLzihGG2EkwIlgiUWbcS5g3mg0uJW0GMRt66BO
aTi5JgBgoPqKl7G3LA//qgyG4pJLsZb0iJjtRpOQRrTUdl9c5URcV4R8LZGsGyq8QU5BthGFBWIi
ql1EicFlXSl10bYOg3WApx4hlaVOWMiAhSBYLIqJvJjd9eAkGCgQBxWTUpIqdSVmkdbdtXiZUqFL
mPYcq1VnNWW8FjEF6iNtoxK6uLyYEY9LpHz6+xylU1BKlnVi8tui2E7slkgl2Ywsn94VG92V2Xwl
cvMlj7ZHbpUGIOl4VGXeM61SHJRWVffYMKVtyd8loDTTgoCqFG2kIHy+zk67AXW6r3YaLZFOwrNc
sjhjQ2ZPzCGAPsx5mFCKMN4WsklZ/omS/H2GuUd/UNB6dFWtgKw3q/2sggGriKpT9Wk+W6rd7c5L
4gMHFyU/Qnvr/rJS7HdeFrP9uHJyC6fYmZirQYOv1gSR20A4WBuLdf15XqwWk5xcJakSJpfFy6cV
7pdj1acbsdll/fkoWrdgxy4fgXG6szsL1XhlIV2WgZv2SA6vInAws6s2U0KUoV9cQUy+3rFAVMC9
Lem9unKU8Q1/vBqKo767fCbmAhz0aINmYuBiB82sGnklPhKTSpX40XTq0t2i7FVfbCR2InrdglQQ
acTlfKOVsuX5UJe152Wxg9hVHBRXB17DYvZyvPOWYuVl98s+58P/vjkcrBwBWv/w2y7ihINV195Q
E9O+HOay3e9X9svyH6/scurKSNKN6sRknpfvTRzyl6v/5a87z4o9T5fv+JcznWfFBuc/0OkYZ5op
UdvLNf/L70Sc2WpANJy3/uXMl7/ztz9GHPafruByivl9bvUn0nRvzfImEbCN3zzgL+v+HzYhB0Bc
67KLOJYiklZiVhxCzF22EesKgf+6bHP5+E/rfj/Nnw573sbS5vuWfNtaGD6cyUWCoVRRTCn4QQJc
dLGDuCye4UOUgP0Vj2SLrKr4/Dwrdi+INak27h1/OsQFUHQ5zPmky7d9vpp/ud/lSv79YcR2l03E
8S7rxiUL9t8b7QMUD/b+v5YMPX/VWZG3/6AaOu/zN8q/8hfd0sDxa4sMaGH5/x3uY2l/0TUduwhT
V8wF4PML5d/4i6yw2tYxEtQWZdB//JXto6t/sVRHgeljGHAyDKRGv4mE/p1oaFEEnaVFu5//+T8M
BEuGAiaIC9Q1YP/yb4R/W8F4MSpsYxuYzg9eGi4VZLMyQKsOqr+qxc5aqr8Kln4VKGnLwX45mW6b
VKrzV8EmcpAoyQtl6BeK0KnDXoty9NN2qhUwjXZHdLgfqRirNOiKADjln2j6dx3BJ3m6wpfntZLG
XZohQI96Cm4tOsgp1kr10Az+0A5+Mk64vCa4Xtl59BTheVqm1NqbpnaIUpzLSrUa/K5uCKElNhY7
FgM+IzoWgY2zGfRmqZ+Il+MU/csd8Ic/1Pon3wT+UMOUbdnhl8Ke7rdvNaRVHjX6HFD8CETjGudq
sY2+PzLIhMxeoqSpZ0TqD0wivymp2ZZjfSvjL4qHGor7qGxR0WfbUM6+Mz07pmk/+HYCtsWsqeXK
1YxSNvDQKkIAtaD0oc6UF4w66TsQmE31nWpr5A7ByM+Brq7ImkL2SSjIKKkp1laiGFhSKQFzoKb9
UucYIsvwSswpPR0JfApk2ZUshyvVuey2t1NvsCD0ONCuQc61r1NlIqQKqm1oK095NMkuNpyZZzvx
NrYbFJ+YV7BL9K3E0zYvh9ve5AcIqXb2VVeZ5q8qrW4TOfg2E5XQXhI9lDAm1QHUMH+W7U968lZU
BTbkTv9BH3YhT0Cg/C9+q39CW/FbWajlcPxEh6eav92UMvX1WtYCawEMa1PGfnqMteQdq1NwHiMO
WEl+IqbUdV6gxzjJVFQJF/Xgz6axbSTCraeu3SjAKYIETKeFZ/G2RlJ9GmDYq9GwL8PcxN/Qfh0b
M/VUHQW7DIQmDmOynGawqUty13XaBmt7ulNeejk14OZH3wYmf14JysSlExcSG+a+r3ppVQ+Ds5p1
5zMNybBrdfWahjn+EoWNRp+Yox11LsO+Q6aWz92Q32Z4yS/ocyzH+iMlAe+Nkd+emqlZGxB9h92k
mr6qpNfxSbrpVPx2oRkgENHkhrxgX2LyrjK67vgV9Vw2sE907mQFNMZpUvjx4/jGcSbf0gGUNMk3
Nj17fqh7bDibs9T0XzYef3qkbMvEesy28SBV5X9sOxpdA0BqDc42YkRKjp6krx0Y01ohl9eqD62e
vP77G0P54xltYJQ6Qy3jn5hnRq802CRyRm3UDqVpLpzPzNOXhwEPtJcyyq81KJsIVLrXZOIOjgp+
YQr2qL3L7V0dBd9UTgVVANj17d9f25/uWQfxPXcLqDBH473xa0OqKk2eg5hw0KscnQZJAxjhRdHA
RWQGuPsOyw4vJ3Lz/31aCHC6hlaVqAMy0388Ldk81U4Hyd5Sdf49GvajXNIe2EX83WBNtwrGBENQ
+/Hfn1SRl8P+9towVFZb4C60f35HxYGiOjAN7a2MHs2LgptgoOA3HIjUlDJY8lIhCd4nCKCeTo31
mMSYg1Uj0pTCkr/x2Dlk/dyjGIXkHofZlRkXhyqmkTnJyYRtIAX40AgmKj3cPJ4Y3st4AJcp0tLU
zG51+szwPaKXvJbuct3cEwOh/QWVhq1HQfgjaZF5EIxIgVrE5dByb95SLgSBzMRFLkmzHWY+pLC0
xUcVb913GGEoPfOABHw4VgsfEmcAmCWmXf9o5aekxPUBEemNc8IXkhpJzNsrjDuoNkkMrmxI0FQk
9EBpFhNipza1ZZ1xoBKa0e3iXFhm4wqTUhDAFNLS35+Whicd56Me8DKQ9Z7af362slpLJrr8aDQN
ihGmR60vnjpl2ZZXK8SB6d7CyNGrpF7GsQAqcMCDd3L4co1KezWJ6SdUWlKwajUuEYrcp6RatrEX
ASqGWWknu7jAFdSKZ95/cUeoi2b6H28JW5aB8xuWatlgDo3l2f21J6GeUqyV6xHrc3VB+azjvL+h
3zpvpFMDj8C5s+VxckOlvNI0LA7Q713NwyyRQYVZPCLa71cYR2sU8JDMPtnyVrGJb6VZ3K2zmBcR
fRXPoJBu6AghYygTHAtVeepitFhqluDqA8CkAbXc4TMX6j3AsIqspGT8iKyl0hyC4NRkZLfsAWZD
Skq8sAzA66RJNQLGSRGE6zCbvtvc3FtqJPu6QTmNvKtDQt7FgHyuV0oEku1GhblzVcz6z0QiI386
TY9jeZIQ6hir4v8yd2bLjSNZtv2V+gHkBRyz2bV+IAkOIimJmkMvMEmhwDw4Jgfw9b3ArKyqzO4y
u/V2H1IphTiJBODHz9l7bQ6nNtuAWHgku++U2+WDJ+nCOWNjruoqYzJliDdC8NSWfKetXZToqXsf
q2GqbWy6iXiJKLEio4AUQb4GaUNbrSz7bTxor45jA6qLJ2QB5nM7Vz/CCvZX09qvzURXssiTxxRV
J/JQTLDEEqehe/JyGvBOq93KuT8ArEo2Q+deeF48166/j/rm0BUesK1YPZppvReoqTy9SJifqXMz
pf0GCObazXmrGAko6LY0PR5Kaf9CY17taMlsy7rpFyb4MlzjdYdpfIkprJF+d3SRCCbL/LSG5iy4
LyFLYyhYnUBP814thmriiTTsXpjzkTSYaJwiii/UReNYcCRz37Vwpg9KM9IamfOk3ZQv1amxtYwQ
g3oK19GIPaKp5E1PJsAdiMJkO8yoy7KUJMzUrA4jDjqOBg4JQJX0kLECblVqUgKaBeOJjM50lIlj
U9pIspbF2UTI4BFXFXhWjdzAKN4m5kPpKOOXOcofUyAdCY7g1InFmgSMaJXC5EYIv8ehTGRIvVWu
vYstDoYJH5juIqZImdlw2O2ljlmRBGnGhZN/8SOHNqMGxr+VTCCM5rngdF0NhnmJlathvCOZsRXz
B5GKTsbDsJQ4oB+sF1vat44uAdsR4sxlyNyVOquLHIlyyEQkdnpMVq8NoLlC65GNx9TAZ68q3VyR
BvM8CuluZj9vA39EUFX0xs4tRLO3oGOsYvg+2I+IL6eFD8wP+HzJxEtNcbweZveuSurjHJt3JHoG
dCk/imq8ULQyW8/cVWKKRfzHzM0Ir2Dzh0jn8y8aXT/azXjTktIuBipUm2qlsutiW/baoxlyZZ5L
LrFWVO5bXPB5miwpqZxPnnpotaFfQ0aICY4Up7lpsSkYnNUdjPaJ+O01g70fJqcNOpQCGQ26M02l
IBtTLtHFDlfjDzJDW0wJCJqdYmIUGNZgH3Pzw+9uwrj/KbnaHBrFeeyP7a4lTDiX8rH07MNlq/z4
jExTrDytPMPc3TopKj03fsmK4RsEUoIoBByoUd+2yAgd+aOT/ZPfivfMusnkfCMnAZHOB1qWTS6U
4KYkQsdVrzkYxb4LKbq7nZ0xLB/pyc0loJR0YNgEgRvhYfHc5APKnNz/yDwGbXY2Pub+zJyQTqJj
Fg5ShmEANORvS80Td12Tz5sJjlIQZajKs9EgG8cCqbMEfub5aSjDJ+zha9LaZqSvERQdkf9IS96d
mOxcHR1X0WAQhdKgryltX33BaqKlenapNWJaALuhXzEYEINi2FbsDvBD7rWxK0A2rUP2javUnZig
CGZZudXx+Lp6JpLommD5IBn0pxYnc10JZBNW9+z65UXr6jtYduhSwFUyDqCPD/tEtujh2tl9dtnf
HOAsWysSi7lGzu2S0BVmu5ZOsNfFeQAot1z5cfoRJk9NCwtLTVw0Y/NS4tBn08Vsx9x1IyJLI0Yq
ILmSpg0jJr9zuCiEQD0BouNmpXs6yGpjuxb6kR67d+Ih+FXqufYne9UKgmtgmd70xiFRFcstsqpk
5LPK/OlTS945ywnzSFW6sX3/pW/9y2iwVkd+9tzWzc4ayZzrGMKsLjoA1YPTIlyTiQsiZ6qgJslm
XQ/9Vi/0kw4fYU0dudKsvsVBYr7VvvWDSBhRFz0FHutmMiARdMDRm9GXScBbHn0VlsmgXWr5mmrq
uatBJXQgFFDlK5Lq21dd87/CItk7tWIbEWovmUNoEey/DXt9kuuge5ItYL0NzfRUcHlBxeXdpS4T
ws7Nwej5m0yxjcyYTfnurzRlQmN7DS90qF6VD6TCdYxAlfFtZcZvYfTWimNext1KzywiTk1/Z9Qj
g/5Y7K/3VaAjN0jDt+3sB9OY2yvTpzRQBvlGMRkTMhvXbqReY0eRvaZ56WoAO7puXESxTQ90ts+3
iRriPXiEfDPy+1LnmtvBAhwc7N55xtxrMl4rEJ4bqduBkFAWdaslKzQr6EVAK0g87zg2/q9xebLZ
qzjVwHrFNUZfWUckMUXPsWC7ZqYErqsfnVbpLJ1vGJ3tN625pIn+UKi5CYiZZlatzYs2k0t82RTF
j6zSdgZrrprSFBGkB1m3RmSq+cZ3nDIt6aePsnPulQLJ6tJFOGj1+EZWxKkjK3UoB9g4Wow6S3ue
JsM6jKRoYFkdgBgvNDYLETbLQL7BY3Gf1UdB3oy1IK4Iv/FaaxsSL7HTtbhdNoDN719saEoo4KA7
dUj/KVdn9LQItr1lEtbPGn2dEUUttjpJqNsfc7nrd//8EjnohIsUxRn8OZDKbjjfDASITBg1wN8x
6zGX8aCzQOU6RnFX60B8xQ8VSYqGEuvk9dG8Tri7Hj4iGeR7i4FQ5BXM7vPu9krnyaCTNYQmba84
JGi7rBxKIAhx4RlkKfJhU5xrG6YpYQulEgjUOnFORcwRWjxziLPsWpnJZAd5ZY9A1LFRV0kNm4ou
uiOxxFD/DMIltOwbC/a9mgvwDF75bRv52Y0vdcLeY56i+zAcz5RJ8Mnc+F5V7XPZYuTPkiOu0+9G
jccExrDhiQ+vd94tdIVsPwcUMH1RfYs8uhdINA1BMiHBhP46JW6aKuNMuAjrev8MV/ubGopEtaVM
Qb2b6jNLH80wT4dQOKFCgvrCxbTjWWbgi0HtF+/s+6abK5BHmX0ZDEwSwEmBeV7ZNqerKK3DQGTx
TV3vrp6H61TZEWMYEJn9cjVuXBNiMj7orLWPUcEpqiXA2NrJC2+uX0oFqA2uzC11d7j9PS2JUE0r
Jy2RJg15PXrmz2tipEEmNNVTmnVf7RL/fP10r99dj5Vkto1NMoXU2WbUYz9fTBLXcfr1O8/qUfhJ
WFTxoiNv/CdHNMgbivkTEJkB3zE+JI3+I0rp/qihfAm9cFcuDQ0dvXaKj4UN096CFoEQ1j6JLnoG
EZXsJseHUqXb+2RkdSNrGn1iz1R8or8TdYqN69ARaeZnh7SgiEsqRICS0m1tmQiu9dIObDH/tCZ1
uPYwuxQgJbxFP2q1tVehnqnJ+ENb/saujfJIJ9/MmeGgEOPDL0yum4Fy2J6EvD1Nl/4aLBpytq19
j0Pqr5qGP6BD5W/XJAuCUKW4ocS8cdleNmSFMlXFNC6dX0Sbibul9XfdJIY1ik6nJmIEiTeDWmN1
3XLPzBNXRuJMkCu7Qy0KbzMuT5eE5rOBGcInuofdi7e5trm0wn+Sev4OSZy6NoNvoefpVxtmv6xx
DqDKEKLC35c2t7GumWsV5QQRgoALkk5/SAXujVBxI3e60wa4C37F6opFHrgD10OCv1dazYiTuf0M
7IsUyw5VkuEg3XVIgekIO1UTJRx0DjAN4aPdlPt0slzSYzKE0f1H4SACTdA05LTITyI5ke7lbYoQ
JTD033UM4mfv0k/tPtqKHdRyxIxz7Gzk0sd0ZhEU8XYw6B40XYFQh6Qdq0EWEpH4SxuBdrQHgwZO
r54fRptzvF/airDVkIWr8dK5zc/QoSNQqulYGxH1+kCjwknb19Crd+5Eh8PWqxejJ8DKkiE9DNBm
jSXCDbFObFAbK6hMiiZ67uWmaFyxzjRelKN1MJYPVXvsDU7u68cTc6VJ4qQjQy997/gggmEuX4TO
UkZw27uyq7vURxGV6bPaaKF6mK0Rafhcc3pk5q1mIsCxaZyQK8nz+d6DBmxlNeJfWne8KyRHYY9y
kh9Jn1y0kF7v9ajLxjgoDH0ZOFOdqFFHxar/mmfqBxRO10YIySL6ajbBdId0HJk/6NBevSdCcKF9
L79j1yY5oA4eBOnlAyAMji310olxC1ItG+uL0El6PGS70Uj6TjT9trQe4wHY3BT72+tbmkBeDEzI
hzQq8V5T5xD7eX20Kvugtq0ofIb45BZLH1cjtNJpdbRPBO+pLnssxvE2rejODxV7uSKxvFWv52KT
z3MHshHeUZ3tS5oNK5uFIpg54Fdjx+d6bW6XNOPobCsMteicl1xPzSnKoMp6gbIVRKlE+CxGGsNV
bWFk6vKOphOC16iwD32niLaf0vfIogtjaKfBoCnRpAgGCuuBMOBsC6aQ5Th2j1IZcVBqFTSowdtC
Z4UObZXd3g8fYwaduzgkQqpIaNY0QPkgyNuwAbe5Yqcw+yjwkunQaDakqeIXuwJUamWIbiH7VFE2
HLIeH0nuzb8K/blbDmA7prGm+Rl8K9BWTcj2eAENZ/TNjEa/qNrdFSbdOT2lrTTbmDvYVbbLgUf/
AixVdrzOZGBm/aK9wsesvCdCBG7zGacgaOeAAqrNiy5w655yB6Xn9RibrVJtxtQE/yeBogyNCPRe
XtoWQUNcZb/0mStt35BRTHa0nhRoESabbpghjkJYABh3hk6+qRCJvx7hQRd6S19Nw0yVEfOnx3x0
PsyYMAzPSxc3zE6dnB7IVHjVC07q0cF2kvv1Gpjc0kejCo4G7+CEdryZOJ/5C9tvWWcYAJL4aBvg
+WtmfPvUokHqp2qvcU1Zx/Fs0H9g1FZEQ7uC4hwGKnnInPGjkcMNS+wmtKYDG/6Tr6qSbOgIcKpL
lTiyzWktmNii0+4if19UyaGS+0YXcsOwOrPULqrr6sCk4DWxuoveqn21ZFqIFOmklyDXZtsB0gYv
AIszrOR1H0X4aojVMsCJAgZ/dmZ3bxTux+BpX2hXknVjaNZaUMFJ8+AYlIVJmtCKIgCwYX9Ti/SV
QJhsnUzju2sr3GRDdhjM/JQVBvuaEiOxnyOpG5z2NvTF3u7Ek1z47HNyq8v81pySS19BScqL5DT7
GLbCvNn7jR4dZeV8Gn3+1kVsFknCCfxBh9MGQDRzsXGExHOxFtlvRjhHMAvkreZbckfLNj0WM/Y6
Db6+1fWYWP2sOo7Ett843SWx6Geukn4/zfAyhW1+h7OQyI9CmNn0mXHvmNV8c/0S6bIv/uXnxqet
KaFxaG3lHRtpNDtTix6IkiOmtwAG7VpcQ4ZRm47tbK+4lsiNyXWJsGod8GZsToSuOo1+c/3Zj8M7
wwS+mvVeQXfRLE8hA9lZeSWzOjfQaRas4kSA4lUElJG1i7/GNG66LFtQusu39ZKSdf3u+iXLNCam
rN1B3k3i5vol7POYPS4cny7OzN//7fqLOU5O9PzHIErpEzaVt00j8zHqzeSESlMSPMCZl1WIummL
QHZjPknLlK1xe+hZjuyj7vNEFas24ugUp+8/vth+DQzNgjkXV7I8atAar43g//OnodDv0+yvqp44
1+LuLz/+1+67Wtgd7f9d7vWPW/3Xn3/kTn9/0AX58acfgiv+49J/N9PDd9vn3R/D9OWW/6+//DtE
5GmqgYh8/FyunwlwpuSr+1ddgG+YjDb+vZTgj/v8rfr1t3WV98Vn8vE/7/+HrMD5zQcoggzAc0yI
eOKfmUGu+5thuJ6PcIAMIAMayD9gJKb3m8+gw/d8k0EaczR+9UdmkPcb82qToB8PW7mAWPKf6AqW
p/9Th97XdVu3yC4Slm3C/f3LrGgyiKOOp1Hfa/6S88JF7pcNcDGKtnqLcatQKx11PUXuJjS+beqz
dnjsOVP1+adgvtzqEFdR3UZFulfqXtWkttx18s1A7d0l9//yNv8v83okNf/LqwVyZaDT8JdZ8F+G
wBWZxLXnRbzaUb+hw0vzrqjvdcKJV6H1Rn7DietZQNlMT3SvFfqDCySgnm8nb9hLrfsUBV4tS+zn
AsQTxjIrD8/IKrbKdA6TRUi6wjRAf6VHtO3fueZ3Sz5AhhWRc5+HAXJF6h8oPrh/y8NNDsPh5d+4
RdaorSWrr+U2A17gjg7L8nQViQXKD3FaY5Xgqbpr6OPJo3e5/NNyk+UhZW3sllfg1Wq7PJSyEdh6
faDXXxaP/seLkhASl9e0vMDrC5ZqW9HDcNwC5wNDTh4uYrENCaENa25LTyiEzSYSQeMI8w3ftypc
h7Th6RdsW2KS0GPcLbeJCydolsR77sqvyUPC/c1dlptG/Fsq1oSA4129s7LxIHBhy4H/Glr03NtK
/L0O0t1pZR4sj5FU5UbGNThdZuPcV1r2El4ueVWq8M/Lw4n02A/t3kIRvNwiS9QF8DH+8SlbL0+r
Ov2X8BZqJ3Z/685uj9bi6Gr3WckD8BzX18WTSyLV//hTl+drsWq6vrGj+pTlsF9+ZZnx9f/j3tY/
WzAFQvaMBfkDeByLuiXUkt3y9ix/+/Lk13/XUkqrbLt8v7yF4fI9v2sr7BgVAMYnnZc2meWLpbMZ
amIo2aRH8H7pVFQRdmlODVrfDt8P1X0qnkKnAIbP4dDdJOjYCbILlh+XG7fwFdmModLGI8LKALZh
bS1SdCQIfY85j38P5wZLVYg+9j3hOZbHbbNhC5h4nfFwy0MIvvfBo5Vkjy6vyhEGgPnf7+pBbJap
BaQHSgAmmJDvl9/J5WHxRC4mgIHKhNojMbpHHTJswd2XV7DcDWKO4/8wTC3InHA/yGk7+CUGjKH6
KFIgfA6xRg7uNxKuO6Cs+M8gHW4+hrFYN332MGrAJSKtW+Vm/Z61RZAbDgNM8z4s8hdVO/jUbBiV
no3Pzj0S13FG7Lv0adcdxhw3Fud+xMVTApCgBbdTHfA54XlPWfkm2qWFloRYxVImV5OuvkqLkV6M
OdKJOGE0I77PDTMgoYzjDPq56i70o9g1t0FfgY/LzDsuYtHvM9D/aOnbBw/Bn9e569r1z0Xw362N
f1opz4/bp78+yp/W0v8/Fk8TyQdX5X+/er5+t93fXpImSso/L5t/v+cf66aLfA4RnodQ+4/F8e9Z
e54ggg+BGguk5ZD09S/rpqX/tuj3kFy4HGye46K4+GPdZLVlyVzkCb7O2uH4/9m6+T91Jyajy0X3
5xoGPC/jLxCvaLIgNsKaOYC3Bwkpqu9ikC2Zpsld63bNUZlmDkCy4hLU9x8dRSMpvKdMGf0teSex
5aCFH2hOE0HVz+m6LLNwY1sFJbmKtrXjfiQpyOZRZ/tJyjms0chfZ7Im3yaNSZmMWLkckr8JEp70
myUMa91EuPx60WTImuZX9eFYwDjnnqFeP++9HlmAG9V7pWPnhHopmf7gFOvMzSzlofHG6mBZIIKH
iTNUADV2o7g4WZ7akj8drY0QJ0+UzyfFznR2CXSKYnmHZENbGT6DdgPJGCoblQtIKXEb78oQhG5l
yA3XMCcwxGMfM0KG6D9sETecc92c70enAnEwORYlLy2jtkuxrE/IJequ9oPR9Bvc5nGxszxcegTk
4H1MMhQTAltib3tbiHrNgGN1KiUxmP1HQ1IVK1E30SDBhpILNyJ6k6HZqAJnqs+0ZeEHJK62cSRj
SUMbseXnnaSARmkve0bASZ8yI1oWb3J74nkaEVyQSeK1rJ85Y2ObmZaw2zPknRX4x1o81R0We5IQ
ngxhBFPXvjixuoCKxrvhbKWDEQbIC9lBWMFf5+vQDwyJrh1V7d85xPkNvf/MhvHDQsE21FNPgFOz
7bIJdxf4xOW3Jjhi9gPYxsr2XaV+tbZLLq5d4ROFYFi3MHqo05yO0MG8Oppg1qHKloxpAVRm2CJV
xJVyIsIkAjB09PThLAb9Lana7DRPwsPOY1TbGJdTKen/JEKjaVXVuCYzy9iRC1BvTNTPVIAOwX6k
tVQD8+iiFUPA2Bhdl02Aii5dDKlJLt9m9ppdeexct+GAixgjeTqjUWNWa4kmsppEtCMsGUfW+NUV
0ZMuCuLTCAXa0L04s4gimdHNB0QRpyy0Lww57wh4Qr+g3q0odyGopG+yjhssZ2zVkpmNukm/LUMV
ay/s3b4gLVtr/W3SsL6MaL9OLVZjpBAxxiNjl+mUi1Epb9qhxvmv/J05IWiUdJSDyNTUDpR0QL7F
q8hRBUUhI9o+bpB+uJxmkPF1WEQrYO6nEKnRIGxJEkRzF5vqHBIhZ7SoQCvEWauqqNgmu15gAPrO
Wovs89lHrdcaDJHc284q5NlNhu3Qdeo5frJE/ZA0D14hCKEh/owwl/ln2hU4Hyvx0/bkLaoShj86
56LFjLDPsdy5A5UL0D4VVIw835R9H+YObaQx0TbD3JpBF7r7GId6kr2RQMFgKAEEXm8G1CwBu4Jb
t0lRscDJaabX0hi/J21wd/Fg30pnPPRGI7YumJnK9qbtnDESjMfhfppi5kuVXUK7ERine2QlRGUY
uS93ThhdGmJ5fD28tMNdKNo5aIhj4sAjtqqyuQBQJYiauQzjVIl0gEZsVJnULDYT3jjR93r74U8z
AXZ4wscexLzubqZI/9Dn5QOKZlABgkDIsN+5TLTXTdriQPdK+q9R89ULnUZRAQY9b+aDFL445Yp+
HWyph1H64XNc5EQyPBaxrIIOqvXUx9aGyWREgJDDH1PF3zUAWMNX5l2yzDVz070zo3C4GWP14vpm
ccNInKQWsAo05UmQOyRZ7F0G2ktZTT05LlRlz2+ijR9VdZDHsR2oujvRkvp20l8k0rzkMzzmYvIx
kmbiW/VAewqiCidnolCx9Se3KNpAtV8EA6tb00YOU+W0JZaYDDKRiJp3PxFBROuCMdDGN7lgdeYa
6XKz8WquTLKad9i6KD9zK7oQkOPSZOs0hnk1aCi4EEmxC1GBONj2VoPmUxxL/ZS5ChWteRxrZGpw
59ZNbD0XNdgFkyH0pk0P05wn9A1QflS5CEzm8zeRodGmJCYyFhHvsdufZRE9S33fevJOwb8a69pb
a2m5oFrSbQjm91Lghc8sum2yLtRNa8OBM5iqoHtol03oIOhxqGHpZQNykFkBcdtwNsQOPALPhv3i
R+luzvx3x3eHffHLz7u31LMoEHN6i1NNd3Q/zmG5Ynx5l+u3Vu5QvI9cXjry7WCQoxPuTG+T6Azx
9YiekFOzjfOhugHoh5Ud6vfIr0A8mRw7CVPfVK7DTCeBQIsWvymi7YZlTRXy3kRHeV8ZMGzYCzs4
4t5GsiWPTozianYTWsIlARE05k7EwJ1bGs+OdmeBEkhjZ7h1rZ4VctCPlu4/Jq1movTVsnut1/mS
q+KgkU0d1+3eTt3A6PrH2ZXPNs3lLORAibLXuAIeMnrIMUhrujFGuVVIsw+VS/aNZPpSRBrGb/RT
EvHZfmgPXFfldtLam2SWdx7uykvmHevFri7d5tZXSGQqOOYrYq0k+db+dkKiN5vadAkx3t1Y0/yz
J0oRMaL0tpxq73WjHvpu0g5txPHvy2Fd1ByY1Bxqz2y2W8+TCboY/XvfBRy/d6QNIfLK6k1fMvmp
FC0Hq/6uiLDayrH6lqRIrh05eRsDuVUzWA1gZ2XgmgUwlk0lcOf4RzGaT03vZdvBInBv2VfnKL56
3+8DwudWfl/RHyz0Qzh1p5aR+9pkOUpIydgMekaH1BnO7vCWYIgN55EREvtlp4j29lgUd3rjBUsT
7126brtNDA23+CDJ4Z7j56EKCeopCFMKk51iqD8oBtd+O746TVajIyiejMx9JYlqywPDXKkUEiCz
ptUvu1LsiWPrgWHwgVYGjIEx+bC1Wb3RPP2qFmh348EpEebRkarlBOIdW9qEK3pBeLL7jZt4zgml
sdgS+WIgrANGFNnipcipuxwn/0g7nb0VLD5X0mSwaciuNW14KKbuJe+HeVNJFA8VaeQkd5CV4Hen
aMTgOrvDM/E59JwJ51m3SsvOVUrL0nXn+lyNzHbQloj6k5areWsSd2W7IFXGZExJX+8ORRKT2FST
eFjbH/WQNIHRzJdEo2trRwTIRG8To+m1J9+dRkP121kbMyYWApkrE8NRa/eTG59biylKnM+XPLH7
lTRThAie8asgK4XMiwGJJIj9hvIJ+ZGbHuo2DnIvRTAYvmbLgdoI4DZ8zgeqlfzkGSMlEtc6Bh7N
tmjJTOlaVQdI0at1kg3TVk50VZrmTIBWDuToM81qRAsqr4H1Q+QVnxo5U+tBYKvGg/HZRuLdEhUJ
SFpyl7OKHo3CtzbFXMuVdodiOFuXaq5JEC4fQinvDLdlTtWnDyldoyq+hFZWBJ2TUFLm+ExLJq9r
YyY9p66KJ1fR82ity1Q2AvUE8wipm9um1R+qEaJMR+2DuOHQ+OxsdcXkzRbLxT2lfT4vu4b+wdaV
sR4BirmmffKK7hxmM0l9w9jvcw3AhAqZCFkacEIf1dBmHAe8wU5NhF47Nz8KS75S8lLbtXSl0BcT
6Vi3931J/1sZGuLlKj7Ulimfsq7zcJen/dnIB7AHpuZxdvN+uy4AJ+4T+eO4swb0Cy6jBP4gIo+9
MdzOZKAcB22JtEA/lY1mhJZ1RKecCuK7tF9cY5bMwL54t4eDu8R1mf1LQ9QSGH+KVEvcDpFHd4G/
mWj7Cl9K3RymwSQ61XfHVWs3MCm4rrqGT22mzd4WrQIiD83N7lJGDxTWvXyX9WjjOK/7PUF3rGsk
2gVOIbHYh+rFStzd7JZn1HjMW5jZvtGZ/xoYuoZpNt618fCNbdlcp5bDHLCw73U2Gye754qSpJux
iNAxhI5BAC+/4virQqs9OCr5bM3hqHscoxknwCbOxWecn7TC5qm0KkFOKV8ne/oWMntoU8QdVKzl
qh/FqT1bmr0rZXkuDWA0FYMz5oBNRnvLW7l6/ElfbGYEDT+jbQ6eM7HuQUtLbtq+/mAXdXGG6UWR
ja5r5bwR4ljk8r3TVLeLSgMIyuw/kLVKMAZdqrhDY50iJYnyYT0/kMb0YI/RB81W3uGGviARLoKI
nib6CLX+4NOYsS24JmxvXEudRZYLSGz9xh9A9OfeDZENh6SIk5UYnJ2NfsVpnT1ZTZ9kdY3zHMzs
3oax/lET/IkI4NlyR3g1CE/9p3Dyv6g+f7gD1xArhFxY/xDG2beyTeOQ2sfSAgiBvUF5P3dc/tzw
fo7EsYzrl0SjiwWBZ/baewRXpMHk7oOdzps8nhGGGHSD4jRDF5quPZxDLSDD5aHSvLjUVrcZHJPB
UDYtqoJlnDLe2Q44MdXcE4f+VjbVPkVrjl7opgy5QmshcLzqyMTvtlpa4wYCWlrmPpQLyEeeI+FR
iEulGy+mbMi9Z8IaZfZnRtJxVZ1nzUOJIbMn3zLPad3cTa52j2A+aJ0ffV0RJlWdyO0hlUkDvWoF
c10np7cmAWrBAOMpLvV9n3JVJou3Eg4Xb+tubKx3WdVPeivOkQxvcegJjUSP2l1MH+/2oo5B9vXZ
F/6J+peOazzipbL6r1E624kSJwuhGxmohcmpWCOo9DAVSUo7Jy1vga4GRRt/+fZ4ycORjkDKtk+4
97bnbMx6eErokMqCpsHy0RBkDkWh2BaMB1FmVUwSSAd6TKso2xgg2dzRJcPbw8mmFUAIxE3nm/vY
rNEni1ePIJR1yrUd9dV6ec81Js5NZe38KH4K6/Og6g9XJ3pJ0OoeSMWobJTLk39PSOlLNNDWa4fA
J0+dS9CaNsgzZcUL3Qs0oR27Zy0O77MFFpESDGkNlv34UBOkdcSb3wdjlzGDLrL7bNSSg6mop+i4
nLVM108J4Zd6NbcHAjPWuK4WPAP7qKpABszHlOsgM1CUp05bs1EmycgEqcnaTzSdCa8y0u9GAmjJ
tqHv0NZ4XJT2mJDwq8VJs9dC6x6ifLPkV2EqyLsRaXB4LKMRKCMqjdIvgqaS35XDCwinYW1yDs2Y
zO9a6b76hNPuiWheoYtEFdS30ORSn4glbb7N03BF9vRe9DXbVxCnZMldElR6ZIIWy+DyZEb1js4V
ZVxk3tox9gr31vHOAIOXWlWwmY/P1I6f7mB+EjrdNpRxqWK1cDrE+Bw9t9Nk9gxOEdWNebKf6+qT
gCDvUFj1sKbBB52kUNvYb+/riDwTFJOvjgPO0609oIb6Jyz66YnZkfTQJ/thicO/s/GyeGju5P1g
ptrK0V10NtqTM2CBM9WLaGnBVC3dKr32t1oioMnnrIvV/A7nXSLkj61t502cbf2e45KpqS6x3SDE
VCXJnCQI3CaRccyW6BGvjoOGoDWSQ/PtEGKQqEhUCnKOOzTp/S6uxbtZVRTRDGSGLlyPjbNJYTAc
TPJsUoEbs8qqDxTkKIM75CYu0T+iutWjpHsia/gQ+ilKtqY75nQ8N7ZOat280xWYtoT4wJXbLtai
JQvOrI+lEfq7McIClBvqZ5ESdZa7GlOoudlDN0bTRaszKDJ1MtUALNFFMGGz5ajGR1j3G8otJgpl
9476EGkxhY3Km42ytOmAygHuk90dp5gGW9eHbxFiDNloqK8yfUvMZ7uBH23sjUbdVgmiRM2mOZnM
pG2hOisGTtDehZ1b28ObQ9APLJnHPEc6HjU4PpIq5SqOI5hndM2j38zOVtTapc+J8uPWWRALNn6Y
33aj2WV7IUJ2dzM6PSfC9OIJGgJDyy6B4sxPWWzJQcoPmW3vp9G5aWL4TLJwA8sKIQi2tDcKYxoe
xv5nZapxo9pqgQ8rulXmWfaWRxivTqCc1QaVQDCN4+rU1TQq87qFYNjcuyPyClqxK7ysYyC1bWbI
LzukFZg66c95ZJaRsaEDc2t8uaH9XbgGxKQ81Fa956bHodYfG7/d61rdbsjgve/06GIm2m3oQawM
fWZyFrypml0OteBIKheJFSsy/u7Rm30lLe4YL8XtWUVnfD3bTDTLKWoWm4YE5XVVV/ASibcqmRrN
JWnHLg+8mG2m/DbXaV+WKTOMynzqkR+vaNu+l5owN4Wr33SDCx/0v5k7s+a0tXQN/5Wucy9KWpov
TlcdAwbseEycOLlR4WFrniekX9+PwNkBnD1q12mqulPZcbIAsYZvvd875KTaubJ05WAd6UjZuS9j
YmP41G2yGi70uMHKbVE41ee0dMFjXQMOaRDjG4wHnMChJYlBRhMoC8Q2eW1hv0gyRnA9iJQRuFh3
6U2/AFBdOk1MgBj3Dskn+tosNgkpkD5OzTglov7J54lJ8bupranX2NNerHIHLR88xyJ/LiSkzw5T
ebgy3RHXLS6w2RYXbplhzRVE+rmhlLfqplKWfqBMJdo7F+jziCz28Jze/g4fH7xsWzx4bUeSLlgo
Q6eV67xugX1uf4k9otUI0sYGs6MBCT+dn1S2302FylIv2TMRCg0hhgBWq61Vj1sr1wAyOu4seNNn
iezNgGbE2ZYkS0IVEUauOzjENDjpdMmG36qujc7BKrhs4PSmdSSNAyfnF1nfLNs47hZby3K1IW1z
+7u2oqghdXnwlkoj+Kx1ehcruR/My7C4dFqbq8j21bfE50xzZkaSYjYLJm8h+uV1fzB2t37rR39G
FQr9KhOEI/MlNjHRO+2QJtsWvTUVHrgPMDQ+i4Z4+8VLuLbSWfmiDlzcja6DdcVoIKbb35qWj+9H
vnW1GEyw/IrzJxH6h9yX+UGp6ZdN6gcLVh7eST7aK29IYlB8TKO3Bv/bX2pWzbwV8vrHH5GgckGV
my1yMZib//gB+pry4sd/Bh2+mgShs6R+/UGLbB7bU4o5mCkrEEB0OkMMw49f7GLIo9r+t+9X87wQ
qA5sVoGFJARjvVoiWlIiINatiPxFnWnF+UczcuKr1KUebsj63rQA2HnsXMZmIq8sQuMiuelh/SjK
TG5iFRvlYgpRxJp54SpFzlHHNUmmZHWeBbYksfGE0oKT4C5OOPhRocj3kVNc+2iTpwFnKdz9XnCe
tv4HM8Ask1Apbs4idOZeY7z2QkKKQiAudwIdwz9/UVRWPM9ApaTNR+Hm1TSmugWFxKldsxDy+NFM
kUAVOz9+6IKyXUBXxvszUC4DjQQ1MWhLdRCIsAs+KU6UfZAyQhoU0xui2y46l5TXngYe98wWKapT
32qRXV7KvTdX0g7fuyQ57y1UrykCiGUFNDTNTPeix1xjyjaHIWmDZYRdYzgZh/Iykbv6IkX3lUvx
g7wpcU8HD8KkqG6xADQVderpmbmKnJrrUmFO2SRV+kELKaj5JaWIE+4Td9/oNpMU/9xwIpumzbRO
NATmSfaSi/SmxJQcXkeuclVRu0VkgnvG+udQqfDMLdTXWDI+Flyqozy7jKIuWqkdxgGS5uChEKA9
FQ+IZDt42GckJ6+QMhQ0T3wIC83mE41oMks/NQLXfFdtb5xau7eLbNXawbXsd7MsTz8DxnPfT7oN
V8nkodPYcXvsO5u6+ebF9u3wshkBCWcV/AzTwL7M84OXJEUkBoJPI657dHJ5Hjsq2h45/qhr5hdN
ooPTAMpGnvyY1OysaV+8tIX6SLbwQg8ARqqaTacW5VevA8NOxUfsvNPax5HcxQFY68ovw6ebasAN
V6Fh9AvCCNdm497aEsV5SrMdaPcCFi+PCbNPi5sbxpiy/ikjrC3tWR5RFiULuOQPebVZNAIOrefX
L2VbUV5xzwUB56wUeNZrWBtXn0QwSAkGTj13wBVGZAtfFHP2Rk55fLfOWj9+DTXiDsyceMkEfwUf
Cqznwk7gVoH4qOjPVKJHM2E/Gy5EpDIDg1IwSJiGZDncSJ2B5HnguqUVNs2SV4A4LPQamN6S4Ohj
5tEsc883bhNQzFSHCCTTy4jSJJnHBWzTZKABJ3T2hkdHo0hdI9WcN6r07TpOuaUKhyaEWaPiMdqZ
WxkflTpY0KXUMHtOIDpUEpHUYN6OAuDr5FeFgbRt+D4K0qDOC6+wyeAor5TO+tIU8pq9EhFKqn5t
0sLiLstnzovmLGq6Z7jU2ZkUzV1RuAtEtEQWO8UnQwsBEDqDwgY+QpKhGm3z4hy8Bp+7QP+gANYt
DTOVYQYGTx0GcYoo0VmWv5ghQCh52gRRpA24oNROfbuPpiGNCJlvcaZC00o89Rs0cb4e24KQY0Ph
zO+dWn1p4wZikAPmmpbQYCuipzR+M/zI902ENWH5ImDREpKNTIRF6vgNyzH9XJjKjd015CCETTsv
NGkR5Z+5ZGGST+8ejqpmTLUWC3cb72MIt4NGT/9ER11jkgL+2iTVznoVkZiZz9UghOJfNpTOvj/L
v8o1GY86AmXmCV+JVVzqZvoFkvm15sfk8/bzwOu/lE2+Elp7UynuuV/hUwoPTxtIHiuJaPtlY3if
Ak/Pzy0DibtbDBx8SVu4LnKCilxvnutQu3PbssUCET7AiBjCKJag2Y+Sp7rnpBxo3WVoKkRmGd9y
SjDMOVTO0hCOlXWf28aTZdK5Ydokav0q0v4uy29Nkc47DRhwg0AA1Kl+DXS89ZPceRwmfEEYQO3b
c0lzV6pGAEIJCZ783rswNGdSF6xhqixtIz3nrfWz2gCLs1v5tnNAYigWxEzv8OhPhzzhULqPw+hD
1jxJLlmTFlqPHtVyB2UHKxpXPdMUmoe6NVcHPS1ef3ORWfCLTHy7VWmJK+Y1ONWdYRq3alTdIb09
SxJjlkbqzfZ1uwpyDWx4j9se4aAm+dkl8Q3IhjCWpeTWUAOd+YYJp16GSU/r+rzWogfT2+DYHLlw
opJuCO5dpJbAbRVM5WyjA7LpIp8H9X1pspYaBNFTq0iwE3LuDcK31a4tFrG2tsFxoUnpzxn71pA4
Uhb5Q5AHi7KAtJ1I16rdXPgeu+LGvrVAk9QKoMitPHYwTV2XCKKkDl8Gy/rFip7kFDtDemefErgP
JRGzcmIq6PzpupMnwuaKS08Bwgohsm+Lb8C4XBatgGskmWpstFKSrwM3vodMcVPY+jTKtH5ZNU40
a2Kzn1ODfPBk90K2tU/QLr+gLJ8iIEBKzmz0OxMPa94LqoZBRBnBTOzOMtow+PfAqFTDOd3Xi0A3
5rQD13INZFxH2UNAjkvj38t69Sy71DgiJGsLv2XWCQftIqqaG5nDQPFo2cBER6ze8b2AS1qZAm9L
odtewIkLOnpiWSAWmLIAMafiCvXPvJO1x7yXh+6Vc5k61SxB8lqb6OldfYjBxgQ+z74GdfOlxNmT
HGD/hlTt7KxCid1WyYtlgSCRGvxoRfm8rMon0qq/xWj0koiyoPYfcqP5qpl4O2PTc0etkZxzfzQ5
AIh2itpw7VXquU13AgInjYakeNL5Ph1rI1gM5tkmVeZWpIRLq8OGX6rugpRki81MyDn2DdlGvYkc
Bb+eHKov97Z+qrOUUnXmm3yjWb3ZQMYmIoBEYJxz/ewRQB9tqS/T8CKjVVLCdZXDCHA4KGiLqedG
lV/JMf1iZFIadIIAKjxZ1K1wv5YSSRZdfplUVD6axUkJheQS5PVWH6jrprcKNtq6bUIIcYRnd8oa
0AxbgrZZSIiQOS+T52F9O6mLgLnCn3eD0UAskHfj8PhJkxEveQ27j0EXrlU7LH7otFmFEUPhI/PC
jeqla1b6TVmHXECF9JzmjKJLnxN2TRlrlzMjpm7RC+0L1IClluDlT0Ii6VFAxtty36xehAE+VblS
QdCnMhzNN0mDmX2Ts2XiSasg1sNhMgdiVp7KwiV0AQ8lO2b6JHMDIs9UFBh2ma6yCvl3SwlzT/8h
FMh13cHJQrdu5TDwEbyvShXxGuntdGTQ4MUp3D/feJQ9+gIu0skudD5XcnNplBay1by8dGrYk0GS
YX0NhVaI/i4J+oUJtRGSb3iZch0CVaAVUhFLZCKkQ+K6VksfwTXZK+YGAqJTYpYcbpZJrMw1OvxT
hcj0qQcMckb3oF2kkv4l7/12lZdEgQQK/UnT/5KL/qamiFwQHodtlgjvKIHgKHTmI8SbZdEX9pRy
q8CIpuMTqfS4626uyEk+j+rrDnC1qUld2MjGtw1wxbwnnHvI+dXQ3nv3ee7i/uykzlkbnBupe5N6
5aPoCatuNyr+6RCTSlsFCTXdhaImSLub+sJ2sXSlezM16bjSDLrMSm4Vaalf459gLlRr88BUwLg4
vxXIMJEipneSGTyQAY4XssRR6yccZLlTzYNNmxKc3uUzijWonAmfnC1qlcAdcjpwn7IcPGhYK3Aq
Q4o8U4IwZRDa1QZJvszcVd8Tlu5yIZRz7A6alnapUmktOIFxa3cQQ1Ldv4rArRb0nOVFo4T3eqY+
ZW4YfJD1lR1eI+HL7ghHvdx4rrqiZVbJPV9JFVPZcGDFAXIe3bX6lZahPM9k/azPArhSoHlZHVNH
eqSH2JuHClioFcl9lbZk0QtjSg//cwUZd6bqj3b2bFSocSSyy9Aq+/ex398nKjBdQc+yK9323gnv
rNS97MFETFK7KBDTS2PwXYl66Zei72kp+a3Btryxp6loVrpe/yLsGEsSp1togfygSd+i0HiVMYdr
E5FcqgnMGbVBCqO4/dx2BSoSrNv8NrkWffQZD6pLJ0GBJAG2BX05i9F/YefjGed15uJtV103ygZX
mQ6vb6+qzh1P8efg0Tg/4xGB1I70j7rDuoaE9+Fbo7YJVmWNcsUDRO0ibA+IRjI2SN/RPC6szWfg
GTBCQzLPrap5SgRtmThzPrYb81ERm8/AEQ91glwaLkyxkGLjepPUYNHdi1KAyEY1JU1B18ZFHziN
awdXB2nVZ3K9CK26JU7G1WecoUzTqLwNDA3ddVok6NSb84rs89wGq3etYN3jOyzq+LGNoD859bcS
dV9SFfTlMyenoGqvaIhfdcRY43HrGkjQ5ngTvxoJGeUhSl4Iz5tg1nL9hMy/xO7hxvKh8sd9A5mZ
I3uJoPNGdzUKLaBOXT330LM1rYDtv1Ge2i4hFSpSZrEbLDn73EWqPNTY6k5pE0M+iUjEUvENsaL4
NtCJEkjU5s5OxMfGfCmDeIb2wptSrT9lVf1oBFMnK+IrArupbfh/D2WJwPEoWjhO/0GVB4t9gZNF
IjSyadxl6Bvzyu7B0kt5ya1PAvebt1zESOA20vjB97F+i1WSfbRCndlyT/oYpvF18gtU83Ru166C
PZzxpHWbDM16YMwbX7n3NLlabVqCIMvOeKyfrFR4yzCnmwTEWJuo8hCtAvdUXLmS7NxzuNKG7YOl
51e4bvjkyuEi3Cd4v+QPvlPmCzvuP6KQCy981i8FXxTMK5Fps3rjledFVJNNrVpo1yo6a8lSUTGr
p7/1sXdR3OrujV6ArONjsDYs4a8a0dyUBH1Pi03dzHCmI7zE33SzXtMXdtKY95JO8JIhfwgktZ17
wCvQKVEGp0VNnJUGXTFa0sxx5mnXNktdWhKBXt+FLu9MBA0MvYYerpvNVXnzsmUf/yWG9m8RsEfw
q99e/6fqpJ02yt0FG29jgj+l7yRMf+ov7Yug3g/05+ROiq1j23VA2N4OtdVa/d4Q0bryq/oFKZWq
TSzbtoWiKaZARSRggHOnprWx/TGsLQxUmWDIcxTkBlS/+9/R8Izev/n3Kq+/93d+7xO8bkVlg8Oq
0A1BSvOopwD53CIbU1Fk07QsZOP24VNA74Ufn6kLU8PvQsiDwywvuDdT/t4n/DNP6uApPKc1ey06
OhcNzr5yTWi7L2Yn7Pv1e3k/E45G2JsJ9kSzdcRsmm4L9FsDK/5gJiBsY6pYwpC3+duw8P87z+A3
1X+C3hlvetxMYD0YwlBMXB8Nc4gMP3wKlj6BiIOfqa3ayO62osD/ykz4zaeAynXsclAxQDZwkxGq
BfFzt+j3p4JlTCxNVmUmiyobxlb+eGoPYbDOHDUTDHXCLID4b7H3WcOXfTgTFF2dmMhRLM2Ar2ew
O5zeeuArHPkUhqnAI5CV7VoYNKgHE8FGz2NgqauasoFR9untCUiNdt/LH26MRwtqb2PUJsKGCmCr
mOIKGc3v4UNQFGXCIsB43FRtDgj55DZG01DH7otbWbOla8JkOXBEDCfg/kxQZH1Ca8NSUHfpnJOD
M/lpbQk6Fm1jF4M5EbrOBitYWJpGzXT0EBTWAytFqMrgvG2rOznd/3+ZcDSXfxRL+FEdS/z+asWo
KRMmuo6ZvrVT97HF7M8Ekx0DloasKaqlWDyFk5sJio09+9ipIE9sjsihYBQmOnzzuG5WJpRQ+J1b
Qpj6YMZ/auvBst6q2BE7oz2R5cEYQcXX/SfFkqlPEA1rXCNZFUSLnNwJScGvjj0hhUXdDM/hx4Q/
XA9oXjXMHsTggc8NAxrzqc0ElY1s9K6gcU80UNPqtqkM9RCfcn9XYNOcwKTTZUop1D1isMU4rfNB
wfDsT96hjrbXvVIBfbNmYcVhbK0/KI0On4KlTjQOT53FgAvGzjfkxJ6CSkE3cm/kFMTMX2fzNzkk
drflg7mgUytQVlMvnuCeAAoixs4DzeR7NlCqc0Jurw7HhQKrgYIRLTsRNLisD6jLic0DDfbOyHmg
aRMVjb9K0Yisk9skj/VgHiga1wfWgQHn1aRiwGP+tJ7CAIuNPR80Y6JiMoCy6gdusv8UbG1wN2Cp
WJa5vV0wV07rKSgakNjYuSDjmKRyhVIpQVkY1lG9ZNkT9grTMMm3AdYEWDnBp2CNnQuqPbH5smVO
Si4HO3Oo/bkAsILRlGkPnhSgKsN1+7SmAsDg2x3/71eNwwVCUDUrFM4mNfIxsGLbE4s7taxydFiY
fgwQ3Gk9Bcoca7dXjXgKYiJTGlMGINIYjsKjgsmmVACY55CwwFdOsXhGozJcgPlqRjwFDkpFGfYD
6qLhgx4VTBRlE50yCohth7Od3BHB4SXGPgXAFUJkTIGKixPHouFyeFDaFgcpEByrxuauwUlxciuC
sncs4Kqa231BZe/fHRJ81webo87mOORS6cyVAV45QWABWHzsitAng6UfRoFv4DqTa/8pGPaEippd
YQc1qqd3qeaap47GXO0J8X5cS0FTOSt/grQZlI7IVPGEovdM/syprQgha6PPiAF01YUOeEBbUn1/
kTINOhBsPyZA1NbS6uT2BZDQwX1r3BlB6UjzlRgq2tBcIo53R5NbxBBbJ2t0vgDaTrBqYssafZkS
FMgGpYIC9Kqx3R5dpkyqKnr0dC3FNgL1BJ8CbaLRuyP3ZiTSNKdllsWu17K/OwK24ekmFBsbOZCo
71jGCSHwQtFHXynZF1juEBYwp90Wh8f1wgA5QmSgf8v2cYrgM4f8+L4csb/QZ+k2AeJq3CUOD0qu
ESpIHI07GTjuFMsFNm5rbEsKpEkmstEiW9XEEFi1j8oFmvdAkjoXKXaH07xSwiMYfUSoE4NLFM1J
SoHhKDy6Rgybo8mGYIG8mkQxv5FlTmhbGDD4sZujqmJYzZInREMeGg3vMJaB5UQTm8bP0Ks/SewV
LHRkuQCjjfuyyi0JkMl+f1AqsjFRZAp1A+rKG6/jtOAFlfc1GoGmKILSt09OOTgnbZq0tOaYJxzK
zIVTrByNsfdqgtyZ7+x99KPVNyRp/ynQnzSYDlymTvWcxNp9/FNgW4DCqQi4CzAbtzfG/aeww1hI
YAbJ2LJ4drvxCW2OtGSUsXNBpecE/oxZPp5EbxjK/lMwAaAtHV6fDDlguGrt9qFTegq0i8beIoan
QDeeqG2YTFus6ahoAoPBtVlQQu86d6f3FLjwj94cqRzptrD1gR9wcTymulIuaJyilBKn2qRkO3u7
4P197JW5ANQImWmPrbS/ImhGcNkGxpBhtg0L4uS6ESr1/9hmNS0ZjBlhLMm2NXCf3xHbBnafyVWK
iaJv8YVTQ5rgYg2w+TiMRaMbwUUKfPmnDWtIXQbP2rJpyRCIcoKoo0oGyth9YUCg6Ur9CjQN2Or+
ijCtCVsn1xVB4/4054Jhi9GXKaqmIfAdeAH4FbI7S2z/KbBn0pMBowaIUbZg08mtiJ8kGfxVmiMY
C36sA0cH7u+W3Hb4FCzyCrhpUkxsexF/aUX8iaLiVw0RYqvoZSsx8l/LvRClP/wL39ty7wd4U5Rs
xTPchA/+4hCwtBt6Rxod/vvfB3ynrepl74ffVTDb13n7528f8P1LH7zW90/1/Q+X/muxLp69bvuD
7u1tDtlT//s//xetn9bxel/yshM6/Hgn73Khft0R/2DgMjwad2jijB63wFktORx4y0UfP3C4Tsp1
+f0tDl/jTgg2duTpOvJ/QfN5GO6x402PHpuEhWL9ku6/6x0tffzISfL6XPnPdXUw+JbpPHbw2Wu0
btfF6/7IO+Ls6JHf4sv+IIpsK3P7aerZn5rd5zx1/+VwFu44r2PfP8JLfKQOR94xKMeOvOSJ+/7+
E2efHRp8Ywdevay9gwmo7Ehuo8eNIh/Dp8MVueNMjR46efHXR7sIVxfKvdEjp+3hl7fjtIwd9vL9
3rQjSIwemAHq57D7/sm3296OdTB26MFYq3z3mHcigbFjX6395GD3gP71TxwvV0Mgzjp52X8cby3n
8W+5LNf4mZSvVXUwpwfmBQDE6PH9Z89314fy1Z10c/zQnAVlWh3M7DcS5/ixSe/lf3g1f38G2wqK
W+E/sByvGDollP5o6AGFGv3G06Q62kPeOk9jR75+fSrWR9XTG0Nw/NDN+vDceqOVjB+4/ddyHZMy
4B8e64w/9KH+ifEvXovy9WCneuNB/BODX71u/OeDY4zBh67JPzH417QIv4+0nd0QUZXvf/D3y5Dr
lOCgf03XRcpJebg4d9Du6Pe+fYHZOjxe+zsy/9jhbzz/8InvqAyjhw0jKpLDWw39/AHlHT108eoe
OwRsWwljB759TZKSBOf10TXhzYZh7PD3Xvry+q9V+e5s28G+Y4f/SFjNzyfiWwP2n3mB9xPxTWM1
dvhPPP3Xsnw9KCnewODxY28Ob5VvJI2x4z5Ua+/7hB72lDfUduywn1+LmJPtYOQdEjp65J9FXO7g
xbFDf1lz7iRudbg035jUowd//YN8zpGXyS9++ZwmGJ8ePPNds3r0e+9SMr3dw5G3WObvj/wzpOlX
Y5b3+NN3w5Wf/bNDcG34G8/R67r4938AAAD//w==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1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Sheet2!$A$10:$A$59</cx:f>
        <cx:nf>Sheet2!$A$9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Sheet2!$Z$10:$Z$59</cx:f>
        <cx:nf>Sheet2!$B$9</cx:nf>
        <cx:lvl ptCount="50" formatCode="0" name="Inventory">
          <cx:pt idx="5">200</cx:pt>
          <cx:pt idx="12">1450</cx:pt>
          <cx:pt idx="13">1080</cx:pt>
          <cx:pt idx="14">6150</cx:pt>
          <cx:pt idx="15">480</cx:pt>
          <cx:pt idx="16">119</cx:pt>
          <cx:pt idx="21">320</cx:pt>
          <cx:pt idx="22">2940</cx:pt>
          <cx:pt idx="24">1350</cx:pt>
          <cx:pt idx="26">1050</cx:pt>
          <cx:pt idx="32">2820</cx:pt>
          <cx:pt idx="34">730</cx:pt>
          <cx:pt idx="35">840</cx:pt>
          <cx:pt idx="37">365</cx:pt>
          <cx:pt idx="40">815</cx:pt>
          <cx:pt idx="42">295</cx:pt>
        </cx:lvl>
      </cx:numDim>
    </cx:data>
  </cx:chartData>
  <cx:chart>
    <cx:plotArea>
      <cx:plotAreaRegion>
        <cx:series layoutId="regionMap" uniqueId="{13961EBB-E305-4897-8EDC-8CE0BF25CE5D}">
          <cx:tx>
            <cx:txData>
              <cx:f>Sheet2!$Z$9</cx:f>
              <cx:v>Inventory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aseline="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1F1pb+M4k/4rjf688pASJVIv3llgSEm+7Th38kVwEkf3fevXbymZdCfqTPbtbICFgUFPWk5ZKj6s
qqcOqv993/7rPjzs829tFMbFv+7bP7+7ZZn+648/inv3EO2LSeTd50mRPJaT+yT6I3l89O4Pfzzk
+8aLnT9khMkf9+4+Lw/t9//+N3ybc0hWyf2+9JJ4Vx3y7vRQVGFZfPDZux992z9EXmx4RZl79yX+
8/vm5vu3Q1x6ZXfepYc/v7/5/Pu3P8bf8ssdv4XwUGX1ALJEnugKRQwpTFEQogx//xYmsfP3xxJV
JxpGmk4YU2VV0ZH2cu/NPgL5zaH5dpPkwcvV957o6Xn2Dw/5oShAmaf/v5Z88/zP6t0nVVwOK+bA
4v35/SL2ysPDt7NyXx6K79+8IhHPvyCSQYmLsyet/3i75v/979EFWIfRlVewjBftf/voF1RWf320
Br+HioImuqapGFEqU6QCLG9R0fGEqVhHKpNl+g4qq6TyCm8f7z96pPdheSU6wmVQ8AhxmRsfLcLv
4ULIRGE6UohMsUyQrJC3uGBMJpqqE6xhnVEFEfpy72drmT/s3eTl0n9uKn+LjfAYFDtCPP5afbQA
v4eHIk8o2AkAAQ6MYqSP8GDahBGkIB0TBWkaGXuvv8L93T76hJX8EBxhMih3hJhsxBdiok7AIymq
DFag6zJmI99F9QlmqkJ1JDNFRgqWX+79d0RJ8tL9JvZ5EnqfcWCbkfwIoUHVI0RoNn9Zpffcxu9Z
DdYnqg7xg4HJQAQBCEZeTAUIASOVaIyqL/d9Rme2b/ae93LtvWd5P6y8yI3QGNQ6QjT+Wn60Ar+H
hqZMMCUYDEXVNKYTVRmjoUwoIjIjmkb1XxEBV1QEn3NhT3IjRAbVjhCRzezrECHKRIPdL1OGsIoV
jYKHesOJ8USldDAhiimlCoGo88zHf3Li2T5KC9fLDy8f/eemMlDqV+IjfAZFjxAfcf7RQvyexZBh
/RUVwGEaRHakjfEBVgDpDCJYYeDkgI+93PsZH5HE8eG+9O6r8uWD/xydN8IjbAYljxCbKyD2X5ZP
0gnBWAY/RQhhMpFH2GAZTVRVk8GXPTu0EUO+2oPVxE6ZxB890/sx5rXsCJlBxSNE5q/bj1bh96xG
IRNZVxCFdF+TZUTROM5gPAGKrOlgWzolGtJf7v1sNX/lXp98hpD9EBxhMih3hJhcfqUnIxNEVRnJ
kDI+hf4RE6MyQCIDK5AR0xlRxmzs8pBHSfwJL/ZDcITJoNwRYvLX6ctefc+R/7adMH1IXAimsqIp
8ih/0eUJURjTgK1hTX7OOV9H/7/yYB8X++KjJ3rff/2UHKEyqHcEqHz8iK8jzJvf/M2KpaJPiK5C
3CeqLsuQxkBF8jU709lEBwCZrCGiMwQO7QWJZz82qiX+82O9D9JI/I0mx1GoPPnKcI8mTIdC5VCp
ZAwxFRb7NRiUTpgCSaQMAeUl1XxtLCeHOC66sN7H3v4FpvdM+H0s3kqPjGZQ8wjRWX9leKETpCiE
YVWHcgtS9FF4Aec10YgK1X9wZgOPHiX7a4gtnyoi/xAcYTIod4SYiC+0GIVOZBUq+0iGsiUhEGXe
WgyG6oyGwWIUrCuQuygQfl5bjNiH3mOSf8peXsuOkBlUPEJkzqCa99qDv9HqdwOLMoHSPlOBZiGM
6S+FSzb4OiDPTMHovdLYWVL9nwqXY/k3uvz5fVD1CBES2y9ECEI7VF2g+wK1Moj/vxQuERQuCfQw
FYKH+s3QnnljO0mY5PuHT3RgxA/JESqDekeIymbxsjLvRdvfI8wETaDQAvFfA1IMLbHBY73hANAT
o1CoQWQIQb9GmaHetTjkxaH76JneZwCvZUfIDCoeITKG+dEq/B4yQJURYhj69kiFkPJec59owMyA
Kw/+bpxdGocQqv2fKWH+lByBMmh3hKBYX9izlBnkL7IKmclLefKtuTDIL6ksy1ihBIg1xaP8xQIf
5j3sP9ol79vKD8ERJoNyR4jJ8uyjJfhNQwFMGKy6qquQ90OhZeTCIKeEDjPUAyhUav7uab4OLMtP
ZvwvciNEBtWOEJHpV9JkqHyRYSRJYwAMFFtGdWSmTKDArEIHBnJ9YNHjzv70kOTOZ3LKH4IjTAbl
jhCT+Rd6riHQY2jtU4VSfSjxj6yEQWdfZVSjFCGsAzsDzF5byTyEjn7iFS9X36Me77uun5IjVAb1
jhGVzUdr8Ju+S5/oMG2EFJg5UgZbGdXDYAZGZpjquoLfy/Hn8cPnBsV+CI4hAd2OEZIvdF4wVImA
VoFjQs9jFKOqmA7OC0rMw1QldMh+JV7zpPlEfH+WGqNxnG5rbXyhgUDWCLOrQKkgR3maOHpLuKgG
8xUwfwFRZmj2P+X9r93Wep934T5++OiJ3ndbPyVHqAzqHaGNLG8+WoPfdFt0Ahm6rECUeA4n0Ah+
nTUyFdwWdCqh1ELIUAgb5fJLgKi6Dz6RM/6UHKEyqHeEqKy/MGMk6kTBqsx+TEzit6ho+gTmxcBv
PXeIf2lIrvdefPhok/yToTyJjfAYFDtGPOYfLcDvWQkMHDNoAMOAmC5r72TwYCUwCQOpog6gDIxL
fbn3c7Nr7d27nrP/xDDFT8kxKqDeMaLytfEdqxqEdgxDSATyFPBNr30XhQEl6A4DZDKMU7yDyr4o
9vduVRzK8hNseP1WfIzPkUb8L6TERJsoBEaQ6asW8Gt8dDIBxgzTr4zRp0kY8HJvIr4HA2JFUu5f
Lv/nmcr6p+gYl+PkxeuvLLPAYB7QXSikDLXIwVe9RgXSxyHPJ8AHkDZ0WPSX5X/xZUXhwX9p6r18
8Du4vBIeI3Oc5ZbtFw69wMgrJI+ACfQmoYn/FNdfY/M8tsdg4BJ+GsAZje1t84PzmZG9F7kRIoNq
xxhjvrbXBckIzFZoMMoyJImjYsswhjTMXMDRl3cP5q3BVJIq/6SpPEuOUFkfaa8LaOSzd3/PXfwm
H4PIDlkLnP6iMLg3FLne+jBdnzAM0zAKHKtgfx+nfB1ZNoe7/HPj+j8lR6hsjpMln39hvFdUOOYF
p1dfz0y89l5QAoO2JCKQ1qgw9/oLSz6HKSQ4m3o4fLRR3s9cXomOcBkUPEIftrn8aBF+z1qg/6hA
ox4zGCYGOvzOrIsGIV8lMD2maRrM8/9yuLjef6bTtTk8y40QGVQ7RkTWX4gImUAsUSCcQPVe/zVz
gaPeE4zgzKQGxyX/Poz01n8139aH1rv/xAzF0Kt/kR0jAyoeIzJQxvuyyAIHJ4gGXRWYlHhvFBwm
xiZAiYmsIzhdDBACH3iDzNOxR2MffCpteT40+SI9Ruc4q5Xb2csKfUHch8XHwxQFcF9Zfj4c8SbC
QGYDx16wTmGKQh/6lS/3fs5dtq73CYt5lhqhMah1hLay/cIjkxDvYZgYiDG8/gA9NexHLAxqywjq
ZgDI89DxqBG5DUI4h/+Zc98/JceoHOexyVMo5n2ZB8MwRMGAGsN8JIVxr/FgPlTFCAxXwpHK948W
n7rwMo9v8+JzvZa30iN0BjWP0GbOvjK+QOSHFvFwdILiIbHU39rMEF9k8HAwcAGfUTig97Iznj3Y
2dN060uE+Oc98z5Nfis9QmdQ8wjROb9+WaH/e3xRwDY0eJULnAVTZAK55VtwIK1UYBYGTu8hwOfX
Ztj5of3MgaO/xUZwDHodIRwX518IB6w3lCFh5ktnw0GjXwaNh7OSFGov4OfUp6HWl3s/G8tFuXdf
rry3Od43kmepERqDWkeIxuUXtlvgyIQKBZcf88XDnOpr8kXZBLgAAqcF5PgdNC49GAX71IGJn5Ij
VAb1jhCVK8iA/9l1/2ZyD6tO4CUvBMGp4qeK/ltU4LiEBvMU8BKYp/b9L63iq0NRfvu5wP/8WO8b
y0h8hM+g6DHi85V0DMbu4Qjr69eGvDYa6LZQKDDDhBIQNjglOdSXnzF4dmFXXnGfxIUXv1z+z/3Y
K9ExLMfJw65uPlqE3zOb4YV7OpQhIUWEshj07oFnvcYFuDO8IAFmMCDdxE/t45d7/41Ll8DbAJ2X
i7+ByovgGBNQ7v/DVP75VXw/3ldo7Mu9+fSiw1dv4/v40ydnAS9eHIl+5PWed/384c/vYAg6MK8f
L1AcvuSNUYxezfKL5GFflH9+l+jg+jD7MW/ZgKsbLsuALNMUmEbTXgbN4qFsA69hhLkbpME5TZ0q
L4SjGBj30xsah3cywNGzl9c1/Xi75EkSdtB2+7Eif//9W1xFJ4kXl8Wf34cGRfr8a4OGKoGDOvBN
8HoOaE/AiV0NzD6935/CloLfxv9FJK11Mkb7me4U08DT1krkmswzpYtsFc6oJnrZyujCls0kM6rz
ck/unfPykiQ8jo1On9qd1faCSldluqzsKdY4jqepLtTc42im+0YkGXHA3Yug5Fk8T+3TcBoZshXv
FZ8riol9HtmGe4EfsqVu0LluqD5/hck7OmL0no46vBxGhfeMwf8g/X+tY27LHZYj1s9QTy8rjE/d
qp9mTDnxG3Jf5dWjJEkNTwPvRvUwtCJ/bIh3bg5nzN+5O5w/g0IQAb6uKqO7J5HdZr6j9DN2oTdL
9Jic5lviCnRbWtGja/PY5tUjPSOniW2QpauL4Eyy2Fo/Y1T02yw1yQ7na7zKFvI+2vTzYBdURrHx
ct7sqlQUprfp9ozwLufqGfWnvW8ks/Y+uXRXygmapuzgwHSKKen9ZXAIGlM7ITeF0SS8S3gPMusy
4j3lXHJ4dZtdRBd1ISRlrkY8oibVDaXnOBU4530mHJ8Xq2jVWOih5bUyKylnmRFTQwo4M/KzbIMD
gZfFlC0UI7pNLjDi7r1/DupY7VX82E+l096zvLU90yoeyLzeO2zWrKqtbyJm+YduFhmV0XemZ/Mg
5Y/yMitEqTvcl+bI4cVd3/CKcsmI7grKW2JI8/y2ZkYkm/kFi3hIuCybssud8yTh+oVdTEN/1530
VDhrRxM5O092wcEhvI24tE7O1Wl/ymIeX0XNOWp44huwHM6qu473mtUEwva4+uhngq41bV7jReCY
sS8cZ1Yzq2lgQYzW4QrlAeFad11HsKfXPQ55iM0Y7QiyuorTXX7bLLW75MTelslGPmsUzhReJzPP
EW4p9FNvKm2iRbNxFnU/c060ZZ2IztBCUSgi3YeLjPHK5e4uMZRH33QsubKinKOIN3elbwa15Qbc
1wxV2NdyYabJiXdeumu2JJ1BGxFrwjdLM172U2K5JimE7ptezNUb/GCvU5lr6/66cLhuRFtbhLfu
Wl4rDixtkRpSLHrMI5XbPfendNViHvvTbsmudJ/HxOgSIzzku7Dl7Ub2ONmiG7k21VNnTnPuUq54
IpFFg4V+XsNK+DwoBaWrrOTyzN9X81xEW/kUp5xdOHfapiqWpcS9K/uC7XqPw9ZORV0alcqVubaJ
ts0clWakrOiuIKYUmuksvmusOBX+LJuF17oB/kSfuZXw1/qJftlnPKmmNBWtWYoIrIOHh3pDYDWX
sn/uJyLbJnNtW4RWr3JU8cjjNFg01/IAGimMquYyb2wjNMu9NvOMMOPY1F3Rm4UkEkvfqQun4u66
SIUWcbWZY5N4XLvPRTcoqFmxSee1z50eFpLjZuqvu5mdzgjlucg3USSqubsOfIEJ+EClNDok6tq0
kag0o3ZMB3H8EF64ZjhTboKch1OZd7P2JAi5Nu1coc79i/K2M2bdzL0gSEgpjx3hbGlpOCVXz+19
8SgViyrn8rqu591VumhNonN9V9m8bbk07fI58ng7bR1RyJxtlepC39Xr8sZd+BqnN90pukJGZLiE
o1O8zZv/xTlDrvY2/gyDP8P8KLTJIa8eCuWvfbMc9kxtNDmbFU5pxHo/lSN6xbwCakQfueFfnPBw
G3hBCLz3AIIdvAvk7W3yXOoqZONspuLmfLiF3rXzzmkPfeFFvItKgfoM+sEf3ROGZX6JrlAugM4/
DC/BMWQCrZq3t1WcjGitXhQzLEVXSufZptrG/ixtnZzHmiLdYrXgoR5adnrpOzoxMNsnShMbtlaI
mkranKTdeWLb9axnMphamPRWpca89BS0Cqp22zpSLjKWFxZWOlV4yCMma2Vm5TJOrb5PGh5kxaZs
wWWEfWjoCVkiJfS3ca9kK9J0zFB8ugg0y86K4lJOK1Vo1Mt4jSpdhHEimQrrT8sosi3Y5VRyupms
1LxjyUWp0urMUQt5rYfxMvPT2ogCKvGcOOlcL4tVS2Nv2jkQyGyU3uh1MnfUbehE1ArV+8ppRBZX
oZVrUsbbiktJZCVZuUBRgKcK6ue0intLC/yUkzifSppdiSbPRapLnmiaEGwjrk+8GFQA2EtwB4zH
emFlOZYWCYoywVz9Sk5zycj1PjVw7j1WeRls5CYvuJegs0CzydqrM8LjXqvBUckpT1RpEbBupmb5
Tgu9QKAuslovczlRYwUekj3K5y62wafGbmvAlrO5E5aJoTpY4bLUkynJIma1KLYkOXC54iO6Lgu6
9kkfGxQ1EPgo2Xa50k01idw1eks2emmSUI64XdFwVteyxFGpFvOgwGbb+CdKIt3DIVJpEav9uSrv
HXhenrDoIU+IPVNTDeJZL2/9uly7khqJMtFUS/a0y8pTe5NEECjszuWhBiShLoCj5aTnvaadqb1z
htJc+AHeIObOpE49we1D1qqnfSopU+J0V62WXqYttFC2FXIjs2iL09aNz3zbOZe94sFnbcZ72MA9
qQKhFlfDz6QxceMxs/ck31IjxXDaHhsqkkDFgMxqCAmxXplqrykCxp0MIkeVGfm+InLf2bipeuHJ
/VqSUCWIDkgzeZH4iTSVQiLN8iQ3/bophBKggudVcxmnkUCsSUSbOsyS2kMHWx1J4Xmbyg827RZN
F+fg+IKIo2AqBVXHNafKIVBoJ/C2bYd3EBnKTQ0IdLYDLKLnYb/GXWqkqWNVzVlKUlGmLjxHYKRV
aJDOncaoMgbMkC1ZbXjQQ8eipBKKqxpNTM28D0XJshk50dIYIqjOa9qLOMlEGmQGiyqhYps3LeV+
PofJLRE1nrDxrVpLguaIB0C8YvXgu/u+Petr1VDa+oIVzUpX3DmjyCKpJ2jQ86LveAEUrW49bRnR
XFsqjkOmXhRtO1f1E+7YVDYZHYJGXikrW6pYxR266RXDT7pmrpbEDnmq1kYX42wua3E386NqVgQ2
SbmK22oZZ/mplDj2lCSOY7SBn4tEdfHCKXq8SMHz8VRhhcFq2Zl1db3AVUF4YLe2SNPYZBh5iy7x
LFpI8uLpD62T5UXo5cDZZL10p1nJTuyyjkUsqYXh4yLnpFNSs3FRsGxJEyyotvcDG0jr0yWPXcV1
FC8SLwqXT1dUVw+ef6rle7AIf9mrsSqog5GIMlKbTq6E3C1DcJ+tHtoLt5IPmSNLlizXnnniibDj
aNufFo0AuggUIJ0xo1gnOz3i3rSmAiijfSNf9DP5xk/NwsjX4bpd430Y8GJZBELTDf2klzj47uCm
OwPbz1atK9rHfIrNGhjCStmwG57sXMbRjdQCW3L3xYpY7bpC3N4kd9ESKDviasjla8BIu2bL4syd
EcMjnFLw81uaTmnBwdNH2IgILJRApdEQIy8E3aATPeAY6Glg5NoC6GztcDfkjM7xjhlA8BHh+Q0u
REdXGHwCMSgQRKH5XL1jJ+yBzbODV9+4vRH4BikFqUCwfswUU71sVnIl4o5LuogDYD0iKI1wo0/p
ZXIORN45Yby9pFM6RVtvSnNBIYjFQDSUx/C296exYHf9rd9zOs0KM5GBafMOYhOEPM0ol+UMZ5Cq
WPVSbheJswhrcKC6YP6GJkauTjW8bALTka2umbXMUoBdNaZSLDGZqz6oY+blUrcFWuc1B1+qIp4Q
XmQ8zUyv5Skb+LlkNtqJikUL6u0y8E3LyGxMj1muxGkDDgHiichj0WZGAWuYms5VWE5TQwVyumHw
5AqQ0NTn+bWcThVsxY1IOsECHqpCcrm6lRfMm8Mf6xjUK7hkc5VZLOOa0VzDGgdgX920RDxXZjKs
h7ZqK0tuhO/yqDY7iZcl90xvl8BqAbs8qLZQ8mV+l2QDPBkvWhMFvAU3vtW1RZBxyEK0+LSp561+
I23AhekbVV1oN1Jq1jPYFpE0hyWmDo+cM7ohD3UJ3s+ElKxMF3nt8hKLHjgjO6ebOOeFv2HeUntQ
TWnXX9pbyJ+KmzyCrP20PG9zA+7t3AL1vY5X6bx+gJwsLgQ5KJa30dbRvkoEUnh51Vx4rfA0oW/A
bAKzTGasEVoskovUys9cSLVKzm7AApS7CJI136ixqDIADdJNkV1kjkkMdRNcqEBVe0PGS8039dS0
jfyqptxpZik8/wKeF1Vr2R/SOKBQktmWnCJ+ngciyzjNptkFdnnnzEFN+Oq6PknwdZKImHHGVo5q
eIHpBwIWkUIiuQlyoa5wZtKlvWCQgTLIawApC74jCwwAKDaQfVkFl04/jTShBdOwWkp3JDa9UwfP
ql6o+jQDIrbRt11kop5H7bqd16ug4Iljwc4l3JZ4Ns2XVWC1i3IRrH3HAGYTPnS68K+RvgpXdjyD
3FazRQxkO54nd3nGbcjmuAvcxOH0GvZV14vW43Ul8oRLMxl8RnXnm2QWF5CZu7O45ZQZwXU4LTUB
ZAASsMZsL72UB9tyakdCaoxA4UXNJVfIMpeYaBhsEeFoZrPKICGPjX6tw66BFBXqAmZ4m0uQuIhW
Fe4OMvJ4EQTn9RRYnn7OdFFdJcBw2ikTyrwQ+Bpb8lS7CKdQzLmJEO8hfMzDtWcpFzHUFUy6WibY
7M+ayGxPMsSzk3AH+cxNaflzzxNkHYAbc4zU0MFxP7ged2bRhsD31tdkym5Bhx1kuiyeuYt6Wvfc
SUHrMDJ6U58nidFuHSy6XCBqxYmFNvZpmfFSVJDVpaIxIC0vT4utdJMt1bMK/nLNdnrCb915sbSh
kAI0YWe3pl5Bsi3a+szvLDbtwenPdUu/k83oEkJoeRK7HK9aK9k4m/y+V3hHIbsKPKFvJUUQoFsX
6V1lqGvwsORc2XgXwdKZEXnhKAvSmXbH5Y53aBYGq7Scp+hE25E1PUsuo4IDwYR/+iV2DBt2nTrL
HyA1cKGgks/xNS0W/RZSug1EGCiFQI7o3ZU6L2WuO6YLxkoNWomQiCgyUnsB6x4Z5Dpbxh5PiZlf
Y8VUFNgGbKOWIscWlaa1PXOlWYstwMl2LdAlCXaoXSVkLvsCktQaKgqVFa+hrNIkQBZWkFXihyK7
A1ahZ0ZSrsjOPZe4wji22E6e6mfYNbKQJxp3kJADTjzhmXnF87krG0rF25U384AR6Jtsk7sQkDaZ
JjBY5WOdG8octp1z1d9Hmyc3R0xnEd1CdaXxOb6NnBnQIt3sTqJpsgh2jrdQ8J0rCZ/tnGbt3TZA
vMJlny9Kl/vlkqUVMN41OP+qWzjB0m7OKww7XXrkdTZl1Ez8E/A/etdBCnYeLOqzznTv8ZWkG5AR
NOvwBioQyjXeQgGkVjjehvPeyna45D7wuZ1zC3EJnIGi7PXaqtb1Njn1Cq7el5ZTiOgKIcF0Q0NC
hwVouA+hDPyjA6mgwzVshhdteuEwYOEiUKc6xJbEgqCCwdvd+LclFcFWBl66a69t+0zyoBomyrkC
O9aXDTU3KrOvuH3rODwIeIzN9C67SG4Te0UuU+/UP2HpUldn6sy/GYinZHn7NuEk5LVn5JgHC3/b
K7MeAsUVnqUWmVaii7gLBZEZmpZzSE+rtRcYbj7NZKs6MNUoYw5u08k48nl1w85Qv7HP4hk17Zvq
UKY8BRZwXic8CrmSG2AozgaZ0QVFwj5JdkQ4p+kq6kWw1wKePSpWdZtCfeOxW0R7WdlFniggqeth
2etl08CW5uEZxDxvp4vupEZT1ZuXC8/sbkllZBfg1ZUI3KRwoDa2CZb5WZ0uIIooM3apQZky4voW
Ckp7xUIH+AtWp40zb6HODCXWdmr73M/MEAv7XIbq5VI9TaFY4lpuuIsOSg8s1owOKuVxsOv1ZYAt
yWSxpdCNw9P6pNbmNoTFDt0SKLeE5K7uESQniBPnutciIw8gQBEzKawETM+DxLYh4OkaWQRVboRA
gTIvh0TdpGkDQdeGshqWOVl3kKBfx7Gw17nyWOT3uWvkJ6BTBzGqFvbcOQCHibc5kISdEnPbESGw
hAUtzTw39UCkN34FHJeTgw0wxgs1gPSDVxdNwGEfu+f1qn6g982trfHAEf1ddoCsUS+MJBf2Y6FZ
LQSaBnLmBdSS1Sun5RCzUCzwlC76dWdEq2gaAbs0Go03mwBoRp6aMZkmkoVrI12WNc82ntkj3mGL
PKA5UERvmkfCWZJ1NoOCH7iXzHQ24U0896duK4q7KjUplDXPs2VSiLDhECm2bJptGFuiaXuoD2wD
u1JyRHTer911fK+fO9tyHfmc3Olz7zJf1bALbJ5dtp3VxY+4P+lUHocCUq/On8cJ93KrvadsmkKb
QodUhjsMNrpUGK0XKaJmjixI26FlLxNY5zZTnUUPWawL5waWjRPiZfv0AUbluo5KaYqKLjdL+PfC
eDV8+vTH0+89/fQkRhsHHHkQFOCUK7zUWw9nz7+d0D5d2N1J6JSzJvLdXYGw4aitYsDkCfdc8DNl
VhCDoVw2qQzrlSpOO41SDRt+GwGXZ4Kq/tZxWzDsqKhFlGLPUGmw83R3CW9chWfTS6jckghZtQQR
pKdI53acEaMM0oDLdRBB/UgG56Ellif7wKgkWlp2h8yCspwHOYJilK5CndN2HbP0yxscaK6ZVUVz
hiOXe1EcWpkMFXakA+EuobFlZLbfQiacnxWFwozEZnvZJRC4pNRwOsWgYe4YTh7KhqzT3GzCHIrm
sh1Zite6l55nqRkhQvIptjynzEWt2LmVqV4I1BNCYZIl5WkG7IgprqHrPuN560Cy1hJI14pmSSqI
62nQQyGFNUvXD3eSnfWiRtheu4Vyo5G+5j34B78K3HncQSWTSP5pmjQLltIlheBku9myVpCB+7AE
/ggMuUnsXejZt0QJikUpx1CsbyF99sH/Fb1qhYHVOEm+kGkyD5wl5NcnZYpCQyY9lMTlKDA7L4JM
pANSEZVk7jT6hRtRV/heZbk1WxTUWdlpe60FsTyvGwn6ZKV2Yvv7sMrzha3jA0lDSMtq1pp15/tT
ZHsQf6WpX5HwhjBIVuyg1kXPUolHfZmbkt2e9s4uimP1OqquCylBokXlTVz1UF5uDM+3zzP1EUtp
zhUnvKzdEOJqFrRQU9Mfs5gucdHmXJJsqJzE8AxRh82sJf9D2Zd0V4oz2/6Vu+6ct0SPJm9w+tZt
Ou30RCubKoQECNGLX/82Oi4fp6tuffdNtBShgGwOSBE7dgTrwUschL7Ts9Mm/a4d/WyhCf9zYiFg
JERDSZqv+NDzHQOWp7vpScdBsuuE0yy1kwD7jgZkGNLh2cx/mOchOnXN0qOsAAKdh4t6ouuIt5vA
pc4yEx5ZNNzbkQrwdObT7SQDtZQlbxe1d+ym50E7z33Jb1Bwve6pD7SxV89ti2DMXluI8E+S7KVb
YbMeEL8DT8viESF/ntzmEdGL2pAvLQleylHuOr2OuqUTwL3XOHXMRL9iV+aLLknxN4h/uqx5VuFw
4AUC4qqEi+qr9qnUTo7Dx4evPdAf9bhyM/YjiOAaZ313jBUc5qpABiFYKBp8o7n7UndAHGWABFab
DUs5mJPqu01aIWTwOFIoQmfxOsvzrVsX6f6Bh0gqKYOITnK9VW6GYKYhC0/H99TEXx0xIGyKa/jT
5Jushh9ixEmTlGxrKPCgot2HWXuova5EoqcPF4F40pHKF8LHlpITRMu8ydWKZ9O6LXyz1sZrd0mm
owUts+jQuzgA4vRLNwZ8G/vbHnGpaHuydB1yP+KYahraLp3sC+PiO6p5SqBPsVwnbbv3cl9u/abC
uehRuvR74BZO6pf7RgPRy5BBxBa59o2mi5p1K+Ij35Z21W1Cy/tsqJ9cbWaYzCQL07gL7rYPdGga
PG/DUxG0YpF5ESKZ2EQLr0HagrVLMSikk0mc7ioDCDZyNpWr7n381+Lp9MpdHcClDeugWfSyexYq
hz+SIxeDPbw4Uf3VTxCiuaX4FrcU6SvBzE1QFkuRJl/6QZymqFkxL5CbpCRbpRBLjz331qHjmJWQ
xrutkAd0iOo3Ec2iRR77S0mndBHI8VEkGpBCTr/rHJGr4sXT2OFE6vFboatWvTBjOy0DqW8qwAxt
y/7gUbDy++65UkIsGxOIRZQLsa4MEmskGA9Nf0ga75WPcGSr9huJjqlb3SCvsatijQegbf6gIxL3
RbMijYaDX56V8YHNFOl5+aCScF9o/QiO481Y1dt+iJBpa8mwL+r6V5UfqCHf07TAcVp2ziLJJrFw
mhxgU5x/k86mkcj+1iE/56r3AI/mcHgQ4phv3yNDzTLUcOwbrpdlD5zUd7xT2wEVqZ05Vk2Ghywp
4XiI7J7U6TLMw2Lna6R9R9UtJ0Uf01oUm7wzOFhltWuaad9G/YGJmhxV7ailIPnD2Lff+krohS4m
uCdeimAZPlFR9vfKcb6Pfbc23L9N+/KIL13dDiNN8Wt0zWISCCXdZpE48bjJGx4t0WqxWUSFV++Y
JFseIyYu07SBH5XHK0WLJzUOUFWA1eqhP+Y8fSLxuGpUv5RN6G71kOdIrQ5Af3tv22A3W0SJBNzR
+zfu5H3NexNts0B2iyk/hGE5fZ/C7Oimk7MXxL0vEvigeVs9DWOOIDpqH0cfCC4b4vsOz+nSBNjg
Pbr1g0auki5H3IRcaxogrOrjcNuwaiO1v2JZtfN9Z5tVAPr8nLrLzC33fl4d+yR7dPDv/5oBPJdK
vshYcpzEHN4iDjK39CWybQPZBz05EuqohecXgJCFj32qDrINrxDYx02NAJNFOPadTu2FQNwxZeWS
pCLbsLLvb+WoDr1I4lU0pD1+Erri0+BufOR1lgYAUJB5CA0j8z2QVCwHfGp1qSq5n4i7K1SyD0Tb
rRPHdRa8kxLgeLSKpnE1gLGxGrhZyslrlg3B7x+xaeNzxGXoJxAtmXDuTNAW+7AKxKpOSoTshdpo
FZdbMXh/DroHjJs3y+FL75BwnUTRUhuB0KHpzo3HM2R2+XoKyp1J2semSIBrtvWedckujzNgEHV4
PxQ4cqup22cjvZH4L1pmLD5VEXNWVYrDBkkrNLh71KbBG9OEz95YhUsii2+Skaeh5mYbRiESdfQ5
JimAvn7chP7Alhltin2fRi9BMgF1EM4KDV0kkjRlvHCDeIOfe9go13tp+zRcRBEwgWTGrEMvf5gc
58ir6bGWyEBgYw+DtVvhNS6C4UtSqnCZJu6vrujqcyCaLXD8asGDSm961j6kzV7l8Y/Iy8iqKaND
Wpg/hUr5Jon6ZMHwP6SCYN2NwNdcBx5bFnBvGTVmqUe81bH+GWuNky3CI8EbVqzasYlWcuMWUi+9
vnSXpec+MdKlp75DoBCAHaFY1y9zkT3KQnQbJGi6BYi7O6qRypY9KBDTJssZXY3IaJgBuEbaxmfP
h2eAje0ck9EsOnrPGL7/2ppp2mZlf9v7GyfxkJfnnb+d6jI4NMUQHOzskzjmyuy5QuCq5Y8MmaG1
6+vwMCT842B1SW3oOiPpaypYcbCD7vEGYMNy10UFr4253jfSKf/QROXPUJFmQyX1Vj1xyILotD2E
vAfCx1MEpS4CWZH45WrsnTVIVcA0c0RuadUe+jRV+wCoU5h3M4ibvw2dqe6dwo83E3WiQyNMXS68
UMUHj/vRZShL8E/ab9Qd44PzPmSgFwRTqPeiidpDPg+FN+Kvo7t2E4fkoRgSoGJ+WN4RNnjbvgvl
Kdcy2Nps9xst743pdKGW/VSVqbOUv327+F38v2iWObMSG/td3av6dxH3eLvpzKf7Tfgbue9/oO9d
vpz8Pyz+xu37jcn4F0nScvvmr7S9Z/P/xuz79FmPD8y++bo3Xl8U/R+K+nF8TME2gZ156BdqHzrD
oqNfgKoaNO6fW2PS//6vN2Yfqp58tMuwH5IBJeG//+uN1ueiK53voYUABbUddYNe/P9D6wNJEMyC
K69v5u+iMweqrH0PvbbRfuATry93RV26gwz/0L46hyXxn0aNCKziE926feQ9DYH2VsVU061dJdiF
L6teXfqX1TyXb6v/dK29lTX+p2td+j1LFV+lfaWPdkjyXFeLq0xHo4/xPHzSiXSCA3lROs0pKttx
lwZTfboOeUU/illQOEclsbFQ/zmtciTaIpz9zixqU5L1MPB460U6ePbi9pcs2+EWCemFy/laxbXY
yGkwr2EF56V16XOfYqumAi7ZgsQI6HI2saMxmh3tLKooO5YsjcDHmVesLJnrH3q8i9IQvO4xYN62
9oHxJ8MEFCF3Y71Bq2H3aGUedbeOYuQHSIdiZ0RQnsTE1SmfB87GeJmTKgCG8duCFe0QZbU6IaB3
4MTM0wr0zUGe7Fo+js4aEAF4YqlBGs2fkhvR1D3CDZbc8Hk2jQiuahqqVeVuVeM3XynRzl2bK7mV
DrDkserVTT8PzJEYYm0WYVUOSFEN8NcXQQGgq9IpPJS2vXHTdrpJKyd4dNHude31LN3UYx0+8rQa
zmnVwCUFyZNwEvYPUormgKwoGNHNQ0fy9gH/jn6H2ArZ7Flnh/ldWdBMgEY266LJS0E6+J8vsjfK
w37n10rth9Gfk2ZZZ45DIj8OVld58fhhwer6oHp6+80TH7m0fhe4Q35b+xl/ZMyBzxVE7rIOIv44
NgaA8NCMK+EN7VbL1j+CVd8dqnjod4mrs5twFNG6TCb14I2JvwwdyZ/hWZZI99P+WJWarJQ35ohe
GvHVzvL3WTM42UV3ncW+B7pczqO1m4Mp4MYlIGPOkKaw8lD24TYtKFiJrulW/cQ1XPeBP8ajLHdT
3etdOpLkoWp68D+cQvxCDLFuNS9eW2ZckLuc7By2HjulPjKyrDVso7ogXBQVS90FWm2ECzz0alPl
nrrhhqsbEtfqxsyDjocQCfW62tiFOjHcxXuDFYe3Ifih1c+4G8+a5a+eKAYO/o52DrOIA63nS6Bi
zsHv1CteT/yD3kUc7fU94gDXnwqk8ltfI6oK3KMoc5kCzlLt2h9AYLXKy7po3B9RVfBdXITZWnEn
WnaAwZJt6Px0WqTkZMz8m2KcE8txPn3t8yHH4Z2lYIAmaQu/OKwMYG5p7ugUjpcBjjeuyD5q0jFZ
KF1PWxbAdMzH5Rh4ZpvHKbK3DMltz9TFz2xId6PoxuewqW/iUm/lvFvYAbseO4bzPmLFwm4mVxk/
4C2bECfGtStObe8WZ14HcLLjcHpJGTlFjRchPTY94uTPnouEDmsSMnFSU12cM7DKL6Z9OZ1EUKjn
D0fh20n/kTSO9gKfThdKqIfS0Siw/Qk8Mp8+H1jjsVtkHY948oeMsnyfUSnAWKBZdXCqSB1a6UG2
08/yZ9MP8t+mn69tzCSXTgtIKvAn8tTp9EGHZrwtskw8qWHJiqZYMmXYOp9/Zju40RRgDyvkqczb
i77wFAcMMpsk8xWjU7O1tbte9n7FVR96UzrnRP9Xf4Yu67Muh/LRJDXIIb0a7jOvrk8IpcQqjNrq
eyr7Qzr66dcCbLZ9kAAOTeuk+t4f2yyV35sC+YM2U8kuymXz1XGKfSHkYpgQKaZTeedEbfhQ8O6c
mrh7MWHId6BzIRqI2+6l7DXI23XDb4uwQdIsjV3wtxGr09rw157Bpy8I0nx9mZhHuO938axvkpGv
STGxvc7C8nnqCMIg6Dsq4o1phYf0seSvbns7mDF+YaZ0dn1XB2urTvtg34oqe0ppAjpHMMkVG9Ls
1UeG7T88fcnMmP/o21B8ZBc7Htry+/Bw8Cj+/vRNAlQjNCzJfglX+ki84ugSRE6vAUEybTAefIaK
+Q/dlOAoV+aV5DRaOikIiVNj/AeeOs8GL+zGHQA/mZzJU+0TeSqq+m1mdU5S3MlyQgb6d721Hbto
BDIyX3tdFpG+q/0a/+P/cDurI43YVry7R62AWo9dN5xIW4QnWSdiXagpfWkjcRvPL3fIwjuNBt7P
1hR4+ptpP3kfTFWcx7+Ug0qGqnCfI7CjEA8iA1vzNg34wgmcqSrvkm7Y45XcDCIQyBdiRvJApou0
42+z31c/2zljthkBIlyuva6qpHEPXt0Fy6Sk5OSY6eNAK3cv/Kjef9JfbSWryMmKUahO7ViwXSYN
CPNXk+u1Vheq8tYb8nFnL7WLVv/5soKSB0d6w2pUcsOm3HzB4QkYPHHrl8i0SMu1yfAD8dh5kilH
dQGqUzJgHBkY4NWiDWn94GZFvXTC8skVo7j1OPGe3qWJpj7gTP3k9YW4dWdpXrOSh5Pqavm/um6a
/4T3u1z/vBR/gpXe165/3rx2ld7/ZmGZx3uJeHUh3AwVABXC0TEEc7iIg/RsdXZ2HcBFxUIK3kDk
jm92/2TMR8Z2//4mxyim+vgiI3aaP0eH+CRCI4I56Pn9RR555ni89p1fmSCP7VQn90ksxBm8wx6A
H95ouAQ/u9JP7uH6ZGf9rk+gb971/QRQXWnPWPsxzugHe6v30/hnzr5nNX2gbY7MOV5uF3ybv57a
y2zWkanRa5HNqVFA7jCcH2q7bAf7tNmZNUT3HtR9+MGci59vdrl54rJyqSdOVo6CU6zzmTfTU1Ck
Z6e4UD4QR+JnKyuSMsnvW1dcJDVb+Ay8lmws1DELX6c2XybMhMdct83t4A3gAWSy+KlDZJNYNL4W
cJPXV4so/MVCQMVJBDKFL0HyiuBkXeXK/w/egKXoK1tpNgfS6E6AHxHBLujv+HAt2qh++hWrzijk
PPzkl4OUaOggy6pRgjNHkcoFT8pzvlhByt0QVs6XKovUY2a+9wXYVo1IUVhTwyt8FytG8BcWA7us
0iyu72lqkJRyduGkvZMf5OmuqYh3CueZP+vszOquq6pizvZqZ2dDNjy45ZSdhhhlHHHgjZtW182t
nNK3wS6ojo4ICv/SWZMJh+zSLlRhPiJvNV+H74693cZaW0MqkcT49zcl+vubgqQZ4kN8bwYtbBDT
//6mpGGfOWTk/q+wbFGpkWXuqXsfoibDk2rltg3gHYJZ4bcZ6j5mE6vSJX6YPOt9MLLD4MbJZHAj
mzklxJtzYLrgxpsHq89EkK+pcYPlpwW7CuosIlsvW7cdddq9mrI4v0ECRKwyr3jRyHbvQxU2t83Y
Nbf+PJv1KojM7mIrRSBvQRU/9kEPMq2n6F0cZ8d6qPwnX5rkbl7TJPmw1sxSAIxT4bkEedTR+2ao
xNHOxGDeZvn77Lp6naVDLI7Sa+rtv/82KGL/2zaWoKxw/qIpoXM39E/FJTzmLBeG1L9kW06oS4or
ugH+65zzRN9VztjvrXRRxS4qqeqyM6vUB4Euv8iztV0XMgMNLa73pkycuRgz7JHVUx9uYxesbYbu
uatWDe2CVbVYCjU530KvfFBV7aYLACSmRcKqTv270Sv168CAW+dtSR4Jn8Y1SjvYWVdE7L2s1Psk
4v5Z4tAEcV/Uj36BMjfT8PR1viOXwLBxx4Cl8gF5+HoL7gvYTIMufuIzb1s9DuYl6wu2npx4OLh5
xO6sRV5Hww2SWAJA+PzMzo/nGHTkFNtndtBAqEOkozfXlauh8sC095HOWZaD39xTMJhygNGPgab8
0Rs6b5XRpNlY3btFO4Kx6Y7sQc/xYzjxcuMxIPnNLFpdlsfFRlP4frGNONN3uUSkdm8Nrc6hQqwm
VzT3duF6L2ScsEWVHrIRjdMeAg2CRJuUN106Ih6eZ7FXqJsK/POjC0brJ721sIvzldb0elE4X1nP
V77f1lpYvTXzsvFyW6v6dPnvt22o+g9ndvK3hx3VygE6NiVzc2ZUPH3a7dsoI8LIkuFbDOUK3yuL
1KKbNCJ0gjAdTdILJOkh6pC5i7AW00pNiAkXdvmToUg4SO0Xc2s0zvewlldze0sr2lsmFSqIkKva
ZKI1N1ngo3yxZXl3Ux2tZhp8cyOtOq4E26QDGZGsbEBtva4DtUV6Ps7ldnIzc3NZfruLCxRpUddF
uFbpuqqTDuxhp6tPrlC6WNmpHRonZ8ciXVuBDEF9+mB8NTPzCsfn3I+oVkQva9zOqi5T1mU4gGKf
bRgy8uemLM2mgs8OvmqvzlZnB6TjQWO302RAEoqgbA+cCf6muxpy2r7dwepoFVJ8F/EdB/+n4D/4
FPyjhpmSAOEX4n/sUKAmfTqL6CRCWrXOD9kg4QnsAlVRNcqAXdWNK3tGXM+SpKfjTfJqFVlZwdSe
Kabw9UpOSPVZe6uzsymbxpv+J3aS+a7zKXW51+/3v/yhmYj/jPEQyLFo7ot56OMHTgJ9d/EZZscB
IfhVkyaFvKvEKei85Yjf5V6iGOSROn26agIVbFMQnx5RWSWOkfY0KlWxOrpj+DhfEDDsA1YFxBUX
IMWTN025tb6NQ1GTjXdG7ayYFrpbebmrdmR2gzj7a9Ui79dVi7zbVTIbf7rWlaR8UsVQ7Kdq/JOB
VnTHCS8vg5P2v6ZKunursotdkvd74dV/Fm5T3uXEm1Yj9Xz8SwpVdhuBkt5+9hxFj1oV45nwVhsC
vkoTVuuwYelrEzvLmnH/ZZrYKk212rKx4yscLvyx1z5/dCXY0Wnr3FrVmI0KjmzFV0MocMZ1g7em
bVeC+JX1KG5S9FajXP42nmdVCKoq0JR8f10YJQU10JmW1uyqtzfp2rL/sACscFr4xIGzkbFgOva1
Broh4c0JlDsTJ/rZmnh8Mb0qN0j+o7SuqswL69Rt1IF9IDn/DxthjBzOb8ELUDESBARMgbnzsx99
wsC6gSU10dP4Y6yB9JNFOYJWEgVjeIafdq/CgqFcsg3+9HtOj5Mg/SNg22Yn4wL1RbNoh776EpWT
frCCl+G5QZtvtrEid8vwnIrw3kodEu6Pfcb+lLlG+XLvVDfAVoMLzmWMs1bD4BwthnXBqvKEgtPa
53J5tfMtikU7ttY0XDn5wTphBYWnLKucrKzfpX4XKRL5qzauNkh7hWc/V48W3LdDJYu7tK+rGysx
/ATr3I+j9SUbIOroaq9cA8YlvNFDIEB5tLMiGpMv2tQnsOlA7Z31gZHBgbYs+dIm1We9PxC4QwL8
2cElqEb7D1tbOGfFPoYyLlrhBRFab1A0kA6Ab/6+tSXaa1rTROpHY8AdKxmr923R3YjRSAMKBh/P
YP2hsmOeKVk2+6hubhDPNeHBGs9iMTBhFtR/yEkenykK1HYVpfzQOkNxjsUUreOyGB9xsoAElWXF
97gYj7KrUIBfo4I17qX3K565XyUJbzxggmeA+CUQrsQgrwSPRE/o5AFqkCnvylguaDxtu4J5qBLx
ZPaHV2YopDa8WE7z0XMdIp41p2Qerrq+rBbEBdks9igK2+HetQ8KBOeS1Ttkkf1nX3C1MlUQ7sPc
8Z/bKDkxj1YPXW6GB9GyI7ZA+bWKb+N4kif8VeTJzuyQTDX4PChKBb03d3dWV1OUgXheSraXsBmJ
py951bDtNdC2sflVtIG1jbvfba3KWkSodWJh36JVQWqO1wF8T3Ms8mJXFK0HjszMB7uuXuSYI2EF
XgkqyIbgdoqGVVcW+uzPklW1OHWOpB3PVsIe86bvFck2RpBhedVZE+RwXl1wmLYDMN76h/BJuR7a
Mdr7JUgaeWXSb4Vf+ktgl+aoTFE+zwxKq0eNt9obDroXkDn+zVcNsCg00b4FLyS6d4P2KZr1aDOC
bCUdGUrEUGGnPAO+zYLp0TXHfhyix9JX2VOrNhZ4ChpQByFY/CjgCX8X8tks7T+YpdlGC8rX//5K
oWPk314p7I3oH4n2ePAc0EX691dqRDV7RVFs/qPgeF/QgCo52cFJJrHRJkfd1rsu4K0BswNA+MWm
zHNywpsXvltY20+itQ+JKRd5gX9SrNtH7kzmIEAPvbODCckyCOCJXFVRBkKl0WAIak8FFzMwLeQm
Ik2ytDp/kChZ1lRvQJkbl9UI3o47avpFRw5ZRz54NVaspqDeyTbhCDuwKkyJfKBCSYEVO3w26LYn
wdlKkk/qSxpeLrSaIup3TIj4LqXZT0GK8lhEAJ27YGQLmwIzcwDySUdmnfzd7qpzQmSuL7m2T9d1
fmKO4YC6nMlJv3WykF+bHhwVF2yao2dSdo4m0q/yUJJvZEr3xO2iX7+byhinTzCbhrrvV9k4Dtuk
5ijxVz2/SeZBE8C5hPAlz3IQdUONSjC7auUhGW8QBgZ7p/ZATrM62of8pnbQG8Tnplx/uE47XrzN
E/AANOf5rT+1rxOq/b+KCG5aUAAcs2JdDcEWFLdybcXGyzP0LRjY9mKcM1S75X19tGLq6Jc45N1t
lNbuV46aM/TY/KNjaJOB3o/howGX8QzS/Ys9xawKubkj4tvsNlY0PqUyeAiMQp7TBmRugaqHygWW
dI3UrmGZXfU0AKVP8ZrDiNqPbpYc6MSw+7SdEQedBXs+orOLAHEO2cjm6M9DWlQNEoaYTUoq7HZ0
dVXZmTWzFla0A2ljVLYxF52dQGRaiLRLth6L/bVSWfYSKWUW2WSmsxxS9pWaWx732QthITtODJUo
VvQoyozxZaVib0XVlkeQvdiDqMU31kTfQeaOV2nExgNFj+WnlufHGuzHV6vPZr0XkH/Ux8DUD5mD
MnebDh0jKtdWtDlRmw21C9e06VXXTe2umsjeaYh/ZoSrDQ4/gqQ3xOtA30VG0M8IdQZotDPrUmAf
oPzN01p74jxle1Zp/ywoCoPSEXWdoEon5xFhOEpOB/0NwMG0zHjEjj2QyaeqY3jZM/0tkE6wFV7e
bpoJLS60h34SONkfk4DTy+XTbPbp8qJzVlYPVylYh5k4ZRok+yv9wVeoMxZF7KPqHfQHeALuLSrt
8TtAMmXcLsMJXmLSpfI27lBxy2JQpmc3gSPZiOIWp16DllncWR2+XYYMRvxEO/WbGSoF5IDIZ8Er
h94H5mECuKeWLi2dlfR8FGb4HQdfWLN5Ea1MQIXoI3wV5l/jyXBGDD46Xfie3dxjOCIuvg6BT25/
wjbjwil1D9bwa8UClLTA/zqSPkOFrw82K+p87TxiYXjs4wpFhaBJL9Go693ALl2GOqzA/0TlCJKf
eov+APkFiK5mMcGzubYhF1NRhcKlJl/bgCzq1duq6AuU++NVtfwFy2ews67pnuq4y/ZX/ZUKMfy1
aO0tJ+JqRkFdF1PzoFBDMpUSxaBiXMd9Mb14bo53KkN/ND+tzQsdwGmmwHjBNR0uZs4U9+didLyl
dXjgXZANC92Z6o9cg9VdPaFPGY2r8Sd36pN4vTPOKTDq3+9s3Stv7E+tL5JbOrY3Ni9ZZMO968jh
OahDvQ5E3p6oI+kJfWH42nFE8dL49U3WAODvLEBcpm36wHCWLtyq1bdBCN938MgBp7Z58RvwwFFS
hXzBLFozD1SmU+X25UIx1GQBISnurs9yatCgrBrJ4fIw+1E17vwCMa41sUM7P/g8Uk/doMjMTn67
/mpr73l5aZxQXe6HThioQZx4vUSQKh+ARLursQnpuqIhqoXmwSuy16kIzNFKbHDRskK+WMFew2Pm
7f2WNiDLwPyf7jOWkvwHFyv47GF5Eb6QFsdu4uNrzyE+6/y7h+UjE5+6tMpfs0wuol53d67vNA+y
9eShalDijjxT+2B1Vdy4S6nzbmtFuzChvvbTVaPj7oyirfMYRj164yyTkc6U3u46ARpe3Psk9dbw
HwDixn7bHO3AilBvVEi+g6zcHMs0HqsFvqHUHMk8WBMrBmWL6+z0evGHa+x9RlOjX+W/7Tf4Gtbf
9hsfjYFDOnc6nVHMT0GeHGVTMK6q15Z7xQEwJkoaApqewesqlhKx2ipswrJZWeU/LduFtgq/NU0w
dz1EXN7S2y5K+wcryLpuVh5L+NaKzti5Z4LyrAsmICX5A0R10KTrJNwZN0TXl3EMh5WgXbrydaVW
Q22inRbdc4ZIca0yDr7TNNHbMBjcGHCr/5yUgThYXTSjK8I4SF0yjT4ZkCYToPKZTaCCDX2FA0Mp
dGMpGQ3uEz6t7V+q8ADUkLm0z4ILTHX8Hpn9ZaTS4dFa1EGOfFeZq70VdRwlh2HGxazo+qgJ1zIb
tmiWg44Qwbhq4VzeRJUxN5NuAcu6nAzrtHPaJU+6Esz+ealxyCutkmBnaDqhj17Kd8qUPfoDje4D
j5t+NQELe0il6VfjPBOzDjWF3tmxUU4sXQqXIgPzIOd3IfeQZZqHRiMdZ/WIke+sNKHIFml/ekwi
GaMxS//N7rSNSqdNXzkFqq2G9Ni1Itrzkt23+dicLcMPBX9yz2mNoo75BLSDU7B7KePmbKWrhWUI
2qve72EtshTsdR8b5OJ6jNizwXMbfm7Zr09qK8a9x89A9qxwPWHscWLXWPfrerbYmQ7OfZPU0c18
tleJkCd0KecHhNngDolwOBMXfbXSJB8Bj6LwYSSh+NrxoEedmFbfddHe0Txgf0btj740KPVw3Gqt
QLj81bTuaxnR8lsqoxRNBLl/qDzgD57jx2eD2tGziMHXz8JG7UtX3ieyRPE0n3V2oUweIw6XGRT5
Ga8YU4HaIC9Fy1DvDckcUUuqaH/GU3CfpBytRf+a5Km4aMRfk3mpdeNbh/fyGJE8OTu86VAwXgOJ
7UKnRuQGJXVBeF3pFhUy5RBn95lAS5SKoGcG71qChopBiPpYIunG+lLYrOt7YW5zB3XH4PydrsdF
jP+NDdzj/0fZuXU3imtb+BcxBiBA8Or73Y5j51IvjEpVCgQIBEgI+PVnonRXsqv36TPOQzOsC066
YgtprTm/xecfT4quvco0tJbUgSpVs7y4Yf6LE3vqTTHQ/zoHuTHfi9odtQVZ1g1SbhRMBzMDTmC2
kE2TH7lS9ATumMA6TN2tFVbYo4SRvxc46O+b6WKan5emtteaFOn2s0sFuV4TiPTHJ6dp1Rr5gSVi
lSkQjJl36ZH4v4QW+H1OP1KQizygaKowAyayBo/ADHvTRPhvMxzUEuR962wdsiKakQ6ey6xoxp0D
K+mhyKWzUk6DDw/qcs9bP6bPNfV/9GArvQu4pmgE1eNsBBXOqpv+LbcgPXFVG4Nk6EEu11XNYwUb
WOS6wUPRhvVjlSm2tOH2WZlBwiQ9x1YEWxYGTVfilGDhIH67NU3LLvTeT3zEQ3QuBcJaxb3ISHEc
a1EuhA/58qpubb5kHNmjtEDyCXxrpJzMS9NpLvk0/PHKhrNiJkrkqj7nmCaW22Adej0QcHHqToDR
hu1Slr30VR+d45pHZxiBEdd2mQWvjxiWZkDnVb+JmwT2GA50VB4zLCthP7y4gOdGPX0WnRvvk160
ICjBzsi9bHwaS5Ce4MXOruaSWHcV1/HFQoz+Kv2y3ztD8+1znDReuNSidwHDxD2u3X4Pqz7DvopC
j7cuBobEUiK+S58HiyhwqwPTNj05zqDn+KTwH/9lhkhsZ6WF90Jwmr0mCBcTnMnuppX5yZfWNIaN
GTL008zKsZafrWlsCIL8nSPmvS8qlV0UJIYf37e6QI6kR+D4i3a7bLt97EHfGAt+GqRjPfkhfHbN
2N1iq+2uNkxsIB1aT17p94eaFM5MT7Myoek6q1OxNKNFlraLtBUQYwsoLowE3K2K4uJI9eUs1emu
Wjdx9tdvABQvX8skB8k2D8kB2Lyr4hTAgHJgxbKD/QwJ8LC9mgvSy/BKVv5Sxu3ZNzqfpkVCMWUS
uY5pr/zRWQx+te5cZJ7jJMMjLLBwlHXz8iJIV0I5bOlzlm5Nz2f359TU8fnFDBTc6aepNrWidSdg
JdkAVOgukVJoZxDjFu8ttHhOFb9THsLTGEh594sIDgdHjYdeOM4eaJ4eDsLGtWCdhyaKFGwXBWN3
txPawH8Ufun3epIdqxHgsYSTKx4+c7sg0c0EpqowBrpEi6tpZTF9cbo4/ghjuYgZzztVVzsz2CUy
WiBvCf/yFAFjJJDrjFF3Yd4N0MFhR12LAocVt6vOqTJEgIGGHuPGP9gwsp0b1KgBolCmb/juPXRO
ntw9ggeYcDkQHqyqj8DygU4jy3XbWOwnLQiYbHmhHuMxsdYqHUCsY0F3BU5UzcyUDLgtSPrsb4W2
8BfpUmj9XN79XykDI+6ovqifXIqF1UUBPdQzhJLtz91329htqjnRwN6WfMUTAGjJ9IB0pot5JdIC
zylmy2vDaLY1fWx6SuraxwDyAC14SsBhm06Vs/DIXUIP+eQajoGPQrlE5/zHq84t3I++/ver//88
7TYr6QNqZfKUPgTB8AsisGaOxaaZeFm+d6cspmnmXp99aZrRz8mf98oKnsI/Jn82k7bBDyosANt6
hx7CqqrO4ZBv+KTuMBfE68mcg1y+RgA2fSzGqDwHMFd7rl2/NTlgadAoywf4NNyNyHGITEMvx0YX
hKOs74KfeQxc2tD8DHJYmXnRZzvhYI0JRAuYW1+UL8mANcxKe2dtmmVPbxbcow+li2Qc1HknWLT5
CyuqFogkBauBaWbjOAuA0jzqrBueSPme8bF80UVZ7gnsnDge4a3hNGCLKrTbnRkdPGsepWUDwajd
Y3+M38C8mc1ZsjK/wUfTi25V2JUPKirra9v5J56k/tL3M7ad4CKLpqc+UhoivrBs0sjmNXvDUeuV
hRV5JHZGtgFz0lXrZ823kL5ZkqZvf9wYK+f5309TH+Tcr59/hKimSkWBi1pFrhcacdQXK8AIw3pt
RQF/CoBUGZ9Q/dNbtWkWDCtwIVSn4r0VkHifdvVDOmEpTcv0I7MGRvRnG24aRN4hA9to7fHtEGQ4
tKRexefUVc6MxmO7JZ3fX+s6EJcK4AZARYar6SqrvgPxpJQw0GOGGfDc6BHASwgGpy4Kc86hTce7
aZlLHzsC5i5EVTpIfpeZC98SHVu6rlQ8LvsMUknsmtJ5Y8vi4EOM8NwzqBJCPtyhpEu2dUazedp1
vpzkUOPcBQR4Yb7EH19581Vmslp7XrNPlO3OfKyz6ywa27OHpNfHReQe8D+FX3wZSKcp5g463WEm
lyJ4cwi4syIS8Md1iUJyKsrrvfz9qjEjpo1EbxjOUZ/tRy8iCL6niVZvn6QdXP442JrmZx8bZiNU
bAfTU2F9PX6egaWb1MiyxR5QNGW6gwPEeoJZ9puHSMLZtJQ8F14V3jkALw82TYG6xxxXpf3etgED
a3xlPcGkxNYBQq2thjr1CgNOOVmbs4cWf5A0t/1HK8OlTkGpj2D435s+LqJ1JfkAfpPo9hYwpnur
Grp9VLihAG3x77Z59TknnGabJs4xJ0BCYVBz+s3HqSTFaXyXxuJuZBRGOGFeeakCDqiKoDQfBE4v
CULJn/P8Cg6w1spGPO8c7+wwH9DkBlsCMjXNxZaJfy498TApendD4zM6k10OuFMXA5j3H9OyWgJl
Y9xx9hh7+7xt0rO5lH2Tn8LhYhqIBiLsjMjyU6XccVuOGgBFM0LZlHzyHIRtp1sjfJj2ocyOWHGy
aw9QflHp4mJaIsg58hdsWo2yq7nwAimuEf4qPC//7vNEis2pCOc87wBeaoafbdyRex6I0LQEy8g9
s8YvLeTcPlotd917nsdfxjqYohYIvfJFIoIRVunM3plXUvfjxyvTBx8mmdm6gEBfFfWO+qHYkcqJ
kW6jqgRZzLx2wPRY86woZxQ5721YD8O256o4uGEMP541xCel+bi0kPe8VnBvLzzwY+6lX9NZrJG3
6Dv2nuGA9MMvUaxA9BIOAAYbdcewi26bBhB4MDNg71AHDobNW5C2v+JAhi9lVEUzTzjgQ8AltohD
mJH+fUH9h3M3JFBU4TSERRWLKYb/kFeBSZ2Wum7pPZUxmC/To1cLVYOPlQElYZy8FpyqwraLnXn0
mlHO2r9Gbaf4a/TzXjPq+v1WuZV46P/L/ebtzA2pC4Wx3zTuAOpvD12LBLTzD0dAAAyExukOIJCP
qEyYRfrguUAn4ACo76KJm3kSBfru4RSqIHa1LPfseUw8jwCL7HoKOpFpIvRlL8MELGzTDBIKKX0t
6+MonerZ94EyG+pirXwZLROZBht4f+q137nBXY3+1ZxsBjmCzAzB82OmfX/TJna9TmRG71ZHrgxW
qU3ip96G9PXObqvy1bcgzUcFFOfokdJFyQ3XX0ZV0IHAGDyZKPfvqbwt/5pKu9j5mBpG/XOlBbgN
0qVHL4QtGWhJeKeySu1lhOIiAA4m4dFFCvZIpA7fXD5eA3wp32xSv9O0D17JBAiKeDw+w7UGS2QQ
dPeeTvDGyFWPRVYOi1rh1G1bsluGdeqdy9LqVhAGp6e4EaCjKU8eAu3RjQvOxy4KKd8Rq+q3gJLY
+7Cuq80QwAwYsYqtAXWgJ5H51jIIh/HiQhaMFKBW1xJAnEXGQnlrG5A2SrfUT1i4yEzx3nlh1Cqg
mtDWNzqOL/g/aX5gA3CkY03ffc1XnqrSXYKkzabW+N/pvLI4D9VQP5Sifusz4rw6iQfYROLUu7yF
EdIB4830817SdQNt26pPwDBKE3+TFmF60+rc48u9HaMBlHxYpeGUAhcQSa38h1ej0kKdq/ehBrBb
BUrcWQzmNrDoZC/rMjmGic+XBWAMz7kOnnQ0qncrz1ZK+d4qqDJ3MyBCPq9Irq68ismKKLvbU6hZ
sSAmYqWaVIAFAiZakRL+5tfjyhHgCucVKwDaFuEeiX/6cTHNANk47EF8EC+nAYc6upmZlzbP8NJM
+ngZTbcTOZb7nH15GzM5ZFLPqV0VW9cCj6/XdnOKbebuVFC6qwSqxRsEj6AsgVP1TtJXPabjjxIP
5nnfoMaIW4/lxsrA3PKsxL1YaYivXk3rtzZp5uaeMgx/KdcGgZeDZKTw0dv7BM5sy0HlFscBxb6K
GxuPxYzvsBo+MrP7mC5k2qWY/kaNj8nvrs9+ZCUfTQvMFpgiCtZ+vMf/2mfexPyEviteOIFMIGDg
S8JmktxUN9Uq4OHFtbL0ZroCX+5aJJPP9tQVRg2HgZLZazOY+SGHnAzRbdOM3AEBpmDtUTsDN6bv
lrDXnUgxynMgLfkoU7ZPihxxGacrNjUKUiwBWBteYJ3OZp0bteeaEPXoquTLNDVAacmjZwLu1EYg
7sQjDRWvi6ILh96Hds1cTJPnA/5+vo/KSEFALrFTJZeM7WDNRQDOdFna/0bsCEUOTN8IRMsCMoB6
aUaxyxAoLPxv6Q4cnP8z3RHCMBJC5YnUKr6cjmP/IcCpScnHKivdO/KfyC6ssNaKnR7DdYBA0kM9
PcjHKFrDtvlXaxr7bE1jZqacHuv9f8z8531mZju95++f8Ps+llvNWjflOIu7GPmBWGnkC6KD3XbQ
TIbBcDI95jJAFLW2sgIogv8caIMCpwAT+QxDbi+iptyluQ8nw5Rywxe8OvlNvDEtc/Fa5q+xUDRz
x09R0KeToZp3UTisUzBrxoCG8ACq6ExRnWPHSPbAygwplKnLvLIY8g8qGS08Mf4eQLimWZU8GU5Z
1ILcM7qXZNq1DrwWiyC3ashOSv8xdTJ7j/1DjgIj7luDwOWNOeH7KN303jidBrIydnZOnPsnzwPc
0C3A6AGXMFoivAL3lvSvVHDxmItynfOgeg5KIMl8hWCXafbQK2LV8uWq6UvxPIwum1vOLqiEOlng
my0QZHGhv6/AaHS0D2BxsxydFpLR1rK22ErIZcdhgl2DrfPdd1EqZMg7uUSoNbwr4V4Jkq0/eIec
QF/BEgJpULApAGFa/5cZCNdVCwlIzhpGngkoLBGldzk/4gwsQNCx+ROeZT9hFInfXfdVSdVeCjiL
vU1MAQRzPeEjF1j4F11Uzi5DpGQJ04X/YgtrBdwl/+FYYAWaGfjt7d1kOlvSAPmYVqCgEQB92IJP
kl/EiEFBbnBWdgVELtCcMgtcyA+JXJwCT8SG/tDbCeBsLdIC0gKTDxxWH+QOkKMSxzshbpq/NfD2
zjpIYZ9DUQN5pYv8NnTMWcT4n7kULJKrEtLxo59yEKwlpCwD69J93PvVpgqr8Ij4WbHKUIr0AX8x
QBkIEspDwoN2hT34eCT1AG+EW5FtYlvDS97jGSD6CEHguDn28B8AoIx+L27HBUl7TJsWrr7uv0yz
8xqEqWkFs4YS7yb9v6blOSzeefQLj/b82cM/ISAKzWsC3MGyCML0ILO6ORVOHgOgq9w3B+SRxA5+
MNuu5qPMIyijInfXyobhl3Xr57ziJx7kwQ9eFO+lpZsbrVGZ7N+XKuL/4SzAUhU5xJvqtIc2wIHe
H0uV7HOHFqoa7lDrRNfGewqJwsILXMbO78Cbzou8fuUsE7PAkurc6Zo89K4DtAb68zEHKlMvUvgw
5kT0+dYcREyTtf7XphkNKrmvmXiIxhBwUYfpVdr04lo0gMH3iHa8Ej4+MKPLjcKt8GkNSq74ToYi
fLZg8US9Dodvkc34JWVr7y27RTZCieFbSstrC2LQYzP1pxDjg9xGhm/doc7i6qxtxJLNib7KR3ul
xwpFwKYnq4kLIGPTH5kr/G1QUE+uQZoqZ7VPUHur6LCzhHEcybcQ9XA+osNUOwuopbsDzcoEGyS7
13Choh0nlT4kva8QZu+zPwfMlECgCApAwpgoo6Zf8rC/Sw8VUSZ1odEewuVeHKYuC6aBh1TQAoiJ
UC9gvrSPIZUg5tvTYci2BRAgrP8pGZyrbuL/omF9zeLQegFQwJ+jXoiDGmwFxfrvIBb3+3YWQzNm
bse/3MftgZ94vxrWXUcyJGflxXpDWV+eW9gKANMPypemYXIV0oCvraYtX1IavKrY0xdWj+wxgm3W
dA9RCZpb3gLxM91UDjj9eW4DQnZqy2dWbTyAxl6iSgR7pD2buWn21vAI/805m4BAZROfaObXt0RL
FBlxSLcw/UmZnCGqq29EDlPNKmdmF2BoS4ktOHbyB4jHv14++2wq9dKrGgD4pymfA6YJpahewrNE
F6VuByByefEQ1WW0xHbDxoOSdWuW8fqQ1MNEncXOhyMVvyf4gm5IphQYIdxZ2UkXQr48cpBns/5a
FKD0irBsUYCxQs0vx1EvdtrmM54N5LsbT0lNUb03ol0NeRyns9Ffhz60qDMyoDBhnjBUDamQVYip
RMkm9ki6scwAa/ewXZ0SQn0LlUmswI2fWlXIdjHWtwczhhTFxxiZTPG/x0yS6Z/3RTmQ150u3Q/3
QOShikRcRenGKDDhjSW7SqQwZ00eaZlQa+XpQkDqik+keozsZIttfPILTsVtGlfsFbEQBwtFn59Q
YYvsbKBtVjxz6WPYIC3LgGZ5z1DfMgRCoXFqFCtwS+saOiMqP2AzsOsT4JKSGvvN2i2G16pO9iwq
5LG1c7KmiOTNEPhMfkFyysGC/WWByFkhW/pMAbBc1KEaz4SKYTMSV2xJrLxVbhXpHqQUtirS1tmT
xmFHW9bFEqKv/Jno4gkcAPUO2cZK5V76fcjB7RDBkF5gjMBKU5fpJmk68kDTPMWx2PXfqP6GLTPs
BkVJ9JEZm0LQC72fEm56cimYAUhc/nrlOUMPvkE1zuzBDy6dlq+NiPqXLhyGFS09xBonIZZEPTpb
WdFtKHR9gK+JzW3psRdVAVdI8PHYmGY0NkfVJvraxFI+6Cp/dKdZUUWKDZcDoDRTE8E7RD6t9Efp
a3VCPgH/FABbLz5FUiNDDQUwZRDL/y22GlS3sICcOpsuWlK2aYp0jVwB2Rd5D8NFQqO1J1qsDHZh
LVpHqVse9MHMbjr9TSbiIcOnAxRgIPjyHCy/MhP7gXTJmxwdGPsT5t0niL1RlVj5DyzUT7H0yLOQ
zrhRvEyXphlFIJgCi1zuP0bxv6XLJDj9+8Mv+MezLyAEAWIXCn4nsv/h8AYyEBbpoLZuOipRYzEm
ZD7UY3e2Nc93rW7iFeyS1S2usC3xXE5/CugCE4kv8efcAb7G7ZCfsC3AdCbKm6hR/0dUJPiczm0Q
qcxbFzC4AkE4zZ3e2p/cJG0s3fmHUbscFST1RbGXiPi+N9LZgV+bf5Nt582ZzMqLlzfuBpXGvE1S
OdklgWt0HqBK1DcOR3aCTbm5qdPgk1c9hAcjhADutBIIn7MbBU7WndLNKYBXt1wjmzmtIGbsd2vI
xz/Hpvsg26D/B1YGGrA/D0pwnBAwDOyA4D8o0DH+JZOB8E3sQU5IbwS5ygVqhOXiufDjGTRT+RrK
p3Yf2hreTPOyURC3gXDb7j9GSg91XEwnsKPQtY1DiDIEPpSkwXg0wg2j7zCv/hB5/NHU2gdzc5SB
t4FZCmwg1XXYgHfhI3VcbDpDMKYdq6YHmQfdsgVa4w5UCeDw0z84FwfAGPyf5iZuMdxEJ/QmwZnf
3ASKL76WaUjutECFI784o+hd+lNpvQzdFt+SOgFsdYC6A+6+71QG40vkyHYOL4t/tYccttipSrDM
UIcN/kN7m9t5evSR/155o7Z2Ueo9pTECagVUIweE6KI99KHZyuKjvpXwxOFZqYf3qQQDqo69NxCY
QcDQZShTEPlLFjV/3YRAOPu4CcfW+vdNg0l9N0B1gSfPPm7Kpp80HZs+flLsWvpmxwBFA4JbrDsv
4ssSwk72NMrkOwr1OgdN8mw3igz89CnK2MbYy7Z9jyotU4SyJjbwnCBRf8QggZeaTefNuyhQX8SG
ftOynOBFdL/aSeculexXDeIpm9DP6NRdk6y6JF7+wimPgUeDV7dt3WdgDOOT6TIX04x4sULgPTv8
0e+14KQrrptlOVxzRYZ9OgEQkQGBmXh69XkxfXnSiU1eHrBChR3ObfZjmU+C4yJGWaMpgkwD6Gld
IJgPbhe4dzOKipj+oYkek6Zvt2DWk+d8jFZI0gWPdk/ThybVj8VkAqu8NtqA8xosrNElS0uBB1SJ
ptxoxN8X5lvrhEO5iYZQfTTNKA/ENnaGtS/kL386mvUQ6q8QxgnQhaaVOccagsZrXP0kA7UOLeDm
R7PBTVEKgNr18WPP64aBHBGdd7sFgtPYzuSgu2k7Az2tTaGuxlYNp8xkAVxBehBZylHWMPvaP+LU
15c+f5zm+4pHr557KAYo/LmExzZXKIprfiPGxRZb/3ChSWdvgtHHH4CnE1JdhkeZp9XdksnSnDOH
UoktR3x4rnNXPQ59KlDAjKDa4ZQojHNOZjz3ogMQxuS5zC7CdoYnyKluH/t2iJfIYiSWvcLemO54
rKxj2EkcLzNZv/gyvwBaq967TOwCXvqvOu8zCMUjdq5jhoJEVtuuGSqGXouyQN1WiC9+Snfl5e2v
El6H17JCuT6c2me/X1jWnz1fh0qoF4D7/jKnrCV9tWHuMykHiDmmHBFFuHX6OJUtUkYuc5KVGe1g
k6yr4S1EzZQBZ/UYf845rATyVDCaH5RfMbDXWvqqeLNsC+n84JVCKR8nHx8KbJKgbAvCVcF0dOey
u5kZDWc4sLLiLkVRr1VYsq1TqPqqpuCbmUEBnkDRwuEosKYBRwzeSDNdtA0zDSpVOovQSUFJzoMM
nRSVJgtFszvv2Ym4RX0xD58KLdwgLuZjPI19tiRJvrR+3xfH+CD++9M/suk/n/+TeBuZHweJun+y
kIhvtVYC4vFtjHaN5Wi1ZRwimyjyukVXZajsOMAYYV4lKsYByIPHaZG1KCumZRevVAnsD8wp8OEj
NrGvvR7VUFP7ltMc9RWwVK0BzM5WQVwiKjxpZY1qNpsYN7ICn6iGYY0BarQPsLI+US96KsPcPZuW
jWowpMxuOUPUxgnKeId1u1kkJfVf4bj+SaH8ehBRa53ysetR61K7pyGyasQg+odUdi3Mf+qnD1Lt
a4PIGrQL3fCcEYXaUE1xyYdEn6oMLnQWhtWpiWi8yRzdbhucTjnOkMtB1d1j79rjoWDqmzO63eNQ
l+4cVQkSgPeRVRB41v2Mgha1h6Bdz53M2tSxfBsacOC4xwX+PRKy0E7UfHfwbS9dQZ+9wYvXsAOX
66AW6iENxLGANvW1QLlSk1eyJbhEg67SC83qB22l2bafamzGJbwo5oLHJyR3VQ3c2uQTmnxV3S/t
4nmLDA2ro5e0igHaJHazD+kgz0iJ4VGq2LAkfl+vGhTYPDdYneY6rlEqUENRMINrG9QmldNrGNtn
Al3XdweCmVklQLKOqRA48Ayryg6fU7/s3sKQVaguhGIQ2aiyddDYqGtk+/o5CgKGUrxp9yOBHb5J
6qmuBbl1pRf98jvrAYfijUR2fjFQOBaG3J1LidpWmqfhOvdktK/6tt8EobWLx6pcOgNc7AUKx9mQ
Cz+PpepXHYReKzC+cQIv5dkVEKS1UNG9qVxfQiRb35FyQsyGRvMkTsMVcEEAVEMWY9x+mPC3LbAc
xg46/OLQJ2n2YC51bTt7K4cmberKLRQ5Zjz0l8KvnKOmAwT1Wrz0objUQSlukJnenCYqzoAo2ffK
cp6qxKEnNxPtcfCbC5Tt0KijviyOcO+ZrcqDzZJrBF/3NqEcRSoaVnkHCwHoaDmmAX/VAaLGQtnN
yjStITiHAsfDwO30SQUS5Qessnz1rAz1tGyV7t1IHaE7DCHoBUXM2GjSCK9qMJtykSZrPui/+s1g
jiAmwjXTFNMGbeybRaty0cXDHZmR8lwX2R27k/Y09Kg/j+2Ts9O67Z7sECs1tM58jSDJTzx3NcoJ
dOTY93TjF17K5gBqIaDnQVM9DdpDrB+6ntKdGPM35BgxQ4OQsI0YuGQfbQYiLkpuuMUs7stuKRBZ
fsI2Ri2hJcdjbWoGJIjmduSobQk+84pFYphriTIzSMWRcv/xknoKxyTsuFBWcOrNEzygQteap/qE
uirRrmyHC0D8/jnkco3TJ2rykp+VRoUkO5Nv2vO7yyhRiMCtwmbVsNexgXI1w0lnUFn7S3uPOqT6
3uZpdKjjEd5h1NZY9DnKJqoMSzoQfvHG1ozPBL7OF24pgXJ9eEU958Kx6O9NlxnsqpavtSbJ3DQh
buIny2neUJFnX7XUvzW53W11G6DU7dSkLEEdrDD/nlllcANbWF85il6imEhwExUcmyxBAYre7q3D
OF2gJvvrVZETVCtMg++fXZ/TPudGcBQjtYGf/vtOGrR7yFJ/1bEId33dZttQxREsoT3fMM9Jjpqx
dp02JEcZPWtYEUHq8xg2dBlxoD20Ti4Rnsybild8Dx6x3KX4+m8Uq8IDASl15Q72eO5rWS1jiD+u
asyBnva0fRPFQ9P4UB2EI38A1zrbdF7TbFGkXJ4HphjiXkXz6sbl0a7xTc8LaAucsv2WNYrModTj
F4K06wZCKnvTCZTUqisXdjtEUbdOgHfTvjU9MqaCY5Q4KArnL127Cd5DwR8d7CHmLaKCF01QtNXP
xC8PprIUa+Fr0uE31GleXfySqU0zyFOIr9I6d0O97n1oZWwaIrYQpO6z7bdvbsCzX2VwhEoTgAV8
mS8Bcs+vNCViXndOewXuRa1qFPA+hH2zjzLkBOPEai+wzKDebYtMQF3187Rqinc7xTELJXKKexB6
5Qr2wmo/jsQ/utCRLNJIOy+eHo6IgYRIVEYOluxVawf1d5aiCrcO7XqHMCW9lq1+h1kACyWy9jgR
t8EDb1W2JywByY93w4lH0/HF998y1DGCz0AOGyeVao0yStEdyKIHBc/XjwgyOZTy4MN1QAEISKYb
e9WUKCCD8AQSJJjBpo1zWFf8wdVtBR1Au0GpnGJLxyjYOiMKOuJvma8HWwbnyKujBdMTrqrPog2K
zgyHUkBf3rMovvme115o0+9yOFM10TOCGuGzpJeo2QYA3xoZZJQW8SHuMsXQA83qrZF+KYDNoRQJ
JaBWGG1VOFNgmt5suyuvdlwhZCr9vd90xZx4nd4q1GhcjqFTonASfUfWBYVCI3gVKpL+ZNOa6+cR
yvBZYs5cxGGHyA62HeuGdd/l5TVxdYR4pWp/BFEDmKdy3i2kLGqb0Xttozin4+Sv4dCIRVWS6MKn
Cwz2euZm+KDGgYXK6wgEOYuxoWKZxk10MROjKEAB0sxD7YvffSC7wbDhY2GZ3sVMK/w+uKAE2tTx
8WZF4KwTqBo6PT4PVpIuw0qURytBABD+QOyfO1Icoiz6hhI00ZERnK/T9nEkhM3d0QWwNoLLvYl3
NAqdo4DjYj6Crw3pCaD4UdG627IrBlQhwoVtyoGXKxyO2UbgpLDwAuU+A3f6nTR9/wv5uRFKZWxU
cNpurIKjGFVUoSYywsYzUSTjzkJBwdSz/Ice68jGHlCVrKgD546yZxR1cqwSkEbULaZO8QLNTLEY
Q9RmIrYYDmMM9QgnPl1lAUH9Fj+vViEKTR2qWqkOJCX1iFoWfGP6Pi9OG/49pQ1R0FlTyL+wGwGR
sG2fUeschfSox546QN0XHffJJY9SHFGhhYA7cI16VtC8Q2EPfQ9AkNqtNUodyqNuCI6AiFA9cuSZ
ZjBl91vT53CCAjqoljaDJemSEUbfkYtCFYS5jJPwmhDskplrf7dR3mkH5em48yxYJ2Yx2MlsmEIT
taWxEcxfrJYVr9pGKagOcqBJuBwiAJ7u4HHsAEAjKOrZoxpfAEemnzIkJBPODrboyy0bUT82FLa1
qOmIkqhpFF8Hqq9JkBzhjU5QYTmzEGDJ1Tp2muoB8TRYkq26hDFLwjYeYNcES21zD6ohO/aIayAU
Ipt7LqrwFOXeDZ+f4DYOsKfADv63Q5xOtJhPb1ONU9yi7pAANgZxM5DVbXyS4odpBGlqLyuq8wWl
zXjJgcaaEUf2kNqT8fLRB9rH2i1QLdI0/4e281qOG2mi9BMhAt7ctiWbbFpJ1OgGoZFm4L3H0++H
bA7B4ZidPzb2pgKVmVUAm22AzDzniIOnBThSFDhgWFQOKCyrVs4N8EKgNnpOddt16etRapTJHtpI
C5qvoWmpwxJzOeSbiPdVqvYHKPPhRbSgnETFpzxmmuefZeBt4F13QIcMuEXOVm3zA5DFj22lJHz8
+VrkDtZ51OYRchRemWurtpxHsbVucdKTZr4qYleHYAqoUocIi+aPsMGpOZwq1XRH1cl4UCdk1g1k
EB9Drvo4OVN6pfBoWenBDLxqWlII93Sw7npLNfmZpnPTK3XAJbH5Sw9K7Rz2PyejoNCKuMvBc0nc
llHinBq/4V5sOdIS6HMuRpnL0Dp3VHmnQ99F7Z60KSWKEmjfoKS/+EmYfENMYGFEUdovfN9r2zb2
g2d6UaK9Gdf+va3ypoiS7zxcUYDvapr3O4uflmUqw+DpdNVaHtkBgFq49NGxT/mwU4ZUfzCap8hs
QOqpNtQrPi8wlAgwJ6tenV77tj6ABtaUaFvO5APMxEp30awYjzJUIRg37ra6gxaor7a67dD+HfXq
ekxr8xI3aNodBT37Niks71DCPbzrHM08tShgbjw4rD9pod08Dc2wUSHB/WQ6PbpcqvK43Kj7XaO9
GHSs3pIg8C9Tq8xQbJuG+JDpZVzDtYsCBvpVyhEKppRabPEDva0C5YBhOPFZi3hiNsdHCyYNRKrS
+Wh5vnuT1MqXMC6SpwHIn9nVzadgmupPBd1IpdFqd2Wg1J88Y7C2PRzVfMMyRYXFP2o9qRm/9e+s
gqYqsEj+XR7bP7V5jl+CLK6vIzWkIuQFyYsN9npvDk10JV4QEXB3otBE9wpeZCZguU2UZ9U11Sd+
P2hjwTw6PUC8EO0vmwfNG0eZaRjsLePKMpp0B4uIDQQoaSBsonsMYLP9OSOVgH6Fq+7I6+OdVO1Y
Fvy8K4ljkWIJ4e+kTRTNSNbqXh8cS63s9pe1HU1n/NqT51uCucNDyHamM168SU/uz5zm6jKlTYsf
rGlUDxKcDyn1zdGEznA5rxok+b7uSIxd1o4o8DoUtI8SbPStvqtD1794U7vp4LfIqqvL2mig8NZT
EpI/IZnReabCmhwR47myHA8hKKjvD1k0l7duckP3SfQJxcleU4dPiub0n7J6/AIsyDsXZj5eVT1o
RMUYh/uuhYIu6j2Q6AqKfWJrte/VDJ/axdRDVnBnUmz21RKe25gnZhrNw5M7uMO9xOd1lMJ5kkdH
Nx+3mZMP3OJFzo726fQmCEAyA+P6kZOc+l6Wob6hy8O6z3wrvopG99S2c/aACtPnTk2CFwC2+gld
CxivvTF4qZO2PZBrnw7ipXmg2VIj9E7iLcz6OUOE7iGIXONL972pEMXWw0LdlYNVwxhi17sGIOax
iSlyomkBDZJXog6yjy3nj8N0OTS1rNK37wLeHZqZhr7cRPogsJ58UIVfbP68Z8+kjXfRlDN4tz36
aXGSmWIN5n0cTE8yi+ccCtR8+CGzmj8aPHKEkPNYhV/mGu4gd6RGJ7vG7WwcfDpTdrGtGPeTr74O
pnLtKENwv5q54S9PqR98lqDVnqL+ug8nKsUfHEUQI7qMiOlxDZYQ8hE868BjNrydzu95YLRqTfsM
wPsQDe30izvb/m5uaWqetFw9qzrpLnqndy5cLwC663AbLSooMlSLKIocpYbl8vHO+Q130D8Rm/Z2
lBaZtx97ACUfHBIs3qFD7Hj1AvZBfsUeGrIS5F4vuzaNu0mbmca9DpQsCZZpzk/Qhb0OMbcKp3QZ
5Gh1rHGr40PcfwhZt59piE82sv+6TqZrzHqm/xDyYat17T9e5T+ebb2CNeTD9k2wNOZ9cH8407rN
ejEftllD/rfX4x+3+fczyTK5Sq2fqkMXRk/rnyD2dfqPp/jHkNXx4YX437da/4wPW60v2P90tg9X
8D+t/ffX5R+3+vcrha+g5u7QKLbQWnBrFy0fQxn+Zf7ORSmKVXnqvq66zDszKS67XOaXBe+W/e0Z
xChbvV/1z1e0nnWNUak7z/vV836n/9fz8zDDo/dgxtydr2e87Ho5z3re99b/1/Nezvj+L5GzoyX5
YFVDf1jPul7VB9s6/Xih/7hEHO8ufd1CPOnyL/9gE8d/sP2HkP99K3rqu92Ewg/yx1Nz142hs6/p
iN/KNOwXDLyZN3Tu4KVHC5XTyvV3itsU+jFtEPVrao87ysUtgeMU0BNH88otqGtE0gs0m3biDvq9
aabemZ5fEHRi6mcvvak87gJLvdSP+mQ4cMD2fKzIelNmoPVykWu7iLmJrptIuoHZg9JTDq1xTpTt
KvSmO68LV9MqBef7RgzLcZN+96NGuTahfN7mWZYcqUmRj1Kz4omuzCuzyts72IPyJ4Xsy63ltQ/i
k6iKT+7Bsxfh7yVCwvQEKbGQZMtJQnRf5RYp59aUXSUgLQt6uMxY26wb/cez627/4Fi6TxL1b87s
TVAJ6f6vQW6Qgcvd4TzTiTVtbMgszjJHbDLcIjT86l4dKF2/htimQkgxElIMrzZZK4PEeW+7WFUS
HgoT8K5Wgmgx6pgqgBzKQJYQktJ1/i4ocd0z3ZfT8d0aOk//CH9nhVwxdbejoQ7Q9MHhj8qbfddr
kXMnRynaFX2fd+cPdm6Ioh33p7yHPiwY2/C2TwLoB/7YQyJkKHm8hdbI7o+rTY7C1OmvgEH+9sEu
m5SNe1OXs30Sp5gcpHszdRquK22w6JmkToiQk8VL5Gxzu/YudnGKXY7WgfY6+0ams5DeyaFLMcWv
49e1sqwxI38XGXWL5lmGonWe9ggSz7q3gV+vedhUGkkSRI0U3rW0UJO2s8dD7BXtwxCo7UOtlc7J
6d1PYlrt8El9srLW5VmDUBky2pEPthn022lZKbbLOWSn1SjncZ1gupxHHGo5f82KujkKTFeOIDZ6
fMXrfoDuQsLnlZuL73IsmF1B70ILS7dDu/Pg5Qyp4Z7U1jBSeM2ROj8plWJz7Ctq/afjVjNqdSvh
flv3402r6fYmaPps18TGK3Y6UTrPJbsBOnodjLKBrJNsvpjehXxEXos/iF3g2O9CDcUfZLkAsaEv
2ETw/COcRs7aNABKN6lr34RLUwQKkeq3rIDuZlHSWCNCW9MgDR6yrX79oeknyWg+P4jRWdRCwb9a
JEB2xVtvECQ9N7kdUDlaMoB8Up4iqqgQV/5BhAche4auXNtfSPNK4ZNe4lqqYZc4Wi2GPTQeDVxo
ZfO4MBQcoraOdyFU70hfOElOO0gWI9Xt1Y/lMNWPYtMWWweoG8khcrQHmYv7wz6jGt83nR9c93Yz
3Paq1d96AxXijcxjWOhvXP2u6Iox310cJJ/oBxid7tcQcRsK93oP/3JQ7tYdujx+3euDLVz28/W7
D2ZbjZSjoo+P3ZtK6LvflVcV0dqfUcYGK7T+nMjRv/wiXX5kBj9StwFNT1sQfvDjKlRMszR6GcCF
HfNFVE6G9O1oElG5dS7ufkguKz7YZcoTdH+k8/9rM3TuvCHxCWrKA8ScmZFyXofcb16nZtBuOtpE
bsUp9svaHjTONpjreb8uI6vu7/qy0rYXtlsTwCEwqAF2O9OIIpqAtWqvOM0vxtRlwanNneE2j3Me
TKMGQeo5ra4TI3XVp8Eid6CObr6VmHoJTASqMHl0RndU3chD3onJDfViy83oAD1Io6nZ1tNt+IpH
Z77iZ067B8yq38tRhg6oPkfdebXrSLfdZroFGQ+hnkpT7UYbS+vocNlA/DCuA2k9/hK6vneRAon1
xR2ZHlSVb2eT6GY55VgolGQ423oBYZ03t31jXs72zp6nFd0x6OINs349p1F1JE+tPntdBlGl4ts/
deQ8wi4bfnXbfNjWgPof/LfYyHDmD7GD87XmNGkFn3KgUQLoGti+Uq8hnZQHVwYERMPFXdkRGUk6
HV5tBcCqYqxQ2FlWXBbLPkO4JPWq0N00i6eGmEvbyY72GF5JyMcly95AayNY31kh3sKqdqnuOKN9
T896vncbiIb519k/7RCciJZU30M7htfDatL7qk7Q/kXM8GCBc/kksULX8udYtZ8tyjS0Pih6rWwc
jZ8kwQw0qB4AhkmYLm3EqgFRmHgFbSBex6XRQbyytuioQ6qeYXr11mefrUmdfFMvelLk68nAV/RP
rVPxVosSlXizAlWZ2qShqdFg+fW6jemnAHUopt7L0epYbeHipYNDO9oxaAWJk2GAjfniALvxc6bC
Nw8DRdR1gZziw05yigm2Exih2ViC13Ony0XRfdWcK9qaDMcs9/ZEO15kj/Ev4KCQg1F/CXgBKBZG
UA0PnfZLZWk0WZXT81QM4POUJKUSHmi/OLnqUPxU/XOQzioCiLxhl+Wya97m9fVIvve/7eqPOtwY
ioK+DzeP19bgWkfN70Fm05+1gRCrv430KHgJy/k6qMj2t248fyqqYjsuTF/g54o7vUM2KliiAC1y
72yjMSNeL9Er/hS2FK9sCSpvuBVvZKrvtsynnEIxe7ht8ZOSQkqFwSvooHe6JxXC8evODe0DYlf2
F2WO7uR3eI1Iafy8LiPHOoSNBemyCdfpsKlnqzrKffIcR8aN6eTbD/fKgCq5A59V1bix4lfvq008
UVO/80wjPz+by606BZ8ro2iek0W+0UhTWHTM5tSqgzLcvU0pigZnGebcuQYcXZ5tBT07NiquGs2N
nmTwaPAoE3rxZAa3hX6uzPbG6E0EYLIpG49ZN/R8ybJg5vP/5GRpu130t44F3GqIxLTqqWw75ywh
k+4Pd7Y7H9cFuj0nV3yDgqqXBUCZrW0Lffol5nLeObkviyK8bGLAV3gfThQ+5Soc2vCRbfetjcTK
QNd0uqO3aTiYy/az4pbbEVWEZyXdqTHCKUXXDM9TUOvbaED4VmwjHbe3dEX99BYCUzFVhQlVUKae
ncU00J1+SGqbu8hlWvLQ92RYX8Un4WYMjtTLgOy0qm+epsz/Be6Q4cYLguFm8ke60OVQBr7eFQVd
i7eAj1HVm0diZOoXbVBtZA5xbrTXrbm/7LnGZEU8+dt1texr1dPrdVy2kHmZOZ/UoQ6OH0LsRuUX
NfA+h1aNkkrnmSe3VyJ6B2eVQxnWufglUtwOVFmvkTK318iLS0IpSExbLYBnRIJkDzlaT4k2gWJs
//ZsEskzagiNHp2Jqt6M9w6Mebt41JK9THsvxNYb433vzs5mgIPi8MHhD+nPkHrL9Ud7MZ7CMtNu
6rxObeRU2GR0n/WpHO4CPWhpTsqcg8eT5SOk9vXGr+fhWqYyJJ37pJp9fCuzKo61x84adzkCQvfF
MvPMIHgEmLkuqWDhOHeddeVPzRxtva6FZcDLvmvAv6MtHC8zHxEd9jpZvpx4NMPh0EQZfUpVvaW9
Z3isHTV8BghAX6X/LIMR2y0dRJZ/Sheb29CoOs8K4i7LlGp9d58H+qkyvdcFek8Lg4WQoJiAomV7
Z+7hQV3i6b3Nb/vC+X2NBxpIe5eNut0SUPXVtA36cLqS6dyWHc1odrSVqeKmxlNefsmS9PVssCJV
pC9t59pI24Sum8IgaeMuumWQY8b8ZXGwg2K9OIstKiyaiNe5eW0AlIOrnwB/WSRRMpXBiOyYPpoi
2H1wrFO0W8xDaNn0CH4xNBednMkIkEpxKTaN8NhbND7u2qGZD1Thoa53o/BRjdxNPJXZX7yy1kSS
R2JTww2eZT3g/o/rJSKEbfUSsZ7h7fziXPegKRhyWprQPaj+D1YIh1dSI6G3sQHvnF2l3YPMCCAS
sIYfdRsHp3jpsd5IdGdHznYKjfFBhhYa0HPpN9Dat9NDbgPyyGI/O8o1wZmMJINV315mLmW0RrHG
TSIvx5tXri77G29KSuzd2m5ZOywvXa4m1hW16gCEUwr0JinrE+2CcEvRAPs0hts0Wgr+i6VQY+9k
j/nv4roE1X63Tys32q9rgqFIN1MfvO4jDth5/z/us557/L9fT9fP6tawYCirUsu4LRr92Me6dd36
Bvdbad8bt1PFNtx6pcZtahvxaQQCjCykcSumQbyXGAmvAOXstdYDS7IskUjZW6bKiHrErgogfGqT
atqLUdyXM0r4CAhpD/iq3kRulLx+S5cTfT6b0jSmKzQx9qjfReaWpIZ5iqrMonWb7/w24CcPiQnm
nny/i59czuTuy6ptr17va/wxuibLp9zxAQnu3S51D2PRGpD3/mFTFwf6dyBzav1iz2HeQSx5CUHB
/GuvW+W1rBeTLNB4++x4p0CLsqwXx9Bn7q2tT8ohzkbwHEN5S69EdTtrVnn7d1NxSMgETbNdz0Br
/++xslMaBd8dG0a02n4uFUPZypFJ08rlKF9sZaog/vfm/fc49GAVuoJJZrrp/gM3lkx12niVPKJh
drmPE5MMddgH72S4U1oLUt+Ati0LzpoTAD6jvmyaGT3Oo2nQwBw/G4vZz7rkNPEsvZWpVQG9hyNJ
oYF5Ll50jSQ8WSAIR5dg7ugve8zc0zzETvgcAFZ6YUj42Jrcx6BwYWfovR2L0nlqfBs1yXUKOOS6
DyA0OSqNd/EGkJU9xrZp3cJ5PT7M0KRYk9HdQII2PfgmQxMp0DpXkb5z+pIvrzG2k9vZfV0gq2Rw
jfSyVGayfrSSeO/QSrMr3Sol19lNx0KLjMcSoNW+K8mTmZaFpN5i8xWz3ZaF3VxCxDGxwQZmtvxU
6tNvXWBpJ1LDxiOkpic1DtWz1rVutC1eJrBij+3imrpWOWv2eNUajhchpJ1Np0TRf79EmoC16E43
i62cc72YNIC8OqYtpqSH/Ubsaeu12wqJj+Nlq/VixC0XGDvp5ULW7YoXzUuc6zzWAwgTeLAzlidL
N1L6K1r9wW0pPNJvVqM2zfTdyvOihNPzTSQs7JeYdYvVsdrWbVD7iTczn1O07scvpNBeAFQqn9pi
so5FZ5ZXbVann5QZzjIaH3/8OWCMELyoA9IyQgU0qeBkDIi8hAxQDW1jZ1fZ+6m5TCVYvBK8TsX7
YW1h057e0mO9HTrLOGcJ/UCj736lv1XzT4EG/zcgHli+6lKZSNPE5pncrnGW6GZsd0ltDDdF+3ta
WOYphOLpBiQp/6pKQacSZGhRQyKGFR3z8YaUkHinJUSOZKgbQFIXz8e5HbXGye5/IGlmg4te4mQ7
mZNE6oBCV6d4CuAfD5I+AwbNYMxaqFyNFQn7md+RbW9Vuft7mprZDd3AJanPKMtuGjqitonja1tZ
1Lipt4+6DlQcXbCKeUarGdT6MIEAXBTSlymsUdO9F/odIuTeq9dS+/pxhuv+DADvhafO4muXxfNG
KyL/petoR9L6Ynrxq8jaeG2Tv/gOsoNFEXjIAjTKRrHA7HYGiCbKBt5JQ532gtM249i/TDWheoCt
5t109Qqu7r+uTdMg2joDj+Ttgv40OtpjjDrSuFfwnLO9sJ1QPqOLfaJmeDME1V5sIy2X8+7iXpZk
faHt62UHE0DX3tP0eu/WSnkFfYq7T4Dt/qIn8ZcGiMGj2lf6/ZBV6Ubsedabu0yljdxbmnqBP3Nr
pn3156o98QI0SG9kyS+g25pNE3j+Hb2A81OptI9iD/SsOqS+aZEY4yRR0x46k3aiFp7Nl+ibEcbj
z2EO4N/na+2xL9v5CjmP6ko1s+CJx0F66O3c/hl901v4TyQSerPp0Y6hhXm9s4ZvEuQTmo47KCxS
MFBv8vNiBGqQ7qfJSc904zn3eaUoWyWw+DV7OwpyUqVii96OVu/lKB6Lc5dDjhUF9mPI3es170Xj
TgZA7OadFfuoNqIcuPngkOkU+49lmbnXErtGQFxOJsyi57RPgyfI/fJnrU7jva/S9l80AMdipSy3
Vu+kP9ox3s7mNH4LUBfbz3XyPqJZSiT/GiE8UWkcbbMoRE00UAB85FBtHmG3yfgUKWp474vOcug5
O0uFE+wiohzKw4mzai4H4BuUyLrx4Aztdt7iEK+Xunxo0vo8KWUNKGR5pnm3bNmbGvB409TndpHa
1XsSvkbllU8TjYnXg6voh3EulS9ksC4RBqCfTTZBPGTHQKJy6sPaot6DCvh3Ss/aDcy67RM8itMd
SjpXRs5lb9ViKg7WpA87iZXBUNPvUNhpNzKrumgGU9lfoQ7UPPBwue3nmrKkj5ibCOW2DXm4wiA7
Mjft9NnR851AoKFH5XEYfZCdoJxd3dE2rm2rZwCK2zTUeuU58qdpD418YYOUgRZXhtBW1ZNiLQO9
5hnfIhzSW2vqQAq6XzO+G6kULB4JXzDt/3SYB4hA1sBhwb1W0/gYLd/XkH1Z1HBSi8d6gAv5b7Pf
5odV0nOm7xZ1vwqtwMm5EvtH1U8JyWNjvEmn0NzMsHDsJFAc61ZyFCTNMX7b6kNY4t4rnpY10RHK
FT3etZm1a1s7f7DKlAdNM4mPtd6mu0aPeNJUU4DznYrOqFn/OpSZd9B7dYZbH31q0a4WW+v183ZU
xuZRHP9oU5e1IPyApq4xsiStm2HbTaO2k8LjShB9KVu+q2OGyPEc/GH4LFXLi/vCHf3X40t50zSQ
pLtwTndFZx/6ovvsRjvILzeWPqbnYer7cJ8oQD2d/C/TZEEZ5wMZurRvjzJ7C20XLHK9DG922VFm
YpeIt3ixm4viz1u8nFJCvW92BQFTubBWy1CUvr1v+nrerDY5Wvgzz3rhQWMrMZYLLyF4/dd1rTsA
CpLIIanQhhoSZ19UyfuYdccW4rUj1aif6GjZp6qy7i6vh0xhvQIWzQuw/kVU2S5hYnJzhyrA29LL
VDwfbGR8v/tBXW00fVD3Tcs3m7ALlI3xk4b6/j6gtZgeVm0jHARNUGW3pglPqETJIifoYV9YGAr+
uqhtkvNrqUSLNJS+zRy4W5lMiCIhz7xJSns8yzxA7+XQT5QSxaYsMe8DQV3v+bZyLqvFTU5Yo7JI
/o3eawPiofg3k8rbtZJPxoMMc9s7O2dogv1qq4HXUUJUg02WqyaPxUi1D4sSlgxkq+Fbrcl556MP
g+OifRXaiYEY9TcJeGfueu0AnW22Fdu6Bzk5+p4ax7nsIQ4717yzHnCruZyqezsfXUDpYZ7N4aOD
e44flF7763XzyuNjUJodbz5Pv4JBCUqYhVYNUsP60dALcNaOed/kqNAjDlk/LgFikgAZYue9SUKX
hTQrW5eFf95r3f7Pe01F+9WLYu3k6uHGsa3mSYZYK1C81/zuVailLSBF0mfPvO7UtH3q+8x76LNw
yVEhjjIE6Kv6KtGXOYkravG59hrtAMd5KHiU+Ri9nk9WqMv+YpvM0XsY2V9mXam9RFn4MiaR8zgO
3O5ViRFey1SgO97s3IBCa86C4cliL3iMtRuZSFAIMz1YRvNTtOB+xE60f0x6uqZqCzDYtkMLbqc1
fHJkhcSAQH491brVciqHJC6y21yM1hbho1+D81v2UEFe3Q6cJvOWypbq54dADWmyoE//Icz6u3pO
pxsxyVDC6nREFFuHzJEwMo9wycfEqVY33SSKU52q0YwdlISR3b6SR4lEfuLkUAY4HP1dq2naRh5T
xCaPJXK02tYVH2yygUnVb6O6RbcPAYDSMgRf2DvSMMCiznWtpjcXOjHgrq+EYcVU7y1LhyKzRy3v
oICfPNRLgXROyuwAzCA5VEs1dfVOgf5j1OigoaQXbcEpOXvpaF/b5GUq3pKS48W7tslLHFXa8LL2
g+Oy1eJNZt7JiPWR3QJFhEjPl7mEqcvXYPR3e8364nf6NxSG8ntxdq2+gSRP/1Rltfc06eFRzGGG
spwxgMMd9cj+MhZqc52rZbITrxU0yj7wYupoywl8tI8vJ7hsOTofTkAx8d0JIrdxD1CZ0vUKzKW9
tcJky5S0i0wzi4a+SdO3adKfIPB0bzt/inaNFUW/VgA5Zh3+U5TNzMOgFzakFkXyeVTqRwmggdKB
7CIw7teV6N2Fv1YaD8Geb35N58w6IO7C28qCtT4dM/hhIt52/dLssg5iyxFegd42P652L6qHQ0Wj
JHku1K4+LJWpIs2Uy1pwugggvW08PcURbyarC+py0y36FDLYRUeiSg7rmBasdhlWt9imOQh380Ai
SBwft7jsU9YUislC7wy9hkfxbRi6vjn1Ja1Lb6aAbqRbY4Rob/fHIZDDfm7exRRtNB6T1vu1D8bi
Dq5k/VwrB5lADY3Ms83t+MVeZUexi0WO2mXNkDT6mXub1RygkAinHUXWP236br/V/qdNAxSe+ryJ
XGerg5xaninkAcTyXfs4jsk3Ma3Dh+cPgMJfUbGin3ZZSX+ZfojikWzxMl1jnWW3Koy+XZ6AxHt5
numrYUeDk3sTG1lFSievn5sUAJ+qzIBRssqBR7hyPk02yHQIa35Hk839rPH9SQ5P82/nuK5vdING
SPSLjGde82ETKq36U2nvRbhqWWNV+usaX1P82yaIkOZOimmvDdN2ygqeislof2v5ft70kLjc100P
nYca8PQVZvO3xoH7Ab7IaZs2cDk6w1TsqKjE97Qej9e2OylH3WmKR1fzKp58wGEZHnTLC3nYFA0P
Y9/oXz8s0tpagW3VLB7bGt4Dd9Kda3PwpgzVCW4gwQfVziGxcuNLUo936eSmPxIjAUnJ3dsT/Jo1
GFMiQkU1vtRDfyf5s7+LeNvjHyMAsbnbHBTwzu2Sz/BSZA/S6NDtVapbX6ypqQGAhZ+koaIIVfs0
wrF1aXPISoNWT9QwDsYIe1UH3+6xNPJ+WxQmattLJ0ScR5dNZX27k00nuiVlU+mhANjpXDbttKnb
x4iW0FrMbYrqDA+BWuW3aBvwBILa1mUqIvXCG6thIncCw8pyuyP2xVTHan4rW7ztIyYUKrdOrGi8
zND32zQ9AryC5CO4nW09uW8WZbguDPMfXUjHVOt536ZZ9XcpD1qXCKtV+01Ik45Hp93BbmIAVG/5
VOgAmvuiTDUc6KJNkj9djRY82Og2Kjy6yGqKNtVGh/Nh+UEO7F0xzqTXpiy7z0q4REXXvKvikYaq
vzpqW+FZYnEEZNQuK5Le4128OIK4NG91Ax7i80iqKisatXl+ze8MhpMdRgrUIuC28/tJ/d4mL0hf
Zj/I9KnbyJvmO43+plsA7FCEvQbkfbSvU4V+PiV2j1PbHSy1dW7sybecHemS5JBDpEiXERrz4o4U
3bmJ+HugH0KAMQV6d53qgNjlL6PNem/Q/f/SjTB9rHa4cfZmmoQvfxNvL3Y98go6Gxu4yAroPdKk
5lO65CRlrrpBvaFsbKHQRu7CK7VxY9pZiwZqZbw0VF7qliQkyYG7sO7KjbBswrMCpZUC36FMTdv8
90WVZtKcl09nklQF9LfLoMBTSXsh+hnt/IdtccTIlKEIM9D2pNr7CXbjUnOr27iZpsdwGfLR2jdl
Abv7MpOBhn8zarjpXCxe1qn3HbVimUHpCB8HnX1o/AY3qyke6+xm6NVfxCSD3XnFtavq7WVlE9Xh
dV5bvyHR093A/YmMUTcmPWqXRbeFCN2ixjSU5NsXo3gkUo4u4TI3g+y3PFVV+mWS8ZZHJm1fzf2w
kV5LbQB9w305HplLjBzJAEsavAXJ7WqGvpcGzrLrXhfUDRLb1azeJ7qDlJHSeg7fyYrOK9fV/n6q
AncXJ8b0qelD8qiW96ir9HKFYwl7qK0pN+KcB1UFUInQunhd6J+uUGH2t+J1+ak525PzHWTx9MmC
C/oZOYCirutuW9TKfTXALSaRhQU6u5py9Vr20Ws+Oo01THvx6k03nDTwrrBhckX0ccQPsV6eZFuJ
oBMSwj6lepJZlENEySNndSu7kbPqILGvJmi0bAQ0TfTwLK3nMWwO9c8+YFYKHhE0UUhrXg28ka8N
aHTPoLL5aq6D8lMFOcZGHVBmK3jRfBI+AXJBzU4N4vGqC3IaLpacKo/T2jaKwgpWPKaZXoTGhm6G
5MyPEnwtpQnYRjGdXdzG2jb1sz8Fhg4iAH6VHdS8QtZ2KcEpSwnOX0pzKTkgrx/bOzGJ024gsFE9
czhIhDjsDiInWS+2dRPN6ujRzbo7sauNMiBJg2YWeH3ttu6q/KoM/Ud/Vkyov4TSKsh0iKw0OFJn
P/6R8VsOucriCRuPQ7RgkoONGO5GjHA3Ey6Hl1CoK/N911GWQm9553kvYdFO92sKYFJMYAF+pFxJ
4kAcUWOOKDs39Y4vWONBHKneUPMutBcIMtKTUxQ5X3yefjSzzrsrW3QNMitCUMGf561aO/FLO7jF
xpkz/3vlVnfDQEJ+M87fSh74eFWLFgRJX/2WmNkXa0jyb53Cvxb88vSZ54FsF+Zp89j1BQkB09LO
bjjOV1PgdKdK9QZkZvW/nLkYzfdntpYzK2F5V04FeZYi/UbR/v2Z+y75EpeZuo1zs7+fo/wAiRls
3LOpHM1iUr4bA+9zr0t0yLBrdw/Fv3cL5r8/UUfXjsYQqw8JhGZbp6nKr1bTvSxN26z/HWojKp1z
8l3RFPUl6J1kp/OhfwhSXzmC345PURI357GN573lzcUnJ/QhjA5N7VeENF4vQ+MyFD8Ifu0MkoAf
LmOavb9cRmS6xZ8uo+bG5mxwn7ztRj7P1YB8BUWI7BNUsMWj0fK1ssxMT2Wgly93pvxOTNxtNTuv
MbqjTGV5ONOrJNPWGC/LwXU7zXZZCjAAjDlEx85sRrveCK1nv9CyRx61aExorWf0BKznPliSMIgg
3YitDoKl63fhuoLk+JkOo+zR9l+XIwlGPTGyyCaYnXrbtebr0CxHCe3vttLTXbrM7Kifya2kBonT
xQM5D6o9mnqtwlK5E10HUyO7QAlkvoUNFg4l9YeYURdFKmaJEp0aicrnabotK/WR+xZ/G5UlfJjT
YNa3/cKgIoPe9j33x5BBR9A/Xq8OpBGIVt+ip7HeF61/hVxntzXIn11L8S5N4L6CYcKFDJU+a/HC
ee1dS+Ev02f0ZV3oZW3f318aB+YhDDe+P7jHItJqYycC5tpiRFPBPYpSuaify5F4dVjcNu3irVp6
Z7qhRUYckrD7OTQ+6cJSu8wmW/0kFLbiW2arb4lU3yL/vA7F3EtkadQGQDLawvzBmvZJC4eS3AJe
7gbFOEYlOiHLzaKUymW4RJutAcqX0vw6eJMy7aeSu98h/D+sXdeS3LqS/CJGkADta3s/3mheGJKO
RNB7AuTXb6I4mh7p6O6NjdgXBlEogGO6CaAqK9PdJbbBAVKIxzcAu1ZVFqQvY9xUKPWDnbhp0zgA
k0WdzXZ/1Axjfji+afvV32L2D2zfJN5hiL0ozdhOly5lqBaRfYxwG2zX3kj75V43AexAp8Uiy8Ul
srBwdZ1EpcXoqdcgCKOV4jk7UHbHK2+naWxf/vCSXqJzi4cMJ/g7A/+0nrtIXPixZ6/8QiDBqYVZ
JW/VXT3iX0ppjYHhzEbpNcUN7y6zTf4Alp21gfUGmilOfzIynNdIqYZlFrZzTKCISOvYQPalADRd
tEfq7TLnMIK24h4a7zbNQeYB0qInkWMOmpIjDgY8UpovclGmULDqxUM11jXodwBUqnksHkoQ94Os
xV9OCuyzy5oP0DQMQ29T2+57b4pjNQ0l09/Gaw/q9FBgt3agSYPagcbrKv2rtDOBuVfa9Qm/CtTd
dSrcdERzot5JN6kX2XE4C/CbX3vp20RN4bHPY//mTDPjrZae5LGIPbUs3MB4NKLxX3ejYu82+XH3
h5+RQJxctY3atkXKj0L5IN3RH1rgIO7HSo0PztDxY9WPGVQN8eFsQPfNcXr5ZKcPc/jLXybgAp2G
UrrmunI9BIhAYnKcWsGOI+vcFTTO+YJs146/NRFLYPWCxl27eTG5q05A8vmPDkvPn2HFXXU+h8SX
YYkbuuRl9oj6VQ+Ix18mugOvW7AEp3y2Lkkvk4xV0oI2xfVBgfa7dywAds/cb1czH6P4+oTcK9+f
4DnAbmnWuGDJIpGtacTV2TXyh0jme8MAyyaql5JFnatk00HlE1pyPtt3k1lfTJ3pNUQeHM0eEAOd
6cVK2963iDlBZqGGbqv2oI68tfcWasjmQSgv7lctxM1GawovkCPtFkYWVF+6CulIh+XimIdD9QI9
stnejFApgiCRva7Tpv5SYa9qWWV5z4sQbEX5CKSxtg96OCqgouvwGpKrD5HbP0PkolxBey99kCbC
LXRHNqlto7bR3f+Pn1EivFCY4JpWSljLgE+g29dvNGc7DWP3ajMxHkcTmGWyplluLZXEG6USHPoV
634CCXYAER4DBHmbpk2sLQldTB6/OFZp3qe5Sm/jlv1DZvLyY9/cFrY9vmovM/C2PAcepjTsB+w1
i6Pl4CWAfLzzQLZSiJVCkeMdd7jzkECoeeUBdb0lDxpgjwh3agHYB7LpAYML9tY5DuCzKAaIL12D
tVu8AC7d7MOhYWuhQ18e7E7nfLaXOBa9af+/2eWUQX22DhdCif6SFtLfpGwo12Uh8idQFvIddCmD
pQi7/EmKBkXLXuQtjADNZAoRlKhAj0nOFgefz5DLC3WmVTLdpyAhi7B1ktDZWuVRyR5ZL+M76XVy
N6SubyIM53aHCotltpBWFO5tvrWcth3+oQ6jBN3VMWeqO8zukO2D3gxEqICeqsHCMlXqYsdl/9Kt
XGXLF9NoOwhOqWxBzajqNcOkARlY3QtV0griCihloWauoGAWOfIBmengzu/dM5nx1wVDUQSQe5U2
mNKHCloOIZgd9XrW+BbaY7dJM5zvrsstoiPZuIgRIYEWwKdlmFbb6+IbqrUu6v3kQH2CFFjQOUHm
ZV6raSBDDDoGGdLJBrs7zpCW3Aw6y5b3qruPp3DT9SK6IVNv+tA7Fs0/1Eem66Cr7fdBnZrqo9XL
f8j//zoo7oEWA9sDfrS+9REn9dRNkESAelSt5PW3sYmORoLd5kMRduVjkYY/Lb3rqr0mXvjYTJ5B
J8jnpvt7k3qvzohYtedrU6aoOLOyqF4Fxj60dWWx4v50i1ZEdcbDX1vcK4qFzNz6HpAQtnRywe58
Zo0byEo3JxDBDQfZQiwn8Pz2BvFlvjIAmHiaaghpjGXdfPNrsW8t4G0XJeDc4CeAUGjOv0F5R7y6
zGPLFOm2ecrB0LSPXvE+pZwAWOql8z4lSspPET67cdfKV6NkA6gZcTeiBm8BnQP5WrR4Jt1Jbfur
X8kn0MQGICxdqi4XG9IGCxFWObseKC5qECevqdn0DYTCochJSmGkGVblzDt/2ElazEUAA4txmmAv
ePYLyAYvcGOHWH8WkOqYbz53/S8+JgA/h2GK+Sbqeb8Skxfu4yAYXz3IWfeyrJ5bq0zOGRiiFwq6
Hq/kFsepsQdHMHQ2bW9RsSHYJSkLtwLFiisUJtvrWFb4X1fZ1K94mUH3g9pjZ/egFbHttYKoEHRB
3WnNTW8LLNM/oTNGe+KtB+iqu6G7D/vVRPbJsWZ/orgnk6MBIwp2rKrRnuxkos7/av9jfnzGP/08
v89PP2dAiI6PuSVzNgGq2jaW4dr4QP66DCCyHVl/0xcpeN9r6SN1USTfGu6F6RrYdsR/mh4kI3rA
7MOnBEIviQdVmARv6X9PdbV8TDcPT0Dp66ocCuFaDcEuHf0paqtlYPnZhmykndCD+fQiM3PBBwZe
bCyl3I6sPVKj5owbk35mL5zW788eWOaf4pq/L8BJ9e42w8i0W9CV/RmsIe5T+stt6tS/ZvvdjYaX
YYR/sYtPP59wMIYC001XOdCk57V3F7exfQe0p0T9MD7opXnKOjBbkGdr827nutwHVyLDoUT7N1MM
qkPRgOuWfEbDcRdNCzQdQ45l9tFPAPuy8+kJ5mp2z2Q4nUAbcUveNK0K8N7ic3LIbNVBeUCt2KGR
7zLoYD6bFVISoRdGZ2qC6m/b5F38YECR7iEf+WrUNa5pxhmqntpyQc1psvgOZMzm3JspASCMKood
9dKUAoIbZ2rqKccMnHw0ZQF6nayPurMThaBFMQIEK8SSUdxEX9omB0wccnAniqX0UTVBEy+ONtS0
UiGPzIRm0VCL4jFC3ujBzuZQCjk0NSifr8PbtjaXgdevrY5DpTBKgjtVo1SNabXQSg6gnfA6AI37
AewP//aQfndsFJb6PzyAnEJYXKc8/jKHh/P7SsUc+vDYs+RsDSQOQiout3GdNO3+kBgbItKfbXM/
SPVBsl83YIF1CsPaOrWNrAQDqynyYPXJoyZSJnOTEDaEqRHSmU1XTM3HIELrkNeHiVrk+jGQoRzh
JCKUUiesvOmz9Aj5Qe8B0GDvwWPsGWVczRkksR4ky2t/jfi2WlNn5xnBeUTIqtOdZCqK7FJ6GQMr
LUansZOsUVLfbGi4b7YWTqLNt3m0HgQpjS3g/fEtmUx/wKYKxM9b+gnU4PdHAT3gBfXSHAw5uMJk
wx2ZZGWggkh66Y5+BKhr1weHuSYAIL9+IpD+QPXLuCdLZ+ZQfZq+hUk87CkA14IgdzvVfTUH8GTM
uwsW2jvqpA8ZsrEQfU/EHX3ARNqh7OP34W1eVSvhMtA3F6m/j7EOALvr77ugzh8dlhSPOfZJXKXq
Jqo5PuMOs5cOE+2OOoGQnnYcRAlLGvAxHO+rHCSuo7f23TK5cP5AoAmGRWgFSO8E9h3w3ac1ksqN
VPE30OB+dXvo+4BoJNjnAmqMXpZZbxhI/TRwrAx/5SQAzRQrw0zY3tEQfMuoxx3S4paGXrR3yAs7
i7Bqso0P1gIJGaTXPo052E4zZDAyrSSlpVy0Hcha9sn+uz9yhmcWNKLfo3RZAcKaAqmgI39/xAAr
L66WPEZC49rxKVjYUCTQk2DVLGK8w4ehBJeGDO+g4hXeuRayLNgeB9sBMrZ34AhAzN9F6Zf0gxN5
sDCxblX/dRodJ1lmgXA1ffiP0JNusnQ0O3CjpyRfmoOmdOoGmn36CfXAELztod4dDih60yc7vJdc
yPhF3Z6aDTNXAqywTzFOHti2/NuNlorBgYJ2kHd/dav1bARk/nDT55h5NrLTQ43ebq8Ppdn6AYzK
QyoBnIAw2bab0vQIXbDsmFuGvR2BQrgRsgSMvbT8hz5E6LpmTvmFxeJLLGT1o06gd5d6Siy4AgS6
EeWPPqi/jIYovuR1kUAaJ/UeRoYvc2WI7AYCFe9PqS31+SmuHSdr5MEa0B+/1dx8Z42B0rQ8ArNF
HDGfzNCGnGll/majQZqCw48sSGwE/jpD7O0BIjHlwUHKBsI8jv1Atqh97aQ93EsLy0HgQHa4mcCF
dfWH9BUgja2JXWpjNXfz5WXoJoiWlvatMyr3wPVm1QV2Y2OlY4I09tTeINmugHb93TiLx5ORa89k
bR9U6/v/lKl5MsFycr3xXGu2BL9ufvMpk2B8jrv6jfbItFumjfI4QGy+Dc092WXg3wjuA/uQTV/6
CLID1/AuhYG13WYQO7fdaEOVB6N8riIoVUAqwlrFyDNCci6ZLjxszSU5OMFz2tX2UhQoVm/aKFu2
kxltptixLwYQt/PFCpg4Ba29HvIQ4S3qIBcJuaVlgS/ZhmwD6v9WphNHEKbr25tBgi6kc1K1KYsW
f7+6NBCAbMcDNo3jK9hzPUhUOsah103GNnWgvJcK5DVHx4d6n9Da0VY+ecu+BYX/5BkFmLCqH9XI
jTd946fV+40Ffty0hSCIYyG7WFiZ9Vz7XbcSfWvfSAvaAmkT5wckDMDoEE7BumJQRUissFhmFch3
Ii1PV+i73gfaG0AetE0LSb9Emdb6P/uQI12SBGwnQntfJ6M7kX8tii7AcYuf6Mg5lGK6ZcZ0Ihmy
NGHjre6jEyb1NQyfFn04/ej738aBDwUs98p+ayDLsADxkXgQPPQ3ow+MjQSN4ZklQbzu69Z6Lo3+
a14qqJnH4MHDru476J75QulBBvs1COBbdUZBTwJmTcN8npSaB0FWdR7UlAhoAW5ihEN6jGvHWGaT
TJaIOaXHKFQgaaeeLkzG91vqmlITARQnnw5cIYFW6LLK0kAheGxBeB1aYPEpCMGgYeRtc2/YSbUs
q1a8jbm88RzUei0G+XVo/e4HSqZ+Ct/xn72Mg4fZV/ZN6pkpdJ9accBftjqnI2fr1va9B5a0L3EY
bSedP6KLLMcA2BqBunFqZxzp4tRRB4syUJ98PrqFL8YDtToTivPdGExbggSVCjrlQ4OI3owQ0vAh
ULL83da6YKAgUWpyJj/1MZZQRzQf+f3H+ZwGe3Q/7U7g30B5iukZq2uEZbDNR7CkA3OjgzSFDVBg
6bigKtPoaH2hQSG0ndZX25QEF8t4q3HsPsR+UOGUbBoKf8NoNTeVzN2bUeYJKnfjAOECECfF+kId
YLILF9wpxPaTN3bLq2bMhvPV2fE0sXdaPXxyg5B7vFZO3oAL/AUEMcG5LSuHLzrEA/YBD18qxsLL
2OLcsgL8fuNyMJDNLqi5mhZJHBp4u4z5CngiiBpc30+KZRXIrNf0YurIbo+9fSmyLl9J7Uw9YYYM
3MJsARBM2tn5j5cfzZ4zboFsEWXpmu3Q1fSIEStQl0m3JhEfXrvIKK3EBqoP2Aw9hDTwPvmJwSrF
ihyd2EJ5EK88vme2nG3zDHysdg1k2myxyKscchOWZd/G6VTvnLjL9gV3xpsJQpDQiEvqLwpyj54R
GT98We/cknlvnZerJQ3K3aTeycwC80jQjzccU86DctM90xvBLrodYkTuPCgEru02SMY1g0LfIteV
Cq6uVKBLpeolglbBmdvSAq5GH+3BtSFAf4XSAxAyvvvh1ATmkraqgTdHyGfxMdgsY7mFPhrkjZHO
uQFmWN3kqazPzIVCfctyF+I7oEAx42Y8lIF5Ry1Xm+gOvCXZrnd1eYIeSpNQR2FE6casAL/zwqZ4
nyXIsm7FekRSY8sP43Vh46CpUgZCwuujkFvCTwMEzY5mU2OyC5OkvbQgVVj7vozX9I0q9dfKjIsH
KLmxE7WaMOjORd2D9w99dAlqU65dIC7WSRm821C5eheWhj9/F1FVW5yrid+QP30VQR7friMh6/V1
Ihm2txyyxWeaB8Fh0G+MXoIgEyhVKs1/ZaXxz1Ym3q0zQLy7DcFaT/bWdbyl1Vjs2ESFemKJ2Haj
b33JpAUl66IZt+SWIoWeWTjYN9PADv9p2okZ1cKVoOGiafNQFgdOsMDG6PkOVYPhOnembkMsZNRM
EFv/1BS6SZRlZlOH62tvKBGUMIufEZaFpwGaQoc2xW9JTVsgWl66PgoRdG/iaI5IUQGXqJtmAuxh
q2n6qYmUQXxOqy6dm9EozXNUGT/mmZDxuCRR8ZVaUes4l6Ezn71pmp66ou1uDOiIUZ+wuLhtsuBC
fQrIxdtm5OAMwBPBqFHfYYO1C0Gw8hQbkwFM0bihvnxg1r0LwkAa1zt98zB28ZL6qimKH938Z4VP
3lYmwLr3YTE8yLxIQcuVDUdXkzsBNsx3CbMraOmAL2p2QTVNzR3njlpJkTFgAGNrQ83BAoa7SIML
tWhQgQ36AgGC4UhNmtLz+zsvTR5HTXuSDU16b+iobVEJe4sNxgC5G1HtFWr3L+SCpIy4QINifx3Q
5a25RSEAEBR6Err0edzOk0R5Pew5oMsLMEwESGVX7iKpA6CZK9s2FsxwBES22mBl91N4W2VleItq
yWwXQ95oYZJPzVBmV1T9hXrpQs7joQgi93Z2Shu8XBp8BuZ50wBMSaaTRrvroOuzCv0YKwGFbZAW
zgoFV8CQBJHJjg7+OB97gVzGQGtT+9Pqr+IxW/ceguBVZ26TPht2LqqFHiLh/COSKf9emAEyB175
lIMu7W8OaeM9BWNZzQ5YeIddNeLQpWfIcFi698Ajs4hdaNoXVlSdvczgL6zdTGEev1S1qi8qjoDT
1ua+kGKbAji+QTKKv1wHvTexW08QyZqm8jivjIoF+I7EokR5H+SRPl36EIA3MYxQ+UVHo9dWuoPM
u3fBgSfmKliRJWAM+5y0LLdhVkANz7EDyLpm7dppWfLU5tgKxl3U/VMiVmUw2/7ZIo1VeWPyxekQ
1MiAz8ZJu8fxENvvg1U1KLbTw0OI3czDJ99snpDyGNZJht1+o7EQrsZHtI2N5dLrL9TyTLApTF3a
Lq3RAr5D9/a+fO+NIpTL104JxJQe+jE+8FWxMQMwmMagsEYsAIXwg65RyThoVfAFeUDe3gdXFM4C
g8fMt14+Un8IbrcV48F0pIGZHthRccukHussHg+eLquoO7+4OPqOmpEb4nsaDidrgtY2WDjAz1iX
8kRu5DEZUbntepDF7gE+6pe+k9fIeI7GXBsQZkm5iC1T3lqDX12AfTGAZkXq1JVVic9npcVJf43g
URrcgRAQHOaZ/d1r/fZIi1PfxMEFMmjbTmClXzYsGjZg0mtW162eHuDKrDuSSYKmb2P6HCBphEfb
xFVvYVbtQbxj/LAc6wTh0ulLC2aBpYd6/xvwZhk7pzeHHcpLgdrUgzwHdYuJWe8nJcqbKbSLRToW
4pzpqtQ0BjxaQhJobn3YndYp2lUu80PBwaV4JZkBLBS6PkbvgV3VLA7UkeHjtS4zGzl+FkLJtTfH
cw2GtJf+ZyWt/iViKgJHLljRgjrgLy34vzaJJdWGnMDa+j6GubX9Yn23o2wn6yK+62suHljOAYzP
TNBXNUn8kLVlc8Ib5wt1TkJUZ1BUnwvlZic+ptkKyrgQWNTNoMcKuKBbuoRGgleY7hlVih4Pwp1a
qMddk3FwvgESl93Zo1dfMuBHF90QmK+iUcaqrFmxp2aKjAXUMeVTaukjGHC2CwFmmNcwqRWwFaa/
94SfHFF16i6xHVr0ads+T3kkzqYxBiDQBQwAQrLdyij96FDqpnZrtZsZ1eKMeCU00aIGyTCgsFag
shEHan64WXo2gMXAjUaggqn5hsoOMGxV5dfARUxdR8wTs5FAWvX+RQVFeUJFnLv68EBKAiUAiZRL
V3uEHSjlyQOaROXXqH6fgzwMKM6BiwgcyXghmfcdkmnrqUYNiCpr6x6l9NZ91gabBlHKG/LI44QD
cRCoBaJT4Nn1Enda4G0z7snZ5qjJbscGmCsMpRGNnhPhyGZtl3LKl5VrbNTgfGHQ1NqnoGNadJoZ
xpnC6khNiNTwJ6dv35uRGuNNjFLllapbd1cVEAyjs7qL33rXljJe0UGeeqlJp/Wrs93J8IigTrKg
rFZnd6AKTophEze+AZBy3h9am/tHE6itOTuWhqDkUsiw0gCyU+qsGVW8HYEBmme6DvhzTkSKoEq4
SgW2PSwD0E3kQ3obpFjR1OTd1WEBEzAER8X8t6tpSFxIIti5XEZd1idLT+TtKjG6dDO3q2jSnOUx
389tK8TiW5fFhaYocze9HVWP86EeDLzdPH+GEluQ1KlDFh/zSKYn7HbeL5OfAOzzZ1uU1XDMmyPZ
aUQXBhw0qiZRzfCLp8Hm0xBCMNhDLSUPDbYgm6M78O8vlwVAUesrDQjdIYyONCqQdiLOHyZndB5V
C5jMGN/0reE8koUb0x70Ef1tq00DN+tFUvXekTwKZCRWTQsltMZoXOyoUCrZ1uCQoqECUrIHFGMF
C2qiJNa6/Jcnebzub2NAXBpk4YM+c1ApPdX5sdOXWHG0+1HkwAxN+ZHuqLu0ewVyYq7A2/gxJiJ3
6ifPaqrA5/PnLfUbzVCvIaUVb+0sSlekG77PdXVYhc/JijWmPPcA4J+dLEtXmcn4UbnljzZM+5Ml
+/dLlNj9iWyuD349x86O1Dlpjx5sDYijfbhQj0IFHSidwauWG3fXNNU0eOJojvWX9qOy3EaagUyU
pqKL0YGiUntRi1xp4CS6eeCc0fo113X63+ci+8cTr3OxX0+kmVlR8CNqsfH6xMuoTlF5Swhe/6OJ
4w57Sjq8Vq692E58blIvEuIiY83Zdgx5VqwN91jaDh1LgNgh23zrA6CyTyzrQDa6FG6FemZ9QZkB
SEpfRIcTBHi7Wm98MgC/9xPjperq8lvB/RcfH4RvoIKeb4AnnW9+6zJD5T1DKuOguws98r9M8f/u
AwkwVHmBv3vt9I5zqpVrL4joIReZ2DTQqZ3ZIbgHZZeqMp1Lh1/5mfmP8cT4y98GhT5rZnaIfw9S
ScVfIm7HJ1mg+LLPDXVLly72MmhlLq+WCYG4WzfWG/JUaNFXU7NZFpW1tWKcUV1pjZ+GZv3SCOsy
nKccLHB1mEoHJfQTdEzvtg6FtU1DEMGSzUaGctF0XgFq0KJaD6ip34demz2PxrQtagZQq7abPA2u
dhmV73YPjG37Gvi6Z6fEGfLDfvX/3V7WqF+j7NWc+NLZK1BeQpN5nJNlNWhrT33QPF7zZ9nA6u3g
+Gp5zZ9JpDARhY39zTUp1tvRlyyy1ZFMs10syxAVZZRzm4wwPQlePV4f3eOFs61rMS6v0zTh8Hlq
6hitbJ6aJjJB5Xzbu2w5WagQbN0JgcEMkJRLVrnu0mjaHHUAKrzMPXhDjXvUtTzl2kZ+DQuhoAgE
yZZmmMfSBB+zSLD7oKBJT/pxwfZ0nulqus5Zx+kW6413pE7gwO4TJ+tPA8r4Vyr3sOPWG5l554GF
rxptpGa1yQfP9K7MRlB16SZtV5wiQq5NhumRbK4PggOAwm+oc3bT87pIhW+utoL9vE5rjP7naWlQ
YCCYlcg2xTkK2yCadgCjNXXSpfuYNmxxVBgr7KpUZzj7qsPOjvYzfgQcBDVpP0NN1x8kCpGQmrg2
qRe1bPi+pCc/wqlnQAXxNlTT16DDkSjyzOEEQnHs8ajtaSPd0SUOC0jEps2WhoZgWceyoYdQ+zpD
WILgnw/N/R/2eeZPDxmzIF54fiE3CHEMe+VFD8wezDcPQqxB6MTf8z4Zlo1K/AsEf7sTaDxQTjiW
wVerPpODA1XiZemBU75WVXUuoCOyog53y6Ex9Q3KzvXKrWV8DkSUX8QE7AFSW/F3lz0OlTV95ShK
X0HHttDb5nCLFDFiDy2EO7Hmjm+5abeLOOXRbVG49oU6cARAbYXuMFBiN3dUBviXQ4Y6ClUfPEuA
WtHRECjVynuyyc4Bym4cxvsakcENjwx5E2aC3ViNedfqTW2CVBK1ZGeIjQHGfCgCQ+Qx8jx2QFRl
T0Ut10IXakLd2TmA/HzuJH+y02VEaungxO7uT7ueFuzQxqG0ut0nf22nB6STIY4oyJk7/xiO6l3k
j005/3jXehtyAySyOE5Vtr1Oy4CpPye+XNZGq86ui4SOAib/ZgixXKPQLL5v0wCw3xKKDaoJiqVl
W9WL1zYo45NN9ub7QAFIWXwPUpAnFW7/s7eLVZrmHvRD75EMSnBKydplFfDwJ1JngHFn6TcV/4Ma
vfrJ7vtxLfBqPNVmUR4tZFc3k29jUwnygUWU+913zqKlMWX5T3BwP/fOaL8EhkJwH5H3i2uY5r60
Ubrv4Ux2lxT+sJSdab2N9rCXrpX9NL3p0I9B/QbQJgS6wH7o9e1CyGF6MFmRbEO7Tg+116Y3ti+i
lRUM8g1I+u1YpdkPcxSvfZaMz4NUI06fVnEKrN4+4Ztdrr3BK1+8HuFA7cq7aR97vjjWTewsqyjp
QYHttMfYt6aHrrUewNPhvEGjGWpOod2doB9W3YOm7RvZ8csgKjPU8lyAtu6uaQWA1LG/MgIU14EA
M7oYeRGfa0vgsM/58K1x1m4SF98BroFMlnZgrTtuUUMp1glLi1sUvxS3ZYgCLwQcKsTrnfzWgvaa
v6hy/MRTdkMm1HAZyEzLgIuFMspdZHTJRmrQB/7Vxh3zs3iBsLE8cL3uzR0hqgWmsLyllnDD8pwz
cb4Oykqs+qOIQeL5MVGBhPEKX6ZkYxBEBBvq94nJxxNWu8j95juRvU2aj7NK+/HY5YvC0ZRvM/Hb
fCUfunxqVyqaji2wrr3lHyBhs3BcsHiUGb/MmIUJ0hgIDiQbwjhEBWvPKNB4pk4yucI6Mz68+7dA
uCNNFjlHo/GdJdFR2GXzWsa2dc8QNDv9xT7UxWd7wrpXJ2vf/WsAgJbEXoHPzWsQJuxeRaimmiNZ
RTi07/yuSIKcPBfcoIRJoFK1HPwLXdOBeyK0b/GHKZ8GSDLtOpRwb7qRW68TXrxR74lvWMJAn9Km
xmnsnekGKtU+iDJQkKxHIqdbPik9si0RGIrcah5JDk6IIjAayYGouOkTiI57v0bSM00PEEUa6Qjf
fG0BPiIH7PRQexGt86ix74EQTzb4ZwQnmcbgG4Z49Y63vEJeQHCohfcm9Kg56FU5S79DumgzVt4U
oSZRrMHRZX1PbFQWAjGbPDuTKVcBk+ymlJGxHaahO7h1N56QZ4f4uFfW9zVe8yjPG4ov2EY8hinA
vQtxP/UNGMMqr9KqIvaX1jCL5d9+tqnn//rZosr89LPFhgGRXV37RaVbQrX5suWiO8zFWboJ1Hx3
oLKvlhn3qCNp95VMU7lAZBUUchSu8xuvXvMYjAGz0UXadu0rYSyQxi5wau28jYKY2VKoEH91MrZl
jDU6ck6TVvFS+lL0prdpI4ide5XacuUVBwOQkLN0e3WmO7r0SQmGstB1V9eOug6/xa0ZLvLGUxue
RHzve5W490dd0jaC6hfIkxNKPKsX8hhtzpDf5E+o/pFL6LFHB4VXCb+m9T/F+OdbcprgRCkAL4md
jVQCx36w0Y0I7jqejxqUMFvXGlbc8rZbWB2QgQNgQY+uA4i0nU6v5BaaoDl1qgoRuAFnjTjuukun
3YYItXx6+N/cFL752wJQRMhYef1Tk+dblHIjr4dv3oY5YtrmuimzaplAN+QlLWrzkDIXsuPGZH4x
HfVjTAL/FolmdQM2bVSsa39uBe6y7T1krvS0eV9syX9MvPdpS8SNd1OOynZQa4Nhd+MDM7ZEdjHe
09GWmpWZJPv54Kt7UbERf2oilhnvk9pEJrpGdalPwNUodoaFZQ3OOigC8+QQ2hWLxOBuUJ5x+/5E
qNMcow5xmmxi3QlFJqCXyEFUfYJAZ8g2UYWi8tJTckP9dDG8+GviVmyrCtajhgWXuIiGc9nWJUr5
MwcMMr6rFmSMy/bdh7t9v6zaFtlf7U0dvRcp8F9CaSGtkLyF1np/7mUIMCH0pZZdCYlGmQLNj9Q9
brHz6jZgfOsWPkKTakHGRvfQnQ+kzL6svZurvbIYqD/m3p6vrApAQ4WdgYNl/NjSFw1fIXHuUhvf
OboV/kPFswQKZ4ib0wU5qkwipPur3YFfqACvP1k+jaT2lMYWNMuXNNd1DISEEIrXF5Z7fG2rzM0u
oAfrNia4wC+VFfKz2T9ZGu5FFzLT3SQkX7rJWKxj7FQ8nEFC/zRF+ZJcUrKNQdFAv0fY6+sMTWw+
4XQiQNPn98XCgCrZIdAXuotSpyvApODCiPNcsCZrNzU24Lvay/FsKJ234458yGQ75a/RNOW1TT7U
LMvcsZfXHtfyypXlQlCykUgYySJ+vySIRjaol0c7U34NwqHox2zLqIfcncYrN0Nu/KQI5KcgZRrH
UPkRIE/vgGY/4ez4OZr5R3CTBvtO9GTExjNQ0PzMDPADSi5GKMWPybkeswLcS71xhyI0tqw7wRDj
yaIFGCOLf1SUrgFSLID9iCFc44TiR5/U38rI7V6bEXl7wxXmPTY8PrgnWxP/xzLdY9EawILToJrf
S9cuFld8H5wCf4tEjqf51uC9cbAa7KmKtEYlke6hiyuBzBpBi6dwGuxihqI90GF8AfDyDmKdzYM/
VcEJxYLNkuxGD/LFshH1TRry6TZwFPYveoAAVwAyRqVztFFf/OiXkNOVZvEUlVOzUGDkO9Hlfyj7
siU5dW3bX9mxny9xBQghTtxzHrLvqzKzGpdfiLLLpu8R3dffwaSWs9zsteI4HASSpgRJZQppzjnG
6FstObDxcKujompVNbdiY5UNSAhv0+pYCS97dJAFe6mkO2dG6SOvZVGKNH60ujp7hOcV6Y25upCh
l8UnZEnJOyqVYfnWpUU/DQK9OtCqxj5+h+OY2bihxUTUbqkYD9awQC4QX1OxljnCg3Bwr6jYB26F
3VgpF+Z4UXCFBltEN8w5tSISr+2KDPQW1CpFExzrGitUamWdUd7BZXCmRixdg1lu9WyTaJo5gG05
KgHIKHc1FgdwJSWRe8R3yz3Smdbmn8CX3W4MPbOGmVG4DRzwPZjg9QQbwwTKzOMZHTyoAuzcAIdb
8U92t27Ug0yo2634vx/qdslfhvrlDm7X+MWOGuyqVdtGv7o+RJY1qIRkMzq9HUD8YS0yM+9mEEqI
97cGOwAlfZElf3Wh8q1ZjiPeinT26wXiGhFJ3QbL4d8P4xc/boyuQncyVd6uSpWiLHg2E1w/DyrA
3m28iVsXKk4mdEpd8jx8hvJmsdXMILuvIQ1pIRR0SEfGTjrkvYUsEM3N571hvte1dBZGKw2iRsd+
/AUgN1pVq1JFwEr86Es9shDZcp1tHG/1AwN2e4gxE9FVbw096HVa0UanVPpYmSu/EcsoD5z5dMUf
A8NLBeA2OLxbunasUuySCz1cTENRZ1+9xHbr301DxUrPl36gFZOJozknEyREazBMqJ1QTO2mMztu
3s/+UEcmneR2jB82+tEh/XF2qxPjMLdRqeFWV4AldB5y/OJB7+Zc8sYGN5UPJnUqulbkXJQBCe02
Mu780aKAvNrGr61mTo0Fl84lg78lKVp2nDq1CkqBAPHA84UU0VRV6Z00zRNoUoq3fLBOmmD5G1f2
ybdxkqJGumF1sIMY3EwOc7d22T1SQjqloXtjLjo8AVP9rYosqD4phjugzGesx4YgtsJ7EOjxcxiE
9gkT0pJKdNAGsDnHZv3W9F6ESF+NjLzcKaq5FC5YDOzE25cxH/fzhXipf5xFof5eR2dNzMWL7/fx
jGWJ/TK1emumO9dIqehsWVZ0Bu+1OFT1sKcqiENE5xqJ+Hcu5jKo5nXenMya5uyDjOmerOhQl9Um
MrP2SKUuCKNzmWbPmZ2CSWMcmaq6CpwVQjO87a2uycxyLkMWrcmEGmKVAHSRAcRDdTSmX0BO1Kt5
tLhd1bOVuY46MFDfxvPM2Njaeod8LV3ihsNskHsu6jN1o4+EvIgCSqX5h9H1AjS84XQLt48QYUfZ
gv3rdKtK3fK+c2z/cLszZbvBTAdNIjCpeGBkW4nSnWmasD98qsJwkUZqgK6KTOjgDOAAqfRKnz4V
DWo3DkT3kkTNb5dldSo3WoG89dsnbcpG2zHZfro9ODhIwfuv4u3t7rrUcu4y74XGmv6GTpePXtf+
bioOOd+BYaMdwTTt1jYgkqBlSfcaVvWDESfRQwjJxp3NGDJ0x3ro2ZlaVp8GrMOR/CmrVQ0qo61M
cv6oQHRHRkwY+rwWrDwGpqUtNCtLZgoCfNem05/auk+P7VgSuTOskCsC5uTC0a+l6Mp7CdKrWkb6
laoaHdReXuIFe6rrGi/fJEHG5lMHy/Cunb5yldLBxIkUPayrm3BLg4MTN9rBK6LPqEgdHHxZNKF3
Z6pqBrgS464p1zQ40CbJITTTb9RIt6sF+h4hXO9uunpttsg2C8SSBpN21J4Yz09kTwcnDF+zyNYP
VOqwPFy7ttGATgQfaNA674xMlQU1UlUGicwZL91uR8VoyM2NHcBZRyZ0Cy2QcWy4UoVmQ+PFKQa2
oRsArQfbearDVhJ7qjZ4ZoHZnAduq/t8aN/c1nE+Qdq9X0IRsN94HYq+0hYg3UKOZug4h7xMoMAH
BPUn8BRyUOIm9T5vAqSuGeepuoECnyoK8IXARzN/33GDQm0z5endcvMjhD72TZrPPiTqmWEFMXHd
vGi47dxznyl+7bH0i6pU9pAjyLZRFSR+4KV1HkYDCm1jDfiFV581ODm/hBYSIKOWf4/M+K6Oe+NF
hXUPPVAjPQszaNayMLqdW4gIfoqIgTWQdw9RD2XcFAKdX8fu0Cjl3wN0txM4g/EVdVeuGeOrETNA
EkYceSA1MFvoEcBnsd89QaMCXM6ov5m1I/o8dmyEEeFQm8wEsPdkBnTE+2j9aHYbLQi/ukR0AMnj
HjTfgHdos6R/S2wf2aWO8QzZ4QJJiXqyqbo6eioafrBz3f8CPE88z5EefVK2wY6Z3iO0ZvbBlx89
2xhiFNQzEx7Stk2TLbQwRIDIS+MnOks9EU1n7R/q/mTnMZ1h3szjD3E2TZj9Hsxgmw9RvSnGZvVX
zRrElsJrU6uNKNnS0grATH7E6MiYRomLakP1XRjP0gGB3VPe5PlagH7g2Ujyic9KxFJfRqYst8hC
gjhvnE18VlhLoz6sQaBtONrTaC/hJwNKDWkKVp+BR9nIW2M55s7PfeGAB7vwo/9QbuehmrmBcvdO
BNkRpMpE2SkZLARc9HZBDYgTZqcAGoLmIhy6BXKo3P3NzO0tf9V7sT3vONCcLRI19ippmge/NdIl
WMq61VQcQMTGRYlbMuzmQbX6AALX+ECNdGhtEIYB1HWmEo3WRfr7aFxv30fzTM1bNSqt4fGSRjQj
zizIDx1aqZcnKlUsrjahk5RzKtIBTl4Qc3rViRcOEjZHiwoEYnM+SolQ3R/GmCzGDj+P8aermAW0
X/MG3JN+z/OrFul74mZwoU66iYC1WnbjjwIafcHoi27vCoh2X3k77BnEX5eYHO29X3n+vJYDP1RR
Zj4x0KVPtHUqzXZgocwXHrLmPpGZGxf8oDNvLY2sAahefKFfTFVBuKKAz+JcM1bva6+RC+ZFwReV
HLPCdD43EWhXh3oIdiyJ0+vYkdrLKIOGjoF0ITOIxDaKMY6oDPHmweHj+3X7BdHSdt5wx7+PpK5D
zHUAy6iZDRBRjt5tLSiyKMgxpgsdwdMGDL3g/uBs0dGZia1qmyoJdwHOptbxzPRfrbqDirsETGg8
gBRTeesKCb1rq+YIyirMRDWWEeD3t4e1g3nmXNgIrY98adMfw6/7RSXgdKW/Zew34RnKcqMG173l
MOtzDK5diCm2n42hY3MVhS209Lx2U4tG2zBEOu9aQMLniMsNL0XXHYhD20nB3hlk7WdWxJCDBP5C
a8PkIQX0HtBtnHllDtlQTMkPWqje626tdJYyVi3btAQzEMdECYhGsqNbdkUcH0RRvk53PH4UkYPs
iywSX22gWBA+Okl+yDLNeQhB+LTDjDL+Ctv+81gfM7wtDN/nO2GDKuXn+gGBjFmmV8UG0193xIK/
Ow6WaKEPzbN1ZOTBrGBd2M+oxfaDYVYXlr/O2h66Zhp0EKQzOrXG4q3OjuJ+g9y28tyMhwrE+ohe
oI6K1HCryyq7WhWu0cwpy43y3bAHPttcuFvKb7vVa3Y4rBlyh2cx0bTelK0cszwjtlYtU4XZw9N0
4y6NLG0ZjGee6N/PqO5PrUgsBX0OciXXIb49O4nQwaoa7PyxLNM3E17Gt6CoVnDEtZ/1xI0WyJ/q
T0pKePb0rFqlsS3mRjpoM1cm+kESIwI5iqlswSOHdY63oyo62KMXmc4QpoCWaz5AiBbJq6vQVkAr
j4A7SuKiOhAAQP/GFEc4crKTM06/qTJejKFmm5BbmJJzrYu2nGl4SxQRNNCbyuMQ09HDNxe/CmkI
6zV3/HChW1ZyciIm9/6QVctOpQpYb+DFoeb5xqvke5819YP0g3rtulmy9RILSmnjYGQxmFBcDyrr
Fa79cOHaQ7qwmew3oBCkHHU6OGlaLF3bMpZUbAHeu4h3A25aa5EkSBfv6+uQuoD2R0GyRUwDAEMo
PJyhDPJeV9hHzQ23qS+Wf9KscE28asfGYQzF26nPFkhZbLUrvGt4Cm3g5QvC/kcIXW0Q6zXwCoPK
E4gUy7MPZ8xUR0VqQHZ7vTHnmg0ChIY3xiNg4M2OG/nITS3hPiwhDXErChAo4rmax9D0kCEthTOP
RoZxSLU+iar0rrZVx4emj9w5MXqLv+pVZsaHzBzlmeCBX4LLN4YoYT7Dz1b/Ar4NhZx/I763lejB
9YI/RGwFzZXJEoRD41Tb+++2jQ9GY9NQ/sXXQV6tXASysDccPnMGZZ5O9c+Qi3mvp0QMcGRO9WQ/
pKG79LQBGIO6jja8DfwVghyI68kB8yJi5WC3ASgkiuONHiX1J7Lw64CvQ4jzzbDYSuYT9XytsW79
xzIRzyNeBpSMJZ2NIUAN54sK6mf0SFX5sUit8Pi3W3r+RdD+1vpL35txMw5VSE2tB2/YtT2CrpBC
L/YdPACrtNTNa4qUMMgcp8Nb5t7lXet+M4fiu2lJ+ahiHTtLr3MPyAIvpz4qybVl2gOpRL831vNy
HWp+Bt/TuAZS44KnHQ+xM5hzxl5vmOkbrjoHmcQ2KSDuw4G8bkVSQaC4V+9I7JsdNBmwNm+SR84q
hu9pW4KbJjFXsYXk4iAq8iNA8OkSaU/FU2nrXwnaqImvmLait1sfFgz+QnOtFyXwxyTUGjKMi9Wt
6FRdsYI8sr+Kbc87WD2gV1b3TNnvWdZAms53+5Pksj0YChuZoHD11yqaDMzuyjp9hmhBgQwR/CQy
rDDhFub5gWRokrFojUVqNRtgO6kVe0XjkVr/1DcSPiIXSQoCVS09YZmAdSUEaI2ik/tCMSw1x/q2
FCAM6OuXQsnM/K4iW16gR7sAw62XnH1vBDCo4ACmbot/TYEhXoBWg99pOVT/es2OHr04K5dQkhqO
gHzFO5FHYj3kmXlvhrk1byzhvzRGeknijH8HsB/5jY5684u/utu+QvpGExkg8se7AvwIDlwxTnKw
6sZF9kD3RD9/qjd4KtZ2Xk7qQ05vJPfAdu/TFMJIN0GiJPfrtaV8kOEOECS6Neg5h+CHdg8GGzBR
5cjah3NlVlhBu6di3WfvRYIe4u3wsbX/uUitIQM87D/2zQbk6BRpsgC17cGq7HTrjAssZCNCkU0W
iX+kMh1GEzcb0m0Y2cFBx+KT+AxC1X5zrcy/F23HL2yITkSGYKatuUbaaLgiqz4ZvgGl591jbTtZ
UbXRm7DqYliNK9cfY4G/YrJKq1yslKzMJTyUSBDuSvYcmOCGw+/aPad+BT5uTP5HYGQQg3IbH06X
1jwOSBWHOGJlXuqsqueZnnafQsd8bRw7+mYUNbqPcSgrLrBVYtGbcCC02nkWgyCbh9+0V4Ebpe0R
Jmn04Ojq2musuXxaUDaRnhyy0H+lZRptECRQrjNpNtGOFmsOx3cQYPh8SWxexOulOjc+aiVeFSPz
F9XXnQK0Y6znrZzfTKkeMp0xXgxOMQNh77AGaCZ5tiEvnurS/5K4gEHb4GI7hbHfniQA1Eg1qP0v
IaQBLAbuDcMO3PXPPSM9GO7TxHxOsbI5goIpPWLVmx6xAwk3Vqc9STMI9mYYrDwjKa5xHDb3IrKR
0NJCGbSDz2VeuoxtqFVrrPrgefLz1Mp68VYB/LHH4gi7FsE1SF7CQ0a2dABx3cpqU+2OSkHhiMW/
//V//+f/fe3+y/uW3SON1MvSf6Uquc+CtK7++9+C/ftf+VS9ffvvf3NHmtKyODgsLAfsI0JItH99
vSAIDmv9//g1+MagRmRceZVV19pYQIAgeQtT1wM2zSvgunX4xnRGVgUg6S911AOGq5T9htA5wufp
10ZbTPtYr/WjPRAr64hWWK1lNRukmlnxSQx+spbEKwe5VD7z+yJYTyqDUVD/VAaO+OQjEea2zAgj
K1wgGpNAIATMRHTwIvdjHRkXSbxg+I7vIE+M7NnxYKVJdzTHQxfW5SrDpAdGpr9a41J9Apl+srEa
hhW7lYgS+UiymUyoLxnTAFBTYLO/f/Tc+P3RC8EFvlmWhRi04D8/etDjZVpb2eJat0G/QRDYQ9aU
PiwTrhUvZYSgybicaAfgoAvJy3uyEMA8AarNkCb2Z6sydbVd4ssP47RspNkwOwWxYm1nWZX/Egel
sQjNqD3akMTcFzl4MnrEpp4GkD7j8Yq30RT808jxHk2ZC6URL+4P9DPTy/5O+aG549zAnAtIg/0P
30vH/PXhcAavL54OR2qIsIT188NpZVRIpM6n12mRLnILuPyMPyFCkZ2hKNucAdV/pOkwqFJtRVMe
FUcrpGul5z6HVrHhO6/wAaulsJIUrGmYmPy0gliDZdWfDFUe7XGNiJfiJQ1Z9mxpOSSD8hamfcb3
lX3va1l5j0T7FQL21jUb2fQLcNuC7iBy91QHyrBoXefgf6RW6lAG3coaefnhNYNqbRlw4PbMZA7n
VLgd7BSs/W4KyGPngjPDbKNyXrlAEfr1Fdr11vUXW67fV8LYSih3/LK0J4U5Q1nObmwk+bmh8YBO
auH0wPKXHXQefCtbJ3moxwM8hXlphSAAQyEJRDNrAD3cJU6ePhhKL1eaPmRLaqXebRtPvTOQ995N
/kaeG2xp8Dr6QC7f1PY4K+v1ihoKg/n/8I3gzk/fCIsxqeO/BcVsGzBk2xx/Th9mKswsRg8qGe9q
4RUF+TjWnVod9MqEMwyKJ92pjFdahHGt6Q6e5XYnzXewRNNKSEGG0ZFUZSeVWBKPneRh6bR08jyf
1aPaW4AkQGjvFCHEZaJiT52ogYr/sW4azGORu64qiSyb3pTxxm4Hfc+41Pd0xrvILGZp0CPbCoEi
tuEy3N6af7OZKnip1v8w9/w87Y8PEwRQgjMhHQNEdI74+WFGfsn0OGHuxe6qHqHYxJnpwC/cG4Hm
IOk70ZdN7KQvGbOWtNYli7L0gdJreQuGWxDPIoyYS2CPm3xTIc4wzrPlOLt+OABkdGwUxNtgQNXQ
+IDTSffhTvOGdF5GOuhdDZacdScKZuRsoQaWaO8NiM4E8BKA1l3jKp2HeQ4uG9eJzwJ5Ln//VBz7
t6+YyW1m2boByl3GzV+eClZU3EvrWFwY5HKP5iiYAWqTCClso8otcaJ6IgwXXX4OxBAvPlAvZxA0
ILpkqgN/HoCxElTyRK3s2j3y4DpRL6oy1MDFnVRzSgXMLNBzQArZ21tjxmDorW2V2883q0ogO81m
kG5sR9dQ7oYgxQg0b0NFNda1Egglvzd/qyO7fHQ1TcajHdX1lcRSm2sv5UjvPbO9gV8xDUNXxPBC
MHWJYkstQQGNLbeEDBe1frB2eFVBIJc7B18Z41eg/4yvU74KjWrYpBYSVcZ6lnUCcwScimBNwY4f
hP0SyfiWnDWV012NEUCSA4iM0C12SmNpbGt7KCjFNdxykAjzvRT0zq3ubiHunZ9UHYBmfqjdvUzs
T3Gq6gtVZXh1LWLEMFZUpAY9BoSK6a9//x0xrN9+Og70Nhwd4gKOxbELH9s/zEO9w/C6683i4vv6
6HVOn8OqDL6kLZIO3U6we0R+AqTnIQEY/Hr+lxyMGIjvuy85wkor6KaCJcMWwcPPPZ2yYdjA9Acn
0QJgXMHFItqwhE8KdLVUlMGw9HM1XBvfBquIl66CUREvz7TsCJpYpJqOReww6o20R5absZiUIB8t
pNVtqAig0fuQVIQU8jJAqtlSmviWEyIocI1qGQyi/gC9BlocK6OynIBDcFQN25gD6jZBr60ERBJQ
AtMn6DXU5rI717Q+QK9zr6uWqk3UdAm6Tg9gDvK+jch+MQxbnYXheHdRA/xrBxDPi6kMKIUzlhyQ
oWA/6F6xdf1cfwGrSL3CnOquySwMwX+eI9bV1hL5Tg12EFQveP16G9b0BniAx+40bK4yD674/FAp
PiBvFNKNfdH4D+Bc58jPgbeutKttXyEiAFiBPQf7RfCG5VM6S4bCfYyawVi4WhffpcgN3aisMbY0
klUjAngbqWWJd3HyDuBk6GQ1bjc3IBoH5zSwyXI8UL1V1v2yskw118XwXkcNZNehl8mYOY0hgzVE
rKo76cGDknKVfAYB/I6UIeuw3lvd4LwgiVHMQ7v3gZ+AfKpdl/qmC+Cw1w3TxB3I5LMMql3lpo8A
M0R3DNPhucfGCJoXELi2suYBcS4PcnZe9pAlQwWZgLxZU1EUsdpWDRLHqQgRZvO+qtgqVGZ2hodd
X2Qsti9GkcV3rLDXet/ZF6rqArdeuIY7rMyxzuBFBeWOydxt4/Rk5OmWnLUQDQK7YSy25DDyKUI2
1tWdjdzohgEQjsWSBHXbi5bq56C04NTLqq3plsX3xohezXCQwLxW7hzbdH5f6Ga15nGlIR9oAF0D
UJyrPFDZ5U/jxNG2S/JiDYdFsywaSOKlQX7JRzQK0iChkjwCUVItg2hjFaf4SaGODhaEA8hWDJil
ZFAgJt/1n2SWLYY+6x/DCAANWQgdsRbs2LG65QBoZHiRjuSGVpwvACzqdm1Zl4jAtU0bHaswK+aV
zpwz+En9tSnzAIozWX+IDHjnkZJoX4WBQIHIfPkFmKplnHj8u6ecfVMjIkPdkQ7gnLnnB2skNA2r
v58JzV/fllg1cGYyvBiEruuYU36eCOGGKmqj0xoIxutwsbYuwksEGQDd1L3jK30DqjB4RKiugXaU
XzcPQy0KCN6AJV/YuX4OmxTrgbZIvmb4ViK5jD/fLJDD7yFQ7QYbe6RYIZ4VBZJV7H8aZ0mkKmoU
sKUzSDhCGHfuVVUyrSNMZB/PFe+jk/Jr454aGCIg93//GPRf16XjY7AY1g3jPyFoh/3hfWB3HfK8
JVOn95x22xmRpPjJMygfg8QLbgDTGMCXefvRx5654J1Z/DoZUI88RpI//fr9HHx2iJSF87+/Za7/
ss6xdalLib+cxOTBf9t5AmmqQ2gwCE/Tgn5w7RJM6F7wGT7heHTKg20nWheOy9Z/VdM7vtSRSvV7
tQfexqmamSr4DKmNm3UV1vbCCooUHE1LcnMmthM8Gha4XLJ42fsViIMR8likke5fNK94P4MQAl+0
CjCP1NP5oh/PbnYpJPL+YTtO+4ebJ8TCOx3bYI6NhSkczlD++evc9kMXlIMVbXoXUC9rbkKUpRkg
tW1joQkHkn1phxaCuiPgpFXRPZLeyqebhavxAfEho5u1ngvVRgNQhqDrIOXkg2A6xjsHKNDMv1os
KXbt2EpFOngIBPei8w4+Z9Cq+tE/ba0IOGFd/8La/d9/B4zRu/Dzx8WPV9pgCeGGbQOT9fPHBdQi
6RHJ8jYThsvM55NHBr5952h4KQKX4FApx0M0eBV4wFHf9CkwbSConkUCLI6eakDMx2y4rT3DXPfg
cvaxXwB090P51k6YMFn+w7cZfyRz9AZ8+DAWM/BJHMc04OHhUv7qxWJQ9c3swK/WsYr4TkEufI5M
IWSwtZb3KUgcUOAh8VzaJZCSvAtmVI8MIHsFLkYEoIPU/+SwLIbYkSVOOmIOjwniomSWZla693y4
XaiYWaClrsKWgdQxwGq5q/MdImZfkGwVfk/yExaNeCOlnomIlCtfRqrhOTyD6sLduF4lrCgOddzY
OwSR23Vd8uEe2GxvganceB7HaWo3+D4M7+MYGpgeBYKJeX7SPR8vEDBINick2h+lF2U7A79ufXQP
KTBQeeo4aI8leDdOZEXVVOxVMWyAfn6leqqiRjr0TeEudCz759MVqLIah6z0rpmpNPXWVPfhYtKu
16oPq/2HuqRJk0PNioXVFtCbpC50KQvgr7URl8nHOrLRrDIbNdAaOCx+v2tIUWNPKJmzxkqr2HoM
LIgxkGNQcdSBz5RxugDaz7AOYW7AXR/pLmjylNbsqZzJzJvXnh5gddsvY7cSUFUbon4OAmW8UUSd
XG3l28eBu3eC+yiNVSp29VlVMwtaIVaC+I3H9xpPvt8sWot9Bwm2jamdR1gvoicCcfa2tiGzTGM4
40AgTgdpgbKOZMHjItrANw4H9NhIdWbEl3Bd+ffTlRKnXyV9PyymMQKseMMhvLPLdVBFYIob+xmV
TJe6o9vLaYTMLc4m9C1vg9r6ECwA9MzXNCofcvcUxN5OWszK5oADQpEid/tNzKbr1J7LD5BueSZz
GqdDWH9Wg0hzR0XXl3xE7SCvc7wFOhQe+DRiYRyolyc9bVPm+JvQXVGdaQCOgFj3iewDHoCcw9X9
BT2bvnM/m1kVHCS44TDHNCvD5/wCokd+MQdQYUFPwlnWwvLTeadFMyi2JGcyQY6BCQgb1EgDw8iW
RsjrtdOATbiKX+M2jlfdwIMt14z8KR5cLEDs+BUZkNVC1Jmxh+pod9Ga5oteuNEr8qKwlEhr/SQ9
J7rD6lTMqCEV3femsLVz4GbRYajqeEEXgGd8L8d0xqzpT6DqA419hz8FXSR2H7LcMcG+2sXrOG+d
dcW1/BOkt+c9K92VEVeAljoI42j1vg0LxB4UnIFzzC7hVo9sBow1Hhk8j2yWdwEr5i4mMVf30jO1
6iJoFgI7/zUVfc1BPhOEV6ehSnyHC/hoTtJR7ApBjGDlGnDkUbFIS3YHSONmsq074LMhFZCt3Mr8
SqPZua2tIbJrzbEL16+G1vFLYu6pbapJgYRIkPE23arU6nSHPQukVsY7N2Psr0AiAthQhZcm/LHv
9zz6REME69Z0Hypj/GDy9P2eWyHvkE6cTvc8fh1W4DbIlnTV2EIG+2DbiKSPFxgPdN/wN7fTff3d
PVOnrtJ+u2cvKkHYj7jbXZ12q1aLrLUqnW2O2BwwaCpHYofWYGlBp32sSqStIiaSB7a1cahFahnQ
imkMWbfJsgaoI7SkB9W2MS9kHKNFRvXKDeRzZPoQkqY6BnpR/0CnU23eGGyGVDs31aKFH+AFYEbX
sCqA5yjB8oYlSHwF7jK+FgkUKVvnTAZIGjCXDFCqJRVzFhkXdCZD6gIFMLlo/TZdUV0lESxWwRxS
qP02a+L5ezeMW/k18nJUAd5to4mvzLPqu14X65tFUvQKH1NlGxpLDbVzxBNJm3mR53uyo66l10GO
jXXVlurSjrWHnocvQzGorTSLeAHPbrjmdWftWJQmR68rsVLvFm6ab2WUQd6Kpcks9vP+mz+s4tSu
vvfx8BU7aONJZgguhKWbIiccxHdDxbGxNGrv3LngkUkbI/ls6BKxYnRCwix2OrXxGlomiPjrIbnQ
lbs+s3Zh2IktqAHXuRSgFzIGe1+H/jezNQqESTWQWwppHQO8NVY893Sg6SCZ3UeFM2cuch60allw
EHPEyLJ4lR47gUJ7DH/CayM7POQQiQJ+YGRvmvK+FlB2/SQ6Fs1527vXCvyUC8gwMMA+hvdrA8Wf
7365bqA8eQYeArA532+fkCUMgLOOjIKfrgeJbuD5sipfOX0OBnOwn69KcIAs3BgSOmmjY8HdN/or
gHkztzGqF6cC1N4Ha9yGwZfx5HCxK5Jx1NLR53KA0JHZNfpdGkSI5VBP+CJdv+ivrqPnOxti0kvq
kKTrwQjlZ0BLYgjktNUWafryYXDEPbUPIoRPVy/ak5/DPQ90I/TOxysljgeiL24/4GdXbzvmR6vC
KN3PbrmaOpqyWRpqyHY6g4cLIn+fphtB1uxMS/HgImwIjgbiN/NsHBCJS7ssUOnTIP1+YwAKvkpq
pV6ivJ+RgWYCnwftvmQP8qXi4kiIT9GlKgvg7QqrhnsPORAHAQbMBTVoVrVyMGs+K2nytQRV6dqP
Ou054/jLj9cExV2xGHwZI4SLjB9oJBfT48ogrD5Dvot3ERoUatxRRJh6lCEyfuBIeqkH4a27IS83
UCHpn4YMOivjg44S8CqAADM5ikFzkIIXGrMBr6RHBKseix4KHgHyCTaZF0E2bAp8I/ptgTsB/iyB
0OVIBEMNumdftQ7inOPbtNRC65KPBxljbVeYobak12fgNGiQX33RVdMLNU+CYZ2B92dOnciqQfZu
j+XkkUqiUw5UN1q8hrPMWGOZq++AoJrZyIp5jLmmnSMv3+tu4z13doaHA7Dn5IssSx1pTizpltQq
Ei9eaAjdbcn5iEzS73Eu2YlK44gGsige03FE0NOBWB3+S6vAdf8Ci8c+9CYBCjkg91QelNVgddoU
nbFpbXVnjA3AugFE9qFZ6/INJn2xHfIQGnbIy5IH1zL+Ou19AZWdoXvz9M8t90D2rZoETjDHjOa+
7ddziXfkujAZj+aQY1wbjTRPFfAml6Fk/tFM2N27caoh4NepZDGVDfgLgdAsaijdjINVKXRIWXiO
Aye+IDQOh7/vfFMiRpuhZLI06gpfM7pQxbOvKq/1JTLR2RL5ziaYuET4HHuaWCaak0HYBsWiBSW7
60f5gYqdaWyQg4ZVVOZa13TIl1mfRs+eXyKSMYp6YSEdPUMtQa5L5r63hnEXLcDY1G+ptWH2K8/8
8o66at5yMBkQC3GR38P58kjXSVJe7OimknF8QMb/fFPUmsD7SDelgeETi4WoWLv9wA6U5Tnle47F
FAHwmYudzEQWQCYTjcCHzFBPc+FgH41sIhO4DTQZ0ZjBaGQlybAoam+JLf0caUnhFXkgw6OJbPeo
BjqYSqzNsEQDGzuVpG5uzYFFUynO+4PpZf+fsvPakRvJwvQTEaA3t0zvs6yqdEO0uiUGvbdPvx8j
NV2N3sFg94ZgOKYlI+Kc3wx32Ra03g29LvcmS3qovlRISz5KoCq/daOjXWVbHmY/NGFFD9VwFYd5
ciPmcHm8hFqnPvdGcJba4Ais1n7uTQBCljcXdAWaBVrqnmRrzjzva5lJnka24v/OPZWCtO1C9c12
vHSVqZfWrpMDqbHidbadeJcoqraWxTBV24tbBx+Oakf8i/EpDSfUxmSj2vJShdF4x7xRitcx6Ytt
HhOil61DYGTnZuKJ9hjbopPipq+ya5YjVU6gnoX78qKiG/oNjg8p2Xcu5KHAcAT9n9ZDc00NrAXS
JNPW5Nebq1Xh8wsoh9NYgLGYcGzYPior4dFUNdo9znrzQOhhwhJuuYYKECQzso96EIdxBqOOOGL+
onlDdq0icVUVTSkAi85s2DQDO6Gl1Yqa9hRMIM6CrCpeZB1GV9+tTAeItVRF3oBp/LIRmuQFJg3W
gl40PH0ZP2pApwKBuaMsyhF6uRVJrz7LGk2w1pusNNnKNjElw50wyKO77DGMGF53JZEkWXQJeyLc
3z/PzvgdqZz2LKtbBVgjf9D+KIthU5kwjaALyKI8DLX+arRpepGv5M3QKyJmLyhLvFF5UK013htr
/ijpfTBHdWOoXb/hSVNt87Zw1nJgX2jK8/Dz8WmbypvXE2RzYHlcZY4N/Zak8U4XU/4iu1s5iVld
nfXfb98NTfZA1jcvwW9qBV8UPn64wtkJZW/HMO6JsyCzFff4VSXPktHZguQbL7L0qMJwg7ThOO4g
1P4ejs6/AXR86lcoHRxEOTqb1ITnMIGCvfexmz0OQeMuhgvB0esKZGayBrm7ccx/9zO8bth2DsZ+
niij9ZCE2oV8dnsBCZitkzEVfwYHGWb+alfN/n+2y/FMzRmbv7TYkuVy1hUpolPXws2X7uhfRSmi
81WEOoT8zNIZmiKdWX6/fbXKsQ2wzHXtqePBJYN1awztl0wJ265Aoq2u7Z1MCbNqu0wYETy3rEJl
ryB23qYBveIwG7ztw0NJ1976LmqfPNOrnlIjfZdImDIO3a1Tlt62Y+okJetPNrRKSMbF7ktnK1Xq
7CzYtiRJJEpQQP/pIjW2klFUa6Rwxs00FMnkO15+R/cwPkiA1KNOwqTssW3WD3M3PL8BiJQjCui2
6vKlIaQsZhPIbg5xBt0/4022YjGGwTG+DmkyhNsxJE5XKgNqmppeqBeReBuN7NjdWA4T6hf3MCt/
THqdHGVJ1rud/nuorJMH1VbG9cSm7WYZaB1HiFOfJqfpX62kazZtJZrtsBRNRXMOdhxGK9lamLF3
q2rzKBtlVdn3a89QtSdZwi8Hed4pK054sP/zaqq2jcLafsIpu31Wkkun58OTttifDxkpdC9oVV+2
yTo7VLCxigYCQkt/Wecll7bu9HMfZ9evgfY0qr4s/mugkVukxRkEH2wgTDH/fiU5IM7yYF/orpte
c9YJiC5ohLBCZ68ouX7Kg8H+v85Y4W81JwD91RI9IpJGlGJhIQAPGKreOstSNyrWCWOMP2RJHoD8
T6sYp/OdkQ0Idfdu+NwTT10Gy8sEUassd3e07psE1e3liq2wrPMwKOLZFoCk0hwPyPldlx8pRtZ6
bQrbRQKVr08e4ro+pYahXGRpGuDRjoP2Lku1M/TnunDnXUrm7ByFAkfJ5ZD8fWZFXrdrk+pT9ki1
6ncPWZzSdGWZZYwtodkiQQsJaMay1vdQy74OVerd1KUhWxoKEzArgrDQ9IvBu0E2/j0CtuuvudSh
61jpoV8gCoY2m08m6pez3jxnC0zB4dG+b0rCKLKDrBsWMSAFLOxjUFMo5pPjbXPnYlvjyk70CLB0
bl7lYfBGbNjw0N32GCqxoadBuAvQeVpaTPiLo0FITfaTrYALX3tc2fZSWSv3bCxRbPckhbU8DY19
XzbI8tKqBOGfYD7h3wu8hHJv0F++zkJlEutyqVNCWs3E+2frV7+xsM6Y3fwQw1B9EpwlHcLPfyXv
qj9XZCNlfY0HPWGzptyrY1R9CrZJ2Vja733HggcJTrbcS/3X8ByXmlMNNPve6ijWzPg4fWMjgQD6
clYvdfJM1slW2W/oa/HvVtcbfo8t6qBeeYPQd8psQJJrBSJJKPEfAaBsZNVXvTwr7Da8dK7Z7Dwr
mV/NNLgomHT8tZwAmRzkCabwjxqnxsn3YUUe8Et0cSeOSq3d04A9RCR/OXnaeDNmPe40ECDhN7WX
g2wwZl0cvf+McPmk1wcVyMG4BYyHMa/1Ymx3g1tpr/yUym5Iw3wti2kD0tgibOPLYjMmbNNYKYR1
pHcrQ9G3wxDHYIcY6oFw9CvuvJPSGtqrvHAdVwRWl6KwubCXE2sPiPCiEzy5dwTGNqXQx6u3kIOS
EYtQ1QrXPawnUtlBaxrfUAxD0jDJypXmpeY3xc6J1ip5Bc+tMr7VZfM5WUZ6D4l/vv6XQYo2qeu8
0O1Ljq22osQJa6V1GIK65I5ZR/JkmNfMWPbeNmxrmyl6vpvAeBMfZ/KVRaMx2Vktk68stvipruZM
VE/TlJpHPfWUFTJQ04eKaNKq76zsTMil/wYmLTfxTJC9RGkq0M288cNzEe1F8Ck7G70ie8nB/62X
ocAFyTVbEA1J+m+mcpFXKNvu98vK4r9ell5NOhTbShm0NfnD7Pp1iA304Er18lWTaczjPpisVV1b
5Vk24C6SXyG/d2cVYd+PPONeZp55wyXM3mdTZW0TMp8ffd2s0wWzFDuYGIRl655jlGBvY4/l+QPM
xMigjpO3tGp/j9SC7DFSdkj/HlnpmfEYKdFOWEw+TUW7j/Cq+KPJdyOCVb9qnCj9quztNwuVjk3R
D9GlrpTkVCujvvUsu3gh0kJuy+nNP7u58+WopJg+OzFH31qC8WtQZeIqTFKrmkX8DhJs8hw3gViF
WVr9iAYXlQcyZ0nAjKqUzccceRWaLY24IRfZH9y6+GTRn62r0SQWhfESek+T+50FJ5jaLvq1GJ0k
sN4+80xzVkFhRXetDfS96yb2vjA0kkTg77HpHcZP0y6wsWFu1ZTgs2NC6DTLuwaVVrz2UAhWJR4h
e80rileVVBV0T29elaYoX4dpUG8tboncd8Wr7GGN7j6cp/Quq+zaa1ax64qD7D+HvbWrMi1dy1aC
+O0VebQn+VKyyhXjGqud7kmWWmF48I3wMZHXjqJa2dp4KiMNy5uxQ6MABFt+l33HIquvWWTB+I4U
AzOdKHsldHXt07z4bkRgpE0kfY6164KtnSF1NFrxfQom1Dw7kz8FXh4fpfpDdlc0sEmjy8JeFtFl
cIp2+CyMrtrjrNdsZTU+puvWjDO4FJl+KHRRbeRFe8U6FtyMr3beQskzzAMYsuQ5KUx8e0zA3Y3T
409V9AFTYcVcTTT5uWxBGYmph+SVD8nKDutuj4qXQoJ0Kf8/Dn5canm1/3oBLcQFNG4L1FcWxYYW
Zj96Fm+xhhhZp5WWL+tzbZzXZTgYj251Pv6jW+um/+xms1g6qKyTL1MkLcFJIv4VJa3nN46GX0I7
m99UnHdz9KDfVdUTN9uuhD8vD1HWB/3Og5uxkUW7ssjDEyg4y2JgvPWh3b4LozavYxYmpDG5WG9b
kIk7JA7j3rfJ+f8Jm32t6jnBCYBNp1jzvO+mgZsc1onqM2It/XZMWuUUeFV3gtztbo2oVJ7iCcE3
Acf7u9V3V12OnxNkoIao/qvMsagYnXZAoRXv4TLw8qtTTt0BGetpHwdNe8smBVVhrEjeSRD9zOJe
/ArVvaUbvI9K09/c1B1xo+HeUxaSWRxX2g5mQHdsxYxba59bmwjtz1d1eVCwex9/KHaDljUxMfwi
+31iqMF+Uupw3Ta68ZZHrbsvK4IQsjgBKdsnShI/ipicGnvda5JHcQi5SzOsz9ZqEZtvqTqSLTfy
nPmVYmvFI0W7eHR2SFfvK4wUH612HbZ7h4jQY6woHNZ5qcBqcBlb2mRPmknD/nF5V9B7MmzjlP7R
mlkQSTtXRYVyafW8MtqHmjI9WlMvUHZhr6mP1jmNgx0pdsgYy5Vrh0QIluDGo9XScHq2dATH5aVE
pBo7tUVHVRaZ27Td3DXIFixj83GYd7oVYJqyvK7W6+MO+zaoWlNzaNyy3QdT/ob30Dj6sCybizzw
8/4+i42b08zj+d89ZDcB5dUnkZfuZLEpMRnOhYVp0mIfmZm6e/HmFpxRGdyYfA0HcRQ72lYh4qey
UvaTh7CIfzgRyFJZko22gv5klw3beBn/1TVOiUWlMbmwrzp51urqq55jafp17QZn1pMrrGMTBcx4
slsQw7mt0MpZywtrGQ8fP4I9nsGyPn29WFBgP1IpxT1hQ/6P14fC0SBylMcb2ffrxRw9OVhuU56/
6rtQyY5oV7/LV/66dpTr7orAmPa4hvMSOBpU0cVuRR6UCKcV4eGSPS2ssv9Up6mwWl+Wdawy/j61
SKWh34LkgKFkaxWAxflxKru2Zar4osWPT7b8j8u1abTTg5DUwvKS03IdO+zYFcmyOSkuEiOevtFi
l7UZOrjeoHmHKuRfLou2lTjsm0RxUS0vfK/xcJP12ugah6pWWcYCvvrQGqhgdgPcGZSz+ZYRDZD1
SeaNh1mMkAPlxbHlIUcCrpAYCAtajVSAPJRt7J3r5SCLbWtVWzWAKC7rhqoiSU2Ov/RVXTWJTMXO
JXZa55KkzbrzjPnEJGwSG1sa7MDpNwS+mFeSnHW27ChbtAjbxqW3WMZ+1cszL9B+D5PFx9g6tI5m
gebqjyptdtOkK2cgDalrZhd5mMwIwarlIM9kXUTCaA0Oul79qwGpcQiIy1jZOVb63aSWxfFf9bKH
HEqaPNjWLJcfr/jfXkyO1WrvBwHEJTJH6DcdgmmrLvaI03IA1/X7UEoDxRRaycEO1U0ti199BiNU
V6qnDDu9cWLf0qwIQ+k6PDhllu4GEabvUZA8SUrJ3AQxf4v2nz08wOj/u0egVO16mlvkYT0URL2u
JXjVhvlZV52NaeC1+1XlpDHiCF/lrxG1nnR7o6gu0GOys6x/dHYm1Vn3GY52Vte1d7TmYbaYOHaM
xE480n21s8eWqvCryWrvj8oyb3YA+hYhV+qK5dDUabRhj62u5WUeDZqDf0yCmvasLjZOi7fTqEzq
Kk2DbvVVF7vCcR7lQno3fTVpGnKqvhwpK//RLstNgxbGvy73XzuOyzuQLfIgr2hr7u+6ryJ3HRO7
7OPmFY4w2wQC2toj4zL6ZTiVlxE3RjI7RaWeKrgpqiEoypYuaPRuHbY13Ep+5a2stGt7MQWZjHid
1GifGkPzXEUqzxI9cg6ulxAuGerkSXc/ZJusAXEa7x0ij6uvOtvCxyPKYdNpiVU/C7ACz8Wz7C4P
qeGxbFdd5/Eass4UaoxoiGj2euEOey1TwcBkWXohGJdeGmIfe4EKRBUU2sB/1+UoW2QfsJwteOwe
Heelt2yAO6lti95AMixL9WNhJX3zGmQY/loVVnieG75kVjR+ahmY9drKWvLQFaZ0aQhAIm+m41RB
qmfhGN4R0sSgUYGBmbB19ofMnP6CaL+ChDKEftoNYI0MD8ySiaBAGnWvSkASrzdqpDscpLfVNIkP
yrLugrtUbIxxGl/LBjB5ZKOsr7nJ4XEljE4JrgQIPnbcfmmWX4M5Q0S1LU+GpZPHdaa0JDv0n7I8
k4cmaoq92RiIPYXhxf77QGgN7vvIYy2LXH2nus2nbPyq/1ffeazEgm37r9f4GioStz/iybeR1/6q
l2dfdXPpRucI2ezlHfzrlb7q5JtJZqSXXVwI/+7q5ma0q+wcoa3Qai4Iw2JU74TGdnSzZlPHM/j9
7MlzIHIqReu+lrl+L7FfuqkkUl+bTpv92WnTUz9k3uscdM2auIvDd0Cr2Qz21mD5v9GXord46c4K
EBx5pbivNXxjxB+y0UIq6DngdmHNfa4Tq8SGLeRWx3udY7DI2ZKBAssgy/IUmfThCKJ14X2M3lsW
4POdjsNVlqByvmS5OtweJWES2HLH+6NkO/tsLtQnWfISIiQ2ugG54XwDfw5teGjnmzzoAGE3eWCo
QBSoyyvzd0MNohLLFdfdtKrV2TD8lxZEVfyQJ9T+6woVOgG3OBS7PI0wo//7ypDjvU1ugL70MOGE
7pSZG7TH7HsL6OZuFk68n0wHZllfAi1ZDgZRkUuG9bwesBthVUpdZ4Q7o55HlqeUZN84MnW/tiPo
6tj73DtMk2JlPKvRNKwzIls/UOGpNPtHjdLeWk0y/WwopXOdetJqsqGCbY5vp/rZDxYczrn9CSHL
3U1NWxwzzBoQAfw6jYFnH0nrNvMqDvXi2Go23l2jEhywdCDmDKHSturyVfTAwJnh6wPBvfI1Y4Gz
q7HCXsvWDHLhpR6yd4LRabvqhtl3u6h5LpekKiozs285uDj2oYcpAAwpbEW6XD02WjA/Dkk+/LP4
Q5ntDKFfJTwRFYKXspwFcyH+UZQN/6pLl36lm2NBK4doc7vh2WLta+BAoxBkPKZMbByh1rBio/hJ
s2qYMFVT/Wh6+9UbVeM16UZznzhmsE3LPvimQCMYgdL8qGYkR/N+aq+xmhmXkWznqqrH/DZGQm12
YQgTLQflhR7GEBy0JsErstGDu74c2DVV12EhssWE+zdgYFmkNwOuMTTKbkzRPwlfx0d5DXkQdgQI
PNxCSwWXJswZb3OkDE1j+m6UJUqbJNJxheriXdSDCA96S1xjdByuRSXQfG0Cm0gExa8GsRQzswX6
ZGDC9NWg2FZ1UQBuOlWOcm7eOB9GGKC1LGrnZEMs/jZ0P+ylOsAD6tAtwUGyBJUPgjnca3BdUcAa
FNxRbeUMedjcDGFG4mdpkHWy1dLY5iLWTh/gsNUKDUJfyWbn5rUgxF3HjH6oU/rcVJXyWgLt2jez
qW/TKlc+cktZyQ4TDtvrrkrMsxwZ5EB1pPUKNiPPmaaS3/1tBdFaKbNdYtxi29JvRCSHbZgpOIj8
XSfP6lhUqyWcsZ28qYdDyM6on0aXPyZj5cGqU/3qFa+yYBQ8IPwM0N9hLJy/nHrqkg3r7nRjwuBb
f42qlvGhUfZ+MwXOTjbItxKAfcDCJ0RkfnHFdqDiK10j3ic83299qYU+CX0CzvU87ZyqcTaymxuQ
IrBNj3l3af3/HmX1UfXWYb6kGHp/R5yov8NGQOrDwCeZTNL5q76LchLF8+yyHaSbbEhSVT0TYj3I
QbKez4voQzssIS7HuJHtJsI+uPY31VI/pKhO7O3QHXB+KmGDfL/mlu9Oo9jr3gNfZ4SiPTQ4Ru1B
Zhk3q2x+j+Yb/QA9/MsIu59cLrw8dP6kAqCzSNMICxenKMDQ80saUDa0/XjL00Rd66kGGLhxL5OG
qppUpIp7fReqkXuRJVm/VMle3iyC3SPxq+cFgD/TFi/lpAdPSvYMSBjKy3KYsWRax9UYbWURuOhi
o1xNuyqeEbZ0u3OjtdPNmjOELMm6r6BUzQfZGDnjtMWFOd/IVvxux1OW48MjW+sMRa8JHJdslFUw
LYDamtNNlqyAGEPQnAO2N7m+Xvym08VOowdQuk4BpK9k8cuv+mF0I8vj0qeplHYlPa1Vxx3hRmvT
i+si26krGJmy5J1fFFg9bCbGt2kpySpV19+RiU0vsn/DX3aHTTyzztLDBUb01AuTAD4X8yBTILIB
UkzHRkePrthjsQQcefqU6dOk2qwezehCXkpd84aGJ2TtdBa2Ps/Np7HuS8CVerKasgm/PaXHJaD7
CFvLuydHm4fNkwO3O50msq1p5uxMoutb1/HsrVmkH2VcKoD0bWUlSE/uScceEAKOnryAh7sGR/G7
S6DbbFFo1nTTQOPCHK/yTLGAG1UlAo66zc8aK0OGfXu5iB57K+JPzNKEYomcMSUPaoDbcROYa7fQ
ieImC5J874xPk7esiDykfUNeHwmMqTgaej2v3vQIljfyGUfu/9EHxvZngcTec6ka4SF0s0+vD/8Q
cejtgkjz9kmgENtiO8wsGfEvmt+saEp39oJmcJvxENclnxX9HDfCpti0/Ak5qXsJE3ErkD1IAtDn
lfbaGdp3T9NdXwURtja7gGin4vi1QYJInQD+DGG36gfuHqIEOZ5TLbZdaIaod89TkT8nT+jrs4AA
RCJiA+jZgXhajs2aTMdmGDrmZTWNTyOwRV8U7aUjHB8Ssf8rsXIkZiuj3YSFVm3LVsn8wQRgqqf9
Cl1JgE7Rp2Z38x9t1e3wLzw0s3Uzylo9eQ3YVianfuNFde5r0fQr6P6oc9SX2fv+RAqb76L5RGVw
F3v5tz4DTKKXHVTc4lkHreYPNebyuvItzJOVVVdMK1WL/Zgw/0jzD3S/tgbfTO5hmjc6zU+VZcLa
Mt9hA1RHIMfsTjB78c24J2SgKMNKn/MUgJX1XY/0GcA3a0ovKsSKDp+QSTdlzgQ7ZZhNVWVyjWyQ
1XNI3s5K8CgYi24HWvQPZcjz1y74VSGhu4OE9qYQHWWdMF/LkQBSFi2CU2PK5DE7a1XTr+Ax+SRz
hSoT4QUgksPPNA7rqzYZmKGlr13fa2+Gc+xBUK6UQLxq8ELWBcoG65FnABFP84C9+NWcx2MhVJy4
kuw6tHg+aVBkNnPCj0Git99F4EmPUXjwqnbj6JgnBkWNRY45PHVaVLP4bKtdZCM62PfdHejH2qyn
ARSyedQKV/HVKMpA2nUvzlyQsJyKed0FeX0U8XCoO7C5SC2RmgW+rnTqfhjgmBVmDvAVXBey9WT7
IwcLlZI0UdvhFtfjyhAF9tV1gDnjmiO6yt61XYR2ZqSubBCQAumF/TzDYzCxAPK1INeObMvd1dAp
LN2D+kAM2zerdgLFoR5jT8APr6pI31RT1Ry7BOH0mzyt4L2l/j/aZl2lIi/sfteo3aEoCXSBjmSU
vIommx8XCPEIigPdz8Z52EH2yGE7m7WP1fuIjsbcHIUX6VurU2+qXlZHgOQzd1jkYpfC/njdTIBM
On36yVxlQ5OZvadGLGryrAx8Zr/waOuIK+ThKigdPKhS969n/Jw+Y5cN3ORUkZ/rP3TbeRFB5+vk
9A4hXNWNE/d/lg0/j/Dme2naCPiWaDeTgS/yRSS79251mkToB2O8aovXPJqrTdoBRK67n5mDZglA
XQfZ1LLczErk3vo6OGSzq7wECPwGU3TSjO4tt9pii3LJZ5unysYJGn48hB1R/+kvqi16UvgkqrWm
eGmi/ntYmy1KhpG9S2wSKuXQbYO+zle83+SUZePOi/hCshLNFj2z+ktV8GVpqXjNBvL6esXWJRC7
JM62MwHlvS2ac5YVSPskxdtQqiuxeMPgU4lNFJ5pZDSTbVsE57pEVSLhZlS1/l4G2kekO4Rqmvqk
st9YdXPfb2AuWkdFVwQx+8Q8pAKRi7qtfgmtKHw8qQ21/oVKT+yPZow1eZNimBo+tbmh7VHorcPO
WqOAXDjNi5qK98pUI98zRra+bnaNHDvc1saAvnAINrX2soOusUhI3OSjrb3Z7xJ3WjnNuWxT37Un
2xdejuF7VrrbgnTPtQOyWIdNe82tjmguciSIqcHDaoWKJmXTvRHTj33RWx9GEcLIIuR0E6q3H1I0
T9zmWCjTT89B/8ryPq0hw/7TGA45mSc/EqSLmZzH1WQB5yt0z10Rhh737LxSsmuo2aRZdYqHlmew
O5pbzDN0v1ucPo1Ue4fQPYJdrc/m5HrruOzxzkggp4ohPslDL6z4RHb0lGa1DXXYzoDx9i9uAsGC
yJKf2YrftfWv2LDerWH6s9ZbcmCReQaMfSphIToTcUTTdqs1OgjfGsxGN06eviIrbl1Hpnu/rdN6
X4ZNds8mcHhK1D2JbvbNLks3GYu6tQ4xC1GsGIcvbQBLm9mrTsNZudKFgSCQm+zrzA3P2NIEqP0Y
0Wn2MusQsFI7iijRjvFgwNCM8vlUxMmwzxFBPgMNN3aaENOlj7KQxSy0VuAx1bYfMEYk16Rtyjhx
7lkbRpuwvlQdtB5T2CRTMYBEO4MlcV7hcxgh/rtaUJCrNlHJm5tA4i0hrFfb8LALnEX11jT7XrHx
G8hj960lab+qHatDbT9CY7gDBmRMWDIhka9+myt2TlrVFx9KRU7US9rxUFqmtYby2vgtj8uP0YLp
E8Fr+YBW3AJOBvsAThXXv04YH0xgOCtC1foY7a7Dw1eoeGta+GcQF/kIEUTxeawPH8TT2bAlVf+h
eUHvZ6CkPjwLKSRrduuPsOARgY5h9QGFbERUG4m3UDGOGA7qV/QnPQISTrCWxVjM+jVXYBGN0cfc
JuUKXpIJpjtst5U5Msma5jGy2RMHodlfW0Rcrw2f9TS69RbAGXtlJqB16WVQLVPHurDWJqLk3ZW5
Vl7bhK9sMFe9zbtEYihBynsc0EhGFKYLjSUKipoP0ChgvyEOevZoaisbyPhWVZUG45TmD7dPSTGj
DQLHv3ghpzNte/RE1iCF7BVuWIbfa0Z6q6zB8SeRGJuEELBvWP1OLxIPT/J42M7ltU+qad81cXCd
+SxKbJ/BLL6lUSDuBFI7H00qpqxaUW9IoaPol89325yYsIt6WhFIAF2HcjeJKXayah93K8gM7dZY
TFC7PF7BiE9u9tAVB2/GaRVpRzxYyvl70RX4jBTzrsKVbzOV3jvg4HVXDzHEF+7/YAbxO1Wu4KPY
YEMwHG5n0NqOvQmSKPSDlEBrU6ODIzjdxjGUIRGg8aUN6d1Wkqu+PLrDlMCVnXX1ukM7VEGHjYlb
QHwgIIAWa2CtOi9zfDUrSEQyPbRxYD8PpUdQ3cq2TWeU/lAQ1Ci80F0nGMD5DZnlTROV9npy6/6I
UId9iYUW86ebwS00hMs0kwdqzhL65hTxOTcqQLrGeUKabtNbU3yC21HtWPhbvLMbumnVXkMxQyhN
cGq5VRGHKv80nbnDiE1Y+x4pmiiKCSFPjrZp26DYFaFIV2b81thadQ+nUfeJqH3n6U2GeRDTMbf8
fupLP2pC5WaXTXcd7VHxc9L1l0YMYoVmMx9c9Y4R1ht5QZgnaes70W7ADR3An6JGgTK3MNB2NA1l
ejQvfURpXVVLrtAbt/wlxmvbkG3ERtE7hoGLY2rmXhBy3/Whkvq9q95MAjobw54mX2uVY+sVb0LY
zjlvlZ/1yA81WppxMcsq3zRT8ldjgN+pERXHOededHV8Tvth9JV4cvwRl4GWeR9VCKYV1c6OGHkH
mynAPUj0MKW7IMB0DekO4Sg/zdEcTmYAfGsso1XUjdaqEfxPulLPjorooYAaBEansTi4U48ziFtU
ZzTHrmrNlsoAKmJgiahjuQFYlhWZyOxTPXo4uowsnrS6b3aQbDfRqEBZq8S8z6y0AVpZvrZN8aSo
AN4Q2G52TtN8aiLVV0atmdxhKTefZ97mboQlN4cHN8S1aImJdn2UbJCDZgUfatNaZfdRepE4wlFS
yV7N35vGACvHsmDNTQGHAp/11TyOuA913mca5KbfOj2xDmSaxhRt6Ma+kSodryMgQzSLmm3qhu8O
YjWb0dNxMxXpZh5Dm81wzxfU92Jrh4G6EU76jiHQuK4ImW2QXFU3aQSasFBChFb08pyP6GE1AVNU
ZpuG7yAJt1Xi3lm1WdyuRBDtiMGlxwTpXVvV7RNr/DNmly0y5vHd0DRlV3Ij+cF0TwFwDFksnhr2
s6FFotlwyZsIeCVt1bBjVWudlT47u9IIx11W2to6BmDjCxc52fgWitFiedP0qwyE5NpykqfIEyfb
cutNi0QueetM3fbQ8fazo3owfhE54RkOlaZPsm2H8Pvc2QVyXjFeDOipb4NJ3TSOW/vQldNt4Fk8
SQIRblB5+tTQ3dlUXTO8aBlhoQz2TaXrWH15Hp6lBsJfVRCPa8wfX/ipXGIs7h+EP9OtUHC6mIy1
k4KRCQnKgdZ3ahxNagTt9CAD5jOK94j4DDzXlQI2EFB7W696lhTbykLBvEIJAnR40T5XKRQug0Sg
R86/HkHQp6M5+SorabPDGoznzw9kFoaTiNMnJajmVa9qwUU0xqdtkoef+/IYd4k45BOPa1MBzlWQ
zSidk8MuE+rpCe/dtYYL3aqqNBSRigDqXABOKWmOrZ4D8hpTNB3Dyg8QWN2pCnuWvrLqx8GaQUGY
RYY1km09BV4yb+FoYoaRQEjtZoWd+pjFAAG86oDlZXccB9Ef5dnXIbTN7pjFQKfg1DBTO4Tbwbf/
H77Oa7lxZEvXT4QIeHNL0JOiRFJSdfUNoqpUDe8T9unnQ7L3ZkefmXOTgUwYUTBp1vrNbioyd8fD
rY5GplZHm3jXVszlZULs94gk0nxMchZtHrwkX17NFSQDumzc1SQYkaE5Eb1wV4T6L5HmNce0Lj4b
NyeAUphDs5/jnCWyB6vZzSZkibvpOBgdWuZOixeureX5yrJQZ9EL89AriyFetRunuTgyihQsgsZg
Y3Xlpx2DChB9WHJ9Qi0tPru5WfpKXMaspdzgKAumr8xD4/RiEXbfBoraHOeuQS9rsHYN3eGxUVOw
izHT0lXdlO9JKn61ouge90puydsUzxba51Mwuyi/dNEuWNwo5TpDbrlLdbHm43mvm6oY+dEU9hgM
Rzv8gNRU0dFtNKT+WV2QlfWc5NMowkLzW7VOD0LMJNzntTakV03xEtzs+cdIvlnIUKIEwQy+bYPA
p5NafkD92pftJVXoLpDQ9eN0CvJVrAbBbs7q/dDWCCsUuCIm8WEQ8BIVJmvAYEfjKH8BYh7khZ35
g7RdhV+F4c6+3Gy1uGL5GxirWACiRCoE+vd7WXgsrQaTeA2GVEeADvoxgmPuVw48tvqnO2c/ibu4
3NkADblet1xWx9TxwMIGNY4O8llV+lgem6WQVVmYiHnwmi+P8n/bHWBE/4+jB8drt9MQEVwsdlo1
+Jgtf2dx0vmtiSrcxlZMBEaKdN/XuUdShwPCCv/v0k0QS59WjdeAz4ycGsgdRQ/ibzt9RXhKkAEc
NUWcg6yLD5mSI+f+2mETuO3i/loE1TmlHziiko1DWpX/QE4uJFDeQtPq8Jid9dcWbXjC4Yq7cdJG
WQGMJp0QJvMtqPOCvnvOt9oQXh2yYkF+x3f9o1FdY9cvYQLVsvLjGCIT2TT6adKwttlBRHDuXcM3
7PUueMm8fPckDRL7gSKESNkPB6W0Uz4dd7pEE4JslqO0zJqIM3qIN9R9dgzUCF1uoTCtgox14tYc
0IJRrNVM1nmljIC0XENfpV5o3lE8KqoqPXrl/MXDxp8G0OrBHAq8NfVErGNSZPogvMsQzcaOoHIF
a8xPWEKsraYtX9UcUmPPMsqPsipZdVlYvloJGWeErBDtL3YQ7ec1WRiPoxB8NkaUbfG40d05/QPU
f3MKisT0sUQu1q0y1+cU4QxDK5XPim5264yNe8jwJbrinUlO2prFrzGNds4s8J4X5t1xonLHJ1Ds
A+Lon2URoJiQKD+6wKx85Gl7EKNRdlFU1j2t12+qLI5+hFX8QSTJx4Hb/N6H0RVBVOd3HhFPY1zQ
C8V+zQKmL0WY1KtGxbbNbO2fROZdYgH0UY4quj3BkhupQTguXQ3RimjJugzb9KCjOL92cnPeo2I6
72ZSB2tQmsZ6VkS7Yfq4Lqsh2an1Eu/wiEgVRFpF1NkXgP7YFUb9rYBPYiRl/D1QKhsmOMkE/Z5W
armQV+KNatjzrR3U76LV/igGUaNODmGSbD95GLxaEjfx0AEaijWay+k1StIccms60UltxJRnpzqv
hpO1RO8moL6D0dR7r2+UD6yvN5FnEFKFsbcOumwzhkn4AVLwZ4TR1IvZ6Mq7oVoK9hnqsHG7HGSj
VcbbrBnd7w3x68Zzwda3wXQi8BmuMxM5pZ4M8h5F/rWLkvuP1hsM30kd7ZUVgHFoqrjdtXDP7rEp
YL2TCf/dIB9seclXgyEx82nNuHplVi3eI+beM/roatQBoQ0lKn5l1W9kBWJypHG1mhvbu4M2DrZh
7EAYrmc8tuZ0fiXE8DXp4jBPkbgPrXCvHcIWcQGeGaPpZocSON2RzH9n/NijzHmn5NKy1bP+2C2P
lI2yLgt5+PPsZ9v/egm5254D2c8jVqYcQiKfsD8WU+PHZjlgdyzrckuON32scpCs/2Pzuf95uGyT
xb/a5HVk26SJYm2o1bhibZeh/VYUFYPqsqk6TGEIp/6n1ehNJgTL/kwBsrvBj+3v+uPURxlNpAEV
S9mGaVQfZVEtw+xgloiPybrZTv+po17NLLJPzuWkhzdLU/kc3NzwARGFN9lW5Ta9e2IOO9kmCxVu
uhoPwfnRlNvpW0g39jxJ4Nx4MFHzf7TJHUU7N+R3Fq3j5eKPtkRpV5rWq4dnGytOHzF747U0M20T
u1W4syqkxkulti5qZaqXIPdihr5R/Ghc7TMHiHzXVWU8zkGUb2wMiK7lNLN8CqcVEm/l9xjExS7B
AHJPYgTWMuxETPbWmu71677JiKUExYtd9u3ZTLKdyxh7wsmTKdKcZgeYY7uUJf+pQLJ1h7jLR9Fk
zgX6obpRWHbRrYT2yyDGhBm++pKO4ogYSn7CvTfCUgcgNyiqeWN4mo3pSY5+XDn/iBxkJ7nR3p2A
/kshGvU7emvFOhrsYqPO2hvp5o4lZodMY5mOfou64c5sSjI9KoJMmg5Rjqn3Ou179aN2BgCjIl3Y
FESSMvyhsKAKjT+S6stou5aVMoDGLrQ+58Gs1jncuVsWI1JQjeVPYvnTSTY1od5dvCw/yJosIAqH
2xbq91oeL9tEp394Vt+cZa2Py5kM0/gixOSBUxPRuszT4VZEQQENNh42SjgMN9kWl0x2AUddZM3D
lfMU1/lvZGj+PmAekaomKgkGZbmGLHL9r3iwoqu8jFfN8UHFunD1PKDvsHswlSY7yLaa7/YslODi
teTwp3KNXmL4ps25iolnOm0dN1zCE3Tbsi204mtekEGVTVbZg7rNyl+yX5dN8TBPvlpp+k5Wk6kt
bxNR8ccVCiywdYBKEvMqQa7AQd+SKnH2SUv/imTLf0C3j0Pamfm5Fnx7tv/7OEL8BXBIQ9/K6z0P
7LX4PpKNY2WTDz4KTuULkoHmwRgX/Zw6HleyTRZ9qZYvYinCRAHOqU/zovkENee/O54Ha+ns7Ctd
fXs2ya0pC8qXZ5ub5L9Vr2H208Teym3a5KXUSRlHmPU+tp5ttiIAETTeUR6hkGF6HFaEdbZXdMAw
Qkd1PKlMzFDUXHyEBII2AXOGraxqUZnjhtDBu3as9iMKggXks8QKl4PjIcr3SRQBql6qQ9RVOAaD
M0GqibVXZH8YXga+rTSJMC9Vk6T6Xm9B7ouhsz/Gohn2kcKMTe7Nxjbdi6aa1qEJV74XtnMMGiYl
dkp0TlW0CJG0zH53+oIlmBd9ypqVa+l9yRPIWuwG9rthWqgkifwqm8ouZDaRV/NZVkFMmT4ejt9r
dB7W+lh771bcK0iCxcrG8jz3XWNqtFcLJnWyWiL1gv4akxx5sEF38QaD4SR3BiA63r/pvNa9P0wG
31VVvanLRVPBdFd4XnGWB2JLzJxu6nBGwrhwJdsGRp5N1KJC5bG+9+Kqh0TDkDfKgU2OTa7uBIQ7
lzSO6KGL+Iatz3sna7eR02dgP8N4V6AW8h4O16pq8q2nYAydDYvu5WDfCRJYJH+1blOCyvpQ0p7o
VKZ+68KU0X0q8g9LGyfm+fRymMZkzMUN5zTH0J3REc0+emUk2eIFn8hBY8ExIv7sdeZO1upqaN4d
40DvGG9svCwdUEFHR9c96FspUtRFEH20I5GsrCYlBY1G32tF6PgROYElyuf4PUiXTZyZ3ZYw1hIb
c5nO5/epMwrf1PNw7+lrxEfdN3vxg5GFnu0NU3k1iuZbpytY8bj19MqPRoajHIlXZ6xdFANaZELy
2A/tCqqhjoYgqlnlD1H0b0FQq+84GUrEzaoxveCeE9dKa+bqqlJzfyYNdNFSyK1omWPYpfkSFmH2
aNLGID4qRn9L2uxXZbvGvsXG4hJZ6MNNTHFPeZ3/wdy7/eWa0aUfc+03Nhvb1GstFkuv7TSvmJAX
5LCFAC5hpSsPceVv4YK/jopmFeKN8WEm7SEGyPtLyxGGU94ybExuul2eUOYttqVGnLZQkmLjDklF
0jv+xqSv3vUuRIZIeBH69Kl4M/uyIRBgx7+a6IcazvbOa7UFnV+460klRlgkUYlxtkvQVgUZa8/6
dU6G4n3okoVdmEVHWc1q9EYBTZxh3ttvQTeRh+qGGq6GMb7Fjbnwy5J2Cyo42bc1GiGWUuyxe8LE
IbObPUG/ZmMutHJW5saNqT9/fiYHSYJiDQhqkygk+klqZatEFzHBG3tl6ldcB2/hTA9k0NVuw0Av
cfsuQH0pWvWhOwLN2ry4WqzWPvrZ1a6i1bdyH9Kn3qnDQ3s12l8dnfOHGTnePa+Q58ci46O3jAkX
bUyYl30jQnDEmnE1XWoqeou3uidyv9R6ksW3AideWUMPuLq1XrqNgsr6EGWN2W6R7+S+zrPUqxM0
+0etMuurGOaDqaYqshb6Pq2z+ZIvhVCH05wInXANtapr+23vKjZaRrp9GXXNYc075SsiOmgGyEZj
2ZNYjDHTlJ9yvbEv6qCxN5jEvDHjuEewdqnLXbIggYnNU3+Rlcel8rq1SKqWhFHzIdoPfU5Yso0w
THOtJoIwhHKYrJbLHyAJYHP2AnsmawGciOoodI6eXXU+dNH0/qjKPVpT9cfYSi951v9hlkl5yIl4
Xfq+/rtAAdPZ4CtX+//aMaje+KLzU57HCsPRjFU7avUKADnSIstVYkEwaNQTBAPMIHw1UnfcRj1k
Si1Tw1e+JEgCdj9P58XDSLbJ41ysgV5l1a3NNxh3RBmW85/tc90iX9TYCrqMYcNULtDW0RREME4p
ikQUAIyhWA5ZRRJ5aYtNek+EgELgHLZ4z63iowrq6CJrnjcFC7QSR/Jl5yASZacMdsJCuujeVbvQ
X2x8P0CMCEAvHFEDS2VxfJeVqCHHhF79fJZVTQDlgIyX7WS1morkEAweyOHlTGQ889d5iB9/WDbZ
1uTHTRbeZM3KB0KsA5ooshrj/b6xzSUQvZwe2VZ1hIthr2Q10x3rrYGCK2vy94lQ32d23rzJ354v
OK/RShT8NJffvQCLJl2rNrJaYS7Pq1ngdiN/m50jg5QgBLXU5NXioH/LKkK8JJZJrVlaofpK3TZH
m2QBgeSppq82y3av2mSGQsw/P5yxnFZJGDo/ABCfGrbwpON7aq35L+IWnxOR0O9VB12EpHx0x+eb
oZ6p4QqPzuoCgiPbV6UdHIUxR6cgUOI9echiXyLi+arnyWeGPNuXmJybOeHX7rjVV5GXNpbL6XjU
KkyN3QT0DbGf+OtAIr4lgs/CQAvd5JKNRQISJwxPpEh3yTi/23NhrJDjBL5RZfaLmLtyXuW1xuvN
l9pn+assFNvOXomGIpEd/HBQePT7FAa6O9Tk08K6B3AF9BwOnYrGZgeLxRPjCbD8fGja+ie2mcrB
0vLp3epqXrvxTcMP/hPftV/F7Pok6FHuroJtZEe/6y5PX+MkRrc2c5QtNH31s7ISjUmr2Gqubn9E
9o6UWPbNmOdhayhxsnGV7BQq3i+m6+rRbOLfZlz+7MbIJL1TO3sNxChZNhfjLITGxibJUGCC/OBF
RvrnQJIomywXKFJNstLhw07r0VvrEemlGiDArSx3ROQTUn6YnosiwfwFdWKyBNq3eg69veWR+QT4
nm3qCHlM0wGsNICFb9s+OFt/urC+L0Oh3Qy1PUJEr1dkocKtWhIRs5C7JPAyEu9VmZs3jvE6jn/q
OJ4Y11LY7n7KO+QPRwDKjU+cUdlrCnk1OE31Fu68jjxIYBx/AfVQLxkRsDX6Sva6sIvFR3Y+MDwi
sWmH3+vcbe6zzqBNk/7qkLgH3O1EREwpFHOMzqOX/JoKTBfHAe1crBb/mqHBVEL3cAMMW9/qI3El
eavtrNqKjqFVEJWPK3cdFqrxCfLz52Al1V8mKpjkgn7HXVdD/o4I1pcV4hCD6FYqInUHnPuGm1pq
8VsNSkXWZFFbQttCnCc4thwhi6DSQbqM3imArHJDRkUD9pfswUZsErwYXnvNVO8TqdWNp5PrllUL
IcVLnqAFv+zsQRfeBwMy9mj3Z9lkwD7YObFdr1s31e5ebwhQngCIlpps0gwLwTeRpUd5wjL6HAxG
ZuYu8b7UgkXts+ruUwCk1Yyrq6zhSRVuMjfAQmfZObKyIV8tjrLm6Vp3j5UMhICDJL1s0/EIOfRe
YcOi4QRZMCnZ8mlgL7qcELrKtEnrVAWNwBHMqpO3Tif7sOxUlmIcCPwpkAYO8ghC3cMxKFGBel4y
dLMj4qvp4zfn8VD6sTfdp4Rwx2Rp+r0NsEYrmuiY5REjXSmSv2xhoyvN3OnmRPYtG74qPHHfiWn6
k2GNWJMUxns1Vr+iFKEJuY8QreojTuntQYya77aGn6HSe8NGHlsYenissanx5d5BJdOD/bq1C8w3
xvsKMEwz5UcvYgYBFS2+yQJxlHJTp0G5Sf/bpk9xvgprD/FuW49vUziC8go8tL/NXRbFxt0tO+Oe
zgqdPpiWg6wmitcdtBl4iDxEG2zjzgA2OXn8OL5oSSOPqLTu7eX0Omy2wN0DBNHhttVK59xkkSYt
vV07jAcnTJybQBv9MiYKNHMdAFpphrCjcaTZyYOJCEZXtORY0wSi8EH9thtu0LgB2Pz39ZrurzJX
gg3MfoBR2Kbc4NLpWNy13aMq24TZrBuN8UzWMDEtd3MNwO5R1QPOmvNdAHDjVTaNxkw6r0tUbD3q
8C7bpjk4agUfhqw1Qun3wmpKjuCPyqK3p9cKcMjLowkWJI5Wg7cynCJ+c1w+c4F2lj3p5orcLpli
YwhvsvDUaKeWxnyRtTFw20vcuLtSz+LUn9slCtzUzkruLWNG+czSCZ21abJ9thle+ttTVQa9vmqv
Wgyr7LeDt+jYqjdZ8B6h4NGTrX62Bebw0cTqeEbRR731YZCcG83+43lAyjoF5Y223T3bXOzKxPi4
aNsPCFYgI+Rboz2d9Th5E6OXXxgD8wsp9GMPCeIoaxhl2upKbnpZdNOEKQ7/aJOnWW35sxFBuNaq
OgfkUzhXWbgNUUIHQgAMddoqVQGkSy6mGdYpHNV7kwTVPUgrwmteEu9kWx4XxCoTIOZRUVb+VAfq
inc/OMiDTQOP1hKVYsME/lOp2GFldLObsIubezNXN0Gg8AW91+ZepojcmpES+Cp0ULwehpPTmT03
gJ0R8Kk1iVSQUprd3NWpSV7bxD3InbIJnzGN4H3rHbRpqC6TOZ7sJup5noPx0ZpDdfTGpgMVNIX5
SxNWm6LaKOpQrdvWadaaFc4Aj4J2ayqG89KnUDSSPkgX+7ENPm7fWiMo4cP356DqX6w+RLE9IicF
L+Fn0CVbK0LwILVY6ZTMALxKq/djbH/NbgGCrTmofQhzQonAdKu9vhbMQfyW2Ufh4S+k56sZlLA/
xgpE0oDRXGb7wMfArjfBoKvKcAQx8aE1TrwLGRAIcKtA0gEp971+Ume05oSmGCQXYCe5yi4b9U/W
XXQ2oBfWlaFe8i47YEatnOuugh7bD+4h7yHAGcZH0g4Jyz+XdTJoz7yP3PucW9pxIqNNvEMQTDTK
VV5MAs7USh1x0kWdmPTthBuAV/XpSsyMkSyGX9T+qkWt97aI8E2QGOypNuE9hsbZbBN1q2CMsirj
z3me38kIrWOhVdvSFu6pz3GDIRDA5rOYBhTgbaM+IVr2DYTFiAud6LeVE+HjquvBpS++uEx0RG7F
WKH7PPiOaZC5LRXtnDNXza1RvRoZVx7qfD5ZCM6GESCRXMFyMdXh5E3pvtWG5th0QbPBPnJYt44T
njO3mdeq0L+FI/4BIKa6TThD0VDn6moB/7jWuvmhJHG9z1FrPCOTCK6EMWWTtY44V2VJlEQf4G/N
gR/WU38GSLDvGgQZRZP6RVPtvHz0DoUx1euMeQNLKzNaGbhp+U3f7a16QQSGnbYxBzvdAhD+iVTT
j8VMdG+SJfe5W70PHK7zUWcjgsd7Y7cKcL1UiJNGiU4CcC20JFixdwajvWHDtlF/1qk+waszm9MA
0OCgLAEPo73KGbW2TKuZovAadeRBsghhliJFMiIehPqh5z96W7lkGTxfxFH8LLmCXv5rdo36SP5N
ZSRMGzTX1ONU1trNhOFh8tqT7rWbIQV/49S+UUTxuSvq8BiOzDByje93ivDlyboKub1heXurnJCV
06NJ4cQfGPUywUyJodp10+wie/rpmqp7Ht1U+IQCRUQo9AF2wFuN3JLtHMI+whEihEyjFZiWlc0S
KfkGEaDwhyT+avMKl+zY3DOW9ymIFeStmi039K8mwyJmJAxP9gFTDlFbbwRG9FUCumwdJO3dc1s4
Zm6L+5tqlIeooR9MFNOfh771q46YQFO8oWmqnvs41s5iKRwTw0oHEmZWrCI9DDZmB1Iv0nRWKIrT
0fda7SZMU9cHlLWNy/BLIfOAEkOMohChjF+9NVSfAllzBu19V2Bj57hwmvSQHIg6Qk/1mB6/hC1A
nvnKikT45D3ryrxga56vcAP4yBI14s871gKhXk+Qi19HjwB7o3cTWeHwhrAKw6eoQSgFagcO30zO
I8jLFbZZzCpYFHapCofHFASv5yzc2t6iPlv3X6Eb5AiUGcAbXT0DxGAWAA+DXTRj1ahDmF91GlQm
8XuANBgD+920HnC+xnaIOjsrsxCqj9B0uVHLDoRyp2DAoqkK8pHoxYRhQGKhcu9TPd3GyG7PhBpz
f+4mRNFy8Qp7+UakuV1Z6MkfvEkHBaoH1sGx3aMS9N5RSQP3aC04nTrpfrSud65iulmzVejGsrre
zygsYaH65wAQdVd33Z94Hxhwgu1wo1Tp9DLgVXR2CB6XC4E4zPR75rgn8A8Ts+wx4A4Of46s2olu
hMCXkmSjG12waktIFHlSE6gQoUnWrbL2tVuXKyu1xQ7oegkozrMA3TAYbCEzH52CpJReormFdOy9
sjqXKE+prdMk2VWTMHd9U3t/ZN47XKZOFcGv2W7WcN4ZS70FIqP8io3eL6w8POpjiD9irbZrVure
vgd4trPAgYI7ISWlBCzeOgj3jlUS9FDNNXPGF2+0hrdsQKPIoYaYTLoRZvhe5Ip9ehb1UDqPqs3M
/2A3UMSw+bpYAXNHb7DAMbo5QM/a87ZBGHh+5KG+ptH1+SyZV7oa8ikGpnGam4S0KbOPr6zQN0WY
Tkd1Rr4JoairloS/rcUhCqrOGd1i+TKyOmMgXopFPMcsRu2smo24Dr2YLiJZem5qXhWKaxMz1a2b
bFeFjhr5mcNjBBN2UATrj67PmHlY8Wea6egcmuWbZYz2dixi1t9LEbgvs9fBQxNasmm7a+a06TFi
eXDMAideGyUEANjY8cmyzaseGrA3vJE3CrvHAcQV8b1kMyjNdcagksAei7NuETjT8r3EgNlLRhqq
MLBE01q8rkBg/rdQOvJFPdqmpYddhhEhqRVUIDXG3BOEWfBrcJA9XxIByqxv9ABbVwy34EhgBurB
sQ570FhTOEysOAPOJTRyRlD6wItanlpzelOjeYTaEdjrEVUaf1qqyBRMfm/ysMzMBWjmRBm8kg7p
yVkDXeSZ5QlExn6YYKQAV7p0ZndVBP5PhZmkax0TzdmXmLloIfBb4M82zjAVcApm9zJmmsZUsMtf
PVJzx6StP2fgRh94bYA2LH9EQ5x9qAUuMZ74csuAl1tGCZwlVNDMOiudjBfK8VztRRYTQxgAK09Z
B/JoNMCxV6tkqQD2DEAKTE1hHuVlcK18j5uwOORJRZc9ds4aw27gIaQUAMGVs1+imBY7pc13Yfsm
Xd7LoEHpbQAK4L82bNOWv4fkSPCSEGDdp3P0GSEFh/jodsJabu04IwT3BW8EQHudajxd9H8zxc/6
5i/WNeIkhnzXjA3DJKjA1MHSWk0hCQl4nE1zcKLvZVEZ35CQR5FzvOlpaO2zQbnNBAEWequ6q83F
eCD5U+2MfeKNEdn6tZfM3iGKrUtCKs3PdGSVhFog/GeAGLdPrqlPZy1L3keVVWpUh8goRlCGF5Om
OkDXJm35e0CBPh8KEGHedFubhDdYrsp+CEdk01/d4Gh3YLsu0tjKxELApJ/WFlx9kfXtusxs7w0W
gPOqTu8zCL43AzCCXYTttk7SbxUTA+QrY6CVFclUWZ0zPWfOV+UANBVll3ZuxPzJyIC/WOsi7Ay/
rsp+DzuifO/Mpt2PsEV8WdVTpwVv3Fj4hSrtC9Nl/h/R2Wu9Cr8mW5l2ZZLNJ4Q/3voZsLfp2ulr
iJTLa9hqDZlhpDCd3sk2VmPXuwoauBHCzlBSJOZyft7C1HAHpIKdiCRjGa6cecw3rKJfDeIc9OLr
PH/tIsBiPwr7HdMyccgXzEy14OoiEBYH03mNF9xoY0zqAWBEtCBJZTHp8aeiGMEm+W+TbJeH58tn
1xyrkPvqCeh0q7zMKCXQs9VBTmtNHa6D7YQj5N6K3pMWpEBwH9sw24bQeW1hwC0axjtC5agb4nn3
0NWQGCGJG8pNFgxu4qDkvQhuyB1dkEGSHH9ObhsewWVZ84bJKr9Ebsov2qrhku3lZjoTQYKFxb83
NCVoX1foKAhVym5aIIXMZfNj2QO3Dlu8HoJVqmhLHIHWECzWhqzKd0cp1qka4pD7ZfYDKOblxrXL
FeXWE59oa6k6byRUUTaOcz7le3lk7AjuDLKI4d/ni+Ui8igtUqeV7eTZWv7KFK1pErAIny2ufruw
VXdSYcTxfEjuwwEM569ueX6jGTv7AjVqmQOWRSrvv9xMWCKT0sL4TlbzvN5FlaLjP7P8pgLcZ4h3
xl7+SfkzcF6O4npAnKSvN15VfcnzsjGEY748xscTlo0SL1UEZF2shTT6bBsrvdshtYInE6CPB/ZX
vg3QbslQj1M2blS9+SHxwLIYgFF3Dfw64qlIjuT1YGNGVDsZfbzbbmTS+4HzitTwzx7m4sZrI56o
jYToVqTtXT57O3VfB+I+27kx6NatIUZvj6k76a3ymDks/0SEZtvzoYEd1oFQt+FaPi75NORWhcdn
upKb8i2wIj0gr9ytvLIvjvg6eqDP5OZSQETg3VB2NV7v9C1DOgNEAOaM1TBGoP/YlGc7OFKARHaN
4vjYnLMeNJQd7+XfG9uWGHW7TkT6bR71o7xzj7sEtXRVWtm0lvda3pVUlKz/hYb4yoIBkM9EniG3
ZNvjdZB1WRgZjiFtFwHRRPRx6G7ywT9eTXlrnm+D3NMQ+VzVYNjX8lbIH6n3DfdHhKXuE0FnlmvV
P8ViG4Lc5eP+moXTzwCvjG3ObIC37q7VhYBpG22LGaKz0KebvnQdctjOE9vZzeEMEhg7vpUKnRMl
3BY9ISstyv/nD//jN8hNbK8gu+uR/jjy8fRQk8GhtDf0tewC5PjeITe+twFkjbcMLu/j5j7gFP/4
av4Bqvj3HTRI45UxrMm53RpRoc2bxI3+VLpc3TzvMJ3gUXdcKN3PzkXt33JMLLfyt/RB/ZrZs7pF
o7Gf/TaPzmLQFWAeSz+0fNbyTLn1f7Z5XTUjHBCla/km9Em2ZQrD0mV5EfQRaScTjvXz9VkOsOuZ
A0zdH5Bg28s3eOysYT8VFsuSelM4A8ZH7gKu/D//rl1mhyACK+wVBnCFBZDyfPfm5MXVFwCjUdrN
Im9D97Z0y/JNktVnW0n0Z+mRLH12NoFTD2BWsjcnVOgj5fGyeH6t/3hFH5ty/1x7w95rTV++CY9T
sBXYKZ+iJUEg+0IW7O0Ohe7D8wt/vsuyTVbD5S1U+37bAtLbRU68lftM+bLLI57n//sVlHX51OTW
4xxZf2z+a7+s/qvt8dpWtW3/3fVgK0eCPzMPIVy5VQY8pswAufU2COdl4NA9iKahzkJ10rf4UJCn
Z14gn/hg6xiDOq/FLK4OcwPWh2ediMWslnhsp9cCUMrQdCdrwarOY3UtBrfbmubMVKLV1bUalsRu
egRmViR4t5J3MBWLXaQ5D806jKtXB/Pi54OXf1VWH5/Tsy4bn6/Jv04ph0zse+wH5csoi2bpruWW
nkJfMhM4T/Luy4uU4BknMCu8dn0Ard6XXwmsdlrl5j9aB9f4o7AQUZLrlgnX4A2kuu+25FJE3LAu
UbIDcXCoIcmCbxhT/SPugbsjY7KR91gW8rEny/QEoVzWyFP2s5j0o5cY+Vadx1NqVgiUed1edjIa
vbaAs1uhnruOyvAxAhjiC1J+fpAXlE9ebtHTi4UNY8fD1zx4b5jFuQ/McpDa9wDPs20h34hnZ6Bq
qnPgvOfv08WorfsJ4v3zLla5Q0+aLsNM7ubWOrCgC0lSCbyAP8AlG8zEPeRH5SHk1qCcGOiijJq1
eeiYyckWeN16N7nOYQKYQz53Bz0SjeLY9nMcwx6zq8cqKtbCkpybrj06YbjUl8ZIja28vvxdgR2P
B6G/zkYhtqppXOVTfT5auVV03a/EmOLVWJYo/UMh/3uB9uw4FDn2y/pjYsfytMKRhuUDGP+NltsF
7HxRDC8Ispt7oGn1UbJ2hrirj7wLf1VRnj+er3wSzz7m+WAYoH9n0DPNyWvWFgRpZDEcA4eTko/A
pQdfoxC4qbhl8snI1zpUiT1awIODEt+Q/3bm8oBnj/58ko8XeunvnzfhuVduyUP+/5dirjbCXnp5
dvXyx8jq/zB2XjuuKtsafiIkcrh1zm3Pzn2DZiTnzNOfj/Jcm96ttaVzU6IC2MaEqjH+cJ+Lz3Wx
dW8cA2w/mNAizCAmulJj7mQ8FsUQ8bH3KZfYxGGTW+2+SV77L6z+/qIU3/PTLOO+b57aS2ABJxKC
2GPwohfzV5IjhK7FbTJmyMEsvUH/QGuFeLLfRrus8n15LYbfN93pDRoABmm8+D6PE1eqmNHNxdw2
jAkpBwWlSAWY2DQJEz9nLu4oSVH/NJe9f/t87GHinPsMXbeW7Qp4+sYkSzUu0evNSEL9sMUX0cuD
aqvyXkzLxKRObInifuhpWiiqJILQvPYggMyDxZC5KrbmYv4b57b5M77sG6TPDUIdPMN4ZooHZwMQ
IN2JurjzOOMRy/ip//7lx1zJFoHUyZ+mkeIvvF9543cPov1eXK4BSrqApqf/wG8aJDfElfLvm2Lv
+6MKUE61s/N49ZUK4sEUmZdwXzghguAheueOeQ0oOkQxjxPVzv3ZKWW6v3/76Uq+kz3me+Y+n7lf
zKLVUdOG/Ml/7juxdR8lNr/WxU73o34a9fUDvu4lKSQ2avNJGZGaFc+VefYg9v23tnmI6L3Ps8Xm
XIj/Y66KLbHf/zzqp+WMGC0Gfvmof2v7ctQvn+RND3yM5srGh9E33eJ4OJOrKMb7WlXc8KIglAI5
ExoRi/cpzDYXc9uY4AkK/Y4xRa2xeR8kHrfi4PPQTz1i09U9EEKk4O9XtLhZxH0y3yzzTfU/2+bd
xH0nxv1b2//3UO6YTuT+LATt169sHNqY1k5zYfHimov7Snauf4pV/NvwL2339cR02PsniON8GXP/
hC5yTorU/ZEbx1+KR4NYg4qt+R0tniFzVWzNE7J58Je2L1Uxzm0RDGh/KiWSCFFmQuTj5iT3zvRW
XML3TdEq6iOhbJbVSZFsVCd7nB/vgKmgjc91aZxo5KIunvzMhTwiSkZi2PfQkesZ9bgUjwei/0iy
VigD/6Wr3R8apkwMQTxdsnyEhIn42+rfHrfzpWCJRf88Zr4M5rYvl4uoit7eq2JCFjZMr04e9VVj
qfG4FOvfCIAB4aKof/LqLtjc73hxUubi/lid6+J0/c+q6JhvXVH1CKT8fXyL+pcjiLYxicBOKBG3
0fywv0+s7/3i/5n3rPAqYfGW7A0CI9oUIfm0cpyHiX1FISYGc1VsfRknHqJz26cfLnq+7NI5hbQe
tTOowGsJlQLXADGCSLmmgOSYXlw5jnj1o3h0uUmUJDtxZvKoTZPdKFuLKrGMnbjZ53/0fu9/CmZ+
mirMQ8WW+HuDrCWidx90D3KlFqInWhggk6Kild2NTk46BjUXZbiIW/QepxRXQD+qYfUmbuS/Ua1S
9tZYZ5M6qUgOpmmyj5AIhiUOaU0UZUW2cjHXXcOT0D/zjUU+6Q5bo4EBGQ/kOfJhqIq31VX3KDjb
BgmAQEa7RpxV8b+UCVQmtcie8hCeieCTq9MfPNaI7tT3eOaX0y9O6qe/6L50vZ91sWYRm/fbPCA5
OTr6sBZnWXzsXIgvMFfFif3Sdl/ViZ6vZM55pOief5Lq++rSxFpvgY0hVnFe6r40WdhvNYQA1yqM
WapQzxAgzfb4TNJrqOTONAuZnqnXcYB5qlGEd1PpPQZKslWmY8hRmZxzr6wXYtTYJP1OGnN9JbcJ
IL2uyxZVwK0uCiex9aXpAPBUwBSd4sjeyIFvpGskgzBcZmW/JioJaniw9pXqVQ9wssg1IxoL8Tyx
cC8K5VPs9k8Tov2bhwzsN/g35QrVuB5VDqqiLUHwKIlIT5Q9KhChWcTfQsdCWVBvzkOIFoIFbGGj
ktvfOoY7XuOi+gnfcdfqSv7SpzquWrH7keZMyUt84A+uJ4MUT6qn1hmN7w7RejK7rkfCQalRx+m6
hVeV5Ws5gullSZ4/q3JsLlHUAV4VINslZ5MtgE4oeUyNAv0mWV4VSASjDJWD48aIsbj0Uw+hJMwE
OhwF/EjZVpmZX8YhKi5iSxRJllnonqUpwsIE4Y0s9FZ5gfyQO3TvOsmzbS1PUn6JXGjYkaDEsZoC
wAvbZeUWZiGq1zKET83FSFRGwXBVJxmYIKfuWA9XmX0AqUF6zSHYXqP6NbRDcO2mAqJLcHXl6ANZ
TWkvmvIEk250F1HlyhA+0wyyNZZ3rVDDvspkQq+xpCjLoe89VhB0hKYDtCo2OZcplqJ4yC6Grmsu
StQ4D+NUlAmwPZNrC3Y1I+YOX03ipZJbuKJ1ZGf0AbO5vlfRhXF/D1EwXu410Bwo/1pcc/P+RWA4
D6jMBMvCrxfonmprSzH01TBUKRpvgOkzTdEPpgXUGVirslJNNaoXWMEjg4EDeO74+amAaneqpmKu
cn1uo4wYaoe0kQk3LVcP6ajH2lLRNeUgimzw/mnM2kJaDg4sd8ePCTYjavDUugBGbbNv36MufdNI
pYMLh+7PvaXDZwaZCFohK1CJacffpDtf/TRS34cqAq2AIM6T1yfArtHBehgVcsnGEBnHwk7bg9qG
9S6Ow+zCX6BA+a/lb1UvcXElsX6WtfapRDXobAfRQ2cWFdRXqfwWtiSOLMQe16IqOkiFPiO/nq7L
ftFi3LEYpuGhEmPKF4LlmvYjg02TJUG75Zmx+rSzkX5Y8agfxaHKSlculuPvIIfh1Jkgi7bhhVOs
5m9Qe9Ef3x+j+3FLbawfqqZepzKyNksXi+XWSx4xKhwJ2mcVa2VTP0K0qL7BPW8vhI73oobRbv0N
0zrIUEmPWNM0QrRZWv51p8h+km30uHANBKgN7YeIxbQpwaA7oZ/WnsqOsHIeo3YiOiyULPbIYEag
2TgVqi7VW8Q2laWoitOTxPL0qrLAhE3nx+x7gC7FNNELt2b/5/5z4ih1t2ZWwjmbzh+q0yDyksHB
n55rpu90lFPEpigKb4ThPtfF1dbXSEh+ahTdoqeB3LHqHgDOgMDzugW4LiwV8oKHklq+laXn71qz
89B494uPPN+I/rDzy02sotpUjJJFwFqycQsnHrivvMA7NVPRReie2Jq7/dTRtjF2Mi+ea4ZrKAzh
Me8TPAynQmyJNp1VNpYNJopqoRJU+A3+j4Fil/voee+mxxzw/7NLbHfgK2Rl+/UwdZMhcnvrL7lM
NHD55duJ0eJDhixXq1NcTzwK0o66UcOARZHyHExFisDEWVQH10WxMHA7yOtySHB96s5llMsX8yCx
hYPekRdfQx6ZnUObqIqfFw6eGIMkHawXAyg+ylKi98uuoio+uEZ1dGchBH7fVXzapz0SVV83OQCN
rx3TtxryELLjbczMtxh7UpBLox0f66GIj3YfADhRUN5sEvKMMtmKdZT5yqOc+93JVssfqa/Ij52Z
yY+qX14aHrAXctMwXRAd5O3Xauh/WWWtHk2gJS92wqFI5uTnGDWDl6CQXuEjew+iU8+9s5uF5lX0
gRRexxDqvqXTyL58iTpFf1LcIHtWor0YwjsneZSrCvrlxS/j4dR6SnzupwJxP7Vb6FHJplmNC57Z
oPGmqhgD0ZREjmv/lqMO91Kb2CXMpfglcUp0tBWtXoqq1lbdTsM1dZXrBor4C9No2m/YWCFdZPTq
OoBQ+VK12CLI8PW2E7/yBShYvjITV9/1WGZec7N/AkLTvBv599Gu7FdDsutDkgdIJ5lq816NAClk
y0iviOigpeu3fzzLrN+BbKmrMcRF3KzcJwXwGRq2dQfek63Qr9cj1rDwhf9pghb5t/NLm2pYoGKT
8ZR3TrnGry1HYc7KnhLJMA9V3AxobrfZkwpj+hvW7wvRKQFjewKB8QqTVz6LJtOtyC/YXb4V1R41
ib3iDNFSVMvQ1q8jWTpRE0dsOvkso/Wmwog+esMILiEzfO1YohUDLbp0UWEz0zNB97BZgcVD1hNp
2XXhdtZB9LS166x1pTO47nA7GV2ePAjGBC+tXLRLOD7BQVStQDaBKQTtUVRNjIjwgVTdk6iO0vDd
5p1/EbWhTa48r9OrFoLvcXtv5weddIuTWj4HLjRi38WuqkuLK0CfNbIT7S136ucorOUjYIXupqo1
t0qIqnwR2ScxQLSji7jJpTK5iCZR6KgcBSYEhrJRMVzNcI9NTO8mhofQ0a6pfquqbGM3doFhYblG
xjw/moOVHYMGstwkFpwfJZmiagobmVl5WIVOi+i4GVQPvmJhBT4YTyiExe+yUThrdDPznajC0QFS
r2Yvud4jSam1YAmmYUo7uAs0/UDVpD3uynINULyI30FRJ1vo+NZGJffxbhraMbUl41H3E+ucRwYA
i2lYPci/B9CSe15typlpnYIbEVv2VIxK7C6J4FXgd/9pm4eILUOqfxetqmz/bX+1BgDTmOFD2Y/V
pZcK4NKZjfQdqC6dN9HvVHaf9b4zXyqrRx8oVbNT4msmysZFDCKuG1/bwr6Job0Wn8pAc97KKpVX
dhka5zh3MGApS9RS0IV9ho70U0L8ah1mSxvY0EnOuansPvzeKADEDM2uHhy98Q6SaUXbIPblR1RV
yoU4vDW+yblT/WzIGwEj0kN0GAdtR8w2R3U3N26OieY4t7uFsKWSLqKkzFDGRaPqlPNMPZm5v2pd
NTyUiJP/7biPEd353AqPBPAzMv4refTkcCX6fXCPJ3G00LJpNAvohIWl7+9V0a06StRvuLWD+0hP
UW+GHhlb2ezgbs+HMCz9aAIvP1i+Ia1jJVOxpeqsnQHed4/XTXVSNN3amFEyXAd8XFZtLVfP3I0y
0B/b+mDufEObR/pTOU92FzEl7TNjc3s060z/CScRsUid5zxXHzdtElmQVLxxXRZFeQnVutzpWtEd
Ars2cPd1c2wJGgt9LMCqPPhgZqo5slhu676HXv8cBbr0WwJpef+gJFWQisuMX0PcffclyXpTzCpB
7VgZH30TbXCmKN4DFGp7m0yi4rLkxsc2Do0t4YD4wYYKBMa5Moif8SAz3dF/5wH8AflQ+qV6+CCD
TmKGzSQ88mz9d4Iystq0Tx7WHFX9rW3ALKNTXD05NWvCpi2UB3AbDfAcHJbgXVkrgmuuu1NVDQ+q
3pokDeQYtzilSY5iy7JKUoBIIJybCFkX/Gu+KVbnPKWx86YMoXTWW8fhHCDfW/pxeRDVRkN5LrXC
Zq+GLcJUCvOyfZMDdcsq23n2IKQvis6Xz22Ru89BOb6rhqdeRG2cEOCWajyIoY5iHQPFcK+i5rfe
to7z+Jueqe6zO5JLzIzqMdcs69nd9m5ivYe8Krd1L9dbq+68j0zdll1pfuQgsrDMKcpd53XZGzZ3
y9YI7G+sI0+YPGSX0pUQz/cgbzStryzubVNHkJFxxll3YrL0W8SOBm4ihNe0QPst7A4NxNR8y2ue
5wGVVmqrwmyMTYel4KWZCi6MYVXhjbwSVdFBwja7VCNuW1hWHwE78cleU4BuwHB0Qewuu2hTYSLF
e7Ql7ZxaxfiNKMBbkwfDxxBMQI8aPgc6UEjuxepbOHbDR18GxrKf2oOp/b/H20guzeNd2+U4wNOW
lWcj+PbP8ef2/3X8/x4vPlctOpjbjr7WUyNcdizYb3k3lDfV0tWtObUhl1HeREfK4vfeJoYgFFnd
8qnty768OZGzkpxtqPJOFIUxsS2dopI3XBnJ3zYZ+2gn1TfzMNHZh46zKEv4Bl7+ICW1AWESzlev
lJ23trjXVy06NqukV7IHUfQ6/1fWvqgLpSrWqh/JJ6+AiMdDSlRQaJdP9VSIqqlJkO7v9aRYtSzX
0Hr8p1e0z1Wxh2hD2+6YBgDa5qb7keZ6zENv7O2HnNP1vcX+A0Uy5z2Cz8RFlad7x4VLqvbWt8Fs
ne8aAnREC53uwbBtDEcj9FayWA7IvsImhni8r3Jpo6nO+IoiQ7dtOKoQPH2BlrUXn+EnwPnaojbO
OGE7F7dRSHRNx8a84kHlrD2DGzFwHdC0jVrV/UEtfTS7J8Md4ahzN9cx/AxyLosv0SGKFq3utQ3I
CiZ6a+31WM8R16ndW2JF0g2B6Gal7hxsxKJxRNNFQzsGEXJLXzAFgRcT9uVWKpJ2y+IPWXztT6HX
H0iMdK9BiBN81NTtQ1C1yk4O62Tv9rF+8T0VTwwpH19iP/4D6DD5w84+dvAHSddRx8L694afzFbr
G+9SZFV1y6ZCk5ke+hlyidMATZ2oSBWQDaPOL0oMLx7JZHndOVlzEePFMAye1phGDhigIU4TTZ7s
QObxkm2jm4dYB75qVXxFdAiDCANjNK2R+w0+aOXF8JpoW0CtOUcJpAqt18eTZYMshh1vHq2kC/YZ
UsZHRw+MPWGP7OAMY3dIir7fS3KQHxMtw9jHbYNTVLlIPHWWfYryAa/XkiBJ0ETuJqxrGQcGudzY
TtZDdEV0GQGo9kp+Il/HodXcXNSe0A0GO8gTBzRQ0baPY4PVD+bO/VNgII/c6Iu28QlKeZn8XJGD
Xvq9rL30to2WN7qnr3jPtIsiGPqziw8VEtRpvCoGP0AJC/043k0QPtx4/BFV9trFj+yN7HWFrk0w
ce3H4BEs6Z/AlMcfUqT9IPALvdzwCJR7trpJal7Obqdv2+kIdoh/BziwHIuHngWVOSDSCcTkRwYu
UW307w5YA5aASXdEG7W/lhipT2r8I6Jr5dkxhgYpZO4AVkb5LqkUhGQQ7+svIWotTMr7XapLwZMr
OdbFUmDTCiN4X2+h3Blut2vjbnjTTdZOiuI92Rl3ijKkGbIBcv8WAABce3nX7sReahjtS61TDqml
dCtiidkBRlDIUnVCBhsOhhxuvbg36QOCiGKI2PrUaE49ovFrzzy8T4Q+IR8wH0e0FYUND40E3jLB
MfBi5DVWjrXUvDQYWB56V06Qr+CUJOhtE7fsYHpMVRTtnPVQZ/hcTlVVHyAt6Ua2F1U3LpUF7MRw
gckDJDnTYlEwFWrq4/eU60N+7J2owMGCLVHMY8SWaMNpnNGVCkSpS0Fj/T/2GxGMyiGo/9exRfXT
R1v4COyZCS0+tc27iM/vg3w8JPFbNfj+E89cd5GFlrFXXbgVbao9yo7lbrXOl5Zjyt9sOVl4NYts
J2piJ11zHusmcc6GIe2QLhovTlNBKazT+rXtrWKhdZb3vfakJwhFzi9dUTapzeMAHfClp6RqwABE
eZsk/EMw4wF1kPBHEZQhr52qfpvs7peR0eRn4txHGRH3M0SB4pwqhb9BznRcRLpcnOcO0csE6+84
HUuerLaWcvMCRAbn5ukIYhcxcK62Zm8trK4kZ/mfD/lyaKmP4Aup7ksMRhXBzOlD5gOIatzJO5Jf
4WFld5J1anoPAyKsQ3F8kVofColqXXWUHK+xOT19lQyEge7b9zaYvlgqxfbOIlRwtmSMS0IZqf97
dWrDqbs7B1Mh2oBgKmt80ciCTL1zhxgn2opSTjZ6hyuAqNamlq4DZGFWTTgQ3i/KHwHEBSeTy3fF
G6C/tfnwYuUs2suhch/TMW1XQMXam9qEqGFaffJga4iqhIi4nQej7XYZqFoUHAMw+9hW7Y3YQRNk
eop3lhxc0lguNglr3auM1i4RA6LXsVFKBNaz5Jlv5y+JeduvkYkCijHq+geeom9uFZs/c8M9yAQy
PZRw4DVFZcRU+jnLaxP5PoIMJDSaP/3gnNw0zX5qVfhd0olS87QEQA9qyDBa3LB0pBYMJD2TMeme
3bKr0DRnASF6e8vPj34CFVD0plh4ntx2rBaiN4z9BM9LNOVE71Cb8aWU9I9oOhIZj/QhLotH0Rfq
NjEnhJaYkwcPeS1LlxAnIbY9YwwexJYo5MR7H1W52M9NYgs3VH8V4uNz32vula3E2oYkohaizap8
5CbtCt4p4qDLedz8OXKXnCs9Mw/uqDJ2DHGlgon02EdOTorIJXmixMrRsRvlKMOjgrMeKNt4RCpG
dIiit1ENWkrTmFKShmIz76O40s98zFG2+89hPg0xrBAOmTj4fLQWm45law356n5c0e3GIR/xaeRo
StISOyx9pZkORLDp8FJXQhGEwfppR9Fx/0jxBf1EdjeOrr/c2zTxDeYPH5yIS9C1Gnlf+fXqX3/T
PPrvcZVfiYduw/07TGdBbH36stOXu38n0XP/0CZPHkKEXaGKb43alo/ZNEwMcPWSMI/YFD2iGMTp
F5u63SDd0P1wyAidpabbMNvATq2vzlUUFMsSAwsvgGrmVel3I6sGNPTANLby3vTdcWs5zW9gucMq
RlhRDn62aoR1pG7iR+GgD+Z0zd6P619l4job5kxHGwnToFCDlWIOk5St89OUsMgOm4VU8iBHaFZH
Dt92iDFWuFvZZfTCOnMHCe9Zr1pn0XLboesxPJVuAbi4eVa8noNB80MRO7q0cnWyQviXBagnAjrr
mOhWpqvf/aw7SWQ9hwxLxAEJhnxK+GUSSYcIvu8OHjHLVCc6BpJyK+tIusohS94cP6Nr4R515iLY
y01NXd9Ck4qj871NwcRlMWZdsp/38ojkrZISySV8U6Wr6ICD9r0eYVwVdQuVc3ysiscq1rtrx0So
tkq00FOW5N0IZATxspAv4j1LOSYrOORge1A0FsoOdb/ooZrqDnhDI760So8D2FQMsXsrO3j8SXa0
vM4A9U+RES1ewjHrN2qG1phoS1Fg2I64rBEw/aetGZlIIGmqbgtc9DLbcB+SqUCOwsmt4lqbyDXF
Nbo4PXOY6zgVQazlO3uwhoWo8gTRriFqFBCGqnvT3F6Z+mtg1NpBNNlSoaJL1o/YhVbZWrSJQlNd
lTQRmo1iyKcOFPO0obp/sGg21Iz87pCle/HBos31u4Xp1NqqHkoy1tOXFJ1BJKdHw0SAcGoyCKtf
LEtadZ4f3rJ8nUEIvtaKEtzImf/pg8Ldd4p2Rog8PvWYVV1FYY9o/SNrZWzmtnhoU0zcUOaPZCmU
oDS6Gp7XzSEyIuNKsN+479sE5nrMXNyP/LrCRctm0ebGeAyNRm5v73UckopNmcX6Epwv/X5uqMdp
8hxW9sPoMDtox4JcUdHoV8eJpAcjOHpTRQvCv0VvlO8NUcvDoMfTshC+D+5/ADPmcX2EylE88ugV
B7LkzMS7IrhieNdc8mxY3a+oMQ88sMb1AlXk6iErE++mEyS7qWH2mLtefxTDRMGUTF1gC5TvRFWM
VVBZXxkFyHGxl2iDURFDSYjOrOH6pSN7zjVONeeKLvd40LTmw3NLVEKmdtVKWpykwoUb2jD/xTAU
MPdk7v2zGMHM7yoHinYMRq6/bAjqneQ55hWyqHXFQaxYK76Nl0E/WlfRodSIe8o5yRlRFR0IpuiX
ImbCiPOGhHKsX5NK1rRlG/D8jVrjNI/1iZ1iZlZZ21gtwo09gJhAztK/5bAhVtizRGvNQhltadWF
u9EcDeVw9FtuSD0HN72u4IZqEfGDnniorcWYCk1eJqJg7jLiloWbpzr2zDZyDzs8CbMQd1LqcxEe
/rs1VdHXe01rvPzw1nDA303WKi7m0AexhV1zQv76UE8soWaCMIotUXQCKDkVLGoBTopGpGubraOS
8e5DBF+y4cm/A68mnLfMtLt8k9WRMEvNKnYiPswFc2SoDqKeCNZDqyev+kQ8aiYmTTl9BbyJYB6Z
gn9kFAi7oQZJUADd3YMo1KLuRwyOykl/4z+bauz8DCIVDYwqRfZRdLftCENUbIbIziD5H4WkORDO
J2mHyt79jNkDFiQROiOhbZJCFGfx3o3Yy3GKymzRPsHuAIYZ9AV9LQ2aBMWu+T00+i8XtYg4K7Y9
9l8rQ3n08HU8ZE37ZnFajwF2YJta0T/8QXfW/YSqjThM5hx54iRr8Xvnsy22xD9ADstf6x7nSsIl
7Sg36qqMPH1XY9R2MLUs35ssEqIiLBeS3Gw73XyO+dWG0cPQh9Qh8w9zCSglc3IbQfpRMlZhCYl5
IqWlE+Lamv4ssZUg2rAukAXhvdsqhwplC68wSXRpOUp8UdyfPp0YKMqcN9OpkFC0lKUkJS7xfgJu
hW/81BNfWmvGKevK/lD5ZncvND3oD646nblk+EgUtThA+S0OTlogOi42U9tplbXYFNarYksUkeUW
oJ0c1DAm7Hw22bHkWgFBh0nHv15YuWOl+yBBCGDiiE4/UxTiB8/VJtFQllHwzXQnDtM4YRTF6cgE
51Rs1iMBrzSxhtX8z4jrdK6KLUfpsLeCwMvDO0MnkEKbYH9zYTS6v2104xhN2HtxHYgimKodKY7N
GFQn0ZS7BuYOns1sRNgatMLRwJRa/t82y77FSlXiPqqlcMAm1th902rUbh8h8gVJnnM66UMUOjYG
ohDVMECFWAmkPyVTyu6IMWS9GCurxRVFCvujZWcrDZuuOuuHhZdgrevjT72S7YJVjCq7W2I/v5y4
f1LySViX+Qi+sRmGc1DpB1LnazVp4Y1G5yQr/AUaZSRKx9w/mWBhzp7bLMm3V4tuSC6JwisidQpj
5aCyepSLeskjIyeFTmQxL5o9cgPT0naUb7Dv1d3Y4SBk2njSWq91WacbnSQMKPamxYul8jZBjRGl
ni6kNiE/AkxwxQuXh0b4oKuKuRyUQVq7Uo0tTKtu0P5Hnm581vR4n+Y58TssiYJKfy+6As/CId4g
vxSsDYh+Wd2cfK+UF7wcYSb7WbaqIGT4zQnhV/AkISldSSb16oUEVeBSLRFlCzZdMXlE1xooXEIU
JKeXY652+Bvb1SpHoqKyiTW2/Z/K4sTYrYNVCvuPrXPyhihcBhhsuWkoo2uKRWmgEK5uZYRvtRB1
fEwzi/ZP6MLIlkFSLfvRsLcuWjdSXu9q1eckoEMX6CZnWvfhiledDi6me3HsKXSJESTzseqXxat7
erYoCtoxlrlPo60mDRCBJfD+TSdtmVGMS/KPH0ye/bU9wN/PJTNCmwiYjj0y99Th5tjIowHf5Id7
qTPsIvvWI4G0I+MpnwDT4p5h48Agp/zROSxdOPONh2Cw7dkyXluNjuYUrCdf+lO7eMuU/Xm6gtTQ
rM+xP/426FymFS/KgkW2ZLmXTG1+FgnqSCq36FLpWsyaho58o2/hmCOH+oqA6CmLKhxwTXhiMLhX
MeEETYcUPkZyvDTrSVIEreVFr9avLu+LFSqvC3yZ8QdNSOHYfJZZOAGaEGO7BJUzoOhlnJtC2iRe
5d4GFNfHwv6Rx7jqebL3fWilTW2zEOyUdjVNAFtT849g5TaG4/+S0GFdZD3exEo/vjkFAQsCkIr0
28IiEV0jLdhrCpE8J5RvKC7YS22IV67fPg2KvcEIF/iIDxRL0mWyrayQpOhnVCjNZiz6ZjX4cb6R
7BdfStOFESbuuoxT4jNtujFMKTuNPgfsaiKDgaI8eH1YI0057Bv5Oyt/f+kMVrtuyscqwqq1xK+L
eP7adPJ3pW6RZ0EgydYwPa7bFxC5GmJHob/ExTNZMBtUliP6qwsHw9RFPfTJIrT8naFL8qJFsssM
9ReExAodkCQyXzHzo0JepSHuKzaKobLS7BTNM+gbXj2n/e56RYmoU/YrHN9GNUJ8LfZ/As5NVpX6
jIXicwtekqwLaqnd0UEydcpt1H1jr4i19UNjETIDBGy66h/CN0iYmO9hZ1yynqR97Jx0lWGJ0p01
mdk/z/Rw3eI6XOfVyR0bDGTTYYs9r4m7bOrvhh84ZxOvforS5kNpMJSX6+Gqh8z8m3GS680IBGKN
TqJP5wmdIjLZgBlG2NDjmliWWYMgWPi95SQtyhxTYEmT9nnPJMvXlWJZbzn38iq2CPhjKXDU8k2Z
GO4Nb8N6TWonXPaF9Wz2yUpLGx4EEjK0cfyGx328UhwS3lVZB4uqSl7Bi0JyrFlD91GAXxLoTbPE
SHjyiQUZ3a8rKX5BzP+GdJq9qF5bEwW6Iojg3Xd7O1B/ZVL0KwnUn1WhYRZYoswvs4Yiwr1Nu2bY
2AnJgkABy27H4Ij8wXtTiIL2CWJ/3ZA9ymFxKaZAVTpMidjfWmVhvdDxhX2gslWrL9C9K9e9ZE50
5/yh9cNFkJlESyagbuH1+0zhpZCAETIR70Prhaem6S1DZV8mwYMFEGORx9klibI/iWbti8L8XgUs
vHr96ttxstLleAdQhXiQW+PX0rnw6u3uUONm5iFVvSpAoK8bLUSRp2ujlSnhRq9K9bCQjLRfuZr0
00bZyHdbgOiBttYxlVJry9wOffmEzRtp6ETfEgXYGiORTD99Tnt5o+PqvbF9E/wwmJXA4DKTsjdH
zsJDu/R8e9IQ+9ZqPmrj8csw1vEK/Zknvxx/Zr35qmbDrTWXamIWG9PrzyPSnJGJ8lyF/6RimucM
GWs7q9AZzFQyanq1j1wXmLa57QJpZQd43b8PQf7hePGTmTen3gTTKHcvfh3vKjA4Uc81EdbVBkk2
pGnak49wIIA2hNHK2FhFOStwqVxpJfcnqvJGvCuqrCOIO6AZhz40ogF4V3jGx1D3H3hTJwsrlp4r
GyGbOlDfqyT62SGnpxX9O/yy38B2wcVq27EN9o2ePA3QyJexnH3LG8TLA3SY2ghENefjUcdEbJuR
BgDzpxE7qsYtCUjE1Kq91zQ3PI3wELSJj3e19bvSK6QpeMPisY3Ve6oj+YuA8kLSOywv5RTZpvik
1uktQppnoYydsdYdZ9ubzv49qRDoQ21on/VGjd5+BFh+AB7h46OJG/sRU4zsAm8YCJ+FbLrKHZm7
RHaICtfGTzmpT5HcvTV8KZZ+rwEgDJQ+4xenlI48+R4Bl+WLprE49d5FwZk+M9RtHXa7PnM31a7q
0k3FaeEhwcqf3GG/ILcXMP/vkAK28ktAlGpX46cmVxiL9c4pytD6bLSIfEq66QLu3s52f8cxFsoR
+LS0L1/Npj6pTn1t7HiJn8Mtr70PI2HdCIUM64Yufrfg1KNPmrVLUjO4POhYf45cG2QEkI1PmTaU
SseMpl/bmgzAuNnqrDP2DqvlLLlgPVoyDwjk/6PrvJZbVbY1/ERUEZp0KxQtyXJON5Q9bZNDkxp4
+vOhufdaVbvq3LgshJAtQTPGP/4AVsXl0r86HaDynHvjCh+eS56O7Uq6OALqAsKRVURPlZP/1N3Y
rIouV2vp9yRGIjpsYv0w6P6Da1FETjHO2WU0HK2WKrvuw4++47qbe3PrYObttsPZAr3DOSVbY3Hn
aDnTUBliJQp3CsvdVzwIITpFQGgW2GEzWHzILh8jkSczC7pRrHvT9RH8e95qSFWxLh7bAo+oIdP0
rWnh2dA2yQMB8F2Itz03OCrJe/9bH/v+ZGBERjdm772we9LEhO2m33+IDqfxSUvgvfQfTetvowFL
0TYho9jP/HUORNAw4Mghxq9LXePioQiTIg1kBCLQ63oBYp3ti3nwDoRMvroJ5j3cwfuh/jY6auNJ
cXlW+OukyUloFQlzCg/FlNNFJg8Gy88adRKsJvJ75kSeoqT6JWQ0XgmjZ6xkPYetR1BJ+WXgXOfN
DSoJg0SwMPHI5yzPfSSPDsVi1JW3g8/QkHwRrK7OCIheqLVfPIYWgR0tWRHm+Gey6QAybxhvPZ9b
jTOtM69fEga5mzsESKUtPqryNTMlV4cKnGbWL/ZQjBTjebYSHjWYk8PbiJLfATy7O9rV4pBlj/i9
jerZrtTGMO2RworQjMTF28Hp7zQ11odEy+6siIKcTNrStMudBTIl5awoaONhh0jbap1iDSD07MTR
F/5WeKdmcPZiQ3IFcNJov4B+n0mVHULHGkkG7phW3hY1NmZY3ItVDtt2P9tRs25xxPRVGqSzfW56
H25q/2NrN0QtnxKCWUtAaAwf4d5l9QYp4106CLHVS/mOycJNX844PleLRfOHFARXj76BWL+Kn2vh
UgnBgfIACVZSj6g7qwSbSSjopbeDtGQTDemqIHUQ9zgTqhD7M+2xgBzURGa7Y26FNT2ZunOSKVdg
zCecCUIlmEr+2G44rPMOx+FiExvOLnHGj3m8gTnznMNIXZELIjeFwedElPgtSgxoIzP9uoNWqZsW
CN5+1XDmW7htAe4hb2Z71IytQ+DRyre1R1GJ7YDB7bJIVSt8UJFCTRCod4u7HOkfGQubZh2xDnwf
YuvLdLRpG5oDZslISHE0pD3Nc+ztqAhtn7O/0tAOUJgQmxijX6HG75IYj6TM+rWcrlw5I3C/jWsS
6yYQoo29oKnfJ55u4irnrjNSTleaz1ni2uYngMsPGcr1cciYWpsM7ieiijLTeMCwr1hDlUFAaRlr
Pavs5QWbBIx4bZoM9r1sJ2x8aY1x3LvG4FEHpHWA1VyLe0r3lhoSO+ruqCWcbVUjVm1eP6d5iRzJ
ucEYcz1X1M+q80n1BaRYOXm8UySO49o53zpQ2GvxPRn+n7qY0zVEtprTtL93S/XutuoPTqL7eZoC
xzQ+qjGxcUtWWPQivgjHxsafRJUBcxC9Fo9D5t73rYcsIy3Og9czQJE6g2z/PbU7Eu0L6ynsHnqh
Y9WNhygJYiTu6G64HuPynNviJAyHSzfqyHNijtHo7qWm6xiqUq3jRL8jcOTZHEjF9PtyG8XTQxza
A1xA956BCgEuaYhn8/zm+Q+eo0ESMRcvvqIbg65LKbApMLGvi9apWa0nXGyJOV8NTc+8Id5pdXku
82ds83yGneGeczJo6tjajKlBJzYY7Gom5UYzHSvwbtoIw05AP7gLZIP7PZyT0t0oqb9pec6opTd3
4Yjn3hgShpdjgybdPoiG7k8sod7b1oH6oi1zCgzlrmyqSrovddGzA5W0jetwTkpV4gdGNTi8DXkI
ua8FIdzcUlpG4Hnp9+TGbzFzymnqi0Ab8AZMfXM6uNNrJZJ8E5q7XDCQLtGhokGNNg45MJXo37Iy
WhBqOv8w5VvznSbghsCspDFAWsmr03YpItLJyZ7Hkbu3Tar3tlaUHIPTMSZsGQ/HhET7ro+H8ncd
kpGRxfVtF8VbiyCRrT+Nxzozv3INwW6c4vy++A3J7g+MpGcG4tVWg6OyklzxG19z6Q19LiWl2tty
2vq4AE8TcDt8LrkOswh3tgpZoESJkDPVSlu0f3kIFpIk31WYn3RXw9Q8rUkWCm1GT0m7jzHYWEFa
cldNZX4rC9up/Nlw3HIXVcaHa2h7dx7BT3zYPFb9XVVYneLX/Y3fzCcVtdpKM76dsRzG2TfLAtJg
cSGYL01MhOvdyN2USxHBYfkJJQbq9/BLvuVt6BOxnLBGGQSdF4P74hvjcWowI8Fnjix5q7kMjfgs
+bKwRLlPMt/caUvkclxPp9zWcX1Pyn6bJPRpOrV/XasXrlFoIJDql+XQ2TTRtON1TMH7COPb+ECs
0HNmmNqaBKzdC0LScKVkCHvo2x9fpWe9gm0/uUVPtQkx1Z5hnBFdjXTimGc+bSpLVGhR8HJtQrIF
65UN9Jp33TE/pAGXqoAzAWD7UPHhrUpl3Wt5BmQorLeBuaURqWFN+s/ip+JHp9gWT9Hs7I2cAl1E
hPKxOlEB4LRHD+uZeLfK3oJojJMwgNWdH0f39Q8Lb8jkR6GsHOPhPhd0ak6DniZVxKII/S1uCGqY
zIo8KPWEAWm+hcN1l7rDibECQj8tvxV51K1pAk9qcW6drEfjMyq9T7dvX1qdEzOzX8i+eDSdci0i
cgqJAMYFnCDZ6aZtuFqQdcEQ37eW/tZ39pfmDuDKMN1ai+y6VAeMSbn/u3NioZgYDrK/zSQ+4CwA
0OAW82bjPVyaV0+LTjNOhVhqnzLTmQHu2j+1HLfS1V5yIolXbmypQFUU3roNmyHkbKGK6cvKRyou
9JUt8psq7L5KgYQi7mdMKaE/Nf2jm4ujVThtYGo9NVUJ/V7HoHpMNW0tlnze3jc2SMGJok+rP3ER
7zGuuGmSeKtn9nfsNeBUDVNAklSJUkx25lTfZg6Boo3MD/VAZGqv1xtY4Z+Z0UIXNUnotpNNmjF4
Tjv4b2GJcbC94U849vHFTUpIwupUagb+To4RrxA9hsp6CDskFGH4O5fak0mU0OhU8ZOWfeCZWNqz
GWiRDhtLmbcT3mNrqzP+uH13MP3ksVJM1lEAfnfh8mHH+cdkDK9Zia6atAXcryr+50TdTpk6Vyn0
vDD6pIT4JFg1XrnVsLXr6aOvF12ezo1cK3wYgXOF97gJ247afEEqxx1TvHhtTUCzemISAG+CJsQf
vk0iRdaWpyInTqmyHwpPCSbo2vscqZMusZD2y7PJEi5cb9dVlRcUCpO7stskKnlL8kYEv9Ku/9hW
/hXWNVxLs7ovcGvs3ILFxWlIW7I77PGOc6k2IfnxsJzQahv1EZ3Ro6kNkNNR/qKy2E8KW8KYbNA0
1QH1+nLgbIRzPgtrrTNTxYMrQgtSqkAPunlMSUpMsu0cuUcUlJ+OkB/5PF8GfL4YqzlnrpBXJ8Ot
TevXflnBwfSindmkgat6CMcaaVHpfIt46QbX2nknbWtjY2/A/ccgjzIPPJOra5j1YU+mAy760MBH
r8dknX+qtvyH0QW8ccFTVhYVHWdxebbyl15kawJU75q4e4sHRuDLKThPRExBLNG3kcOJgn7ids7D
HYj4W+h2tyC3lxCjfLoEdGi5NDakEB1zUTx2sflejI6g0Yspa9FTeT4uT6Ljxlgmj1eqQKQDygAe
13u6sUdCtd/qLv1D9/uECrQ7YJtPpvIcrtG9vNn1qanDd8oD+BgxJUoIUH/SGOQ0BmEr/WRnG68w
97CMgPXSyaJkkBH5kNqpcmvtll7zdSzAdufe3ZKXXa4r21H09KO/LWasaGaRZ/uyOZeVxoCAA2y8
TPtD37ua0EKIJPT246yhmyywrCQkKxq96GZIFE0jzgnM9rWgTm1iiyd7N7WFcaPlTLAkSgQmES6N
mhfryDOM3TT58oA8Llk1ExlMo2EVD9rUYhrvZu3u+vDvNmzoU67LNg/XLhIOjPhrk3tVR9i4W1Rk
GSzpT+ObJxLMuAmwcNxxCqQ/HSoXSToipw8HHNkQ8E9dq9f2/D/b2aBQ7UUI0oeJPa3Ny5w37W6g
Qm8U97ChAYBMukfyhT/7Ll+UXdx9Zk0dhDH4Ozf8dcnsDKbc+IRHxr2mhe6W6iIi5zh/13oMVSuL
0t5Rxk9Yelw0VNhFGH5ZqegDICJvjW2A8C1MnPWS/8lhWfLkTaKWki3WjrELhy90/8S++WdooW9P
LMJhHx5wYsYgHcSq881XP8P0297Wk3aWy9slywTGcqBPKZzvfe8F/zxsD0uSJeYyGKb0NOvOQ1Ff
6lQMqzRXj2XE9Dn3vENTCyBN95KZqMld77sZbUz8I3k32fl9uowOfK0ANhybo9AjFbSNxRXhkwKP
quyGfIxyLSM5MsPv1hTXisvaOpSDIFDHpnvbW1EsMJuA2aE7OBIYbo0nama5ODRGzSa160uTDm9j
sQQtjumwC63iVyVze+5w2oiAt3WbTtmKfG6wk8V8wLI2fqy/JZN79qNfs7WYyTbkoXk0nHXilSyP
6WOhXkIrwV3Io0eLIytaIbFejR1eDmM1Bp6f0ju7tloxU92liW68Zj6rNd6xdLdALGNBPpSRHEUP
+uIM4pYe+8nRi9e28PKN1ogEokX0hscIEnbP3KFm0gOIHiyDC+nQJXYI5BCQqg8W2HMzmIjVTb5j
c5m2zhrBkHaW7Qgy5VXm0WIWttU953NGyV8ooMpwYLiChQoSdybuqhvp4TRyl7wy94LMcQwUTcOT
kWMIqFtYvgxVDa0KwMquv7NU4v1Sqn0+gTMbue0fTHHoiq5fTRGDqXYGfHLd7LMH5ONuU2mrEtJD
m1fxIUqHpYA2320kLivQygi7k7G504uCwYppf1XL6Cn8kCAsgZFp1K7dqQWzhCbb3ERIA3uKkfvQ
4awsK8DOXkd3MtwO6OsCOCr1xi9tXNInxh7OkljTSxC/ZO4V8zJOGJwRsl0T41JBebcam6y/l2Sm
r1vijRZD/iO4/DmyZZD34DYjjhqGAtaklqoP6SBx/OCOEEsRBrJP9HOn9G1BTbmaXJTTyUxiudAv
fi2sndB7ucUh8jDL1F05WbmJTQJb5oibQxSJ9qjA2zMPgnuajS9OCclU756ZmvH9lzPUHxDZMGnT
m7wCVqdvxac2dYheGbZ4MeAiIcvk1LnMT2UDaF9bo4YoFj/I3C82c2dxM1btGxY9m9Je6s8Kadw8
HOyMlTRPqpfSma29a1awmUU13Yh2mQk10GmI34DD52YNdW1OnjjajY2IOS00JRBgtwCBXGi0WY79
UuRNEbhGGQZYrpRwOVG91mlAZFuJAdRySV7ykbfIJi5hK2/sQAix5CnIky3S187hsw2NztmnSQaB
icsemc9L4/AfS5u3RE8EEhM5LGuMZBxveLV9G2JxVpyw+hyPUXWvA6FwRpWrkG9lE2ctdt9tQ7vH
exv1tCVoZGDqTJXlMuvZOF5dBWk07AWNO/HCBRGrvSh3DIstPGK2/nCuYsJb0Mp+6o7oHgoz3Azp
9GopVJeDOzy3IVpPaEDNriSIhiW6u4zJzE7aryAlCFgn+qotp1+7Xn8TMUMFOPRNjFGiCdjcqb/x
b+YjmtK7Qe81wqc9FDCDR+xGiTBB1vBpTRA6k7CRnoTNkjPZDrFb40JC9V+fxdSx3IylecCopJop
K2zOOVEb32Nkf+rm7zDO31jPEG6BUbgt7+bW0XHGCcGhw0/Mt3i1MJ2tnqOgYGSIe02LyATcQ1PD
rWLG7JDik8bDpo21d78R3qY3GgLXkqw6M/lzN/nskY4nmOkw9gp0g0qHPgdxLxUrfe0OYx8R4ImR
rbltH1IrnG6cUGe2QesjSig5blSNWw0veHjIj52W69vGu8PjgsJQn16G0djPrQ4qPDbP3cBExFFd
YEZlG4zKNygU85m/PjrHbfeeO4zIrF9zSO48un2aYO6KwzBCNaId6EcG0LGvUbPvG3Tjl4g8Eq0i
zJpwp7Vqte+mGt6tiFyvPDxnPdxK0X8rD0C/ToHgYVc+dYAC5L35+P6WDuCH9TyEtIcp7g0bBDqf
2qJei93pOLpEFxRpeq+JGvd8e+KUm+tqVUFFWRsDPZ+7eOK3dfmjW+qrG3QqFkftDdae3WK6rar8
C+4G6ZW4nzLvpTM23eaB/yjlrIpT4Bc738VY4EI2XGdaui90Ap2b0LqTrZ/eVC3ntiXXER/yaqp9
6IEMwQ3p25u4U+q29jYW7Nm1NwrSNvrPaaou3GFTqmBrJWrkc01VwgOpt1O6CHY7+g5C2yDIz/V3
isiKViF9NHU/DGIJ9BpXdsJvACd5VPWX0kGZq/0Ba1cfWrRn+qpj7SRuh5Yx2zyWf1x38WYRtEZN
C7Fu4Fsx9HkX+XN7SZYfNuhbAZP25rrJySVRRiAPdebw37ZLBE047gvoj3ByTdZSgtU9zcfFvxmm
dS1Zh8PaeEr7JOU80F9b7CXWhmm6QWTtPcex12L2X6MkFqjcwLSrtlCbJqSRKRQ6iHTVjJU8yLF9
Gtx63pmplWyGJr8doYwxO2Y6ZzW53HHxEGzs9Rk+wiOzWiZxlHCssaj0sakAHd5YTdvfDrX3kJd8
oOWcr4raaG47v6vJ8N563PS9Gk+WjvEGrmOXJpwA+YEZu3j8Ur2Bi7jLWD7tjRfLgVlYtx+1xMkF
RRelULHxG/dSMBFb17NoA4rWTYh0cGDEimfOErShftJmWofO0BFfeJM1/bjF+BvmYnjrz9E5cuhV
aMu2mVnHgdIy8BhD3RjkD1DkjD8suZhHud6dYTX3ss+AYZzoJZ+YfwruSxEO0o02/Y7kB6ehZdwm
tjWsu7KItlpOMoI0vF/XhqNZdC9jN4QrgQ1y4E564LYT67M1f4vR2zcWMdnpr+twgs5F/keOaGt1
t6P20wgxKqfoqKz6uckgU3ScXGb7hI7j6DcwfKIw3oRJg4tHb65cX/xZFCcU4riTtL5pBaHpnkyY
1znzl80QOQcfys8NQsVnY4kZj2qNaXvFB+CK7zZHbImOqAJ83Y6hh6lNmj/5DnNq0yWjCC+QG6ea
LoPF9MAW4Xt8BwOFVSUI1bzpTaj7Q3Oe+izfQcs4TEN4IS4E6QtYRGaMUHVcjhlN02tR2j/NPJ6F
6C9UqdgWx8csZA/OTg1CULvNRM/ZvVRnzFEuThoLytm2ADmx9tLuDsZIDnoxPmrTbJx7uEAmPOBt
leyLhhK3860fM7P6Vem0r1rVzeBcGTcDPjcTZaaE9NR48bFjlgbm9mmKrjsZhMWmsTdtta7z1+1c
Bb6IOVuS+xxnhiBira+aHbZKBziT3Moz3UTfX3/kDnFi4WiROK39RHb/mYnsq2vimbPf3CnJ9yIS
wgvJW986c/sRWYCQabrI6VMmaBYZT2blRYHAogyEgYmtzcc8NMMW4hMr7E3apc98/w/uV1M3/joC
LwCmBfRvfX2lKdoqO/oZ2/GhNd2fOu9eval9ZAoRBmaq4ZPvEpzl4yglQ9oBYSzsHeaoGqnBjoCS
TeSBt+qLWdLy60yd3dA6YpT2ZYTKC2QJT2yZZpUd8nw6tXxN7M5hGB3MH24ma9q5XEFlVO0KFu7Q
0d6sPvnF3KwEeZbjrtKhtSF/j5uf0m1fyZkCjS6rixRbI+TOyZqOu7K/L8SA+3H5ZWYe3PRx03sJ
lDpd1OQyoDutl/gZbYJgFxrfrvnDQNPbxLN/HqGkrUsDawSo14nU4fT68c1oz8YqTeJzXWmkVlrF
yUGtlpWy2HWTrW+gzdlUFyroS2dnqDHCbayWRLDIB5MD47DG5Z+Jm4amNELRSbpjjPDalx0r/G6q
05+4kovpVHewSo3/m1RO4YDiUN7ShC0ZaJN6MebYP4JsBGNL9rhnJ8ZmdMunuG7urJ4gCGyq+TOS
tSrgunqg5ei97bOT0QpJxuVBMukEV1nZCU+9e+jfmP6NNROrkSHGSLgTzKmd7LR6o+pLN+vGsSyG
rSq1aC0zirK63VelQd0KJpyUCd/eWG68eD4nBQtQGMtyo9fdTeQR3B7pxC7AODJ8rd34uYZceXjL
x2bTDC0lQBfdaQZFvyqr74iBnkwJo/QjLVlrk/npdPIi9G5f+Pm06Qzq3bzLHPAgC7FQjiNLqO66
yPqqxTGyWDXJCXQZh/36cBwqYSNzH/wfMlI+Ab+E9F6YoOxGYuDQtBwtmtI4oowYI/OCYOUSK/2S
qB62h3Goo7zYGsADTuHcjaa/UHkoR2tJkOIE17VuzNd2TJ5gWFKO4kNldwNCjdK5LWfrMbTSB8Ga
svXcfpc1886vjZuQOzli0aCvGJARTblJU9BIEjvTpFmZcrTW0Ch55EUUOzW8mLYANUfLnVTxbhqM
rdt1VCWAjT6ZBatay09ibL7DdPjOWmYV6bwy5EMu+56LBslfWL2ZsfOdjPZPP1T49ZtrS8/rHeb3
zMsmjBUkXbsTfwHJMrCvywbwTLtY1fwU2+5L6o573bQOMqZU1TrzhP0Ocg8BR6fnhmi3Xr86/RpC
20i95oaBNcTgi60tucPq6qspsQ3MvoQlyGHLDoC6944LEpd31esc+utmmsUu7oxnnxxWKf33uF8Y
8Ul80hRECoh2pEAU48kuyD2tTADuwnvWcXHrw+qC4dEA82p4lANYTBchhq1c54xwjEC7sH4oEDKs
/Hk6lb2/TmabFCV2YWJysvBJYczqbW2vebDs4rNpySrTdBevfQhp+vDkC+Bly0dWYHuPqjMo2Ow1
Sy4TaDwSoOGK54yATuQm2IvZVvNZ6v1ag6UqSQ0dE/PiGC6ZofgGpmDufR3ul1sec4HXuczslYhL
tOlIfUJp30urvbWb0QuYNdJ2E1q30qR1l/dOuynh9CgP5uPYHc2eaXDEOKXR/uDkQNQj2OpKNThI
wks1Xb5axbw8zw36UvcABM/amBg197V51xv9S6EDgeGKtCjSdxrC7tZ3KEooFBVqlWUMiJ9Ugu2E
Hk2AA1S/YfshPWPbN+LUuy5+KDXJkBlrNoYWbgWg2XdnVYvubFRJfwaAmBnrKW0PfUStWq0eD0Ur
6odUaNkDbfXy+3VD1aJ/xKeI26YT4gUZxpERNLbe7v7zNDtq47Ah1lBerpugAzCHsMX7vwdJVZSy
jnvjxp7b+gEcRj5AF3usdcw7rpss4l1vpa/v/+6w7JUTYLrlr43X/x4IIB2VvjK1w3U/yNbj/SiJ
r1+Oev2BtmQfI6hkbM1fdt3WOm0XwLCzsXH577Y88QIDU5/LdQ+8uybYLimAtp2pixiH//ygt7v3
RKlu/me7oDbASkcx0Prv/oZ0cLEQJ+ak5u2/m3Oi1W4jGEbXg16359VE9FRs39GLbGtThncpmZ5P
MoQ4VdWqu7k+dPwqWzLg5k0ypv2T30T50ZRgiWWkeu4cnXdPBkKQI7/pgtIdz0pn8b2+dGr8Nogg
6x2uD9PcT3cIG8T674GjUJ3IKgQ0W962yXGdy4y/u17fyvPrV6Yu4nx9J5UQ2TiHXgQgwe6ql8We
dloLrg8TlKdn5ZvPhdT4O3T9Ykmjfbwex+CVQBmNPF0PZJeQ+mTph9vrs11qBxOcXlQ1eXV//WHn
stlmDZcWVllxHPROhdeFKtrg+jSM5uqeN0z2DRnMrOLLPkUyx7CuGGr9e5ysnUb6gXIHSGFuu85K
LkDs8bZSY37HCH5hDtT1PRZ17rqKkuEhw1Jz3eKq8Dg10glC1DdP1F5NECknf+lA37jubPUaz/jZ
ubntvpWjXa5yra8+RFP/ECqLXLIpX70hLf6MdYlsMLW+yxkie+5Vv91IRVEwU2HCUQWDXrNwzPpd
OFLRrJoTaBWU3AIXGuGk0A+IJqbcGdh7rnYxs5AfBhFHq5vld9649y4M/69Epe9eGTefOj0B1Vvr
v5vMbldZmk/bpI6IRvENeU+YPL6aucsStAQuX7dFWY2kctYofgYp769PGJHhskiE9eb68PpEkwAO
pVGuUe5wqL/71dG4caCYra8Pu+UAlWt6m2H0cNT75z3Ieq6gTzNHs5Ws4mBuXH2rWQYuxMs+1+P7
zAR3o7SHv3/q9YmyDftd2TLTuu5yPf6o6fD8h5h5fyXhs6FI389DRlwkI9ALaUHFvpd2SiRoHZ+5
zLRNp43pIyYGSdAYdvdR5NqtadcqYkZ8P3th/CsL+xOCt/+qHNMjArlDNqvcHFTFl0etrKyjaypv
S/M6cP0XJnNxa3hT4fBmV1i5xPYG9QBf0JzN96VbO++jY1ZBFKn5wTeSaus7BXY7RTvcwO73dqQ2
hxdiTdu1JTP9BUZhimFSfCf17KGcTfPWqguMFixHMZpgFthnsbzlxGFQFFXZbUbrtLPwWjhnmch3
vcQlJS8ZcBWZms6ZbXU7q4RVUAqG/70wirPRT+YOZ5vobPims+NCcU9ZhhCgYsHlKrspIZ3saqT9
e8tO43uqEUo6w3X+RPkNvhLOd0cfvmq7aHq47prYswYq899dx6H9n10tZM4POhnfu6GzWX377BH2
VHoi+2ynQrxNcVsGzrhuA/DcDbJW8UYRF7quG52pX6juC7MlWTkN542ZzOr++oN4WTewsJPYXh8a
y37GgBI3smp7V7O0EdydgmXj6hMdzESOf18Xp4DKnhk2NwzBv2fS/DCqAumH63/X1T62N+iU6Aa9
fUWKChxLhRgYXcK9havwGtLOuLluU5UX3lPdw9HHcZOZEPtdt7nKWqsJe6brIxWHxS0WZfvro+uB
0Kf5+5T0POjMHOP6wxZ2SHAz19C/2+BzNoxyHfPQ/7Mf84+1ibXd5bqp9r0SS7dmXzVEqI953q11
U8GuAEDptloq+O6Ig4w3qBHRY2pzBpZltheX2wJEgGUj2GQW/H3cygYDPnDcv3teH2KcD9S0/Pj3
ENcnKjvqLg4jdTynPWxgVHsxwknfX4H7Usv5Izgx/5+Nke3oe80A4r++8Lrj9cf1CXSojIOXF89z
DX08851DtDSgMm6s2wH85xIVEloLroEfoIYtQx67ujNrjCrsGT1O1TNwtNzypzQr/z6JEN74Ejz9
ur1w/UfsPvRHfyl3pUQWo8U9+5fVsapxhbIn0qbDqZSb6/Y+piNSff3KFMfFnGgkXjVldFnYRM4a
sdKOrcvZtLr+2k0kl5bjgJW5rR2vm5o049nr47+/Xrf++/zgI1zLC+33f7ZfH/7PNtv0jEMhs43y
wFDJvZqOsTn954eut/dJz/86C/jiRezab0aK+ECvs/qDod23LWrnU3PLl84wuoNwLLHzjDTe+IWF
6wce8C+iMhifofAoTY/1NDLwZWry5JXES0KNWTBhZWib1pqOHi5b4ZRaa1jhrH/leDtJWfxMNaae
fWu+RXarwyCtPDp2pd2o171pDNiK6ozuV7qyon1YlLTWHdIuzyw+a994J59ce8AwuzqWJjaDiTtD
SBj7rSzq/HXQGaJNWm5sNSRcH04YcIBi078OTVTfGLLJtzoCsUPVR8WLN00HwMjy01BWheopDI9F
PKQPoYh+r283mx7foByri1sVw20YMWUYlxcsfwcMSmZaKdzA0onEDjvJrxRL0vP1h1WO/VmKHnqt
7WFxoNGlSwiSZ8tMxLi67oOWc/kVmjYaOHH8z8N/DnHdvajr16LIq/2/h84taMFCG7pNL5EGjON8
wLfFv70+KjMEaO6A7f31YdrAYoGeelBee+syEOwOLQgI7DA9CSqpNa/TwFw1LYV8d2fm1smYt59V
XrxC81B/iGg+99SjP+3gIMkqIxLsq3lVecgEVhqN/AJH+xH6lmKEIeNFYpHbF+jEO3TKi7lc5Uoc
5kyjXiVES++uD/99Isu1ghxkeJYDcPcledEGYsQtDKlPnhNLf9vWUHzV6LSH2Opvro+uP6672Mt+
14dyURcJFYGXde59MuraofTQdRWo1OnSB0wUTMRX62R5+rpPo4V6kOdgoo1tsw+31T+09NrN35eY
Rh40ZmRf/u7M93RrkCxhN7Z7j2CIg/zzHn9fr8Ki4cziPVooBcex7tQ26OBhP0RZUT6ES8uR6A1c
nX+2eW3frTMgMKg7WMKhXDHvGt3zTtJMmxNalld6YvtJR1aF35hzV7culrIpfHKXE/F0fdLG1X4N
D6Te6zU8wW6w6l3pwnfNOyt6TsLK3dQD5ghmOqKjQt5JeM6A1G0snKc5h2XjV5H2s2W+Fv6Uw/9R
dx7LkWPZlv2VtBg38kFfoO1lDVzTFbWKCYzBIKHlhf76XgCjkhFR1WXdPesB3RzK3ekCuPecvddm
SGpUtXWX8lhrBLLxsbeMYFVECQYilAK3VDPXPY91ZViGdTtWHoVToTPDxGTH3Byou2HW0WLeKgw6
nUMtvCPteQCjYZicC2lXZ4FijRZ6FX4rRbqvssh6qIxC4KnwwYGMafhYKBQQph3Er0fSS5UU1Z3g
G3qRjyNtzljLYpD6Fb0lKu6iTO66BIcSAM/wOvI8uFFandMiScS2G2z9EHGNQA6TNnS0o/zI+a3e
Dqkqzibvz1rEsXGdJ8Tfhaoi7voJWQSPd1GWprOVjTcOi3TKYGjEoJ1odSYULqFuTasyFPynYrr5
2K+uzJxsC+XHEfOWehhISO5MjwhCzO30uNcoEpsb22iC28KGWRECelvPi/MNO5jCbm4Y2U8uIMBD
nzvM69hBMykHUgHpLjy3MUmmbf2DnSXVqQu6dB2nSf2gh9Hr/FFrxntodcH3iO8qxfSBoIvpGAdU
0cGcjkkENYUqMuXDaEztg857M7OPYzI30Ra6k/44prTRpcRJdsBS5R60enAPtDzpb3U6DYkyyvxN
zLWhIg2bTdm86fe7DIKNldKEm6Qv04aQAhMfH6m6C8l/D+WZHPXBB8KwsFSH22xa8XlTJyEBwKhe
70aMtOumJ3Fdhr1xzDM9XodWpDxikr/s+BZ+t8L2ypSd8YhvIaMtLv9lVy9tLuehqxn0V4Ub/tj1
t0c1R5WM9byMKSO+6FVm3KteVdz57U8LYfuitbb+sUVzf9ry+zGFW3RbWXmIUMayJVlcqj3XWBz/
NERVcz3fjTWAAOF0U7gRhEnnUoXbdajiab42381g0Cpkqv66dl6GDF/tR4OStTso+8zyD1hGzG1C
q3hPV17Zz+sxvlM8nVdqae/ARZ72punnZot5r8bWGms37yDntfPd+aZ0LHplookWBeSMH/vPWwbN
/9q4VXAYOM9f+fw0dklPYU5Ly+zKy7Tsar7HKPShppm6/1zfe762cwwa9/Ohv+6L2vTHvjXs3gWM
gwbssOOf5hsL0Cffo9RcizKFXVI3eL/nu5/7yIF2x+/7zJtt1QLW0hIsEyIz9O8U4O+HLKtV6tPT
XV1B8TXfm2+kz7ULeVKw+FzX6s5Qnj6XY3uMN1EKx2w+GIsjpKbfHodyJU0aKW1OVw49sp8eg4GT
WGZDr6KvKfBqgetr3fAKkEF25atBdlUmg8Aj7hkrd9DTnzfs6haA3+fawjDEik6rsZoPnG9AK2dX
cldNe84rZIc+zGbIscWnkZI08zjSbjwRhlAu5kWsTPlWGpCW5kXdxDKq4NU8zouhHa64QOp3havr
V3Fq3s2ruxB2a22SIRcN2fAoNVq9TCHExbxVsdRLkjTHa4KyzVuZjR8P7SZmc+iipoCnxEF0PIY1
XCHmo9PL0hJogrmlGOeOXKVH3SOZ5F9frTm9WoZhwYZOUv/4+Wrnh4x5takE0Fzi0t/OJPSUy8Wm
zn100RMs/YOOPvHUPxdLGeBEc5HQzFvnDWOfcGaflxM1e060JNvNS0NaHjhVYvFJtLUbMdbFFhiG
V7Dd+pWknr3upRiQMgXp0gNUcM4ZChGd5Fm0HyrwWfPeHwcKI0A7XTpTrkd4ZSkyvEJv5jO16K5j
8i+OAOQPjdI7j6rO0w9uj+vIda/KNr6X0+rMxWdTxbTT6yZ2HvvaiJYU4sPjvLW2IzIxhvjB11BP
1yYRO32nOI8VprFNVkX9Zj5K1zvKkU0UnV0lcR/G6Dg/paO06hHSKx3A6am8KKKRW2XKdl4c4uF5
JHcWhpUs7qTvreendGt6Y9pI8nXTJvqDiWssDp1TnRh0PFQVczFBVieSssWpKy16L5Fme+hCzdth
SExwQ39v7hU0DJ+HjOM4cBIFsW9xaTUsXCdBe+sHTXtL0BKlwwRxqOezCPKGAJluePncQ2u8+y4y
ktO8P6kncmu0GC3nxWp6wKmLOz3WfExXpdYSpoi7dQ1rWzdDddln+O0ZACC1rxR+rSqQzMaw/e/B
dRO0+XcynFJ0gv6UNWDith1rB6N/F91btvzmGkr2PfZ05C92+WToVrmuIRMeqUbap2LUSjKQXPE1
UsrVvGvp0OfTO9W5GROy4QY15EpiVd3NWLjtYn4+G5Ni0trli1cgVVTKnsGYElsHialynYe284hw
4DTvWkf6c+uoeBB1W+NFUdGZ/4fc68qlYB71z/8hZg718T/kKWOq+X+ocA3dh1n5Dfluu/HK2Nwk
ajzuEAekKx2wx/282FZxttIDVb83a/lj6+j6xk+LaqyXO5pG6Qa3M30SQ4keVHLSV+qgVmfE8N1F
qcVyBzYZjqgSJisBN+9pGNpHJNDmuyMPMlHGt7rkNAGEPMJQztGj61VnST0zbwAudEb20qVlsIWX
lYK/S7riSGWOyKjp3m+LDZBnYobNesk8gL3LshtwRxAD7dWpfU40Y+31SnikbeQsE+qu63l96eho
gTA6Z0fDytd53REZ4TccYbghwS9u73w8QHdhCJNULW2K1xNCPZomWtBpqYx8VDx5NXxsbKtAW1dV
C5Fg2jDvMm91Wz0/0ECAoh/RoIIEtkkq3zqZ1DdP9nQzLwZJZx9GwiXnpXn9vIeW0j+i6SMgU2cR
1vfp2C4n4yiw0k1A6s1yBrDjdL0vAP3fhj6CSamhs5hB6GKU97brxLe004OP9UUilo2my6/QNnCb
t9+hjXMNQ/5y7Remt/NBB22dIMlu444mR62o7XejU5cAoJsXFWrTCoyjdgadSgJak4SbvlTkQ6Vq
934VdyB1CMoaMvfRishQiTQRH5ui7MgAMQao/YN/xRwDM3bmX2Mr746GXtvX1nRj6ugWrfx6iEJ7
Ioo1JySYB/x/aC0rM64u9JFhxef+jZThRq2Zss3r5sPaABX+EDbpdl6cN6hh9Qa23tp/7iZQUgmZ
p5eYN+3rpPTkpdMqy88dIMswNIuG18+HkYYot/WIqW8+aN7QNGG/ipPAw3LBA83rtDrrCbsO04t5
sc09e5OFBWoIlWwc17ceHaZ0h85FBDAvymEI1pBq1N28KOL8vqbddYWZyrvFob6RdWM9FoOPgc29
0frIPNG6AMHvq+/IsNRtVBVMaeZ1800YZvKI5wrbMvuqY25svLEqLuo2e0YLjPXc9fSVpjrRTTdk
1pWpf2uoLWCcIa7iAowZltdpY17l8Y1qhupKpTu0ntd9bPCKZ2PQtcO8BErRunKzb/Pu85rQ0tQL
Bq0/P06U5CqqiFpZV6JtMZLW8tnHQ/XxGEwukGuX4zPmF2dZuXSmI1r/2nQCCuG93n4ued7H0nyu
6qFcfG5rf1n6+7j5JPf3nvNx9Jy6W72jVz2dAP/e8+P5pm0TcOffHOf2PupHv7vwuyE+4WyMT1bs
3TTp0O7AscSnz/XzvY91ZU/DrEPZwO6fq7OKM/1iXpZj+5r4CPPJZzh5qZWf5nvzjSwHmCp60hAg
9s8NnqaG/U/Lpgh3ueqn+6gjh/LjYT4foZXKsNaiid03Pf58Mz8Wg4J28eWP//rHf7/2/9N/y6/y
ZPDz7A/cilc5PC351xdb+/JH8bH64vtfXwTqRtd2TUc3VBUTqaXZbH99uQkzn721/5GpdeBFfeG+
qpFu2V97r8evME292lVV1uq9ha77fsCAxv15skZdzO0vdTvGKY704tmbhszBNIxOpwE1NrM7l9Lf
Pp7H2pnetlxgkNfOu8w3Tlo6y6xC71sulLBzGagQEpBs/Cg2z9VoGR836aidTU6te3rDvNfQkswz
qvxiq2h+s/jcb95Az40AzTwEmVyEFEWtbFdmTneysrQ/zfeMv+9Ne0BOyRjGoTsNmJqcPF27qMMm
vy5CpLSeOfy05GbqhRW4w+Y/v/OW+/s7L0zDtk3HtQxH6Ibj/PrOh9aAjs8PxfeKGNeTraf5uWvU
5Ey6xXQf97akvzGtKdfWQDIZso0edMh082N1VLlgA0vpnRSam6vUVC2AN728dkNRgVBgXe/ZFnJS
tQ1w9f1zuWiq1zKpGtJngocSuf5lSDf8QdUfkrhu7g1MUzcxWu55rdPU0UnzsBjOi4lGU6U3FOD5
0zEW3oO1n8gK835jPaC1SJajyJLDvDXL458evy9+enzFUC+6psJo6WmknnpeDaxDtieqz//5jXaN
f3mjbU3ley5MR8PyZZq/vtGNkzkMWP3sjYpIBy+G929+h/3U5U21QFlg7IOWN7/Hn5u7HCyqzLL9
x36BbHAKwxHdB+ZYHSnr4IeN+cKl9tAQmjmtbJ1JPzzf9Txzuiv0H3sVlv3Wloy7Sr9wL2BWGevW
qceXul4Mknr4SEDMRk315qJJTefO8rSreXvKLIeKuV7g5PTscwXeeClbZ3zxZHzXU2O+4xzw2wMm
yA9uVNdAaLjsE7ilo9VftUIEx6YrTvMSkMDh6sf69oqcZwh8bZF5i9aA/IjMxVh55ucuHFqb2ceh
umJWq5HxyS6PUHkEoENA2If9jeqVd0OvaQS8tdSSnHr6X3zlSYj10Fjqswr9f4dYyP5YtIfwnOFh
vTUcQoLC3EoJTOXof/eo0+GVAQth/mr81y+nPzmfDl/zYqhCP6h/W/zH6XZz99/TEX/v8ev+/9it
b9b/cYftW35+Sd/k7zv98qA87Y+XtXqpX35ZWGd1WA/XzVs13LzJJqn/ef6e9vw/3fjH2/wod0Px
9teXF8BZ1FdJZQ1f6y8/Nn2c711OM39fIKYn+LF1+g/++oJsKnt7rcPX5t8c9vYi67++IEX9Uziu
iplcN2yDRpj+5Y/u7WOT8afQLaGqhnBMTXBl+fJHBvss+OuLqf+pWiDBBN0uXQhj+hVKbDrTJvVP
1+Ha4xiWhfDKcbUv/3wHflzBPj6zf39Fc4T1y+/dMh1hGK6u6vzchaWquvrr7x3bv+3aedjuKsZo
QGDR1/rl0UQLg9UYZYdV10+18h5Xxo2jthTdmHetsym3JI5wEmVOghsAZf+ydbLHIjcv1dq5c1on
3mPJ8A5t+d43Cb91U1L/tcl5SvD5hReJqtBYiFp3CZeVi7pPJQ93T0/Dx8SVA1Azs2lQZuM9qccR
5BzmHYFyXbiIJAiiepF9fC9c/ZpZECAkvwPVXcG/ulLXxIdAGCmQ+5dAyXyCwBZMto5dt0Hm/hJp
GRnnOSlq/T3AiGhJf+zaHW5gUdxVWGmUMburxuA9qOyzbUXfms69pEx26irv2NfZPuakRKpYi7KU
dmbT2OqyaKunMSjuAi+/AVX1LJNqS9TJWjJ8X6WeeDCN4KoR8XvL1By7Z/GEKvs992uDgDTeZmHr
13ZhHSqLc2vG+xT7vGZfVE9mvi6wuxsp4A1Prom5xH+AIVijRWrhynCjp6T1tlP5hFQfWpt+9t0o
I+ZqDt0f3jZP4twypqnKxJFoXQ+7S4rBIYFlbA8nPYZ4Zdt8qma8c0wT5gUOA7XkNcClgAwQJTvV
zFY+1uU+sJ01ArgLs7e/4mx+9SqOC9sRgX6E8L6Dn5tRlwg8HWvE/E1RJDbX8asG3SJCdkT0aUJU
XO9f2KUdLtvYvB5J/eXj1HfTA0emh5t2+rQ9XD1m8egPvA9FYtTrkgJP1Ex1+qhnMpsn19JHRlfS
6AH+H9od00gmVReId1ZdCwjLRG8fyu7cgC5FLMEJFhUBoStTevjo38fSZYQpgBK6efYuyfHEPpWR
NuET4sNXh79t7UgLVa7UoDuIRwwL7QGk36tHHMyirty7SCBVCjFiGCSXc90QAaoOCZNrGaQR7cGa
4qkmhiul1V716lWLQ+VGl2g1yLBATVOoIOKBcdEyJoqCMn+8qTC979x+3zmVgQOO19pZ4qL1xEXQ
EtQx/Vg81+2RvbcAONAmjep7QfN1pQ3GdYqRdVmp7l3Z+48wpElC4/MFf5Kq1nUbVvpS1/zrss7C
TTx4kO6Yp9Lc499kphzhUBs8RJV68tqDISL5ql3Be71xQcYu/Bu1axDLkdUDkh2qChE+TeK+efU6
CNObQjfWE5YxMdV3G1snNrfph1cSzhr0PooE64yR7J1sGGOh67wroDAerW6HlZ5EwJhfgvpIBNCe
7+iUHU1auVkdzY6viMCzukxTPiufETDINKiGJNSt6txu+ZpKd4ks+KmLbGBzTFzoI7QJPzEwxwKW
BNp7EjcMvg6hQbYMMnpqajuAWvsx/hbjOo8d3Fkl7zXG/ndV899NQvgY9JhjeBcC1Ces+QosbEEm
HT+aqiWWJUirBaFHF6UJOCtIp0RNERNPy3bbib4ZmpA41hCFwCx5ok0y7Bo+QmGKO71CU+6YzZot
ILrcEL5/2cerxOZ8amQkZ/hBB4u2S6DQyCcBfoZAydJYcK7dBrSPHM6esS1IfCuusoIzUCoR0OKY
qgg6SL8pnMiWUV1epAUnlkwQzI6OLdGltS58aAC6CjtIJZy0SrSbxsE9EfllQzQT0CW9gMTeVdjW
XX36zVLTWAyhOFNsosdZVS8IVt4JSoyXikyokJSQ4UosdTHyqdxUDg611S06+asJ9F4Fhr42Sv4h
N3iQktNRLHIgUp2BxBtIYNZA4S0lHhnSEjcIBjIuBjF8BQRcqLHBDx/o54cLOmK3Cv25vlbMpYO5
C+F0vlKj+N3IU+xryN42bWCdO4VPsDUtqPs+ptOWBFn4l4i5aSDljhYsUcWUJxUlFSqvKF+oaSNX
rsg5vaUdXn+fyCmc9qi+SHDGj71uNZJCW3y9qJRc7FMT/ItQOz4KgBJHvfBeUUeTLqRBgygirDnJ
LRlGBUFCTwBc08Uo4nGT43fZMrn9VtBBWEDGvcMrqC9tI+CnlzhwLXV/SZymnM8lvtSvByJoVr5b
3wBUvVWr5nvf9PeVnWAkq2tOFrZ/JWCATt/y3t3VQFDBxbW4qrad2SEslQMWYoGqwcCdlnacbjMT
6bsBF3C+YFkBH8mo8EJzRWKwlHT2PRdna2SF3yg3X/b4GESTvQdmuo3G5jkv+RpoWvJdVfgtItt1
l76eblNTpyvcmheeVEmlchWgO2pwQD1WHnrpba3egrmDAdFrLhQfGp+n22dgH6eOOpsXqZyBsa4v
S+pKDfQVBkec8Ef1DQ3OA/YDxB3JcD0aOJhHwG5hM+Kd87kYgWXhVN5r9JEnS8zYVhUXJ0LkpMv/
lWHIE1H6AkLysSrQsSI2CHuuk9haClV9s0zMl47Xf609xP7IEv2l7b+g7GuXbXG0uuegzpMVLhYA
fRoqrqqv1WVnc7JxY5xnDUcLUtQ3zNp3pCmoK8J+lkric5LyNaQxBR9LJ5Q72Y6cKpxpCt7o121T
4TLve6gSnCBt3BCLVnIlVnFKUB8nqdxblD7OCo8e27JrsP9HAXHrgwmMVzsbgs81UWsM6omxmC+H
/Hgo7jLiSKbRV0TqZ69oWxy2LTNW5W4c6qc+HuN9j4uCsgEnW8u8VhXQUpoabNyGK2VgnKw6n8Zv
DBsUq7hVsJkvA/dkSM3j7AaVF3xIRkEVgZ4SUBuO30PAGkJKZSF07TyM6tP8zXGNCWDDvMlRhn2Q
KfZa9EqO/TxxN2Zmx+t4NKtFpdATbz2MOekOFhII2LOLN4gvkgkKphdQIQLvSh+7YFVHSLAD1aPt
UgSUrgfY5Nmb02nwLyzAs6XqvVAvxHDRBuugwVQrFnkpHtKcoVKsMMyyJ5azh4UTXYhdtNEGYfgN
b3m2022aVbWO3WG+KYe8PlRdixdqqDKGTGu7b929ocmtUxfajhH4c1ASw4AwZSVlOg+Ou31VASXC
5fuYqD00bDk92o0ViBdfWIRGFIWOHb4aCTmV3Hwsq3JMVlkb2bAdRm9P8uFlFJn9qjHUW8chrKAY
DLnXslTuczFZ3KI1ijkyYsyq2VuN2uwptDT7eXG+aaYN3mbwZbO3zW+dFtd7oQi5t8nEWdqYuJcN
FYVDnDqXJgXMTSzteu86Fc6fSLOXioEFU68c/IIThVffjWDLemmeNZrZWzWERYoyIVjREIi0ZRQ3
7jZFdiPN2iC8b3otxObW+z5N7q3KTTblvIGgCSjhIe1ZrfTr/Vhr/p46U1jiHo003+eX5JFDKMGE
NvijggzuUa2uM93XFza9+yNx58eiCZpllXglg3bpHz36vEquq1uDfOe9g3Nl70IfCGyz39mUcqss
u/WsN7vPvFs5GgzA3PYVCQIsXaG2x/E6CexzUYJ8MxLH2vMsQCq/Fo5vT/Aighbb5CKpo2RdVnxh
nEkOQfdZgUY33Y2FzhDHTmjusBQWkDSBIuKDGqNbOuzdHoZWv5/vJQj8M+EfxBTQR+5os+l18Zwp
Y7Mi6BFBeWM/CdUmjFHXjD3J4yRDqIYLL/zvZR2j2NrOgu9pPeh7aqAiBdQw3TVjczmImLGjx/Mo
VaHvNcUDa5xg0yNgJwR5BpQj7J1xm6f6scxbSBIReQO+hU9+WtK7cPIswVom/7stVhRflMN8I6fN
H4td8WBQPN7YhNqtmajQ7yb67YDnWVvrHVEFqrDbQ6q2zA0Fg4A4C7uj7QUYknQLeEDln9NRtQ4a
ZbxDmWb2xz3iqcTKrIEXzuvmXYB67LEg7TX44+t5jTEdZGdUVURVwLeW6kkzrJPXRS3WUOVQ9Gr1
HFdetnIs1YZyAHy2dZv20KEDPdEsOiJeXorR7G7DWirnOrUOWadjHiUC8ECTSbtTZOau9Nz2t/Oi
NQZnIw2KNdpo2ESdqt8lYaQd5YjAomuTnDiCtNgkruOv6tDovgJe2IpexNexpUPmifvntBHpQ9Hg
fk4yBghxRhyEivXJaHi3A2Hf/VRf+DcFaG2ajX8WoK1pto5CzKEUypfFcQ2qCT8XoAEm6qOZV80O
sX62RTY3zVXDeHAgkDt3TcWoxoC4HEItwbrL1ev/5flNDdin7aiCMvivz+8Opj7ggG92UvT31lie
K8FgkokgaAngFQtdotRs7GDvweT+z889VXj/5V8XNsJyU4Nu7/z21Az+FRPoewOzhnniNGGUjUtR
D1mbbw7QqdSdGkh/OT/rj+rSj7f8tyrXb4v/+P+oZKXpqkqt6H9fs+J/qfzw5ecy149jfhSsHPVP
x1Q11xSqrpmOafA5/ChYOdaftuqauiqoS9lCm4rwPwpWBmWlHwUqQ/3TsISJ499yhGY5+v9NfQpu
3e+fO8xNKlAuv2nNZGhpTwWsn3ourp5DycodkOlp8ZZHJQPsZkFn/t217H2v4KTC2XkfpuVRJW2d
pNFw6aBx3Ce468m7m7B7QFnIHlmkfYwI15uohrrq7zqFqQ9TxTWpVFMOtRssZaddOw0stI5Rlp8b
FHcc470aVJy0pngb7XKv2op7iIwWDWHAeT2PzLNC3MtKmiRcQHomPw3+3KbCEWPEEViWNMHmbEEa
GUk0XRuNc071JyiYMFGRd0tGAgRKWleFouTLJrailW3IE9k7zgbQJilBddqCoY6AAXnGRdKmzDtj
/TuGLpivowEyeUcoX8fZSD9nuflVq7De2vmosdWGAqK+kBR2hRmnXUiZ7VMAocMIjCWOsIsXuXPZ
Tn5tJpYTBIj0kI5EB2EhuOfiD1QguG3TFr9NjtzaxXBahc6rm6poK/pgrbYeDG0J5LEtLWCckXUT
xbB6rOK+qdvuOMaHPBvHCwCkyJ4kjfEUalxSmOk6HDroz37TAfQIrhV7eDMTzuC+vQJEsY3BUOjZ
uA17UiQi4mJIz0CuMEE/iS0YkuvYps00QvpINSLmBudKzccHJ4Cg4hGmYzdjBTAob9dVjcgcp2Gx
LBMNZEgwMf5IjyDSeQk1n6g93fmetuG5iqFUt5D0kCmq0dbQA5IErFeXYEIAII8ZAGw/t7d+Y73G
AsiZUheXA/8Wvecr0dSPXmoeCzdbhlRQV9hnmZyhIF2Wvb1iMHANXCRZRalz09UmEDh1aVb51jDB
4jffC4Fasm4eGc4eB07vTN4d3MeGXFO4XeNRBT4+JcNQfvAGQrqH8K3GNOcIsGlBHN/o8F6ZP2xN
E0wGGsSFQbhRnqf7OsOm1/eJj+VBB8ThDmvH0dxVnUzBMK28aEsf6W4ib2mgkMkyvBrW29DQPu8D
UFLw5OChmuo69njX6XWFG6HVMELN4oKALIC7XXIqnDzC0e5pG8AY+kZatJadfLiJgoiQAukFp0aN
LmiONLeJXDl1XAJ7dlJy+D6G4XXY3/WtT6p2RJaBBMgxEAB9wRj+CY0fFZPB0he93CQl1DQnUswD
1NVTC8djSWLByookKW2CAZzhU0ampQk+NSCnSGk8nNvKvmR0spVNQwp0w9d38OQdzvJgIiQOq6zp
vmoUvvxsHde0WSMQVyKwc5jc6ldoBHSKBu0+6g3AR4LKiRHty24cjxGqmzznu9tT29xq7fgctCC7
grY6ZrU5bKTXA4IEHV6b5mUek8otug5MQd/ssIMScMRZakNp8ZqanbrTvqOLdi/q2CfTXO+JAGDI
jAzWW7tDjP6Y+sfBKforJ4u6jTa0RN2EJZPQ0tsptrO1GARuO01TVmpDGV5n/rg047JYZpox3lFv
4GsUgGWXKDL68rYfnPjSVhEPBm6yr4RVXEPfLtlmyFUUxYcOj9Aiyj1CL8RTrLgacdYNZaqIzLvQ
OlaWDx8oBsOX6w9dFdq7fIK/Bk2JAshvJoQUdUrDxDPuSDyJqVEuhxSFYdOWHU1Zkqt6vXhOGmFt
TAXBZUJwK0xjkt9eTdT4dxZFMWTd0druCC/ptRpSXm/T1aWBsZSpOM4FH3sku6TwiTlQcLsI+gwF
yq3xuyeYyZWa3WJEcE9R3QqO1qkwREm164BaxQQ0cbK0H0D+ilXKiaYtp8KyHm/6OoAL7GsXeLt6
CBMEh7oYaim9iAPVkmSpFEF5adOXw9R/b8iAKZgrtobd49Ea5IUZhF+5gKZrc/RuQipBuib6ayjR
q2A03DVq0erYmSCcxzG00bBm6UOdZS9C7U9Rb3aXmsMFxXG91zRSeP4qhuVXBSct+AaYWVKxGbG7
ogVbOpp2r8voIa0UYyOz8NDw5V/LEBGxq1JATElwwUy51O02u+iqAgS7pe2QpA8rKsngYfEIbfSh
OTi9n2wauskbpQSvFgbPioOMdoicPWntsPbaslm4LlpVX/bPgSCMgzDUh3ao9x1d84VfkSdZRA58
M80JV7WuTBZ2KEy+eqm55U3Qhc3StWX3ZOqAoZgH3LS5le37mpeqBROOSTDt15xqvDBkON7ninrl
lGl/6GMH/SMq/W3hjoTHjhQHwrZ/CgrtxAVN7qinhvuBUmg+JushNrWdgtLpYDe8I3pAzWv0mMm3
mbwM8gvdy2LOpDFKNS8/Y6J6afQmvJhIjY1RV89WBzs2yDTKbBC019nQHRtfBpeeP5xBEI3r2mqb
lbTyb1xr7MdRmPcDk4W67Q8JFQrmsO5tm5EzpjvVYzwmr63hwdcNPUHWDxxkB/Jdt3L1Ec2om1rb
ShXfZV5lC9O2n6JAd+FjROfOVYt9tyfPowURBhRrgG5w9BGr0q4dD0WzNjqlvaGS0AObcC+doCBn
1u2jLX7ndO9wMU7SJj47CKNo5LgYmEydkchwVjPXWTVKpdzBWuSMN9TPEXjHjUmdh/ywGIOmMxi8
sczSTSRyKzcR6tofISqJ2ADCVgz2miKKu0rtKtjDdJgyddGAWfqpr7qtnSuEpFqwQkeugS3hIGc7
Ia6mpQBJb6XIuZzojrAPfUjx235Oc2b5KIifVTdpzvp0A4jyxaFvonmbvsiZoOpkPFj8aAvsQUvb
rIKlXjExVz1JpAHoQJJUU94ZF84Slmq4TVr0NVaoLI52Pl2XEmUB09dGhkaF3oiDah/Z9lrxRs6W
qoqwLJDBo189NMG7rL8yq6G4DLN+Mj/f+UJ3b6L6QDwFoUgVKUuEiCCoD0jEwgchl90AP6uw/fiS
YulgC+ciy3wGcj0MSI+hCK7Hc9NGFOmHXtmjUDlpJuK9StTVIc7FS+BHzVJDJ7MY4gS/Z0RUTXLw
yCtdwCajD+Pz1RRqoa3tInljOOTua5/YITV2KNFVvBljpHHRHPXHSgc6WBvEKhiK0mzqmp+KSQJl
VevLurAugMLticiA6E4nTxO7VmbBE8p4bWunxDcX7cgYK8cu4Hkt1HWr7deMK71daDLO1j0KyQ0c
Pub68jVycEjiYy52egPtKR128HAWJaiBU9KdHc0eDir+8evpK1PEiXXdtzddqaTrcoRFqdj1VN+A
1uSBE3SnEqxJbO6eShQX5ja5QbBMuYXR7aby/VOPiQJskLftCpIDGk0o22FK7QgcsSmGLLvCykUI
irwGNyavUh338RRFOk7GkXQ07hyjuUNv7wMRJqcJFXO5NAOgM1oCS8pyKbrmCf4y0PYGvAa73tp2
bixlYwu+AsW3Gif7oYdqAbiE3SxDhwlPNlyR6Tp25K9pQP6LV+jJTmAvWQayf/Lz4jikgFENzgR1
N6X9tOAI45p0NtWHvjlwkW6bkeqSl5lroI0CCH+615z+Mk+npsMgvrYDCQm4l7fjGF36iKdbrdUX
VkUWgptd9AxdlJTwpdBFc9S+2Lm8UNCkLZsBWdOEJUzNXVk+lNr/4u5MltvWsjX9RMjY6IFhkWAv
iVRva4KQLAl9323g6e+36cr0yRN561ZNa8IgKUqmRQhY62/9D7cFKi9Vy6JxyCbvI5yqr7jHIJr8
pGv8PCczsQSsGy/Eoo/r6n1MKGmI+p0knjex/Vtm07MmwPlDZ4096CzlpDqDgsglEbHPtFuTIWIg
MNQjAb+dO0LsqbkmqATJLDUA7banRApb/ouNoU2rUiMQZozx1/cDfVn2lmk/mB1An+e6H0jtAy/q
KdWsH3khmbljTNZIfe/hHORKi5wq+RoZvAm4717Dzty2Q9zjJQhPWTPtjN5z+Y1ntG8MmOKC2m5e
1IuMOnv2cNjImVqYdHogX/SGwAJytyz9kQKcU6cCXRPdV43lXGlNPGWzc1/NHnnL7vdg+5soSux1
Vm/rOqbSs4+Jwxi2dU7w/4KPra0f8W68Tu195Nc7jtgnAqfslOwI3dssS3QiZPHLsS6dCQSp/kEi
efY6lKT0l5Pk6/Y4tysaAF4aKHj177JQw9d0t5PLNV6bo6CyHskPqdfQUgSsxcbGkzQXiInsb5c8
Is0LN8VE4UXZCPUHQkpRQfLOFKAYOrlJckDazEIcleu5TvZzTzlvWx0iUyIop6UL3MTf2VRwLkZy
W1hd/6tCz4EBlKY3/2WUBlYA/afsuh9TS+cpsKbevHft+Iw2u8seXGKfUPbD9tjyFzmOh8V7s1z3
NYzjcFUXT+WQPJRZ99bhaMUFsEqK5SZu650l433dVR/mLC6jYdw6LQMLukdsuLSUu/NjKUlTnktz
p0XGD5emUrIt9qk+0IXyCCi6GRhxGOg3XmWbyOpJFdLdjV3mT/ZI0dy5brm4LmG91QqU2VpLBq1W
HtjI8nVEeB3zbQ1eSkPCigK2bdheNHSZXciRUhuMhwINQO9CVXTSPxdHm5nSrfALsumdrEj31866
sid8SA9jrf4gjQtZeUeEdauIU8SAVDael02tg5g20QNGC34ZBLgX3vzkLcUNLVFHh0TGtMfjO0Bh
lj0KgPosmvncUo1NZ5W2773mriFwXGcNc5KESjz7BmjgdSR9W3OMVTzZJUeOeSy65OeQiXu4VVyi
RQCMfkxt68HRhh9dNp44Ca3HsSOx1KLkHl0abB5Q6R3/0xsSwfaq7lDoxdvsmojbvTvbar4y+dTq
xaUR9Kx0xjFannsilFp4Rua7FVHXn5DKgWnqF9+JnqEeDmQdYlbwaVPmSKNOkdkNFxoReYJrKjaR
CzlU+8i00KhQ8oRolLai9HrKLOml6vLuZ6eJB8eL3wXFFyrZ3R5+kXazEY75WFTdaZ6qD0F7xawN
AdluT2Rqx1l+Bpzd0razsmg37IviQNj7PZULamEEoOy+dfoaHeKoBW1Knnxz++Yl4gS3ZA78kkOc
ENkhsSAaxfCex8J6Fnr36ffaR9TPx5IkqioUAdUuN6leBc70SzGgIoWYUgdLZKcI8Or33mN4i6m0
6tGlF/EPO3wqOxXzJdpdC1Mqm+jWqupTPU7amgBcPKqQTnRtdfeVScqOPn8T3wIX3YjXUoJPZVRD
01Ed1K7+o++95yKz8S/5d5JhoqzhmYmI5Zy2jmraPzNzU+c/ydt8L/lMQj97HKp4k/rihia9EY63
VJaolSbY0e3hkRMG8dWaHhCiReFZedRooHeyFqFFjM+u2VOhuUtZLMwU+60fPqa0sqSWvouM+Xaw
ObQJObQHSmPgtRfeIq20KSuRoanT4t4dGyKcGzAErTtp1pt7B9B49gymEcCxkavPRDFL8pI0pO3V
OWLQbIg/Mb9vm9E6J1losbZbgZ1LZefmhJmPe7rFHBxg2UPD2bUoOhwxPooCTX4WefpSx226ixDK
ESaEO4HAlbkkqbfJtKeWyyZK8vp2bo1jI8xtpbsvS81RPRNHWCakFs/xodIddFX3ddoA7Judivf9
2VHp4xIOgJvysqCMIt1xNc3igcAdOHVqXJz21SffqTFb6s4oMewKa1b52PXKmhPSCqZpj6cBRG5h
I+bEATohUlWCS2LWTuu7N71y7vUM5lq/K5P8XJDE52hip/fTuRy1c6EUnnq30TNWI9kEdvZsTdVz
6dSnmaIYMuMD2CyM7eUPf16e0kJ/tGpJGsmMZYskPUJsiB5ryGcqUlaiyt7M1NAWatBrQmgi1kDL
2fecTJw0xKVZ7YBzgghRArGrTUHDhbmTJJVG0nqwzenSuuWPuDhrSXlKLa64bH8CrdI8ZfsWBngw
f+j5wJhsnTqOEVM42wZdUxq3P9CCPdWrmDqfiHPEKN1boMc7aoL4s6+6l57xvE26N8+JbhmAmbQw
a3Q2hCnWGRrANupnlWK+iUEpytmh+CrR7g2ycdzqs0W9kZrXA9+doj2DE59K3iKcsr4EGy1d1t9k
i0I1kQlC1rzhz6+ZPt2T67MbuFDo5Uka48YTzVeUQajj+6Ced3ltm/JWmgs52SEjzniBj+H3ptUE
FUtCfcl2cqW8UZ9XM1Q/R2d88Q2Cm7r8rm9UzA+pR9XGSuoHo04LigfA1JyZ6oz5M1dhH1hue5G/
h65OsBb2H3x1w0OYsQpbSwqb1xHwyYxI5BsBsyWvntmiHGtgojfDc6S5jwT63etGf/RSoulTiWJB
q6rHvn2kQtTu4URyjc5i5ByBIbt9htd+ryfbDiQbg6dDGDVKgG1ZA0+Sh8whALq5NFsAFZrMMSeF
+iQ2RMvQ1OPiQbHeOns6s7kyMKHaIuHlPl8O9CI/VkisCbtdfrQjOji3Iv8xija2U55RjfzsDdoH
iA8OZrMgRXI+0i0XNfS2teML9kArMHPN4JDNd5OJdVDq4KYkXuIYTJtTG4IroEenmpetPnAjP7Ac
g7bjaaX3I34O9O8Vx/Ixt1nQCZlcu8noHS2bogAUGregzkx1hNdNjUM7Fuh2VTFjpcxH+Au+874E
A+uNfecvdCsT0HGzcP50dCYju+wQ/cT+pbdUvCgR/FQiJFQHssJvs5o8Wd8OjdUwU+sp9fnABrDy
grH3cUbnPbq/rnuUldGSiBPFG7uL9qQRxqsujp7YCD6W2CIrr0vbwzACmUe5uXbbmFQnL0a0FxNn
oDfWU+r4F7QoBPFa5sWZrHNH0/fKN7WXxifroouip0WTFyssX0KbOi67z5A4ykEL4r6xSHDJ5C7P
KajMDZ25uURwllIV4PrxxtFbOiKm7oXAY+VwdCm7Dc1tUspDy3WLpIcfGJ0Zf1j1EmY5JA2RtrGa
B1sT0PN1isJ2oOM6IoWkwGeHDo99CuNhRUo2bVGjh/ip6fgNJfMWmL2/I9bb9QM/VqV+o/lc5b8g
Gd7b6Y7+jPVguc9tPSSqR2dfunyE9GMLA/8fGdNsyFT+2s6N79Iv5SgOJ/JZxksUM4AGxETFyrJU
pe9xjaZxJmnDRrTF/FZbhyzX7XVaNAczVy5IMuT6sJpxtg4YneOhIjqWPMkwDd/sifE0Smrkg11r
72L6zAfJoWRmlkG15mgxQ7kUXyiSc3QK+jMzmmBzWnWXPbFeHRlqvD2sOVzUnEvcyu/Cw4BkvxZV
xQZArUhuPpN99VLFBk02FDt26kjGzoIETEUGz5Q4oH72DGUGIO3BAdwoBUoklzQsDraW4txVyOWp
GIiYJPpRFhs8jJc0NZ+IvnmJ501kXdqlPrl1eabXcpPpHLL2aOcMK9NPWso/cZ451MM7dKOuKopb
mf4PS5V/oTEJ8gXmVvf5DdpRhUy3fKkniss0mxZywzrVffPBJe5WTLNc6/Q5kgg+IVPu2ttKJzPM
/KXvfMO6LF79QTBaMHjYhQGWOSyidJeF3QP7NYx9T4+Sq6DDWl9WfkwotG5+5jV8GB5sFGyauUkY
Egh/8OpNWbiBiLWdhZ6q5yMo+AMufONAIQXgsbabpPs0WuPPELlvnKAQrTMSpOyDE+nPYUKtj6Hp
By7Z9ooj5m7yBoSiRr83epSnk/xkrYK6GvJ3wo+Jxpmgiog4pZC7/Kn7I6WwUzAJ/WFKk08x0XE3
N4/kJH4Y7XybhhmzVil/CWnvSX5GOMFSgnkDdOhZTFx9/PaXVr2aoxUfsIkFXU/TGc0ZFyBpbdUD
2G05GuM+Apeld85ju2iy9GirktbQdFapoX24Ea0PKbGgbbkGBKGxkfrX2H91QAtpDJZfcdzeJ6B+
k/cAhxIgj9oKraXZdGkfI5k/GWSM6GHI5BHfV0N+svuwvpnwQYIwj2yJScNFvCg3RtSva805zpRS
MPK0B8DpT2K496i1j2xJAeVoGCtJca0c47YZ8/eI+Z7KUvt+yqadHMmLFKhXhX6QzvSVO9lPO+x/
CGGfe60dNnGRPyKVyxwqHsuvKAXQKJkbLRJAHdc+uYV+q/nOxjApkzVpoKAn/q7VaWWYl3lP2/m7
bpGa382uWOnJENQI09fO6D3Stkt7Wf2OLJAzoyBiEbgePobAqnbCjTjSeN6idRK63BFt9aUlJH/D
KbaLcWdV8X3Suz/90X8OHVorbeQ9RYWiTkwMI22HOay4ePh3VkXbv0QNlGI67prnqJBnuvpoqm3j
vbOQqTzI6gv9B8nu5WUkNCKhPphUV3TkPYo+UEUTloI6dsvp4iAU7ni83vhYin/fuz7U1MO/Pfe3
h3/7tut3/P55SbfLZhPqqfAYRZ3HJK30rVhUsUVDoEeoF+XRrzBulXAFUMzLA47rYoUUtTwa6uZ6
78/N/8Vz+N6ifBUCi9DznGHAjarjHC+UU7h8GnpZ1kdvCavfN9eHvutSWrY8t2IYe5KRjOpI/zg/
wJNuFNhxYaxEWGMJSDyTvUS9XUsW3rK53q0Ll+6N6120ZefQ8uQ29OgEA1KXxfF6oyXhP+911Ewi
R9+buU+DQt0cPHvg/V7f5u+7mfpXro9rWrkA7JAe1W22ZoRrjzIiyGbQp/99c33u+vD6BddDOcbp
8p9f7tQ9bBX5muvFtK4sr6JyTT1Zly9kfPYwmkl9hEGrj71lcGEjbW5FMnpzhE5tjtd7f26uz1G1
p6E8/fDq8ULNy2eei/rgtBWVA15240XAca6ZfCzQNyhFs5kBIFbdfREC+j2BOqyigG+54BTndWBV
xvSV9d7ElsqNx96Td1VzqvV5Dnxf28wLp0nTLsOA0pZ2nWV6eEBsfB6Tej621rynQYaTK7nHWSvR
TNmuxOfs/pR2HegRF0G2ZUpt7FcxzvlxZAlIF5skrGLGZNON82ap/GxHjQOFm9/CbY6m9KwjitT5
zpPLg5dO2dGwwv4UV9FRzM0HjcXNfizDjN2ajlTML2TJDeSEND5nVOcEy6D6n9xNZY8HF5UhafU6
/4yBKFXL+DCroki3EcwlMylC68jTurtqLkib6QqQD0MctEkQoKl3d6PdkjSNamSpnENtLHQ+sTk9
O2Ge3wqae6KyN+9GwzTvqO7hr9+Ux1BzzotZf7tFlmz4luGusLOgKK3bNqHwhgP7kvTSO7i6GVKd
GTIBYRPU5JvuA6N4NSl3Rl/Qpsf8vkC+IIinC8q8TT0ZghbM/FYzH/g3bjlT+937JFE9ExxYnjVq
488LFiKUsKuRZrPAA11MR5FteodPxe5CRlzRL5uMMLi72HWLO6E9wS7JW3uhZjuucygV4LZy0eV2
1JHGs5+7tzmINCmCfO5J+WBEjQuU1cw3Dqnb4tsEIlig2FZOQ319adAZA5LXBzMXJkZVyniyhlUC
HKDY6DXrZlyQHyEhhEt/vknUO4F70mDnGG+woKI+p15pJ52IT2WQ1PDWRcuVyMe6Mho/uN6JPTDd
EwPIRqgPEUYJpQmESgEnx6vikiOL1lJzc33u95evXyEwn0KKgep277Qk+7JGtlpMxavpe5+Ds9xU
RcPsmlaPFt0SWJPuwtg5plpIOTABI/Ldacwv7FNPcxHdZgW1MGZzmqT+lBAFv+ot/aUy0aJrfv3m
GqT00pZgQHE8TMs4nIrcDCyNZJqeSVF3JpL1qmSvueumyemWJL+iZM5Lm+0Q50DPJqVzhC+vyE8g
CdQdX6mq3o9Z3wW5UGUy2L78ODbXTsic6mr+A+X1ck3KOOpub4RB0YmU51qF2/1+SiL4pGm+EGlN
a7BxZL1FMU+CotfbL1M43Xpz9nPSLMZUFk/UqBciOC5Cb4/5HmqbsUT6m9BuUD+mNAvaZn0u3Nse
GpXYtNFHON9myWOdhEGuwqFHt6Fyq6REHPD719QwhLmFeBtqkn7xnyCTplJG00nlRIQfLua3rdoM
MC4VWzuSD2HCmX+WZE3aUbd2mB105xKOkbv2aVzWjEqepmyh/7EYfwyO+WAtD0vMYUMe7WXQjPwG
xwHBJ5KyECNb1WNFVzjBAbV2RwOl5ERIhOzSVGvCQV/DGubViInmhKXdtzaO4JA/p2xsHzzd2kzp
Ay4lzvhP1DaDDrvl89wWVESYN01DQN1A/gVWkoNq37T0yzTGMyA5nEXl9W8lio+sIht9dln9BvlV
1pV/aGFILpqM3aAeoNSEYZz0aouLo94vUUjjF3seGpCUNFlhBcXEryGfd9I2bkTKRNkRrwsRJkt9
WHVEdk4EN651FZVmsuSY12rSakGaIZZ1TMdmhfSYKQ6bK1nUeZFRiSKlsTaL5suNrA+XImlsTmCX
AzUTbeo/ziTX7WMbuXpb2vqpid7HWDdeB8LVTLs7Fq4bHZKB1og50151jbB7Bx4XBYrVEuvd6Jym
x2NVx9+6znnfFdS3tfnFZzgbKY0eiNFbYXekz4fgv7ZigdYIQc5JhV/FyH7VKEk38Wm2oewMN6k2
TjsQ1C9BIiicfk+9HqS+JlNTmcIiH4Y8+vQ6pzy5+HtY+SQVRo5ZnSVwwsqYqcR0lmbPtls+tF39
jGLqY7TSr3T4NOnp2I7GHAbOEu0571oXwgfdAsGyURrI9dj44QPks1cnc5D7M80HIVUY78Kmu7oB
Xu4da9nMDfWPfS/PeiyHTeNAPjYhukACHO0b+z3WzGVLIxeY7XCuI93+Gdr6VxMvZycpjEPptN6G
HG1aRajKbGNfbJZJ8LfdgxU65ClIQI94runARn+I7Du0gtiksLGKrYH308mgILNp5UTNfc7qudGM
lstvCD/TujOV490vY6QLXMsXMuTSA2ek+Bjp5Z1d9ckuEvpjbDMzG0Up12h7xrU7NLh9Lea3vPyS
WoZyPkUz7HNmA9J1blMbiU4V3gjPurOiGuWbajG3u9aCO0P7ZcfexjXat2EW/s6p23tgWX9vejr+
I2pC7fghz6igMWEqNr6IHuCs9yBD3l3kUuzT9bU4pMTZrBCGFXu/ZnDxbC2Hkq3IeJLT0TSHb6dZ
XoqpHPnZztF2DLo5iFXKiU20us9Ijk+EhE4Mam0wTgIpdCh2QxqSdBZ5WxpHQZ/7ec3ZhvRuZuMV
GX8frSanVYGpiYXQ+apAgFcMpRMpo/1WCv9TqGK/cdAm5h/xK2w0/gtuvbdKy1slPRrHIgeeCFmp
E6cR26Y8ZPzP1q2y5c6eHp606KvsXOR1qhsKYsw4JVx3t5mEb8pizbuNPeHdkjIY6JPlrsUSWpuq
SLI9JYgzVLGp7YXbDUHkNbSUlGI6urh4aPQCPO0wdAK5Un14B/qS7+wBnY7AmbxpmuwjHwbtaHUE
LXQWUi6MuXm5LZy0Ddyed59pSYr0gBiVqXqVmp2cfj+jnl5atQXET6bJ/7AUw0Bthp+fnLbhUhXV
ndwObfP6+yGak11r6dOeZHNry5INuaiGP5q+ZJbFp+s9nPAIDex0M+M6Oya5j4Tzench0XZFIXWB
Xl1/KRe3hznkJdcb/N/VNi2HHzzq92KK0WiI/NRFSCNidS/xWF0wMB9m8FT+BMsD3dHlqe66Kki0
1qdjaWG17x2n4aTi1PRCzlRe2/DCrlze5iIuOW01RIi2Bf4TN93wAd3U/O9PWKbLU6OF0za2tdfr
U1lMDyHKEhwUvW1lh4nCnEOj2RunM/y9F3Vb1Mzd6XpDPbBYy9rGkOQPWI06LXBp7l2R/SyOE64n
mnSpZM+lAVSFXL6kAzniE0cPqCHDKnkBvVpT0C8R7dDjUJ3QllDvwimQ47r4oMpZ49KV7YfEuxta
CblYSLQiDS1mmaBRDbmjCIYWqUCRcPjYAiVeEsnkZEZVwntMf7G2cjygIj1NrCekzEJcpBjEcl0C
mCjbSm3N9QlsoT71YkDRURs73TQrRgk/a05jLZoAdMEHeRyakyEnb1f10U2fMh0RXdGeSrsz1noX
qbNLBBFyfdJNy4BDChA8IeixFm678cqGK8aMP8mzwHau/2AC4tbYx0qa1WlUv4RIQhgMXXLbRP5A
5YwIru89BX46Xe/R5eMGQ8oQ1RGAV4a0nWHR3ZJe+suIxHLw4XyJbGx31ege+krIrSBUP7Ysf9XU
KgZ2Gc59wRtIhPxhQMEHjdfe1GVHGKIYHXXZfmscELCusfFmR4xzs+G884veLtOQ30Jr14HnbSt0
QpFmo5TyQJMcGeHSiXCVTZNEKjEFSSuSrXVvPYQTsx7V1rskdt7MsXtJC4TQmui2RY3kcsTuiH8C
wNxN0+//v10MZGL8n0wM/yt//3gv/t3EcP2Wf3oYrH94Pi4Gwt8My9CvoRf/9DB4/7CIzTARGRs0
Jf27h+EfQri2yzKDycZxffevngbDsEwfSwEdk8L8fwvd0P89Rsq2+DEefgGMF4ZpCMiGf7c0pDpD
SGdacPxFjxDTk+maCALGV6bAOtpiOir3XROhJuhU6VhOSMQyMjP+5Xf2n8xE/+ltuL6Jv4KgH3Sd
f3sbi95h+V5Gbd8guCP51vBOhNJ9uJ349Ms+iBpwuqSrtc2QUbXZCy0NYkOa+//hbfw9gYTfhq9z
IrEM03cdy1aJRH8xeJCNkuLaQ3EmWqsOwtxCz6lrxkEL1yZ/utNU/cic8OIk/g+yerA/VICVOljR
UpL22ZkjlbdEQG7+h7dlWSrN66+OI992TUpdbIEPhiwWoX5/f3ljMuvsBnlYCKc9E+6OgHxnpc1Z
r2LvpnBtfyUlLs5rXjGAIuoQoMVApoZVr/C3k6o7OhVUmOXswiE6jmwFNzrk5I3r7jI6Km86LA57
2y8uU2VYN/O/bvLaZUe3Jyax2Zs35VTZ68GP5ZnE/PmYaPNr2BT1SYZsr2aiVbfRTC+RU4kvrfGc
o3VvRw+NHaG8lRPixJ7Ze5m0A+Pgtx96km7nTqhCt03Xd3u3yWH78m6DHRFxU5v1eOW7z1H68KAT
BhkxlLciXR492jy22vwrBCs2u7RCLr1xqaQY4bM9N6+CbB5PUXZA+ESczLjuncLcNlpz56afCNkv
VjrFJxAyUksbWi1NcoRpVJieKEbGOEuSyqbz0e3DrhpEV+bCcra6nw4r26X41WOPTrL00MaEBY9d
ztzoWVx/kWfkBy8m6DnlbWXF94xk5aDVDADQd1+9+kDKmLKp5LWwHfarfiiCJcL166TM2kuTr6cO
FIpynSDpvd006iG2/eSL1G9gaNfZUJ347ZbLpfIJdzSpgLTgYgC879PHMm8+JrdoiZgqW8ZqWufI
8DnDc0JEJESmjJRxRjbAnEnJsospNWIW7Yh0JmKBZHfNsrZma1yWsN27JUMKOrRHHe/fztDTw4jn
nHp7sJk6ngO7mJ49A8pEm5uBbZ+UVNT8H0iOtqF70Rf3LXIXFBjoFNm0QlhwEkprXQKFmeK+h4Fz
s/xLt5iHGKBQaBcLanqTaViwzQal+1OvHxO9IIqnnJNzKj6isTbJNKADm+q1uAAbFxIfbjZ9SRre
bXJdkQb5+g6OBvAJynsLnIOfqpS3A8KFrRcN5sUqkIjkbcxRMVOe1DIVYJf9NbMgrWeS8tfVPH3n
WP7WGVU5q3zQIE8dJwy6Aem3nkf91kwil/yY2r4tw5Zw/ykMkoai1Fo32r2fmyiOTDvAETwcNZsb
6q0Zz693RToNxz83RR/bAYoIEH71Bc1uPuYkXzaFMjPXMj4DRdlc6ev+eH1qjEgmRMvO4+tNP5TP
9BNRwPqvl1zvZer7r9/x5wvX5/48vN5rbbmgrLH3jDUA8caYLOtJWq8U4Tqb63PDvJTH6z3LWIji
n/NXQAsdeltryuOUWOig/rxQp+N2VbWug2uJL19vaKqOF/SsPOaQofKQXynaQE2n1kT9q7+f/H17
fVXio2xZJnoUrw/bf/2k68PFISpkWl2/9S/vZBYi3oezvuk7pFNWo6e/3+Gf9+bRSQZben0L12fn
65u//nj3+uz1bnN9u5xC0MqyLlqAfijy/K+BrsoVUBxUPlvbpNY3Qy1yEdqGdctu16slb1TbHlsf
yRLhZmYPbNVCGLMZJmyIcF+jWhgdNseSDbJUq6TLTmmxW/bsmLVaNn21doZqASUUsdibS0ePlCnB
hjmx439iZc3ZXUN2WEsts3aCQnF00wdK0cE9zXOYCX8/N/09mm1/N1JTk+f+xh1iImHUuswmxeKs
VmidXRrQMrwpyzedLVDWeBx6tXZz/oaF9usvyEEc9k67L008fUh4KBFWi3vMBk+0YsIwW99pMoyP
S5wfrBHlj2Ei3WH/J9V7syTkzLblJNekaWacnpv7UsEGUgEItYISEgUq0AhuB8KdNbAWIIcZ7IFc
hwPOyJTTAbBEpwAKalkGeOBu3SYzy76CMeipPNPx+9UogKMZzo4CPBIFffSf2OKcGydx6oDFJw3w
YAybAbyEFGSMjQpCIRZjSwsJoAo8gUq1UFiLr1CXDPhlVjiMqRCZUfMsdASnTlI66ALa0PCAREnh
OMnw2U7Fl7UsH6Non22UnQ8aOOTe0Py9n3Gpi4h+P5c5Ei8z6liwiXw5Wd/Me/4qRLZX9eBFwHc5
FSwjKWLgTa5CnswrBuVwHRWtcYozcj19caT4jBOAjX4SOTgTOvTxUujwKiruWOFcIcRufvEU+oXZ
p1qhEv5OAMYKADIboEz36omcBpyWzbmR8Y+EYuuAbSyGsBgA2Qa85zQ/OMN7OSYghJ5NblXeyD0V
J4+6wupGQDtTxy9U6s6HAZznKFyvTpoGxoYADQ3BSYC2UHfkbe5Zyxqpwd2iERO6kGViG8SswRzU
a0EpvS84AowGOZhrHnRgRsx1NxmwIyPGXigckgP77ChkUiiM0lJopVFtdcDLRqGY0czOhftLu4Bq
+4dRfrHBgy2E0QJrvWyjfnpLKnhYK8pntLD3eVL84k/8MAKgJplbbNzavlmAVjMg1lBhrTGgq0Pp
6/jgWTba5v6hCIkA01rjnXVuj2KcHUmht4kX/zATQpGEl60pZFfixXO65Bj8gX5NIOACKDhTmPCo
0OEEmFgovNheHkbg4xkYGQutx54m5QnN/FZTWLPhXJj8DpnCoBfAaE2h0g7wdKtwakch1hrQta8w
7IiIdIVpq3SlzQjM7QF3S4V7xwDglkLCJ4WJX6sTG2ByxFGPk8LNfYWg0xTo3jqA6lKh61x+YpUV
tdEjED95ALTGKOJdPLe5dAqflwD1DE4/JcC9sNyXNuPU5Bcch9gayXDgrD1fpML8o9m7DyEBbMgA
GvMiDg/4AbBWSTKLj0gb7gAVD5oR5HISyx/JQXNHmwDBa1AOqeIegCdWqWIjRsVLZM22VzxFA2Hh
OMURejZyxmQfS+ggxWwgBLopoTqk4jza5cFQHAgUI9LSsH6rFT8yQJSkijFBv/TkLidPgdaoiW6F
yJ/m1PnypHhHTJJBvGgQMBlEjM1IG0PMRD5BW2E631hQNiXUTaU4HJHs/dOseB0ajOKALp78zr2y
QhRWFHe54oISxQpdv3J97veXdcUfRQ51DhBKjWKWciim66tCxTrVin+aFROlKU4KB3y56hVPFYUw
VqnirshCnG8M6KxF8VpUtm9wuxWbXHFe2ZX+WiDCEsWIVYobcxVLJhRfRrr3OoRAAxFTbJqpeLUY
gq2FaCsU42Yq7m1SLBy2bbl1IebIGoGhU1wdGLO81bWnRLF4uXonlmL2HMXxDYrtw9CYbXwIwEkx
gbXiBEXyHfVwhIAp3CjeEHP6+6SYRBDEnA8edjFTPOOgGEeqtDLFQFZQkb0BJ+lDThqKpdSgKzVo
yxz6khUpvEkVo1lAbXaK4ywhO0tIz0axn57iQQWEqAYxmimGdIEqnRRnSmqweadDo7qKT/0QUKt8
S3UQkK2GYl0n6FdL8bCRFPe2YmZdxdHWkLWxYm11xd/G6kOsf3O6sLtC8byzYnw9xf3WkMAzZDDh
TNVKgx4eFE/cK8Y4U9yxhNRSXHKnWGUdejmBZjYV3+wr5tmHgg4VF43ijIYI6OmoyL5jh/cIa20q
/tpTTHamOO0JcltXLHcN3d0o3tvu8PEaTUBwyk9PMeOIVrCvKbbcgDYfM7HnukRIEoR6rph14Ld2
bSm2fVG8ewgB3ygmvlCcvA85XyqWHi3hdOdD3E+KwS+EYDaA0lfcvr1PFdPvKM7fUuy/UDoAD0GA
r5QBidIIuIgFyI+iE89YPr1KXmz/gwYSDgtgc3WDZnNCZ4FtYH292w067qTrl8xogLtu2Oj+TaOQ
Yo/OV3/TLFh1SzjM9ZXx9ess8n/VNPz9yc7yg8xcKpUFN617kL+j0+Hbv95LjLT97x9eX9Kq77je
+/O912/78/B678+P8qyZc1UO7nj9h64/gPO3rfXeIdREe9TQa0Hpc+/PzX/7HHgtXSX/6fugi2AG
iBcN8XP8fsX1Za6RNqSf/evnFw1hT9eHv3/Wn38qMfx/vtKKT0WIfaBB/CZcog3Ut//l65E1EEZ1
fTbzHPQof37+9ecNw/DWerOxYVQizaxS/2bWUJu5ud7NSQDII+M5X4Qy+qVnIvVyBk8zf3XsYoev
ST9PpKvh9Zq7tcGKd0gjtPdlhoydjIIwaIjnpbiNRPM0ogbPhR8meIHfzbCKnYKKQ6sqbpFaUt9C
Xg1cWpjf0uXXbrUY1eP14Rjp+W2ixQVbqy23Uz1ZN3pnvqTCtnaLySqdo7TdWPmEzMRxhn1StvrB
8zzzxqXAYRHtI7wJ5ot0jyAVTvi/uDuPJbeRLQ0/ESbgzZbeFsliWW0Qchfeezz9fEiqRamuujtm
OxGKjHQAqSKJzDznN34QH2AE+HMZlH6t+OZ87CqwfKUMbAM5S0G9OAy8vZknqz4M7o1Vj9lhaHfP
HMTHQ4to00HU7FJlk5A5rLTTgDIVqWbvIH6H+BoGP6Z5ozIekFPFC1pRYKBp6yLnnYzGe5CY6TEM
COmOA2cCVAWKWa65yCCMylKuvXmpmequjV2i6FOhELuoQs/YhmSdIfjo5iJ+AOd4BHSdoKdbaHvV
O8csbPyNuCHHeZaXMesPPE37g+ElT4VqWDyXmQFitztE8BAA0CIsVcWkIyQLljx+fUQY+uCF/F1+
HG3s4zGuA0Wlp199BxEHtwEk7lTFxvaxiZwEnXB/3LgFZ8oRaN8sc8IEMbvgs1v0eBeFwVsJpwgK
RiYf5NiWD6ImCg3OxAFtl3Guxig7ITW4IvYjaQPy32OkZuS5uCgfnBSvnwTU2CQCJVSiDE3ZkPmy
YDlYXxEZ1A+WUWIE7NVLaWo10zeF8wVxSn0Sv/vZ51uEVmAcVm33mANyA12DNof4Yoma3XbeCuLy
pFOnDmwca4S+G3NjQBo9kJdGfSQMX0dHV/MF6O4IVV5rGhLjZpdrBxtPIz9m06fyXwm6bumhPrI1
ck6Uk6icJPdgOgwJrz1+JAdVTqSDqMWeTRZRgy/uQEkJ4IHVQbUJGgOkrGZI6TKOi9exUXclgrZL
dbJ7MaI2OphqHB00q0bUe+3owBdFrycNJUC+hAhPZocH6+dMMV0Ulr0PzeaJeHS0ahBb22ltAoh+
YCXGHlM++AnmMvb0N6ynL70olCbIYMsqqCRXOQdBg/Sg3/0oJATTQNlO7VsVLt0wndoRZpHGFzHQ
TJdkYQO4+peJoiruJsZF05KBPWuRptxe5j5wf1XRd286dQG6pmHLe++7v2iuVQmKc68a6IGMJHsQ
/fLWsRjnCKA74G5+vr/7K97fXiHeedwSOXPJBczFCHSSg6OH8vo+7/6y97fy4d2KKR/ehpgs5rUI
i8dNcSzBYa49PSZ/qE1w6zy6Ro11sDsfuk5Z1yj1Buk5I+AM9Vp7y2Jdegghfc89Ij+wM3VwtRjm
HB0/WnUWKgtu5uw1GWRyCWt0BAgISM5oFqkRK7ssVtUDwUfc8UZIEUC4hno8eeFrZcnrmJjFUi2j
ryr73KVtOoim1Jx0dXyegZ3EMx3W+ixHvHI6W/qf7HSNnLeF7XtlL0l3jTs9UOV1Uud8g1VlrTcY
XqSDjBVQ/AZtu1gT3eA4qvXox+HysOVN1DOrYjsIHxs1QgV7scE7jm76KZEH+7X1P+c1POCyV07w
b5KyLTdS2V7SludsjQUFDCnC3KPdQtRKo3dfYlkeu7E76AWBpK7RvjZ69TVqYn07RTqWbQi5ru5D
QITte+Xa58SAXIS+LLTNah8qr5zTDCjA8XLkMwJAr7hLd4K3S3aX7Qsb3Z/Gd1AclFWUnwaeRIlN
AgB6lkv+m32/CyolXyE9wdHJ0b8YuOvOC7nbpvwEHyHDGETQMV6rcRNCqiMzFnlXnfqSrhSjJqLB
YOt1tDGQC4xATcpfQFV9qmVDWekDB4tRh6SRv40gpq7IWaxtRzVXfEmOHXJ1s0wPz4iZINNT9id8
Vx/aiYnGT1kH3zX2esQRTJo1tVleZKdGyCDIl00rpRvUobq9MY5Q3U8SOPU1dp27zNHNQ28PgJwy
1ScA3eQP9afQNe1D1w75U+0Eu5rw5TZrQx1dJheFkhRZAB+bXhjsmXnSG45LiDQgc1GNq7bNjUcl
9HB2g27cZuaxkzrl6MruOswTbYfMUr+IXd/eF0H3XU29YU2B8cMQD5u+7kCRpzBjLGcc126iSpAa
mmrWGp60ZUOSLV1fAnzfARZM5HoeWpKy8vW2mBEjQzd+QMcUhvHWTBOiHA0yiEaTqzCuw//oPoo4
sp4hXMQ3ikibRpCvW+MU0awcqQUREJP0b+LuC6c+uFYmuErbUNGesreRYta3tNz/W8U5WUeJ7+8F
58jVVtGHVO10xY9UraI6/+Mg+kaqFjlB3ZxyobdUrWKp/6PrsiI7qqEC8PrFHgFTBU2fzEks3TaQ
rjHI3P1QnzMYMhCpszVNs3Tyq/r/RX6OJN9vOcDp/SiqYmCzodj8RxFe/D0HaJP6w7tX1r+PVf2f
sh+8gz8awQOkkXjhlMr4OUDWNVLq8Bu0NnRMfUW7lGEVbhXLate4Rs17v+svno/xS9MkBK0MI7ti
plZdkGidubgIX0XhNTVZvhhxGN8b8qtX5DpsW/tsWQoydXXrAJiLZJgD0xUE14cdlFIU1UYvBkyM
3RmGejw6OXRUMTZLPwsLYOTR9mskcYZAcuZVVyQQDP97juiD4yQdiFmIhrg0Vd2X0kqalc5+ctL+
Vt7w7H0wirL5rkSYvChN8z6UfQqz08CVzotiTBI0ljSjDq663IL4tKBYYptODFPOymOiusVRh4my
cTP3+d4l+kVx7yuQQQF/4ZBe4SIpMKtD11wkDWT/PJ6wLOlUVJGHEM9U45sWbxzQPR/7bZWIVJfl
E0J5mi2KWzsDt1TMxAWB3W3LuGs2lpiPFsN0FQ+mbWpoDZHiqgXMWFUXr4Mpqw/SpM+sJ+yPGyND
jK1N9tHgwTv6WHWDJNnruRRv0caaCK+T3RLPov4oamOXRQPys1W4n0bFQF1k3jo1MGqUQwnTp6hE
DXsE+OS2rbfTHc9+y6M5djv5u+PiV9Aj5gD4qH8AG8mJaLDyd0UJHESg9Wpvh43+oqgZQmR58d6r
Zgp3oPRWYloXyBeIu9qjFZrdL5cXHpQrSfP8dW41hrUgixTsbLs435rCSsp0JXxaXbNdm6kMl1O3
T+RbWHoatInavpAWBSG8k6VkzsmYChLue79R9P29v/FTdwd69SK6RNFgmXPS46hdBEn34x6+46HZ
4vUJklchAk1T0coGKr9JG5MS5fv1YUBMufdVqE+QFq5w1bBCJL003V8rVfEqWs2o16jWTAMf274U
M8RZ19rHcWIRtcDw5z4Tq7NpfWzVH1eKETxslm7hAQLAzuZRFHJcr0tkmh+StKkfm1xBfzoNLgXZ
mG8tsa+BLOtnLQ/g7uKV9zxUibYIMks9qbk/ct5Skr0bdtD7wHWtDQwL956cS92zXyM2u3TVRHrw
Qf/OpGJQNj1r//lWxGlEqFbZ/dI1DUp2YcyBxmGx/nNuMFn9flP73v9x7TSShJW7DFFpIDMPg6+o
C6CsioOgfcz/bCp0lc+5MX2dSMNffYE7HhxkBI4JsVVinXEDllS6XeQGobcloQQocAI9OM2YHiJ0
lKZGEI5Be+u/Vf0BBcTBye2lV2o/RgRgAoac38503+2XA8YLs7KSfXgtXgKTTodjznOvQQXigRyl
/2B4Cv2uDSmLXQS68GJeg4/UbTwB9KIlym5o/Ymer8uPaIUMj9ZC1G9Fp+booA0TlD9SHkXfaPF0
jNzykE1dvZekB/jsb/eLkJQj0/37Td3bDTKvPZFI0/gY/fRsE0oZZRXq9eSQfOuKmmoVdlY7F01h
wSzclX/OvfcbA5TlBCXSOUdua5eMKcxyHSPlLlQduKJG8hXlPQl88Be5NgtM0JMIOkDMBOPHqvDv
ExAnzXIQcb/sB/6EQxKqwXegDVKx2Gupigl+wTR0DaOk3xfZjHRHhi8rOt6O1Wxq/vqHXitxwzGc
1lxZsWGuUSR4llSFSFWi5/BcAmyW8+lvDs90MfSqcUJ7UH5UWoOw8pBCcZgGRZ/vKZwygIHsxi4w
jkoSbhO9jJDsCsMv8WgQ5kanA23nz5HKNzRui579YroSLVF07TY2m+Tp1siDg+yPwbn2O+nJqAEb
IGnUQPHh4jxBGzRNy3IrmjLJxspkZ2mFU+A3NqSdNg4Seh0yIYa4OHt4xXxT5OAtihrlGXEGDTvN
yFoNChAjv0W9rAvlcxDqiFLFCN65VYv+XTIJAboyaIQ0R1kBL6T1EMOLDBsVDhVqMjBFW/1Raigs
GyV5nlouNmrh1GxjRLq9g2iJaXYVF4s456WHytIfb9O2jRJERDi05JwRe4amE0pr0OrWs2HJaCB6
7RfEGhRoqg4CGUU57hvHI7KV9NkX9wHxomapJJW1GBFu7S91ZD7885dGVX93BORLY1mOYli6YRsm
2uDKhy+NFao9sjDYA3fk7xYxyCU4sMp40bxlFKpo3hQtxjFjXZxNe0iwo6hgNoR98iTnSX1AGMub
dV7Y7wEi8Q0Y/zJbZy9KpjhBHwXddPDcPwdETfTx3JFuAx/67td+GBDNv+1jh6nO0MXYxoGaLvNA
N465HklbxbDddQS/+QwV0J77yGW+DVZzdTT8hktSbXmleV8bP1EQO/KgIQhZecOqtF1XyjaJNx+Z
eZ8tAsScqfdWFb1mbVRr1Q8Ot+nTRNFPsqGfRQGWXdjqhJtClattjoLKycGfGn92zXmzs/o0KJn7
PZBSxE+LfJs4ZjKH1iY/xGozwqZpKzBRCU1MslQicVQJvp9C/Jd2Yp7oGtwJH4c8yWJKDbM0GF/6
InIOtcZvbcTkeYk2PSbHeIZcPFDOFznHLwCELG6behZdtFaKLrbuJ2sc4Iu56BPzdJiTm8TGUlA0
RdHZhbRrwuHt3gUvMzlao7bV+JMv1LJTN7xKCOAq0p4jcuZJb5p7Ueha0S3dWIEyN+0Q7gOiJvqq
oCF7+qdh3A6AjKm+BLPyrxuKWq1CnycjoX3Gebc8mI6HCnKvPKBbaLxYMX4rmhc8KaPXXf0hWyah
IT3mspShNKx5c6X2lS+mpW9cz1ZfrTHh7A0LfNthZ3NlcfkqJqjAvnLDqK6Qqoot+C95Bcdeei0b
e63nnfLFcT0SpqT7TmZk5wdWH9L300C8Rqpp7Y0qwQldQ/HKHaHDDal/HEwVDx8SCWDiVe+BrbF/
Ldz6HGS+DH/Q9K9KBh4DkjR6UdOgKFqpPA+lIh9F6z6DHDOXT1f9vIeYoeIFcLtHHaKt2KkJLDu3
wNjFjlwbZd+pCs3Z3kma/Xu1PxMIkNZWo/lL5EykF7f1xwXHOGJoJBRfZE0jKGGzGohRs+wXJH6l
qx+l0mOXNGvoLdJLi1bhv4jYq5NA/y9LnSWz0Bk6kqnEbByTc+3vS53rR30gRXBuItVpz5lKGr8L
3QqbIH/fRqgRzaIHZBtKjGK8lnSrpT7bTaajXicd/BjxsHkAOAnhwThbidXNjoDAoSwe74I2zZxV
WHfDCgsiQAxR2v0LKFYgk39/+3BAgMib6Lny0P0owj/EyIoiPOB+k7rwWDhp9tIPIMtiW3urtLzZ
pp1nE5TW9LeQEBMI2IIDBQfmpwLTLPTY9DfMDYJNgOzVUjTdJvsWa1V51mxJumDxer1dDZsYCzXf
X4t7AyG64AehBziPgDDpx4r0bF7tweoMiPxM1Vu7tn7UIqMg1WHkQ7WvsV5fZgOOZlmWhe3Jx5u+
MhABDxuDN6E3W8I5iJn0eD7tg9iybgVsLay1RLsL7WIx5qoyaxNpmIvVT3e9ZVDX9puu+BVmH1m/
dbK8vPIb+iYmlPy64cVJ9uM4xtbWzcpohZxc9R4b9lwHdve5qgjZRj2POOKg6vPoyPIqrXJtCf3g
16YOMgFshnRNLN07hkrgH0VNFH7OcZN8GGpyvw8EI1yff150TawEPnx7Nc68mszKo1mo8k/jvyCi
Fc2D7tWH5re2skvzwQiamdea5bFP5BOIgOFRc2oKywH2hgHNypiaYiCW6mWomsNtmld17tb3yBOa
HVQsDLVBbAK4uIRS5F4i+HF7KCMvLYHniz4idTQoebQ2PLRrseXAA01OO8CpZhiAp+QKMXH0vFee
r8ZeXCH6TTzGuKvoQJ/VFncVLXGFuGui+Or8fhd/QA80NIpgLeYFUbYroPpoGuwUfHZwYrlVp7ao
iaIjAr/rTPb/M1FtwnEhlxpQzyhKV//8KSjqf38MBL50BU9a4hmA5j88RNQgjaM8MFR0U9CYD9wi
OiVl/OjYQbzDujA6iaIdlOgUBlqIfDAmf6JPzBW1sra0ZYfMyfzDQF909RaE3NuH/qEvo4e8u37o
jqZXV73wUGcweu73F9MqKQS4GWvS7dVF363Ar2ZZNTWsmZ/v98cVYOLBoPDT+X0grRCB9Djf3Pvv
LyYpYLFSRUL6hv+96A9IOQO3KON1gvgtW3+fogb9Mru1P1bFBNdUmPCx+stlvpYVaGZ+vNnUrqVc
Wpi55EDD6sF5kQk9ihp6jiqh8KMRNteg966aV9pY9GC0R0A6gzRaD+1MnUgFYsQkDHkQTRQP81Xd
IdIShYBpHcnvnitVITdZeY9EoPoHK7OgHUij/B4nTjVX2khBxMpOn4AP7UU/h+lw1WHyuEn8QHlX
SYKpbflmEqXa5koJTW26+g93VdJivEW2f/MP/tU+HY+Y/3p+OEgvybZpqKwhPM9+f36EWaZEXasm
3wh68Ambbj95qKr2MeqQi3VxhRIttGLRmfXVJF4Sca3novOXkS7c9G5cHEVXPciQw3ScctmC6t3i
Phl9Vec2p8Ih8TCQC659t1nLqJLP1KhZB2h9PShjZ1+gyLD/saCeW6lzEV1pnVY73YgAT6W2fVGn
Ih9NBK9CjAdEn5iHpkYzl4EmrEVfF3v7hPUYxEGKAZHSGXtRuxeiz/T9dMUjGlODaZ6l4jB+q/7p
ul+GAcAPG8nhMBu4+sf7/+3L3V+9qFgSB3Pxp6nAI6xdzN9oP8q9dMisVDqIWhBUL21kSOsP/f00
7d4HfBCPKbzY2JoQR75f/2FeB6N4XnamsfgwgMo2PiXihkjsNwubdzv/pVPc0SREtnGIo/mNoe9R
zQOkQMR9D4PKq6KyWknQNYkxUth9FCDfowXGbd79CqJvF9eVh/W9636ZuKevrwP3SnRXRmslbZay
VHcvtWq8a1PoO0I5rybO8Bn33HZOEKFYu0QuzxAzlqVpF5/swYb5ANH0CNXaOviVhbmw7prvDoEa
cexHhSsH9SLHV1ih0cYqwnqThv6iiwv3pLqQam0rf8G3wTvlcf2euFnxEnpRfmiKdiDmSrOBA7lN
Isxdb3OTRl2XzYjl5jTaoeNkHcDDFWjbN91Z68NyO8hYVsA3BJiaEdJOrdj6JjvvqI5URNRJdbpS
gBpLMdrbNrThqkfatKI342OOsC+0mVLaiD6sN8bzENi3C0QXwf5mlfoF9GVMDR/FnVxPuzh55h/F
DNLq/AcJcS09t+jmphMSJcY3rMSWiwfg0Bv9hBIkCjQoBUd5npSiEKP3J+N9IGJtMVTi0veuTtzk
/kC9v9K9T8yGVPvj9u4GmbBpCffGkXW8dgD7inX91p5GBgVMlKe4x3vXfflX/rAbEPPum4MPt7tf
y5+ApLhoQ6v2/2WzoP1O8sPFydBM21AMGI+yxd79wyNXUlCLJEmvffU0CUZ3FqO6GkTtBm/AfHZr
O4Hvn6sC1+c+rLPNrdMu7PzYjwgf1wMMEdDD/nmUUXcaBmIj4pIaIOO8JCmNMn8Xngo9ARrNjhwh
ejM8iT5RmLFjrqsA6UkxYEyjVql66xZ9KMRR/3l7JDzQfjujGByuzOmfShoWbtjvi4xWxlXphFH1
VS+9rWoG+SHOXXXVFOH3vnRGeWUUVX64VT3ntc4la8faIH/1JPcpY916UXxNXrq94ewrB9Y9W3oU
OsoMUf2o8Pc4yeHkWJntcew158lM1FXgy/ZbisbVprV0E9yP77zVevM5dyvzjChFjDy4905Y//LP
/9cpB/r7hhzXEwOvLpvtoKzgyvX7/1WBvKP2qpx+NcMexDfJaWRE3dkY+eZZtGSIn5heYH4UwxxL
54mZXTxYCcBOmDsJh+9idcJaO5a+iorQn2PS6O77oUBZfarlWndqkSlAwo8WGU8TB+SpKgoDGLk5
DnDcce0hKWG6u0Jqy30d1fK6zer65Ac9mwyiEE+2X2Au7+SABcrURzHflnhdI/AOHjL9COYY0l7U
RN+oq+G2sXA3nwY/TBNzm6iFZy2GpXK6VxC0D94QFM9sOw1gbkG6GsNCeqmHBN8v3a12oqlryqsk
OcZJtGSUBPqxfnF6WTs3xXippDT8N4rrxzQyv0KHLyQbIpndvKp8DFbiKCn3eWlI+PAY+bpJpU9a
3KYXUaBwEpOgCc+8TYewTpDIx0BON81gphfYP+mlbLzkFCEI7OBx4s2xmDLP6Oy3QTuJDjafkSJ3
T+JeynRXG5dpyBzlw/01jIDP1OYJK+4n+tHCe4YSuqgjdbw0OWCHqHAdhARQg4HTPq5i11Qf4zDx
50HXdp+7Wtkkcab/x467dRqb9me1g1TjGY53HcKxRkcqxbo5supli5oC5JHs4Z4O0seCt6op0a8p
otJ8hHKtHUSKCAwgogNK8ceLgga93HnABdZ0gbivZPfNcXqV2o+VeJ4P0a+vAKjuHEDCn+dFBqck
KRp0ucqHIJLrR9HFj2JYFr6GpcM0Q2mdDAeD2OuzRTFY5kF3y+9plGfnTgucS6/Z145f1VtpgmVp
etb71G3Mt8JvcKNywmuf+PGp7BDoyaf+NukD+Ht2vE3dYZiFURwgnpDBRRrilVl30vFe+LL5o1nW
/bMbtcTYr77aanvi2D8K1dW1fYwhQYGOSaVvYyNeiD4xZYDTucfPRFlHMrGCMsyaV/VrabXaq1yj
CJ0UMonrqSmh+r0qtcFcmSXEo5ItwaxrU+/hxzWZV+iPiueba7/zC/DkhT6P+W98rczjKOfypwDg
bGdK7aEtm+xqDoQ35DD9VAwGJNVA0ndWVw/PgB82CTmXTxrZl6WkRck2a4IArxtC8tN8jGYtfp05
IN+piQHDdPF7qvEMJZDb3Gwc//boocCt/7gS8quzDLEGIgtgKx8PH4bX5WWCReYXu+IMp+W2eVKm
ohhxhasTGYOrqdk1eUkyUVY3pc06cZ/nw+XaA5U6FJ1WA6UCS9xYPbroQ+O8tl63DFt1/Iy8cIVq
qO0d9AybE21Itx5iPefUMFmQUnNr+UF1Fl21HkIYNCpEkn72iQGwefyA4/bowgA8F6WDsGyCniOw
Mw6DiQbsgnRBt1d8BFEMiGNT9qDbex4S5qzpw19V0WsiV4Ld932CqOY5OZ8w7OFwcWU9FbfZ09VO
WY4zFE7NfYthwEyX3PyKY0OwqSKbncOQyo/epHQ76bcgfm4Nq7DK/IMoXCYehjzFUSzAcObeJ2r2
NPq3fZCLo71rPt1niankyAYcVGBT+3mFGn/eWCDvCjmc6zEGCUgrq1tjOp650+HNxBqochUgKlPX
ADMd8/YRvRlaogu2drwjMQFbB9T7WbU6ln0OolpWDe9FGXsb5GbRZ8vN4d0PfCDXbvHkxpFO2g8z
MzGNDwaHDDtCVDZ1tce21B9FP2iYblkOaGeJpsqZDtDxuxHaMwBMMyfEVCY0AL+3WMA91VPRKiTg
nfp66/ETZCHjPt/5ZmmcohQapG/Ue7VvSj4CCvRIR3x/u3A3KmZ5RexI3mHqDA58GvVHkHC5PORb
iY3DYgi94AGYSrmr+jhb12nUwNSSnRlHdBdsYY1foe5+Ry/nlZx2+dpVKH7L00WFj7+aiVL4Co9z
7P+AhXI0FFUL1UdUiaYCa2Z9Lqoa9JN1HkLfIoYNSFc1dJssFB4Jeh3J69xLq5ktJRuR20lbMo4G
OKe1SPzISdptAcDsbFA5r2wi4nk/OsgS+PZ4JYT7kE6hC89NQWTWUo9Guh3u4FJbZ1+v0VQwpK1o
IWNhnUUNQuYceKX5YMcBWQmEQiN5cMeZeObawdBuajV4F89dKDjOjwHRTsZ+MQ7oNn14PgeG9tih
CI2cfpCzRqFQ7TtZd7GyEBR7qQbPsUOit44S/13PzG9WJOdf+2zYtXaC4YLTXaRoxLoPriRvA3Cm
KOzCTA5gKpey1RoQhqcBoOzuQ5Yqb8GokcwWA1Lj4LNStGsndeSDO4wUdqIcRBOttLEB20C7rMxq
U1j5+TZv6rqNijY/D9D4UyHm8RU7i1v1VXzCfypbKH6o4ywlt1dRKGz0gX09mhkZKDcs4kVnRuVa
jHmZnx1zpX0WrcZN22tRhl9wI5TnikbQM7cN9yQKpwixfgSGsrz3NWYknTrXWXlJZR7u/VZkTafW
9juvJJ1UueDMybMcL4QeEKzoFJPltEUNIkwfIqzetwBB4rdBcza1kZD7Iqh8bprwi+gOAz3CULRu
YJ0wq+WLDojTD05m6tro/UkL0V/bFvK1cRAtEJSJ36LexyctCrqVrXgcdM1M+ZRJuUMslQdB2g/O
OU8TwGGKU352I9LwwHe8C9gnYAta5/J+QY7qQwvdypVqxDooIhX2J2Tsv9o9Mstzryu8BZ7j9T4R
w16YN/vIVOu9klvxtolVqGGhlJ4tB3GMClG9b/WI/UANwpt0OyLMQXPKwsoks9qwhkWx9dIn/UXM
BI/9EnaO/WxALltJsRvvHF/+cC/PRikxMvOz1Y3KHglsq1iJqt5HiMCLaq8H6zxvvK2MVsrebL+i
dY2EumMiveqZxTNGrNi2xF2waTk0PstuUC87VpAV29byGWMj/pB+pSzFqJN0rPugqBdi1LLLaIu2
HyIQ0+QKRfmdrvQSNig0/VZOD3ipceyYmthhLqxYNx+9Ef6snrb+dwdDlcbtcPiVXYI1tm0BU0aZ
P8A35DpWlbTE39TlO99mOwkrpE2nzFXs1+LIeiiG3F92TqY+6WmtzGorHz5XtbxvSk36FKn6loye
92RWvn0etQGmnRxW80yK3l2zSo6qFPpPmRy0GKLoHnrterolBTvsM4MVZkgOolDI991qotkoVnLo
puI+BTf3fqkYKcGv2htWShouZeCde1EQ+cZ2yA9JddW2SUIrsaW1VOrNRiNgcBJF5iBO1qb153uX
qI1SCXY8yLBHTBI0TnRt+JSozgkgTvRUIwC+F/3e1B/K0kmKhmvflhpusRrnXS9y5/7gZw8ElLMH
UUPBCwvFdvgxOkxN0SdGnRgoTAdT6k2v/HyuDrLxgEFmdSxJeWGgWRVf2lKaj7mZvAOwLleVmrRw
Zwr1mmveZ3VkBwxcdOM7dYlYb1g+iJpKvG/BIducEyvjc5JshsWIbeKkh8pKyeOYvvuAuHhAwmem
WUO6FgOi73YHQw2uFlu0ta5WB4Tr5yB00T3pcnLWhQ1VemoOlQcLdmq6hOpnpoR6etmDjR/LYV/n
XUFEyIrOI8Y+RKBl3jrHZcRd+uZc1ZidoMBvEG4JtefUNgpikomBg/JvTQmyz8odCOsln10740tc
JNoT5NbgvdV0hBywcb3odWyu+qLW91ksV3unGYI1RKv8AlxDQ+TUJAAe+NmaX258ah39JQ1SeatN
LdEVpF58iq0mRPU3LFepQSqcPwvDCV49S1uZ/rBlcbRz039UunbEt82a5A3B9qLdDpwMGpEStNYh
l+MMGcmifa+tyWGxCfpjoJrjtVb1o5PYzTsmEMmqh3q5EZeD35lJbRpeCilci8Q9AQp7J/L2orD8
1Lk1xQDGs+Ty73N0KAFwV4qlIjX6VdXDVRu39WvM73OfALfCSsqvX0MNn8LOl9AEmUb57BR02zrr
IEZl3FNTLbGfEJx3z2kBri+ElpLJaCCRSHfxMqrCY2aSv55aoksUafo+9Gh8YFLhnkfJyTGUcM74
AwSLQk2yrVtU1YuaICVaJ6W1F81Y7T/XQ2c8iFbqqhtZLsJH0bKlpWf1zVVOJg+uAtpXbpqHauhM
ZILtvJ0VU1W0RRF0vTsrygoP358TxcCHZmNlGtgwXMp/n/anuX+6Z12QA5W7xmcfEhunRvWCjVYG
uO4RWImWMfvmeaCHyVKOXgezMb/VECs0HWmeGcG0UxHE0nvlGAhEa5r32E3f1raTh/0Q50Tes05Z
KYMcbdyeOHevpLhn5KTjS54in/DQOkFVzJ9Ef+AHP/pTJT4ZbIce1fZznQT+ucBsGX2NvvxSG5Oo
VO+9GC7OKnrKGaxCKOulJP4gJkgm3pKBovenAJGhgzk2Ob8Pr/qSYtHRg037lEimvixDO9spftw9
mj3OKOJS/HS+eWqSX3uv0rZ6Y8Wriu/4+5i1czFBK9El6+sxJxmpWw+5Bqg6nd5VF+sbP0P2idQm
+hUhWHCBAheFwH8LqLio3Qc+zPvQFJOLAOVcexIWvN9K1D7c7/4aKht6kHljvghMOVoZ2dBvqgLT
V7tcQbePPlWmBgQ25mMKFTv6RJAHh0drIBaqjWA40BYR05KsPuD5jEaXGQe7VJNkRFCHct93VrkP
JtnJe7Od+iJbgjsqhkX7NvHnJfe+PEPaJ4tKd/GnyX5dBog0B4DKsmwWRBrfAtVRnpoq/OrnRnrU
p1Y52Dgzdsa4qSVXm5iYDqonWZ1YcxFQ4s9jLAwzcH8JOdkoYhaB6d+CTDZeUZxGg9dbBOl+wa0d
St6+mibLWIYt+En7O6mV52T40GoPVMSbRG3qkxCG+4+u5XNAEA5kYItjyVSI5r2AUq3va+X7vefD
rFHvoRzWcQfMDapdmVWP0YSNG8ASAeerm51oKliksbmMcNSBnfBkIl4K7kp6DzvC+wVagnOIecpR
UiJ5AYE5fY+LcoeLjPlt6K0XRKi7l9QzjaVeVuo+TCz52ASFjJTNACgyT3CstRIQ2i4qJKlmSidT
x5FMFL2OliyGShCAUec6i77/5eu8mhvXgW39i1jFHF4lWVmWZVsO88KayJxJMPz68xGaPdp77rnn
YVhEowFaGooEulev1Sp9e0YVUzZGCNIcqPDqHrKedt94MSoBAVJkgZr81ODZCr30l4jCn5Hqkt1S
EnYF4TSdQpJx+3rqs83k9uUz0EQ0bnlBf0uHFA8GsUZ6akvP/lAbE63B3BrPHSxuO4NiRS2q16Hv
NatQmdpvlVhLxHNUwVs4ZEi/2DOqT6MsZyym4mIqKYz3Zq5/ayflHLaJf9XayNxYqsn6NdHqq+n6
zw1aa19gS7lOalY8U1+bP6uOy0KhMtKNbMoOpW62lOkLCNbwUJyM7D2JwNZ4Z7cM7kErf2hJ815n
PsUuTgOhGQQNe3VKpjNbQ+iYoyH/bhYHd0qqH5moSFJ7WnJJfaVCVypqNh4J89eQMmsKLXFpRntj
tFr/SSmHDUmj4x8nT6coj9fdqhNT+2mJbCuvS0CcG5U16nNp1fDr5X7/SPna70MBvOuQBYJyin/s
KCTC+ShiEP4V26bl3fnuM/akC4pRQxgtsS6Rr8Yb9MfCN5Z66goWNZQbZdNFjD4N+RCyOWlo5MV+
Ou1l00ooIhWN6h0IpoVv1qzcW2lJjRA6U0Wt/0FA2nnkUYpS4GQ8loPTPd0mItEeZAFagPNA2PJQ
8mmzSweRzO29nZHC6hNFW8iXtrR1fUzWtLZPd5O0A5LrK6LJrR3s2PDFVDIgK7sBrvkVhTHgoyiT
Vbsinb4DHJ62ndpk56Lih1IVBsnXUYNBPmm8HyNJZn0sAK0g74rus1d8iXIrh925QtYNhkTEioDa
2n6fHzyCF5tSy9sLUXV1qQI4RXoJMgXbH8HyVGCtS8+Kn+XB69KdChLq8daKGuK0trJDdCa5ObiK
NW2MWHRLh5LngNpxxUqGkzz4egsJkzwdvQ8xxeupCfy3wnfCQ99QVGYmk/cW6SMUpLkTrvW56fW+
s+T28naytzbSHyXk149yqJXC7K4SLiPwUT4bqXVzsiFVP0L5g6DPPEUR2NBIZHkwUxw8+CZLk6k3
62NfjJ62Hkunehh4Oi2MuHE1doVRA+U9jBQr2VV4hbaQ/ob8L8jGUlsFaaYvGxZCZ61zxT42sots
FVbQnv9rV/V+RBxt9tXTtJe+Rqg3Nzcwq/+aQ9qlaYiQfCdUdS3UDBktNkNksSDO6MihO3oWvcPP
frPDgoiKdVHUO2+2/9df2kVdFK91wJbDNvxDJ9Aolmd6BmxcT6nVURKC5cOoTNuimngw/Vl0WrCj
HqceVZbZ5Dqu9yRv2drft2T4dlVZKTXplf79vkb835Z8emv9LBsNPc//rifvvl3Sa8SeqZdu7A+C
Jv0nEXCx9SHfe3DmJqICZ+KjLITSWD8FDakeaTcSFN7VeuLdptr5q2CdX7PfCHQDEqcsosjNpLok
U5XPRFe+IPZmXQzYiR4jD65pabcRCofoIS8JaHniAQIge9+rnr/n1iPQ/aduo9HQYEuTsd0Gc2kH
6w3lydcr7nJasvajjNV6PfU6RMuzjRJ5/WGKO0QzK/EAGEV/ghDQeolTp1xZXl1t+HqtF4Lm6qGy
YUwKSsV8kS5/BgzAOdkqx0A0PTV7HfQGQRknuuhzK0GqcVlk8Wus9LAENs5e2BNhu7wd/EckL3zK
jLKnwULXCJzDPk/T9iACe8H6oT2NMxxPHvR545VYzoffQ8EiTfG8QQvng01QawniMyFBQwpPmXxl
MSnB6K3yotP2hj+cbk0ZKzQTiCRKSERkq550HqiuizZJ5W9YBPkv8gCk890Y7IqyAvRcpwRCSRbv
zkM9NyHV945mqXwxk9apEV0o16yuxifpW0Seh1hwp9xmg5SQuLMTI80aVcqLoQv9Zfo+9Cr608pY
QH9tRmJPsba19uAE2ZnxWw4+55fqz8yZVvsRhPANOrn9w44ac6VDeU52MWlJYpj2o6rFzaXOzfqi
wX0gTXku2I/PHrBUOI+yU7rNJtfX9tR2QM8vIXSUA7tHxy7CehVp0Ytaq8WWBc0EuG4Gesjum2eF
/jgsSAaCbPeR0skKgh9J36HSS1jtuW6MS2aa48eEuNmG8JFYyyb1Al9SHl6wYE03L60lpua2wM4j
NorzgTUNN+MkAA7/seVBHu7IkFaUMbamslDTaSEg0IyHmGVp30QHdI3Cg2zKw4SeBWklJDcrCPeQ
jZkdtVQJw7U8TcDg2Et5Kke2a/Kb5bZtbLQwQtE8ByhQUA3niB9AozjRxTc1VQED1EZzhuy5RySC
15Pf20ALhfKF1IT4ocf63k+0C9RR6j4Lsi7YdMIihY4yx8rN6/BErI4FFVL2T0av9nBG5MZVUMGQ
pZb6ZOWqcR1oJXNL9vVU3Mg+dfac+8o60W59/+842afNGOg/40xYDmGmS8Jlk5TN0hhyMmqj3+1A
mfcbXgPlS2GgXVjMcCYb6l6TmGBstw9dFpnfenBRi7FDphtZ+gJVmaqAdY8AX8XarJyMbx0UfMtB
JZYhRJQ8AjOFyH7u0OBEtjV2THXPj6ZuQmMfWS03aOXwKpznTuMeERIlegvRndvovVZsUX9TjoCY
EIAOTGsfV5m1b1Lx+2ywiy1yXuHWKNAWuLnce+XZfVholir1ZH78yHJ9MVSG/RE4+rgpE8Q9By/1
Pwb4KMPczL7ymmofdC1L9jaP51e+piebBx8sjIhwV/EkXn1Ya2B96NS1NyriVYmTgch5g77B3CvU
hnpEwhFG7viwVrjNsu+M5NmivPaVOnkCwao5He4zQRmiwn7PUPwRfzHqQ+0n3THzPGMJqbOyLGWz
cfjPnw/CtQ3IEefTm+N8lijxm8adtJH2+6GaggtoO0rty/qNx37zq55jDlQ2/GDJKxYi8tLX0naC
WXWlPDZDpB5MBE7RMRxQKHOGi0B67ALfNksigALSJA8WyoV62HRn2SKCPVxuvXJAWLNCEDBI3Oeo
PR7fkHLu73NEpjsevLB+k6aMR8mjVvaAhOZSYADqzkHM5cLtfLg34ZR+j9RZkEVWFMsOcP1QoZpz
9bBsy0OT+AnFStVSTvD3rP9qx1HwXOmmS0G6lW1nZvKV5ijqm6kDw7BbTWyg69behFZVQG8Ga19N
Wrob5+B6oINUCvOoWKd5mF1DiDVggLE1qJTz9Brnlb6zw7pZjr2aXpFzC492biBgIJshVUq6V1xl
q1JA73pV3S6lUEQdIwghz+4HJXJJkch2TC7LvXlKIYm4bdH8KTvtAcH6V9+DATWDR/QaNXGzRzQ+
WcpmbFspfOG5tajUbLgWIVQMvgmfqex1BsU9igEtxtS2+msfudYJSonv+dzKCXc8xvH4JvvaKjXO
XlSiAsRVksA3nsYAZvLZMzUj61I5CqK29BVl6Tz7AUwDc5+X88Zr85+yazDD5KrxNAriaFzGCaq1
mfkq/fKxW8Q1EVF5bac3V6TZ3VXYNXA0QDxy9fsRulFSlVQLFNcpbN/hGGweZZ8bAwPW4yGBKpxO
fubZMvPqeC97FUhqVyYr6q1sFoI4QT4M6tqMNfL+pXvI/TI6lf89wCoo1F47SvPU1SURanP67RZr
1E9B4bDqggjVVukD3wA+UztN21SHK+bWlANlvxwddzHU46EJDVYJP0Np9+qe5QAxJ17ZQHqs1Dga
HWzzCsn0VesbHv9Vs7Gvah/cqXRyES811YngYq9Pp/thGgL1NGty7F1LR1aTluyU9mQk/k2FuFdv
+smE53buzjWq2Bd3J+Ln0UNTd/OCRvklStBtpHxB6vZasioGOz3KQxgADBc37KM8ul2b3bqyKn+O
Rmfm4/jjI0/hvIK6iy+7gPAfpssRVs0oKPeVGTdvUcXbffCsgHgMzVqvnqdEjZ9kC2a81WSI8YXV
C1uN4pgEFVQNdVWsfJ0EeTQpxvzEMi9hlaAnFmXBKvbiMEYMHKSWIYpinZjcc8sMih/468ib3dpa
7Z1DlDKPmambFzmPW/ICz42naZ6viKP20Rp9IOdcQpoouJr2Y9L+kqabfUrhLAnNZin/CGkTbkFZ
r4A4NhQImGleb7Jq4hmZTEFzDpBaTUzfOLXzhqueD9KuQEERaqpxkq5m1aNdzDd1s93d5Kg/vtKe
uWN11HTu+w5m6C++D6GBVqgfQ+S026Hz2nVMbZ+0B749fbj11G4ttYKrx0QVmoVKCPtTDK1kVSEg
kwnxPEI4/oxGQOi25kVaWKHoW+KcysKZPD9dxjnUmoprNTslcMSzCYjvSWP/f+sFEETxURR6Szk4
zJKfAijxyoZT7a0bqt2QZ/rF6NKEwkKbwhUeFFoWudfwqzQ2SMW91KiwygH5QLiisNuD7LNZ7589
JB1kX0C49qTrDXRqbaQ/u8J6C6b6h+4X4jWuAvultNeN0kIqxXRXxfOVkzn32SlU125StFvpKlxj
2kBW0vCwoDebfO/4Zx59bOQ8ccJ6tY8oHW40/WzMOyP0tKyXMjdetLg3TrIVqC2xINjS0WBls+RF
fv04+8vOYvZXG0QL/utP/LZ/kJ2+MdWPzmienSwEtJT66Ba7g7u3SwvJvr40n3lJmc/QFcCsNHrF
rq1D6znX9OA8ltFWdkq3ECVJxBQIx99HWf1LQbHaRY7RS6PbTMloLe+DBg15P1+PT3KMD0/e3p0v
bM7X/OvCshnE8TGpo6ttC+1cW3WzUhESfYMu5ZdXG9PP0HgtFCOl8prKYxRmps82goBsmAzAR7xm
1hXSgqhs+QTWFDZBBQjJS+SM7bJ3XOvNL7NtkAvoH4bspZkPddBTc6KAkMmhW39Bh6J51CPrKFvS
w6kaSNI9s93JUZ7I4mM9et8c07EKpi3YMidVB1LL6XdUA5cLPQmTR+EO+i5zxBlEBEJRtTxGvhec
NPVTetxMlF4mj7JdkWUCGacetNkk7fbE5iSPq2GlFp04Fwa0ZnGaVJ9TY9SrStXGfdMY/ntfv7qZ
Xn4iaedve9F2EGglFTHIlKIYBLF5hCoojnhl+QybZvkM6666CKew3EmbAUXZM8WScecGz5TzFc8+
QVjQHYVYyD7pVUL0QGFGdbJ6YZyN+WDlFtqoVhuvpa3REuMMmYRxdkLnwsZF399NldGZj5F20RvW
BQs5vAQqzg8+W/KLpqTmx2QnkJPPB8X1CHXJ00JUnBZmADcvu6Pl3akZut/u5HstVqD/NGHZ3g1k
ZnemH3/nufFzgKyHuOc0c4iGEb/gQrxQ8Avbsqv6X3Pb2aBYpPyyhLdWAhVVCts2FlmbWS9jmHgP
k+LYx9hotH0En9IMqw4uUC7sYYEDp2WtjKFxPiGkdNdwug8bbW4qJO9gSbLeXcN3djGEeQ9FQpK9
CKGkSCff2FqpYrx7QX6lxNB60oc8fp3Irkpzk4QwPIaIBcpmYPjeKhOZ+X8OMsoEVrWpBr1FcLrU
wm92aOmrsm0Nfg1jcA7ymbXPKD/YV36aKqgaAaf/c1X5R2muNeoSxhoi8w4O/I88sVHzHHqbBDNs
pWRibqMHXSeM6GTdU+pm+4FkzCehGBg8wAmt03IMPo0xfPJ7MHkKj9EzYfwKSh3ssN1oK34Yc3Az
CD+rad3HVvkRQq3PQmNC3qiAQh7WI+0BvOVR9QmgCHaMJ6Hp0RKuv+6znlVFR2HEJ5CzySuvl4NM
c9dRKNaT21obmRynvm3Zk+V5a0G9H8ayDlbSzaD6h7q3Oj+bMHlcxtH6kNNWRQI3PgKeO9nsHtzO
rz6bFD4qx25jCEO5tph8/kU9sc+m4Yk6IUIwZ+inUolWFuiAXTN+s4QKJadmjC9xEhoI85VDsQl1
N0QGV2thpSWPkHStt1FbtNBWWSvax1ZQwjDE/YHgqoa8wc1WRKcWuc5iblmmEGvWw8lOsUflUJcF
PFp95r1G1aicLS89ylZimNPrzHkyd7mi7w5FkbVz2IJqIkr0jkVNnj7qqF/0kXTn7irCj8z1vpfC
Un74UAiSrIAUtGWh4/b1+B2eEbR+ot56gzsmmgFGyIqqg3joo6F+mZRhhEqrgnJibgoqk588NYQy
VmsJbxugNRFPYZdj+P5jqbviJQBaxYP8ORp6Gn1WwUMNyYHsU0KY1kOzokiTzrBJ8Ei0HxBoJseE
koI11yWplRjITwn2F1OVmeeyU7UbCEwfql+5OmbwB5BUc1jgriQ4TBPDOmfT/67VTbk1TAvM22DY
n3VByLVB6hQt3Ic0pJycR+sv3Q9H6mIqZFKRnzFWjTHyBE4iFkGDs5cHyjcAZMpTHDktRtvZV/Ph
7/5/ud7HG20nfo+XRjn81l23xAuqXL+4HXGjoUQiw1GBhSDvOhMTuBXcEgC1w3PkKeFXPcj1RSVM
77WG7JKNZ6KeCY9rG4+KWRjY6uagxA0Ur6qd7uvM8i9QTolN6IWsmIfWv0hbTzXEknvZWItcJTCc
Cu7DFP6dvJyqTQfk+WOs7a8uDEtPNSUML3lmbGB5rtitdhOE7DZIZJ57SOgMBIlAMXRHX296VDZL
YAxe2K8stGEI0lb+M3rK5VYNdXQeSKQ8hz2/oZJ109VINJSHIJAlt+bX71M5DAvdhufdmpuKp0BX
XURXKH+AmArnWZrbfPB2SZmFK5+1wjvveGRKfENsZS9Uxr8oy/UeZac0yWZb9AeTin/Upvtp6/WJ
+2D2nfZJROzUCd960XMtODlh85oMrrMoVBHPIAcujizUuiuQjNDnJhi7elv7OTodc5PCBGWv+GTC
IbiKrkhlBI9aSFxfsT7zInxXrdF6bZpcX4MVKx4avoBXw5+RtA5s2aJRrFeX5MSjWcbXtIf2W4fd
c63UxrGznO5FzAjPHIIaAL5xchhnkChsUsFuSlX0UeZe6QfD6rJmAXiRrX7U4YPIgFy6lXcBJFzu
wdnZTyFQAO7bZviudRXbizz74ptx+MDanuWN7qqPXWnBsTp7lLDKKUX8vSVqtWxc8vH+BKrDqR19
NXnQNjUdkr3K9GhX0REZjPzDibUQtFjS7S3Dzz565C57XkPXzrHRikPpGmE93ATU4g+sRPWNUY/1
IgyIj0D6FSwmDYhLIULUHbjNI50yN8c0oN0F2bkfSl4z/P6tVz2AhtaoyvJipmG8zQyYur1e+31Q
0+rZgpNjd7e3IC9Tc2h3Y96jzcw99qlMxbkD4/zLzxKEc9T0ex4R0bNrwE5UXSZr0bFPVAe1P9gT
F1b1zH5uS/QYdIhbvjmlvo51a/xlBP5+JBrzpdGLeqmOgXe0rBg+4aTuFirl1W+Rkcd7qHlQCpib
dYjOGJgVsnRzU09g5AgzH/2rKK7fSNwWK0dz3O0499o6ASPbrKqD7GUxRN1yy/+EQnDibQLzWlRl
cpEzlR01CEXTvwLTGV9HAybmeUaUECGanWlhu2H4CqCr++W7O1Ntm58kg1E5TLTyalNO89CMZn7K
NIL7Vpjlm5E470UFLrkcQ6v4mrj1lhq99ldWWbueQMuXOAxQuIrq6ZLoEUXdCkIqOZppJ1NNCgg+
Ov1qzKlal2LVn3a3ZP3X/uIR8COzE/WtTVMHMIFXcMdREw8Ft49OGSsiywMBrMfO2oKSfYbxi72S
vwIa1VCBddr6AFvNLLM+OjEpEkQ+DvIgu+5NW48AVbnwlv1rTJ5SVaFVnrLl9VE81vOhAXOyQgNE
rOCcLB6JLwFhk91ag0zUvSdiT8eKHR/ZS1XL1WMn0Q67wuVdfDtYBTzxbt+uqz4Frzp39JUPMCNv
9E8Is/xdJ5t1HLuwEAJYnV1UazKhx/QFyRctOpARr5G2mE/HQJtPp7zZoB6NmMbcg+xGdBDCr8K1
PP2Xf+ieRwIsF89s1hHRkfdJNfITOUUgZXMzaoNmaxg8HDQU39/VDlkkgibTVvbypq4WU9H1J9lL
Uh3mLkV9scaqepmnHFpNeZNTRh0U0rIpp+zJfq1kM2B5c5tSNmGH2Fhm5Wz5Dar7piVaFVCOBUmZ
CiP0H5s86x1/2lt9jca4bN8Pcty9Kc/uNhYs28ZrT2R4TMgErm2ZURBuCPepCxyEfajlSu0CnvU/
dnMYEOxNwUxID/a37lM6oxJbIrFkqP4Zqtd8NbotUGKbXYa9aZCU5fmcbKAJd0/1fKa58e8zaWOr
9Lv3L7//rRdQgnubr0iDkw+ba5Lozr4dqCeEiYgKWdczTXMpT01zYtUhT28O0pdknr4IXdHchkpb
LcfL038NIl3i7EvNaldj6GQUCij1NhIAdTP04Z+mLAio2dBYVtbAdKrcI/n4p2NEZuyR8vmldLvb
vQSOWZ4XwO0JVbsL2d2a+glUcX+4+ymxHu2baPwYLAtZYN9T106jDnt0cYa9sMwcqrS5PbkpUptq
gTz3vd9EkD5jf42rNN78b23dDHRwgYBAYX1axOo5d/Ppa1DY9YOa5u0+jKL+RdfaD2n3EUK0xnFA
MDnMWealehBcskZTnnIXBjVu9nZVN7bCsiM0mi2pR+jMgwHS2alq7QMoy5u3HMLi0jsn5atskPtj
VG8pa48U10na5MFIwRYD4eWpoiKfI9xmDp7OVbKLvslNgjyJxy8rV/aiTyhNDcarb2TtpVR1NOfL
5M0sy/EDzgTYCddVWKrX9lr7jrg2vjA412Hhvkqs8+9z24B4MgumM2Xa7jK2C33dG6XO/gqiKCBL
P2sDnns9SofXqAahGarsnqLYH15Z6gbbjhX4SvYqTZGemsn7JjvTytBYIh3AJaTdMprqtWYEZ2MU
IBrNyjvJQ9aR5F5Y/thuhOLFKHLN7Xu/PHOqbquaqb7vukTtNq2CYleZE1314lIcLEGsYiH1uWXb
mY3y7C+bm+qU0hOZZCFmQCGim+B9XISzEPMLzrCO/z5YDnTBQzwhS/LfDgoG4LmqXHVx7yC+F5yh
To9P3C/Lv+xyTj8sXka4OnayNdh6T1aNQPJcGyRrfCatL3aWWVCr9U/Zj7RbbNIoRbsXEuGzM/C7
m25nLtVD9+mkTc75x1ea/ppdDwO06Kpmaw5TolDNDFmH5XeI82VxSSVCN5Km64tiJ9xkPqUtz3KY
UhdGGh31sOTp4/jGIxRe5iNCmAEcQuNKE0r5aI8+RMRalGurWEFZ/NZrsn7oBcLkEzcKWGU+XT1G
76PObZSbInuQzdy3kEOKQaSBG47fDS2GZR5ok+xMrGd+Jc4VH/+JBONTpSnRO1hGb28L6AylUzBU
NY+rSgfdwPz8rNMleMjmIJ2H0D/VpKMvLoppV6pFQbQxR5NZNbS0dnT7o3STvZzy5QZ9KPPPKrGT
JwlpYI3SXLBQwZM+3ZEOYND/shTaZ4zaxxNg4eaGl/j/z3O7TmN93OfoB4rFKFfed/kIpoBAc3io
VX+0lwDogYbNByob21U+pTwn8nKm2Ve6+JhRsHqUZ600ThOKZ4mOQsPNSfZHjd7+9r95yQFJRkYd
qjOguX9NIrtvg2InTI7dvmBHdEi8rtmIzkPeUlVQbR9QCJOnUZ8HVFhhHPlB8tCgqAG0nyPA2FHo
yH0Q+URDYl85RERHFgXSX96P1vXj1RxGRNlmVq+Xmcj/PSkpuwAEVAfpiZLiuu3rfG96qHpVFKhW
+owmrdmf32jYbu0/3Y2KrsHjn+YQwVO9kNxsGvxHzSpNhmVfWclh0OI22NyZ3FpjvF0gtsiyPP5p
3maAwWiALifrKeqc+ov2aVuWcZEHxDa6U4xa1JiGPL1E2Ci7yKkz/u8645I3qXlJqoCKEcVXZ42G
3zaPZzAKhQ6J13kq2VEgd43MPRnGu01V7Q8vmdqDnEnaea6uGvDjlBEx0tCK+ElxkA6c55am2jVz
0rPdsxwTOxTcilbfReyxKN4vh6PR8rwSvidYoVbxIoewo+PCfcxRrS2SXbPD6AcrpYyHfTAPLKWT
PPUDEo9a7DYP99VYPa/i7s2/Fmf3jvuC7f92aZKmRbgV6vtBsPGZwDcEXVCffeDMsA3PB7t/CkZr
2He85i2AadiqwnkjAmvuZMtJ6vqcG1p1drzqx2BVoKr/mKTHqCNs2MHoixgnVMSJKJUTLKsRgo1i
fE8nyimHzm+fhz6zH9JS8U9eK7StiQDUXofA+di4U7AxirZ+UkyrX8VZlF3RlGPTLCz3Le0GcVA6
FYoxEiQuME0OQTYgrlcdtDzyjrof0NkJ83en9ND1MT6aerhQ2RirqRU/FXNiMY5i5xGpsQfZkgeF
p8A+NdofYgySeImkUb8pvaqhYsG3V42dmvsmoNg8iEJlY46T+yrQ9lzHuX5oLTCFpLSfvOjRsawE
+kcOCW/jSwt1b+Y6iGnPrZs98PbsBZUjCYhprrVrvvh2ZO2lh5qm6cWFfHlB6tramk6gBksKNIAk
NHW4uc+uZhCB9jmJ87utaFLlYTLSbCWnkRN2VTei9o6UifSz5r9sQOBzV4Zhsbj9CZ5qdAfP1l6R
NxmDpQ0zxSlsxeb+N3e2gXQP4dP/frp+GCGQyQDNz3+2dIeH/fbp7qY/n/D+F8SmS0okDuzt7ZI5
2w2AKiwf7teMHQcGnpwM3P2qIlL8B0rhfn9COWEd5b8/4e3bikIXqt/5093m1q2A9Q6fTnrL+eUn
bCBOu/+R/fwJs/b2/3f7WvqSIvBk+P3p5GjVsfZK4IKKmr8IObrI8i+xXlv7+/QOaUS0ipR4BQyv
egF3NNe7quWpRIX6mVTZS6M73ifFN3Ds5Wgg55pfvRdIW5e2kj0Wumc+eBNSAq1TnHkwWS+5TkQu
nHyeMlFC1jM19aOiGV9lpzxUgDEMyxtv/rWgaL4lALqW+dA+DrujWyY/7v6eRvyQdz4LTldddYbC
Wq+aadqzYVg1sas9h0GhP8OhdXSHVjnFc2usHGSpY75a2SndbB/KelbbITyYuPhtCB2FC+XxPIc8
6G05PGTCQYXrj81PmrVnO835dpUxboj5+/pCXka6tWaEKohdZnvZHLSxeQTcfGvJUUMLnVFlV9CR
/vl7Q70HfaC5T9IUQ/iwhUyiQDCWv03a4Az/Vahpc5CttI3Dk6M3tz5pgtudOOiQhGT7/hlkfCaB
6G5fCWD/cqPGGTB+48vgnQw/zx8bRaOAdQyiszyz0ozSqb4ut7LpWClM7pUOAiEy23j1l7eXqMOu
ptrxPoH0kAeugPbU7yvczXZSxhTj/3OFe0dadb+vUlCEAn886yFVwJGshtkDUGZC2yw61rqlzAJw
QbJjOQ+Z9eQNB7LOLun2unr0PKQSBjVsLwboghX5HPtVCd1gKYx8+LCaHkXxwRi/xUV7ql3h//LQ
qtPycGBNKMgqszQLFqmrsz5Rw++Oqf1snUD5CDPPhSEM+Xmdup5VBr/qhdIltqaGoT7y52obOxTO
wVGEu/Nyt94NCneuUThShoWVl+Z/58c1HoFqlR3C6vNRY8nfGiLbyZ7B8OaKo5xc8kIX2Xi8WR3D
Wwy8CB5AVOT8F7T8L+fLqGmJ9ytauu40lifLKp/T2dolTxrzuYJ/aBM15S6qtYiYqRecVQ88CPhi
BQJKkS4TPWtPU2Orz7HaXKXdDRJjFU91u+fprlFTaazy0lE+wbNqa0/3bRLJDB/6U6F3kO72Zrjj
p6E9SDM7xENfDeprfLGm0KUMzE4RmfI86izXLBMJQpLxTQ/IVaWHpilbapTn00mHtcK1tH2vBYjJ
huEqckX5MI15dvVs0mfdgDiC69jptVSQVbAL8B2yKTpKruJC/SVbEzqiMKR7JzkSzhfrGZb0JdzI
vIvng5tvQZa0r7LRJ+UG5vb2Isdm8XQ1g0h9lC0+CUzEfhgfpWvaAwLsCNXvCB8orxn7zx0/hVJd
mGUTEavnYAxatESx2ED+PfptmzLquWC4bgAKW4T9pGM86P90z47IwJV7fyzAG/+xl9YcaBCzovA0
vSWorSwctNTehTLq0P/z5pdNoyTmacRmsA8Aab2zBnhTrSp+olx9euuslXTSci89G6XgPmYGFwXU
XWZrrATmIalrkc5XfFACc++o8XDsnck9yd6J/Dc4pOA6gq66WEb7WLdp9m5qbnSY2qgmHM+gQkzF
2gZjsZaDrFJVQPlGbB5QWDnA3u+vg4QyTHmIpS6PF6HDg2L0b6MBlpDoKFQwSC3XLzFhrTHp9EuX
GDVsy1HyUPANr2VnP7r+mTzjrSVNddcHyzwd+QnNwz1S2gettch4DSUJSIhQr0oXxGwTmIlAsLeL
KS4AwfxLs5pvMDsA+4nmMnHTKZ8Ss7I2tj/NNXMDvIQKr2yvs5uXVje9BdTe5dfGoXxKm9PoWodY
FNCl77ZflYskK9RrGdqkWkxdJ5Btetsehqidp0wznqSMHuCSLa5NytaMm7L/TnxtdZupypNd2Qvz
a2JSqWBTGP7StUS92jTKToZakLlLhmAbqY5/Dh2jWLlakr1HtvIjcxzrZzpcbvMgenVRkFr57Ky+
BXwllIsH68PKnyZUmob0OiFr9RqhB/EqGpSgEid/lqa4MacFVRsgq+fOqsuqdUE4/UH28mxMjsLs
gYjOvSV8yq/t4T4X+bg5qpW0R9nveFn20DncZMpn7nXidRTZqoLA+R0tLQ34RWQsZNMoLWdth10F
dXfbvLMT+x/WzmvLbV3p1k/EMZjDrXJsqaPDDYe9bDPnAJJP/3+EbMu7z1r73/ucc4NBFAqQWi2R
QNWsOZFySgbKJ2ZnI/M3JD76Z83P6idKq27mwc7CY17M6OjZKy34zVE+MmxHtbOOQmmRSLQUcZ75
KVZqE4qlaU/DWdpkAxRhOKdzM8WtvULSCZd5hoC6F6nbeUT2dRWK1vuwtMlR6OBAT+X2UW3SeNmJ
yX9o7MA5twWi06MxuV8IwR2CwZ/eygkBh8Jvqi01mdHHwJzQlkjdLwoFzatcn9Da6bX4mpO+oaxX
d77k8fhBQ3wiILOxCP1cgGsU0fXeOK1/btjoHClmrNxF4nrJflLscCFd0sj56RxEsC6ban5ObOqY
FjahukVltQ2/f9nndLGpMj6eyMrHawOh2WESQHlkdQB6f3/VE8xKsnKgpQekJ4TNiaqC0Yv+Uu0u
epDVAfNYO3v+X8yTq5jWsHe1OrqoE6UCSkMi3rcS7ym0hPfkNsBHXPtRWkaVoA80Oe1Kjkmb7bab
wUM+U/ZSK0l2jYC5LEQELl/afnOFpnc4x/Niha+7mwkVqUi37KcQjRUoNDMOJkZrows5uY+pA8yF
MWlpbEtZ+9Szr9KigbUxTuK1QQHIWQOV7dZ1vIzjpH7TivznlbRRZtU9j0O5BEMRffbED8Mu6o9O
aed7hwK3tTT7QXT0nM4k2cvdCukYqAwyEX2OJ/UvSvb7xzDpiofRGJ2F9G9yA6qIwhEPnqFmj75u
fpd2yyt99gGVDW0NvzPPrWbt5egz99YW7sys28dWFnyMTZLzs10RSrpNoWDbyi7vzvr97oRwh3Ux
vwsYZo5V5/x8dz1bqaXQ/U0DlUpcieJ75WgXX+kKJDARz7STQT37rVcdqwKyRyGi5HXqgSgQpym+
Uw2+TNrBvHSGnq060/ChugwQAZmv7k3WKePWRmbXs7s/7dLXVM23wHTD1743Kbyx9Y/+UMFDlifh
udI6yuNVv1jrme98GPT04keu9i02iidQcdkHI+DPEnWhHGNjEmfYKagcNcPmE1j5fcDe+5vml5+R
5jJf0WrNN25J8N2IWvVBBFM0k2b6nxMlWEtX6JBQdPLK5qWg+nvTo4J7UCllv8AeNSx1beRHPJo9
5OOjD6ptMp29EXs7DhiJJAv6MKG7uRDTmH62yuhrmTX+VyIJDwUEHd8rfVqr3PbDhdefIT0p4kVn
Q39DxciC0o+NWWT1dy9Ur4ipdV+NPvo+9aG1U2xPbFSUR55RWe6K8hm6iOK5rysOoKOvbaStn8z6
QuHYLi9EcfOArjBYeqlJGAOFubGInsI89i5lZIFinq+oxG9WXVpE69aFTmQdQjbGf8A71jpJaR6v
nButKnm6jbY+dUmx20brxIG8iHR3xzq/ptxsfKq3KXL9UCu0dTxE7SZ1e2URK6ly8V2hI/0KUC4J
ivpLH7+BP3a+pnXnLyEb1878w+yzWVJSXs8D3fhXRh3yl9gW8TqoOQfYIxCVUhXQqyWx83UySyoy
uvBjKZJ+E7mxuldKS31y4xDJqNlj6O0XgxrM1yg3gx38oC7gPbt+7TLtWTpASZQtIPUDctY09VZX
Ip2PgHwRUEzgdc1HB0z2TkmzclMjBON0SfgG47++T01PrN1BtT7bY7eKnHz84NeDuXNREt9Ie61+
bYco/dQh57btgB9tNS+yP6dZZn02XCIKQ6o626oT6acx/SrHEmqcNxyrjR2SLdOH0WhW0q5ZHFTj
JkPQF2LMNwLKO/kSxHecVaREW8NOlWVthUidcZY4yqty7t5tcsAM6//DRZieST1FZ67ezR1A2h/g
sUfREoo/2dQxOOUqKo0/bHkmigtvIt6SR0CL6LdzOg+gT+DCs219e2fXW0puw6A9v7P7QZGfOxD/
fWKPy4aq5aUQ4kNuNfVjNVcuunD4HH+bqHpvHhGnuZnIstUEkaiKVTjWhuaorUoU9R6DwjLWrTlA
eNJ73qY0zPLscdLbURU7HNWW/ydpcX8f2F55zIqw3zWwfJ4tH0adNinJYCio+CVwIV/DuIETwK+D
50zrYYiN2YzGuvoADKC41Lahbmyt9xd5bvkcrG+fhTru4EjgZGrb+UXa5JWfetaByqAH2TM8dOkX
QJ2qc0NCKkpFfrnZ4jpDQjBTU7SkR/WZYvDg0E41AFbfHCvOeuESALR4lKNW2lYrJ0IeVHaNxBUn
RNO/FnWmPjdm3T1AtnhKA195a/U4IqNrJTvZNU1NLPIy9m+jkZi2ppf4T2RPg5dW71bSy53Yv9Qm
+3iVakWAX3DNjNZEnlD48SmszfYtMutlMhrQMTtECiez79ay27XJN2rjx6ub9cljztnTalNAop5p
rEu7auG9ZFKGWlVBxmSnFui7OrbVPNUuUWAzjc6divhh0lrRuefhL8dkE4i2Xnd6WK9tW5tSgNDd
1bRsdRuAINnnkZ9dZKOZVbJSKxtBO6PIb7aonTKqlYIQFVAbOOPsLG3yigrOeqd2JDjvNl8J/RVs
L9oC5GE5rft0IDcyc/BkXpcdYoqatin9K/Ogs+u7jhuU9+rphv8jSg88MNzvceX/0LtBfctqZQKW
1ISXtmjcHYzwEVyLtvkgNOp3S6Os3rS4jMhvVP13sLyWYXg/jDp+iV/yWjV5Qo32rWkzB4a6Pnus
kgJJ03+19/PgOxuxDRRXukVqhT8qK2j0Bw88MyUZ6rQ2ARaci8nQwEbG3yE4H2F1GcejvLo3jqVl
Wy3pqKJG3s2bm5B9CFWP82Vs1C+9Tob4LvQm7bpCnb603Zx/+8nRu/NQa9U6VU1/p1CNtkVsdQRt
ZEcfdE1R4A5UrX3cBNGHMMm+RLbXXHhwRx/MOQueNm+B7wyEhrNnOWWqGv1AylAspVPKCRbkF9Ue
RGF5pow8NiZBZZE1OMarHZvaKkvG5pJqerrT1CoDv2DYpypO002IWvqTQ5HYUlBO8klMzhNB9hnI
z/aLpNXCp5I98tmGhKZRLyl3bJ/MhidIVmnqSYOr9pC7SrCbKnW6lGhur0aETN+E4JRcfuSek51M
qyQFEDdiQYBLTVbAW9NTMJdJeR2lkAvZlw2QvBiEQzeh0Zj8GpFrSHfpc5sj+7oCY6voP42NmT2G
M/W1NojiNOQVVGyY4tkEAsE6x6LdSpNshKl3F2IFCznnbpdX+syJfbPhcXP9vT7UYNvbgmpGnC5L
mosb5sVJ+qtTpGx8a2oAYhne1iKwdZyquDq0hfAIwXfh2W0MJNmBgl/hxXdXHFzG52K0WhLGRjU/
c0vEmYxg5XbUnZmJqR1hbIHEIJvZQrS6TTbSGGu5W90u3QCGZp9o2nhURx0ImsZ5ugi65rkXKUhw
0ydYnanZVu0ExIhDae7HrK72+RyZjGFk3ExenV5LRYay9eDFVItsaatN9REd4RCeUEKLPcSkVHPm
bJXHrT8fohYAC9e9qKAa8wtn67jjwpoBH32lRAcO4Oi9zV0n7PwF9RLKKU6z/u23W+eALnQHKmaK
0Pjp5je2j2gZbh6rSbtczZ7dwLX86cYuxAYnMKWnpG3rrZK6JPeTUX+ObOTqQ+7gdhta1dLXKQro
YSQ41F6qPzt2joh7YFHJPzu7iNs855T2zK5mmRVLDazbTrpqapseOgW4tuyaTovgpVfpO+GQEoI2
SH3OQpg1Lc9K3sqAU0836fbHNmYzzL9f+5JMUEmErfZNyXv2XClE28QqFi5hrngR1FuOGYiugqdZ
N0lWPSpKYy6bjlLzOu7haOoyQockAb5QRH4uwo64Rezugrpwf5Cfe/WHuPpUZla5dJTKfDJAyW1a
eFTPdpwY+27MjB0SDP2DXBGqnxxSLh/W7H4Iv9QFu1OeXXPs+LZilYHemVc0e69cjjNJoQksai/P
OH93CnpnIyNWHcKM0PZk7UKKFOPCHHIUdsZsncE/BEu3YpTZY9SWxWvVVa+FMPSH0e/zV95lAbjR
IiIzD05KAdWda9QHOep0TQx/p9Xv5ChZjwp2J99Gn5O5hGGtTUOse2i6BzA0Ffh3I/3kRurJmlVX
bIfjSeB7H3PTnulGo+7BixuAmb3mczxvKQhLqn7RGE77fdr4gVJ+r9N0WJgGlFhqKT5R2uGdfKX+
2bRdM67TIjUW7wbede264bRFcaS0T1EBd4iHhGA2md4pbAlDQ77OoTW2OOFX0fCNHRmEzIP4AfPh
G4Li4UcvgyeYuiJxidPB2jXU5VDr4paXjITwCppte2ubo7fk8cbHPjcdBQZHW3PhkRsM5MWlsUAV
FWHpMSEzbfk8v6ZoEZmBeRJN47/4gZh/KHqLMCPdrPfqdd1ZSF7MzqgE2NvJMKHbmLth50HhjBjy
bSmn9LqHUOle5dSJU/EThEdLZ3a1204s2fpEm5TzBHWRwZSsypSDZ2Eog/Ghy7j9NCvODUO4AJI8
oPwQQTpgrcpkFN/VUnvOyTJ+8Xu7WeiO7b2hYDYu0dzNntVOjdYQTx+9zIEnMBzhbI2nYj+AxIH5
RFOKZVv3B7YaLnh2RjXHTLeK5aarIvHz52xuRjILZBoepUX1g5PnTHuVoXMY2t5Z1wprQreb8mnV
9rMVECGhruR4PRIRLnr4ipvOP8fE5ZeVObiLPFRfEofqKxtKhu1I+mlj+3m9lMxCkjgongtg26Kc
peOBtapTg75Kqr85Jn+em+gX2VMJoYO8fkFTtblqcA4f6iKvV0HuWJ/GvvjmZFb2WHqN8gA9NElv
S/A7QudhjkY+kk1uvmZh983iM/vEw6VD+xJYQGx00RLG5itq8+KhoIhpHbkuSGLPQTJTE82+Dii3
9uGbHFELQmBInU78Wj5rEzdIdEBQvGv7YGN7ICzhe4u+efxjjFrRdokWKzsCgF/HGmLzzISAvIIP
/WctCwyRuV46H9AR9bdIneRbuyq7x9Auz6k/6siQGRz96+wvtYXZhaBzeHXi6lEoYbwfhsg+QuIN
I+TcWOklKL8UVdgGi0BQL1pE/Q+hb1RD3Q5R5X0MC1+sW0Otjy4HiEvAW1zGHZssAwaHDarb5qWe
umApiEVSLVTFMEV7YbJou8Sh7FO9GFo3fdFmiVXIU+AUdcqSb9S4KVT3QwjX7lfXjUAxCwrOeKDE
W7uGGcVXLfHBs4Fr1WbY/xVY47YOKhJ3nfHS56ZHlZ7yGNj5rjUhWxgdSEfGRF+2LSLTIgvdbQIn
+bEYmmFnu8rBn4p8rY3ecUqbfqES9CAQ0w2bPjLsTeF3H0Mnb1F4d6NFk4/RV3iZrq5VOd9LfjxQ
OaMBCw36xlPa9gD168GjvvkBh1nMnAqFh3wEl54AAxmCMH6UDQRl2lFJYKWfTYmiQCuWudaa3I52
Fs6onVVRfhzc8lrZOdH4on6hfDy9QOysvhaKBoGX5jzocdmcR6u+ihgoT5nF8THyvsdql59USCe8
eBj3gQMDCvD+wjwpD35HpWJoZ58EqIwt2HSomeauMtqXObL1ZOu9eOjslsJ1BVCbqcTRqla78Kh7
3VlrOxfO+hlxOAMTQ48rtgjfkjIEIzVCXyDtsqEYCzy9dJF9L2w+s+nPYdEeXwfUlC5VGr+2WtE8
EGjllzQJMnyi6d9UN48XFFlk2zrqv7lkQh6RCTbOw+BQ2miG0ZLdRnHi6lEOQhovHtFFAK48JV8J
6+MhNGvce1FSLm79SHeGxdjoKaC6vF+Xg1u9VUbcrZHBLLeyaxs2jx9Pg182mKh/88pxKVrKQImy
Gfnxdulwaj36JpV+yxlUcUwC84lUsLIMBbKLoXfIm/FajbF1cTNQraJdm57xjXNdtVDj9qswrf46
tRlppwKazzr6NNX8DmNFX45d3PwQ5rNwHVh+ktA7VaSZFrBQ9ashoXimi5Eij5TO3yGNR8CJn/M1
g8nzms9XpKGvmZ5WFHFikoN9QaGUENwrZVfVzexB0eqvCaieAqWzlzpRe55B0ELJrhMF03l0CZbx
nHsB8ymesq5YUgZhv5SFmi0iYAIkzoc/1eSmuZsmBk/d0P7yd2Jy0kMOeDwe9sbIq//WrHNgyh6j
9Efll+5hqOB+dDv0bai6yXaRSYUV9ZlUJtdwk3HkHjdGaVSXya0dii3VjhhOcPXaqtgVbNWPuUte
LuTnv+MZQnKugEoBwsPpAilzsfajSH3qpsRBZUioL2X6WNdsQGe53se+j+Ndb6IIHwdeexmjOfni
pfUn3c/PasUvPUkH1NaBMxHlMpa2g+S60VnmrvMndQdWGiXzQk/XmuVUe81mNcDd8yNDVGSm2ZdS
sLzW1dr+7pbZszYiE9QUqopsjbIWVlz+4JT3EHIv/BT0vEMRJgUUTVG3q8f2weWntE10V2wHyx2v
quMGKzig9Q8qCUrdzuIfuX0mkwV0nB/z1R5a55MTwnNa9VrzRIKp21RpW4B1qcFGE8Ziz9Vci8bs
lnnjJF+rYliGRZ1+V8MaEYQ8Sl9toIGbHnaT4zQZsLRYYHlDT2jk9Mez3prui+t5GrfsDVGu6ksU
WpR3ump18E3hgCcU37Ug4UbpOkDxrcYGCN/FR6iI4zWRm/Eh8+xy0VvW11grgxdKEcedBnHqFtJT
75UzOlSRefAXNBYACPNsfBozU1D2U6ubOu+7D/CiHqRHZLcgxivic7poim03NDvVCdI9nBD2XiP/
cOJ/mZD6a+0L1BPeKoLIf90NBN1HPRpPOWHfxRB5/otlmoSD6uEwY0+EAUNwNYAWHNr0HAHUo6Km
bte1hUx1wGe5slH83PNwUd66eAoXbu+S/p5Hm85FccYyX1QVplESD2yKWh6kNZAKw+zFvuuIXk+u
ln/yUue7AGl6rbzYvBZG+A2x9pwCaG9RgqNeUscHw4Kn2ntEpMbt0Cf5U6DPkeuia/6yIc/Kok77
zinne6VGzmsF9dNa05JP7liXK/Ke3jWbGzDLMKmSO9r5tqIr8Hs02mqqwSyFfu1dpaPn2UDzY5LY
d1upDDbRX24s8yrSLSWudHVva98WS23EdbrL0AuCzUoQrt2izM9K0CBAMKUQP/VGegJ18dkBMHmO
DGtdhM0zFNTRUp/009R4RzMjjut4rnYuEXVfTmOoray2HXZe2uh7dEjGSzk30S4fCbmAMoh2ZeBF
K9Pu9A/2CJ9+PQw/KIabQsGJHVqr15p4+6JpvWItIEjidpkG04EMwjI0FQuhqNLYqSMgtrSyNWI1
gbPzEyVf8pXn96qlH0NPhwbGRQTGUMvxNFGsuswM0tGxbQwrYSVE6NXRoaSu6/pF0nbPkAVlO2m7
N1SF/XJpXF2shSOMBbuRs0mq4IPbCMIwjhm9zWyUqz6zjGvihd4mpDjbz6wtGanpRIFRvgssFG+E
XsH4E7VnURvZM4wK7KtR2QN7ZQ57adMyoC+wywIHVdwrRwHnu6YThppmOTL3KTDYJaM28UVVlPEQ
msV0AI/Np+OTwYgo6j91YI/YCCYflYa0g6AId91DwLzLqsF9VBE0VR2959CD0jx1r8RKI844YdQt
0yCLTmCG8300EbBwgXmsKmfSV0bo+ZC7iKeAaLhn2aTwp1ixzy0IRZ96tUelCIpH9tJztTOyEZPN
rikAvftqIwSAuGHIJi9t61dUvgiiJ+YL3x8bjM4Shvf86nazknL36lCMfCXymd2airz0qoIhbD3O
XnIgrhr/oS3/kh2kXdU1CdNk5Tj1dIVhylsYWjuQZTGm682mWvZWT10T/CsucoDTgnmxgEjOllLE
yVK1EHBvla4+DZ5Tnbou/XmVQrUAQzc0jJBeA1KWPrdL7kR8r1K136Q8Cc+1hZ6xolrlNtM8n6pK
Gr4G3r5rHeL3+XS2apsHQBY/tpWS8PPntsgO1kEDF4ZuhE0oIakt51HaWrcg0NhAWxq7OsekxidJ
R1QX1N92UvN8VVTjQwcd0FWF2WBp+GHwGPKut4TmUrKFAtb8YLq6gIlO/Ogaoa3gFTR5TPvm0Sv1
bNvG5qc+7JNz2H8jCF4/pN1YbjzXhy0mQoGo8SHdlFdwKkOTIy/vTes8DNUwEjpFfmSwVRuhCQe+
aiX95MOK8tlC3mJhmUr7xv1eW7axHzxXbo1SW1z7F1vlSxElkPZEydHuUCPWO4tHy9yVjYDUgypI
rxiKhRzSB+LWuVgpItWvRvMUSXIm1U6R5+EDvnE3qYTj9lSFkb6YKAjh1KvPoT4E3CTBkmyqUGNb
ENrdRgtU40bgVLcd8quDDr/QTOEk/QS6VvBF26ekgEegjIN01TmaeWgj6vU9wFwvWmg3TxynF+qQ
FS8wP66BSSqP80bd7xrtg5F61anOIv/WtcosW8ajiDcQuKCxkveDskauVdmmwHSfGrP4i9IJMGK5
EAd+a9FCkKl6tIoEvJyXTlvL8wFc1cpbiLbVkxizpdnVzUswjvVLkbnXEjLhhzJQ6hfPENayH8eO
Oyxd19X8LSmKeOW3/oNVlOLcl6P/kCMvDz9n/CHI4nofqWFJ4UaQfLATYpPEIaOdHE2oowYjT6pM
jvoKwlV5ojyrrqk+8fzYSfPg9PkpDQuQTRw0AUhOIeQNZDAto0lX1EPYr1aaQOCtwx1ORZX9mjXE
vgGaqSt37lqjqm3Lgse7kjjWa0aVEpBQLV3LubrXB1sYvrv1bW4HcpinvQHDL87s8JpNMfkBPGks
lfRDBGk79V+yqyNSuYaZX91I51yASTehHb2NqkGSE7oJy+1t7jD4Kwh/1K10NiimWNWh699GU7vp
Vg5l9jvprEYC0FM/p2Hl606hsjTbNtmCG91Zjtdf+mB0Nlk0lSc3ORZE6F5Q++o1VbzMlTQvWT28
kZ/zzgXMAjsYHmDXNwZx6dp0T0m7d3QMBTYWaWu1L9VEZdbN1BsieTBBKvhqqUdQl+bmkezIwRWu
uEj/vI7SFefnCMF21E2cXLDFi8gTq3GKgh25i0wb/spLq/9SlqGOMLphXahLj3cRvFEt6bBrZyWv
nYpUmO3l+oGYer+MvSH4UBM63hjwHGzkqNYg+9FWKeoi82hhAulriv4aRK7x1n1pqizY6WEBabkg
bBdndr1qlKregmbmueUG03jwkKmw1rHl/LpM50tTyyp9+YfDH5dmppWbZK72CqwnxG2DN5s/j6Ll
caVAA/Rm8G179FOEiOaeYgnzEgfjk+zFU148VKDzZA+MlXUyUOhZRDMn+lRD8uQOA3zn86oIdBqb
mV1rFduKcRl99WdjKntHoeTwbmbDXx5SHzDl7HS3pyaci+EY2ct3A0UQq4vKz8bt3Vm6EI/grGPD
Nf/75fyeA6NVa9orwgQb6rvHT+5k+6up9cRp1HL1rOqEuzod4GDMGTkcIZuIZkUh2VSzrJC8Sg1r
5sFAGHZyUBSSNu33VVrMSeYeedp3A9JZjsLai+jHvLKchuZvAI8CRBbrCRD1bdWG2DKwJ5JS3QIk
8yoZp/xQNNHPhtrA/EDkOz/Iq/vA3e8+8M7vP3C5Lw/cDMJ7uf59nuzefe6v9B+4vFvqPvcf3+U/
vtr9Hdxd3i3fBMqvt/+Pr3Rf5u7ybpm7y3/3efzjMv/+leQ0+Xlo/Yi+Yxg9SdP9bdy7//gS/+hy
H3j3kf/3S93/jHdL/d07fefyd6/2zvb/8Z3+41L//p26QVizOzQKRHtHtnbR/DOUzb/p/zGUNCGz
cnKEt1m3fmcmxZ/924Q/pv3tK0ijXOq2yv/mf3/V+7tWBSo06/vInyv9b+v9b6/PYYajtzBjduf3
V7yt+v5z+NP6//q6t1f88y+Rr96O09WqRL+5/7X3d/XOdu++f6P/OEUO/PHW70vIkXT+l7+zyYH/
wPYfuPz3S7leDXVubXwZFSs6dko/MyQCNjumvxs5koxjddCNqzRLi7xq5IS7r+3X8VEO1ySQ9l6K
LJshgqfC6Mxl0FjUVrWW8lhEKQRq7fDCKRgi27mXllQS9uBb5nE5Z4pM+0D2/Yccl3YfnqjNVMOI
JW2yaQbYMmwTEFgL2f4JuugLpB7ppXKVdC9cD8FnQZ2vaye3BobK9FzmMJDOXkaSoCQnRyNHAc4W
qKebTQ7rifkdOToCIk4HtYxcqgwH6pxLXV3fHH1YJVeNFbnwJFvUlxQTEjuc7MFhIqa6CRO0XF34
bizq50V1MQkakLePqe6Zu2PkVJdKS6uLpnXGNjAroOtydm80486vQDb8MdsZPIDJefcJckFWlBMb
u0SWyGof72vJpUNhNAQ1g+NtvSirulOcp9Dy/npJ6ZYPYjjrbCxububEEc3Rd55aDxQxoxcUzAL2
N7F66JEpUf9DuL5Tqb+aRrG1+L8dAeUGp7CZteyl4L00yun34QqciKd45iETHagKt6woOs1h+iic
fVk54a3jaZEHGma2l8BxIbgieHWbIY33aYozJUuSHu36jzk3z2as1yLN8uP7iZM2hvsuVh7frSW7
VmGfiXRbe62x0KpPEVqbVBE8RF0WPMgrwF4Buq11sPWBzJLXZvQ+IP2ENyXnicrS2fU+87aQ0T+5
bpISN43Mg2wmQmcHlJHNg7xCMG3cZ0q2kIPZbzfZ9U0zyCk4YUZBcTRis8qi91TgZaiNhRCPdZX+
0CuK9iCtPWJyazC1xlIO3EZnd3klJpWQtx6cpO/dg4yTvVFKKD3Aa/z0vY8mWviMyJBOwPZfBo2p
MHem7n65223whDp8WnlBlsdXt3Lk/mIeGoag6gQUJvO7/v2+bt2cUj1KDd21fBOWE+h8InUGw5br
H2RjFQWK9bf2bhWJjbWgJoRo4eybgWxB+HpE+W5KhfLHAmZVEjBIRarcFrxN+mPBeoDrVYGhYaXD
jH405yaOy+4ou/Lq3ryzUacHbSwHseV94L9a4D7t9hr64G0KqO1yDj71cMo4IqKArGfXUA3za2zl
nK5iBCXkAPG2BA1qRGoLONLhpXUPlAIgTin7YE9/Gh0rfEFoQd1IO+gx73CfcfetpbClXEbOvfu8
65bBQDWG1+4nNfmkdDmZjNKCyc2Mk+cIgNredQgaqHzDPlS9sZMeFHB5nLm98OrMMPa8oLqutNMa
SJUDhf8MJ+lnOEk3Auopp9Im9ThfSmM7j8iru4+c0gwbZ0C+6e4qzX/XjSRE5b5Sqk4Pft+Oj5Nn
Xc02Ey8VB+5Daer1eqzT/EtgWqSUAFgROhsheZtTUGrif6wsgKtJBf1a3Lb+QmnHvQQbSxSybNrG
9ZeW5WXru03ClnOq6tYZ+K2lHLjBk33Pj7eGy1f/D9Bz0PbJHubFrzfHjiruJoIxF4Er/+BVnnfg
5GrmC3kpG7jYLSAEDZr2N2tNmfZQ6dbGuHtCduojwzn7kDdCJnZu5HS3aiMAloQFSrsZYAzNIVRX
p6BFNidqHuoS3md5JZtyzKi2zU1QHX7zcyD5fZUGgBxgcja30lk1DOSgkxBO1NZpLkOevsW+50A+
nAI5VdIR3ZBftphU1kUOhPPVP9mzIX9Lf6+R9C+ELctT65XJGe7/5NzVzqrxCH1C6vXTJAenSkzg
SRqt3ENCe1IndxQL6dMIENTkPVGGz72E+sB5raxvm2grL9PO+u5GerH9wyZfKv5Rwgt+ktcKIdNh
MDKI7kzvkM3NYGswUt778gqdYHRJ7Gb33q703uHvbIMV+gcF0Sc03Wef26rSKvtyjmz6kdKTpRyp
qlHdkVXuLVu7mmZYvrXEm0MVILudhuYrUY/W7sq3IMhVFNQFuH61eNOQkL9Ywn6WM+LSTc91yaax
NInW2h03GpOS62OYh/5RXmWi/DwGrr2RPTFW/jFogCTzcP/lEv++utsEMFPUcHzUJ+bR+8BtslxH
rvju5VqqdVZ5m82c+P8y7+78c26kokLhRBs1jIptNZnBo6LWsNBXXvqR6N0nazC1H4hre5ZJ6tcN
4ufUSdpPXp+Q0on78CmMXe6ZVqwc7dZOj+/W6SD9Ooaihu+GL/FJUxtnL5SS+BO0A4sW8ZxThLzE
eO5gBdz0MdBLsAh2/SFOFG+dwta1cAiUkzDNkjW8Y92pmxuSdX82d5t00VRtndSusr/b5YR7V7pJ
W14a9m5KPLTa/mVJq5z+fIX7fCMmHdFm2dW3LAqhUsQdHFjJt7KbqmX24GXpAwDbpFx2OWoWQYja
Vmi08HwNKHBpRjQsINUSJM7/pSnQ60Xv1YLbeyGHYqHBYy0vyyBDBbYirPaH0a8Ke22IGJSb13Sb
SEu0ueQgfJZNZ0Iggdb9o+wFFQQ4dw8xuwk8Imf65cGuCfyjhry3VuXNirRjcK4lSVLVpmzb/WJY
SyPUmeF5lIRI6ewkjf/sc59z92lm2iU5EMdGsFPB6sEgVBqvcIUkvla+9g1KdL86v0YqpVI2OdVR
FMPM9z0jKNYxVA5LeRu83xWLEWbccB6422730XnAHH0C6fNtVTb3pe4D92n3pe7OBYJNxGuznPt6
Oz1T6z8sXDLuhylBL0bPnIBcKyVFqeN31bKBqyTs9P8h7Ty23NahNf1EXIs5TJWzKlfZEy7bx2bO
mU/fHyDb8vE9t3vQHmARGxuQrJJIhD88jaIRYQx32Wkgs2XuqNjWMWqE321h9BXHKtHRrfXoKluj
kr9IniFjLqsOJ/MXMxiPGAepz/W07uHHNCDpgCwIu3O3MFZ+Z4f7HKOLU+agwsWaqExW8hJh8alZ
uAXITmio9aad8rFZVIb6M/XWfu8qr4ZIaDBMrFVklV122EwjILxEKZ5c2MYXvzW0l4lDz6WROOYe
1JT2EtaOi9p94OM4XSIVpprD0hanrxaWr3vLqL5Vs+qyXBUxMI0BILCu3s/iHFYWZqCZ+6htv8la
J85sZW4Edec/c8WY9+7ySo6rFUq9R6UrPY7JUMFfZz6l8TlczRrAjIz1GmzN1vO97VwVyqWEp7ue
2h63uTEol2OTaYdZFmkDwKkQdoILGfijSbQXaH0cgqz/eSVT/sg2kugjL9R6B3qnPugqwpK/3Qal
5aCsFlFx5FgkPMpQK10Jm4yjM1vNhQT/L39CmVzbMOeUUQd6jGXhHz1GrTxathMcbwPIlvsoc47c
9er325j6hoPyOUiXVlR+5yi1fOYEqnpWlPQzZ/39yRQ1TbXGHZBJrKxERlnp1XMRdSukz+cHma9V
M0bEIxQp2ahYdvOot2zdi+6yk++nGoAjvL5vL+Cm2TnLLbj9RlkuB7ZKFnbiFUeZDIpg3usTTCH5
+jhEqPvJ5VgS4WqnN967pjbOjgI8VladAFHluYWVI6uV5zQL1Uyccx4o6vvPPn2vGWclQ2fcrzzj
/d6HSWz8oOu4/YVoWkZO+jUDg3MtRMERpnYN9cxaj8K99B6TDZlZ4JOQ4PIjq7KQKaEZPY+gEw/3
kLyCMzrabM7cx+Hs0D34OZK/v1/ulqnDNfdHD6yreAuyGB0TBfU83A6+0h4t1p4lagN6e9THemcP
wbRztbZFnpZQqtsGrBVZl5cyeusju9sNh4hAcatmHc7gn7u2+I8OhQrnM4mUndaxhJBF2gc+qCtR
b1RFvwWhu/xsvif+FZtFj87uvJ+dZbNppPpWA5f/99BW6rkZ3p7/GraE+rIzJvQb0QVJVwmOMx9a
5w08aU1MOu2g+NDcV0SRnTeEzupzE2MZ6Ixp/pH7U7l2A+jlLLEReq7VhVOo2soTyHysoPOjJZCb
8krGZoDowIpFiyyK31eyikwazZ6VIssziAdvMexV5swndKm7By3M+gdds/zVMOB4c4/ZahWcm9Lf
ytAA6RKVWSHpakzuuJdBWcQIQ2xtAB1C57p7uBf2c9z6xQPoTIelogWJs2hqD8A9L1jFtnrOLNBs
UExXMfKau5LT6reu4RNqYgvLYeHEDP8XdrXftUdTVIcWBCsMYf8kW203/DJM3nSRXUHAXrNarx5k
m2uW28600yfZFintAgRO+qJ5mvc6YD+MwotnKy8RSnkPADabY+GDSBW1DGmD21XnpZgQaH2zlw2j
FdQPXu12O5S0mI+I5HtDFyp7VTM7DC9Ik7ng2IJNFwBMuefK0TGRq5IwvPW+tYU1cAzF0NZKEPgb
bwjRIUiD4ioL1cIaam4x0JVVDI1/NjRlgzSNqgabe3IuWrGcGFZhUiI993uUZNSKaxDq3nroSgyC
fjfIHtbArl2sOIgxmcrGRml7z+vY+1zDNUaIU6peUmEuy1UpZS3v9XszxoUIXsr61LbVrjEhL4fJ
vC04/0flKegffEPn+yaujOQc4wF45Uz5ZyT2i0Hs+vAHkgmioS/bGgYDYFJ2i9e+ksLTjz10AhGg
3Q9e6zxMooCViwtwze5YqkXOQ5hZzoOl+c62HRNncY+ZmqKdYDgdZUh2lbnI2CzaXA/BKDKabNSC
ILq9zD12fxmvh3Hco01z9EKn30PMhpyelvO7zZR7lZkd+5Gi6qJGBW3ffBx7pXlOTGcbqPoM1qQP
jikI02Ukq6aTrNMuaHayNarGL7EvjupB57xWfHtlFtoqCN+zIMS0gqGrRss3yHJEW1md4woUpRZ6
Z1nVahCfSv6eG2F34UmV3jrhz4LyMEoNa5lVGpayqGvw/LKaOwh26hhumxVfW7sscFpADmjflE6+
5aZrPHPYwJ0cIYF/Ihv5bQTxv6IROC4drL6vf+Wa6ATgxUJunuLyzvRxBXnXW7XqbBx7UcgrWURY
UR2dKvQrNNBpUYBbLXojaRHcpJrUzZPhtfH7kLRe/FLmXfteqt13rYs2rlNVj+Wg6i/Q0oFH1g0z
xSg0XkbQHqvAGvytbI1M1vu4lhgAMEiecP4+Jj4wqUQk1+whPkABP8hG2T+uvqUuqyEZCcv4U1Ar
KFyLbKVE2H9GWF61LHWV8lN7kgXkK9UKnwarL58gc87sJamIXc5+ki7dlOVqbpoIo/7Ob/tia4SW
ddEd/bufYUg2Dlp6HQrulEwnUccHjXjtRCEbxjy398GYvbZ29SskOuS5W55rO17e8js7OMThfO6k
RKkQn5dX96L9j9iUWf+vvHu3OOb7XyjtuDLTIAEr7aO4M5kwhgXnVG9CHcUgCnnVl5yTLGT9r2aw
oNEujPyTjN9GkF3+yrvH/sgp0erY8Hv4rqmVziSDF/7jle5d5NXf7yY32RsamdYt/tdEOeJ9bJln
hIq1rriroNSNR8BycFGV5lublBtLaEvLOtImEeBhAI332DAaeBj9URcdOxmUfe5F7TrxoSwH5RHg
oPXcN/k3pbCGk6yx5apvWJtZq57vzTPGIbsoKcZT3rkaLjkwNSY71vE3zfWrjMmizy1ELl29WMtq
qcxgd6t+3rNny/e/q8M30NARDDWtwyuwyDemN3XnJGk8eCpRcFCE8iuDsnENQCic6wAMehBe5ZWl
87QptA515H834DLG7rFvvcu4PWcxMhQiRUt/NAMHSXKMrHBDxCFGnducYuMgCzf0NrDMrScODPxv
KcYkx6xNi6Mzxo+RaWXb+HdIxiu7DsvF35cjjHaifNC33rL9j6Tfo8nY/z5k6Xu/Rm/LYAvIyV1r
g5efmzTqEVqAaVDCMVlEdh9+z4F5QiL6wV/mw0Ab633Winbla256LQqUBBH303eTXWlXmznayu67
cgl13+PwoZ1PoQk8e1OHUImcxhlXfwTlpSyMAIB63xo+cC0w22C79fl0b56QuO8Wnc/HhG/yl3tD
hDwsTmx4XqpZ8cTTltsxcqSyBlPCPDbF/EnWZDGUpvjSDPVab6biScbUCCGYenb5cRPyMc3mqDZa
yzZThJA/0bezYnTLeyzLWncx9YDV7wONyVdfw7v8Nip0sAM0uXghx5Cx3ENb1k/HeCNjTI6iZaVH
7Q6dkWtRTlh8YLP01Hv2eEY38xyLGjT56mlChX+DaNq8klVZsIf/HaB8zO4kaWljeVefE2/ZSYZa
2NZblA36ZY0wNDzhcQJJ5mPNOJb6NQUdb5ZzdGlFTcb10DaPzB0OsuaqswlKUZ+qrYPl1kIGb0Wj
6ldfxyrM6FCak7FwUI2LOcWLJqvjte0p1SUqLU5nkebdpY5mXPh/uwCeHe21tzlAUXsz/GcqtWWG
GApk7t485GZUfAkriKsuqlSIHSnKOpkr52SiUHLwGtXcOmyKPPTwIVdIsKjvVhF95YSr/uHEWxw1
gg33mXrrwJ576DzdXhZVQMzuOm9RMDc/da13kK22kqB4n058xfEatXcqWMh9isXNytBr+wRt/juS
CiEECg1LbxG6F/eYjUb7rlA7+OZkyLgyTmWPlvWvbnA3/3+G+69XlTHxDll36esApHwtji9bUXTi
5FUWkI1WMYDf0z0kMwJ90jadrvIHFbkyJvvLKkTQJ/Du1l7W7uPCksnRAtkW0KUOHbByYbOcvVR9
ClnU+YyUvXdtOGGbmrzaFboaXfKhhf1rGfYju0E4T3k+4kr4kC6wxbA+j1b3PCR8g5WxWVoDZ5ys
8o83fdU/pFbl5eRl+rquTKgyQllVNywKeSUKmTILddZO7FpHc/Zj1svpyh0Nmesx7L9CVjlU0Crf
A8SNtvDL+10V+TE2NupXi+/YLncd5HcKp3gbISBtPXee1rLajG2/xqgp38qqPw/xSrWMeC+rni7E
rzC6OE7cKt8ClKygGyG9Vamqcsb/GVxzjvxapbr666jlP6u12G+VVS/xfKTI+p+tspo9lOZ6CtTv
/Tx7KL/aKq5DqQnWt80T0NEDKxhbw7GE/8wqU3r1LGuyyMJMCFno3+PByLP16Ox1m41+tg0M6DCq
cbsSk3WIMdXAIRBEM9lgYuVwa+WnZkJREtlpbenrUh/Qnv3d7FWWUa7kiLdhYdYuptxX1i1WMcs+
7YuDlWT4BGIXu5rBn39VLUQYdO+zMg/WetbC6NDVbv5sJMZXTDyzbRkE4HS6oDjLwvXH9jS4V1mZ
mqrqVvdGQwm0pVVjsTR21bBD0PDNzyvIhF6tLzzdUS6tMAzhNCC45ilqS5Zm/BEvqzwwF4OL+GTU
duwbkCZ7oUDb7+cep0uOL+JPnY5GpW25X9oh4EGXlOjE9/AyuqHt0YwovC/IBH3Ryr5+No0pOTBV
0tZIPA9fEqbHqeF9Mdmp46S2VMHC6tqTObvfZT/WATy+oZ08jjAeOY/oTJ67kXWTJFPHZ1Oztc8w
SvHuBCKyl0tHWWQshUKn5DElVpOyiCpon2pbYRCeOy5Kw+XsnEvPXslFqBsLu7Y8WGp+q16bJFav
ReN/qqNA28uaLGRjnPiLAW7c+R43dN08daUxV1hVqo33Zs/GfLb9aFr0KqaCMyJza08f3a2sZor1
iqvzEjdWPDGEbI2pxSGfmh6e5FUyh1mzkJdB4CbN4t6kui2LlloDGU6XPxJ/XmL7tzBb20PNcR5P
sSgCdmHyVW0MH05hd1vZgPuWj/VJVLzbZg7jsKzDhr/1AHpIXoZCdicWphbigXO6FULJ51a/JXUc
uWl4fSGIJTDTEhXdoOemsfwMHTxG0aVW2CrGz3XWd63w7mmAy/NUj41dm+n6q9r7P1uRvosP04Az
HPMEdwGXLvg6O8m2jk3zBwr7+ybu2ORDpIHlo7+3G6d4kBv5qV7NCzXIw6OsBloYrisVaTI3cV6b
ccYfKZk/275bbtJ2ZPPRc+oPES8qffoMZRZZVr7CHO8sKxBSh0Idow/TTRAz9pqXbkIFMov67zLs
ZkO4LY1xYWU7mzXaAeVulJrFlfnv6qSMg7AvpPl2eUsPgVuZFQ/Oe5+/xrlla9gL5Iv7mIHnPDrw
ILZ17gwnJSgGDO+xsrIG7drhZW5i5ktMtibqOJxkUdT5izIGzjZpYts/yxjSIGBo9LJeyB6ATCK2
p8WoVT4nO43znxLzV7y+4SSV6bBJfpO5+AM680K2WlH8qWjUbje3mg6rQfSIwpaToNKOYOn9TpQs
MCR97JPVfmEZmyRIW/ZMaEomIXXLIcZWqRN7U6Jnhtq1rqmrIGh/lCVb+Upa4RMI7wVmxS+zd/6v
2L53w88GaQB/iwmFjL8a3NyB/HofRmZLl/ibcfy/x/+vYe6xm3387x65hbIKv13eTSTeTSTsoWX2
/b1aof4UmLmx0JSmWrHHUDzgMJY/OOIKfAEEJvsqI7KYQ1zk6sF2/kj10nZiPbS7dfk9wlhNGbcx
v1vLnnJo01X7y8RelgyZWR/ieGGZbCNHYbyZYyvwFhrP1XPpDmtNVmW/rEwLjjNVc6MG0Mah+fXd
KQIRen9n8tXh+zrc8Od+e2/w2q4/Nmw63t6GqQoTMGWFkbPzmLHt1HlslOpW5T6mjWeewb0cZJsq
QsXgINRhTMyORFU2tGU3rGvN81Z6zDx8yQrOXzS0Czdo55bDH/VqI95zkqNwV+gecbO5t4P9a/eo
upwdN9m5UWddWqtIeb5mHIFqjQpEB2WDSzyb1kVeuUFt7IO2fb7lyS7BkP6T+/m8y/hnsPFND4ef
xK5tjGhhi1Fl3n0ogQudnLI43F5SQysjgpW1GsRp49B3ARS8stzJKl7nGAFbUJFk1c2Q+qi7ZwwD
3CP+Es6t+KsqG2Ss9+JoU05hjPIg2D8jHtIF/jb1Ix5z9WMUc+ZlljqMr2Gq+Zgp4Jn8GZPJPAXb
VTqg1iGrMk/2bWPmHiYbzLe+f43XNGG7LRu42Bqu50ez6H8WXuccByYNUOBRWoJM9atBWJZXGCEg
x2nFTVFv0C5HcwKZwUqrgpUc4Y9LOazMli0+CiL80LBGmlXMozDfxBKzzPCEb2PvBGWaTbbBwi29
HDJ1davDQnVPt6zJC1CwsMOvf7RYslMh+qN6zvIbniDT8JT5iln7ynGGVcj8isJKSgUbZk79EPTR
tUMyltEpgueK+rxxiLN0E7DHuYsdaFVzWVkHzmztXWAOT4oxwLJGFXlhzH27YQE1fU7YRYB/On3o
AZoIfEPaTZ32t3hu1/MtPmT6H3GZPwMnueWbaaeccVVEkmVEPmmoqkst3HXThOVxW07RYRbeu4OD
tYCGgd6mEWa7BguXHb+ocCVbA6RZT76d8IASfat8sh9UJdp1IhfrA/fgBv4bEqbzY2P3xqKpUe1B
Cw4bB8v4Ymgd9hhBHyFnbkJx1Rt9kcZecumjMn3GcelaoSb+CZhVvrGDRkFgzSs/eTCZ2T8qIfvh
0c6BP66J2RmKZn1GuhoDoQoToMGtb6HADhEo4iS/Pmu1wl5aBjxbJssc2SCrsigdeOx+gCNPEArN
l3uivFKEpHMxfLsPL8NykHtsCKPPnfMpHYt5UxtNoG2q2Ya0qLBcW2FEWi25jzZMo0STFSfVaewM
7uKZF6cbNpCyxf/oBZYqPhiesboNIse7JZlJ/64pRr2LjTi63Au7AEU9TMt7BHmk6IKOJV4Jc2S9
sCUZ7GXsniKvmtKdl76mKat7gza5dGPXNNhafQbvULzYLSgvixpkB+pNKyM1/3wXhsNWXFd2X9w6
GQ6BP/UHT3V+FjImq7LhXv0jJa6UdPFH/fcwyuybSx9braVsvXf+X8dyxAsrbRnu8GzeI+0xb6PR
CRe1kNBqUfZHCsAtV6XiGcc89JDeklJbCaJR54TzneVkRWz2+vWk4nJJH7XgjzLN+lGmID8QoayE
AVMQlNZuTB2H2WOtfBoGbQ9zDjVuNRw5/BLa5SJezdV3I0GpI4pD/VK25qEJu82g9Ie4sYqvYeY2
PCUN5TWKzWo1NsrwYKtWtHXQ1ji6WE8su3QqsbbTEb9v2y9Z48SvRqk4DwVE4hy5t1ef85iXIjjI
Jlkg/QCkWW3wDSSbecVj05gLPHe/VXgFvySGzvPTUJayZmFm9OKM/MjcpFtNzLVXjrGwlSh5DsKu
f07GLF65md9u08zun9WiiM/cAd9koyzGwP/sMls8yRpyHM62MeFuxirbQksGc8VgnhP+HGxu0m7L
RvB56loO/OaCOYwQ8elRyAZzIqoon6ydVt9WKWpAUaQMPIR/OfFIYxwtbRB2tsCX3huqpvyCzYuD
xDK7AEoWcso0Jg8SaQXK8Fq1WfIgQViirRE12RbE8bVRU3Uxtcw6HKstOS5M1AVY/fLJKcziibk0
ZIl8zreyKhuMAp5wHDsXGWqsvj7prfNyyxedAkXYpQYsetKpj9PlYLZfYy/ojjKFkwz32s728t5B
U9ulyk3y1GjmInGYBCdl1FtIBaf+3suUa1wHCoslgJ8XLMv6SzY0nP+rKaQVHynPreHAWcCjqN76
vmbwIfrNsrJCjsjEwzTVE7SNY2x/RE0WsrEQGfe0/3ts6nHhGxvIvYmyLmwXdULW1C5yI+spztzj
OIbVFY+SaolLa/bt/52RMcb47zE6rcKTxCiCXZWk7XMzKR8+7/FUiFqdd+FuHkZtqShm82wUY/uc
pB+6mSZPMmLhMYKToTVsZFs0ec7FHNFJCpr2MY11YM2VeWFtijN31vdfBx7ZoaXEH63jGZvGM6J9
kaj2peNmYA+uf6x5zNXQdbkcZ09ZuyUASFzfXeQwZ8yW5lZ/nZBeulX13tZfu953/qjeW2Xyf/XN
2fvboXmbzXp7koWnonzAQ7dAyvFXTF6pHYoXbAX7nILkAuA5ZdjqqihLrm7BTqBJ487ZZbYxH+YS
dWwpyt7hgMQzyXnptVnZTX0HVD/Xo09qZSwR/Qy/ApwEDha5r7oTY5FYgsFJeoRdjehiDYp+SVCQ
gdzEz+SUBeX61mjHrbO3A/U9hNLAUY//VjTcIjx77rY9BjarwpuNlyo0myPHH/1CVnXEwR+iJsGk
p1a6pWG8a3rZPcu2GoGFRKnCi6xp5VQu3csccSt/QAPHPU6JkiwBAGAvMtnTua9mY4ndUvjVMZwN
MyXrvW9LVEV0FLLsSQnfSmEIJhJkz0QYk9Qjik6yJ1Pr6OtcWZt8cqz3YRjKbZ+swwDp7xnEcP1P
VOFzOLWa8mb3w9faqpOrrKn6W9O16iuQuu6Rw7VzmhY4f3c+J5l6GixlVc+HbAsU2F6D0/vI4Mfv
q9rOZ1D2yrwrQV3rKVtDqiiscERz6vfVmKGUwWJg2MgGWWhlat/yHAQ/joiGLe/904ZDFOyPugYF
CD/cODkuWqPbsTKup+TidarOHTPVnlBqHpZJ2bh86HOwaJzaRI7LGJelGxRHu6sq93aZ+WVx1FyL
LWinRJFR+dYZqHOz4VZgNTQCA594ShXGgC1O1w7Pui88wzMz/pb6/pKtx+5HFvcPJmJUn+aJH4xp
VOVD6yXlrh9s9gi1TL8YcaWuQo0DezS7v8hOk7svUSH67lhDtgjVvH7Ne4zWa8fvF3WAAzjngz2K
ovzmmsmsd21idy/sSQivMbDtsrUuwoBDHvObbHSKwHvmg5FNssDu/A3/bu8sa4bduEvDHUCciaGR
Lv7PsWRjpczuv8eKMDwxDc07m6KzHCvWX4I0M1dy2623uhR3o6j9uV/3R70fFXeZdSgONWJu3epo
f8zowezQirBeUi12NlWfJ+tWzLX7uEb6VuEO3IuqOhrzhV1rzn2pKVqpP4/Jo+woB3Osco+Dx8Az
j3YMgirYWpl3lGOpxvjfrxS8lkHEo8cI/FsR6K0FdDRMok3XN91Ctnh99bNZVm85atZoe3Ae+3vn
uGRlEaAftNAmg9toDcbtqNt4mwFj5Sww5f4qQr6QPVdDbYqwZeLylp1FgGsVLT7MSOSprvbJUkNg
xm3nb4agmD4bM9pTv8JdhdKuDKvOf4b/lS0HycWe3r+yZTiM43+8Am3jUXX7HSsna5ugRv9iTsG3
3q6nb4iEPCkIEL2ZemxBrrJUmJs1y59unhcyA5nFzdB7sDn9sATQ3r0bsTYuDU7gz8wmUV5VlbY4
y3oHbnwQulDe8I2pNbZdhfkjD8oLvjLup0GvcTuq2NV22E/d1ujsHJymU0597+nruRiaF4TNB3Tl
mvFbURvixmP+YGNoi+rwosu9+aUH2II+iQrGS3xqVg3c4z/ieKidW7NUXwIXLdjBsn7mRxhF3fPv
cZHfi3zfIV+OLz/Qf+ffXzdgnL/y5fv5d/5/jC/ffy3evzMV65EDlBfDs76HRjd861CBnpMUfxh3
AZMuQvDfyndsGejf8E//Z4xN54DIbc+E07J2qAfFG9/1p8/otSHFVivvjo7mcSXimBdPn1HkWZq/
4zlEu1tc5M+u2e/YPWkXGYYrx8ZM6nqRZop9rAbDwcCj11eyRRay4V6VV3Vj0OWv5iLuDl04jrt7
fNIGi52yUH3G1hldpizRP5V98+pyqvoDvd1McdAb6+ZhN+JRsxyRYdmkpVcj7UeBn1Z9klV5JQtl
4Lg8MNsGJRQeSQoUrXJuz7JISq89R6KQVd8arSUSL+3qHqvNjn1sWQ+UOd4YZjAvZD/ZRTZMJaqy
cDpr5P0d9VM/G1i91cFr4VrRqR8c7RafYiROxtTGTlPFkYS1gXnpB+RfkjQ7VE6Hi3oKmmvr5bh7
o92unNjohTfnQEWeDaF/l8/PY8TyxitYbjnTM+4g87OLdwGU0h7zRRGDdjNh7MqEI7Kh+dn6A+S2
6bkdPSRwgWWgfOzV1TIYXRgFqX6RrXYkeFagxNaaEc7PHUJcYjXMZLJdGqrhfcTh9K6hS/gjTR4c
lAyDhW2Dj5gFTxBZ/XWXMm/RC2AHvdp91mG4DVuc58ILElBiiWkMWPmixDXuVCcEGaAh7KZW5UHW
RrZGrvKqujZ9Nd6uFZ6xK0tP+cxGgEBw+GENZQHU8wpm4rnOy7HY1v3ElBlBvSWHk+PZgraVowWF
0o/Rf/WbYjmWk4nebamsAzWLDok2zE+NFSM5i7DcblQtb+22YbNxRxxjNSUY39pECD62ebjX4258
m9xYW7AAzPFhoHWuEp4oGOCZWTTiUlLxxPhdYAL5s8r6KD4oXoUePVpAF2hQ/WvjdEvmIpyaxBq3
jSTAE0dU4dkjetfnq3g0+C8ZjlDXLMASswW/tstG/ygV4SHeJN6VA7f6aIIuwRtK6eFLhuGGwdtF
1cKOyF1Xf5QFk/uroWpIGQZol93iyA6YSvnQgNx+LFKIKZE+I7v9q4sZVQP7huHHPTQj0rlTDTa0
78NwToqxDU/GW9cGYcplOnf5SvMxQq4B45yTWTfekeKvArV9Lyw9uLiIeS5kWE10HDRM+0ND1ZLz
fneDBTu4qYQNxZWiC7iymu/rpPaUVRfXrJGK3NzMvZZd3STIb0WG1QnG0Ehg20BRLgXIyq1q4MNm
Nd10zYLehn2jOZ+RaN6UZlB8L4b2o6i18c101GGt6HFzwuFtOBVtUa0GvWtf+irzVxyRR7tGi+Y3
9heA0QQ15ItBm95Ct/usgDWBJkhNDSzmN9nwbOat+aKCneLPO7/lOPM8hLP3JJMq8ZWB86AtnAil
ZT3vtoo6JpvKRL8P7sv4avTeSeG5+8V20cE0RsA5UYTrJJRMdOnGof1STVDoCid1H0eUxY6DBg5g
Aqn9pWLzzfCc8h3l/XQXOEG0bVqr/SSOjGQCLr1o4E55f6h7XX/Wo+qtY991G7AXsKuF8GvradqL
QBxtktqJDpj+QoJEzGqJ2Zf+dVR+VLoy/QOglLsffPGn0HOinVFGxs5tfPWxDdD2Rnhs/gf8EAJa
yrc6cFNwN43+EDjYVje9g+UsUIe8aOKjJxSkZeFPs3oC+5NtJgGtuMduVy4i027LF+rWYonEUOMj
dgyToPN7HD4bGyNU7NWqMh8Pweywtfj3pazLQjfN8aBCI/mfSWqrqBw7B8N4sOKKUQAwhmCEkEpQ
AZkZkdZfgjqyHst67B9i70tsGtiqp1mYn4LJf5Jtjtdaj2HZq7s6B5M6QCmIl4kVmuu+sDXOsEQ9
QGV2ya25QPaNdM9E47F0t1mFyt9U6tpurjmShszuMA/WOPFpZvDfGFj23UPTRMD+1eEiawjedg+l
7bLDnCf6WsZkIfQU8CrQLhiZMJSMtb7+kWlKe7hlWB96FhzYoZjREu3hbhVgLfCOEfjHSnceOb2P
r6nqYTITuo+ZUTmPeWa1Bzy1o4WsBs6oX3FTZAuvd+cvjTYcRh2ki+Il865VTHPDpEP9BAAR+VNl
34zKIztP/ePoVMnBtXRvEfjBD7NMxJRPeFhbz3bF3KTl3GwxoqD8qidxumr8quH1U4wAQAmenYYJ
i+NAWVez2j12odpwYlv0V1/YFSAROz13HSjByVSyjyDAttlxEKqzbdQF4Hk/ln6TfMXFL1j0mYmx
x4CkWuI2OmYQMdAMp89ekIvFC6uLnceOjb/1NAI/hDaubdqqgY0B8GBn57px7Jn07oOej9FVxT1C
tdudOQ/JGfo3tyJ7TK5YLfJYZBXwOAkzkyoo52fszVS2RzBkGx3XQntl1D7wT0hgHPKjdhCybUOn
+sdUp32ZCxF+34Ix3M1YHGThtLB7zXmdbexxo65mUR3UMKT1ZOU1Qf0BAglnCKNAfNhw6o8yXbAW
Cj4m1S5OSImkS5mVOnC+jdTFdkR0QvJl5aY5sqh601+sxq/5Tds1VqiV8uaGHqRIj92JQu+frUBZ
qtMptC59WkZ41oz5QcdC6ZtR5v9YqhV/UjXgi1Hs4iur2Zy7pukMUNZG6iIL6ou069ER7XdstyqN
hTo0/dUVNDLJpJWMW7CYPXL4/ZMr6LgyNCQB6ixprx88Ny2fZ7iLB0ym+0VVJ/1uBBO3wR5JvSZt
FKFfoV1kDaQswBRRoFzYbhP0iXlCBma8roxBXyhlZj8hx6IvptH2P/dddcUFwg0WPGptIWjLq56j
PIE5UuXRJjcKnpSDkSiAo1I8XfXYgZjROme2qYx5FUC4Yp7YnW7Vqvf1TWshyORyLM2fIY43bqKp
6kFNGny2kBldpLpfnWWRicObmk9+vAWTfId6jXmSjWpmoj7CHtm6sjDzSF1QIa0ZxJfUyDa2gvT9
BA6Mn3FhPsS9ZzyERV9dIBii6vor1IirFoVJf5yc4z0+Joq5tJu+3GhREqATjWHn7jYcd0SwO5N1
G0oOjOVod2rq4YfWzGjrj2HxPbs0g9t+VxKrW5huNT279ezxPzWHAytbbzW0xVdmADYuGhwh92oe
chIGxU5W7w23KodXidfk57/io9mpqxhd7ZVMuxdFwRaGmT/IiOlmpbsaJ61b6qb3fwg7j2W3kbRN
38ofvR7EwCXMxPQs6N0hebzZIKSSCt57XP08SFbrqNQd6lqgkA48IoFE5ve9JlsP3kHV/e5BHgKH
r9bTO3UviyiVayj+osQz1N2Dwl34gMxltvUdB3f5eZSsQ00T9roWuQfZr28gvsSTt7kNmLvlepBt
6skbV3JUX5ndQ1WpL1iS5idZNTh4zXZ1dJaDwO7luI0Eu4IMxVnrCcSNGs6VRtUTjEWWn9lTf1f8
1N+YluEfCCtrD9qEvKvsMdj1V6Jb6mOtOtW+EnW/8Rq8gtU82td5IQxMXnTvXDbw/VtXnFAlQcIV
L4GVMGeRKqwJV8jAVnvils6bxcslLGzzJQi16NSDQVsWnuW8GUHNVKhWEbvsXLwID/uT1AmWTQ5i
XtOceF+nhnYCnxZuoyjqL3nTFGvURtUHovXW0qzr6KUsQw19mRRdemv8UDCE+KPuon0RGwbvNmfc
ht7kwSvh0AZMzm426uxuiMZbHsL6yfjuicRZNpM7Hcu4s5/DxFoHxUQ9+itbbUI3VWTG8J7pRKU7
ZF09IhG4kBukQObhYw4sLCiG4tIWU3XvBf0XObxwdGuVCmTZdbLXcZjeEWw29q4L1Lwthu5s2Ha2
DnDbfRKlJqCwZuGX2sI9Wm55qn4fdr31JyIHz8KK8/cwz8ulWmv6QzaM/kZesWfrcbuijW7rWUl7
zKcGK38qh0EA7dfCLyLo7vRYZxPFFTNQFd80Ml7jH7P3jKEHzrsVGvwevWWcjDQwH4MeGEaf2O+9
AZRFQX1gb6Ii/aj6CbtIBAqmQs0w9MpuKDo/M9sjM0e7lCg6UK3tcsy+ek4ZYkDlOctKq/Sd71Ls
uwSxpL7HNZl4DRjqxtyGChbhsnWI2aEFQLKXstUoIbXbUAvx9hNHxdWdFZrF/tckWPPy176WrdZg
2pWqJxHWyWVUzGymqg1PM8KsyPV9VVvjM3v94uDrUbCWwLK/14dzvQSi/b2+YL3wn+plf2UoKjKS
qdipSeRvUlcLsKA3ouegM5RtG6N/YHtR/NzrSnGwdMwvZWuuJQr7jpE30tzqujpu6kNyN2lzEqep
v0q4h6l0yaHvkSn4RH/IOvKdpON/oD+UwUwOsk4CRGRDLcgL1IBDbQOhYxeHtjtnMkgjK5H+XjrM
7LVuYXlSvDc4Xr9Us4A+QUAUzuauyXcRb9ocVKOMFJhja57lmT6fIeh/GZQpOciqz/o8s5pt/2OU
bCAh/tdQrxE/jdKD6Vs11eZO17To0qaxvcqh+6xEgcq6rJMHH2rDTi9cXK0g8VzqqmtZ4ML9g+dl
Lrsp7vgX/hiCO9jWLVvneOsnr+V5kCabmbjyU6WietbKnsA7tKIOlVVn5tWuQuh2kbh1gOHm/Akx
nyCvLa9zGz1/gll09ir1NOJORuveW5MG004bqm+u8b3Io+GrKDJjydeQXkgti0OAQdhGx273Emix
wCOtttdK6rKz1LrsxVI72Dml3u6GuZiJCunl2KkOshUxhw4oU9CfRjXMXkSbfrhRb53hdGcvZsRW
nqfq0ATcNmrCp9aTWryD4UPeKDCjc6S46SPMoYusF06eg9CANDzhqPRu98VqdK3sBdt381j04V/D
vRSJsRAV9bNhJf9xuA+o5d2a8ttwRNjNo2+7+tJODdAYRugtY5doT2yM7AWcNnqt2zcXUaPnpqqV
q5+QSE+d6LU1AudAiKfB06aIXwd2rRvVrkFL8ZssXMWqt/ro4TBnVMF5aHBnH9CH3tUjFkmKP3ar
JijEyxRafxYJ7hRlcg81mSX2TMKAr7GIrPzsGOZwkk670o93ruJ+x45D/Mui90dVVeJZ2KeRB4S1
avdVUj5EqFOrWzgBzU9FvGPaPVZRD2Wr5ucgrmAYem66MkwTBcT5kKbtR4Jcyn7sSowDxyZKLxqK
48vIttuNLMp+6tyQjjpJxMrIbheohmrlGgkovM4YnwaPKEJk1G84EJZkyEexAo00BxQQ3EaTO7kb
eKm9iCZZxCJu3kzDUg/e4ChLOcr39XaZCmyiZav6NiLv90agJTylCU5qcLwbVu9RuhprrzjUoWqt
CGsGmy7hDY7GQGfBY2QHZpu30xyh7hpA7gn8EFGSjux/HNTp3phlclasvZ1F01e839EoWxJ9jJ6d
JgaZhVfq97QGqedZ3yJgCISN7enRyLChHQbTP5oCPhtSEeFaseHciyrHr2gi3Ew2HX1E8bVnFiY1
6CNtiW3CdvAKew932zrXoVuu3DHR3ypdXOQHmWGwi+FCYg3Hi7RQJ6AGuRdd5JlVl98UJbBJBP6t
vqwaFwN73MVTQp+7QWHD2amiO3VW3Z/kWZtFf53ZvVCOaghUnA6f1b90xR29v7W23ayrYhUEJmPS
ZnEbpDsXK6tb2qznB7or9ehNNhYzXCQPF2PiJE8y+WUr5heWStmdbMI/IFvp+FtsZSNLkOR2rTJ0
lUM6kE4OYt2/YmInVhg1AW0KYbPLOm8+I+6+VlSddDEuhbf60tPrXUf2diF7fA5IQqSlXHsoQWn+
6yJhyp/ihIj8zB8j6+WouHPMlRtjRy4bfro6H2hewkgt7tlKtM915tyFYwcSZC45WvqsqKF7liW7
zr956azJMabds42jO16TxXQSc7EAz7woTacHOsFIFdGape673aGtp+457oJxmeKTt5djiXhjLRmZ
006OHVQm7LEPzO3tb9BQGPE6XBPkWIck16Y11GQjW/vYE0AfZ3+9EgvOKrWwUOz64sWzot2k6vaH
ZSrWKgH8AHkoKJ7gD15v9ahyrGL28yd1yJoHx9S/yHp5nXCsUed0m+lqZXCvu2ZyPobW1Jhtm+oS
hLF7tnRhEYbQ0BBs0mFVD9hKlk7QX2Fh9ldlpudXvCYn1QVy9qNe6CJYkbgUrNDoIRt8oWFWkaHA
Mlf5haq4CLuOlwyzkqOsS804WjBjilW5byLA3xqr+HXp6uM+JrH51OfTfVP1+AQ1xAJHu+6eLBsy
Ig4Bp34u3aoC1EwqNGdlKYKvhpd50h9lcfSibO0nwbjxYjCITttam0wyd9TAaxfFfIp5/MasumBe
wlDXzuweDVxvsWqiABDOjMPVpnibutMhK2zlvWFKFSkrcrbWO0RGubtARL43qbvDRC1/5iVRH1GI
nR12qUcj6I8R1xtVexR9lger8RqUpXYMWWYfDXgyTkuEXGfSXoh+qB4yJXN3wRgN2yFKxqdUH/4g
9G/9EVnMI+glvOaFmWwckBcHgunhFQlc5GSs2PrDyR4sdWi/NjoWv7ZnJWdXAxRQ16BeFTs1j2gj
1AuPdQ/THEV58OLePM6BGeD+c+VPp66sNdoy3ZAfRvNxbm+EFi/deavJ8n6JIYF3In5tOqveVsNV
qCj2qk0b+4yDd8ueJ+JpCYpy1xmGDb6GBl/UAEY7MUBSZLLeyUoyWs6tWQQBZBPX6hYDSl2rVkPv
RDWs6QHvXLGdjaWw8BqblNl4+I65S4VNQzQ9+C4bTkRWzrIkB5A9VFfDvFVVlaJNWdi2yzKpq6vs
4vEO20+5Zi0M1IAfxHzwdcQ3/Cx297JodH5yDtQdjOcrlHvC+tWLQH3BX0Ccf1D5k98DP46xSwrz
RxXuylpNsRgoUGXZ294U7Nkt+efEDfFDIvbyGPilsuDBbz66Mvnrijo5kH9dsUY3a+tOmbrGKlTf
mVqMpkVVeW8IMX+vLKO6BjAJsHt0X2T1aKiEV9LJ3Tpzr8I2tkIPtSd22xOm77rgt6a+Qx93NYDl
PuBMVb9l6Ur+P0xO/WAZbHmh09l5ARc7GX4u4m6pLEhCWct0nDBa6s3qFCkQTjfjfNrNVkDyUGul
jXcIfQoEUJqFrPzsY6DcuxVFqi7DjLCjdAbW9HGXNSSqIp7JhQCj+TzaiU4eaIIH7Of+uq8a56Wx
5jsof8VYzD37ffjnrQRoc1ez2lsFZpu/jmXaMLV62d73lHDleF63UUpw17qLU1fa8aby+m7LLZu/
ZYietHPg1oQCs4qLGPtPhGjvhW/HC6zNpi8tSFLeYGlyr8dxQvrUh634Q6pRnknBxZsq462FjTar
XG/z2a+L+nQZWqmxzPDm69usv47zISkd4uh+8b1N0QCRJVlv+CEs0nJkLYr+8q2bm1TlpRBvstdn
dTOywBF6nu4+G8qCAFZkA2CUV5OfV6udBt7VyOIvRe+vTaaGc1IP+Fy1Y/iQgeVZ6hYo1LECwNAH
efmhac0Lppfh98wgG6q3zLquts1arWALaPoH3akxlVLEd2MMjDe3HAMiOOnwpPfxsMqK0rx2SMBs
9Dqq71odRonemzOhs+9Wn3j5LhjapVO4UPRImJFh6YP6TjbX8EFxhum/12wQtyXhYKR48hibuPx+
ai18dDRgXJlSEHuPdczfMJrk1w6bQwse7w1mnuweEWfZx10dLKu6z3fMUsgu1pG5CuYJVx6aJiqC
WzkWVVYtjBom+T/+53//v//7x/B//O/5lVCKn2f/k7XpNQ+zpv7nPyznH/9T3Kr33/75D9PWWG2S
H3YN1dVtoZkq7X98eQgBHf7zH9r/clgZ9x6Otl8TjdXNkDE/yYNwkFbUlXrv59VwpwjD7Fdarg13
Wh6dazdr9p99Zb1a6M/cqMTuHY/fRZQqxLPBfsITJdmRQE5WsthqQj9WmO/wldMKMsG7GF50kqW+
9uwnaO/gjW6tBitLJC8vsiHXB6hVZY6umYNQl9kl67YxijffCZ29MyXNShbRGsyWlZNGp8Esird2
BaI6fYsNkkHJpCVL2UmNu27lEgrdm1n4nDnZeWqG6qqZXrFz/bxbaEYOfVxWZqUDXS3wTrJESLW6
VpoyrrPajVdOmVbX3O6+/P53kd/7r7+Lg8yn45ia7ti2/vffZSxQQyE023xtUM4BU5ffF2PV3fdK
/ixN4Y0MTFE2CWsjLeajTn2RvdhNJGym2RH4Wva9mDkz8iA6rcXTJ/4ONK+65yenPorbw49eYo6U
/KhSfctElVdtl4UfDS8JuhWTR7pAlsAGQ0YJX4ImaR+yyYHMSx9f8epzJEyiItfffxmW/W83qa05
uu4ajqZrjqHON/FPN6kO6HHq2Cp+naq62Whmm25M1oZ7wpjJc9TnF8eM1C+Zk5JgaUVIPDuILoGb
KAvZUDjmM9q63iN04+jQpe64jocSm72qecR8FMvKKQkeuiZK9rdiMKcOZP5AJSC7bZUI45kgaeFg
/miROYYRPfe4x6rsM+Mgz3TFsO8+x8pRnxf9qTPj5efKHp/13gCcFelA7negHMciG/2jDdM8v5UD
AxtLvq2tbLXmLp/9EMgLbiNcOeKzOYnSzFpiOu//l1lE1+dp4u+3q2vYmiF0e948O4b191+oVrUa
PXPI3Z0Slps+VV3cg9D/cVwIlYQZ2JdijXaOvKo7FY0LSb/Lmze71sOjkXTZfSii7F5LcP9Metfc
y7rboYP54QcFhqRzP1mHuG1K7KJrt7LYjlZ23xe6QxA1aTaj/HDPK0jq5mW3hhLiIYMBTTk2jaxZ
DJWCLrMRc1qCqCdE6tTL2NaKk5sU8GB+Om0QHN5Fk3f11Bq0e5TxjfeJ2PFsWqdpKOPt0BvhJY8S
fQ1stL+PeCJWGDHGT35HiIpduveiFD0Us2FS3pMg+KqogM8V3TmhNz09wcV6qEyt2U0AowhztvFV
J9Z5lWdwZb5xAZQZf1TlDSKHUZO+mO40OLcBRenDzEzBhX6ObzpohR5huFDhacxnwbfJysv4C2EV
iMk2Iku+WtpLU/T4/OoC2u98FtsTUu3ytJ5C91YpiwDNzUPzp4jJ/fpLsNrxHA5M1m4TAGGWBz/e
mc6o7EluxihYK7Wx1JwACwBI9Cck8L1TojTdkXgzBHhKst7yK9bQP50Cal6jxj4dPvvkLou2lSxb
uvU1Mv166+XNPlSL4DlQ22IliL2f8sl0zi754aUxB7vbdDaUTMQbr5h8Q/bQ3GPITX7Ua8lXVtZ4
g+lLZP7g+Vj0OVA5ZyD/2LnEWWvgRrIR8G106Sv4/sKbiqVZpeNiVCPsr+bORuOSZs3CDzDezWly
e/UMWvKvQ5ZhQMNe196yT530Rd2l6jnSgOUh276R/Sztuzo2wcVuYuduzLBmHzwr+HB7WB/xKNhu
dLW42gM6bm5uhB9Vl0M88pwEfIypPJJmOpud5z0Tk+kWbnQgRzSeFa9S/XWHdyRpTWBkbllcDAXe
AJK0WGenU3mUdRlYTrQuteJCpOK5L9COqNiB+mu2eAR2wHbuRkSK/XUhWLQpGbgIOU4OkWduEEGk
SfjXfF5rchCET3hY1kmQ8MVGYMvW5uQFK5vl8lprdN7cqMafYTnkR+FV1qW2desyRqDpfv/mMI1f
5yXD0FXNdDXVMDUY3Obf56Wh8tLG723xZfC8tTH7KGjzgchby7afM4G4nQc27V+VpTMEq4r0+E91
sncLOuwY54qJ2sg8WpblWTAgK69OKcmnyUBasGk3RL8TtpBWfK4Cpj156IYswi9DniOroKoI8dBL
lv3KhVXkd0c5RtbfugAhekbPykdRp9bURS4y+GwGRte//57kcuJv87dh2YbrCMtxNd105DLxpzes
KCPcjRWr+KKYUba0iQpt87LAWxQg03snULBD1+4ld5z2SDwZ/YK53olQSlQLMV2SSfGuvjC/9YU1
4lPL/oXlRH0Q+qC+RmWxkPWBZ4Q7oqHFRha1DItQEBxPRO2MkxkM1e2ypVawIG/U9DyJIN0kutZj
vJCEG93xHebe2H7tkTeKZ1DsL/WpvzSLNv/wx9hZ9xgD7RN0F19DNb8BjCO0Sm/1uJm3rwnxZAn0
/aV/Rr0EDLuhEqHjcAwrJ3+c85KrIgvNjSwqY5NfYKXuYuJdBcLLOgzvoMv3UZsXjxhkk2Fp6u/j
qGjr3/9azr+th3jX2iTCBL+X0Elj/P2ursracMhiBl+6oMUJWstfJ6v27qO0tM99XvWLRrT9+9AG
4Ad814Kt7GjPaORssMTu30U3JFun1cOtMNNmXQcgXQzwJUdtPjhk1o6yKM9kXSB0cjW2fYj0OLuy
3kHSReWxKfFCviIWiF3swOTSl2px8rSxPxWYZTw3o7gEVTRdECXKn11dfCff0dzJUjAHKZsiqI+y
mLZhv6xcu99X88jSZ6vmT4a9la0huPG1kVb1xnf19BDMkDMwkO2pm/lE1qwd3y6buq9PoPaAWsoa
2fbZq+x1ZMQddgtZjdJUG/XfmPStOb+X6hb5MWKbD7zHil0c1QRTEpUQRqzS1Yi7uWvd+Dvbg5xZ
u6N9ZyPlNi2Emdt3eWWeq1yM+3JukK2yXmss+7/88PKH/fkx1YlRCk21DdVks6b9uhDukaLuetc3
Pkbdr1a5VYCoFUp/O8Tc8KiRuC95FVkbthTRnVU61n06IbxrI7AoS+TBk4voTOCgbIFnU6lunXtm
uMhqcDVjj5SZPKAVlZ0dm7nfb0yFxSie4w6qU4RahnPHknj/+5v636ZqXRgqt7OhwoQ1DEP7ZQkZ
m6J0DC3SPmzNe60hNd81zDI/HYYedT74jhoLuclepIhL34Ea6Vdm5rnXMtXzTcz2HiMlNEhFlnuH
0gmtgwqEZtcl03TndUO1KbBmvkI/6xe9MTbHItSIxZtFvQN0DUoomdaOl3p7E/zeQZ4VatTdzrIf
Z/+p9bPusx+Jtfi/vNL+7eHXhWvpjmY6hnDnzfsvrzQWcBN79rH6iNL0e5ZdCM97d0MUWedwxvJI
fI7Q03iF4pFYfdbJs7h19JOGwdZtQIlGzUKeRtMMIjbKcSMvIDvLBpRs5uiHdxxJWo9/Qb07FAbK
YAzQWnH6uxv8W56qQz1LNY3JuicGCu4AwqgOoAdumF5fbKljMtfZYavd3bqA+roVjbmLj+bKAq3Z
ERnYOrtWdfqkO8I8SLMhnIizq6+KZicQ0YWARVEeZN88jW99U/D+zkKUQbvzlWHTR3oN3ddptUU7
lHcg5Z2PQE2wp3cA4xEhsdnEijez8d0Pq7ebJcwF1EW03rlWCWKs+tyA2BDh4DzILiBr/EsxeYhu
zg3ZyBqv8UbMwEWQ37WDOoeHaIim4tUEEPn7x8SWz8Hf5gCLNY0LsNW2HUCIxq+RASQrEw0t2w9r
ADle1iHBL9wF1pHS2y+l6fUrUdfWLpiLSg+GWzWa7E628urGvZeo8FgI8ZSxxJTVowV2ipfbV9RA
7ZdWA//h5Ka6lI2ujg2Lx6PCYW518vug759wJyrPohT2nfBDfdmirPwVmDuMKmN8m+oC1B+uKfss
9IunSqleZYdOyeqF1Y7NPXKP8THwp2SdeIPypQkXskOuZ+6qcIPx6BWZi0+8x6t/vjR+ek/sA6wn
VjHGbjAU3Mgk8dJJLcJ+fs/vi8zRVtWi+n6cD9B//qqrMrO6lwekUn6uk50/xypRV9/6fdbpEUpJ
rCn+dq1fr1/aoILYTupkzx9tWz0HcELeEwN7obgcsn1eK/ZbH6EbX9vvXQOHLunUCrUmz3q3S+zA
oSyygO/AlWAwgsgZ9dAroSbUmXXtsgHN6wRqqOuW+64g8YdQSMJjYvjYRUP3j6DPVWN/ZOHRBy9u
3jw6OtgXPa9fXAgCd5PZOI/A2Yx17yLuFuJG/Dj6VYfNHb5HEdIVSxYuIMyH9iL7DhMOXkmleLBW
6etrJMOqfEoWsvV2yJul6UbTfcLG8SQGzdjqP4RSpN7JL/InnyIrGGlPW6yYr59VcsAv438p/nK5
FkbfqhS6tZBjpczK5/VSLMcOaoGlUW43667PjasotIYEBx9rzGfDXCdb1cLVb2e/75ejGb5xVXJs
3oxxtyTcXZ76ufdstJZ5ayA2rZ1ciZCXrc7cW54Vgw84hX4xOaLJgAQxsRYDRa1G9/KQew1iBl6Y
Lmc0za2uEea0t7MZLjz3a+eD2rTwW2L98jk0slvlrE/tso9GfY260bPpuOO9rU71Uuu7eiuL8jBk
WrvoOyfdd00x3cs6LQUerEB6kiVZX4zuPneK8e6zqhUR+vltdM0M0VxF9t3TSBXXCY5GhFrHN2y9
vpNv9K+uopkPgxacm9Ee3kRpGaBpUG/CIeXnXn3MTAO18jymBbh8GIPLaDTScpn4Zw9pswdXVYbH
2o+INpAy3PrdNDzq5WicZv6h43ZZSXwSDyhwLiAF6dvligMZhZeTFj/qvCPQ5R/v2S4Xj+qQtmtL
6/W1LI5uHN5nY7mUpVuPsdSWpq8rWxjLhBh9YgkIe9nVxvBM4xjqHau/PtthE2nvhGn19V42yEPS
A/vcuMKYtaz6aiF7y5bGVu+CpCgfNBfx7LIR/V1sO9rZawEkASItvyYIkKXIOr7maZptM/QUd0LN
i2esv+5lh49Q9+1DYNdKiBodvA63Me8GxxmIPY3DBQpseoYMsLj10FjJHJXYPH32kN38IsNFzWpA
Jpuqw2K5cogiBFiTD2KYv7OkOmo+IvJBSjGxGm+fZb2xRq2hRFmTgI49eOlXAwGdMraGbxgVASzG
UvOhm3zkcdLG2nmROjL3OvatS8Iz51r2HxZJZcmuuGZZOu55H6coVry2ML0w6RsQAKzzvw7uXPys
K1KTn3EmWm5AuLmLgFzuG1Z9S6kckFY2unsqQMyozO1LoPJalooB05g82Gmpn4qeb3kqehSfUW38
mJyZsqQpwzlVCemZmInoJptUkN/LotHKD3hDoI8CN4dL07bvUHOtJCs/JkD+W6+eiq0sJvqhGDzg
YcNY7qbRrDdyMJKQyxye22uvKMg7efG4lvVBHe6aSBPPxaR2h6Q3xUpeRqvss5oQLvSyHumAFt3J
RFgmbEFveDexMV6UtjQomsZ7jNw/ZL3mg90G3y2NDYa3eDgGc3e9UdSdi2HfWvYqVHExa4uULwjo
O8MqFBQ7++F9FA0SAOUixm9t2ceOeLbU1l4MTT29NX4d4/YUjl9E5MNbr/RvRpTtSJP4gDCVP3O4
kREBnUvJjj1YkObe9HlafY/99F4ZOuN+8sMMxrQYrhmw+SWECW8Tx/qs7au03m7Um5y13hDUay9K
FhX6iRdXKJm3MDQYghVf6SbOfFTyo3c9UF12WGWl3Hm9ptwNNjpgsV4eZdVnvTxTe6/nH8WC85cG
MzCU9cSHbavBwqFrii9OEiLbYyre85gZCYhmV7m6eeHfs8NxFgYUDjKx1Fl+n52FHtyTojxFqtEf
jUEzL2rjiwt+IfEsy7aWVfKQArTBpmVoD6QiiWC3LBlcVQue+xjALdCXGBRJGz6j1GFf4q5kvqLR
8uLh0Te+52UYPheqXq2cMcXzyB2au2E+FHqEvENW7VQva+5Ux+Ywn8lG2a00jWIpIPGtZd0v/cpk
wPbSeoK0o50qXZ2OvZuWGOjU0dM0kAb3AV98D/HNaEzveyeCcOEhPUW+1Z/WPoix2yAIfOUmSrSF
ACp9tHWEYzUYaR2ClUa3U8zmeiuiKm+exhp1mIW9NuHbPTcZBgZVwWMSibR6LiEKrjEGC7aOb5XP
mYGcJbO6jVsMRb00MRJ1ckQv52Jo2/YuQEt6KYtO25UHFpjRrYiionuElwj+aO6cTpZ6pxf+t0R/
8uJJ/QIU/I8IiOb7UJfewq+E/ZRUer3KHSu4h/2Xb6J+UO8GpRwI8o/qIRn5kRKrQGIFP5+lpert
FYZtvFP5b29pY3OGlCdWfjVqbLK7b5oW9H/yaChVkvwZsbJbxFgjvJThGKyrAojwn06mp6vYSngC
1MhyT32p77BZ5AEoTOslKzPjUHjjeJ1LZVPwTflB9gwKOFkomjEhYqqmz7ZvAon2leogW10tQ3MR
XXsg8bTq3dCjcudOG1kkaxxtewJ662nM0mf0qMxF2irxyc3r4KLr2p9Mht1rGKT5roBns7YQpnz1
c1cj7FeoqLLQ6nbBSQ+a/KHJmEGEj7DNXG2XZnWEzSwn1O61Qe92XQy1upWt3Cyo3CdVAj6LS/b9
qgKm9GIio3exe/Onz4UUmK7lGKMdNjr2jJba1Q84juVAk0ssu2IrPPtILa6cKq1fkUt/hZnE/Rn1
SzLe7ldn8gBqzYME3JPtEAiswudBgQNSy8DW+HUKktsgy+mXTlU4X/0+RaDCjuoHf/6kVA9+/iRA
cPVrVvmvluIr39Oy++mTYPXuJsVaMJcKUKJzMl6m6OWhSpvNf9nkzbGOXCbrb1l50mi6qVoEzgAg
/Xucp828IlBU+BR2FBgIf7bxUa8y/SXVo/fJj+oLwn/6S2DEIFjr6mkoWfr0o7eSneBiY2sM1Po2
JGjGQ2SCKpLFGTC5RYXO4IfjEs6g9Cu0SYydvCISkaAsipgk3dw6htElxoLmqrErPxD9Cc957mW7
IMFngdUawh9iCk++m+SLIGJLmYcD7NJ0wBkrsZ5kD394RfOte5TtAbYjfHZzlqVQ41WUjmpyGN3g
xaldC8EUg924am29ylBmIKFzglsKPWgu1koW7eI4isAbUXSTckBe07V3smg2FszQotGPgTM+MhG/
6I6VPdhxlz3EbDlAYpLJ6AqehaUf8fCGWXqUrSBG2rvf/4Ka8WvmYc6Euq4qiNVYsITEL+GsyGY2
KWunZ4c3jFsChJNB9nZiYvRSxLEazLSju1ao5tGqMm4q/q0Q7TwSzdYorl72VVed6KGo8vihxMR6
78SiIY0YQSx30RJVESbe1mqorMe86N7UjhdzmxrNxa8d1FaKaZ8oevc2df20mwQwzgBxuLfSQHlj
IgR2tkwccsCH34ZDD2n2Ts2j089XK1oYsq5jlXc99iQvI/BsObwupvxQkEXHgItu5QynyMy0OqWg
T1+dvz7Tdev46LiZuZS9fIGgn8bseJTXQBOJpOa4UpxoWA5EAq86CnPXAvMFn+nt/FnlCjAxxoBo
m6yTBw8rno2Juu5tKHLO2sksrVcVE92Tj7/iLjdS9N7ms8+6/3T2+3525P51PffH2S9XiUNXbIFO
k2tV7+tO8bZREIZLNmjTvEub7rU0SDai7fLVZ52vtdOqazVjLYfJhs7Uy6WZ2t32s84WDoJpo15u
RD99AweOPGatCZ48X90LgzDWJHqUquvQeUD/PV9aWdC+6514Aj8WAMJR1lRAYFKd8myUXf3x+/v7
3xL+hsEegbSaBQudsK1s/ylhlFlsckK9Cd4Rqgnjg2XvaiN7guDVfLecdivGWvtQfUcsA902LiWa
+vsqmKwtZP/8lKN+v8gBDi5AWHGTzwcFWf+VFYMElUW9bs6//5ONX7Mm/5+z81qOG9uy7a901DtO
w5uIPv0ApEVm0ksU9YKQKBJ2w/uvvwOgqnjEqqi60S8IuEySSSSw91pzjqlZjmFpFDdNzdZt3fhQ
ODMVOYwjulJf52ncJM7cIBFhoWclmc+W1R6YJqfuIAc/98mjRcQ3eXauKvT+ycqbE9Y+5OYKFiva
CJinhBieQvT6rjCEfBlght1Lk7g2hTw8lTX/IJVImYOINtimyzBXL1NbU9ocdfK1i4yHvOnYCrGJ
HFnX1sV6IkqFgdyquPgHqYZmf7gx8YfblglE2bR0uqL0GX9tHuGiR4mRL/EDJjdMI6uKM/2ZcAny
ZtVaFkINi3NQ4jmngH38sH/dXM94P3fdlxkFrNZMJ+tveZMP571vvr+2cDDu4GpKYMLqw50G3PwU
Gc4TxgFqII0+EdBghcbO1huOLqfgBPVGnPM36y7UWuORO+kMm5aD65sMMjFOjR3rB3B0451cVgMw
jRsjKXhLqefaDOsOasvygvVNpKCKXOQT4Wl9Exxm01VKdNx60Gi6dBuUg742Sk4ZNUKGnMgY0mWx
rrWNXrhglrvthwO5gNXurieafFU8VQEkW3elBU4vnb1Ii/sHKzOnKz6Qu0700L2WRTU+4ZhK79+O
m5RGGSQ35/UYIhY1z9tzkZF5Y1YtLNcwUshs0ORzplQ/19Z96yJdjn44ed23Hm1a3ToaIXSaYQ7L
k+x0FB+m7NZQypK6+O+L9eBsA7zfFfpUntbt98NyAtKYpsFIk9Yhb1eapZ22PHmVZSGjX0mUTlzZ
y3MYGU16mdv8enh7DCOS3xHW2qFTWI4uaT4gOHM6iagq1jfpKyHfGt1uPbaeFYu5PkJdnRioLM/y
v/qpSj8d40D/+VMTMcqePRpINsQ8Q9AloDEDuffUoPjBlVY61xg37et1c1An6UkdqOJrABjO/ajm
1yJvv5EvrF1Bldev1jUz0JkBkpJhVqXONHFGhLMeSJjnEyPRVNt1832xvqKG6/q+S6b54HZKCial
HaQLQiBgbGpu7yLZlC7rvvdFZIaRF5Zx5lM9Tk8wvEgAXNbWRSMFU+Guq3Stsh1s1Ouki7JzEuYQ
sOwy39r8GzZ1UtZbAWYDqgQ8aIpcI8a37jWsCvgZQ5/fNy1162FS5e3bZtN1tw6xQaqmB4Vn5DWl
l6rsyaPj5MgZuqs8mc8Uf7JLSA8P7Klhu0Gra4/jqJrbzmjm/bpZEA7o6vOUXldRE36uGbEoTqY/
ZvPUY1j+5VVmfyMwyTDcbBPqAmrznW+zPyHuewzMot4XA9OfoohKiJbx3XoCpLfJtaLAvBljpz8Z
ZQFCeHTK76hBlzewS8ne5AinToCF1Jtu0md3PYBU7JZKSfupD8ISugxA2TRHvR7bqr+eYFQwqSWK
Lr1NnmrppSLQ+4fBYdIawGhj5lzvFhPOt3EDOBGRVYqBjSGzdghiVf+sN0izlsOJnaLmNpmviKE2
t3ZkjP4iLsb3BXpOiqRTtRLnRnmTW8CzVmNGWKbHqCkFvlynPY1F+NOwoY79D/oJ5S0ZaNNVXVW0
p5BgPjX6vFXiVrqGtzDdTQ51pRIN6SHN1fFOhbJ42+nn9di6p1asEnVSZHrrJrWLW13XTZ9MxejY
xJq2S2Wl+DLlzW79LMyx672onZsrkVW08CbDePt4ATFv8rzInxSNLzWpPPJxjMbq3iDwaX1lrqQg
0EoDT0KDUEnSQ2frjFP0Fa/G2z9CDYDsDTaMTo2sjms5q3LPrAEjSD3Iy1yHbdpU+OQwt1bO28q0
rpAk9Lbyx6FJ/r+c8+cfwfvkTVcvw4L3HyGFqvEPj2X1z09lkqk0GZGrbmmm8/GpbBhh6wizGz/p
+mxfp1l3TXxH9aR05GP2MFr262YOtsOsVQpmNZ1Bb+goQU7DJihCqU/5eKzSywHiYRKUEiTxv69J
uuUwypiS/br2drQy/6E1Cabk12nrMrKiLWlaBOQiIdI+znmYOzRViYb6Qa8HwJtQd+VaUw6WDoxz
XXvf5/zFvvU8p7gmNdSdJEFXCmZMdowpTvv9XFF5zJzA79XyOOVzou2VMbB2U8eT522bdJodPGOY
KGP21HdtttGa2vIrB6Co0dwnlpQxKjPzYxzFgtszm8nU/yB9UbnByqRh+ot/rGdRARBbzSbJbN2s
gwcLSctjiaxy1zd2bV5lY17BmovLR7Vj/NFELfmPy2ZcFptQC+qHUMz6Ld8/xnyLQGeySF4qHBI3
I2Z6dhpk+wiS0/VAl/dsBeNu3ZrSzrle1+rOlqGMkaeXWuCn3XWnZIonCFrB8f3k9fVUqXby8tK3
c9fXZh1P43VnP5I6HocaLllNCfZhLFeMVYbykRKwhRKgzPz1L0kc547OpU7xNu4/9W1OhZe/yCSv
wMNTPkLcyi3jqRTxtyiZxXM8J096XegM+8eAC9RGAUo45MNyQsxz4lNsVNzqBgfJ3DJceltdx1Dq
lPKfVaau8XSNX+J9YFUrXRl470MpCKVkLuCO28+dLnZ2PFdHxuP2A23iW02LtW+lEaQQE0PtStOi
8iqsGh5Cy4Eumq9KvlifHDkPj1Zc97tq4IbTJM/rcVrP0XbOiKTXW3nJZgiGrcbw/yrLGFcMilN+
U53kEZdXD9ZPNXwaudJm3c+n7iXEA39ZWKr7obOavVU60pcIeM16QkZ+1FYdtNqHr5485DEFmuUN
5VCvPXua7QvuYe26KXtaMsuBLqDhC8lKulWDJjjNQlQbUxjOTTLgcIFL+rmpiwZ8WRl+MpgblKEy
PfaWVZ6nWoefNOXTIzaPeNfGWo4in6NxCVhVIvrpaj1a43my9PwRytJ4VRObwJSEs9J4nvdTKAFD
6uL5sU261JOJvzmtL7KccNuBbnuQmkG6sXKSZNcfjO/laDlRv1lfROhitmkD2zyCNGsudQKbZZ5m
hB3NMmuKE+3T+yY5UT83qzKoT5SW/nNzPRrXlBzW17ZLulJchZR0Bb1HR6fxb0SBH4e98XOVR1+/
5FNXga9g45a2fzq2vkIKjK2WmjKakGOaB4HxpRqbGmQHwDmEqpTsUxo0vWoes2JB0wWlTK6UlZzK
KTDu09m+e9ufOSZVN5TEdjsGt4ymX9b9DUMSTzQAATAtZTeiLVs3WqQm0kRci4hs/dqcq+EKnSx5
EAlY3b5DWAOcd2vlreW/rZJXY/nrdkAzZk/sJowcHrLAcPRLPoGxbCqiet72VZV5ieVZ8v9DXLPs
C5XbCUl7wM2C4Ssqtz6Jv9dDeGclQfzSD9WepOIickvxXRAQnrhld83M2IjcIk0gWoTzSzMF12Zt
D99J3/kx14XypM76CBUMwN1I2duFEg9mN7AskIIZMwgMbA7PITmAp9nbFLmW1fWkda3RWrKibFt4
6z6pxjLjShHvIdb3oIMQ7+F3vq6H319nD0SPRdFcbPtAjK4D5hyvaRpuJbPSr5jjyrhZFeWYO0l3
QbcFJs6ImnspYqxsz3X/FVLcdRCiVnSlTZj3/Zu7KV5MTauzaXUxhaFQTtGM8mfxP7UT0RSmJgq3
r0cLARoLin3YREoy65wwYSCCmVXl7W8gqPV+GDVflCWfbV04i5O4C8WFgHjptO5aTzUjoJABnNPN
+7lWRPKgYkSHLKmNjapO4bUq2pn0KnMimS7TL20i91vVKfIHcrFUvLda+F0bkcA0jKHdPi03KVif
52JMFwKfon9yYuCH6zvVofLznYoloFUzJXVvSrVxobRVGHF0sZeNjGHoRQxzBthtqOJdY0lLLgJH
rExP8CGSz+mhhKRqkrQHVsR5XNYSpRLnsKzbQ0EC4dta9Me+D0eLsBm2MlZ+1AGy71AbxX2zrEam
LPuSwWLdXBeGZufm9u0kyIaGStAGp9qpqXiFUsY3PejNzNayRyQ/qm/rXbNRTazO8DIgg0VUB7Cr
iRs708hhXQ7AQys3g9PZfhVGzuc667zM1EcyUrBI5EM/7dZNdF9HkuSMB7J9EtrFGMAy6Nsdea58
1Iy+i7gJvhLaHnuiWABlklbv8izOz2B50TKD3d1Xc9jfKs48eVGEe13OaD5oS4UpXGpN7RDrRzuv
H993rWt2NeibeEkzlAn8UVJhn0kkt5n045uDNGd46rK57lsXc8nIxcVzSESkDZwPYtBtTQHMU+iH
AdItQSms2/OyPTYhKqZ1m6f479uhqB91OYf5lctfZPTDopbzVyaIQDtzg/kSQoMo1c07tMLmLrLL
+GRaIrx09tJwktr6U1fk0C8g+75037MsLV5zFQ1pXav2J4nbHsKBrL2EQ636hSXSfVZ11R2zThAf
osq+9wRurq9S+vI6nLhbIdwLPG6t+7+v/KnGr/YkuoS6Y6kyZWHHMDSZy+nXmhc1yqi35TJ4NooF
fzBr4UlQ68MD86o2YfNdpPP2i9GBuU4IWPfS+DKpROMpDbZiyVDi604djyQhEflXBRojsuIqTurm
2DkbzSrjvSiL6C7K77K0vS60UPdlydB8qgUEuhRl5sV9hwJGx5TBrEnfFPIE9WvMZG4dvB0OWhif
u+5R0SV9007w26jbtXvsJ5STtRpLTRsRa6H45iK+sWTcUwClv6gKcK1c+5K8oJzVbubiE2F0Dkof
CMYq/U2So+z8LCuBshd190lyZoKKQhqYeO2NA91U4WGslE5Wck/RA6q3OjTXxkQSV9BjR4qhSJ8k
2aLlDiHVzclp3QmUqZshIJ/KjjIvMJRih9VN3g1Bpu1m47nT1fzYU2rZWtTHPQOQ6Y4K+OhZdcnY
2+iOwRxnB7y4aGVmdEOpUbggejF0kqEmxfzKTUGPJzVgOIvKHeV4vh+ARicS6Y1TxDMfey9METW1
tuiYpC3Cu3I3abbqptFA6z5tq40MkI3kB1gy0qB+SwuQfb2ZV9s8DHJXkiqxEaFa3iWoAZEUqBcg
1uqlxQuWKnFHIkPkQbgZfQTHzokEQ8DnDUYyeobRfYpp0stGlZIjuW6IEKv6CIdvAw+TZn7SHmc4
9sAaStccqRgkc/cs5Eo7I5/5Hkba3ooYM5lVkeRu0E+VTzU8bENxFpr+eUxMzQ9b2dqkBvheRi2h
lyhOS3ak2dBjeWBWJ86Y+cW54iY9RUBfOxwZdRKU95FePhhGK3wjplUd6CfK19dgscwv3HuPkU24
O7njdpRfCs1MHmsp2yvWMBBqFTdeQTvyVkdM19e6m0UW6ocyIgCOBD2csonb93176Ux/RgaxXWie
O0J9L11mz5eoQKAiWXTFsbCdy4CUWRnn2s4adcMvq+RzIYLhEkwUZVOYGbZSB4duUm9t5qMut2T7
CLYUKLQ63itJ3V2tC9WCnDhWORF8UY3oqpK1kzY1SOU061zSjb0eUKJsJjMC328RQ4vY1huC2W3l
S1jZxmdsmq4dRaeKKrYvCWk8Tk7/JPCPX3R1RBut8W/UELh6qkawMDN6xI3oJzd9DSAhmG11PzKS
3QjV8mJJe5aHaqvGKo+XaRwvci5uWryLpNOjr8UkDx5j0tpNmncEoYtoS8HC2WehVWyAKG/MMfxm
qlr/D7c15deaAXc1rACaoRiIwbEo/Ml0SWXNKVL8aD8EeC0fAqB5Qj+yIdU8ISIog85EdEjg5rhU
XYqHATncGQHbqo1f0LC9v7/JOsovk//1tyElHGCr4yi0Pj86yUck52rP5f3DYUwMhaOriZMuXno7
Wiw0U7uZdSd1zQRuiD3ar5qUPndtO567wZmPhW7vK9liBE0R68BIZfQDKUL+1MbWTokqKOczbMOu
j76gSJKvmjm6ShtLQWrQxxfRqdm+IxfC2K6TcYITH6UiDly1TB7irrrnnupsw3IQ5Gtlxr6Wtcc4
I3Yw0WGI6WYKw2wpdyed0/FxgcTpKlPeKmF/FKJRvciQe28KlZrkKAtTy7JZm2a2bQbrFGJEIoVA
uGIkmxBs5KvTxtHeiNsnNZ8B/ZXFXWHrjq+Gij/E0j2kquRzyjXkKrbzXRSg67Spk0+oRPRDHnI7
K6Qs2RuBWp+ScFsvKtuuezUm/ZqrE09WnW2nAZppHaTdWZXbFoWnQ4SAXJ7aqmsvmSAc2AyLzoOe
m7qpbMdULZQbUP4S3YSY3Mxmml///v+v/OkZy5W4XI+o03XVsuwPz9gCbqdVGWH+I7fk8aavnZKw
p0AfPLoM902kMkgvqfGqy9VZVkV0a9jJP/hjlF8LUOs1aFgGRnHqaIQifdTGw+bLLad28h8I8dTH
YkJhSJqS1UtY1FpLogyBjR+q2rYM+GT13ihfSZKx9hFjPJKD0rMip6mfojvp4n7CR8/T7u8/JvVP
X5OlWYqog++KRg/yY+NUkaxmxCc7/1CK7JkYtPaM3CEDxyZCZJ2gVdZurprWF5QRe6Ys4TGalHFL
DRi98FDYu9hQv0Py7y4j6bKwVCbplGHCT6Zc3gxDr57ngRzNv/+1lQ+1PT5aUN0yTkpbVZylefhB
z6CkzL8QAlk/4prvh5wa35xuUDck9UHVCMLqmFsmmpK5/WxEW6rdR2jj2tfCHo8863DBEtzHU7sc
rqS+dClXOn5jTZmb2MD8of97CpcVY0dbeYgrRd5OUXEAqCRv2iY8KTawhoDMP7MRGwJHzOMYzs2G
UqO9H2yKY0ObASYRBGySZrRwsbPHQBrznTWAL45o7p4q9JbbKghAl4Rxf7bMiQYIfVc8vmR4dkXS
uFUyfc91moERFkIvlaZuO4WjtSsMO2LiVvSbJukr7IOTsws7bRcVRn2rDa3AlJ9Z25Ggq12g6wmP
cIfhnREOlMPmFoOYVm1qPWy9oGSk5yTfcNJFTfVd0nXjUmUMyCSJvFvFJmmzwv/uWkk8UTwKHvCW
OcdBj187BkrYfNbB5jgdYdaWh7Jpkd9SptjziFV8oLMxlN1nWSMHF6KGVvcEURVtdDSX5pTO/JS4
yJhIxkg/NkM4bgeYX55jGvm9A8b84PTdiwF7UDAKUJWDgoPspmwY2l2j2GFCJCM09YPp7Khleoiq
QXGnXo9nygu5Z1SZN5EVfqNZEjmsFfDHQXai3KXUL93G+Zdcp+NPdIMiTgRUMpjKlU04vELnFvdN
oZsHvW9mr6VmKxvKDUT4JRcI+10xt80/PKk+OGjeLmUdnoRFvdqBU/fBQdXJgcP30gp+mHUcMfzo
cze1JGeXItnZKXLc0aXt+yvTNPorPVQIxEzCU5Hhmefeshv1/r5fEvqw+j0I/il//01Tf9V+rb8d
BXQcPopK897SP5g7FVnNalGVyctImCIpGMT0DnJxy3VSEPM+DQfVInispHXilZRbd5nSuNqAOHkl
75czIKtkIodDy3aaYjY7NApU+uJW3BZy7mzlOVJ38zI9ydMh5t+faVtdGMTmFdFjyy3nH/6cP93v
LJoLhoPgQDFV60+AGU0d5jkdh/RliLtrZMPKveIgd69RGHsBT8rN1NXZTQsNDZ1E7ynqhCNNsRWv
NbhhSxqp3k2jFF9Hu0NBm1oaIsikv7eGB6ewv0/hVD6E9Pz/SSzifBzN8MFrKp0YTbMdnRvJrzNG
U4kb0RBZ8CKFgG9mkIpDYX1qs4ShAvjSnTmqoxtJQXHEs0N7CFnsPbThGytz/FwxjeM6mepl7SI1
I3q9/KgOpGUVHfMdhXwKN0RdabVDc9GU8phQONwrdrgASzDWQExz/HqYZVcLmj3RQM8TSrEnLbUR
rrT1JRFBvac2nD6IvqZsxs207cbHv//PfVCwrReirTN5s2VDRevqfNDLzKKDnDCmyYst1GbrpGbI
EzzA9t3Yt1pcpidzVMwtXqmXSSIoqht9aWqMkxjrLe4lAMRDdNFGuT4bIirhWytfLILrbzRbOpJY
2Eut/hmzL2mQmDU2qBdjt2qy3qOoAvskCaurOQ++dnLHPTpgUoXP9VOAr+dUd7DI//5v5fr50/8b
/Q+DFtXmIjUV88M9oR6E0dhhnr9khiFvUNIOV7iBHYK2+9A6xgwzr0WcbtDJ5BdnDu/1NnoNqln1
Ulk1dpnuhJd1UTiUdiH3AHswUFZit0q6Lr3lzhscS7t5IoJ5PEuUe+1WbGOpviJQeQRUQXkUd+OV
zu92owMcirm2Do4ekmmfSfrNSLvvKs2fYuvIczojzZIcB6gGuaO5Rmljd5W1T5XZbQN69FqqKydC
ydHyt70MaZeUsA7dTI49vrR4NFL3OgRhEnkdoSFuE+ZL84Mp1nxniNyddFMi1ESASsGgcw32IT+3
C/UoFE5FhD1AcLQ0/GJGJ32Wpqza0KK4Rr9YXKnjQ9vO8YEpZ0id3sTULfKSlOE+8xCCq96sfWJI
iMSzGV46szs5VU2WDw8fYOAuTcX0OmMY7c4IWrcJiSeuWDj8plETVVzlV4zZnZNtFvGJJlbhtqlu
HJQoGP3Jnl7HuFPpOuSKHyyJroGav0RdBeqCOqZLaMB4LknpCCpyKVvYfiN39p3BqAuLHAUPGbjP
UgrVjaUC1/eWS/TMaexroGJJ9tnUazItlwRe1abmhmYIb4xyaqKpuej9Kw369jpjMOSCETnCehv2
elCnnxH6+0FNjbiYvtuZFJ65g1e7MYTqXSOtc5MJdgS1cflkLAsc0i4JreU5DMrvMIpeanzgB6Uw
rgA763d6140HC5rqAJf2Wo2RVI6GeM67+qKbUOlbO7wZyNm6AZbqNYq4IzmieLVCHu3mFbV96zFX
ZtOdaD2cclm9Gg1FvZ+UaD/ZZXozMMeEeTa1B25L1LeHaCBCKMJJi17vYMaU/sGTMrYohbNNGJmc
ULxPl7CjVDXbTnMTkn/2DyN660+zCstUDM3gYWg5CnrDD/fhnmRKrjq9ezGJj/HSaGIUJ/Bl2U7H
PZQR0LVtV1yQzU4ly710kxDgiamEm4hgxr0Zz89ijI19lgKcTwzA41+pelgumCznmCZLhYqZE4/z
MwmRmEFA4XGLCy94M9zUzAfSXwLTVTVs0uEw2RslnMD3i2E6y83XNMsPGqLPOxABBQGCeXeBQWLs
kkJ5Xak5uEb2ZJdoR2OkBwS+LH0STZ9tsI7xFOkipiH8rEHExg5PjLrHPIA3NIyL0wBUK13yPvOm
7u67RFW8uX8QdL7gro3JVs5BKEVz/jLaKI3MsW/3YUBDKV0u4aCOr/qkny6xady0c1m/zWH++xdq
XLNS5J4LsGKIwdoPm/+7fymuvomX5n+WV/1x1v/+usmLfr7p5lv77ZeNbd7G7XTbvdTT3UvTZe3v
0LrlzP/fg//1sr7Lw1S+/Pu3bz9EnG/ipq3j5/a3n4cWOT3TUYfSyR9YvOUn/Dy8/An//g05xbeo
EN/+4kUv35r2379Jjv4vHR0+U0v6cWgcHB4PEP6WQ0x5/yXLpmkZa4UZYelv/5UXdRv9+zfNWo4s
qA5bgeNmmQz1GvJGl0Pav7iuuZWY/HbLa+3ffv8AflL73j7wv6b4LYXsX55fTLzhbzFoxH5iqQoi
1w/fkxoaeg7ssQI3b51QB9KGnkrfslIH7nb0eahnj8kZxOt0VDeddJ/aCkiPjskb3kE3Fy0sWkc2
vVzSeVJMKWlCTGzkRNePTiBJvkyXxdd1H4PEkianHiPa0ieq2vjMUk/riUMH7vN9rOi0zfRCXRGT
gE3Irj4pBydyUjIzHNufNcHEzw77TRKNsqsSqe2XpvG5xJLg1QD13FqWTL9vRstf194XFMNHNeZW
D8DVQBFzWA9RVGnytxdVjND8VIQN9ZP0s5NNePSm8OcibEqVO3GAGweRMHcONlMhMqLRKPC8n7we
WBfxcsq6tr7LukZJsHHRpW+VMUw2on6NmmH2cPxCO5MzQa4TCxmd3ameA/NgMBYwJ5VonEZS/bc1
prsoXiNmSykOEwVoetDNXjLP2ckWDg81x5Fuu4qyVxHQ8IHd0TemCYYkzE/vi4SsP880U5hnaZDQ
TFviuHvc3i4IEXg1JpV0ivhbZFqmMXhVo6IHSgFmJ7W4UQf72SzBhpIzPGxNOfuSIZ3ZRHH51bap
9mJvvQ1IS93IkWkXPBbzU0NsgVuH1sa2paeOyipGOcQ2FToJxWEsUpjijF6GqUrdWRt9rFRC4VXl
Qpoxeue0DfjYQhMkZJ0cZAKVjhJFSHAzxI2WnRKdpekVomF+6Z0s3fDbXIYmP3SWTm1b684BU/Gk
VTHwzL0Xj7Q3clmGBi6xiRg42GhGoeFmR1wp9QO8iqy/x3uwGVNnOqNYc7a10UhUHYzoopJFCCBn
znaoiZrDoGuHpszFlR45mHrw1u+1ISQwAXU6kuh6mPZ6Je1HvSV0mQ6mq4rhnFuBftYgzRTDCDFn
LIyznMXm3rLnz+sxpxz49CQQueTauOsJZmLaR7WW9gp/+oXxinZRlt+6baLPvaROO+ai5BtybF4W
Ziyu6UFZm0ieP5kIy/ctrWN3SvP5jLB8Og9mzOdhZHsonc/W3JJugn3ZH5SZ0uHUXUzIhTMa6rTw
k4T86cZsftk31E91lF7FbTh7WRqJk8SU9AB7E5xp2Po1GAG/4Ydj01xW153vizxa4hkQsHMDbD3D
iUtf0fnJSTud1i11rEufIidi99mi9a9S7ZcA8VX1Lbltn8aYfGeuDfVUJIzEito3Rr4slWbeZKGy
0eRu8uMyk3ZpSOhL6ox+Z9BTcdpa36hVTLXezHXlaI83aaS2fpnYEGNt8TVKAuEj4e0PBTINp1Vt
DDWDIvy3VQJ1gHulBW7KMpu9Z8xQva934+Cry2LIvvHcpobuaCSY87z2BbpQv+7bTZNm42HdBScG
4aqi91u0bTWFDO4/zEhM+OR9tBkYe7hyEYptXaUEDjhVU/upmtQ+3tnndOz7baSplZ8si4na9Nva
um+0+z1Zo8a+USjCNIFtbAgLOIjWjA9l78xbMDUV0D/nm1Y72a4Jy9Zff6VZhN+UuFa2b59kh36O
wpvk9csHm+vZJtZGUG6ORZ/KmBUXAku9dfKqAOeiEyeUQSeXW5KftLAgoAItIf9Yqy/Jp81Lv5Ur
82gGO504Sr8BKu23iSYOWozmzAgPcV7t0ZpFO+JmJ/R37SdtnkzYOzbWPnQLZsCHHvcV2bTELHly
oAwk3cuE7hQd/8ZWI4iKSDOXib/jWeQ1wbY+kzIa7dDy/MgJYUQB6CldbhwkQyJgOs59Uww8KtbV
Tqpyv1kW69pQ4eG1Y6lwC0mO9o4Yhb9eAAhVf641Bb5GsIG7QBE5EzGN9zNiHlcOaQB+AETDFRmB
VlQcG1dY7cSwtx18CayhrxPd42pZDZ6q1SZf7dVnauHy1ugCfafNzS1gKLhDQ6MdIEZPzZPRvISK
1viVCKl2zhJPUctTDb6puUO7A0YCEfc2kUV2Um/XM+kCMMsoneLtbMyj04ZZHUj0pNtagsIffMT4
YCDnq4FOIQqi7jdYmcvtcGuDG2MiqT+q2d1Qjf3xw9++bvYxnRbSPsPLBPzr7WOgtOmpiPUP64ey
LqTl4zBGk6Sz6ftAs9XDs6b5eq/lWwNfMrU5R/ZVEVtuQqs1k7k60uUCpae7Qe5lubXqMCOtZsQU
S41iXsxdBd0dZde0OXilvD4PRoEwAPGz25kjQF8nUagpk0sSm3pHqQe7uMV3RKlHX5Z35WjEmAUZ
Bch9dC+33CA6UYZb4l7Aeo9WdyBrYlNVMx/4sphHMnvcIpdRkxnEIDmemTjlMeqnxbZV+ALpZpLG
wSEjKO9Q1rTr1bHwTUSc/7FY9zVzdyuHdbtbb2/rQltue++b8nLLE7EEnD206k0EHhxrPUCx5dsf
ysoSP7KsrgvYvw7TSMsAItYi0k9st5SVfOkaD/66aJWOaJcmeLsHiZlbeoTDOM/J+WkoR0gk4W1b
Xf66/tz1frv+Lh8250CW9uiGd6ZhMyBEIRK09hF1Ivq/vsIcPNvZY2Ogq+vbQfbXRSNl+ob616Es
0CueFauq9mprvArGX9sRSdVJ1QkyIeD3oOYPElJC2cuXKzPSw21BR2721u8mMUEYGnWzhoPPdMCT
l+/gEFTSsTTcpI+UnTqET1mVbhNeGKOCQX6kcmOutJSafANfdQLkomZ27ot54r3WVX3ZXo+8H1bE
AaOCdnw/tp66npAEenm0+q9aJvMJDIlxQK6AKocte/lQEiSm/vvm25pmpkdk6C6dwFDZrvuKNCy4
Yy0vKQ2z6E8wJ/Z0nAD+8xejfRl9SgXyOektsjg6B1iPZO9DS0zbuM5fYtErPpohxQeEPoP/dJDp
tYWfhWrhr2vJspbH5Okwj/195/s5f7WPbtLgFVKYeut57wsBvuGgVD2hNfyMdfHh9es+cw5+HoWN
JcFERXi5fvVKVLzD9bpaoZlWMNCoy4BdJFgv6Y+Nxa4KZNDeWsFt8Y9H6PvmutbPeiTc9fC6vT5m
3zcFnRGBDsgHvk1nUpFHIJ08ctTl4UN0dJaRhs32sHyPDN3e9KKhtxVBUvHXhQ1wDG9P29mHvhpg
GwMEXBejRfN9WmRQeJWXVtFiIlYtmycyt2h/mrreD+YiaA5xnwboX5v/x92ZLDcObNf2i+BA3wwf
QJAiqYZqq1QThKpUAhJtom++3guQ71W57Ouwp28gBgiSIEWiyTxn77XDvr4yZ74NW8bTEmyLk7de
CnNFq05/P/THswQ0QTUkmEt+PqtEMVvJ4+Jw9glJ7ylOZMOWp21pu+kLYuA/H5GZvTTnbS2zlrq4
2haX9UDREht8/rY4GxOH69dW9NZKKOVNQ36Oq4SyZM1cgFIlNBTkCOvG/1zztclIMDzatritm1rd
PfZOsK3+61nQ3dz585HPxe3dPz/I9tTtvkBiNAfb/c93/NoUiNw6wCnQlWfHmTlBrF/E9t5/fYrP
j/318NfW/xfrquKMOVZF2s1E6AjqhBJ0htjdDEgSrMNWAnBRx/lpKs0pWAQdy0mrb8GFL7tuLDnp
LeVLKugvVp58ySRcUctbrH3ZqOZBi5wLWmn5nanwB0P0t85J6pD+SbojULHcV2g6Aq0yMbGjFiMX
KXlG+UT1OM2ikw29xEx6OHaRZaC4shG7Ca/bd1X3ZFToEakG98R2o8pGX/60jIT69bX6za7wJXUa
NIYBbUGZngkRbYCylBgB1n/TnJgFjMCJc4ULn+3su5GE9ZrxaTB1KdryDoVpCssxGBqZH2TZ/QYo
LDh8xyhI1AFOzCRC2/7upmhkHIjv4ewMYI2b/TxpPwwFuf2wp/DfM9B2RbDYinF00P4UHC5XWZud
EoXvLSfODHMWCG4hXhO3K29RfozzTxwah9TAoDKkyrCPS3pKBIsiTU2OZs2EtKyIgkZ1aXTyTgMt
yU9F3Egb9+92hNQRAd9B36TedrnHqOmFfYOWw7HfLWXX2GsBo5i5tvJSv8/mhwxijJHtrQbzGzVY
JTDXJMrc+Im/4h4xZfYyFD/VfsCGRlLw3OdvRcNYl2zanSHUSz07M8Vsg4TW2SEmfSyZcZhEFMf2
j4U2OGhJrz0CekbUlJvxMTWmNmCWfZiaml/WVopd7ORBQ+n/4LndG7QtQkya+KWdvPScKVkZUDjp
dpLpI3K1Af9NRnJRYYVTQzwOAv2Sxrf7lrKnn3D58/nNYdmriQDOoj1HDtBSqSs3i80AFDbUqbRs
7TB1EWdEdOQUzY2rMdYeXcJND/R9j3jBzQdhuo+uzG9HT2P2HhMt1mnxHekS4HzJE1kI5QSRKXcR
X/lB2N5BGWsZxkV/XYo0eleG9pq/OmiyDBfuCJknEZzgWlNrca9wmhSMrfy62qVVCr2OXEVrUe88
0ajHLO6ak+qk1yodjzsPNuKRRN5bWZv+1LK/ahr9CVPahwGJCgqINjRHetJuvxj7SYe9iAbzotNk
M2OzPrVd91NfB1mu6kxHDCuK6XJaHaogN6hqot4JKOCbjIk6i+TGSscAieVB97L0bELrOtCHfsCm
nc7qXsmxvpRWBgPB+mm11gMdS/W7bIlt4RQVkLSlEi7Rq8E4Lc1BX8bhRlVvBCZkqFfMItGFNjyr
4HJg+FHUTLdVSSG374Aoafc2Oq/LXH6oi3is5tY+c2ZdGQ2c+56c61r1MkyK1bGOJ5MClvK+aNpL
SRYLSHhyybwEXRQU+iImGxKqODlSGWni5dC+R0lu7SLTe7Scur2qz33amtSJq1U1Wbe+6CeTy38+
kloFra+0TgtVLYZ54I8VmfoF7PU21yt/jPrfDHIRRE8GhjFOTgDD25CG5kH0jopzAXsScbioHdLb
OoKQZ8fZjypTuQZ4MOpgg5EVypnPqRmEdtR9dFk2e/Q034powKNpp1lAyFoyqo/SUQCAd9k+cSwv
7GrznKEivSeB0/BTbcz2Tta+jx24xohzFKHVgNlExxzXhNFE8iOG0vESD4a9722iMt2nsSeDy7NL
glR09Z1m3NmaDZ0OhXhbxjww3UQNIh3VWcv+tS+94Qbt1IvRWCOk9rnczwNftP4yDPmHFETWuYDY
rgj5KC2F3RdTTknIKOcpvh0te/WiaaXlP2mJg36hyt77yomDCp7MITWJZIAjVjwWtrv3PG/nalp/
gT7fGoV9INv2YZi1Ei2kbYZj3OVhJ8m19GZjJ1PZhYm2yFBMb3080tCuA28Zn7sY+5XFwHJq80dP
DM/KzFUck0OIxv88K9NdCfWe1Mcu51SDIeVEN8cAMkdlwxlJVVY/xgSvyqgNH65WXmXJoFKUcwbi
Qdj9CBH2KWUut9r6BdHPyfZ5TPrd5BEukZlRqGiFR3wg7CFplPrOY3wEglL8lGPo5lVN/3I4jFnf
MRJuWh/k5JXLpSo/5F5/k5PVERoecHopTNI1S+19hikPde+7adYElVagg6t2+Nm3nRaonuS4QO4m
Eg0t5xDv9B+DU6Pvl5lzRR1KVkPQ2r0J+keEkRpX7BvodGi52F0TBxgks2BREnLrb5Yiup0k/fAE
jxy9tv7VNLJTxWx439B77m3bvtXK5KZRq9KPcRui7nBvqTe7+7TAMRjHHrmmlId9MZO4l2tXXIVr
8gzMfeoII9TT5VsF3B5VUEeTG0X8jiTJlZtIlrgYs3sbo4DfUmM3kultpfnsVplT2+YvcC6IClf0
33oFE50ylFnh0ZzMmVPhi53p5/ZNJumzucA99UR9mkgkgEcwZEemq2D8SrqYcXIHiezGTLTyYEkM
6NrFXZpuh8+l3g80RxevqwKUw9oRHzMo3KhGZ012aJ1Ufp9wXaaA8GAqxrMTcYLMhFTv4Ur0BNmk
BmUe5cGstCXE/oO2V8aE4hQCoZRJnllKpyrxYDp17SUjmVt3xLpDLNdCLS5TpVKs5icrHOeI+IKz
g5mbIVqhMwLt5FgRdH1lNvk+SgMvyrM7Rn5dEDvkCyMm78vk4oi6PVeD+RM6mK/J5lSZUFPoFemk
glMLJO4ntIm69SNNBbXYRb+0ZHrqF75HJSXgOI8aGr/1hFbMQw3m1YxgB/2BJuLJInd9cRaf9JUO
t4nTh7QE452WJjtzKH/m1VjRRW6IZkvBG3otBFXLfYvSgTwz/BU7w8NZNTeFP0kjGAznkLpDGFtV
/Js5B1V8uvEewunyAY45CUGmmCkJy4sqTiTmHcbSyU96Khg+qaoXZrqxl/34wCyXCzVHXaMpnOFQ
QGJB5GA3YxUixPzEZO+x0tvsehRaOOaCKllJK9z0buCcL8FSPFjMOneZOuxI915uZkPea0LVzgoM
Zlkq5zbtPF9rZB+ojp75y1LLe29oqDW7WojyawyAO0wrWv9MSTwBSsjo1mFGqHxHpAtWlLkXRO25
Qgvv7qk2gVgWMOpmsYcL4v3gdFT7iG7rPShDLwT/rd0OTXZuVJw8HldwocUTV9pyCvtc0IEZQ2e2
jGOlzw/SnKeLY6hFqCpaQ6PfBpAjwPuTsdRcmWi49/BR9JjSV1lU57nNPhyIUn7PNWmn9uWvKjXf
hcJYK3d6ZR8ztMIErE53IxaUbHwqGRIe9EraIc6Ioxwxqla0uK8MTg2cED31fkRhnGS1fre41pEm
/s5FYBcyTFICa8iagDlsgPTjNjOThrnXNPrVQIGS3IXKV1RUOTBYdqkgK2/UmvRg2A1KBvxEB2cC
4WiYQacLe1/RueHa8bO3C7lfcs7KQm9dQMzRdYrRjoFW8iHam7TU9gXXV4aR0ZVVSIgnj7S9taeo
QQETj+0euZpEv7Gz6vq1HSic953+YuoM7j3HuC9i65s02h0FvHvNxQte1SUoW+RJu6n1op1aLaTe
K0MwFYbiq3zjc6KgDo5iSM+yv8qn89ADlbTAwobm9NDboxooFbJoBxJBn6SBWeiXjkZn0KnTL6t0
592ABS/Ie1YpkQJ3qllewFIzL4jIvDGwppoRzMBRaX/0MZ05TS7dzpEqQxj6YkKHPTclQTlztUGk
+TQXDV4QUbwbpaPtisIhSldzscQJhXSLWqds91tPAKrVJNvvAGCexOxdVY1t7RqHkm+WVPJKi1Ab
pjiyw9xLQ2Y5xEX0BLkZxU1u8855ZcFebFOuDcadikKfUVcWSuzKGDpp7Kei/9Fz7g8MDK+HJLNf
G1yvnPDcMKpMh4OpfyN44AlD9b1ZU1WvF2oMWpME0RI2rSbQa09vc1nw3+net6FIBeVyFbBWTYgb
/XYfxnjBnj2GFNLOjgsrkxYTJX0KQGAcjlmjrP+l7sdWehfJgzOoByQXqETOgxA/LeGsTgwDzqv+
MqbjR7NwVbIma2/Hw29zXm6LbP0BbXnkN2PaRo57XjTznpiwZ7fm+oFm4lu2aAfpDL/7YnomQetY
oTRhWP8WIaI4xh6D5dKzH9S2vEmU6SlLI98moOdEdMShJM5gVy57Ul8gBAEt86vJFLvBmG6qeDxV
UVRTBHrTl6jwSe3zwkViMxUxjWZoSK1PnUy77lVd0qKsp3NHGnp6WHN8s9JPluJZzSK+Jyww/GTo
v/L5jrkLlSDygjvGpJyFPco1ate/LKVR3TJL0TN41+3CV4Ybd/TLxoTR2v2ib/uR9PB+24XCY6yz
a9vmM2eJ95rm2V4WxgH9FoagKgFr63HWjix3x/U5vh6UgYto7EKC4ouOO1oLnjWEZFW92LE67Hep
ErsPHD2jJTNmKVHjzzjyi1y8I6FcfKewXqs5QEiPPQgrws4TP53GoujHPtk6CilHtKt9MTjURxax
UzSKiVi4P5KlzjAHzleJmH9qZacH9ZAe8SPzAdShvNISiJZNGWS18r2PJ6CijnPLGOGb0RmPDd5S
o1TuXTxpXsqvVKRoCYGU/zK85VB3XJ+YyNe9MQVCJM+xE2m+rLy9EWfuKSH9ybeVhBlyEl8Au2uH
pEgY9yWkEvakg4eDh/5LdKRBtJzVZk1HNOZSKfVmX9MZvffE9eKz4RJpqh2sOAvLbEzvJplr3VfB
5vuCPLvrjAqDsODi5874ZtTtq9sruO5schRlmxDxlb7M2huWAOBZUGC61kK4Tb7AvjOxymntrUa2
Va7QKJnsG91wLGIauCqbPY4OE+tVo56pPmUrkSO/ylu1vh3yKTD7/lnMVnTTjKcceB0BRvrPqke4
lfVDv1eYxrM0PswSSwmpq+GQZR9eQ39aqfGfOmW8b40kDhMnZ6xpjDP/Ef7GotOoJM4OQcbYmnrr
YaqU5x6XR0LV29aeYW3iCHMxelvPjmNzlTMw1pEMchXlzBbpE/lOzxnAiXn/Jk9FQPPrmEjn1pIq
JM0q1q5LzJwObkpGmyYjB0ALUyVFoOGaVdTOweOJ81+hKYgKjNNDevESuUN49RMWcHOY+QiBRLjM
0MJPDLcK0bhFxOswRFJRhjF2j2ir4QOsOSD5lyZ1+tb3Da4gVdunaM+DOLYYfttAZKR7EZ1KxPiY
73ovhui1eM9Z23x0RfWxakqsQtwNZaX5zFQifuO2Fi/J6Lk7Xbg4J3NG58p3QyQe+HprvnHELzMv
LlaxWMd6wV5WMO4cFmMGl2/cqK3y3M4aXWK7LHdDpPraSxH1wcRUgJPxUu60LvmFvFTs6+xqYnYf
dIV84qJ5Y8Aud2J2T0gd6++krXKucYD2bOd8gUOtN4yj2VvUhOwqR+ghMXKMzbwHY9ReyWzz9h7y
F8M+SlCM4Licx4QCNArcm8xCYpBHNAfj5EI9bvShwF6c1eaHzKJuxyd7xlg0LA/TJO5jAWyqk7dd
S8BOc2tl+mvFvxANceDUv2TCZGNULq21sHsp15OQ6G0WZ79OTJe+8jlwGdDG2p2RxW96BAtB7zWA
Zv2hT+uPNHEa32SWMBSdu7eUZ6juV9JSb4Ye+WAjhsGvIv5dq7Z/mMtwr/NrQR0PiS9VE/PRXZan
2pwArL3SVDByBojMSiG9DsW+K9hjGrOsiE5odh0OKaE2PxbH+WEXNSUEDRVc8dG33g+j73+W5c81
hRMRpHqNMP+ZNtJ9jRCvsMsPuPOHfJGgcLNHKHBP5WAsgMrIztBK56fH/nxos/4VwHKLY5JTUlrP
mW901Ru+92PTOI8lcDYXXWumTkdzLne5Lh8tKz03rfrN0drH0Sn2yUSruHKje3daqCwPzQdi2nsv
fhnN/k5vleukS4+9mv9CvBu/Ng62GKXfIxlxAjVOzH0DSyzAMyd3ulZ/U8RFLuI1I6KpiG8BxSBl
klLj63FvSBr1kefdRRqCBcW4cQbrw9JIlySXhGKVbtwOw2oTljZVJEbaCTxPR5yi7pthtldJ/L2Z
gEwU6N+UiKmgo6JAEw+L+NTW//+qw9M80/qfZHj/rxFLVf4nFd7nS/5DhIfG7d/U1YMEwNDEQmX+
IcLTzH/DBWkTNUVaKjo1tOp/ivAwLLkqCjzoNR6esX+I8LR/M3TXVRk6uxphOv8nDZ5mG/w3f1B7
LZX8NBALnksRCv2H+XcIZoF3uZ0ye7yGTUBFq+6W03YzTdly0lb1hL5MVVAyeyS+Um1O0SoOiVSa
WZ9L612x5N/KDjXv2IHIodRPMkfkzbSs1iUYHUVbJKduEzyszdFtabsZ17v9euNs8ohtpVJnPbPb
5KiS5rOPq/kpqQZKLd6qfaBeEzffVX1ZYc/RPl2lEF83GuFmSMjXlaR3sziYxTcuv07Yr+2sZv0I
idNRG7VjhVtOQZRaNEXfmWvNdrvRAYIziV074+bXop57vyCdtGHcllwUt4eHYUFKty0SUzqvoqR0
3qVD3/i2ntbq5zfmIje/Akcfpq490Mtbv8XPh8e6OLe0hfGir404a+3kdTZtxK+7OZiX3C+VJIUD
QcR3h3xmySw12BYRlyEr2ha3G8XTupM71QThRCV14aWimVit//nXjWav/z6S41VPsX7ziJS4EhWS
eHkNIUGCweEEBV+qIXRdzsBWbFOi21ZvT/h6FpSEF2tcafUoSPdzXT/MMzuGURYt3UqWtH8uid5o
1OCvh1UxRfSpjbTYKxMzShelSdaRMOhvT9zu68P6Rf7x0NfW/9hmaaxfLfTi2ofToTH2+U/vLj8f
/ufKbRuf77Qtfn3O7YWFPMiZfY1miH4aclf7XAL4olP2zBFcb4vbw9tNveQ/XFONwq9V21KxbmBb
smqFXPYq/XzG1/qvF1iI30+VPBRr55YhLN98G69t9c/lbfXXjbPuK5+Pbyv/2/t/bGpbFPWYYsqD
Z72+x/aSbelzO39v4o/3/S+LqfduFGNFdfCfH/bvLUEJtWnvYkb/49X//Tv9797560P/8X//se2v
x7el7eaPh/9Y3B4SmD98EwSEA5Ik0F0O/6/de1v6l+s+j4u/HxZEM179tVKpOJi2Q2d2yGIO/noH
WjmNGioLfAnfJO0BxUrEoP8fr/l69l+b3R6wl3vkrxYx4uwKmyBjW9JW8cHX3b/WVWB80YOsL/kv
i9tTt4e2pe1m29C2ya+71ia22+4X2+a2RWskjJrB0//07tsTt5vtbeAsPin9mO+3VXpGwMH3bZHc
kEEN05ZygAogY1OybBoWPPHMT77EL5+6l1w3F8TJ60Pbs7a1nRiZHzgLHae2Tknc61YQ7vbQQq7B
8rgtogYsKqbyq65m24zOTJpiqkZEyyad+dzWKjFhZNfQ/lppO8z/NSKi0X9Ie/opGvOVmF3EghqG
G2okwdT0PzMsPEHTTVM45O8zRSsCJJKwULCpkJSuB6MrzjIHPwyWD1jaikI/GU78y1gG2iBcgnya
dEUQNbUT/vEpP/+Nmf6RP4smCTcF4bCex7+khf9y3Zfm8PMp65Vhe+2/vPsph/pr0/+LzSCs7un5
uVfblr3tYru90+fitnbbDMaUf8gi/+UnYdB/StKZoIVNnPX5aVrUPHKt125Xsk2mtSknt6Vu/c++
1v39nK+Hv57ztY6SGMqUr/v/3WYZynP93F79tYn/29tsm/16l6/NbOu8FOMNBgmkg4wXpvXSpa9X
021pW7fd5Qp+0cgv2n+tHxD4cy1cX/a5uD2UbtfV7TV/bXG7W2xXyO3hz2duL1rWt92WPh//uv+5
zQRJ3awQQL5oxJA4lQJVWFpnTf0BtqEAT1ZALlbpOxRz7E/9OB1adTQgBWk4l+mnVW6m7pbIoBhB
ZTBIExxkg70QKOOJgOszHd3EYS5qZd6hKQpSock4Gjrt4ElwFlnm/jBM4LJSnLL2h624Ry2TxXF0
afZUkU4InvNAYM4MNAmxptLWv9KFFNGBEUYojFvXjpdLXEeHVk4EiTdExeSiflIdxTwQ9vo9F8qv
zeU6a4g6qsW6xbULQ1FfAorarVcioBCeF1qjE1hZcjCx4PeEsPoDrHJUwnPY1smvLCJIZR7tK6Ol
MmfBa0zMbF9I4g8JtR33pWNeyay+RIr4yMox8plxUPq27WtcrtThyaICQwOhN3drCptZeRaMyHcu
LpRcV78VBmTEQshrdW7DirE7hBnnkVi49Ghh3E8aI6ir2gsLjw6c2c1ZMIziwdYWBdxGnvlv1EWK
XdJXCb8kpRWzEum1GJfvVS7enG4xQm18VdvHPpaX2rSCuAaeRnNEOut5zgJx2Rg9Fc6B0aRQ6QKA
cvb7KLV8Z6Fsfm/a+VWNsP+k66hYmD+XAXmMP3AhjL7bxdTYqmjlAhn3uvGeD56BaCcZnnMHGA5V
3weU5Eg86ldrLa73LkXY+T4uYmJ9YZ/I6UMWWnlS6ibyLVn3/BYSP3xHXm6ezIsflYk4djOPZnMD
jDA7jR0n1Vo1yr3Zol7ovTZ0C72n7OH9SjUaHzoyiGsS3XaeXcc7y6vEMXH01yG5jxpEoVKIPqjN
xt1J2SG3Ug9mbDmhQQWnZOxvCbnvBf+WvYzHicS3EunV3dBT+Om/u48kwg0HR8xUZ1rlt5JcRTVe
0zxRXypKKoeGim1Omk7QLmT+5R2doX1s0Q2HCe0FnYVwQhv6YJAUc82SgmvnjjVwYcAOZd4e6zSn
UZ2KZFe7DTYMlJSKEA5S7BhwQlFfGV73Gmf9hyyJEzDqrodkfzeo2HpXDdqdBVGwCobMi26l0dln
l7zk2cup7Ml3xY4jivX5Pi9I0K4rlfjiXsMlJD/K2rwgJtf2UrI7hEmDMNFchDx4EAfSAXlao+eB
3WLutRIckUYhvV0RCbFriRjhi2NmA/NOIxNp4OBZtAe5jC29KZvtRJjp0/G1W6Z7u7ObsKUl4vd6
DwKHV8wySbCbzDclnFGQHvLVRdAhtOXcOQ7kL/VbmxUNYhRqfml63zPa92Wbu2ebGKRd5BaQZvqC
urJ5qqtZO+tpGgX8P4BWYu3XZIGtiUbcZRae/ctU2sd5opbV5J6KFs4Ipinv7xFKzXQIC/g6XZUE
oNeKywyqx1+JQ2TFuM8Ic7iGk28fyD7q9o4Ra4faMp9QltbXNOsfGyNxr5aFOauA1Dg3ckajh5Gm
ZwhdZ3F7o7qnIkmsw2Tkl2lk+jfQ/QyrynpOlB5C/zJfDWNWHSeEeENPnm0XN+Q1ud1+SYc3gLdA
2uFT+y0HPtqbBoQ9QptOb0KLEJDeivE9ZKu0sJfP6P3p4nSGeR1R5Q+8+QeBJr5tEB5hOoDhiFzk
7NawATE0FmGetDLMeq+554y98Wg1i9+jaJ/pVWJGoiSc9Pk38HGBMVI6lHyyHSWnm3r0TGSEXb0W
OzHgYaWi/Td97zpK0VY6Xkl+XF8fkt/LEP0mIeSG4uWVnU6PUVnjicYh7nYe9bLa2UvU97tOoYE4
IVWknchOEVWNryoweDvDeByA2+wW4RHu6pY0TKb5MqYt2TtCwbHKSTdJ8ozqIq1uWa3JVY7cd5He
0yVdDjGJgHU93UaG/b1A7B9gUKLnTamwIlF+N5f6Q+3IF44+tABNT3I88N5dzr3Oi/bVaDIfzQRZ
gkt8TvUaIV67dh7KtecZPwsO00NvvGmVRu5vN9WBVjtYc4HIQWPLds6Q4JgDiYJNhT6fYl9nsfak
9SjLO2+4Vq0fHmXfg9RRZXVmj0A/d2kHFo9GVCx+3GRxoJRZjY4yP9heZz3mMhgGVz/3hGvXyhnG
hc+RhvAMggsyI+IeZwnAAnwBniTwnY7rhrF9T+KZthOSY3KMcBSC1tOPk3Vx++62nrJmVzvse4hu
XIyK2THrvkGbgkhMITPidNd12Q8mCBVyNGx1nedhFVzhGHj6dmZmYBUDwIvk3Dw2KigrfUbIQbzO
nJopvFoLUSM0l2WezbOooIJx4O362EH5VgOrNAX49eUAdwVV0NBPAS68wzxEL4uNRMCcvBeiAWg+
otr3c6gC3Ry9Nb11HnQK+GNWUN/K7N9Fkys0lamWcqSUVxEzAT+W+mM5Cc0nXaMBv33WbSrzZk2S
Vzd52r5LViOAhoBCsfXX2u21wGvw59NtrgHEq+7V7CiSKXz1SkWtgI/KiKi3xV6x7OcJiKetFc/l
Mpl48Ets1PzCTosyLvGW69o1O2br7VO59oN6A3CDZ4AQc6sxHGYr82tNREHrlq6/jDEi9PSueVA7
fbqFT7R3UqxgFceGk0XjnhNJt+uGt6Ensigyp52wI7g3eczlRrfYodUT1q8ybKhXjJmYr0QPGLRN
xUtUpPlpSZVbp0f/MsD8pnV/Ul2akzhakRiSCox36rZa6XwrWocsqOto/aalNqA3hLI3S858Iz19
2Y1huYZZ4nZ6l5ogPcpkoNAK9Ludala7pqIR7SqeQqlc0kson1wKRD3n45Mde/uk1cabMl3zqCy9
p8FZ3vaJaoexIXU6VBXIruEZmjCdga67eEbd+EjygrzT5Z1l6y86TbgqOkw20AXbQGNKely761W/
qLPHPtOueRI/m3EPZCBHxhJfC31AVMZbqam7L9UMYaWFy3eI6mtNTx7MKQcLlHbkdSfv2fRijwQ+
6NNHPipzUDsK/WrUTi0ajcAwMzxHJrLBwm6bYPowZk4gak0MGdAfWiSJExhqchsNrhIkrqL5tYPl
p4S37velgtwIAPSxZgitNtW1lEuJU4fKPfKz3MHxCgKXznreIzG+dnjHYOmbNBBa3u7M2lCPtTPt
lwrnKOe4sNBgANllSprM8Kt31tgGLaMPyheX5IASe6Vh5NOf68S2qfPa51pelfksAMeou7g9wm7X
zp23lIznkTchv5J6pmBGkwZ2Shno5o8RgO9dq62nTogOB3uadjAHf5WQq2M7CfjGo90Su0943STT
ukPVygNgCUgPXvGAOgC2SClvYkN90Meix11ZPlp9/x63A6hvqfrSSb7nGKNwqiY62at1qAq9vyIG
NlzqiVNzkiZnyHfASk4zLnJ6ZNp3/Kqez8nQDtNMXnMdZLhlu3zdMg36CkQv/FBfmomE8I5mta6x
HlmtpIAwQshXfwzdTMsUjbhBf1IzqofCcwVRFEW0K7EV9sSC7FR91YdGWMl6kS6hOuh3qd1gEeVi
TLLnsSc76Eamw60l3htXv21G3f6GtCTIxUkqjLenjFr3kv6GTVUF3YB8yAQQHbrWwj4KtEFxkGG7
CEgYoin+6EYJKjitBzKmcfAJcrQEJr3pXtPHKkgj/VaRbKPqGirdUWX7qWKTu5FGYaflVBpGBIM9
kSyi6+ODg/tjjGdwDIm6L+P8G0qF+FA2Cx4N5j869YrnjsRl3cRAX7ODeVpv7fKRcsfULThOk7d+
Fk/IIG0Ia+OH3mnXjjdoYPOHDzt+phyf7cd2/hiLyYC6Rhs6U+Q6sJyMcNQQwqUVwXb2LtV07yom
Y0RpAZB0qPC9Xo0PrnJTeONPD9XVDZUjuHKGedKm9qbNBOLvJT7GVIVhuZRvVtXO6HcWi/7p0U6i
5eB4/W8JLAS6QJio4hdA1savsXqhKhHou8b+mOTde1NE3r6eprMLw1yQ47jTbC4K0vF+reL5Ku0B
1Hs3Fvx8E+yP6+Udxtf43oWdUunR1ai5z2Y7oFJkkuwbDnq5qOZX7Z8RnbGxCJico2a3g9pec5YW
QY3ZyW3SEM3zC1RTuA/jNbkY/lyBoJnd0pfw7m9RTKNS6bTkakBQcGiI0hGKdt90mXJRUyuiNVjn
F3IpTcWDQrWtGnFTNhO5r5/rNAed64J26vj1qliPEqgAExlm65a2B2h1v3VYgXZ1h8IwWR7b+hEi
zXgZtfHQOQ3c2nKEKwoOgGzmNOWDxM+KBINJ0345pXXvhNBXkZOIs2VyVFEiuB3gD9x3682cR/co
Gt1VPufgB79sN5QjkWkCEt7rlfMf60p7rslQSDjk/7muX2GMOsbeQ+0i1HWt6A6cdHTXszNKp75w
UOic8rtmPxW6fkF/o18ozWJBXY0T213igoxL2jjiDlPK56qv9a1tfhMMf0/bKlep9UsOhmJXjG0V
buu2G0OP9GMbWzHXK57yxwOgyOG+/rHGwoGGZLcqj9sbb0+NEuTvXmeATsbBua3aHhT4z8+WPT9u
q9DbiVvHIcAhTtJ7aoWVk80XnDbifqwn6EF1hMYPScKc5tfTZAFdWm/cheOq6mwQLf9cl89DSRg0
2PtMVVLFl5Rdrg2lP2VWZl3EerM9uRc27ZwIhw2AlaBEfM2PmscEEVvSPXzeb6ql3jdVbgZyezyR
ls7IaLqkrXu3eJxDiD4ZOXZ68+J5mXJnAT9a7xhMbz5vmFq99mmynGYz5x3ylY04lZB6v543ZYN3
lS8qvtr1tY5a2ee4EJdCFv2tJEzsc49apIiDf+fuTJYbR9Ym+yptvcdvgRlY9IbzIJKalakNTMrM
wjwHxqfvE1Ddzqr62+613vaGJlEkRYIkgPjc/fgIRcLPckrxOPt6sDQvfDASeh+CEPug+swtFzCM
jVXgFdVh+XW5re5h0bdrsiLLvZbrjMnINnhvLhhHRxqRQ/8+wwhwH6Y8YdPs3nGw+PfL9Yab9zcH
qnKQeILXoW4WdNOxco2IumTuySoQu61uMrbh81dOsTxooe/ACyzdezjp9VaPYI6o0sj75Q+6TNqj
qAAVLL8uf4Bhb11rSmzNJJUaJ/6R3LW5ieU3njhz621wwDzmctuort2Vj72LjHKd7LwJP/GsBdED
gEKs9xbRK9MNsE+5tIfsTJ/pW1vXMQAPLizZyiMzJUxv4yi+kGX/v4r/Nljgfyf+rz+y+I+yKeK/
6f9f9/qX/o/ITxgKCo/vWKZtWyj5/4LwGAB64LoDfXV0y1A4nX/p/5bxX0L3FBlHEO80DQEK6F/6
v/Ff0GqxBeANgLTogTT+f4Hw/APBI3hauqEDKcPQbHLUVvaAv1RiMt4rmZp147UYTH+rl8TVVRt2
L6pxH1acTZfWWBw7K/Y2dcynh46FZqVLZjtx0D31QZk/57hX0FBonYOnEJjFNXaYP0WMwlQLnfC1
U2BN77HmwdNrsv44+tYBQ8vLAGzhViTTePOl5+z+8kb8SRv6HwWTmTIuZPu//qeNr+Jvvga1vYVv
QAS0hOUZjmLn/eWFWcVUpX7U9dfQMPP94CdrQ1o/Zquhj1QCayhdN9roeQdiptGCdde1HowSbOJV
ZP2S0Vyd/bG/lU41XgxdMbM6Te48o3cuDSU5Ymg6UgGRtfatIT2wg6FSxAuyS+AFP5knxAcxFo+l
2+nPbk4GSzdarGFJRf0iu5u9Q2cBo6Lh3ADehV0nt1pRD8ewJzppdgMpPNniJ3P5Ck8TxSFAC4Oz
GQ3MiOmDa1X5TDdS/O67VnSmP77QwBxStPLkzJV5KKwJSg/S8X/Ypg6f1f+2TYHo0u9MKanAMfKP
bRq7UB98GsXDGeho30Xxzu+tbsuqNXymUXZtV8Sil2Y45irxvqiSd1kOPz2LWpjYr0mRAIqmZUjc
esoFDsRKu23hMGOoE7ruG/spwQb3iL+DsY9jvPg+E+8msCkskj06vMNwsOqLcziKbQhmiM5FWAgA
d4fntOQUN3KSpzGLoP5kachpeYQ1yjXy8mqN8OJwZ+OkN3CgaaWX3Xob73nXS3KxnBatJmPQn02X
benP917k5K8TU4ceV8pG2lV0SfXyNvXdya04uY6nWR4iw35MY28+JJHMXw2mIHZX35lm9hTnznD6
fdEr9sM0YaL8959x/b9/eV3LFCC0XIfvsPlPJqw7wfnUqozsmf3JmgFSPvWDbLoEzlSE75Rz//jc
W7ZzGYHe7lPUQieARWdEZ8m5O3qSfe2kJe5iVv5mpO19STalFq///nlCDPvbx8bF7IsGZ1ILLtSF
+lj95atoizEEAhMWV2Fo7SlJ7QtoB3trR0OsBpz+f/h3hsKG/S4it4X6f74AhktpBJmxBZv5l/9X
8fmf6yYqrxtqdqKbpv+qZYphVjPsrd7o1nWSaYH+M/tPNV+oFavojeN35dkXchV2lnh0H1mch6+S
EMgRvYrdmfvJSe2KlKP2WkYka6FyVfsyUEQYyFOXcs4bxEiWL60InP9A1132VX9/QXzXDBuzsuU4
6mjy9w3oujhTyZrEV9sy313il2cXjN5qxN7P7iqsSf6mYusCWdy24BuAWgUZMC8gpIlTP8axEW56
EbHc407mxN6wrfT75SK1/F/Yud2jGfMVnPSZlgHBlHKc8Uy3EVyljmFDr/Pq3GIedkOHDB7UA6Qc
pJAFDjErOISIa2tHb112BVFcswgA2+ijd+MZP016ENGQ0LlwJjOv2+Rkq1SvTN8DaoZvT/GmnY4X
vLtrXfqCyDEgfRoeMdnQ8SlbZiJaQyArwM0N4jzW7zyGQihO6XwInaw9B2UxsGgnzv3vP7f2f/8g
0TrM4RGirmGpPpa/b3fhQFhHdtIgX60lrEWGr/bw4NnNt0HxRKI+QcWncGpjRNPPVPeSXybWI847
h486dXWyyJZzizRaJdNBoynbcIPHhHAklWnctm/Xo6lNP0GtXpmAHikeTd6T0iOj7U3RDe1ruq+z
HEO0TZy2LxzrwyLdv/KrR2CrLLpBz22nfsZxXk/3SQXja05nIN6Wrx3DQn8ajJTEgVFbB5jw/Xqu
yaZRW1TvwApYIJCcraYVw2GkD4RcRpFdQ5u2taD53sMPuKm08qvlPjRGO755rS1x1v4HUCZ8e/XR
/dtH27QgFrsOsVM47VgR/76JncbDvxtJkGLoQetaz/SzzxD1LNqR8/4w1vHoOt5h+cNyMXpBAPJD
3aahr6fe/b6PHmg/KpIsf7nqLzexXfqdKIjnjr8frW9Bg5B2ALu2PO7y5yBL+Bd/uSU4AW2NcGBh
vIZdu9xdG5r8qBmU1v6+4/KHr3+5PMEIz/HOt6zXr+vM5Rn8/ueTn/JmBG4njlQxbv6vr+n3rf98
XP1nHnqc8qsttdxj+ekvT1b94es5LX/5+qddld+AFOlNT825graW6mbLDQKkTO1ryy9/WS6mZfMv
P1p8ZdP6GnGMJ5eCDz5gIKOZwTlWExp7E6t5Ta8mN0CBzW2ipjmy77r1wHnsa2/Pf8wqVj3Jl0kb
/uhLCGhdat4l1vyHGKWz6RkXScZGmZofRen4WeXC3hDgTdAOPDXIOne+qF6Czr0mJHGhODghonPx
ZsScriIgXnA6ohzo4Z5GizMHfOZZarKVFNqWVbpJ0JSpV7XMv2pOE1JGYoaajU3jw6BmZSHSQpwR
thmcjqKgmKCYDDT46tYqxOC9M1R80xO0IRbsRjs1kYs9l6AvMzo1qwNiZW7zGNCWC3qAaV7LWM+J
f6J9Xns17YsZ+/G2Mc1nEIgl7taF/rRNE6CuQhYVfnSAXYQF9/kySVQzRYPhYqSmjKHT7/j6vls4
DHPAw/aE/Br3UASWCaWaVSYMLSlvYc6i5pikvNeVmmymasSpZp2tmnr6jD/nZQ5qnlLTvYYhSW1N
EpaCvMlw0YdvruTVojHuKA/GR1mm31LCDZGauOrZ+DOxqyfDarpN6RiPSdhc/BoCNK6rx1nNbSsG
uNSWRntQNVoRPAd+FWwYeK1LRr4Fo19qgzeNmgUzdyQBqObDpvWOy2MdqLmxnCoG3yZhBjUe15xi
72E8PZd08hr6hp1KfGyqg8YwulFTaY7Y51TNqRl6M7FmdG2rGXbPMHtOxh9xnT3mbqFdsF5vJzX3
Bj2zw+krjmRD24028gFDixjWgbzLO1JARW8fx4gBGV6yuAnlQU+AZrYRCq097R3kpGNXJ1i60oIt
LWfiReD/sAtQETd3CWc3Obvi1H3R1Ux/NsJiBRQhz0iqakYLBm1mpOeZglhrbxyx+pPEUzLBjF7g
ohtk46tlJz+hMuxod+23tpU8FkRO73Bwn0olPZSIXbsaNSJBlTDd6C5jrrbW4kfJcZ5ePTI56Bg9
TAgla8QWYRqdUmxMjodAY16f2dQ1RfVtqBjcRJiUq7a/bxa5hJXejH4SKSGlKx0klaa6akpkKZXc
EivhxUWB6ZUU46PJ9GgzJhoNPS0hMj6yTacEHKmknGks7JW02LUmc/ZztnpvZSjpZ5TrWUlBlRKF
atShLsc1ZA3iLjQpKlQCkkBJspWkhCmecomIdrnUCyFETrsicT97Lbyxw8pOdMS8TjSps7Kr8NUa
5mmixXNL+O9ETRaClpK2YodRUIltxO2SbRR8wD6RG5OTDUK53o7VujyJqdphA5qu/bObZDdziLaC
HSJ+nSJYz9T3rFqPSCSgx2vXWkTIlRSXoMnVsOB3+qzDRYe9N7p8lUfmSjPnl8z1yhdOtnZJ4r8M
cDDp2yvvdNHmR2nU3/kMkU0uPO9gpjmOnhwsTD3MwJJr+7vmsf3oHSH6WaWGMuMEpFEzHInpHQzx
ZgtRWifnYdF+5ivXRFEcekG5n6HVVIf73q+hrZn6222B9cM9sxz6xLC8LtWWjm3oa5YHAD1GWZic
8I1u1T1LsXFNAtZfW4BRUFJHJalCkMeujcpKFpiFkhJeqVEnYcSqaFaibIY62yuZtkWvTdBtkZti
3gCkXEeJupWSdwMl9M4ovmB+8EahAac9Fg82ZKvE4Uy+RWjFjMa9VaPk40YJyT6K8mTfl4vArKTm
ZBGdlfwcOQ9yNsA3KGFaolA3SqoG/4D6lxHIyoS5t/RuBfxNO/c3Wj2Nc16tXSV7x+jfIfvDdaQk
cUuJ4wYqeaHkcrreMfWgoAdKStft9w5l3VASe1qYzzaGIDfgHZ5R4b1FjlfCPE6UJ0NJ9aMS7Ukm
jrve/OAL1u+zLn5J2XGuJyX1p2j+EWfVszIBVAN2ACSefa7cAsooMCnLQKPMA41yEaTiEQ/C/F1F
kXAmgxhTlgMN70GDBwGBYlvhSeiUOcHFpVAru0KnjAvUZ6GtKDODhathVPYGCmUmRihYHgTeh0GZ
IDrcELqyRcTKIAGoB98XnolOmSdqZaOAVO7uUOgpucViwWDiHpHiKcF7QXf9ReDF6Ir0F6A/UAj9
eLDnOV/r+DYIZhQrXVk5YgtTEpwgQp5jd6mV4cNS1o8QA7S0izdHmUJmZQ/p8Yk4+EXayK7hAOHv
a3bsYOLKtH4MsX+ggUD/ZuA33vrCGs596GvXoi3FernFcrH8ms6qe92JxnNgzyiy6m7q/job5ocX
8r/7edYe5QiLHvOfuw/TkDCcFH8sj9EO0wVyZPdW11a0s3KBCI6Gcpu0rEBH5TEK7wGMjvyEGBNv
SpjsVzgD7V3WmYB8/Ub73ufNdnksd86nlVv43oOhjSWtEVm+77DKn5OoIG7tZh8YApqfBu2tQN7k
N83Si61naCUdNf5wAQA6bigbyd8xXO2Wm7LpM1TdkPFI1E+s3ob0GM0z5ZmAA9F91aP1l2RqM7ie
tMNlQogbsHWSICAsdxjGKDCo/G+2uqXo0ktP18C3qRPtdiRkdjd00r6EKYeMysLsM4cZSpxT/xxd
YKtTV8Ny75vzyKp5OwWM5Pte1x8E8NDVcjNhkSCrrE/gDGJt0qF9o4FIP9mtrHeDaOJX1/Bel1va
s3VN8sh460Jv3MbuaJ2xQ4dX1RNpkZr0e+0dTQhCgN389EIQYsIxkye/gUBsTJNxcNF2SLcb+mp5
LRZtaNR/tp9jidGqmb3o1rmlf3KgLu560UhW8N7zsoH0rL7ncFW/ZXZrbvkeDOc6rQk+glak2tJo
PkpV+Ki2UOVgiAFWZD9WALkOsM36Q9HF9WNmSt5ZdROfs11KBoIPzaYw0tM16+rDXjxrWqZta6+0
XwM/elpuGna0sCRqbFCDnWkquzznfO6ujQn4K4cb8yEz/88N6WmkxOeif9SDuT14RD8P+iDFY1D2
RG3VPx6wRlWdhyMg5DHsNnc2nT5Vd6jw1lVOIw2uIi9/DNabNmfGRx9EYlP3jbgrs1JeDaaDXzcA
wUFbdfaZIPpuNK2hAVnTouvEc1wHk1n88EvWl4P+mTuEdi1rKC+TNZiXvtSV3Y5/ka/Hng+ccPRk
k3lyvgSO214GYBIbOqncTw8Py/JUmo7pqnT9iwcE/6JXdAvmgH43LlLUXdAflltxymevJf/rWo6a
SW0kNxB+4n1M2uPyfJwAZGIxxeKKrV7e+S18Okp62o++Z+63PKEIsHZZYl2cKh2WV+36GxBb3rvL
m7XcgjkEqDkvr2/sPO1zNBnJVpaTfG8BpC3/xfaHfM2iU79lLKcxOLgVQnEffI/4VC6P0TYhWWgT
Jkzo2fmZ9H8P00Prv4PW4aZsGIgM/srwA/xLoQk8PhPGVmlc3+no2y3/JcAbryjyhzjRYtYG9Xzq
Y1qO+DBN35IR77F6HEmHKxYQJ32wp6Y+0eCc7BxHS771YUFjOe8RFmvqfJJmfGgNLaROBFHOTvh6
cXpA5xW3SEMcnjFfiQcAKxYV9GKk6MFZd4aL0qyHa3ucx4/YA7hviyk+13ZpPNq1+DFo6fjBl0cw
D3CCmxdxtg+cBsCfugNtT3fMJe2XzDCDAzFGuQsiY3jX2/NyR8NOxq1krnHieJ5tcbW0O8crXpY/
VqUXMUCtnOtgexIeEhTC5VGTdH4cgGY+U1Lr4F0G0VPiRPqgd8JgX/gB8iXfdSKivSgTNXiI8ro8
fQFnbs1Yy7xQlTre9CzGeqyeZt+P7xQypU9da5qnuKRCb7m+IFKdtXL4Xk1QBuYikYdhhFoxY8Re
nmJpTiGK66TfJRTT39MgJ78eEXZ9zLle5j3ECUCvfmJfvTykQ22qkXXRN2/EnF5ozbwXvpN+E7G1
WR6yH6NpA5SCRbtoggc5EfnwHRZpmtf6qIC6pEio1ukui827WQ4aYBte+1hFR8Y882tZ2KzPdJrd
ktGfv1eCU3tik/fIHJ3CqAHeqhrjhLyaP3Xg7r+elcEHLYjL4SZi26I6G11g+UMbzdc0dIuXfobH
If2UNe7YpR9SrJZn282Dva3b2MYPUWIdMQJmxEb5+LV12q5YN2HVsi8PAAJEbfT1qI3evcBZCJ5c
fchOOFWHrzcw085E0Pt3D2l3Z8JZRBwpnReviVme8iI1XYPUqj5iIMaC2/KxmzyWhkayF0b0Y+w5
dId6Op58C8OqybFdBp67oqS4W8kuq450zb5rOizf3LTrS0mROjkks987EA0u0ErtnedOM3vCnqNq
9whjsTwmLrz0QbBY1S19PwhV5OfjDeTMz7slcn6cZGNdSuzhwqt8hO8Of+/86UyYJIzYmrfm4Ngg
gwdr44/OtEF+eXc9ED6wVnRWdl75UoJNiZNhBKdZm6ex9w5NwRowdiXl7Car6tDq8PTFCG+z0T/B
XXlnjEGvume/duBP1obR94fOkQZUOr6jICfoVOyb7jTLtD4HmE6/LsIcsrXLPEm9aURpvZhsyvLj
aANlhTV1bsY62nsKpfr7+n/ebrnxcmGqpO3Xr50V0eg4n5e7LQ+wXD8v+Zflx99Xshv31xg1rFVn
JQqzoEj+aR8Sbqvcda+BF5q9drrwWOV6dLRs26cF7QN0HcEyp/VQk7g4PfkaR99g8PicENPx0KhE
bNtZ1QkbAID+TnCuW5GQn2iDO+lBO5wGGbNxBdW7Hn4fj01EOzrpBTEdl0hs2eDRmSkp2vYwQzgI
UEfj9TfX6pyvG/QT7SFLhDZXEduvRO0ZIGR8MEfjKc0GUvhRC1f+V6lpvCCSdwT71MXk13gjwCGi
xhg7f4CY1yl6ct1/i9sQh0vMAiAgzOlCxrDs+pa75p2LPXu/bB6+Ze3WSHEQlCkxBUdjwZDU/cvy
4piOguemplVU7DmGcj5J6zOVPKrGSoXoSPxCETmP3cpnkUTjuk25gxwatpUuFPYM/1Wsl9puuW75
a9Fyiu6YYLW6Kd0UkI7ANRAiKNwNJwphJc318sQiMwFdULGKK7OcV4wHFJ+Fs+d07BkyAiyEVruP
ACkqejZ02hh/H0tLKk63S5zW80jzVhMc+TLkwAvQvF8HThecgPkQEzFbjJ/q8/H16Dbe+dPyex7r
/joZ7Q5ooTzqQXJokQwPMzT9bciuColFYM5Etd44NiOHJM60lT27RC76pF33snnoLKhxIkJIJSk4
AiR37xxtggATp3QLo0IjiFS+tpub4TW24p1b1t6hDH1wkjj/JLz2SAA9h8XVnJp+ZAjZx87a9kYo
EErbq6qS/W9iTFg3TOekjcGPoW1/Jm4AEaKDMyZr8wq+rdo3pXPLZnIkxji8Lrm1Jea1JN+Wn5ol
vdZoA6zEiH4GCVv5UDTmK2Z15xJkd47X4Qsp6+hM1Jvzw6QCHsddL+1AsiJrfSARtcY6PbGtbeLG
ySamEHwfQNKmCZ5KM3zMuGnTaW/rvb81e727amQojuHcvwJOIimRmNm5aK3qkTaOdBNPoXMBFW7u
EsC666mLbChtvrsjx2Se+k43TwFESX8aObcYA5bGHBpICWi0xZtlcfM6UMQ1A2KCWdT71nCmpucQ
GNF9StEcVPKs3Noimx+B79WqKxJqdsfMNo2S+KRPKByJXc8Ad3T9UOWZcYrgyk0SAM6SGU1dMiSr
ri6zfQtxPWGJfFouMBTe+63Aa18ad57agS3FGr8vKKMv1kPpN7wc7UeYxi/QEYD5mjV122X36kTa
FnQyYgMDEVfU7YnUGNUH/TupKx1klXEfqQYMt7VZgnvJITJZ6Kj+D1hLdg/JJkrZQIbe7AezvAOl
YZx+X5RwsFZzA6VDy8vPIMoxopZTsaau5uv5D4p5Dh0bYhEIcDJtSXdaLhg5gRRzX/2yH3GcUaAh
ZXKLi4wOPwOT9+9OjeUnWE74MFz7dSluyMZxAuij6hzwILUnGiu0LWTab2GKJs605j6HzMc3Maw2
GbEtxsFwU/OvzzmO5Ia9oaZQDrZmEiqZBem6lL6UfLxLk9JfCSPg5EjhyWvgml8Xy68KbfEnuBzD
Mu8zafFBvZLlAtYbiNiiUMOuKACxzQWIiWybU0e+0gUNE8VcXstePPsNe/ko4CksF2B1//wp+D8/
8WAmgQS0/DQBOiwdfTgtP1mqmeD3r8tPAtBBnjjVIayd8rRcLKUIaZ2/hJaRYHAn9Lhc5DWBy4Az
tq9fl+u8FKJcEgHr1hYSBp1CnIQDEIvA4EEycl660CF4pmhBnrrrUp0QmXO5JoE1Qg4ACzzj7F7a
uyFzZMQD8jDfoLoxGvXYtxuwYCoQWhWlp0P5avUzgxpLPASyMDmXqKha04kXyYn9RagA/ZqU2B0a
JZSyrZYLcpPMCUVMd5TaJF2eYmXOaE4cVZ3H8kpSHHz7gOW60A6F6XW7MU4/RAfBxgZzWk/68BXe
/Yrb8u3clMwMEUKCe8ZrmGBnM4NPNIwn27Jg8RHkQw2AGLZ0bCRJHh5TInYskdhp5y5fNaMQRHuW
3/0uwY3cZVSMJsVGMFWD42diC/eJ4TfFNjMDmmxUT47sDBOAMdikXRR0z0sg/R81AP+4LnT4IPqy
RnHlc9EBhNxWuA0uyZxjso1g4qVlWtyhFcL20fHOa5FHhkKE497NhUTdZTFmlNZzilV8B4TEu42O
setY5n6gweSbHGoMg2k5824Ew3GoNcIagU6daNwxAg653gwPjjundyYuHkVK2cVjVL/7uUGKKWho
xWvwF/cmkMynyPZHyiVn/1rgMShNrT8l+Psw3qItWUjisEr0dj/F4XQbaqJhjtQKsmuOwYCQkOK2
NQZkGjDSzGIN+063y32eOtE9Jbo5jdFGLjcRReHbKlHLFSzxOF6GB4MJ7xagr9j02TA8uLbNMkoX
wSGiEseAFX+fEzCcHMe8DwD0rQ0f6QYDPa0kWvUNCg5591rtrZPRIP7aU0SOT2ylT2a5c4yMFEIV
zqgznrHp89B/zvrkZ0OH0WX5jVk8p4AlOxVM/Om69W3rDd79etJc/b2zNGdrWjruC6pa3kbM/cv1
btWjIhiRfnTMtHlt8mZflon96A/l9wYu7sZPTWZKtXQOxqTAa7P9TNdb82ah8x8rwhCEhor2DYys
vRnDAlFI/ZUQ8rq2s3FlVn6BrTKkYSTTI+0osNuuSGE0b64TnDid9z9rS+f9MOctqaF0L4SMGOXs
KLMZH+U1dZL2tlyYbRVjnhj9Y1IDJOc8Uf+QWoN5ILefwy7oWBhw4tHa2XTfIbez9nitpea94hyO
YXqmF4SUbqvBALwP1U9TPOfbKB7LA/Qrvjq2TE8tGcAHINekZXAMA0CYyg3eL8mmhoQ+ZsmEzV9g
c8Pre3Jn9kBZNzVHEdnGoS0yAk+dIFtSVa9URqBtxC3DNhC/GwOs15Z2QJj66SRXgmPlZx8++Wl/
CCtTvI5efIIaFK0TJ6yfXWPMjgWto2scXMyTxRUIj82TcDmM6A4GWqudsf2N8gLLZtw6aUY6N0k5
FPqyfWjqvDuPehn8MlOCqG2LlWirt91xaOrqtUHg6IDJ3mjqwvQ1mlfHLx5RpoznODLlM3mHzIXK
GMMJxOretbeCV+G4U36Qpizulm967HjYb6lWB8MvJ+7Du8ahrqBrNOsuptFclt90F9OeJmqUG5dA
lxlGazOYo9tBGzPrzR2zfTOX+SdZBRDCfRIqgt/3eqymO2RRZt+2SdOtZxsPtrqYewpVEuboubBS
ViyA4o2aD5mfZPIe79O6w1pBUK8ZNnHgTA8mHJ5jH6lwEzDVoMQsUsDrPBsB555BX5jfDIaV2HLF
2q306NNrOZUImhW6dvcd3xVU0ra14S6F5bPvM7Zwau89VKMERpXVHQIRIefcd3YV+CCkj2n64VE8
4AGG/O77PY6oLKIawDO7TSXoJtWsST7JHLxeV8/xjzGMN17lOr8gGo/pjs66cM/pmQeyRm7ZkUXf
MUCGO3js1OV0wn/oJgJ79vim+6H5UtsiRkDkQGBEwnixg/rPX5e/onAiktqcKpZ03T45IzvncbK+
EcIBEBmEWFbUr3UzfusbULmJMfzR2mK+9pTbhfTvUTsXY39LCOObFhNg2yHXzNQyXztNiFYaT8xN
GO8K54efI99j8YierQAhAJVkOoTCcx9nXSgZpqzJ7c5geve2HVp/CNl/kqqHbwXvkIT8mN+ykLOk
2C+0VU4N6T6f0gSxodnhTUxerHj8LlIK4vh+eB8GtdO1Z9S/BqdEmgmCiPjFgeEPxdEteTC7stkt
lxkjUhu+aDqFgJPo5HwOVKIv4Yxgr7mzQWGDBidp7Cm3yfTvWRzORwja8mLNLuGUpHqt2LPnifXS
O87wlPOdL0xL3ohlFPSWefqRDxGtSTaYxUak+aZrO4nz3gFS2cunss6e9Rr+dGLO74RQIhIMBuua
VsaPrdbqm6brNVjnVf/Gfb6ljTVCs+aL0SAVE3ObSYnTqruZ/IolGtCPt7kcvZXVrtPWdL5Rm7HO
i+NYC3iBdbsn4C52NfhzBqbRwWSUdGDMBA7QGawDxc1CHV/LrSZTexsZzGXMIGtvqMIsGHsDZmYa
yG1ZGO5TMxEuaal5PGWpiaZnU6YJfzc8Mj2aocbYlyQV0fcoJHk+Z9pnpGtodMnI2jWkc2xij/yj
HX9a44AGO5jVxdQssqBNr1/bpHsdNSNYeWVu3yVd+940evOUhVV1CtR80/Ea+8P7DvMy3LfS1p8H
nTJeX+b6Y8HBky7RNjuJpoCNOLsfSaVvtKikN8VxjC0c4vCoGw45/yRJ9u3MYM4ra3nsbdOj7tJn
dSa9bI8swkFMhDT3jpK5Qly68PpFebE6yhBsS7skmLS36MXVY9WYzY7gJ9mXr3dQkmEwQ+PZydtx
45EH+GjjZIcbmf6AIcqOXqm2ijCf6jQ2jyLNqnMVoOPqcDnM3h4fo3nUrrqkXFL9Zjt9gMCaELUi
MFE6lFOvELeoNY3Nn+lc/mxs3drlvPsQ0mIIgq37MWCJnVcpp2Jrl6DDVUqEDErOXtoR44XuxdZ3
v38pQLvcOYM3YahstYsprPwMjkBZiWCm5vO/Lppy72o0QpSS7HaAsVAzObUAhnHWyukui/TkJQb8
jS1qilYRucnbBA35xrdywvytE4HHs/VrtDOxTiJrPiBTJU8ZWaim9U4N1IwTmJCn1gz5FLYtE1LH
IHVVpJfCZinWjtTTzIGMdvSSzzsjgh67LKbbvJPnIDOOw9D6T5muYYCJ4/sux/YwUtF2ZRfllt41
G1hWVeoV4n/SLnXACVY9bJPhJRcTkbc+8a6tdHPWFb0NkD/a5z4ECwhpFZRwi5BQTQApLrivtGv/
xMO9pGJ4g/PdvRpjSMPHUMCjr6vvSnn8iCPKDKxkcLZTO3GGliMg8Gqyi1UNPWWisX/Shknu7Qpk
ucHcNYuNhyENvV3KeGxTtYnYdx75JpuI10o67amw6vbVEczSw5wEp/qa9G1BfjWux4d0sj9FlTtq
CT88YLHPzxan9usg0uNNWLZ7kozqlQcvoTniLsLH+iNQZ5TaeHAIQ8AuoRXEezBN0itN3/efnsK/
UNK4ZV6UYQ/S43sKB9DvA42Q5dyBck22eVvGHOoCJkpQadcm+z9YGGlyZ7fmk+WisjixNt8MjUKA
ARP2IfSp38nQPpDw2498QATqmvwPZjSoarqb3w0QqE6GEz/WXhVvgDiVB9vrh3VhssOeHTs7W3k5
kccO3aMmsvLQ0qfBtidzTvvhMK9ig4YbK7I2lVtmb3YhGLEwry8kyFOGuf6n4GBBLWtO6QiRbbel
sqd3/FtsmBL6ddSfpzIOz7keOnu9RE81OrQsp/+el3WIeJtn59HV960vOYbF4Tc7dOkCdQJc39qm
1Kv2EifmNoM76a1qsy/oprGBdYgU/QkYfsXL5kmZL6GcJf6G8IE+Jaj7GHC3DLD0x7xOxCNf4GYk
bogyalks/KzmbrGK50XUbLW4TSFj9zr7lSjYR8B49hw/sEV1RnM2a9kAP+YoX1L2GGLA33PGAcvX
NzJKwClloWyxOTfe2JxZK181B09WIAcY2NkF9KN55Nyk2BQW0JA5icwzp1kc3drvkayT+5FWpLNI
tQvtKOnVo3mGI5wVwezlqJxmIrpLM4LouWzPxOOPusi1+yCc9dXY81XOmIa9UaRUJ0X3Sv9snMX5
VcK+vGr1rB+lHZEV5Ko81bHTQrgxqmy6Em5+DimgfAaVomMv9d/6uHEe4vqtH/cjo5PHBCoBCIDa
2PdjCXgDdrtXMidx9YOMSr4w1QyKvCn2ocapTk5hFHLFu+mg+Cal/W47Xf2YVOzt2zx3PkWtU1wT
hk/p5CpmDjGaMH5Put6HMe8UBxnK8U3iS0qKkUbG3MqOmmb9b+7OY7l1Zs2yr9LRc9xGwiSAQU9I
0JOiSHlNENIx8CbhgafvBd2/uqJq1tOeMI4/EgkkPrP32s1TanPBsv7Yu17YyFVph4z+yKtD7VI8
8W4wlKrb6IQSZhVO3wRu0O6an2NI2kMyBjhXZ288xnF6nnrqnLJ2gTfgrMAL2qEgT8lGSR3j1EXj
jPGDdyKZuvEN48kSSBkmLJic8Y2aBSFlUN87IkGNKkxv9BBQFora28hS1nubAcYyOwgvPy/xaPLv
kjPleyRr1VbrPP+8pIx2J3DIQ5yPb0OOGEqROLmLzQhvi/Sw4GgAsEGLXJqAx7GFtw1BXksWfRvp
R5gHBqj+pvpkUvXYmsG7Zmt7evGe0oqjIOloX93OzR6KT2PiuEs6AmEsoqO3DescBCnEdBZZn+3A
0id8slP63EIbFh6dQE/6F08p8RBU4K2lZtGrx/mz5qXlSWdam5Ax8tjS0GB9JBK4a/C6VnV1MsjW
gjivoyEfLPPQItorWiFINKXNLDOHlJRES3aIbG2uSfq2cchunbTaS9J751Di0TU6sgTmnIWzhqjF
cdBmt5XKjzqDb6/hRkt782ilMdW1y46KIaZ3d5t27WXhZ2M63mtXOtABKUfQiJYAMgh/277S5Be4
W7LiisBk0zvGcI52gkTgawjf4sWO4OgLfbgoY9kG5o241qHlHJRbvJMwIK7oWE6k3quD2cnixSkI
ih1VwkJGkZA5jaR2uUn8PRKZmOwG1wie1TANzwamcqNOf7PHai+aHTY3OmDA2AGpEGOgMV7IyxKz
T6IuzsDiVW8GE20W+UoYNZx10TjxPi0nGPdBm+3b1qspMHiRuNBXrTmecAblZzslvpsaCFX0ODI+
K23Ww4NuP0dtew0LK//yDEg+ykCQUodPZO9lawInyg+QtyxwHPuPyZpdFh4wGiKPtoPt7VThJsfc
LgVhQoF+yVm1XJDjtceh1s5toTYFA6oPMr+mDclT8akMg7eWmfCeDR7jPtp3Zs6PMejHUJn5c9Aa
3c3U3JWdF2zpqUNzYEFfnYbROdPYGXdCR9zG1vQAZpiRkcrNV9014208aYz/Uxu0hUQuMAKZfBpy
wajebX5D5X1xKmQ6QD9m2tem2rLUtrbM9WphkLElevcpd6pLlOYbhlb2cSwZkk019A+bk27F0IPq
TQ/NLaEv5nXs9ZCeoHmTTWldf34pihqXeLy+2ttVycyQp2YWg0HlsZqu24qQjh6Z5Zlcg18WI611
2WlvuZpHEovV8Bhb4fgo7Coklap12dx0iIjYJie2i+5/1LNXOr4HrErKr+Mu3bOPcVYtwss923eT
yUcoz/B0rg4SiNY1wsuAXeveMs/A0ai9ODBp58a2tljTkq2pmc5FdvEJgXN1lzY3U6GVvqHBNDO8
jKXIxHCyYKi6d0Xk7fA2Gr6WlS/GnHHzzfmjwpmysSyPM9YVLzKO1T4MUwoGUaJlmKo9WzHEiDAi
N2VAUDEBe/+8xF7tHUlBz3POqeorJ3X69POi4flex/gCGbl4WI5bYgdFqZ4Q+4ub05XpXo/B/1Zh
JvNVTR+KAIIMgXl0rdsE/13W7S1ZXhSYfXL6TpqjpN+yVfUFLK9BTz8E6c9wd0W/kdMsji3VyjFV
ZoKKU0vQ3HThysyTAtYCWQog5ux1PVbGNa5xiuP2a/e9xthwGrRh10yjs6mZpGLgKVyyQQliBn3z
1EnHPTHSdk8eNnW/SWa10SSe9zltynOsFfNTkzxDBMv8UMTurs+H+hlpCI18Q5SE1ja/c4nMxJqi
2a+GERJyhlhDuk0OySE6euT+3uziqwly4p/7hUA0T911iLkxA/3F7Lv2EqRIr1JlaAdNhPdp1sif
ALTzPLXc7zFGsX/31T1QuDUbaWbUaODa+tMj4PFjlPSgdmAm25+fIhA5y3JGI86IYEUYV3Q0RmFd
KxMagSVmwjPs6t1sWvNxGH4PA2lqcxNiZShRA3WMYC/0kvANnRI71ZTRnXrKhw++h3cavJHHRrDX
oOsHI+4eudHY5BskJQUdelFZB85OLJdqRGYX2535OPSq2QT9ssCOA+s0/ryMD0x91LFltVquIuQ8
e/S2R4K69Id8iFu/HorX3Bjwixeu+SHVvM9nU96UxDhQlkRemfK3FYboirtkvA+OOlMdePsh1pHb
lmnywjrQe4gXOblrEnRfU1u7lmfdC8hHFXk4TFojoqhZphLC4pA6fsYwRArLNLLjN4rfsQppeeLm
IUuGJTop6g+CgcrR6Uiwsgzvjm46WYs0svY/P0Xs1fsO1tzH2RXnsSrQrPWwC1OXe8XU9Atq5nLD
pFSuidjVL6Xe65dsMDjRkyVexwybp7H7yDUjvhtO0zyVlMhaaHwUUtdfYslbEWrFPz/6+TWtdwlb
yM2d02rIJzFdQYT1LoxR+o95YsQF0xBhk6jXxVjDYAxLjgy4WlvMqEtuVTh9Mhh9Mod6fCIfbGCM
nmIAkAiWuyGvr3ZDlEqSzeZ6bnr7xXIRa06lbN/5lliMxUn51bXuSx2Gt5hbfRfZM/NFvX3sZuwn
rFlo29tAzms7Gt3vxSVrJA4K7SjMDpmO5kkvEO8wjQuerQbttBHJoxNl44OpYzaL4mZxDpTZAZMt
8EVdBEdS9ExrOCdZX/jEDwdfrU02YlfJ9z6xnW3Zyt+Dw+RXdBnKFwMBlsp07c4IGaDNXKQfCBff
QpaTp2Lmnxjoxg+yRZ5Qelp44/xEbp9i48uQGzGjZFWQkXn29POigb9YhbPnHMH5KH92vNkfKic+
/7zEHQsOFZlfPxPcCJ2l0MLQr7ruj8ERSQblY8vptU+1sdsnzF/Zp/ckH0nWzKambUo2bcirBS5I
jIyo2UW+Q4mlVirIWer2YExIb9Bo8CD7ua3T7vREY/5kafZOsvva24x912nNGk9FHi0Qm8m9+40H
zbu1DLjWTebmO9YBzYYjzVyXNgNlkA72Mh5W1mD8/w1KMG1TYsD/X/9BIvC/2q//8YeKr50evvI/
//t/vmKYif8bJ+Gfv/QPKMGx/yUcm6cciK0ljWAxuf4DSnDNf0ncl/gv2UG5tmf+JyjB9P5l2TYr
F12nszdIW/hPUIIElCCRKDo8fQzDkPL/CZRALsN/tSpaHG+OiddWmnwZOuvr/2pVdHtZluUU0tDN
6iY9Li4rLZAUnu02bghDYdbhdcUO6wGeRefEDZpavdjJ3LZYfy7rzCkZWH9TSh0Mh9U2KX+oQoAH
oNYpqzrds4RB5856O69ImKmh3/XaC7qXegX5yveQGGUmmUGdDsFI8sAQ492JF1m9e1R684RjHnUV
MMZiAdCVl0xIXEfRQ/oXsfhbFYzvgVPpAD8EdOBw/Byax/i1thsiWYbTHPcaZvnqM2nCb9aYiuWr
tw5JC4kNeXYbpsAuCZ69dphIhUPQT3G4BbPERN9hQ7aHVAGhzHAI+SUCMzRgTQaFvMJ/M46Ui+be
dfAR2oFEC4ZwdSUsUnEtbGMSjAKYPcBZTLtgfhV/aUptBsbyqhDkYaYRg48K/SsZWRv1aXKv9dcM
/LztPZsxB3fsvYzC9Ig1QwuBObA98vHdY2JawXQh14iXl9wmozAxATaP1LpYbjZlFyLzZuW2LiPo
YAZ5qoQbpuTCaXpg+SMycgtERF0X1nuiDSEgzXjXzoFFXhBfv2GackPj8OH+IKn/nVtR2BezpupM
vcef5AtMFeCFzJlRUPFSgeA7eiFaYxlhUeEkIjgNa9taeQPGF4b09ajx9+g5S8+3oqnnU2IXGtDo
BcteP2+MVzsuoq1ctCkxD6XDiIjY4f12Mz30czfcwQH6Yw/e8xChaQzL37PL1BvY+5aCfNhAYsRo
g0woQ7fWVAjobHNXuMW5FgPPCFGU2zhyj7jRgRA3tk9sNW95kd5LIcxtGvYS8QpEBBOZuD5Y4Ean
6MQ6oCH5LRPrUjLSmpNmW4rpmyQx5hMGMiqv62le+3TnLNc2DNvBL4ykXZkZdOuflzofOxA1brMy
Fny8nBrDp2zAtSGQ5bXLi9WxbhkSe+/9SBOzj7j2Piz6u6AmhIzRExOfX6nr7kKkkYzQmVE3lovS
oyZ7vKihPxp29jdfRDU/1wjSvDP3c8wbXf7OnPytXsy6AYKGjnJrVHZCHeSgdglsOnx2+D8vgZYd
gD8MO7uZ1LGJHHVMl1lGBMkzKH1HQxKaEHq1Snt3JCTZ8c3ljdFyRYFRvyDF2KPXzpiqIPpLejkf
gyJhjJGH5YYJSUaud0jSqM5WtJPpbk4kkOpEblmFPChlawA86RKq5NFRNfJKtLdrpI8cPiEaSLNk
DGjFm6zN5gOih20b6u1hkt01SjzCtqCGwc8ghHQacn2TDTW5gFq5x3daA+clCrdnknxMKPiIHdKv
SrFtjJEerElZ3P/764yxUaH4IGodK0+B4W9llv0uUKO2iYboy42abtvwh4SDZLPO04mKkriw33rK
YMlYXtDFrNzhng4toWydbgKTgbc7N6Dv3YeKSeaOARf6jCQ/jBlKxNGZ9mK5UJTG9j4PYLp1XXX0
hhpYHRZKRyu+htxEGT6Jx3CI8f5W7EtrXCHMzuJtVTqT33QGFDihbrbg1vZ6GJPVdAg45Y882Ehl
pvn5npfzzdUiAfjL1o9dqP6O7FPWuZB/BkwJpUYj5bnch2gAMBnYIQ4PCxlRyKcgpwly8hjEF69h
qJSyZVzrshj3yUzNFtOqrJu46Z4ig4w8Jiap10gfLCG4AOlp15+Xwme26TC1UL/4WrMShHRNCpqZ
18cc68ah7lxfJxB33aGhvjmNAal4dJDpNfPy01idEfHdG8wc7cA01dY6xVo+OmsRQVUd1owXiVd2
GxOVPUeHLEO1KVQYb2RRtazn52k9YtVCrWeFtzzmAF/QOesahcSpxEFLN2gHO7vPyBG18hmrbgjT
WrObQ66a3yInR5LzPfMtUeXPRonPVdWV85JoFy9j5Qg4VRzyiQg7KSqkOWL4JVPQg6np0uUmffak
HPPhk1BE+5t9+KGRZEEr7YY1kuCFKH8NA/bx0Uy/MLrY8JCSrtMknc5WXIqHMe8uiWyfTDcJf895
/EoYi3HDV74ZkOY9VlP04mYxaqM1wS5NunZYzG/hj3lgJRrgWaXznVeZ3LdNV+7bIncfO/Omor5b
Tczv300RNSsmyQ96H7fXQW8zonMj58SjhUeVXtaX3ozbtclSmrQHQ2x1DPa8YZN79cB3+6R8mFsL
bdR6IPkTVHuSvsQm7CE9Lj7KmClyJeWTIQwkk3mumFFi10zHXnI0YQXo1fQ1Q7pj5xLX12IKf01y
CPYgti04GCS3c3TiwP3vP4QBL08/L0JNz3NWVyST/8cv/fxh5lT//IkIkDccxOXnP79jxc5vHP5f
YGfnswiYWFtsxPoweY1mkhSdX8zpAYuzjUIPFLHWA+6Ay1QzL9LCAgQ87Wku54tom+aqKfcoqjZ5
C3XJjGvO+lMhhwkrMyvP0EnqR1OStM2qd8dxQlD6/30xULafMDaTJCuKa8nwkg2MMPZj1VkEi2ox
oFdtvOcktyISv2OQne5MiIOdExJy//NTp5tyouDFUWHENnX6N4+RIF4MZDMkTcp1PubjvoUeu87C
7saIeF7zoNH3oRuj0JYNUxZG9lXdkSNn8dWgTz8lsemLUnAouM3zhDwSBhKyQJl5ja/3kbFhWR1v
ipRk3dbM9g1m5qS1E4RN/B7A+ukou8FnBwRxsrH8aUaSZif2TunYC7NAszbyJdNgH7DYLFQGZcIz
yxVIN0njHb3KOlPnMBsiyCOWgzMaHMo3q7vxNs52viZA5LcYe1KzOmsHb2dvsohFQWT9Ubr3B6GT
sctF/qsr5LeYl9GpXRY+wags6yrUpcs6S+DhqMH0Gs5es66RaJ74rt6tJh8OZXxyqdluBYbQpu4X
oWW00pnNnVOGxxEcJKOY3li52AdE2kSlKiu/56Z78MoQOb6TnHEcvwrqnA1IEPNgRyW9stbinqOP
YstebPBQubeSyIbGMw4hTsJfvPhzlXJ4VkQeJqaP4nSrDVGxcZy6RLA4NOvaiPyxSsNrHFM/WGj3
tyE1HYr6XQr6+TxxKqJArz+kQ88aLYlcEbEuXIDzHcDuE0QAQNvQwHbd+9QkPY9qovhqUfn8Gvmo
JYIGmLRbXcNcEA/bkDXWKmzJfUF+OW+0tNxHRt+ucwopH3vxkqFKqjKfAmY5yVHTiy815+Xm0WBP
QkID2rKxtPYaS7N9R1wvn+j0kEYoTFdZLknNyMBCyK66BU0JsV53OpxQ7knz7NHnbI0/DKYqZi6z
T+I1NhYaEZCzKoKQasZH1+GYa0YVIpVH0FHXVFzNoo8SOnWWy7fkA0X9jXyaLVstSf+sJ1oULU8W
0PitcGfzsdEgDELZzP3RpLzRvQZ5Y8I3zE5V90d7avy0AEhaczUp3MQgmRYZBeGEPN0FGbYCDqqv
6FwerbAbdkNWAz9szWGle7F9gU1XkbsNLJTp7Vc24/dgwYkmawTe3WxMidA7miz9SpLuOc50PLQu
xGGzy59x+XIzw9HusMLHmG1WqsXkEneb3rOfSzUHfn5EuJ9OZUZyrSw+WTLkN9R3hzmg6QjhkA1j
u3YRD5H5Ka4e6G+W/EkKlF0FJIbAHO2n8GKQJIHCB4C5RPhH74+gJuW+kx6PRp5vwPS5qgg+/UYR
tbY99YYK8kF1eLdi47MOOzIdbPzvdXGth0VaRbjJDGcLuab5svAba8ogxC3VxxhY+3Skeczj25xb
5tpxMIkxvrvYM2phM/22Ue/mTIxsHGNu9CwNolRWwdLOhbL5a8Vo4bBob1wd9XAW6DrHubEoV9ep
Ye8oAE70gZQ+XH2rgihcbuKXEOdzkamXKLNCv4y1F3ZeHgVZF9ELkWc8RxG3GfqyycQzYbNlhbVU
Us/QimKrAm2WrsYkfxuMCu57Vb7Z1k7CJEM0kO/U1J+7Ilr2cguhCU+7ET9GEWrHKnvnWvzEaT3S
X5jhFof/B/4HuCciePWC5Fc6phb6F52nUTfsA+DYA7GUhgW9jTAURoxoNI1E3O2JgsxIF2HNOPhp
Bj99uWitKL2l2t0RquJLMamq6uw1nGRJLEhR4XqxOr/OjZ01VR6QF3RbZXMwMgi7dIj1uiu12bd4
I30UQ5uuITO0nAwe43x8epF8dNT/K+hOwWqGL94OfLNtPv/NNBc4/8xwqlwVYtwgu5PuRrCWXZVW
1e1Bu6PXS9V3547fGHppC1t3lVZFReCdvq9zzT4JsWnY/PtO23hrRbeIc+uPjIPPWTazz9Sczyl7
6BLX2YQYqMNhYyBXdzy1F5Z9MiyoGxa64y4ElWNTvFC/Oo9MdCnva4sGvh327mBH/lw2n0Hq3hwB
xFefIYEKrzlNzBeEk+4t76gGKBSlcJcQ7njtJSiLmvhUV9WvcJEjzHGM8aQvLsI5ecP8rWe55jch
ZZWedCd7iL/xfEAKhyVBff6Y6JM4DEBwcJQmvtVxNqHzPEt+i4d/6AcRY7W0av4Eyh6uM6QJ9A+/
BsPq36UbJhwtxYWM8d0QDK8OFfja0kJYHZDGUEzz1tbVaK+GqlOfMGsIoNCc9NriImQtMrtbl+8N
sSmbaZuOdvK4A/jg2LpU9WGcgcLaiaVWA+LHtW4ZD2HqpOeCAYJmdq+uEkfZHxyFJ183tQRAwl8t
MbpjN3PFZaMZHmzTxDiJQF5v84lDCoXJTDrLanJEv7L77iXyxnGnqubRAzuJQCQ7t+z7jkZG4VT2
SXeBV4xYwzLVs11Gh1FoPC2Kickqf8fqS4GSjqFzHBE5gwrnTW/m+gMPA7rgEWke0APTtzXE9sh/
eOeA56yqnlGpls4M3/P24pr22SsqkmfJBuketXkxrGqD2gmnIRVEz6OV8kCPyUgBowppLPrioaim
O5nyJpG/lE41+moajNviKSrhfuozhqqFf85zy8L5MLjaxsCWtlGl9kgCumiie2Sw6++68joP2Z3Z
doXcKU3XyQMqetAnhmmB9HCjU5NE11CFVP39/Mk25LszqoErv+3XEdcWx41og3KH3GbAdvYd4n/Y
9ksgSLc8yIlRcEK7XDfNQJpaw9JZBYjhPDwQu4brL8nC7FzoWQEkM95iS/O21vAWoVPysybEEogb
yhxAfLdFzeVOdpNRB3+DeP47pZZ1s3XGNV6CxKmjC4hTHgqO2ewtsiVWDjkK3D2F5du19uyoz7Hi
wWDP4Xtkh3TVeDvQRonJXVT6xhdqVBv/v/ZI+vqhHcvkmOmiJdyCgRge0QfPqL65InLBRIVaDGw3
xbarCzRoHlUELVQIIaB9GXoCA6dubs8m9teh9fyhheJVxQpOdVm/Jl57lwpxpquYckGVWjHpWRa6
2VeRsR2n835lF4G6bFYCqN5kbHsUcEj2W39unZcGrSacrBIBFlLgfR0bJ1NPdjzrip2ped9emQ/v
mf5ZUvlvTRU1+0kV3VZNmiDGpo84mppgrw4Y0NZZNZAt47y5Q/k8DUG5CTxUC8OQrMeZmWEQ79DZ
EBcQ2MztoxfRqwjZuJbua+QN24Ve+ClqdyPHPL86ebhnzrfig3DhpkT7In7vKSUvCYBXgsgmf5bZ
qUHBQ2JojYBHPwADcAGDQ9UjZgyzFsYVkPn8D8ad9RBBXEo8J0HA86gqjmEgj1OkBEPSEaDjmHFP
8j9VYCrX1Vj+KWwLOhNrkgrDWk5QgF+mLJHFaPmJyq+40toNywtkl8znJkpBZkX7rjQWpz07o35e
vMCVxnSmu7eG/jnxxW2DHqOU5QwsQaP6qKEGvMnWufUN55Ya1daqbR5ikswKRxvqh0w4a3c66RGi
gcmASsp6BwUMQO70IJll7slOOASzPftyMHYhs7X1EObTwWb/T+xAfhRD9+bVCQJd47VpcCK1I8qm
mU132z3JxIFj0uzDVO7DHFJ8iPDnseq1FLi3Zh7hGT+xAtJPrtVd0kgSY8CxyjpRuy5r+eqCwghi
JFQzX3figxNp8KDo7E4M+Iv3AmFsJTi808Z9HHP1SHmt/CEyD64Wigct1dNdXPGsooMnp9SAzOWx
cQ70R+5hCl+wwjMPGgyqsMYo7VamZN/YEpxL0lDLcU5SBJtV6dvVg1sM14GmZsWDdarGAzFTt97U
MXNa6r37Fec6XI9ZftqeDapWz6e13mVPSBV433DEWewaN1rfu35n8CSHebYSkrkwzo+B4buavP7o
zjlC34R4WnsybrWAQ1aAw8JN4eJm6neuxsfT7KEDPKfW2DEICdGMd8T9BixN64zMSUyJm87kmYDl
51gnh9QKMOJVesIiynoJPcJoKpJq8tQ8JQ6llz6dZ6RMK0VOwopKzmfIiDhScNRF9tJoeGl9mbY5
x/qtbZezPY6AEYzqMntG7YtFCTrHW8ZwUFcKLsyo/UYNJNi9FnDHMBLNghO6FM3wMHjffUWWVzLj
mSi5UEJzAMHbFbw5xp9sooxNZ8aPkSZf7eRvl5h/hrk+V44kyz2Lq40bFiHfDNASN4YXCpcN0pVw
bg7SyQlLcT7jAPXUK4rr/Ihd4xVjQ7/4zq+xQJFdxbl59fLFah/8Th2jJfPM1g5Kc0x/HNIvTG3l
Rtl3IThHmyF4cWf3Pgb1xOBcN86VOx4MNOU0u33mixo2R5fQNsxpuO/Bxq4LA73lYPJpUO42Hmy/
uAMbIaSPqTr3K+drdDqb3d+XJ6a9a3ceslXeY4fhlg9VR5H6NZPlgCV2bZqx7Zda8tAjjfWMZt7U
/RWr3I13cCuD4NGOoED1KXqKLmA9j/QyCPGjcv2mUPL6x8FTpY+IbaKorqAQIHib6uEgZvNhmtB9
O273R0vfVMXDGc7Atpbmw5yO8aabS58lCrkf5g1fyLtQazLvaSgB3bhjrPleJvlf7UeIQNH7iOd5
w6wEckJWM4impd/VxUCXCN4VrvdDMs6/tRJHjT4Nv/mG7JVudhro7nupF3dIInM4vPReu7WlW11k
az/Ypr6aUhsJu0UTawfBPcXtt4HkQ3obdvwoUSBSU7Xj8rlIVV+ZxiofJfVdxOHFVRouGHOs1iac
uzZitZQnycaIvezQxc1bQPqU1VvDLob9sZmpSXwWHKiJK7AuBfN3UEgr9Da7XDohsShMoiYnpNlH
xcdSHylU1mwEXpgNw5xVAt56haJo2C9KXZhC6tqX0fvAYmoTx59l6pF2UDjXLLBvSpAro5v3TqUU
mVZ2ISWtY2fHUKfLw2dv/JXn0GCqyWDvEkCvzegApd6jBvRk4VeC+63gcQTjr2vN6h2iq31aloXU
rhACu2bAOk81vMKavu24Ina1rpN0ozq8+c4gdqOL6ENGMvAdZ5FsR3IVRH25ZVDiEuCETjOIpvfG
bS8QcLMTPqrjGLZ4JVt5hGKzTwRtlzWOrJiy8iRk22y7uB5WQlig9zxC3IoQS3/ileuoaD67iOYp
gjpWZ85LzQh2DFj0pTBWaxdh0zDi9q2Kr+V342G8WLVzVZp3ovHaaFmMx/g14SuXEBwrySRikFvL
qlEvDLexbV51A41xpD2XbT+cs8p41tFLkRQZ1ReCdBjRpR6geQz8SSPvHqLP5wBFj4jSxGebmGyV
irahm/erMCyVj1c4WUkgdSutFZpfJHyBYFwvczcOm6UENpyQAJoez2oVT9deRtYqD78UzTWsmC5i
guFnne1u27F/GgVFUuhZREDo4PeELrNd1thg29MEvbTFjrBJmYwzOV4+Nt3aCAb6G4YpM5CfDnVi
0W+DGJWkYTzZrHU2YcVjrQyKSwAdZTcyET7ElF25gITIKqbo2TgS13fVF6zHSHs/hBmB9sF4SvlM
IA0MW/BP+dkshq9hQgqJ14O3yEUB2LvlYe4Mn7n5xjS9amtppJ2aJLQ3Wcp9Vu/JtXf82JurTfgR
pONbF2QkPiSWRk0E5U/WxyzqJE+5U1i4l2jyRrorZqbLXQs4Ee1JPwK2Jgnx2hb2l97wMdixtpqX
pmFaIgFre1v2TbKa9F4e6k2a1t2DFOeohpdNiNTXKFJIMsGYbVIrrfEzh6Sz5M0av8gf4NzJ1tLH
31HFfU2rZiJu3YEVjLFf9t1NavuKJei+NKaAZLVsnxB62Zc1CnaiQ2MHr1SqkRPiSGAVuB6Donfu
umXvYioumBaEivUlgjrdFQtkrr2iDogX/xPFtzv5LfNzk3kYd/4TentGNxFw/7Y9daa7a7LO2PQj
uCL6D1TvRZZskGfHLMa1lC3d/JQEjdpJ9dLNhH3qE3JEESW7dGouejO9eLn9khiMCIkEgxiawY9n
aJT1k4L+8eWVAAb773aS7+AlIeRZrOeGWNwz7OgbG50sqiD5HbkZOXuxKjddyQoqg4VKXltWjKaf
AXAE0selXuZ4aHjIJvBNIY4JDW9+o++xBR0yAlwKNnNUWsVsf6XJOG00HhLHJCsK5rOjxfiruCDk
p73kfgrMrHiHFQuWM/ldgIuph5DNBkibwqMIHHlcNcw+N/TEh5Jy8XVSl6ae+k87wjGspzq6hQO1
mMeP+3k92uWFMfbZYri+n72nwitvZmc0ZwO8QVDzDVhQGNeYAmk+vbGhSXaAb3RcTpRdzJynqvyq
NeLzytoAvDmKgxZ7u878m7iJddJ/FQtwVWfxdLArlBAyJ+c3zrOOQ4BdbWrM2zCy6zPCZUoZ8Tdm
KedDxHjG2sz4QDrvndXtoPOLR6F14pHpnFj1IcNgs7Pf8xD6axBSNDAyrzcIsFvgH/a7HvdbaHi6
HtJyR8UCNLQ/ICcM18y4jSjl2sJ44znB953IcRWbJArYc8dMBWdL6LAtJTYc/Atpl5k+7dKSz7WC
JOBjdKVb8jjI2CtDvUjM17b/DDpM/rNeIz8fu1ssO6DtYwQzLYD5WlOcOsuQVvEL1SOpmLg46xZn
Ff3dKq3jN6daC63NX2pU/C3zYUK+gMXwmNmQzYqqQ7bIshPC1ZR6ylz3EXaqQiKOmTLP7pN0L70q
PlrHJbQVWgby4mbdpiOBc4qSmJyfvT0hMWmxRqxAa/lBxdobFhRZlfjpkswP+mlNGX60G9vmYIiY
pM7aDZAKJWTlvdQzAJgRwIjd5oQ3SgJmjXLpDKwm2xWACri8xw1OUIdnqk+UYE2vN3jrKpgvaGjF
Xoenxp2nuLBhmjeTTcpiPh/yKKBYNWyGyh1nas9WbN065XfPA/84uy5iai9edQnjXcso3qD7pcy0
g6sZJiUoqGjCjLht6nyfYZ3a/5s2IplnSM+lsE8OotSOkdde9YZ7wpwLloPK9m5ekG/TQH7nUa92
KbTzVZ33nMu83WbNuAkrOnlujgZfMZIRipzEeUDwvHXnRjH8qyrYUZVaTxG34ORZBBxWh9LxbB+9
BSeBrV0alf8JkqTf0kmP+kcdzZfx/3B3Hs2RA2mS/S9zRxtEQB3mkshEKpJJrS4wSmiNCIhfvw/s
3p7dWdvDXvdCI1lVLJIJICL8c39eLtCUu3tbzurcud1w1Arj0DE5I+m1EPsgzplaBU3VvicOhWLa
jICbKeiKNrkdu1oC5WQ2XG+FSQEdjSWVA1zF2J3LblNMXJblAKCpl5zGBnYuCwMwkhL3TVVy7uqj
J7P/MDrtXwabopipFsMvDxZVtdtEsFlhRh5tGrclTLbO9Ks0PaaikDs9M36WuczpbVy9PxlQqhmd
qmWoedSawT6WoCzaQnOIn5tZAeOxeywID4WFZpgMpLleOl0zaQSxgniK8pPeTtucTkZWkCENi6JN
jrY/BK1o2tMiVU2kDnFuSp5FCpzMWI6yie4tWbThn4WjapugiHqTnBcg1wnIWPBnpmAlIHZe26Hv
5SfHMtX+r8qDO+wa6RlxZWgeexXXJzUPBiDDfmujXYIa6PdRhAC+ATKnnzqb1rEkio9/3w6YRDRJ
PoTL8TB20JqY3Yht6ZKz/6edaln9YKka7hG721BrgJRoVApu4BCCalDLuAQWmh5OlIXUm2bLOxk1
0H3YBMwZ5a3wJwPdX2/NklfVmZM0cAwfSdxPm1NcmcDQtPYiZIxPhxK8xqsPI108uFzsNCiSdEX7
9O3O979Vr9pwZgbuGM4BiCXCZJ8FS86FSEzpXrIOF5thNY3QGS5Pmlt91Hpp7iIvobxKCR/alyK1
H81v+EUrRjTu46JLj2AHbo3AIESyd+36IBOM8f2ivRsoEIxXqjsnt+2tbwzujtv2GmNXxqTTfK8W
Xz8xJ+INhYzHlAhmk9QUXBLq2/gmIa9I5Gy8KCoCUZ7rjbfLRMcoDDzN35s2T4A30W20eMW8Fp2+
OpX9kDgzIbT0PM7o2jKeTllqhARjmM+tGCM+tbPS6dJ5yRNRXsuL1fHPDVT4Ym/ZGehzYR9zw/yN
NeWzzJLmpUKbmuCC5i08SRkaWLuaaUXJNpPOQfikw272zHojbGxZeCGeLdOw9i0POd9V1TFDd4eT
FdH6zM+yVDiKPMugUSJsVq9MMjufhWmKXVRU5CFnLomBeFBgDs0HR9wXbzKmYC7daxZAUk26nKFs
xcuJyK8I26G9xxo17tLSvfc5DticSMpx2CPORwEl5kBf5+KM8gxOEpkRLHdgPPRT/bwkpKPHWnt1
epAfMo3wExUff84gl93HP71MMyLqXmQ+gdCWzdP8Yeer225Y8n0t5EXz/fi00C0pY1rrOWYiYrZB
xl44jpeUfGwFxKwcxaliGu3zulWLGeo2d4JkiWa8RY7aR8psbLsLySg8/N1VRrSme82E5J2enElN
ryVzFZFSLss/V9Pfm2XlEBXRJZ7wFQ7andti3EQR17FftmVoevNzAYQ2ZNPxMrqCbly6t8N5ZROB
g4E0J3Xou6VxWtm3DGyueGxjPFq/266mrqJdrxQ90rOzmONkS2UszenOuK4O81uy0pe0NuZL2HhI
G49fLcn5+jRG7cVeOK60dfS6pnsjJ0sPFs8kR5X3BXbp0KAdj2dyovHzqfjHr0bWuS5jj2ExdB6d
MlQOolpmaoehXa/uTJzymG9ZX+10A7AieCgc9h2GP7SZI5jF0b7FSlPTc3/02U8hzE2UlpLWbiHP
4C5csVqdnL4RyFn3bbzb+Oh5Mbj3YotHgmaOTDI1xOoUFFKs1oecCWrTkDssIUWf30iiWgGRET9E
E7tXhHgDX0FeM9uQ2JpOj0nP7SZqoBNuzhn1z1/8/2vVnAVymO61/7uD+vFn+uj/41+m6uP3f/7H
v/7Fv+zTvvUPW/c8T3eMdWqCRfnf9mmOq/9gcTJdTjz/tFb/u2fOcv4hfEf4ngHAzdANm+qmvpZD
8p//Ydr/YCZk43rG6ox5V/9/sk/bwv5vTS+GYdqCrgWXVQtqMwmP/90+rQ+aptqaNgeRderg9Oqh
VciTQ4ySXrvONc0qbJWi5r6kXHGDG+2qkv42XeydmvkrZtFcAWMBosVmzPa6e8suPzouTuy67oHZ
cgio95GSC9gOPlWHtvcwwj7sanvLdskGoJJQ8bCIp5xkUpDrHEhsq/uoEFzoDmbv0W4Z2F8cw6UT
3jgZKweEXcKh84rQlf0L8Qd7IxKAMg2pPIaUd63V39j4dgPEF/gd/oRzuLVuC0k+CZrTHk4aT5Lh
bMoh3sbLEnTaF4AS1EBs0qAI3A14KyRcw9yOUN6Lwih3i3uEsKQzVsIZ4eVg3g35XOrpKsoy+fKr
vaaljz2TLcpR8FrgYNss7QjIFCfxHlBE0Mgy9KL+nTNhKDtxJd0VUG8mR8fl9xFYIxZcozvVyiWZ
WrTluR41vgETIYhHi3ldYtE7u4xM/j4SU2te/71noDcSO9GvyTEZN8vM77mqOZfVUI75KURPEb0x
nRkR/K++xsqu49vIWuKV5r+v6nG5WmYr23XFgHJtt/otNqFl51HA8c8PZR21t4z2c3j1oWXOSLJ2
Kh5d1Zun2lViY5fM/VQdvcRRpV10HyMHyV24tpoXXf7ecMrXLo1ZPyjrs/Qn90AV82BuYN0sN/hs
5bli7t9gFzY3ekdQLeJVBtCdicAqG2pOCXhsCXpiSshMIzlTVoEVg8s7GLTcuxor173qKAZOtKnB
dzS5V9Cnum3B19mmK4Nrolf2JiUGU86SyM+Q0IXT6ea0L8bq1nd07drJZ/nQz2lC4XVK/7hrDw9V
Z4s7Q79R/jERRvekazVv9HeaMaKHvw9MFjyQNuoWvx29HpnzpKB7UXKTvurQFBjQcfrOnT57pWSD
M4Vu03LdW6/k0efHCHGdRKP6zEjfMPVjrKmcyKAgvgIpG+ljMEldnmeuaVeLtZ/W0biAp+ZGtRRa
qAJwDGff6uRX0n40kZ59JxtuHJ0KN/KUDxMEjm+vZVrEtIJxUEXaX3OSt3rkFi/8fZcLDoze5Nwn
Y569G5GB/mXU3sNMqcwuRn4K+9HxNx7K2LHIhvjQ8jrfMb1RpAo8+92j2blRefSpTJrAtOkCTWp8
6t16OWAo0UKvt/pXKCS7InLMix1NcqOPnbWfNGr+/HmMn/PcE2FTImR4E91uDFS8nbJjPfz7U59R
GcYdRtMCNSJn4Pfi9sYLmaH6thec5qeOogovYqhrMzP7Lj80gzNEjsgewFA7F6Xyb/oJI2JsOMhZ
U+pdJQa9HKLqm8fEoXYp478uegNAfLYoeu07POXKfPJNAZGjiD/KVfNgS7zc1oY+E8pNAEaVqDUe
N9u5bSz3NOFa5EHhTw+1Nk4PlWkepO0XwdgjQGbr58eEpuwhnY3d399w+84/dIpzpkrKQLnlfJd3
7nRni2G85jx2+q9P8Vrm+1hPz6njYHSaquZFb6ySnXJNgmr9ELUcaTeJ+K7K+Nxh4HuxjfwS1Xl/
h9aRP81gMZx8fEdsX67HNqkeoYzdpFUfw63joykeWf6J7R4IygYTUcFHnkBpkHAEupppPn6Bc7D1
Ott+nKdR3mJ0emb4vnURZIkgmMUdEuCezQ97HWe2OUcWJTL0VFxr2LZqS1J2G5sODe6TlRKqfBSm
NXI28ci2uZH90AiHvXcRtT/keyXtTFeqdc0tfiU/WIq8uq4gOl54/TSgUirZu3NUHXS/fo6F1j9o
lVGeJcslLvS0Cd2mSQ+NY11iPMHfnmdcPMJyX1MoDecIrXB+odPAPkkf3Mzfh9tawQTpZEv5Ty/c
14KrCmhN/iIoRzu79GGwZS+915FyvEDn8tqkY2Ohc8b1q9yx5Hev+jJG5yJt2wA77a/SuJ9oPr2Q
s1bPjmZpIT3D8GxUxJHVR1ATsRbdVQY2Rb+n8SUaXHfrqVbcdnNfBUrnFibKjqbtlxUDrS46OPRJ
PSO/pEHpDilh0+qGciafQSpzryR2Y7RjODuuTYw9KeZXM/K7kChLCnSqlneegowl9OShHQXP6sgh
VlvXxZWZDVd566lbkTcat3kmX4hthFAzKoIVlKVMPUAgJsT9EWBs+mR2bb5LcduEf3+KD87NNXYE
iDyEViH7YcldbpmJ37E1lud/fm79sFJZDZxVf45otLn21jd/740V38+obFoQqZWGn2Kq8997eQF1
M1/AM6EeTTuYb2RiKx5PeodD30sRKFLTbLZZvmKYfUbWBfl5N+9/CaUZe19JtAOBORcdgGXQKU5p
BQbN8BBJFn4JXD8U/cSlH3Dhc25v37A7jcc8jYFe6fJY1mk4axkL+8iU3+zc6KohdEwpY3Zjnpq8
uy1R8u40nrIbCbM11JwfY2FDJFgU9qWOzpWbfYtJukGtS/UH+svI1War+GpF2Mi8zg/rvDnC1XmL
/XJvxMrcTXTUHuyx++QhzBiMMc4FMkAPpZUOFDfPrpWYPkRLJZBsoMbZrA8yd9ygmR9SVVALqTgB
raq5yqHEuEIM5De+3Dl7XLKWJ2oejAQpNj3BfAMzDO+0+GlwHsmOQgoHtkA/GLcanp4Nssq3Nc1H
cDM9lFBm6AMkOOZtGQnMzBWBLfpXSsYotGcWi/hjhq6D24GoByhn4uaNjyOtJ4fG3fqsDTZNUtbO
ty3sV3G5g67+bLXml1GCTXL1G8JdJOjEm9ck+9Hw7tDYC1K6448rcWa1zNCCNHWeYtk/Qxre907k
7FsJILKZf7Cn4V/Hly3Br4Ax+VK1owKfZh+2Gq41GkwE9O0wAS1JkjsKWeXGDvVRp/pXRe+EZEki
fdOvzsWMzuF3Tb8HBakCvTNAldLVOM5JQNkjLI80/jIBV5A5sO9wKA5t8ZVm3esiaF8qFDHrjoFc
SvrJKDDqNUTtbeOlHvQHVNj7WtK6VDrcT/rv6GzGcX6mDmIHxQaRzz5EpnaK1XCJFu3UzS7l881u
Yf+3qNup9wKaPeFlJdq9srSPfOzv9JiCwlxuM81BZ60PKB0FLtLpEUhcHNRa029ySbo3WSuByCvX
MeAgVdxXLowPsJWoQLSGWFm75e5Hp/GcLxwWCW3K3JJYHloTg6yFi2IaS+5sy7lqc2sbi/apdvFW
+6z1FpVA7aWNBTXLSX/F/inf81RjagUXw5huzGr0QTWN/bbDMRbZ1IbpEaVLvnvp/WZjESSv3Co6
my3vrdvuVOcBU8JOklF1U/jqDU/huV6qr2rQm32vzY869yPTImxKwrUwHS0klVtsJi03oq8baGoE
Hip/vjVmTBNWllfB4EXYXHl5ukQ+zHkJ+THLcPDqHZUhTUWKD2MRkbmN9KjIXmL9Wa+tmxxrI0VQ
VoqVIXtbWvTjnrnv0Hsx3QDZDt/GxEZOPdP3/tavX8cw7Le4K24sGY3B7OWkH5KfVnCPWBrZoSYd
Nz3zlMB5gvf4jtPhM/O+WQFuo47ZgdVQkNFCEu+9X6+cP4VjMpuBEaNXhJYSmAR5b4+sk84WnNqH
srzn2RA/yhl/ZjJGovnpe4GttC6vRIXQ2q8RdWBeiZ3eDbj7wA41H0bt1FduMrN8oQvrrEUqbd4h
Ffob1oG9Z0+HOsHAV6hX7FsvsbTve4ewW+PfFSaVVbVVMm4FpejJ65q0o6DPi62RyVAo+UZKaf8u
wFJg/ClgVSqZkeVvnEuXO2e0/128pvbAq0BLIaJxC2iMm7KruEgWW24si4+08ZbOCIpTxTtwytuY
9dfRgNrVGEJDZO+ruBeHVlkJ/Ylp8FdyVt4qbHl7ubjBEldIY1jSkAd5ZCVh1zHg1SRaSksuo/He
RY61vF2WH+mN/abL23MP6woCMUTyCC9Y6jFRdXLCGemlL7CiOIa69WYIwEX3HvnyWJOVCIkQt1De
ewiY6bVsFcUqg0GqGJuRIVod3529I8X3AQRRHkFLG1i7NZsaXjyOcdOx38C3K6BZsCTxO/CXKbkW
IBtmmhpv3S56TOvul/kllE9FCZ9VhBEIv6/4PnvwpPUAbDWlXNt6iSKW9rhvtK0GUltRPRSyy+rR
2bmkMCdOB6gPF9EOL0YiiquxM5kspnMO6WI3dduWo9zB10ZGGcDFtOIxtaBGMaoR28KiRl3StR61
YhvPPE1ixSS39SnUnBM/pL0+Cpg600VG8Itnt/OcDLTt2F51cfM5wy9DpxDDvXPOq3bW+ElXZMBs
qRg1sLissZJta3sXVG58bXoZOrgF2bR0PqBTSkc9Hv0BkJ93p3PlkXMikZQkWpXn8tDZUA+wPhNm
5BRPdcK3MeChb3B6b0dckKw1gmr5cgYpN7SvPUXJA2bFmYP/Q17CciVt8EFWGGRKzbPv3dZMgnQr
fRDomMnDDmtrazEFr1P3DkdqyLHWIzjn3TtwPDYxRQC66bBcdvSTah0UisG79HZ1N0c84F1AGL0E
OsLoE/iKdmagsPVKnwxPRycoXhly5NEcIEun285PX+2CLFFnj9c0mf4mM4gXOaTVoclLqA+t4GBN
x2Mvadno1tKNrADYy7Pkf37890nMLS9MWd3d3+fHcg3s9vP/+ff+/jjT0xOnsXb/9087ClvqFDHi
v33Jvz/UI3aEYtKv/r7k36fGVm0n8AsbspmUR1hxddbdGUJJCTsES1Bv2cexq2+yGSGpGn+Sks0s
Ua5XBI/r9EghGR45bWBsPVzE0B09ZJ9NyqS0ks6rnarPvFl+3Gz+aS1mXnJm0u1bWIHHnyUH1Yra
/MgidsbRBU58CoDhEmwwBR45Yf7Mc8CZkoR4Y1zXM4Um6hvEssv4iVVA2cZV2zhbkaJj19KC2Tv4
mMw8wFtlDVP/r2Hkv1pHliLCGT8y8QT2Jw9yZNQzE3v+ewOpqgyX0X5qc4K2ykw/ygSqDCnEgxpF
y3HVXQd2UzCZBKGh8pOvEbG+/avhaE2JjfWvjOPv479GDgzz+VDcUWSn7/usBFjV1+MmQk2afSq7
c6egEN5md7aY5UshliRcXIsM7kLFH7jOd6rWqIrG5nrWlUVb8/rG/Pd7DvofW6mYm3gqczDnJgaB
sdmQ+oa3yRi9t2401/4GLGBb+sNgxs/FGJ+xA22H1Lj27e4rYb7optOBOL5tTjf0nI0racnSsZhX
J2HIvcqWa8sYUfSFeRVr7U7gijSlvk1JJKdTy3lmW5DJjbg2OKRgODDXpvA46BsieIKjvptizrPU
aZa7wSGD5GvvrYHNZ3Srm3Tyv5vZO6bEf9Ytgm2zne0wYvkQ2Qz77FbdaWjvJtw/TdXeaCkMK6o6
DV17H7CVo/2xxW93JBk3ZGnejUW/tlqsWcRbFRpdhJrSDYgN+q1XAQdK7is6Yg6WHG/8yUTTxKOx
FNCrxFnRTwpbMNeaK4EFu5xw3Uv4gIyPLmaUXUj9MbPMpLPBxrdXHKg3dBrzY7pcwWQHH2uJcFkX
J5tTlFc80uTJwdCMXgwoMZGWcb6gWMm8CLcbQ52Kw8ijuQeqD9XOTQE78mjpg7ERVvObw573C+3k
zV5/ZlQHZhlFwIMAqia/pooe0MXErsXGomRCbN5g/WyOvV2Cmcc4MMirtoye6sbRtyCxL1lLh3Ld
XGYMy/tOvM1RRAdSAkYD5lOd3Uo7oUK3J2OVYDVh30gyWzKmqnBR530WjnX5EklvNxmWHRTYXIMu
SR8bsZelW25UyymADQeXfi9BFj0sbPc3ng9wqnNia9OL+SmhYzcQ9DlvtfYtQXbwqLfmxIRJt/8S
K0yYceIuS7OvrC6ZKebsWPMZk9V4LfLifYqwXls9F2cVdzsxNgcq7ACjrhzHOkq+59mSNynsi9Ii
B5Cv0zXPfyGQ2W0iSc8ZnhLXwRsgqvG1ZaidDcXP6PQvhpiJbS5fg9/CJCVXGNqmy5OBqgEsSIXZ
AbrHABMIOOS2rj15q4sMjgFzQUmCEruwTh1Ekd6Xrn6JgWRBNbtTMb5zY3gVoieC9yLd9GRhwRoJ
ieuFuM+Y+wE1Mm5GQzIGZjJGNs7+7Qj0agZAsza71C0+tTKCoYljhnoLCw3lpi/UD3jwtzi7tQzq
Fck5baumLFc6Ec5ahyeabQ+hGpMrX0XxG8aWL8PJj1avXRHCukTxM2nSO0uxC/Fw1DZedIctyN/G
bEWYpD+0vf4i1k6KqXqAJbrti5E1Oj8vbRH0nftQZt1RDPVHDuBno6eRgRmdsA8Y6LcE5ty+WcRn
lIFPcz3QX0D7HpMkfyiX5jfhQWEu7W9DukuPhrtC55njAp/CPouE+bmk02fEQ8Ewyl/PN64H2QAR
c99nyJ0SFiTPqW0vqjpoarR/ZdRlOBo8VnK4hthxzTc42dnBX5ZHmGtQkKBwMrH1tCcKsanP9d6b
CCIsdgmFkO8bfIPLtTeBjZifKEb2CK/Wp2rdqkZN9TtoMItMaQDDtp46lgAZGxfhL3iS4IMYM+bt
xQ3nlKNgBnuOpS9EbbsrDCDx9pfJEgYgLOAKfrMMqozZBM3VTb2MpFDiOxpG7x3Bpgyjd4Q10MOf
64z5rajxe6epdpmG8tTbVkaL+HVqENpLLfehzRysgAQLrBGrXOShThtvo+7fJxTskZ42dy57Qz02
l83YQvJ0C37cmjYkjGIZesjMDrrY4UXzAnjhd+uvmB6gR7/A/+zwRKDCIjSH5EvjXLbFFcY2hx8h
ecuY8xO0rkD5G7gcMv/JnIzr0eGDin76bul4epbEjyk+vvXSL9Xb87VIE39j29orFIA3KyUSguOe
KGb+3MVYTMansaoN/ll6+buRhoJLv/ll8/FUruCxeG1CHnTOaN5t68DExyuA2q6ZJk1BBuePTsMN
Ob24Dj+UGbFnJ2K1hjZYJvPl2sRTjzR6xXiMr6UIT3LFsKJTG8y0a59InUagZgsO7TYdjc/C9XjI
++1tbAC6NOkNm7GxBoXJL7DLULDX43YNIAZEp3HlNLCrjNy/4dU/4rNIA28F7WuTjrlGIBvl/ICx
h0mKtSNwXKfbRvaT3Trvk712AhhPUYLAocZf9rjPZCBsLDNhOnvbaHQIt6yvU2SNM4WFJMP61NO2
ckpi9pEzhj7BQyHPf+3R0XftCDx6mu/jhv+/kEqGjRQsqKb5WXrQTmlqy2Y7ugZn9DSSNCx7vb1Z
Wp8Iek+QtNfPZrGa4BwO2v5IPkDiO5KCfWmP+KR7m0QZDN1wU2GPDJPCZHRYEQ5MTeNtMYA5Z88z
I5hNmZMV9dcnZNu/0fT+4QCZADuS7Bzqcq68gn0oQC9zw6XSbabaHniODkBHWVvVVKG7m8LidMZQ
e+ix1FB8ydgrdCRuis7GtKAKYIlI2jFKm0dSYAC3kybxrasl+MipokB6zT0m7144FhTx4J156qSF
taHDtTD4LwsmQGscvmTric0koB95dnxxC58uT1TSwXoY2umlsfwbFTPLKFrtFcXW1vGcTUldHUoN
idJJUtZZFrQ0nT9T7Gvp0uYBx7zfBTw7EG2wtsz5ApqrYMS4LAQjBVzo6/4xSj+R7V1uoQUxHQSL
Zb4BMmLJLtLvycMJXbq8cEme75aGMnDDvd84/aDCxKyfE0EtPLZrhgoAOSkCREPy5c4o6/hKw68i
fS5xg+qSjakIgbcw9lqh7HAw/C+2N08x9EZ2QtqWQmjFnmT+nZLhq+xEOKRkXMiGmxvIDBwgo1Cv
1ijhIJ8Nn/MT8XX4Tby8ZzdGT5qptqQixdpKSlE5p5DP6PInancQo7Bf7Eliu047nZVuotLGNRZl
mMCbLI6SZ70x1971mMaIJSoRyD/E4gAJVPLkRuqahHBKAhhLypBMyGt9yON5jR5wTmcGdaK2cwN/
8lHPG3oteObh7t2QDJ+Prt98CJNxUhIfh3JCxFI/XqPvmau85JTGbUajfCK+Modpq6PCJxlRiuZY
5TCKACfdzHX/U2mtHWo9zBB0fqN5Ngbm0k7qIual6WdznvoSR5PS91pD7Ce7OPCR2Zl4P7L30P+Z
61XI1Zq2PgFKwQh6BKI+l4Tdym6jVAmqhTLqrIkJmJv+izPxG6co46OSc0oZ+s4H6xsMltSBReq7
vnfvONA+JtH4YeY0b84D3nPiJPtBt946vGv7aJBxoKbuvS/Qt7DbZttkAoJNTTiLk3EhD7wlxtUE
CZEUZKr8WqMgB4MdtnyuyZxpys6MWNLZsjcrL4MhTuewBS28Q4PjaZYwD0qlUSRL+k7op0a6OhWo
Vr+NdAI7mUOECUv6d8vILBir7NEl9bIxV75qVwFGcBAB+Z9NJgJbeLC4AbX+3Y4S+lwtNsbQYna+
i1/H6JbnWIPlUUpTD0aPnhanwjcu9elLunzKLs1bTyZZ4E2nmMnLFmGMz1L/Q9cB5k5sBkl9BsZ8
aDpKGiLacQPDwMFa4otpTE0FSO73cw/keDYWGIdtNQASozcZ+/NqKmAzab9ErnUnprgIohSV0DO8
re9CiiFu4stnmckKrIQ/4+uMjLPV7Y0KeLQwJXvbR7cx3a3iAXOCtHLD4yFMGes7N1HBnczkyTpk
rmbTVin0MLKUFcqJRaZxupn1x/hJOfwFCWnFxLfDroYpRUBlLItjPs9XydiPh7JYil0hnOPos8Rl
VXdkL30HbLU5ZGNyrVlMG9JiIvHgM6Mr9GNc0NmyeGxDHCEC18Qk7vfRXpNA+zMoxlXPFkF0U+gp
SYo3HTqKhTiQL732WnfuKW3p88Ym27fwteMGo1KMoGJ1nrETc7b6QBVpqnzhWURfazgP86eJeeK6
gKrK9KzY6uV9Gk9LQHLsOqJuiSEtN0as4yfDsV1F6UMkRzYeHt/ZDHSiFba3YVR7SJM8zJhOUrIj
7znHgt/VgYBnTGpV5RYnVdX7JT31ZnVrVwwWGs7ZVPoW9yNV9S8g/9Bw6sbWvlHnoJo4VEOYgTGz
zAi/v0QmzFMtU+me/+8jUQ1PTaxVAxRjXKhNHQLv/6TWc1v3GAmXxOUZq+HrnVFERJzd2BUFg71+
T+DuqNyq3NoDyZaJ7vJNRtoR1olwKPeUiG3uF/6f6kBCMOepngElYI1y6p7aBTNi6IDCMzKPjF3j
s9JAkMlGu+C7Pieu++TNOjN3zNIXgMF2V8DUauxDDHoWjqGL2w5Q6ALyHIndPYLgDbAc0Tyql7cY
n68sF+zv2iWgDz2NYjmjDhJChumSslZtGrhqiBkucWLq3GW35AkMpwrqSEyFJxlC/Y5WIUaJmvXU
+vW9SqDWyzbhyKmspzRqw4UinI1g6HhURlMHnT/uFjT/UO+pPYuq5bbQbsSaW+a6u7Zy7QZTAc6P
qaMOXaFLcIbDvJO2J3vRPtoke/JIZ+jnQnsexXy0ao57Y2xjqPZZevQfa1QTm4LimW64Py2IiYP8
oJX65NCrRAoe3j35E9rheCUXa2Ln6pXOTlB3BjNwfFEmgYCpssJ5aVrMLTCQ5+YO0oi5SaAqb/Ny
oIesdjx0JO8m8eng6iEQA8aD60L0ioyse44hZIe2lSOtybcU99B+JuzIZR4hVFzTWvmGOshJZOjI
oK/4j9VzO3gVjBeYCW0ubgpoAqMMWC6cAzQcyr8YLmsBfOB+O0BB3LDcnhVDuqDp1adTCypWBX0i
FqW2kkO1URnfRu/h3HSzFLql7u1KX16Xey9S25FgdqRVUE9y9r+5VHu/qFt2h7tZphypEOVbq6K7
BfIF4S5moz6xVzgZPLFt6h87hfBtOz7rcxTNN1YF1SOLy/NEOpT2lVYn1l4ehNv/xkaGzJX/iroj
pc0rAqXTIqaQniSWGNaB0E3E50xMw7e1E50Lu2iGte+l6mmos4dMIFtSEwuVbnwiox+YanifU7i4
kAoKfCg0FJlb+E9VKKqq2NUz2a9FjevLlN0PoHf2Jf4fw5C3kU/dPK8ax/3ygbAvDtUlKfaqdmOC
S/m3mTDl0Z36MYqITxj5m2T8TgcUDyK/7T/ouTiwk9bdxT0UMV2ibl3/Mqh6XlTIo5z/H9WWxKh8
do3pup89WIUzct2oSj2o6LmSafHhzKDsMsc8+6b+HTkgECf2/uxvvUfl7BNlOWGdjbfz3K75A/z5
aXLAWCN3ESIuxl6z33t5/50bY87hkx1wobvtnWzFOXVtnzhAHrauFp0Kw3wYiJQyVWFQqGNvBmvN
YIoUo8b+E+Q9gpNJGSdIsQCuMkg4MQfpVL47nkt107osecnEcx+3NOt4IIts35Qgf7S11mjiPAkO
jcxl2f8wigN/aWG8iqm9U+h01ewXp9iwTg7W0npk2IVrSWCW5YLjS/NkyHqx786O26J0CP9BSwqi
uar/xtrFIaogsWw6FN/MlkU7Ze8k3Mfavk7ZbBrG86Jr3x1kFfiY9bHT/fzeu/IejSmpzj30kj+A
mq7iB8f6cWhDuq2z5S6WLWz7dBtNyXQz0QAj1xNXn0PNGO18MzuwoPT2OlpKdV0Pfbf3rEYPUi/W
8QwPVUCxz4vt6TrGavu+s+zP2s5f49KIMFLPeshTTbn3NgLr3vLz7Iw1itj0ii2pq8G+dggtAaPx
AmSmjtQ9eYfY9o5T85L3y3QknYMR2G4/CW8BQm2sAKTo7dBYAw8Gtpi1RPBpOg0c5NBs49jeJwMW
ybnHtt22YlNpxU00a/nRUPN8MeB3FfEAciDt9KOz6BeEA9TsDHg1Xcy40zd6ItvDIIyec8mo7wYU
evKTtCDGY88Ge+yv8GVH30nJiG0iUZQ5/l5zIrpImS9tdVPbyRayCuLIfrKjG+1/EHZeu40DW5T9
IgIMRRb5KonKlnN8IRyZczF+/Sy6cacvGncwL4YtK1kmi6fO2XttLeSaZXEYYCbAC+3ckxVo3Yms
PECBFLsxNO5jZlF7TIsoohVBjbZj7AoCgHsG+0fD9a40aQYbfTQeDTqENoGqSLJ1DUvKYBxNyyWe
i7bj1IhsO+U2w8OU8BSDTBuhZiBlHT73vCKsa+lme3r8ZMxtRKaFem9h/O8iVprCwZ85NXTIgkjt
UgtujwFS6cBGGAJM4bUHdCA6S8lbhqQCuX2hbZm9w5UDT7viOyxJsX6D0Yfov8FYz1323tu1cW10
vT/kH4Fup09ZkN3GmfVhE9unqlyjGduXdKXh3nvbLhruSAlYFLWqQSO/7H61TSCdL9WoZ60GpBA7
BcHA2P6y0oQ1x3VZr5ovJ8wpTD2JLVlV14MyuVL2x6GsZr+vwwPrFLupInoeEo3VF/QkFXuwG5cd
51fsquIi4vi1Krku57Srof0Xi/z7CBSy3FuuOOookw5WTW09lPinG19alE9TOL/hjtqOkrErAUS+
XjLFiNVLYAI+9lL12gJhWQe08NZUyN9DU5GH1pLB5YE12HgxTbu6oEDuhin1pdzmGsfrPHQtotuW
lavhzZoFZrc4bpY0MMYQ8lSx2MgSWHpf68861f1G9v2DHsLZrJc2sSjjatOV6iGPMWip1pnoOdnW
xo66aQWynLUlDY4T8UmbpI0eMdPkWNcE2lnT6tcNuW8EO7HyoSWpcTdN743Kf7DOVQiloDA1OnQs
bya3mbnDGuHKUxpTAg5z8dQNfG7C6uZNJstLr9f0eM15JDhmeNBx/ezrTU60NY4nTAdBa6f4cIJD
5IUjfyh4DQ+MIWc59s3f7+inINb8/99msntPcRP958HT8gx/n6aiFFo7WAKKk5FgNfm94+99qtpB
aPf7M318d1r/fcUgrfjV78/xFPGr3wf817d/n//Pb2wWGxM+4P/rXfx5k39ekesdbIX/viUUAKVk
Lbrs5DSQeH+f5vfV/7yR31cDjl/m+78vXGkpJcTvXWsS15s/n9+fJ/+99e+z/H6ny7HhfOAgPXj9
W+iI7ujiBj8U+WgelDHiDnGxV/1+F6B9+PPd39vcmfQLsob/c58EkRVdtf97z9/voG1jkf2/t7Uw
BcYgEWSucvufZ/j97Z8H/32tv4/752lsIPrr2QjxWjn00cFbGGTDTOH13zdCYgYTiN/n+q9vy5Zj
1f/7bMCswq052o9pPrA171N9gqOkEzBZF8ffL8k0E7i+fPnntr8//n5XKHmWaeFt/7n99/G/t/0+
yd8fZ6pQ9j6Fot3Ci/39xd8X+3vb710IMA/owC/3/ue5fm/752l+fyShEN9/a0drOiC7v8/358/9
/fn3qYquSub1P0/z507/62l/H5PO3tFru2rnEP5wbAvKMkNgnPn9UQYxY7Tlyz8/EviIue6fXw/6
NoFmlnhLx0XHd/f7oL9f/rlNhy6xskZhA+X4zyv88zJ/H/vPS/2v+xkeXnFUnf95LvSF9RFn7e/N
vw8QBBVmf/6yv0/wX7//50V+f/z315qXV/spwSb6vz6Cv0/79338z6f5veM/9/m9LUJB5g/S+u7i
DrJAHyEjNBihrYpBMfowcjLvb0I1xNs/y8VgPQE5zvAeQzPD4s9SWdLCO0YJQSqCUMCIKzjdh9w3
0xQwz8CWzbG05SKW+pxw7wrXwY7pb3OakCGd7OU7unWNYIvtVD6Mc3vH33wxU1pnugtZLWj0vbdw
BYC41l1My3FJDpOYuVZji/qvcyAmBv11a5TAIblwBB01c5tPN1PVf4kg2KQRegIrUew9mMPSA6wX
uS7IAhc4RmHqAVAc/cvLxgej8tJtVCOKyMcScVFjryYjiH0zp0oK0ytCB6NVE+sABeYqOjtJk18R
3L6G14flbiIqz0ALwBAbw6ZTIAigFGaKDtwhVcFtVXcYiuEkyGHWbwWZ5XuYqGCb2K6O8pnShK2N
Sg0k7BQ6ptsSyaeWSowZeJ+z1ecz3RBMQscmuRYmpltmPpofaODyln4MphaE/vOjRQQeQdZXqHSr
ddyKV9jCR+Iasi0FVOzbXNupUM5RyEQqiWi7sWMvN21xmKKOULyUPQboppUG7WwTgtPVLaYAgSKi
e6j57Gxl7XG1Rg8hM8S5Moe1Frj4udmYt+50nfbjTyv5YMCJvjJTZzy6BLYRDLyOAQj8OiSNxXbK
7Oxs9sTzZlbCvqWJnuv+JwkoIHWdimAkoXdH5pbEBb1XJuNvrXF3MRDi1QA5eFW1AzbScXiilhy3
QNpgFhOeJOObPGRojy6Qxzq0kneWNk13pgZjqRs0KnOM4DJI39qeOE3G9/m+0mgQVNBXsKEbw06o
bOui0fBNwR8eomvcw4YcCa7auy1vepzRfIZYAbAU8o+utlYkvTUzSGjuoQvjIuNcUiY7+0j7UZAy
Ns14tRxBJlRuohrnb0bYlMkt44FavClNBpfS7D5raG5rk9NvjQywJ8AMqVwUwS8QeiLYT8kzY4ph
0+ANES2BOBnyLUuk2m5OdfTOamIokjNbRPnyHMQpYn4QCGjWyE7IDd4wr+WgJNsUCmBsN/YTpkYb
HZ22zcM2uJ0MUpVq96PKCkDAevg+9doWkp62HgzqMsO6op8QnQgU3dpe9IX9HET/GNHXHucXr56I
ghd7Q/uWSxq0GVvxwTJIEfMS/ZYMHxdHNjCEqH+YDBd/mnfuSMdeAZLXt2nfgKZMP1NwHtu5pjCm
8VhtSYCPlgraTvIAl1TRbURf0AvRyjMecncNwpimuGHgYaU7kTN97fR3uxaUPZMkfKq5b9Oa7JAh
W3t0Kh2vejVUf2GGBoPLUkt20VOpB7jBQS6um0DPadL07DeMEUdmWAbIpxh3JDLag5zRqZONOycR
Txo8MoFtLcvYI7V5rUPbqI6Wa2B4Nbo98Us2v5ueQ69/J6+7YWpcfiXzC57QAZla9KnH+Dxb89Gt
o8ce9wGYewIkh5MHK93pvXc1du6GdtUIDnidlBTkTmD+FBl6at15TQb7gi7zuSeKDXt+CNR0uLJ0
9HdqFonfI2lRVXsO0IfQmoKvEYEfiIko3k8fDrb9IHtIi+7NgEYLo3O6EYm2GTo8gw6dREwSrN2C
QRg406NRQPhAC7MJOSbWTdmhjkveez6kVVMhhMFmcYA1SsIw9vy1Yo8Y6dTsEr9PW57I/WpyO7hF
jaL8IYBKuIyQYRdurKJjIdDoOGTZyxB2EMkWHFzb0I5o2/y5sqGI2QCfsxEGeJhir3UanYbMyEQM
lb3fatmTk5hgNJbm9HPvMPWt4xQrJYKI2PwqtfQrj83PtrbochDR1emE93YyxzHTUa7lQbqODYQ0
bsZUK5rCFwOVwpij6xym8l5P6kvdTgSvTOeqo9HZ0rAyB95wZG69FuudrszGHzWHvqZeXTO3WsUl
RDxLhuxbw/EApTTiP1KkTrVFL0J7VDnhOiHXhKm6bCXmoawkWZXGliUPde0QSF355ShuQN7kG9hL
+8iQ9SoMlNp0Q4D+wx2Oisl66ADYrLnqgspL0LVDpt04xBos4r4JfUMxbgJL+3RrBnwBMH0rtpgM
DGiUpANBpXkgtI2Yr1xgQTd39jxALiwei1HfCiNDiB4hD5lqMkXAlZRa+eLpkDn7dRgRyVjVd2iA
H3I7e5qApW9E0z5EzfxZjs6zWaKrWSJWnRoa/Xg1u1iZabgaLVJWw3GuMNET7N0ySS0ZyjgCHm6A
QiV2dgCkcJegVHtlav/mhdmDU3Xn0bFXiT4gcAUaL7LXdOSYSOB2mR21gdWfyXJZZxM+NyAd9iat
zJtYawgZ4fwkTNPO9uy6UR9mzPpiAFwu73DNufk2qfEtbJkJygxJqEuMp4qZ+Obp5yDjR6seX/t6
/k4Y0vahtZv7+NCJ/IH56pLmVd5VuEq7WGM6nhp8saJ7MSNIKUkN8lMDrHWO4VV44Xvrtoeww5ZD
d9Mv3Bzph5LfrQBdrLjCrrolBLkQjJ905BaaGFZ1oUNLXzxCqrhNQ6JpDYQRPqao3eh4h9e8JVip
ZqxZjozpMamFa/J+Cb2DP4x19VRnHfvlAEG7kOZ+0VHXQATAjqQnZX/qOcYjfXgh7Kc76NVzXJEO
o0/Zk9doJ1a++7gJiAzpJB99eDHA4pW2uVPJsB/LYNvuW1rILR8LiwRSiRjL1WpgTPgWTQwGO1ld
YndRL6jWh//kkBp0TsvyPuss1AxmgUmFsxfc6HeWjccyHWzAus0zqpCz6akb4mfXshtuKxW+Ef3J
GMSjDZUM2av0PPQHmD3X7UxTyxL0hmeOjVSQoMAi9lyT2ENFM/qupZ85JXeim+YDSbVBmV/wBqC2
wQyEZ4bTpXt2FG25OXPHVRuW11lCgwSXD5+mQM9pwbIrney7WowrIF8GpNfdY0wjft9ETFUQ9Ehc
C3gM0J0XYX9CuhWt0DC+YYPZsOSaWydfPP39ldV4V6qsiFcO0NJnMZ4vRuuWhq4AC3Weok51Q0l4
7mzT5Lf4kCUfo5Q4CHJUVpvOlN6qJR6MPguT1fwePXXFMYeYCQ31yiYT6071Pql46oELHJXkrfel
j113NoCttqq0926gHjQxsZvzujc0v3AaNOjBQ/fWgP0Ne5epRky8nIdkDsyP3zAVyUqIcsjmOXko
wmo0gXXI+IxZH4LUPCU6sXcP7pw9S4r6iit411fowKmNp4HTs+y5GMZngR+rD4fr0Us4XOr4DpoJ
NJyOcy0IyPLBOxHG5Q9BLbTHDcblqfUYtO4FwcmHMaJKmRtgWAYmoSB2t4x7r4iggfofbUKabL0X
XihBSDayr8w4faLWfnIdq1rboYE+2hw/6UoxbHH78eJ6XGrgd6Vu9x5WhBBK51YLE9rjTo10u+bs
AFRI1uC13edMm5wsXQmXGszJxDYJ459+6wlFDIfRrJi7wyYeiZMBX2WY9khhpXFtJTRh7QCSHkaG
vcBhLXrjzFw/aImBCE7Z2tQzU8w56nfocq2W+bbhFo8oiD7YKddrO62RvRpM/CUHjfZjBuZ7XKYH
Iv1Ql0XqVIlLXuli7S0ZDVlOITrbIYI70Koeppxktq+aznvIte6b0Y7liTOkL3/BQ044pSGUVr7q
w5ukFwIRSf06NsmxK+a72aI501dvNRBGbDeIxvQyeqwEktGxAiE6IKCtdcKhUkz5aGUxgLtoOYgk
CxCnMF6Z970zrWLIeEkHNrsfprUIHXMrrOnB1DEvJZyBEZ9wSjj7Ijn7thGUbDJFdknuR4aDEmR8
m8cjc5/HTHKWEqlV+7nB5yQGcQnH/GrCyrxskkzKsfaqTe1nDcaAwEaGXLV/MduTZmwdqK7Ermj3
oiTjVrAdY5ECKaO7+ECnJwILZ3cIyHtPWdg062RF7WsfWR+mo03bwOzvdQh7kzIgJ4dZto4bKkLb
4+gvtcnzKUxgt0aQ9anxFeTxVZlaPxbjipUzdt8MtX/XzVVcQx6aTP02Rl2/imq5ST1m95rHUSJt
89123e+Y+RJWwfJgmcO+n0yPyYNxV9se0inDQ1RsYZ1LS4KZbWKYYxuSryn2kFEZjJvT2kAUKY3e
pQ5IIJt5SHgQd7wkRn1oAnXSECiSPiGwTVWPQO6uIt059oQGzyX1M3BsZvCGWYN+WSx/yWZVtvOF
VsBLJb4mJElVPkOkLxGTWW13K4vhVbbDZ5yr/cxQ2zGNN/Sd9qayhpREj3oVjA22vpkwH0IA9Erc
96m87RiGrqYkv+pxLJG8pK/KxHtNbPQn6J+IeCYPXWcQytZ9BWWcWFlJynVUXGW2OAvYnKs0hLY9
jxg1dEnUbETSTDFsIqYCnhgezV571MkXBG433eFwIy59lLc5aax9nwQHtlovLlHf9NoRmeRE1TBH
XiuVUGBTYDoSX1Jikqg+2EdkY6u+6XZKRuiHcD1njzUO0KOeBHuOyXVTRZY/JjDIkdtxVzMuFuob
nedjG2K6NMhoXoUknngd3tNC+kOtv2hZdnSbztwF47QrAeCXfYbppZYdkir1GdXtZrKtA/UFnnAK
jEGubKpKdl/DtZ4eqKTtg7YoT/rYQyHTO7yMQ5aSB7XS8l6K2kKD5yZfk4xeIhX504QhWQPCu048
E9HV9FyKOPMDc5eBIVkVfQF+C1eLkzDaE91LWjBhD5h2boKE/5rnNGhhPILZGwMLp9xzt2QRXznp
IzHh1K4lgtZqoOToHeLTyVdaMQQoEAl5R1F+VYEMV2lUXVQYbS0CHjC9jqcqNT8AQRBXkXRs2tAj
1+ozHqbHFBXbVis9b1VzxvueBmnT8jiVhqG9FNPWy3CrTnGI1hOqX5ACXSadPVzXgS+ynsRwTHbk
AtELieOvMsjOukTTxBaMnNXA/gWv7aOxJNKeOpugaPNrsDB1ZI8Gs+sdwrc3iZpFziP9Ey8/pFb1
VTID2soy+0oyrL5DP2xrM7rMIULVmi/rdpnf6/N1E3l7eTNyNeVUvOBUfo/NYGva/Q9Ilkvg4fOK
WaMM2fh5L588YzyRoYOSo2YXX1rNdd8IdGVM/yTTq9Qzd9rSCo+q6ZwhuvSzGHB8jIDRYdi8qqrh
iXMUNYgB35fl0CGZfNrxOGDR3QJNiw5Gpj/iQdU2MdO/J0E4DPri4FZFX974XLvWM/qZB5mDqSZJ
F9o1bL02COIVog4USWgpya2yKHg5N9HslvWubpyt9ao7Jv4P62nMO1inMbxjPjyagtatlqWAQ4X1
0sP9MMKh38xotfjPeOEZC8FDODtk1FGgC6LgKIUJC0AwApJxMSni7+qIUVMlrsfevAG2dFt9s/AG
IWK+2jqPUX+bCXZqTgMPLBlqJAT6S9S0JozS8mJnw8OITmELx+0mkf3Z8tCRkSB8EYxhN2wCzwM2
73Gy7o13pNTvEudyq3NgpvaTjJx7ExQx/vyryJt3qVrowNOxbThbQqzT7rhvLf2lU/aHJpGE8Hcd
MFVtcePSjEm4/ss5JjXT7A91d0lr56plAfAEfP1GGa/BsnmF3H6eG7QaRnlOTfieWt9+VvW4aAWe
sq5GyxAh1xoA6uikYgHA52ihiukKAqdnHTcVAanHMlAfhehvqwgGlZvY7Gm6e5mJEyKLds2QgpoK
qb3LxJI3pmkbKNHfFAAGQ5kFDJ6Un1Ee7RM7PTZ4iwlY/Irchj4VIT0bkRnhdiRcZqouqZOO66bO
DlU/4ifRK78uoaQa7bExmcQCg/eTFP9toqyPKChum9j2eQunLrom/ObSzsO50KDfpHAtCYO4Dgbr
LlAa7ozgB1Dbg7l41nDsPGjpW4/GwZ5JOA91Mm8GE21nXm0sZXzKTh1ML76HiBMeyiL9UgRN80Fl
b5PRPxOqxBJm4TRuS/7meLiQQHRVJvE9Fop3Soh3fZE5yxJWWTW9dVU4LCkRyVrLPdKOZsL6ZlMi
b+5+O5XjbmTJ3JBeTskfm8DMTLoJ0ZuHJWiZqZ5z4PqooO9ydxArqWuvML7Peu1BuyyuTJZwoCg7
VZZIDAYTVQ1oySF+ibNGrH9qu/q0rewjqKqAAr68zbV6hYSNxcXBHRNg/nDq01wMfoDt1aGjl6VG
dbKy/B4x5KqQaEgK1C8TAYU04slHT1DF2h3kl3mQp3gWFmNqxPRaGe6cugA5u1bzmKykjNPtDKo2
K4t3R9RvSMev+zxw/ZjjlDPkGbeDBH278YryKu5IRzWbZC0HIG2kRq6tZL5oQXEk8Wje1bbl2x2k
Hy55mm+T3WdydqGi7Pc2oXe4sfBou1jslj+qsry7UdK8AdPErpyKjqO4uLKyJwgyJDuVN02kXqIe
7etyCM4TnMKC8mgbOhwo9PIv2P12dMQJ5FUXOrfXQRvo7BLMgdXJ8O2kOsEKvFeR+ZqPjmCjF1HW
DtXO9WZCqxUXxiK+R73AdVinKUPzuNqzG7tXU/5C0N4nu9+HwVXqIPGDWAVpWBAEXuzq3FTBK+UB
sXMRJUpAo/6sucJv0FGtEdunoJjMfaOB2tOTyaJkqMNzPmnnUlbahb3m85jT2507uSV/rNigtBjY
0yPEwVBDZ1xk6b5oropSY0DAE8Cw0j7Z95JV0j+IOHD346xdKnblhzBPaWK64bGPBzaNWrO1ppYI
kwTRfTXZu2kB7WkZWuZ6rkMmEZKNmhvpuzwwdtPk1Qdbc5HjT567xgGW32lTi6YGMsfu98c/twX5
PuG8ZHxDYlycogWuTK5ViqwgmZe7LHI3YTG+uCK+YvDTbR2Jp6r2JgCseYrjQL459JENDNQraXXa
nr9nOxsUqp0I6PQZ+ZqtzRPRiu2up0JvBq5hJKns0ljdExjy3ikQUGTE4PbQhoMwem8ngx8pQURO
GaOhmr7x3NY9cklUBC3eFK2DBFpalPbOYHzjBuakocLOg+ADhjfYHIcWOlQlovPIvtGRYDUOy5IL
h3VYSrZIQ7Tp7mUgPyPPxPwiVsnEIhx0wcGa47Mu6Fgpz3z2QPQhRcAjfFUvLxcvExjLMchBit4G
z31yBUQMt9gL/DfrfkrOs+7c5dV1lYBhQFlzX4Q43DEyHZpK0NKU13gYV410v5rRllwMIXnZ2W2y
jA48LadtODYnoYcDLgiLM8IrJr/T1bHr0T3WYT2uygnJGkI3TmvrUPTi29Ntdm/wU9CJw+6kE+oE
RCfLquXIsuTKnDDegZC6bpL+ZcxbyqExwdZo5T8DCcZXKlW7kPa2brNTtkKPC+wEhAVXle9F+ks8
ySsv/EEFlZz0ZvEisOGsYrdgeUzu8+EpsLCl9C57tChEHlti/R5ViUq4RJlBJNAKEN+wgiGzS2Ld
eE4h6bspmbF2SosFGpS9M+KTIIph5fTiwh77wdHz5zZ3M19rMBj0BgiKEMBm7poEHKBOSVBk8k8M
2bTre0HnkCYVOk3anhh/54xZCZbmCururDmX0U7THcogHmWeLGZhW9113mcMifA8Fwwzw5U+5FHt
wnhTAMZLjRw3t8jcdeo4hh/M/YOREUSoWzXOYkg/K8L5IF98ERh20wCa3GfT4i7K8IyY4qByBfQ4
ZDDVzjSfpCSEgyYfV5tSw2xKxywjvipM+qWANl9tB/8r3cpwx72bGz1HszSYyNuW0VPwVtNhwbik
tftInTEOYBrEUBlCeO8oRm4DMC9A5mh2drrm7fpLry0ImryrfK+wG2p+xh5OP7iHrqbjF8/dwLyM
A8azwhQGR7NBPAf8rkm72zpnCNTaLf+aoTzRl78KbbgKHX2bMUOOPNDWpJaqDkmPhYbd1C6qBdiB
LtavFGN3HKUsYpI4zHiOrwoyCb1KWDuhd/W2nyDy1wkGjRS+Olk3qznk4hCGoj0N9NtTF0tDko5P
ToEPVFePTM34/5M9Q0Mgp9vTEl9S0lZn38psOXFOjdVvC90CQ1wX8VlJ5qd1s9BRrVE7NRzFMMCA
BSrknmwgXjyv8At7qT9LBae5P9gpK2kWl0+FM1t7PGcJS1g5HUW7zIRgJ686I8e3JSFrK5HZK5iQ
vS8iDgttIOOUeWOuONHYZjn2U55hG5NGERDwsS5MKBH2UOGb5RRtK3c5Ja8zoqzwn3AKW1ljr4Ug
aY4P+Iy/9lk5fLaBoRwoeykaGk77TT4+NQ5/cW3zkmaKwWwMHZY1RjKO2z8TyUNYBIZvl6bkKSxv
dVooHFEMuvmv+FHaQnkEieAHvLZRTVtA5vgqlipLMuvxHRcleBL2e8HGfaVrueabnSh2DIutyC62
HjLMKOp5vfpdd4S6y83A75PpGRzDueplDzUhIfkZ8yWoHUZEMwCBMZ65k/Yjco1PwA4/KsvpNsSy
HIkdmWkcegTxAbCgbe5UX6bK+Iim5KZfnLpu4D5lUe/u8SmRFVtX1UqhQYWFWu+74tQUHMl2gGuK
EwkyC8Ff05KqNBbmQZo4OykrbI45URlfY0gkg/nTE9PSFfWtVyW+bdc3c+voxzbGWN4G72j3eLQw
HQzdDwFkqc1YsWRmVDyONvSXgRmzg38qiXq/jbRXrxEuUoVGX7PeISkQmvSz2f2MUsFMh7HXGmUs
tcZMLQJsOGRfuzNL1sp8nNINl+1DYgXT0cGKs4rZ+oiio5gNyxF8tbbLqvheaZm+bdwbU2gUhvr0
1I8AqlqdrvDYPKqeiYgz4LsLCzLsBg+8zpjNvPvwKmrVa+YwIrN+zD6+cdntswnmqtj347Mw2Q50
+NVWkUdKRgIA3SZJrsSVsCR11tQqQ4uet+xfgUeg6Q6u0o68Q9F9DS4N/SqhBd+H2oOiKVCamUfm
deHQ/LAeewJquMqpnGjf4R1sMeQhOUEOi8WBgJpbor+B0NjQbeRMyF3p0b82evZ8UONo/lfFt24N
H6rXqVicYW+w9uzSooT1mX3gKA94LOYSzWVnbMrmjr8o4ajCV9RUdraLSDR353qTask+12ELNYF1
U7decizRJa+tGj7Swp+vvBPHUbE2arw2kRqGC8xrSzQIWUbQWVH3Pk3lNVfYhCrYWmEqiWGiFuhA
lpCKsj3jLKPr7yXVjT5XX0mLFkRFyb0JF38d1bReI/Iv+I7GCQa67rpw1nGufdJrH960cM/0FRm7
Ji59y5htHotPKeGDSsHWqGmBuOPMSQx93oVQ7a4JJWnJ+oXDqXny+HsTPpXP3qbzUKUOf23rPgAu
GPc5AvFVigSCBlEKsNyDLNj006aqWYeDisg2gj44DvTntoqGjWGach1ae9fBMyZm7zmMI6AyDT3t
Epq03wRsZPIByHyyasayPhCs+dDLat6ZGJD8HpjSmAJ8ZpHDYd1k9Y6TBxexi0VJuXh/DSZxlHCs
sQ4qe3ZeJE9ZTdtd+sq9I1eDVNAZv2plNBflKVLNY5CUPB4BvKYYb9RDct0EE01+2ow4Cj+GzoBJ
KhnLJ53xZDm1RN3xVtVFsItGDNYl6LJGXudMxMiMJXmYotUPKm3bM2I1MsIESqBlCaatwOmxhpdH
QljGLeHhwMOCC1Cyq9Bhr8K2DB1sBS9WI+KjNNBDexVBA/H4zZILjE26N4bV3NZdShvGgcQxMf8U
XJfCTLETwJsZ9DdJgGs8tknMJBs93GoZ+LfacH+k3eM9VE+jQmkmGsoNSeKybCfWZ2v+EqO7byzo
rMmPdDhA5zz7rEdIGrpU1H4aqn/CzE+DVT02KWIKxcFltg9j2p68BoUPPk0fnfmjkcI1kJ74FH2D
T94ioLr1TGsdmPJsLmG3zF/8PnSImOYqVyXjozFj4QsrjWl7yQcgxRfcgF0XEaZO83U7Bm6yGZLs
AUIEc1OJkx8ZOXK66bq3mB7YIniNblCgsKqsg2H2O1NttJ5ktS4lG6joDlMfXFctA2JJLyI1RqQ6
kufEBvWcF/Z3MxOQBN6AKnUTBdEJQ3Kx4ujUEAS121Tg00qX6ow5yrWTRFi60xbDZm/ta1sdDIhJ
XT7ea9NsXHVogczK5jIQ7+FS2BTv1reZWuCMYUVokNXpc6VcDPjcTLIaakRPoOpPilkaPbd3Uyh1
Rv/Jak+4mKaUt2nhKHsi4miJb7MSLl/IWl82u1YYB6fPuJQDSPYzo3oj6Bpr3YhdydS+Q7t7J9Dn
Q0FU5ug3yUjh/yLiYQ0TJ906cwuuliZkkuS+piVM0Cz8fGYJEkTgYqPDwMTWXtJU0SwjfGKFPSYq
eeT/fyc/GvySm5B+AW1amv7kseE7ZFtlh99jO961pvyuMvXsTu09UwgopIkW8qEr5s64y0j8ZMth
LOod5qganmtHgDfSI89ddflcs+XXmTrLwDpVtfFhBAOYpQKd2DLNKlSI8CVzgYUV1aEfnVPfHCdr
2knOoAL1Xs7CHTjai9XFP42JExuW9bgrATWTOhdEzXch22evCulGF+V1LbZGwJWTNZ18BG+fi/5q
BCiBd3ZgeOJ3boykThfVNqRQJdE88+3F5sLi8yXNbwaarh/N3tWIJG1TGOIzy8NbzMLREYbQcbTn
X0P5VQUgjMI9PzuAAtOiJoN4snUf2ZxNdQGxsXB2xjCG51ZV9TZs6zt8YL5ul5z+qTg2bEpDVWsY
5UEP5F6tWOExkiXfEcQ1TAvqYBWEWwbgFIVDF4fylk2YE/raNGCBiLwTnY312BJl5Nqx4Y+yeIiq
5sYi9H0E6sDbiDcDPtqNS7d83dDzcwDmrmrG5et4gqEnrfScOPVtCOt2ZY4VE6uRIcaYJzSrsl2t
NAAl1bWadQNqM/EneBM32BJ3BQmVZQHqo6MnHBeQdxTxNC65KDH86nUQ1YWvV+oYuskhCHWE6iiO
DACMPvya55jNYjbid+lbSgAVwoGj6AcA8RUuObgJYAUv1OKNNpHYquprcpr2OYkavjKodzOFO4S6
WlsXWQlre7hRofVREcVssWqO8SAZh/14aBxKYUOs7L1vwj3eaX6J2n1igrIbi5BZSXqy2JRGIWXE
GJrXMhmvowFJ9dCh9jAOVZgB/qc94OTOzWhihqM91eyqWj/ClQFt1pjP7QjvpqZhaudgVhTJXF7h
XIrZug+s5E6wpmxd2e3SZt55lXEMuJIL0ii6kgGZAzIpSehGYoFLsEiYNQFTyCj5yQ0pdip0MS08
Y12R6VWCqu6NrVRLag3NRq8YkQBo2VmMzVeQ9F9py6wimVdGfZfVXcdJM2GFKV/Q3X/Fo/3d9eS+
Qjq39Kza6drIvGwCZFiza3eiD1qyDOwxkNE8066tcn6IbPmUyHGvm9YBU2a90ZR5jgdtwcui0em4
INotXtvzD1pqv9YrLhhts+49sbWJ/Fb68IFk/SZLP4S1AA7SA03d2//D3Zktua1k3flVHOfaOMY8
ONyOMGeCxZolVdUNolQ6wjzPeHp/mZSaavX5HeHbvsnARBAkgMyda6+9FiVhOvev/CKczBqkDyh1
0j55ZQMbyXuNeqjtZDpvFGQSVhDtMIXLpxsrd5+otQLgxntdbbA0D8o7KeX/n2pWoDH9kj/wY/qf
4V/l5r17/2FMcPue//WPP/5Pk74X7b/aFVw+88OtwPX+tE3LdBzdMz3B7ry6FXjmn7jJeLatm45l
ueSbf3UrsCh1NzHrNgzLA1r5p1uBYfzJDISjXTbDD9HdP/73/7pc3X2ZzWFZtL+t/zdSTvdlXHQt
Xgea/m9uBZxONZhWwpm1TMvmKqqP98e4CDle++91XOtmxZwRDRmXVF1uMjTl7SmKrc+Zia9tr8fh
drTND2OB+bK2AYGPtte8OlOtbnsoJofQnp+o6n9t8dXCLR1RKVgmBrLo4ScPXikGyjF4XD9tdSO2
/YhiLDc89+qM1ifU600SeOiu986XcE6mvacgG2lCOJaqIqhXzZaznDeRmzDFyhU6JW22drpuoJoM
ubNKta/utA4Stb1RIcOisE1I2TkQU3LNQJKsdL6nlIM+tYzdo25udIwE7jIrOGRtF2yKPmOI8JDh
TybV2ufkRbgt09pW0Xhx5ujeLDwdM4Btk+ZvgH/QJ6rFPrm10EmoYfAOC+QNt1zumeholIEu6qZ9
iJjgATbTSajYOPNvpN4BWTJ0vxM6mCS+XyyioxHxH2pHpzurvPM0t9x1SZ9sPTXXCDIECzinzD7s
hRWz8xcqCYwSDQHrrKPOTAnVaVxO+KhZMBELdU2WJFjdagMMybL3Ky/QTyTWzu0AuErgv0f67/OY
60/EAMamyKMvHjjOdupStHhzUgS20TUI730Psumua4L7jOqvTY3l3d4cImUVD5W9bvL8kPaxebIx
FLVq1bsjUG3XCwnjsSfYH0ztCxLp8bYr0IHF02cXhPEO9KPekcVHkUMpd6aHlEc5WmcLnjCW3fvE
c/2hNOpdFWWMKRnTReQrwr2WugghFzXTuzma16HlPVdWgZxr0zR7CsE3IbV0MOyLt1JNHyEeHp22
esO+kyxk7i23geKgLtupQPheEx8RAb3Vw9r3kpQCWjvKNotavNUKNIAq/NQme6dYNszJPxIyR300
PXYw/d05AbNARyCxprfILZE3t+Hv5yapPVW7I71yBADRDp3tvqiN1e+yZki3nad9U+r4k9fi/109
NzgK+E6G3q+hOe/oZL2aLgbsds/dra3y3RFRaDimUANdIvlYUZxDHqJjUaItjTNbcEKQNUVAi6IL
jI+crk9XU22+qlX816I3+UYv4YAblUnEyXAAUpFliHgvlDkkyG1zueH7oIfYNgX3ShJOWy+fXxJD
P8Dl3M8E+2NNqhL/ZMhv+XAwIPEskfrYTtYH1usmM/kQs7T2WxAx+0zJ/fKH6g/t6D4B8xjbz2XC
BBvbJkdq/a5UuBBTb983qUEiFH4oaKTi1CAUlPMOJsiHQTUJVPEPEpGUIZou/QewS60bb2ZiwXAO
RnNdevZOY0bpaGm5aahtIZTCuK54LO1x2NsLRd5DH3+OEF8pbCjRVM8eIj37XKnma5kho9d0pxBO
klfBPFC3YzlClXksx/Ssxe5jwhvXue6NFeu3QeMk0EmHAoVjKCATWopGNjZ7ph0bxVWOQ+Y8mIq3
NQHz57pPDnhqo0yELpy+NJCL1fxDH0YMQvP8vnZQi5mz+DlUgNxCtPNCD7+9vCAcyGuMu7QhRYyg
GL8rxoJaWVa/Wlj9QknfGgqkLVcxUZWJoluzaY7Ba21PpL2myPbNpF8bXdwfMP6k+KGzvqPtgcFq
NmHa9egKGfU0qKFH6T7A7Tcmie4O5Mbc4hbJq9PlKFWb6CGEBH+eOhzzIPP1oum2+EO8IEZX+IwB
PObA9qtyANaMF+d1LOZHCCKIxGfJSJBWkLIPjHPiKgW/pmkJXNO1MUznUO+oa6ww8NaXMjg4EXzX
fKHGxB5I1OpmPK3yeHrD3RUTQlQ1mJt8JQvVWM231BrDtSBiLA4CCWVLINhEOsIZQicaWci8T+6M
tIYTkEKptcO2wZIgEckpEAwg3iOaLH7Eq4IyFwo/zaQAIlOCbtP7HNIM/l/2rZxIvIbIZ5YhqFxM
fmvB3WXjpTrzooyi3IpskGJ77qkfw0e8OxWodxQAJ4FONmUzVMp5VudlY8Qx1LEpXmN5a/tOXnWU
u7cZlds8GeV0I7L9Ea4M20VlluFmTbybDMg23TxvNQ9unlYxKdeiEs76iKhYV+efA+prGczgL0Vt
vDXIsOPBadsrZUn0TcmEdI5QIdFzXXmftEw/TEXJEKuiWgWl5m6Yqtc4ho/vjd3tVCM8wfTxRekR
opn6F5RAWvKIKj6IhbImf7asqyhy10gywGpM7xpge4pBZzplskTAEePeQjZ7DYGRWQQZoCmlPrDx
wIwmJkyG9Rky9WfsUpxtPTTKJrFylJktsLYE4wShoobWUn+b2bqxH7M03IwQY1d6mL4j0/2JQofl
8+LC9faQzTIEASjdCmIsqmb9QXf5f7pCcEOGA8rQ08qc6jssUpgven5otCiqF87ZLhVGRDv2A9c4
NAVNijUFwgiIHGneZ7yPP8WYJoWWQSbSI1dtULRTDTdNIkSk+5A7uyCmrgvgI6LbZY6McAXWjQhd
Wfw7GRXo9efaZXjByT4AjuLAalGc9ZCSHA10v0hnstH6nd1xjViGl+Q8YtRzBnMzKF2D6Xe3yjBB
e5hz+y2sQZ+baTwuseadrHAEGCDwblS8fBte5FLN9hCxozOqjTfxDIG7RZq7U8tDhVIPKkn1+ww3
ONFPReBouMSb3z0Dt3ht3gHqt5+imgw9Zgwqzg4rsORy08eeuumV6A7Fl+ysndoi5OVDZwJFBuOA
WJV9dImaIOrXm7j3DuoS/OV1X/LEogBETJdhnZOiAm+asvyIE1OwVZz53rrrZx68VKvfbBVauTIy
QI8KheJ0ZpukgcDUQa8FcIZ5wgOHzTz1E575teFFpJKpfxmUsiUPTGloj9r68uKoyI+UZn6jBi7C
EmqLr8zc7sbJDE9W6r1pSV1B03KIgMb0GRYMVqli1O7DoD6iH4GcBn+gE5jDFkM+PEpzrBMUQ91H
Jipl2kRhevhcpwP8mPwvvU6RQiPTjjTGMRizdzPNKYmrGEkLUEf6IzqrluTUwVGXo2t6D7ruTQBq
RIKxOX+ZY1Bop0WuBlIkfMa6JQWoTgiUF/Aiw04/Jg0ktaDXKOOPcLnXIw1F+3o6wu+HZIM4Hgmr
4OhCMVqXC6YnmMt5R6LAnpTrcTK46+nMhF8zwIKH3Nh4Q9zfVO0SbzoLtL2JqPcKAw/XY88T4hfI
JxnRe0aeeJ2WzY4Mxi3jEmnK0pg3oWN3PJE8oFkRfNGFwG7/PEyDtw7aUT1nzhbWnrMbiqSEL6W/
WA7SFAWce/RjES8SMVcKJjCTNzi6CTVpU+CTJa4oAlxpVtYfUDi8waQnOY42QyBZU6qqIiKLhmyp
hogE8ZIRb9Q+pa4NNdwguvNQiWIEm7mkWn1cMvRjg+YxinFVAOPB24mqCRKAq6btjr1mfGn7bj5q
CYhuUpDlUg1kOrTRAZiE0oaE6HDIOmtP8owyOG4m2Rnb24IVZEcbb/N0ecmIXRBOTuDXIhtwRmzm
Tcvrrz0VWxumy19JoW6x9kCyLXGL/ZRSiAY78DT3obeemXKsc334rrWhAxerLbeOQac8jw7yRjU0
V6s0CTcJNQMTdl05Grfjd6C99zmy8U42zrmOpkucYZ8W9cZLDbOgTztzYyadX2U4MYIW7wgRXb8u
PWoJKY1Kql07Vs5R10Zk63rEncdoeXTqiULAvEl2hlP6Vjs9p0PVk+LC8dnqzGLbTK7BrAP7kkYd
KEfGEqMt6d4tkvqLM1goeVI2hAJOvcv15D1W1buCYEWMhtBMPCBaz1lNNjpDxdH55jrh1lJ7TKKV
gvekgVY/onySDacy/wYKhjLSgHSF7bonZq7q8zwerbiChIkeTly2H8RKb0R6BTZRTHqQTvTIdFq4
PmybuW+33YRImR6CZSEFCgJeYuipWDYSNfV2sBHi5LEOcjigKtOWjRPP1JWqx0Tr7TNAhE0COPhY
7LHczYw5vVMYiMEjDY9jQEYh40YLUMQxdmk0ODsXmgw2w+Qz8wxBdFHXSmUDXRwsvrRUTlSqq0eo
GXdRD3AVJoCtEdUO6ZC85e24chKlOiOWSL4InSiSVYXIoI4nEHTvoZ+TsxLhWjA5EN1Dd3xVe2o7
jGY5NJXxPTOyJ+z/EHbVzm6UMUX0oKEgVb7NUjSKWxjrAskN2pvCrpjGNLhzjTqyZnNzE8TBUcEQ
bu/WxufQIXda92O5t7NMxSLp08IsjLTvCd+vISSWgBHlGwVM17BBr3VG4D+0lA+j3KsdoWxBJdsW
pXEKz3iQd6JWulFa+DrK1wTiKYasELSDUuQADGISJjsUnaHqt9PV0De3HZP5bo58F6HjVUvWeUVQ
y3iukdSICMTWaZhu3LamhqBIybflwG0Mp9+prriNWmeXaJHwzEPDDqvn19jUv2BL3j15jvKoFhSS
JNUBSRmT5PUnB3iRPFIw7kKm7MXM3KR+NCtm894yUM6LM80mrOaVrmK3kWKCbsOS3dlI6DDHLjZw
hUwqW9JnD9KoJwp5Qc2eFS+CZNvM0ElJgqrPSYIS9kRuou4bFFXxu1P7OF1B8sKgxq0/AzVirDMj
hxXGcERb61OFDzWFnC+eBUobJQ3jHmEUBH4U0ovtiE3wBh22eQdSvBlQqU9TqjZA+4wVVFmo0tq4
HsrXrlUCFJPUYaePb5jBlKeSriAuXHefRPoTMsjUnZnVs5nv4XfGSNfYBiHCvdq6QtwQcguZOQrC
0i3+rdG6TD6KMPqSuLV1U5XZmUydu2K8nLTvntK84bLjux3Vfs1S711hrKCjqavn8CcCrb/xLBuP
BChLdgT/UeMaV73uhtA4GFFchqiwvS/St7GbqVIb2wpiYnLrqCM5l+/6iPAXLE6oSXiaBRZGZNZI
/dqEPg3UvWKzBIIv3Dm7wp40LGeSAVInsqRj8EBmfhUhLOJjGk41sKaslN49q/G0ZfambHOFogXK
Jx6zAGeuHu0qNNwq8AGkase5Hw8zUs1l1t10JnXfUQ9G1UYonrnqsz7WztE1li851mdKGqxzNE/R
JNcokO/0Q0fEYyeUQgwgqlTdutC2XMjcIi4JUfqDxVGcNUsx9x3mc/Sn6udqwLfd4E2zu882/m47
w9Y/xhISMyLQ1WxCQyZZSplXF51tUC1LD895lT8PKl1ULOybBngQYZ48TVENxSECllknWfiUIRnC
XGw+d/jiUcVLSVWkqvpjscQvqa62jxqardgcju+LtR9bvNEdw3ihSmh9JtP6FC/R82K4BneUDiw2
qzVVP6Xf9tzry6JcT/JvaY8svRJ3yaGGnl41mDDIRkNr2uad28u1LMQ2t9aKbu/iIqyjfDijon4M
osLzESdWdpgA3w2xil5E3h/bnIxZoCE1Zc1uvPA0sThmkGXB3vaRRiEv7CNK6ZlMuo3p7bKQis7I
boeHaKRepB6/FwbGglB6m22oR/eto3/uWwTpK3coDgbTO20YUCGmR/4YlXs7svqvY1Yd68yzVwNG
IKeWJXhT1DPk2Qj/BpIlVzbRMdUZ/2fYfMBpxK96AbCwUPpyNWvLP11stRxNZE1PIdAwU4y8dN4q
T6oD005Vx3sjcM7KaBNDzlg/xWF1VLseEEiLmdLByGu7+TFQyongBAZ21j0qVv1BV4RRsGGfTTf3
0zF7syEklKGCPriirps0vNWdUxObZPyo7VninioZ5DdytK3zyqU4CskjlBDeYij+/IgBOlxGGh2r
g8fMc/VN51SvDA8nDdZgnSSwlJJlwUzIukEinYhOSRF+o6IIrqd7m3b2q1fpL5WXP0K4wWKqGj76
yYPfWJ7iMlfXpo2PRIJPxaodsFcxMrqVpaJikVCPh1a9773mrM0DRN/S0cBnA2QY8eWr6vaWPLdx
sLLiaVHQA60eBkvB4LrrFGDW4SVHhwjv8HA15nnqj2N/zGLsmmtj16BghbEYIqNuvQT7ECV74IRb
09BvqFTEcXsQUpzC4Xrqo36Dmlvlo5X5ozGEn7MhDpHbcKZu1woik2tXOklTzI2GhkJFU6b79hLe
tTxKKOuxFtT5J3iHX+MB1KRusxYfMQgk8uWw46r0TdXFTbKlXhkHW0wTU8PvfGQyK7/AT0TJRncD
S/TFyLCsHxcPeztiyMofMlSRWxNxb3nlyrSM+3hh7rc4Gkb14lK7QbjDOGOElAXFxeGQviHB9dAk
hPyu5Va+bGA6lPwp/1zXuFFqYkdHeYmymck6kVAV73eiQ0utjSNlDKfOSLxdHW6gH7DDE8JKpHBh
KAfNOWx1Idgj3j9mm/Wxc7/Il9FwQLT0oTmY4rfLU2ph+PPs4ruNNAYgDd28P9V8SaYU+V7+Ysvp
4avJ/0GuFxEWiI4+P1pG/9UbdCoFgE/Glrtr9c2eXGSM3Gs/jT62q4RTzMdUaoKNgslYOPqm1x3H
GJ6qUqI+IK9U9iJytWyMZe2KeVMjfrW89MbIXmpGK4aYvsW5A3Yo5NID+ZbuUATllowflq79SNio
9w9dG5i7yUqQB4G6jR7IJDSaoDMVu7rwHslUIJM3m4cIff09MRh9Qu551SFKFmApxMDmfFL2ho2k
xDpO1BMOC+ZJa+AvIN48wlFJR18NO4QYGgfa6SLIT5EwD5ffs4RoNVjZgvOfhpuNozitj5QrFYat
frAV01bXgIszej9EGLL/TSPEtb2ive1meQthpJpwm4DDotrHoKb25ZJs5BOnxsr3RUUVfC6EWZFO
6VTgIiVweVXk+yIaWFJ0mBU2GjPcJb+vhP96Ijp7jw9TlowYehVjF1/GRoBOSWGvkt4g0IsRsimP
1VxDYKisv/KwR3Q3s25dkIKdCq/dl43hNFhSdbzyjoNrvVHV1PhRN42YhdeAGwVtCN5Nb9MtftwS
qjO5KhG+DBD5STDaZGDbaB2zHvkyyqYSz7NciijyP6Drt1GaAmV9y0NGLKwRBZPNIh6Nj97uGWW1
vjSQpcYwr7c/qUXSHeV90DO3+HFHQHNcXflQBlhmgx1/rUdvvmGqt9y0ZkfaP0yafagunybdcjZW
nN/NimugKUtTU1jTK/q8owDwMzwC4zy58499WqNgcWu7Rweax01GeSl0KXXrVkyYchCJG9sF6crg
+ckDinHCQoaqR7lPy8cbnBa/j+gtwm1T9mYzzns1hTymj+GANEveDHuDF428dJHfUux6oDSQ8nzQ
UEh3cCaVwIrOtQUGYU1IHY6p+FVlRUJ5eAJbAMFtCJJ0cdFqQ46rUhCEyQk0ztHEtFQZWFXM5auH
G1CdGD2sW5NS8eKAsNMZE1fgi0IrzsH8vey16MbWWzAkALfVEs3pkdrZgwudapd0zJ7HcaZen0dc
O9Nl6meKLZ2NDkeCquTsJkrr5dCj/YLabAZdJaKQx1Ve61AUiyegnGV+cuH9Y8vaBPWmmqwHVZi5
auinVojEbCw1e+mprt5awmZBG92PuMnv0dUAdWgHVO9rYmz1Jsb9dBvZ8Q2O8dWp9wTFYq6sDaYq
CdOTKBTyNA3OdrqRn66NM+lopSMKtCkCtIocexe53gPALVTqAZGMU67NOFotHTFIiKZOzFDnduXG
mnUdVXxFJxRiyUz0raLp9kFVs/xkLC4G1aJBPAEQyCI4652/ptmJNxH+QLFXUp2OCLKvmQbq9WKp
Fo1cuu6I2kr3JwSc1ykZ07XcoUYo1UKQyjfX4+RZ5MGmFlMOh3V2rSpUBUPr86FDt1g4iEXPoSwS
Gjn23dbow3+VW69NM2ICJFeLhnLO0qIoRBsMQrTJ8YuuU1fuIkYScHI/DFTXn1Q93Y25eoDst8mI
CGehxzFSUE5ZSPdV+KZyAg2K+bj3RohhFbWrkwfFhqGA+0L3GBqILDFwHit6VcQtOz9HYhtQfsTw
DV2YkzZn1LuNE4JfBJMwmY6mTr/WSaMgeoGVYWkfFpUyg91+ifEUAl1Zl3b3YpQ1r5fb7fqyfY6F
DVGKH9EojYlgpvM/HoBb+9sC76JMmBhR5BQhYVuRemu2ektdgcAwfQPvI/R3EqSxrRQkbbBRX1b0
7GNS63pr8JdRD/OBnH6zcvESmIznxHsxZ4DxWBgudeb8iSFbMPrwrphHkK6yeXJcEl+uMGxqOubZ
wsKpNPd1FD9HKupVgBnWmunRdsL1KcP9KTB0kEcDY+2eHk8YRLVtxb8gTKOK5N7FQyoQZlKUjTwP
+VucDy792p0xK6KKML8rdQVmJX5UWBfwsqOoYmZb+sHqqAnrKq8mWFgi/D0cBKmdorp1gbW1xuat
D/Be0LPuJGBZEfXD4/mOZBfJL+dg18m9MWPTqjsMpQt+WowMI0Isd5nw2cJvi9qR/ZhEL/VMjs3L
nhEZEw8WbwwWXmPx3DgYd6FlhXJjyRNAT7n3vMleMXWo1waOXwsnQ5cJRAkd+bKL9zCCQYwzOGWw
v02spDPAfkSNrWK1VDOKO1iLZc9tFzebwdDvFzpA3mD0pYQZmV5TE6ou6hmt7ddOA6bEt6ys8+OE
RFuVx+8VmQAnj3YlPmd4bZ4j5V7RKx9V9pONG1pNbVmfaasOlzRb8/B+cI4R7mkI0t9CCSKlMMTv
EDe2U7/tK+zW7PghcN10nbYU4QhDtkozTgoObcocrnIc28Z+Axqx6d0BS3Z1UyboInjV1jLxKRWG
b42rnsdg2Pcj4SeOcGQhboDPTXzisu+KPhwwbfsUYCI3VRgqFdkmHTGXw2SusbUnzb4JsJ5rjNtU
ONGB/z1NWNMxuaEIHemO06zY08ayYT4vA652vO0aJRU/m97ARm526UvzKHmrFvRTZuGMl5p45EFC
+KIL1zzU9wuQfpz0PDS60QnFkLUIUYQdexSd2gRN7YPnEr1Ns9egqMZrbyNcL4Iz1tvWWXCxI+oe
dRRTUuHsl4Aw9sLrL7HoeccwNV4jYg/ITDM9JbGaIeaZYBXczA601G9Eo0cjsFQ1J7ydbbONQ+cW
0u0mNvTa78OygQvMPBZZYMwsRVgoG8dxHtp8aXZVB3S8ikUwNyNYvazb6au9CLnvnEmMI2Ycw1Ch
uOLM+6gKBJ2AyhQzIP6WO6e7pM0zH8S18jXRTDJCy9WhW+dAzVBVYdjqMZI3Ce9KEekzImPUGTgF
73CqNZOv2NTnWiTooCNa66FYcqhuqYdpikUhqrcgYDUi+0xG1x79UDQ5Ux5ffTNEvN0typNb8EuQ
3WLIkwc1SCYcIrtA1Srhr44cJLERxsCZTyxOSRUcYQZqaRZsMeD9oo8dPyePG6JFS/zi6RI9kgwy
e1gZSkZZ4GkKCfZ0bOdwcyBCNdq5ZtTA+Jxk2M91bNiP6hh2e68byfZevz4RF0Jij0w3fYvKA5AL
MW88kGzK5lQo3GKbXJKNopc3Ja8+8ZE3+YQqDjI68KSz5dUw204QGT9bCDecLPyKgOAAmcrCIUlX
GgHGl/2L2sZAwoNIFhL+2r3a+0CBlLE4lPbMsUUSyIYnLptw4YXFQm5fgA37srEiZ+sicojEt/iF
cImLTUbIAxKQ6OsO85QVvrrxLq6MT5lCt7idMlSQNKdsNlUDCZc6Q4UHgFibuRfTDVjn27alR2WR
jVmLTCqqHU//0Rw7xzbs/xfHDqO0snn/Vv7xg3l3/PaPPy6f+cGx01T9T1K5rudZhq0ZugvFbfyr
7f7xh6Kp3p9QtVTHcBkEDE/lmwok9aJ//GFqEOlI2/BJ1WPGrxpXjp39p+dpOvbcEPMMh5P8/3Ds
uAwodBcunrhWmHwOoDeZOQebcAt8zf1Xip2aR5UaKItyypqI+rKwr/2xzWoCoJ9Ll22U0TJTmzGj
XI1yWR71b/umAKS/wdtg9ct+cT65KhuhAuMD7IKoj959l/bmsm3H7IHcSLejJpJuXEoHt22LNxkO
djB82RhLVWPRVLOY3l4OagosGqExs1kehV3Hr4f+crrrMdczyaVJyRnN+vF1wE8IFQ1O9XfHjoDB
9NL/3P13x1yurFUccDMPDZnrMYXWflGTwdsqWXesHOZRbQA9pFgYH1TTxvhtTMWoIbfKxrHbf1lH
mIeeUnwIChQERis8yk/LTRRo5772LJevB8pV2VyPvBwuvvaXL/i73b9tQ/bB3bWpDVcJDjQDwvF6
JrlkeM7ZUWsmKgLLQbyFKFcuyiYRG6+r+hSw22T0u2zsDZUyTA+XN/mXXe/ibzdVrhby/sNmWTag
E/DK7IraHornKn8WjxpUoYiqPRRekkigWfIhRfIBpU0Nwwd5oNwmly6fk4+0DiiyoxTrVj6ns9wm
dyOLdqqNiHJW8SVMAaDVx8jh/vJZuaiP5r3dO+NOrl1eDnFFcvVyUrFqwJzSlNvRRDvajHW0UuWi
bCgfH47YDhSiE6auWvTHoitORVPoE/MQsWQ6GFrNilGuY81ofRRkouYgFztRuB5iGQBijzmjW8B9
EMCbbJgx9YSZoAFa0McHFOO3crsEvOSSmgZ76FfqXuJ40rXiAuZd142mNLaZXbxK4E02VMMD7ggk
UiJyAMc/VsElvyzY4mwvkGJIlsIrEJWSUFigqLxSlGGgyNQ4Bwl0SSgslAjYL4tG/DBZTLjaGUvh
tMwIVPBvz/1cLqIWTdRUT5Tc5vd2iGNWbaln+XMYK/kKuehaPYFUlmPrVHpBQg2to+d3CjURDvp8
h8ScPXV7vXyHOQeVoSghXmEgiVDKVdlI1FIuEcWemetgByRAIQBygYFRL0pML/6UPDc7BCjaB/kv
JD3PgFyS36b2ygxzD4hKxFqzFxNOCLnBqJghTY3OT9wyjAWEaZFt21QpbNMMXQ306LF2reIK38uk
Bba5XJcmtX0SntBS96hJEBcl74mpYLMUgPrJTfKGXe9VsFsqwE80tunk0yz/XBEu7y6rmbhmShUV
SiBFzhWRsTwOwiNF1K1PKP/Zm5CHGM3lmNRAmIsAReU+uWRqOtKuWYYfEZGUIiIpueRNFWlbpSZY
rCPKQjSj/+bKwKwTcSACdlBaKPis8XCkKZbkSXPT6gLPU6YFAizRR4lIyiVRLMHDFOKOQlSlCcwx
7YTpGGxVod5Pg80EdtWUnYHghS+qErX+LBq5dF11F2Y7zCe+y01UuLwi6mdvo7LnkZAQqgtxdmeE
y/mKqkYQbhCWKw9T6n6pkCbaXn+sW2COgOLmzx8/kWIEvVcqKDQ/f+HlZ8pI2Bbha9Vp+lHNb664
q/yVV9y1ov7VR4xuN7lNsI8hoCMnOWCgJ365/LmOMgiwUrZyQ1mT/3dG/SBx135CQqvXsf745XmV
TweSzx6YClQmoxWD/+UNFi86rib7PDI0cj6syQZl49taeNXpDaoIUHh/bdA+QF/SYo4u70rp1iNA
0HCPTFBJYAAQbIphW64m6AACrIh1S6MWtFwGiOcyIOiFl4BsVDeveGzqYQdjBb7yYHibSsc3xxHP
vD0FzECclOLzfBip5C0mX24LivnNKbuEyh6sjGWD6CLpuVLV4LTkqOguFL71YtI2iYmZXHLckIcU
zfjp2DhP2khO2ylcew2M0/p4LE88DtCuQLBphgm6m8Cyt6GqMX6nYlohH/DLullTM1cgPwVPQdvY
FX4qlwe8ETdSNsvssrGG4kQ1kMDcZQ5HZpokmt4pKmkfKv29rowZ8fj75MMtl66rHfPsLR7H/daF
cOHMi+bLJgy1L9YAf2ERmQ5VdJ2ycWL60+s2uYrkiAeTTeyRx8jd11W5zUjCCEkn+yTXTEZoABdx
6sui3PrLeS6LLtgoKjzzwRZS301b3+hi+i0n3jr07qPaPpS6PWz63oGbpEF4HoSLRmlRjzhCe99I
9Q0ssOgaREzUagXTOVNIclwW5X46lTtU0BNYiA31hSLLMopsShMqXKVclBtlU4ndckkhambQEI/b
9TNydXgweiu+nETuklvliWZbZG1SyI2rqrUrQhOxHouTXM8UBUmNQrlVMBsUL57cXcp4Ri5Kqwq5
dHW7+N394m935+KFuRwpz/Ffu2/8svu3b8NLh7hant6CG77v+upi3SE3/XKVlwMvX+HUDSW+1IqS
WGbQR0ea3qYdGfTkeqCbsM0DUhpym2x6sfe6uriMTvJguXT9rFztlzry0caQKyaVtBhSig+olo2s
nDwYDQC2ysXL1ut5rl/FiKiuEdiE0f7P75Mf+buDfznjdfdvlyg//Mv5xVnltimmp3Djgy66YIm4
yOYKwPy2asxY7wGUIGonM8wiWVuLpNO1Ma282QbWjK8q2+EGgYN4wo7meshvq3LHf7mtLCM0DPsU
4zNxQkPGC7+d6/Itf7u/h5aMSSGuZJcr/ucP1cW1y204n9NJycXrMXJ3YyQ/91wPl8dYGpUgA5hc
NRoQp/EBFCeWjfzzRqXjljvamO+U1H6qKrQRsYAeNqUM8vJhOEchVJtWZOIsMeFwZMgn16/NZWNT
aEjo1fhk/n6QIT55OaU8iVyXH79slOuIV09brUBY20VJOXKVcV2NqsJEtvH8jup99E6sbls3gDxu
k4Rb0yKJvKXK2EGyBePXQQ57eE6PT9rUbpwZm7wBu4WNEAChv+JdMkXY1stYEs0m/oko4ve7jeC1
aiqVnL1n+t6imr5ciurcuiyZ8eDsmepTdvITXbvAXQm0PmRe9Qa6cxira+Wk6fT/uYz4ppgZf1Rk
hFwSmgzFIC432gpCNoOOhhUEjEddZNozNZzQ+YpcyAndTMGLa/kUTFt+b2LOFHdQmUIqf1HM7Oht
WcJX8AjNTds3aqH6nWhGJ1h8RKi0bVhaXyX4NYgp0bWR22wihI2hGdRRuC3mIGiVbsuW9IzekhnI
FNtCdyN5WRoX90s5HLtiJJYNlPrhWJZfVLpguggRZ1kirpJ/jFySjdyRVeDwKCgUSGsAYV4aPYtI
b7q7QPaNnejNE5ldlyDtZVFupcDvFp1ibzeP0eB7YPDMNWJ+b9jMh98P1kRvLT8m98glvAwqg5sB
QtT90uT/uir3ym0xSo/o+07WpijqwQ+8GYwwMQvuL8xrue26Qy5N4q/yJjRUUhHNy/srl64N1O4f
91xuk6vwNcV8QHxErl+Wlv4hWuYeBz85WxB75Q75wMjjBM7d2aa2W8SQC3Gu8IkNC/+6qsghMpKT
vVbsrylSFey1n4dGMXyiQJ299S8HZUa8j2NMQQemqvgvBu1hEgQAV2T8PRI+BEcaLuWpHbeQBQZE
NxynJOeCsr9sKI4UpWqos6kTYnWhRkQumx5+LUGE6W6QC6ouHXgtaTPXPgzDnmlbUeCFALw7+xns
+9HAnllC3ZrAu6+rvWSaXNflkjxGHi1XqwCWxH80xqobqgEq+T9+lgb/WyHz7V/D+7f3XyHWHx/5
ibFq5p+qYdiOrZkOZBVRrPwTY9XVK6gKEqu6JIFNU7h4OgKKbZHUAm81LHZZNltdU4cCoP1f7s5r
uXGky7pPhAl4c0sS9PIqqaQbhMoI3ns8/axMdjfVFd/88c/tREUhAJCEaEAi85y917b/N0VVDQ/1
H1VVW6M/Y+PEMAzPBlxCafercTnqzGkoUFxzQcLqiGvNd7jurUDfDasw6vFqKYCrk1xdVdFH3y+0
Y9PIOjf1CJ5cb74FJfawwQqnra0EO9LDGx8nYaWgDu5sFF1dUzM10kHVK9r0oUXDllT41u/7Fg8o
wYqLSireoCz7rNeKLUPNb3RcZt9LAnXtacV90JZA8VyGXWF7M6DJ0Ut0JktTER+9xAniQ36ZjQhu
TNI9cbLWZ4huz64Raru6D7ot16gQP87gYJMe0CQq6lGrrHLLyd2+oHZ8RoX10pBZ8Wp44xYd+K3n
Bu3BY7y0MYaR7HAlYTpu1ncRmaD4qKGIgdD/6SheCKEUyFk8OtqJ0eMRh05+r7hkZmiYPBFa4YWz
UXarSQb9CVRAmjcbsrRee+InE205eeRvQG2u3sqyvY/V+YbArGgz0qtFNzgeXX77V3GDQAmu8kM6
vol0shWnROuj5kA2smiPXjjQ9hOPsEMIYC5pkWvdBQPCWMHb4PWhUt4iuO8mWNlADwccxffWElfg
WfPWp4g4xjsNwR8JLCZvdvXZ99qxKVV4nB2W5DAutgsZngD+f9kKussWklYWGfYJxUxwG5drm3bn
3Fp3owr6qkjvmDfCaSvmaWN6I+kF49tk5fVeCUI/TGIHrNTIgG5yNkkSR5smoQ0dF1l7WNCdWamK
LpDwwDWkQNzR5FlEo44s3ey9daliFKA6VbRUADp3OA59niBBC9HedaQeJAu5IoOi3VcNDlWkKonv
Nt6NDZAQb1JKIZB6GxSwY3AfJkp8k6UD8QC8N+WSAPRC4pNBrl8ov26zceB74M49KOwiZbKuZ9k9
JI1TYJXd2Xly9TTchy0xynb/aTVDcMMl7kcRm+muVQs06glqW+CjIzgl9RWuH2QdlyiuIg1Oi+oh
DyNBZ6WESCGIJb81UFFiMG4AfNQMEUfjNa1Ihg6BBzYWek8Qm5njGaeEAem6CMxlo5nFDEgn/Obh
5MUjZXDadmq1CXL1Vo+mdhe1eg5AYxpuGmEsR3u2i2JGU4OSThu7NrK9amDzGS2gri2cNZ41MCxE
WOGYWT4S1pSqXfFK8G57dssSdL3xbGRR/1b3xVMWFt9UVWE4O2TWnjIg4tDpNA20zRtNqchIaxyi
TIifmrVxebFjcCFkMSgfigE2dcQLlaFQ8iuN3xDyv/eaohxSGky3TdyP5JkpWE9iWuMQVzEBuSWW
qWFAJ5dYuyyIjFs3JzzJ1PO9+LkiZTQ3EEOHi/KmZtpNp7r977pH4uCowXlxYR6j8CRpXUM9QzWQ
EaUelRtV6YD8Ki6q66B8060KD3CNkh6dGQrENkU86HbGChWguVmUKbsLvLTd25QUDjHlMuC96ciF
FTtM2LTDxuqUwbfalvTvoUQRZkf6Jmhg3StYxlaqZjGcHPBCJjlWXScIXrrOTJ77vKQ4Q4UGZr65
TnPbPZaqsmvDdrnndXazwTuhQ0aJYXlSSMnPRFPbl0WWJDeFFRxaB7RWwUeuINRaaWPX3XnG9JuR
ifWEm9fE+dj5+D6GU0/sEUVZ5myq/T4rlblzCUnnt5/ykxmgpwB4s9FEdUMuDLHWR2Kgcd2Wa4UB
9AkxG5XTy+3gdamTim15+3Xzck+505GCBXnTl1V504SfYttO2r08hLyL3P/HEQnJYQaYkgn2oYs5
bC9iVD0ZlBqJKeZlVRF5qHJbrsk7ycX1MakMU5U3M05nhnq96fqY6z75aHkDc3pGeT1zytnJiEGV
O//zM1Dk85J3uPw5eZQvq5eHyb9yWTUQk/B1h+UnXsyfh5bb8hj/8bVeDvHH65SPmSiDryenadbX
417v1zbD02yFIC6v76N82OUFyjte//T1Pfnz7vKOX16dfMyXZ3r9i5dHfjm8PCj2U3oC12dYVYO+
IUWTficsd8R/4rOWC6TjJNPK4395EvKm6xOtPPNQZRZqam16C60BbaE4LS73mkws1gH5lZ1BLFja
MTdu9MC6SSBEYfEPTRTUcb+tpwo2ucbcfKYWn1RZC8e3EDJgufd6U0fra2cHCro77n3dL9cs8WB5
hOutl6O0oRCJfDkiyu9VUtGlmOq0PpGEnqhMiuNBFFnlqlIzIbxsz7GCJgRI+ObLziJIh0Navl7u
Im+QjwuiWdtO6nhHRLrH74BiM6fKvVLzi3nhp58SS+Z6p1qUxWRfUq7JViBsLpHznSUbHYdGudzG
XjAJnDZaIPH7ANOUn4JKv9U7Xef9LU8NTBSuHXxmjIGLg9t667Ydfjvtb37JSYensp0pgDgoudDr
W8RiFkVYubBFn/U/bV7vJx/GpwEzEdwEVYp+P00VgujWOZjYSWJ1+iEl9k2DmojY+wjpjTG+Bbn9
hNwp2MRo03nGnE+yBSU7ZXKznro14LICtDzaYcPGtIezQfXQgXpO0uLmxrElNfhy0Qo1vlumISSZ
fAjxF0BDE9M7T0zvpMhbblbdou0G4SUCXXWSixGWzRpQD0QJ8PElzlVXGHOAKjB0c4kfYNItF86C
VHUMnP0guvnTPwuy1T4rzRr9qqzKckWgbryzJ3ghYxufZoMIgVlB/TdV7sbOAmVPRiCxd0txME3P
WdaFgre/t8sUaxxDRwwRzabWNePoOK1xVEIFy+aYED8vuyONDmh5BPtpD/WbVtk3DSMSLmd8VMn0
mGvmfIhw/eu+kQIxw7sfrMfIDg4qiHxRzPeUSEOne3JMhHMOE2egB/ySy6bOpbEChLMxjHJ/MQLo
RBVkomxUMG85SgE9Yty/1jyb5jZzgptBaAPlZ8CZXXd7VCDg+0RbSb7/UlU/dq6G7PhRdpNUUbO8
9JiCzNhTeRl38jnITsTFY0MBh/NPLLCZMTRgmCfbOFIPb9UBQajMwZFxCM/1NcFchvzKRThHBJjD
f7odlQIAGkIW3nlxfl8MX6o+D/sk8tbXjuy1VfvHvhmd5CaaQvItxK+h59BJUcIt8HHO66up58s2
sT1wg5A6Ex8gflyu3RbZzpKLi4ehwr+cLyORQuKcki9PnnB/GjLc4GBG+Nlkx1u+YLl2Xch9Xaro
PhaV79KJIvvdzB+xjXQ6nQXZ9JY7qQ0Oq6EDmyBftDyF5Np1cfXXcDVhuEqcuezxGaLEePUwXDfn
TH0bw5Cs2Fm97+LRovAomn2XVcOcSDxyATPMomD0R8/vj82yNbe5EQa7rkbBIltq14XsvMrNUHfr
HafF0R0NWmrpqP/u1LnxCyNA+CAWYCUqfwr4vLD8BnsTlHTY9p9VnOIlFpUl+f5J1YBck/uum11W
HFu9wSlomfaut+ztkBacRouhwxNwmpPd2zrpY1hAklGnXBhaWrubuebJF2TylbZwK29GdWjpJTEJ
JIVGzzY6gEK+WfTudYXgNhN5r6rfocdEVYlwHzGRSQbIrPfEQavZaTISEuiS53HsYj9sq8zXGrNZ
yScLOCfEvih+0F0h2heFs8u3AJX0UGA/z2BgQ0UKw1NPkmcTzspenh2dkadbfFnPUuogP3i5dj0Z
nNpIjuZTMRUCYwzPdhJzIzMD3lIaR68prJMjFgqTQaVGwGiVtOU7eVXzxvgIjIykAQ86a+3uYzXa
DlH/0leesiXoEB5khq6xHiLE0LpmneMeGv8SjckJFEC/c9rqoU4RH5iLA14szjCIWCZBWHXfk7RF
iDANOQxjTgn0n7TafaTGe61qD0ai90wIRrLKZM0UF9DRDIRsRG5reMRXXsql1gNadSwKdVibmlvj
mmbYLCW9sqfo6GQNZL3yYmCMLvThNoMG6jutd+8mDd+lpnke7Z3BtJd4N3F0s2Q3sBQXrBSXjXEp
jXWtnvPCAWGB2zqfEKV3SDFsuyRrCE2UbA/JBlCklQr52dq50lT1rx7VpXmURITetN1z1PNbsyzh
N1y+AW6VsDy15o/FVGaK2qF2ysG/xAwbpgJfV1wP3yxsLNhvimDVZx3tzHRpffnECiAYuz7Vz6VX
3jXUBXx1cVAZfEZkTJ4iyI7462ffHcEWh6O+HVwb8RHGulB0OeQCPha6mFb9bbaoINyGznCrPrlB
He+bY4KZEiw+C7nWCyNEQJjZ0TZxLzvDneNOCTqrqKerTY4sXVjIsfIOfHsPqf3h4LsBH0d7a1CD
zdDF7l6F9XF5bRGY97U60eqGZUD/TCwGYuqO4HKyTYZPlOCC13JuXkKaP0y28bDRDuftsdOXLrIz
f04p2BsAGW6SDgG1gfnA7bg6yHcnl51VJFbIyMn9wu6BTE72r+Wa6xJUwjX5752eaHQr7XzKFTXa
yf266I/LtetC3s2+PlZuy6OmcRHtKsRi8s5f7idXVd1Ofcu2Py+Plfty8FVxoRJpZ/1M1bz3yyyj
olyS+mfOJkwgK3mi3b3ceIuWPs5NsOyT8TFpPMU39IKkJEeU0EgSNAKRPAhf0Jq9H+GYv+A5APck
DKPYkG1IQQMZJ0tt44evXsO+2OWu5lOyIHYmwjIOeERf1cYQ4JWeTiNpAz+DqaW/VXnvJXE++IKo
KQUwTtYmuIkVhdQGcUs6HcdhUR4XPfqpJTuQH+Z7a0CC78IxuCPvrrkJNAWXRBrPH04Tn5eptL/p
1L72lJh6bGPW8J4qJ3n7CN3MR/ScHQe89k9kcn+zp4VctAi4QJwHzm0dVu1t0fYkoVBy+Yj08rHQ
A/UcZuR70sC3cItg+5c3tqgkpz79aL002/aLTapE6BTfoCbfyqPyrnGq44W58eJyvLOoCyMd4c8B
7HiLEpJ/RuiuRyDUqZ/PZNKqPeN6iH6rGP7XW61N0AQKqyev1Ftexioi8Z0XOXcjeOs2NmDk1No9
sx+BUha/NDa5JfBWIbOoTfAAb0c79RORQvLZLtQUFs9Ov+cKnFhn6rSdlvXRdwtGqnxWRA9PkB5s
/TTiq36wYDtdni5xZ90q7mLjfghn7VwYc3g55OyY+2Gy9JcZB+K+nEtvm7bd+Ibk9/LIqHQTv2sN
49haTvrUD9O7/FNqRl5DHgbTnT7nxs1id+PaFO8MgLBbN1Prb1QGywOsedi4ih1+QBmTr92sOZ3i
poUYMqo95qblUR5wxBe2Hiy3u43myr4lwiq6fIAWYaS6GrVMC9PMb/s+PWpWMl0+QMBLXgSYYrEx
SwFnCPa66ljfCLI5y6MukQO8WJxivUigkKedfC/NWv1JNVp/NNU5PgE98jby6Rc4eDvdKV9iiC0a
MM7tXFfmIXJK7yEJKbB6s1H8LHoTF1Ckv06I67ZMlMMjbszpIZyU6XKPPiwOhMEn35XYTLbm3CDU
4gfpoVUs0u7VvPwZT+YOzu/8vY8Lz4+MejlGojqqlfbeQw9+OU5O/2wys+iN0ZbuJ6HhYgUJ2vu5
cyltiuNYceknozK8ZQi4wF1ZOeOHIrpvmhDWm7hHCC0qVIcAwqlT+WmVjycmBtodZeKcNHpeTzO1
65ZMn/dw1vm4A50LvZvXdyrE7MsxbGdh2m6574gJPVpmWnImFS64zSLsmPKv9LjvBwycH25rkUeV
mR15VLF6awU00ORfmfgN8BL3IysxLBWTYmAljapbp4XYJw8BF8lujews76BWPT3vrolvOgDpwpoZ
XO7ljKsqmZ0fQ09UrWc7LTLObuEUBJMxDm32E2ageNl9qeEENkfjxjDH8ibjb23SZgS4Wm4uz6dW
EekqSgRtswnONAzxMwFW/pErJ3kEbakMwY7ubquhUcEJRyoxypn+MZiv8g5oTWfQRbV522lzdTaF
8Q73rwr3mI9nGChTK1XziyE5pcixUx+dMKq4ti0tUcXF8LggClgNml0DvfeISu3Nj9ogeieLOUbN
+XkqeI4EnsTKi9KFj5ejedFT5ZbWS6BkCrHSdnrCHGnecjJBGYvc4ANQF4gF/nAKswo8Q1w/gnwa
9mUaYLcuyY8rbRoa8i4FAUkFxdkP0xnJGUzr5lbXzPGUWri+9KGqX9Wsvpd35dvz3GNJe6G0km5x
4nkkfrnR3VjCwanVov1hoI43xR82mNQCILGVB22e9T2DJ2W32Eby5ISUpAtG+b9yzkrVG5T3RAG+
QmiF0oa3kTOZpy50J4xCfL1M8LTy7bF192VQm/gF30y9ncJJO2JHau4mRCQgGisxMnqV91z6wCT2
WdMeiEPwaKtDnumG5jT1df80OjjJ5N0I0vVL05vfAYO1m4FcxZtRDaPz1Kv0yAIn+r706Y18LV7l
fYeJYnxzIrCKS+GitFYhUWkOig4SNbOf2nAj36CamRzZK0vzMLQjXuNomHddGlpPMSTAy9sd2OHW
pV31Hqj8Vru6N944ulKeodAXvhW33Xct107yaFTqPuKo4DqZw8FwgizfacpUHuzCcx/shVigqDLM
nz26H/JslLe0N4LN2BEVUlhadGslaUw2Ab7G3H0gg9X6OSkZF0UIRndGDnqpqgkWCMqhf8XDfSOP
FXXqJ5DV5Jn+grNDCD7tSeZUOG171CriGIS+0koPNKhCy+AvdjSdhBL5DuucShWR5yMXchMYGVF0
KicThJrBlw8Tj5f3MMLj/+mWtusaNJf/54725nf2MX40v7/2tC+P+aul7dCQJjoOXrVtqcIapP/T
0uYmx3UQ1NueZnIDrfO/XEOG91/8IAAE8AzTcoA98aC/G9zuf5mmplkqx9NdQxiK/m63/3+QuUGE
/7u/bXp0yzXNNVXNBfaNi+nf/e00GSJarV69J04aCjKj9kUb6q1Lq2UEh4J4xmr90JzjFfQtUWNQ
BttH0lXsNbq/IFqdbkUUAlk7Wh6uE9LW50Sg+gEnbObUqU8WIvnVFg5O51dtF56GAkQsXadVRWAH
42O9O5FKv4YyeO5bpltK+O7afNk7i/SS1rb7U+yiFzWUTt1odfRB1LC7ax37drRmSPqVvo5t0zpB
xyoi1cRU6IZ+PJe/0zJfdiaj7q3LS1ynOHaGov1uTuDuK14Wvcymz97R0bubwOx300RgwzxjCPEi
52U21NBPo+DWNRrFp1aT+g1jFj9oInBVAUPHwtoFuWU9lUl2UsMGYkIvwo2DaDnZc4i/DwCSE9c3
jWaRCs51xs0RE/bqgliFH0ezTe/1MHy3g0x7cmO+uKl7DpK8OVJiImBvfu7LAPgnjnFoRcxTQQjU
xH6gOptq8imWUH1DG0BBlNnQoltP46hTUzHT9CkInbe42jY04RrGymPXRn5jar+XQuStO9UtjFeN
a723Rm3TUrimAdy08Xtf4milUJWkzJjLXJuoCXVkaI9+7nXVFkWWysViyzn0mY7kqBqVReECWUEV
VnQCNT77rap3L7kewv2ZWndjLeEpsmnfueEveD4RiRwEQmiR/tAMOgPfvl17zPlhLUakHg/lansH
g/IWBsq4UcP0ExnWJnOOy6ASFqiVgCNiynKm/YywAFtra5NE3Mwnq4qXrZfUv7TSwqeNEXyT2ujj
rCS/j/hDwK0g2zkdsZgQ43tdfyD3YkXz8BwM/Y1GltEqmoqngaH3OoY6QBZvt8bFnIgeL4F7YXug
nPOgu/m5nPOzpZKtktPvTo9QyQA0BcwrkkSEhszhu0dlVwyNycpZyvSQGcZDOqfvtTUw1y3Lpz7N
aZ0X2UtK+PxEYl0Hu85A1xCkqkB7KPteZToTY+OtgjuqtneTQbqxg5s9DXjlQw9s3cLozxh7VeFn
2uYDQcdKvZAfr4Y9gsC9ERL0kU8oeXsQgQNVCYqZlAqqYdqX42hu7drZ91XjrT1lnA6DCqYsL6mD
MCTd4cWo1oiBi1XFvB/M0rOt4aSFzlCvIjX/TNxHr6NVDLjTJ6XrLjCVYxcGZOBBrLmZ3ae+acc7
u8nPuQqdZKmebGXuHpUgIyeOAEKtiV4MimXTGH+CrA7yvDhko7UnTNzFmkA+SGt7+2R+mmeDjLVJ
6yDGMKSJbpwMqhelnDV23XjXZRWQOI/0rjZPzqDWHD80EMKixUEfQQDFxkbn2Kb81KTNEB+qHw1E
/nvrlj49SBxDuXX40dlW4rdNAbEEU4YI50B7ncep3DISf8xjR4EzIqpZ2J37WXdX3RHWzFqjXUh+
DTgUk0gdfyRyhZSg6QxvGxQeGLVV3c0hs4WCqift8F1eArbWZsGHpNpee+Y+R7SppsBog5SESKfv
lq0ZqXfesHhbQuhJAirXQRw9lVG9+HAXngDB0f7q8k/g9aCrF3qSc4TOJj4qOU2E8SmALDuABVRR
2oG+Cz3t3qm1jEH0eDvMDzqZnB3IlZVhRDapjwEpMurPJB7iTa5bL4tePMUhYriBIIm1xTzsBG3P
OSXToB0Ke/YHl6CqsMJ1Rjhhf6r0Jd+OPAGj7ppT3OvNSR/xnnTK8mtAQxEFVDLm6SXRLJffBmQk
zBp3Rth1+7mPH5ypBcNALv2GXHiuG05jn3QdJ2RFAI2Tgxbgh19n1o8ZYYItmaEQzlVyY5aSAFDc
Mes0SDwyWur0bGUZWYVzdMggHBCOa+16F2HSAGqPdPZ42UBFaNCFoN7IjfZTd0iGqlBRnNCPKify
oywYWvq9UljWqRjiap0qAmWd1fkpynp1jTxCWxOVmeyLcbntEq3YI98CRTOrEEpz0BRLvhnDKVpF
tZeeQYa+egjBdobpeKd5qKs90rKbMsGqnRQzwRONaW/iji6rfBZUgpSTXKuXz8hJnKPcyLtx2nOi
XZ4lPcjplPYCTgHUYYHaAjvGorMmV+sY4jIDfq9cjqFtPJcqlXClj/azZutYGPWHSQhSM2YxERwy
JmPGUa4VoqlFsbJddYkFGmIZPnML+1c517gbku/oV5hL2UR0kYqzbhjCr9TZvA8LM/Vnb7mRuIQQ
Mwsh8sREUcnejcpyU0+qsfo/PW5EnKgz1PqfB46vc5mTfvJ13PjXY/7WQqpoIS2DoZmlcizH+KKF
1HCVMzh00SS6piFyW/62mzPa1AxyO/in0qvUrwNHU8VuDn9HKCelZlL/3wwchZn8X2Zz1VKB/hBc
oxM+6gnZ51dZpLbobdp49Xhr1N+jbo2ablUrWxyqlnmv5pfP/l95Ml/zY4RT///51/4QYdahoVbT
yF8LbsjPG1b2SzlB6lwFDyBZuFBZr2V6Cm+MXfkMKdj8Xvnx73AXH2hX9YCD1+46Oo8v2nnaOAeS
BkCikIOo+F3pl6cvH+JfA+yvT1VDpPrnk9Vcl8+NPoTpWXx4f4yoZ60l3TcztRtHNBMq4S0rxMKT
3TBTAdkGVxevJ80/ssSfnXaZDko+oxPoRV9N4kbkWhJyJQmnxtxEuqVtahMlhg5OFsMbi0FboPaY
6nstbHFKOE7C/jGCJuWSKPcVwWivNHuuNnUCVTUVDrtAeO0W4bqTWnW5wO+K3qAQ/jxTOPUM0SiJ
pX1P0krktrQ5yM0Kw18hnH+pcGbawg2ITFuwien5XRcSiAKTx96GS3krJeVykTdcvyorJOXlb6l5
I4XptAOwchmTtyGvD1+QcE5cTBN9X3FlkTYr8Sct4XksMD9KLIopDZG2XModqjCbLMI7GYl29yj8
lAbGyvLisDSZwwiKiCksLvBk6stm25xL4dGUNoIvCBPpKKgj/AaacHiOwut5xYg40gp63S6FU5TA
jNc6q/ddreo74FR4JoT2f8HKrGKo2MpdwFRUrJi6YcPXi9+kySHs0k93SGrfpvt+8T3I/ddN4Y+w
hOOVxh4R6sIFKzEqdJ6wxspXLj8VF+Ms17l4d32Vci2QVlu5qgr/LZa6p+sr1K/mCkead1VsvORJ
gACsaSG60uR7fbFyTRNuYL4O/iycwoqKPkeuxcI9PGAjdoWf2MNYLG/LhNe4Zb4gXSjSjyKNBhe7
iqd3FF768uWyabhC/bLTxZlgSWO6WJNnh26p+n4UsWViv9zFJ+6uO49zPpTQylpoWOpACNG0CJCo
29KimkLFOXZebUGmpumnSJokumjU/tKgHQqvdixc25Pwb8eiGzwyIkrLgpmb+FvytP23fyK3UFJ/
OV8rIFeoAsVZ3FIi37aQM+WzKeVT+mchXUlXb1dAVXUVl4vFOE5051x+KnLRsZObcjGJG66bf9wl
M8lXadpZ2Zii5YvdAj9EnuJeRTTs7Gyv3EFUh44jbgVAI4BF/9osAjrgntfGUOThureZIcaLga75
8iEI1h2/yvrv18PLNSFy2PeQEOVWE7V866aZ6F0BWbjSEuSa3HchMhSga5mYQ6yVOxeyM5i9ebQC
r8CGy2qn/lYGJT8kQhyQCkmGXJvMpGq+y9U5LLTFl6tyUbvWB0jg0W+lQ/R6g3x0fd15PZq8D/p0
jUQDokflO5/+8/bb5qjxtdMfe3jLh1o2hPmOILqwhGlRI3pnLwJxR/ncKcV9JaXoxpDuvFA9XW41
bWG1iWbJYBEcCT3SXdotBg1SchftxDgHs4OOnoNc7ivfOrktoSvXTbkm910O9+UxhdLnu3nMwIvq
zs5Qle2UCE/YfzrMdZ8OSxiNfNP9clomOIbXXeAf7oicSsucj0j0myUFRBXnK60FeyP3jUKDKNeu
iz/30W2nxEpww07h3chlw1rep8CfP4sX/x8fKx92vaWUj7tuy7U//5R4mtd9Yc/0yuNtmPWBXoD+
SXej8gdxwTUizXemKtsrhfrdDGLLv+iv/vG04yZYOZlCoOZu0FVO0bBbpUupzDQdG1oG3YyWRPjd
5MK11EckSA1mCa5D14XUV1035VoR1yiRq8qXmiq1KoFZtAl4MnGZK8YuV/1uRDdhhALgJk7+q9zq
uvlln7jqNWk98Xsl7NuJE6h+YaIKKMZW2/QzLsnWEp3nOt8SJnhAwldu06Z75+0YDpCOyA+NMsAH
aFIKri1qPvCbPjyZd1SW0stfl0IcR36DahON3JTm6NQnj/KRxdvTNMwNLAoMBa0anAj4WyQiYpCe
LLkaCaOWXABRQnpuh8vGJSJoGudgD1VavjeWoRQlqaTVcmj1W6nNku+SFG2lTnuXeEyywra1/Hy0
PvvEqE89oq55cj/qluij0Qn3iNLnvQcaWCuJGwi/EX05Htp/sACe08OtHqrgMS6pekpUgDgdDBgX
+2ZK0Ha3yuIdRv08alxC2tppmdqmD7gCXzrGuvMcpsd4PJWNlh4HGks7K4wOtRXqR02BvCkXC8HF
MPHT/dDNe3QvLqHilJz05bnOAyKg5vw4jNVjrOEjL5nybSz6TU1QOA9okKq13k3ahR0sZURSUSa1
RHLzsogpGaVZka6ljkwuvsBVYhuEgptihYjpMDPboPaBXWettksDs8I8jwG6HEdPh1W3tIfBHcO7
bqIFao0UVCYdFRcwnDt7QQpUqRZpCbQ/PttJzX1JHrniR640ksIYNJpJ7q4ozV8V4vUiQ5CYusoA
34m1OiHLR4siMkoFDynnFaAVEzijL9ueinOVuprYnXqIWuRtLj8dA0aj3XWXvMflGHDOqThjV/VW
KGesdSsuQrXE/WQg/NdytSfsDCjk0G0cU+Cn1VEQuOVdKyHzlXeSa5P4fZZr1xvk/S4PoeLzK0v0
1pf7RNlp5zYU2KqiP7pioS6FydsnVjnZtZW2FDmFUVRwcp+jmNxcNedhBmgnd8kbI9iGYmiHg1QB
XTnUPL2sb8AhE8vVjIF7KHrrfgpsEy432ARTp/7RBONutEMYVJd9XfM7dAVqVNAU5C4r15QNfYpE
8CUBGv5zw3VzvMNySVimlvnDtBpGn9QTTgCqV85OcxFc7cJk2xnE//qW64+vxW+KIDfjBk6jou/a
jf2c3TLteFQIJiRvfjPkj3NOgXXXJT4renCqbYbnm7l5bMdzE9+KWVKyScLjPLz0dG2pA6NhzVw/
1f0ofTGTO/Qoebum31smd06y63S+MztcZS76PSXg+30uktt6OvfTGUQEOos8OHXKwfXWtvVA9NJI
2mh8SPNDOpfrZtpSWB+29rE4u8jYuGKvu58Lwjc//yR3p+nINV87yntTrpA6jU+dc7CShJL83Yzu
N33Vm5VwAG6ib0Sb1D+otQFhHXQqlH4EmRw292pKVmRhdMoWyK1JLqa6tfNDL0I/tinFQfMOF1zy
rUnuW/VHdqNuq9XZOlYfRBTdTquKr+g6Xi9H42itk/f53G6ST6ppHy1dUb/cKPcWv0Rk1717u2nt
HvRf2gNJIYf0OwDWl3rjbqa9R4DFnbEf9gRMruJ7x7cJPr5n0tms1IO7yW+0ffUDoUrU3RL5BSw8
NTE5bwPlQDCNfSaYvkLSwwi7I2pgFWx+gPu/QyuxXZ4hdJl++qDchr/nX9FL9Vme6/PEzH/d+Pl3
cEbwPp1vXbGxbvVnGi6b31TtTof+PTjwrOLdsgNq8yCAP8fy/mhMe2dH6spsEhzoo9WG1bRYK2NX
5L5dfyddIo4ex9DXSVRqqFvvsdoBuKXLmk/NCiSS/bRkG7Nbq7/M8iGK1vNbWG4hZZNACkl/yleQ
UEc08ExrE3weOAh8xvV4AVGsE4lYIepRm/fmdHYePF5WcbDXxZM9Hd3B9/z4oI0bJXg1lj3q9QXG
FhhuTo5v/XYJztGeDK9NcRNup/cOGf8v/RzSn2g3JLGGMaTpzfwE6Nr2tt2074BoBwcyFkr70SSb
/MOoTuqyfevyTUJDIt1X5e24Re6i+HCm/YgrqfgfA0T94fxyMJFCu6LP5awcfHYMhce1cQcfNn2p
5/XJekYUBgRgW23KV+sXMOdVm6xbzqRz8IhE1HnDDDBjTXz3oJ6TUZOszZOJquh9fvaqs27u1TNj
r4fsXftNRgeVCfWHV6zRb32onJX1WSvXjH52BciqtRceMsYo9hoRJAydWMOPv9Jfi10HIQQJ+4v9
Y3jI793v9WG6Ec5YpCDFma+/MhAMtxmfULGRVNr/AsP/m7wnE6OFjViWeL0tEeCmueMZcng0ZDRH
gH4fjYdiXhOF5uV7hNnxb4C1H8rP7N708e4c42f9e/grfa4J8ITy3a/tVbcObtPX+rU8qQ/IUcNt
5Pf0iVZIlvZZvCK662DevpAx8KTsjfvkN5nrKEYN3JUb9TMuNvZx2pZ+3QFK3DXfut3wQEDCST2k
pIe96NFm+ABSkx6wpa9MX/mulmtnC7h31W8QS40EHq20NbOCZIZrsam1TUdKBT/ZTCAehvf8gH5M
93iJeBRXaN42/Ka+mtoxXYV4MDa89NLPEaasdGa/40pf6Vt3Xzx4b6hjX0iz2Sz79D3fWb5SkcVw
h14QOQTC2l22CQHdrMeNba7Jpznzdftv7s5ju21t27a/8torP5yGHAq3wgRSonK0K2iyvY2cM77+
9bW4z6Yt69jtVG/BNAhJDIhrzTlGH8mOIt0ev6L1wnF4JJpKW1H6QgqJ6Jkar79cJxDHp53lT3df
g314ZOa5L/YLJ2qWrt3bbq8eoAQPDbG6q4UroLFWvZW+qR/YpgeozasUiE+5JtxsDvcx32HAv7hJ
OK1vvVdCv8hjK8M1WR0AWA2OfNSJ184+sNbQ3ls/oOzl02td137yabwqmyfmXgnRNryit7NeiLWh
11jla+PobsJDfQx2+YX9bPKZfWWlweda3zi4eC+J8qPSzj0FP87GWYeUI4M1Wcd/zTfp0Xszb9On
8Cr0oy+4mKzrKYMed779uQUZHmLMxXSAy0Y+ZN2e4hFER6fxIyO41lx6352Y4RAShnJZzI36cSQC
srX7bay7r3biMrbem/ZI9ElFgJohzDqD+BO5JCW6cmm0DFw0p0VPjTEyEX6WmuQDx2LSAuSVAft/
/msJZKxbnUlJZyWbsrfXaVe2l67znZRmBwYhuWE4D//9kDTAaBUD041ckj9oiTFWiK2njuTWK29s
zAsUMbsoTfVDS+XKHZF6LovJlVIuAgVeVq1VkZhmmy0q/YgB51hjnQvdYcJPSPYwEbRRwnVXZLzK
54HDj4iURgiQAoiSBkep5D5rukkkZYx9ft7ADPPjSL20BzPDcdyQx/Uz2EpiqM7rNG8Y/bzpbwN1
2MQaB789s4OZnjDTrUmX2ZA4pvhBeEOcgCrQEoxB7EI7JFGD3loAKuRDl1rX9axoO8nxOD+EchYo
Kg5ynU5g3i4a1BtZZZPwYrnUyPyL80rTBnDixE20ldQbm1QRFZnUXpaDO1ESlEu2qAbHqa7uczwv
GjztTDWCnesJNOA0pATecpsI+qq+bFRavabB9bh/nmCKEXIy7hRr8vxzAUl1C/q/KTGGRRH3EJpF
OgZ6goRURBjlOi3gLCIPxO7p+k2A3k9P1TEe1i5DJW8IHnEaqoTdTiNjtkV7rBq33tEDmC7oAwBc
1yYDdT1xyojTc+o21guKWrRvNAWXdSLqdWZKvJoTuOSmCY+LJ3bf+eG8bhhoL+vBsRCqbUInEHCb
fTlvyL56VFsSgZj1GE5g7wdRiJMlOtEFWVvDwFVP1I5NSbM7FY/PxWRdHz5blsOFVcF+QaSScVHM
3SVzXzzwdv0FqZnHOQJOYgd85mVoXY2ZGw8qYv1CYNZaAVyTZVW5g+XD+SnhDDFfkomhACPJ3Suh
IsosEno0AXqrBPJtPtHfRNG5lg+ihmxJThzktk0u0HE0T4O1sgi+nKywJrqAzMnnrgp67n93D03D
4PFD++UXnMiDYH78n80bRbifoCLG6Q//bqR5NoopV0NnRZsKQ5DLa/4bKiJ6bLaJlN3yTEe3Bd3j
3EkDLwIejhwsDQSIaL/9LcEy9X+ZrqVDKTE8+j8af/VfSLA0wxEdoR+baR6voaucv1QNdNXShEbr
69s97cH2f/6v9v88tS26gGTtS4TFYBYi4kwJ7sNLqdvteiLOrA2pkSpt++paAVjIOcBYSBJtrtxm
cwButCbrNyHS0xzI+NGHBY3NfqYKk5lM+8PxNuyR0dAID+h4BKTXQxUB1WEQRk8SRkbML1oFLXH9
ybPmVe/BLyrze+5rr8bSivAaqhF9cY1Gxq9r95ZAP2SGlKkPRqOtA+w660zzPqkwFT2vfCJCDCDu
9JXZbwi+vt/1+XwJj+HCDZiXpMXRSklFyCPnikwZxhJ6ek/owhcjWUho2BeVYq9qYupSC3msXscU
nPvIJIeCmVuSbTN9so6aIPPF8YboQcbFSvGdpCJymCdiyHZFheCx7W/7KXPILqeaAVCTyen3MeKX
44wGYWeaT8D/kR2lz1BjDWIv+M5W4OBVa++WErlM2uOv8EL966KZZF6O9Sqt9fs6Sy+4Tj50o0oy
XIUgJoEi4jbK584aHqu6eOs2w8CIvp0TgmXxlKN1x8FSLltlap401e426rjB8BqvrH5IgLyO6z60
rxQHGZ02PQOWvhrKuif7OL+ycr5uylZoFXy7WjHcVhlhG5WOT6aKo31KampS3XfFtHcXYsa1PmX6
azElHBlUKXr8Vs/oqpQ5BiPjpt/K7BaV6w2l3gd4zZQoiB9KubWsoNA1m1FXN7qB5ikUcAuykK+D
lMzb2Jq+NHl6VCKFUMuMOaK33GfxfWV/VSf7aqwycgHYCHNVTvfUbxHuDIRIfnHT+BKJsbqu+uDR
muA1sK/1IC59bjYHSyWNncaQc9DMFHFFmmwbDdlWlEVPvTHCO2u6q7QiZ6dyhsfSNdstUoy9tljp
Drg4W4881padCX0t5VBOtJc8m4yNTYY3KJH0iLctgW2zrszpjhDHbG+10TUVqWolbinraChec7d6
xW82c81/Np30pUqrjG6Eyajb0Z6Jk/o6D1eqV1zpGPLcFBlQbS46/VSnp8ZImkP5UI72/ZK7hzJi
HD9XJN4w1SLZvF/jkry1rfZaL64dhbmgFlv3i4OIuy731oKryTKafqt2CyPi9LKbRo1btAGW5Z+H
1mZ6XhZ8xdwNKWWlacEJPc6vntvCsdDoGnZ/9akhoNCFRjJKHa9nQumqil2kI9LsUE1qi/mpNjzK
epGwOjpRwZiKPJfBuMu6wdyHUEpwhBvfyFpPNsU8bLwmwlbZFTtJdzNifTnR3eTSeZ2Ch7LMVxLv
LR964eeTS61YEhdj1Iju698/FMT1OhN5aVTe/llWFvKT8h6n4elnP7xczkzbrEjmrHSzv5jGTttz
YJ6epQ2baavFyUzmXEkME2Uw9k7uOKgymYhjfwMi1sdfHdUG8dWrdbNvw2WnY3zay6yNOEDfnJQ0
dDyCfC4qr+wY/4LklkujUVHYTTUa1/9eJdcnjX4dT7GzO/9+LH5D/trMvYTKBdmaEqUgqQ2Vsfj5
4uh+E+v0bOU6VUwk5K/IhyIMrEOoklb3b6jF+bfwtPFXcTkXXNwYn4i/PL1SJ19Prhji5D70mJ25
MNGBKJcPLQCOXQpt53GkZDbPfjWmyVsF7DbTWy43rvFpLJ+CpdfAJsauX5dOfau1AaT/Dl0/9EW/
r7vkchzKx3GeMeXoEelyGnk0ot/ci4p+UxUxxYx1MTA5jcLlbYqG+5jpqb4wRa6UamfkTKanOrle
ctLKpnl4zGMFz/pQ2qvAWRDWLRnYKkev93pYPrV4LIh4VI8KU6dtxwRiS8TjtosYuS2vk4ZG053b
4CJYXhsDEaelfFqEO20RJqtpSrprKMcHRtLlRYW7pW41h36OgYNjLr+YkxGvOquO9lE7uE8wGtY5
Kdb7LlbsbUXL76C44ad67v8qor69t9WgvMXxuzYoAjlK1z8uRR+D1C1u+2CikDZ15Ys9CTNZdJ8n
UbBTWpSJVWQn29ZRX4cuWvw0rF1q1txwW63fRN/6asKzEd01HF27MacUhshKAGFIk5mLvt4EdP/J
o15xGlMwGcI8PJBiEvk2FVMcC39TlZm1oL2Wz10CX43BO2C6VGH9iKmMfFji4GYYYNczmsjhPops
1a5rx2Xrmgz5K8H8NNuWs9BxEPdlyYU9eflCgYLR+9LH9oZZBZNh0aY+s+IT2VM/P58rxA1VT1TN
VJIyeu4DIFkRMnKO0OZCoq8nqkO2Qth3JYbBknjd/LMk152fIhd9VjAdbc/dslMO4VyM25ixwp4W
ZADaVtPXsktkip5ZrBNfm2Ocgw4O5Kcq5vggOefywdJER1MunjDXhvVi24O7lZZ3i1GBbg4o2Gjr
XSziQdL3z0+hleVrRNXk27mC5iFzIk+LsoclnysjNuQkrb6a4UIlAU/ZSsyGOCLZDFlQwKzNZgeA
5IJGQcwESjFH8JKBEq+YYi4yTDISi1ZFG6mmaij3sgiOZAtXaAKYhJ73smz6nbzmoi8of5DN6V/W
DBlCtodKMbGSD/JAOD+VS0vdz+uuwv0s97tkMJwjM+W6ijDBdBU0mGFyu36S+96UhFm5qEl6bai0
r0FBE85xiJJQ4y9tCCQ0UANzkxI1sZJbdBHaEPnQOUa67UlE48z99zq5vcOk1Xxr6k5kedkmlA9n
zPq7dYv9qS6TDuGjyP+R21QebnIJlJzQS7vgp0TQ5fnhfAyeD0QnMw+qKAcMckoXZu5NWpTLTmIx
5IPsPuKOoZQon4+iZ5vRvJVAjNO+O52jZ+h5XHRc2lJcof/suFPT9KN9aABwS0ZYLXLfnPKQT2fu
adlKqq+OaDPJHROLM/W8296tcwpvIN6OZuD5bJUoF+Qb1IVlEoT8ia5EwbaO1OdzckAnoTDyeStF
LABo8wPDPgGho6IiTxl5Kkn2iVw6r9OgCjqtbvqykdoGpHJi8LUctL6y52oKhZj82ekXRB+2DDtK
nRaJjhK7Lhn9jpA/yaV36xRoiQhbR3Nlui5mrZiZw87JYtQ60dJcIvb1T3h1oe2SSxDate3iNZ/l
LjzD9OXTXIZryT1axYW9bxMIwOIUlKdk2UaRCjhN40qJSXfbp1BsGvgsaJnFxXa59kZSpuQyTEsD
4GASrOUpifKcOVibUSEVJ6edjwz55C9WBr0PoQ6QO7qobTpEJzBEPuVIfoSPvRFRVWmfMgORFZQz
JOWH561rI/PJVAaeMsb3tIdF/VDCelS5Mh86xU/h5MvwCnmNlh1a+VQunRu2cp2gMAQFUpbz5fIU
GyGvnKdFXv9T4YXCVAMQ5GR+F5cae8Zzsz9Z8SdjEl9M3ICwgzQLLXp+Y9IYH+3PlvqzgV/+ZojD
Zl7rtvJlqCA9fgkgQvqybCqrqHLp/PDRuhMB4fw7oRSOfPQSk9Ca5IhO5MucSq6wNC6Jaor9H/7s
o799ty4VCphFarfE5pc/VRHKOEIxI5+VkJNsUTHWkNVoo7gdFQJ4b0qBj3jAEEsqxj/rUPhxsulI
dlSh3ZkQ8eRCzWNI4ZD8s1Cqh+SfyD+WK9+9jHz6w994QlSEuAj6JM0e5EZYcajdifc+vdzpdwcp
YRJddk3oluTP5YMtP6r86YDUSRWapx8I6ydKBj4FJBZ2hWWgR3i/l2rHU6ETyHRMwcw/E9RPEXYV
ehku4SUaiuVByjSlQlOWzcLIRukbBvlro5rWFickksAIFSVRuMdaQJaCSqcSSYhJcZyVgEhbccqd
1a3yqSvlKnJl4qHwmiLwIVLNeno4i10rmdLnzt2d6ardbkQBmZsVPXSh5pECS6m6lE9P0tOkeHId
I4dvAZxYSisHNSzYbMHFO8mp/FZhotn+kGd+51lTtZfqy0iMEmJxa3S9KjrpS0MhklG4MTDVE1Ej
YFLTdT/RCIsIyUQ+JgJbpNRSLrVdHhFSvFlEAooF9MdCjbaVOuJWqJzkkmYNGzNu+70UGU/iV+VS
Q7+o0UBSSNGuhIaD7eEQJIYYpJrAXI1mRlFJJ+W9s9RyLwuwUg+Je8TkKhm8dsMywvwTdD5JOT8t
qVZ4ESkEtxt0W2V90xVaUrlU88V2ydJfJbUV6Vv9KhC6J/nF5YMtItuLAHE5FjNaVoXK91bFEK1k
Lq+uSYUA/tQHtFAFnnyMlF0kkEDAMkIVny5n46yEt7VV0vP/pxgN54ursSxJB2iwKTsHx9oLl4Pk
WavUsxB2Wf8mXQOknf2iT/ZSBS2bAHIJ8Sv3hfNKdYiUTd/ghJRdgPND7tIKW1rnJJeW62UxuQvJ
6iROnBKJSZ7upCh3Z6G1XDo/yC5Ep7UvPTFqW/kap2BIuWhPORveTFIk2IO170wmY5fBEPZ7eAVQ
AqHiyQepYo6saGMk2bQ/kdTlD5QSor3b1W+yCC2PNtfLUdHI55bUOEed0bNzjTd90C+LPJwZDIgR
3EnsS41QXedF+J1iX43RWUfbbNHiXIo6PkgxuhciUFdVM2WyLwTr8nke1uMemCssUPg4SdKNFyV2
TXhMBNXmDD0FNSeO+XAWOId/6OhhACL9HRj973UJnE5vRCwyHge9KG/qIR+v+6DBCaYjX1QpFA0x
oCGTjKR8jNeY3x8Gd0nQuwfOLtJxK7r4hXynyAMa8Xm9m9Ul3jaqu9xqKFnUwtmTnrrJqvqhgieP
Qap8XMwg2MMsQUlh2J90bcZuIJQk5aLewgsuyTDaV4F7xXA7uepn1ZDMWi0R0OUw2o7a3G1jDY6v
a9ziY1SfXVC5h3Soig2a5ftkgjoxOuBWB9W5IF7OQWAyBGQigz0O5hhuidNdVuMAFd0O9mMtkGqj
BSFXnTaLrVz1DtOPuU1qAK1RuFZGQ115U2sczDYjnVhTtorXFr45c0TbtU1Xt+/3Xhjn67C2rOvQ
WY5JTFRQqM4vo+EZ69EZ4Us7tD+F132HGFs7dPp4Q2WLTpVQ4smlPkXeaOTDzqrb6mhEcpBL/zhV
pmgTUudcLxUKfdJpB7A5tXZRhA6pxAGhzjgo4uuMZNSVxmx8lyfrJaP/rBpmuYeJHO6LprleBueG
y9n4aPSxS1wsNGfNQdtk0sbxw2zMb1D3kkzaiDJI2G6sRK3XjQMtBEHlEQ600P4RO2GYOnFmZYy2
xnWvcO0VO6xzNMCozaDtySgV3lmV8ph5Rue7xNFpHYXU3OgF1uPS8PRxS6nV72F60cPiIeiifIOT
YWsGw7dSQ0qJF81dRpwYgfFoFfl0FVRxsjet+WlS9YiI9KJbydiFKlrcbdL3n0sTgUtfaHCpqazP
ifrFbiniFsO3Kgw0MEAqFX5vjwCNxGS7vypaE7mHARqqMVQqwVlyX9ta4xt11JF6QCB1YU3qXWty
sxxJ8V3UQt/kc4vZmzvFGtEo6DnQQZkHdoci+Jouo+VbGIJNRe83joW0o1RnY5fm5XIM5xA0BUP/
Hakn46Fa9HmdI7JZxvjbkO07ouYNhrDHRUn+UrUwWvUM+9aqVjiIRapV68AuNgxFpKvzxhViz1U2
w0PAYzGT0+bgqjNKlyhkmhmxW//VWWK8aSBfTJlgrlxutX0KqLLRQ+7mndCsTLkfG/gLUYKDbMHw
YpQZ/tIYOSdgn83EAYq61r0J1PwSaGV6rN1ur2YVsrC0/lJNNEtKzeg2/6ubbpqGN/B3TTcUOE38
M8T/77/5u9/mqjD8NdcmC4DWmKAa/N1tc51/2QZNNpF6Strpj741A0ObSrYqCG3VVrlFY6r6u9um
m/+yMMF4rqvScdNtz/pvum06bbsfe22mZxOOapga43gWVUFW+LHXxk1IXdyq7PeQhLtNnTfxDQD7
5LKtaiSvA0leWRT5ca6kR6zgaPn0WjCo001S3ZrVEuG96q+VLsV5XzVULK2GhhZu7DrjGPf6oj10
cEZaC7Qe1fLa96LBPR1R/9EO985ghrHFdImfhf3gkkeg68Kb90O7sK7DBZvw1PkquwobOJpCJdcR
QnLDLuh+r5dap4uHaKxUsj+8t/auV3l6cw8Nu+rQVVXtd2/eGMmg4Xnt/KaOICuUPrhA+MBzRGdO
g/iN0KKyCTFM62INdbVf/3CsfeSv++j92W0eE2qOMVNaBX/48os2pdVsmh3Qs/YWYlC60UYiyNoC
SRnlFcTvhzqGHhBD72fQEP/Biqi9O37k9zf49iaHNzm7opn848afBoLNM8pUvmWh6Uqa4T5sYBEY
M2pp1Yxw9BkQ3xw3/toMbramfm5CLPAR7RaYj1dG1Sh/2CQffyLMxOLk0tCR//yJuikKAnqRHS0E
LMVaMkXbQjPr4x82vHB0/tCk5ovTo9Z0QoZNWzfglvz8Ni1tg3aoA0AZiwbawy2TbTPZyXMVjOvU
7sIL5jzB9dLScdYHbd+PynjrNM20zpxaP1aGGfnZZNuXSWy6/u8/m9jm7z8apktVx2bGIWmKLfTD
MWHVg45ov+v9tv7mBPRzbSX6inkVCUbwGJuquraDpPrDkfDrZrd0nYGshbbApHP7zuYZRGkyukbZ
+/i6LdzlXrauVDwQv/9qH2113dQ9z3VIQ7He+2xVt9UTLU35auHkbhaXr9GUdrvKDK3+w3H00Vb8
8a3e7WDbVMmatbLed+fYg06JlrNPvlXUtOmZmnBdjGgTR/PV77+gIcQN73ce0dV4fuDgcAC/uyDP
UWq7ICk6Cndqv4oUlHFerl52sZPvFpp/q8G7iZK5v6qq8bFzTETktchiYDBYEVtBILtlbMdE8ZXR
1vcp3QE+N3hMCvwbtyf9Y5640zPyWQ29N2wDJf7ehPTllIDp5jwx8GzC761mL/s5vW3ccqZibCXI
3fX4iM447O60Xvls1la8/8M3Fxv03Tc30A+qQpqC+OT9Yeu2oU33khM307t0p03xHbJAYxWFfCsl
Gu46tVnV46BsncF7bDNsAiTb3o7F4GymyRq2NkkTLRoEVfG0Ve8wJHTLcWMQH4vaHVHDwMGio7IC
nw06JrMg/jnLnor/qq5h6Sy6cbR0M7ma2q9xDvGACA51H7zOdpugC+2Pip68/P4ra9qv9y7LULl3
iYuVxb93p2riZXa6WFnnl7WTb8nLuaSE+tcE0pDYv6clKdP10rvKmiDGaV/MbA7F+j577bVKobci
iOQYlt+KlP9V9ZNOPuumqbRPUUBtITbKeI1hfWf3aEWMDt+xkTmPXo9BQP2SKG70lE/dsKLKLuyz
vY4coUeynM+CFEtSW5df5h6S6V7hZ2aS302De+eV1VPXH7VUzCrmeuUazpXeMd0pLEiKULVCb23g
pVnFIzWSfrgLq/HJRc45oTsvgbptSvNBVa0n18oemsQiDwRs2NouaHIOZMWUYBnSgrkixvDd4lTG
ptRH7qNm/IyTy6Wl63YThu3wCeDtbQ+nFaYPUn1oMu48fp3RSDArL+atFtY5244klJRM9luH2Mpc
2TO9eTRVwESj0t2EY3xJyTbfTdUTwpoF0X1mrICIXZiqkDovXSoCfJgCDMq9VjreqvS+Ro31tXSa
W8t8tMsWmmRtfdY1+xE146uTo2EjueyQg7+iq2sgvHZ5kWaA90kXEJB5E/skxhgrrldQt5vuJovm
PxxVv164XAu2FngQSAS247y7ghBIYvUWuR5+D/C4yiffHVJlrcXTYzABdwojdR1kqJN/fyx/+K7k
RYH1shxxI/j5puM1HB3eknLbVZ9bY7zry+x739jX06I8NWb6knr26+/f8YOxlyuoD47maZ5nmyIR
68f7XEubv1CynrGXyfSqoJIyT8lDo3TttnmznGHZeuolEU74iazl9vdv/uuJS4VfF8NzzxMRXe9O
3LCHX4QggK/rlK9VIxw4unIwl1RBCaNfQGZxlG/K6PyJ/aAZv1wleWPTdhnnGobBpv75S+dqoIBC
YTubvUPDpR+2Rp4P5A/P0wGRw1vOnAFNaNcJJ+p1y8UTqEL2Zg/PiYXC4fdb4YPhH5/GBZgGnE1z
GBL9/GnSGHGmXXktkgNGQaq4bISwCbwQuW/uzpyZ+CyvEQGQFGSWN2kQbBC1JNs8Gh9LWy98KrOb
338m/aNdw3gYkI5mGRoouZ8/U12X5kKbrvV1AxVYBm2yEmF9JAM/V+H8HcihjXGxDJAu6SH3vewl
N8r7GWvosc20T+mED2BP8eCC8MuZvpNmAmVGCMZ+3XRq+Kgl+lWHiuCaochAL4LqRpBf1fROIjOY
tvTLgj9sZjms+fnW6FoeoktmhGgsrfdj2tBUFIUko9Z3zMXzC2id/bXmBARoDT03ZQ07I7TNej0Y
VDMoZqb7pTURN1vixM+ZrbWq/YYUBcMH0Df6VJuxqjqcOK23XXJj44zIHlWrUOlRB8ahN91HVS8B
SNkR3XZz5hLmHb3J6faUjkd25SE0uK1OoA5CtlEZR/kfRl8mWMF3owG+sqdphoHWlMuZ+PkPg9hA
a7x8dkea0GmLQgCpCkp+WJbzfqm149DV69CKQNyOSrbuC0grZfQd4OjGihjwD72p7Bmez8wCJ3oA
NeYAtg26v2HW12NSvuYTqsJETGaBbe+67IvijhCUkeBkhQZLcxTjHzxTedUQqWENtDx1sKr2gOIx
xH9VBSCkI6jIS5uLxHoTZB9FpY2utg9jaX/7/TEtR32/HAA/bI1359nYZaMZljPqUyLZQZrNSCkX
IjZKJx/Bn7r5lutCtR7RJ9gaQkpPb8l/daynIelufv9ZrI+u9AzAuUlzFdLwN/y8Z9x5MMfZ6lvf
y53BH00XOauevvSBh0NNm4+xhVSoinuRlIrZkIyNm3wq0xvHqw4ePuKFD34MBG7aqnDTt8V86Xg5
+MGF7kUuxjgJIV2g+75YOi8COOOt0/rh4IXgloLadjdsjEde9hHpbrJZYIwiYCypjLpoAnM3/p4V
3bwOHP2mg3C2s3L7Na+sZoWNYF4ZC4E0Ka57kIaHSOcS5RouDlTV9XaTJ0wC6othBm+aUz7ZfcK9
vfK2Tle/9F2LISqKj3FNQkwTfnO1JDvRQP9jKePX6Q11IkBCJmNglNSi8vTjQQ/h0hEcr9Z3zfSN
cGkKsIsakTjHmP73e/GDi6TNFBZUEUJvJlNiJ/9werVZahcNoQ9+FRbfk4pQNKfac+m8dYmLB9EK
mzDHU2QW5uPv3/iDIS/fUXc97PSm7ajvJ851EPaVE1hcngtri+i3XfXuZB7Srv2qG9jsFyxxjt53
uFJSGziDGqMrYyZPeoHISiDdzXG/mVaPc7Ka7DXhccm2xKppa9EfLrsfHOhQoxC2gy5Ch26+20Zd
GNd6kKitX0QoTsf6smyTt0HNbifFWudx/L11KMn+fvPIQcu7M52Kn+65mk5pDqjpzzsGtHA7xTFn
lzb016qhgtRTNo4T07hwjqEbUNi122qneMaeKsO9jvNZb4thg6IiQDxr3k5G022iqBswQjPQXOL5
MdZG/L9/GgL9Ol9jR1rcOsmYcEz1/fAr7rvBigauSaNbouOuHDIMUwdtm5rGa8rT33+/ZT48Ypki
ufhZLXDo7+fjXpKGOSmcABmvxk6/Mk3eVS/say7OGHc4ftfeMmUb5U8H7K8zctfWqJJyuLJDTPfd
9Q4dVlhqZtUiXe1extm80xxmh0FE3kw0NTdMV9bkew/bdIqUNbGawSqxoCIMCvPwIMzXbt7aa0Md
dhCGLpYFEOfvN4z20VWDGCudGpzpwNp6d8iMc28tUZtyRinmG1cVEJ0mGpe0aq+YN/4VYetfDaa7
s3Xma878UJkh1oelIrqVmECuYt+NmU34+09lfrS/GCGzp5jdQm1796m6cAh0o1Abf+4xyKtoQw8g
BQ/EoiWkCDF4bTsPkRdNuV2IQGDDwPFQ6RQR+8TNb+fcL3QrfjCm6a8+icaHXgvvogAfVFjQrTCW
y9qNrheuNPSq635jB1bhxww0rwvuC15CsKML3DH2Io+YVG4TZMzglFVnexvZ3vDS1lc4Ixa8z1R4
Dm3XvWWTBT07I3fLSJxnvQ6/LXWMwVmL/LGIpqtMEwrYZqmOCFfamjHA7zfYB9vL9Wzb5mLsMJYm
qfenK3KkuPFsFXbtD6G1Nsiq3fYmsOqxwH1f9tZjHPV3ttJ8B8Lxh2uO9sFYC88N+EUVHp4Ly/jn
t44TjXI/gRu+jUlkn6i9uY/pOvp6YOB4LW3tMDbNBWD4Eekm9U3DqK0LDAz//ZyKuZQF+1l0I365
M1SgTbrKNWuftImbxsyHVQ2yfBuPBXbiSHubEPZfz2VxTEy9/cPh+tFkkjenmsskxqGW/+4s1xdo
p2XPm3fObK36MPJ1t/ySVGF4pCuvb2MF/zee0EMyhLsqop39+93/wVXGUyn5mbZma/iv3u1+RkpF
50VW7cPnyteVdzAC/INtu4qTXCdJ6I/fmKnQB3NJxpQqGETPcQ2u4z/vdzc1yz5cNN5zyL0vpe4k
67Hq7NuJog05P81DVmDX1qbae1QsV+UwDL4ZThRdOlNQ++EUeLeJ8lYkKrq+fA7JjY2Rz45GeNvr
3bHVanMVlr2y7sgZw3FlKE9kJeMGbCy0XC0mmnRynltKTK0aVA96lL208zCTQNwkb93k0Upts7sW
ZzJdhNLiDqgy7S2m+KnoKuTPVR7uc30i/tY0v5CrY21HfSo403v3KtTEC5la8JY6ip8Maw3H2T3V
HOXRDBhGIkZ7jpFwHyh/BVdBnIGaKU1QEurQ3C26cGGPxh2NDSJBvtN57clGGewX13juFy35a6Cu
32Bsbvr40WEGcYe+QLkam2DAml0w53ajwLtPHG9eheF8GfXx7QLH+rkttDhi6Om9gqeFLeyg/u+w
k94UXvbMSKY/NEm4XE86yruq1y66zvvMJCi9qrQpOSLxVFfcIYtnaGKPaoOPDaWLBwGimz9FjNvy
uSNUprQyrh16irFKiVepmo1rkgXLB+KUv+pRtXxVU0SXbgZrIcYVrpvx1ez08VU/dd+qGcN41I8Z
QqKcZNocljTzPczSsfRSdxmInDjFh5xo+WRv42FaOxnKq6UE2kLL7aVTkt7XxDO5yqF/DyHcpP+v
OvE1d/b4uivxl8yUSeQqza0sbNW6nxXxeEzEQ6maw2lJrgsA6LYD2MJ4cndJalgo9mr7KJfOD0Qi
D9tqpCbnIhnfzRCuoeqV8VUwzvFVaALKHEPUOGGQEiA1YYdFWNaVl7XTfJ7sktmLwMvEAjQjl5Ax
YzjLgE4gdF1ulLJZbsgT0sugvpFr6PzNN3FG5Jy7pPuysY8d4qzb80ON/ThmrHLt5G2E8CidfKSG
6Z6sHJggemU+TbTw952T+yOd/VU3BmaA6c50L0BDP8/sgV3kOOE2A5r+YLrEkGPmflGiklitiLmM
wjBZrSrlvqs05X4q6zsSEDrYuoVyqzXUjr2487FoGBsrtILHMCKnOGpFYrF4mjPEv5rBhfTtdGjg
ySmryUnHW4YJZCuQZNahcrltcWGoyaUOFPOuRgyB/W7KDkNVB2uttstdotrJnVkOyR0FJpGXgLFy
mW3K7/YQXRpqjPZqqciBNxzvOZuTzCeE0tl2xBs920mrrAuzg16yuH5L+M3zbCI0ScJhuSqUYHnW
U4KrTM27y9Wmec4/Z2IlhqbsMPWETJCK5ddMX57CwJsf7A78qaPVTzXJNZsWvT01cgMPfino+0yJ
b+w2Nm7kEkPXkbkG/KA2JtW8Y4yUzEZzdOrFQe2SfkZtZl04bmdf5FEGoQfztNkF5fUwAfanvdb4
5FVAxaucJ1GjXOmp66CWDgFYFYb2oOYigm+4hTgOi2Lha+Mm956GqLA36uRCXkt5Y7iJGZiPsboi
a2+5nCpsfDqAujEN6Z4Hd90w9J/DyXwdevIolqK4sUfduCZ5EJyFTiCN0uTdVQuPwrSr6Ftkk6+h
myH4+1Ktd2Vo5chZ4Tsjp8kflry/m93J/pQnLml0yFrJGMWuYE3PGMTzZyP+/1yd2XLbPNRln4hV
nIdbDdQsW46HxDesOHFIgDNIgsPT95K+7v67+oZly4niSBSAc87ea7tbpzFoHFdSQ/Nvw19Ddmzt
2f9k/jvFk1r6fWek+U/PZ9B+f9x3OOUWRJau9cSy6oR19+YDUAaYZ8/7gWTJRi3yHQPKJwtJ8Unc
IX88/yHtWj2HVu6/ZzJ2UFa9T8M43JxQXLL5vXFb65Uw9hou0PQG6y15g6qaX2Vv/Hl8hxhKIPDB
ulcmNakJlcG7Qe/1xiYDuMRPfkT3y9zjS6+zxT0VjEA3jbTV3qmGfrPQXNo3CNPeIohRGzATDvO2
en4rXC/fFoH5NY1TiTlRdj9IsrIukSteVKe7H/39Yt2pfVMd2us0zft1rckyU1U0HscKGFJ7/1YO
vfwhqmbjj+ZnVCq9a8Mp2I9+9HNyqpx6zeezaGP7NNxgb6U5RpFv3uhxr42RYMAxdJ8TP6AeJ+sU
JPeVsVy5qqY83IVtz5hiVPCZUu2fPSNstl4vSA0S6fyUhu389PhKZxxk6rxYe4iO4nlymOfhnn6e
yiZ78ov3iLDFuNQekT9Oap9M7VhgzOnYBG2wbHzDt4++xd4btdGyj+YyODn01/ImuwZzUJ9SK29O
bgOSr+tktBuhKgy5V8WMaLubLWDoO5MbnFo7bE6l73KXBkv29NjsapefZpI4UZquy/Vx8ZgbWHlk
7swOVqsbtdswBT+LkvD3IvqTn/XlVrbftaH/+AlAi4I+2z0tMtLdYSgyFVNRR5s6IIPHJVbDMtN0
41UE6lV1ebTnZa8oI1aeK7aGjnaO0/wVef6S55gyhmLG2ii+jVntFLAvcHPuFvkYvwXnPj112zoI
94uNxFsn8txl3UePrjWx1V+pzy77OAXMeurdX1r4L6YxQ+oQw43j/KaakKQEOdyvWXsgtThDGqV7
Dof+w57752W8T5WbpyJI77suk6XERUkSrEgt+whtokAX749tZzu3E7vJPpINxLJm/APLfgW//3fp
AU1VTr02sE0y8wzHtQLOPpl9s2YUCnw/rbHsDQsqUFSvFEPyaNXL+zD7z62vl41VNIdcLQdnLm66
Qqx3t4Q342GSbrWS8Icwxe86YWxnbWPhwwpXMHIM5m8qzhtJ8ONmDpS7LhuXDmQ5O7xsHFk9/ltN
xVnZBMvc6/HsN29oyvTal96LdImOHDqXEDuNUtnx6NcmJT5hEf4JraJdCUKU8O/2typKXvx5aTfG
NFu7TnIywZB0bzIG65FuXFuHT4Ucwu2yjD10nPLQd2QaOj5W2cp4EtP0Wyx+7NULvEA18x9yrM+q
Ma+0SgB8gOIz7U2wUHtG3fI3GwWZB9o+9Jr7iz0J05CBvlophZbSaC92bsoNipA7Tdp5NtUdG+UV
oM4sJJH2T3sIr3OH8Ed73Kp5WTRbO5cdhqL2OgZGhefEUjGjKg3/UZMwUdtXz6COqBQW5U7bwPF9
lgQ3+DZ6DbcqdP7h2DSJp60xDi3RNdfLzewiKmT4CavE97cuIUzrvOqBRye4wGn8m+s0w4+qhTFs
gU2zCS+XINNYhrMMhpqT7tqxPtuWeOuXpYeD6x3pBP6raCWnVbnqhvI7lPKf09Wwp1ErrwZOFqsA
P21e8h67unv3tfPZWg0CA7BN3ov7JAyG0WmkWeuIwJkQ56+EbfACNzC7DM9YN7I/RWGMI7XB7z8U
F52k8WL7v1FxoBFucbErH7VwO2i2XcvfWPIenDn3Z0eCvZHm9NOzDGMXjOOTarSzEUw+0USPp6Fm
X2p0cChtQXo7QCkHPgPInuFPxQYom1nc+lk9aTSy+PqzYAMnm+SAcZ4IKeOrTpgblUbDATfShXaO
uxuXFJv95NQnEVDm0mf0rKY5FaFrIAXJTlEFVKs1A7WNBCTNmoCpVSgruH6kzoZDqlAZdCmUJo8W
/OPBB4qz6dOzgzV1x+ymPVmGoqPYmC1hYkiEbeqbZlWOjb0bzOES3P/B1p2bU+AHrJ7W5PEpDVfk
fNAYr91w/fjdodJUsRNIPJakQMh0Eief2p0w527YaIUVmdfZBD6VdyevlS7yvrvsQ03LFjQ0BuEc
q7Eytl1Sfum0qbZBmhMAi00FjzEvQi4ZLkQV8UVGYgynzMOvWaOBzRi2k6YyHnDi08thz1wZFIHH
UPngkf3O2ITRsJ8bZCPjiJ7fCezu9LgwF4wxxEV7ZXjbCR73QUENRaJWkvFVEAK3bhXR5sIzPpSR
jHF3/+7xECX4WVSB3C6qBGvRVqelzKpTOC2focdhyRkQltGIaraD77dklyzwwOX9VW67rt5YzVKd
+PWqw5Lwme9L5yBDNv57bnFPzO/pkWBsjdlu8bJ+n1fDz1Cjs+a7BFA5l3oJ+titrPeqSEuWEy9Y
PR6XRcRS+fhy9OSWNl2wb6s5PQF5yk6Pr6Js2RvCpwoiaqZzrXEvGr0LFLRY3o32I2u6Kf7vWyOL
ihO31LB2HZKpnYwqD6tzYQh5elxmwxOnqf4gFrT87+Gwd8NV5RPJPkJRruLedVB2d1jmymEwjqrN
v/AVJluGGSHYIA0mNNVXJ4/AVJFC2IpdWCkSBdGIM/FkX7MCbp+id4y9xTtOpo7AZUwFt7Xv4O+l
MDYiNMNLQcfqUkx3ulVkNnFrNDYf8hzBRheoOM2+l9BKTjT57hk1oD9UdQA3ZMZe4lFckwg5G9Gy
HvMwXLnMHoyWWrXIzT/jgPMdApBcz2b0d7b7eAqzaZsngrupJ+I5sjKyh++mJngnOFceX5IyCvLr
YSn8z10YPRxO/+M1fRgP0dTLrZPQqjBmbJCmmf2X1+5kd1r242+b/hA6CE7uz/+4PJ7+8ZU5Ou5a
Rnn430//+3f+uz7+am1Y1bocCIP+78HHX2oev+7/PF2jAn9DNAwpOv/XBzs9fvnHn/nvN/Hm4sOz
gYs/nvd//mCWZP52mtyP2tbI3B8/zQ1v30EUQRKHJ6iyATA8voIM8/9++/jB47H/788h5SBFdqje
Ho8/LmOq7Lt29v88FQwsL26n7OnxEKbZZavK+qvrgbj6IXC/MiIT/PHt/1wWSSFdLy3v9uNL1vTh
6EaTtwkL5wiiW+2ztvPWmEaTjarbszYN94KG0t80i9cBBpXlbiotCEBTAH/xPguc5OyuEcf9m6RF
JFVqeWtR+n/YiAhiYXHe5eA6iHZZNgDHneee8IkYs/l08cEHQRcvSO26G0q7yNq5DZSpEYGVnY/f
hTmZpHqXjE/Dhf49plqmvcL8CildnjJaHdTZP8rgFye2bKNYyOFrLAFRS6BPTQKNV35efHdTf1We
fUOwguxzEsUmyZKPmo79yvAXzItL8BkFz55lxvXUfiVTWhwTksK3gW1R/Sf9WyEp6QbS06T2BTFJ
4pCpxd+Zkfej6hEXVQseamU/L/gORKTnVUfa1mqkeeJY/bkgo3odDtCPItR+eF+IenIh84wMgUUd
bZQm+AcDs1qXRfslfoy6vQk3sVeNQ2JolD479fRsy/pfj7OwLAkFY//81tpKdllP4RHiBtCde5RL
S1UhmSJMKCwo7GgW0WOhIwY1xQKoqQhOtCD9n0un+TUNT4NZvSR5O+5UGoYbmpHRc6DrL13JDAd3
i4NjeDX6dt4OJvRZUU2nVGa/SxkbpQp4Z++yxIHUeZXBVG1JXa+r6ISNlpKHs5FVjaSE2d8+1p19
pt8y5FsvqcVxphHJ2UCfcrLmwwxp4zpB1IiiO981koSbDbXYmG0JD1sIi+35Kpu/tZtO244SOLa8
NF3lXl3ANbf8lTZ1ALRekbwEBbqYITJaHbFAncppa1n51TBUuu+S5RuNY34NQDEcXRUCECEFa/b0
eHMQnomy+TCKpjsF7jAx68CiaLktQa+i2XvaNQ9zLva0nt4NfoWTR+uDWCTNGDAhXnRxCzeuA4m7
ym5+U93qDTOcepcGtn4S/socOPJVBmP5ZujTdTUBz9aMNxGkt0wUy4CCsKZ2pwVWbhXdAX4gXilo
ZiCDQq8kc1mccjd0TBEnE84GSA1OvvLftB125LnhcSuQuICzHErjsCCoX4upcg+lXzVnor3YicqG
c3BOy/ae273QSUQVlf0i94QdfnEEZjulzj39IRAnxcotQ6hEXoo6fQzhmjTFMfzK60E9tclOJgqf
k2dfh5QOQzcZYp+b9dW0UH9oj3QUHOmAV2ddxr7XRTu0r9Emy93PsTA1oGs/u7P6zevAAJeyYg1n
6sOZEJcKYNEbWVM4ZTWHVJVWxRqHcWwYBRBE/h+bgFw42ljVvKub4dmzC7XNeBIM5/IwDNiazG7k
roHKPAN1GIoQJLvNWDjH0bdJCauE38rCXJi/7xqwxlAcRnh1qOvo6BfLv4pRslGLX0bd/BvGyT0O
1mIQKpf6u9JHrkWQVZx6UcnHiL8fYdbZGlb2JxNJPGEN23LkrokZiIJLNmYZ+mfRgndEzukpZtL0
/c7onMJNg2CbrRN3n6umea/qetnJHjBNYo9/BSidGysgQhg9EAzUTgPwRYnFbwS1qJbSPwBZW1ko
vk9YwyFGtvXJ0hzAHNN+d40S9Ci+lgPhluQOLUa0nzU060GOmzSS2Y9+cv4m3qVurp1kjmNoz7l3
guXzUlvRJauddbl4nM1UyUf7/ikaHazS7WQ9BamiiIt0yYySnA5nRpbJQfnS3i+ENmYurbmqD459
EEHHbdW5i5r88t/FZm3snehf0mYcsBhCbM1oZPQHXZ0nC9rsTHT5fPaEXAeMAwNGgDQHCS6E7j6c
OoTzJwrKaWOHzC8IC4d77VS4L0tWqvtp0t55Kj1Eis6KLYgDboyKILx03FZBsIe2acRKtIc+GdRq
qn67lrQINGwEY/LM3rx3uvJj4tsYC0/wWLMwi9NapchcWa0N4De0iMa9aw6/ZzIgDkGiea4SE2DU
bdlX7C2PbsNGNICc7HRN/rpYm0FfnMQdQ1dlIvZF2v0ZS/3HNqe1IIMRohecCzWBxSK57ru2ncPs
O7s5n316oeFqUkZzRuW805xgny0bFjS1zGpAukm+koO6Ri0/hZ26sRTVx9LLS5Yw1EjHUu6Y5Rjc
bhg9yqHep3S9YpRXan7tElZZkgW9LePmXzQbMTJmEdodu1oZ02IzzYnUqcp3kbJ3VW/f40f5ZEY8
p8Py+IQJcjVnTxxTxxhkVbrCDSXXZW4FcSffaHljPorioXKeoiWMUNYGBS11UayDZryOaQ0DGJHF
dizvNVZYzMeoMKCYD9Nz1p16wj5ru4drwgkwLQx1U07zR+SQwSJX55cp737mrRS7meZLXA84Numa
bTknpxtRI4xTQD7jNrcumUsVUpNZPtbjPdH6juRj0d6kqbvEo9Lkyk1kAdGpX3uon5+6iM3F0S/W
gv9yki1swbslRjfY8uZfWDrKF80AaSPzyl0HVVVB+yW/uXYRsBEWT9LzsBwg0v0drbRZO5YPdiDK
GfAUzldRRPbOHRVrLL2uvaWWZNsHI4z8Th3oy8wHb1D5qVMBGZhNQsgWoc9g574ML3JOIK6i8xRF
aVygqUSNZTNsI8ViFaD7u9IKMM950ULVS+Rz61LDko0DcLueQqJea/l8IwlqWeWMV/epR4wuq625
rDx/svc4t9Szk7xo5ZQ/mgK+M4Eez2gUqh9o46HJEaa5sYZfhKU3r7Dlh8uUiV983NrXPhw41ntZ
tYqSf7aW5U8x6PZkNsa0Nu/foowrN71v50dH19MhK+gxtAFpFzDk/hmiOIVNv1XRtNGtF/zE34kn
k9EgiWPUqnM9PZEYq7A3QEA3aCV5iZR7227HTWCNy5PDy7zypAvzpeIIOfNEu8goYuCpnx4JIYUM
9a3xs/TKzPTaT035KgDz0YIi2SAs/vVer9fOoNLYLYmJ7Z9IPKzO7fhFQ6K75BKbVl8grcyq6CjL
AZ/v4JA4K6aDaXUDny4T+4Yx6JNkmEWeZLorEfUw2+LYObeYysH9MiSheAGcJvZO47O0c0zxuHGP
pv1HhMPWmzUpmEVKaJFIKHCT/hMv6dW3y/rqWbQLEzJXyflaDqOs4klgVsImHBvwu5619LBBO/6B
oe1e9+OL53r9dQaczA5i6bipCUgCzbUSiRcc0O5lO9L2onPRcoYdq5/KziZOSILZnhXty8b+CnrT
OUTSuUwObQRncgjUHdTOnAd9LJg3rRz8sNshdM/YZ7+x1tEQDYJxm8vF3xbVuCvM2j/0majitOhx
TA/+AN7YZcNN5oJ+wuTunToOSB6G1jDKJ82qawnLuwnheSszIZylbKQb2xUdEYMRGEKTeesLF/bm
CApiUUVyQMpzWDLsskVYIKtipRiVHzu0qjZeDddJ5R623GR+z1rLOzk4FlYlsVybbCqjuApVAadU
ND+sotyC/kCcirpl1/gQdRlUCQK5StYt2uMQPbt5EzB4s8zuwIo0If3wNY0Pnb2EQHNMZNWdF31b
OKcP2qEz3Dneqp8BR6ajbKDGhWwvLvnGacg2apausbVdUnxzY47LocXYTrl8WihnkbsmDAk88WnT
Yj24YfSZjom+KG9rZTJ7TifMIsUQck7yzZLDRUBHpaG6o6JVexOxtjO11XmcjwinKfxkBzEt83BU
C7FDhIni3J8OSa5wf3bBHI9gJTZj/ixlG1wV/FDEJ9Ob2a0TqYwPa2IqE6ibnFt4cc70Z+aseK5q
Ck+aa+dQJssWiHG9443B2u9+gOJJtpC7jE9//JsElf9hyT/NDJYAbsh8dkMdHtQ9ERAJM5t6nl2y
CgeM5VZvZTV1F+g51oseXxugeBzOBuOSyTC/lj0rCa38XY7g5FZmA+2hQvgXXVw9qLc36JlIRMsU
XGTZ9beEE8y/uVDB1RAzHWwP8aoP7ETcg1yKhvYCODm1CsoFN9H90rlpH6tgCVYcG6NrZN4Ye53J
mN6nqs73allem6yXZ0YU84tyAYYsEF/1IBk/ee7PFqbC7XGhbbeXuf3d1A7DO4A6iFADMv26GTNQ
Or8uiZwu7Af6xdUQq+3sc6RNTNdaM6EBELMKgBpcFugg1AWG2qAG4mV1qlvt3JGjwTDSGh6YsS+F
s64LtM8QZWD0k5dIVy5Rz/ayGbw4Qru4dStn3ga+WcVDRtiwk3XbPg+XU0WjGPi76axIPGWVNjTj
HI9xMzyTnTUn4y1HNzIypGzlFJ7xjt7BF4i3RTN+i3ZsmRlBaXkAMTwK1lqIbqOzFlttCSN6yOw0
tkLaitYpL9LmR+UJXqW1g2npPMPfhuGbxcprkpUtPM7vCRTx3kjSswir5zxzxD5jwEAHdF7DZf/J
8J1VxK0ESWCy3Piin5+ceu7XzEdkbBfJsIV0otbZzDDI8r7QohoHL2sgA1viiN5AnR4XQxEX1Ey8
MEATyhuIxS0Z99ar5hN/lLobcBGY+jiL8FeVpN8G5s1ngrCRSlbNATFVvZoTZ+TIWDXbJS/LzTw6
w6ZW8M2i1k8PJWmGa1W26S5YhnbvNaOg/U/njoQweq/ZfcYvmD17cS+TbtePnA4hWf5cOiJphxrZ
uzOq0xSIhqFI9RNjbM8tEYltZlhfs2ty/gWleuypiXfSCtuN9MubvQzqChxkekqSGl4E2dRz6Xgx
sNRgV425udE+ueuQST7mzrBYJItuSyx9tk5CyVFIjsEKYH0BYPd3ZP9rA00OcD2i6/OLX7WBP3Ry
J/mLvnqzTrjFRtc/UFj7rN4Y/kZQLUgGHBVn5fhaAg++EMgNT1TsBr/3VyHr6AELDN0BgF5a7PHY
v1ZZ1mxI2XkAOTh79KEfi7wfDjKH3dMDT7sSoFwG3+FgI95sE6gK3vzq+qV7GPphFZodYgUbEXJZ
VbyjPYgR+Ct0AxG8IbXpPUiLfsq4dvkL9r+Ja4bjVI9NzR43t7va6NfMJxC+Ywbp07qJE1koDAsB
knWqorwnGqJHhEdfC3Qu/Qpy7EFJE0Vq/W6TbWfZnPRJ8HH7JtoVgMUI76n3jTvXCA2yYd2gM91B
Hdvrqmk2U4PoPSeDMyRQMmx2vlu7/0bzgH9kldPp9xLhPBuWpY/AtPe1WWzzgsYV2DNwn8lwUaXx
ayqnP6lNL6QcyEqvFsIpmsW1DqS5PYETiS6NkSvSTvpwg5qqZKDJELUFvV85ttiy398/utU6n+4B
b9NPWdscU4Jj25es9y4hNX7bstWT5OVGkjwKjlNiHrf1CKW5d3DI+4mN5JKWDGcJ9HXNuO5rprll
LcNVLrOf7WDQqaXHT5GKngeUPEqs8FqoZT42Zr4D+BKcUi+2rA7tuNFVm6Ci+WV7Ub83ImGD0aqc
XaISqHrsUcfauyPHlLkLoWCsMEqP25EhW5HXvxmT+bs5dWhrGVhrOAVtUzsj0sInms/LSRhyhuSl
pbk0T8xrB9wLJwO4KWVe/9LmGZSBPEUOMRjuj776HRCaRrAO876+nImrzRpvP9zrevIsQIsIZz9j
710bAteCRyscz62kjd5yciyDj8yIyM8oGxjjZjZt2mbJETtMMHkownmzCCgpFbWJ2TpPurKO2O/u
gV0mMSYzInFlh/R6MCWus6xzzi6qnEM5ls9R0NfnCuIeTVCIMUHAmdPvpzOL8LKakjx6KgR9EEFv
TUhSQYH9v3KCUtysDmKZrDs4oS03Ll5+hp/pNu1VtFtMMHaccsK2DjZG2arrECyvMGrbe0cqOFqQ
aDaPMAM75IUbm5ny3zcSWp7Wa5svoKwwzLszkXB0jn4Po22tpayNdefQ3sugxkQER4DeQU5ofWVF
XzDlqP52FO27qSHWxKi/q7zLzkjswjjw5N/Ru7e67LTYSyz3XjjWGxsXYeyGyZdtV0+JfPRtaWST
f2jTR8L8O3BXQ7HyD1aVeWvY78u6rItunfYN2eie5CCLtXBN0rzLOlt+M+elyCo5viSLZN/WNItC
Q9JYaCbA1Z/0MNaSg8hHMB7mXgXH3OqtteVJ3p2wZSqalaChQvMYLc5vFUgzFmaWH6fGhxVTW1tb
6OHQVgSzTYqlhHPkrUr+WYGqb6brzaghQrWtGil3fsonM4imFT1H8i+oNpoI20gKDBuRZHTIi/FX
XyhxSvv51lSEwai2ORc4C9bSr5kQLtTDIcS03eg5vMacB0RBM2jO3T+JRYvGzXve5dHb18FI3LQ3
EfajIwestfFVYCQ28bTGtBzZD/QcniaH/547hT7+kbYnfcxVm5SR41M0Z3snQNJFhzbduMB/dgHD
ljzzyWUN69U4W/UhNPxiJ2n7xdr9Zc5GeGonKNaWGMUhcK81TRbHYMUBEJZaHkwJG36xYXd8kAv1
Ac98PGLsq3cQgQgOYvw0uT4DfadtUJE0rPtuH50el2L0/jb01uj9iTameSEOzGSeyepwz5lyvjhT
mn8K5d68xMyu2dyGsZWJS6BHyf6qrS0tIU2sDvUPjjPe4C4pqDX9Pf0W8SGj+rqMw7QqaILJ5j4e
69PXHjkrByYow3ZVHtq8K46pmapDNXk3pyIwHsa/vVrylvEewUV5lupVgc7jT89xbVDhR1IoDuej
k++m3M3XZWRMnAOcNxlU+3Loftt1l782tIR2jMtQeGinvcIUf+VQNR+IKERKUBXvFWcksIHOQUeq
X2EE3yZBTpnWZB0r0uiudU7DdA4x2LfJvMp6Ozsqk110mBJqw9bDYN7llAILLgwrlccWoMEZyVx8
F7JvqykNb11W67UxNWY8z9FngHBtbfokgrkT3gOsW8O6qPt9a9fwv+bUW0XUYr2k/ZaDRaDRMFqx
cqhpltq8RAsJbcwJdyUwytWcwxOmNRZc/CjfdXVEqYO/nPc4ebkWSeHHMhoANbV8yrvGpkOTVcml
NKG8TW50LDhLH3SBy9xvOvROdnHNdGHspzTm96AuN+TLXAcVeps5u0ZYBjOJf8JOrWJXMqdkBDV1
h6VxKZWNi6w7Z+2ZrtyQN94c+qof4xCL1yYkVQI7iKal6f8s+Kw8lxaReXaXHSoUVE9lY1zLWenD
4OfdNUpT0AdNVlxGPpeZM1lHryTqqZ0SQAho4bL8mvXusO4KT5xzeFnrWff2TlUFq1VlyvVj4Q81
1WRgkKdb97Z9YO+4ipmjotk2z3UqnyDEz7fFJZPKkPrEmxlwC/Us5E1j7pt8uNCVBwrWKv8HURZE
2Sr7R11xRklGxEc6ZzKkhfVVyaZ6FkG3JZ7B/RXSaFljBeJXwt+xrdrSeTcJ29PffdO7r61j9s+h
7F+rDv0U9bANuiot3r0i+659X3/XNf09b77naaGH9QxKYbHMZ234DmGnU34JbXe3RFPzi22wQoNo
yy2xPgAeHWD50TAH1yxHU5Kkdbme9LBJrbY4GIzSE0HonohesnLhJjKpzufaadYYpGcki6Vz7RX7
RyJ770k3i15ngAhqWnlP7f0yE2mDW1ZNz+40kg86mu7bgmp8lY3v+OSie40LVmMsngkmmvbd1Pwr
m7xdgzhsfYp+BEXuPD2PkZVelWmWjBteqoTKl9ZNcPLoc25CzAy076F52WaVbY0U8i+ltXdoOyUw
AeBtWxrO/QotrRzxnPa0nDnAU9TZo4GPN80/Lc96wp1s7LBtZrGtELmx3H+Sv+NxIq/7g6jHdNML
kmgXO/dxUGXd3sXr9CMvl38N97cIdfXqRoOzb6mjVzmf5cUk1mmcWH5kkKNZXaAIOiKvL6W6C1vc
cGC0uiSnkkjWTCzijKExv9rWOSWXhJvPKRGQRLe+SOun0a8JLCVLYoNjqDuFfmJetFt1V7srDmZb
/3A80GcaZ84hVIoDTe+t7YATlxWlzts0Ry80+wn6DrONi0VgNddp8gON8Ls7huPKzNucEM2kuNkd
H/jaicQmcAQdMrp5l0jWNP9sDLpTZpdnZrTUWI3el5E1x4Ps7Vs9PUzB3qYdCv88+Wl3HUzzYrFm
bLqhtrfFfRcxClq3fipQ3qFtGhlgecVS0xcc+peU7LBblB07f4fZqviT055a+5PZPXf6ue6L4lxg
LqDwzK2fCBMxcEO+xQu2jB/Ui3qEfueGvxzZ10x/2BQt2j+cDgOmS6RW0LMcfleTRLroN+6xtLpP
KgLzZCv2hEg4WxM7eDDONcEZucO7wuKUFzp7HieHsBDOeq6V0SG5X0IGVCA3hptk/37GBnGzyALw
YYQcXdmhIpKWOOmZIMm+xW/UeeOKknXkruWS9tTbxjKO+2IYdlrn1oF4J/mSIIzzzXYbsC6uS0cv
xJVBCJ39dKQlUx5HA1tgEznpuxK0XdOyS8686xUOxpYGtJtXn0XCQQRYh7iV1UBsKtPRd2bbyPRu
dPZ8N3+ySwR3JZEUYdC8l8O9eoYuoPTewDZ0cVPzLWGg+a92WrbAwHv2Bzp9ujN51iR0rkyFbvnI
YSjsk3k7Q4na1EN5rRctOD9Rotd5Y15Mev2rNB9+9AiUeV0r8ZG1tHfaEL/YOJP5Z80OFS2ReRxC
dambS5MXalOiymQOFbEISy95VqX/O0z9epf5+odtpE8qQ3A75NW0S3yiSvOEf0a5xc2bw/DEnL5m
EjxK+iQFWYMF4B/tzvo24i4Z8R389BWNzzwXNwu3IYMS21/xmcTlkRxw/8V+Z/t/B3wKfrLNa3pT
j4skWenqpq55gca0gRPOPOhn4bbq5Bfc8FZOvHev9IBILQtPzoi8b4C+uysMXV6gMaLd9rzhLePm
ptmbvyOmkjvah5RUSxocmi4lMGOMmq+ZEdEsLPNMhEgCdSfyjrazDBRyPvrOjlG9Uzp/yBfP3zpa
OJwGvHYdBCHZq81ISs7s1yejT74n2kEvIpFL3FQIFaJHv6pCY1o1mcPshvaVD4/9HM7/gsCYpo3j
oOwEKkNYjGsNu7a/uw6EdN68ZcxIQdDOsUu089Za5v/+1m/Y76DFzbEq9LA3a2ThRTWVh3mcMQuU
6ec8OOKtaF4iQk3e9f/i7kyW41a2LPsrZW+Om3D0MMuXg+g7MtiT0gRGURL63tF+fS2Aujf4mMqb
9aZlJgsDoqUiAIf7OXuvrXn+Xad3aC6i6NbtAuUM+GBLJNUDVR2SaHU3QJ7n2rcxCH+48VMvoumL
Q0smkYvv8yFIxhNgY5tySjw8xDmVNkxmxypBhMEyRz92NpYo363Kl9GjhYW5oDjgzWy3VUXNwUXN
BligcUkmYgltIsLOJnn5aFb9tk47B39Jkl2bAz7IDMDkYkBqvm4BC27o7qKoNOv8WsvTn5QaSDYB
KL6FzqnvmZFzSjDZWPSkUVHIVhhmmOkuVdmPGyKvqOoLc7iymPBDAu3IpzYVsXOFIc/tyJK3gLT7
NNB7kI3T3PGH/Ryqyl2NyEMAwwfdLkOGtqhk7J2Qfcs1XU0arGQnECUwbp14KdvGO7Y+E960bn7y
c1IgJLycA6nRNxlxN1yKhX7DSte4YVnZYPkxgX6b/Vr2ebw2ngczjR9KX6kemL/5C1VJgq1ZMD/q
MtbY3SjHa7OnUCYH+7nR1eYRiS1LXDsdbmntiGuyW0Bm2tEVFg6TDuTwtbKkuJpvlFbQ7MEDSf2C
+2iT7arSbbeApo/8VskBtZ6488xD2DTxbQHZnwjanjFNsKyxbP1hFPfSVbRn8ZbUzTVh8P5ToGj+
GaLIc29NvFzTzvG3Bd25qerunDrjCQes5x5A3kTGYqRusMnI56G/IXzaxJm6qcuqnokGRzUeuSrr
NeF/RajdNEbyGrloL/uo0J/RSQWI7O5ly4oksoS/AQ5dXQV1draNVjmzYEAEFJB0ko9RdRS+cqgL
fnmgKc/WKJqd0dogFO32CysLscc4ph8p2fm7vhfpxu3xzFTJmK1ddKAUTmKDTCENZe1a871yleOd
w21WPQVUxZc0u18Torgfx+bGggG7xvjfrce6+dEW8m4ohLMCM9pdQao4tLluAo/zH323VI9NKo2F
OSjjiuuEs+00o303XP7Hv8AW6jmJ7i2nPRX6gfy0+1/bH/n1a/qj/s/pVX8967/+dZcX/XrTKXHv
X3bWmaQmfNv8qIa7H3WTyD+D76Zn/r8++H9+zO/yMBQ//vmP1+8pcbphLavwTf7j10P77//8h9Dn
OL7/+PgJvx6e/gv//MfutXsNw9+85BeHVJjGH9AAqfnrxswa/TP0z1L/0AzLgNrnGKY9k1Z+hf5p
2h8wBG3NxZWH+x3r/V8YUuH84aI6c+hIU6+cTPn/DoZUTPGBH3AvBlwbBxgF+E4LAzIkzcnj/oFH
oVpuQlabr92rRaTskoEmqpLkuAwzcRWHsfKcZGO2oNR4RJ9hPDoTFkNzq+EQp5Q8WjE+1RShV4j9
OtqcKoL/cQprpY8lY5IEVbXJF5RJqm3r1h5eDZGuKe/uu4aLe1aajPKOkp3wZD0gYtpAV9vZhlSo
gCD9Vb2kWynUEDilEaRonlxzUio7ZFn12u/q3SB666vjTjocshOXiTvVwpxO34VSLcij6GxsRx6n
TFuPN7Dgs4VqsWzOgz7exE5zW/ogW0aVHHfkUoQT1RFs7MbnRLEeyyygdFXfl3m/MyyiEEdFmkeY
fOu+8XdjRBS369tTmNliFq0LI0o2HEvVUg09f+2RI7oieBYlvtEZ57rt3mrEkspQ0FeNimabFl2z
7RTrmzSHZyczKsQTXK2MqmAWXgEXopnRlXF6OzDj2Tv1VFeLXIMJPhFuHUH1RmnL59rxfpago5FB
uvDUdEtBFYkDIiSMt0zFKu7ieqexUFvT1852zGU3Uds116bhX6GDafcsmDCjWMYhz/uf8wIMHfCL
Eqo3NXFKdyktPuxFtX+fhdVG2lZP+d4ortqKSYhWEFgTZSqRhkZ3RNP9FknXuq7sJKCUS5PUVyV1
BjptZU+qdSGDbFtMIV8ptqv/xcZtTZ7pC79jPpAnDz8nB31uRzifuEXpaBDo5tXWfVYCaFY9yLp6
Y66DPhnWntl6e9wEcs3nBmkSfYW5tMKsmi+cxIgOQP/rcwtib6XkgmVgRzogAIJbm+LQqh5b/QZl
u+X6D9hrkZ8Pjn+wi/Y2jNUW8Wo0rCnabTSRoTVqxDVYKIgKNMZxuZI1MvRLvyvtrVONkyoKoojO
zPnUup3gLFurSL2u87TeBoPCOidpQurCyZtdxK+Q1OrnWoZbd7Sf2qQx74JCwMTuvmog7lfMhHyI
XxamHj0/R2K4qw1HonogvNb2O+2hSvISl5JaLiyZuvd/75uHuPb5GzdUexqEIJ6qhvHfMC2FY9EM
Uovs3i5jksWGSRYWDGuEuvqVDn/D9cznzA/8c3IClouUYlBu+qL9KlXIKjHF2lU56Ehdm+rNbDDC
2ElLGrVIqxNzEQ1Fy1VItt4mou69QOdHC79E7yP8YVzXRSfIHu3MZeWRBoDR40ZE+b4JapI9+m9U
imOawu0zqwMHTHt4UwZIR9XQDmCXpk94HLAk42fXilwc+ZYyIJP6FhOJTY0KzoJf9jem4z35Rk+h
p8zCg1VA942zrl0SYErMoV186dT6lCQ0CtJmVLaGc6pZEK0GsoHXpdvjT3KKL6FaOzdWZxxcy0l3
6qh/z6zm1FWa2NkMboOORCNtYahSb86fBr87GR6m4VTFqGsokpk2MgBm8JuAJLqljuN/iekEx9KQ
LpsON1+InA8IS4A4WBN7rkPXCTkB9CJQZOoSz8hkFwntpUCFu5l7ZJgGX2yzecspHdCa9U7YodM6
D+9No51oQPRk6shf+hQ6gzy4k46Cj1y02lLpInetNj4h0S64WYNQAJlVpwzj4CpKlOs2AD6HXMQ8
FpZ4tDJc20ZXbgAO9KuhhwWd1ERFI1mLd7SXSfsOQG+yJDiqI9IFLWyQTRbljnBTA+EpAtuhOyoB
jCjZckqPtKCOJWpCvSCbA8MJ5R+/2RsYsTwX/12LlHxT2opzYD6O0kMUxMuimrknwXZXtM1wAL1/
1bZmuuVE/y6tGIqA1iqLRkPJ5znxG8WZepcmlUYGAz4MqV5xXOECI1WeRQTs1grvpFocGwYTDV/L
VTetXQa6F97k6EQsEJ/74VYPUiykDYUITOnbPjTHdTOYdAldu6Bsyo2dFYuiJG1n4H+28LO42GUp
Sk7XZD2deMNq7JyvtPn8jYpubCMKa8dJEO+aLF25g1nDzstwGwFdgBmiuyDofFRYSPo7zde39J7q
FRkwXJ5i/zSrVLGC3kirfmsqFgh/PwyImXJzGXhNVXU014LWrgsSFwBQTrCLDzMIDd6M51P8vKPl
ai66AMW2RnLTwrUj6pYmcSauUaE/wHiCDWtV2aQvsEgNFJuqf17Va5X83SPpASYpHZxeadY+IfYu
KKuKHsld/330VfM+JJWK5U/T9Kfa9EDslQcnU6ytUhVo5qHqHRRUSWmgy+uSRNXeRQ9cjn2zp7US
bxVyhfAuDtrJ9ZNwbdnb4KxKe5o8A5DjdDzlYUMJCyjGOtUIokCg8YOKEO4rH9JfoAm5yNGDH0cN
zGOlkX7joycLeszeVdIvjMDj/XvgMSbeRiqbruZ9o8wJKEM10mNVG6sm75Od7joHSpDaVdky9ndK
C7FJN4cT+oWGvjkhBwMn1kkvBAIKFesNfmaKelZChV6x0xWoiBSRLZVQPVPMYzmoT1QRviJj/GYp
vrvVWn/pUuxncVyRsIj2rDFZv9WsJgNpjZvMLZ21DTRo6YZZd6hqwtIL+Lz45JWj5WosP1u93YSe
pN0rpHHVZQQ2OANu49QdmJfh+TqGPj+v7Gmsw62JGABoBVT8olrY7WYpsOwt0Ck53rLc7+KTg2wy
B7yzLYe7UHGDjWFjTlR1pb7TgN4gWrMedDDtRp6eBIuOvCzSUzPa/s18s6Ow/PPvj1prOij/9aDV
mTzbqmNZmgn2eKLCfDhou1Lgpx8r7672enfltr579Ca/wii1eqca2lNRpTtFGfu71nyLRne4Mmh1
KxpA33AsX1VqhUqWxGtFTZgFa329CrVc2wSx1p9SKKELZbxTSDo59NIi+axybhUzGb44GWtHhx7h
HZmG2TJ01XBrIB4Pyzpdwz2FYmJW7tJ1KvKRpnSOMmcs0+1q3IzIpU+a37iL1Oo8tF/jN1KbxVGa
8Yilb1zLWr9qe1qVtnMiiLae2L72QpGGemfSu2ISzY9mVeqTSwlutOnrdPrIStbw8bJ3a8mZcxMR
/rbKvcTe2qC0SrJWNn//xRufmFmMFjDdWNsgVVOxHpqfRotspKovQEvfJdYo19iJ+uuyYPR8Ia/E
u8l6d9yCr0eWTUerA6bqKgH4t7A5FSbBNINBhwj5JI1iZY0df0CRSY28iYsn1VPNY0tdYlkZrUs0
As4kuhroSMRk4qclEAbJUTAz2Hu5nywdhowlPTt7h/SNNYHZ4jUd9PhBqCZsMecLOH0CpNoAozBJ
1ycL+5nD5fxe+l69GtF10q1X94pBvNbff0fCnUipn45OwzZsITTNdjVw65+OTtIgqtHozDvmiFwx
UZ+dQ3Fbj2pzqIJWxZXuvVgaOUtWS7dYbcae5QqsnbIVWEJahjrFBcsV1w3tRYoxywH15coyKJIU
dlGus9gVKxmJo+W745QtjfrTS+mQZZm1R+PeHmJJu7WMnvOGsnVen4K0Pal2kW/qIoBKpTnE4PrN
Rlopfe/a/jYEqbljVBwfbJfyU6+7+0JXjyOQj1PbpvhAHQQ76lRiZMaIxD/tVwjKhmvio5g0hK16
VMJ6o6hosnM3NxCyZLiY1Dxc1F7XoHBFf4JqMPLD4EWB1LqjQtzi2DqFjbEZqHxdIQf0V80QGA+q
QDqnx6N1TOsCLkU1MJAcfD8kqBYb0LlFm7cAQ9JttX5jKKpclrVQlm6B9AWl6QvoCGbyrHXWfZeZ
i8oJQJDktb/rUkus0A6LY77XBCpgH4j2TmHSdCOMjjaBW1UrhU4zRCJQHDi/V3VunfImae7CUd1Q
bLUXpSyt6zH30JqjOzi5ZvjS6DXDRo0GNY+/aX0vX52Y3pDEEleanrNLmRMilrFvKKp+b6nV9eQR
ycFLVshozYVosE/PVyBE8TfUykpAPuV1WCjnpBPOuSoVYpmDJF8byP+zpL42TPweqmIdclcsczsX
h8THOI0TVIts5YACea8CvnjSYyCr1hAOt2FJH9oKQLkN6nMK4+2x6yeBQ1UjTQJFqxqKWMKqpzHZ
ZvVGKhiII8e+kcVjqqXRuSxZ5UCZ2yAQ6om/YeTxycmhVHyse3AiZdscOyOcSJPdD1vQjENujJ4i
rNTFoFFx1MNDECoBYTl+vilqkkDnXccHzptGb3qe5nsYP28ZpxTLXhKmW8eFuxfztRuJdmK2RNG1
k/c6QUGbYOgQZkrwkkiK1Cu+XOd/AZsxmH0+i2F8shwVjmnOBZtPK1InE8gC4ra8My0mBwiUo1Vh
NvahpqJyzUXpbrRm31BmnO1YAcMFSgJZMu6Nri+3AzYamhpEOZus7nrdrOhDGs069G6UNLslKSp7
MOkgaXK8VTVsB6FOHxdbhAYWpzboLFr6Ah1FtiW090FGjokklOv2PM7qlUQ6m9TdPvCQXfp+052d
2PveOu2dmujuA72yTc7PfN3CRV1oyAAR26Bf45qJVh+Q0FJrHahKHpY0qjMNQV8i2dTdBC1SyP7y
RBHQ97NGBnAPgXJnbyoFhYoyOs61V+Y+iqwSf5ZVZnywn53NRj8qQ0gOrEsktZn5zRe7APoWxeOD
Jcp2nfjQzspeI+OiAJmBv2VU8uBRH8tyFyOJoK/eRw+pd2+507PVUbnqPSeBfEurswldbVF6jG6q
7d+2IlWvPFcdV6mqnyLPwuHsVPGZmeJzbRF0FQxafLJK5vltAEDLH9Ro7Tb2Wwqr4c5vkLfUQegf
AauBOM93GWlXRFQynfFJRqBy49qrou3JHWfKdCfFuJTUELZYUOQCLbyyxga312MWdL0Ymc2HSrlJ
knaL5AhJiJ161/CR3QWSKHMZqBFRXwHddimV7LqGYmXqnfIUtgBGMq9Qt9UgGOOshmUGk44818xj
pj1gsS6PJoSchec1I7rrCOirRXKGHpQLEucmqTOWEy8LnXTRWfj1g7KUGJyaeJcgDSb+IXoOItg3
JZLiVYKGepH5AhZC4rKGpZHYRtaA1CSc+FpvnZmI+9yS8RZohn8Ii6wGdQM4OpcQqLoyfRPGmSuu
h/kO4b0nOSN9gUcxzkM4z653hFQWX4dOeMiJfH0EvPWNgo24Kqc9WbpHghHvSkJ+DgnFzAdIw/Ha
B+iL6+opRZdwrtWavmqgg0DGIQYNR81A16YOP6Eb3zmTuDTOWX4b8U+v6r5ZpWPdRk+arhALSSb5
BllkpOe3ofI9lAHZ2NBHjkECHMO30TFCkXFWQs2dR2NM0i1VRKyAESr5GO4ZbSTrSalTRBuSayVa
RGvlwfQmaI4pTj2hocY0fKD5Vyxln0V738weCwh9QCcyFTXlQ6tPTrRcD784bborqys6fflp9E1n
I3N0k3rkHIdUqza2HCQiJbAfCKKuQReGt50v96bSEjNhADvRzGJ4ij0OOyZH0GjHl7IfOHjiNlul
Jj75gVH8BPYh3hnZl6JPkbOTZbDTIvNEWHF+Y/folpW2T24Ko7pvJBrXxC2VTW66CSr2EqeWR3kS
fTJzMqUeDqSzPGchdkeHOdSyIbBxm2adytHSIlnVRPCSCrtcdl1r30RmQc2h+k6dQrsO/II0tDCM
iRAIxo1rJ9aW2FKo46EgM1A6DzSzTP2O2QoE01Gc8GU8Rp6EK+/vkkhWu3LoIspgZnq0ioFpIOsn
TBOGt0sVp96Iyq9wvQpMXwWGSTNfqxIcXIJXD9515d30cNMWRK4ne4BOctVgeDiQC0lX2Qwxbwma
WFkdaow6cHVk2d37eZJcac7Qb/V2OICpKxfztHkwX2VSVHsW7/ejNwAKH2jZZqDFrkMAjO6ALTh6
SyCIbtTEUU8a9pBRQS1LExLIaE4j0hpwTHfleI0FFLtrURKyaBhMZlUBAknoX2wCH0Vdf0Fcou3U
lNQBVzBJwK1vLePQ7q5FVH4dKRavVT2FNuJ0d/QQXL4094aThaRTtemuk6KH35PpPxPSuyDniuHZ
GLKzX9F4NIqSMc2Iq7sYz43rPgnCGMFx1OMKnrdKVm1T77Bc2e9Xyv9fG0KawCb/YUY/tZz+pSF0
lWfyNXv92BH69Zo/O0Kq8QffvWUbKlP8KXvnr2w6Iaw/VFMI2kGGi3Re5ZN+NYUMl2y6qbqtWcwo
SKKAFlvnjQz++Q/D+IMkDJIKdHDZpkVP6d9pCk3LsU9TF9OiYaXzj2Qxzflv6OVizGMNWxe4sqG+
JRIAH1uMbCSjoLJIFXU/Zrm9iRIdQTShEkkbfnVqRx70HiFAHgfoKYIjY1u7wW4ZrZrspwMEOCmk
+UVz5B0xxliApzOdYVVjWY15VLrZrintp9rMb9POPNMJhwGQHxz1IR7kt3FMgIFF4xqM57CIK/1L
EPfM9TLE9ylhLvGg3gausoIetogVlmr07nF9k6YkEqNft9KA3FaIlR7f0I94Usz0WR8UMmF++h19
lgEAGRgLZtJGtgmqeCROrm+w6ye4ZgqE4YFlLkAmv3CZBmhhD997g7kw397SqQzaQWi3VCYai8Fl
QGxf+1GNb1OZrxtEwYt6rKKTrdmI1gNjxzqXUmgz+JT58EmHbvi9bBzkBUmOyQedaLsSWg2Pzcm3
Ob5QqgTgQI06psSZI1NFQAq4yTqoAZ2BwGUKSYtxZTLnQ+DZNCSkklJsWhtLodDlF6mzarp4rZl5
sIq04SZINhnI5XNJMVErYnMlDR81g+7eK2GIm7xSbyTaQsbRTC7HOKB9V9zXHANrll24vIzkRVR1
vy615FXgAVzoYeDDxECwFAC9opLqbMio+OJGCU6LUc8R9KsHDQfKqSCqj17oOhLYEii05pvQqpqt
zzfAdL7p1r39VSTtnUUvZ6NFqQqi0h+YxGpyOYwjI6UznMsuqI4hFs8oVrDvpdCEjGEfSNfABc97
jHH1ZBcwKJhIASVItFc/J8NJBxTeRwHO0TjIViQWejtKiNMP218rOoi0aOy4GJHjADsbs03viG1I
9BdnylU6ut+Q2jZbK7a/ZiMsnDxANtsiLl+o12C/wPfqxSud84jVX0ZRqI6uSzigK2QvFl25k65Z
BwW478KtItaxyJ4hl/2kDlTsg7R5QbYM2aWHH+YQONDnZILrlSYp1/hHae3q/C2eWklRpsFJCUgF
NqaaIdGIqGsCjWyoOEMv2mZ3QfCE9So5GixouYxixcIXtFKilGCuWvTM5YDLhXdcA1TWcuvSeDNL
KPuyWanV2VY6XFms1BfI5YOU89sWK9PG9hULVCGECe2J23t2dTBxBVXxNDQ9qEAZKWGG/coF9btk
AFuqI2vpatA2Uzh4PWCQMgbzB620K12dDPtRh6GibFDXh1xWRQvGva2ZmCAgajbCxGviFhOWCHLo
FLieUU4Q+iEQ0UtpOv3eLvTxpuoKUmozuaqo+KxhWayr0BULL0A8NmZps2qSHb8aCwwaj0hwYYfQ
xfoahhR6EMINjr5hBCaqwvzON54tEqnhbOtupMz3FQs6bCJ2u1F80oqBbPQcsxBGdM/SsPTn2jEO
u9fE0jZ53fQ7EhGQ31t1uiSKlG5NmMbLpM27faQFL4UbXDNrpHPg2O2yzTnkwriAKpI0+Pzg5VDr
CJZJlK8HWVPvN1CqFS5mpAYK1yTEYr79gvmCIyzr9W3ZeGfmDoECpLzCV95j/0oMYynUVm40Q3l1
9PQuToJXEifPBD2aZ8WuAMp5NRmj/nAbNcNV8BiG4HXFAO1NAvNBHeuigC67Ot+oVuhstUBQXCCu
rDIGPCMTGGffmElF/B1ub2lJVgJNS3hZFg5tgki+q4AUE+2euEF96MwK5KqvAgv78675GYQRq8S3
v7/m/bHphR/2qZdUNC7o4UeTqTMec6K4py3R6TeYM7/rMWiSQBdbHL/FQfRVcWAZXRzm3fmGiQt1
VN/4+Z4BX9o1Gv3aPQu8dsyBUTrWmG3pqHX+uR7rPfb1FnsSLkKYFSdse9XKIkSN6EhbuWb2TAkR
oAmY0nw557Q7UiOnfd6cb2rWGkBqBrJOp6D2+SbrRHqo6zB7353vE7IXqyyAsQOCwb4VXEY74E6r
YBoJo7G608P8UKReu/G1EekoFvk4d65Hc9zRVEt2g9GcVUUXh/kGbIt2MPxg37Dm2GaViFGJHTmu
4kNgWjeW7z+TjHRb975EkN0jhvavHOmANrfVDiBF4ae7KtbWEj/WITRFuamkfw+KmRzq+b6aXheN
0KHbd/IxTXqfVsvKieth56fhjvgof9P3zquEbsGiqTzi5/iZoy5cK44VbSO7Ps/J8niY8gN6tfyg
2tcZlPm9oStZTp0wKw629ua2VArsId/4lo/eSAb4jIRbHeYbHEHVoUlr/uB5U0iGx8rPaa7qg71T
qoQCsIWJAFTCuovRnBZGzog748ea6euXE0pMj+P4YNzaZn9vqGl7SPNDYLEWDK0g2XpoJ/3Yavec
nF9VlnebVFp7EvRS5uliRydKW6YEaa1Sw4cb5sWCdPrpCEDW1i+lQfdGJGDi5k+63Hy6j6J9tao7
rQE0KGmkhNM3ktZRT+p4HmFY51uqwqJYp2H5Y/5uLjej3XJ8T9/Xh5sIz59tqnetUTWH+WaUAz2/
sEKdBhuIIMHSB6tcoco0OqvHvAGIpZ0+JyQl6/1G90JzjcLoJYvpS02Hw6hw+vqGjodV1X5qA92I
wW88NfNAqAxhgAEseEMv6JCUPn2//XTIO6GXHi676AezdDc/0tt9Na7nh9LSsmIsSmhiFvYQ57+e
MT9WKcbGaGt0+PVg7C7v1GaUjS0NK9X8bugCfn3i+9u8f8T0F8xbHz5m3m/S5tHpSo7Tv54yb81v
8/7nXD7q8pz5vtwz10TQOzAfIvvrpwf/x935gU/v+f6nvn/c/Pj7HfN39uG/8WFzfpbnNHTq+j7u
IYsp+fvXeXnrD0//7f/k94//9qm/+6Pt1GigczcbI2FiXoKFOPZGRBeGdixdbpVQ8wpd5vyAN9Cc
fn9O6odwcPLp6fNDZvrIScIpH5j3dp1g8yIq+uAg5OCi/ttN5BPBUikjbZkJaobCRSABNUqfqkgW
7V0NPjQFSN5l3p9v8Aq0u8oTsLxbUe2KxJGrou6bBVrfrJv+E2h6F0Wtqag88fYZbUtROLEAVzGo
HwZstbCwuBARVVqc7RRMe8QBnU9juDMdcvNuH6pTtMBf+/OdIBHS94c/vSTvErlrJdOivM0O803V
+vn7FmjafmVEzANcem2H+U0oXbsD7i/eD3qGNyznj0/ne+fND/d2jv6SmUxILIzPh8F1deou5RdL
QAdcBEBWmkhJQOkWOCMjx1XWfaw9hm3w6mv0M96xhvPgON1ETIYRB7vRWhuSb9mgHQCEMPaNkFqN
AnsmONFgGjEEDGTZ4sx2SK8LcuRt03ehy+9pp6QTwjU7sDDlz5+2aI9Jx7D3Vth9Hzv3pkw9yobT
N+rFmJvKLt5k84Aw3zd/DYy99p7XXf4+bbpitkOeU1n+81ukZ8r8PHZ0YMNOaq48M8VOq/X5gZnS
S4tGYV2MrvLrKbA5GFf15KXohblWKwxSODoYA1VlKq87YFM8/a6vJm296HHpWMuUCL9dP+EhtabM
xmVIAhHeCE2s5r/SjcEM6jg95j9h/ruoHfd7qZ1HPZPM3vTb9yf+9dPOu1nTvEX6EIIuh+475NS0
l/OnNNMVaqZMKlD+43e8ZTwObAqMvXkMXWhRd+pawHlbUtvJuqsGySg2kAT5wzT36UJ0JBwLP3G1
Tsz5P3+JmZ552Z23Qkf/kcAuNAa3Iq8vphlQ2voyUnNOArCr5SrgWlrwlc2/zHxY++DJl4jlAg8O
//y/mR+bb4bpJ7/szo++H9DTj/273fnJ81P+/q1k1vbMPa7mU24+1uY/Zt7FG8wV+LI/b73fOULd
IggTOf/89gB8sISiK5mfMn8sa03O5Hmzn0+19835/J7/OGZ+f56A8fxBlz/ZLzKHnoZxUtzmwZiu
+9F0bgRAesf1fJpQNsnHpT8YX/MqK7Zu0BJPAStPXc9Pf9/0pm8NxZHZMKeQ08AwH6nz1uXmct8w
pnQ4AZAVIlx+GoPm/5hsBZf8edOdZyfz5vtfX4z92Yyu+nxyzbBd5xCGrN5Nx2WZ1PneMr458x9i
VAfN0dT9/GVD2+M0nk7xy3d/uc+mKbzMfFNZXJ48f+Rl9/LaeevyM14euLzfp9eG2WMT40Scv4t5
4GzsoMowNfJVzWce33gsj/P++x8/FoJCitLBAZpG7/k3/XBcjq++omT7+XAFkmIPnEr8BkHTMJWZ
j5Tfb85v8T5U9flQ75wiWSXT5A2KFteOaSyZd+et+b7L7nwfcSb/5vPml3XeWyfA9s6fP/997XyA
Xs4Zz5kO4/eDeb7X1TIaQJcXzFvvz5o3P+9/eNcPz/r8AZ9fpYgqXErrQYy4XucBX/414Myv/d19
l6fMj2rzLHDevNzMv8dld96aX/c/visWBr6By0vmJ376qN/d9+ldP32SPw34vbqumqBhjT5N7akk
6G0JvXE61y83o6MX47KbjoHLnfPW5b4xTTnF5/1S4ruFbzu9xzzczm9+eeqHR+ZNz8D/iRaPIXk6
oq0RptP7MDafQR/23zc/3zvvzy+dz7NfpxjuQuC46LmxydTYdvvyDSU9Sh3jJhnR0RCitzEzdP2y
pPjmdo9xn+Edrxv1keGkB4dZ2LfUhWHT0Ql6LOJ6b+AxBkZjDV8yA19hSdaUJjz3hgCgcgVa8T6O
oOznVY90NIqDPeb2nr7mHbZKjf/g1P6okwKABO4M25fRHtr9abRDyo3USejEEppDT6xEj0G1ru0t
RBTTCuzzf/h9OBmzAXA+i6oRfck7pXq+vM4X2suNe7nazne+X3IvV+PLM39333zpnt/2/RN+95z3
T+hiF77jll4sSz8uifONM5+7l313mvf1lM4pi83XzWm/mwao9zt/+/inl1umRPMNsx691zSozS9P
HTuLzvMz27isN1pf3s4PDPMp+PvN0EcJYib5mwjBaIg87KnhdcuEnCQum4a/jLrgzc5OjVLwQ+dP
XUSMSpi9xCmE3LCudhTs7EOnYk1kHYVzWBpPdRGSimSdsGNd61n7GjpR8dUhwEarU/OLia7d69W3
QvOgSjM8r0Om/juEK/myHjGwGigVkYaO9aoRgbpSfAVpWt3QxzLTZJVGkromdUYEks2x+mr5gQkx
gJlhqTiSj7jxE9XfeR0NYzwVRCSMQA+7IB83CCB2rofgWZgxpOIx3XGJf4ktgFthbsOiVkhKapov
ftArSz8hDg6i9KqnzkaVr6UKRiF8UTpTBd6DL+Da1gRt7OnceQNqaJ8qhaXT3VSJk/JiDBAeRYsB
B98StcPC8Ltxi/MOLsOEr8iM/Lsi3LOhGBZLZbm1CuVnSgLHOlUg/hQBf3liPmHVGMCNsATHSXHT
BtFrMLT+zh71JRWCdZ17z41V3jpphMOdZOqEgEYaB+FS+6a7mbxuBoi+GL02ZmTCvvdg+6XZ98Ep
ph5yQWhP329YJBNiEWf4/1T3zLrvzXYD5aDmtrOzISOMoDKWNO+NPWbngkgY6rwZJHrolfU4Aby8
LF36TlJTuUnWLNuonNfBAkOZtcPreACAYG2IRKg2QHCZftJEcJ0kRegMRqqzF3CE0Ez6lC0EABPg
fyo5BzrRSqVzNIfSgDSUraqyfnRHhFHkdAFGc9z7qIctEKt1OAVivQRBtI3TXnnI3RLFgyMelBy2
FKYrY8EAFR0b4V1lYwVKzbcoaOuo5IJQPWYVgu2shXDedMYWCdHrkEJigX+grYoe5P9gpfXJFnW3
tZTsC+EjGekjSzSE9YKWBIVyYf9f7s5rt3UtuqK/kh9gwF5e2dRlS7LcXghX9t759Rn0TUOAPOQ1
uIDh43OPLYvk3nutNeeYd7hDH1SfVJVqBrKpHbYTJCR+3Ymmc0GbqUe2nkvDpz5mpmOp5R4Mhn6s
ldFXcH6g8UegpqyrHv0md4LgjESvm7Pi2PThJsJ0u+tGFI7Kjumi4AlV/KZOoImINirqvtnmD2Tx
jNS5zCosqXlblPY7t7TWI+SDHD7GPG3xbVRShIdYJGxxKm7NkCb7QsMepZeSyy0nnbuZXjnzFoB3
48FaYvM2ZtLRWMOuAxUI1xge8VS1W6A/azoGgT5yGRI7+hMaMdi3MSWqmcyFlpykpCkZznX6eW4i
R9bHm9yLn4teyCdWipQOQg8fS1QJgZ97fEUs/01dv2aJpnqxBTdVAK46tMkOQD8InD76WDq9si0l
21tllnhNoL6WvlyCSkj1FlAho4Rkfg1HchSWTj4S3vUumL3llVCfYHd6YosL8gsDWnRJRJSPVVVM
fthCDtYIk0WOQSCZ2XSwocY32dC5SegRzzGyAEswviTiAHxy29IHHcp+rCuNZ5QSmkPReJpDFENS
K5deGUwZ8T9IrVtWDFnknk1EyYa2QHB5lddOVVnfOa22fBo3VTAvxywqLphpDrRjJ88wdqlOrSll
LxDjBBrVa14EIPBGuJkhP8NqkK7S9yw0WKFKepHNTLeb+Mz2p2sp5Kja2IVcR2+ub6XYyF+oeqqh
fCFVNXBVMxL9MQugmvBGClJ2GBMiBQElZOidnmVteLHGXPCzefYmmcWfA+ZjjtJihOPtKQJeJjKo
oq2pAoWTap5a5BMKL1p7HiB17uvghbxxYosMT8nbZ5XzDjIfY7SDRT6YjZDSBAkuchB7ZRMkPsFM
7ZqjgUF7bZKLAm9CKZ3MPt7iiJvO6oQnOFbR2sQIWBySQeF2Tc185DxD8Ffzq5aqvq1RnEAoBRUJ
KnBAvEgFr9KnXYodep6Y/bUvdjXZTsjmkNKBaEO7AxPbzuR53HRc1LkeVyhEtwoHG8WvGNrEVtVs
Y9LI0OIDHGLl5wnsR+bZNHb9pkxYXQxi4epJ7VzTesPmBpauYRQEX+hXCLuvcBmQgCnwJhRjp5RD
zgMl+wStr0HG2CC1KDwpi3zXxAq/Fvklh15Q9sr8gRhQAG++cLv8g6chniRPhh1DORuxje5MibrJ
ahZLlgbYl0PgILbFet3A+ghxDIL1z15YH5H2E54XityoBQrbXmGxwuVQeUChrnSXXeAmoGp4x9xU
QbqipNF7IpXnxCwlO21HvJENsiB6+SeZbD1Q1AcLKJLbB/onFfOmrWnWWvGJobhMQIE+24z1GIQG
4UnWUT31Nao/EYAPOb7kAQ0S0yp9umgxeEpMhPxa5YJVE2LBHhI9jRIeRyiWyMB4d0Pa9IiOdNVR
4hfw76aXfQQBU32B2GB/SjhYx2G/jefnQSTkeRAuWIjivazpl2lGdpc7wJwUn+YRgkh5Pq44Aac2
La+d1+nN1L8z3eYBDfhGpZrjL4XNq+XSPQXUdIFDjjC6lBHhjQSe8Q4h0/PhEScHSURPKQReUx3H
qbWuYbxyNxAwx/niyXoRcxog+xKYEHDEEa/O6pr1tayQCVrUHmc9HljGldRlh9rL0ICcMeM8PhCF
V8hxiWEyn7wAE5w7LPGtl+cazIDOaboWmGEWZJxKQht6sqBzSKvreyA9Gkt2Tkdcrca7Yi0IkZSB
1pZce0q0TJ6oT2vjRyMfDT+ZrcXzetuSx9nH/UEb4LNW6UEVXucxNTahQh6eDKPbGeKW/A3Rrhtl
eZpw8eHe4m0oCBvgJpFd9i5YvhU6QlN7I9fSm/LqMAqZhC9SaG1lyrNtPIzPZgu3zSjgqq9wON1I
oeqARDBqgcl+1O8sfXY1ooo2IrZ2exIeI2LRiFNgnQxhPFXLNVH8VU0aCTj1Q/FsCMF0DvCYWSnD
JzmhRmrmDzptgQ26+psotCMIRNgcMZu7gqos2pVGuHCBhoeF6LNKuaGSMO021gR36thQM70BQ4Ko
Ge7fnl2JSXBf8wjCnA3y9nVAfeGGWvVmasMORahk4+9zLSv6zef0DaUJJkP6Esem6K6ATyw/0gYN
vJX5ScTJk5YHgIDCRLQ7A6Z4mxF1CO3hFhkvOfUP42izJHSw0j2pio+5djKEdyOM6k3cUzvMwkEY
l/E4rrOqWdB9pOWw5jqOYqymJRq6azwQb0FgEvR6cF8p+Id4ZlGu5RrSqGQw9cW/KEFFzfJHoq8I
4R37Z3M2f6EEQzPOdQVGB5zWaD4NyADSBgmybnbzpsFbFi3IF9K+2sXCoyXrtTOvAk9Tbnay0VcU
p71gh5O+k1tLO1JcUDOQJK0F+4lLtc3MUvWF1wIZ9qZD4X+Q4ZkUyDPZDdVbzOpgmDtW9DuBpK5O
m+ogNo/ANC0fbtvX0qu/QQGoP0YCFCfIh3L11GVR4kLs2CYkC/p1Urp6jyAXoeK8G4PgDFQUO1O9
M9ZZYbwOuGJYu0VSN64YwfoNYzH2csjZVcbip7TjYz+BxeUcxKkq2yzt3JGTSC5jbY0cwlNxI0wI
BhXgP1OSq5d8cRG9MAiNtrhU3oq5OcPcbc4dXgV3ihrU9yEktarwwd8BKaeAlkyxOKcxroNuLU3G
mhAN8z1H2em2ComWlW7W3P3mPdJrd+YEQLjnNTEIw5BQ+A8dkbHKVNGMbRM308cj5vw1VhdTgi4/
z7X0bSwhIYhaQrEAGdqvNCV3MtD+lA2vNdZxu0dzkIm4g4R0NMApsX1KZNtYRbOZepQEluFNvP49
FNr7iGhhXySPvaisJ3RSPcwi/yhy42jENIA0q04da0Zl0UvacKAPj6g43GU9d+GILP1sZflt6s0v
zdTG19K0Xuoma+xWyb7jREAi25MkwnF3OyncX5l6Bu4tP4N4fmlR9jAglbwu1LP9UshuVGAQgwI5
+iLQTwfD5VYqkueqU/Nb241AYjMAZAtipyQW7kUyx34rdnZQzuQjkntErba86BHZneKU+ZHJtdS1
hDunbN2wwVEcTH3kA3FAuYIN3ESYhi5zP5M0OwgKARkjwUPkI2yqGa5oQfayADtolDOJDBhr3oIQ
JYwEI0OjE0sXqxx08HGMTqiJAFybRPCG8CKz3/iCMTKHydhyUzRfEmR02puIVSR7WaAsA9sm8hp6
nT3VrWmH7cCRIzJSj2iFfcbuvycieDumVcejX5Fv09F8zsxjKhJpEPed9pJTLiUho3wQS6ajNTDR
AyRsywB21RS7fKvEiDkbxmJTg8JVT9rBBbNNnkHePHQApaaM4oOVLEvbvUYoOyTgjPTYfIbKsoyk
SkWLbusqVfJgtps8ZtXM83mL2+2Sk5zqRda046EuvSTArpt0xgOkxsA3J+iRui46RtUMlwTvPdYW
1Y3gPfhigzoN7EXiUp3zwHEH+lLM6h8WmrSPLCXygcw/i4nCMs+mNUIx3VgGjNiWwO99U16nsX02
42ukds/QvAqnD1MSGk2fqCN9x9Vowla3gwRjFEhnQzUXN4Vb2+k9JOCO8FoFTK9jRtZzVLUR9K/+
Qh6HvkFRVmwMFSm/lKQuPhs0goskPQAMRk4XcJiRGpkg3JDQx+g34710amG2NlWc/sSj/sn8frO+
RCLY+neNLhf86OzeTCPdsLnbal24IXmDIMOgIEeuf5WD1of+e4wtUmhgUac10InfuhbSPS5bfgPD
vMqUIMQtJpWvIs8Pg1CxtYVLWmmDT11B8HkbnfvSwEYxDYlLYxgNXtOzDfT3Re6RY4fyueTde+iW
5izivGUiUGIR14p2Rb8XvtUot8RcZ7C6ERIstfYg5oe+Lhu/lRTRjeupAiwghUScJiQ9YI79E8z+
f5UES3j18Oj974yY3fdHVP53QfC//4v/EARL0r8yHOQ/SVXEP/3uv/wHJUYyYMEokqbisjYN7JT/
Qw6MGJmsHUuW/osRo0r/almapaMxXq1Hhqj8X+TAaD7+p5Np/RYirwtaDLQaxVz9iv/NLZtKQd1r
RqCfpTkZCGlk5cP/suvlhWF+FWeM6LNI7vZ/H6q4G3y6cFddMNp9JsWt7P19+vchaclSIFKW4MNV
ZPT34U94Mq3qk78/ljiLEZdlkZ+NMtkajVDv/z70BPbsY5ri//zxn6+RJLHhjE6iDep8WgMMRuP1
w99ncjvxRbUxQZ0bASEqq2asStaO1d+nQQ34G2MCJojyZak5/EVCk3v1mkxpaOYW1OVjQHaeZ3X1
ebJGUBxRbqElJJCxNci1g64dV3vQIKPfmTmwpxXyPzG+5an2la4XET8jUqosY9fO6aeFcwYDQj0g
QlLh/I7RsId5Jfk1fUpB40vNmu2nCgZ9hbCurlCx0SEavKYwMe/9bO0MGHRxLZY7RWbPSFsNA846
CJ6QO2b236dt0/LpnyBOYbKdxkKz/XudQqUzbVxfMZAyBu6dX2ch59z1A6eAaCOO8cM0tOU2btB6
rZMH+gh1igCsXmNOJhlnFfHyvoRNtPtI4vQQ0ZfAVmHsZAjiVTBWuzBE4aoa0w4E3i1H0wR+Pf9H
IvUny0LNpyKDI2iWpHdEBP/5IVynI//1x3mdw7vFmFzQ4vb+n47sHzHZKof6+8xY52t/nzG7pLdI
Ff4ny/t75X8fjHWI+fc1gU1LnnKaqwkoFfsftVaSoLhLNzLkoxvxgzRnUjJNqNwTp74oR6nFpGrX
dxkJS+pM36SvEOsHs7nsfMBgNH4HwUemQEniE9XnCE5eOeb8sVJvhFtN4lLfX/kMXIZF6NYzSc+L
7La0GcQH4pkZDfmBjjn/QKARiF96z7+Su9jNS3mKYg/HFvGAbYqDyS1Bt7bE4qBiIylP82ForHtR
A3hlJio0YpHeR9SaTn3g1AFbl1MIqEEk0bvlU7xHlY0JjFD2+CoiwcLDY0M2QyJ90MUdTBwRv4dM
fKAL58JQgZK7A3dh4ek/ySO2cXD5MhFcKs0VGw9bcStuSuLrNMddUPm8bTV7DaW06vQTXZp9Nm4S
HKoYvCNri+aYDl9n2iN9esNpwnNlfVbfiBV4+x6Gp/iCeQpcROh1x+42sIEi+HHJ/Vj6jVo7hDtA
gplN8AB2fCgvdEfbK18n39A2vI90R9byAZ7v5KiqXb31pUfnJVOdgn4ZWWKQrIDreSguqO5VQKH2
NGzm+LFqHbJj5p9et8fmi9APw+KwBUZpV9bO8iWaOGuITrR5dzuEMIS6Wo74AVPE6uw689oz3Dzg
bRMVBtIYztVXhWTjR/muvEAYRHCCWhGHAFmN7YUJGTTR6kai7Y6cDrHwFIqrkF3XTa+VidDDxh7B
SRxqFmKP7KZDire7l+LTuBfPlpc9IBrXRzZbui5vxNgY27mEew6Al1bXhsYMdlmTFWn4QrtqpXdz
E5+y2REf59rNO7ewXPNJOQqvnOD5ZdZ5xYf6Mz3F6C0P+h508s4k1JQmI7U80TvfZYtai1DCTfKV
1zapInHi5idZYaXYqs/pYaxtUPr9JS1vw7F+JrvyHbpN80qLjTYpN9twNKszF7X/5fxOtopR2sSo
cUNpmS+TQk7PzjhQbkMqD9+bgxfvRN0rnzBixlwJZ8KzAMOGED6vu6gwe35hR6MSt2V8fZ7hpHv9
1/qKnvAO/6jf4NA/4m/rwrozM828hV5Fb0O28+UeZMAjbHnETHyoHltlA3NceglcSMvWHpT7iGgb
FcxDscXq+TAXXsV2oNvzYsPz/sjp4WZbk/shx4jsRd8M0UZ6xe73cEK+PZwqgE0vIMsJQ8n94WS5
uifnbuvR0jEyO3ilD4E75kRHU8f3fUCu/lRj7TvEgFEgL1hb87dY/PlZZOLQeUr32ipvrB0Bnge8
yvo3neTMuGoRCne3OYrJTv6YFwcBJ48UWy7fbiLCZPGaNzpkyjb55jjJ0A5D/ba8UrrwnrcfyxOJ
mp/lDyhLorZM6LBkdPHzsRk6yet8144hhEsegw1K+t3oT/z+g6Pd47cF155fblgtx/ch8Zdd9Zh0
WwmCarDhWkatu1bZ4q56CvZElRbdNnsUvup6vb6jAMtqz7NXPE2Ryw+UY2zG9nTsn4NlRxtKJNOS
lGvBN/k9SlukMMwIqDtoPcGwWGp3PJABvvSnhJuSQYrghbji7cjixO3RYVW6jZgQv+7pFx7vS35K
PtGQWl/htQv2GshFFhDlB2wOlkg7MqinXsvhntSnVNrgdandSfD5NiSgwEOfhSO9lpaoemlC1X9s
vuBIvgYnPAXG/IioaAjd8HkUSYZ91hjU0hFmkpiSCZpvOukZ3IAoord+MMRf0kJ6WuiksbDa5l6g
Qn318uwnT7biQBfLli/TK4WbCQWdceFtuQXDu9z+tCyyPL317MqGr/AIUVbhuU1gBen5I99Dxawu
ksfc+ywWK9cXIBbZZOjHLYR6XBkgfO/R8ALsmSoxIPvqN9vx32BPfjB5/GKs/+KGs9k++gpnR7Kf
wNxcwuw1VU/yueDlYvg5jTsneG32eDxitr4DYe4ZAnLQceHXoB8TsNz5DuNF3PsFb22+BWvArEOK
HssGhIMndadh3PDymgJBr0velVSeUqBpD7zYdWzlYi0KbXgVu6n0E5YxyNIXI6U3QvD5m7VX9slV
P8xb9aw8LA/B3dxzR+e2dBBeDbTfLDEpmb10Kgmk89s1TuNBiBHSE4xyBgvgMg2Sgu0Qnwv5Jluu
qu3xlgTXzBufSl9zFZ9kvYyoCZ+sniJ+jrszMttRPc3kXh8KL/WfCTDnCmrfxH6q1J3yFgU9Ua50
cWFZmw3HL9gBtIWW+KBD6LBjoltFp/7s6LkJdCnohQlodp203JIRUaMZD9k+N2PytJR+r52kYTuo
rpmd9MDh/5crL8wuBXZmGnM4Z7i7rixE9/VbjXb+wOAXdxhTq131g6aiuQuPar2RwNOy9er4/OlM
2slPzAAoIVKO0p0ZwoYhDcEHUBDG2tOoIwElqVSTXl17iXKw0mcDuK7sEGQTSnb8pb5UJ+stJ0b2
wlexwwUHZL/C2eSk4ZgvdeXykq7yYVhsZi4b85MobFc8ZtdVd74up92vYLjNObR2YMY2GIqGjexa
G8Ur3ruLsBkuNKrIxNn3u/ZhPChv9faiE5D507xP527xzIeK74GM7qBu8fQRsdq7yXhiHPEqbuPg
qSkdUXLMA+8RgWozsn94LjdaMG3gyhxXaROOu8L0hvQZWF9Hue+QQ4A1aaQlsxE/rTfxpW9fhtFr
7kPqDpfcz1K3vc0Hzkq8CjIdoJ5uyKFBq5Hts1NBhsiFpLTL/DK+NHfef34YXfLqQucQVmMOxd5z
yl37ND5BgOWOrehF+h2i/uxc7I1n6b78EJ9O9FVenJZ7s6cMGNeujy3KXvjVP1Yfqo9+APMQtiLi
tkSQd4FtpNvo2u/Cm/BkfHPjNBvpLnZMAB3tWVI2EnnYnUMRoYsv5nIjngP7zvAhUc88M2+nF1N3
22a4jjB5yw0JXTWUAh+YVJr6tE+PEBzIzQbkPthB8Z5cgL2So9L2XrbtCcfugXFdY93rh40+2G3u
j9CmyN/7APQLZ0768Nr6ofxmn7bwOua+8sxsJNqU34snbBAXdDtEwnJwp6qqH7q7+JmTUfpqErDi
p4VPu8+YnLY9VSFjQD8fOd0+Dtfm2sgntI3DVSk3VrpL3+KRnhd3ff3I9BQGc31Lv/jla8UbwTTS
eOaJAWC1rx/xKHQTUX8es6XBOCPzFuI9zs/2YWkxkjmljmxyW1zVbkdwW5F5poglxk7eZ+LwzulD
8MIr6mf0JTGSxoeh3OCTTzqfssn6JQw9EBjMkPMHwnzTxDejAuq17b9r6BjjK1ClVHGB02Be3xMF
MO54z/PKVo8jA3fG3avmK2JqazM4Iae9gU6o9Ym5V0a02xXxWKVk7v8+GBFBlALhGqbZvAdKtuaX
Wv1+6Uln/Pvs72t/H5AUDHsLUzHNd8ylGciBQ9XrjtIFiUtEAC1pJWU8qlIug0xZw7DXz0YJnfTf
Zzk5SGjR1r/JVNJnQdYfJkhUqFTX/3HSlK7Y/q//Wq2q3tUYqNudtjUS06lT4bVuwsGTC06KcK9X
iiZ1Zr/+QNlci02Ft9qK6RVK8x6fa7dVl9ltaXntiSpi2//7VKmo82e6/Y78CLoEIUJXvoQ/5U+M
4Y7H/0SJ1rI8OnEInWFD/iEjzXJwYwNvIxNDV+BJRq+g2uOPuSsOzVZRd4OxN2lVfeJLNgGV0Y20
hbNIJUG78438xYC4gyPgLvrpBBpQTJ4G0S4nR0h8S9/wTVX93J8G23Dkm35TTrPkl8lBMH2NAZVo
y4aX/xQv86PgdZxFaYXzMzh/vpiRHRwjJzz1b/IbBdJy4Lc/Yw+FreB0W922LnPkYk9460/1O1Un
McZrMxTlETIw0+M8VhX28FLTj30L9+Kj9K7fuk9hdsMfqFi80epbuTFGX6YrqTtMBjM6o6kt/wzf
ySNFapVdtU/T1S4ThdayZTiknTOqt8/CL3YcPKCcVMeOfCpOSU77K8hO90oK1A8O3feEc9+bcVGx
r9o4NuczuU5r8QwnxAne2p/yvQ4doXUIVAJbLx148+ofDpcR/yyk9wHEz7Ll5+Y2BHDVsQW7Javr
UfmU2f8u7YYr0nEePuUYrznF0ndXbPrZ8+NMiPpWu3T7ELairZxnwsoT4p1tkOYo+8Rvpu5Q+hjz
qXSqtxM4XvrXLHnYKMkD9/lHfCs4IW77GvhV4HQlw0/D7iqCFRm12KOPZAWnXeIUnwlBBqM3vKwu
P9xRL4L3NTkMlTfxMXgynNhJd/puAe5/Cvxm9lo/3ivbBr8zVf2m+yQ4Wf3mu9Zka88O8uSD1TrW
J1nPwq2L8HI56ZYvXIVrjSHhpCLWMdjfr9TPyoE+inSQWFhuyUNICjHz5sUtRw8AlfrWgnO5iiOB
D4z0+SHVNntpAip8zlRYI+1U9jM28juCfMlV9+FB9UKwby6mbaIk8QDTkiN+jyaMzZd0cKYbpbFZ
bK2TuAOjOm37e/KApsl4qffSAYxP9lC+R7eUVjim2284o5dg8IzECe9dwJ3pcF0sb/jENgyvldjB
kdJSjz35W6X4pqISiHFz+D2g1NDWD27yrtlOL1yNemP51UNAQ+hNxph/B1+bn6he6LoDUY7fURFZ
FAIpa3DpC8pOunI4v1SEt4buClYuXXLAaoIoQPzQ2wIUsiXfh0+61p8IglWvPe0nNs4czSIqlkvf
O8GtjLzkg4B2poTm74RsQDhpzQ5IkfXF4Y/yVN9Uu7VZRpQI8euRp1Gh1H8dA3oEZOk8i79mvhmO
1JFi6IzvyzEYPqIAuhJeUOBVvIgNA9CSYylbaev3H9pnvjVyB1T2Qncy8Q3ZC2AmZ0/aiy8+TzsC
IGkzEZ0sbRGSoGIcQ6cgrZNnnD7YS/FGrEa4bPrUxRy81N70KVWudECrsfZbWqd9X++id/OHLgLo
zxs3RpraPIYreRdFxYWugPBK8a19cpNEr0vH/Nyp3xVmlJ/tfMlJWkr8jIbEKwx4HMRvVe2SWVxm
nNUOw2N7Bp1iCO7wUslEt7FI8rpoTuz0y6gzAvOTx/EdVhitDD106GPN2ktKoh7qI0ZqP1njte9z
5RNOchxPCe8C23fo6BgWflv6X5lvoL55h32JmCzfCLR9QoI8TxbFtOG2nwHob271E3PG/Jm4003y
QO4yCWzLS/5uXWftnDMB611JcrLskqVPASvTS1g6EVSEBkbDqZ3WNgtLqJ6cp4C9l+ZQeAwEX76J
mlMnNmQkRjckX9gs9KyXcX1cXgiJ2Q/b4DaDd2HeZy8X2lrO1Hlc3eY7vfCQhMoNSL7anxZlq5h+
Pm/yaG/FPiu04rZ32aN6oZOGc9Ge7/lFQud4qsZnul7sRIH2SFg6DzZbTvNpeMaZDlp8UF54dplz
zafqQX+cH4E9MconxKQ4IkFjddb3iq+AaoNPYNeXuLpyHWvS7O7rSpE40Y0rzyMnvPSnzLzECeRS
nncexk92jXbeJAnLDTw2wkzTQ3lPT+Oj8Q6C1HIIARd/iGrGv9qnB+Gz11D8+KSxz9GeLDmTTiip
rIZdcoywHrFk8RiydtFHLIWfv/ebC6N6ImImRzTfXAz/UbfJmbofqLODTfVAPKdGjt3ksPhYBt69
fVRu89JpZI/gah04bT3vxXlDC8v8YauF3RvPGyF71ZMDOxSrKDdWPJ4MiVLT7p7Gq/zTcZlvPG6E
cuSjR0uc3l0iuLLsr1Gio8cPVFVXMmzYYav/C4HNbEfncreaf3S7xQ8Iy+cjAgjAJOAVTnH+Or+P
J540Fmzi0pOe7wrx9JQldziSJPESab1T3GoGBMTtVO6oUHmvBOXOaWE0PORKL4VAgNVGFa4g+ayr
Qn3La+f9Vm8tORy1p5dHwpmrg/JOeoZRuIRS44Gue+aSm3ryzfwB3YT5HXuUx74G6Df00tzTpSd9
9oxmO2vse1gRiL9yWUFu6+/MylJ79Dq5HVHuwOzy8q32yTSZ5icXPBhOUbUNjUf0T3PHrUBVybaN
BrlAqOSgKVLRcsseXrf1RlFpp/hddulYYEjH6ccT2wYz8pg6OYAf6ltnll979PRnlHVgAUz5kDGZ
ZP7zI7U3y/TbgeryLN7ZFGkK9lRJ3+WlDXflJvFj7ZGLoryo9/AS3tVvokSN83AY4Fq8IFgCW26H
W7z5a+/Xlb6SxxAUIIwE0mg3PKPoSbnxyg19kUC3xXu5yt1oxfGvxx/OXqh6O4ZDDoAx64owvXmQ
PueBIC97+Zx4KzjOXbonDcT78+zFhBKHbnBpWUjWdnRKtVjuQNT747W96/v8I72Knv4OdUKPfIp7
eHc09PtxJ70AIv1FaxmiOPQjh7FOsROmL7hv7Sbcmh8svyq35Z1NclF98cYbG/Trs9v+cBZHikXC
fVMxGTgJH2zp6b511L15ql4lyQ5/dYNq21/MewdxNwE3LW7o2KRcQyfYpzTC+JK6NlZFWpaEJf3m
Z2r+d8Ng4sZpT+7dpnLr3h3voxc+5zwBHPBGNj4/L7bIGXJgcLb+C/WFMxnKOlGz6ZFyUkOvXtjy
fjrKv6y64BFiojQfwgN3WXcrvlXgcjYzacJ+iBY6zpfO8IKfiG+AJKhyKvpAyX5h+DH+KO68Tx7r
a7jlbv3iRQa133ZHmqVV9cBFrvfBTuXottFS1IM2rKDn+qx604HYQx9dc7vYisztSVOn/2VbJqE4
e5LvHL20Q0pRss+OEkCBx3l2+FvRUVwO51fWqEbZyiSnMyAriVdfjxmBdAjNY1RR9/hATMTySGk3
fFqfPJwCZJ0Xbhb5W0bXY9h2exqfg33xwNPb3qeXOXF5oFzevu/37Gk5Nrf2zqKY0D+hf/MUc0zw
5J36tnxaL1D75js6/vydfUlTH7KelMovNhqO/8FReV+tlPrB/OJ0IsCPLYh82EXXnOPDk3apaOjc
UJNPyIC53Y7yk8E9+TJs+x+EKhRlD+lpuoivWmMTcwaq7FgcVGQ5wFaowlF3YhtsmLfY8q7yrFOI
TN+OtpOnPqB7GKlqwNr5isezc4w9ZWv5xaN1wNd6HV+ljXkkdpIMY+GMuolbt3ugJc6gIvK5Go0d
IN/MPE4XkWlLnzDJhxtrZLuuG3b2KTUQm7DB2SExE2vP2axt/DkUJBKnyQrN9oY7XAVsfNQ21mbl
Kj6JsUsxLQLCM12FzL4Fra8j9045HQiDErzU2qACKyH23WDCFAdTIfLW4QekRE+Rlmi5uGsdcws4
k7DNioU1pRdFt2Hfc0SWt6gMOSBW3vgl7Zt99z4+Da0P+EZ+RWJIKO56Yu5lH31E8UDVx8H0WiqO
9K55+q68U/EdGAjsKCyMO2pO65Sdq2iXiURUwkJaS432TaTTyqIfbkEucu8IH8F2fJ1+RX497Mmn
+lXo/P6re4brhMwzu9QEmZM1hrX62TyInzSugA+pL8K+kTbRdXoeG09DADs45TcB0Cavim6+TkEm
bjsFr5efwFlCBEujCf4L3g+ddggoJ7tljIeGe3LkYydS4NNOedciRzzS95lvCMgRYG/MW/0a0lFi
BMVh3EC7QTOGNslVTd8HfqN4N77GI7R/H9M5Vi5CjuUjnfSvbUss7aW7ctnqwMY0QuPN7gN87+5M
i5xlhNgTW/juHONXeWboQcxJHm40RmzSNn5UlhPa8ZbbwiHRujbvbb+pWn/hzqcMzmCZYs/n9bBB
u8QloGFyRMg7hQsvj47iV2VLDoAt+mOqs9CZJowVFVvjQhWYrtBqooCTBlHJlJ2UePNDdu6IeuSB
eTS/RsK+eSR4oDDHELd9YtXOqHao975nX+WhZrb4WJ/DA7yVypP9ap/z8HBUZiMJT5qHm+Gjf9Y+
u2My2ATBhx+EsxMhzvKbgjax89/uzcQAt6Y5Uj60+/YQnZixhr/KU7KxnuDeOAMF//yu/kI8Ytix
xOtslC0k2kJx5EkjXOEaCI8LZT9xD8io0C2Jj8ty5jtG/X56DYrDBL8QOT2Xjc5/D+d/b6Z7LMWa
elRp9ywooO0MCefiM9iM1z3rLn2Ki1OYW8naMLRUwg1gYdLQBBMB4yvIpnph6OYwJsLb0G+KcCOv
5whmoniZeweCbH2FQLRShJnRvSrDnqlpjg5tclvBY1toMdJ9cDgOzqi6AYxou3HPgYB5IYWfO/AA
fBVvUCQLwWW1LKwLboQ4e9a2zY3c5xkyU28nXxHydLYsN93mH2jbwsbORDdlGpw9MOAYLZrSTD+3
FC61B3DWOCcIJ23xFL7LrGOc7lFLMuHi6nECTklecRdpfQWLaecXAmfpf8o2zCq2M68/RQ+JdmqH
neE1bIgGqVtOuGHJPvPrcjJOXjkt59WxmJgRlVvOaP9G13ntNq5t2/aLCDCHV1FZsuWcXginYs6Z
X3/a0Np31cbBuUBBsELJMkXOMEbvrXufeHYMv3hJf0KbaGrGXKSNG/edSoCD5YKtF2Wm/J687lva
p90TsG3XQfi7G57Yw9NQ9N6vYjre/LWGY0oRquQv2Ci/47f7ziSnA1pjQhrIgDzmHwsBBtGKGQ5m
KIPr8Djemr/5fc0S5+B8o6OsN2m0nfVDEJBixwlnvWF0wnHGDMuVlG7p9U/zNi42XbMuZjJ9QObS
pNrROoye1nWDt21Fv8zxHVhO30yg2Px/5ufSxfTAwp9Dmqdr9QXk2kVhONLpTAHfSOoRT80mIcjW
IFEMoOZq4bxWVjCjtu1jCuRO26R4C4p99JFVfn1XPZfl3oGBbVLZ3mgJNbutNxy05G4eX+BKkPWG
WigIWWzwUbb9V0qdZ2dT3kEhS+WKrUR7M98UB2ul7CkdcS6wsqvWwzN12TnGdrVKH507i7H0oh+Z
Hs0XY4sK7dUAAq1grvcHbIg+EIehAAUeIYjxk2EjgdiP4cvyCBq3Nz5iMKp8QNoQtLL2LnVyEtE6
P8FNgvidTpVjH8JouzSbEUFK9GHf2pv2SBp3n/jNGy66KnkmVxYv0ieWHmJr+UeKvLkb5jsa5jSM
RsIgnTUlS5YbJk1fYFK0jV+oXGxoY731tCmftTvlkF/qp+yBSd3Dn3NS1lgtfmgY4XKIG9xcNBxi
n7H4UTUvyXG82EhYAz/7DV7V15m9LwvvQ/1e7AixXi8bqjrGJ8XuDmreqjqS295rvo4HstgEG+XQ
PceP/DnmOtA2dDmMA+5bBAYM12CFb8LLdFPsdGySFJWkQxcDk2Maqlh8NU9cmtMTJxkDnl5vrUfj
DX67cgGsoh3wKRj6eSjfoQAYL5iZOiKvYaUX22yiJwvLcU27u/otjBPBty41IXplTNEce5Y7+R6M
FLGSWUfPZTsHG4vhZVw76bZMwX3Bd7vRQlShh77aEW7Xkz880cvYoiJDRGqnnP0rkPH0H4jmcYmy
Jt4rfcUgQ03xNCi32g0TC/lktL44eoQsyOG1oL+sUmL52CW9N7/xY/6Fqa74pSF8z9tzxsirjpgU
Ccoo2Si9tqfmt1E5RZjSV845ea7Mlfvgol4llAfyMp0lSlv1ihbgkDAorZQnvh3+RhAsC8uwV/3U
r50b+4JMyFdP7oPk4GIT+7GSzTqgDtGgg6WgtLKSk30aPudvVNwGG9E/9DkOcEamVVcTLLgbxxdS
ZjVjQ8JuhDHkPnxDol9S2XVunJ1Kb0RlbQsE0dot/RrJKMsNCHQuqGltNX8Rh47lMN810RolREvz
ZNMf0dny5vqXe6pCP7qvnjM0y1vlwOigAm/cNeXZK7fLuEdTrG24DOo1PFr9ybwLf7UHMOPtt5v5
nY8s4jn7JR4WPhrvqb/y+4Ytfzs1q5v2Vd0bz7QUlXX5qLzbD9N7mOy1g27tCF74blmi/PRrZgoK
cc9KeOh8b0dv8Rm1O0NG+9gcI3JVXsNHBgVbFSEaZsCKtKdLeOvejHv6DLCHPKGT+/UWh/Fu/E7v
OppvCor1FWd89Wy8mzR54sfMXFfP7hfsZIviz6l/onmy1HI8G7IlV/MT79HdN/fql3lKLx5/a+O3
NDivepTpZflodkYordaWQgN10UeazBb65Q3qN/1NX+eP0QenXfioUmz23Qstn2pe5+fPT7bVKRWG
/bQjWbP7dcZV91xTFPIjfhGfMQZLtqofk+flEW1AwaqWEbwEsHfASjpzdX6Jac47/8k4oN4ZHqkf
MnCiXaA3+pgHa9rKNG7RTW2y3/nR3kb37UlWyBMTL0KAFRKSZwqWp+42v9i3ypqvNPmouLBO8bZ5
qO69g3VHUs7dtDO/DBqGSKX95KTvrTscUt1b/MqlGx3jdXGf3Y5A2vbzdMI3ge6FsjzLzvu1dihI
X/b1LTEAkNnQ4VFmoTD/QB4D3i/+iP61+xhubf5a2rc/UrLFJnqmS7mso5NirZBFx2zXo1XxDNvm
wQ43Z+sPCFmuL3svjNT6wPf8Qy0mCjdKu+stPNMrhG6cvghvqDrQRHSOy72hH+wLS8y0fvKO6iln
+GTqqc+cl9Uxey7Jp/60v3isB5z4yxDBiaK9J8hpWNm/Njf6WmPFFrMiWtf63dhtEjo186pAYQUl
kbIo8JwQqwhXvk/ZeUS0zo74qblH96nQcmNHnVMt/2T1XhlPuP6GZaPpO4O9O0L/7/rMOyGWdYEq
9H7zMj7iGOd94kI6we7JPAXR2vrsn/Kn5MT5SfO6xHZPZRsh5mN3oxzTp/6Aisq+dvnZNT7o52he
jwdW6hVDHx+RGZMNIsbMV1rYGDSKG+2duu7vxKrqHL4UgGjhPa7d6SOYD96l/owOXFoL9dQ3NCH0
bXDQ9avsrDDdI5/bVN4lQBGLHu6lecPonI+AMdaM29MbJjCCnNRj+IKiQznb91QFOgrwH8x0T2D3
3HuEZffIXO+79/pVXTeso/GkfDJiY7cjIM3g9DHw0BLGQckT1ZBZI0OjEO6z0NTqmxCT0T2rbOdO
myHv+CXL4+Z+fmofrbvx1Oyy9BCbvsPK9qXZMcBcyAJRTt5TFh7sWxUBCTMz5Y/lG9JvuEYUcwK6
x8inbNE8UmZh1TtHvuHu5p23ZiR4a5z19EKvu3lJXrxnNqUdaFwmm+eQbRDLrw0JI8e3DON4tHZY
11Ix5lFvxfqElur8h/wK7y15YsMAdtUKd4LA3dR3zW3CmoNtTe0H7QbH3EyD6Kf7ZKcaD7vk1vsI
HhuW2jrTwqHL15G6r9lcYhYYT0V1m6h7+9v+TgFmcKg4iGfHWVvpnjZ6/Maeqn8zZ9ohG5vGlXpx
WOxiebwbf9RuXz4m++LW4MLsfedTuWOmy41LHr7XaFgMTi6T/dS4V+dzN2ICeoiz+9HYE2Rb02pl
Yfpb0/97ZQ0RM79+aJjWqTZRW3kOvyegwgFlDp/Lh5E6czd5uR+BB2r+lO765pXEbKZJpqaacpqG
WnbPWQb0d3Lou1K8otcUriiC6TcEqO/87IP3mllW8ThDy7Cx7aPznmubajd+xcWBjGIE2SfL9qNJ
NtQYgsxcBuRFkRVNmG9yJutIJuDwcd53v9NOP0E0LgfpLVhP7St+2yXcR+XZDYgRX0fmujT2ZXaD
SwUZFSMf/PwSEZ/Dps3XvudjdK6oZSyyhGV3Q90y9Nt6EzFX4dO9J3ODRe7UXZyDS9t02BsGMtQz
8zRt6W3IgENizPwA2tKYjjUiCBus2JYVCR84h6IcIBnFeq2wEB0OfQmOlQL5PmBtrcvhr/VNeqlI
71NOw3TflQ+xZLHf5NXeKBGyE3CzXpQXBUbncFfMR5duFz3IksbEcRpujOxrto+mi1jsZXYp1xR7
liWsy1gLsUiAvd1QDGHJzrJb37gx5MsVX8eSoNU7e8ouQFQH1WAmbHVtE2xA8fDNfPDukCf1HdpY
v6NhXRKRBWJyBfxBKz9D80CMjTWh4XhhYI7tw/Bsfw1318Z+L93+v33+610C5RC/5Jryjxbg+rrI
DaU60qCH4z9MdpiqPmjhcWfp0eH62IwTeOt0wC8CSZV31U3eUxhLWq6ESqEoB3WpO2LF7Sml8JNT
oagfZ8061M3ZVXCir64PXZ/UoQWv247S9vUxbSl42pP/cb3vNebWrWuAOCYS+zzRSaub4h9tFK39
9bFGnqhTeLTXmxnS4T8//X3i+rp//otr9gWjeTx068GkvXV9UZ65BiOevNH1pR3Aaj8W1u4g1N1w
OExAeFuTIFah8hp8WE04vY0QewPQvTMaID0Rlu+Ig9YuNvFzCui3Afg7Cfk3dPnWSqEB40m+ZOCB
YTg/GOCCdeEGm0IQ9mhvQE/D3JlsGq5XQMOTEIcjYQ9X2VsgLGIHPt42Q0+XhsO0W4RYnIMuBg0X
+R7GQkuoxrORqGtH0djSCPPY7dGJZkZyC3nhLR/gIg9CSMZxwtR3pSYLP7lq+2mfg1TOQCuXwlg2
hbZM5tIM65BvhZxZjpGlDjiQXIztgJqz8S7v4DZ7QnDGMUGqBL140M4V2Io5bdduM3/gCmlBFLPg
6Ac7XwVI0pSQhVEGYqIVZrSF2qIVivTcI2tsRybClLTgeVSnQ1ZGb0OiH6EnrMRIQnANPbSq2qtg
qkvhVXNACt8iFgbJd43w0quJ8YsReS1mgphuGG5CW/9tVeTMAGfZv2tbsAiKX0Wj6uuL85Pk1mfh
Uc/IhKZdgtUmhxydBqDtUIjbxFf4pjC4B0PT1gQTMuApauWubKF1L80ljxDbIQicix93KpINCIx4
ih+gKHctarFmYBuQzCF53wDOLeGCK0IIj6MXcLHFQyDs8ASIOARGuP0GXHFHCONFvlCJazNQxtbX
NO+tQjkuCmMg+MJ4zSHftMIr14RcHoMwD4RlXuV/1ATlQ9AgWHembCSqxDp69AIGTA+xRs2h6eLk
NunyTd/JWJMVn7Hw07XbpKoRKZQuogUhrDug1iPH6XY6iAEvWm5mPaMoBZXdFD47Fm/afPxFoUlt
UxeKe24BiBKuuyWZoRmX2sEx+k05TES7zAtq7sijHkxP0bDLl5ozcaONGnXI+oAjCnGk8OQTwPKN
EObJK7sswpx345kBuuD6CMZIRacBm14FUj86HwyB1R8zD38SwdgXArRPBeisc8p21ND0WhnOizsf
ofNwlQgQ34SMr0DIjwWVX3c0iBrTVja6gPQbiPpWjeVfb5I3Jwb70Al236keVcHwDwLk7wXNr1I3
DBOmtgRqfy/4fkNA/g1DWVLl1kVj96+PdwEn0joYKEbooYuhPUSdm6H+Lv6MStqfSSkmMUA31p6E
uqhxHu9sj1Z3z5ImCcJpF4Az9GtEt6VuojMkSWrqMnUH4l9SCkrJK5gt+2RzAIaa6mHec5oNkm4Q
Egi9hwtxwmCYnPuYhUresuorqpS4ms+4nY6apCWoiAwYYsO9ablk+9GGiNPxJ5eMhZSwhYgso1Xp
ZGRK6OmOrNzejyWbQZeUhlbyGiaUquFAkOZ3s5gxG+D0tSHewUzvJsIeRkl9mNIZ8XPPGRxBT8kk
G6Kk8RkTFpFLaoQj+RElQRJxOn2rjvo+TXzXYiLfKHO6QZb91Zbs7Ukf1flqZ+PimpQcFfOFHDjm
6qsECNo9ox5i27xAg2s1D1OuALOh3Kgb9CrJfNbDCHemqRxHFhG65GQ4kpiREp2RSYYGJroT7FwH
VSSJqdZAg3QKsSUEqETiub73tG7litmyFNtlIgbMTsOKOYgpk6SZi45LUxe7ZirGzQAHJ5BQyQOi
ZkimD/ZOMXr2OD4xo0WXQkygKm7QBldoiTu0FJtoN6ls4x3qE5GYSPOKDSiuUnux1JWpphTb2c05
Y1XxvoxvuhI8wPigTyEGVbSI4laNxLeaeDTJvXPAEFm6b2pKmTIQn6uNQ0ET52uLBVbBCutNYlfA
HNuJS1bFLpuM9heA3t+5s70d4YUDXH1q8PkGbre+TsVzq4v7FvubdsHmimRAA/ztmuyXxK2ri293
wcAbi5PXw9Jrire3yahTcJmhlMP464oDGOusKP38VrzBdJxH8QpneIbFO0ysMdileHxR+4cZc3Fb
EoWM1zgQ1zHJZsrOwIisiSNZwZoci0c5EreyLr7lRhzMiXiZNXE1ux2XYlbO3dbrWUwXND4GW+mR
QKt+q82Kv0RhsCWc+JKKZ9oR97TXLAeAZxWk3+w+F4d1QZtnxHLtiPdaFRd2K35snoKNIx5tW9za
ObbtmLYG4++AWm5NoPalEH+3I07vWcrULQtxU1zgnvjBVXGGK1jEbfGKV+IaV2ZqX3qg0oTorNdM
pWiQu+dFvOZmjXoC0BI5De6yr6ohOZZTdQyskISWgiWkl2PtS8TBXomXfQhIkArYhaXki9BBYwuD
8GREshC6VA0N8cQ7zb2hVcomEre8Ib55qHIjriv2foO46h0aT5H47Cdx3JMJUNI/xCsxDKvabqtd
WCDhc2zrlriJNbpWT/z7RU9/P3ZMX2foJ9UFo0x69fs7OP9jGu0aKIAYfMiG9KNXTSgBivACOgpq
pRAEME4+e1nrrgM3p8kJZaAW3oAOeEARAIGQCMIeJkEsdAIVTAEosexYXMkFTCa5oAyEaZCbt7Mw
DkxgB4pQD2Y1xbHVlT8ccbbsoBHI/BnfZmAJgUAThJ6QXzkK4cEQroIOTPlk6RCciLdDDJNThWo8
9+wBZLACKIqDMBrK5A48u3M0lv55FopD4LCsYXVXjeTL4wJtBZ+VwNrwc9Ze6LgWvDf0n3LwEDmY
CJzluZ8IOaKLqWGBwchQo2kkL1gvZVOD2a5UQjHncywEikFYFJZQKSrwFAWAjCxqHxawFTH4Cg2M
BcuzeucCo4fYhOfHCO0POBs1u69uk4HBiHIy7Spr4tRbMIzRPKhyndwLTbn0fP51JzyNErBGAGBj
FtKGPVKNWc/C3zABcYQz1aRcJzW2dobN0KD/UYXbQd7DbpoAhgXxcjRBe9TC+CiAfcB4Yx4U/gfk
JmxIwgQhYHXjCiUkYi0g1BCCKG/DUZsPjhBFGtAikN28rVrRpBfqSGHe2EoOZyukvWrZGBlV7Y81
dt8AFnhZeIcMej6xvuOAVc8BTJNDfSb+z3xcdBvfLWB+sk1PC4uT3fISJbG5xQG+7D3tSAwKhYmA
s1Zb4KhEFs2UWllpwlhxgK3EFlX6qdVr9jl3JDlguJ2xkkLGgikzo63NI39ZHHRX483kMUuM9H5a
4bt4gF4mgC+GkF8yEDAIESa9wXCJoL7W+KrjbjI2qgIkCrfvanBqGNlOfTInM3yo4B+EeuS3DVJF
1zDtrVl3H45XjefcI5DeY7viWdVumD4K6waE27nFKrxRhGlTCN0mdl4jYDdgUIiuF/6NKiQcW5g4
bAjgprlfsdByDOHmtAB0NCHp5MLUgYn1bqXKb9pxQC3qpB74nQgMT0NGI2u69i0XQg9k1ds4qKF7
seEeuXLXud1AyOg4CkL4cYT1UxuPqqB/QACFFbU9bVeHrrp1y8H3OlZOcL+h10Q/zpgHuBy/ADey
8Be+EIuxbdFV863haLd5BINI6VApbE0hE9XCKOrZ9TL4e/W96tFR6eKy3VWi7E1q6EbCOQoN9F8Y
Nq0F2JoVsvZscYjU1vxiCiVpcmO4HkmrbTyrPtVqvilb950AT9hKQJZSoS1B+kEpJASmGRRTI0wm
labZCKQpn5LWj4wR3aQQnCyE+enJHnS20Ppwsg3mjy7SMZkUOT/NaOfU0GjWTow+zYINFsdINZrY
ZID5VpcFWkZX8Jfed8Cl9BFLWaTN4ca2MIeOQ4xMcQ6TbRCw1VuM9BEoHmF3Pb1avo3S78FYDcKz
0oRsxS6aer6brmO2HQdDse80p6be1W5TsFgKuolJOFkuTQpDyFmVMLSYtOAMjAeuZO+hrc4N6Ja5
l4obWkEuHjROFdwxwFwGgK5ISF2ZMLuoKTyDn8K3Ac3LEK4X5GJqIKC+0r4gNtl0N6zmFb/t1HMw
061VrRwVJOVGgGGGZd/b7IaOmnU/ClEsmV8SAGNemlA6iMg5zUOFA8bFrrubZHy1NMX0I6GURZ74
ZdsXzN3TSReS2cUUqpkF3qwWzpktxDPDnu6HAQaaKTS0wEgohQJIM2xqr6ES3iyBLJY1Tk7WpQhy
2hvO83ztku8ezN6XK+S1uYM/BooN7PQNf/iycls2bAphJathqG8dNflIjZRgdosj1AvdrQTzZoJ7
0yfU44PRIS2ZOb7ChOOiCX1DC0564GWvKshQLGzdKRHAjCtUuUz4cjmguayz6PWp9F0mj9o0X6VJ
tKQPbjC7maTO10Ksa6KvfrKOzQzihixazg7XpK3ThLh8kLS6bCvC2aBpveC2FSZelDyUJLbS2ei+
I6B5RkNxgDwYFAn01YWrpwphrxg5upAa+20o/L1OSHxKyebCrnFtzfNEKgUVB0/IffmMHtGu7fEm
IqquIp5MShl4vHVEcbEe9Bt7MhCsLnpx6IUN2AslMAEXCJAt91UhCPZoXBqEj5awBRsggzNDr+VF
8znvM+IVhETYt6iPRs+CqBgE422bRvthWG4WVQfv46L7m5bq5AndsBLOIakrGwvwIUFFlEZBIRrS
3rGEjmiCSbTBJSqqurbH1yUM1SNAkJfBBOFVDa2z4kPZK77PaG8Kf5GcaPqBIBkN0IyzMBpzYI2B
UBsNC1/D/GJkNlZU4hz8pEJZ1TIdhJz141Kq20kokOyCX5FmVCp0yKV+jHRokTLqO8KPxCXRxrd6
HOMNNuL7EmFHpaMwrOZ636bZutaU4FFtcIjA0KMnC1w0e81AVg7LwWjxVihGfGJZeE/FZEFsAXsL
2CUD5U9EaK/vFOzuin4ktsvI14EwMpvOoL2mZwQOuOXGjj02tK73VMwWF+GVskmzcBTupi4EzgAU
5yJMzgHhe9+q7HbAdeKgAqQnBM9ZWJ4Riupa6J4ki9DnIA/tfgZaGD5gcaiEBhp6cEEdAKEqoNBI
iKHp/OYIQTSz2w9dZVtXbVsAo4GQRrFgHdUOY0wGhLRTKQolMAOSEnKRDlArF2JpC7qUS44CUwBs
DULreyN8U01Ip6oN89To1S8DCOrS0NMAipo20FFhoiDnA5iaAU6NhKC6INW/ElWFrToBWdU01nAV
2FUF44QrHNYJIGsgZFYLRCuFC0qEFL9CA3qrA8a1FJ5rK2TXVBivi6F+uUJ9ZW/zY4GBzTX7qRAu
rAoglvntPRdiLFQiVlmXsoYkSznTErJsWIOYFdaseeiFPBsLg7YFRtszNJxzFC5zgW8fWm0s3For
ZBEjJNsGpC1TF60JILeO0G4LbfgK9IQEaZTiZcDqZBY2bgkkNxJa7iTc3AKAbhZ4z8WS4F8Rti4A
/tkH9xdP2bsr9N1FOLxAN136XYq2tmO1RJBTfw5ge2Wb4ZdC8p1tczl5HsG0CeuWUni/A+BfBrrk
5AoLOKygAqvggSvhBGdCDI4FHQxCmMkrvk+nbvYt8MKucIYDIQ63dfvsgiC2hUU8CZU4LI1HUzjF
hRCLM9DFDgzTHRpVXZjG5FDnzHPUeCbGvkLIx2EqDGRgyI1QkR2UB4ZwkgOAyZGLk9MQhjILFfwI
rJLUuMQnz1ZvgLfMUTYPitnHPpGCflok3t5gbXEMS/M7zhXvEifV3aJi6hx1Y9qS9VAxAuN4AfRs
pKa9sUE/ByCgCTCkZylUaONrRHiSCyuaHWGNtpd4P6el6xC8guXcuIuBSB/O9AhwuhHytEs5ml3D
vLIH58VDfJdj9cPzYs4bq1L+FGa/G23XZuemXJy++QkpvIF6RSsxVsay81BiLELCroWJLVX7UijZ
oQMve4wgZ48gtN1pMiBe0SO1hK891ywOHAVFcQBiazXrjBga9SsyyQHECaPbEVh3qLwkQu8moI/2
MkBvXcjeOojvQFjf84j90CBgid15t86FCK4IG7zUKDYb7V0j1HBD+OGgF61t+9ELVlz44voyYuqw
G3gFLfRxRlICa4RIrgqb3BJKeSe88okZzk+EYZ4IzbwWrrkyqd82oHNDiOce6PNEGOiJPX2qnXKr
A0dnrr0bhZZegU0ncpsUciGpJyDVM2GrJ8UbtFdnHzRwZICvu8U5BcUeJkjfyRUTPPSIThBTOPsR
5me7/s7CggXpNSihlJyG//vHaG7ux04MVVfmvGeVyeX68rB2QMmrFLxXrGfmNRv//0Rw/a/YqP+K
lvrnx+t///vy/3r+n98hv+i/UqquDzouHcZxpynjH35lhEeCmB8Sa4p/Mj/+Ru40/+aAXBN4rk9c
H/t79/967P96SQBtphq+tSbYkEpmb66BEUFaQXi4JlL88+P10ev95UrpV3JoHwSaPrI/KYlF4oaz
C8ft3/vKEvy/+9cgF3w08ZuTL9Y+XRSfPLtWhwGcLscs7Rb+SqU7mEG+yqrZ3QeTAS3HpXuaD7V1
jNTIOi5R4K49As1Yr3G3q5f/PJHKSxzbpPOgGPu//+H6sutdhaLQzh6j0/Wh2DLN46S7ONl6NTXx
L8Ptub7u+sz1pswbfjmbzockNjBu2wWGrkR+7/XpTresQ6l/z6ZuIRj2BtytNlqBGIrYiYUDlC2h
FTk1zfwgYy6uK7q/ZtI9dgkNmqGZG9+WQK/rjX4N+IrKZkHfuKAQgTpDaPzPpKC1KFyL6meixaeU
Cdxs6JhFbUu7UFF8Ui71fSwBSomAogjq5nSRu9ebPB+RbvdO0+wbUhBLbcDecH1mCEFBboKq+M1G
Caf99/9l11CIubePQYUtLr2+w/W9q1AR8ogynPhz4t3f3/fPb7m+7T+vuT41dXRStLHAFfrvm6f/
frLrq69P/Nd7/3+f/vsOlZu0O69vD39f+1+/s4zdfZw2p0xjAQwzi+HPzQEpWF6yjkLvcTQRLhLM
4W6duTunlJ7BSUHPGNyCZpgSU7r8TE2t3jt1QFegjA5OOhcHO0qas0Kq7tim9PG7cD9EwybpsgPZ
qDpEf1BeIFbAGyufQ6P+sc2IELCaRnyTsdSHpYnPLbLYZUMqUGybmhg9S6KlrbVXGBMEGBhEg9fu
Anofik0poO0aCm/eEwuwEpIxQxphBUhnVXUTdmmwrsKhxqxEs34g+NJvSJL3Qd8nqxaGR5H/DmGs
AGRGA8VaYN2n811PiW6NXR51kV0+dbaEO0eQQTSUFANVsjWLbvrdBN2jfzTDQz1pj7pTXFjetv6U
qQgR4mSfMQXvB1trVl0Bg0djX6YGMXIqFz9X2d9lWslkFgf97aTRWOrpYGoGbbpe1OBZ6B2HcprX
QYppK1HQEltLtXBpAcVx0CrD/ZgRSrqV0tyV9BaD5BIFS+aTYYuERut+rDB1N0tSO2vd005lNPbI
TwPE6G1wDF0MIKrjvabIKjv6IOuQLL592KPoKVqK98pn36fZFlT/l+ps0yzraDRadPTT9K6t2Wwn
VoWGOsKvG6AG1WmunUzrw7GMTz3tMc+2FNPMWdtbNtrxiFgyv7wMKXJDJ6tfcRnk0GHhnDRdGJKH
QZ1US2OLKbBdAHIwPihmOR1qh71DSA827eLm5IzKLX2CZuieapV1scbOtCtgmMxt7NMMvh1T7Twa
roV+rE82nVveKJ1Rb0cruCi6+VXUUrfl4yicwhRHdGWlJCBcswJjTBoUf5wsPmXBiHE8rJWbqKCG
xnQGUyhWOCaZfhtCGTHUofGblnJAjQRmrkKyB1PtTe2MXztV9kWIuYL/ekM5gAsmWu5yxX4c7Ga6
o/aohyzWUgsFmG053t6BR1NTDDkqpjrjmkrTg+ayCyo85eQEj6k5WPcdqc+Wjos/zp5DFig46gt0
u+b70KrgUrrlNdorocY2YdGTvQmMf1XZ3TfNQNn4jcrGrdnrdSUmPqPPNlXCqGbk2kJzhTWrQf5H
jAS2LRx1TRtL35Sp8x0OTfRSUt4KAg908Bhv6xFwW0BddwuX9aim8YFi5rNem8Gh5ggpnqFQ6iyt
Z63szlnuoYFzGURNomSgsFn7wYjcfVcFN20UN0fTJGx7KAl8mzCYY8Ka2uG9zpoPteIT5BUi2Dy4
r0rtro0mtn4c7wEcrsVS0OjnHy21lZsmxiegt5TwlEhDTYMOK42RgSdW8BbFiKqXQoWpE+UsOvEA
d1FwUy42tV6uD+gRyjfbNRQV6qHwMPiG/clEYTdi7GkbkEoM51tjhMZXKQD8YTfXX7lN2aAlRnht
2MD3TPRtGqU9xC9pu3UWc3zMuwaVYYJQhmOLgLmLlFvW9AD8NES3c3HqnDi8c3rm5JC2kGnGIUnf
2oebeCpqmAL9pZ4+z2bc79qUbbgWORahMMF3Rwmt1yyQGDryrqnnc9V9chd3FfjAxcA9G/Rc3dMw
IIuZCaugMmWFiKaGMdhay0QQnNONT3050rYcn+qWrPh0iH51ozf8mmLBtrPQ/E4asYW5w5vSJUbj
0osTcfQ8v8EznbV5B+8k0TfKcOEj6mu9DToUo5Q+zKklExxGJW18lLDTXJ6KcOxA56EmRcixWxTF
2owJpgpoQHmK0thurfygG4CFLCW6lBkr0WgSEgLdu22QuN2hC9VLvaALo1n13C8k01fD/dgSyagT
CbqaK+jkgRqaR1JTvhNIqRTaip8pAUk4NhHh4IP6oqh1y1Fv8CBZkDLrDkY4ieD7qXe2Q9JTwi8N
CjyGIxjQArNFPT1OnY4e3IypFivrRa+WU4e4JrPC/EZEZpy5TjnE57Ra8k2T52fqpBdFvQrQY3NT
JjbI/dppdn2H/n+clvQ4N3zR3tLemmEMnKYaAsoI07uTogHJpumSUrc/jhWNldzFxjUlBqbh0juo
U/o+InglIOg9s2mmq3Zy0y8K+ugZq4WtY2FSGwNiNFL4eZjPfZNkx3o7j/l9VmmMqYX3WRUtxfwO
i6/dvKSuGqOZqR5tINbFAt6+tpmZc8X5seVSJacZRll+bkYuIGp2rPaW6StQ69tRnSugOfz1CY53
TcWS7eZYkOvoSfNaS0Oq69UHdDl5jRABCug1RGq0gdvRZsYGJY9dn1hc2Hi1Yz6VbReevMh6izPI
hkmj9sdeCDaj3GhjipkiLJ4jJYqOUd54x9mc3iJya6j0G/NRY7WHvISbRrHCDeEL5SpBB3VK60I7
1N6y1qV6GLT6bpJsQtVhX1Czj3TbUtupAvm83uj//nS9+89HlP/QxjGNuc31geEaIDbJJ3dH7UlJ
MyA/DuGBLt5ydJGv+dSdqmIG/Nw0ZNiPc9odXd3lRxrpZNzahUH6igKApPF2BUzEvHk3QrT/mofO
87qkv96YLqeCLjfXu5HiUkFnw7Y2O4Kb0+AjNEnI/edDGW07LhtinO8jOcNTk/mgIyh0ZXO1sLmk
qVnroEtKubn+9L8eG1yPedPGYNTo1+xXjpCiVNSIQqNHfZlat+E18PCaT/735ppU3sdW6Kt0nEmO
ptm5/5tgHaYhe5ZC3V1jqodr3p1jIWW63o8lCHGpqcZ4mbG3lSFFVy+R1Vcya948DJ2rHWwHYpEr
Nwux8zQV6swf1VFIVcBij32F66wprZvIKRkgbF0/zn1pHK8/NaqiH6vRJuNbpxQbCiO2NgxZi1ls
Obh3/QzXn2y2umvbRMIVxefKqrVj17raER37ENnBwaqhmegpot+QOBWdcqU5HyLjgbZIeSw0yPtR
4gJlawm7YJ3HXi/3aRsQzeGW6joIFSw7TmscK10zjq2REH/CHApDHPUBsVJ4k0Anw7r0nAJaAMSb
LICmUCEorejWza2p+8bAXoY+5l0VBPFOy0nTQr2gjJsuVv6Mso+53vTykzYGiOkX0OT/EnKdInYJ
iKAg0jRuIfh47EsKExpUr8pDiJvEKJy5ob56KLtF2030R4+L3FyP//WuQUhTlktoWJmGAPTkO2Dl
9p8bb4Kh4qIV8InSRYGbsSHSIwNR6bgrexQvNQteT0DCf0/A6905wVNOvGiw7lv3f7g7k+XIjW3L
/sq1Oy7IAEdfVrcGjL5lMBgMRnICI5kk+r5z4OtrgdIzpVJ6ktX0ySxD7KMDHMfP2XvtR13vvxUF
nrpunLSS0RjVy0CVbzr2eNZ9e9PLYve/UoPkb6NR5FEAIxxdEu3hWfIu3xn0rIFPxqs8XsQLG3eY
+jJ+D9hARLQJF8ir4Tku3Ev5RsLXjtGUikgVpfZUC8JcjiiIZzia7H3wNH4DL/Zd3jOx8J6CS4rW
Y2UPEE5n6ScQxemklCvankwQC3xJjAKGO91YMASBbh0BjmQafssm4BgIkiWL+vgIT7rqAb0uW3UF
1THo1up5vG/ecz4dkA3eGYghQBwxA/wmOH01sg3nzY27gn+PNz+s7tQzZjSGhClucIQ31j5809jF
YE91+aUROQN+Y2WHd6qJFlTOlVzhCBEGkSLviGHA2xaARi/atwcAVovw1DKOu8NmjNDiQhws5BNs
59EEmnL2w7t/EnvUaYALFvhjIRIkjF6/F1zOkpn1aH03j+JRedG33iP9eGq9GjsWiXK8YsGemoFl
RXyLnod777vEG/7cw8BuVv5eCzcGBv52BgDftNhILo1yrjDFQk6+Bz47Fmy67/IbxwEO+JHpBFOj
fbKL3nBcFrPMW2jG0q9wFOCIRW+BsRfAQ6vclSEjrBnyOEBR/YlKjHUDSbz7sEdtsZJvPkT+84fb
LJsBqfx+wOftlFwM10a5du1HJVn9gGs/UZH4efavrE1PeZg19X/+LRx47tSF09c33//zb4QnqqlS
ThCthDRVM02L7//AQC9K2UeJrmHUVLeFgmRlEX8qu3wdv7Vb/wzlNEG3sFS9U2jPh3RFW9HeO4fx
nSOEuhaNXjKxXQZrTiSIR9m0IVwdx0NEmJSz8bITzM6+gKE615WV4gpm7NQNK4Hk7wbRBGXgdfyE
7rdMl+k3KBwHPKDr4to9ROf0UlwbOg4zMa8+oi3E2lvyamBwWXXHZMu1Hx2mygGLsX6tE8/GN+wH
FjO0BmtkM9ipkU/j29cxNg0r0c+MOWfHDMwbytLRwB3VXO0DGGZJN3tvdQu3XX5U3Xfrku7B8Qaf
GBMwNNifOKDMcWbt2KXNAaZ9i94QQ6rf6Vsjf+0fGSxcSt50rDawivkOZzW8BgVZP1KyDYZZb28+
cMg2jB/PiM3KZyQWzjFfHjFK4NWlN5zw+m2RRH2zQ4rsdfKGVn+pPOhXKJhLd+F/jG8Wxm59FV6m
MLSjuDn6Ity3G3UdrIwjvlDjpSZgbAkiiijbBzCACJ7T5ykyFNcLyqYFcmfMkVNOBW6At2gxCzeZ
Ca71jjNsuJ8QABddnX0AJgtJ1LlDpDIL52tglsA+mWAHGAh37WS82OFTAKe+0M4MK7WASmdPixy6
+ERv4LBFxncc5lQZc6VcQ2TY8BT9pX7SvqfpplzLV7bgPFQu4CtzW34bdu439pUrKrcltfmaZCWa
boAWjt/MF5SEKEQX22jlLP7hyJ/g/n868C2haoZlW64rjD8e+IDsaxRdoj8KpzviWQrm0xrD4fVk
uzcxKUzJK5lnL9hmUDZhNHrCkVRPxO9Jq/wPD0b7iwejGQaKZ9VwVfvns9Ak7NOq3K4/EhR6N/1r
1E2QkdcBhgC5wGzk+jHHZxdBx2AOdl809z4DXGyWT/hHwvuvh/M/NaZC2JbFu/ffx1Scg/z7x782
dfKaff8xreK3X/wtrcLWftGEKjRLt1xLOK7KUvhbWgXfclzDUF3N/imtQvzCb2iGYzmaZaiWIMii
ztsm+M+/Df6cYaroIHWNL//f//Mu/zdYx98W5fqnz39cpC37p2PVcPiPearOY+Bx6fYUZPHDIg2G
sq1QI+FLsTFeorl9wcRjqZeBweRK9fJTRSrQAi1eh/atQVTjSmuZZ9GmcglhaBO4AyTHpCen7C5O
DqhbmDdnigfVQ5a6iPUNImEcvyJaOtgM0XtEQE50CFJAsPlRN8OHMrOPfeQWM7OXq44yktkjxPjc
oebwxnMoLYeIu4emN5bpGGDhyaEzaZ6/9kG00WzEQu7kzZ3QyTMqEbgzZ1av7XiwK9hmoWwBDSvG
NtbBuyuIgCBB0nzRzE+Gj7tMecnjACtWwGY5so5M9qBEjZhxGzbjpDUg2sb4lonoMxokUL7aPhYJ
9kkhtRNtwXVj2N+7AY6vm3JS172ANGusMYscBBK+GJG8rvSrsmovjcF9R/XctdOPfhjOSlkt0LB+
DObcBh8K+IwLNDNvO1QebQstqCe6Q+zlO6S2mKwlYaAZDQAV81WTHPIMIFmGst1EolKqG6UfTmFl
YxlRd6E67nJXPbmeeg0U5GHZcCKO5K4XyyrVrhXdPMQKixrqWWglBxr0nxpAfVcJ6f4M59BpL4Jt
aRsDK8GAhBg6d462LlepjA9WHL1q5rgbep5mnB16rTsHqrcR/saN0efQ0jNEfKAePxnRsIssNjpV
jLYs3FaRcteN0QEhKUdFeChwBidIWbsW1gB87NxeC3IQzCbeIoA69oiwctu6leACbWU4qaN1aIZn
ldztO9cIPvWU44CW5E6awcaztJ1XYk3IsKVE9KxoKYKNdLR1yz3nNfrsRGrI9WAENvot7pJX30z2
MERdRzsVgbkuGshFWc18FHhoBXeJd1jz+mtbs3aP8ZsRJ5+mH3yWjTxPL2OhjNfS4aA2xguSzSpW
3wcVnAKY0ESVmEu4mMKBSTKAInGLjK0/ExlGhz/vd6NVQPSgYql1d0v3+yRHa90O4TbVuU6Yx3yk
uqR3ahRypwXG2vcH7CfJJz1F0JsSUb9Ee2XEB90cyQi0j2NprlUVwI0ZoiuW704hDo6zkLG8WMFw
7gvjFujxll3aZHxAHBW9ft3HANiCxMdTHdKT66f6qvQ/vZopdJLJlS+TV1uVO8uoF4iWtgFENqRL
GL4OeQPHgZEC0tAbgN7PKq5ZJJplakeQ6pKDYsRbnfOclL41hpl5Xg1XiZkz7Zy5jMZTOMaHuG+W
ZcSxqlSPcb7oIrlCtXU2kvZSKSlQdJYD500GI9Py9twjpfflmQ7gtbKSVzqm7tBQq41Xuxyv0zvY
qsNOSWIiNdPX6YWZjkfN7882KDMlH681cL9OY4QBiXd6Sh7ddAkySreNtSl4a5RyPPW1esJkssox
o8h0g9iPv1fNXZ5PTNIbQ+i7vjdvtawXLsPJ0HDegDyOAWuCZ7SPrYKLlWM7juVuemyJz1rW07JH
JziLRgFnMDtEIUtBG4w7C844hjuYQWm7TOsE9CbEjPDWd2gAQ3kRKN6mg8mFDFaG4uo1+MPTa8Mr
pXf2TRYwBmJ1vKr4CBX30QceVJkRadEVexF8BNl4sum8B6a8pCo4lSmtQZ6UdrjaUb9ikMUqk4ev
jq88d67/sK+leTQq9T1AhRV6WFOETwCpaqHflO8otp4yYACo8z+Z6OwE6IySg1nBJdMM29y3jhrI
JeXk9fleBzNs9RpAFlIT6AEmjnU0zO4yluoJEw26BD4016Y+7vQ3K4of1DzaNuDJSpEc0pLHLjk9
BraZFa+0NdGlXmq9um9btClFc6EPuhwTm82m3I2cCNM/1PLLvNwqOoeXtGxawNquNNv32pMnybFZ
Ge2lFJxikVGsvIAQCNtcT4tVWHNajRo61MZPtswDL9OCbSC/9pnsu1zZmmi8ahEgnknW6V3bVF50
D9JkaMh3EXxgi9sQ5AgmOT5Ma4Lq2sBDee84iWrBOaZpUFA737m1LQ59LeNK4xo3IqLoKCDE69Tm
bBmc8yxUd3F3CprolSTTS5KxurnQeaQ9KcosTrX0NXJ7zo9gXwXH6b5SYR+/zjhNHjV6fuxjjZdG
AetBhhzS5OC+C2mPWRG+hwAe2Cjw2PiFiLaS8dBkz1kn0vdmGPSenYjsbhfbsRlBF/QtRnu48O3G
K/a0yoFo9dY2Yondx8FAQOQwAACUbDJsGh5+85SE47COOkTEAW7cpI1vqZQnl+nXbsjTXaPVLzqN
aJQ6CEYwj3HRy/qBSXnYKLPMpNtg0AoGJXaRU8yTFmFIDS0a118ffX1tGCFf9mmzaW3rAdWRgJZl
0fjyyND5+ujrRjGQCX19RHOfh42XN623rtPWWzm4MLRt/7kzBjI99GZvtwwjVNdTsDqR7kyrLgT8
W43a9usG8LiGj5XIPW808TygzcRTuvWcbInB8TkIcbhi3ehpmhX+JgVM3SYdTWg1vGq2FmwGWqRO
MLKEtHjUQcNrDn2brMP3hRYReVhPB4drwF2u3Jz606qsZSwJvc8YByLLRz9jT8GWfAWxnYILcoEx
bBqAKEDMh5y+63TTogrY8eDG9WjXRzuogGXm7N0amIQBxoxECU5ZjkeG+oudn5uYryNpKgFXgUUZ
OK8V3bxF2XbONszal1AiOlOiYKG5JNJEkGhbS3I1ToyrJcG5FEWfzRjsxSw3+HUa5q9+xoE9RuId
v9i2y8yjYxQNlAJ1FlcO5JHhRtMSgBOneVSxeHAKZEN7Tt3xTJokI5RqgU0ZMKTpfEtUDGZqtIAj
g1GpZoTHZlZAWBti+2Yr1tFM+4uohkts5MfEIpHXg91lhq+hsYbNtDOsePtDUf8XzQztz2WyK2wC
Ow1SsWzT1n7qZYQRh2HUk0/R2vFnGW96Lblkdn/xHIl4F3/6sCupoySs0X+455/2bxTornDZPegm
YkHGnz8lybkGCdwWEsW152unYWoGDgmeK7BArC8UOiF9R5kgvHet41Qq/cPdT3vVH/ay093ruunY
PAKVtHH1p7vvbVvqEfKOtWgo4llrsqBBGFqsXPUca/0ZifxrnW8a+RCiq60MVjUK2yAa/qGdpDl/
9UBwQFoUbe70/z9uVHw9cwMHO/t6evOJaTybVCaJsqP5dD8UFAZJc7ZRcjqoi1tMoFnSnrNhotVy
9UkoWF1jHWbwcOznv3+JbDZif36JXMtUbVszNZIw//jI0OT1I6G02RqtScZSs9MD/UGpyWWSfU8R
aloLI27fvg7voqY+T4Z3KrGLX6NciF5VV77jUOdYn8pDB2wnxDlLeS6S8dpw6dKjYWYNlCHUdhYw
ZbuUII7Mm+X2qzgy1zTqGejWC7XhTEnkmbn21knV06hDlOO96LGyJkR0BUF3jtqK/uEtwb5RcvHz
HEy47bCqnPpcDuhoGzJYkI1rtHWCzltmVoXnpF6UKN5l6l8VH+jSqD5b0ji6A7RJvTqRNHf2sDGX
bsufR+uYI4igShSGjfaQo4bGqUdNzP4vzenxt313CZBw/pp/+Yed7Y872b86PAxNFaZmaaopxE/H
qUiQPuO6nVAQ9RL74ql1k22avH1V1vKqNdXm7992Tf+r950BxZQx6RicIz+9726vOexNOTN9i1CU
JHqMUqSnOlpKCLlc+JaOEb8OkkVtnFCtbXdhu7stjXSrU9cnHT6l8TGoM7i6hzHtzi7hZFJk95hl
OBiQid8l0NJ0sCOVI+5r0BwNrXQLaw9+wEXWZ/uR9RDX1276u71TLHXlzuzo6FKATrsCfFdb0he3
mpA7F/f8YI/XbrK2mNXCjUAvpi/W5G7Hz8X+fmVEySGDRhXWbyS3U6bE7dy17GIutRiLa0FevLDw
sjkmqn+GwwbzO2zKvigWbZW0HEXewXMwMLLXf9fQV6pUUqIsoE3491kMxdP2LmHYzjq2YFTg+k0k
VMdVvkhMGGNsR/MkfJ2K1qbAYWYmx3Son6t2eO8E5VgWsmUPziWGLsj2rb/Bpn7yTUhsKjGSIH9F
bq77bpsaMLGUiICGAsGJiQmkXQ5F8qol3hY7bKPjdNbXwWCuB1Ztxm03q9NO03aPimWHh5nTFeX4
1z4pt9aiBW2gB9sye5CCixbPQ+mp3yyfjGOwIjaaHq3b9Y76Tjjv0dZoE/z9kUYs6Z/WF9p3rq2p
ji1M56dDe7SVvDQUHRwJ27dpSyd527Wr7RXP01POrIIAoL+/y79a9U3m2xzUtu2aP3cwKwRNdmIM
LLYxG7KajSmoub+/Cx78n5+XbWmC1iS3Lhb/P66bYVDGuOPBrBgOePzexCArkvFSoXkofRf4YXX3
EKvleYQyONA2l5q6q4P4c6qysS1itrEWoe5i/AJwKWhHKOIYs+3phHGzWQjtjDi1gN/JQZNF0Ztj
cTdlFx9QXm0NeuzTQhynEhaTuHYRS3VVkckhxkUxpIeamDtpE1LI+9968atwh13TNLscUP60L7N1
bIgusLTCWEudkrzODqZ9RvG8NtnoTA+S3LNtaVk4Wa0L/EwOmUXnFE8FHQbHJT9HnmI9Orh9e9Fs
8+ancuegcMgq/RCIido17KZtUxOEBxVfZGxWkKjM3ejfOx6tj5p+gajYJdHdI6Ixf9ZaG/A3vd1W
UnqpIvw0uVxgyT+UISktMt4KxlMJ7yTG3fXUV5juTq1YaLrIvGUWFK2aIU1p31TCsKdNiYsGUuGx
YNS5TCu4wX7tnw6DvyhwOMRcw2FXpBqG+VMHMhNFIzERw95OuHxmKZDfyXcSNuybKpvQAHLkd3kC
9EcLeI8UGa76utigXietbJbMjZEmO9u8jq1hO4XPGM62bq4YyGaIftfT1q3rTnUqz4Hi72tH7Esn
+ubiyCiyhpaceoz08Hlw4tdI8PdtwUvaQ5MzQiwWNP4ys71rBWteSQug48ynGp2KiraS59Yzj9Oq
Wo7de+7hCVfrHf7od5uVH2DKq63n5JhwT4ODyA1ori1XGs0FuneeIs+u0521tp23plym+cu0SbVx
nlQK/MaxAURECI7erlKTaof+i1XIaxmoJzZ4siekg2bZVI15cTf32cwxBD5mzdLXCCKt6nPa9e9D
K1dTEWTWU8tCv7mQpyxUpJZnr5BDXS2TZ0zw98HREZzRomuct9hUztTuzfzv3+i/WMUo3Kb/gBTR
2f7pbe7RxidN32Xr3snmtYvZpUBgavf9ajrI9UaewDB5hf8Px5cwfxpDThWsQ/nMFVrThPOn5RN9
16ALKEJrZLXXtEoO03UOoimZtgs0FVx00oPXY5ijfxZH3dzTjXVFwVNgYJg6nIITRa/x4I+CZHBa
VhTZMW3NCmzkVItp1ptFI8VgfjnVSw6NUluepu5GFjs3pLrLvoQ+ypLRh4dWUVZ1Z61wkNs9+6HE
pQpLmTYTFR3gzDBo7uGSw3+VHMxUvU7rbsRBF2W0ELFLVKm5aMGLR6ixXMSgcX/2KXqoJ/JyfBfT
xSjj3YyMvYU4pmviQ0auVhqNZ5kMu9Rm3ZjOYV+PX6fnrI/qddTUazSqh7LlfYnfFDs5DAbbPn43
DsmjZW4rLFbfKtlOhY4t1V3DYQ/ruCeiqy2hSldzB9kh/UDO2M65TR0Kv2PSFARcbo0jUrHPqR3i
dBLO4yL7npdggFN50Egb0vrPKomWTZ8eEKIgHhvH91Rd6B4rESJfyOZKKI9jw1k5lXWjmb2OKjOF
fmBONcUcGD3xLSWSenIWara7UZxsBxWfpqMeCviqQ2QfWxm/4vM6Tl1rjX7d1G0aSh/+ooE5l3Qu
g+4tT9rVqVhi7VQqIYopumlRe56u8CHnRt+hB/KG0/R5IVDStUzxkm3VhgcSul47aRFmPXlxRgmU
pQaKGgyzJjGYtsfgmOnqsl80mu4etfPXJnZoL84AhD2PHkeaM1qrPirbadVtaZKrXgT6H3fHGL0a
YXTQspbNZvBqGDwqxWSFpvuadvDIPbxJsb8zTfM2ddpSBMwVZy/MnxuX8F2UcPmguiyCx6i09lPB
BNPmCsLqFvnBIvcIGYnH9y7gUkc10WXpVoFQEbj0Ed0KfyAmUxvDBRI1em1Nk9BeLJnJrqlut0Ux
7L4OeIYeUxkZchnGMD+fVi+DrgBW3sW0G08K++gmhE5BbBIpERGcU5nRsINE4QljI/PfVYW+/nTA
Td3XiItqgVnzri7p1hDIZee0F2q7uyYjE55g5EpasviP3aor6TqzHE99wrHwPv5+1dJ0+89VCrtN
xN2qabGIfFUxPwzIEuBcpTBMILz28J7VvJAj5mnviT4XDY+WSOlpM+q06Z42JjOafpJSzqfe83Rg
1QFaYKdhD9C4tIjzPjknsfm1bH/9AVu8lREFbhV+5u7wHjkKIx0JZiZ8dGN3rloEGuJuxJlJ65Xg
nFgRkIfycCZDVF5GxzUnqxTSZSYkt2yHtV4SyKu37Sm12aT7zHtVs6BkdsZDloc3beoiWSOnCVqt
aqmJ8rWo3GCOGgr+CU0N4BZQ+3J6m6pe9HfHjGbBzArw4Yl81cNkcelyR81wdXHWdN0nAkyiwjjB
p/UlGPVNjje7L9TZtKpbRrNbCBanac159BX1qJYonqrgVYXS7nT9VVflGZMW2mjsIhqS/2oxXcOT
sGEdrpeYXkjxodSbrrttcnA5Iqfzr7ZdQNWPHXONJFJP01+byiRfTFvjcBvfK5W9yJkJTEdFbBvH
6Y+4k3qe9vLUGVAYJ8RCbqedhlF3FzTVazMf3oeUB0DfPh0Q+bvacl0VVEF5eyYxoEQjrg39Ch0/
yxIZpGX9mTTtBXP6aTqhG/u/Sv//qeNyptXT+fHfj8uBZIQcZvWPo/Lffum3Ublj/2K4lq6z3/l1
5v3bnNzVfmFDYlp82bFcjYH4v/+V5dXXOFxM3+LrhmbRfVENTuHfJuW69Qs7VNvhV36du4v/n2m5
6Wh/KiY0YeuuqaqugZkDYeJPexYrpHrQ6oB4q6c6d93N4E3RXjXkh9tA1TVxZgTOWqTSiKANwIBc
Op1SdZZGHH63ZPE5lo2yhqxVggyCqOcThNuH7mmou5S6vHYRTgMKUtD7wmLYO6JmmQ9b8uL8XaFF
5lXFzaq9M060H2Vp7keFXi1O5/Hc1yOgrhQZE3p772S2A8gBokbTMmEtKkm8qqqpxzM23VKvQYQl
t55VFVkhKr5O7GUSq4usSihQo2d3IN0+dnySapMCsaZpsOarOI44gVDmhGAECtPc11FydQZ/3Kn6
xs4ysZQYXhtBAiGgixvTAqVFgzZkWXUSaTYbTN2FxDpuUg+RFd7mAKk9GiVfkpCQtFNGR62fmszx
iBQhltCDWmQOXbbygR3HblQ9q7ICdycxtUOmUVd6gZ+2NXXU6qR3jHa0oEVYHr9uGktsnLIcFrEK
rIAoHDcR/XJoEUHFODSA9Ef6Io0Qj5E3yig6pOxltnU0ub+6KsaVqfW7YtodhQMqZ230FjQBc+hy
pN7jAS5Ih2hxxJN1MmSjto6N4aPqh43q6v0iqRG8OUm+snJ5b0yG6IQUd2AS8lQlHXOrXpmxZ8Pq
1yno0yOY7bHCNg7nwXbExRD6mCGIsCmK+pL2UwyiJNImw07LMAemhwVCV+9zbzu69wh2mV4y2ZkM
zCk9FPoX1jrKUSSUzUjzjzjq1IzS5zBg65gE3Tz3C6KK2eaR/hP3tfGg9IQhICudbCmefrIEEqXM
dl48M+iJiVZmok0KQtjtcFHmCCzTMGq3utsTGGMVCdBjpT7EOeMG3ZqKZH3eyJB0vLYhiUdaya83
PDVzCJLHLkywDyD7rqscd1px74vsG07jeS49UglFSSKZQw3ce8U6LZ1w7YTYf/WACjATLTKYDrmb
XQO+MsmWqWFhyjgGfaxqZ9uqQBuOzb1D1p+mi2kQqy9rX9cABrLvaZT+UtqDf8SQulHimPgTPWfL
g4gQz+Y+LayafGZcLWBJfNRqc70UG1B90YflBIfM096MIIdr4yE8VWBV3pcV5OYSSgb2lWE+TgKA
BhfPrLVCb65KkEiWu83S8AGvdLSQLe6IrtHendQncARvtRqbGHNksla4tIHbadGruXSOR+IQ/J2k
ijRybdZ7SQcqkuzvcJoajQ2+FYMhbzxY5t7R4gY6bkCuLND/wY/xQUMJcTsq1nAxjuLdrOILyiKF
5EhCs8dKpcounOeoo6lS5l48Cwxn40QBQUTliLBPyyjc0JgORX5Se6KjMp3w9zwkHDhGsp9PevDB
tleglHDGLugcz7UwJTI9hBOT8r7Hyn1g4fAuhv6pyzMsQBWga6XmKVohieCin1tCJ8hQ69+Enl8F
dg1gKc0aBTroICNv7yxFTtjisj6iIj/qBImUyTaApWWYpCX1bMAmL2U6C5y3KvhGm0AuP6yUJO5e
fM/gXUDwvDNOTZPdJ7LoZ3Fd3gZnjBaJ0wGyHuN8GRpg8r0c9U9XZ4iE8cyZGaILNUs+S79/xL5S
4v2fpyWS8xKRtuNJgnlbicUCaW6rB2+JNIiCMuK3Kik3foHZXjRsZ7IgnKtx/t4kRH0CMQHyUskt
bBR/zqwFzXEJL2gMs1Xr2sANUnLccvTYUaABV/AeUz/57Dqd3zIQB4Xa1EDOq1M2jiulL0+Jewkc
9MiBOT67hgIYK/GA1Il1yfE21O3RKuqnMClfMhme6sSDuGYpPlYD7L3FWCNQdtqXFIbPtiCrwTHF
gMgeWE2HVH/hCKIcbHydMrNnRjCq86zbNsS1pj6Shar4nn0EvX9KgkRuxaAercbkRJb6Lkqdg7Dl
JkghXhkwgaLAFHMn6QDtFrBkbRVLmOXoz8JLXpLEC2e2P3wvQnVT9MO3ocDFVXb6zY8LYpLL8Fmq
2jEIWnOl3Qq1jxcI1cS8NoCPpyHKnjK0CTuz6ueQcGGv9Xr01BDvShX+jl6PjwxYP5nnl0DXZrrn
PZgaO0JFADcRn/kY5JOxy0HzE+X3bu3bKAzGrdYH9h3sRZFY0T63cWZyrrtLGRCZBDHpXnWPTgPe
3BKQsJQhW3RF9R1Qj5xlUVQtGu7rrmkXoWD60YXOaxiGh07DAqZ5SAlYW56Uqn4UPVdWL2o+DLPa
OWiiEFcoS+n697659UrcLQU9MGbiJoHyyoiiqUL0IRyP2DZ1B42F73F+FHFKPNLAgww/w9p8NVqk
8kFoPJWiEbOYqWnqdmJTp9g13VukGufBL41DG9hUF0O+HZTwkaXHqfnrtVUSzsF1A9LYLnPHp8HO
Qd7DR68H697tnVdT6a6WCpFVNz4crkBLkZAuigMGhyNsoAE4uq7Mi3io5orQNomF86fG2kcZkW/a
6NkO0UyX+MAWWWnHjLPFt9TriiMPj8wifUAVx4UDK/zeZkewAbsAQWFaw/t2eDI4MeYg8Bo//c6p
Om6UoOdabBAgw1s8pIJSprSRmfXZWpJBQbW0w8WNvr3LPno92bglEu427IAXWeqt9swzDk6i4Qrj
vZQPXqlb89GCMt2mJphTqii/NoNdOzWgR8veF+3o35kV7cf7YTRoa/gqYUQ6S1ekfbQpl9LC0u5I
CtW1YFGEmKSN1p4FZfom3OS+MXV6rNmbaMwXv77KDmZUqK0y8m7h15HO7Fy8eOpNPXUJVLl2yjS1
bGTtxHarzTKm/hjjFDVjhvSieh0HGM8lqorEOGulf8Bp812U1qYuh61osO4M6DHN4lkbkHFbHGJq
CRagVNYcjctCHYNVp+rdCj9hBurdecvazyYgdyyvBfiEviKgK8nfpbcd4nda36sghkan+faN1sqh
9s3vIEUJ4vPsj5Dct75TDs3YEbIX4XJITPdbRCdxrqu8Ypgmi6pgJGMqPl7t7DQkjT1TPPslzIpd
puOopUA4+IWJDzF2nRmvUj6zXXEfAPeuKf04YGeiexsJw8W6+mBX/htyqicrUrbOVFeqpb4ld1EH
HqhxWIc1xroA/Tj5JDwniDGgGZEkGDOtVjY5K3iuEJqkBMswvSlFTJJYC4cH9C8ChW6YawyLPVCd
kr0iBu5HbOYE4PrqU6NNDr6UpUWm6qUdqk3pWJu4j4hGkM9jSl4Xxam3dmBQE9olsN3iOhkt5hJh
467wuJE+5iKZKGOXd5WdAPEvFvUtQkiNjsHMC7TnpFKAlXVk87nGu4y7VWOIF9oIh8hX3uzAOZsa
+RaZRqB4P1mQRoAFOnHtBTjMOnfWY/woYqWHBWdetCorZn3EHrqrD6KOtFWT8PZjw6brQph5zEJn
hKRghXBzLECiZHtFtBdU5r5R7a84ZEK0OdNFRo2qbatYoOjKnsCFrw9Np3XpVE4mpenbyMfK377z
9XlYlsHcaYGDfv30183XNwSvPYmV01/7/ebrO79/aotg6WmoBn/6+g93//XDXw/sp5+J42inizZb
0YFptMXXz3GFhQ349SHrPgTl3++qNLW1o/cBxbq3NfP2MbfJ0f36w183GjNYYCI8w99vMI7++GkL
2nFbImf1vAGTh/OKQpn7+Pop448/+uvXjK1Knco22cFhaeDFa6ebMW1hyYZTlImnYl/4+uLXz3zd
mFWTA/av0lnNIInmF5HOf/j93z/tYmw/bQNOo0QckhCT+F8/qOUWczVeoS/UzBdAJiiZx2sZDrmv
r9mMiGZ9AlEslsw+apyVUp8oLcFk9wtSiYfx68NW8U9owedpuyr7YK8cauPI1Wo0D+wnougJxJ9F
4MGdhybhbkvMgvzWP+iP2C3u81lJPNqOygUz+VO6yrxZ8Tw+U5ESs56/owWDpDmjkt6GqGrxnqSP
zh5ycISvjl3QjNibDyR5RxLvRqKcZWE/JBfnpMvx7h03jiBCbtgDfk4ZDEEX7Eg86pftB+cvexUG
SoI8jhcIK+EuZ7Bkr8PXnoUHnVy6slYp9ke4EOmqeUd9FRMbMoDVnefdCxmK2H0CLi1z/a0+eKQt
zeqV/sxSAmNvmeDomoE7vxaXeAdhVyMdPQU1wTxzrjwyY2q5pB2SFQhP7QJOJsBmCDeS3jMGkdSf
nZJ750Q8HyrceNW0SxU+pM9mNrhPt/nZb5b5eUpdI2IGsNM+g/IHZ30jxI3MXAlNwRnILj9wq9l3
DoFaH1DCRwvnHX+mkxv2PdY2XKUrLGy1ssacxpYVYjAyd6TZrKMNyeVgHwUSW8q6Vv1/XJ3XcuPa
smy/CBHw5hWWViRFUWrpBSHX8N7j689A73PujrgRa6llSWBimqqsrEw741R31JcQJf2X+TkVH8Ln
FRmSPnTXnYan/TG/Fx9s0Pk1saVd5eT38t7cYgf+gR+iUm669EraMkGuTb/ep+X/MawLhjSYXIR4
A+LSiCTkxi449KKT0G+Syeip2COuCih/o78I6G2XO+q+f9RL7X2TmEYn69xP7vKnRGz5g4b1E5ad
2u0Net+FUu6JFqGZPiekLVTFJT204fJdGyomO9O9Is/Jtyk5bR9RnhMc9Rr+mPuRhiDErTAtNPd4
1gb6NTnre/2n/OJf2M2/7Rtcq6/kAcM7/BEgqr+pyH2ndniNPNoa4T9sA4BlbMe8ihGAPkhIdru/
4rV8Kxz9yqlYTba+FzwU0klG3eQjfP+2HubVvKKTskkJebO6D6ODhWKujOnhFRDJQHDURwUttwOa
BWkJi7zq0fxm8DodX8xcxf2oni7R8x8N5iDtrc7RwOHiYlRUdxtX2+lYidOYRVFKxoDahTXg0GUc
SM8LevEPesaefpXn52TcC85vj6nnF/Vio3LTS0LVmcK7MzxeUqqSrnRc7c0njoV3m+MgR5bPLVhL
sP9Kp5swfMzws2yE3+hWXhavP9Vo4NnrLntMyM0cE3acgJ6QmZGqzrk7H9HN2VePHjDpAw2O//su
gIYfHbCVgA6ylM9DxQrwGyV18QCyo8OKlfuD100vTdD8omjJXHb6HYIp5eTOTv3anchQZOtVDcBZ
wHqc9ZvJ9n1OT7PfuqMva3byNJzbC4pKClvIcjHPM77eyWuyQ2bFif1fdd/uYFNjngv0bHj/mSm/
mRNQZSBHtY3Fbd++s6Dd0X33AubD+Q0ToEu5lALvOHfBD+EsPKFqKdgUWEHttuXMw2SWHZFMjw7b
YHa/e4kfTw96dOnsLC91eQ6jvQHGcYiKo3jQvmnMnJ1sv96QsA13A6a6+m5u9slTfI1wOTWc6jzb
0QcgCR14b7TH2fSBfiQeXAPQoQN5TnUjYGLkqgA5nbG4UYC0jS+koDJPPK/7OD4CrPtIwBVPH1V9
lW/DX8qLjEor+AOWSzvcrnXUHSxGrbKc5rN7Sp5pMkasF/e09kP+yeiPlF6JdIGymtFLAvDJ1ZXo
6GAh13owrydcMy31c/zRUFrozxRp1Nm17A9k2PEm/puIl1Sxv+ic1WGKucKT1vjZI3TnN5y5zYTv
jBRWyv1q2CBREEkvMeCmw5oofqugFWggcZDg+y21/SqD2HtsYYmHNeuZyVIFjIoXHShALY/4z3AD
szcujM56xJYVhpvdfpmusdrkRnKJm5WPvg+vz0xHqVQd36uzxCPCF5NGEbfEJhBJSrs4sApR3aNb
aD2xRhJPLJ+VHd5qDxpLSpyDTj3qIM8peA2256jaIYqO0lyASwAkdXv6RfHSxuTdLu/KF4clR2Dj
QARzIzaHCQf4D+wWcKWIPMagCaJbwkHvz18LkSrqNLUL/MMG7WzPHqim+kQSzp53kq2JPwpmHEyU
c+yPO3WbezVtmsNrEYzwsZCLJsRL5WeAy/zlo+MU/Ixu+R3vxMszlyj+4jxrT9tNn9l65nCfxDvW
2z6lR3RP/Tpy8dzd4eL67/9o2q9ftC4eI8/vHrOIYryNwLiXPaFu5IS38opL9CPCJxGWw2QzEvCV
p8rBG2LWg/xbHAbb/F3Vi0awi+s9V4DCFLI0BOBYuyJujJJ25qRCgIPt9Ch+ORnYRt4GKGn4wKCO
SavthXnO8RYeGlv0ULraMa3SH/OvTnMTMlstZ5TPFOpYK03AAeVzknKDs13cpC+8MFRGRfqSf1Hl
YDvPrW8DuqbshOBzNP+md0TJV+2SHPYqB5GPBJSt4W+a2we9CdyitzGtgItH91uE+n1kh7d1n/xq
A95eXU0j+1ONpgoKLPGLRZ88c+ApeyHx/urfxAcL9Td2BXb1g3JsPlK3cdg82TOoqKFd/GUcJzxc
I9uPjsOnfqj3LIM/0Wf4IRyVfXOkau0CAJjO6HPE0tt0hZACKp9f5c/oSNswjHwkeAzv38bksjm5
s+FDUs5frzhiIDtpIyNNS+gTD6d74A/DEGJyuT1EnOu539R92aZpE4ygRnZNhReWMSRQe1M8tHva
9T8RAVvZ6yLGpgvMFDl7B4mGI3o8DkmDsHnMEw6t1Qe6AgQ8m7pAsVuKqzrmR3riXCFDjs7VwxOO
xLLiS8XOGO6GGdTTHXVFnFVp9xf3EY9WT/eaekxpXn7GA8n5DUzdEXZHVwzoecZzD4b6QrsLJgSW
jVXQ1lNFf7w9fLSX2E+ta70zvCD0QbPc0Ed4x2GWPytuQh3Sm27zJZwuUfOVI0T73QgvbR45849C
Nikr1llA1EQ8IKYjJB16BFdpqNHuKDz0MtfqSXeYy8XO/ER+HMkD1AZ2vfGZo+5DvFejwIbs5vqi
1rkn7tEb47gCppqNOxCnFp7okFZxVwiE8lt+gQHf6zaCMjIiQuamcgWVcmeNHypt4Syg6MC2I+1y
v7ykNJjvlC/2Ns4TAmkJ63m2Npb/wJMrbogLt5ZPuNI8ELNuZoCxPYEqC+/CzhPDTzgMv9hpP5BU
R++7ZuNwCUEJqOuRzeO5U13tGaIAeHypYSBPBOl9r8cxpByDCQjNnK6kBWPnZEDJ8kNhaXNceTpr
jAajm4zhm9Pe13pX++qv+ivUO2xlf2GYmoQR7/WFdW68ZV6/F6HgQATwZIxsuJ7VBl2xi2eJ9hTE
kHoPkLjFlUwKshYE2p6BoCMEZNkrnAoXQHYxVvxkQxG5o79BvCPj90AtAiSIlvRyL7NaqfDO6gVI
ZaXPEb/W5zB9imaHYsWH8SdUsUB5mkef4Rt/EMT9z3iw9yF1AsNW5ZoDzoS62jPa+UUg8ThikFDf
CV2AH8Vp36iI6jFwDuoXmeCx/IfsFcZO6rOeF3wQuJfGflGnnRadNHr2Hf28HERvHDwEnqvsCm/H
wbyKJ9Y30JWRnPwV1FOaeEXpfiSiI0ieSFgkeyE2DHaG+rOz/kG9ZHhqr8sDQyaaOsXqeWy8BgfB
zAVUER9dsoMNNnAFOkHaXtHPSndfhNdwfjcTp4q2zSXH5/SjF20iwreNnkAIjthv58iociDAZ/mG
5aN6ToCxBNFwIUBdj2g0MOe1C0CjcRg4BURCjNQtSOrO4TZ6TKXqkd+F7IWiDgQbLGL22lfHSTBd
c3/BggRGB0kYfXi1K+3GetcWNz0+zDj0hS+wgLAHIUMr3ZmiG0717GZyQw8LAMdXi1yMmKOC5+fK
dZAuhDOcj319YLObfs3fCcM3INnWTRffMoJG9TO8UPLqJcYCJBb8WkM51xFrOhnt4UKRNsI4x2Bv
c6bKVvApgN3X7ozi2ETwpdx5+EuegC+AeQcLgRMP1AiZghodlq+TBvjtlqkr1jhq+qHlLcIJ16AZ
JWsDMktw2abfzrpgcFJaAeWYrHC17zp+TvelsZN8HUmG9LRgD08QxjmiuVR6llvU+Hl8Ao4uLfLW
U4Z4OgK8KPQ/FxleCSQkAiYW4ugQI/JfmiM3TKzNA1i/iAYTG/mZLONcbrJrgf8TZsE0lyFfnh1j
9kH10zSureg34oEjW5JR+/+aPlSwra8ajVVymV9OJVlzfmVM8yqMUHbiVfN0il8nLKfYvSIe1QHk
e/llsxGhU6T+pPgc05SO8Q9Rk91CvCw8NL8v/Nja6XjDvbWSV8Q/IRIlvxxJtEFWe3obuWj2HJTM
lPoQgYVwFBEwsdet+Y1m5/GF44Hzye4vrBvzoFDC9i/QUohfG/Bwn7ijv8PKYUdv7OYp+sw++9NH
va/sj/pH2c1v3+ii6CgHO/1PrbKD2xJJKT1CbEzLmYfwZhDTMEVfgQU6u72Sy+6Sc3FLcZgEYweZ
Jb37FO4pTnB32tysT8UdL7Pupd+EXRDEOcaM00vt14KLHGPzMPft1/jGXlq6zS1h7klM4rmF70dq
RDWJKjJRKh/LS3HODtyQ3d+13QYeBO3kbwcvqPtXKvhsN2R62aG8lPVuep5/htYhpEng/kTiDnV5
DTBiY73RC/YxMytrHAV9Swb3oOkXbUNmZrcNKKgEX6EJo8IAOmXUc6/49E7n7SCZ76wt3onMPWge
bGPVbQhYcLQWXDA3MNmzTuWdxcuKzH1q5eAF7Okze5AtEz5Nu9hpKYLvpRM2ZMyy5ReNuh9aklC4
MDwjdItDk22JrNP8FR/SjeXOuxQkDdfeHbIf9DeK3+RW3IxjFRjQGm39/O96ovGSfoveerJoAyVx
JMiv611+CYdLmb6vxqGTfW4K/RBeDpeH9KkCQiAs3gqmw0MhoLLe0j/k5IYvjba2k38BmISvzAuL
b/oZhpsMv3DbIEsffw2eQzlfmVr9hUxVeiO81J3+HaswdF0V/yLueeJG0F7ASjLEC2Bu+2XjiUS0
DA4i4IkjfQMcJV1HLApYTUU/D0lcEEEw/U3PFeGND/29q31WTcT+h4wRHE1Xs15+DXxPPfkxTz5J
+6hgCOViXxJILuoH1Z40Q8w8Jbu0+iUp/mLj8sab95NvMaM5jpuNFpL23qaoFHnii+BXqLBwVGun
/hoZNm3TdIH48j5sY5toVlWu2P2J7zrYh341WV+/TKB9GHAPMt4FDlvWgMvifnSzz/bUynb9gv2G
8B1iJ6A4BcSF0UPM7zpSxFGdEOSlcaOTXvpvzTc+F6fpJT6Gb+1j4sAk6cQhDNlv045vDnII99Z4
QxcMT9zPmS5AGzjRLny3WlysXeDOOXnmcthDEYOd+ne8V9YJFVSpxocVZuAddmmju6zESn9JLNfA
q3c81eOf6ZPzjLf5KAKNWKh/f6v/Fj3FD/AmcjZV+Ft3FFWd7CO/v1SOAgn8RjQyfOgc15Ujy8fN
eriwy2oH4wKYsSeOBR3ofpfOjh3W7KS5K7S7X+UYWM/E5sfCI8OkLuoOYJjyO8I9yBiAzDxFUEz3
g0zf8xHxn3Q9QRWRfZIJjufyTixQfMhL8GJQDWOmNg4ICAAGSA/7tJ2APmN26Ta/KU7Nfu525yUL
+K4oHwXm0LwXKGh0dAOANXvpqcs6JndhPOrQm9QrJjn1G5hvjT0IGw9xqNkdi1ezv8ztM0/9LFIA
Ho7ZyK1erJZIIP+qOAgaMLg0gqTObxsncfkDQlfq8F9PYYl85hf/gchYUHC2f56U8Igxqj3VD8u4
zd1R3+JQPbliQ7OjT/AFOWsz/skLdxSOvAf6G4j0/y0vzPpvsBFLDeZdN+5Nw2tDlw3tRI6/4SPo
4u9CLH/ZWBEtrnbdsxEeUbNVyK4QtX8HpyOExwv4jYiXbAnAsj4IoYNyHOUeu3mEPfC507/1b/yz
IW477c16bspnXJmPKMrr74OwI/F6Yt73BCuIjThkb28j289ae4Rh7BoXMg2z/BQnTLJmxyy5AXfO
z+yovA3wNVkbizlmVyf8xQ9+l/qbZxrqzNMrL/ZFcomQDxSe4RKRrwPoykcNo2GyTXt+E544hiqX
TRVio07hhyCq9uRoV4DaBHL2hK1pO/rzbhuQD66ogyscUghD33jLojkRYYdhFYS28b8dsDiz3d7J
1es7/rSunj7NX4zW+EasxbaGJhY2cNvsY9MjLg3fh0f8TepCXAyWywaZ+GxLCG+kRxKL4y8mc+F7
otLK5qDdklAToidj/WJ3m/8UUjDyOzpeSUeE67pzjfrsHVCDpfVE1J7vu+iMn8ow7ejijt8klGO/
JIrY9FIBzYSSnwV7Unt7TuCKBKLqjm8i2llkYcfMsOz0BcXaJPOE5NKZnvDEICeNs5GNVaiY3nCe
Hqq3HPCcIK72WWTKV3+HS3YC8GhAawhAzXeie0xD+RT0n1SIkEICsyJG0HkGrxG5IqwOj2BEogUm
vQywpmw8sf9CHieiynQHyB1N1cnDn6YJCEtgRmAvNoIq/U7aG6xQmFbRId3/Ee5gomwZQRYfgJS4
LB6QGozTbwSc83fz5mwQB6t8GlEIq6YU0zSugQnBeB1IksL3ZTorb+Ul8zjb3hk2MX1D14a5hpTO
Z5ThxeAK4tdsm+8Jtrx7tobNVOgxf/FKbCv4ZIFLccJPwyWHPfWik9Q6JsYXCDB8qfJRZoP7iO9o
P83bDMxew5QkwQvPaXYxtIAXyzusUp9kRobc4q7sxnvxSiVZW06NM73ii/7B79fRCV+S/gvPCeuO
SxOLmCq7B8/uzAQHaTI5fKoaRNFjQNi7CkKszCNR39IRuBubyoqNwSUtfmL2qrVv9CVRaqMYSv6a
vfC7ADsNwQUG6Rq+gwFPY9QoLnkzkBBpdQMX64pvBJ/wdxDMCdB36BySSUwMU0ujBnbK+whwVHuj
OmMia/xeCX972DF4ToIwJQew9ln/KC1fj3a1uidy7pRjob0JbP1csxC6ZRss0S5vg1lctsmTbJkH
WzapNeQXKBLMypLar8dzUB2xv6wjaZsXC/gSuRzt+Z3ABHMJ5Z/SGlfPtfLKfKJIzGfwdJ5uA0Da
bGPD/fbKgzdkJ2M8araU+YWfFnSraW4pQ4T3+JyUq3qIs6NKL7REOiqeL5lTsbzjn3r+YVCH6Z0/
5322dAXLAxvDKeIs5ciwckfcF1LlysgTcQVlxyVJ1OspgfHjFXrNVs8xxitnISPOeKmIeFt+irYr
LGfyK5uLMfBaGgB7yItrniIQ5Qezk9fElotzD9HOSvzDXeeAjU32CuzPF1w+yHq/hSMaP5LBrdkp
OflIqSVcEKlmai4pSrXNEp4Z90o2iKA9kSMPlXOeUUUpXwDQQDuNFU/FG2oLTqro7GFDIXvMLdSq
rdDl6rlGHhG7AlOJ9hSuTOjuCFsGzYdVONzRd+zDTxirnSj8VYHtzyaGlGBoow9OAlQ5mN42aU1P
l/4wV/gSyFXWttf+zzvzDmjLcwkqaTVMN5s7Y06SntQKfq4eezUXyr0uMIIQf8qCud4z/Lw9B395
X9YDw8rfUxnfHmjk8EfcO+7QPEZuh0mveFwVi4if8Cs8jimYY0rD221ztzIWeJsWtcvQMQRcI24A
3P+KClTkcOf8EdfLJNgeEoZBg1vCbEPH3UbLmKQx3so34tKdwgPJBgakbEbcJtPBHNzlPH3wxuOd
KoFAxuTzvtwO/63dnRfUgXm0Jx4PuHBG1qyqd0O7sCo0dc+SL5Rjr+0HqgIa3rcUgUUX/hsPkRfb
FkbisFAbjZYhinUvxlEl/zF9HiwLhPfgF3ns3CG3uVnduLRJNbdI3mFd0azeWtzQDeaXxBUaKNGv
i72kzk1bu6J21tCfqeparvSi50fAEyEDTLgz53nzENazAJXTW4xr2iPP5GLHw/1MTCXiwZ2xnngM
/C6qydtchJgC/IwhB8kp1FcQd8Id5iq0zsf0q7VYHdmMMlfB7/EYJFQzNGTOXSLu1jjHMCaVB38Q
i6fJOlGvY37wKGc0CIugkQLeiZp7nBNwH1J0vWSKgNZx2lafQdrHVXHZ64nCBssiq51+ODLJ+uvw
TIE0ap1tLSJN/oI8MKhHTY9WQ9gCSyegxIZjs+VHpavQZFEGXB3rWIs9Isd58JFgFC2nLuhcK/fP
q+WynVjDbezfU2hiHUrNqGGrZyhtouyjAtXJZ3xH49VH2rkS95TGLcWDMZZJXqT5ovbGM+Yyx/CF
tWd0d77kdjcGV+3A4SAuD6UdOgCt4Eoj85Yy1zaw6F5D0ZE9kicYjmu9/zf8duGB4ODezJw0m4c6
7/8zwhC2hX4Hp5LxwXqdXDhrnQmLpdd5D9eNO1sEXAW2tcj4aHh+FPiIUHVy2qv6CobHaOCrUGU7
SXaZhXAK6AOXBY8BK7tdXPg8OgZqc9JF5HL1cwifDCw7EF+3mrclUkgncd0pNHH8ow6MKb53LOX/
LMgOjz3bB5P74f54rkzLkLqduuGTU360vppbyD2RODEZkwMDS5rHJXH/GyHIgFzkxLoXAubbUbXl
pvAjUbRpi8dKsx7EBybBCJTpYL9j4sCMrF4YqKCcZGU2lQu59GYL8W0gNXsYF1T6Gidg93TwKS5k
uEDPif6HxWgd429YqsXzNl/x1iRJNfcYnKflx2axyZGXkWbYKllbNb1kFrosJ3HG4lN4E+F4/lt2
purrqNfQf8oIKIi9U1LhzCS0UDqocG7NHCsxXQ0QxS8kbxtwHScEp7Yc7TUmd2Avh95FhRH2lLuw
KOjCV25Q+psXcDaYHJZ5lIQSahQI0c3Iw4BlsK0f1WmQeJVdxNPyK3rg1UArr8ujbppji8Pe6FoU
zuGwPIWvjKgon2F2IbnH02YFVOwhsm11O12j/2HXml/bvFZuPEuAVpGCKGXPBolTgHpIL0Lus7KG
zodwCZLLDlQCk0LnKqxt3BY6etmHZdli9yfFx0ASfj+OFJaD31mBhJIaFL2Lhh7bc6UihrbdBfaL
JNACgToLtPVSkpIP0t0m3VvxE+JeMEEjkcXj9WlAKwUrDUamme6r6VP4hrHCNqb+InFl4Xv6XFRe
x5gS3lh/8IOuOxcO4jaTsJkTHZpLNYKUM67tHcODzlb0RGUvao5jfFxKVxv/IEu2Vb2AEmIvTogR
nLw9sFfJQE79dtCwFjNE5T6BESzKNEHd7JiYPAqmLIx/IKkyCZYnViBaQkx6vs0SKaMHhxGOXsx2
iniTeeRHbO1bzBHvu5vwxdcmmn1YucQvOrdQ453jcJKXIqf9Qciec2pmy3YX/GZVO9uXulsP7K60
zh3xHOYJzBbyDs627gW4n+8gIry90bmsPF6ZihPnds5x6lQys5Gi/7JtINuZnYOk7dlJICivCS17
PtNm0G4sS8jpYfdKZyHPvR4PMi+FxHyCx843E54aSKjcWLp9wmbnMqGw4Zy5IcgOrArMzdbG1XHJ
7umRhN438sDgwAzoc+yiaScsvgh0Hrk18rsUYnAjGY9YGAPkMNxCeQuJuNhY/m1GLNb6mr8zZ1hS
XBk70YprKFfwbztnM2Ln4BFF6Gfnex4aO08BaUV3OB/5NbbL7hNCCBsU552goc5IHj6RNxMvY5MD
Z61wKunCNkYDKxJN+MCzdeOuTtjAm/GunH2AZXzJGBKcsVqQopOzKxUczQK234oMPFb+qohozIEz
frZQCtlactIZO0T1FYEx6plbvMdLEYJkAVtIvtInv1kDpBno8MjsjyY805DO2oGn5crnM5wASjJE
Yty98c0mfwUbJVknX92Ob5gnwJ8wi3C93GgGfQfrbw/TAjCZw7kFYcLieG2dXpBM35yx83M6VcVl
WGTz0KwEVKhBjV1p+pnB3L4W2pJq0ajpKS/PBts0a0eDfyPDEk6JkPTpaTVzpILL3jhoOJxECp3i
RQaTc5nEJKh19ZbUs3LAxkg5WA1mDGIKiapUiz0Nax9pTxtF0S/yIcNGG0OJbC9OMYVugaaWRG9L
T2gzzMdRTDlEQxihsyrLrKRJ2XQY2MRnC+Cs1aXpgPv7pU50wZdWnkg3qY9Jn3InCjuDxop5M1FT
FeT7XxrVJJHa7AbMNcRJctV+2iL6nEIOmVrhdI7XIhiQNCSuiSITBX5I0/bUW1j0GNJ9NpUKJyT+
8t+fh7q+oDRgXv59q82UgiBHvP/7WVFky24GuSm3tqBSnvtD0WFXNjUJQzaMp0SGRJn9vw9ytEKS
/Pd1HxuQQeUaM5mGhduqdXOIsvj/PihdoGkVRwkqbIQb4vN/fyHV029z0QdPKUuKQNuHdlxQ9fjv
1/8+GzumX1EW+2VzYkiQd8vp1+PTXKz4FDfcFO+W9Sg0MDuFrF3cGTEyup8M1kgC39/tQ/V/r9YU
YIS2m2wJNDs+/XcL//nD7a9hdvKT/36zzsL92JKD9Xi7Oq0BE/LfO//7gA1xdcj+Xc6/T/99U6ub
N0ukkjijW2dHhYghl8pJh8X5/36Yti//v+/9++m/78lDvFNSPQkUA5NxA2/QcowaqC6o8ExYnBlx
JLADNK+tKHcY1sWG21PfkKNucsVR0xx5E/izTkNq6p6WG1XQYZw4gcyskMU0c4O3U5CBcv6LFVBL
5hd+YTCRExE0hyq0em9qNAojK5y2FAgtNUYIBGOJ/o8AUUZRV1K/rZEu7sA8azMlJO/obEK3a8HU
Ch/ZYXN3ma51z4E8ikh5lXkNp3khJcqf2nnrJqTxHIdWE+/32fwqunurAQhqrVS+iJRCcEbH/LOY
fEy+0kCTawohgCRqq98Wmc5+cakCRYX42kyh3c+EJwucw0Br8Yigg1onJQCfqxZfiTGvTVSOtGoc
njt4lTWolZnl4bkuhj1+6mIiISaZt40bzgNVQyQBY3zWd10+gUPVqmfR3OcVMyMdLWgT0JXfYrPj
tsYpi6SWjLz5mVGE4P0Ig3TQtqimmJ4KGdV6DiF6Dw2HqkLsSilZoUBVZs3R+MR6hkFFSXUawUdR
dfbrCUZIIZFh4Fv9Won9Hj59omNyXqXkz5VhJIhNwUGqQJlNAEJ9whkuTIePsWLQ2gZx5UR/VSxy
h3Im2hRpW6dZ0R0LOtrmD/oDsbAwRhj/ih0rMaK82CXEQxzhIFqpQV7hTwACpEmZhhoOWi11TvAY
lxRgBsAqPaQehfKkLybrBKctjWhpGkqUPmVEXMi6aIXYm0CIUL3ooDVgHlm4T2Bm146CEYjx9F4N
XLEgZJACBfM09AgqiJxdqDceyjlaCewhe9Zx9m70RKOi9mWllnaKBg64QqPRtE6iN0knM4THPOwF
BByGeJzdRixLOsNHGiXEFjqbVrm5tIX3UhV60VRu7eJ/p2oa8SIYlTNqNbd1GmBIUeilBWU9btI9
jaxAJRiFoB6SigVkuo0Z5HIU3aby0im69ZZsEKKGoqFiHosZ2+ykQsOy1jBeq6ujJrRnw9CmXdb0
H3qkSf40NXBVWLyIVxu3QUo495IFs/jITLZJRJ6TGCNojvFTIkhgr0jQeamq/qB1DdqIAVavE48I
Y1k6ZmJAZkA1En8i8RgjYrfH38hN1wV/WQRYmF3De5YIVIHWPvNTifN3UX+MyJh2U0tjH20fT8qY
yQcF/82oyon+l/BTU3TaObLp3I1RFCwvRWP4oypZp7ZuTvTT9Ef6VjCUk/4qS0cDTQ1wxhFArQFC
Uq8hWCGlgZCOqHPSeVRIzUFcn3ud5tkOD7JDCTmCNr+9ORqw2OSFJKlOcwcvl+5Ah9SAmaD2gwNu
ERSVHoQSai5K2z2mtvyY9JyWtkEKViV/2mY6nbqW6GlCLp+MePkyszpx5SRGl5OWt4kWlUbqgpn4
W7V2giLtpgTbK1Gn1aa04Hq065QcU84RpFETBHtp9p7IijfSIjQQdBZw9taMvTAQb2kyIucyihlF
PXKwGOHiZkPcODQN7yU0LvYTctw3NY53aa0dmSLFVx4i1lxCXu+r+YHydWAMtLnpE5W1qQM2jNt3
tZtRyeqF45pA08AckAawecX6wOwei5jPe0VUTg2PBsgR9ncUW84yKL/aRH5Dx9UEJkBUJEnL00x9
d4pSEqFEWy+aqry1loQq+bom+xYjaqBFgCiM6MkJacLSUTf0hXac95WkwxuMqSLjk4IHtVsptOmI
jX5HIJVu9UhF/iPEhnaRy/KwEsjoeXUaklq5DU36EkpW47MZZ3s5fehRJT5tqrJWtCpHmXqWniXy
S7+MFHWgYnUtNheT8YFY6w8GPMmumJK/S1zYUNTjR+VGtJzuK/NDSNbxZNXVOWyWPEhpOqZ7QPzE
LIxsPqSeZdbtSaxr7Mqk+LXUUSMVqWQsuXSWhJVtEwkKX8gMhE6L+pVZ6tSNUOO+15Oej/hbCZaG
zm0nUAWMtLsqtF6+IudIS+lvOoentJMV6LRF7qw1YWc1Jbj/ke3mGWWXRqUMZGaSfhzCTUFY7vYR
HToUHjaIhN7hqE2Tc5I1vmoUfzvENwIa+0Oa1GkCnaZ9pyQZFjHyW18gUx6rGtoWY40FtjHuG23h
qFVl3dcm0iOjVf1CzF+lUYGj0S03wYgoiinj6hVm4VpVVdL4aPUnecbwrmFrGdRR9idRHk5yXVxx
WXufq/7SFh0YQTYrGKuNJ3x4I4SKYgS5cF7HorG7pIbD4FWBIBeJXfSR4Rq6VgJ1LlBcBIXOaBkp
+HnMSS2E9tBrNCR1OqBC08v5C+0/l2mZT5hePaG2b3nGWtAFQUDf1NgvaTRL2hImI3EqlD9lii5g
qnnE7+pnKNL7zGR/LlUJqNww9wkR+q6IoHXo8XDC3foZaQ43KluLkomJ6kyN5neX7uqxe1ibCemI
B6Yt6SRba2R+JyvRZmUOUGV0cKoW+XpdBNLMSkPb95O3WKjwkhxKI1STPoZpWvVgcwjsXjBmGALV
qGCZp+OZrsc5K//SuG8jSax91uufph1NJ0owiy9H7l+n42VdreS8xBdTK+A2DO94uUFmXcgG5OOy
pse+aecTsl8ivOGfSNMJzKO2f42F50mDj55ZXYMr4PiTYGF6t6gsIQEzICdgmucoGr+jzggDYa9o
9a6pKd3K/QwMsFb7piCkz6TiGLeFetOyDl3GMUDebwRKAQRvzfVPEkLEaOgSrpeFZfxhdKi9R2vv
adJIuVkKOYLW7Emaz4uSxKehpoRqpoo/SRYFQoMkhzQcj0AS3s1OFb83nHVi471NrP0kD+8cOM86
lrd2tSlK1IjI9LOHm5d2qq38OEvrJhO0YUxidZ+tpNqn8OCWfOYmZRp8NQB63CsoD3YK/c86HqbN
SUvk9YJ9aHNGmABYH9NtC4TAjDfh9Lm+KBL2UJlF6XWmESeLMTeZ0jVkb8q+zCpMT204wA5Ks0DX
NSDXWUPhYRKr3WS4seySI2lHacYowVikN/wuL+sw6egmta+0rXNOmrA3UxrSZZktZ14A95bSumY6
jxKhCFhNsoJhTUydU5xqV5duIGZ9XuCn0jcFMgHluVS7FAS8B6vTa83Low6dr7F57aAt+jX1ddQd
nnW9Bb5Qax5ZTkA3ilTpG6kEGm7VkuY9DLXTgXRYo+GOjq49tpTyXrUsPGoxOhywodmCb5Azo0Pi
ZqjqoKMNGzowXxZm3ntoEX0s+NW4sdoeJ5qMAS2lj1ZtLsXmDDmsa+9si0fPFsweUYKVNB2xIR0d
IEko0IedFx9rPo1+bMIIgZ0pH/CfrMBBwlT9qIh9PaUQf4sW58RZnDCPxJzymOCabLFIUUJkG1OY
4CHl2nwapH04FqajVAX9bmyT5USnhYIqphd2L4qYm+dmBNmt5GpXJVsbAoTP/+HuvJYbR7It+kWY
QMJmvkr0RhLlSlUvCJWD9z6//i6w+k51a/r2vN+oCAYpkSwKBNKcs/fahXDFcQr0nWkOYmcBh9ix
n7ZHvawKkK6nobmZHI2cEUEYG+qDSJv00scq2UY9zXWYfs2uLIFca2+2T2aQEjM3eFTN4uBWudPe
G7EfSb9n0wcNAZjwEDFfpdSkiAp0hLZZnmwl+SJYv+fwVbrkhuqUMOukFG/hW+ZjwU9Y1K88X6en
lmRYTHAFc55lBtAD08UvQPskcLMX06Qu4jlCPFQSM6zD0ubGCXO9nlqJU96GBeH44QYZYLKtAg3t
tith3Isf9ezHB6XLmMpJ+6X3qr02AIHlXTZudCkOQYNyWxHxcmgooxUhf6wpw/vO5sttAW/VpmZj
6JrUq6WJjGxGm2Ekprspi/bNMAh6s61BsWZJmn0zI0dnF0HJKUb13+nuoPG/tN0dcKrwLM3k3nJG
45ntrs3c+U03bX3rtMfBi6nYSHqNvfFYFj4ZXmwU/J6uJoTgbZJ1dNEJg2EztCpS+9uYRh665tgE
2J8XtB0IIc+7tyGYXik7uGyfJKOc2+5Kv6kxUKjqFPT2SEMi26ds7g9+1TC21NGhpdNvNGawTet0
wBPJ14mleWvoHOT/6C67UHM4zK2NcDKkZwhbfVVkKEOFjftEjPnezzv7wRmH/UB5ZAiD+BzNBtJ2
Vdd3nJ8Mp4mtCd81GTtlx3LbM75bOAuOUsRvU8y0akZcjZwtXNAsYRcKY7FpRLkBHLxpBcPo7IXe
TRU6kic0n0t7tIlVaL6YIxEVbhxziVYVnRz9JmLzJUpoFeqBtrxUhNxaGa3+YJ41Der6SxQTLW1P
IU1KtOZthfwf1irEz2hg25Wnd1NsPxn+OGxNNfv0PfSN/DqGyK/nqEKqYRA53dlNtm6iS6bnV61n
LGSKAnBf5ndF277oqNgZWRg+Ze6ndhi+TYlCRBuxlawocxC+GVc3FrVbqzUP7ZTjDkFBQsg9egV5
GGR6jpqTLcwvjQbJkNvq6EMbIFnCk2hvh8eWNB3Qr+MPe8RGIl1cIUOsXABwafrkxtmbN75WZel+
185TEaeXfGoIXy00baBkWprOdIJaRbk1dc4TE9KaatTPoVbDrlP08uDWDMz0Wm0hKBHABVtv4be8
G/DjWCKM6wHo24owAH8t0k8MWMOmTwKUkgXjezXE3+Iy+175YU1Vt35oRNCfCrSUA7Oqr+V31Zpi
DSKbfmSnX997STKD2RtrlXOQ4FaU29oO0AGsSXy3HkQz7Pw0Z09DHErBCH7bi+k0DKFNpo7Ngj8C
Dk2Gmhp8WheV3k3QNW6necZ20AOOiL19DhRzZS/GxLGhiDF30NmbviZYTbOYsqp7PL60LqCqop11
3gqlfti5UW6Svv0KPRgBUhxU21l793YmqEgn/qY1WBX57O0qiZXGMXAD9kWNRR/B+ORAAlH4tvjW
uXycaNWST3HrpS6lgiGyGLCxChjpHNwNqvoe06bsuvynGxB52BPlASPy1mCkCZT5buTIiURIzuGc
0UeOacYZIF9V23wtBC6oQG7mti73jVMyvDps5YIh+tS37ds0aH2fuQ8qx2lM5nq2hflRoF0EqmQY
rJhbaumK9zCy9tKlTbSJxrb/hWb+/8pnA1LugN/9v/lsn94JIC/Criz+TGj742V/ENqEAKom4NR4
LtkAruvAQPsD0gbM+V++7dkk9JJL9m8+m/qXaVqO9AXhCWReLKD0P/hsjvsv13EBwtrC8h1H8Ok+
pJf9U5rZNYXhd1iBI10i1MB3AocTwOMAy/2VzqZZdzB09x5jh0tjp0npIXXhEqXNtqhnDkG4eEvE
Q0gfT7D2GwnqNk0UWkzAB071eqMaJjkCxM4ECf3805H8mwwJ66/suOunA36ryFBQDsRr9wMBN3Qn
J/Ojzrl4tAdqXTrnTIF77CTdmTgTl9IJHl1s+ghRyWafS+KYIGeTYBUS0+fnJCFSNVw8RQ1sUzc5
BbpXaDmg6BKyGd33QbzJmdCIecePUgZf/8vH/yuu+4+Pb0PBhaZHCsPHIMEm7FKGF+FctJqqzw1J
Hne1phic+sxLlV4cFSJSqLRumIQ/z6HZPXTCOuaeH53syIlPFrTUupPFnV9mt9LAAyQ78aIWOmVp
0MfNg3wTW3WzH4b2kcmzPRJ5gYuZ5aldoUbNjezyX/6m5ZD/9YTxLTJlTBDBinPw499k2XFYKEJK
L5zoxbZpicAdGhZYJqYpYuYRzkTCPaWcH5sqlZIoq9o4uAKX6OQE1DuQKchpro8+BTeV1OLOkc/W
gri3ktR59DKG43BZfyvWuf/80a/pAv/x0bl2HK4orir7w9lUVEXQh5WyLoLmiekZyeMstmNONznL
Wbj6IW3eQte0l2bg3302fUGo18lx4wLz2SWxUGvwiiTDhnra2Ezs9PLGeEvwzm3Nn4Blmfb5QP4T
FXp1A2CO3SvV7K4cqSE6iq6637LEjVN1CEo/23BuQO0CGcXwz+7HFu1EVc9S6zqmXpaOUbSh6YZT
eETb69v3LjWg28wpwx0FtejChpDRHrlZbyjyy0G0xZGnztcbar7+wJ7YZat/26TmeaYPsHdjA5xC
jsA6wAs6UrL/ouCF4jmKPw1G2Z8Tg0xhhgoymExK3jIRycYxAfBe743kLKUJSzXTNtpH27JK4KQB
ZS61lTV9/HEkcslLnz3tIEybULwYAuvQnLDUmFqTXY5RfZ+9Se3zuH2zipAi7CSdS4Re3YWjvvvn
79v6u1PVswHRehawKtv5kAIgRwl6zI+si0HRZvDpk2SyQXaxdNL6zEFPbRFI4Mh9Obcv0BDtdZqz
sCtDxI/aCsQ5YvvX05Jn+6NPWS8uo7EK0waRi5rRaDXqrNxCffovH3v5WB9PUw+8u+fLheepPsS2
eIbpJxPNmYtmn83AHT2GKesMVjwryyPXuSZbkS8+JB7ZlwVZay1N0fSpVeSiIHv3zJjUu7KBGu7Y
+zZXFD+jfG3XBWvKqI+3//xxxd8cZVtIVuweiZym/DhGD0oV7BEmcckDWT9Q8rqVM+b6MTtFfUnK
tyzqFYXRgyyck9BFehJh8hKnsvsv6SL2XxMYltHWtwHM+PBM+TTkMPx1Kgtmv2Nq4lvqi+GpToVz
aj6R5+GdypgOjLl4u4fPKSD5pyVKD/CtAmlmWffXQ8lebAO0koZZ0Tkr8qpuQ1ZcibWvarCVTSvA
yiUGXBVWYVFR7IYp9/dQzR6HJVGpQAA8Uq/dhIFApuzX5skwihlNQ/aWpMi5//mYW39zithEkLKk
oFdi/8dIZjlGqWozMC/tFH9z+jFZwjQsmIG2v6ICCJAx/emV8mKw66VwNGVfiPw6i3nwWLjaelMl
Xb8F7sfq1kfz3OUm2xwQ+loVxqo2ivDmnz+w958TOUk/xKVe//mu9SG4QlSJGRv2YF2alvYwpdBh
yyC91X7/rZo7nyoflJE6Y81NWhS8dpb8x7xJCOmzLYxPLl4jjTCqnL6xG5YnEeGbdGX5xTERyTEB
A3GSdrqPrOR+1GS6WN5g76XzyetCuTMjm8ZzGaGd4H/Y9a0Nq9tz4Mu10aYxbfYhWIJPfT7nlL65
uMPy6FvTY2paAArSQa1l0oidMdE0TYdNoUHQ1HLYMyvI+2RiJ28W1kNBz+enkfS09CtxobNxsJMe
F3IinoQK7Zd8WuKwLYRNbM5ouQNzDzzbOORRwwaYP8pqkAf/83F3lrHiw1jiW1wSBCsDimVA+es1
kWRh0MtZiYtShCOx1xoeZ6qcR+03DSpqb3o01ADVg/UF3krd30TgWL1yVuvByJtdbjrBpm9JhsPz
7hR0VnobmROl2NvEDIc97fBVKMv5WIUvPQbnwJbIcuueAp7d41/oWBsWs/MUFh5K3SS5J8HOe5YS
9kVhHbXd08YpKxPVfzCerRQC2JjuKllCPK01kXIdRfqoJzaOeZBypE8wjpuqvVXCD/vnIyX+Gk10
HT1823EkkWEcL3DFfz1SxmT1gxc44jJVxSenptwj++gtRfJwbGuB79kDCheMTY0cMc+PdBNuoj4f
b1Jnqo5zABXMrmaiA6Ce/PMn8z6uIj3TZUxj42AK15Ti4yejZ2AlZgpaaqSadSRSrX1QLvBZBf2j
prHb+AbpPYh1jCpuVsLLCpzsGk6lh0X1evpWdoq6bqbo2FmGjXTJYVfdD+ZpDtRZWyWyxsDDi2qR
OU9qabxJKXCtOnTJaEt3Ye+Yj6P9afSYF41RkxuAeIe9bvduFBlk+uCmMDSAmcyt1yUYVMLV2BvX
WmG3rLIbB1Ga2y4nv000gTlUuOJiIpICVNZdrKKN8ImbKZzUvY2oSG2ofk6rcdmfL903gpATNA6n
GP835a4Vaw/6GqX1muakKQ/Spk9RVUhrwhHBlUJG14YWzpbS0Ws7LhEIFtTQ/vkrsSiWf7iw2C6Z
XFA2o5pFGo/8MKBp8Ht+Hc/hhXZueZcb+Bocgz4cPFT/tjROrlt/j4OJdBI9y32XUGq0i+i500az
H5F/3Eb+Vzk1uIDmHqmW5eNUQcnDslGYe99vZETDlJaiGyKdSryvWRuyt0mGgD7LaN5BH9sQN5E+
mOJz19XiMQ2ml27wzDO030Sl9+ZgoJrLOnMbJc23uAfVRTUZiZjrRo/jYHlPeWcQ8RziTE2sgVjF
9TTE04Y8SzZHtErOxcyfRHeatSp6rl6FCJVpKh37ZLH3ZmTEZtlKR6ySBg8pIyXaRDbVoYpkCrUU
9bPZVCbSAQeXJLl/J3oC0+nXPau/TLlz8IPJXtP1CU4iJowtndJ7F2E7AR41KnKEi35WQDvGSdK6
JqVvOYldmFqPSo/BBQSrRxHJGwMsLsknMSLlTdAHTQ0sA50GEGs0VZ8c7dw2opQO7zIm/oIUoTqh
O+Anrb/lbYE1tOhduzFgM9ajr0/dCStwiUZ3YtF7V2dvcyMEpbKuRU1nhpSprMMA7o8uqoD406Io
ZT3QBCNcTAmtC2lAcjfLEsZyoDyKivk33aP2KpqIv9MFn+DQfXP5NGgK6Vnd0yKiTARzj2xNtCIU
hnAsmR0IHCERYgw/CNnJjubY3uVDZm49oLroGYgY0EZ/cUbOHr7ebIsk6LtIkCQ01FnPeqyRPprD
XTIo+2HoErJg9XshCwgfaYawp5hvmDPEfpDeg9MEbw0w44e4xFRd5uglBCdE4hgbo2rLXZ16tIzK
9ruT0S2ZfBicNOzM56Yr92VLdjZfW3xrSASCaobt5dqoEluseQZs1oQskxszBYYNrPOh4lLZTZXq
zhVcpDLYqiI6ybL/IUUpqSW0yTkTlFUtjyyDKGjbO7C77V1GkxLkX7OXQuZHgqXWlDOw8qLHuVW1
mm90SxoK/etzT7nwxnQkNpsWjXxFtXQo+LO8uINhlVF0zGVUbeI4KjalW1a0V3LA2XPvrYaAXVio
974p0rsx+1lmXGBT5qudMGviZ7tzwJKrDNulr0fWb+/SuI4tmPs0c2AQKnI7MQx5x84bEI42Cgd8
2gBV0WF770CRv9HE6uCaBMrQZBUGMJeea0TxbpLm9OrwqpNhmgWlAUN+mlALBYPeVS3q0VQ75kPW
debDrNF6AXiBgYzbioPUJgRc9rlt3eSqorEMM/muGgK4fI57yiPvnSiueA3ufhd3k3cviFpFfIRH
MXANF6exrm49H7uh1ahvc4RAfbCB90ljOyRtACyso4vjc+avpwkti61Dxtqo++ETqXynlhu/MqEN
SYpC7O38YxDRDhqm7Puch+GD7sYO6VDwUEqAgLV2nmmPnJsmCM8xGE0YsBRzRdS85nVqPXmhhflx
1nexuUV0A/fZpgtqcNp+jbX+joLK35KcAYKRbJCTrsQNizF6p6KZjpX7ElXshVIS728Xpr+jtP9w
XcuECf7IyYjvAr+5IwIn2oVVHmzDFBEdpQzWd/ClUQEk3jqConoYfR/3Y+A/9OX0pUaWmdVT9OSk
zjoAoLwebP3mRsgr0e+oG9FjFa0Hv3weAe8l8JDTWtwzTkWrvkp2rQUlz49aeDqQsWwvR8PvEZQm
hqnZRYPxI+qEve+b4MGmDXzTqt55EcJ6MQjFWU8yKG/m2F0womzpDn+6y+6dx9uJkIADu9n6MNDb
PbAtqn49tFqydpd9bg1OUsECS/XGWYS7biE1pICJsfrXY5OeURC38lZVSHxra/rjJgKQaPmtv5kM
Dmtfu2BN/33TqIMZVy4RBg7nx8Qou/al9T0wyQp2yJkH9IS5OHV9FLvLjU/BmqwqRPCeNexqQdeN
6e4QjcOwtax8D7J1Xufz8P7rx1F8ijwr3VZd0R+a5Sa3g+7Qx6CYyOBLVllNPHHuBBjtWMnGEwqV
m9noWyjN3ETCbg+GyU2XRd88IL0bL0PoGqh2XiM3mjfI1F5CJ3xpvL7ZyiFlOVXkGWHldnHIZoz4
dhQp/HoiPvrFYuhtBjo1en6yIgbq3ELAYoyHop/c/XBVybpASePl5sNDPSYFjqoa/r7CSzQ6Feic
tnglqahgcXCVGXOD+qdCcPy/D5vZcHYDJG5CJzEvLDfMxdXh+vB6L0QVld1cHycTDE8BhtD2i/tm
Ek9J5oR7o2NK9jMfOwGD/crCZNagaFn1Huiw0iufhUMddAj7djWk84MZJ5CoZYctpDTWvvhhVt55
HIF62MT8sKdFTZ7KxU1dE0rvhDXkOccz1x0igFWG7FCOCdHC6rnrsBqHPq5Ew8reR9Vu0YK5OCsw
B/VD6gHXwD7t4SeOquC2j9z5pp1BPrTwlUH/5Bwo6hWHsTF/Gsp4Vzi7YsPn8ozY4aIj3jdwd5sO
dWebOiBpsHuzxDnJdC72bhkRYMHcnzmiJrv2vcCSN5Lavuo0vcTWDftbAwSCNS2OLxRwtyIznjw3
RuEfdJQzQSuvckFzcsaZQ2loVyw02CwfIcHHs+ZSW26YvvYqbNrt9UeJUReH6/Ou964/+/3cX6/9
P3/9+x3ciOJgNyCc+vh/5i1D6s3v/6ZCqrBVMxy86+e6Pj29PgcWFmEkhX9AmMJLfr95tayKgqj+
0bQVaY3XX5QMT5pePszjUbPXu77D9Te/X3d97+vDlAB01vwhnrnZWLkNMKGsmDZJwhVSSqQss8EG
SZbd9yRBWTNhs2adhqFKBTYN+iDuD9cbbVnNbZ+Y2BySjgF/Fhu0Nd0tadqg/Yh1pnkJDyFxfRM9
YSpR8gzsOByLYlhlfYsSunexGbmHYqjdA3IGiCYFUVQbo8O2LSVX8vXX15uefdBB+hg5rLqClFrY
MZ6X5dXMgqC6kuTYJIneXp93/dH15vowd4kcNFw4Q8ubXH/uZvKPe1UGHmUwE7X6/QJW8tjD2S3f
5oQX7twAk7Q0uj3dNn1wGybPgLDDxc2BKionZzF5C8fgyc1dbLTLGBKEbqd/6d2L3GixYFQSntH1
d9eb0TOJc7hq38tqAaHXtloFSPUP1xtVDn/cuz6MkgBUn+tw6v5+jvz3s3//7Pq667M/vA398Gyt
WsnoM5qa5DrfoohgLZdE6tCyXNbsz2E3xhuLHgALoHzKD79vitrz/vzD2XX//OsPD6+v61qwkL/f
IZwjSQrNv9/2717CcoDUZJHSvO2pdfx6dp6TDfbrrrYnPsXvV7Zx2m1dphwXUKwdwW0KFrnvrw//
+2m//1Mj5jj+fni99+F5127Y75/96Q+//ubDS7Aakmdvn5VdPTSUTztgDcufOPUUOHGBLocJqUrb
PZnL3SBP83x3PTJVStgcSkP/ps0Jo75+Z7+/0etD1VlswMi04fbX/euPfz/1eu/6RcflENLwvb5g
GIQx3xZ+rrd2Eu8GzA5Iu7Sq1m1frmo24v0yzDXz6GLCXM6ASVsJPeVlPFTXocNr2B2JemTjA9bH
LTCQpIun5epuud40rYS6+Ptx4IaYptvIvamEV6FtdNlhLG+9vGm0TKauhePUsQJiy5FPIvrexKYc
b69H9fq9NCx8QQCWzxW7un2wrGCs5QvW3QuJaOvrAfxw+K8/+9NXVF1P019H/ffdIK04beK+/4Lk
8ZtvxHSx3Lg8ziVhhbpH6Ktqv7j0U4CSyhhXqFynxzJNMfBW7LiIr5JGKzdxUvlbLwjIqV56mE5K
MIePAn9ddV27HRRatJKlJBwr3ZxpQZyn2qo/uQ+GF9gnicFNuOE+VfM+NEE16JL0ij4SX7UAIF6X
5rNLYs3e6u56IpuOKncutWysHYWWrzHAP3e+c/w0WzsMwcx5dIla4s1Lq/bOcR8968bwWSI4zwl5
m1uvll+RuqB0JSDuJh7RbKEWZlCOFY7LQtyV/ejjfbSDvTkbyNSR4bee+UVFEuOJlehdJ8VnN0V0
NI8xAbC5ATmvq+5TXW8Q4MNuMYNpU4xs6A1nfo/19KUwhvIYJ1Sg8BLgzkjR2Pokk22aNmWHn/rW
zWRDNFJi+qZpAG/GfGH+h234gG4ILw45NM0Fr8ir65X+fi4Q9xMOuiHXSe0CF5ehby5AmzB+9Ftd
b1GYv+CW6NY0h8GdzxX5MnOJ8T4f3XdroGBmozfatmG8H7kYANJQrYqjDOJhXJ5VYn5yZwcERBGg
5MyhK3LY74pZwgJuim9GgUxxqNBhZgU62rp/YECqkYd40T4j/CFJPOR+XnpxlJk/9whWWBY5Xydi
YV6bbGfabnksDd/H9GyWKwn2qPfwrHR6SPaBDNfjnDIVJrU6tDY1A74PKFv2IhlxydBlHgwmPPwE
8OYldcrUzLE2toW4dWsYR4ecPtAp72XxKlP2Yvbz1DbyPQtjMsmt3tqJMsy2Prr7bupPqcf44Yq2
frBaokDcVmyzFqdCXUrCGY2JdTY+z7oc7oe5R5sopvkRBOnO7TEU+S68sA697mTP9ChzCWCvi4Fm
ZAkbPSY6Q/p32oHiXCQ0MZMiFHjAiXG7dFhfVv0AGDgbqtdw8MXeKeN9PQTZpp+pIRLNKFdNkMJo
HWb3OI3Gl36Xpc5lnlJ1yqKcDPU8gqMtvhqGMd4inHaZXUMSRnSH0dirXeiO7lY9DORJW9JguKju
FEVsrJOy/Z6rML5LlHilf8MKlh36RgjCybRb3k01J9Y8EhaJOPMoGv8pqmzrlL9rWs6vnfpqVfPj
HBfBRcTOF7t2CFufAvdQzvOZFl5+5/oJg5gyh31TTgBky/a1mRoXqlx6zqwGPJU5fSsaalRhH4G9
NPIRhCF9JGV2aPTIM5VGRgJvMq2LHPRi0Zav2GOqPfvTPaIIcxvbCKGcmf4FqPKKvolXFs1xEFqt
cUfy6TjAN00AsSSb9UtCEsYzkKYksCaCtTehF7YXCdisKcmhi10IoKzs1iLzWSLhy8X/Mm2b2DG3
NG2wfA7ZQq4NzZOMvHJbZvQP6mJeUAUYG13seBbzapN27spGenLstPo0DVZ2clqtbwerX8gU1Ahn
JJxwdB37yMILEEhuJTtRoyWs/NsApRm+2+RtHvnk7Pbh5Tfdm1GOkHwHjGWGX/yYu+ItqnwoN0mx
sa2As9vsq2M99f0j0oMnq7GoJ/BwFejKpttiACz3v6pMi7uikvhF0nY/+8ZnsvKqu64ihmCGK1zZ
XgzAWJNTmstvllk+q6l97sJZbsLK35WuPid59VaStuW5zbQ1wZMbavpsdqlYlUhp1olCFLq0H4X9
w0z26L+bd/FmBYU+G5Gxbpp95ffiOZ6/xL5NEOjgfEH/7aFDHh47N/nppkmzmzL6JpisqiyPcJeN
zTNmu/CGTkOzz+dHGdfQUSdszI5X6KdxoMJoF3wBttdufXatZDMZL8Iyd75/srLEeo5sifZ5bk5u
bUHrlADSc/Rf2ASJS5px05dRA0xo/qSdugVlhEyVhL9kXRJCvFb+k4mj8hSSdXI7RdNqSgYJMocd
4IyHYptQj7rxJjDH8XgqzMw4k+nqdH31ZGEI3ER2dR/1KMxlLPpTrr+W49xcJOW63hqfWMp565Hu
wZSN85vdpmfbzk6tnURPKvSirYiS+oBvtCLDdYxeDDsYLj5651gr5D/kN1yG+VtsOc1Xg4SmVVWT
ptClnLRUIwu20SNJa/403zZDOFIDSqvL3DGnESJZgaGl0ccF0ex6fRk6B8/o8pPADpsjytMfaaKy
nef02OxxT5lTcZKOa+x0yxrKQnNIBCEXTFUm4Of4f5xkqM5hAkFkdGGi1n2eUhpOk5cZbHETovif
ZZ7cd0GPc3YxdYyq4WaCMon57tDEWbPmnLhtPevYt0wMvgeuoOrm757b3c2lAAQ/x+94av19WCzD
dk4tei6cJbRSKZZeEHKzbqJ0PyN66LudZg314Hvd9mCbpbufpOFDQcTGYJqO8ZSlpO46zs9i7lGK
uskhNb2F4prFj20WljctAZZkQOuHSKXvdjSXmNgKwjHoUx863DM0AT0IsgkD/Za2C1t5B6TsXIBQ
cHLmMKqilrcf8MW8UFrh9DU6fdO49m1phw58D29ZK43vFOfNbZawhZf1qAgeV4iHFgjFlE53zXgJ
q8/8l3jCOAqbWei3yGucm9mMKtw0CN2p+c+3gUPJNODI3FaF/9IRwXdrGi6BYk0AxDVNQf6RyyE9
cMjRaBH+7KGfxmM0bKoASKjZRrealeqb42Qvw+iwgqXEqoIayXY8eqwHpufUBTeVhk6K7zCEFkj1
M/H4EIlhY0CV2W60Z7mlLExxJSwPpvdO807cmT7A0HBr5/n42S6I2fHc8EfY0Jkr6TNdpglQWN1F
J189TCGKeqvInsqQU5l0tGHVCoZ/ljCcFbO+R0afHBR75bHz23st3HbthdNrzK6ZCrKOnwOvx+sC
xg/vk95qTOsyAISdqO9xPWVbc+By7RAQrRO/vTNSMsmnGWZp6/ifTOcnq7pspyzsHYULTnTqqx80
cx7d3oKdD3BOZMr7xOxVrdPZXwkHXVWV+S+RzvV7FHrwIRIglK1ds2YcUnl0UlhrlVWDnvAhhxru
qPZtSEChbb6adfHVR1Wr4hZLf4wfZHa0QZkNnbDGmneqvPyeKFvW9ahH1nGGwa0lTQq6hd+f2Ir3
KvWhVy0rryDb9UGfblMhL7ouGlBolEtMHdNlE1W5yTIwYuPkgf90esrCC8k5HxFAJADBgzQBgBtm
X2SU45DOvPo0imE1jlN4NLsZ5HM6mrsurRWQcPtBFrl8cItxG/hUMDI8j7QEd5Syqas4+nOtcrwG
DAYt7ZiV6CnDlWi4b9C2QeHv7ccEzQx4aA+qrtGyWvbSbE+zileD/c9Ri0PesCELKQvfH5KeyAFd
m7xUPp6szuyydeebCJEUIPlJzZjrzc9kTOETF0woPk3VYhpOLBU6PkEFa9KfvmN9uMeCUo0eY3UO
L5KELTiY9b0lKLaIGqiBXhhNebuKc9d/qJPycyXSY9xXxtYUeOANDREkofu2bUc+DssqKNS6G/aR
yB+T2RhwUsM2mgz5kwWPfSTCL7hpFHblSYxwi5Lh3vLUHgc1q4pBFpRwp3evpQHjGH384prpfe60
h2kKWDZ5rd7E8AMwTRDUU9p4GNCUERLv3RWRjSsh/eJWs/+jaIN3p/wck4X36CXmfdbbn0ukpfe+
qj4VKiWnyHLytVW1M+tNfOx14ro7Q/THMh0rWC5I/aJC5GevZgfMxILccsjv0GIdouU9c7fL4L16
tRLPQwZ82wBM1URakqLt0voy5WPK+JvNvXvMyq65TWa0c4gL861JVPBWOBMQvFL/pDb+GEUFB6v0
+foIQPQqb97pUHwuQdizPGoP0va2TRLiz4lRGzQT7NiTH+afa2cUD1akqhtR1/DgyhLyON/ETWU3
wVounAwbXb7o7G0wdw9zJ3sQFTCSnCevzpyz6DoIr6Eoz1Y0XLIEr0jpxWcVEFheoZraZALQhxIR
6BEZba/yzDAGYecYEYkpBiLZyGppcrgN3SC3uikjqOTNshhPjenu62DTv+kXp7rPNJqTGSlN078b
Z0x0wG0cGtSnAUqyKVu9772SdBKBSD2MNZEi4Feu5zgyWQxIebUf4/EnMsRtJGpemzp0+2nW3EwW
7ep4Yk1pOse6z37UIa5RZDg4GGgdHzzUo16Qi0f4xq+RNE50aUoQ9l+MCqGmpAj5gCA6wRHL7H69
SRG7nut8/jSmfr9j5ZefdA4lVtbsz4ooJzgWJRIpBcRzzPmO7c1zS2xdl761jYNUUoHtDLwqgEdd
s0kb2YNc206lNeBsD+xzEtSvf5QGMsPeh6lxhOzHZu3E88AMIjfVbqWwRLC8Tdg44+6qu12q5Hc6
/jsGg/5Yt+mlTlMiRBLPwdk4H2fbX8AornF21KjJ4bC8FQ68R2ecIeLPLfQc96s1FdkKc2i0G6NS
3LAnOmau+0aDT+5lGikEueb3UpP36uvC2JiO2x77PiJxQJFHMACMjFqjXVorhPNasOYTZ+GHONSF
SmrwDi47cKRAqzOV13tKwNa+7ngYVXge7HI2D8b/cHceO45r2bb9l9dngd40XocSRXkTCt8hIiMz
6D033de/QZ1CnULhXuDd7gUO8oSXRG5ts9acY1qQy0oy27y2KHtYZtLgcyJu3Jw314qyTXYoShlD
UT5fzSyX1ovQhpS4dl/ENRYYZ0SM5BWor7y2F1saEdqbUf6WZ/ZHUzkcO05jGCDh+KLnOrTaU0dV
45amzlmqqNJ0spxvRCSP1wlwTNdFUBs11D1hqOs3w5EO1BfcVk+KEzFumwIOwNaUQcdyJIQsXDls
ETA+rlQqr3s1kcSqz1r288i6QMaBq2r1+K2lpngyGpLZjBDYLAWu2MsiC4z9JMPWsvF54x3ixaL6
PfDHsKTyFpvqaWu2Jmq3RsX8sRRIsq4l4LUPSGkLrypQ7wh/+OvYYTnLClk5sO4SlVHZhDxxWpQR
Bu4LXWFLmun51kEo6GkQTAj8FR5d3/qcE27ldykxb9JUEcKhJSPsaEDAnfqkT8mfcqDHGrbF6KeB
IY4YQ5ytQaMMGKPyQ9iydrLa3JtFU1+GYWiJIo73M6N0NTa22BYm7fN0aW5HQabAtNqmbRkdgSsk
NFdkvFumPO5Lyxmu0ZzsTeoz5JBehtZ8qSrpZELUwcitQDZ35B3ijunUJQ5gsDwUJyskPaIGfWAu
B5KwJmU8n8XbLKKNBVfh90CMUp47KtHHQn0ZmBKdzoyf+wZgld5b57pVF4plv2n07BvkWMh5XL3X
xmLSCVBRqA6pVrkm8psgKw9KQQiZBSh06YBMmmzIa4hPlpBMDRA474asInajQOWVdGbiWdQeML47
AIA3jyPDIEhHMa1WRUBn9SegQoiiwAJYgRlsmyoA/cachuK7mBmRE6f1ZVOSKEqyDyvOCLQv6bRX
BGpFiC/nGLFjpQ3PmgFQIaDNT8MgUL0R+hn6rH0wRuTXBPZaV0XgJwJ3taixMLSdHtO/k79AMLhG
3XCN0+q9T1NpLww1eVI0miEEvumEpzwsCbbN4UXWM5P3K8g/qBS/dCPtaTM+hUwX50gqfvKJhB2N
I7mdjkh5iPn2ph7BZSsK5v05k1cNR70VfRRp02dkciUtqTPFkBzticzfqODcCFDWjJTZh70gJYXj
peSTw7AJNNRMs+V2gdrt7ZKefQvJZJ92E9u0FDBpV8YKDSdAYdatQCjJG7WhlxdIF7WAetk3uhcm
sjjIKRyrCHVTdg27MdpVyzQ7TLq+6qyo8su+vqeZZSMCP2m08EmzhwfjEGH9V31Nbp8Shx11UzkT
kSocFxoJj+FcBG9T1VReqNqhq8ORuWjDldUoPkqt9f4owWTWAFgkUgmz/9DKTKGHiyAI+B5vt1mH
9a318roNU+FLzZ+4wbg5xoDHCUL/beTmwckCbFcJlEgjG4yVNRp3oy2gd5YGsomaqBGzdG69o0y7
tGo4s2pAqIe0+uFl37Q6fsmLkJBnSqYrzWg4SVYGm6OeKsqwSDiiQP7slCRZ22EqI7tdEii1kbET
FeaF1MI97vjNODfguBBxr825mDdSFNRb1Sop/1nsrDWtyp5UJXux+/jJGUN9F4bx6Ok9GxCgEflG
dkqdMCHjPLaWOFQ0EeSzXgbT3qi0PwKJxVHJjfWokK3qOKgnYrlhuDngnZJcgtiUssLF7FQAy1kk
TwmFcHV72WD0aBzbyjhF4NcPSRpchkLe2FZpfA3VSZ3hamg5daQ8wX1iJPPvVML6ncuC8dTMmBvj
OGDPXf55iOEDwEdFhTnepVYF4NuwA1/mRXoRb/iLOUyg7V6McRx+Zo2UAk5MiONAffYkXkVOfOlm
lbpfA9dcs8srvlyKjWWmbRKYPJuUdzME3WGVD6I5lYN9NEKleKJuq66U2LTW7KZeuqSOfdrNqAdi
wz4iOPrAntoQnoJHQlh6jLkxUPHsYzKf6hbFgz3S+mjMoxlAl5ExodJhPwS9IM+icOjtO7AAJ1oS
SHXRhxQ4nZOaXBRUxWLbysoR8pF+CpBFjzhV9Ok+ZVG1M6Im3FBWMlaP0mMSEiMkdVcVdkO9kaZ0
o3fJe81h+JiY0msf0H+x0XwewrS6tPEiXgSPqGp0T4tBCfeD81RZhMI8/skknTHX5k8YuDWUm/qf
iDMqwmHUc+4gFV9TcmaXXB6L1Bzf0thCdxp5hRJhbyhS57nSHeyx2XAIW8czW2d5V6cU48aMElca
dReUcO0F9JnvBHLGHE/SD2VXCZON5RBB7/SyZ1VEFDttddLSXD7QZOl209ywISmjbm+g+VdS6Vhn
InuJxyS9Nb9UoJtFXKYvrM7KsQBB4Da1r0tqcpdR1nu5AuMYGegEqq+BzZvCvWnh5vVtM/uP2oLS
PHFEkbaAC2J/jlEYRvQ/ZLuJt/LvMZKiQ90z26eadC86PlOBI0+d4pymPN1J5AkguW/qPQa4z7gG
UKzkwElKWFw4y6nyxiPhVmxqLZgPWzwO1LAilcRZldQAfcmPSQiGMSIl2KIQQS405dSWchv4gVkU
aw4j5loK6rvcauBQlAg2h2Y9Fdbkax1avdJWznmRfpJYT6u5rwCGpBbVNdLnEs5qh6o07F1SUChU
ADAdainyy1GVL1FRvnIJCAea2YJPmnLVIl5+QYdyhbidXGk7ASdZWGSXsSP20eg2e5sKSzSCuaxN
9Thl0i9pAFkMNWfeWGVTbKr4lcjycRsFw0SIkdlTWI1PQZGCVc96SDE2OAfIYfm5SaFnFUCB1fwr
YTZ1NeQrOH7CU5UCIylULQGtlTAbmXG5NkZMHBLe9Hejpzicdm9pmZGo2krPWtURqg7JY2XpSuDX
jbKORme+NWNfXIPxp6ApDxuQ0wUln+lqRkFyGVNIG1bx3shVuy+xjCHNk5HRwNZBI0t2oyhgU/cG
5wfVdpWhJ+a3zYyT6aTfeVhnu9KepAvN/ruT0fqgXNecwT/ahKTPFIPurDlEtNW5dWgXjMPC3MOl
ue0dMm2H9C5JPxnucMiQ8C315agzVOlxpDJyyuQMJU4YM9oSyCNmql0SvSwvjmLl56x9+esTtWdc
IMleSTGCPVMvrIOkIViVikHHMqxzkTmcPcfqwCBRwv6odaTM9GKq3KGZre3DcKEO7KDUlhMlraLS
XxgIc2Lax3rBrKmhVB6HKXkTA5U8WZGvJQ2rNhILCaheKJlKQyVK3T5OirwEVL+JtLXajvubMN/b
RofA1rR8NZ7FypKngDM6xbsxGa9GyIkzDG5NpIwXngE7dHvaZIMKyykoRw/Nr19ysyBIgY5DHWqd
zLn+mvHJb0aBhKMOFXOjN+lHuMwnlkVERt1Jt7AFQyH300garAU2tresbT/VlIDFLSu04UTfQPLr
Abx4vbQdq5Zlf3DQ7OlkRRbLjrVgW4wkhmQ4wrzpS0OSk/BfkMcJ96Jvy4MsmRSfWIfhZ6HJsgov
CVp4FMLx2grZXN/jN+M1oUkEO2MLCnLhqLz2JceyevimgJluJ30i8XuA+qFUzRJLjpxfUzvtWA3K
gcB6EjkyBJ2aBZbXjgx6EUVVYhYNKbh2hvJMQb+n0k2NdWtYw/SsJ3pyC5myQuK1etma7kNr8BNy
bKMrU1Z9tWzPYsULZpWkaJSmcwJFaConex00Al0OFppJidRna0l4RcKb6ySU5hpl3sGu/phaqu8k
9sXnAvQShbh1KsXmJ8AAyyLCxxJax8QkQBgvk2duyYRocd+khSVagVqWUHeQmxU3W7W0qN/lcDE4
owChMtBIL/bJmBIhTax9GdbJtaeesTJHSr1tl3T7aiE7V515rmwgtDMHrmNjqm+B+TmGZvfKzXqJ
Bxv4atwMrqEJ1AXmyLlTjvRNpKsvvVYSDFFDSLZ9NXdazs8cgKrAYf9h5k9zhCF5bPzCENWHakne
kMf3XAW2LQmzu85lvtPrhJAFELKPzlya8VavlMHedgqINl2NyRaoVeWs6snBmp6FjgB9KjOHCTKb
LmU0ItAyhw/D1niRoJHVUttKnJTgZv2SkOMSNgdJcSprlk1hrelgwtbJzOjQlfAhJSUNXnPCAe0I
90ihENBQ1PPgxU1MNSRc0FuzHq7bSav8IqcE2w0HMfXD9TlErHQwdAKHkle2TvUaMXPCgtzInjDn
LUxEWiWSCXShyF+QSo8HRx+Hw0SnaGwNbS+GtD41CFZ8x55/WVpYHGRVyw+Pj0qjKg5DqryGdQPI
RSvB5On88/honCEjjRK8wSRrT5ZEYdvEaNsZ6ARgRxBcrCIbs2PoH6MonwbsQ3SSuc1FHyFLTBwg
jhZkZDmdleepgf9eW9jYm9DW3bGIxlND+/5hLytor97n5Bsh1qXWAxKnOK9EjvIBAUQ8aVlcHayh
xvw+EPZjStZBSxdTQUwxsC3nE+ic4aYln8gSjXsHrFefnB6BmZBX+aGsWkFyk0oAQ/dTxvl7xM7f
p/1AVRf1OovybG3Y2+5pmbH/yuN9HI7vukxklBLZRP/aUM2ReX899BFjOFGeHmLievWB5J9QRV0+
FBQybQhRdtQ/R06iHqWImZIy1JfgiSRo9VzUFD9KZxBcZvA2bmRz0at0h17XX8FfPiHPc2Djl99J
DNxWCaT1pBrK3piNkx7YgD073LtgG8lcmDgY2v2hoV10cIL8WImQhI8KGy90PcvVOoFdw4F+a5D3
gu99zzbJXHd0uamesjp05Af/JZFt1HNcTdomXuTJhWTDa44JFM4EvKcKH52HvtvetDnVk3gAqjwR
y6Na1bPIbLJtbGaJQg4wntOdWiXFRHKEIEStHSmYw+ajrDh0Abb0NPHaXBD6kJbGLY7NDH2qsUtA
dKjBi9ZCRjWY7VeOiSIltjJqowWMkCqvt7KxDyXJPFHKYtsP+D5uZfXFziyytNFFsW76OZ2XXEAZ
m0wAk1lCTXc2YFwVgFcRVgGCRIJQRBSe636rDbK8lfJfGF1Kvy/jS0RBlmQdpd22rem15uCnIrG+
h21bNt4wD+KpVJuLHQ3NujGkbD0I6p+AJQBup722jlJHYaetKpe6706Jjm05L99zSmpw6gCwVgp4
fbWyus0QLNGFiCYmhwS2rZN1+F5Ma9yMoTOi6Muz01gIcDQKdckg3WmT9VIrtEhqC/LeqBPUqnf5
4HUVrBL6FlgEoZKZtqOcOKDcmkABgG40H6Emn9Wyza+dQcxQPISn1lauk4iWxJ2MvI0yn/YRgJ1O
JiBWxrAic/5bNI/DWdItedfM7dPDT9DpyjMSzXLXdeyLdJ3ApKbsSTQzXzsdgnVXWSC0Sum3MbBS
5FFae8DsHOw2AzY9uk4rM1O0I+zYr7Cpu0PcT4uA1PjL+Py/FWSC+9bGuv3fg0x2xe/4q/j6d4rJ
P3/nnxQTG1KJo2uGpToOBG5zMVj/k2Ji2//AW27p+EwxkP31LWwvXfR//4+u/MPCmU2d3zIU3cRg
+S+UiWb9w+IbnPo1jMGqYdn/E5QJBLvFdPe329XQbUVToFJgntdU+HjqfzjAhQqqZY5GacccOOvC
z6ADEJQW55dginClOeATAJid24QCrZnArNYnjpiTQhyDnqhrbdR92IoDMSQsyhIHEBaxzM+h7wLY
/OraXILYp/4yrWpa64VyYyOh7/s0/qotYA3DEJHeBszqUJYsyVkukNbkmCYHk1yTVoppABHSUIOD
2nXjeyeMlKiTGQSu1h+mIdxzmmnWaU7tELwz4tS8PDoZjq1o6o/95KTk1pIiltnyCWqASq4DwWl1
nfya1K5eSVSbVu3IkhEAD6s68SQ1j75b6yIGQnafE/El2It2mmavAlVMRIcG68mwPktpjDZTTtpn
1WQc8ajcazYZ4CF165BauOhpGSktepVyXyV68dswjY8ky0GsyLR/5+qnh8G9zE8t9e0SWi3cIYft
Lfheeow+3K9kZVLOdQOq7r5Oz3XVK0BkyTnNAPxiq+kJUqnyndx/RcL5kxIEWavwSzKsRIVykcNM
9WvoRKx99atRs85U6VZkXXQKlLE764k4NqJHhRdHV07PhPSU+q9Qp2SAvQpHQWrW2zKU79I9jxRo
cK3OKTXH2L9YS+xI8UCwOmcnGOVbLX6S7uKoavg2jCyA+YDXXLPUb6Fb1n4wxQoKPtgmJ57POgfb
fLYQfZEuMOW6eamzW5rwgD0dJrq5FPdmK7xS07F2GC6fJA05Xl2mv9GhQc+nsg4vj41LIg2hH1v5
U9kj7YkUZSa9BUBmUhMqTRH61tpE2KHkoclVZd9B6WR77NC+WQCHUoZhqQFK7Ta2pRf0Z55TNNot
ishJFT1qSJrSBXtmnjRbP699LcfS3Klk5MI7VdZaObS7wFrOI2Z1VMYGyXfAuUWrBUpeg0CniV0d
fJczaF+HxsIkCHA370NaVm8YiYENrO0sxGuXUQkMZJxwfajP9BAyVGtoImZAgGtbnwjsE8O2k+LX
tCrvdKQLKODhsFPbdoN3liRlnCZb06HgrKRFvYEGIBs60YuaJPZRrhOpGs1UBD6puY6LfBJNBriY
OVSnXSLBGhQSYjJVQr45kPNa1hcLxDSLekXQFZiXlYoCSinTjcFhfCXn2bAeEAseY7lFjGq+iXYi
PnpIqKyJT5U2dYLND2QfHpi0q54kOzSOWX2zhsQ+pwnu5STJqJJiA1j31p80jFF45T0as0e/1yKy
vQt/SYSJpu1EN3XOv6U0PUeaNPkF5i+V+00cG4ck2mYu5VuDmtEqLsi7S6se3h4REJqCJ21EDEH0
Iao+Q5jXqZCjbamXhttT2tlgvET/Ybtz3b0nU31IhE0aN4QBYc/f2Df0dSxMhEgVYW1jhfIh7G7C
EH9SOXRWktph+IuntWVI4yqwIHyyxKIYs/Sn+qRxufSuDNy+QKQ0a2HiwsNV23OoyEQ2T2d2NiHc
QRjl+Yw3hIZEVM4Uy6qFXmiEVLJAzuM9PUmaGuHXpYeS9WKPtVpnh8JmXsppAYrhqDA6diPlLUI1
iWQOTVjbRX0Dhj6tehv4INq/UaCO1jOm9tiB8NAB1OwV7UmurA8jEAHo//wwSG+ZKoA6ifRN4gwK
BZCe74QBCrykfpOcZSuvTeF7iggLJhPps13BHIEbKpKd92gYDcqR9LRnFVEbiLyvsFbPfRwBuEvL
V3tC9tf2hsT+C8vvEP9RynKArVBEK322n/NeogmM8epeEv0ZgtT3tTK8Qp16GmNCq0NTLj2l6Ya9
wzyOHqRep2MCGw5rqGP/hEpMr14VL1WHkNuI/9jd2Pm419xqwFqfSKPhJ7p4n5GmtLP5Dt37xBHv
CQjuUyfXv3Vb8Hbsc0znlKCDjCUvnkS3n8aLIrcb0AJ09ysUYapU9R6aOzbKwg9nGYI5OPZKPg9t
XF2EYr2wb51PttJirK0iydfqj0Kmt5Qo0lFLHWmTlvPXiFYLPU70R5vL8ZhYPyinzV3m7AppqlFX
abupUrwiUcTN0jISz+eLFiTzE8csaE9p4IlRqFyFZNo2c0HVtI1LPx6MC70Y/GLWROxalsEIamxM
1uBd0eusxtG6hzAqVIyyF7MLXG00aJdnICckIVVwXub62NrzV6AXaNiq9NW05OGMQnrHxp4NfzVW
T/lIFzC1IR7ozAaQ9gG+h8apqYvboNIgzlv6WwJKtlvQCPJaufpTOYV8bFKV2T+mW6ua4stsTByY
JJXaCFZPZHEkbmCrwjcEjsgMDELSBe3GNBCkKYFTHjR5+DVrMPiTWnrVzMYTuvMLDRbQp9o2cKSr
pAHk6PeKsrhKhrlXOETtY4fORi9+JXACfPrUrVt3xYRmPtknocY6ngOtso37lLCdlwKZWDuI+isx
KwNF5voZcgRzeW72nqHNXoUD3R0jizzwYn6uK3IzRJfhymYtlKZ2iXKQA6hkzxGcrJUzMZ116NlP
DZFO9APM3djkeOWSiOJaitNpTihljcqPinDWt3EMWp0MMMIy15MCdGemnJfmLND11pmVaQtvAPhx
ZbL70mSLziULaRhR3c06m7yLghCBCVFFmKMXxPEWh7TVyXLI2T8dJku+hvCUXaqe+rnrs2ln9epX
UEPKNy1hncJejoBNSIpvWORwyXr3W4Egd6zzIV4biGddrP2n5BkVa7VSyuY3R3xAdkr5Yur1Z1dp
Pf1rlpFQ10yvc/ZT2WX3uGu0NbOhTcFmXUn5G6RQnRZ05cpTRvhwX1BSkEfm7GqUPFWaf8Utuhcl
Kc5NiW/SMcjNRQ7+qkJ2g+ZOmzjb9E7zWl3lQPJLO+dE10Us8pWib2xYb27SZ54Ig9mVy/k7GgDP
q+z03KwUxIkRal9ZOTN8Veyp+uJoQGLg5rPyIYmuZRNHc81JOZLbGaGuE5xpJwYV0AVwS4iQnBVS
1UupwjvQI5Iaa5LbCHZmiRC73qCNa9JeGAW9+1BiD1LOyaut1fIlyU+R5Nxx1sDMjrt+bSoTZYYh
w3h/yBN73ndTTNQtBfB85KDogEBloh8N2PEO7ns7sze9ohD0DiRt01DrJXGVXaA11jsKDOquC6Bt
5dU51WVgrFW5n9jluwYGx1Wim/GErdyo/VGSCYAp7qpF0s5YLO44DQjB3powzjqLRsOrqqL1xjz6
nUtKCVC/IQ5KBM+xHj3D4yCYrG96MiHoxiN3bUqvK6PItf9lTzTgoe03qGr/aVd8eBbZYyu7tHnS
BodOW6PbFTHtTKb8bkLUHa+XLg5of8A4xGehFXQf3y7iTt5giLjUAusuqwja5eWj/+rT/+praOUt
2PKUvR+/mzVZg8rXrFb/7V95/FxQKwhbzVGADBRotv7+aSPN8Qz//XnHHn4d2Rligb+/828f/v2k
QlObqTQ1xDb86xVIErG2YViqK9lmM/XX3/3/fZUKKA4mY9S0vAU+p9pUvL8f7a9X8PhTaSUY3prk
/PXAj6/RKUL4ZKU2GVV4xGCwUb6nKIoxgKHQaJhdHt8olxHw+KjNYIiT94TVePmNxzcatBjQIhll
GT2UFdq4Bdw9M6RQOCfc5sUI//gnSIrDIs2ke8tNX6a6f/vn8TVHGwEhFSkMhgI7KciE7cMj9/DM
UfDtiNsGSt8+/JNyUUebLM9e1OWGRjkj9G/b48Oc5ixuwP/4GuiirZz0YLss9i0HtYa+qDvFXp+o
gQ0G/Ss0LAz45b2j4qBF1wENDFaZClaHBmEPY5E0irD/Nzvl43EexreHoe7x6eOfElwTpg8DHDjm
UhzTxT6ce4mmQ3qMF4v831/v+9HZTKV6fPgKhbVY/KHrLjZrjIGR+RQpBRnoDxtqiGscnMPyHc0S
mEJ6IFTLE66Wa/346D8+VadJbGb9wIg+PmLHlmeQtWjMHxlSfwdH/R0uFSG3pMlPuqfZTvW+YbHb
PzKwHp/+9TXGHZmlrp/urtNm3l/L2L0mNIlzYuj0zZvsuH4Geb2NnijGbdJj4Vqnt3FfuOFu2tTr
dk1e8OS11nYQq8TYXOf927DxgcO7VKQneitAD49O4BHqHdz9Pt3ntC5XfnBvPONGr35zBG2xEut+
Bc3en/coq9zG+1ge7MjkjOztmjbrt8ReHZG57N4Ka/2GecK8TN98Qax5QGAGd4MyR/kbCg34P97Y
fn58C+5dRvkgZkpHRrGa9/GOXfCN56b4bAFuPn+bsf0DrdtFkryfV8Oa1t6whuRVNpRv7/mMAINr
QZ2bVze8U3HWiwuXhfJwO19L45vLM6UgJOadY7zDIBhJHbkUzkC6O6GjKgYNr0NJhVlK2rQI5ohq
nS416j745aE3zjtZXYitZx47QHUXehk79eE6bLglSgDdHjT4MUu3PWinn8ImbQr91RpVKl0he3jj
eaRHYfs8DRy8zQSd3IXvwqKwSwZeFrDXVgNY5OKY4wM+dfRNNe/mCb8KFQIEZp5O/9qXhwMm4Rwl
JyBtKCjOyebA/E2SgEpgy8BxeKt8Qlziqwa81oEsasSu96GrXdxJSJTjbGMV6JAfDzaeFcj6mVu+
z9ggFvTGikcvW08CErMzQ4KbXS1by5eZde1EjIYT7xgWWL1WxeTRXgnhZZMXYN/tS72z7UsWXFmx
PP6nv5We6jPfqTcy9wySAiAvdX76Ok2r+FW7EI5crQK0lK7+VJxUOnanCP9W7O512x2eOWEquATs
X/I3BVODa2370a+FJ+Nywfo/NciBT65OPr0GT4tCzVHPWfQlvHkTPffrOF1Nv7bts7zxRmbWY7mL
m1O3wLn/0FZUpR0V8iciln8V+SkZSFtJX0nqaohTof8jPwnXWcdrRO8/wTebRXAPeMjP1SlSD925
eMmqo7T70Xnj1MNHvxuzW6duLQRFOwPjOoQI7AOM6B6nEbBTcMTami0ODhntZ/zReOZueUy+GALC
QL5q7eDFrxNP3PtzjpRy1bwqyc7u/FxbVZPHoEhezermLAjQ6lmhd1bf2uKDX+8aXJDL9dAvwFtD
xAQMRs7YOUrnTwrw1XRhPHLLxOpt3svfPt8U79RKPpVk2696Du+0JFuPgZTN2+LHQdAHMOoJQ3de
XHjsBDoCRcEfbn9VkNu1DDlKiHp1YnCF0Roz6zLQuLP2HX9Y9MqL40/yhoi4sVb71E1erS8jOtWw
Wm0Y+PNMKEbvwgPnjxbNph0OC7IpvU/qD+p1txNfjOS22anK2pGOUXhiUGYWbOAVvka+iDWIJ3Ow
2332uEpFuk/tl7p6dqpvof2mZU8ysAdfuGx2snAtClvNhj8ZJ0ep+dUGrD6Q9u271mxy9UjTY1HH
gv/3lWHaKuJLC660Twmo3eX1LZ3qFXNFXXzIMr2e8qpWJ/s+K/sazabEHRmyEhTtmwKaKkl2PWfx
SPH5E1H5+w3/TflKzErYsBFb896jFmi4De/JdGMjxtgJbYUY4ttW3GmTNjsxX51P+8IdVpst17Vf
fcUr+9K5QHKfDH/65h1sojdcSoYciFYDPhGqrtvcuaCB+NJuRLcSYksom5uiBmf25CNuh+X3+95b
5m7m2A+GEo/hK3vxzbyKsYz7zC/N++LH4BOPp3IsXqkzTeQNrIjz5JWGzlcVrdS79AfNPqOH20Yv
/VveVB7J8c0WS1FWnulw3M2LRWbCMk5i4cO5Y6LX9gxCngn+23cAhGeuAXU3qhj+rL8LZW2GXnCB
bqO64TMzZ3zkxhVuz9WyxAtPQeeHDRpnHpKzd3vcIJuYeHBmH6ZSWvG8rtRmWQy2yh7iIysHvWHk
9iuE1LlXYN7l8TjcC2D1bgI4iNdg+XZ8NC92ykrKqJde9M4vfqRP/CpkbvZ7bhZlHPViKms99PId
dkN+P08+P/S7dPpDjo38zaUTa57FBASNDRlta/588kYlhWnXiHcEIPIO5rtM1Y+H13Ik1avyaFWr
L+sTI7IrvVg3VGbvtut8WjeWP+6j5XOBoq/hmw98so7AI0YrEkgJjEGmzTrMwo6Z9bESgreAyrSX
XvqIO8XY0IprpTIiiXBCNL2ZbzN3lKHFc4UxssqPHOwZDo1rczvIMfXZSqa75SWv5O8vRh7LBQZW
t9vXR9Yv+8Jdcm7czZmVuN1g8jlaN7TrI+uB/2Z9cgw7VvzhaFjz40wKmi9fpBPeTYhELv+9Ja/j
6puLYN5HCDxrLpNx4orzIa+fl8XgZwntgX7wVj3gagG24Co3lhfDxC3ymr2qd25jeWR5Du7WCT4C
sW/MUVg9mLK4VuhjeTY33mX5kT+bfEXFQeX+rdSQJtuWR5x9ljLbrSaeNNqXZXvC6wSjdmKqpM66
YRZt3z/4ZfYoOUPayQ9MlVi9AZAdufFMPtkr06Cy551Hv+TIK2MOeGdxN06E6rnaJ68GhT5rKFcW
ZqXXShseyvr8aNojpEDpk3+oeE7oF9bhM8M+302hZ92ExIBG+LLcIA31xldhHFrWyV3n6WtmSQYr
PR+egAVaEDfgWrsx//Nb4zJIzXHDMMt+eFos/jwER/F5K5ptFVzbb97WgeVzV4p5x5I9kQBF1jXz
6qkHk7BjFyUd+c3JJGf6voxS3csUH9kc40QGyEk+43lks6Bvhmv2Qy3eZrcXPmGQnsmRGO/UDyIK
r+KFdZO0YLv+bBCWGMZw5RKUx/iKlq0dMEyt8h1RHKFXHAKxW2r6jPqOWHqVO+lWySq3SJwQJ+mJ
aL14O3KJaedXTnuk+NFTK4nalp9rBHBH85BF8XYGdZTvOmtDUwsda9VeG4KAzeeK9kGmwkYAIHD6
su8c0t3KcJkaxmWSUxUXE9x4Dq2X61SjhvZBfcafxAfNOEKnVSgRhQ2rExFS2nU7K5iPy8VXiscW
bRMP97csp7K4YdsE1xVSdH8g2lLBbH1hirIoSwzf414B4xIvRYBqRUfkg+V04M8MMbnySe82rGoj
Cq1N6WC9fV0kdqBTPLRga8UPgk1RnJ1FrLwMA7s8VaCpeKSXsKUjbJ+xOU/TlZ25PPhqeYKSXbEj
1g8LZdSDuI+Gmz3I/BSeDCLmiQTL/9ic9V9ZWq2XhBMlAzj0NN6n4ZrWD3uaZYAdoXjy4PdvxuwS
tuTyuZVvR2c9XBF2th89DlV2/gYaIz8zNvX7JHbyLthwowXyMRTZ+oY1kJTNyD6DwB1vo31WZIjw
bu9A1vV832eS65on6aVpNoy08p35ihEAVMCgpj1uhHPK2Q6F67g66RirvNQvyVRjFmBaQfxPAUzd
0RTkhMFuZVzJv+3Y12RPkp+H/sAT5sTB2PIjBCCcd1he2bshKHDtZ2IXqTuySWfF+H/cncdy49qW
bX+l4rUfbmx4oFEdgN6T8uogJKUE7z2+/g3wVNw899x4daK61WEmjSQSBLZZa84x63Yjw2Z0WBsk
rFNYCPdMUC4Uk5Gk8UV6qL+G+ifNaP5d6e4RAUZepb5THuX3csFFaa49LJXAUKs9jEOLpTEDMsnv
hN5CJ1wkYriUVKSJE95g169kNvzBGz6nZfThd6hOnCS0H5JopzfP8Zof9NmirkJEWdWeQ2Ft0/ci
h1e50/RFVC0DtAuNm7phQs7mObyCOXOHpc7Jhcee/RcnYANpLw0PggWJeqzfGi73FH2qy6q1uRkb
WhYJolbsxE5xspz6i0suxw7CZEXYJqIfUAU4RJyGNgMLOZukdHxjK5Q6uJPYNHG6uCrVoa/mh2nK
3NvZkvhj6chgwpcbaHh1jjnWNPAMspse+yPFR5qd9RUj4JSCZXTKHZ0WuifBSlBAZOkCZGXyHdEt
NeCF7lgtDVpiPeVaA7eN0/aOhFmHRu3JAkrzVkrzKTRwKafoOX9ZduBccOQidUslyrG/rODSCDdr
n3s63foukl5jTpvKHdSjVO55ZGTn/ZwjlDuNGbKthcbIjxtpeB10xcUfVi9EiwHimxw2Z3xrdSSK
6whJEM/QPYoQBK9grmrttQnOhNnQUOejkL5cZKBd0XktzHxpiBUhTY832wUBerovTBR2bY7/bp+4
cMybra/Tb/9pvDDh2SQxhXtN7CMqu9A9Y3/TYYRl1k3RKLbZIVJZhqzREP3yKdLfWtSH+4xp0Mle
pHZlp4736G3YdOPCaZHILXIj2YnIhFHToMbprvqtpjCsLaJyjd3LpvXp1OW7yfhTvnfkgMGDcAEz
sLzHJ2dXrn7zrqRBqb9Iw0qfvXe8k1REnMpyogef1FJHv9ktkKBPzGldti3KNcYP8YBjR+0WDGPy
u3ewb00pu3kDg6VaEj0RwTd/52vWum24tpSD1zC+DDvGH04FfLEsVSUnUTeleQAOUNFor/Zjdw31
i98/ThjZuyWUoXUQvKm8ASq6TggHVcPdYSA6OMgw68/J16Qu2mv21r+XCVv5BTMwo+R+cNi/HsYF
Hh64MwdmZSVzu8ZBOU9E5jk5K0/NhUZMbbvxDHp1jO5sdydkD5620Hp3YLyIltIxVRYAmUoqbQgP
Phgx6t6BM2T0DvZOpAv46cE2H4qtsR53c5IYmZve+7QaDvohYHRbNgcfOjc2+IzlwYe1PpKD8Ygx
uGdviWrP54h0WzKGfaSlVrkoy2Vo7shfY63Mfs+dgo9asi6CAuGi2Gpu/m6vYM/xvbtsrJ59a2Ed
jSeKLEuF0rA4ajo7DCx/TvPSdCuPXHA67RTu6KPaK5gTBfurDfBq1igenkWnSo4hNsgVrBsW9PZZ
2u/HdEsbw7j6+3LtPyntpowWGNOjhU5hDh+Do73Fx2GvC0fdpPFS3aiL9GaTGBUcAoYzUoYdaa+f
5QUVb0aFmJcNhxzNn/+hQrnj9HGr12yb0fxZeG/lWmAZ0NZzdteuWGuHdkuWWXl58E76AqTAWaKk
4JjnfIkMeXSGB/IOpWXAKhSGzc/A9u5cgvN4xLu4wp3jT6/Gm//ePhENJoIdkRNPGkd8wzuGSD0d
BHqEhuw8h2n1Rb5BOc2PY3zKFXCAy6p+4IsmCoLRw0nR6CGvXdHa6qVNhTzOZ7G1zo89smHGRPwA
jPmnonGUrbmsX6MXRlHxRofMX5Nv2qjbMGL83udYCUyn7JZt+V6Ej0a44CqWb6V2QZgum2i8wAP/
sOqygKYwKWELDXEjsflPQQJXEAnf2Dox/bFCkLp5EwMl7gR2A3ek/zr/i+uKI55wNR+sJZG8Sz91
6y1hJtjZIdMOTkJdhffib1ODeBSceobbuO2hfzWRILCmtV7SAyR03XLbcFxXL2gUcn+pIf0Vjr8s
pD3NLHZVtHRotVkIg6D7Oe1VQ553VGwCRV1SZTTDAXc9NNus3aDyrEzU0Vyt0RPLTXbo42uswLlY
stSHmWZfJvlKqV9ss3nPjpJkCYuEfRrzP9UM6TiuPjgLFOjwzAJr2jZj9I6xCh3dMjhhC/5F649d
U+bEJn0Tx38CdqU94E1/sY0dEgsnfG5NvK4b7Zg73ts8evtPDa0hR10Nr/FP+NJ+Al3MKb8v5C+d
6snC3sSw8qEtjVtRH+Lxvf5J0CPiTYd/1NhHiY9TulwXP8T6McahLmDFcZBLkNC4Z3EVHCgHKJRR
gmXpJFvaTOiDKB+gAGKFwCiPoqOQFtFr8QDst173dDA21pZF/sNU7mo3vYVzLu7KKz5ybAKOiVct
3qN/ojhkn4Kz1jtytkleLOYq/BIkwpuO9yvK5GW8Ta0W4ow+Y78WgEOHXfhGIhqVInXevQTPnbxu
lYU+udENVmfH9tku34pnSqpfTXRlpSWtU+3SNgtfOyGGlWtKwgVtpmnD0BHv7M7xpMjttv1JfrHe
WslZl2u29wcuSXXVPTQvxlvAKEpLfJX7ususpA8bP7rEiIoTHbCd035zBNgF/qQoLr+h0iHaOKg3
rBz2kzljkY7xh8K+18e569DElldYXV2vWtIkwOWRvRSfxWf+ZR91MDNzhUOckQugFlDLB0hSTju4
nTMsWap8R2DOQlbbF/uk7jk7QuzBrrXWz0Nx9akv7JqdkH+8Q/MZPhUvOCVZlZ29xzk1oDn7JTwC
LBvEeHrfZa1xtcyDAVNSEq4y5LSYmb8bnDvutPH3lAbMpWIuJWh1Dlv0+Wthy7juPpEOOx2XD781
oOm2HzbNZkCL4M7HEa/G2r+yvD3ap7J0HotVforNV6gYFm72BQl3DuKNh5t98t/pVwVokMWbeKDG
9vxBA8iYR9vn4IUlFPmF5Hu4JrjDJ+sCIDZnDQDHiHH2xTwBYKIuflYZyQErUvx0IqiXy3qdHvWX
4Rdcw/xdveVP3rbVHPMl3A2PnInfsx+BFMAyetb8nXl71CQ+21fphk8Yuk4e6obalU7xjmgNZmRO
Be+SAHxblOvOaXPXf0+RLDrnONh0ylIRr9Oe2MAdizOqG7FyhVu/ifttYz+ahA40kn/x534KHir2
/vf/9urcC6pG1pDCBHrb56ormg5b+syWHFvJRODV0froCXS7P2aXIa6viYlqZjEGM4sRiQQFGaWi
JBlN/ej+fiadX/P7ruZ36B7EIyJfONdzr+3+8/eb+0sbjVhXRn09QG1ZMg7868/HSoUOud+FIqp2
jWSUf9z48937Y17Rs0THIPphoxlaYnpOoSn+6aV/+cn779Dz+s+/La+82V9cP+g6sURBFSxp1G68
km7R/cYv579x/69Owx7fy/yUZYLoX5oiy9b1EOx/v7z759v8/ZjtS+i7f9+/vyZNqhAoA07zf/6p
++O/7/7xvyANhPuXZ2ItICCnZmr6/YSlNvyR+/28Z12G5hsc7Py7//Tn7wcARSjKeGnksqp9FpBc
02lhd3AamTnLuYYbZuOqK2wKeiUw7q7c6LoZrOjsY5VXy6MPDkaHZUkst/qIg5L1aP8AD3DTYn93
cMpupQ7MW4t8ojJ0t2mY2o3AuoW+9GnFzbHWlHcbfM+YoaNsMHNWYBzTVn0hmqdHYC+7tmQjGNGo
/4C+jl20vGSF2BH0l8had6ksUzHutFVHYLGokBXEHlx+VUcmG8QvSR8NrlHr2wYmWp+KR9yGaH3i
buBXDk8qnoAZ2fDQ99M+9VieiXKZdZBg5I0S2UuCRw9+GV+i9BVz80qjygH6lIAhewtTiKViRGpu
n1QruwrZr6Der9OVJpuMXap/mT6ERZhFO9sJImmnpdVTEUofwpiumR6vPP+z7yA2qRn7ZgYcWzlP
FUnFaFQsuqS6sjTa5ggGjgLoRFHHM98H5KLuYGUXpGa+m1eFzuYIdSQ7ALqvzCK6/eb7iPUKjYJO
3nfSMUhOvWdCwhuIDC+UXyhJjhBDX/0YCSukvfUQf8nyzu+Tr6yv8ANnM5wpqNGvtj9BZn3SRs72
rVC7dS6mYB2E4aqAbkbQBUUottONgky3yV7MMaJXLu8qIq8Qk2zTlD7L5B2GULnVVXcZIRaEfYU6
KtuNMR2hKkOU1azSJnar3mAtxnDvVaga8Va19rqzHg3yUzHsKMtWn9ayYe19ap6N/s5h+sRIdJTt
5Cwr0SfUEDcZSFWYZH+paPABqXqkHDM1kr+LqP2sfRyUA1EJjmCOrxC5cMRGwzw0plw5UqUHe4g9
xBLJIMOQzsLaUo1FMVxLv9C+pph2kaff0mZ8TYuKOqjdUk1VE3RG2bfsEyIStNK+r3PI53m2iUtz
PaSUwfSWPZU296lZWEaRNJIZG/3K4cYoplj4af9UWMyuY6OTQNXVw7aLowNQD0S7+rCopaog7yMp
TnhM3qYC3nkJB4YwEPaTqfI8tHK+rdPpnax0hhRFRitTVwtkAKBSwIix16f7RO5IgvISLMjKVrVv
zqSlLDfPXm99NKNx9uhKTyZSjUkMT8PQ7SE1LCuD5AKrS2F6i+No+g9mkO1SWW2oWFH+UHvlNjxX
KQWdxO6UbUQvs1AaxfVD7UltLcz6uvJRfgnV/sEm023jnMM1lB2T7LjHROStwLn7C3scmbw6b9/o
YYeTlUyQQN/JgXSahLdC4eudEL/u7aj5lntbwVJYPySF8YSavEKIifp2LP3j1OkfRoZ8YchZR9MR
m1Ib40cl6FqM+a9oBEuBUfMci9xy4+mE+PkslzHrj2q0V5rv/XgqTIq+fdVlhrkSMgl4L2Mpq3S3
g1G2UKPbmZukPxUJ543dM4tbFv4WIPwdTLis+wFb+YDaeWbHsC30vHAgrzzaG1AFwpbdBa4/shRR
9NKxptmBVyleFs8J+AOsa9OpkKTngGuTo6u/hgZJR7Ik3soQ9ok/0qs0Qrdto/exl1+wsRGBAuR+
LSR2zGGgY04YVcpDY+B6db9Va+OoW/LeCAFyqaM4pUHCSrX3L/l3VxW/5lhIXacBme7U2btcapjt
AxNogAJzH1DJEngmtTZdmZeEdFxIWcHc1b7nE91PXaLsKTH2bEASUDEbwkuQlO96UT+VWX/imJ8m
KMMlC9qhjeiaSuLFtyh64eH3+vIClmEtFcUl1FRqHxkTQ2VOwvHS8EcbHuD5ao6vGpgj8uCiaGqM
NBjybILbC/Kq4SgoTF1Jx22mGAJCbgyisEu+pNwKEFc3P5pBeatMyi34vc+Ywdtt1ODTqqZoizR4
2JMrtBsZv5Myz50ixuLImDSazUPdhj8NifMXueHsn+CKQAokqmKeBZE95KsUyAXlwTaCgle+xgNY
pLrJzuqFpJJJKmLHT7/1FEffL4M4g1UZvCXNpwHyjpxGpXfAHWWuTPY8Qv2dkl4lj7iRoaxPqKtn
VSkFdXhX7Gy8auP1Cd2aJn2WgvZTV9RiYSpzq2uu1WkVKCscrn2eSUzP/VNoTDWrU/uM7BMgDMK5
gr5nMSJgV5ZSUuygI5ngGTXawLi2+pyKedFQBLHQ9g5FflEzel9IcTOIjv2LABbnhARfEsATu9mg
QOWw9RdRwfvwBNzbom0ohFTxo5iUrxwQdA6Pwg5gh1GsLfQZooe4BFsuCoIRQy3m+xVoWdUNqIgt
8zRCb+Ql3TbTgFL0BFOoO6k9mCrGXFXQZvA9G63JkGxk8GRHn5KjnSL6NNXxy06oTomaklGaUqLt
KOjH1iltc28RdK3Nu6VPAtduZKUjU2gvshsmvHrVaWJyjJoSgKXshEdovEwqyCL0JMeo5Ag+M4lK
dVt8ybGxufuk/rc6wRRVNv7bSOvTd/8fb/Bp/2wF+68f+i8rmCn/w9JlhXxRVjm2QdrmP61gpv0P
0xCaMDRbk/lH+VOqtf4PIesW2XqGKatEIuNHq3M0vrjExD80m8RgUrKJEIVUpf9PrGAyH+dfjWC6
oWqmrqq60G3LMP4S5id3BsQN4efbEefQuRNJc/No5UZt4PRtyt5Q9ghasDUXne2PblAznhL0vX+y
z13+8J39R9amqMMwtf/n/5H/zY7Gu8AHKThMHIt7iHfx9XEjLXx+9f/taiFNpSVToEvsclXo3kNn
p0xko3zSJzWdxbrHyqAbHxBq48vS0tebn3EoWH3prIhgv1R/k3KoEDT+1wNDwKHCusPUQFz9NQ+y
woiBF1RkW2Us6CImEtmVSMXdJDF/pU2EJmigSpnTLWNl+6npJkpy3YArZymkbEg3LzPNJaQyCha6
7vELSKEybRRjmUDzZwrYbsAAZDbRyLqswtMXOblsUl9vekX2dpI/PP3NQf7XhEs8f3jNhMnZNmds
WzgW+cR/OsglkRoD27tsK+xJ7FVzkHG646EtSHRWC1vbMNiG6xp21UYutHUMnA8JjZE3xcEasseQ
decZotmLpwh7+TfvjVP9r0ebpHZL1TA4cpHM5/uf31sDf6DqLZPmqt/fPDSHPVbYbS6Mce0LFiG1
jVR8xFzBSpOQKZ3Cs9KXEOKDwVW9eDqn0tkXhHH+zfv6txPTIEkSBydvzBZ8UX9JGI6ENBRKXdlo
Tba4CUwGZRYtujSrgeTsMMM+xgAExSRn0Vrx+2fIFDRGMmpDkz7Jx7QL/ubE1Oev6V+sm6YuVDyb
OvZNULF/zVMca5ndDfrsDWt5ArcjT9obVbokgVVC4hBWD6C+Y0X1r2jOo8dMNpajjmxnQhu+Siv2
ecIrBrrruenknYSycki03agiO8gn8VLhmDc7rzpOKmLnBPKxq8faozEOtJs7sdNaOq5yVB0BikQ4
XLcDGzOsL8q0CJH1jxZBhZ03fgJ7ApoA43tV5/lBq0060EW91dX8LWgalPM1QQsJu0rW7ie1r6RV
nlcjmcILaxx/wqhUlqRtUVQ0iw5XQUarvx2GpcG+km7h1LMt6ztWK9bjf/+NK5r8b9cJ9luZx7nu
5xjou3f2T9dJltqWH6UNFWVo1IaS5ifVB/6a2fZeiVRK5SX2rri0usvgDSgVtIkmaZZd8LVfpJY5
12ikeJHJkr+3u+q7SjFhjyUHaGx/gZbks4+lt4+9ydsHnvlVlBEc6HC0Ob5USw2tXximVLx5bAMD
UhjZyCn1OvcULJWKdokt5dEeAxiytSlOZD+K0/1/MTCLXWO0l84m7g/stIEYRA7O95sksE8yjIJt
n6OSgye6N+vsxtfYngBfDxvYNPJjp2XjNfDOg2O2l6xJ5fWdCjGh/AKRTRMyKkqnH4VEBGY+gWpb
GAqtf71Jo3Uh9MqVZUIdqSCVq8DP6ddl0VbTCJBu7CI+Kvrn2CrZYhhk/6gkgVhNU5tsmeAWAnrS
ios7dIVSxZtgrLWDgToiOsRy3hwMi3dP/SY8wgRwU8X3r2n0Mkq01Jnaajyg07jPqg5CPZYXaRxP
GJkull6yMyyIypAxrB76AG2epufmjlY52Ii8kJHq0WBqRErdcw4CkGHIUIoJ60M7yyjAPO0kaiIU
2AtE6K2K58X7AKD0ZBW5BaOR78hIAogZgSovzJ5YbFUVbzpMjB3kIpRn1AgPEcGPaiqdfPLZlibe
TcKTUQMTsXk1G2sPZ06lZxeHV0/qwisxSYGTi/KkVuAoyaSWH+BCeYzMFsoAxA6yYvgHncyqU2ll
46mXOFsUDf9Xm4wHBbwY+wWtvNoGDstcrcS6LZr3sPGzQz2gJxnttnYhqOGV0Fn5mzSdVGiiYE99
JEmdBrZ3SKID5gwSFkahsvYOTlCOvZUtN4EL6JBh1hpuUZ8hdtfl8DyIwF9F4LTcqRXIgYwq2XaB
ivo5C8UF1qsThhGxFGP7gUlwvLSQ7AjZTJ/tON5PbaNuJnlQb5oopXMIleB+T9XEY0bgPaCv3D6P
Y+YYZDuyC4WF69vm+X6j+1UIP5ma7/3uZGfWH0/EOp+j6XoowvNj6NtJQJgKOBRKPh3uL1ZtgdGJ
nHWq06B7AOl0IJBq/1rNN0k6WTN0N4A+z92xZDCloDsctQra8PyQJrIAszrcDiDFFN9AACsYjh5i
Mm2pemsC0Ygm3e43ItJ3ARkSJzG/IrAQFgPIxY5XgAxVjcv9plE4oNCKvu730sqaTnw8qicyY3Pd
0f8mWuXhfjN03ps1mRmCHAQSddugdZAiQZG80ZZVkqa7aSiLi52wxYbi1hApTYuqbib08tkualX7
WQ4FTNC+7tlhdoBX/OciQ9EZ4CTctISNOblR41xuqR0Iu6bgXsct1kuF7rNXFm9WCbnF+NWHcfjU
jJzEgkBrLdGfZZ3WtpWT9y5rwOHaUgPYpgxfGLLsC239xFTerVTtLvQ+vHZ8bo1mrxntGiQACkjq
shlliw3AN+zvNkKU1k4Iz4m2A9fFUqItogMZ2OpzenLdN/oS7PaBPEgabybg/lgD6OqbE/EKFsoO
u4TJlaSEOfq9IEkwiuWtKMIfhaFtZRczjLJpLQL5GCcqxTJcQtZzCYWNmiF4G7xrkKTvjQpGFUaj
sknnzmzVWqec+DTsg2A9RTcjqyONpqjyBO2Ubv1IDIwRZNdQ9I/eIBHR4FO7xOfl7aiswhJL7GBJ
QM0RORkWzfloJvDbt1OGaJW97ZZNeO+E9HXbtrkIgHRRWcCGmsenKbHUx5FzuapfLSEVV2aqU6pO
aPND6jGyNTyYM/yn1fcD+5D1lPAoS3djWalDsYPM/q7VGtmWpMS2Sk/cQc8gAbxioU02CpKin/nN
2Oktq9zINDA6fsGbn0wPBgjgQzijBrNMzddxNiunenspbLKeytIN5Bp3fiCne76/C1C1ft/45gXA
IMp28DPLcoQUagUmPTEiYCXSeluWwuvMy9hmW57BQkNFNwpHejGERChIAdDSSpI/hZShp7ZJtI6o
LPdZS6x3Bw5rwAl4GFR53wRWj/5yiVpuOsltByE5kl6maTPaqcaePxg3eN/ijUp2DVlUaGo0MWf3
zE12KdjRollBzXwJoUu71uA9CmosEED1h9gHXAENmWKkLD0DjsKyPeRru+1MSBD+dLHKa6VHhD6T
97AyMcvy5xVaZo3FxNpNe2uo4m0wopcaejk5i9QyEP1ORwoTM8yx38Zlqu8KK2UF7jOzjkVuH4J5
HUA/emjIEDV8Td9NdWe6ws/gDgkrjxeiJypVbYtjmSj5SdjfQa92O89TX1nU6NtYB54aob4qBbZi
qbHPcquaO2INqmVmpPrST6J+Q3zacKOYLO+hDjIdW03pTEpMYaQZqkvVEsjXZYb2kddW8RaatHLj
Xt+pdUUjXivCRQt9GlE4QSxa6xN26u1w+GJrhRaAxqiLt6I0TsgPzAI6CNk7s+In3cCyvMhgPtZ4
1IoCvRn2UtRiZm4tzIjipWV6FQKG2e3e+PW1QJqX+4W0EyVdGH3Mhdu0oTjCXl4D85JXgf3YdaR0
hSnJXmozMPtbWrCh+/JWzsnOTTwTeTiyUtWctSio8bSF6Z4oFmthRy1SSNaoZdupAKHLc1J1iCFI
Ca6lgnyZAqLp8F3pGeKL3OoXVOJ/islSnd5nAo9QB6agU2Ucyqs7NhV3qErGRJwtNb4815apfhp+
VtJ0MQnfIipi0XrDi9IRkxWAs1zHYYodW8qlLYFgXDSIwBsPvl6WyeWaM2irtiiM7Qm2hab4zVIl
tsrvyWgafPJkGFfsVZ8YhxRWkecVEjFQs5Cu0kmFqokr6QtlgU8vjIzvRAsJI2mWYBRMEtBsC2T+
HPw5Wru2wFgehBZRLNQqnA5ndm13yWNLnJJUWkswJ+W+R2adB+pj1cooOcCRgxJ78SbCSQmlfwSs
jNtj8shfQp7E21EhnGOxsAwLHcYofirdx4Q4mtGtalPe3Kh+dJ2EK0FO58Jug7de6lA4NR3B1yF/
J8HbvWhaQoDlJjoZtcnaVE2jjRTMDfL5btt2uJWBhyOhsvZBwxzV6fHw0KYk6UlQ0MveQEAW9PvC
0DsU4YZ3ZJmqUDmM01c58C7AK7pv1azJpBVHqyoGVyH+0a3SzNgrlq3v7bptCX1RSO+TuUB4JOx7
Y0/YCYrlSY2XEcizijOOZ4r7T5GjVHW25mipiU07I9Snav1i0Yp41kYCizPMkbYU1J2lVinclbxf
tqwkq74vxCrU03fgTdK+80P/cP/f/cYMumDRC5NsJ5/8JMrxM1MsShGqdNru/hKY6rsBLON6mOwf
s1HCRSfGk6RH6s6QDOWPmyzh2ys7wmjDjs4+nAEENei2F7rIk7M1hW+ijEb8vCfI+PlVK8nzNgzc
9cw+uVfcRKLom5IKjiN1Y3G7P4beonL9CgBEXagSS2lJXk5jUJHuhzOgacrL/Z4nK/LOsDo6EfOT
/kbP/AaqVpMtSiMNl4ZFNModxBIbinodY3ROMR1gN5hwglVUW7alSjmfXMDhJPrm0Aq/fPBnM7yl
3kzZ8gkOK9ONpvF2qkouD5YdP8leb8JgBN6vkcyiicJH5RvINyKnxC0wZGxpvEGvwfKW9+SBhQj3
KU31jtLOl4+VLRUYFmw38oPF+OvqNr1UXZLOcm0LquZC7HpiKlDPzPfNgl6aqRUUknPDAR467aUR
sizxx6jRKaLtNMm/0Quq1sRsWnvgrgiAWdi1/TDBTuKGIEoalb/vByMpKpZPE0jhODNljsZ3KNe0
8uWNYZYB/Wj9mhQtLgYuoj3r8g7mEhBCGtZwXCsYiYFfrYe6PClUeVdKqL9KYuJyoDW/YN0ARwRC
exZas4s+PSht8kqc2adXCX8vJdWGprLBbwsPXS4gMo3+VfTRyZ7CE45gnPLKIyu8DdSK0xDyVkcZ
h1VCV8zpiaJCOLG1dMSx0YiTCcKGWyrRiwTPRJ6ItI0iZGkZW69K3aqs0TrP0Ogg5DQWU/tLn7QP
E3xqb3VPkOFwRk5vKW3ihZGFyGJgLiDo7ZooBw9D7y+wwNn1NfSIukcV3lxZnLwE8wyTaP0aRDpI
ujnjaqNgcfOTrVIFlzgzvHUDskkodIZl4gxgBubAA0b/QCbEtjdrBN3dTtTiIwdwmPY4QUo0aNPA
qkauyNuLVA/gezdsIATG66ST5E1icE2VBP2GIq9we7ffmmS2oC3iDzLhsR+Z1ouCcR4J2kxhownm
J8aWUps7dqRPUFPCksJweb8BBm5UAdbKyP6uJz5n1NZr+rBb2UIYoGn61QgHGz8eHe9cBksBvgfQ
sVj1nYU+R5WkRREpG2gUN0mFg5+XHcK1PPkc7JZF/FzegYxaxtazUGxp6RlWiHAC9b1BT4jwOJ/Y
kjAG/RVhBu3YDuUpCiYOddF7c1I387YksxBo4vIDpntUpJdCIFfzyyFdzRXkrJiaXwwcZ4ahwCEB
0D5bkk/npTfLDcyun15HM+BFcPDkwdaf8c6fbGIH8xCoBGwbmbDoQGN/FahPdAFfqzZMdmHBFliD
qugGNm1Kpaz3dVmY19icV19Z9R5m0Jb4So5S4j1XZYf1ADwN0gEij+bMmrrXQ9cgEY9uYUzXjDGE
TXu810x55uKDtBhNNThJib2gBVadGoD4q7rBzMDwA6nA2kdjZ4FPYPqyvKJaKLJaIRrzgk2TINaY
xM2eTm0Bo6UmqgmcIhXDanBA7RgoFmk/tYWhrDvUvUUOHJKQHETb7ZOQG3EQPf0tTmG8gXCdSDip
9lrZVPsCVBdoDsIqaYWSG6Q37xmFIwyqcJUVoGSMe4xfujiriWxeAgrUmWRcLNyB2ig+CtGXqN9N
bR8l9riJRPZespZax511FZNxnDwldGNd1teWjIQ46Wx9FfcdPu3HnqLyRgojZKCFV57zMnwwtXgh
TR5y6GFmZ+rUk4izN5dWTEk5ymlPtZNBjBVX/9YcYowrndks7vOGLylPQGvULQuFQw5+YxGjEVoB
lbsSme495eQS5sX4bNoqDmWow9BD2pJCNd7/KSQgXu7jqyzZjFsDJv45vUEuJhcAM5zRmjzDlnPa
Uf3yDAj4FEspZhg4h2E8sqYNheexLSo3fQ0x18tgd1Gb6BuCHaV8wvVWDLjT2px5MzXzlWdOT5Zu
Fbu5dD2hsuO/tRwiA6xR64VNQeAtOuFBPOYInaW411CLwHLcFWmiENfFnrJAm5yUn4Q/fEYUI3YT
a0Bchgpyqvv9TEE/GITB9reb/w5S+O3wx6ULaOH/+7RXkOP7+9W9aYM26YMHS8nWMk3ZsjPezLjE
Ya0luEEM3OnpmOEYL1N7U80voDK1m3IrYjYh994GXNHMIID7TRdBjx1/QfLeqsIdWKwBS2rD7T1j
2Di3Bd2aNuyumVccYjuydlmqJm5SpB8jka84Q2qL076VdpNyrlOSB9nrWphAKsmRjaBf+T6UI69M
6a97U7qSe/9qrgnBSh9Cs3uqhKWuuznnWugo8MBwgg+ulP2INhXTqd2bD21FW8XuLBq1KaGT3pg/
TibaEaxhYdeDjDfiXa9a4ykYw3KhQ35bwGLDWYprhFDOnScCKDwNOKS+BqvModlOmidR0W5ShMCD
lBIxpdCt97UHTEcZML2dnU+/+LJNhmxJ32p9ZiFlILMBTusrugb71AeTuibzrWCj6AKLZTYG5c8O
cNQWXW5R1k2orLRkBZ71qD5aeZ4Rz5Stbc7khSQym1eFM68pkEmlXSrWFL8aaVrtvYxigxfW+Fzo
lx3iJDupwMGeC9vqVyZrhC2MgO6KQGya2w/N1xCjjsf/3k0NQmUzgBoFdX3jEav1jDp+n2WR9PH/
uDuPZrmVrLv+FYXm6IBJJACFpEF5e73lBMFrCO9dAr9eC2Crqfc6or+5JghUkSxWwSQyz9l77c6n
egcxsr8BBpMS5CVYKCF5K5mMw3ilxtNhPnSUeO+D8B7MC2hXnJc90V0mYwxSeYvotCCuVrU+HirR
yI8st2YL7+xR0imkp11IIAYNnR7p15oFNTbRoEmOpjaADMoE3kHfI3cvZ+gYrdTi2dLiD6cwWZRD
jFhf7SlxNKcmn60xoNFvAnJ6qQcWxkaTnXZxag1qAHTxmY77y6qaAwtKeZSVFa8CJ79NjN54oth2
CigoMEfxxrPNCm60ivCxhtS6nV85Fe24LmudGxRcBn6hCQm+6DBfjflTyBphHXesgoOa2NfY7Yu9
wJwtfRwFHTPzexVcx9h2kHEh+NY1+QmMazzaP3LVEjodoe5VKFpt3TyXFiGJjmeII2I87Oll71yH
Oru6cR5dCAvEO60rjDqiQCs4Xnsj7u7NTP5MBFNiAYimoOJ7F+tg6c2Qh5Sh3FUlO7r7PIxRdpFZ
6k5fTZX1B+FjJdAormI8C/Od1Gng1nW4i+sArbeKmqvlJiDkBiA+GsKTIRnrQ9eN72HYMkUHO3mz
lKXgiO5pG8kHQ/9ZWaLc5UXBI6x13yTZoJuwDK1TGk02VYxy15km15iCqUnC9Us0VvnBHIdHztZ4
lORxzGDeCVlzNwuHxgF7VwezIdCnHaybe4YIoOTIqaeE6nBT8PeRPr56LUDbnjZSNRJj06fthTKn
Dcv/3emy29xu6vtwQuOYy6C9ahmCMHjh6OgatbfH99GDbJZ7+iVI2q3N4cWelb+lkztAe5TQomJS
8sbhNci14q6r/IsTAsqzBgIidUXLJkEZ5pGVQ5YEUXBzkNNEaTsAq4VxB4zeVFRQxKPuYZIJlXT7
q7JIHiZJaDMEGpPtGAUuusZ5pQ7ADtg98+Ns2w2Ws5fSDjZqaD/1YQzPk2ZHm6ZXxaE/gI3FIVGo
7hpW5KOkAZU0bcILAgPNGjHn6CWcwKVy0GQZnJa2gieF/6B2hhzpXI9l362Mw5hwOIQQN1HmOu/1
M5izzPbb2xGqzGnsk8dAmUQ5j6V5TlrU8pXQt2qcPdphWVx9bY0MzERiBOVDE9HMWBWnkILe0HX6
fmpY/lMqLl8Z7ZmF66QBWXFOSsZxJAOrs0R0IzV6zUySEPjrta/fQitjikvn6S5sGA4BU2mXuNb4
UDO4G2yKAaoGqid849A1XbIzWIRsA7oS2Bo4fkxs5Tks3A6Cqvc8KK/aV2btr406t54dMW4YePhH
JWoqEsm8no5KbMLyjr+RKMpdmaI9zbuHSLndWz/qb13LE9ZB5rkPDU6xSAUMg3oKcS+H4zqkPz9m
tMYATFr7AqDZGkQ1eRsYZ8qSiV+Mp2AKSufoqeJFGHF4sYnUgsRtetu09DHjZ0iJ7VFL7gn6sDaR
q5CsWTGxOuEe3eW6V84hYv1/btoQI7M3ynPBnNFvKRwlvdnuWeFWV5uk5pMKqZrahXGNQvmiZ6I7
MFa90KpATpwXiHvUPLUwahq+pttQXzK5+ky3zCDUodNT7RBteTpoWCOChMKJD+uGR+9JROZ0KkXS
70U0XgwmFCD72UQk7IGF787+wIyw1F0CRGlLnSJJs7mMjKchS3HYEXKwwfVIJTU7Bxbg1mYgecPH
ZdB0fvlkCbe/hei5t9133R7tJ5Sc8mmi6N8OyXukA+YmjK2+2J1/cAZiP40p9k8cETworBPbsbRx
LBBz2rttsvEpnJ3nHLdzGOBIzutArCujys9KA7edZ+oKRJcwOl1YGxJDO0XGRvQt44pg9NAWJ6mn
7tFrX7KgoHNgxP5aIljPgB5D1Z8ak906DeABJeSs+pQsEEsxYPAF4RoRMUIeVmPsVB/Uh9SJRwEk
MuiPMXWheqjQq5WorDZ+b+P3QkuBYJzny2T6uP1FWw43IWpEqDc04vu8fTYBgB9I2cQUOcy8/SU9
A7fi5DEkJ41zi0WxuW3nzTLspNzB6FCSg6NuaQowV68g4d04c5taKKO52urWDOzw4MaM8EvUxjga
CRAf5D1OpH0nBYvuvB3kAVkdvVGv3/R1ynt+fpVF31xEnO5dprHnWsIVKac5aDUGJNSH4BNrhxWo
Zz3ndcpjUuj4oIUf8+QO5HVoVXxAUn5NVHvymjw7e0MSHis97Q+Me9MWcTkuLsbmfQoUMyTdgBVy
5j12RnTN21p/960p34SDzLf6ZNx1DQv/LOvgDXEg101UwfGqC+1U6umPwTDDTTJ455LM3blr7rx4
yJSZ758c3Qqe6tagYKfGc0AMLxhGB7iO5X6Ooaj3IPCGrQZVJ6Rv9K7wfk8SymnNlPTGKAP/KlSM
9ZhgD0EB5dQz1TOcwvhIhmo3RRndAyahRPFQCe20mt6mSWVn31s4ibKq8Z7Ibdt7+KcH5q4XlVJP
6DPzZBhkA1Z6QUJ5vU0Ss/ypev3bDrpPu8iLg+8141NJeZrSwlNUWtFhaCkuLdfDcmX4Ok5Fphzb
sk0RqmeZf0wD9I1c3FzxTfIsapgELuWMfTNnruSsTEno9Fe6Bfa/olRGH+pHH86URZ4bK5rx9SWI
jSca4PoGljdlU9ZuOypbLPtod2LMax76JBPHqqBSQW4ouOK6UC+5Z39rDfaqOCUfkHmm+Tx1zFrz
yUSVPg/CZCVBtnaZ09mq/RyQpVzJ3Nb3Y18VmzGns1nH0Iex1NjXqXFewqJon3LdE9fQMl+S6l7S
/3+UiR094WWnQp1HQPxj4nNHTJ8nMZSlTlmA3eW1NbtWlr1p9OrT8jIcsaU6UURMit3ySIhi72gJ
zwEmMkcpLJs8h6FTJ/CHkGAILypPUNno3Oszve73bkJb+ziMV4rNxWnZ2LNtiMCd4rTs6aSn4Whq
KYBzy8ereIa+uQvEjUYoELff+zmiZVhJFgpiU0uPfuRncyzYPzeeG+GMl9XZIB/t2FjdV9JmcGyn
kQ8YZl9Rq1VgLOc9IykkY7h8jcEpYmqhaAbget5V824UmHxRh9EobOC90lcuTwYPrdM0b5aXfzY4
V6JtldCrXdImlg9YPvD3R9m4kpa9Wngb6NzFIWMBNq3TBIaBrYaX5Q+T5b3lA5CU8z2Wr/C3D0xK
xFmIGV8qaqSnQg6cCC0O4Twur+dNEGoTtWYcpHlvYYhN83zdzKQ+enfQCee9Py/9UGOiGkAK/Ov7
y+H/23t/Xv759xZtHmx8//rkNMCuR38QSt18AsM/Z3F5rZF4if+WFG4ufp3GZSROvqjFKR1CaUGo
yBBkeMl+GHDCsC5d/oImPjyzKcEqzBxCbwYELp9Lfiyq8WXXX9h/858se6SZkNQWt5/LX17eWjbu
/NeWvcZzG8CGxfHPxy3v//7MQlH4EzOzLzMZhKngtWSmwOlc9pbN8gddxAqc3EixjspHj+bnsS1D
KrikBW09kJ4nKJDNiXnRygxwdSynOVyusT+nNU12/XxTLXeSirrqtGz6eU9I3MrVFIVbLRjUqSpz
dTIpz1PU4+WfzfJeFk6sDIlkjpPWh56UZviu5x8SxNwky2Z06mAbJLVCLuLmz17cI3VCL5DaNJDR
udSrWdeE69hK6p0jcdCOEeU+Tx+3LlR9y7NRbLlPmot/lnbzPs5yxSMaAltVfWVR+Gzk+YOVUIId
ILbQyl9ROsc6GBjIDsY9EzRzztnaREZirEdWeCtah89pZN4CNHZ35pgAiGC9QyP8WRb8hxlWk6rj
ntby4tUdrWOfwwDO/TDYN5YFnJsqKCqwa0Ks8ooq6ItZ2betGQeXQAS7cJqLzZF/8RMZnhy+4GpY
OWPzQS2OXjmN0RUCsKT0OTN8ICqCVdMAPWthhGRjJahuYlkm/glRSyKPxBxefSFAynRXNbdXO9zg
jYxvsTmeiT/2wZ2c+7aiR9qNG7vpXkVa31Ex23f+s6EH5LyN7mdpv7Yyg0Lazmn0ySejNR6Dgd8T
kM8K8h2pwvg5TXTvRcbppjFLnpe7Ckr72Rycn5q+1xssTcppP/FcDbiBHW1lGvQL/IYY+IzAaBGa
LBZ4jEcC6yJuIXheMDyANW87akDXwI9+VFGF3r/DE2CY6lggtojp3ADvP0ofDqBLPzEYmcrnAgt/
CfXK21gpPGy6ORRk0LzvBgqooiVREz3KxNLNaJE6uI8p4a6GxZFrWImdfLM/agE0dfoK4a4MU/rn
pB0Vcm96LLOsjCl+Wfu7pvfvI/B8BfljRZashdfBfmFesyGLtmdNmzZuvGH6RSNQ0hy0AN4gtlmp
quroWFGVNM3o6tXW49jia/dl263RRjxQorry2wEQjRGKYsyaOweUjyK1ZxXbk0nIUv7C3fmLVOB2
ok4a41GbJ/hHEXBxGYZ58CdBD8MK91MfVXjn9A8WEA23rGlgFwrIXWB+WGyoy6/UDh/M69haOTXp
6CMqBzzWLkGoOmzOyXbgX2TGw+jYX8T0buzhBA8bpELLMe5qneg9M4NNlWf+vlbiIBB5QeTzY7iW
VUKMYqtAqpFSq+D3b5klm/s8JHWqrkiriQNFMHbYiic1m0sGPT9PXogaIMvspyk3mnu66rtpXjYs
bwWJt6q7wXjQ81HjKWSTB1dN76Zv2teM5KSjE5NEFM/5N+QdOMfAVs6T1oUVHXRf39FXRNBp+08K
dfHRY5G4KqqcG9SCHpxL20DuI7BW8QsaUeb3QubTYxiWMD/xamijz4xH57Lx0Piha0GvZNFGozLR
9E9KEdvZl8SkNUH/tGxadVKq0R9jwFQ+nxRX1lc155MZ0h+eHFFT7dcDHoXTdxpF3cmMsJBHFml4
Q7azSt9krEq9g+NM822iRaQNO6dQWJeCxqzb2yCIJixhosUenzkPVms5D8qIdmM69Xd6Zz5Wef0Z
6pnHH8ElUaOV30oBwnHQjQEIRGIxasBzqAtDbYyMlMrMq/eFaCwgnRQOi5yMFsf8yXwH9j1lROp+
ihCnXAwXJ37JSjynEz5JwhcVV8HwhNADOkU/wA1wCaseSqaFqX6tpCuueKjENTeRKyp0DTviyyV3
cmyvqWKnlP2ddRSExkUY4r7qyUbUJMh3ylWgg7RXS/XyarXuRaG7OkxTFW2yDNYlTolyU0ftrFbP
wi368O8xNR9RVoQL4TXEOvQsyeXAr/VoA+IL7eQ1M8bh4ntjeY0142FR3VQ1Vcmo0OH31ode8t//
Z2WxMVsp/iLcdlFdOZaNm8OQgFv/ZrWYejP2IscqD4nhJoehp+ndZphu0Aw+u4gWH1WGja+exp09
izuUJITvP38F89/cHq7rMqDqhm3gtNWtv8nZPT9suxhB/yGDdu36nXnrgKXeaMTxbHiQvacm83ME
AeXOw8t0I8jO9cwMfEBJHn1TWYQiUzg8z2JTvTey294Nnlqay0eWq/rNrAJdqlH/xbf+NxE+35r0
I9wT6PAFqve/mgNwM6RWXCgOnNeSimkb7jHo/RvDgjaJeEHs7R7rruoNOF3Eh7BsSt4n62DgeYuG
8eI3wvupAJa54Yc09ZeCYg7FH/sbgYpNpETNFJhqzF1TwIfIomg6/Rff/9/MDXx/kOqCqC/Jz1gE
5/+PoHxsYjwzhiwY6nKm7kIr4Ps0/Ai7psk26kdUGfkayVO/m1LnrZcRw4O4xq3XbgviebZo+y+D
+2ETRnyYpPvmzRUQMiXeufPuYrJK9jjXMOBlIf7JWNyINu3Wy4/4/9W5ZeBywdHzHzK8iuFvAV7L
P/ina8vT/2HYjoNHRswGq/82fDft//rvLKr+IYUpDWk6hueYcraD/N/wLusfzL0M1xEYmebsLi7S
P44tSzqe7epoKcmd41/97//5qf5H8F3c/R4fmr+9/otXiiSxvw4kuodbi2QFk+WqbjqWZf31fhiz
tu1zJ3JPlZW84o5GARDa24Yw9K7yirXuxy+uOYKQ1KDDRMQOhKUNDGw0f2qxRf2vGlOK+QVRN1N/
Kd0fIcbJo7WJG/S8RBuuIBX8giYeHcbRI/oBfJ5mnEUK8pSO18FJIvPJ0qetKl2LENX6QmycftMN
zwhHgMLkTMGR6T6Zuo6WxylJgKfaXg45S9OIxnuO80nmPmbFwX0UJY3VuiUBKIE/G9TuJSCn1cem
crTLJNhZc1KJ7Yt2x9p5qxUOU1rDiY55gjyDCdsrUY76bWHSrEutFJVoMN3YjrGJebqu/FJY91Uu
vx2Zom8N++/IbgF21fYl8lp1FC4uXYUyxkkbaJs+uReisLSzEMigh/Z94Dl8E3VYTNGRru3BZ+Zm
qOcEmEppiaspuuwDO9O5aKJDUEzjvfJz/Wh07dG10gp3ajJt/MKM9z5KO6Pt9V3Qg5qsbefoVmW6
SZnXYsu8HSZEOCJeVx5P1h5uojXa0bkunQmIt2kS9zVO5zqxDiI9ji3NgsogWds+eCHuZBJdQS+i
yXTD8YO5M2nRnUe495DMHcT8RvSdsVcyZeaY/xB18zyaUUc0FREpaTjHWNKryNGfNEhXTn4ZM7c2
RxB9PQikcWD1UCR3bVObp05aA5j2hy4zqlNTbGOJV9iwkQ6mEWmf4dY0e9ypCt29A2Af4oL4ZVkg
B5C5nHOtvtDr8i7Y7HfyJWnzYD95lDsVBqMpDT/EUPXIsDEY9Yl5agP7BrNGtsvtSB2ignLTTBMM
8OgmcPz2ety95w66xGjCzd63w8bIfftomsZ5qPDsNU6QbvHq5GvoLkRr2Q0JmtA2+t75ygsbDqGY
lQWB/0WpezhYCYuzhLTMTRKNEQ21qF2XmnNv5zBa+hmvZgdMDF3Z/yBSSh1S0bJym1A9+ITtUBw7
ZlpxtJ3AO0802ckGpqfrvxbj7WIqkAh2YQkaaBhOCRfYvjLExi7dN1uzpvOIRaXXTP+YmeV9XffW
tYdTcYmNX6JWKWEiHbWWHM5JrfkwJtFeIyqoz9IYQGDUutrEtX7ORNkdSw/7VNtGr52EmywSFFWh
k0n4Y5+aauq912fvwdiylCTIYjMzak7o9U3PIWnH9C81rABAnSgE3WEEf5e5+7Q1Bvzl2u2QCWLZ
yKZ3Z2B/qMN+0jddL4Dpi/yaGWSKYi6lku3JnSxZtdiIDGgqw0o1Ah+7CTjtdmzsg91WO+VAQJe9
2JMtHxBbmgZQdZO3NhVkVfT4wG3kUD8iiJW7howvDzpKTYT21hhHuZoqHdFldLYbpk6Vz1VDs8mY
bOqlrCRWYQYZziTfWi+a+9Scfglf37gJbYkIGpqH8pcW7Lcrg6MsNHtt+qR9+WN1UHH2yfd2Ycc5
R5ZAQEWrhhVsbkGBLhDfg7EqhlFtCsrS+zZ6VxJoKzPybZMxVewnd4sV5jlj0F7JsQVvmRbDKm0J
6aobaFIPdQFEcPK7hGK1Sm60h6AifSrPo6NZpreiGXrwVfKTKjv1NSOGTi2rnEwUCCtj0plHanvT
uk1NuhHxHZ20fuulCZnypOHlLTzomaQ2SM1F/3aLS65d43dAwk+U37rziXcdtXDnVRPAhuytnOqE
MolNLGscQWxAOCiq6dKY0HwpzU9bbfxChQbKLUEig+FqlyEW3oyy/iFZYa6E4ldWLWtrMvtes2/l
DSmugHo61nDryXtBUlyMFy9Cw9NF+WehvAs2gOQm6YCktEarbfSeWoXfHaOQr1z0uA4p7ROIlZlw
60ybJrL2PUE12EWKnlihdBDEw3fikHIzKg+BQmQFLzxzd6xG7qbag5uPbQS25HiJ45AxKc8+hNSe
Nd0/GwOhQYGN6T0woclq/Wuluq2me0Qk02dKa8NhbU87IG2CRy/rH6o+t3eTsuqtJexki2oBgFvY
g48kU4sVIAlhBXA7B1nhLTj//mW0XP/UxbBoGtNRm2GkOdyUxrhn7pnd6E5LhqJZ2lvRNPoaQUKz
LcR05yd1y3qluhh+w+WD7ZO4cGe8SwwqYAZtN9Tb06XFF04apOOdXNTrq6QGJaBK29qYHqEoTqWh
ZPVYUYdmexBTeSii7gg6KdtgS4KO1YDdRkGJP6Mh4rsHmCV7EBuWRKraS1CTJWlJkT/wTHAV834t
fXZHN11rffWs6yC03aAJtw60klUzqp4qhskVbmrQuieOWz0Zc7Bfkd6IYmTw9cnRlfU16spLhn/h
TG0OiTCYOtlwm9iqiG8H1pUysG4mFDwnE0UOWaSARqMMVE106H0HuZPWGls1N3R4slNYHOj8lPRb
mbUgtyevSxGfwBN5QoBRhLhtHCQxIkdOX1Vnp80OkLloIkfgKdza8fZGB4w11aK1lwO0YebcHimY
b9KIuBflCS4Elw5HaLrXrhTmoX7UIpA+oWXNhcTgyXdY//OEr/bSL/v1gBHkUHcI4mDV0GE0LrZf
we6JY/sqyl5w6ndVqalLZpM5mfb2sSNWeSsH8pT4ltltEzEN8BKbnuk+CFLt0Y3C4IhzBHE1a96V
7Kb0glB+D84lQPVH2GKlKiDuc8NgSY8hsyruHlt4s05QmodgcoyJIhaF0CAY7Q3r6WbDYo8Y+7my
3tXul9mO9E9Noospui/vLntiTn5xCGtDE5Fv06Z/VHM/2O1YpFeFg7vQ02BkmhKlaxgn8FuJxpal
9SNGKUJ/kTamVVqrmkHsoMMGs/VuPC2bCcH5lj7IzwSnGYb9/hPJIIC1JXxHz+azneIYFHMJPrOn
7jBzjKViMU/XDQlM5CmmokmOOIPYbtZLgOMq0aJbTxyeA4kNgESbgScBNSUyiT5a5uCrIKG+uXxJ
RVWC21G262Ku1qvORkHeI/i0muc6k9CmGtb6Wv3sJy2ljbkp5M4KPwMAeFyMwL/mV0HpXohRgxBp
cSGOc3F72TNhjv/eW14um4xqmFVG3qEzBkwx86b5195oWtoRBnbd+xG0arpJBTUZX4/PlU+YdM94
kncuAPE8idd5TDxBYesgPZm/7gxR3i1fd3AsAknQ8MiJGK90bvUsG2sgoGr157WkSgTmVb6quWMk
ZnJcXwYpqpz5tldRje6atQzP1prOdZ3X+2buL4m+5r1ltxEc3kRPFfJJqvC68YqEirCVuVUBWUyD
KD/vpnYzF/ord7Oc1uR326QjV8q15+3yhiGKu4muO+Ba9R5UdM4W1eKy92djzf23Rfwo9GwjTQrJ
E/astTn3rSxqCyd73iwv6zH51sum2v55KylJ4qH4yjxrbnktx8JeDstyrBrTvthm5O/Mp7xup1No
07yhQCpX7oSqtItMyhrzplk27i8EefEqHIqR55kgmy9gjYKvvz+pXq0hLMiDrzsYr/618epkOOkp
utHEm54zDeMSPRWNDtF8zUXcnxUS7knrSOSYN27v1FtdNt+pPg36ehqQJuPkPixxTf7chFk2S1zT
771cEJcIZ0Zslda+/1FpOkbOcOnKCiMDpTE8vojdCzSAccUvlVF349d1sFdi6hC5N/WD52B7W/5w
EX9YFXKRtlImUQkTONFujuHS0QlslnHidxDUrAld9ozRRQFbz6/7NniJ3AFrwXyOlnOxnKg+gdkh
c+exsahervylz0dQlhMZcr+cmb9dv81AlmzZzGi6f13YDmAeps1Hs6ugTy4XsmLUAJ0/ou+rmRDg
3+WA8Bz/56FajpKnyh4yOfLzI8uJ34dg+ZXL7110Ln9+OcN2vnPr8JiN/absawr1uvWFEQMyl8pB
qbfGvcGK2BHU822zZu5toSfSJ/HeBMHaNXvyD1u60mOBTwGZZOzmBjhWHAKe237rnBW3oSqfDuNb
PXvDUhcRa56n4AVrj3yeEYz5n42i2Q0rKDo3SHE9kXZbOdEphAOsOwUOpch+6EPQThjjKg1XR+Df
1ZK1m0Z0fCU6emUGmbCmPIpGPBRt8UgAI09M0KaChoGTMHk3MmrpXn5V/TXO80/DMV5o8ODb0OAV
DUP0mukvcQiUNnXLt6DP30zHl+sYyR//NL6pwzwlUlfd6+C7iyreDQqMbzBA5NRNi6mF9YpZmDBt
Zu8kTDa7zqGJqE/Q/YK0Owz+yNTH6Z/i0izPQd1eW2twD0EaPlfG6BBRE291QY9NJ8vvaOg8XwO9
PXaug5rZIuwY3aOXuU+xlelgAaOz+6FRJ0CflR3Gzh0ebBy9w+j2pwb9f1p/KvPenR7o6Uc7OsZY
M7LkEtrqgwUJsDBNu9HQQa1MgYqYIOaNj/WVSkQGktF3AmoOGmesfowD+zZP70Y3+YL+NdGSCRlA
0+Bn0zFZ0UbIanqXXFxb4fV1+oMdlw9uDduApZ5Jac9wZcHhau8SB6lzqEgIFFm69Yfs2hUVmURx
f9XVi+84MxBfXiHOrNu65pYwAFFSFEa00W7wEjy7Kc86gCcrPWZe5SbkvbSIZtVMEP3Z2P1TI90f
PQdhChFfdQPGZ0/aj3WanNxMf6hS7JAWnSrkbZ+JyZq6R4a+iofmXvjOKpbYNOrUIxMnjV46ZVFU
NZ9H3wcjjqAHJcV3XVv1prOqY2eGDg6y7i4r+21YgPRT59aL53bFryZqSSFqvXBDbnBiKvtSxYTD
2gWcQfwcRhU5W6SyHEi9echKWr+EIMQo4fI2+sCH+hB7ZKqpRF7TEai9m+QXSGUHKx9PbTaeEwiC
SZ8Eq16oz7wzbkgGfJ5q5zExvHdPdv7a5D7Cm2UfsfMCNquA1JakE+igHxM6E8xJ97Xs3ooie+Bb
rozeG1f0w1zaUiy8RJrulJUD7ACSSKVkpl+zcnci1NmchoCgkVQwcUy2+sHoJ+o1vXSI6aDBKkis
sAWhHFbm3UWqeUPBgaPHJ8eiad6onfv0E0lZMSUkC9ftSAwInFWrEhI9oira55P2XuckwvtGwaPg
2LHocYrG2fkuFDhkoD914Oi1riFZNuE7thPDgewMkuvTFsUUjjN/zlyeya+IkgkLj84yR/vszjgW
iDBIobJNbGIns/C78t/T2lOU5eqsH85d04wb6HSH0abF2YiWvtCgV3u3Rxgd57/SCudML8s3V5jE
vPXetjCM7xZoPHHW/U3JFGs16X5DLBEiZtwBzjroQVULZJRJ9DAm4XjuMOuugn5vJRgEyiz0Dnoi
kUM72inGin/RzeASglfA66rHd2WXkGpSW/vGdh68sE7XBYBE8Gdg7lPl7GCq/WJmEWytrq/W3KOO
GRgnlb0AH7xnXTxRSCfayaPhilD8l9V5JGtVFCRq66ey4WNMyM5yPMdk9IlzR+dmjaN3pVxyZjvr
iz64s53iSaGyxamCkVMJEo0s92qXGQYukqrFJE147dXKi/nsUodD5/j5M0CXuyanGpslgEL1Vhgn
JrAvPDWgmPsUAkeQHMHAUs0ZLkWHZSiePqRuEUqH14EgeE3etKl9q3s0JVINYiqwgxXhwgd0vUDV
Q8oCsENgK7q/CFcnnEMa9poGYbeJnShdZ7YBO7J8a6hYXxjWoPNwNmFm/KLsMe5qVW4skZQHHDGP
FWMQupbqV5gOAAJ9Hp9Z/R1SRSFp7pcbj3SIckyQaYsIN72Pwj5BlyrJVMr0S1t3t6JKv3jEXBoG
sh2ySuYc7VvXu9880vu1pfBueggvjUw/xvFXYstxO0yEmcuBZ2PMnKwT1tps3Ibq1S7GqcIvpgxi
YyUgsFFR8IoJPynmfMJeC06Zvylc787oOyAeGqMMs1rCkPQB7IeYPWyT9uF0tU0SHaI36DKMB9FD
nSDSkVCDVqgY8Al1yPr4n4zUucMgDYPZLUnGFjgSejga3bXw1doQ4ketnJx5Zjfsi8w+6NM3cA5k
FoZHjyyD7gt/de3y1YoWwrlJ/RyMX3eqivAdkAtp6iRhVASL9gN0xKkZ733bl9ARI/SQKiAbEhky
qoBb0U1YGisU3glwq0I3CD825UMTlw4mryQ+VPbBsqrhokn3I/Tsq8YqbCNFhttFPOXJBMA/ThAS
FwxoQdff+aB0u7o8DJEfY0NVN/SqxRVT+VeEamOK6YwJa7B5fJndLjwlMJc3qknPEaPEWpOYGIwU
ccpUBK+Rvc3aRpwpeAPe71bCNh4CLv3U2Fl442xn+Eys5Knorg0B26A2mmSD58Nb953JmsmDdJFN
VOAkQgYSBiENRndjv1c4QU+UyTBE6YR9IfAg/7CWGObMuzAbu00qXhPq26s/Ai6nlxgWc5KV8vJJ
MLANmwGoKewTElViikMlXowttWAkKWRYjVHCwz/4lSm/RMIs9L2DrgNRspwHQ3XQLEQWipzAsPNu
ADsirlH5Y9x/RO3ZR5KzbZkSoSLxaVFb1jN6B16A9W2d5KfnQ9qnF1EfxrR/nwz1wbxpawTpDz0Z
MFKk7r0fFxsLXei6ju6tlO/TOMOXCsWRSuVFy1wByH0m1Yqftj3Cayfvm4XycdJZXkVt+t0J5wFx
Qr9qm3ZjW/FHaYqPiYrHpmy1lrGIpWbHVeeC/jKjPoadT3o17nwwTACJUHjBFncC1vtah7YFL+VK
C4r1MBLFQcn0wSKueQ3GemtnyAAMD6UQCdRmGqNzneZS0pC9IL8stp3TlBQzraO0MjSpdnceET2c
QiluHQNlRebGGu5QT25IpieFCG2YnoAzZjXQghPDsgIMo7qE0oMHkpUbCioNjveZppRvdP2zKlt/
43EeszI0d50kN6vUvZ9DmUMJRoqbrak6TcDXBgJH5oJ5Z4wXp7oZJooWXl08ZakDiEkbiXI1rIZQ
rVRPV2A12tPyWq+CllITq66XdJHDLXWELIr/D3dntuQotm3ZX6kfII12A68SEuq89/BoXrBo6dn0
bPj6GhCZ6VlZ55bZrcd7zJKDGneXFAjWXmvOMYfLdvt9k9aIjk2HM71WuRc1E8qTGJOF3ktPgnn9
DZrOH0i3NRtwLhjX2W91XaVQIsFJO1Lw/FNwt6nu0EMspKJ52V6ufzRTTtGdRpvsbJ2g9aX87NHK
wHHlD9DTCxaZM7buqq+AglbesrrIRq4r+CXpCMRQ3wemDhjb2PACblCeq3C7XxefM3hQ57QU08Ua
8Jh7A4XgMjsGThTZwgkA59X2TEa2m67ofdDaNckLa2sjXZscid6U9ammnIkbMFKMu4gtqrBHumtD
xFk3dG7+uSl6cEqIf8mCWnWxm5JWRdazwRz6mKfFqzOZ7dHB8HzZNpsecIGsn+EjOEXrwjnL+onW
Fptt7/0+qU+P/USAFY5rmvLrCjyOZoi3Atj179vvd1Yt2bxOAfh8dTQVS39oc1GfNIfF0QIukqt7
xLCodbJhh7sGkuDazmoqmI1Rk8FCKPAiHwamW1rGzwnN7S51s3SYo9iz1822tz6jgZpysnwMnl2P
tq5PHj3LzS5AhYAgWwNmSN00eIuitfcUbOalFKaJdp29EYTc2WXyOa5u0WgzjjqTrx3dNn/Y7sti
zpzbngH9G/OWoMFZDT9Brqy+ooZqQkuMix0hesjxl643trvtvurPOf9i5AoQLrdu2r/3/nWTgrc7
5DUUqe31aVJZHMqB0fGG9dUFu222u+e+R2won4ZucXBKiCQn5TO7B/PEzWJ9sdsrzikS9q6wDNC3
vEZ7XgA/rJvt5rYRTZ8FTfuc11yJy4J/Jrf6/ff/8SLWDwkqhEsS2Po6tkdmDoQ0omROVghK5L3a
TUt80lzvh6SOWXOh49I/ljGLlcWF9p8mLZJSxcJrdvEdKSs6EUNjtbV9v5SI6DBWkVox0s3uov4G
OwdxnZd9zVXxjRpoX1g402Zsd/Cx0p+OU32QYAujfCbKSRISvOQ6dMB50GEu8HGpSl4p81lLaAwP
x7QrDwaNiqM129eeFU2vKgcPBb+u1ZLglx4o1pvhEmHpM9v4StO35Z5zmxofpDH+1AreARqkDhGs
xqdAWAmTUo7c0b3EPVFJ7qi/aBqxR40AlPE/W+sh4If8v7Qe169V97X7J6PX+P0jf6k97D8IKHBd
B6Au+iLT8P9WfBi6+YcOLw7pBg5YkApoLf5SfOh/6Ov/XAEe1ucRXsOfig9L/OH7umdgtoDUaQjb
+G8pPnT9/1Z8+BZoCHDEjuWZ4t/SMaYqXkHNIK5GFJ2trNBvkz3oN7dHTb1wHon1VITVXIfGPDTj
NV2b2Ta0V2xt6+l6cL0EMksqd51IgfSv922y7W1vU2y/30RMsR/71jltD1bRlxR/8Pm39WBtJG97
1rrXDgO6SVhhf9/9/th2X7H5F94f7mXHecPKr61rEm2dUIMdU+BdDlJKMug+j6U0joW/G6MGJBrr
oEuu0+G34JvuvS6h7TGsbnBM8ymhQjI5LKKpT62PX2NPlAWub4XqSwumREuuhZmqA5KyX2M/NKFr
jIl9a8uOiOMWzGDp6Jdt00Wcfxh4fWR1QtaBpfhy6Xze55pIyPVzZDV31HpPCw3V/nnR2/wh/7qp
mIksmG8P3aIe3AJEqJP05JQuw91WXRhkQJPCgH1qFcNvm8JhMVmtvAKbWI0ickmV9R3QkyYZLttG
W7iE7rZdZir1qeA9yzJmtjOmtCHXq/D2MrbNsr6+95u8jv7Y6RM5ulyTN+vK+2a7r5fMApjGnaqs
iU70ivGqMYzJaD4KCTTe2wunSA62xrTX8mAYMJf76wqoM9olJ2Q8KYZQJB7XRChBvzguY/Ki/FRd
pHLSywLXaLXNiZRuMc0ByAQrqyyFm9TUhGoDmSXlHrqXTbBO6DF52S7caWkdGXXIk3qItdG/MLfO
WGhl46EayDWzJEIIvRuJMNSx6RHKbpSreHeBw2PXBA7IhrjIzYIxGWgJ6sb45kvvtjk5NrfEtjGH
Uj/p3rjfbqVSekdvSO4y2r+0Hf/2HmxWne2mnJ2RoLhnxgaEezBOE3yr0iWhrdoQxnGGzEIBd/SS
KD1VLkemnw0HP5KAW0RBLOBaPU61TyKLxJq41ZGJR9omuu9ffkNqc5Yy+CISgOvl72fXZTyvHW4q
Trv7qbrPEVyDTrdOY2ZHfLrDk01/6mi4rn4wRvO71lkzxVmLTMHA8baVUg1KkQvQ0Tmoa8QjKHbr
oIxaQjTXYY2YPb5LzWqi2T4GJzfqI77i5+0dv7/3zauEARntQ9Rq5GayhNg8SczB/nQnbd9Np5zo
WG+7zPMoXCoH2twe6KN/tlPtRzs2yVErGQcv0c7sqaCnzodqlfg+uB3FYohkgMMSoTspgGGzbkZ9
I/BtBtFQvwoFomoZXXFxW/wXmiA2fPCTY1I1YZ6nJ9xpOGCj8tT1E3imdZJJXkKnk76ymZ42D5TQ
xpzBckzGhzeT7sZBbu6nNRzBq8hTjmbyv6KBDlOaJW3QjM50cplItesoz7ZNgk0rzhQoY1pAHxib
5zL++m63MVu/OGoq/hZjdtvJ0SfjoBfMtVPvlI8pKyQShKg7OqSahcIuxxzRWjdb7b3tbfd5kzEe
cpF93779HmKUS9PknA1YkCN5Ega2+Bo0WIQskWOCmrOxDAZKBgmWXku84e+XlBfq1Ix9sJ2Dtrsg
q/Q7W0MsMRZfjXWJsK0TGA6QBrrL7axc9lXdyZPbOIS3rVal7Vj4vWuvY+hBjKfNf4QX7YtfpdYh
t6L+kvtk2sQmreGF1hGiEChuDtAjUioU9eF4n+CgP5rrhDjHVEIb7RHttsnKc/1kMRfOtnmd0jWJ
xok/CPNpKYnokwwjevqEgV60NFj+PuchiboqW2S/z8tewoI4YuC+c9u0OulGrYEUmJ40JBNTQuqe
Xdd3qSRosU6xPZVRmhNl5860QVeo4pLGAY0eECFZe2OCgkQxQo3PFA4wwroHbJsMc60/lYNPGuVq
ODRW/2FCI/6y3YzM4Qf2zoFw3xq0xPqn+jThtOdaP+fcMg4yLYvrlOj5leQ12hQXvJ9oG7K11Nt2
t4273vl7z+wyVECcNttYOtDPemw/84qfsalPY1rQZ8ska3nRixImylBeh0nUB6lBsSp7ZzqIiqCR
aubkoZohO0clwwDkAcUOn1B2wSwKWt+/4GX3LzFH0dHOy+eqI7W+t1jeEOnCBP3ULoUJhIC1kpV1
8uwy8ABKzrVguw+hixn4BWkY5cR5nm7jHBq6c3YrHNNOM/oG8/4mCSO/ZoIyuedUFHej0tVp2rhn
Gu6nmebpGNkRAtSZNGPLgYcPq9UzUQZGdhw2gzZeGRiNV5+45UYdcqJvDFVHR0GLWwfBwb9P2eKO
3/a2TUIhFIK4Zy26L/vVpRQPzwp6Vybs+z4d4xPosoTFNHoCvMowevgebBt8vRnGi+ptWDPZ0nV+
Xqz1zbap1j3c9Nl5NZ650Zr19vsBn8AlNNxl8bNV00Pp1tPNXHHV0ANgRpgkSLXGcyYnrDbu+NVk
sNUOGJ3qAvZoLL/OHcUbGHTC5rTBgnmkM65leji7L9DcjJAWhB50s3tJIzzpOC8LB+t3BDh7n08f
57zoDpjnVwnfSOwWujV0mJdc4/ySWFBMnOZjOYrXPFL4DrHuhqtY1CnqQ0cbe+LLSIcgvesjpwjN
BDYA/f2wINBt76T+W2mkt35a5pOwrGM9W78QVdzLmenKEJkHtWrvUUwub60fkzxsj0drde+7bfMm
RiLN0+LN7VV5z8CrtAjfrcCx7pwssQiSce+7HOZVKscjzo8vrlw5pLB+LeqnAwEp+POr8pS5y4gy
hMQYKsZTgQ3hWLh9H0hVBLKT63Xgay07XDQ18LBemjnT7INxUnlvPjaJ+IDg/8JfdpOyfohSGmMO
dt0dPi7yEkexq6I1AhvjwRG77QCeaOwCxKUExtvla2r6eVCnE/G6izLeOq5J3qj/ovG67PxC+97r
ljiORRMwrwNzuUABXiKqPyV+GCP/j9L41aCTCiNjjEMIU7u+GhEoLxQZvlrEoVzSA/bnMB47vnRG
fFX1OcoIHsPdzaxBJ8y6sz7N82Q8jeTd7YlFGpRXo8EqYtpwXxpHJmRIMW6c04lzWgel0HUfTHAj
wIlmPl4/+upJ52L3dNFd3FF06tIisB4ZHWfPYEg7aBQwzge4zaCSUAo7OMAVKFDhEB6qsjslmI+i
Da6PGqAcBg/xB7NpcOXMC9StiuFEv4LG8uJY2YBKZCWsY6HsIFlc0PZJ9XlkFAUHfHUnJIfKbQ26
OQS+k95XBLY2wtEivN1P9LfJWWUL4nlivnKypfc5n4mhcB37vkpIvevuhAnVhCAkJLxKTncDyscK
JRZdWQOju9cfjcX/XHjTnebzSsfXIX7KBYIbgS2QMx0jlKQ1GYEmH2xmA0Xd6aeFqSOUcvnYW/Rr
ZM4s0J54ulIZMt20++Ly34RmbM0Md2pcpqj0PiBUqIN6yciAKChJu5qmLMJwa7KWkzTHpzlOUAiC
Ls9auADK8X90ccuJ0EbpQPZCHooRK5mmKxHI6aQi8YD73udbPCAbLW0C7xij9y4zwXpQzIyAk0bg
2QqYD6xP3DlImP6TUcnwFupKOb4wnfiBTTmsDd643nm05rND7MuPsaq+xcnAy57onjAc8WF5u1h7
3eQbWCewlePw2dDt4pvRi68j2N6J5TIyu+ETZkPWUC6tkb5C5RA7bkDXLZlJqDcQtu/8UpU0yARr
pnldro0qy442lw2WWE4dgY1fn/C+2Z70frPafnJTtW13/uvh/8/7yrS987U6XcdOvUV1tKV7WusV
14C4zWp5XeVsm/Tvve3mtCWAbruCmvGINPqujar2ki9UKNteL/T6HOu0a5hOayVrhu3ubVOuz3p/
6vt9254QHdXbf/nw+6/JJOzn7eb8kuOy+r2//XIdHOt5Bkq9Pfz+xH/8gfffM+bRWi7aImd1/Pcb
IGVmDKOiPzOrI7ekbj5m6zUuXcv4AZZ1kLeQTItttb3duW3en/N+n5xXOsH77X89hxQR8gAQKhHx
Jf/xtH/9PtSBVJj/+tktBfX9vmqoAbr8fuZ/fGWDb6FW84CG/+PXFR5hivmUPdV2ay0HObmPgHQm
4ktoco8dS/v3jVirru1mM8+kXEToZLECUGuN9dpGeX/89+3//Jj992/Znp+3CWNFJVnLYpWmJufV
AVlOR522/rYULhjZTQ/b7mKT3dCrRiPhHYyDs+qgtr33zcZVeL+po30vOJkCreYH3jeVRgSm6NSE
pQGB4PsD28//p/v4xsCweP/178/Rff8JjuqCkdcyLkk5smmrn5oo58NQa174P7rzSHdvDdT6r11m
9wwRkv+1/9pKMkH/D7/Znz/6V0qY84ftmAIZmXBcOFqrsexPz5ln/0GoqwClY9irr8wiD+jPDiRt
Rgc/p4UQVbdMfoyf+qsDaf3BU3HYmrANdAM823+nA2kZ5hrA9E/zKjQ602Ka4QjTM3TL/ZfnzM1V
U7ZFl51S2qWhUPUHxwMQoK89mdocnjLLTZ7ibIIAaRToHVjfWbVuPZMKhniyXIaLA4oznyrxXGsN
Jx7MBsd0QVdApCB4g8V2HscIHG49PooB6VVcZS/wrgmNSKfy1q2AMYvzOlfonOHbl2ioqqDyJ1Rw
jE2v+YJRJGYBsetTw31q/AWfgANH0s2HII9FvJ8NBlKeqc3H3jTMq0Pw3xVMwnA0GhztZtKAt1KU
OXLu1PfeJyfWMzReuSiudiWK04LaY2W2Tp/0tg04UarPKVWY1pBDUbdI2rNSyI9kuqKbTlzo7QVf
vTIePqiZ5n6iYTUe+qX/0JGajqMLNlntMXYTupF8gM2Ef6MgrWIBAqbk/bw8zRFz4tFrvvquXwUZ
8CyD9sixTB0aWWJJQtYPx2k61LI37i0r/ehTmRxckQTNUo43H66sl8/XLsLLzof1pvdtQFaodc78
5VUKBr7kRraBEPZPDcuWlPw5nclPkC+NS1yZmnacXyrIfidmf8/Q2P2Da75MrolJ28aZpRvdUbM7
aP7ylnWD/6ZfsyfkKtVjPKhPaNumY6mKkfZIRiJHO8iTH+ZTPB4poVGHkSqvsOw+2mp83sJ7KEYV
0owiCX3egilumkeaQJ03TLVhDfStjsavJ7KwQxq+G+w2e4sQusG2J3YJDScWFkOeavsH36PmlGcl
8s1ZAJvzowIbnvXa5aRMHrDMreqeB88szT3KrBoGwAhRwDFVWJu9Ojr84xxRhYW2Po9HYsHac7Ge
luOMvMiqnItAy0A39DmFmFYTlGvAOpOd/q3WwF/OcWM96doFg7J13pKHHBoGjM4oH4uITkmvi/hi
mQAhPUAWAdgBVFpR5oe9IOOHa7L1yOrTQ+lSdogOii+tpee3et24C6oEekinhAviVc8LjvsEDFJn
IYlhser6z/iHzTsvVeYdHtIy6ApIvVgLX/K0PqYcWRcPL2IwZTNmkihbQQN70XjiSVkz/IYEC6no
QHS2ZYshsq6gwehpdIibbtrVG3QyJrSg1Fz3omFnBPSB+FSmLpU+SWK9nN+q2cRmwEeOgB+/REbD
kuhdWpFRtoRmaUlqbzEe3aE+GAQR714nVQ1X1Sbf6CAV57ZB9u2g2a+8jMWdjk7Na7RwcVtkFsvz
hC6jAfb8SEOu2pfG+vZnLFGkknAZ1JolQADUh/16sNYR/nmWIsxnjVUiOuYeRLD8ow4C7NGXJqkm
OctpaCxm7L0lmOuuwHyCrlsxV3QWPjGMCN2WcO2KM/Ad352PTh/DQe8MTG3F8rQocz7rrsPBnWZX
ELjJ0YKzfUgqCap5ADMz9LAxsSO5u0EfgYLOhRdERc4XzeY00TJ2DybSve6tNG3uMitBs4JH024a
9E0yI/di36kPml8cejtFkGRmxm5uobz6+FpoCiNu8FKALf7yVqmqfnARJboGMRndpACXL/4nz4cg
uVTMUTOn/MzwKJDCjo6Np8nPaWbtZt09Ym6qSS3vq3vhK/UM1K/cF26d3Nx5If3XA2TGaMzFuOuI
va2Vw0PvtuaTnesPZkPkqze5T8sCDhLuKS7AWIz3jR/tyHJxv00EojbSOcd19hZP8QKNp/YOVSDH
LDsDnnF2A9lX59HFzduVLrzENl1XjCuQytSyU1Zr3xy6Ji9ZZD7IwjnaCQwboQuGJEUrD1yH5E20
1lM1Dx8xK7lPxk/dTcyHmqP/kOipft+t7J/KAzUTq3EIY38hlnnAKJmOtNDbDtF7436N08h/s2j9
3tutccFri8WojghKyUAlTlmpbqLUzOOsO/5RgK4oscs80vmXXzJnQgRjaR9m3bqWrRg+SPfQmZFN
nrLrBSZTi6PeD78yZFCkK5gDwfISRGQFtAcaf3oqc3u+Nl7+qUiNF1hu2tWLyK7Pi/y1nb/XY/Qw
YEz6kGnap9IdrjViuGBZuUC5SSfDTAYTvQofbUnTieVF096bCdikmdDKZZq/LKC+51VoN0LLOA5t
48MdqPw9jcAOMUqfnnyO+KAnZxZwMIg060csE/+tiRGcLXoMUadgxJ57yUs25zTK5/RZ6XkTVi3/
wQ++KxMsl4zXA6P2x6vdmckJVN+nKMFfOOWlhBWTELztLWWoFi0Lx6iGiN9mZigS84SgQL4OBYm4
VVeqcEv88qyRDq7roodwewj7jn7zkQhBAem90FvExOKfEJa40ic8WDbdhLmKCUPz7TvgaF9MQw+M
UZgfJkMS9ZwZjwvmsn1rC+fZ5hiKp+komLJfwF8iBHRMJ+RKXQcm9PYAOM0vc56/Qms33mbjqo+V
/zYX0zOF0dcFbM2eEAD/YOfdh3j0CWHo9aG7LY12qHPva2LP00Vq06caoZBhgdJvarnv/DUAzzau
vy8k7pydE4/stTlzjQMyBv3UdlwTh6Gn7VaCYM3bpj4kdlcS41W0u8X8aja685QDbTnTbLVuJro4
HBxcqRO7wTuJ7u7U9ogRWiORr2iMlgNMaO8wmC19NgnUt7A6eW1Ni8inkn4futqLHhXeia87DbDp
uyieizWSsIGTGvYGPPC2yY3nvIgD7Nz+1WpkOBL8fekcVrmu9RAPtv4M2lh1dXy1jfTSzlKea6C9
u0ESY6IieL6JoNnW1d1T50cQ0KLoJiMLCUdOAE7XduI2VslFNICUsxqNrlsUP3ETURWQ+rAfpidS
0RfikTr1HOvDS99pzmtr9EjRhL4nJ0c/olYONfqGtzL7UlhYv71+/tHqDiJAPwKCBe1wjbe5Y8o4
IKNrEaQ7OWqpmU79bvQKGFe5sUNMXn6ZbAHKS1/29RQz+sxN/T4tOPZl3VYngpz0I//SFkrgz54f
g7JtsAIfrF6Lz9OSoTf3Vm63NzyMAmCvl8GXmRuDBL2IlLbWsQPba7xdO5rJTTjy50DE2FEq4ygS
VunYFXCtT177CNz24ySTFfv/0ruafGHAYRJgmOtSEJnzDLrMOOqMgoIpH6pPY3OgsxMrbXk0nPy7
m1F22GYXNHbt3nnUhQEquDZMFgTdrv+5cp7JNJwe4EJ/dexkCMuFEWjT7XUj655IF4Qg1btX7IXH
hsXPjUZHbxfVtRjnX5ZjJbceJyp4dYyXtptae59sQVyAZX7tMe4NaTQfKgPzed9m/WNJqaUwKB/i
bHikZi1vJZ8itFX4t7YdFxgsc/jKWjLvRitm8u+Kt9LEL6Pli34qJZZr081pno16f83h840W+SB2
IRGoe/MHm5Dy0DKjV1dr01Pf6GnoZNNDsir6Vy9yVeMEWHq+88Dt9lhWX1HekaTYflpns5RBNTqs
h9quDhaDIh/9PUi1iwEgB0k64wjfmPWLY15ozhr3TUZOPYXMQp8XenckRvVc2vVbYiNpHJz67I0l
1856ec6JDtfTZL6TjLkVkoRHSXrMgAPs3CnbOmvKP5CBOwaWRhHeTrI7jHTBj0lR/agqLrmRZqW3
vGJOk8613CW9y8jCGzEDKUHnfg0y8DSiv5tEI5fCW+SewUxy6/LxY9lm9nkrhni9kLyUBxyhfumw
466rAPNhiet9NC3+zV19EAM9/hDr5ourIszGRpodm6R4AvmZ3fH4pUDcEoickM9VlLxPHULEjGm0
UBzPKKDWomxyJ3XL8BrwkZjNru4z/4pK8wuUITC6WlXcGD014O+InHG1NL85E6N51kQH353r1bQ2
H3wENqeB1iGKJ3KVmpg/pQpcKxZuHCEBR+pcLQ/OHB2wAMnp2fIJhm5RdW0PpiAzeFn1binrGTSj
hnPYKQGoaXx3OR0nAguRpBMKsB/xckOxjdW+WigxmoKq0j9r1spOSamptdbae7iCT6DwyXkCdx1C
JMUH5t1VfjthFnbwkuuMWGcCguTwBTwzhx3rAJrl+iGz1S/Xq72gA+EWFH3+HWkRX0iLsQz2Hb4q
eaLtKxv3R9xZSzAtJC77vtcGXO4hBhI3UPjj2YzRGKddb97L2sgW9AxJdLI0k0MgIciG4cinLPdw
qnQYtbfTAP90h654y8g3eegW0wEJhwGpb/L9kjBK6eU0nUQLdsI043uf9M5Xo64+YVm8MHvxTzEF
Y2CCqoWFoJKrrdRLqYsxlL0OBAK+P4srrnSKBYterKlIQ/q6dFgziIeR6L8FXqOVreC+YDxeUXsL
Z9F8KLmAi5ZqOmpDV9PGsMjmj37WGPfRSnMvumgK/PWwbIkcZ8Q1Xso8v6vn+mOa+ILDD547BIYU
yO/8Gc4CgkmYx9dMRuLodcBWJ4AKuybNPw2+Z+9IvqV9OSxE3HsC2JhWXZxJ8kWJpHukCxlfbIXR
3LSbs9E4PwyvHQ8gW6K9XCctzKW0k4qjietqZwXzKEkC7IJtwZ16M+33vnyZGbXB9TV+QYMz4eUm
2SGJx+8zJrQ123HnNDZodxaf+6SzeXNl452GleekT3zV0hLN4DRr8bFtXD2ocyymOREsgQRbcSTM
mHlh6526rq5OtoGxIXXJXslrk8LOEHe5kco7zbYuAtM3C19odoY9gHnunO+ppfaR3sgDwY4mhOO+
PQkCJcBDYheGEMR5+xjZxOA48/duOfesO09Lp/y7esxJd6gqLIWRdq5V3p1alVnB4Frq2TCV4N9w
hp5WdyzLmXVg00R2ay7RnYrGL6xceUIxIkbx+o8e8vxzbTr9YysfCUALuYr3DxHXo9CmlRM0cMgT
mlbhYJE/Vfi3ZSLcsIewt3Mg8xz1NjcCPVbYALrlp5ctRqAaRdpjzSIsm71bYWrGqyAm6JYygiaz
rm7IJsaEERvVcxK1Z8sx+wcmsnKHNzUJhZcHvld257a6B+Nv3wBRFue0ijrwPBXzV8MloYSxc3cw
gE3sZFdC3I+gAWvYi6jUMXjMTmXc6z2zL18FCBGitwQV16DXWBozIk0Mi2pHVh2Zf8tt8csQbnh+
z4qgDwe/gNNYIApDZFMDQPHavbBM0mHXS6DCnwqDLvsg2l7dahInxjk/LXP7COFphnA+7Rmkdq9M
FMvO6vfu6vpg3RFmfeU99krH2qCt/Zw3gNvMjIUniMeNJDUR3Vkflj309Lz5KKNdbUTw24Z0CZvI
GQ6yYwiVtuZ4cllmluTknbXFezLKzniU+AehIQ36JB9rg0yWjnhzYs6AFXA5OCNA3rcDVpCl0k4z
kQkEMgs07zVNKtdmtGRM6Xk27sC+J3dpPn0qeq17a7yFhkH1rde09MUu0k9RtpLio+TLdsXKYKpH
HTG1Bhj3o1y0DyONmMUQ7UuSc36xWusuN4mnSIZ+DDnJmWdOK5TsT1bcF2+JZaHNd4PJIiiUFPGe
ZIYyLNPRfJh0e9rLLopDvIcVbAodRYaQqAB9w3hdZqDLbaaffPhC67X63lzfrdIsjGGVTbxwNvWh
lbjNOZ1DV1HvxZMxY2OFGmnHlHNNZtJrMuJfYnHnR4BUJ93SumdFCWjOz6Uz1J8zcG9ejz+isgBa
eaqgN2UjFq6yX5nd6ncO7C6nTBpSHk3znBmVzVwY6H/f6cm9OGBp986NmpFuZntQryHZK9oZrFd+
TTEpElbqA8eCDnFHJId2arzhRQLjw9iWA5Yr25NjWlU4Jj76ihw/ij0n6V0xOSYCbmRQ8aww2Cnb
/sZ4etfY59qZuk9G5+9sg67mjjP5g12q5FRkESV+55Jvp/l3uvzhqT5Uqpn3bdeTjar7nxONT8uj
P4PonVZAzNXtsSuNZ33JsWcNrGaobKbH5otnLwxFrJahORI0G3/prSw15zlJEkQg+sdk7K0vsfYp
ijTYJJZDdq6IzlDZ4mvmFRfezPQgOhuOqdmGdubppyLlPM9VXAs0TaMZU+pPWoZypiZH6B4lFXj+
iW4uYScvFWpQn6gZzpq1IqueY1auzVpr6p6dtKWZ6WEgz6Ay4vwzq720K04WevXW5U8KMTutFPHd
tBLi+zSiZWybFIFheiXTwn2wpzP51M7N57psGlN0cjpV7jsBUAvMW7VbBGLusVQZjhkvCmmc08Wq
XP5IVsBmjbRpH0+w7rU41k4pKai7apjjYwWGZ1+P06qY6+KjU48GQ006FiPcdZQ3bhlqqbR3NPT7
wxhr5bFpIfyQQOaHLl/1heRhmkDJo9TmZ2mxGi+QwQxqGN/gpS+Ac9v7yfa+j470X/LM8F9qdDOx
ojfh2Y9QhUjWM0g2o+WcHbtSnDUSGPeaFzUvidPvNIq7uynOP3bM0y+cLtN9SZ/hif7IXiqZY/ZT
5VlR69HWj3cSVC5ZsFOgMSC4zAahmBrkzl3alCG8s88mXfNdNojDUMCyEm598vL2rXG+j+MyrR0O
cEs6CgwCp2hZ0v7wYirnRPlnV+SwxevmHhQVhW1XFU8YAF4EVNiQ6kudsRPfU+rETHDzBH4amNlk
lB2hVhqyPmnScW2wz4Pj8jEIGuiwZEsvuAVMNcJeRK3UYkWnPuJaka3uDnBc38Y6BWNaI4ocZ+NR
lchTPK366mlw65c8DlOGcFxxZsphTsnmKiHqFUnbRWsSc8n1SAiaCrE7hVns3rt6011w5qoBHBDu
v57nPGuLBdoaFZ2xbvQfKqU1WOa4plfwQp86LzotlCP5sV+0Zs0XlZwmBwPTDKXYXrR0XDWepFWZ
jiEoOc3gu/ZtM5H2OuoPVCDobVczktvZzd4j1GDfdZo8OSSviZ7Ll9sNyQ4wuIkmEpfrIoYHYGz9
WSXe0cGsTdsoPajVjjSs7iSFoMLjY6N3C5TDbZNHlhXQfh0ttEr7Xo/JEtFJ3MGHBzJ9aTCfmyx4
CwatGvbRw/Y6cZguvF+HNXbRF3vd4vP35Qd3kHeZHRt71YigGD11oqTm5CpNZ2+kjgxinejq7xsd
Q6xwG8bIU1jO+ZkEkQ4NJRuQ1GhwXf08NzQHpynvDuBoRkxoR3TIH2WLnVXKlHNRfCtXvxgOYSSA
TvHLlcNCWOaAv8b2SGdpqx5zfo4SeXbDSTXfFRkQHYMjqeVE2vifl+jTBlAxF9cGnBCRIIqE2l03
cY7hLU5mM7BWYomu4fagBUZI2nqIbBtavsQFrd4rzcfzBBIvD6NhvOWrQnxW5nSQyfStT/z2GJv5
C4kaBkNf3OBEhzKXQCFo694+rkq4XjFKpxo47HGq8udqhlYu0srBsKejrxUXuoPyiAy4RRZf3mZP
WSGlLhZVDt75kLPI2ikzn9A7U2Folf8txvQLxSrsa/d1yYqfiOGOuhxjhjcMMrhKCo6VM9ix7mJY
cXI0kfdstBQT0heo+fmLQ5LQ7n9zdx7bkSPZlv2XnqMWzGAwAIOeuBYk3anJmGCFhNYaX/82PKsq
80VV1+ue9sRXkBnMIJ2A4Ypz9iGrlCoQke5oXJvRFUdQkavZlYLBTWacYCt00K/GhrEbv4gqfzWt
WW0608SUprF1ueOVK5dHYGHfE1mMohkF6041/rkYOpThcTnvmU9w8QTBW4886bWYW7GkMsMqIp7E
qcjnDAhi3M3l9OqllrW57UjmpqjPQAD4tx7uRAThEnp88ukW7SY2qD5spwHwIuyX0Bgl63EHu1Q+
vclh1FszahcPuQ3x3Q32iQEhBRqO+pg0oSUC6pDw1cZaYheYWAF3Klmf0MtoFw6213IRoKYX9khA
VBFY6HqBUCFPGJaXqSnrHa3m0x/X5WI1nJgzwlzXryrqgYk4L5n3w27f6ih8MiaAA3NXfSVtDPNQ
7ZGPleuLm5n2eu6SX6NJyLlHPIY2DE5hD7GMVO6Sv2msIMpj8UZDwl5HWYcyd+TJ4ItDmS8DR37H
6Eud5WG8tqC9HQYuSqSpzBB3uqNv/06Z4mlr6zUNWl9D3Q2pemLiuIb6V50MwFCuLL+Yi7Exz899
QgGsn8fmOgfk1HuCo8AhFplxwwe5pu/Ndzd8yISG2+bfmQ2m0L5bmmr5WpvNM9TVk4GPGGPgU+l2
EABHkOtEmPjMgnTXbUwB+Z/Iw9ekDre+4b6Gi4fQQb8/WHFysD3YQ3iEh8Mwg48ayZerrCPbDYSl
i0Nw0rliSNexEeqoeGcmZFUFYp6JNkvmtW6jZgWit6UdrAT6EcLKH91kFGsAMZDYbJl5GxpWcwV9
JZxhehGMg9QsCp4SWTGNyAVJN03yoADiY1rsp+g5YPxE+UK2kcdjJ7CGeRNaPavjxeXASIPIYeL1
ykln26Ybf8RLVkd+KMN24xLRwfmDGIa4ATzwVnasZ3UIa9vbBzREQrcgL9H5dWGgMFL/g5ZkxurU
VeXIFE2CeTUsuG3pTgMIOcDnA9aA5A/4iPcjQ0K6lTdUUCbBlDuMvpgPYBqPaSo97z7SzgcFMaRS
AkPdRcnSlQTzoYITh6AOCFteTLqpP32ymaDFiN0Il17AvbHwsNihBNsG8zyV0qBOXllluxkdIxph
Ik4ywQyP3LHAKk6zHfqnrKKsHomxX+lxBOztIUB1p7dy+bIbNMut+O00xiMVAlLC1L+YnD+3x93t
pVzOdkW0KEgS91qZ4XmUIT/f4tuoFfS0xkqfKxtWc+CjnC/JXIIQEACY7AEuzZK+EOV8sYh/+W4h
OYPMCvDyW4DeUC3AWPQp+hB8P5gAYH0vOJWqu5TtjAQw4UZPiumrO5TbIGKP1oLi+uMpHUAnu/1p
SL/2kQ++pwHQNBbGBwtMtIx59jY+Wjn2Bd7Ysmyq3UThW1LOMJ51QaDkxCxV9boklDmGDM/zatjW
bfXkFTFUoCXgCksRSwABM2jOnHtvFCM4mP5dOtnXLtDjOpowLRsp5W8mgU4Jz/rmLdWJvfUsjmcr
Z6mGbHaDUtEFbCrcE/jO/Fhjw1dSWHsIaG+2zTOD4xxTJpy1LTm7NYQZleFDqRRwHRzRmG6DTer5
PLrSqV8TBu8RtiV/VYp0TZs55jhb+9tzmwFWdzSar5ZpvKhovITLleJa/jkI9AGo6lODDmfvNI6/
LttkZlrGFsHpp0vXYLUgjmA0NcvJUu+VVb1NfRxwedcPSTueLSZCRC6G28mq1ZNVE2Mclz5HsR7v
+E22CAGGl6AfLlS2j3Rr7sa16xpYviYwLsp/2YIDgl5545lL7tCcvrvcSVVXTpSO0/2gykP7jmVU
Hmdk3OuciOy1hq+0VebPZqiongrU4px0/j7qGeYNcDlqWkAIak19YSJa+4t9r3EPvsxJIEvL8TR0
4z5NYTQ4y2DOcopgl7xUsdGt8zB85JzwGSsyxrDZbOP4E6XgZBRBc+xq8kUagjUgVroLKCa7Fplp
cgMb+9qq/L2dNOkhEJGzZmK3BJwZqINt82i6zS4PGsYFmfsZ4ZM6moIixpkuPSuRcw2TGv5zxyJg
uLQBIgAKk7Tuvvpx/s3kV7zS7gQgR3TNBv0GQeF99SXX8gvC2dRq7bNZWniG4m+5QMJSTC1qAdcY
jqONgYOGvVnndNZgXkLwlE+FHI50PIKn5Cr2zH6nsNCgaGe36yVkbfqT0xNTbL1hRJkOovthCuPQ
CEi7FtFYuC7WBHrY15hguA1Ah3ovMgcMVBW/OCxsD83UYdjxxWmwf/qFb7BpC442veS61mm79opf
deGnH17OeKXJjrIJky/evvJA2sZUkIdB5YooRPunV4IxiZsGzs+0Ynrvn6OQ5GY9Q4vqo/JoNQKa
smeST68ZkEEcxY+YY3FwHITsHvZEhWECSoR+4yJYA5xZsp3wzXSLMCDAtb5s5n0vuywo3YNsn0xE
vBsDj/+UECaJw5Kbap2bwVficfJlnfJdezCGTD4YYmeF+WXap6272DA6Ro1mrXdk9HCDZwRNQ/XF
6urzdg4Bk6ZndO7BEQnWRAyUah66uL8GTrMrE7nCVv2D8b19dTtA3X513+Jf3PQBXpwhYlyHe3zF
Su0iaLDtTOOFCoI9B1R8cIvSXtNKf2TdsUzNH/jTmE1YY7yPPOwZLL/KvW/ne5/BEKcVVYoZb1Iy
IgUUWc/pt848nccR7JFyppVR1w10DFRbcMveLamKTYEudmO7Gv6k7bQHaTk/+3sY5hHzvzrz+9Wk
lFgXOmZZPm/GrckCbefH6ousXyzHqo/gYhogOgTwsr9C+YP6Y2s2OlsJhlyFhcwlyR8RV7g7J0lr
FsoLsQfLlzJ4HCVw/BUdFJjLNVsZ2viOpWM7DewbB9ZduTqP5tKtLVhI0CUO0n5tFh8O6vBME/fD
KehUPQsSPGl0HRIghcWhYSiWTU2SffMGvFHm8o3ZpZetELHeydxXh6ipKmLO5Q+XeXBlng0bYEYQ
Ji9pWYnzhK3Iqgz6uz5pVhWJWgaPOQfJDHKwejWRLhfHdUcOd7UguXhIm3DNS9A1eNuhp3bTUaXo
gOoG0qeBozAbSOyZs8eMQcHGivpvTm0/z23drxnzb8oSE9JFu8RICIu1EXPHNYbJo0kgravG+lQ0
cqsnMzm0HXFyfip3sT+wPUTQniqLcMuE9y4Qw5NRB9465OooE/vEYjRdV365j3G17X2RH+3RJM5X
ymQTOBKyVyO+s/q11roE4tjEMNhmOV7NGBTW+ESHUxPlhqHYl9FOuTMJQz2ZoX7VMvQaPzSgfK+p
2d+ob+lgVdCxHZPUa+7zrOg/Ef9ky47OJw0P/HcsjH1aEwHLl+xSd3yq87Gj0sMN0Sz/l0GbalcR
QV0pVE5tkTqMgo6xZZSPOsuvcdp6hGXbeqP86Vdhhgv1jNgTF0obLURD4dhsLBny4MVEupNBeEmA
7/l+q7BZyucs7e+C3BULiaxaLXHRZVUOG9PAWK3ZW2wC3Lo1g5RVOWTbwAg+awknK59fy2xPpAo8
aUrrAZD6DigWfGcyh5hOmsx6ncEk6ty7QzcGCbOsR5wrkgxL/ZGncFfcpkPoMj4HWUxzbwPMHxs8
doBeuRoahy08LkvbR2lHruHWNOOXTot3l/VRpsDq+MhEXVGE3HOvKTrEHRIN2nSuD0RkVvNohW54
Zk11PyA8XFWpjnYY+c+u9t9Dr/A3HaRxHPLQzhQa/IwAzGWK3zYaYUwXYK2l/p8NYo8EG6NsGrB3
KHA96LKuoPgvvjM2OyG4bFxV+4j7KmNXZRG2siF8qMvpM34YO/XdSrldpzJ/LeGyrjDOfYngCexC
D/9biMU3nMUyhszO6UxrkQOmJ7qwSAH40LydAiveltV5SemNJM9lj1UY9Xz05tsaQLclgzUZv0dt
2u1pyJc7caSG5uwL/y7Orsyub8+lfnUhBR7NpXJ3lur69vLHhw6Nk56UxriCycGYqoQhR4pBZCFn
3lz7t5ebJ//PD/8vPpdhiF61NJ6zl+LscRnc3gzDfWw6a3Okz5zg0O3c2n02aQmTwp9QG5EN+0+6
y+1PN8TL7U9/vvz2uduHf1Jg/t2XKTXSLER2t2mUSDhpKkn+VR1eiINwt4GYATIWcLlwKMDsaxjP
hHO8zcP6VQ3qR9AF9SWKowF3ZeKsVOWS5kkwUKnNfKeQI681fwsArrdqrQgzwBYNUQm/rWcgOLF2
7VqmhUMf33Hl7TliCbaaqElwIo+XwcDqFWZqk9uTuUJRyqaSMYfNqnaluugc8N8nYnh26FjW3Xxg
2OZ/+UKunHeviC6PoMsWJscc+Gd7CyxlbytvWEnxNYitbjP5TbDJB6ZIIuaUxAw/0BMyfBenwpef
LkcHEKdNPlpfSulfJxzbIK+YUbHENrrhmwRBcPajdiNalqAaokg6EfWVhJfaiy1mhhbixx5FkdSA
35eKUvvGW5f9Mhsvex7EZyumnwxXww2cv1cQ9oCYrWlvNW15KpKEVPsRXc1cS5g37j4pO7XzBzr7
YSx+zFN8T+3CY9Bs3tBDM5eeOQpgLzxQLmxdOqJVKJxkG4nuKfOx2RlPqIhIg5f261DrPV16xN8A
PUpk2veGAQW+kQjHtwf1VtbuS27gKmyHYdoA/G7X9Msg12ArdcPzmFE4mIv1eshgExYlDiuC0s5u
2Fn7aJ7tE3A1+wQ6E6Nc4b6khuioeenoxgwaLuOiceOMk7sb6/oh7TrjVHlOt/Y7PbAY/lHZ3Lgt
tG7CQCwD+EHMIOsxYAJbOW19LgjlZVcN42Xb1duUB80myhJ4CAWggnDMHuepew6JdmS9Dt4Qysu8
MsTonHSGI92dyAJt7BxuGOuWJGKcSqTqPuEU5Ltjlp5l096rTQ4UTx7d0EvPk1dsW7wwB7X0eH1R
JuwPWlzDNVoJr+C9EEEmz8qZ32kUV3PrCbxiQ3gofVztZYLmexSH288v6gvxNoxQRvOBbflJzpOm
887enSS52qN1jQd0b+EbUXbJ2TVLE1kCg2WG0k9dTL0jGT/d/keeTaY0P5MxMHIOtbFrmRn0UHoO
6DYAzs7MYj0HX3s9QdNvDWzHeMgPVdgDPZyIPLfNiaUVfuOsOCcRyRvpQ5zHpyLr+Hd7ZvrTygkc
vTZs/wQXnwuHehiNK91/4u0o8j7rkF5QOVAQ3KFfTyXlWwpfMI7uXVu8t6MNpx+3ZFOKOyvWGPSd
zzlPP8a6R9MI9N0Z/E/LD3222ODXewsr3myGpw5a3dpmZaYsheQZsyex1x+i6sydQxb6uoqmz6Qs
ITAkzKP62Ei2fgynyDVD87mwq59m5uzrMImfOoQMK6xnsOzS/ZCo6CkP2WzBg39zXMe7N1LqddqH
rcNGitW0G18y2ICm4UNVKBT0ilZ7x5G4wL2XMXUZ1B3hC8aBwE82jjX5ghgd0HiHF9EJ2pmvuEiT
u3yGxNZtp8p5GhnlBGwcS0QdO5IPH9OlixqIwGAyhW7BZfPA3pHowHR4IUYEOGUXE3uwbB2K0vsW
4z5AzdXlWwGr9nQz+7c2o3qv4W0P8rkBetWdQ4m1KkiYbplUpMBRMYr6efMQBpq9VRm/xyVUeW8A
zY2boiK8tuUplk3BzOlHdIstNBl/ATrgDmQdo3ASi6GNEv/r0dLYBEujmWG3M3z2C4zE+ifmwMOy
SX3D3AB7830u+n4v2ES4FqIgkCd5Oscnv5Uma4TysRfYiZeFxu2lA0fNzMQw0Q36b2My6hW+gxJ3
KoE6Vj/+yMzCWbseUueqm8+UTHhJeYIk7UbJ4CXPKBRxTgyrnoH1SXcY1tXyMhc9I8KWzeINmyFk
9DYTBM0eoeeppmV3lvnS9NQ/ZJTkDFf5GhQANFbLmaZN+ctzXdKmI/WmavggXBrkH1jsPPv63kXf
9FmWbPBwSMNEGd/rZYNduAnUgyH5gVwqPPZuacIdQ/3udETaBpHxhl4xm/3oisgY0CBYTLqLRO2G
Rjc8NUf2ACZxiKWbdxvGceF5Nn5NzOvpJNRZN5G+eEuWfT6L+qdbbvN1ahOlowaoIdL6GDoWxaaJ
GMse3OiSqOqO+Xm6R5FBYo/q7sGFHGsvL55g4nzD/vwcqHD+NMhh8Zxh/JlZJGZeB3sOP+uMnfZs
2BEbnBJ1shs3G7Z2bxLkbDzbww5SyqabsAzMIUtUT5bRh+y8T8iX9Y+peXfCYuF5XINWabqlwd6o
3PrlO4hR4yIwcO+6QBh6uLBFjmDLwouyEWEQMvP2fyazQkfdQjKakAESEJHfTw4S0RoT8rOzSMC9
ona/ELTYls21Ne0nXQFotesgOTYuuJmsemVGxeIqXdwC2bxDGffVjq9qjEI49YIxemRvIpb63Bmc
bE4VfwXvEoAaQ00JvKDbUWWXRztAVJIUxXOBRq4koAR9cWPSzlZPA7JR5Vn9H5mrJLLWL2VYnmIq
25WdP0Ewa+98MW+rSeSnOBI+WgGEXVNVBjhgBKYofo86dHC9usxg5fTTs9K7PIj3Bdy6X7IKj26N
5JvmnbCWgTfK6yz7QpSBOHIUdnuFwuIZzxd9Lp6mn3ZwELNRHmYqXFjKc3cOQhvHTCeuYPnYn9as
FR2t72RX7KdiqO770JqvHQyYfSIhWI6M2+5dbT62yKWRLzf5fVDBCKljhql9TfIqR5L4bOQc7aJE
OvDlWFPcXjJ6wlPyPoRteU/MQkkoeaS3Limbqz8+ZJC/h+YHFYRaZVLzcHXb8COc8HhlLhuerpRP
sevbGyjw6KmqqNzC5l1sIp4BRBQCiWE7p9YGDU3web1OiHM9tk7zQX5nchfYy3teMrkBca7uqsR4
tTvpbZkD5Ns2/CWI5OEROb2xDoLnMhNY0yvU0jbrYKy5AJIjVI5NiWU0TOdTE9r+Q48ewEqHUxRO
ydV9HnSChAg4xdotOgQS3piu61xsmwE5JuYNSmKpmCWVmGYKDuODkeXu1vWN9A+G3H+LrftrTJ39
e9olhkEbP6PENigJ0pPYFsu/hB52oZ9GJanrBw3YF0BuI+/71jxFsvUeebt2HbOpU6IsMqWY22w1
OcQ8xdn8zzmmFEopxOzpFKUoWuK3GwmxyFJ5ipLIOCBfySCC6Yxw9NL6uxXKguW4Lmon3QRlc9Aj
XM6JEh7FQKpf2tRr8H504mwl6PALQTRAIAixY54UHmTpf6a5Ndw3XhUfZWddSn8O7v98cbO8OYA5
fAlExV5LUSf1KOBMyIIz+7WmBFcqnjrH8/+Ht1H9nh3J2+hagn2XclxoLvK37EvSxQU7BpDc7eD8
KPtAfHY1TOXEil3Ag4ZmwtFHH/NHOTVofgjK3DDGt55QO5Jrm6bFsVOp9cT+tbk4at6hWcDAojLs
Lwy7n7lxMeN0zos5NcYxAcSEviS4jkmsN7z3sPq1/p6KGuCpiMJHiQ0RyUX4Ja1TNEXjnL2JaMw3
qlALPz901sg//QdHdEd3nKozktBrK/HpqaY6tuydqc8a8eYq9ud/sdX+PSXxr5fbAtv73Z/qWS4l
oNTYZB1n8a/+5XLLrc4vQnQBh076mzHP+q32m305FPy4sZwoJYEYoDhqz72JlDXsdzHXwH6wuujI
ePjBzz3zLmRD4UxpfbgZ2GKyyg4Ev3nbjH3j+gdIiuDibkkMnF6zMXoYzYwQ8QQto+Fnn0Yc98/G
oM5oeP7zz8a/+29/OM0PqJELC/Vbcmw+4WLN+xnZu07TI/JSxqe7obCiL2FJZJkKiopbiV8E2yu1
s6oGZLYRGd/cSvDsKiiC67Q8qNhOt7nLspX9aQ8YqDNfa8+G61pnjLq5rFbNTOYeo6vmElhO+pc/
JXb44EirfZjgwBMxkbTfe45IbU75u4YItnOJE2QlgStXPMxFk2+CwHQ+fUARsCywBY7mm9nGnxHo
vleqm26f4oA5KKeTTylC8BVaJISYBGchUTfemfroZ6wSkMTiCBo3Pce6KIAJVexNDlOqARFvuHPE
WYbX2pXzqgqE+8xDD3IuG4KhSsO70tPhA80sB4KPl7KOR//cVPl73+j+Z8+yi1jJL0U3kXGlkYJK
+6nt0TEkjl2Ra9iq55JZ/h7EF8gfGuqNITCSZhVyPqfr9Uc1FhdRz/ZPjtYD00//rPWIoTby4XZ0
BOPGBAlsO2HrB2x2OC6M7IDpEk4BJsM43PHcrnezgUVl2DVz2Xxie0M43hy5d/HvDl57J2NcLkuk
AGSg8iN3wCd7iBTQYqlTDHn10Fr1tLdbpJh9LB2UVa21TSkzQr8Qn//5KrT+9SQCG0MqquVJoJfi
9zuMBU9kkEudHjwGpgcT6bLFaPPe6d/TXl4jBxaECmryUPJZnlPIYIz8SCpCQk/HT7zWtl52jpEp
v2U2c17F7m7vmOzJzQlkeDZNm9nD3iEbnALdoqqfW3fltE22ziZmkE3tbi1CbdbAqz4RtiHaYDq6
BsNzb7b8TZgv9iFjV/k//NjLc4qtUVDkxx//+38xXBGoKXC9aUuRKmCK3w4Ww66MuQOVcpid4hIl
k7wQrRqsNWliDwEg7CyX2SEP8pdCesjke7N7oaO5GENHg1k33bVReCx7R7L9sYN7w0/1Mqy0kMng
WS571N9B1qMcXISQ8/hV4P5bWTBigQfFr9xE5cZjJ5bUzYMmsFEW9oFxdAJfh5wF0hvsTSoze1fZ
+4b912ZmnfU/vAX8wP/mPdDK9vQCM/3XAGNYsyWO4Co89LLsL1MakJNGJoPI5Id22vZxDnR4qoLo
u6PQbqiofAc6v6mdYNxpx2Qgl3nlZ5pc2l48p1OCipmcxJfMCchiI+PN5SFytqu6f/eiTx+ZwrUf
+m/VaJoHWU343Axlvlmxs0GRwp3WxPhVpuICpRf5PmvssEjfchZvlzmq342gjdYRQTKnxqi7Z8+B
NwkrvmMitKkyQqS7rrimpTlcalbId2MwfXHNBmYqsj2CGlGH2/qtmWL70kqlLpyXH8QDmBstBZdp
G7VP6IesO1gDD7LqbFrDDHvIYNx3uIpInFf2FlhUeYG0Gm/aSd7ftCWc2ccmpeXvTXD/9lQRSmOL
J7cri3NX1U+W1RJsjiDqKaMZLL0ZxTF6yT271jN4bjwnbR7t3c7GTTG7+272zq1ZsSoYzIgjz320
RZfsDd2aC3FMbQcDQSo2xYA4O+ITlhAzuzEQLSF/GZGW7Zh//HAmgmJxUwM8dUkqGLrUv6aZuDBx
SPcxaXLb0kVJ3ORBvY1o37emyCCGug7iO2Eku0gm+dWMugOSU+R7EX25PzPstgWZOnM4xGc03Q3Q
UIbmduj6W1EJuVdtwlHwRnFF/Ufm/coIMT4332xRMvmaJ6Rcc/9pOlazn0NEKDgjGW52GBzLHJJC
H9M31HP4q0rlFd3mvUCydRkyhqMKh6mLMGdFCnJ9rdPO28IusrbjxMAlmkTCaj1HC+igtpgi8wWf
efGYhmO0HjRfGfqaWn1231CKrSyHvg+Fqb7LuokFT+kbr//5ZBESrPDvR4sjHUVqtBJKe+q3EjkU
xHpMvWPs2aaO68VEeEkd31+j6JaraVY/eprop7yM/c0kGtKNHQV+NxRfSH8OoCcwuDNiuBKF543X
xpDhsYPXRPqd92J7LjRMkAW73hnEwbL0e5ub67Gcsnu7sJsLaYBI96q+WVlh2j54vkFEh1vQ4F3H
MAmvy7rvkYIUb4WQzjbKUf36LOddkzxjt29bEIM9XxcwTiEgI+UpZCX3ukD80NtDRwiTad/bKmNt
Xghg217xlbU5k2q3uO8gJKLu53qMbOE8SEKJYPxGzS4c6ng1Cazb2dS+Z4N0rkMSbS3cZotPb5eF
pwyI6ndnao4RQCyEllcpvzG+6A9kQ6OoinczRcSDQ4XLk2QYDsBD0J/oeDNwIG8HwNwoJUkCNjN/
Plg6uAK2QnJDC8ZqbjrCvbA3Nx+87ZwtKDdAG8r5kDGxWaV68N6w0d4nUwWdQj3mM5orCm+LNDkP
OyC0rgP2ecJBAs/aKmzYpNXm1iXJKc0RJt2hw1wLo6TYwOhFJtOAzKNwCOgJzB0y9kXUtighEFej
d7FfYpw3TL6IHut9tJgxCSgHz02qhwg9yAy2YqsCzHioJOOA+FovQRjgxYQy1748Swev4u2K/f82
A14rl0r5/0znOf/M2+57Mv13Mvjti/7O5XHF38CrwH73aL215Ln4DyqP9zebe1cL27L1ggWnH/kH
lcf7G+2uJ0CDW5qngslt/w8qj/4bufQeSB6heJBS+v0/UXl+Z/K40hS4zm3y4Ek7kLe24S89DyUL
bjFgg6dh3Mb5ghFNblRlPRrHovTvF62Z7cz1KXXUS1bi5kCZGx7M8TEy0lNsDOMxZzdPCCQZPCZr
olXqFeN2bGHw6WEhqqDW3rQlWWsp5j7m08+JwShkGDN8gBqorI9oYfAi/zhUw89aAnvuZjBI//yV
XP+otP7a2aHc+Nefk3fKNjlaNCZ58/dRwkganp1I3E0+abPrwm53Y5RkB78Cwuov6X8RkoJV6wUO
pZJZI6/lc0HhKuZlDSSFOT3kwnzLfYu9hQkhr7a5M5M4Osc1SFXtb2vP6k4cnq+aYc1adMVzbpjf
FGu86+0lzVgPciyw2/D8ndIoGxEfRRgtIGVUCxwv32YafPlumhOe2PTdE0SUA1qIajs5Yw2yTw5n
6jakipH6mljEcNYJzla+35dbeoNeIhw8kMonDp1bUMPt5QYynhCrH2fj8c9Pew4n5ZwFiBZbJA2e
5DCL5Hy6vYSYsoEFeuTaLFLb28sN8m75/uMYIQXw7ZZNGDP0eIcf/xNsjiN/9gWa1Enx7C5qcK/B
VH0UZuRt40UBG3a8Z7nn+Jtg0Z6WPCP3uSY0p0ggoY7L2szqWC0Edjp/FwoD2vJsTcaEEgWTAOjb
J73YBMsi809KW9h58RUj2+fDuTWpZP75cvucUVLuqck5lNjT9pHVXMflLzRcfkts1kGOocEOAvFZ
kbKjTSRsRkfwl1fwgoNjUjvs5jz0mMTvnm5/mma42s17YlT9roV7DPeZsOIABSUouEMZzCxo/+CT
L1J7NITtZjDGHkwP9g5lzd7Kb6uvMiHV9hYncwuWmSzxiFgMuL4pdxkTojtPO9DNw77c3l7YKWfY
E4vo3DOkPndFs5jlurfbp24vwaJa6LPZ2EHxemSdREzhbcF4eyndX2JJ4kxzQq8D9aVM0v5YEJ1l
c1FV5uhsbsvLkEjvjRpsQVCpvZL1TD2LGa6vrHNd1HcphDiEovKLqz+BGCTbkYi11Z9xNjy1CLCy
jLfCoI0rBx0zsVbEc+BdWWG+xC1Nyk1/HhZUYOCQNVX0S1Zt4715Grm9vxhLGqDAbTbrI0HT4Tmf
Ar0j0/UliFHepHZKCNS1gyV7qqPkPu0wWlZesAlHHLKSKQQ7uuDgxMSnGbCnspXp8U8TD+NtcDdO
PKHTuxR79hqNv7U2sKQeiSboFJKD2XcnKok+2YN4rP+AaY9mgDKrWuxbpJbcUmno5sleNDRAy+Kd
r3eOt9ySGaY49Kdu3IYVrGyatH0bElYWozveZD2UXVZJLLIq4PAIZ5XH3EA356TCHyLLRWbfftVz
apzG7jDO+Bd8d1znndOfuyFM92FUPQfl1J9tC94AmjJk6q9VNkMfKM15xbC5XmnwgCpzt3YweCud
liwnQmsnidelvWv2fhDWayrhAq9fcOAq9vbSEpx4mCXfyLjL0EWl87EPvheTdk74JBxc5E8Q0Kln
bHynXlpgbFoOSp591UExHPMru9rjynpsnM7ZZLSXLC9ZimX5C5Q39pehjTG3QI6buGUNxHC0kW0S
g2whljEWynzhSuvoBa9hSWrMSEyzbpNfXpBANQEkmeDCT2T/My7M3TAH8c6V8R1hyGwpU+8jdHBG
CAHHIkjfcA0Vx3Cx708+4irG7Ow10XW7kTGvZKy/tg2ihNvyLawMuY6r5GUIUAtV1msu09M8ucae
iIeHooNjkbn+T6DJKsi/4NeuYIf8QdKfUhDOUd1gCc6+5Kapt9Uyjgg85NF1jg6CySSXcK0/DOBq
O0P229hRLddDxz6T1m0Dhac4NSgjpKaGbOSbHyGY45x4cqy3RhCc06dGQygcm00uiKc+YdclHfs8
S2AJfDPbkgypbStvmbX50au7A4lhJg5409nM9JIPIjQZaAjowLlZbCCNjfxyBjuxDxEpRJBqOtYN
lka3CsSonuShctiWqI7LK2fmO6pxk2tzAfJ8qr3HQHIZMv1EcvGgXAPtV8NYtx6rI/A1+17bUMqz
DiNZCx0icdGLlXyFNbXOg2AAsbWitGW+iZVf1riFChMnliQdwB1Jo/ExLuzNyfs2xsUuQgHOEIAa
2QwQHXt2fynxasIsO1bA33fEH2xvQEuyx/MD5L9DPe2GtpwOcZbh/Pf8SwoXa1NE1bsUIW5wD3Ky
NSEWiyhfwr5GSMh2xQosxJ2jUZIWErfbKO1n4qn0IQ5KWCLDtHXRSi1p9+JQ+PP9uCjRkyqpN3a1
aSys5lbZjFsAuJxH2McBhC3BpmW0qMxAJyNW6eeMb2MyXh0sLawiDOORbSb/nR1xkcnTYqdzDRBw
+rvvQ+3jZCF1UUK7BUWxEi2IB+bx04FZwLZLlkR1G1OhgxWODBbIAVX+GZlUZgOyQwJMNSpOoNb+
dQCe8azL9J6J6LaFJIB8RtXb2jJ2y1G2Y+94wXSYveYd/1zyrj2Pag9FH0oyW7P2qq9zMcENS07h
3Juss4L7uaTrcQS6vrF7NM063Ru3cUP/xW7ttyglhTZQ6J/s/+LuPJZjZ7Lt/CoKzaEAEn6gSQFl
Wawii74mCFqYhPfA098P1TKtboUUmmpwGbf/c3jIgsncufda34p5LDVDKr7aavj73XlbhPUKaAj2
snYhOcSJvo5bq9tU5HIaKrmjMJDksaJie0uLsxldgrYdzmBzPqqcuNpmzlAT1Hjsho3m2u+pi43R
yJWaaC0UEmIisgY5w3si3EVNNWDHyiztgTAG8YC9eWsUuOZQz2LaHJ5xKaIl7Y2/lEZFMcXNUTrq
JnGpyDBEIYkqkKmmmjn5jZ1bezhCod/8EadGnidOpaQNti3qjn3Y6es8J9p3jo3iE5kOYkwavuwx
ibsbwfUDBsJeHaYNKfcKJTAWduKwwvZouxVbyLMBMXCHQvuojdU9PefZi5PK9eZmT1bDTkOr4jVq
OFwn9d4Y6Hk7RcYYpDPWbaf4tdXwnJqzT3yqfWejzQOk/NM4Jb6fOX8n/4ShnCRayyju21QzIOc2
5GDETnFwUFhBS4msTxsmE3oDBgHIiYnBAZVDrN7odcV0LGnAbin/UI4xHshMvih07e7txKtaom7r
7MtxnchzqN2T5oeb/lTo/SONfdqzafZgKITVpFm+aZauc+8amVdqL82tzguTXZpq/jjlQAzd6WsG
zY7uOdrmpr6piFO1QuPRnsHL5LZGE1bFyiFB48vRPYdBvitmfd13gBzSAGeKnfcMBPX8d4QBWIUW
ID2Hnmgu7hW43Y4l603RAv7D1rhBW3AdU4daSr5PKcQ0O/m02mbwIkg6vQKokV/Zlxbi6jBrHrQi
yFcQMGiKIvpaIUbqtlAt8i6oVkUsYgoHTHd22klf1MUbqKgp7xhd5fToK7fe9jlz0aSrXoQYX8fR
fseP8VQIKA5u23+1FsAdGyHGzh1f8cNBBDAcnFRoABd9PZHjzOB5sut92/EGx3pO9oWW+Xoz0maR
1YzrCKI6hX7M69RuzElg9NBGwsCa9tQTYhZylze5k+YbOTd+CCeVeJfSM83mDl7GK9Z6wBLGOghB
iqsaaCxEikcjR44w5iK/08hIREX2W3SfQyNe2G+2ukvkmGV2f6Xo99U88rzGg8WgZ6731Jx/dpcO
mzDL73QaJSvFcu/dIrxT5CNZRsOloRwr9BpBYTwDA4kvCVp5JCchikLze84/yq7N/DigDOqFxXM4
MOQuL9EyI0rVF6iUDHGdfK/CquduJG9QzFaF1Q8AlR0ITUmP1yGo0U9n9aYj2n5F926KQu6tNt+x
75ePgTyhwqlCmRytUv8aNHmpLfgMWapzkjPje4CW08aU1oNoDRoqQ8U6XOl4r6mfSGkkDjbcj0le
7WaLocFgKxycKok3B676SprIFQMtSTyA/+g2472QhExMaaV5gYPYW1e1wo9Dxok9Il8RJlxqlUIy
dJKXKi0edXMY9rVGn4p6vOYzm7Vub43cPuEaR69fmHdKKX7mipihcDlVmT1Gf7BOgRVHWJWA2occ
uYkEh4iSaOsyQixQhOcx4dmH3FFlFDFIwy71mBn4a1kLW3WGy5m6V0MvxT2xB/M84L1gNgKC5pyP
1SsOelpJpkJ8M5qDFeebJV/rt0OSpC9pBnkAggWNe16CR8OwNHKyUxgaqfUGoIOzVdway50N+6yu
jWdZLZeUtdDCptcEOJrckRjsvIF8JRcAKKbQArKDN6bUxF1Tn5wuXQzsNYz5WHyGeT+u6SKe85nV
y5HaXaWYL6ml36u18x3A3rIJuWWiwiphpCJdS/mdaLbpkx7xYRoYU9UI36RbTF6oYZDIqXfRgEKj
ynddmu9CPfSqUk3wCFjFhrMZIadGf2JxnEMqRwaDvhO3Jwb8lILEBSrjXzfFHwN0klUotFe3pgcy
Naj4hu+yTcu9Mu1cDO1bdzCDlcxDb90mcUF+7FKUaIaxkkP63TURkF33u1jGNR1HxAIuGbN0jCIQ
F1yFeASX5Q8f3J1N+IpW/A1pMz0DQClWBENCuNkDL6HizizCyNPi2wyIbKGF96AQA00HwFzTIW1W
kalXG222YC7P5sphfZ865KO0z4dV3cUGKHgiwFEzEwYTJ16k9sg7wCSvaFqNJMRTwtuLiFQ36aRK
TIdtG7XM7kdUPW79qFjhC4Qlx0tQjDZSXsq8/NWt7ldwFjGyGpPLxrCnaz/iRWsSm5d+uKad8xQT
4tAr8iSSnt8hXcJeC+QPinW1qeDVgcywfLRVjB/Ke9rMu8bg4JCCujDq6ol/mLIpYQFrHPmuNmCM
ZeN6hJeNvupQ5LWFjDZtS+Jd0WI0G/I9SVgHbVIEzVxQM+jRFDU8It+2EbVhqGvgWnWc5RBOIivL
08LHVM3un1geYM7IK6o2wpWIcafncEkcV8JTgltFpcI2aaUugueERBG4vCTfPqvgpzdWJtYIPU2M
sh01YDCflv/LCPlCGd6NaCGiHApQa37QQeRxZZDQTmW56ihIpm7eR2r0Xigp+6uyOPDAxTjssSWw
G0i8koqB14GyAC4hVhof/iGv/3IhAT69Oce+nLkYC1pLRxVnigBIn0Q0bTZgiGg9YtcWV2OG4UJz
GJV6UR7gvlRLiOxfGsmnMt6UUfqr0AuoED+sElB5fgRm21RdPKI9M1PLnDF8Z+qe2v41KeytYwYv
LgokCGqoqSkiPb0OUEsUwaNSsZGNgSRZeEnK6tIzPv8fkpyJEbq4PULMhCjTqaDcGHLLUxPCNnPZ
BKtYyWegfQjk2p0qemiYNB7ZHL+RlMCjxYmFZ6vqOP9jOpnZJ0DmjbvA4roF4HsoIh30oYxFhgnT
0SgqTuQldGr4D+ZmhqtH61y3vcGMwm3AyKvUM5TQVvnlCj6wEsWXYHkjiVfJ1m6Z3EVkewHIimif
CDak5LUMjde0Zzo0utWxHJTvYWjYY9trHBECAO2MZO/7GjO/nO5ZQ/pOeTLJfgLylz1P4bm0jDXq
cgJSepe/NuxEF5yAO9KwGzaBdPQrUku938xyGv4oLSKlupA/CyrXHMkErmbdI39mVUn4kY2icw65
q0mbmXQuIFX+y4gurzGIHHfYKNn1cG1a3Ls61LEtsojOAStdzEkgrSB5OQVyhiH4o67qT7k7XSrI
X7tUBvKQEbGGx+vQ1c2ucYujMKjm06IfyfKaX/RqfAqa+Nw6hupHVvRbGnDeCWwEWGZezLR6NSLj
MWk83exeC9M4N8ACuixDveV69ggl3ZZPrc7b0lP1R5m4ZFDtAhsQZxZg5gpt5ECcWmeAN7gfRRp8
ME/aKFgiYJchTlbwqbW/Wj1warmpC7J9V3SgmdqzurxrevFb1flbYXOWmLFTmX37PReKtkLI0+II
sB7aRYjFzOy5zsVLoD0pFqZwo1D+mna6d0KS4WOlQ3FcjqOfZhk7bz1+S3KubbzqXo9zRquVz1FR
yaxuFFx6mf5FwYaylpSkrgnfKwu2VQfuuh5Rp7V9/EBalpVYf6KH+FVIemVa+Bnp7kPAiXNJwoYb
8Kco2VOxfGbwSC9WkfhZx0LuqDH0MU2sGu6UZyfYhwUUIrKI74W70sYI6arR/mjGuCcZsjiV6v0Y
xoL0z3IvKVO9vHaCTY2FdQMTjJApxdqAcxwwKNA4o7/PCYRhFh4DwpOaKaaFmEDhQmWnE/DOjHZa
i7jt6eq3yj5U3KeYs4JeqezSyauCIhQ+zZit4hm6bgU9jFlYtx/rmUSgpkR7Af45zNHv2xnESgyW
Zkv0ODhqb8TGBMdVsNOHvKUgkVcYZppNOmsfBea+VV9CD5ZlfihAEu0YItNNV5u7wJrzFSU2Lcx5
+M5alHV9J9dOsWAOBs7mVgYnEbQt1avKmQ5iUfUqNxo6bg7eGgyO2Hh1TCoa0OQWo870VEkXQb8y
fyFNUtagRIgr6eFraRwlNk5fkvpTkTs0y7cGnS9GoUsVoKCz8HI9jWA6RlgeacO4buk+7aqiuBZt
9kLeeLGJpuLHoNb1lMfUiu5hmXOl8zr2o7Yfj05U/7QRHkUjNrRtMeHLrHRp3wcU+dRa8+eYuSMp
T6lxMmYehMqZHrLZmO/cIfSVTCT3eDBWbQ07QkzsIaygWeucIyaz9PSJFbWJi93CD4/RvePUDWY0
3TB+saqc4hn+2azpwNJsC/IYGZeDcS86STosBqOoyHy3zQ0vhfECpzWSfG6dpm3b8zHHhHqadrM7
G4ipi2ehdoE/G6m1Ide4XGV98jApbsAJZHweEOaTM4kRg+74OmD+sWaNg4mW833lMPhhHuSwgvrS
HxPYeZljPrkii+5i/HhRkhzKNp/uqJJZvqbO2DZ2/RVn4w+qUSxtuXmwy/Qhzck47ue+3CBrNrcI
g3FtJfYXkWbrxkaHnzv6icy8r5Hez11VIBRjLoZVdFBWboMfOBB9x3KvJyunbpJ7Es1BweI1pRP/
mcgpWPUCgyYHx/nYONlvMiGSC3S6UsLhRICf1yRWLH1sFM24X5J0DNrXGxhZJKXx9LZjWl6YWsfk
fen7uK+Gk6pEr0GuxOTEjZ8tjOZjTaYcYPQSZuMIlN9ug5WuqOo5Gqb9NC7NSqMDwLvSW4HGQkQE
QNVUcXpCXNU06ee4svNtLhLwkoADdwhNKPcjGNT4GDDoGtMFNYzSo2RP1LJ7jHN1rdag5KyWPEN1
H+WGuc/rvzpUhiM372eoEsyyxcwwg8zxWFOOttrHd7bzrjMT2TaSEt8Gpn/fNebLIPTi7JanXBeA
iTrq8AzpPuOELJQM1AtGTcQpQE/p4dJk58pJ20OQBlTKpgVGiI6o7mDQb9Tqx+6mC2TTSzlFOMOt
d7yh5E1271IZzW01cEdtzqBuO7ZbK/6t2sx4hJD2wnE5OATOXz8zoMSAjYQ6riiAK+yocjiESlcg
5yCODaHWxSjCB1pHw5alEJdc6zzlvQLWaXaeAxcahCiK4bEZ4l+sFLuWM5LvYg4AXlO84mqj4cUr
qbnNZw4rbrtMC/14GJH0qO57bBXPyHAAWo5lswJBver0KXwPA04cAIMf54FscE51PUMwUsWDOH4r
mRJswukthNbXhjRR59L+6DT9ggDQJ9BMobZDsT90pn5PBdE51IZhTiplnFdEqoA372OM5Jrd74Rj
TPt+ONotfczUTBTMF4OxigJoUlJGaCSJu7K16H4cpp1phqi6gYJ4cTHLNaoSx9dAPReSlBO01X6d
DqdBzLyT1ck8AOOJSWioah5BzpzCto/lvWQscUG8hieLFri1nCYjOfoQhA3PMW0HnUnzayj8nhHB
cEWPSgVv832t0Q0F9v6dEUQnOyfa6SQr5G71bgy6g5mS/kpmbeBjmayJDcaBznowB7Cu1HezDy/f
YpCnKcgdqMojNMPktM3QnVaoIVaZGvyhbczWNjM7rTMm+nXyhBnim8MVMqI4xL7ufo6l0JnOFKiN
is5PwjjZ2/XvYtn0lThG7yTALOmKYZ/M4KHOdOOoVvlFSg54ctJ5PZP+7LjdNRwT7EoQmibFeauy
/hPcVnSUTLtBazLtFIXc6FytPoO0MuUlzZ1W7emXF2fJsXldNQG6Ikv1dRjfvd5O+KpwUvWgFrl5
47NtXnGmnuLMSDeM37qDhmRmxVaCsqra2O4kPF01rV2YMZbWGwJXxhAzyVzmZLkUT50Sv5bdsHON
Cfot7WO/hzafZLRnkm7p2y8hgwRmGZvFiOBbYy79j4JWNYRFg+9uunWNiXkdd1l4ytRyuGtbw09q
sLvRYLHTD9WaYJFjpg2NT3w4tpKq0nwRD5eBUJ29RFcPZiXBamUNJJEGPCSbVo3w9WiKeJxIcrQm
mEup0ezGuBY++mQVG0ixFUJlcqPG35QNhHY4cQHqW3+UVQBkgXbzKtaoQMq+4AhnZ5cFoQX/AfTc
MHc1Y31yXutC/oRGrnl5q1zatLW5Lnb4AH1hWDu9RrMRCXydPs6Zgag4xhyUz/bFzNgN3Hg+GRwI
WbQ7r0dNfjBs8Z0PFOrjSJxlACX5TbbnuvsLqM0fZ5G7p0aZ1zkhJfza4MskaZQdNrKN/UiG3pPe
T9WuDWjLDaHenDtV+0LRmq5jqZwxxuPhSLojjk7afGkb3Vc4LK0q91VjqF5roBRaSMrqkGuEpMpt
Lexj2mMS79xfGX0OttxnKm9TaVQ6ij5wDYUBspkasIPxtp1EDqvBUSj+Af2Q+GkSHQDeoy0StOFG
k+Kr0DbdWzKXf3lN8EoPTi+t9Q/XLPIfRE4HBFfdVMPVi2zMcXq3tfGxb2uF5aWs0zu0S36pjNFm
Nm0ORQGlN55hrpTDC0DSBwoaT5lVa8Hf05GOlVU6DJdigey2Y7AKTehtcMtYjPTwi/ADqCa9Jnwy
3e6l0tCGn1zEhFN/NC04ccmYHbtOLuRneo00tGt/CpV9Wnb9nSbnbdeZ8kjCUJ2jlVZv0UAK+Bwr
Uo+ETQBlyOjrlfCWfDy+7d3QKxFHUps7NSlXWsbGYcjmR2uQk98P8xfVhrKq68+0g6/a4roM2tw6
hGqMBjDNB1+MxlYaCZvfpGWP+lLfWC16jqaO1yX0lJNFu5zgEA7YvZ6eEaTa9BjaLXQjIS082uV3
UrfF2q61BMQEgK+Y44eGv8RzHbEQF/EfMAnmxwNRydML6OOHuZf9uVNoUhg2txNT5RfjynsbVNLv
vHALNZ/NLFxPWLV8CpzmAvDvqKITLU3T/oJbSLIKdB4YIuHJNDr2vpnAmZAU4kTqG9LE4nt2Dbwc
c3u2rJrbp/FKy+qeKBtAtKwVjer4NAnAGWLEehARrRMbAfg6rVAWEuGxY+rO0FjQ1c6JxqLP06CQ
zz/cJD+bRVb4jagZviTHdNQgE6qHGab78fYFQmt2NO2Ak0Uv/KjkWWjQcFDEku9pSiJBXToEN+Zi
DZcIjoqImRw5xd0M2Umkdr+xS+saFzaz22jWH6BSsWoyV0Q1wCSiAXSCl/c9bPM70ip7Hz79OTeT
7C1Ludctw/fcioGqtSY6kmXSqTGvEr0lXiQxx9O5ZkR4cB0Krgm9HSszhgqaJvldZ1krN66e9W4i
5KV0FZ9OHYnQB6Wh6eUA1a1MS/eGvmi9eFA81Cc2UlI54qOcgSm22ITxgltOWmxlo2xmVx/WFWUg
RdzviFtyV9DHHDqkirrL9MAi+mLlEBexLrU5WEcTBUpNh8jQhjt0KfPWBUEXij45hYpzkWpG13ru
Fcpkl8YdlkYPaCLqnrEfNvEyOSzixT82rTtL7F1owqfbF9VO1nFsrntTj/dGaUw0/SN1W44ss/Tk
DHRhSf0WUVFZU59vVTwlXoXVHlFucOrURn8Y004coyVzWKflqvcR59OgHVaOPe9nU3ePOoLMOc/r
h7AnLna0DoVF7TTiDlpP4Q5Titho6Akw+N61SYqD1jSPIopJzG3EIhtNP8EpVussXUDrTjgBqicF
WgzJG6yl7ZRKlMy9OI4jCxME2L3ymhhoN0ol6zf0nRGCNmzuQg94yeY+2qaLULYpiVAdqbzDAfcJ
5Lj5AmvU8bQZgXcn7Sc3m7+dldsJ47XUKWtLBfBaCQLE6rJj0jqHzuL+QGbdxlaWQZGzH0LOCLVw
KhhpMMSUCqi8OZZ/uox/7Ep1NpWKg7a0a2NtxmCBu8zgFZjBG808TYUwv9KMFJ0hIxsrR34GWPJI
agkpt6G9d6T1kccx3aXWvccuGj4lDB6J3/Aoi1kZ05dKa4YT4i+RQII3wzOTEE50OYQZh3pAY+Fn
DLuu5xBwdLk0C4tpU9hi9Jos2ZWCm95wWlilPQO1uOZbupBMFCDw7Rw+dAzIaN9hFds2FfLAnLg8
drFTjXKW02ZzF0LDC2gWrsCqRH4NGXNVtkTB0u5OdUdslQlTkYBa1qUo/0U27RkDMqymPFCY7G7q
4gLWeN7AeTBwmHSar0z5h+U86xqjIbWXRzKgmNfkdDfoq7vEcANbueIL5LRNDwiS5YUjPySGhGmM
5iJwQArrwTSoLzbE2yRp9nRbQl9LBq6ZMA/4wxY4pfnCGXmJpVGn8xzB8U/SR0xMnJTG6BAh59u6
OBVXIKJ7pqAcei30fg6mbLTdINKgaGpp+2FJR9mpIGiDLlbOlTm0q8Bk3Z0z2maqY60Lo4yee2vA
JV7OjwbW3bWuB6gwCyCYndlQuiHsJ1whwOKY78cShE3cGj/ukt+T3jiMEChzCDeI1aZDkmuvUkvS
DQf4iRRzvtz+vxvzobUiMqRnFYU3ThF0xyMYrSUP9PblpsZAmkCkQqqODKEjNEa1nmR0oVApHThx
MPCJCwrWiPMU6rAcA75HN5q5EH90+/Pbl2aswk0LUZNfnZFvsoBh3DGn9ak1DzdMzO0/hbSjiYMf
dsnCzogNhEOpXWyMFOV7zZpBI162CMCt9Vy4Potyc5iXL2gKEYAkpso5TOfEN3X9gQ53948vr2nL
h3YW9VmuwG2rAcEmCzf49p9coKf/8ML8/yqBFioU4n/S2/qf7ed/QvUct9PpM/v9r//5/rOe0s/8
558l0P/tm/5nNKlKBaxaHN5QNIOA/R8iaNtFzqyyepumajvMOP5ZA22jQdNsRzi6hXkVefR/10Db
/2XRcC1eZtuwVVv9f0om1fg0/6uHQlUtR0Ub7BJFK5Bi8+f/pIHO1Y6RdCQ5K8zd4Hc9U7HOaA4T
kyc5KRnyPyhgMg1Mr6pcetPjEBxSCfUQbyRsEOvHjTIm6C18bTbBf7qU/xvpsvZvplSMchhFoF3x
MR3D+heDB6bjqFVA3uw4aR2EzeRQ7zVmOWhlppZtjTHY62QwLs6gUGR2tCppXa3+z7/Echf+9Qo5
LncDlbpl/LtKvDUbta9MQGJTS5i42kMlAgmG1rXkotjBc8kmn4X6Kait36+kyFHm9nTLlDdV8ium
AU0wV3sqMPKIpKV7TjyOV6rpNW2vhlIGHusOPpQIddP/7Rc3//1XRyUvXEdffOTc4H/x3nXd5MT9
BK7P1G0/cLu3npn0Wuj6Lg2wQCQj4isno3MVJQuwozb9BRprzWis+JStkj4M48J5Wa71LJFFqQna
XItdkJ+3Y/bv+MgeXnpNfYb5io7c5SjWBx9cJB1pWntn5/wYVAGPrdsPHEdNSpdKbskiA/jVickT
SzUcO6QJzDuNTX0Fv5vKS08gPRYcY8lYmDdOeRGGLvCbanJjzWRBR8mALFyBIomGTFdnkOo0VXJ5
zyl5Hajguhmbpp7WTwQ8iQStX9D7xPah9SufyAZ4oA9QslLyd9KMEgSGzzqVjCrsWOxkzYdHaQOw
Oy2vSI1WFMOVD6V3m2QqGt3ZlMw8BxAkEQIHc7mSy9+uoeFYyQP8QEiVcweGEC8dw8hlVAuNztNk
eFfa+lpTVNePGssBzP5OtyreRcj6mI8iZe1FiAi0SPYk0jMzccxou0h4wsF4L4BTcXbiYQkEUmsC
k2kFAKbw3KS8Dkt8Afwg2yq/U5XQUvztknF9iD7fPPPtFBhopLxK0HqxUciT50azTS9nOHWvKFcZ
t9jKLnBJzTIK/WgneIebuXyorMhdke7B+CyxtrTe6QgzBfSaqwZIL3LOhqEgOmmmbTuUzA0HxzNL
JkESXx+lsvi1bMXhUQr4d1E8T4wk//GWMmT4UxJ+iMMP4XUIHfO5MggBcOzhjayOq5lHJ4JcIbfL
K10WT6+YUgaZ+9zpaM2qyPTwcy2IYboJobqb+EdI9ww5sMLRaJJxNerJG+TT6+1PMnhNXk9w4Wga
T/iPUBd0GfwwNBqNnMVaOsTZRX29Ci2FzXpoXgzG6v6UGNjZ5JqM43TT5z08ypw4EgmtuOLa2SWv
dYWZzi7D45ikL9C/8euZkRd1S+q5g8qwqOMNs8n1LESDH/dMkAawDZvFg5N+BDqsOgUaD2I+0N3T
rMqHSYrgO1cZVcGtGQqNZZlIrNsnCGObAIh8ejKIYfBClyc1qU1eTGZpcrnvM0K/wep3Rj2AYBqe
hzkjfQyqHumh/C6SDLwm32pkcxKn0MjLgH4yGJeCwd7neLz8wKo30ABUyvLyASyRAJXkIEkN7vuY
f2FyDNQDhAp3hFxyULfDNbOOETBBhtaZHG/fHOaPpCfYRqjIx8eop3kElKkZ+fshfZK52qLqBQ5a
OSN+E9C3KLMSUzMPYtC/hCYY5xAThaiqeKlry2Pl+A27GkTELa1nGMjIpdQrFRPCPZIOHbbpOgls
Ph1Q7lXs0nTI4+wFnHTqxSnfmOUMdxDA+1XjcksdjD63ZbxQzSUxQMiNasDabYcC9wEdmLjnUeI2
2xEDuNviV2Fp8BQyVEPl1VCd785k3JgSVVWjS4pqzbNJXzLd7hWbbMWbogNnWu5N2fF8FG56nWZ0
vcS9F3qyrRpR8ie8JEPMETmFEo6JhsGWVmr3qmZ81ZCOFpazWDu8O8B3apZqXufkjBmRpMeW7deQ
vNq3O9K1LMzDEK3nUfk1xwilE2vEBBWHjnePqIgwrXjnaGUHHZFPlwezl4sebEjKvx4NcptlCBty
7hFxCX9FeXtM6V7CJUDNWmQGnWN/LF4wovwYJP7Mg7xqOgLd2w+iSuFzjgezAx5c8bBvUzV+bZzq
DAEM6cfymLA3CJJ/wsssEAPnM69G35gcMD6TIToUVfh+e0RmEswop8O/BskCQdZ0LkBmORoiUzu+
RAO/oV3mVzclmwUd259Q2YDKhs2D6GuIbELyimvp2TTzAjLw4nQhm5IzMuRGK+P39WXhnkmA7lGy
jAXNcN9d9golm3wGoN+hrqqoWyPQKDz7epCxEBCqwWfggjrw2+C8oYocjLeG4y+7QoAolucLBR1P
Wij/oIipKCZyWJQjbY+5+Wpj5B+uqP2q755uT5HusqwY4fypR/JcY8q30bXRUOd2ctbV980S1IgT
9zgJUMldFRGxhDTa6YhvKmqebfDBGTKh4ipSQHzIoDd1z7GWW+cKFpVsWaKLmtEEkmAik/NDXiGa
vP1ZmZUcX6pvsnlcr0pS8l/iJjjQpXYyluI5jUnD5poq7fIP9chr8vjVWn7yBAGPzNNzpufXkm0V
0vFEwy547lXuipkp5apgxsvewJKsmuyG5bJxuCDe2xQQTxiy7yRV4mvKfNYMBt9xkvwYAX+nL6uX
hmuLXJDONGPWdWXyP1sRknXaXa2o9GtD6jAyITLFro30gNUbGZn0AUb+JlGzacwloIPRtmeSA2cE
5kvPp2eKkl1vdYAy8tyPKtsk94TjpGC9z08wDAAQ2gNFzPjWcvInXRC/LsrsPxxGH6VhP2SmQsOp
PU5F7yVMvVdzIv/y8ZkpWEWACmkxIw/XZIOIJVWkxyuzZqtd5DPbLKR125UsZGLO9rk6eaTlcA24
Zjok6T5exs18EMT4sgIvlirsQrPakleBqg+8KnnHaE25uvPANY2FgJIEqxxgCfvprQTRmMT0yIpy
QhX57zwWLRN+qHzu2k6IcA62ltA3UcRrHg7VU9/OuI0gHqIJCo2TLvM16hyaYUsGtz2aVPcu7hYL
vEZDIhUpCAzu8aEUiBEDU97XOiJf5YdDSc/byavSBa3cpo64Kw0UUZ0xvoUpMoByWVZvybUIsZY5
Q3l1Q1a7Sl9GOyerKehwkexzuxZNpyKozAIWHy1IPMVGU5hRX+kmv0IyHqLRRvm5vLKC0RcoY3ri
kndZCfnHENb9hI7aofpmIW05iiA6ZeDcmsqva6AGlx3xNrfAo2ApdT11huIqtHRchwZmrYFAGoet
1XR5fgrsiBQbf5w3NkCg6b+wBU+5eG/rHVHeOKrs8LGJULdTKU/beanjR6PZZG36jCV5xvnBh8wJ
V43gOjeCVVkxURDAn920k7GjF0ZZBGZqRTwFYxkZnguAqahkeGDIbv5uuu5CO5giLeY1122ua2K+
LelnvT6fRPfRLAt7kmh3qNptzxi7adsNrwB0yNLt/zCAUNIuacb62N3xCqYexsNzS6G3CtLoz1l+
ftaD1MOzYKnDsE6tjJ5Uek2S/KFUvtIRNqEI3HOR3PbR4oEIQHVnOzwilkS0SPp6DvgOMnp7yBIk
27iTxDrrjLsJ0j0yWPIZNJ7VZlGQNQUloiyut8fP7VG4NIoP8HltzdUnrbc1L+U9yhseo6WeK8bs
4VYGxeIjHYiVvi3GieY832qQ2yKeNGyuWqI+kiPBt0mNukfWVxEG6+VWdl2DtiRjh9N4RfTceS6z
+AGX/zUpOdWIbW+PpzF60csF40yZgeEVkqWa0zpv5Pet9rWtVpBvwh6uK3dZTw3O0KggQhKuOwkc
fyjiebspuHE5fICWZ9PuKSEtNTjEXfwXa/JKjCLrpZU9VoHhDXSuCgPhZf2A03gDLYf9D2k9qfYN
0B5MFoR6yOu8LP8z6LGwIsuK/YhqwyH91tY+UMVxtKj7XdQw7FwEpcZkPaWufIROTSp5nF6ZgdBZ
rj2djrLRaJ46OM9d7D6PJObBSrHuMOVdb7sjkjqef6s7ZUN8qCjBOVAAs03MB8NIrzEa01Vhzz8U
KL69VPFpFjyLkI+8fPaR0a0b9g/YtNhPMoP6k9BGp0j+qBI5hrDvmcYCZeUDacsW4DL6pPNBEYCG
A4b/uBT/YWx+ivy3i1kk5sK6y/GsyG2pyN/bs28vyWNxsAhEl7+RxgQdMLToO6qYvGueGBTf2/my
v0gCXfL4fakXoNA8pw6H7j6mHtYt6WfLtXGG+T5WUPyaY/9VtFeU6Smc/2UZjx5lNzGLQEK7qc3o
AZEzpJ30OESsPVWXX4EfEAYu4Ofrpb1tYrfYlM23GqB9ijUW6+RvOSL59FRY0J7IHmr+8Rwv+3Bl
0H2d+LWyjrJdZg/9QLiN9oiAilyvhBJpEt0vpebVsDAFNb2+ycjGavUeNU0/4fxZzrlDxCg3ZIzJ
ke8QK+NliCSzrvZYqlm86JsQxnMjgO1uKmtWdopSfeix+dKq4GRd92Sn/0HYeS23rWRr+Im6Cjnc
MidJlETFG5RlW8g5NICnP1/De2pPza6Zc2FZoigSJIHutf71B3xaHK6vEkwb84XsV2G7xJpx5u4e
GL9KapJbPDsEFkRy2FtHIrIojFWXEpfYIQbEZzK+s7vtOENvMFwVrIhUxYcBvxSVCgPQW9r10oYB
ZOnhn6ZTeR7DrqHMoyCEXfaa2gGU/OnSmxiUeILSwnCCF4cNEmoErIg2ZZOcEZ4w9ULUapmQjXEc
Q1N76SsCQrUAML0mP++AsIEBr/89BC6eyxIhTmpDqPkyYCcTbcBVQ37njnwGuPR9cWGzvoQelRjK
WjKBMQkkrI+LnQH+KsYpkndm+qE1fEjqPHddBB5D4q40p/JXXt49czGWpz/2M1CpiN/JMEonJDJZ
kR6D786IpdGGQEUI/S4RNqmZNCd5JV2j1LZD7uk7Xzj3jvIR//tLpSIKtGLEkhz+CAMWpM2bJeJH
kxh85q59KOMi2ln18IL6tzotBxEYFCuHRv3tcmMfME4sXXQwjHerUzbED/WAXlhT8O5AIUa4ERYj
mJD1mxRdKLWbivZavmi6gfIPXsnfN/25i5dLP4VESXja8ivRRvyhZsR0wJCFEEr9+8Msd/n7zn8/
2KA0zqP6sty2/Lh89/dt/vLIf9/4933+623/8agxTlWrAaTmr5eXLy9ygNaTgnH/67mXw2tdRPcd
BkJ/frH8NoA9ESXwKPRcNO15efC0Q7P172+K/6vE+/ZoKvmyDmchMh2RMogg3XurN0SbrRvy3k4m
uZLomRVuv/wcus5jX3k1AD4KGsa6EBNIz6lVGJYWfeJd1e14LyWqesLExzYY11mEE3XvWmUBZNA5
J47bPi03Ll9q3Ng2ZpjgPxRijg0KBgkSYem2bbGDDuGlnpbvWE7dU1xpa2Ps9IPN/KCrAmtXTiHJ
Y01lnFTqCRzz4dGYSHkSDh1m29Q/U/bfKqDhOIbw0FvMCNY5huIObkVbPYPKJ7Vkz3XLC9RoRXKB
AiBwkKX5wyHAXHTvFOTQxxa57qR0vmSooH710zaZzFPTIKoME4KZQziwulHlW9vJna2FZTQ851dk
vPasrT0N8V1tICMJYMEagah2CHusLrq32wAwpRAme7Rx4lo1uehjCgjkFOCJtyQdHqG5uCt8TEmY
y4i4afx7fDW2boz7F94eBOiuzaBPWNBwgmmZAx9MT5D2FEHRkpeYlIVN5jo/2yC9VqblrHSPNLFu
mGlpMuDOlFlfD/+NAKbwYdRw9enD6yzgCgjo1XibPcMUSM8yw9Wsr71iZ5reb2OyfnoFMm1RCxfc
Kf/lQ2NZtXX3s85Rj6DoIXPIokKs9qTFXaG33LcV7r5lPl7INKRdcVh4mYFtqp5EOcYEd0UHna0t
aUpNOW5k/yvTp+GpbTHMNXHHWyOA2JITiR6eE8LL4N0Hekb2j2TGjqCsySAijrlbs1RTAU6he8C+
lWjrSk8PeeLvO6clJMPDQL4v3QKBX/Q0EjJD0ZJaZ81uPGRdkOkgW0JvarHllt6z3aVo+/LpHbMG
NujBrJgThKvYa/Hy8s1kLUMLzDef7odc6PgTTERw1PqOUPtkbXWIZ73wo2awtbXwEPN9eJHlYELU
y1DBMijWQG9XgTl86sRKgMBgpe0/o9OB9EJ9bMhBB7eVl6ozvW1XedpKR6hWmXjY5g5NZoW1PEdA
v6IH/j7F6tSGLV0MOCnVDEpprSIoZ9PewoQ89WFshFHTcRjky8bpcQ7j7pbgo3CfznDUuk0RoE0v
0vIHeBzTUMvbDlpnH/3aRaCAOzz8+Z+0hgeclD8ttsZ9SiVW1FJDhphWtDFgiEnDUxEUApwa7aJQ
P2Pp5N0PYNecQBEMeq3mLYx3hjYcbKJ0XElOid12mJjb+qdnKzPK0HrQZLArWtFx3ut4t5jy1emi
KzDCixN4+95ksXCi+lo6/l2uuzc83Eok0QH1avyAgAQhVat90bgCqTjJuRflG1Gw0Rqu4hWNN1gW
o7/MqgaiVwbvCP3wK5PJQZf4r8+T2a+AUO/dzk/WKQEK0KAxfg7HI53KF9DQF2kRdwMTZiKvORmK
e+feihIiG0LmJDoB10ZY7b02uDAZZp2J0c+N4pFA1h96XwHItiGnLSxCR78vxpD0Dwe4KnQkVBms
0Dzq8kNTu29wf7MHw/Z2Cp0rHITEdVn/zv18O6ieF9+AC+qzS5nPI74zcb1KZshQc+BcG7NqDnWv
MuOjW1fld36Ci4UShuF9pj/IYbibEom1OAu3GaeNcgzgQs2IH028o9eG2zmoDGKLZ4g15F20g0VI
MAcQKb+JVNMuRZZEd4ZipowiPnZ5epVdCgGcWARMYaPm/Igk236GTVmgRxkY+wdXrfMBm8KMWKrJ
wUHcfsHa3QvoXsp22CI+X3eGfJ0m/0olt/EHyDSxbU+rAqZt3P5AsW/nya0urT1L3S2Wco0cHwZr
8OYy3Fu7tvHWDeC9tX1A+HLyh/JE0OPaHATMaAqStAxJ/DHr5woaMewGIqsOcMl3OaOCJKBHzJn1
RbGxNqrhZqE5ng33qgW0OCmbGHKcR7iSP0nO2cZBeT8RSez1pCpRxddjvq4J702JNobhvJc1tYrV
/0yiEWyiLg1YQP6FWfWXpbAMAcIItM6kRGxwu2NKdq/8j6uyunWO/lnkxgOzLXQM3TEYCG9iQggD
9iZ0jDIuA3ZAl640t6INNjIM2KWx+q5Q57UfOJBuR1dcsQ598CzzLsILA2oqLV0Je2/YWIPxFRmU
wUbdHJBhv8rQeFRD+xDOuW2GJEo6NknjOmV5G2Fh29bnlBQ8t+oP1tCd1HueNyW+Rca7PlZXPQsv
sD0fDAf8AMYW9N/SOJVWt4mz/NHVsksTUquR06YUVgk5uLOOMSic1nZlJfOmzdwnk55rNXBdMupf
xRFWVU3zKjTzjP/jY2FZr+qjUQ8Vu4Q9sLJ5IGNGc5d47xZcGjp2dBrN8BF4zs+xdm9Ex/mo9FBn
v2R8HP1YfUxcQ3Ket57+YgfRl43U3vdCAqRsJl4IvvXMPYazg2tRTpR4v9FT5CmOJe/A4Ffkfu08
IPB+7I5i/BynodyYQKcI9rYpAZrWGP4AT3mCZR9m9IzEZG5APK0AcVE2hPto9p9EzoSCZalTeXy0
qtjhF/NG8sZPGSsbyY5oC34Uc3jqyqsHqJO1zdFOaoLv+hkwSRA5ASqWgCxZHp5bs47qgcn9nSns
fXPXjcZFkhKGx7lWoW5On0Z7+g0m9kapsqmr6mcTn72E07Bgu8JaxTtOpZ5urfw85vlhzIjD8dvz
PNdks+opjl+p9zgBcLio5uiw5aFvLNwRUrxDM929WhNegT2tJKBofglwnQcdsc8O8Jqy1hJczBgd
d4mH+BKVzcieNDntTOZQ8FmP9e8KwqfTIehs9NAhe3Vbk+5+HiftkCAvZf6jtIeigvc7frVp/eW0
7PqFxUmopYxYbUDlCtLxuEXui2aSXKXSvYyt/I4GYqoK3Vi36CHhASFUSO3wQwrONTnrDFYpDzBi
wP8Slg+Ck3mj9fiw927U4u8HLcxNXsyJ/qjOVbyIRXuBhnMjRlqqHFdKOOr48ekgx4l4AuF+dIRJ
eFTGRu+MYLQYH6+sSZ70RH+aKJIU8kKiqoUWNqAdxAG7nCBkJ0I7J2Nq7Vn9fup68GqHIt531fDR
FyaG7Tl5fmjIPksGqNHIRxpfy3L+0ODNrLqCPR3HoIsl872N9oQzdE/0wRvmq0zYYDH2PsBpilZj
V8To24lxhvRg3xmTyTkv+48pihDTEzDlEoKxniE+QKYUL2Fm8Z5k9YsYpjt0Ci+5hozbcEckYg3O
37I/J4a9l46B467xkAbgJq6G044sY3Km6aGtefiGVJOtSLSVRNB50a3GrVXm3gs6AcdMv6yZ+ppa
z3FBpaacXjjNY0LY670kjc4yqo+hfyD4yPb0r3pm8so/kvfgEDPMlOShN5J04+FZY/q+8irsQ2Cg
MuMFFcNZBFsLeGMoIEmu2Ko/89i7jb9+F6MutCjvmwwYPWHu5OVrDF1JaKGU4OHVo8XYw9SVvh+i
H80gNv/6UyOqWI0gi6i7+MyuRiL0eLrS9g/qIXqEkikK1AlzFnzdVlTy6kfDLDYmdtbzVT1uiEre
4H9154Dn6CMPmxydYD11VKNZvM5pv47TGwTzpgSYAzvzCwRsbEhV5KDKR0sgSAhT36vf8a/yG8TD
8d5E07zcTpFKrMy2SQAstC95aEokJGa0/F8x3qWrgI4DdZuTEeG8z9+ru1S6u1Pfq8sR4xT8hZCq
Du3BhIHVng3rgXVorYPYDZ32rZ686CYSg3gEIgceqwQZAgrWjr/QE2h3xnrIfSCcggtnX8EXVPdQ
z6eSJaKyQHtNAFmL68CcB59m7B/Uk1dNv63UC2BwbabjkVnyCAdePZw6LvW0Qr0cFW+qXjuPgatx
SLel/jrytAdyM7a6sgLg140k5PWvl6fewn+9VJ+jMjDxDMHN6plmwqSCY7BWjtaW9XtXIyDKua1l
Aja5+UZ9r+5TMu/XnC+NtsUqgTi4a5v+uXtMYrEWB1BrsbQhxNRDb6qDY4FQ1JG7UzdBW1yXKpyV
u8Ao38w9HYoGP1rPfqqH0hAR5rDoHED3qWm+ZKmcczmjuI9f3mfzg7qHOqai/E3Q9V8HFXKjOmDk
L0f1VDzFHSIWVmpUF62+PJ16OAdHPB7GbHDYT6Ynfz7IKKd6SbZOgXyjeddKhliwbK+jAbDY4HzV
mUz1iiRZFX1TbwaDSUdoxt8Yf99MrqpEIsSchVPto1ATbPcIFBUFoeqSb7bbm0BLAuoHHTDKsXgz
/LOWa5jvY7uKGUUEKZ5zCSxaKzgVvai7S1BS7KEjfFc+YpCRafaMu+CuSPETQfp1sBEO8VovdYgs
L5JsNsYj3cJXPow5A3f3YaFBWDUn6pDfs0kClqmhiFXfLEz1GEO47aZpp5JGvi2OxXyIjDzCY6F4
LofiFswebJ2O6EBqHOCG7NSWw6P6l/u1sa0UTUxRwVB7Xo2E/MFhp7stEyw2kbWMom9Fet7F7k/h
41bb2NMbrvcDkxogai1WoRtUbDguGFuzcV+w8vgwCzRSDrqgjIYB114GhZ+T3T2nIfXQbAOyOwbT
JhPzgtKCfiy0ozsWNgJjNqwmwUY2rAGNnYra0wu12wJ3E7fMPUskyFgK5TlyPj5OXU1gAOyI+rCY
x8TmYcJ1/YBOlZzcitUP74fNlE8IpHELSDICLTMKW0eNzLQOBkVbpD/RNRL3ENI9GpLjL36XXsmw
1sw+4E9sNYElMY6mALiNftByBkhGrMHaDLZ1V70VlV5cpJUmm6CKV41J8K3OoKVD+be2eu25ysC0
GaZ9BiXuZ5jieis1pCjDID7UmMqj4aZopXY+IH5jAEKEGSIqCvAuMPdz0DGJzdiGfUAV4ur2plMW
sJIH8oIz61g12rkhlJBfxXDv1TDTNsrLAuFnx7zkMBfmVQlVDOsACf9v2MUjebxaAJatqzG01OG9
ZeVziAU7FyonuudGI6ZEzrbRfXtrjUG/y+lkJuy99kXL0K/Iq5YKi7lzr075SrgO/bid7Oz64ky2
eZwEn2qP15HEs5F5iHcgElCiuwg3jFXsB809+aV4nYPxZ+zN+jb2k93y1PUI/8JJlarFQLJI2DgO
OtTXNu720BlMejKzvP9FK6j6SpWYxsUKzU3RwYriLsHhZ9OG3jmPOS+k5qAD9wgClwCnfWbvBp+6
ZY4fgrKc9thiK/U57n4aFRWMsJupmBmSNTqJd90o9IXJsC/s+pYXQM0RDjorYwpOpmVkGzkcEc6k
m/jNDkqkMaAbhCCQY6RHxV6OP6k4EWcmk7GH03DuyP8NRuNd0xlORJIYIZvpyjTO6a6XxRVt8k/m
3ajfIAWiYapO+DZdldGK7iTfXnbn+5RGddZY6PFAndW1EPSc2yIfX+C6kK3rsAboKaYWA02ErnUX
Xz/qITjhGMHeygt7hdkyLItlnKoGigtLKi85Hoq8dTvHnyjZkHP7TygMq20nKY9QZiZQyI45sE3k
R2Ryq+mx5WAfwgjqnGTxqSfHXI2LlqFBkzGXo/z4TCmY4OIzMVA/aVZ5tWf7icD6PcMeBjdcwCQK
3ZPj+GonNHCF2GuMHNMBH24HfbM+7jS880D+0N0GLhMBfNDxRkHOdx21HgDXGzbzDC+uMKnK1JNI
JtFFoL8hD/xsM/s5jeABKZYXWwfVI8MyMuZBh7iAc4fTLPOyXZBrv9X8bCHmzEiz6OgzDCvhTYAV
34UYXKmPxyUwFScdbOq5VpeZ/RiCv5mDd66T9NPQ86tZcS4UfvQhZEQwMUNtg3S4XSZdrmccNrte
29gBG343+/2l7VSIyvgWhe1HpGAge4DJE0dYFnmKIwMJ5abPYEQFr7AZK4zOIpjiqHnYskOIlURS
/IIgZjJUJQc5BCIT0PvxXoET4TTyIHv0tFad+ZdceLvKNi5WOjzNjL6BDjlBnIFmPVYfkoVim3W0
2ZY1MWleaT5XZAFhnTth44CezNFhepQEqBx9x3owS/szcYyfVd9+aQkzZNxhA7AdRD8DH4GP10kd
rnVsEpcxY41veRQYmHj2A6r4lPo3TBscmjzF01Jjpr6he7B6sqOZSeFtiFa7JWvb3yc271zjMtN2
u+8i8W5/yFMSgXL1LeRjXB4Lqz8T8w4vVo38sti5mw39pClaZ6toFmnkbrpYBzepBgg1bQNpBHdM
NbFz1JB9JEF2O03xtxoKOl712hrymThSwBr6jWHi7AUIJlOhch45b56KhjgKYVG4qtlZD0ukKv13
LEve5cgCVCbMPms/YhHWMd8csmT/v3nBJoTz/yA0647u0JigrPVMeOf8/t8o343BhQYHtjsEFRyK
qV+Gokx+PY+0QHbQ5xly6CFvgREtgdx49tcLdyHpeZMKwdRd0aO0joVvZGNXXKU65mwom/IqFJPR
JXkDJpB7XH6yg1Gd7tkn70l9IqBwb0SdczeZdDgaQWpZT/82MI701QCv7usTDejTHPK+/e8Xbv+T
Tv7nZZuurfPaffXG/NsLh8ZV5lVCLDVt2iFj4Rhn/c53IY9iGUW11tyl1TdmEx6CGxt1taebCHEV
50IpQYlTVqwAypUS/h1eOizBMAG2TJa+KUJ+1K0qwGb/y6vJJBm8XW/z7i27KAAbiVPiPGRsa0aU
Pw9NwIUABRn/n29VNkXqPE0VH2g0+Tz+cO0VwaEogIKCerpSZX3IhhVbrXC5Qyw31MojfrTxIY3O
1e86nh8akVn/z5tm/iNkQdMdXqhhOh4BJv5/vmme66XuIEwURrEJAa4KbjMzSleVRMssd2yeO4Ox
2EKmXOgRTF2OpQUcp7YWGpaLW/oOa5B4GQpxH5L2u5BjFlrTPLN4uM5U0sZl57QjjWlwOIWwfnoE
Jv34w2azzBdcJhgSKy8zoM1Qxoc5bR6xCmFTjY6EYIcRoLS6Av/3OeP+85wxbRYNVBgeTMZ/SBDC
vk4NPw7bg6a1+LPjWBp4+LOQhQiWGzLfGpSzFWsFuQ5ggl58Xkh6uMyyMqJE2ieKTY6+9cGu5otZ
u4Tw2FjpsdTlwxEBXUYvR8Ew1tPjCNOgVJtKaOWfeHyyLfn+rchynpDgjxwOBOuPOAc5NoERDpsL
dchOIihztBWEsoSrXLZb0kZPY+jBpEpGGB64MrtacUjmaeEhJfi+nOy2OjpeDbdQ7W0o/fy9HVtH
3MQ9nDaGikRFxkAm8FFMC773G9if6acWwD0Kp5cUasLstg56AHZXxlUYpthpDZ+cTxyfjQ08bgAw
61jDxPoTovBfg/EMzf3nAuaaBqIVU/Mw03K1/5CF2L3ARXmSzSEp8SodKFb3nZeMG8OCs1PIe2d2
iDHuXLbSmqBQpzZIBI6+2ZOrHmIzaXAvk+LUVYpnVdTFOfJzAmxDZ61CMHA4KN4ag+a/YH71Z1Fq
9aPlYLE11MlW6MYPTc6/3Dgk+QZHxDa+GX727aUsHLl4BvhgQ8XMf2GVpY2jrdvSvUus/nPOK5JT
6oDPw/moFY/TCsCGsB6J0abiMeiKl6DDvzfHleDBd8dtN3dnUXfaLkXp6zWFfS50aZ9t6K5pauaH
hjFJxEPjoDCeAn9ouKXAQ1samzivH1qwuoM5ZthTUyDgQdxqsMnhzm4qCdyYafmWpQ3xRvmpOPhu
7QB2suApZthCZzM7GOi2+Uut+E1GjaSKNKfJvjMf1ZrH2mRbVIELk2r5vUEhZzbiURvC7wI1nEjM
FUarv5aCMsyrqyOYYOKQEK4WnYUibjWufZuD5qL6YnRu727SHEkGf2Gl/FStKV20Se4i2BBRK+/S
t98DfEVSGyl+M5AJNOM8Cgx5qWcqLh+DOlpj1Mlzifuhf6PiX1siokyz029rGB+xhDwbWuSoRLMB
TT1V+OxjZBq+hk12WJiqXfSjDPsvXKx5rIgewicLoUASQW4i+eKW2A4pZ8pMkOlKwz5FpHSicV1c
Gse9pQIGr2J1qYqzzcjqWnpLSOUXLyPtE215oP3ht/Wq7ygGLjptcZJuahWTDA7v3lxcWJCMlJ9W
xNgpxeTIKjhcoyXllNkT3HuruvU6fP66HdaeaoWpZLcYzmq7tjcfvaB8D9Qq5M4UKVpXv8a18b5c
4FFTRRu7GB+jZIABoDTSRm1cKwLeTkQX6MxVFF2b4FSvefNCebVNZSVO37OyZbK36ck90VDKEUQG
iZu2SHe1p7Eun6q4vJIXLTcdo+SO9thv2fy1IJPkJQY3AXi+CXQdxSImoUvbTUw1ZHAdKGCmvNcV
/bEU/GEyHtFLX/rwB0i/EMtpG0VnXW/YPZgZoYc9Vw4M/6Qz43PDm2zNFSSJonjHnmBbewjZUsng
msn4S5+WOmbGW9sW5VoSiXNNDHmcJk8eSB0D6FEmXHIeSPHQCEHO+/SpJNB5lWm+vcc67mrTWx5F
6mTY5mgMAD15wcr/yybO7DmdwZLT4SIitGAzIpbOffGimuWoIfjD7UCcYvieeHCS6FV1wFsFgGwX
W7siajGJMkzs5Dvf26QIK/o+2zudsBn/9/mm9EeFknZ0qhaDu04ReyBpFge3tbcLMYhkdWvCe4ZP
YotZWXCCVXbC9rXepaI4zXOsDMs1czWK+c4ANd9HKGUjs8APkmyt0+zPd9gbpRhbGlciZLEqtHDo
zrG5xE0L25XkvZqwlKV7DXfSbr9Hg1ttAcZQ4sx5gpJmnlyXBJ/lO8aGehrkJ2Foj7PuGDvoa4dK
w/kocsyb45fzye9eZR074EtQUeRU26RiqG87hkE9oXVkaIzwFWtBAE9zhvIwHupgFufYTdxTM38v
P7TqluU7FHUMQRsLmm1Byh37uA0B0LubIa8fLMv1z0E/E7hUmG9x7afElWElZs5YeOk5UcWMVM5h
S6IS/c+hlPN96Lp4NSeZjnKkh26e1fk5E3jrlUNcrYER7XM0GFdIdMQcqKNcjsJ0W16G2X6XuGWt
grJoID/EjFS8CUMB2tB1KU17n3vD3gin6EgKJfOdOr3g8+Sv7Zin00i4wFa/O1QZwLnO8BBXBXi8
LQzBs5e/1vhxmCjSj6nbOOdKFSGBXsKnG9txj9js0cId9yBtb+/qQCopdSeDlvHVT7TdHCvfR+OX
KZN0m/QGWWN115zHSP9ZQ07f5WPZn6Nq7FcwZMIdzgLbdBz0I3FZDHNACc/SsNx1EjI2ZC1+DkLv
NY2HWDnvQ2fB4GzInXVf0EOaZoIP0aONfrZouVwiX78apF55ICbwB0WbHMZnUsz1kxefZg6gR0oP
MBToe0hOw77Vs1PYT6Rb5w5dcl3P7ckWLjrmwMTGjCHKOpn0awHDCXu5IDkmZQD3GOUCGKGO+wRt
YYrI5OSxUrPxEHq3PEYIlfcgkWVgk9ORuR5H9zEMcYoVIFCasXhVUJoVrX5aGMBpixKFNEiYWaJY
N20IrK4iDBU5suw6ZRs+fIeI1xWv7rKsWoXSZkCv/pVFzgupii9LdZEPU7lhTraXBuO8sGvfhxC2
o8e4DyZ39ulNLFMzdsCa0jPYJUB7YnWgPNuFGp2NY7yPEFRNdrmTTfo1heF5oWeT3OCsXQppxnVE
jxiI1qQj7uFH7ZajXAjTCiKag/w6RhtIjSc90u91C7MhhirrufcZf7W3pU5qJrYPGeb7KIFulQX4
7QvCCBTZGTuqVuWXPKrtc+GQI36B1d+w9vMqElCKpzkA/c3b9FMqarAG7ZwyvbnNNVER8GEV+5ys
pW8PYROjxHHTIgmIEUEG5UyAAKi5xJCCXZ9S2uGRKgk1p8wuLSamIB1IcVLmcFW9Tmtil8AVV2jg
GfdCfSawCavsvqa14pZFJIPBlrb6XLj9mCh0sRvv3AyMIE/lXu/lbe7i4VjkuLfEZnSHkReex+1u
0WwtBOGxQUbQaPSiAzz7rVujLINI+W1WIZySFpwzN+lvibH18L7PT3qH8hU3ODSovnEYRX3faP4t
tGdmlcaV7hZtiCNvuBlcyIP5nuuMa5URVC9u6Qji4GDcvGtwCPZgqHR4ShB3ca1d61BMDkIT+7A0
0K5iG/et+wBb4kHmrbkbWlhcndscswVNU3pAXxyboLlqGfgNfr9IIhzQVVI3/GozZ+ZzpgDNSqlr
RAIeo9X+WUY9RYt5sQ14U3T6Q4vyhf9jCVY5uUWwYhCKL16d7uoAFM0YT2ZgpgxkkGSEwe8hktTF
6oyYIxMskjJylRjVPUW0XC1gyxjQn7hD9ub6HQZjzTvStGPIfAVdcSo3WoIXUsJBt8e8h65iYZrC
GJ66yEEwYCobLrxGP1shdm0m3pYnCG0cFBVbmQTVbpXY7U2JdizWB1bb+k3Vngt+EFhUIrUdblR9
juXGc8roGpEMtW8OaJMktPWRKC9xI6q1J92nbDLva9HdxS4XetDAdG4b/6aFMaRa5rcqwWrlaxXC
meTexvEYgjy4ZG/fpJ1F63B803QwHcPl7egkH09oxwY8BO6ogz6vybv+BbgFn18qERiW43xCzm9v
wDt6cGL/0ikpaqykSIFmcmgWc7qlRRQ8BBEGd94Q/hLhXYnmHLT6RTOD70rMygQ+3ZfIdzajW1KT
y/kqiQym7yQTz4tc0iOG8iFj3srqg9RlxFlLhF96wXuoqlQ2bJzG3M9Z1p+HcvI/sBb81g3EAuq6
7fTo0fHyw9BVvzHCxYsbACQH+UXXqx3Tqfk1gJya6hhH6t8Kv+5N4uM2WAr8Q5OC7iOfS3KqmuqY
m3gudo6l0WgcpODS8QPL3gghNxEGb+ukr629TVQaKpbke0FEPJgOocC+2QUI3FgM3ZebRTRhGaw/
e6n3wxv9ezCoraqXoqHfaoOHr5aCqhbpUBl+FraFQrJPB0C9c6oa9j9rWcgHLcvk0x/TH14Y/S4i
pwaNrlBS98UmcAPc0vXdhIH1HpI4y2GLboIw5RGjYcRae4yyaHCU5q4lwXo91C7B2B5FIAdPS2JP
tNfUZDwJ1qM1/JmpnGgVlL4+MX+Qh4tgUCk8lv6oiti1w4iM+hK/O3fwb4twalFg6OqkqklWKQyo
ScipFwBuwa0NVTW7LaKUTqK+wVABXmmI5JfCL1d8KsJx07XJhZoCRB76kTzJkRTlZQCw6HM0dI6r
APYXliRQaVXXQSL9mrBHqR0bx6bupbIfyE1G+/zo+FiFd/u8xDBKh3tyjFsdMpbjMcWJs1M8RQVb
y0tvOXwY9plU8aNuGTYGfNjXJI5DPwbxH5GuuB9m56nDTx9XbLBI0Q2g3ubPSa2yKT2o7PB8FA3E
c/q1dpU6ZGkBZVjjrlIZCVrsuFsLp8KOT3FRxGrxxE5U+OQWQdfXyaLDHAdQhG5vOQQrYcWVQf1h
ReSKqYtbjFgxjwW7KysScTrWurZQ7bsAtFpLcZBKa1sH01WfdAgYqC7Iji2OZqURF42NWIhYAy9U
emYZHiwbcz2v2yD1FMXDMuBcmlyDrIDKdC+9SJmzg743eflhdmIXlvN9K7lQF9Vt4DKvtOux35lf
vT/efKGsyi0EaoTEW8dEk+gWnV8lMohdl7uXqoBAS7b5vKvwaD+WwZdVRmAPmoHSFwscZdMx9WK6
w34pC21tncsBYYlCfOzQQvPXesUFbPrkYpsLEz39Jtbru8ROdGe7KRcdZuRZdk1iWEIeVVOpJIaL
ZnlRnkSE7LKi3Xyr/lhGbtPEXud108fs65dEmx9JZUtWUOEBxvxUsRRIWPeTjwW2QinKvhr1X24w
P4zwtmXp3rp6fLWyYuumzk0GuIaX9t5T/WsPVAFrDM2W8nUIQlFuc6XyUuNmp0Ysy8Ev/aTQ8GuQ
Aq+qqEyBfOISwnmNlS373bLzJVWD6zTTY6aZeN38pW9KzWln1e3ZKwyoS+mLFfJSyoSopx4OnUp2
VOVd3bE8L5dcriYyy1BDDYr64ct1yLkoIe/us+mVwGO0mJxcZnKNbe1X0XNdChHtBoePxM9xO1DI
sefCddV8aB9qS8bu+Usk+MKq6emfkbTeyBWUKEdpovpZXAJh41jFmr18hlAtmNUngM4Nw/ymao69
y2yidW8MmthZVI1UknXBXAu5HPzr4zjiOKWG8UITvwdreO8C+QgcxsAB684NZtIOl0cFgLGcDaKJ
q+1yXSwYgmDAwsiHBwSf3E+a+6RqZkib6WaZXCwDrM7+EXjd86IlIu2QLAlIjfactOQehxNA4vwa
jQJKQxDtCuphsEeO1VLmvFlG/OGkeBQplxPhIPCUMEv8A2J2VAULqDrOl1CdkFVP76xq6d7ET4Ee
9Cia4oolINcIC6+esfiS9ISESsB4gO1NITQeTLXjeVA+kXJnV1WPmeW4ybGuUXpBvCEU9qUqLZ3S
c3mXk8h6k9Sd3gjgs0gV9ReXQFyOUmMu2Qp2MUIyqHb0oD9PVvitZn1xBD9lru+rIdkvj0Xc4Lyb
KyapSVPfaPy/C4EkehTuyeOTXy/C4lyt46z6wHb7rI33CwY0wjpZ8OYx1CGc6jTzfILwzwgJoNpj
glvtErSHtezmnRphQjVj5uXxseTNFXnze0tzO9f+C9IHFgSwDBj1xl2aRe/LNVTrutyRsYlgBbf5
sCQGrENhojxqlCTOGUtOfy+8LkJaTwnwlZrXFb8yQApUTP4ebQllhroyvSH7BDgiiWb4427QM9DW
p3GbUiiNiaHejNdlxDHnmBJUzvMUvfS/bUKoVqPF3hO49+hyPgtaanJVuSxahryEnH+bbvEZ5/Ia
+xNyy5DIK5obouFrDMDWi35SeGyqBgkkq7wtLpMyE8jdtNhV4x5T2Ly06BvUyTphlbnuFDqlyhZm
ZPFmarvdoipU9VysrBBwsL52SoG40EZsws0zZbRdESG0hT6FWlMcTJdQSFRB24K89A1IJxc5FxZj
n5M9Wo9GyLxME5PckTKxkZV1IK/yeyEMQLFnZlqQkGniNfvZNIIEzP/j7kyW40ayLv0qbbVHGeCY
zbp6EQNiYnCeNzBKlDCPjvnp+/NQmrWS9Vtq3xtZMkWREQjA/fq953yHg1qy9BQokfOOF2avLhkr
3avuw5ijTZoob60li9vYpTpWw2+16qV1v0XtX3I4iszVOOWfqgc59tSQFwc3+8dzpGIl6or72suw
But4fVSdXtP67fGJLqF9AFdLupN6C/EAtNcvl1VTERFmxw+XCUap7s3JCx8vXIsMmzV7JOrfLtpX
MAGyWu/XmS3e/ZnjUs5zlVT0071ouZ80BmcNAR/8PWwBjiG1wK8aSc1BDIynxcJtrjJ2SJpp7ufc
aTjxcvgjb372CdGcoP0PGkZibotLsYIT6rYsPXy08U91RdVvi82WE5lydEih/+pJKzAg07N6ZcM7
LekgL3aZB5c2v87B1NiUbfHZ54A8qZyWjBKN2jbI0wRXccm9w1jlWTdow4R4RCH4jiuxvDQ9BlyX
RoejCglbWAb8juV0WTOk8qWnKYKmDP/kCh/LKWyngLY4uWkeBz2G6b9s8VQ2Uw8qVnr0cg0IS61D
m7SagK9TbWRYKjjtwq5X5AvaRIx3lMOhaLsfOgMPDYzJWuUrtsVPpKM0d0P30BtEwKoTmKUMtzbB
BGjJwAuC9kKNMXx30nSnbvfLmkh0L7+uT4PLPMTRcf3nLiMlSrBLmanHHlJ++7tXYYFQpEYLHqXn
leGRmSYhfJqzUT3wC7LAS+yAc9T1BVVgKFN8PNPlrYAnTgU15OX5iU0XAwdtXgI4ClPxE4Ey+o+W
yzyU5NjraczCtUxaVHzu09zIGhn306WZcOljaHKOUAKJhwsco81n1LYZYHTlBxoyllHPjzlDm+4x
VpFSMXfOwmZD9nMUyMfFYuvOMpxZhddj1/g5E69L3gPW08a2H2Im4KtSW/ZTxz1Qlmzsuj8YAQkz
vcK8FG511nqyqBhTfnjjj4tLPWwy5CU+1xyc4laxIYGqX8U4dT1vYCtY8HX5o2jWShjQcSKiDV+v
yVukrRTShoxZh8ywYbtOOoYKx9jomaOVGzV91126jwPl7jTWzx1LsuqsFORscTfuG05Gro/oD/Hw
z8sBulvkg2n2z8M4WWvB55MRZ7O7kNBCxiUaU9uxNzfTOJGq0yC+HTlguE72I6tJWc51SkCiIixX
SX1Vox512Rs4+A9glvggdPAL46Kz1iHZEi7iDA2TTtJsrRoh15g7pyTUZyR11l2hFB8wwq+bFljr
LBKVmpnwYaODK5R4qo4o3m2eSpqz24GtJZod2KgL3Te41cZG98PNRXLRAXhdOTb5RBQp68ZnPQ6X
Hy6FLdocXC+lS2byr6nrUrwWDW4Mu4UC1Lr8vCm1NzyhCLsyZ3sRD8UOWjridFllQhYlK89fJ9u8
qBikMXyknVz3hD+v3fadjJ+cj5LiWO3kaiZ2Ie8kDgOQxuaHapb2U7P07aWBwkcNotR8ucBVEui/
WjU8qH2TnEfYzmZ/glCFjVwd4VOmQ67BYy6j/HvVv1yW0Mt6VqbvicOhwKzRUlovpCPtwoT+gDOQ
MTW17dll9hpwzH/XYBkbRX0XNz8Gr/+oG+bqXspnlgtKtgRV3XpyMWCa2ZW0lDiJheaCCqEYr1fQ
/Oi/vqvTXRn5ey8ZVwNCHbN0aPJEu2a5EkOs8ACkwLjolwOr9k+aFu4KI/t2gXIUGitcoVrTeAgA
VdOyjELv0e+owEKTCsxjOVfdLxcowEXTMS7xcfSSVxSHNPem1aXNWTPqWeMn3PmDm+wvYKiL0msk
qiliH7gIB9TwL1NpJl6U/UDyRGUU9uHKarIfF7CQ7bCj+BVpI7H5QrLwj1TmTwpgpLZNct4waVTt
p1fJMyLKz8u4DrXfbpb1y+JRB0HdIRiQrkTS0+VUmqGhQ20pmezG6uGDOf2IRfNwGQAbLhM7GjRI
LP1bWIA3IXI/IuF4CXaE5r0LH9TxaZoo7yuATIwkaeYNriJYUR0WSuLXWwUBGL4A46v9uDSHhaPs
xNNAewp2qgPerLL53A2JEp50GjTWCq4zROhkmM9hKuoDQPmc5NVNymB0WNuDA4XXIBEtde77GPWs
uvrc3Oh6GEAWXX1Fm/BKaZVwL+wvtd/l7FZpQPPD7eIx08wdIkjwfeL/ahE+Isw2ATQh0U12k0Xe
Weq8GIIlGbXpt1hJamOj3fpSMCKlDjFb797jTHtMhvqlM7xmw3hn7TvdNVozhPAKJaZOaZNCIuH3
s1ZW8qZ6vgPY2S1NrCVQ7fVKPkqi4n8JWTtFGruMUftefNpWWW56+zO3JxyFCiehTjaqO5qwA5YS
HoM5udgSObLl/LWr7LNKCkI+0yEdvJu5189xtSAVMDmfWXZzhNbJMlq6H+qBSAukaQJfjaqiLwK4
TFJpkdL91tykLQeKQr3RWFUAXX+j7Z22KLfh5EEJMeTdhd+VLWzXiRegm/c4AQrYfYxbtw7ScAkL
mmc51IJyxjgtGFmt6x7jpnAeVXd8qdxPol0/FNFKnRkZfDzhadk3eXOrmCJVYl8tND1oIlMzThbT
U/8BbOkrLkJ8mKzkLHesK7fFoj9e2Ie5evm+djXpGlTnDA+xVDQ6SCLFLoRAXskTTcyPS5fFmFg5
YrlwEG2fiApaMJ4myAATc6Mu4bxkZHCmw72nxDwVYfcMUBDBcNSC7v6c65ep+kVCqQ6elyd3UXQ9
dQa79J7oUYAEh+tlFd9N1T9VV9mrl3NRe0e3Zly3ON+LscEmg0RXL37OinnkWp9w3u/Ux0MOShbE
jDc5FjMMcLgP+TQ0mkzMbBqX+pDP1GrusfCxoTPGU38tKNEIreRgqyordZkvFbFqp1/O15PLQ3+h
FanvnqHDoRanZL6cADvwCjiPs9OsFgq1g+M5yjrIe2SwIpKoSRqZSZnHwctSqG3tgvMwp4Z3fMlv
tmTh1Vpg+GRvqvn7okptT7XvYV3ekELIQs9ntiiGc9t495edZEDlA+5Ip5Rnvp/WVCLcom8OwMJi
AYwdRjDbWKL6c1b2b2qtuez9Nnl6JsKjLTpRaw4Uiq1HjkPOZvIzhIOxsvXkZNSwDZOyfu2qh9m0
Hy8EKVX0Oubynpf+CQeewg+CkF+i6KW71mX8VmvmZ31H8IVV2ZuWvJZLVXHZbDTCDsN5DpBEeqEq
VVX3QlxLYAkraxgOaTkesEndINF/liNhx7jrH8vxPi6YJGOJeGyEMBkkpixd2fulvtVKS1urtAJp
P1VtM/7qxhkGzQDbxtkoIvOXCvL/VxCx4QvP/E26tvkKIr6qekgFH+XH7yTiv/7VXyRiz/u3x9Dd
B7XtWeCDHYSf4w/Z/edfuBz+DekYmZvwDd3gb35DEZv/1oUndJrUjnB94UMQ/gtFLPiBvuXp0HGF
jxzLN/71f/7334Rc8svX/6vsi1v4JZ38z7+o1v4uTDUMA827aRmI1g1Kf/GFRZzM7dhXsLIP6JVh
38TS33nt/Nggb88g2a4d4Wjbkn7Rbm6ntT0VYyByD+LAsNFj4pbiTASzi1PEd7Irj0TrXdmcp663
79qweAL0TejDaHB08TTyXzsJFcTzdmHd0MGf4gNlDnp2kieIzTviLXnLraYIZEvpkdRas+nbol8j
iLmRMQp0t5XwHAr0HNUrOyiS/ZRdF+Y6Ww5yz8mGFKiF7tXij30wKTxtXUAQb+iheb2OIoHhj9/y
IpriAxJEv3es9rFtZIe7iPdaYQbHueBxEkL6F5FkFcKF2xil1v/o3EE/AA/Z5wD+t25vrgDrzwHh
JchByvyjLvgBbT0fERUWwdzgKp+nZjopg5pTHWvfG2/aGUmjgUpvIkVpm0DnTZ2JPO03Nvd6Q3se
GE3qaOCdQMhlFZVoQXIcPg88kgpK5FtwQguDLKWSBLpVpHkLOxRHoYjGTepZ73Nmm/vf7uj/iQf9
3zeIZTnCsrlLFJHZ/iLgTWevHaqhrg+1yVROCZAvf+SeBApN2bqKOMshBuhv9J4XZeUK5+j+dTH/
+bV8kcVyr1qWb+qmZemOx8njiwZRMFsCvZjVh1FrzVVSl2+msbbafaX1t5Eonph8/Uis/E9XQD0C
VQ7cpzx8/udftvq1rikMaOGocQ1EuX+XMC+9YywydvKD1BIylzLcok+GykKJ03aLX6zdzVqabNKR
7Na6bcBQy7EEB9BR8ngOfITl+Z+vg/gikL28IsY1uuHwwCLKVAzq30TVqPflWJQMgayYC4EFw1pL
H7PTjJl7qioW+r6lD0EE3tZJwaSUFHxanoHfWfr1ZGKWjUb/xzAxmHWcxdj5Vb67/CgnzLaTKfAq
h+nDP79o8wsY+/KibQths2WAFXe9L59exBOQlEXKi6YhDS0YzkHqzdtu0Fw84g5HUddONubYvDkG
TZEm4jnknOtQ/0OWacVn48wl2eAdsQNadeewdcVJ85RTXcFCAywVk4GU+eu8Sb91FfVCLmR2HMKG
Nrg2f/N7eU0EExdCJJ90wzuqqIq4tVjck3zR4TLyH//wjr9oZtU79l1SxUDH675lWF/eMRbznBBo
PTkgqTqY6MSpPRKyT8anGK70lel7W7+kyaELKz0aaL/WmoZgNF+chBgr0n9qE8s1KpoAHAKix9Ym
EMVkMCWoiif/cQAkR1lwDegExJ8aMfkw8zZlHn74tUGgVd9kRzsz9KC0+4+GXte+RUPIgKJkvOaC
T7W21hD+6Xn5grfnbdu67rkUPq7Pnxcp8W93JxNAdy6goRxUZV35/cglRycf5t+0Pux3zc8SfU4p
DG07kcvBxMtut+3WlbT8fNkSrAk8j34sQxnbuv7DR/I/vTZenxAeMDzmqfrfn5wWGp3ZUSgemnmv
t5kLbaSC8t2yJUjnET+cSbVkby/bATRJrFd0Q8uIktLMaROPUARIFYEkLN6lGyvreLbtIueO21KC
I228ddXZ6dpYWgB5Oicm8bj489EuTzAyb5vIaPeagE1T0UjckJx3K9PB2lD6r2ujLo5EYr8j2nTO
//y2jf9ewmwk3Qa6UMfxXUf/ssszaBqTyKnTw+KExJ7m6a0lEZwwzWrWnLnuysbc0BrfjZ158kO+
WGaC0I0mvk+ps/dl0qerP7ykL/sKvkheBsZ7nVLGNuhB/P2TsBJthOjhJ4c49HlWddzEsWPtOOYd
yty1DnHngWYc9BOsfXuD5uYa1oa2loXxp1eiHsPf1vfLK7ENsgg5wOmWbXxZ33Htgx/XeEwBB69t
61MyLKOYjnow7bBFBOtQNsfRcSG8DJ0TJ7K43ncF/OWZXtzaRHsKkJWkI7K8A1vYsGbEH16jqe7L
/3qN+CF8h52P1URdzd+eqd7JZetUE0uJtK/9jsYzPQ6gItWzJjz5bjabhXPcyU0QutfxN1eRtOxR
6Nd2gvHYtz6zVMJBrD8z208fJkPNsWhFpV6BVDAHwUC5v658q6SvWgwwFRDwQtqHDCHkOZ+o9ryW
HEIAlX94Z8aXbUFdfUOlJbAzuMLRvz6RA43rpLG75KBbM2yFrtvEzTCDWwWGgqIZvVGHwVwwYeqM
hrIixyAemjMBcBLjvXDH44g2N0u1Pzwz9pdqQ70w4VpccBPDltC9LzcoaL+hWkIXjSOcLnpzSnVX
pez186Otc26e0mwEjbDce6EJxSOBDhjzZ2C1wSRo4C8I9GHOl/ZGTqF2gGm4qRAkHCwxG/sll8FC
DqDjjvmNTocpcAeHZkni0XzTnH1CuvqjOeGQQkqrfeChOtBgkut87j5hdNQor+leh5gQRksgprGL
u57ZUTBXdBgJoifGS8QzvbqxvYq97hNkDxKcvr9GUE9g38Dn2GX7xq67Dw9u1CSOXOpt1cX53oe6
2PsRvsRsSQnko1EdJgiMQ17I3T8vAq66bb/c1jY3s++7nJCIafmyHFOuhuPiahqy4bjdj8rXg96I
NHveeN7bzq1ZDHeh74SceocyaOAYBUvR1IFj0L4yIrEjLtfEIDHZKGfNjR0X6e3s6RuAODUWJRzh
ptUEZGq/hDkefp5nD4I/oRuCMnM1+mNy8GD/gwkL/aDR65t6aK03DFfwCyUnpytUX3nQLv5rGikG
RQutyizD8DAPZnVcpEXZwdwpR55E7aTWh+k0ol6o+/HnKN1uY482bQ7LtTYOcTCrkexmwbP8EUtS
m/JxZmjMeYGpJsM5P9p3GYFBRBTgtgxbYkgxzhletYBA0sCw5f47UBZxV1YzSHUUEg0urEWr0qO1
TGT32v4fnGj/HVVjezr3v87JjVrV+foB6X7ZVVLBALSkQ0NWShArpU44G/Ob2ZjxenZwgGm3Nh6O
Y1gwj06OytP1qrsYGx8prgy9tUoZruiPkX7Ybf/5Frqszn+/hTydfZx6A3sSC/iXIivRBDeRJsmA
U7VwMw4PRRhF2wqn+uJ5XHEeMzKz52BE+RrkLfUPcs73OaFMdmdmr1WNiGhx0TNgdfvT9aNf8OUG
93Sm2YKjg+17vvflBp89aUtrSrnLWmHtEgS466gf3/PUxRwtGM7U0zifNKubT2UBCcBO9+h3xOrX
pheTevvPl8v8daL/csFMU3exUXCUUmFHf99K8rbGYtOIcI9jX2xsU2b3xUTZBYCpxCz4yl8FxMeU
SD6SeFfUP/xc1B9m9Wao8Wtlmu33HhIf0hrU3YsXn6zqB+VMfwLrXm4S9MNBnJi3oSLAjXFDf5Zl
kTEcT8VASN16ICmvD6vjEHc4eqbotnXRlhQ81Qc+ynM6yc+qrtKzk1b1XnbLbSjIxJXREB5driT8
vshD9juYO6dNvrVpHOPuboTqpA9bP6UKxlN5NFP3tqfCOGJ+R0UJol1a3nemZgK5mwW/1TInf9+U
0anP+VGpX8nAtlx4dXp0T6SOdyA2F7BYxDRShEVyrFPgvGa1KDuH/MnHLaH5QxEWs/dptshT87zl
TRUEcnoYh8p4Gfa6CRcUGMepwnROtIWVPgrvjYsdn02acyERGIE7xgsqK2CeDgdoNjnPuHLqzt6G
eTQ+E7ER9JK8Tb9sN8nOiXCkibo9saG+w21f7syJKHNscVt7mXPEZjEQU9W5iOYUTEQFCcPQphPG
ihhtSEE9W4R4VAbrrSAzj1ov2WTg/ZEfYcGevOnEuFZxGgE/+L3DjtUzQPLjMN5Vbei8LmKXWWLX
xsMMX0+oVrW47/P0w12QXMyklYIYJPdmAonW093aASawNq8sgtcFMOGzkdoHOXYh8BhSfruSKLd0
GvkkvSEQQHXIXS6IHojDjrhBkFhTN4HOJFTtthYFuT9WuQ+Z/+843YhdJ3iql7LXDouV4kPSQl1B
t54jg1jXuS6Vyo+ocAdHYUOQwVq3nTevWxgLRmV1pOXdb5zR+x5beR2U7qi4xQlqAVgNqyKd2keO
zUXgEKnIv5xRXWpQn8OBezkuq+7gtOPn6JLTHuGwAsRXt1TQc6R09jc0L86WLSPyfeSJGUyx9+fx
yYJqtaKoijbO0m+GxuiA5xjGdhCuTTSyc7J8SVtolPiHpLsTVnvW01wRUxUiOEV15ZTaxjA6aPg2
E1mrLqa9kyB6MQclpZmoU/tphvDda/S1GTDlYRGRPdDcLr36FY57BaBav9MbCJgDx0bFurkU3W0Z
BqnfL5vGKAThnVAAstLYccQRhyqvi03YGttIQ15c43VERIfiunXNaeeGmRfQc3kJjZJ0UXiu62zw
k9s872BgSbYv03uukILdtQbObFguRhBW+nD20XY+m2qMHYsnoUXTs1ChmUhtcL1RMBHpEYvVNEQC
b4zcoR4OkXIiB689J8hN3LTZ9DAwkDpTA9VpEe59zYaKi7LU15zorBffB32EbkIyxWbK/Ojsqhed
SP8Gsp63jiv0VNLFF+dwSg4yEx37EBPJ5OPGYlXeNWYcXYv5u0OQMHYs45wNULQs7K8Qa4gD1dLS
vtJLBcXqjWiXLOAZC7GPqzS9GibTQoXEVu7r8R6DNdFCjn41GNM5dMZuCyFFv9MmoH7qjVct0e/G
4LUQevvp2avBL4bp8pQZ4or6UdvHRQk6UfDiMphNL3G3PGuL7iMH843z4qFoQEVy6EWC3WlczOfa
TYHoVPFwGkxOueyGSZwhT4vDoJZ2eeWYLe7mJLNeSgHECv9QeZpp9+MClPobCH30/ZlzKwkZ2nF0
5zp59CdQQu2TjCBQRgQqmtH7jsFqIOOTMCot7fQ1TZ/7NjIQn1009HMqToadvtd5RyIqjyul5PXs
JlsKDY7+zfJqtSw9TT9s8pzg7Db8URDixjnA/xRVI4PGNvuDKbXhJllaLmHh3w0ZSHvPxU/GMZsT
ThntEe0iK5otWBHl3nbjx2Kc0LRgJNpYiVlyHjdrmLBnN7zho8wPxth+c/3Jpttr1IccjjBKp8G8
pk3yaqi5sd1JnHVJfAY3fsoTsVvy5s6OeQar1sQd4dsTa71EQJRKifYCDnvS78x2/Cgr67kb9fKc
pbXYDK3bBCQZHBPkIzWd8evLT4XhA5kw8UL8XmO71T0T8Ljxbk0ta9WIYSHO9Z2YW2IGSr0+o606
mCZ4xc4UK03gfcGHeswtbmh9mODtGyNqu/i0pGl718we7EGcgYuBuavrh4e2cNIghy+6LvzWCWYD
yzbI6vsaCfVNTDvc7b0eJ6uVH8cFD1RitvrB8CsdT+6gpHUj2MSc8tvxQ4xCOakTNWRmmq5hZfn4
z5r5PFbtU46sNszM4TXvP7qC5g0nFnPVehnhDySzpy0fcII1cyxsHN9t3gasF6Pi3iVUlelN1dpI
YpyUMAAwlkkyEsoKF3pdZTG7GptgUyCbQHuWWcYJoeuW+OT2kCJJHsvCu5LDvgQ/sSc3IkQylh/y
WLwuvmtcxa5erbP4qLsdYO2CEtD02aNrv+o4RvbdHpzdqUZPEXN68GdCNjQJXzNhu9V1h0lpyiCP
I6i7HeoBpFzRtyedvAgH/8o2jIXBULw2YfKDScB9An9+8Z6goHy6fVyefSs+LgVNrh7JIJlGEQrW
cD4to2x3Gkw0PYuJQEtth3NMv66caLrJrdJHxiTXxfBTdnqKBFS7z6023sqCGcpMdtkmz+Z17Q7Z
sZW2wFewpOCQloOV+9XOZYaD7LaPA68AzWnoY30gCfkZ6cn7qL1Al56Ayzm0iGewsCG0HTXwYB0/
8BTgrkJXA9csfKpHSJgbrXTdvSQ6ei0iy7gSxdbzkoekp83II0caHUsyrPNCjXWWnTnWOyfrPvQE
GAI78TQXNxr97xUnP9pObYD0ALyoVzp0oRmQSOc5Gpdq20jAIyhl79zGP2aFTf5Cp2nrcIKFP09R
0Hf1NVh9xjTUTkFrWBj27AdK6o1APX3Vw8GJksIL5mHpacPk3+ZtWPbf6qiFA04zZpbmW+SSoDeF
+R5U62NLawQgTP/aj8hKB7aBw4jcdjV0wP3I583XEp8d7GvKNpGdWr1ONsXi7rIERZm+pA0GIwbd
U9aHuL8Te28ywV+7xlaflng16MOmfhkHYp8buhubOmdrTiJBMNyr6Ltim+Hq3FgmhnkjAzc5uUW3
HZv5sx7Nifat82kgIE1RgTNwk9iutDTQACCT0dsFc1Ztc09/S2IzaDJJokwrsXgh1abDykA/rtax
mK50f9LWy6i9WoBuE1R0nO3JjG68XYx82sqnA7L7YRUzYoYYRuw5WqKnmAMcZYWLz9kLBgSgsLnr
b4Zj4syBWDmzydGAic9DScuOaMLUtLq1bOICuKN/LH3n1BLaRIDYskon7YawIxDO7lobo5Xr4kPM
3IbL3mdI3YvwdgwRzA8dCfMdcqpsgR6X0vmHBhjfmNEOeUk4t0QLcHDqY/cqV80gvxYfSV+fMeVg
U4SLAH7luyjnkx9dIWxDnoA3g5sezg2V23UXtR3bdasTuPct8/J7oJoPtdPunaF+6ug3AJinyUHK
KohUQqGzGuECTEA/YuHzacuswpzHZWzS71knUNSV9Cb6p7gjk5xeooGeMONoovkHJ4uMzbusivKu
8EjNYCnYOBkCwlR1A/VBDDsIAA91O8cYx+z2zAiQR6KZNHST7TvFEVv2gN6DCK8nJ9HZOo1yd4lm
kCpGYpBJSUIwkZbEMFCqqC8vf3H5lsuXv/5QQQwJDngVeaT+E0vHtvPsj8v3OZe4ics3+owP//qe
y9dzgwaFVeh0+erXNxq+7gfoR65+ffnbr1I/esyQGpOpHoZ7QxtYc+AU1Hi3v/5k0dVi2f7+Y2cp
NjTiy9Xlf15e5+W/fv3LX7/st58S+eKhXMiMrgTpe+vLy9DtBBp8lEbr//fPv7y+337kl+/5cuG+
XppfP0e9xagvn3z4Has5Okc2x3Wr04uDLeVww1R4P6SoA6Ctffh5v6dW7XcIr1EaefFy1Fq3380I
ydYLAQ6MSrEepYT9rBG/jLemR4GfFuNrEfdBTLjCkJXnvKUNKmtlGuoClb+2abv4eewmh1u9B2jY
QfJNmqiDMTy8IF31z25BwqI+hgfZYQAzmRBDwGlwYWc1jnZzwBCRwScJtQKXanyUWAmuKmbvDrBi
xysgjviHCakmDhuOYBxA4q0Xh8bKEfpP7DvRfap/azFaEsmQwAJUwZ+YiKbAOywl9bk2LR9tkt9l
Uwy8AiWzXsMdS6p1Q7dvY3qspmk+nXM7HQ+5oUC3I+y51rxrZzWHCCu59qarLiZFOMn1fTUs7rqZ
ySGwvK7fOW67iy3nMeReOevzBE2diHhpDfHO02570ZPbqfS75kCwS00UsW/uI1vT7qMtSjrS4isr
RAvtEtGA8nArQ43pZj9Tqea3uf4AwBA8xOJ+h8gL3c30McvFHWTPg8Ots3LFZ07NJkyuRhdD9bXr
Zpu6ecTIDbfq3JprV8C5nYCRnmlMUPcMRNUU2nUxNf6N5h2aYjzT1/jQjWFX6T0UNQ9Qo+QcFI/2
vHK7p9QMvStIOEHScvVMf36rDcSOTJN2bWrQyS20YBi7HiVxS8hunwI17rI7YuYq0j99dz/hkrNI
0eUtRadYVLid2uuxhPlWhiNzLPNFDPBY0fTGx8bNKl4t7XQzlVf4R4obrxqDqLl29TC5stAprQzu
+tVUec0uLKzpGElyh5Y55d/6B8ECGiQ1dk9z1p8yHGVrb9GgQhVVEJcNkxzH6o9kaIK2Q05rjN6u
bImkcOb24PW0PGImmbNfbtwyddBnKrOBRkCHp5Puc6kXHc0ZiIYg5TYXxP7YhEHsayP5zPDjBIVu
fuKtjXfTPBp7A72yUjuSN8wrRmeyoJTGcDT39S1vTZ4Lpgklc+VrLYXHlLg/ZI7ARQtVGFfSG+vU
tvt9H6fbfNyWtS82odZzZZrmYCTTCR5gufGaKH1wp09Ll/qBfwTacypw+ACfwTvzPgzNeGrdb+ny
0C5Lvm8WQFqJKc+zt0ao3W6XqGM7FcuHbVFJwr2+ycvwkRzAT6ZIVusu69idD5mtHcMYt1hT5OF+
cD1tHVt4BbC+M9ANbZNUJ18hz6pXApa49c3Eo2Z2cGl1KvATby+doxWT5uwKPMU2bpkI6LbLRtz6
rFxNCyy5Mrbp8s3TaZ2VxtYsEDG0Ap+OnrsvQkpS9XIaSYzpHqXM7tR4YO5HYNyukwQmxIJMRle2
/U0345CuqXbbLuha4iKK166JijOfAU3o+tRtSc+6aXM5r3NRlHy0tbFvGvu9BEEQeBaKawPIH9Gi
aEbEWGCjqbtXA5hah55y15vLp55OK0rmB1GPu+RnH0bGepqc49D7cuu4xk9uwHGN5YYagpxgwx0D
qHfGLuysYttr7kyIjegJa5z3GK64AZGixKA/SpMGP8dkWNqzQXtO5MU2/0aNMXUR/LDcOi5Orq2T
zt9MavgcifbeL9MKqSPeQuVFypJnH3NvjWr1KElg2CWpca7caTcs4igsny6qNRxQ8D5qidaumSlG
G7cJAXFoSBXbTzsZt04FqgmZ0gLFWFSEzpmY+YrhMaVtYTbpT5CPdxgHFUPWwmG1WNvkXiLhC/IG
6kM153dEm51nG+s4wwLTNT47E8yC7OAcRM2LPxMclEaoAfqxAIyjh2QJ4LfXRnrgftgRB7fUATDU
PHCrhXoG2WRr0Uwwui0AeQA2s6xuUaxFZ02/TvT0ua4l0wlz/AiRTZBTZWTAC2dG10v0nGbWD9HM
YSBV62khqyAtKSlkLtx7s4sDV+WHknNqN655ha13FbfaN5myPozuK2pWDiytqM5DR86KbT+7BllN
zfus641SW5NAUsyHSGq34PaanWfoxyXDekcZ3pAgyuyM0L9+p5XecxxNyanRizeHQg9wlwhEj6NE
wsfEJek8Lsu4N9CFEq4N8QdXHh9OSshKZa1jf+Q8WzAnrdJpr6fDxsmJWk/68CPGrgxlqBv2PfTh
pLffexq4cLzxTs7ujqbo62B0yQl5+Q9n4nt7E3B9xSExCUl0AnpI/U1f2Eu4M2PfxuInCNBCkFfv
CxE4JecNDzhEMPayDAb32IUkki8h8FPK/MaraefhVb8CzIG5Zayibdh098Khp9FY+aPsCZMioslk
9eSompA0PMClSIVxamN1xJMQ37uqe6x9zvVen0Eire1hazqDvkssKn62qqMu0YpiNuY82CYwjUog
zfqQ7+0u+hm6ywGhirujFGFZHplsL7LlENFZ/VqnmwjxRjB/DIvAr9g49Xg+TWmBGHg41OWwsibc
3jrgnd7ZlBlCPDtLnkIamchqJ6wayXQrrPmxLAeawmYyBpVON4/le4SHqjVDBtTSPJKIBqxqIonN
8Tsl+7VXGYyRQT2kmFfyLb9xDtNix7wVqzIOc8uL9lkaF1xYApN6Q6OmwRmz1eFBbAubDgjNipYx
zKpkTAe8+0eZ5ORXtDCjwWiQLuNl92lPwgtwJhgp0wOc7BLbGpkqMZYEw6iPCwPalyiLXnqrc2gS
gFEvjeZENC2i4foQLjY1UJvv7NBfbvKOVcfR3BMP0addRR5zERhOBFZMJAOIa7K94m0IOXs9DeI1
MpLAO0ZLYe057dCoQzVcyGnaiqoGoGOn143rHEgkHvDY+2MgAQ0enMYEp/J/uTuP5ciVLNv+yrOe
ox6EQw16ElozqMmcwBjMTGjtUP71vRB561XZfW39AT2oqLxJJhkCcD9+zt5r7yTe18OKg5uz8nLd
hYudnKco93eTPj2NwRb1nLZum2brJE3PcSZik/hhckZY5Ou4mnh7jA7TgcZISPr9qrHIv8kq8VZD
B53K9q2OGGfXkfPeAR/fECvcCRhBuinPuIbLhcjlGQnfUQ+tq9Y2vAODuxhk9ODMrn4G7pcEXC43
ex2svLnf2bbvQeeMrGwuYChk9qwkOvQgH36rCcJJjmptt4jWMBf1B4NcoVG+MCdIgKH5+Yq+/5My
rrLJZ8kmiqda4uwWU7DqE55OV7k7pTUn9IFiTf4XJZeP3Q9vOmFlVURyz/DUGT29z5J+JJN3Q3sY
pf+ct448FHHSHWjd0pQusAqtk4puyp+/7HrG6w3iINMtGSxl44CXRavYYivrNTSZUXWhhumrBRqc
D6BWpCJfoAPRzwGWw/zOidx1qXz9cH9wQxIJRETplMjhz4MTqHIVuZZCw6V3B3d+aM3y4Crd2rUF
Oviy6z5Q+gGyLVygXplGsSgrYwWNIj4OzquMI+YEOD0+UeeuU6tzd0bqj4dqbFCgWSW+dr053B80
nXyU+5/YrjB60RBa3v8uRR431skhNQlZlMSUHOL5T4EcGKIaQyi3pWHvRTvVh5C21GG4v8J//bfV
5S4eMI+Ja+5izLK7hLDNSgIWbCUBjUB8eZs5PyysQSYIPLzw3UwzLDIzf7sK9vffWVhRy9f+36+P
6b61eeDvktwZDrSsIXRinW02uPWfRUfIX/vJoLk5RPPX7980jijeRhNKt7ICFmjZznr6FGeIQ2S7
U3H+CF0dmLrRMEYvcDk0gm5E00+47LANLizSmApCDeBncDEWei+XU0FZwRXQV/QWeUjbPDuoyz1W
MhcBL0cR0BxXQbz3ic7c0g7a/fnifH7ng2RQON4UkEdmYHZaHmqJEYtNj1fCsPvxnpl4f0jYKnDy
C4ZAjVYzuALXmyfJCrXvJXHgP8tKJiuqOHD9YdmAIeUh1VokM4zL5a4haOZOnosnqu1B88zP1FZy
78XpDi23fYDu/lU7tYbFjOtXynzTTWC97g/0s1cGjINdN9TucsowZyTQuP588f6nbP7PxquYpEg/
Qo3N0DPSJjbxubfm9uNbm1WMcmav8dzBIbiE4vK1dKyJVpr8ZI8DvZ1/4+ZHAIWIBmIvhSd0kQKa
D7Dy3yG+y4Xqh8fMAyOjv4mMcFL6GnR59TfFuXaBZPVqjta7YRpvdh+3S0nyoZ87T0HcbyY1RrTO
uz018S8MVavwR2h3HyApbVR9/Gi7KB5cwNQoMN9anKTIdV5HhwrE7b/0fk5fM2qJBfjmCvGF+PJx
bBwOm5U+LtEs7XOvOGo0+aEZ0TLHZ5EfLYmAndIMj2fLqC+nZGRVKg+lO50ImuJQN//Vvx5a+lEM
HbpoX0wSbARfzNy63uJTOdy/9rdvjcmoZFg2/8j7l/VOuutmFO9/+77e79HX3//y/n2qJXVKr8UZ
6BlTIRJVd+FkZUtGDb/JPTxj06TV7scf+JbiVUO3Ka/A37hUAAs39+Whb/SVB/E1CbwjNC1kp5l+
HgNQdMwFsQ55D0HjYIInq6qtLQmghQ+E4ONF3AdPwponYTYIltTnDKuzull8qfUYbfQxBrwR1+4z
t5yh/+76Uj5U45LM2GFtl83ZYPE4Oe5BDACBPUg6xGkmTyADwIJNFDdFmSYHZ0yOY5uPFzvitmrm
3l04s/20St5qZJ7bEslnbeY7GgnmTivrF479xMzIemvbGORtqK8mGuUV8Wtq7XTGs5HU4050IUU3
fiDXo8bAURZtLediNf5ujOr2OqpsW7e6nIHp+8aGXW574FETb9xFHFkoFVFcR4jMt3QiOetL47cL
++GQimnVpkySEgvm41jSohFq7bLnTwNUK4+UspJ4vjiTG9MhLDMjvNtpH2UNf0WGP4Vd6Ec90lZh
eKrYyl+H1ITF39r7xCNTggSUYWq30vZAr/kkJzWwglTJoA7QyU/Q+m+1iceqngcBbeleuDteYx9m
K+NMucgtb+PJ6Ja0wwerPS+x3AvL5CwRRS/CH6+Y/iocWUzHRuCVoAk3cqg2fVkPzFxUt0Xy9Uv7
yTlrOCWe82I4IQlXceiu8E684DiRB1tMCvwQEC8ndH9X5RBsW3UOihbZWmMdmGPmvoYuuAk2dqqe
Z3NtbpvG1sjfLUd840cOuXWZfTBXm9azFloyjR1dno8VxLOWqgJ9xxCp64Nqi2/xSquXKpfDuRWR
tmXuurY7FaMqN7ZGAJKG71no8VWzjB+uFV0HcrcTxAB2xoFyEBHsvCAE+efXtK4BB2L008R80sTv
5xynynlQcwZbipLEtLHNuub4EhoMgYsm+qlZyqS7oB2LukWY1J3HfPwkKy6HDDpc09J9bBx6FdJ+
0of+Pcr6jyKKzq497hJ69nZC/Fcy5T88F/2Z6quFpXFbiKE8lUXxxaef4g4JH50s+qbWwhmPDdOc
0hMLvc5c6afTlifMjL9GQ/zqGMmzQH+NGYK21gYLEXdXVeQNAUGtXGIPOLn5dANG/5s0UApiG9NM
o3N3Gler/YkG5tYbzg/zRXZtQnuHhVLV5fekO7z70a/Rw1vuBvYAmy25RLn1maq5FWAys2j7t8kn
VMGLE8QC8DSbTNKhsAjiqqNPrst4neguTfbSukyh/iY9J1ol6ITpw+ubev456EXIRiN1kMlQerS8
5tnwcD20TBNpncByCnB/o9WZZYAutZ6+9PXCZHaLXyAzwYG7FkN6nnjaAjTWxfCS1LLaFqpg1F8f
o05+Sgz6jP7fYzJm1x3bam7kNPv6wD82BHalTbUAF/sQjVa9NQqTNigBbiMacqMY/NVgjBerd+iC
QeWbunTbN4SrjAw2OFw/ROQCj9NDNduGRP3a0OR1QvskJ3pX7rxmmfBPwiDa65GAXgFMAVbs9zAn
o5lJvZo8I1qZIZxapXcvHhxIqHaLms7rWDE+6UgzLojJ5dqzWK24AJPZz8cL22mNt+MunXXC+2Ro
HztL+wp8fMQOOlHmm8upv0K6XE7YzbXJWXWAbbVOPnQpgOKQhGzMlDkwrDIf3mgwwSb4jfi56Hwm
BC7s3nJ67qV6r4aKcszIDn2cn5qMAQgG9W1vo380aGAZ8TfCkDSzHq0UiwpppjfcBC3sBYJQo8Ha
tLGOosbG4Qgoc1tY5UxXQkryFaKlW/h9AC9P79cGzyPjroy0qz3nZOsKQQ3zys660Zo4Khufkgiq
bynHd0FfJ6kgp5fTr2pGSzVOwOzKtbeabN+i2HllakETraODHGfDL1nWMx7Ze9TjcNvVn4EO7YZT
1kXPtXNiqG8v9t9wxq49JoUI4iAJ24qioXjTGnbb0q++wyihFVjBUcMQtAGMZ2xaGvvLCfCxEO0H
wySxHBKv2mFVwObV9+jaTJ3qYZz2ptn/DCTnl7RTV1DmchFEuQ64k8zmsfit0xZlc+0fwwY23oia
YErqDcfkF9V+azG2oy5tuFqkPBp9wEWEoH+T5c95Y2AcqxG1lVHWYWWgBM77ryl043PsN+9hgRfX
aXX/IaSbumCWTKys1+9wP8XrOC/zfcRaIjQGEQgT8pWG022lNN5PSLIKNSgtUGVap1LRZ9VdMqj7
SL/4s4xer4JD6NkXb3TEcz09W32KUq9EXgGwYGEHMmFO4ax5leh+5vZSRzZ0QFFzrIF/LsoBr0gX
DDB3w3pncRADVhZHi8wCSUQ8cLgqHc6Xuq4bjJ/b36kx7DIf2RMZaqyvplmtXLSMhE0grcItSWao
9MRm9MCb2ob/EnhZ9SwTku4yEpG3lJvx2u86GtAyhRBsT48187yTL6R7cmKyFPCWAHStbQKbcjCf
oWGefTO7hb2rTgE+iv3ITGzw3frUzQ8eadPr0eDjxbvnHMzZdzKN2bEcaZHrlSqOscUBMU3nztIM
lG4yQLGzDZPwZ2NH/+zBSVDP3R/grVLMkgFHiuE2td3pELcWmiDa+qEz2JTWbKKG6HLkCKQhA2Hv
L/cHY0K5p/kozYW6EqqBBsAfZlcios+FIf1TABl5kzkjzkISSHc9ql+TYNvTyGZIqnNHMlw5Tsux
a/VnatX+2d1Xka6eoV5BBtFtE25xaS5mmD6lLSxaaYz5BlcEVWKSmFsPLsAyJJ3g0SpfQ/Kur/f/
cEIDX/M8wy+1ckFA7yC4DZAUCBNFd9q26hKpiH3VoZqpdIudTvL2OGYhTlFf/GoFCGuC4ZxTpnBW
GU28c5jQEWOGw16PEP+4gXUB7I9srgu0tZNii8joBC+FC/lHDabcmibHPYkrfjH0jaC01Biu55Kf
RliVgKO5biegjIn0L6O3HaxqeuanQDKWu4lN/YEQUmMleqNEhtePS2dw+JkQRWID3gpbHFA0xIwm
UM00HQk3Ex1HhkjtFZiEXdBbe83HYhRRTmQJaYXd2LNhObvEr5+ksghyjI3NzMxZYqJjiKG089jY
3cqLqN1hZjLgytE7cZsJltRgp40kNdleDY4nXMuanSlu+ceWHm4c3jJANTTitYq+YttKIMQ96gvE
A5goxSGIEVS2VkutOOfci2vZJ3uDxh8VlNbiXnojAYhVbjb0dhUZO3oIR1Bx8husDn8eG+haeMna
EOG0x35wDgnAPUfJmG2VbB4qJU6qzSF8us1n2muwWQeBlhR4QzjLW8qMA0HOG4Feh6NrkB6zAvMx
RSDI+JEVRnU3MU0X1ZORV4BWhG8wZyyEUGWp4aySbbPA1BK7MAKaMF57ORyjrBe/04D0Ckk3D4nT
eHGT4Dj/T9nsvok7LIPar98jRGKMNaNmyI5eYL5UcMsevEHj9Mn6b5EtNE4ERWXlU9lqi9Eg6Xi0
UhReEO7YXCN6nuC24pilWpSwsBBAQU0oFHPjTqx6L7xlCeEKvjXRGphKdU7i76yw/T1jNxqoTgu6
oJmqrSBuGfPjjAdzbPADNSfiBkt26NMEa9IDjVeiTqwEGGHAjMcOdGZkzjsumeQqw+EDeCbYq67b
FSEHNjUkJz9piejOxXEau9ky7Y8YjoeFY0ii01MrpJqR0c4aOVknZKwylQg3Zj0QmeZk3JV6Jp8s
w9wl4meQ+hE1OIprQHr0NJPo2tm9tod98C7BicGUKvApRcaxheOzKr0QAVbW5+ucHuF8jZPMbtEa
Vn5aHydJLn3BhkEC0D7q4CnqmK8SmIBrqIePMI6vUZ07u8JvgfW4Rkz8GumA6egSBae/6iNByp2u
7yMNraenGn8/R8sh7tQeTLN8M5lCbZ1O3giNHABpxU+oime3yXiaEnF2utjjFEx90RbDWwMzVzkD
qhNmHqNDc3aOH4pKCRY5YUKi1I+6bzraivap1bEPQAlFqd9xfzNFDrBSJgeur5heXnW1G7Uc6w7z
D3nvKw+UaKeQ0pAeXfUC/7h99CptaSNaZiphv5NYsbJsMozoy2LoLsTNUAb0ktSjh85EYh2P1Srw
5e1ujb+/Y3kh+3UaP0QYk4IWWyj4c3un63TtKs89try14NbKdlUKSsTMgM6aUlmhMMf9iUKEPjBN
Ck8kp9a3H/sOXsjdQnE3++mDJDuZC3wZ2DDqXdtWOxtF/6UST/fvamSDQtPH0wqmALF3QQ3SRy0K
qKj2+dADIpElQgTT27qD42+xYVAVwCwzrLZc+TWZuKJIzjMSpKsdhCMpWXcwtqZz6bcW/xa8gKw3
d2umHmq3cMpfOOszM1PRjtnLMTVSik3cNGV6iwbypMjbe1ItmYTEMd/I6J4PFnr0x2tv9GIzDAxw
70i9gDugilFXOeTKbaM1q0O0zGeUAAZwTJrI9DRh41n4YVVAWiNko+tygocbMOD0CsxzofuZ0Yxb
csJ8SQSqqMyqQHPXwT6zeMfRRZHynhLqgQO2c9DMxtmLqIEHBSlWY3omUG37651smbX88yhALRk0
1br1gw7eEt8JSSv+s6Smdp0vQxF8zuTUUIIyjpghIV/jtNtNJKn42m+r7/1lXhfEBComNCkG6gZr
CDqrpUJipNXmT9bT2cKWXo2KXpw5FFBrPX5HWkMhjZBCDGa5ipP+FNvWlzvDvFK9uQC3ZWxcYdM1
Wecj5sfIGbkX7AfitPmQTPuJ2DjQJFzkrfYyZnjKq2T6hIQ654Ay9dFiPmxR6aTtJBRGGiqztr0z
vhlGkrvuUdy1oxYvRxQeNDi3LuJCK888gKDR7b6fqNrdZwRKTsm1N+3vqOLoUJExvLy37xoLTRDf
OlJLjkX/ESk+O6Mkx74syckmbIg8vCm9mMmDMKxiO6eTHhM/MXYNBoK2k+OGwHWbEyrlvJcN2qsT
yfEwwB6udf2iWqc9N3UnzyUz95yZ6R7C5bifa2AnG+prZrFoxpP47MJBXHvKSH00iUr3s7Vmmf01
lfOEh1TvFu3DMIzJruicz5bgm+P9Qeu7GbIYHiatsiEFxSct7PQALivyaoNDyLFQ7ns0aMhn7ck8
T6Mek6KLE5x19Ilhe79Vpv5U2dLZsJbYR6sLjohRqIfGdlVxxN/VXv3Dz8ggJzDtMeq4ROWkrQeH
TXK+qPQZ6xB14kNzGSYmcn7/aK8d7AlnmgAiLmiC8ipPo79n2ONv5zP/NEpIyD3HSentXAILtzT5
nQVaBAZ3tb7KBr3ZTymOp7vs1uh6a2mY0BE6Pj0KA2BhlAnDfFIziX5atwxgZMnojxuRMDM9/kh6
lKCpi5uB+vHRTquLO4ZYytSqwd3T5i5q0ybmWhq0S0klg8SBoonY1mch7QIZzi8cduBzLQTYBqf1
hYt2iOdWTUuAN+t6cN5kRcooM3K1CVH3FG391lAZL+uRNei+ENFeAVDmW5CMCRpbBhnopsy6qWI+
jXYuZ/84fpA1d7/LXILZPcVtvajHmMOtVexzl6k/nbV+7eYPuQ6yZAimeqdDiaBSRC9iChQdwFH5
bazGXdu/GxqG64CyTMCFodRnZAw1TWbNAdcLatueTfX+PjnOhzagTRMGnnkTx9D9CVckCS5Cqi19
CF8VheCK0pW9HgaKQTZUzBB9E3EJIEwxfk1TNK64J1ewBHFjdYglvCGgaB1pZOKqo6PAvRrrNvbE
IqFnwBHRNFhqUuQ+UvbQzWOGDiCZOs/dlyljvLiKDo0b3Wbzv2zJQi64mhDSIvY2SC+fZtu51z+H
hnybuKzwKEFS+esS1BuG3gme71B0LwaYSVasdGJ9LDZNUV9Sf2J/9PaxEX3gom9XxYARDSoEZQnf
VEp3O+U2R19SBJb01n7pGNjplnkrvWHJDy65mliTneFM63pauuBgljHKTztEZII+gAQA2t5LD6uL
kT9xjr9oIQZB10AwN6/kfbvpEUWg2Wd9bicOfCnfLhpKPgwitCrN5Oa3E+GjlOXYSCDBc4pHJlHS
gkumlSackzv3KVna50CpmXKR5ldIleeYRQZY4E0aXY2NmFdTkRNGfAuzfrXLg5bwKNrnC23+HP+s
id1w0Ix02PhDcssYWi1rC7NMZqxiEwpqBoxP2oMPAJC73ZseOJNEl5op1Bx0Nr33fVTjFinDTeaG
03uO51AfvLmd0f2Kaejs6tHWr16p/xrH59AvzR80KlA8F0qdYuEkO9tSzTLErL4CJPVd6np2IId0
H9tmd7bGfp/3HP58APDnnhonzxQ665JUVvIOuU8CCCkF8k20/VzOFciDBZkf/MAhW8VNC+VKK26k
qgHwyLgf5yukMbpv6U+vplmcYQpchhIcSNCAa8X0vtcbsaf3zSGnI5SVhvJqmK8eW4dWNlEl3vM5
Rj9lm2VRsTLN4pbijhOh90N108HN8Dk7In2f10PuE1QHLrH28S1yg5cyrR8LJT7kFP3MMmcXDQWr
WmJ3C7oaS0QzPR+p+1xTXlsDHUIrnjv7GeUuSVjgjEd+UQtncKHs2QqZVw9hFZFOySqQVpQd+G4l
LD2abzorsp81MVC93X3DDjjb6uYR0xz065BQgISBR5cc+6PZeLeKYKxU+LgDzX1kgDWtZPUdtLDc
DC4unZCM0WNOLnJAjmTc5jAOa5boCTOLKth8vZ5LWzBIYfNLbg5maiLc/N1875pzoHjO0xk1IN2S
5a7RCTnSNHnp5qCWbi4nRivYEG4jQRY9BKR1wBrFLd3S6gZ2f7kD9u/PvOlxaSfO9FB72nPXz1lu
I/Y3qghyTy7m7A2eFBsBCaIEXIAG7CO8VqN7qYFU7u4gqvvtEs7IclGcNbTT9Bb5fENMCF1HCoRd
sSwFiOMxbLw5819zP4yLvrFWGEtYHfDXrnLAHyUxsdMkLlqd8S4It2EB04PfROoW2/nv9QmpFaUr
2OQeqRCSoSao+SQFE9PpLIagW91/1/y9ZLLfwCOBx6tg5szHncolCcC0uJO6+Iwjau7Ss+lERZsC
PwWmb9IOKTSmJQ6LbdVxUXh4mjKn4cPL2cO6PLuZuXVoUg/72MzJSuJil7l0FINwFtg5vGzlJ9N6
yo+2B58qms/2OWFjaWl/2xUnlSBnf45oQbtR5W8zTXfWVD5vvR+stYbDHVf/TH6Hujpbcz0ZMEA3
507hCGMRDHndchTPM0oE1/NXLvAjhjsYMrTBeq5Nm7R0Lll28WZuV0QI3DgKzNsmF0eJJ11tsWho
a1XjPktxbRT1j5JPbp2k/muLscaItce4BaAU5z5TU9FxZIS8FTRC3xp1zAtt22cxdG9yPmVljXuU
vTXhoGCb9nTG5dFwTfB2rzIV3waTm54wsm3nK05sKWVtjYsDA1KzC5H4o7EkPo2MWFrG6EJhJfAz
YcYKnu3v+9qNl45Gg4GCfSzJWykm6kY+stGynj24gxd3Er+y/AbGbPxgDEr8wgkXHUL8DE0vTua9
lcbToTYawPeB8Fe2m1RLZA3pQ0LvYZklFU0YxwVdBPQyNErvmXHOshgi8iKZamAURh6E+87gDtqL
JFvD73tNuyla+U2KCGdqGfHrMl7SPCSx12QDGozgrClWLNOdXjwLTRQ3P26NntFK7atd37ZXg+d4
TFyEbJPd7EU81JtmemjpeCl0S14SvPmF0ewrbDnocJxtH+IaVBU8DZgRRhwTTGL4zUZaHXtsSAGE
uaFcehG4yrGWV7BHmFqmNHsyLJQ35RzZ1MMd2Qvis88tJ/ilRROv0PTiOnJafFIIODv0JH+QPv9b
oYKmMC0gAP/3n5C+/w8q+BDF5b/zBP/6B//kCer/gNPn63BSoOZg4QcN9hdP0BOgBl2Trzo2wzS6
Mf/xfwqiI6P//A9h/APIjun4luE6/J8NpuAvnqDl/YMJN8NkhrcOoHGwXP98atc/1ID/iSco/s47
gONheKZtu4wGDNhkf4OmBIMGqK6wbfo/2cr1BJwKf8TKyDKX56F9m51kiXfzeuMJC56+zOZAuL71
PmofVvh9qZRDGKwbpLR1OGE35uu+xY2fev01K3M6lcMcmem6alcAvrX95rEynHJR9ay5xpDD+gUD
xgGyXodx5O9VcikJS0a6Qu1q659pqkfre+5A+1KUcGPpJ+QGM3eFXtKY48H/7dP76y36d8Si+d+8
JabOe867YlqOM38s/47u8TuPxYV89b3SXH8XmlAewky7ZFU8bTmkbp15ghiRSow417roYbQzVfpD
g/22SjhiNhOvVFZ+uuzIwFFJeEJ4QjnBTmimpbPxZn1/6DsfUGmr/f/83A0+vr8BLDzLsj0Dfbqj
u54jrL/RInA44kyHq7vHgP2R17BoKyt/zGmPLZAIllu27YdieC9oKC0n4NiUcfWAsNd7LxMNW3MT
kp0RMikchgzWVAmfd5h2HRZntBrGgikcyqWY9N361leVu7JMrV7QM1yWIZlzrZ0dYd6SJJGorWGq
RzLh0QVpza/cTkmGCJgQZXG2rsrxyFH0HbH9OR0Em9/ofZh9+OpWkH9RG+x1xXy0d/YGHP6j413D
qKTrV3VMp/z0VZ2yPlA7rTf3uRb4UIUVNtV23Qu6ZnSYV4ybECuJW0MADztr/z0Vh672xBLPh0KA
8OBpAJpxgjWkM/X+wpE/zShi8UcQzVKLkDkL23WE8iQTzns9jHxfW7NscjR1tLeqls6yN7Vv2aVk
hbqS6TKWIpflfamDEEYPHuULugKneuBqQeyBZFp39xPuGNhIjI3HnDMiP0Qrwxr5sngUefHNHDmh
09Nv3QRLoz8ZX+n0MvYgotNRfHnR3sB9DORSkpjjHYUO60w1KBcQ6x5T/JRhlnyi614js8Vx3ZCM
BtyBjThvzxxLrI0eWag5lblFi/GlKNOWjo3JVynAnX3zwdbCZzngGK479Kt1iY5CcHhtoiMZ46hG
JJBpOyH1Jc4868EMupoOAZ66eWpSd4+p9uxZUMAy8h/8hPgzBQE968cD0M1bQMFkR0ohwBAAR4ov
zSEmOJeDuwp0WEGqVI+hV2AgrabPvH9FzFdDFyreqkn8gAF6czPsPKL7cL0R4LcsfrZJ/GhGDPfZ
/B6aFKFM3PXvTl19qjmvkpa6dGFsKE2tQ48iUARHJPb0nHTxwXxxPZbmudY5FZUMu+IpKEhbxhVc
QQdwK4O0ckVnpCy9idbnxHy/3pBlvEhl/zCBkYhMeYrKZiuRpnvjsG/T5ts1Acv1h87PX0mSztah
Pn5phr2uO8SiVrJWDR+LN/CgEE8xlUH6ByCbULmISBCkOmje0JItIJahbBHvXuq+ZGl8EJo6Jczu
1hF67VWU0D0tBDqZfHro4/Ipcdqv0mw/GR1uRZjBNOtDgCbdDxo9VtHy6yhEFoW3A19BB8DHLzaL
0F3KS7dAbk/awsLNbq3n/Q54LmRHHAphfTGirpamZEF3kV+0o3+Ne5smz3gwcHymAVL6OtnKpn4d
UZTWfYjGyP4ObF5AIb4E4ePkrJJlXARPXlKdE59gYT3EoqHZs0F6jQOEPo9JqyoMHEqZvN8CEf9V
cOeRxzdy/hQZscTTBgoZ0gzHDbiHYlSVqmxIvptJyHoJE6J8cmW2MVJwToqBCqvGBOQhsx7KggyO
jmEQUKrJ9a7xmD5yqLlg5dyBK1kZFVLXye7gw2YckHwfNFJ7mWIOnQ5eNOgx5r4Nun3SRMDSg5tp
5yeER8/Yzimop/G1yhxzRTIMbtxBv/75valUq8ApN7IPd6FKvkgYW833N2ISCnBuJQI+94xuoVjr
a4OUDiXCz77Ga6f6kbqVTLo64IiiWXiIjGtQGY/zFxLf/UgHjryjfzNl8BQSHNsODVhVQv8sz/vh
jRZAlCO+cBcw1Sao+w+1R0YeLGrDr1l6tyX9xXXso/asO+pqTQcAVTnb0gzomcBrX8aRXQMtiV6w
ohm7JO6QNrBkRtLBH2GEG0MMD2iPwWMa75YN/aLJVqnrXhy3fAfSdUxj+wN5GIdTJeqV84UyKIZ0
P55UTMxK4TdrIs2hsEYeljJItFXniQVKyJe2oc1hG4wkJ5XsB99zli7bG9EDEP4q682Kox3MCUay
hTlsLGE9ZFXzFkTj1XGh64aF+2bMKqK0/RnFMIH8zvppzUIEiYC14A9NEOfIKvvm/qWJMW0l/BMZ
RuyBHuK5yPrBCHuhCBamYxUSyQt2hhiLgYZ8SeuU9EgHX//CUf3v0eoenRh6cZjfGDrph7FJBlLB
nBN0Mrb2mJSo0uqrjTnZD3gvHA5+OVSW7mXUAJiG+sT6wt4zGbzm1PjOa1qrGARXbtrTCLDsz5Ru
5ioJzK9KC96biP5MAL4LbQ1T2FDfWgLeaKCf6VWWyFdtjUPzpC07mDe+P4lzZabbYfKeE3tcaZ77
kXuTv+hyP1r9SKr4ayL6u3OYGdgUIgm+n0YzkawIuBhVLIt12riEkkDnV7S26ko6V+XxAnUrJLKg
YmUZ0l0Uy+YqUCREupzdYcGw8CpLPqCJoVmExuLsFHiiwYL+VJ7+wnwEKB0zzMV8wWuIvTEILPoO
yIBO2301OOUvRCccT6EtLyarXedTsgVNspdhzccjLWZs9gvOr/DUB3t3zPpFk7tX1GB82GL4qWK0
q7U5AeIwX6OmLbaCnjyLS73sXPdlIPIkDb2DKfvLqBOnVh2c0qa1RCSUx7oVKPmVQdbd2lwS5w28
zTNtAzIwBAGGZY7ZBt+MFM947lYupt7P+a2TAbmh8+cx2PZHWHc/lcZNnEf6x8CgFoUi01rhvtOa
fM5d9MedNNZtaXy4jVmh6YgXUmQ/+6LXVxXVNjlaeNf8+uhn2nXo+h+oGNRSCeKqguLVKZi19ACr
SHsu37BxrwYruxDDue8m54ne6kNSNdBAICVMLjKw8SWYJyS2QAQSKB9CyAL1HslPof16f3Vsj2ih
S/p8U7aff63lMJpL/WcvcX7RGJnHBS5gmviRZsvWYbxLTvzOCy7OVD9oPmmmBbmxsD5cOH0L2Xjx
ZvT97Nr1N4KugUynXbsFdABD0Fo71YCyrx2QDUzuHns0ULEhp/EOaHsmohD4VhfV6zCnItZud4AD
ths1DHUWKREL055KTt8kWMsmBlNBiDAw0mSnkbqN0LHcVA4IRw/RE4AleSz94QrFzlyD2SMzpzAZ
qZjWwWgiYnZwX9tdX51Skb0YEgd1YtI5gOnw7cnEOA75yBBSIVyKcyBHHbWChno5Et5LkhL0VShQ
HbKT9K30Z3iORRHTgLGJryPI6+Qbw566pANR4v+KUXutC6WHSy/hjU+HIT5NJh6+tAXkyX1YLPOg
uYxMw5+KYmQjDOPHOk+1berjRakKQTZK3rVwZqGttvsxbNHyEgHZBnTIKg/+8mgaaq3TFfwv7s5k
OW5ly7JfhGfoHIBPo28YJIONKHECk0gKfefoHPj6XIj7qu5NZVqlldWsBqJRoshgRADux8/Ze+2C
0c2x8Y1z7jKHnQZyeKD8MOwKCwznzXMcE8un5rxD4RXDT7ONfSu4PYymGFjSvIo0a0CSHW4RrB3k
Gm2qFr8zthE078sHM0jq099/vX1mTdAjPEIXb18EKTiujLLE4f33NziPuZo1lZH5zx9x+/+TOQ87
fzAem96tT9VI0DXTX/Z2Zx9Hs3c0et+a10OCSyUGLrc2yISnVuaCuX2wl1/o9oNuf621/YhiYNg1
aBlOelAwJW6fZmbI+SIklT6A4yZEcSpjJ1yXYiS+B2jqsbatY6EwmtDJbPaJZu7vK4lKuJbRie3j
2XdJtEin8MUVNS/L8uOXH3P77PYQkRXwaLd/zBfwAzhtwrtDFqaIWEe8bh7edKsweb+QWidt5B8H
uoxNgTS5Tq3yKJVpnkPZo3rBvXePhogTkyPqvYN8BzMiHNBWxQ/E38UPOoitnTH5PutAC8Kubiz4
BC2y3TDKt3q01aaOpOSunJ9HzaagYYY9+VGUM4IDMUMFQzWXNwPu/0lsXK+qNxaz86uwreRkFxlh
rW5jryccMmu/AAi5YFKLajIuVRg01O0jZp4sNR+yGGXWUL1TjyA0j2Ryl8TqG/53TZWIYCEnZgDR
ycXsnPnRQJxiBQTCxPMkd4ZVi11m8fit0NEdaqYf9Bc+ZgQzx6KgSkU8dOqNXY4P5QgDD6+YgYwh
ttKTnHow2WJO7jwwjTj32Cog+1IFxiJ/n9mQyCgncboe1LlZ1lk3GMCNR+pauK4625bytwClnl3L
1hfQW0C6GY/vur60EMNN69hT0YOlCTGyCeDmjO8e2yFMr53ENRhxy1BqlL+G7m7ODHmqXDaw1ijK
M405+r5N1L5GE1392JBUl77BQoE75rvvR1dSYXwaAKneVckQQZYpfzt4eI5jW6MFVt1RjiEWw2H8
wYhJo8HwSX+J6BYHdldyGI+ig8dsegDUjl0Mb+KwwnWXPk0d1BqO3N/pwnDcq+X04HrMsDMguFkf
/RJVNx3ryv2Vaz/GjYOSU3tts6k74rm7sEvuDXw/JD1ptelt7zTNzfSCUdXaZOXAapnbT0LK4CUy
2hLiUF+sK3IsOdV7j3pBKgRZPQ8gkahYyzSwQbvxYTDdx2kU9HKllUE67OzXxPces3osDkmvLy2T
80cpw/sxtQD8OF17jvQIlCrHModsf579x2BTln36pCxH3iXLDGfR9nA0eZoW73qqhHUiLvJ74uFf
MYts2I3CQZKk8UKMXkQErWRXNZvv4aL4ZBNzjq1I5TEfqq1bqPq+Bi6PATJyMbxiWxHOYwQI9mC0
qE4ymXcHJD7IC18sBkHU6N7FI1MYkRIDjwjawR58yClx4RzERfjZDVn9ZGlzk5YDQ80Y+81MP/do
WPOPQenskHR7Q5vVsYde5QxmdYbjuUXeujNM57VIhlMcE/Pnj7rd+XH5Fs5W9uSXAOdC1Z7HmiOo
yTik9rkghtmBqF9E54iujI92O9OQGcPxXmj6JYGnr8Rnyl0lZoiXbobEaOYcb4kaKndrOytsdcY5
dOnRQ/PvFZCUqO+/UkyvD70OfoTFMnigktGz2tfjpK6KKzcmahEpW0Ukz+wcrbjd1UPcoy1Bgkkt
gfhQJe9OUg2oSyKY66CuijK6plN9HzrFgGgL5U6Vk4s15xunNM51MPHsnCLduvO32cxRpadFiUc/
P9EtpfWCMouGwiqqpu7sjkRyrshMUVf42I8JJQ0D4MDVezSmzB57kHGxxl2DTeKBejrdVaoMjiFu
l6yXD6bJuL8sc2Mb+dN9SH78SRG1xGVjyz2TDO9eeCOrjCqnvWmGJxdw46swxu/dYJkX9dYoI3np
wf9ldDkeYT+gd6VgLEzMH8vAeUZ2uS1da9vYGv0D1XmnKkWRPSLBR5m51SIsoEoHn1FRTPt57Juz
BoDhC5KkQIdu6JXuwEfQWvPcVzTn3WEQpGH3dOB0nspDbTIOV115p7JXhUUYa0O0ZVgSnibJOKg+
F1XdgMZvz3bVmld6lgypuDhXNQmvnApIBzyB6pKn22dJcleDTj4ZoFY4Gi2fagVpEmArHhbjFA3p
YZyGAjlrDZjLpJdEvDgW39wo+/Xk9LRtCEg75THRAIY1bVvTsDFuFqwLpuy3qCsRf1p95SxCSz4F
AeHQUSAguGjAWI1m+GDnOdD6APOcR11CfzHdjTqbT67kAN8VKbAHgVQ6bt1N7DNA44SxWNH4p9uH
qUXR39PqyLoKV6hLMuFp8G28yrdPswq5g4kh3SyEeUJjYJ5un9lCz5wD8Uj+9fduyhNEbsRKZUzk
T67C5Xr7DJLo4u10sXl6OsKAQrl2+0KfoKiqdIpnbilcmsUHaKee3JgV6Kvbv4W30uXvL3vs/VvA
LO8s895agG/9x/fefsDtw9/f8MdfTTNlvj0qzMkq4gz697c0C00oKvHl/fHNVmDyLbf/+NenVk3L
VsTMd/7+7n/8p9s/BsBcMPo2RIf/8QxuX/7jIWRg1RyBY7W+fSFenMidjS3l7wf44zv+u5/y93+x
MNkUCXa+eqkWWQjxhbs634ZVglwMVW3MPAv6y+3LDQi8kz0SEs5G8JTgBT56FR7w2wcfRfSJ5qn+
99+D5Stg2WjdhXm1rSdQZDhsCtARA/5ayGTPObnWnmRaZi9XAPfVh6Tlg41xqkyGv1Z1YqzBF6LF
+0xebbUL7PwZTsOpCDWuT6cApQAlnKYAgwVaAHV1Sl3zHfXFUQ3jZ1zA7SGNwIvCS2/XpxJC4orC
gg1yEpCQfWLFuIpws1Cni+HVzQpmtln9nCT+7xhArRTNhpHeIwj1n16VVRgTsns6sb9Vv2mH5LHR
PdaSPoEM7CH0aaPvuFmKFaMCxFwOQgFDLw0fJMvK+NljdPJmHy7SXB+MRn/guiBGo9Z6E+O8h+IQ
8OjddHEq43cIi5095rkc3Vcc2C9xMyEesoPH2wShBKDPZHr8cEZS/Uh1XHt2/abcL4wvGXmJAxqq
4WAXx8GkA2SqcZEudl9uCTPH0Wc/zs6FEe1tK3q3l+eMyqNuic+zgrMvUpDu+EJho2w66j9Yqzvd
V+SfR+WzkZXnUcv1IkTPkIyUwn3AxPcNK7ET00zPm2/DJJ5ExRi/ct19lxifbeAirGqTB7vRz4EF
sBVt1sEiAXGlZHWHQPZQG+qUU7tlxByf6i6MDoWcnmqiBe6H8LdfTZRFTQahZuSAzNQbcZJzYRaM
CMYjoJlFDSE80BPlghUcLU4DMn/VTsCIfmQWflYUW2uks3IDpY11Gbw2lkHk5inlf2TgHmhep2wa
f9scTRmkZYHzPhnjjtjmo9WHBOKMBznIS4e5fYVfmfL83gzSF9eCVe9X8tnXm3S6NMJdoza+NIE4
eMm0kd37MDJJrkbjAzvkXTZY2b6K3G81xBg7fdMhfo0o7J19UKdno0d6LkciE2giPAW2DfzBq39V
TsGv3MotKr9o76REcU69k+zGxhM7rp5xNdoNWtYQ1VfIMGkZea1xHLirApU/ilK8kQ5i7ywIrJ0L
DwHmNQcZj8DETVN8KmPU69keUO8dHHipFNHo8IusDVdzygtYj1Ao5cRZkJP6KUA8Mj0hKQXdPwef
fp8/uD5wQxsEJdaAgosxvNoqRD1VkhxPS5GxuzdtfRG+JpW/L832G4eyI2cJ0FYD751rYv+PXPGY
ALPZ1Fqk3OnzuYrzryrZZXH2XOXydzCazXao6pMkQBhnJ/6xUNrvrYmS0m1htWZQK106qms7Bw7j
ewug3IVgQv/efqtyRVOygDvZkhexEa1HYLEm1pElJTsAM8QzwVnS7YNVPTfn0ed1k1H2fZJkmWnk
J4Ku6bzklJcGlOTyHVtMtrOXe632Cg4tp1pY98ufMJ0QLlG60uB0tlnH/moI9cIFz0pD4DVSBRJY
M8RpinShdZPTZQCKVawqSIyuIgZZw45aL3FmVYx/rcjRGo/1AmryUP3a0X3BqIDdDFhbaEZ3zria
EIptzMmwt3nEzp2PBMN0P1raPecWLOxuDtCEmFrpTbXovmZQmNgtvgNGmQFcKbF2VPMc5n6JOiR/
yNqZdpPxvdA+A6qR+8rzadh573YF2Rbm9wIRG5h/ieJ+ScAVc/g8uNN7K+SHoh/Cu2G9B/tIkfeK
vGaVzvqrYw6psuwpkdUW9n2wDr3odRlIM+1qVhD5un3g5Xs1NkCPiwZkW4ZwamwCvQ5DSnorQ7Hi
C3C005genYAM7bIoXPxNy9Pv/AQCGZW6cgSdPH+fNxj5QIN1yK48HhAyWItGD1LquB285sNuYkig
9hRtG/PYMkhTOTgoPD3M/NzfQ8BpuBFnrBoPGBPoEC53ZNmTtlNFG7snQLaEpBBL48OO07ssrz7U
0k+3hxSxNa3C8yWQ0VogIlrViH32vneQGPaPIZDshjtI0XY2LOvbkNC6wc/6I9S/tTHVayQ5UNHV
/Wgx3jVofRNvOpu0Tk3vd0bLYFfXjA7oyKDIKw+xmMsDJye1LjjM6OoUQE+coZvtXHqwqKrEj8Ri
apxmH+QX5FsivegIpmBGZTReZxV8ZKyhtSFe/cw6FzN3g23ZDwZ6xG1vuT87Qu5X3N8KCgi/E3Jr
NCoOyt7Se0izxQdatnIV6A7Z13JO8lD9UkGkze2tcF8YrIE6lgq8ELjlfRSaZPJJ4yngtkRa2Vnr
bkDNW4Zyrx2ZbTrjkBtfKm9y+gZMdnpBBrpVYMAqdPMtyx/ySs4wQEfCnaO149T2pe8bvdJgWLP+
3jTLZotgE0Bjf5HmxMKXUiQ1WF1YEqLDbeD//6uYhuAg9/8oprn8TMqvf6pp/v0d/1bTeN6/pOMJ
13Ns4QWOkMhV/q2m8a1/meSJkLbwb8UMQpv/pabx/+WKgLgRX5okhCK1+d9qGpfgTuH7jN5NdshF
oP1/o6b5L9kmcF7IO+QHEZAkPcv7Q03T+alpdNog5XFaidWijbZWNqaLfmV/WCf13r8Yx2gzI4M8
gti9XQr/KSr0n7oV64+QQcKwAjQmiD9I5yGf1PrjwatSVI1nIiZzNBniYEy7cz7ew3rE20jABcEM
gfcFo/L/8WGXvKh/Jl3B6x9UwsOq78gB4uKhN/aE85FtvwrbsyD6p/gfHnKRsPwzEOXPJ/pH/hfx
Cipk/0dl46z7+Wr5DIK3ESjJZNOl/0N0I1CP//JwgYXaCoANEi6gVH8mrra5UcPuam7qxPAUIwwk
uWjhTtE0RtGEFDyLt06F4NaTEe133AsXWYwZshDBfmpn9OCBk6RGGIAFoTlbTgW4j6au1rMqxAZN
B8Ty1ux3s2++hf5grSq4yrupYNiAfw9R60rzxgNd8ksMggtm1im6fQYlAXsSOWbp+BDiGEItCxHG
YydP5jbdgKIuN94NDD0MG8BuUJDNo1vZT/0y3J7xy2nN5qNmJPiOV9zTDIxPIYSs0lVvmaRyNhL9
6gQ0T2g5P2s/D58vfUKPA8bEYRxncxv6JlGn+K/oCFlkfv9sJ8qU2UHDSAxBVU6vwkRKVHIwcHNx
gmnjrzGUXfyRs5YQ9Bv6I37eD6dCVRyy1cjS+RIF+vq6eceL8zpO9aZt24shxrfJZozkd7yyc4o1
vsXdk1mwJUbcp16rUYSBy8u9X31CT9WbyGKcB6YoQT++6hYFZ12rdzNqeGNAOZaJseMkiI+sYmDs
EaWycapDk30AiPhyDL6PsATuXnDgns2PsqOsXgdBsbbK+VpZFa2xfNqqfgy3vGwco6bvpcEBNCu2
HTXSBhAb9g1o84mlib9lOOVW7z7WyjTBDd9PX9QSr+TZb0RE91Hp12lEspQDPhlKAGuZP38RI/Aa
1Z9l0f7sOZbDklgUxmnLqNdYTxk9En+s30Nd4jLwdnaJRd7xhldRF1/mWG2TrlvG8/NX4ehXk1n0
VD16DeryrHVxVczrpBa0l1EAg5R4igTLVU1xNpcG/6WiS2q3DO7DkjkAuO/eqOEeLGbz3MHmVLS8
agGpCaMHeNjmOR51AHCtqNwvww/sPaTFtVsw0ckMAoFGC0p48rtdNNJFS6M6Nrq7zLEgJzsz7bRc
fceDB9mwaj9lhSrDiH22/yw7FRn/25idLzNP4JZGXHM2Wi9JNr1lVSiVAn6RxiVxbC5nNDsD5Dcz
tS85sF366xliB35nvy2v0lJPxG6h8bKsuyqlNiKDON86JpS33IiPUES2QOwwHjZcP03Wjas4p1zH
jXOLNY2zRnHJ8A1Ds7+90TJg0WnCn+RIPfKz0MB1rPEhLwaDmH2Nc5ZH7zZWPF7QmyNBATm/XL6l
LRm4g2CxUm+AFJZfSf9BtxK1qKPc4CmDDE/jj2cXMitBLIR0zhEU576XHZfrRk/lS1aM95MtKEHy
7t1qvGhN8sa2qqBWuL4k4kOqaTXYoO01+EQCRb+W9t1qis0DXfwdt+8ZuVp67E1s5TUF6pCpR+hN
pMj07SWou1ejVOQp9Lx8tyvPzNDyBHj2cNliLuF55ElT7NM03CaKfqRY7rgKuOHa32Pk2ckBLirs
X1pCrp3S0QTwZ9ew9AEhBh2VNLJmsSLI8auwumd7TO8z22LizZ1qLR8cIK7rtmeNd5XaSW98HXxe
41aod3+Je/Blf1WTF61SOe2DMmpW3M7TevgWDujPejH6CAdQ2UWNdtG5IUSN6LmGfXFcLqegIqBt
slnMoi7Z+HXymjvfVGO7OzOoaV0U3lVUEMA9bsg4A9NQTZjP4OuEJrc4jh+SjFjyb+8nSI2pXUir
4BR70WerPicmogh5UihvTI8HSSP3q2tZqIaJdyQPWPz1SKgq0igMYMvp5NWdbcpOIL6OlIfZ8Z5i
Bx4Av1in+cdSVtfEJZZnGPe9Kl8NO1M7lUwgNBN1+349dzuBEkfa42szTK9KLmbO8AGXOhkICa25
KNWvi08cgshzPzdbFlUuxhEqbMXv2Y/LGqOKd5WI16bcDlHNdEE5hIVh4hFcjaxl2L2d6+jmV8tE
VSqb33L2NwM9rMhe7mOXd3TWvFytQf0/QJMx8fOvBdNOGLATqowll7C99CYvRbFoIPv0DpkZDLdl
cdcGaxBZdLysMawoYllW0cgROmH/WatJX1SOhgxwqAKtZ3/BDGDtTJOXvHtAkdfMWNQyuO6sn4bk
qUVB2jLBn46tVO/LS8JsnxEzvm9cM2hUQV+TfjTfnqBlQLFr+vh0u+BF3b1D8CUiAc+inLeEr2L2
sdhHk0rs/bb7wY4crQs73jJXZdsKp3BrtsXVd9sLW/t77ETfVRaTZOe7cNHn7G5iG+990nhkgqlK
I7fubIf5S/5rtrx6nS6rGlyAirYRYw9LoVvNATCskjHZhgsEZhyzazCq6VDV0DK6OgSk5beMWErM
MpK8p0B5eysWkMJLbqFYTUivi6squSlsPT66VUyEFErQEsXQQoTMl50v7vILXIKra1Q9Dc/4mT36
zFsYbhjpYWrhlBeMrzWRFztX2AgZ0qoEPyR/d1G5Z45mb6DAMEQuTRQmPAWS6CBhCphEM1YrFNTR
KYBbB2twepV+vE7JStiyyhr7ui4IR0tiUrdgEk/tWY0vM5Qe088eOhsRVu418wax53fVcPTvbems
YhiejT+APQUh75N5u+6iNt+agh/FpvrZinlbF+4j+BKLDVDfZfy5qcCmsDvU9mC/gSDaBKLY5wNl
TZj25zHt+nPqgZZpxG4A5HA3G8ShuT3hQklCTtEofqBwA1ZajTyUtt9HC2ZlBRY3rlucqXN/5DhP
cy2SD7PSV+gnRA30oAfDpceCERq5S0scT17iV3Z4UnEZ8HLmXkGIV/YyzIhAbeiajBjIXK6ynh15
Zq+ADrmKewNFVEx0SuPSWqro1Oo5ck/QRUmiGbtj2pTOWoJTwOR+7b3wlzvlhHp1xruBjJ6NduLV
mIYD+hmkxi2CtjFYsfA9GUNwVBLfamrjpW5riOeG3vkpBRxPpd4UChKq2c/BwXDVnT03D87oled2
zr6hbFC7AT7K1plpyWNbF4N5CKRF/ppVb0BBMbjyHZOyLASZa9HZtTB5H4Zg/Jj9ujyljsLLJix6
iUjwuuElgLexCuyFjUcHsIvNAGlZcJoc9nTljpiT2k9Wu/HsDfoucqAGdBrAbzD2LymTJua34c+q
YQP665dIGiI3JnHAz2CjnZU6eYf8gxgRk+0aMB15WHFMbVBV9IuJ0EFyHu1Sw3wzohBGR1cfPEeb
h7mGLS3NevGpx3ToO4CEHEJXWUxfwUmenNgvEIQxCVa2W25URzqcI8NyY1WUP2Dr1F7r4N7FTFcm
WMTYe9MGA1KS0tYW/pHMnV+MMYl6Mwp7TyKdNevPweemCmOrvjAMRR0ClLJjUL8LOoDPTMHNQ2dX
T2VO69Fo2o+WW3Nb1Z8Qn4DKD/GHCycexaI/rdLcXJKC5o2k4qUv3GFZgGgj9OdsDhZiSmR0BrwM
FLUZdwtLbmPIhAKPX/52RbFQJH5AW0uElwRLLF3rXegrIMSsHtF0Z421B1CjREXn2qT6YvtaThLW
KrYQXqdRmNxpI3zMxWeU82a3XpVugXdewAPmW9CvyboFGKwrkWynIGy2TpL8Ql+NkqVIOIGkjPMk
2WNSIDHgcEtlE2ThKiw7xhWNp3Z+xHC1t1BLGrb5mixz8cjOtjmnr7XMG/J/RvFzmfRQbB3nQA2P
RTKxDAiwc1G4D9nCd+ni5HXG7rdGq7RiCPmLUxF8NhtjWt241MIF2U8Olr26jtjRYSByGRO069Tl
koW+K03720IFW3cWDIRbErlV3RPXZjCKwCPJtBp3cJw91SbxAotdlZiZeC8t7AQKQNbKbhtyIFLW
o85eyzhjVSyGdINA8c5NgGWUeG+b+Yh5vVgj3sLp5rr36Bc/ew6s2ONx8sOOWEgXbPqu/1lE9u/S
nRnBC0pb1FPI4GzeV1R89LjQnIBbytatiQkTu99b7g1Pfo2swar8BccXH6OAMPHcDruriqfN4CO8
jf0Uc3X/WygdbkXdcrCd0leH2TBh8eN4pEa9F3hJ7ZwYpiRwqp1lD825pbSAGGOYqDi1ztItNaUH
Aqwlz6HtOWww+Iq9Hn6nme28CYJc5Ic7R2kIHZiMuswSG+Uaz0ntP9n14HGaKNp97tC0H/1oh5CT
qhmfEMgkitipbvdhyoBEJBdHhM/hBVaPeGpJGoXYAYIUJnWaukjr6YuHGbIVHIqcOehOolEpj/zt
lz93MZIobzdKuC8RpNENHAxWmwHd7Rs4pw4Oo3wGhtsdqawww2sPXXq4hA1LnyV8FHcUwsV+0NzX
cpQP4wz7MKFlEPcjqcOtYpSMYHvXmfYLyA+CR/QvF2HLxof30OfRfQol/FjiTgxzbyTQVf8KhGDU
FXOfIXMmQi0sObsHeMx5dbncu3FLiqG3QauGYnakiRy4ioaxpznFtd2dJkRzUWuPBw+0O2r4YGUv
vn5Om1yeEhKujhQxA8LYD+NypeUMysD87Z3GRncrdmPMiVFZEtU4q+V65oxhJoZzgnuFS4pan9jY
acdbFdOapgOB08uE0+wTStXSbyizrTEgozZSNJyMqw8yyM7VWF+6nHAB6SHbxXfvJyiZYncmyC3e
MYw0N17p/CitequYdkIoy3/5Rvw+pkB0PpSJVoCqZlWL5mdFo5mVxAKz5J4ak+BJcs/mQBPZ1hBK
lRVXc26+smkicY3XUCocCnFqIvciHGtHv/DgteUPdNkxrmPrOFX1tUqMnzUUbNrcHL4Ks2E7YaaG
HmTlUeYw95NPXQwH6cGqPKgbSn2aY0aOD9lhaMeIgiLafTcToIUDgTllVT31gpNs2GHtWBA4qYPL
wUREu55cMJI8zHOJzeOQLUEY4XYIAgSc8BvuQgRfqjT3g/hmaL/cz4zCd6FV3NsBLbAEbB/pq/m2
KBOxhWtZ9aAK3Lr/Ktr6aSjiZ78Mv92c+17ecGSPS4RsOYsqclHHFMamiF0FBaB6Q4hib8i9rHZh
sLXpRzGzZOoOW2CNt3nGO+Os84jfgFf3TivnisLk4niKIDOTnPW0tnZ97uij6/Lb5F5wcIV7J2dA
RJiJL0ZIJyXlbaOqdR5rQOc7gGOLabwgm81w9y4nFCTwxa7Im1ezpH+icRKECxkN5K67ieriEdEf
KzPdpO2EpHjVkWu26SnsyQBiEQxrJInN8Ng5WtEdWjzvpvfNo0givNBYF6pHdo62BwipeUweDbAW
hwlyDGa1/reHmHqTYoyCMVHWgA7sNqJGWvANZN9iKsuJklcFJv3GCk85ZKEVwMG8yMoDE0x/Tff5
FfqY3C3nOwhAajs1bzYdDFhUkDJLljeiCfcEqIK6WJhrTX3f+9yO8ZTHd3lK+TO5xqky7ad8bL/7
ZUfkDG6I9VBM9xmaVBYUUo+cxNtPfjbvYgidvWUhDWzbaTMlLGGLNzwrXUL+4sWuoIeL7jQiSUS0
YD/m9jAVS+ivVemD4ag1UDMiHPLaeetT/64HNLmbSfnYuyjPz1WmGdLMkriK2jgOCA2h3uNisMXV
aRznXFIEhctSn5n+yQyrHQi7lnsOdw8ABgvaBp1fJ4qKdWMAI3VMyDbT7PyKW3J62/rB9qEuOwv3
Q05IJ9Bk7mzfd7md5QX2jjr2Y34cbPshbypx1uim3agZ93XBdKcgEUoNMQ0n8K+gTv/aq71e5sx5
UTXEnJqkZMMWbUypG/qSdpoZb8a5eavmYl/0zKSDmJVdzxzhrYU1YnsBlZwfPkqnApuKBuEGf6nt
HCgqnUxClR70OL6FKemInm0iRpriU70wjSrfUcdmvK2L6euw/PIowcOT19J1VVW0h3zeYRYsclyy
tFob8UayubNlVL1WnvqsC+NHvkxi20xDpM/YFXIhAe3wAto4wS040hSUwa7GfB9lkwtAKpH70k/V
emDtteJQEOkivwWiNZD885qWUBi3Ish2RaBIFnZP+aTOWP2usUHXsJXsmKOuqFiyTUqnjVem3N3g
Qlw1WDQy3PgL1Ms1DQ+7zrTD79Zu3OX66pj4700XTxziXpzvXDm5AU5gaj88RqSnQtjfQIhekrzE
XZnEm0xFHI1+eMoa7yJkVpPea6WOVUE+TDfSfAQIzb1i5b9v1IcsTvudQLaBCKkDeWZxzXNx6zMd
30/BnI3RAr+ZMtxL7hgPQ6p2ntZ3ZYlfb9Z29ujWxq8SY3+E7co265+oq2How246sBVZp+jdM37b
cy33BIOh5IS6BjEulnuRRuhlBoYKPshiUmRzWDsXSxGPsnCEFmvynm7vlYjaO8PlACEReK4bmX2W
mvUdS1G6L1+JG9+COQrXgzDVqvEbUkUWmEgGhl9jpl87FsKF1i/uhIxpzwmuP3RXsLwXboRdGi/+
QhlKkNOsiRWKt3NIgpuPlnKlPDpBsloWoGikSwuQbfnJZhe8tOjotpqc6szOPsYR9yvBQqhAf86t
TPd0US6eAa4zBqSx7KIJURxriT3FgL5GrpdAOOAvTcCZ3ng1Ng+jDSqAw15HGkaFLcNFhqkYB4QW
u4SFKVLmtkesp/cwGjSgO/MIfBZnbfFifIoQRuPc+WsIMghEYnFtpmTX1Q48IcPdiSHeNXV97N3m
ZyOOk0KcETccyVsR/vLCZBeCnKO42kkMgrMUoOwSzCuRF7w52jl7Od50f8Lf0Fl35HivWnKHi5b7
feRZBJX6mSkE66lkOaU32q/abaWGT2nTUk6s/N7DIyiyiMI9badt9aS9O8eb4FXZ2th2oqBE9Nnz
OhDmtdfeRXUIQaG3XoyaYPiARE/ywnghUUebIr5GQLuFqiw6A6R4mpnzFmIPdpvmZ2BjudK9caVC
/YnCBsrr9JZGwR1zgmtrsdiNxqlOUIHNtvqpM6buY10tWh20fLr6SWPwLdHOy2y4L2NGils3Xgxm
jqvMkVjMauLTueJ/Qg5/do3yh6v4h8xQZ9n25mYSBrUWEWSeUT/lNSadls0ymwW4Tigu9LG+31A1
dSLvCq4FGELVh2NApuoQuq5vQK3pW2FZ7wzMeVlcvDQd+90N++JXrOR9QY4kQkFBXNdfTBKVcAbO
/XXO+coEqbt3mxSMUYE4M9LxZSGZWBxrCRrTmwKC0Vq4T5Xnymcn7NDLcQgEOYWgoUHG1gbZXtXU
3IIxi5cimhw6m3SD48QtuZZhOKDSVcFqDAofdl06XgksP0Dof7eRjHHQfmjpL+EVxrtYe/qRg6RP
/xxIV0GvyfYuWQvJc2r9t1l4301vSDZ2QekUx9W4JVU07qCQ3KCJQ8rJ3Yx6ik6CRm+sknjBudwO
eXlEFwHrOtd/uouN5JfKJn3fCpb9hHiJVRGl/A6c/eYJuE3n+zVSoerZGpwANhodvSnSKaybqcZm
WTc7L+zkdSz2ZvE1DvJXGZDJAzN3JWTzQw+sFh1W5yF4QYvL46XgXHI5LUQd8DcURhjszDxYg+xn
mphO9JSXg23nHESoUONyW+WOBVKtuAZ5twQcs0DqGLnGwi2UPWWJb/kvgxU9Kdzf5HiMRDbUp1vB
0gCRgdUw5GdhXNsyVQAK/UedltUdeJb66pnHwTG/FSNRSK0yvZPQyVvaN9HJsPKWlDJnZ1RmfK6Y
1aEC9F5FM7o46x9pCyR7FXrhuaB2cRkxNU1tH1SRPQ3+0Nx7QX+sQKnt5zZK965FRgMs3axyXuJJ
f7YGpEKDpv+ZYk8hqSeSVRcSfQgjmJDTfK9ndpO2YtONeCPs0GOl4jULkMrRAFQvSrwWRhIdIbJE
h/8g7LyWG8e2Lfsv/Y4IePNKggQIGpEiKfeCkIX3Hl9/B/J2dJ+TlZH1UApVZkoEiY1t1ppzTAGh
tz0BWN2hSvEgPBLxt+xTf62FgcAviPHSGFCTglE/BRpLNjFdJ0WgAAw1TUCyfKwUEyS2RgCMUBq3
XwgwxFREloBdx6lLb3SkjShy835N9CgW8lUz+JdWw8dVga/6NXSxlHPEF1ONQLNq2YGGlP0G4ScF
z2WrGCLEzDyLIB9tjA8n8nuBH4MiMjAtrvQS7yAkJrMXKSgs0CfOKz9KzX0HGVUDZCAWq/zpgnBj
ovVH0ReS6FsWiu1PoO2W0dCn1s1arrFYtltVMtutSemiKjhaMGmtq7go7CIvsH9OFEJBAekl7V6E
G+4YQeuxSlazEIQ7YM1520GtXEeSJiOUtt6tgTYp2J1NmZqTG6PfhimR4cORIGAXJNvbvkq9AzH6
pVOvCoVFQjVmCnTpJuEsC5gTnjbVYfAO5saaWZVnGCBLsZIju/AT98PkSUTu4B6Zbd0weAaVbGZ/
wkXKnDdkMpbdlkAmpPCzy9kLr7cobMxR/IkkIqGs0DKQkntSq3/NJKp6ShOIGElBW4N5GE+/vgP7
J9kMVImG/hhtLR+TYGcCHkzZCkQiS0Qb9IOrKoD3UbsXeJjN3EZbdYdQnuykxMXcIAs8s3GboReG
JrLKx6nwJpPZOpCe5cjf069MPalHuRuHlCnAtkoP4LRBLQ59sKbWsIAAOPWwPro1tiuN/AQKFln0
0Irpd6qyyox6TYo520fdl9OXKlacWrQc1JWvCPLGy6xNHCWjc0hlZotX/SsXDdqksknXRlJstfPf
UJ9hW+Ly12X2Ng1BRykbkXJsHPPQhu1srQS9jU/WwpStcH6yUaqe88SnGsVhirw6Yu3An8YvE1fO
MwkJTas52+FSs6G9IzY0icTQqCzIlQJMqyoRqhX650ADXpNx5SM1KNYasQr5EKevRlGdh2VBg0Sm
lLXIgocJN1TifkMbDElgNP10bb+PW6xd6CLOPeeIlRaRMJVXDqX/L7+MjkKbS3aqiJTeQuBYmUVf
IwoAQRiB/xygz3szMCcqLRjL+VZUUBNHo/m26MvbAgG4KvXesjVgEJBmg7yrZ4NMa9VW4wjulqER
0IYdQUyKmYviuJ9TOpei6lDmAEamrG92VZmcsrIi7lKuOjYkzWIY7xzJ79+JfsxvWBtwdyWk1NTN
nbz6YjdEUMrYsa7BVxPTaNH/jBTR85sKPWfZn1AqLoi/YHLY3SxV8LE/qKUaIp4mLVX17zLHsxJY
+4rg6puk1r7NwmeyDZzUnc9/GGZOdMc9XxdxeBux5QW5eSQkoN2XmfSe4npdiBWSMzAaiXtlLwd5
bN4URl87mUDzU82Tg5JMPzINEbsjwdmTqS05apK/5CHNTkseKQ7R5d+G47b39WEPoHDXINR1dK1l
dyTLzhgLDL4Z51KsFykdW+zmsQBzHfssqtdg0U5IENoMCqVTPlxLcSpsXWMJZWMDVoxen2nM1aOh
EitfwRgrrPMgU+jU55FDuAmYWlCSbRv3D4k6SF45Z+aaiitOXXAyEeehoCJxSUoNEj8CiWOHFTbe
ry8Fq7inSHkog3mc/9+3ssgAkxpypqkPq/q2ypvT//4o/UP+6te/rdp6Vl5+/YZIvOHsX6WIFThZ
YCdtVVLNa+4j9Xh+bZy10VaJ/bsYlBqhzcdbHpn1QzooAU22QHE42WRrQtEsFCizdbF4AtZKKeHX
gh3nYvxKhDwgazV4sELE/o/6Qsto4BSfJoPBkssfeWt8J5cpEKRd1KbZtpz8h7IZ9gnUgzPvIfLE
EvBLrEGTi7oV9CIsVHJZArMPNhPmogupatUm7cIEAcy3pjGPZaJqIGxL6O/zeleJBX0GHQgXQElS
6wB7eJdrbbGNy/IVLXVLJWF4jTNpnY1+fxSh3DuDSe5mwkGLfY1yDGq13U4p91ABlD2WQ7elr5+D
i4zwDOCQtCI+kYzIoZWcaUjdC7IjMRq5ZcFZT2bLlMU5rCBlX0d+ws46ecyyot4KSXEfZYQZsZ+R
66Oyg1RG7mDWPbcFgVWYLqYEkpAkt2cdqAxmwgHNSVPvqUmRTjmDhm3TXvMEfHQcqRJ1p6D7W2tw
0PnfggmhXSdG8UNpkU26lj5bBeEPkYE/0UeWmnl1AGV8Ae0QHCBmy5OuIs+zlDF6BPFw6gdE8SGV
w40UNJZHF39XQfHYQHvewnnk6DMENmYrWu6ijqRvYhWGBrgaosHcGobSnLqZHVTQtCdFlInZnC0Y
ACN20Ia2GtUHrbuj0oHHMU/4eeVyRwEQKrlouUO6bjmRktE3fU9Ewz4jqFjBz/b6MBh3eYP2Iwrp
NlcLjWDSqOXlPUxz3ZK7bZIz2FFrraqUVJ6uCWl9lUmwIbpFXnUCz39Sll9zqBjbMjQfy3KgMlHS
xa0mWtPxIkPqQy3eq6NG+EmNEVXWM2IQsELEw7ojPYYzHhE5c/ETK9qTNkyfXYjdwIjUg2Zoe3pv
NoUhipEkOC2VpWdkeYScd/mNQayd1Eny2UGnRAqEs3rVz6YQdZcughoiY53GoxXbijjnKJ993dal
wdjlpKQJRoYVje6WV6NH5VHpjSOB6oOjGSlFMw7kbt1m5h4GP3naDabgntihXUUyuTdovA2Gf7YD
96XsC7FoOINY8gFwweyMiawcY780t4nSa6fCp8Meh8emUv0Teih5U8uxeDYkP9/klZK7M90eFC4Y
QFvSEx4l6pC2Jmn9IxXYzh4ETXhUgCf3Ahs4M8jGa6vSWq+FNrpVqgA9EaPfrbOqCTS5kd2R7KBK
Ngo2wCFAJ4tG+U7yOVCpPGFoqv36aeAYA2Y9qZ+Ik2KEa1H5FBCHiTWgy5/aiiZSOerpE4y6hEoB
fWGxLtM15cv4CQRlupanOnz6RUOXpCR4wjCQrVs2qfcxR0SAsdG8MzFRkG9K4468qljDfa/PBBZs
CFuQqXAjjzKxUqIQ4H/jcJZPZNCLmzF66eB14Amht+5bAq3FSjiHMRy7SG+Gkx+o/alto4Fo9VI5
dCF9zOXP22poN6WV9fSpDO3YSO0eMrUrdbr51CbmvR3QRebzBwmhkU0CLzURkL2bzAxe47nFABki
+VaDxrD1kfBTPV/s3APJ4U2XUVvvuRHCWEg2WrdP+pXTNqprAP69rgLTojdai9J0RK3P2Y9AWWwZ
2bswzQdRlIpzrMdwJ8rTMChQ7qrEOOOQIAxdP+QBxve4Sh8zjemYDjCWJ99iPutzdFFcvw+yZZ8M
ss9CREdQLVFKqOQuLCLHFv9GTQFc2NRRqKMLMPqjpvZ0TwYfIMrcglutu8c2iPeYVmenaga6NVpy
JnjN7TBseeOi+fJnJvm+p588KunBB2K1xv3mV4YOgDRiZ8d2ikWgfcvFYnZpsi0Il/rL9GMKbqDc
l1k7SEmC0LMOo3lOHFGJ5SPyl3MtXZI1acU4QJbdWt43h6pmadDDiq6f7swBQiyEYCUCAZkqT6iA
Jo0SnfAQ8gustBcZVSZJYZquH2M2mxyaiONRpm4PsYh4EUrAD0YRH+h87ZsaTorqm7gYzAhodlqP
LsNP48IehH6sELHO26GPKJ4bBJHkE1mmqkGIqJaGmtvpOmf6cfG5sA+BBMrJATIIW797o0vVOZhG
orYoijFtzw5k8cnjKCQH0dM89/NjQBkBojTallyBTNGEQ7hWyDXoLNHykMQRiqio9P5TppKgXidd
RR7rSE2ANzmTntnOZ2OGqVbOR1OUklNj6ttp6NRDGvXs8wzD9NQe+3EXQZ9LxQlG6OJ11OQHuoII
VRXlWYjL7ymt7yFCZkYWnOmSZvmoScoCKAUu1uCGaJi13DTQKFoW1Gq7Oj6IfkNRIJ4IYLeGB4QW
o8F0DN4l81j7/c2kh/kazvBzMdIfmUQL3mqXE0E0qsOeeFXFkY2HVu0AJoQ0bLpSzjwh7EVm/e4w
Ii8D1tsDRjGL6sDO7BTMfr/tGG+01hOScMLixrFOQm0EdmS0Rq8dVZh8dU/GkEos/dR2W04muMcN
od4ME0q8IngVRGuxh6eNM3XVeRozloZaUl3W0BdZ5hgUKuZS/HFroz5ZskAMTJPG27wyU8dPlAqS
3sIp1wOvM3G/VWV9aRROwD0bAjvrhoV5EmJkHkd6sb54YGczMRj7g2G0GJrTmnRL/eHXwZFPclVn
uuCE1ewa+IspF6Ag6DUHTap+EfQa2n+npRssc92WTPajZiDHTfNe3yQi5+hKlFGGC8FpzuTy0IAH
Iq5gIqYFCiQqD4sqIWK89ZChG8cD9KQEfuolM1nToqzvLb0lQkVrXTWOzxhbqZKkgb5WKrXbwbzn
LNQGqbQPik7azz39QXJEKYQuf/brS798h+8eWZpWTxSrs0azMzxZbq03bqAZ4h4Zmyms4QxvVRx4
O2WcxH20/MWv7+ScNj9QhqUi3uIoPJpwbC9962gQQEkEY5x6i0mZ5vWlfxmQu98Cu9pFtnTOX8y3
/tM6SLQLQ3j7EESWwi6c7CeOC+qlYiCom+EC7tl/VzBGDpemciy0hIB0lrjRdQNy0FpJrwE+eyd2
RTd18o3+yR88FFedH0VGL3HeAIj0JMM6Ps2vRgzoao3ITjvn1gpmT303DtF2PgriVnCfQDHhw2NX
Mj/gB7NutAjFD2PHKqWslWvyoRt4HO2Z2A9ntKvEzr/KG8ZRqzoa5QN56PoleFIzt1kwmkcmhCUu
Z4GCkXC8l5rNBIhHtjto79DDjyijMddTtmaYWaYTlZwY0m1MApiDFEZ+rD7AZnVulh5N4yYIn7x1
xHlb5Z60a6Q91JiGr2qHsKSlFflOzvB4UpFp1evSK50quWVXdt0qeR3EwSBXZO644CHBavYUPwlv
SAkoJWF72BROp22UJ2Ai8l4WYfBh9Ppuj8rd8mKGqgsdRDXcgGbiqt8TophtU/yPb/17BuHsEtq4
hvfStFY/R2d4LkeP7I9b9yRt4YggtT0KGNcIpruyqiEhcjhxShvkIv0JDBcJ8CkqjFV+h7mCmkS4
xQQ6QTTvN31r++1pfmgGm9yknH4ODR/KlatUI7NvTXzndXCxvxRbmj1CvKG7hfMYw/MKzuEhe5Ie
tFs+rFX90sluisL3qHoAB/vOG+lDXMWLcZMnW2bgCDuRcV3ZL52HN2CmNgyZ6JDtzSOFYw6St3iX
jssICDhxTG7wTMOu3+bf9bF6FS6jl6LQd7LdvFH3d4STm/CY8WaeMS0jqKGa/Nmw5X2vbWp/J+kL
AiJCZJvs9eShZo17ww7xzAScKbui3EiRM6gOSoyWRfVkQT5Z0TUDMQrXQtnFd1Ncd5xkR8+gyMyj
ane3apufOIejJYClJHrhU7roqm3uCA66oLabg7yKveA63gUnPmlOtDPudX7Wop0eADO3n6WLfPZ3
7E0TQlKfWxJnvut9Bp0G86S91Fa3AYloKEFfSTF6qfc+ZcDnbqvawmO0inN0bKvWDcMtapLwNL6n
Xn00zqXzjt20OShOuUGVW9mEZz8nbxhCrsYFjUvxoq4KatHBRk22UbAJzXX7E/+Q4oR4oqlWiBBP
onJuXWlP0Wd4YypTPujzLYJ6FOAO1e8UWd4J9KmIUtPNr9aHlqxhnN+FNS0T0rtu7d4ckDu40kfz
Ji5Zh2trIxyrnditUYFi619DPN6Z1wVR+KmvCrt2uofsujh6kOLOK9FNrungCjdqRXHLLaUcJN4g
qn02L/E7kVHVxnC0ywz64bkkDvnKOXH+wYffpm52EK/KxbqE8Y4ymL+bKSCf+IQ4rBPlbq6aD0G1
W4ftRr6hTaR7oVc86C/D1njzD/U+cHK3/Gm2ob+OP3CFT93KyvYG3RN++QpCLGQAv3Dp0+074zG9
EBUZbXthld6p27+IyhrsuQrVFZen3bgkDiBGRlo3/ATikZiluGNJXBlf6DinCQPMaUBaQxYDM9AN
z0LFWsOgIa8V9rOFNM/W2HtmK1/Z8cmvyqfwXTDwGq2bT06s46adVkv4oMvBL9w0rnQOUR87WN31
fXeIam42gykHasXStGgfVuZDeYFbYBakadHb2cMoJskYATTyOn3TeP5dLSHZrcX6EUHkCGvqKtN3
fIzv6LkFSsGrNHOwvkvHycV4p7r0TNs1s+5ncDKPJbGftrhpD8J1PFuH+UGgicqO4WgdAu3ofwMd
iQ/CllMiPgzlxopIdkv+ot2Ms/EaXFkSXo2d8iUcGpfnL+ZQT8EA4AnJS279BEtgXEUoRdfig7XB
zLAOX/WfYI9MPKD5upJfJQr9WIcZqvRIXYn0zVXk0Mi1vCZAp7BGACwqNmBS81qDlv4RYet48ZvI
LX2UdtJD1b3Hh+wZxgpVOyiupLa0a05tyGQWvzaX84DnFg2EWzEfioMDzwqSxC6btvGP1T5BijNt
bWDJVI8j17LYRuwAMBjTIepau3vNoGC5tJTQVBiM851wpAWLynqyFcQyNEDc+RLmjiiv8k0A/G0N
rBtp9kWZVvK2fbKOkuiUe0yQmrGqnPGgOxaPifQgvCQbMDe0Vc/Rd3CMC9v8Evudzpx6JvQF7UJn
G5mDTphNkPqZu+2eHmfGW6zuZDxOw1rO1+MemW+4KU75q/XCHl06VMLKMAg4tYV36vzIcf0v7YS/
WT4nKhTQGT3Lqv2AgcqfheKx9pkWbOGiX4P+oo/evIeq6jTrAAOQUx2DVf+RP8u36QVSrflB6Sf0
zD1JReoG2u4TdJzmk0cOqEG7Vz6ERz7dreT5oc0HZgwPfBDACiMCeW5J6FrWJR5WnbSTaaO1lDW5
SzzTK+VZjDzd3Iw7LTlAxXQlZ0ak8dK6kGQtSADhSv/yySsEK7fWQcWJtnHsf1qCKKl9ydSCnPyp
QTC47u/C68wn3W/wv2cPJjGl9Js2+fRIcmu+912Ls/+qOoSu+qFal47gWJQt05pQrU9/pwhrK9p2
j7HmQpxo7pi38S+25Frh2eLD22NQnDaghYLSHR607qCHDm4M+WD8FIxt8uMIPTzSk9cuYFUU4Tqx
34jW2lN9GZDJf+RoLjcCTo8zgfJIalDWGiiTCSnd8GAScumYLuSjen5ghDXnrNxJuR2KaxpWyB+6
PfhCEytS7smP/HtDWMGDoPo0PY793ki2i7YywfW/oo+kh1sl35qax5k90i/sFOLirqvHtrUb88ZB
UuiObNjK7/qxtUiSdX22oW9xtpMuTFDIn+ToTlEwf2weooccT6U3QKe/ds9J5ZBOyhNDu2YV2MbO
ZONSfhJcHbLoP2kPo4JPZcupGGWA7gYFgSgexTm2c6iQolPwbr7JRyaJ9Du+9G8GtTu33yhvxaHa
hV63b1/VxzJ1JjrCaEqvCvyHDtuUAjbLDTO73FSGa721mWOiKMr2hbKe8ofcsLEAhoT0PATztfgq
35ZIJ9ybaB5MtubfgbbB7pH/4O3K1G+8ZdML3kVsWKlOIBjaeSyMoF1X7dZ4qMkV8iiT3mBxdfvm
SrfTfwZIOR/nn+KgX4uXGG6CuwDhVqOXP+FBXSvtesSbd4QwVnKzsI7o64qHlbvEYLvAKKxRoKzT
O/u4Nn8PAFJTGj2O1PWeuU7MoZgHWL5gZGMKW5mPdNz88lnrL8I5u+KUGaGq8Jhx6kAq+oHYc/5m
YaswRuwDthIr09+Lz+hWrg2nDk8gjpBe+8l0GwTT1BXnNYDDIzr6+Gna+uxRPxj4gtenHvtWDD82
BfP8Lars+rs7kArOI8PyhKoOQf4TofWC57vsW+zsAryttrVt4aVbYq2O5qHEC2ayC14bx/CBnUPw
xjOT7vvCK7HAwJ0RV+VVn70y3i5+2wQF+4awHh9rDKNN87STQQj7nro6dQqVaFmk/FtCceh4llfa
v8GbxITFjiq2MZbk+8R00idfsufi61V4K8c3sbiA6ateqDoHZHpu2UFFDhIFhNRsz8YalETlmI9d
uQGAlF5asvXY+wBy+eJmsKombOM50OwIRjtmt/EO+qd/swy79gjJo8r+NYGRvWFooTspqfZ8rmn5
batn0eU2+o8+kqKB9W4fsvGTtxSCTdkN7zygBcrxLbGKl8BBZGsyf3rpLj0U7725CvbpLTiBbSws
9koA9+JvCgGP6gf9GQ6ibFjNDTYZ64BiGWAMYnEvOuePXLZ0Ft+IbLtRzOBlcUdxRnjF60MiLntx
cV/Y3FxAqG/U7jgopN+Nv0dAsnTZb7CIK8hlHoqq9mQ+Y9j9iH9qN6altys36qd/MDFr+pz52COv
iqP1iJeRul55GLysWYOr3IRfWUwPi/OQ264inqPaizesUYyX7oVSAet190Lpo63WNcYWW7aDB/VR
eM224qc4wXgjuHQlnBPmQ4SffOTtO8hV9bP+YdUagKfOa9K/hl3Y28SUf/r75jmo9zFi3p18EGzD
y7C5hXZF9o25E7fVqwWUFjrJMx/2DxJ6QVuBpWTxQSth++NWc6xLfWnviDmfTXJy8D8i/ORZRRG6
nQ4haeKb+IfZT0ptnRCrj4kCX7D67ktUllu2TeizWeXb5+4SKof0S3thdD5G776TuZZvj5Ft7Y0T
JDDxi94CogtrfiIVHrwKlFVm4zfhILoVRvmNRQyBzeyv72md2OGRYTU2m3jXeCEW+LN0XSabRSTG
Gc7YSedyOcSadBgc6nnBabpLLy9QS6TWpuxD0xbPOQtj9ZaiZV+PW/XEwOEmhRd5H35jfzUficGN
fuJb/8kiIFylbf6a36bMgU6iX3xn3BlX5igeCuOLrttBOUxejFH4NQHdQGjAlV82vraB3ZGQk6wo
3k7xOtyxI/a/UY5zXEd7G38Dx8rYGamkVK/CI/Yq8ZFZHi40dotjjAfmVpyKd+To1mGpbwp0fTbA
268hz9PKf06/GcP9C1voyUOPKV6iB6YjAJsClrMV7a7muXnWXptnpsfwUdxjJDhX2+GZs6t6zA/S
1tjvkou4MV5qnrYKQWmxZfJkstRe2Vvf+7fBpRvzXN4RqAn2hI7U69lKb6cXDuxkvjYHMjzkym62
Ii0/mn1Plsdo+qgvlUBZZk0mKlPGcDNfpnFv2f3J/xzG57jZCpmjiU6hcrZcoep3jVNC6Z/HBocP
hzhgUIQMvC4P0EiK3b788bea7BL9kLED6LZi5QYO/7BwtP10Kh+YBdEcWt7ExdZO/ah5sB2NlXhQ
NuQXpHc8xuEqoR6UP40aXqBdxEJJc+u0bJ/xEn7AYD2Fm3EjflWmkzQbJvBngYl8ES6sStc4lu/N
C3YKmYOndBHuERwxre15lDrVMRBBD1bqewtT2vv1XTLqPQ7U0rKbWSQroeaRRryPoektIPW2oK85
zBQaIonE+U0fisk++vXnYAKhVrUVQ8VK9o3Um5u4Zh3H8+QT14phSpnTFyFVIH22Gu8bOJvsiVrO
t4FJNrVK7ayKcZdE7L1QKaMQHbpzIsaVk+ZcT1j2WJ0nHoZh+RIju1l3dDbweM8KMrjmAIGY7dJY
/N8vo1kfgRXqTqKHqTcOOS1KlQ1lWqeVZ31b30Vj9QdL6MxuSduiCIs+YZOVAieVX1/0GTQrmDaa
CxQxERiTTFBHbB9C8xmRZe2GJRtzdI9YECk8q3hPUXJQop3mL1GLb0JyDqhYDCAuEQ1IWJ8B+ajy
l5yIoI7jJfvdvPi8Xy8ixRAtU2cDcGQPIHD+BmnPiWj6Vkr/6Le+zBY26DCPvcQ6aG85EPEfcyM6
VXbRK2crYZhZHseL0XSJM2O1oDJD48wvn9TmeVJRry7fR+ZITmfUfAlxfLPS8lqPzWML7Ig5kgCa
MX0f9JIS6vQ8lYLitKroUlnfSpNxTqYATpx8Ujh4Wr3/mEvq1fA5HBmytoTec2KpFVdO/YtPc2cz
tOZT2c0QjwPUQP4434dZfuB2sIEpVJ86UfllCkSKGX1n1+L4acqa4Fl+iKMvdH2lPjT52Ow6XFbM
M2m6qw22rsboDsCFTrWA6QQzxuT4Vef0YhCtl2A8mBnG0Uytcd/nbDKtnmIgCXm0gWbVsSz5c6Jo
vDFlIjUixBl2IPn4R5/nTvtRl1AJgQBL6GBEiaRsFzqx8zCwn+IK0JQgmev/8//zsv6QuCSBAPpv
oIuJeMnQdEvFncmL/gZ00cdUznvBrN1BhQ9RWGAKetYL2Y92TQb+P6ucWo29UpFZjOvp/veX/yff
ZXl1S1JEU6dDpP7GzTFGbWy1wqjJvht+/FG1xSagdBBTxQDtTNJCrVPtEvFK//11pd+DpkzetiQr
hmVqNLdUebmw/yDniA3BxvIo1XRaAJTVOMVq3YmM4TzpeOFnETV9Vh+x4R11aJYr2smcbAtlp1qD
9y+XsrzH/0Lq/LoUQ1ZU1bK4ot/ugJRo4oQ8tHZ9ESxCXAlgIYTvkFwnV3gISb+kP7kAYRi+I92z
/q751by22An3wfQvw8H4w7XIElpUxVQ12fr9WrTIl2ShiOiVE4+9QKX/FyuQTuV7iBfNF0z1X+6E
8qcBKGPxMLCYiLqq/3YnEjp2cwn70dVzyn3GkN2J4UAnyU6rm4ktWj5+Q2rfytIHGJNDz1+r1cjW
HjkALpPUU1I/RmIM4hIr7SqR2eurGj/kJ1tstziu6vrJRANSTihT24zbW3a0wCvIERyIEIdtIrO9
/P2m/umeyopiYJE1F+rVb+N6ClQSg5IAhjxQ9o0OHmalV8O/PDy/BunvI0eReXY0Ef6WYcj/PYhH
nM5Ta8m129faDTbNpc8MwIUUv1uemJISLKS9y1z24BgsvhnM3RhrR/wfZH0O6UUPGVFpU56Hg6+a
B+69U5rqt9UuzJLyLa3q4zwB0Cj1yhEb/yx24U9RZ/X27x+W/A96Fk+AIuuaLEKuJeZ2GSL/8TBa
mjpKgaxwHLDYmgZGAa2AmM+OVguBKSCH6ihzCczejdCexKWsbG7zOn0KJHKNwwTCiD5+B5b8bSY1
oZkwF5QAWsE8kC6SmfW/PCN/nDsUlcYdi5ch67/+/j8uV2ksvTAiLpeRte4kqDYYrohQgnohEZ6V
0FJfPP1vo7aPFWqXAQI4ajKr1BTbf7uWPz09ChO3qKKoRxj62xAIEJZIgjnVbqLRPTGqZLIX2sgU
UhOq5MoJNJ6ntqfFHtDGGMLs6+/37o+Pr0JgH5FYGnO4+Pu9w2/yv2NwRFBk15JMkbmPEIlOd5Oo
WUIlCAhYnjx8WeA1F0qM0svXmESC1YKTGbHJYWMfv/0FiDIj9l/DGP1ujYSCa3As0xJ2T8op22qx
90+3PvQ/4ETssVFSMI17b6EstQuG6u9v7I8Lo2KZusFqLKvmP+YlNKgMILF2G4DxHSV2XcEViGpt
O4KaaWO0xDMhOSmF8xjyy99f/U/rIiNsIZ4R0iIrv60J6uirnZqxJkwLp0egNDHMdFP7IXakwLjH
Wk6BZGj/5T3/adZSRYhJKnwfSHa/4eSSscv7KR1qdx65lwhu3nSzePv7O/u31/jtnREhLuMTZcAi
8jvOeu2oZvYvk+8fxyQPg8TtY1Qa/xiT5N8NtdzyUFTSVhloASwhUtbIANOK/DL+wgSp0UaruiN+
mQumJprx6IfT9JD61T6q+2Mv4g81ZckeppQulUHFIJzCt6gMtu2Sy9srjGSS0e9wSKiMLsCowHgs
I/9jAY6ZPiqNv39wv7Iv/3u2V0RRI8SPucdCsv/bmqJqZacIwILcAHH6qmUZX6lptpERQa1jML+A
ttI77m5aDuBuABrTNVnCPkrQsH+/lH/kXJpcCWnGbFbJJjF+n3Qq3RBN0LaVW+U/QkCzPZSpXxvg
PFV9uox16xNpBG1a2f/9df+5O0E1aSKsM3STWOhfn9B/TLxWILVznaSVO8+hbcg8kw0f9rooe/xo
TLq1/2/7oWXE//aZ8/5MzcA4rynq77tjgNXRPE0m7jCVxNQYZTZb2Zeyjp/+/s7++DqqLErcYGZz
dXnn//HOdM5wilUbBXkcwNR82RFIoyeq/V/2muY/t72KZPzH6/y22RKUVPcRjhQuSIpWsFQbzTen
fH0ljMgCpEKlr/iYRsWuIIeKebt8VeOdUQG5NpdaQ9/1W8FaNFdKtlHQY0lKKJLjpFA7DjOuOJ9M
/g7ywYCCrVIB3HQBNSPVGrHfl2LukLhLSromouiF7tNZJqIKP7gGBGzAuuaYHys7rWqCLRFFRRZm
h0GlQyf1RgGyVkUAX7SbsJg/8ZkLu2HJiBw4fWsavfyy++xN0j2MJIRfX+W4dsbknYhLjqe02pY8
cCs1XyUDpQTYxxJz09DaxQ4ZknTDx+iZQfg6ZLqIcBW6jjaqF5Lnf0BTm3ZCkAb0YZMa5iwZ21rT
XsStHM9nDs2V41NhLSwa4L2O3SZOEA+YY/gUzfMtiB7+PlKkPyxMbCgNjUdQRBmm/b5bStNZUDim
FW6cAQSQw+Hap/lFGeSrWVsfVCP6lTglF+w8z1YWnxsrVIE0DVj9D0WkeSS4XDGvv2hStZHC8j4L
6ZukKykrdVuvilR25imksFPpdiQGT3Wv59xcn7wRSXJGX/yqG/zVRnLB1kaXSg2fip7WqQAQVLE+
0mG4aq11mtvuKpOODmh/q8YwsoXMOtVVuFGxEbYqPxCn0Voh1yMc8HLGl0xWD3hJLnLbX7HMBfVX
POU7RZG+pkByfIF4e5VCh1LL7wQGOeVI6zHiY/fhMKtRlFJq2pCmjrgCzwLRS+KXrBIB0hjdNdSl
r18/1+uHpmguqG8B90OokJHztanljYrvarQFu1p8b+Le9UfmNEl9UeR8h8/CS6P8OIfyOQB0HySw
IcL6LszF8X9IO6/mtrWsTf+VrnOPHmRsTH2nLxghKlnBlO0bFG1JyHkj/vp5wO6ZsSmWOF/NxXEd
WwEgsMPaa73reel2gbkThl/DPvleh+V0IzEq0/1AeZR5c2u2zqtr2WTzRY3Drzl9STqX3i08vqe2
eOQMypjyabi6MELmmO9k0dJdaKkkn7BroXX/z8XEz6CW6vWIOhoMWRHU405CLl3aLnlIWN+bKHNf
IwTsSDJq5Cwqrz1pBoqgvtF7F+5l3s5P7sXQHRPchAvLwz09opBl6bq+zAoPHAjy9F2iKNHcqJat
BXq51ta6HcJ7damU/WFw5C88CJ+aGmVNGAqY+V1JNVEowVUvhwubmPbx1GFwQlNtG0cDqJina3sd
YNYW4jbjBbQMkO8qBVJZCi+Iy4Nrf6hx45mgEzp66jUOnK1Q6a/aVvUvbGqzC/npI4Jvy34mhMV/
p2dFOSai98cWvKz4ChEg29L/lynrIzeEpo7FEA/jdZ4iTjSKq3qmaci559zsXGTFKQa4qv3Lyq5T
2glIyw9f4P1NOIYpyJ9oLNHNZKm7KGfxAF5NtvLF6FI+SyR1iHOwtcxi2vitvaBlI/3vH04MzkcG
SAaL3Iaun5wNmkSWaUJPFYTW9k7qLqX3+gCDaoGb4nPV589pOyL9MSZgMcXh85H3MYI2591Uc0BC
O65lncSZSVfS3aTFtKMIyk30K62GcXwmW7eJ7Oqm17PHSUE89PlFz4wponZw145DYGSo9sknLpui
aIOuTb0iQfKJlrBMmsNkt0A/4nvLRyed0yM3HLLYeUBF/fr55Y8h4J+zzVQNPraumZqNjei8MvwW
RgRRinch9HRvsqRJbbFjdNiYwdEgRWr1Pk7th47mAMrb+G/lCmiLnuxEBcp/UMVL3RrP7fxlESX3
Y0MvfzkIMibFYRwfjfYWjN8uLmjRd+pLb+vjMsGNc+ggaLcsbv/kxvHM0Gjuzrhxmu5Dg25gjCVi
mvBBUF44HZwbGAZJP5vHRCRknVwqRCrsC+li+ZDANXDo8AicbWa1tw46b1rGOFFK9+XzF/MxYObj
QUw3gJzPi81p2GWWgDUVkaAE4te75QEzk2eQDCu11L4eH3niZ2tTdy6Mx49hpalyJDeOwToXPpkE
VkMSQ/pO4imYYI9p55lmch/Z6s3nH08790wtlXSXISAL6qdpXMKuIYr43V6QWw92xxm+YKKRcGOr
LL5XioHpp76JVWsjYAuYDatsbdBp1Y5XEaJAIFUWHLjJeVH8SyPrTLjEM9BU4nehqzYnwj/nxKBg
0RHHtP3W9AFNUfhkWANrgH8jI3nddt81P0bkE8OI0i4NNWveaU/n47z0ORaQMHaak2uzgUgXylHi
uRZwCZNGPzIgsBZUp2BdL/orCdNtQYMmuAZIJLkRsEsLVMVZcB/SBL/oO3/CZCy6PQJvhUYjoGBS
Gxq9x0OWQKxhJwii2bKUhJmm1ys64xCFlG2+8Zv8MTVpIh9mgswROoaVDw30dJPQJ5bOHW3PR5aB
Uom11QMvOn47QDwXdhLQJ5rISbWCg+v7H7KxdnUHkmEq1LkpPtiEwqhwnKIFWIl+ktdD+TYA91OK
zgPEheOCVh0APG/K+RhwYcDNk/TDgxXunJrRhGueDrgphuEaYmrmjb3yw4/Ry4XW2h53WY0arQKI
4lvtrsghkdA09Up3ztoomy+f38TZyYXlAOULV4f/f7KQZGZF8BAUqUdPJ5IqPraaaM/CkRcObWfy
jYxg1+bcy6Juk+v7cwTT7WbkZZWnXm9QdEKbKFqQHazTTYXfva09wzxAD867kYb1ELb6Te13N72Y
Lt3Ix0hlztBrlIkEyU+e/p83MsUqbcSgWT2tgXvR8sdqqLdNcEiy8Zs1t3I2Tfqzrqy7uRE+Ez//
+w+cp2CyoZtCVU8zckwDu0uw0yUp5r/Oz7tGX5bV/oXFWv94SCYJxspInYH0vX46a4cmybWpYMWw
E0oMLpz/RVqmqLOch2TUoDywZsWG9KLOdhe9ZJRDnl90aEz0Gop4QsMDJwdvcgl55/JdZLovGcwc
3cdsYEAe2GgInC4vw+dWG2woTE747pm0jLBrAcKvS1B2tjullzulLA88ymWu6zejenHVP/ucdAPW
HdgL8aFyk/KQHJvslzcO94rWgkROykNL2hQkpEBZk0Y/2/QnNp90SIKr6olI7WoX5QhgPh8YzjwD
TpcDXhRFXlMzMCc52efcVgfwFFSJR5MxXTqA/gXgBwiUFdTKCO0XTVKFbL6ERBOEBA+uaLaq+O4I
8xn7+ZviDZ9B5B1Z5zWESzEbJKjpECsH/uhcDWX7YN1arn87Sv1ZDCQzSgaDapQHUyZ715BP+OAe
sBW7KQHVY4hLL1P9vRYWNjYK6lriJVLVpCDd50mrHg1oTaUbzeDht6ig2B6KzFgXun1Dj/Fjh8nj
onTq67A1wFuoGyr8K99xAJ7aL3nEMZdhj+VPN6hgLfWbkOGwSKwI1s6P4/87dobnJ0+5xAQJzuLP
WL20q5pn371DhpX1j96+09C+9ps5pZCxs1X1Lge2JJJu11PkXM0Tou579EHh6FkaJuhD/NPmSceu
9hzX+SEO6l9t2FxNqvmszBbHsmfBrjCggsXxZTLrnrDUXSZ1+Cv+qbkgR9oQUYI9fqHDyytgkSUz
Z8pJbZTRiv3aMbhEaTXLzkD3OK/FhsOXVAj44KXw90o7OgmK4FE21LMc5cI2cC7A0FSTYyQN3u58
jPtzVUyddogjACKeIrWFNuSPweDv1HitBdXXoh4PaolWx08f8HW9cMbRz2xBGovhHDRTrDVO431d
Y1abtG97k6+9gmv7Bux/72jhunLzp7j80WqGZ3jjmz03llkId8JvauHc4Id8EJ18yiuAeqKk6lfO
maptg6sw6Yt8Q76HlipXPmH6e/X5XD23upLT0mzifeKxD8fuDtrqUAdF4fUxijYnv6pa8jtZ/1Qn
+dVUJju1dzZGSIcWKs0x5+bQkSx6tX1KJeoIJ6R1JrxPnelXPJjfMqG+TrDgYvFVy8ZD0qgXzlRn
X6+mUZakFsOZ7nT3NRU3jmrRFB7tdHeV3deIhvYBvq+qGj0EBFt5OqzHONiOwrroK3QmsObac+ZZ
1yyXtfrPscWS18vGrBhbmKcsdUazNpg3zJqtVawsJX6is34XTuprmaqv5Kk3ENu2ee/fWXr7RGv+
IpECGTPwaUPNbz9/k+cOu9wcxxmDGIyT28mqm/m1CXCeNznJ4hu4sc04Wd9ii+UyCPEWtK0bNSe3
FFjWnR24O3MI9hfu4My5ijejuoawOWCJ0zCwdDB4y3KyS9XYPc3vp7ddL2iAmMtvpts9qWqyLzL7
ZkjEXUQ/GTqPIja+xc30KvEFV3LzWw5kHxPlHT3FF2bnme1YM1DVuIbJnvShOt/Bt8wn8tAooVvO
1cWbZVXPacMAioLqQbT5pWLwucFiYLOlW5qOuuV0IWJk+IXe4AhHdmBTB6jh4ZksIK9iTBo+xeHI
Pw4XpvP8jk92Xur1qmUYVKBN3Z1XqN8yDuXUD7Xqk7yiY/llQsc40BvuyNugyC8lvp1zb/v3a52M
N1eJk9g050SZCx+rifDWizVIXZxwtOhQDQUANoGs0TS2oVrdTWXh0IQjrsXoMmntFS3rzzPRNzOd
TUA9ry7HK7UwXwDVZ1TycScBt5RO21LD9a7H17ZRymdaYkMQ+oYkWQtF4tq5Ltv6+Ug+RqKZUX6E
zVfiqqp5o0FcaHVgV+Lpqgm1qyp31nnR3Y/Ra6A7a7fJUdI5O0EPNikXfSg8WeB6XbnXZd3duRnQ
F2Xc1lNzp/TVcwLAp1VoNaUBNO1us268Mlq61Kr2PY7lczd78wX5HdbbYJT86clKqZToLpZGBU3a
y8gBYZMO06L8iTV7wvGsMHHuznz1G1Y235PG9mqQZcpojEtA2u6w6lRMcgyINJuKfrQj4dLlo2xM
VJJ045k7G02QEwfVJhtQSqvZoUSaRWaxwQdLXk/BmMJCzdlH7Aonn4IRCF5gaxqTDhQpiHbMYDpB
KbVs46BHuCl72HSAovoxxiCiTR7bjCDRcE3AIKma8itm6j6yRFgJ1l04OOEWshCScTLYC0wYvvkV
OuvYNbY5tkBCKR/A6NGjw6ifRP4A6nxllMRjjjpcNTlboQU1LqFfuMM7yE3eXNqDnKh5Fr64tkT9
1kXFQ1DnD0oj0VL4aJ5MWtqLX43QXvSUvsU8KfbxcAXLcOHY4G4pHLw4wJH8kiZvIMVuiCUjvyvx
b1VMrVrAAUZobaRyNQ+Jwa4e3NG5FvZIEyk3Oa8DQNK36Fu3RgL30A9v+qj9VjjBsMrbcfv5cnl2
/miOo7E4GMhWTg6sdtVUcrRZkPTGX9U2K3LYfxlLHC9QCZmjvW4n95qPeGEdPBekkP/g9IqYAq3S
yWWtcIShEox0kVH+waT8Lk8y8vn5hZXo7HZkEWFS4STlDPjmz6XIRBwEvN7FEHN0vbZv6YmCBJ/R
rUs2pUBOtyij8MGt9dsIW5xKuxwpnFvx2VQdm2dMFvb04OiWWZWVvUVFgR6OtEJx2qJ/7xX7hn++
QyjAoU8s/GB6ZPFfhxGKV5CIN2oNIFmQfGwx5JGy/pLoWGoJ+9rPdCpYFrBkHyOaHnLmItNypmDj
e0GavxaBfGzDYAdX/NodO2AKuE11Ft6ibU42P8AoJKCBOOvb1VjYz0YLBg7r3GU7zjXCVFnqNbTS
cJw7ndTxYOSTl08Y7oTOUnOduyxUEfK/6k2CMKejAR9frwV22Y9V+VCLAg27SdOAKqfD/DYLyGD0
fw3JSsT2nqNUktlAG0bwWfFDDW8Jci+RyA9f6REuzBW7kHXDgKO30oKIRE0X3wqCVLwKYnAKZKGa
zJErPe4CsgxgHDUQwqkfbbH8wIUAgbpMyzcaqQCTqrC5hw4sP8KIPjCxNJDmM67I1WZE8++UMgDv
4NKhrcGhoPbodPauUWmiTGtcUgd6bLt4j30w9I1sFonT8xn5XGDGCn4+B8/tl7bBEd1F78ZQnefo
b/tlpDYWpshdDv2QGpP+NbPT67FXt4mGXc3/16VOj2hdCW+4APnohQ4kxRy+cE6OHUzispfKhY91
Nkq2OVehS0GOxnHuz8+lVnpZVGbN50q8JsRNL8jXIV7tc9wea+N3LcBejE52cMMXPua5qIcsDSkp
Qi3OYSchsl0jK8hTlpeBsi8E9Cyj5UXKOyd0r7WS98vfP3+w569okcmfjU0/ZBuAU6NugWPo1XFN
A1j9DFXmoPnjbDH9JtlDoDqtP7/kcek4jbNmfSy5TtTKzqn4Z2pKqP44KHjxkIZLE5PDDo0jzZYu
RqNqvZik/dTAZsILrk+fhHiuEiiO9UiMUPdzqa+gx1w+KGxUDc2u9Jlmkog0mrbuiLTBUgqoEziP
OJl1jZ+wR6LLpyluurJLx15O9YR5bymXjmC+9XSl4TVAbvu6g6O7Yq5cRxF8KYq3zVLzn+qUxjgJ
Ey5zDa/I9K+DW33JlXxc+GRiETSvQhlCE3aVZKXjn0ButqfreO4+rxqgSQgAMQkrlpw+8yUc/++x
gDphAcf7/KmeHbWMWYNSEKVpNKh/jtp+8PFKC93M66vyLR33LrSRxJ+uwNfd6eZatquYfsfpUiLz
3ACCB0Qik4Su+eFk0HTKGJa6nXkQqt/iidfnTs1hTOUhmzUYQ10+wP15/vzDntv9qTyheFfnP47R
9W8rj+rivo3JYeYlbCEFuJqli05r3vrrwtrFQsNcuXqe45PPr3tuxfvtuqfn53gy066w1IzG5mEr
UsZYLJq7Xtde6qK7+/xa7pkMNS7ENiIxjqWsCiepctkLDD0wZfKMPH4chq5fRcjWA7Kxep1KbFzK
dwszN6pP03ZUQ3rZBcwM8oYaL9r3G2dhNZ4RvKYF9CPbHu7jwHiAVTlkPoBTAzdryI2vgU0vVmMC
y/Ot7zEaybWuI8sbsN1rYAyGMeAca/oqW5AmU/LE2gi7F/LUJsyviGlpi6bbpKFbG+e2l2NziS1i
Fdsn2u7cu6SgG6lSOG9o4K8XnLxIGBfE+kr+jM1GQ0sIeWdf2wadhcedbHDTwxgSKdU6t/rv3WT2
mMBx7NGktUXudYfTOiTnHvglniZswRLGRLIMdBjCiTE8mGm4m+NmvNNfBBHx0DA2sFRYB+HwYgYT
NljyOS7aO+weyrWTKNdDYq178LOREr4rUz2urVDu8JiVd1Yd4hZF8ysOvRe2mHOTxp0NqCk8MFtP
RZ1pWjboLkvy6iWnq8J46cBRSNV8sUrrmoLvi8Si7MJKr58bvC6aDLohHErFp+OJ82WAbyELhJ06
dzrAe2S3vr7SmmUFCTea3aG0uQTXRK5n+zGWhpl/N0Rx7AVx9lS3lDVLnbJvhmuHHr/nfvkNvT3m
Vt00oyWSa1i88BJagOpgs9ZpRwuwZkGD+HxenOkUMOmxQOehs9yQqzyZF4EypmgqU5hHfrZBP0WH
u0rGe6i1OzPjU+G/VS4imvqUEf56ooSY7bkuwuyxIEMe0IiouHLbtazCMn/CVQ/9Fq1OW1wL6MSF
346lR7rvjI1vG8DjS4iXUsGAIlVna2gV39eoC73PP9RHx2/Qj4gGtDmYEqR/5hHz24rm2qPIpG6k
3qDH64qkOig18SwLu1vW+rDRXL9cFRno8EzXnkP4Cpzhc9p7A7xBZJ5so4RjANRKEYoL69A5IQai
bUpHc5TgfEjMBoM1lX7HYluK8KaN0oOSVg9hQWO0ZdKILPE4qeF4N9bwDPzxPhzkrUXpa9H5nDxl
4+z7TRbmbzLhRUGpR+aWvY24FTg9v6LNxTWmNah9TOX9wjNVz6ygaCOQCiBwo7BzWtVUYz+wSRtl
6LNrjJQS+v3akWXDV3c4P6MR4ekOUxFd9eHO7UEPFHEy3boq7IY+fFXHSr+ngEZ1O4UYZPizP2db
oXrTxkMwMV3G9Cf+kPm6z+U9dFS4JzgruiU5jtxmtlhRp6xiuKr4djLZRqjjlogeWawAVOaF46WJ
a+K2m3OWEsau0HHIMULywnPlC25KuAOgBqQvJUHRdTPX1H+jT/HxpamMEK2hq6zVqkR5qhiPwope
cmRIC6M1tUVfEisJRdwk7i+nZwm24/Y1sNSVbxHN5J2HkG1V2T8glr4FfrAbAthPQWytAqN4mPeT
zvmKDeaPOSiUqfHS1PWz1ravOrU+6uYvXaRrVP/5xYYqn0Ni/r7vrtxSUiAPr6HWd6sg6t9vfdW4
c9kNAjNOtmQLaUmvKyxTXOcBO2SOjxABWWI7mF+l9KZ05o6O6o+8GH9dGAvnhgKCNENFtMKh9rSq
NlJMSBtpZN4QFylYSGMB3vcxC5phy3mO5xO5D52pYOI5r1/02SSZdkFZciZooUFQoDO35h39NMGL
3XVVZXOA5ha8vj4t97YDYrhzK54NclLPHav1RB/pIoK1fGkWn1n9SZVQ0yGNS4R4mn3PqbG3fRbl
XtJiIlnmsWcWMMwcQPcro6K9qqAZ6UZYTxZzYJP5IfDQxvPLAt/nUIqtnsd3flvpV8Y4WwB2LhBC
fLlU66prB/8WWuYKw6TnSGAcSmyxJaohJqzrf+9i/+PX8D+Dt+LLv48Jzb/+i7//KkqMV4NQnvz1
X9u34u6QvTX/Nf/U//muf/35V37oP790dZCHP/6yzpHDjA/tWz0+vjVtKo+X4/Lzd/6/fvEfb8ff
8jyWb3//dXjlyQERplv5l/zrP1+6ev37r1ktaPw2VOcr/OfL80f4+6/bQ9McfoVt8yZlc+Yn3w6N
/PsvxXb/ySFbcEpDt0+JkrxU/3b8imP800KNY5CqobUHBQk7R17UMvz7L1P/J0Oe4BylNkdZBE1/
/aMp2uOXtH9S3eOMScHDnrvU7L/+90P44x3833fyj7zNvhRRLpu///qYK5qlidRONYtWFfU0W+Ua
I2zWUik9te7vCjz/qKZQ3CrJiIqCzmChXgpmzl1Rpx5IxZaWog/pvzQ3Oc8NGgChdeMbHSnS8isl
594kY937YXsh5vg4eUg12nOBmOIV3WknlYFAKv5Ul0npaSl2uzRcKs64L6fkgLPw/rfX/59n+/uz
PHMp2mJolZpXKfXD4bhzUs3FCrj0xiZ5T9Lk3Vei94ge6yT4+fmVPuYyNa5kCRI4jIEPb03SMdmE
1lB6ZLHctSuqimI/tOVkiC49vzOyHxKmGqsO8lXkRafltaBUM2yj+VQG9W6K2+pe4JFSkheEAY3J
XKUSaosrrZY4R43VxumcOwPDr0m/VOn7uApzJ5SUSO0Y6EtOkztOlwlFun3pcWLfqCS37XZ85OS/
15RxP5TDY2M6b34UXBhBZwI8rksbCWaV5HORyv8Z4CmaVRiOVjCElOQqVuWV7nTQpPrHSg6PdatA
1A9u4nzakx/wwbOCbzRrZIc988dkuxqE/RzbyYWD9PnbMucWuWMsfTp17bpo9TTMS0+aTYWho+Wx
Kc3iK/rLVCGxhr1t64p/iME9qTh5ySJ9GJOZZtN2T8IacQgGmGsHFxLtZ18TGXCWJ45HLC9/Pi78
PdoRZX2J2rOqvbLDd7huO4IoDry9yYxwSODo8jsF9UsKnDPJd17Vb9eeY4nfYnFBKNkpbVp6g2Xc
9yobchtAlAoGXF/qYT+oGASqMeAE2/4ZRV/zGqvnz6fmuUXg9zs4zeUkWVh0OXdApwZG886wt4f4
MBUKIBiWhM8vRmfWx6eN5kkIxqXjcrg61dYSkbNbFyVOEmq5cSrn2i6S916l0XBUO20DSWRbgRhO
o6+U3y1sxMGBp6J/tABUSBcxECn3a8HPjOl47fqMHQOC/dC7m7JR99htwIXv7gK1fTSN9rGINwM+
oYTW724UH2ytMeitGfZTunFxgiqDbWtn2PAV/J75+1t7nME5S70voO4YT+PoL8tCn5aNuAny6bqy
GaBJwjdZEkil0d7lE74IjgWqEP+7wu+a44QihfJomjZ2kLgRaqGXalG2CA3OAKqb3zphhODT1ACp
joe+GWiHAnYfGDu/GK6O1k05PglTkn+RzgyFCmcr0Ixgyg6Tq6wKvNE3Nk08AbSH8dG8Jm18SIEW
Jwa1ww7XJhMTiLLv1robv2dW+l5wiJ7Hk+4yhDXqSiA0Hgyr+SXmpXh+MoAk9GWoN5uyx3970H8p
DtU+tQtxGY3gYDu3TdP4i57PpQ221w/dM/4qa8tqVjXP87h4SBu4IUW5hVKXynIYs4PGNQnMUGyx
4vVuzS9AE69FWFyqLbRDPpzAeQWX8kXbyXABkgTNinRJZmoDDlUOr6UY8vWYFbvWZwGbH79vxe99
ktDBqTxbErtOpcje66xBpxC+o0+4hV9Bc9OYKfhqwh7s4DKRsjIHPqrSs/RYk7qHln4Xu2+DIKtg
iR4CFPuEPnGKBAcVl+6uCrEuwvxr4VMhW/hiehgMzCrYhF3RPboYMWXkfMOk4+fdxl0/4NDG7lIG
B5fK0wJbONCfr1U3XJtqepgvkU/9Y9jPAy1qN/P1MML9MXsBuUp6MCYVlyGeFMHP3VDauOOoe6VP
VwqH1aRIDlqcHTqH/gNj2FcYUHBEW4gieDBwJVmMtfYY45tpqpIxFVhy6QftQ5JBnHINiHIjXeQL
kyTGOi1uOnj3C9Je1yb2uijkxv3EHS3zUGJzGCnLpooPAOKVJbvjvR10b2LOEOkGL6uG6rGtkrvi
LdPW2hfLAfcjc3vHvLo53r2T8PkGrXuc9924wms6OuilgClZHXowSv2Ivy5aM6QH5KjJUwCsUPfz
UKbiwVRW7Tul1cjL+5kXa7ybiEB1a1YBRmjd3sAzcIM/aXOVxNC1ory+MQfurU3Dlj8o0iXvtl+X
GwyVB8aHgeEIDSTH4VhZwXs8T9wpYxzUSkqbWvDgyFxf+s583J6XEhGl77097N2UuVJ4LLfYbfb7
40lZU1iLUQZik4YLCRZAHOVcyNQdcYSJvRt/S7bj+NRMxITHZaubt3qkhst+YAiVgbkcBvCFsRz3
2vyiaDJTf8H37CJEkRMy4NZpH5dtEr6jc0c8q7L0yTqgEJd8derkgHWcV0XyhxXtupE50DFctCA5
UMGX6PagT7VsWW5PCDwIDTozHQTb4ze47TbAR4ILdHsxf1CpcFuDza0blPoXGlfx2Yfw3jAg9MPR
EuP1MMob2NYFmKCaVrXNVA/Xah0pqwRFp9rybNxJabe96llutx5qR8ciIBo2PeldmKxBtEGlfyuA
AGAIoO/tdJ5dNqzAecW0ZTsurZKZTpEyW9aaRJYiNVw0AK0XlZ+u/NvJCqybROHBlEJgYdMx4M1+
V+oN2P6w33HKvXIkq2hTzttkMfgL9F7RBnO0Z+ZWtI1tBZsrRSx12dxWI/havKTx+yrNp3D2HFCG
0l2nZfx1CDqKObkJ8yzlwaWauo7xiGdw8qzsftyrc77gOCCPwQuGiu/zdqBm6bsV2MjMeDQscVKC
dKNt6LXyVZRD+bJTtYfed6/HNt6k/Ywxs8Fg/vsVjfKldbPtkAW74+BHxYHmdWe0AOKV2ZMuj+Gs
kCcF8w5qvhnB35F2WdK/RO9DV6yLsX1rffrZrMJ+qnJ3vOr9+Epz4YhG2aQuwM/QoNb6zcYI6q9V
yxMJmmgjquxGugq19kr7abcw8f0pAVOInwoJPr3C/bnSV+rMVDICZVvZRcQLxHDYor1XOPjvReXM
ehzsuR0l2Dn0E1MJYx6avlwB3TcWbTzRWAwxk/YJL57AWKgqls+VJiStQu5VlNNmHMoKY00nXDKR
dWyFi9scwRWNGoTtYnyrhKSxkHVrZM9c+N2brWb5Oqt4SF0C9S3FOrEVA47DFhfrWMwxi4MgEnVr
K6HudXx3Rcoc6ib5npv7pm7vB+AvK5nVGDm7+iEJ6btOsIWHt1mtdNTXyzDltaNTOPCD1LKaaJs7
uOKZZK2OMZGpD7/c2OKQ5MbualQAVSWwRMt0xkdadFBbIecLeIIrM6Nc3M6xrN9iV9i+DWpGDVnM
fu3wysziMZf2Ph+YArQJP015/6DPa7ll302qBYS2YYoGvTH7akvaZXkdVoukKtbgd5Y+c1lfRuxt
ZWPtB0e8pQPTFh3mV7JwKma7MXYEEx6w1KzmVhT+j7eSrqQYbiqOBxuzpOZS8s4NM9CXSdBvZNve
BKC8VjLIn6VdRmvHp5Znx1m9NtkXV9Noo1oMbhpkl8xwAoOWubzKkRrdtHh2L/InXYoOgazN2l40
t/okfo1Z/6A5ov+Jlyy+ZfYuCEb7R7DGG2jTSKWnRmLedJ1Rehy+8Vvvo2+i6dTrzI37G0VQV41S
H1+SGO+1blvNZnhBNagr145gnuiBuSJ9CR0lLH5FpLXYakgA5uQrI23vAk21cThf6kP6NWIrXanR
xhmm6mqscEPAARAZGb5gDGga+4dZg5WJAh2+osKWrMCp6ljuJvZVHRq3aqM/5b0NqvDH8UwOl23R
5yChW2crGl/b4GBUL1PjJieptqgt/Ys11Dn4wuI+sWW0tRThlRhsITmhyI8/Jo5BYo/9X3ElZ+FY
AkkzyNovqtbxzQ5sSPzcr6kzXGN4UW3oWMFvQo7dOsfUDOCdfFV6+w7JCgV8XW4iA4ftocyuaair
mBTJo4tmxcr2og/ACc4hQz2wowKwU5alD2k3LOx15uPdrBHmWc4vObB9qG2vbWSfoHgo7mtDu/Ed
E5cypSaRHK9UbJpQ0JvfTAUO9whHZ6EEYM3jgIMJbohMfZv5P7qm12WJoFkr3DoGF3QrzI6n0mqx
X2cL6HTE+sgO4VHSzhxTCnPJ2E4jThHOGOFAgRtmUCfqqpVFz5kP7GJNHxzEcjDvzgiiV8Pzawxa
dqRh045NtxVufZ/0XbK0SPatcmmuNGR068aBjaR23XdqTThLTD0MQMTUC0Ng7UHH5talyumIEkK1
E4Jz6+J1o4KbbXpQeUGNY0FreYXiw6lkh8GNwh9XdqnOJq5UEbE7W2uK/7NrEoYTD3Vpzle3pdxK
C388yw7xMXV2zMF0e9zpaNvmkEk/mbQbbekPgYl165RsA/IELGc0qOX5o16Z8ASycBeJwPBaFyNP
doXtAOo9GPTw1kWob/jBV6gr2Wbsmp9ppQDIDDCDRvv0o0iluzZwz4QNBt6r2yRaQ1Ako2BrgsgW
0qbfKok2nN5szDS7W3tsQKDExWz1WC3QoRQrxx9Wqk5sMLXCE0NAgJgTpmuAnXONQTDNISXdXR3l
LTqUOT4gVgQ9rCf+QoyE6QphsoUr+GIs08O8Yf47u0SbC40mSUT8ExcMH+a6uaAc2WG2imNWQAjN
e4JO1C20SbkulIr9XSfOslVOZtBE1D5hEZy9zY9hK+o1pBG4ZGjNSyqxVvQ5zcSdLDd11n8ZXBu+
qeNusdflTg1eUK8sEmI8MKE8k8kQz7jCfmFNekHqdncMdeXccyJ0nDuaKN7rguAtQTKmLepCf5Mj
n7tWqwMmDHOkXPj6PgciauolXYi52m0jFVfPSPlusXawCPqLwUfVM+HmPP8HYgCQbR2/T3XrE8TH
MOhT/14BTLkAT0EU1APOyKp2oxPa1TmBRmYlK60SkaesDFHXN6EAB4HctIzqZWxiRNHhJjQZRBei
5XyX+craBwHiOzO4F1xFqvAa4/mw1c65lnZ+CqHAla2NnK9+E/+kN3FvxTWNRkZy0E2efz81nDg5
p5EujncVb0zG2LqknEhIz/Nwi/SL0w13k2M9ZQIvDzKH5Vyii+W6ExXWcPMUs6a9xT69LOFUF3jr
LnE0erLmYwiIkWcESBUt7mm60USD8S3AKKPDqd4xs01QiWHtR/n30USTz/kSTb5Gs+8xGxrMQlRU
yYR7CX/8O6SS8Ihi1rmcw9eI++CibHwM79lQ52OpLd0fuvQUE3xsRNXqOEKDFgQRrUM44eFvUWIX
UaPDO952K2xKdFqw7DROC51KP7yh3ttgglcUAdMlrucqbUjOE+I+LynZqUGYPRqZ26Ob0rzA6B+N
foSIRHDcOjx4InsOaJssit4VKsTruO0ek4q4J0uDXZAVt3bRcjJtuutJ1/fHd9BG+F/N4kLEu9zD
vK7mxXy2mM/Haji+mPZ4aDNo4WUdjbCTXKwFDVpRjqdkI528wVHuoLTOdsEkqyfmodbhrHu8Cb0p
Vu58tM3tDFwYFBaytHDGOayW8XTdWl8xVK0XSoHhDH1wdLsngMdGGLs5TlHjdZrIezrzNtit7tDl
ZMsk5zv+F3fnseU2snXpJ8JtuICZkgRo06dSUk6wUibhbcAE8PT9gaq/qyTdVVrdw56wqFQpSYKB
iHP22Wb91SugKOLxy1R/sB3yeoa52GWskcpK7n0gPSztDvXgvTajQIFrqAuCOI4MN32z1hadqMhc
x893hd+ub95Yz5zGZr2aJUBFxs+N1HzvHUx+a/4ldqLgvP5wBHle+11iSiQLPk+d26gE7zHU2SuN
B8juWNdb6sbKODE1QXRauePKf1g3jKGCYUDCgs5u4yrD2eBTxyLl8mgtjY5XyAuFBkUwvd7gUVm1
T1c0uY3Z6TrxqnkO4JlJe5nbM4Efzq3Zx5t+IUdn5J5em/qxpmQfDKYVJHlf4KtxApBt1Ef4MbUx
FutrRlxPJ8wK5l/EVhqU8d7Q1fZ61y4rOsbY/VvTQ469rnnPas/Njxst9DC2H+RrrmhA1o22QfI2
fuva8XHdStZvNVmGg1OLN4hwb5nxFXOZbSydfFsUFduMdjdb5g2mPfNuSfnYKwQxSu6eWKlH4T7n
Q/IVV7ClAlXpHDPmVD8yUsVweb0mJF/jsvlp/ZiOtmLKbIpN79wKDzDTXSXaK3A5SDJXqFo5SD6Y
3B0tGbrbCf17oGAf7q6zAatvXeLpcbqNInTSmrG8tJp8V03xiD45XCZF/gK3P0JmmnuIQaqtte06
wIAuGRNKa54yHdBrrD7NRCEz2qbvWAEfESfvsw2qgRRJg0OrHRn17A2KRHdd2teHlCmeAb+8xI68
JQZ6g10tFBbnVimWoGwZMDGwCJxJ3bsOcQRXYCF5LgjzhaLnwW6ZWHhxSgPe+5hxNyxwYw5rs8A7
gkpgGAyM1QQ4ew7qURYECayIh+WXbwQa3o640Y9gJ45Ye2tWpanIgdEwWJWAc+oKn2V78mHx7fai
mwm/yVmyq/tcnIy4p/Ujqm76AngYtN0UFAMhK4NB4Vca5ad+NG6u90Mf2XyFRArWKQ3VjJ2FUzrf
xILcPG9nXjnvQ+iJROl9hKtx8HpCoxgQcPtJ99kixnd3bbUjhJgEK54MMMaxpmebVUF+Jgt6be85
78c2fndiNm5RLGQ60xY5Xn7spuGxgNI2N6YV4H5EfWDY8TYZEW+uFbUAhb12WvEKlRWKnaFq8G1D
F73z1vORgQuuUdzXpcapmwK6VeIyabRHWcJu4MRUbxVkh7GJAacSvhBRsCRbEmYTNl2/XC3p0obQ
XUDKyJhIv1XJvh1GelC/94leS59QYvj77IhwvApxTtN2Bg2yDmEhcagmq54sokjemoTniNUwa8w+
9HFNrJBkiylE8a3qRuP22ntWixOkGXZdheQS9aSYdv18mbKJUyoaCJjoSY1k4PrmGiUVw21s2be2
Kt+vKI2m8aG7It21DbJ1R/e8vUj1rYABvq2AJq+HHaViHrQkL6WC1hjLSZImM8rT2f3mJp7k6+Q6
lhGG8EnmffdyWt6uxHS6SchRWgGxpgGN7iyuXe6jfi2okTeVf19npYtzbfo+r7OAxmeGlBjVR1s5
7wNKXt/zyUIARUit5D1r7suZIyRbQJSW+pNc+rtGo/WOapw150KwoXK8IWfQoAOm52vPXOG9tb2e
bblDGd27zvdWagQAAVYvKzRlCm7MyspdKsY7UIYNw+rVexwWYOyHGqmH/C8ZZ9ZQvnWYZ3qEA2se
jiTXswqbqg0euXfXau76QVd3p10jbPZmmjyQ2dJfv3Sr55faGsGTxETH6Iyl13zxGTASaXqDVPRz
JCi3G4YAUVy8umnj7azEioAcyFNbr41jU0lO7bGu4mK7rnqVP7Y5mVGaV3BXtpjvVvNn/Kkp7tz0
dvEfJoK6+QIiIngK+tDeMavTcIPfJ2Bg1JmHtCpPGR8N8d9R9xqagm7+FlkYfdhVE9Ke7/EwZ3Pz
52Hb+uWnpu1PcUN0Hc78ymNpiaoIS2KPk/ZrU2hOmIi7aKyPmt58XmIPo1OXXjfq5UXacXOsclfb
sF2OOzEX54ks+Bulj8PTrJcfynzEhEyoA175otH8cBHqsfETLXCB77apjrhymHGeGmqte5FLuKA7
qiPp4UputRfIn9ldVNtkaxe7QRG2oY/t7ZjjuqoVI8kM5uiFzoCbXhMPCFLbQoaFQdmQDepOppZ+
MTE+SsZkCXWPyVwTRSMkwem5GyznWJJaBY2bzJ3hrZrWHFLvg4BAJUq0CbLRXnuMH8FI4wz6o+cH
jZ5/LKF476dhDS6KJnNvi+q+mjx49tgFPzrt0IeVqXrSM5z+hNqrPwnUFcdsJNLBVO7p+hAZPBs+
19VonFgLRCZfH7DkPvXZTPmv+xpAR0Vy9Dg3D1gLOafrA8wY5yS4c6Y4rgmSb/j1RXVXpA5xKqMW
5J7FhzEm8IMEvJiMcW6YNu5BCNntSBk2dw5s8VAWxVepa+ZpKPXPVcNAochSI4D8RlDNZJSn6wPu
/p/9bvYD02pJJ/CSfz5cf5bhbx8kbf4lxdQKN06UfV1ln7B7tk/XZ7/80UJcjzlud0rrtjqjKsQH
ycdvWKsy/fT3AyHH5JP7mNaMbQSE06pUHjOiVeuoCYQ2DgeLUHPu/nZq0caxC1jpJY+tp3JKvHDy
h1BZimCEJL2U/Wyerg9kt1unDpcJopCKJPj7L0ikzoIiB9EwNMs4XR+A+80fz/BkgamP+Z8BUrli
kxjxcLem7b1PdiqngP4oc0N/rNssJhIcaDCJnGNSVe4lJ1PJcjrSXZEX0ThC79MKPSbhznqsEceU
Sm+edKdb1Ufq1jEGonHzIjsSfYs6LK0IpfbIivaqznoQhkZKZ6I3gZMlaeD7FRklhpAhrhd4Cj7O
/uoN4vUsqPWPAO3t/cRrXP+kJkHMJXHtu8mvvP0w8HZikssfF6tsHmcbCZFXg1Ncf+auTEl/cO5t
7U7lhO0siDrbjIinJf1s63Vxl0JWhvqMeWEygu4vdm5zEHGd5bDyp69PRZV8w6PZDBxXWrQAhoV7
Ic/G9Vv4x890R4ZjbH/yJhKF8iki19t0P2s6YbLKz9uzXWELV5Kc4qeEZ64P12dqTJ4AzpYNVqRU
X1JXp9gp3jMG7UHO2PB0/dH1Qc+Jzr0+a7qefCZMRRDql8XRZM5ggkmeRPLKG3zIR1a5WfcE8Bb2
7fwAUZ+MiPXBm+evHEe4ibtLRMjXvp66J6H1GOXX8wFf38Bcb2B3vTv7mbTJwc4ubSljll8UeFrV
hyDuFzEb/MSMyUtuBRF86tYduvwsUGqSiex325StZpe0a33aBXNvxKduvcVl2kF6xEUIfrhuHO30
oUyz4TTmjqfDsmW3KdaNpo5qyLWDv7fsNiNPMCeVrTGxRtTpKfeFMm8Tj6gSbzIJ/wobNyeawpJn
/l+Hgg6aXL7+KkeHup+V3t2Q9ck5x25kmy6IfMdF0ykiqq9ty2vPe3v1WBntbjhhCDmwr+XUGNen
0LpRdHlxFgBFEPAcpfbJxXbidH12fYjs7q8/pqIxw9L3ODmH4+w2M4kf+Oskjs2LTMlfz64/E/GH
KUYmAnrsc84p4HHEfPhZN2mNf4LXB6YmbFj78nU2uKypyxE9j/dNkn4qEgSsluqIEunmgxH3H8zc
5ZvHBmqe9SBnMQM8TPElSokIH4h5xcGruTS+AKRz4qNNy1MVhDamjf4l8ux95p5lph8gF7/6bfOC
89vHXFExGrN1mKhL6XzN7DSblPDxbH0Q2cR8LoVDumikZlVgGFLTwD3sV90kYX0cJSku0U1Psv2+
iM0meLeI8k0NwT07eeKYzCa+ry40MgOpn+PCsc4jFCyu/JSJ8ot0vC80JhthuLB5h/iLaqO32e62
ypWPVYyhSo2WF9Q0jLXkuH4A3Zz21GUet4RKrP2SU+tlM8XtgFkYVbL73CfTDpBli6M9IaQFCKpi
b2v9rWG5t6sVVd45r2lhfe4Wfkm3JO+e4pibBqQWCVCjIcqPcUM+lEi8ZxTSXyy3/2LhIirb1YUP
D/yYCg65KGnIZfdp0vLLYp2W1mQYZzLvdbC8F0tFM4v/y6Ws00/sQje5nnRHzWA85bbN3hyGe7Nt
sJZVA2mXJKSWGLwFFmnV4MMccHCmt8zixk33oNBpBFSz3WVxQMAZRb1n5qh+oDy2RiZarZ/Xj5Gs
jUBBjpJLkCqERCrq4jqvi/zeJI/igAfDg0F04+DSPl0RvcyP31coSF0bKjw8tjitb3uTfJ0xL7eZ
mF46n0gugcAlg26h9xENpLUVNDqmRt9iZygFpYsKtZ0Cy8nfUp+MVIpFsEN6Zij3SMurjTeCC8DZ
pWqESjAACxXQ3M3W0zYHu/X/oNS6En1/0r/5Ol0BtCafqaBl2L/wi+SyxPYgga+sWhyqmV6lMXTk
xAtyKWYkblN+odKLaGMKjrMSfGKFmnwGaoNZbvwkE4Gk6gagSI1NuXYG10sZAzPa2JlZ0zE2aWcp
eVZYWN6qzGHKLGguh4h+uxEwRuZ3x2IRDBk1oe4esAhqsAlI3+rMMULZfkaP9KYE2ZKo94EOinBh
u6bkz0gr1y4ONJZ/JyEZK6Hrt4sChxTDJ6wTzetF+wfpyo3NePaARA5dabwM0Im6nJZ1fUup8m6Q
9CzTIfa7nVLDnxzYzP/y2iicyWm3kQJDiv1FfCHtUZRA/cWhWSfeZUT/xQsZyYsAZtBMcVub86MD
W2RWxgs6yqM/Tae1C2MsSnJdjP0CMn/qCEbK/U1X+EdlA/n8+xVyfiOFIbHTXbFKeLDH+c28pepU
ldtOzrLxeJcJuoatJ+W0YRummZxXeK0y8m3joGaKfXhVUMbaKX9fyRwp/tsoq5iODIUX1nTEcA3e
rLWX8wrYn26Nl1FXvhVAhayJ0DYpyuIsea1lSnF7f6Ugxvrat69wYN/at+2nbHZdUt5oCq88DdqE
dwbBzs4tko050sibOURwZEeneFHnfH2XnpWYWzkyilNdQVKsjcCdlLRSjI9zmXxHhHRHFF3xuDZs
4DxvTjc9Fp1EDaE+mivImDrtURC5DsmjXhg9dtb8VKjk8O/X2rB+I8dysbEewQ7KxVb3N8Jqg60v
+TBDfkidXGzR6gZwVOl+V75Jt+5ktlxZUYSLgtGMZBHP5Q5LUvPWGO3QUXrNcQCi7LkplTFyrzNs
8umAWnKP7NvmEAbPWcrCLU9JDH7S+eOjHTEAboz6ski/DEd9eS8XJO0CVkrotHN4BZvjBMQCtey2
TN5iqUGEM8CrU766daBYpYBk2cTe39Gj6HBUNlZJ1WUCiFqZeWhc0DdghroDbnM4QoOsv58SBlO5
MeG8URefkKqw89C8l6igcQ0bts3MztNF7mtBkAXhvfx9UvBwnbcO2vcim5oQzEEz+ibIqv4rhhbr
lKEk2QIAIiimFA+T6m0ggWhbWvoefRUjL73ErZTc3sxy19FIGodTpX+g0AOvAvGxgeZys7togFxw
GPjUwu8fr1h7o9UkuefHpNG+1ybLp6piY1ejXzRGyr3IXhiM5DRYOrwyGUuILEiGKznttdJEx5+1
Tci4hOjOrDk2b6aVzacJ2tQ2L8SL4C+ZEJzievpiTwlmK7hP2sMNZifHZiUJOCnnROc7B6vTXuOS
+3x9q+0xrpPvyEIfh3x1SXHIEzQGHTLAoF6sSEDWIMMgn3qynGv54Q/LdVWk/7J5IlZ3DIwEHeHj
vPwzYzUe4JjYGu511vqR19PA5WfUcP43rT9XbkbTSqAajBxiqOp1eLcOzPD35ehYOQxtX/yBv/s7
49u3fA4JrEK5i9hbf3lLmHMQfEao3aEQ8ecG73bK5+MKfRcTeZXdfIxWxlk9jS8r9ar0irdIbz9a
nvjDtfkvmzvxHyBsSCQQm7u/Us+HdBgjp6rTQ5+g8FIDdxWGapkkF6iBzwxT/GtHqzYu4qvTMX9B
YHsjV3zDWflj8Cm2ciYIrYy8Z31In007mQOQsGibNuoPTFzf+u17xHLZWhnyWHRhlLUeAf84BCmw
bcbgU3JQ+Ro9zRQdZsVOHyXex5G5DrNp65fCcVGpdsgw9TMWwNPJ1e0uQBQM6pxe5jydggHzoAD+
hLs1VzQqLTFCtux0B85K6KiEmFcP/stGMpIM9KmkeaxqDSWnL49Trj6Uc1bv9AVWrFniOhDhE+9r
wn/x6YVM/dHsnrS86IIrJh5rKadPtxzM3NqB9PnBOAGsFR8bgVls0VZD0AxpQhgtgekwKz84pRk6
OOg7yYzYDquQdGZuoVnTLibN7pR13DZW26CWN4wlTH3tY9fIgiigEXDV1z/NBWRdzTqsmOOVKlqB
qXm+9pwwwNU5IxIzuR8dNuSlqp78BG5UbJXzrrS0o6+L+2qIEU7rw96xDlFWdIdaegDatcrC1umS
rbO0l9ZvmkeMGGhOc3arcu4VDp0p4TxpvbvevP+/KpqQMHhsP//rf+RCvymaPqbya13JtPqnmumv
f/WXmslz/oORO9ZewlyVcLgJ/x85k79qlgzUvfhw/tA6/S1ncv+jkz+Gwoi/4U62eBv/I2cy/2P7
+N8jq8AGew39+b+RM/2yd602ZzjfrN7PFr+OvIhfbkOTajwfRIIRTQwvBL6VurP7R2FU3UG0ag69
ekxuRZVRty/WsYob+nF9DlL8pAEppj950/1cnv54O3jP675tCLIFjXX3/8euALBlNmYDsdkSpreb
oSsRU/J1pK+n54XyEDVb6Pv9Rhubu8mfij/0Kz+LA/56eRsZBtsowuTrBvuPl/czh4LEdO1zp6LP
tQcELRRxkyQHnSc9wgzV6cvd2PQXKeBI/WPp/Bc11C/6lOuLs1RYK0I4OvvYL5+9Sybqo9ywz3k5
CXgdc7532MLKmS4g61LzWcvi81JuMBpg5J1l35ySYAbGJOdM2v3eAuVhIqlTL01y+VOV+HOR+OPN
GQ4pN5TkdA6/Hi1Tm6NW1Tr7XESyCzLaJqZacHpaeGelhME4SMiH5IzucDWGopyW+2KIi11OaFhR
a/OxwgFtUl747xftquX8uxy4vi/uBsSeAodlQvt+uWiqLrAbUql9ZihrQzKGNSR7yFRV5BPunMcf
bD3bWyYjNBwtpp0sRgESXjIi6KDEYXqTEYJqyTGEiz6f57l3Qw1jvC0TkuxON06+P+5sNXTkymMM
NeP1woQvNc4weL6RJ+I8DPVnHLqImM/tA6FD7Y7yrn6F7/FBy0xyrPPmnpssv/GNaqf3mfHg6FBx
AWhOgz8/DHH0Liu7e4hqjRKU3fmYZMCXjvlRNyv/D7LcX+Q+69Vy6MfxEfAM3K5+i8/MDJieRRzZ
Z/wf9TDGDGOHfL3f5VzGjaRc3yyqzbZpjT04qPHXOkpIWP5/fCMYAAiclGyDG+oXzVOcWTqkScyU
hNdPp0FPbko9sh6XQeEb2j+R+7UXzSzPdmQfGb0ee09Tz/++dNaq7OeV4+ho5W2xWkR4vwUKpH3T
aZBe7PMIUqCRhOtWyxYQ6Ejc572dZtiPNH/a3n4uen5cf3Z8Y/0e8Ae9+g/8Y3/Rx8x2e7OwzxZc
QoWBy06D1FnH3j26JA1LPH0Bq84YEMK1zBf3Rsd8C5q09dIRAPPvn/8Xk4wfb4aQF4NyERziN99J
ss4MMFnDOq+hF3U+WRfL70nAXVB8FQS5e/NX4WoUUhX+gkU6jYQ7VTeGqvHxWKqUIWRjkKUDb0zO
Qpwmby6CtaHFslQc6zmDw9Dl0RGf20vZyZmqiM3bwO6B2234A2Jg/r5zOzoSWUTIbJ7oun6pwSOy
KaLIye3zZM/1ucLG4a7DS5MenmQWlembNvK9CzYs2rYFnT8WUgxBBBHYQurwCE61gaFM0TXkVUjE
DaFIU0ewcZMA0k3WGXagdltIVAp64sNXgAONXgQGxkyOWuFi0NY7awp6A2Gb1NfuD9vvzxrgH1+V
jVu37a/LFTjtl2Ox8B1iAxrWTS7ag9LAK3WdtzuRJ3Vux09DrOrg35eHsQrvfr0/EFt7IL5rQKX4
RZinGuyvO7e1zqnwFfYB8XwP4e/eaMAZfdH5oV96GDsWlne+PngmMXLf4JSVfziUjZ/PHg56m+Q8
SJI2FYr7+53aJAgx27bRTn2Ua2Fq6E924Rd71yEdKVGp2ptTpodoNJxNGWvWjSklJ6FEsOeZctj7
BazVuIufKnrmPxzaYgUw/75K63tDVu7qFH3c0ohLf6mfmnyxaVZxamMitHW0wg0M0WfbfGTkhHsu
HhIDDAHe2w0CaHk24LM39Fd367kST4UZmK2rY6Jn4cdAjO/GUelBjLEVGn57ziPh7zsMOTdVJdyD
mrzApyr7QftVJv8wmxlYmHN0VsYgLgoU9cbPWgMeqdMe5t7zd7jLPuixh/yH+XNFGkTfkYUoM0/f
q0TXCVij7svxSt2XuQphpZcB5VG+m5fU3GVZDb149A9M6fX76ZCCLvzBZ4qv8OeVhr+g43KGc+P6
mEuv7is/r+7KAxxTpWXDzDeKrRTOB31h3g50p4V4l95ZisavaAed2Ltebhbe+7Z2nGxLhUarH3X5
dMJadTq1Olq91GNYodctqRLWjP4YicR1oJj2UxZSdr2Wdnlcsnxi7dgYzzXKOs2ZY50Ir31Qk57u
ixyGr00gxs5QICW56Z4qT2b7yZlu2xjHqTKGt+ForjwlNlnOnR9lMLttIhwNTMBOWVmRTGn7aXO6
/hljRGsnfdB3vYNPuW3w3QpR2W/RRyRHaAjEhDZWfU4TCyuTtPNPkzpEwzTfVhMpT8VQns0pXqcB
DnPAzGUJTfkZ9Yq1XWbvwL6RPji9hVTGynB3qj4WTT4el6R6rD3xyL5GJjplEYbqr3OK6XWRyKeE
oQfsX90M/FZTIKlOdJej02fWZ9/37KF3DKGQtbRLEjh6Mx2p//dtlshLKTHrbUTsBrlVzBt3lv6l
jzvoqj6JlhK27MmGJ7VtFwKrXNVQ9pRadbJgm6Pr+eTqxbqAh4I8WfUmOYSfiuI1q7JPkJOLxUgD
Y+iLnTumCnLIVG+XSf9IZHZ8HAzxNvRDETQyMxmDzfB/DEaW0i2qnXJ1jcyj0TqF9aovtZvUPorx
NoWmcSP9bM8IcjxXnWTQ7LtPU7zA4nKwzPWgyvtL5Jxmom+zKp0uKrMOptCTo1463yvljaFMfFjM
LmpCC2vb0CY0YecmfXw/jgYkvSE9WIVMXkFG7whcZLqTjo8unvpysijk++GRRIr8EhUVqdYiqoI2
K1zK+OTZzlv3ITGibuvFFB5kl+8n5fTH1GtBAariXToyftTG6D3SseCbRF4GY1Kgs+h7ilmIbTdV
/EJUaHeq2WvSoUpu+6gkB37xvE/TaqOYVTdtNmGvm9jNnkJ12OaROyHpGq1dPM/d8zAOgd81eBYT
QOPJ+dErE2zKE3WrCWdrlakIkPE0qwynQtyVd7DINCPwmluzXapAL8SCdruydnU3UM8YfDfETsD2
MmEKFBBtEIQOzY8V3lVMreGH7zG61wOjjVBFd/JcL/U3P+YMRtZa309efctOZu6aZPH3CCiRVEh9
PkEpMHZSftG4NT5E1uesmh79PDUvy0RlwRTB3jeJnZ2naryBoQHHYm6fpBXvY3uK7iG77rJZIqPK
SgPxDgA8A1+Bg3QotcRYVdv1kQi2syxcoMIsS0JnyeKHOWvfbEvJQyf95iBjwDuIEmwY/u1o2+09
H7BmttS5R0wS32w/ms9Eb71r2HPcxIOBQUhteVudb3XDrDt9jgUrrEpPEuHNi43posmEIh7IHOwv
YhmTR7zASUn3KLxt1+ruZJXvFjTip0JnxuW07/5kaDeFkG+y6Ns7G1pcOSxfYr2aYODOEvGZVe/z
tPuU6seiaN2Psu5eUyPaSfRhd04NPoYPkr2bPT+/ieJpO02udRKSF1RY2G17mKcYhAEA5ENxO9gd
Vtca35ZeQmXydUxbK1fLLnWrvXS0w3sxue22KyDXS7/+WlJSEKUC488wmvsG68Lj6OXr8DW6gUrA
WGGpnnSVRKHjW8dRW14TsWLz7ezCnnGLYzvComrH1w4231DKvV9JF4X1pot74P4tl9S5IMrFMyS6
yXwlHyw/rCIPnK0fh60tuozbrpZBJ+GTMkM3nit3DVaPnwcD9xRRwIC0M3XRoPO/tLb9PdbVjAp8
zmmjeSdjNVgPRcPctHQm/2Xw8/rWitiRMoLGdlWiC/T5WnVIXdLXumLZGFH7UeWFv4FG2h26YVCX
cvSfk1UA2qILspRh32lYiyobNmXLgHdjVWJ+ji9MPqmubR2uWKzfprWfv47EBUyYGoaGTU9dKnGU
stWOY2/cX6W/rT1cIim9G2256eAbhNfmrKIzDs0eAXvWkWe5Mby03ndD5W4nc8FnTXtaJJAqASjt
0Wd3ekAj09eVCowSctScL/cY/nPJzGoMyzLtAjDjZ8Ax9xwjRwtaEkqIn60fS2DSbdZnExRkwEd4
atbH0TbGsMkU0UZsTtaSc0KY8vsyy3gHJW48VmvUp0Y3tJlEO2Csvp/oGXZJYiNtc3LFIjEfYk3O
W4c5/8Y3o4RbF6tC1+ntoKmKZxcJ7sWSl3nsNByl2mEH3B/P52Fp6BYbdS89xkqoP1ZrYnFpTO2D
30F0jzRIvX0ci70aGtr4vOPM7xjBFAN7CrE7WwXD9aR017ozUZxtcleGZjv5n1o5f8ICojuo0h72
pt9+1lrK7Hhm3hIZpRPocV6iO9SjQ74gxG7W5sKzJ/ltzggm6N0UMwSGdhv8oiAL2dU7QgDMojVh
XdrEfeidtrzzpKFt/L5RYTl4KBB7OAGWufByfhz4ETaVTZecC3IkdrHR1SdNwLlR1QmXPxtrqkDo
ixU6dQLvDGmDDD1LDyYEjsdpVnSXVr+zfQ050GLoocqbraZseBm9Upexy3D7yzJgbYiI1EFwhwl3
i6H6ed0FLgC8FtWc0xEmRbeM04l9WK9oiX13dunH8dFy6n6HfY9z19Vtux3rDE2UnfTHmcnN2RyL
W3/ovrWmNb9Cf6EAM/ddMms3StqBnWfDrYycdBcZjK660b/NWgugD+f/vaqsHoEYkBcGY3hQTGYW
IozsdvnMthiPuXeI6lIFY1lPgSdJTiMO2dxkVhmFpZVmN3MB4LBpW02gaOAVszYZ9o2DI30uPhex
MV2yyNe3IHn2bjEzcUmWkXFg2ZkXuzhZOFDjKDDDl0kqL4gGJ79RnOB7y5E+97unk0ujhZyMBtHu
/ne3997xL5mO0rNfx8r51jQZ7a6tB1WU9TtCML7kJMfRkiAwmLTxfix7gVEERJjExDKkQ+YRdctF
t8bbyhloVOz+M5PXY6/O2sz6Lg1CCoTxilyYuwtz6k2kCJNXKWeHjWHYRDTvWH4a6jw5jHnKNo3n
gjScR1UqRiqecHZtlbw6znkFwyDqoIesFZJu8a6qBRayWX7x3OGjkPmR6XDopMpHOY0m3K4EcocU
TcMinxS3LFJGGIVT8wo/Od+XyljwxRg3iGH7Y+HHUdjZ1Q7r4nIbJcaNjW5lO2byRkPAdtCrsBqM
PvSex4mgkU5ZLx7/nQ2+tqmfXwX5E2GaqKMn2hgKO7aEMdmiOtkwg5Edhtn4KgK0UFBx9eJpnBHp
NF5m40JoH8ruRRtSlEy5Dx9YrB6N4hu+/9VW5l0RZEYLG6RAUsKXUaOoRidotpu6MatNo8TtPJKv
O7UMdOeC+bfVyAblO3ParsVPda5JXY2rh1Fv4c/MQ2BYfRBZmoFgC7nOjE8zyuukS/MgcRmmKPID
8swh52KKux1pTlS/zq6WmBAUOlF9DFVuyRTucRMI4aF5XIr+acBfa4Px/HjEXDSNdvqa+AANLd7Y
U3Ef92MRjos6GM5M3Ts29B6xCBLR0Oz08jCbOYcsRrfaKPKg0RKWcwwpZmmkvTEyqJqtinYoTVDP
E2nEcJ5aFjfqzE/7jbPc4aehWfnnIddfSe72yI1QzrZHG2CJ6k5zu/1ANAMCJzZ0OjUkgNILSVgf
dthtbRD1f6fjPdjYdwSdHWGd09kvHAz31KLf7MWp2ZM4uWMIZ9Sd087W3AdPS/F0WfPWOtGG1dI+
FhXeklZVtTCQk5AKfaN6rGZqmLODYpdz9UOjtd9nQYtBbNuebfNjF03IAICShFVSVsYwPurYfMKt
ptvhVoPc163PdoYOprTyJ7qK04IXP5wjElx4o/sqtmb2MefgD0weM2nBQJaxvykGt9xH+Tfoyt8J
EOPMsFap+JztZ+U+p1E7B3mbcBBkUYBuyNo5cXzRDQvRc2/qm9EbW1Kto4eyyW9Tb3okTLdg/4D9
aWv+11FjqxyJDtgy9olDzFodT/uqiO22RvFkTaQ86lP0AfeDbxYBzGdrADgvXawx2nTctWao/DyI
DAdf9hon4KsPiOxX1+EBbtz9UiQIm5lg7tAex5qDkrIC3xUIB8tRrIPwLwWushuipeUhN7/l4yQD
vx4Fuoti62qEi8+VvKyxC1NvfB5N0cFkLC4xhSCkAVI/XdjjtmhcdlqVfFz2fStvvUiM22giWqOw
5YNp8ju1qEnWN3IUEZ9C6sSRjxC9NH4dGfG53XS3mOjTrbsP1ZjInWOhrdCN4vS/uTuvJVmRbct+
EcdwcNRrAKEjUm+RL9hWBThai6/vQdS5Xfdcs7a2fu2XtMyo3JUhwN3XWnOOadnfrRZ5niWr+Wkh
1VthpDDRKPpqTDRkUrzHXLou7392N8a4CFtBOS5pVoWykGeXaoKl4mf6Wc3Ersh5RuqTsNV7nJRx
1e7cwfR2lg/+j3O+VShfbyVy6QYrSRm/Spvoszozh120JEbYxfZVteyuhbAOWe58NQWayAazRiuO
xhasYo8/WutbbmCHJ53Wq/rztoUZ84KDvJOXzkxznyrHPFSruKYttolE7/sAzd4Z0cXRKeIvpV7/
hXL3Yx4Y26vJoxy2XL938zvSjDAyCpTNnv2s9Qu0iTzzMR6ro2MTZGPo3uuU1rh7yvFKC3R6iz2i
E6gt1tDYsEDm2rRIdsuK3Scj3GyT4sH0aHzYln7kyU86nvq5jcxxz7ggCpItBVlsFo2MoLr9oJVa
kC8RhvTGQcE9EWE1V80fpFviZtvAfFiGzyLloB14Dt6KliB1HV+/K2d15/+j7o/vcsJc70lcPJtL
sp7+ebzrJUaMdQEHAeaDigpSKiKL+O8fH49RlNQwD0jYDGsTdQDS6Hw3dyNc47xJ7rVp4o3qq3E5
N9F06rfH2sdjS5/8BreSHCuCyyCXa8dY7/Sz0yTx/fHF+t/f2Wak+3OMd3WO3Q9zsr/JnFSgwZ5p
OpH95J2SWLsy8+FHZ2quWW1xCSFA8wRzgiY1wpoM5898X9XwfTsNYjP2R6xlClB56Ywu4Nos8o1C
/6QqngNHrNPeY+6f2XyEIg7Tov7dlfiH3Uz1fheNL+509ErqH6fCT4KXifYK1kB8e+KydOzfuu2c
eUlj2e3xkiw+re1ba037BIJ/kG+6voHDa+DY2m/LQrEqkw4lKP0xi20ms4h3UPETPgb9AK1wz//2
iaZMjFSbas4TXr7bMaXN9qnC7taOy3vXmD+WtLMDypO/htVAyi0bbqCtx4gFftYavP8WXWqfliiN
9NZpT51ck1dXjNfOMJPnQe0ykSa3SZaHOaUjanb2eN1WyoloBnZuUATw382LFoMyc+NOP1kZ1WC1
QpCi6eFe5nqA29o1OlCA8qlb0/Vex3l1YJOaD6nJzROpVHu1BnGUxmQEFNHGCWm/dcmL9fdiVskb
04sbGv/kCnlMO8IJ41ywRN4TDqvS6toXPXO8Y8vRAk6TcN6ExWYSxWIMtCQrLp1VPHWWxWYd59NR
FQtY/mzxWLH7+eCUHieamls0aeIz+A91mivlw/9BU96vRFKSsHFojbF61mmV7Wan8p3C666RWkPH
mL4Wm+iZ8YZ17VBz2E3zZKUqu1bYNLvGsW8TQTh71+Apl7HhHtg3p4NNQoPeOWESueLFSl6z3G3C
Cajj17Er7m4tkp/gLoCu0HRDzhXUjYV0xejHkLvlO+6x/FjkMBEe9BZn2SQizodyepb3aV5v/K08
E9W+ndkHYvTnb9hLckNWFwveSdu03ROQ0PS4ji7YtoXd1bAQtI/OF2zkMwMgUVx46cmhLgwYTXOM
MQgPRwb3oiWalApFwsUsS8BmuD+lF9+m5dlYTYe7cYpDRpIe9lLiT9JOIABcWLI7q11ea473fTw0
lyquvhpVgfpsBujogLm/ug1SGGBFnlY1e9dm/+/7vLhWBf2TGLxGT5TM17aOfmiukZ7tyn1dJtle
EVx8iNwSFzEbK5hOlZ/rVftAmlm9orQ+UW7jKWsEGOut+DSqJj71o32jUxQ/Dx2pHkUZsVDD8jwU
9A9vwLH1W47w/4YAusL6Ib191+nrsns8+PidqbTGm/tW4kLQpN29JFJP3jCedvuUGTANK44A/pRw
MimL/mX0ZE8kFRC2aib1IRgqaZEKOZthYZvLzitkOWLAYxJgDhPdkRKbtPsuaq09S0UbY60W6D/V
EjaUP8dpst+9yPSOTYtkyKnQ/9EWPdRT40GfYAbOU2euZUz6qcaaJ/MIw5SFG5Lr+DVZxTd9/qY2
w42ZY4OTZnbtdH3kM0gqbgPcFVqMgQQ/mUhZsHTq0BBGsplyN/JsWeQM/O8q4mQHWmIC+OkXVfI7
NSs21SUwZAlnJ5K7JrXKfSG9YGifPAqy3TQvOUkLWfLLtBMBRlpbziq1MXPY3tHt0OxLY7BPevyl
Hofl/PjCffS6SvVLagjdMZUQyrglM64uPfphomf/+K6atx5+rYwOdHK8wSTi6qJT9AeeCZ1hduyF
c7nFu5K7tDQTsI3nkTwmTmPnVXTpZRy3oRx1P6wzuGNaMLpiZ02jYBY06ztAl4SA1/RPXPNql9wb
OkuzHmvz3iN3rjATB+dUnp+6liLEWOy3ZbJ/dXiYfWU/1lfxPjWzdRhF/TK1y4Z0d5pwtuanVMX0
pLDIRh1vs4mNohrgOMeS9aszYclogzonZscZz+y7MBn+FA3mTkd2F22dmFVxVA/swjpluEJ8gBt/
WS2REaz+R7pwNaRJuRwz95DWlHyLbU6HcmjzM97Qj3p10pfUgVJgxX8G2diAcXjGMzmX4YjIFaoE
Qjwim27CLjGyFl6No0JxyipVhRA3wvCSACFxUrJnqf7qNFrOSYPHN0E4TaMpC/W+4HBIK2KHGeuL
OWrGZcq1NzIMtw4IDv/YDj2H5r4b9zFzMu8JniQSwbz9HKklT0SBHiaRs0SNXNxqiYjakuEwW+Bl
oO3sh7zg/Va6j1i5QdRCGwzy0pmycycXtT6b4oTetQMTnhxiW77WjLR8ax2aENeHWkFgWD3JG4OC
y6PQyB4KjTmGVctAcSbRF0y6wllpbGrm91QY+kHL21sv2+KUzwKkThUdkjo/MFIAUUWUVQjli9ac
RrVGS8/mGEp/0Ympd9y1+a3TJEJPTQu32Vo+c0EoGYnRmZEQtveyJos8AlR7FnHdH1DOYGQpydEs
pHmqjCQKBo34wGoa/KpqGWMLFdY4iEKaISOq6iJIVvISR3vgteEbZ2zFflPjjZbFsHe87MWkzqbw
UX6uVV9tNoZ9DA3SFfIYWdH3wtOnsBHe5NMcIMUpW61dxbrkrwjNw9kJZpI5fP5nDFMyowmsGkx/
FkV7Uf/Eop4ebW86VomHht9+jeUIMcyIfre29seKN49VREQ1B7/PFD3PTvM4XMucUVrj0IZLE+es
N7Xcs0B8JKJ40w03DmM7+j4V9hoo8D37uaVLMHXoGjKW/UNbMqfpCwIKdDP0SvNLFMd4Vs3Jr80F
3SxGH0i8KZprUgfDkmo1wSyWZxHDVDzYvUYkm1vOebhSt3edadydRX3pE5OJR9a+ovD8tc6EQ3h/
TSmnhYaxk5FO9SUqa4eVYu8qmiIwHVb929qmtPBTPAd5hluqxk5OFnkaapvPIC6yCwW8PU+/vHpr
cTCRDiaZ+aqFWEtMMsd07J5KPzARZsfLAdM1YrkKWhR7ZGQf1lzmwdTlXyyit4jXwVaNFYGpSr1Z
9wu7CbLcflnxky36SI6DdA2MefAZbFmFIKYJ2sSBESyRZLEwt8tb+8tSix60bZOH9iKtA81pWh4C
XFhkHhi+ssYvzW8kYtwebvdbjzojmIF8QVgGQwZbDy7UFtJNPe45HMDXkUaG7u6baf3QiurFW90D
Htn+SK6jfm7qsQlruczPwNnUdpCk+QVsJk2ZkdLVZhA3t0jAhHqbKeEvwAiQwhKhx9H7bAJz29UQ
Mn2UNSpgWbV8jbjLs5W2XEHN+t2J+/4DrJP1hOn5aRi9+IW8xaNnTdk7WSMMVtuoBbuesyZEWq0O
hsY8edI5xBdyGS/TA1MbV/uhOCG0rK9dcyg966N03R92DgzbXZwjjDVno7ruPPr0+xU73548v+tU
GJRPosMZu46XAvfgW8HIcJeX/fsaa9ElkaV7lYTRhtz1k+lFh3WQ3qF2OCjVRadoOZnUwQbVUVEb
XItNWHU24/ylRAXfuFx/g4DWNc1hJ7OgzGpsZTJ+s9b0z6CZtHKqtbwV1Xy3Bnc6LIbZhHpd/CrX
kRJDdR1+afcHki2YJ7WpfzHiFbZFau6MMuuOdUo2YeY2DNznZ3A+jMVLOi/S+1ptw47IiD/Nufpa
TK3AdDfFeI+SX0bFq6lGsI5ugWw5W9fu0CunJPAd82Nli2c9rnXohwXEFdTrx7TW9mIM8wRwGHwN
rGwY1IsSBoBHq8mP0kpnFMyUaOQPvVsxOYvO8EtiZTn0kbjBqHSvZkq+IWqSU+vWtV+ZuZ9jcDkY
IsczZ7FDM0Nygy6pgcIldXws+ee7MoPLiJLa9CfdhWXZDuKALuYn8+jeZzz44rIWH0w3V/5iN7Wv
dy36wxJLo7KXe5FrhKKn+DVbupe4VZlwzRK3aoEom0oUHADihTawUla3QXL4WaKC05ZsjDD2GtCO
izgMqfc6tJZ+jmIoFzGA9BBhqt81xQ1PYnxYluyMVicOxy2opCoHxpLMw0VSGDsvZtONkoV07tT4
TrpNhO19OefGXKMzyE46K+cWzSoCGrqZ1eenFZjlDueLBCfYCc7QdASDThGR0WjJmcT7nO2ceaaa
m+RLDVej1zmKVExufB1dajiuGf0CZ1zYamwTD1Ms9obeDliAkUd5q11fcPZdMqc/lWP7rXWK8jBu
s0Gpg6e0IvXXAj4VEJn5c7YyHSzdSkzVQoXeYG/uu+UA9ii/tplEpThjaHDSJD5pWqa9Rc3Bzayg
TR0mhhLtCJ6n1i//OFrpx3Mtr1U/2wESFbkrNfSftoVTqNqXfEpPGo54YbZs3qhnfMwiANmdlOnZ
RLMV49jCZK3vusZPbDCGVdJzLATQttO1Hn2FQGvWUF53doTZ0R1OCiyho1EWxQYjcQ2dEvixrZMD
fRs+KsVn7EisDJl3JnlTPSOietdRpeGBNu75JLW923OCU0YTHUQjQvubMUM9pj9TXCXzdW1W36my
XXZXT99HrfVX45YiVMQNwqc6FmkRMwFJt22DRJ7am85soDB+MCRRlj6B+mI+CjfZaAlRzu0YCe1Q
X0e7vcFM6PdmtVzkWOX3ZhXUn6vAiGFozA3Rku/aZR4De4SS5MRdwua1iCAamw9n4VZxtfyj1od6
n0QT/XK9uxC+YAQVuozAGq31PvDOoache8zhT9fdCG/Zc9cgAiAItHo4oYs5xuDSTK8xqHA14dOQ
AIBQU7uqFra4I8GZezGyq001D1iGCcqCCxo2aUWou7M8T5bOoRMMSOgOzRXVQh8So/Gs2WUXmlRh
vmHUCBvgL/teJ4t7W4vlMC5Q11rDAbOoekpQ043OGa4d3+5048khRCaYI+gXzoyCJBmd3TA05t6Q
tN2XmUlOPTIzcQGxxUgF3wrPuGQt71sjVHSOdA9k7YBre/ya8vb5emwR8ry2ZBV6l2n2PqxV/QTh
cORc+G9P/MMN//jyeOwfs/w/j8GDaNgRzHnn6pkWypphdNdX55TopbNyrCRHbMO3jwcfXxrHVX7X
2ZM/tGV7wAV+ipquPStDtWdtFX3OjsHP/zzoaHp7bti7ck7afPv4zS7iOkt6huyF41B/T6wWuGcg
3Dz+YQGdOKrYJgFA8Bwefzl5PJ3Ht6B0ixPeAzaQsj7/86UZF1hV//zsLJxDU1v90lTSnBte3nkF
k9JOBGdIq7IOmtEdHv/tn1/Qm8imbK1dn0Tc5u9nK+K1y3ePJ/74kmwv1hnG69ikimM99IMHB+HB
RZi4/fMiW47AGqozY9W3JjMLrOT85GVo92x7g1nw0+OhyTUJvY3lmyxUwQoaZ7s4y6pTSoe1pwm/
FofKXNLjGDFmbYr4h71avx//PNs+mVq67UGU7x0UCMeYORxrHpKHh5rz/1fnDXYnDyXl/9l5c0t/
oaP/8R/Gm3//o/8y3uCTEQQOCnIHLZwcJsrNf+cIefq/6CMLz5L0dHRL2oiJy3/nCLn/Eq5HaBTq
E1uHbcKz+C/jjfiX7bFqOFuKDH4/x/p/Mt5sf+Q/laMmXSNpktjm4vVAQfqfqsdm1uYe2pC4aJF4
69umukUr5oTKtPbV5P2ckQ6e9aFK8Bj3elgZ6frUNkty8VbQXttPg6jcc5F7L3TtJOG1xbemWqfL
4ydrzqFPsf9TVsW/ZKH/KY3updI0eWU8hm5Q1HgzQGmcjYkAcfiJl5jNkD4jznqNEygIp0IczaZs
Xud5/M4My74w6nilMxE/GdjtP+haAqmY9e5sOC6xEVPxxHv9DFJ5fi0dm6rD3i54T0fJ0w5FdOnJ
EbGIeHiSBmi+SKdLFscvwnpknXBGYXQLNXudsEL3zbHAA0cnddSxk4qSO1DRXEXnE6ZziScgiQDF
4Zt6WZHf+U5kP4+Rob0VyvphohZ7mVksUS5rPOnml13F05tTyOmwqpyCndoTN8fyGes6kN0BU5+j
rHEnC7tlCjJfeoNBU86qwF6ij29FzHbUuN7VHeYErjc56BHKpSMfH4M0E5iFu4wM+6PO8qVQ9Jbl
+FQDWGxLeg+i18Z7BTijlnH5ZxGDcx2mzntzV1pWhlEdxpGeWpcp/akyIoq6jUefjgRMxGk3Xu3e
frP1JDoYLC/oNEX5VFYkFzmFfZ37BUdf6l6nDvxiYgLBssBZVfz6XTnBqMXtM6TKchUasSRKWoGh
mZ3Pq6PMiu1ne+VjSayYYQMOlcIZX9dId16tqT8sttHfyT2YQ80E2ckZyHqBTX8YLaVuSa995stK
K7VHpRwtnEby5ktMNPEFS8E24Kpf6SJOvuXQwFgQbZA9SksIfpWBHIzJo2ugIFRG5stFF8+dNyND
G5VLDz3CYWlybdfT/01G/p/mi02qzX3mbhmkeHUtnLr/ecO53UAyQLu2eHfQALEa2zhdx6vZzxXD
05Qu7ZCcLDN960nOPJVp911GqguQFAL8jGGh/rcF6/lvjfh/T78yMFr8zyWA+14IKBCWdG3kxf/D
vKSlOYyWoYox3yXTKc8KtbcsYAJ5PeGtLuRJh/3BPdllvjvYn4XQtZeI2NSWhmLjme3XSkE6jzgc
0uB2n5ucBNi0iOLPSU70F2mhyGL67vC57TpTxe/eL3g0CyN4b7k8dOmCyKydFJl9KJUbYeuyyJkd
NR+92a6rquQGfDJokJbCZucfxjYyqtgDyxob3XQya06rEjHorreG9YnGx20cyM5cEAk1I8fLsn4S
OQ3+ZAQmqnOyoFsRz3epn3ozKn5q42oFeqQ5B1tLbq1c1XvMgGcRiXNxIsf1XX2ExpQJ8ySFfcs0
Ed+QF2W+UUO1H/AF3IoW5PuifTJ6RrjamqHV6l8yQ3HQN7uzbWjyeW1prkUi8UHoIFxAd9+r2njX
/aTKiABRs848cnqda0MdwQNQXin0VRItCnrE4jhOfxWR2aN9Hj5Ea3NzpwLQpqmRRuol92VLyhkc
OmZA3q62Uoxci+9F0TPTo7kf4lTo6S+JHx4ACyqz1T5kw/DVsUEJLX2GPn1qcAR4+UnraZc5W+Z9
0ieBVnTIa9biIjvCdx4i/TYzx5fS4QhplCeeUnVMlqoNISoCXETWYuGvu87rYIQRQh2sLM1wVI7Y
GWL87XgoqVMFqrRHuSBETOVROAv1mnNNLEW/j3hG1+k6EmUogBGSnAT8Px/Q13fsITQsbeBNeWzb
B5kMTdD3q+ZbWjYFNW1uX233SGtpx1WH09mRqT4mKU3BBfHWKAn8og2MUUV6BeQvysQFCW3uEX7R
dzYm/kTKCyCtd17T0+pEbxKYVKgkYHCUTPd8ZTaUD7O45xz74fxxDCUt+9gnPWgeT6Z7I4KTLowv
Y7NAteXu8PUlcvZOq6Pyw41hVF5/wexwrFzTu1oRmmtbZXs1QTIlXdf52xwUW+lTKzxk5O7H3x4h
b1F4yaMflrcQXYG6gSohOYCPIIE5etM2xXTOEfMmASwMhZe9ojlKbGTzpVd5B28e66A0W+EPgzse
EF+GVd29d72YX10HkJjGDhB12nJbQF2Vci5PzIAG0LfoQDbRKGljD9ctXcVfGmnUdPt5nfQS3vHT
f6ks1AeaWR5aqNJho6rqupAzJ2ZfdM38nEt4sEtW3mvA2kGEUCCMyvQLGa5ENNk1twN5Wxg8ljl0
EuRH3UKSUE12TdWTgpJ0BU3iMS0PW0bO4tLl6t0og+mYJUxuWBTm1nqLW+aF4HGJ6slfOJPQIBU6
/vmUTsSyzB4CveojHpefsh5afArxswJitOs3hXHKFG8GUUfXMP8EYzVyrbHyNGv7meiITtF6bGyn
9stYeh/dYNHNqDlJQw2iA7a9D1VrXXSo4pgXy6PKV+NgRe/O8A2+iMJn9tzrmscRaIbeOdAVQg/p
IvvuQ2UbxwGbx7VKGKQluWYdplr+YoAv7+avYjUqzgxFMDQTFYagbVtwLQI8RSH9OwWwGj6c0qha
nxO7PYoSOY85wv3A+O8/1rg6Y/7dbg3uzjGv9Tz2l6UHDjGTj4GKpEH20X6SZq6OGpahzTHW6v0n
g74mYCYKPbop3Z0ajUO2ACXyFss84cMBMSMXeGD2GtYToU3RVO6t4tWCyrkfmADj3LTu/VQ6+8cd
iRbSTxhd3ul/nOuOA1XbOe1xBPOLPqZ+GVHnxXJtr/VSw3/uyWNl47Dpp/Z/ClDC92IY9sIZtGNk
1PeoFe4zdGvv2XUXSvZ4QlgzCeSD5nClx9rw3HbRusEViNpNFxJ8sRdmr/aiXeTm48xjjrBVmpx6
r16YehcJUemodoTtvUe5aR9L6KEgw50rxA5gskbgMCIKyrg0btHCNJ5UI0BmiQZRzlWnwl31S5lN
1n4ZnL+mifsv6bM1kC7C27E0/yDJUsdsZhYuxQzHkl7Bnk7uGnAqiXwVWeU5j13UfkP8O/Oy8oVA
bPq6VfVdj6Q6t+bwUjkZPBEWk3ubW8YlHVYNnmsvrlQPp1wize7RgosOokwZQ6TfoNtVeSfORaE5
IJ0Yd3aXb66NzZHYSxKMbJNE6XVYULeQFDOsTvzsxN6NpG0OZLndXTf6GcqNns3oqUzmJUi6zQav
N9wmA433dbMPlQVz9krU90lPmhuxqEyk4wlrjDQCMhY6hm69EaKmgP/u9lebNW3vjpMiYAjTk454
ct+BXg2w77FBSLqe5LHw2jRuRqk11omuTO5rChdNGUEd1NT0olVoBx4/TRlR9tKp0wNbDQhJtti3
3EiO1rrqx2azxZclE5oinlG5RVmgj6zlIp5PCijOC4QaS9dplrrR16Imy2EZSZDoZ/3p4WdcFfTg
1XJJkwOyOJKvEbYLZcmIfsIvY/mxtJ9orfuw2hbYdFtqh1iBtKQpQBp1l57EsHwzizW5ImZC0lSL
/dQZdK1VlwXAVdniUQX7SfJK5+IPTdLqkhmaeO9GgR+bU1POkZZzS/tbqNqHbCYQGIl3no46lln6
Z471HuCGdTKzZFN328UhjpuPrhZQsmW/wZui/jA15AmM28eeArO9Aw3/kk1DHbAU6agvCVTw7j2y
/i3gjLn5X6lO+kySYLTgWgUX1L7MSQL+HEn6vIpfgCkJuHCbg4kgTeMm4yYMeKJYubY3d1EYyp1S
e2XrkkyogZ3rNM/H5ShpegTFTFJKm+TOyfKK707etJcmZdKTNOVr3WbsgDOz0KoYGs6dpMlvbs9U
ZwQuGF7dzRwhZYYWgXZ7uwfCZ36QvoNhaApStG7PRM7A/CVTep9sRNbHl6HUf1f0tPeGllCAtagl
kj6I8URe1OBZ7P6O4Rsrztq+aTdZerSBQHEZzttsG9gC9BTbqq5/F5D0ctdXcMJpahETNHA2q9OV
+f9KcB9eUK6wktnP0ppyS52Yj8mKjV25RkzDpX/KWxDa9YTgDkIUM956Vn6xME6ASPUHx7DnawSE
86uMW+w4kafUQQ0zIxP00qH+/rgqH97XcUqumW49MS+rnxlTw2OfrXqP3OVnQoWELaKt9lWrG+Bj
OXkzqKqR6zdfDao7sJsKOGJn1WecGcJHKC5/8Mx4en0NC4YzfYDSvDiocQG0ni/MhkxYN9vS37sd
CR3DRjwzshMeO5sytA6SeYrYt3ANVqW5Bk7JrJcg6+1KX4+eVvyk39ihqyf5wWYFc0+LnjWhmXE0
h0n2ygBPwRXNLzGS1Hkw9LNs0z/QzH9S4koohI1zFAZ1A6KXUG2W37lVzA+zyUaqYGaf08r8d0Gl
GBu6wybHrczj9qHtiUCxo0HgScCY0FhAcmKStHHKXcfB+Im69KTF0kN/aBghwmdgcrgcGTwTMuMg
rg3GRBL7oXO2stwkDTB6olrFiRA2ifsSSWcTRRNb1nVjdLU+CWab7lMpXsFBnTUBezqPynivk7Cb
W1X1xarou0elTou5dUzytz6NPg/Nl6q33eOCc+pQwTUFnQpGUiOwVrabKL2Bi8Xxg73CPP9yxKzf
8zFOUCsh0y1RsprGsJ5SncN1ZMffm8Jt37LeeOvd5UBLGLXsMjlXkzcrpMA3yJfceoIbfxiqBPhK
Kf/iU0kZaWYiQOSckDV0kquY9tUAItHouupkJcXL0KgvzLXQCI5kLih7uws8G2upYAHwiuZnlHXm
1RrQLXbSuQhSCe89ksDSveUTGhnG6CZB1Vp3hUVwq4You/DEfkSoRl4s5DfEZ20QwE2spHPm3mcN
Z+tYPvdVho+0a5PQajbJTpHKL5xy37B7jo7RnuayR3g3ZWSoT6SxdU+LMNEQIkN81mnkCKdBO5XS
ZkpKBV2+rKn/8xteuxqTM97iwpsvViOtm8jI73yc5kojcvxExbc8cvS9ZVM5EPnU08etEBvoZnp4
GE3pcfuTcuFvbF/WNGyJb3jCb6CHrTLA/PeV7zqVfrRLilplTL8zgzuJqEIE55ytZivRXh+u+QnU
3pZFX93Semt8rV7OWYHmjddCkuLAcyJ6ZLy0lURp7GYV65SdXNJZpZfHd40oGHmk+RlNlr1lzWm7
xK2aKyc0d5PYPqWprl7pT5ZPIOao0FgI/FgRtmHwGCEfww8TBfMz90r2PMMkDcyB4rE2sj2AyBpV
/hRdI0AQxm4UM2dRbD8XjvrZpQQU7iNR7Hyhr9G5xYaDz6vvNsWw+rXaStbwsItXGqDiKJZBhEav
xfDH/BQh+V6W0fdo6MngS7Y7q7S9QA7KPQ8WZcToNLMvW0N7n7LyKyfdASIwA8ldAV6eS9LPvSoK
ielcnkSxtlt0UMpYrykuGb2H2IQ8r1WozHIzM30dn8uu9MTFTYziadqaXtrMCGpG9D6UdnxIhxhD
JFjVM1F06IBTPXlnlV6vSxX/JuE8dd70xnHekgYwniZKsNgLOsQWhsZmJ1Iv1ZL5qWGOF73KqVSY
z7sLDgVLNJ/Q3xM2M3TptT0iEU0L43lwo7eRih3itaeOhHaS3DFXGpon9/R40crM9lWMyW1pjZvp
tuL2uFZ6IU5UwyQpGngaydrbPZqQtWFnl5VWRiAj43dk4yPinJwfm2h8WqNwwZL5TPW1izHFnYVi
PpICyeC87KiAZiDH4E6/Jc3H6uAAaukG3CCSvEZkmMKoQHlUafpeNJ68Nre+/6PWpLqmE8sSOBVy
DjWDjbct1KHl6MX4OHUulYV2a/FOg4WQcjR1DG1FdnUMNfuZi/5405cHsQuDto55SSJFFepVfFKd
272T8gf4a86QW7TrHcI2uYAoBm7FiplbGk161zpSmXJiE26mrupAJ6gzIFS2kLsUAeA6Rq8FMLZr
JmV7zFnQ2W31+YBS8E+J5uvSTXkOHYcyKR+FdogGMyiVV1zyuY9ouy4oQcAuIuzii6yM/rBO05s1
Gs5lnBjmjcU8HB8HEBc94xq3BXqbGVy56Pnjq0DcZMV+V+p5sEVGHjilmIUSwbpOf2qvfJ2dBmuw
Zm5KgR+xCf4upTceGuxQe6938UXHx46mx06OpnvSLHo/JF87XN0jlm8T7kak7iQ2daSzNh9tTVq4
mLyPsrgZKEZ2Fq7Ne1EKlAYayWaz5hzZMhj8LqygTda5z2u/KQRG92VwyDL0iBq+eqiCLTc1L01b
P7WJVV3mpvtm1oL725tuCHZJb5zRRVuSEbhVvUdFtn8UklUHsYG2+rfepaHTdZvZtahAiTPQjDNe
fodoHxlF9SPt1j8VcVt4dr5qM7R1cttPppni/dWb/UK8yq7I59VXwK8Oa4VlZMmZQq7bDBEDwSON
1ZzHU63p5rXSxpceCdQNfcW3JNUmTp7ejweqp0BMsR2l53IkHygtmCiosLWjIGKXP5dopyd6Copa
HWkD/aaIi7aIbZ+Sl2Yeo5o9Cw3hCyzjxMD38UWm8C4dy2gO1HHG3iVIIkD1Fw6clD8UJGwlSAC1
K1PHVA1zvqtL+Jd1pYePz5+jG7NIbfV8W9ZftbEvDwQsUwrlo9oLGz66Mr9AYu2fliLHeSD4OP4X
Zee1IzeyZdEvIkAy6OI1va3KMipJ9ULItOh90H79rMgeYG6XBi1cNJAoqbsrHRkR55y91/YBbEQR
jvKc8QKyL/yneSeucxnsrB61mCFLh6KCRmaboQLHolVD7SS3ib3yEVjimJFhzueI0q41pxuK/g3i
25r4DNznhTf/Gm2vuWIFXXV9UO1QP/k4SVB9x+bongrkA05QYHcje3ITjyyEbc+QuRTBSs9qN3e0
VhsM3noIaVTWiXj1RsqZqfYRChhxjEQb+T4ZmsTUxHvKhBEJNvRnN0vbQ4JRDPbfqjflcOrCkk8h
oovJSSc5bYVlRsdxEF+CzFweWsd7LouspZ8Xvbmx6/LVSiL/DLp7iuQBQr/DnxmiYOph9iyzwCkL
dnd9p5OEJW2uFc12Y52lPvuuR3spoDP8yy+t5mLkkfHSM9zxqln+3Uzpw+YLY4/nesqG7TLgMgL1
vCL2k1Afr0xPxRvRYM4RuNm4Ei1HK4whP0WbnOaZcMFeUF2UhuGf3AY8mxXXB7lAsaULCl89CuE4
V9ZtbmSMwJXZN6cZYPbdgqeEto3n0N+h/94T7YoNqa/Hcmt479lI1kBXse4QJ4D9b2x2Ue2eOHk5
uzxMh62JzIiARuApqeWUWwIdYEd/i/HGvkvlvlasHEvJICoNr4LATQKWo00fEHkgskZSZlr118BG
0OnLctyW5LNvBrAvKzBvqrbkMXJUcp56EKfhuACnKOIvE+2shC7ovXMvuK59p2kehEqe0ZxkG7kU
t0pR5kpUnus4CeXbIIOHNluoHUIUK0M7Gue+6nA16tK0F6zhfsppK0gX8rXzkfRJ5l9R9DnF53Hw
oUCtMO/Q8V6IYYbPwwjbEeFJwrIIWL7ocXnxC+KeYCUagXU1jGqkgX380s0OqvVRVlvXquuzrx+g
6V9zM0KRqg8tsT09+VVn7GROPAMSF3R5AfLeIFSE71ldyusOmnNKBqzuCeA4k152dPmjgRH2IvVD
6RlvXlUhmW7jCIXIaD5Ujdz1MUu1UtZTZmUx2udfATR9bGvDu4jagG6GQ/XU+Mt2VDZSfNTVOODL
G2bC8oRNusGsAgVlrqPTknrvpoGcv0LIQPdgCp+6MfnM/v+9apR8yVi5mJdgHAN4UuEER3hJ1yZ/
Bau5NlSK5jUtdftI2vuauemqRvDF6WUQn+NF/YCSAFZ57KyTnXrRBjXwtJ+yftzKqcSp1kMgUFbH
Pu4VWygMzSadquJ1MYtTYwcg0QwCsNTUM/8NGbFmdeV+4gh0GPwO7Sleu+2SmzASYNflNkYHfrNY
9+hsXrVdvkglYwPpDwdwwMFNpcV7W+MeCkz7tXF+dpAKEZ365m1Jkc+MSb5r7KSA4SWqtYMz8CIW
9clzyxA9XE2zwwKSZdnVJzPgcpZiYaLZhwFSteVL3nhobtwv+DY9tlS06H5YuFtrnPDszhxQ5FDs
C4aBJxNSbUpfU9jE31aKcSRT2ssinVvk8VHnuTl9htH+K8wWykG6bpdgmHYmS+mXsrafo5TeTVbW
CJJGNha+IgO9etLdBvIkaB9cuDusKw6hfhOGKtthDmuOSxL0WD6JOi7j4HmKpLeWgxntyDPAkj5B
gsfg8QXrHV4KUN0bK8eAhwLXQPmvpWV6lZSKE6ZXJsFuCpv6aw14/CzDZdzc/y17JnNRtOWpU148
owIrxvBxXS/UExgPkY/Mj31BkZb21b5x5xt5zcORmAX7OoAXR0Q43rgPkz23OlnxwI+cwO0/hfG3
xpih+low8sKApgk1EfkUdFivjjvTp5ac5ZFGgpcAWfLZrX7OcZQya6togocOvtakic9RD/gjTYvp
PI1UjEYTPFG+0YRlBLjg5t56xeJcS8hDOeRl0h1SYByObyLkbovLDMeXkQ2YymRJOZBoQ9CInhM/
7C8bE9l9rJ1hZ0Q407+GCgNRMH4GmHrziJdcAUVaNnMS/ECWRvc7WYIVsF/1MnmNPNPMueGB/zn2
pXqOxJYGvty42nSmtP1swIdGrI+3aXGmlbb56kUeXgNtWgN6BSF8lkaznqMZHsMkHjF+75S2u+GU
eEzxvzn44FJtiCMgkRwMLnMPr1yIZ3MTAwdhJEwp0eCoq3DWKW2x6/HaWcYBMrWPnorbR5vxqG8S
PjbyVbRRL7hb9sZDi4PP11a+Vpv65qH4aZnY/FKOO4xSPG3/s7QR0MIRqLQ1kOE7OAptFyy0cbC9
Wwi1mZCCRFsLjRqTocWMfKc139p+6OFDNIssvMb4Xq73nyJMipl2KypvwqkotIcRfceXEVPjqN2N
rvY54iSJGO3zcP/p/mBggzgN+AlL7ZWMtGtywj7Z3I2U3d1niZGh0y7L6v53vf67UbswlfZjMm1F
Jac9muPdrim0m/P+AAQ62vXocVb3P4ba69lq16evHaKQyaAdak9ohDmU9Mj04f/+/v6Tpd2ki/aV
BvhL70bTXntOXcynjnahjthR2chZYrVDlTMkGm/tWk21f5Xf72P6wtMqtLu10T7XSjtegfK+2wi0
EBVhhjWxxQ7aHwu+qdrY2jNrafesqX20RoCjFvzS+JJpl+2A3dbCdutp/+2snbg2K0Kovbn04m8F
n+zaYBHssO8m2scrQu99pPJa1VXyqcLqW47Jm8D6S+V/op+sGErAC4saWjlqFvtWO4Y1atXSHuJC
8zAwFftVwXh6/FmWXz0sxxbDv157kMcG+TJxZViTcyzKifYqt5F3kdq9TG3HqU07mmOszZ322Ll+
T2QCkM+FztnKoorzJYhs5LyzdkjHbryuMvMbufDdKn7vre++9lOD1se5N/k4IEymNtp1LbFfC9ys
a2cgk7zscwMHDS5tqf3a03BwtH/b0U5ux/u6YOyefcBhi1UgqcD0nWP+ZituH1zs4JStoMtXrXaJ
O9ovPmAcD7WDvNed6Njtn0Ja4mvSIMiUy/sH4zBp97nQPvRCO9JTDo0GKsk1AuaLH/ML0TB8LbGx
m9rPTirolk1jTevYXQUdv9PMdVWIB1674Utc8dodn2qf/KAd80boEQ2+5XW4G2FlE5Y0wpy/Z5Ms
8NzH+iCN+15a+PBHDPlkEDG14jysnfo2ln2beR5Fjvi5YObnnLcQE+G+yBqT+ZL8nDCEafd/rzkA
mA7AzdX+D2T7Dvkj0AJisAFA3B4qzLHMjnGrabKAmU3NzmvDsy18m8EHxZkTzGvkNzj6Gvc1YEwk
sW7uHBLc1j74Apn9zDTNYNJcg0QTDugdJxu08IdC0w8EGARP8xBmTUYwQSTwX7+MQ9PhF2vOdop7
qyu7lrrLeYnJ5VtZSGG32AFpgeJ1wvzz2QbHMGkuA3vHXy6gBo7tOzszC0xw2ZEVnmZ8vEPSyTeg
KQ8FuAe7hftQLIhlobzvheE/Sc2GSDQlYgAXEQ1RvaXO/GlpkARACSwlJVZCGBMmsAkFdMIHPhFo
CgXDygBFbrrpNaFCaVZFCLTCBl5BnNhaaJoFYffBTgG4YCj5VWMZaqCCBhc4WQHrSgUc5xUD+t5A
x6v3mIo2iqZnEDDEqV4TNULN1uiBbEyathGD3aDmxEwNiGMeIHJQucDmKLEuGSTIjHN66zxdk2au
ta4bKTd00Nhw7IpkENG1L55mf4AdLlNYIANQkMyEDlJqTsgCMKQAHNJqgghVOXghTRWJ/OZCHjxZ
mwBHMptmk0maSAMTDU0dHIWuR/tdry0je6oC0CghdLj1YhB4kjDWwQXjsBCWzMpK+lvSEg+MQ8m+
srRbkfgCWA3mdwUmJdG8FBJpcgbCZrk2aphGlVgXNU37xQNMUoSf0Pof8oJeSmu10YaB+0uv2Szk
S1fOjyLKma7M31A2fcNPACJQM11iBDVkkHq7MTTfm5mWDx2MFQzDt37EBOS/Fj18mIUECs2L8X11
rQpGtaFHI86Zi3VpVRtXnzed0QWQ5w2QxDjEm8GY7Yf6vb2zaRSUmgZczay5NVC2dpUm2biaaeMB
t3GA3FDYfU7T7LsVw21zWYzLdt7KZIz3wNZf5+nciPCrzUq0IQR42uEveDZp18cBzWUnoPJNsi+Q
nTAs1vaPuoreIKCAfCWjKM0mDurV8l7I4i9/6IBTVedwCI5R3X4tNNxngfIj6fVVLWJxmkM0IyAB
9QVIoMEYbpaGBKUaFwQO9XuhAUI5JCGKj+pCv/Qn6oD3SMOGPKhDA/QhgkGtbQOPaNRgon+Xp2ml
6z/1qQ4AEv655wRB7PtA1G2qQgRpXocnAgw3yRx8rr0aGmaJ9CoeI0wzhNPSltBOij7cZjm+rsy4
ZhT6G3L1EjBPXodYEjNkxOnoDy/un0BcreXzAYai6/UQ+fqO/ACndcIl9mNmCae0C7Bm6/aXB85m
58fOlhY9/fxcXqXoIdnphNQhiH3sVuvCYzALolAHzIeUKIV1UdBt9vb8/IcX+P9wYX3P5+URx8FS
aH6Q9sEU8voOKNLJocyLSKHhNFGSDLEkwA954aDKRhzFUBmZ/I/om0At2qJ6+PeX8ZvGmI/JN03y
1BAbB0TG/lPyaJG9ZURID0+oaRhSLNkaqOqmKtx3yGuIl/SXWcP9Cqs8/4O8Uf/qf4JxyW4K+GbQ
x1uIpT+oLZtI+jXqYKJJ9Ui6Y1yYJkmwdUdCbxb9jiMYcihkqj9GXOnv/sMzWy7rJ1eu6TmgvT+8
6aBKqzIH8Y4vrXlE9nVSo7GRGKMPKkr280jasNVNr+US/AKl38IxupF+yWkPDhsdw+RXMeUAcMnr
uLQlAdAIHc552g5X162+FR6HeLQOf5Knfoxh4pLmkwrMwLeFwyXzUZ46F7R8JCfjk+hb+ivGchp1
m6Zi6LDJhDPcBMgfpBm4sDcO0bbrELbfBQEuzkxsEztUieloV5coY+ZuKIXousOybbdPtarVuSf5
s2/R7/mAYpkbIyJffhZj0O/HLmXgwGhiVSC4AJ8Xo5XzPdxWHQZHWKt7RtPXO0rxv706wY9RkAWm
79sMGT98UVWJu45P2jv19I1XHTfwysR42Az9l05wEkxaGsCWn35uvczc/ftz/7668dy+5eLVYPaJ
JPifFwksgxH1e+edLMLKy2Xqdog0iW/xw42v26b//my/L1eB60sr0IxjybL14dmA89oNaknvlNjG
X9BKP6Hx/jtdKbMKwuXDv/79+Wy9vHy4B1xiRUzw3VxW9AT++faypmjofFTuCWe1v02MdM2ReG91
2CarXjc79IggqWj7R8ZzXbclMi/BblsFNAHvUPHWh8YS1c930WhRy3RdCqqqkayeynV2mIXXi4rc
x6hrTpyh5R+WD/v3BTTwXJYvPjCySXgX/3wH4HPCecw95xSnhgaA0r5Pu/Zm9UF0mnw5HSzL+CIY
hHkSBjqCKky1xUSPTcsRxwCFSE3uddgn0DZmyTjDuwZG/WYndfS6lJ9Ct1n+wAL/fbEFHCcZ7fKx
s99//MylTbjqUrvgJ7qEBr/LtMOFRXJAAXiEU2xtygErOa3wqDD/ANH+AGvX+2HAlex7gga073gf
90Of5i3PXdinSbsHmhLIiBWg3BmIh7Uw7APJHuarpbAjOqli1qU1te1kTis0fsMfrnZLX10frj4M
MqTXOKZLSpfQK/R/xBwMZgKQUgLFyL2G9Uqrhxat+blx/cX7pf5EVc4Nx/nQ8I3qD3f2PTnqn88O
R9x3EdT5DGx+X1aYdQUmoNZTbZpf6QnWKEfE/MUN9oXIn5eEEbRwC1qgoR7hmGmEFllHZMbeu58Q
bZsb1vfW8g9gHdxHgNJ07gnWxTQP6Y9UXGLKdwmDy8fJsW5LzBGjDkGXY7A+ZwPJsy62vt4ezL1y
4T2rmJFbjab2IUqiraDPssIw4u6KpmX3mz25TapcblKneB6EOvSAkc8MJfTgz51tgEasYAeHLKiV
NROF58U20q+OYzqEU/Yyq3xPzegZ3HNHegSDwtEKod2uScCyNokfTZcotb39qBPZotogDn2Y36dR
HIwUVZJRZM+twcGNQ+2lG8ARoMdk2NlRUaW9uZCxOQSX0s9fVJTd+i62qM5K6w+Xi60vh49fGEYo
4seETQFxX8z+43IpE6rH2QjdE4CL4Lxk7h6lwXdY48HToMxzECHDyGY0A6lFIdO5alWm5StoVfdo
Li3DZVqwEUZtZff5XlojfQK0jAxL6vbYNy7GypJgW5hVf3jh7u93vDR9Vlny32QggvuV+B8vPMoH
ZCucAU93maiLxgQq+a8e4ux3gKLvAWCaPHf9K+b2EOsTkQU21mwl4bBSPVivSGjIBmCQh/IBPHiy
pvssUA+2ANlzQxyziKQyL32LmFZtB6Z8e9IBsRzVzBow/ReW/CJSYsEhJxdkQ+RM8skciE7WVN/u
JytF3X8pbjimWBjlZG9zG68+cY3j2SnE02QwC8nbHy2Ba+fNlCdMClkyDw3ANSyWcme8B+Bq0Bkn
UA71tGzhdC/4hB+LcCpWLW6wQ6XQebn2+PXftzDrd7sO6aSEXAUsqNzEH7OYzKaDzBqwheXBQdLs
eeh81WyRs+EvkjqyU0EtsnQKRlY5FfkAvrWeYkQRmayjfZv9YXW/R0/94yr1SPnjtsFCxNrmfHw9
TdIxuGznhZQCdzz6HZIK399Oldk+JKBqPPWUqRKiV43ucTJxP8PS2JQ+g7ckrrpLn1jx5g8f0W83
Di8JV5MwSZ9gt/x4gAoWGLkRzcOTHScCmSmgXfoV4ci8IYst2jM28jrfM+cr/f756OWEUpqDfRYW
ASd/eC2/nff1a0FrbJHhwOH1Y1xIgTun7kIw7W6EFZ4zQnnsVLNPGAOuxp4vLQQLuY2Ye26UZ1gb
v+e1GWP9GGU5eKumuDHXD/l/emfTUO1STCbpeZmW9z+80N93J48DhS5KMDdRIHwszXIRJ5NX++PJ
aGHb4Z004b6bF9SxRAIwdjzQgAVujeb/MQzlwZD7puLWlkkRX4zkWSyYUEbf/RRHbQsVLOlXbRsU
l3werzGg5bF/rpup0GmLD0qq+oUVojgzscRwNNZbu2cZrrKu3swAqbdLJb+GpfrLXJB/VrMIiZ8C
doQUt4SrVyIId1OH5qIWVsdNSFhqAN2L0novUOo7ne8e3Qb3dzsX/lbZTQc3BmiVG9PaRpm2c/rA
3/ddrlVkfnmgWSCQB3lyt1RE+PTpMj9yT5d0JccTvdEQeaMRrCvHLc+TYCx8f6jVrHYDKNz9vQCp
GOihfhUKqiCQtzkovcdlRoIwbIvetz9ZM8f5FNwwuapfQSYxuU/yreEo64iD81drogcZxBIQZtpe
oxiKhtf38vG+iKY0Dc9mMLzMTf/VrBa8EcZ2RGl1gV/73NmEdkUTWgrfia5R/ZmBf4rnQMqTRyz7
vZJOwha0MQr2VA58GuwE63KJrAcrT9jjivDQOe70hzPH7xe/a1Hp4zeWhOn9VuwmJQ4Z1FzdKckE
1RqoAn2GruF84QHeGQ0DhHH+7+9+1+K2d3xicbhhP543VWSC8Zvi9hRkJOwalXPN+0GeU6PMj+kA
XnsJxF7BkCA3PoBJn9D203oFt4eE8u83lf2hwCHChaOWzU6IGcw1f7unSqwfVtO6DqNp4xXCQHnh
JmILdmnYIvvdY99wjl4cXg2nnzfar7GQa3l0K1++AcrYxaDZ2zIYr0lSfucgQuPYNtY1QsfJKDg7
SUb5S/wkGP9pElMP/JZs96zbVtNk/2mlJwztnycSh/dCFKIneC82mT6u3pv+Y2MHdacSB9H2KZ6a
BGx7DN+tAL8Caoe+9v3PWBat0/2nrCS0pp6T4+iHyylVOKGh1PIjVFx+zIMi383CeJumbDndHxJO
8UjcJw6erbu5/5VrELzj0LqAp62Wkz1lDBQUCAyEcAxBGrHJMgwUj+STwaVmmJKSWJO4KQnHsU6w
+d8fTZQpRkTjGee4OKVxACbe634VcjZOSbVM7O9dv24LOPnrYqpi6DwDsqVcFAcoFofUIGWJkLLw
lCPXDgO4eMUUlCulf5wxCzGQOJX64f4T+BMKSrM0ecSdzGFVmE+lqzDLtOmLCh3c0mETHahFSSHw
nL0dmMhspvil6dm0WMVQzDWvhSoQGhvsAjFkMz/+FBcw+/0GOxuzBPTihpes7DZ+vTsz/7ZfoRfE
chf1a3fCD9TPjGXqnDgOI/lmETwciqJ5WJyYA3ibTDuBTWtldlVENkuWrye0JDbDjefUGsiHiPtN
h5ZlO4XgWPOcAas1O+1Z4gna56zSkMyC4OIXYkPvOdzVDtnVeh2dx/rmpBrVFWXBLndUfFAYxe6v
khn4tWT2foSZmaxNv3RfVGYnG5lxNVC+MJlHIrTxckNdDFH1lxTxE8VFjeTeJmWgVfSaVDncwrAx
X9PIJAkF7XBLwMgLnv911nAPmUYj2Je62tjE5FWj9nOuURnlj02KYLbKUGB5o+cd73Ydti1jFREQ
AIN5QEyhSuztM3Z53FoHrsFoNZUx4lXCLfYxMUYkaFFOSxekVdf9wDt7UGKEP+hk0JoaeGNobKrN
XLnFBZWLVju5FzdDeRbho9grRK57nFvWKlHUT7LpmD2G3iuCMXsL1jLaVwV+yAx0ngoSg/lP9EaP
6BGrFW0oWHJBDhHRLpxDRLGPRn2xtypsT3Myrhl9ZGVjfSkL9w3Gz5eAVJZN3Mf4SnHFH+2+3RmD
7x5EZGHli6qjZ2Lxr2Ncfe1gf0Y4y9m5zJ3t2DrJAX7NyJOmfTvdeJkr5WGP/7tDaWbIDoP2uWpQ
qWMke74bU2cty50a+Wqj72IIQy/T5eh3Kaf+sbJIES+NtNwGI/IqMiQ+o4QFFx1wGd3dxSEK2xtg
HYwvAFl/tPE3M1q8veysfA/oU7u9cntdpnGFrZVyHZcB1+tiPy0oY15HNOKrLMljxEn8kVCsK0Ye
i9XW9NCN0F3w+xFRSwyJK2k59UOChF2dBOmha0wYpySXiAHfMwHuaPYw/G0dY45xYYfiGb0AT7+0
L7Od+xvTNbepkWH28kDupey86yBj5FkdHTA5L5AZonXdNoQHJQ5hTgsT1jLX+iOstxuiSHITyykC
gvzgRJVENBTprXcGea5MJJBtfKFZEh8Bk9IsMbkhStEbu1Zk3UYBQ9gMDLCunt3RzPE5P40BG77P
hFpWAoUezoIzoLLsrzpDKoq2r76YSaKVKRhOcoSVF1k+UamoC63efEsDUq4bPxUE2jq+JhdGx2Do
OGV6UfPKuZYssdJ54sSEZUV211L11oMURoon4hnjTgGGsWeN6bol3wxK0lBxpvHM+4/JkyaV3gym
W+qW8w0FVcwVsKyG0W92rhMHNyPqrMeam6mhnF1HiDFPCT543cCFH9oYlzTATxwxJOvNLxUJuxH6
gdfMliE75TxvVB09IiAOXrLsBxsDE9ZOBCdVUPVQSTaRjW0TMa+zV5gshhD8UHqTk9W90pa3dmYD
XDmLy/w05dG5mE6kZvtYS9Q3Qp/bfVKIaB3VWb9pkSWdK3C4d2JyI7/FfXSU+GROmUQENyN+3yWM
tVdeDgHVbYfiU5F96juxnnBbnRPU5IdhqE9MGdOz4bLFtdIFNlbW6Bp9yKuozruJRNQInjX6D6uS
j5UCrQ/GswW4nz45Ja0+VXPjV3XpbAwTT1qPwvyYFKV5jObiE1s+CxUaVT5tk0af7HoMSejb1pyJ
IcHFcKlyhsH7CFDsBD39Pk1Na1RETtCdazy4yaqXe6OpuZtN90Gm4lcWeZtZ6BxLmylA6E7uNkE1
VUbMuxHOVue54LjchBuvdN7B/9sraAj2TgUu5+Y8e0R1z9eQkjoLG9phAjzi/DL2UY5RALfYAkKr
o9FGyDgo3EIC2yZeAlcMKQNLg1dCWtm5Na92b4oHyha0avBpHsdW4ORH1oo2yRbbgJ49sV/tpvLt
4IKArt9WpHTtkG6Zez7Xw6DyeVc12XR0RYPnXP9qhsLJ2tK0FqQ7ATfHBLcKwyrpaihyq/alsSOI
tFE/IZ64Oa5wXxqWysLvSBKYq3I/DmpcL62H4WTIsPiEfbBuQhMU+9SkW6Kl8VLOnbaMJBeCJVDl
LVP6zZRvXvbgJL3/1YO30blNjl+rgo06jcMLKrX1XftbgYHezLH7rfA9VIVpHh+loQBTG861KJ15
2w7tjZLyp500h2CQgOPNjcNRisJo+omcA/dh0T35vg5hqyz34PT+A+zMB5se96PdzV9npw43sLov
dmfKg93CqVoEUtsIe+K6j0ZrzxFt2yeLdyAdKwQPa5IE4VB1xA40zZk2g+oGEpVN71hkDRTQxnm5
j2V6JbKjZ7SA4tLyXZgoONTgXVTZnB0ttp4idDs58O7UaY921jNODiOM1gOZRlKS7yd4FquoxzNx
9Pskiq2LO3jnJch/NiqVDyGyIEGDZ6+W9tZMIuNthNCbw6U/6TCveDmXs6wf0JchKXZq48jkGciL
2cptxseRAGmgFQRBYE6fKxnEVxf7hDVbwaVpvU2wCCh54fjt7ixXBIEETRFv26Uj/kcFK1dCkJFK
re/DEFULAp6HbNM0lrWZkLZup4QeUUUjGtg4F4dvjscsrYk4Kqynmu5I2v8w3V2DGMFpQ3kkPbaB
TVxnCPQw3JMtAz++xvo+agsjDlF8wq1gUBd/R1o8HWolbihay82ctjUigD48UeShk8cavbZ0SlGI
PXOf2O63JBTi6i6dNiqlR9vMv4TT6OyYh1qruMBz7+P1ScxSnVvfe5E5sS1OapzCAtCqV1GBZvX4
UorOPPekVzNEnddqBlFfiO5gYfu1OZo/09t7BQlsnvMFvcoYZsc8ycnMwLa6nX0RPyAn2Y0L9mYA
Jf7F6hXGk3FITvQfrS2mjPxEW7CgYHZvnpEQkJK10Bcr83FhMxbIW48iiFlAVPbQL658pHXiJQgo
EyaCCCwZ+zXd8E73r37ynu6Akyjzyc7S51BE07tcivjCeV+wjCPpNhrVbg3u/I3RLibqQhC9BII1
58XZOI7qj4g8uk0kguHJkBCK8TVfVW8QBRK5UIZcL9uXsf+Ymk67N4oc08yCjxFmAUKVLvnuD9ly
nMYex6osnlsrY0MrjBczcup9KkhK8p0U8YkLJbpMwqOcmvq5XAAlWKRxsnNGh7DmuaYh+zyI7qUp
pjfPGsNnukXooerMfhwwWdMeAjAzpx1iviwoDh15qBCOJNa8YTknnbk82mCpV20xGu+zyB9xIvWe
4f8K45R325rfqIeNTWsrcjeYjjYLXVCVWcc2KznfOFwbuTZV4QDrakxHg9eNF4E/9OA1wXfoADbO
sXOjmJIt4VyQtd7UW8eVhLNa0J3+FgF3wAkQjzJOxVy08pp5PMHx+dS49jYm4eEJNTYouDggiSzu
nwJR+N9GbjC5YAvqie04kaxiPtcemhtWk2MSBdiPpz7FoB7qPYNSayriU+p88RpNkyw7JMl1V1sb
pbPMO/C9x7iYb1GzVDvHWcIvXozaZoKTXqXDLRoc7jnCbR78hV25Rfo9J7F9C4XzKN0JD8go8suM
lxqUsnwNBB5H5H3XvnHoX8ztk9vV3dMwoIgc6sVZ6/rhft2OaMLXYwvDpetR/va+mJ4nCK8PaS/k
G7uP3LozeniMPru5BkgwoI/dtD6IYDnOx8WgzqPCfnPk6JyNwsRgSZbdnm/m89SWLjM6VtswNde1
RB1atkX0pJEydYs4fs4mB0CTxuQqoAVjNhy8HGM3bcPgJQ++hosLAMWSLyP4lb+5ItzWwEyXhG1d
jwt6G9sTVxvmxSpkjFgCbumcepuWWbuicYbmqpyOhanYJ1sHRM0wTOAAhm3Vcx7IGwHgIs+WvcwB
g1p55VzYamb4EDYCpLr8RStDbpmq2OuuLfq1YU/z0bRwRYSTK3b3fAVRiR1inuxcMGw6Kl9d7AnG
4cSQJXDbG78O8W86I2HOsnqvJFKNyVTGviWkfl+FJqEBXUpiPd4q3d6CsfmjHJjhSpyvREKG6QWL
NUuz7b0ygn8dy/mhNXB1OZzg5rJLcTy6GEU7OKdVi9fTAkpuQo7WLKMudd/gKi+rpsu7bahdTVj1
u8e6GTpykyQ+KyuA8KuGPf5qsgdpfpE+2n2zVS9Akg0L0wSUO6sh0mtYOZOjgHw5cqkMPJjReWA/
MCybvuYuFpR5V+S5x9F22nrhiLw9IjQWO0b3MCqVnSwVngqVV+egyb5HqjH2eTTh6HCYglWCedgd
kaTQz26RbcUrlREDRgvqASbO7h7qIVIOkmHafp9jOXPURpcVJMOqI3P9mNmam016xAZAijoPkRIn
Mk9pmFUuGM4qSC5uca7DJbqCux13mABAQTMqQQIO5sRjyOrGfIbkIkmCgVH2wOg+9n7rHZJweogQ
XB4m2/7lt7NLyH1wmQN8EZ2DJ6WZ0/EQI8vcmIZ4d1Acbz0qCoqmYVkPfH4Hv30bA5YGW7Ct9+P4
fAdBcTYyufFJnITMdsdMIDW3HkLCyIYmbq+G2782qBbXnQLwXgdeSMEOY3yIrPxKCzkcq+kyutMp
oIY41SDAepR1WxS/GVQtrz37qf1ojUH3TH3O5akNsgXhPEFxCjLpPOLLPVc9Mb6AsqIb/fsNwOBm
60eRuVE+ssrZiJtL29T9Om+bR6vu5889jF0GXWZEoilCdAfXmg8O+MHv3XM0xHzz4CF2oVu9jy3/
4d166JJdtZlIesmwCm2sCPVlg6tilQXqrenF64ANGZvRDOyEpOE0BBMGg2jNyv+9MGI8aLndXEee
8yhH982o5DtnlVXjBDlAXckxl6bGPm9LDDR5em06kLK6ymzL+e9GaV574lj61q6zGL0uLnuXqbuW
knjDxo458Pb5Syj+soBxYQ9vZo5V7sFsKvtzQLpI0X+PJjwzjj+G29jO8UdalP2TLYItNkuIuZ2K
djjbDhHumGwRHVF+sGNiGV9xDv50eg5yPo2BlWc15P4pHEEIpnGr2a+ZoCVmWb33c1l75buxiOha
xSXVTmC9ytxbdZH3VQzu8Ggn0K5NPz+nTfEctRRejnDgvoQTsTuOgQLLyLYq86ClJnVwTJR97vpo
3nYj2cWDRfqvQRqil5XikVr0wiVfed10ZMBrb4wEj/H9BFexuloJ04sE1TFvSSJoA8LoDyWaEhXt
F9P/FVv0o3BlYvTukQWMM/cqUYLr2Kd+rUaWHdmJLx3X+iqOZgUFeJhwVhnlVprzlmUCbLIaz/bM
CHT4H+7OZLl1Y8var/LHncOBLtEMakKCfSMetUeaIHQ69H2TSDx9faDta/vGHxVR0wrbNElRFEWB
idx7r/Uto7n+DoJcBGTAnyaSFnQQzBZdiSm1CZAWdN5DxbE5DuiMywo7S0azskiffGexV3YIB1H7
7rzG1gL0b0QIa2HPzhl6LEjsC64xSVLuXILewSI0z9NP1wHON+upT0dwihev4LKgdz9q8iX2sESw
no/zN20HlwfHj3+V5iCPjjQlKOF4DO74LqgCSygZsv3I7CFwmzRr76JJBsXZ0aF5SVAlQBcRTTvb
benCUtZ5Zd3tbMm2288ppzgFOSN63hJj+aofs40ZVeVx7LPPoXeSC1v5ZtU6S5g4+6ZDXPVfZE/a
rtW5nFKUfm+a0slb7tNbMgIKIwoI+xsJchjfycLpt7LPCafKyGRRrttufE9S6E2LRaWXCG3iDir3
csYfekgSVTVuW6qtxsIXxjGJDRWo3ZQX8qvTmYfExvXs6ldMtLqY6kM5MTJTAIeArqyBm043JJ5A
vFsmpXq7mQbTgkiMKcFzQEfr+pfZy4yrbAGEDK2GY1tKPjsUot5S7OR9+K2VUBO8duBoJreYHBKS
uolYSo826K/17Dm7fBkm6njzKKMkcvqq2TE/sQ4k+UREKpbon2aMVWT5fvA1zC/msOmTxDh3srma
ZHIfNIUBnF76zT9WD2uILQ7dopruFE4XWN96F3RGTWqp0z3Vudk95m1qHwryeuZcK27t1ZHC/iKy
6Nx61Xfdy71NPdrQyhEn0Kjwhi0dX+O54VR1KJl6VG11ywUsN5ng5oPaDtIsJR5LqMckB2+RKW/R
bySX9DFvPHFyhtwIWD5urqPABciGbLiUJZo0EOfMTnRUD/SQA6uF4ZFCO/2CZpUhXeOolXBkx6cx
Uw8WLjeMw3W+wgdpfdE8Flvb7JbIVahx9YCjkVqZaMFsOXIhQmOcqIcd8FMAXWDeGYR39roiRwsf
NpkuxWS6ZDwMnNc0k3a1nzjvUv3wCIJjqxRSYppTftXb4jP0y49B0DRR+XNHGsKLOc64TdE/gvWo
T6YYiXLjI4dpqmBmMccPnK0C2zHLcweoZGvh2iamDL84MsrHVoD2ZuF8qliMVOwdBZumbTzZ3+pG
Ja/oDb56Rr0B89v+FPQ7o+zFKz3rPAx6fLFZkA00ZWeTQCGsN665F+X8k+DOGGtDzuTKGu3XMHyn
Inou6Bg9VlFmBUmcPRBOrzPJSAjuiGMMpjLJ9mzoz7Kkna6loXpqa52PT68EHu8GLH9I0lkz05OK
naj7gsfr1WQLdLHqs2Ym+s4oVTkcVZwNTIOaV2LbuqDJ2ubdW6wIoaynh6ap9C/SKL/ip6tvqup+
lQM0MlOm+S6Tmvs2K3Mh1M3atVJ4PzI521uT0mvfDT4pQZbWXaPpNkBBqnZuHgaWmyIKpsW2hkDC
WuUsoALRN9m5RT19DBPCsXJlHmcsMvh5kMkeUHLS6PJzfRWb5ZNMp7ewItMoBqF7Dg15spbWiKPG
kd02xVxRteqKjk5dTZayQJsmurqDesmGyL6Niide2by0ppHsdvOeIfTQjE8xls29M+p8OJabqg6H
J90/2E6uP+RVvKvcyniJYrlxTb14b5mu7HIwFdu2MvoXtykObPyD0cHtvtqEeJU5HiHUgIrUPo1a
vUugJ6+xjw3c873NWAQi78ktn5GR+cQiuT30Kap4z+lPVTwAH+Zn4wAh0JyRdIrfAXzd4Gx2j/zz
8+eNHK4V/nf+4Xy9QWu5g1t1Elfz5j3nb84PusEmSYGkRVkY/CG5MDYKenYQSZCsbSw6G59VGDqA
2oM3bs/Se0jkEzp2MoxIi0A1u7ODzea6ub5fcZatPslNXIeraTNtzK04NofkltzGV++r9QvsDbve
2gEsSDtnjUeUm+lj028GwehjkxVb79vEuGpPYPwJdP7NfO7eW0Tr+EzwRJHF2q5pXIddgBNM67eD
3NHLx72KEgQHiX6NVaHWoo6f46HedgDRcEsxqBxqr94DQhx3YTrYWPFbf51aSjt4srxiu6uu3hC/
S+Kc+aA6G+bW1reMjcCK7awGGjQjuL2szjkZpZ9VDQxgmLTqopDc3Qapv85Rue3kmL9xJUWZVEXs
MZP8jU7yWrRIEDIRN3jLbfvNGh06ZinbzbQ8WRg+Sl7E01u7IUAVDuv21ssAR+bxlgGuCp9uLgnp
l6aWTiCIsDneL+7w+Qbc5+833Tilj1jj+rkD5e9g/L+Q+fdrWcehMRTF2WCcdmTyddbic0HndtuY
U0XyjlMxL+faf9xsmY7sZzEGqWeVx6pwIXnEZKHhSWVetp1y7/H+lTkkxSYRLR1ioyiPYWqdXQaE
2/sXQ8LGjs0YVcflFUhpan+7vy5dmnB4cEppFMf7BUlsBR9uLv66734NrM2y7HPOznEtG8vP7ErO
1+EcLkFOy+sXSU1dyUx3HRk1EdFDfQy7qNqpPm+7k16bw64C7zYL8cezd11S/v5z/uO+tAHgZLSE
PTAnfZnLJt62romRqYuTPuCEBhFKa8ojlU957LB15mU679Axmiw9ZoxDiEG1met/v7jfF7ltTkuv
OmnLu36/YB5L7zTxMy4nZwJ3oyGRsHRW/VEkULZachTIUyyPkvH+79rB/7tAfqr1v2lCgs/+8//9
LGkMq+tn8fO//nVJyvJnV/Wf//rj7sOP//qXady/608iv/8bWnQGkajEXAeHhviLyO/+Zlo4ZWz0
YxaqPx89+59Efv83C7mdg0nAcwxcugjF/yTyW7/Z6KZox3CywGZj2/8bIj+a8n+qPnTfcFHKM+VA
LW7w73+oPnQlLFKnK+M0Tqnvk5PjhDBkfpQNTHO4yMSMsSdNdU4aJP127DfCOVEvtSiq9FdOnlL1
Ezywlr/gTpqiVybgJnOyKSQj8dMwSz376ZhQoMludKt96VU+JA5bSaaviHS09KkM3Ql4cpblX5Ne
N0CgSlN39i3j3nSP1dFBXebwrD/MjGbrqtBBdvMZANcYZh5JaqU3EKk9+2QirRpL+tGZOGuC382q
ksYqirXiWdSDTI6t9BCFdX4Yy13WjAmFvJzRJqRFln/DdkpVWBEa4gaeW8PlJa2RE4YxlOY078Jx
yL5HflqQnzUQa7kGPN6jMNKnWTAoGq1XexCKSUojBAQkO2aXgMbcYa6/dTzI9N0p9PGeI58E7Jv0
hy7DOsyJEOSO8WlT4OUHqtQUZXZWoPHA6e8YzF4KyCFZxiwcPTdbn6Rwca3GTtfRXYQE9q2nVNWI
eA+z7FxbLoI8bKcGshZZ+F2+KzubkayYHFd7LxUwVDIWtLEmPtwKAZVVo3usmdkdI1tzGvpsUW59
TWCYDS9u2oTuUxdKd/wheqN5mQaM8YQ94qeoG81KCbbR8mQ7iR5RZSSs/qOwhxk3kTNUKLLwRnuu
Yk5KktW6qQ0XPis5XOTCTob014x/gfHYQgwL3dmr1l2hg8VXItde7BScDA6cWZu+gOmajHXmSJBC
kWL4ckR9nGi/kJh4UGt62yc5q4NDcUtS1yODKS2I4UR1oYvATiAarnKVO5JmRB4WCs7KWN4S9r7a
rykqGP/Q2OhnNgqRrrXkXmp8g20XM+IWIOS5c9LSzog3mmtMyZpAuxJMRpVm6Q8d5g5strKyHGQw
sYIijvdiJiaoDUMcxYUvLhM5vHS7cJCaW11SpnWEnaUJeLvY7tUr2NWwPrDjlv2x9b3QtNf1iFAR
VzW9sYLJRW+TUVB2VrWJRkw6GeOsg150ybozSYWaqxg6S0vjrByjJmBjRnrojBhj1voXW8C0B1HD
iL6e+isDLHGOWYtWukHdFhuiItjUMHZeR8jGQOjRtmwIPFXYZr4ZkXKe+8R9J5wOvECGCLTQGR6P
foEmy7ZJ1szSaVvouXtCOezuMMOWBwFJaWeT8bWtiVLd4KLqUa0nhUN22+we564ZzrICpDQXgAPN
FGPeMBZ1EMaR8eTHfUyeTWIcUwbSjBITscPRPJCbF0VHdhvP44DX0auUeBo1rsXSwHBOwblzdUYO
WepQzfjFJ1Ighm2jX1cPjdV9MjWZf5R2PQEvMjCzSzk+EPUQ7ktgreti6KegnKboRl8jDCYHFbFe
5ckjItjsU47owRQZugEjqnEnLWIhGBH72UXXO3Z07kKOpcjbeeDrPixnzAgQj6MjaZiIkVnZgB8y
ANZiD2e36oz2bLLObn0v5ydD/8ZAb7qbGZcrfU7HeHGicmJoN8/MSL36cfRm56IVTHzomTGgy4ty
wybEpIkSJScntlFkzTlen9nA92s23FJipya6rIlbfOtUoR+A1Dm3wiFAY0QGBFsmtx+QnzU7SGfp
1gOd9NJ5Q7vLBdSlGdvRpkhK/UXwa7C9E+ElL/SCYbjKN7z+8jGtU0pVvdN3GXTdTVdZ45GMPng+
ij//VXmpDAxPxa99Baax7tEDDYMVceT0wPxroBKidRCXYSjEYC8dUrya3m0ODMHarx2J5xsvhxMD
7MW/6j298dojkaSv3HYLrxyr/ehpJ8sBCtr3oEARQ2IrmWf3Njci+QKcv9laQsYUpeymFW6YTSU7
uqcty7koi2Fj8i0SDQfbbgKhjVWBcR+1gCa+qKIgMiB21GZwaqA1JrFEIyeFbTjP3hWoJUEVpK9Q
Dahw29tsuiVsknXnm/yOknaeiVByV2QVnvhEye+xY7bHzqJrEKNdepiiaDymIcReOvo9038ay1Er
RVCCEN+xXiFvUo3aUTGrfWuJeAfKZNwS25AdRlR0ewoLSNSTNK9Jo4+nxBL9zpWGBfRNgMJoJ5C0
aBAwzg/FkQimeWsRLrk2kDOsK3dCLUJEyQbUCX+7gh4aTEwGfVTWyDjwglaLo79FSrimtCdnpgPw
EBNCuXaTSN/SgkC9J0lWHMIRdKt0yvXIc617gRKidvHUVt0gYQ2H9b43pHMemL+iZ+rdJbl2YZLZ
iDRyS1wMsj/OXsTIK4xIRk68OIVzMbcXoxPuecz0xWHP8U4XHe25B0TOp2aFwEsOttETeitcet0E
E0AqHgoAIIY17FjzZz5iMbI1Iy1RT2r46SPZHZK0IWESPTVepMlfi0GxjPcA/UNjpHzItGkzdPM7
dGFQnxrZCWnLAKtmWhVYEimNldOQS/wJOkatpsDp536XCB3hmEj9oI14SD+N7S6VA8xqXSJ6joS9
gkZOw9tCnlfYHEw1Ihp0CnhOwWTDDOkNsSYgRASdhE7KtsCmy225u1SkAzIT4EiGhTYUu4e5Ztom
DnYovQ19jmodj1G3SQsbQ1btDMe47Y2djl9k68fZeM5UycbJdwtcX6m+tzOqVl2TxkNVjA3Y1ol8
0qzqt6qAFx+ScM4wAvlHCrgKZUPerK3R4D0kRHiNNVVu9HD+ZckWTITjKYqs7GmuAJHGGXOB1ELh
YcVg42gvMnVVwsZZZ9lBooNCNh05MccE9pCI2Fr5DpgrjuApcIdBPow5f7kZ5dKKFRjAkA7NDE7i
eG3Zn+50+NEbv0ZVYc/jDOq+yDd9H8WbsGjVtrYSd5VkdY9TgumsNrLJG82GcDygh0HReQsN0MM8
xixqnS7TBTFxYpaQ/BgjQIqu7MbYTWhh+T0KF4GPR5pHysgl6joVoGPoN7Wk4MKI6W661teuqPmc
kxMatC01SUs+ViYEoxoWMTY1PnYYI0xnECuLjS+4Dd494uZJWx3JBJhBq9o9/QfNhhU86Don3hZE
VpSR7+wbpRngy7BXmY4XFUpywxQRrM44xMMKChpNH2MkT2h5Tjf0GdYNIiaMjy5DLsAEE8kRBUkm
xK5z0Z1jLhgDfZjaAKZNEXjs51B36O6TZ/PpRG1BduYIXR09ZLQlxSJaWyU6a/r4zYq0ORrkAx/5
CqDMhknxQP4K5p1RAw0VCdhgSoZvHc6KFQpTteN0MdJRVox/Y0PfmzHesykDkxtVtf0tNeFZkgNF
dyZM670JlnU3lAkGq3oIMURWuGDSSu5dL4uPSQ/LtALGFsRhHoKD9/NHOQmUTc2A5W8mF1G22MTB
FfOYLtO/GeEAJmxq0YZJx1qFaqZ5ZvbRpZ+EeSbnAOfvzGfDRtoEQjUdqEhcWb46aZj/qlic3nP4
KmkAHjapLoCd/RTcsg5DzdEjxzx2nQsbnBAK+2BAumJy6WZD+Rw1cHaYEnSeyRYEdVQMNpLpYa4N
86n1NLoF7FF00nD9qKhNjsnZVCF2Rgl2oz6CWfND1L1ZE0rzdyfS/93KGo/B/1xZ0w3h37pO/llb
37/vz9ra+41kFcPw2GYaDvF0WBX/TLsjt86mqDWWevuPotoSvzFos3BXC54F1zIGiD+Kakv/jb63
a1BYA29wXOH9b4pqE2zNP6tqbDHC95dX5liWj6RyMbH9zUuRuEkjshrySj5Wyd6X/cdgO1e20GiC
yyk8elS6PoKeXTHhvUqT8hBNYJ1FH+v71jQtFquUsBx1yyDD4aOaH/ywR9Ot1Z/5VKGZN4afUxHi
3YpQN2SUiisZyV9jtcwGVP2QuymuvCibtwxV9ZUFgzdSO+W2wyYmmc1Kv7JObzNA7cE8oVLXW3dR
YpNu2Vu/WnpPlHbAaGVBCMONySjMmbr7KBrqEhrR7lYheEHrtYqH71Fsxeves5+cchrXbYLgxYpi
9nEznxXOIfsCXto01NkOnV68Qlug7Z1FBptmyEtmAmi3KfZtXwvza6aJ7DYJ3Bos/ojbENytADqq
o1FE37XW8BFy9NZz31vJvm/C99hKk6tfjfHVDaMk6A2UjO4UqnPqzhIlJR//IikO2D7BfJcdKdFt
qmmbzsegiPheJy2lQwOcuLw4rJcbYcV7D0LZKlF5fzEhQCifxYnc8IvqiP2pEKUUYSJveTw/edTV
0L+y7MnTv01jdcAmPP5sEVnOHeHr9sBO38d9orFc7RRqqaCRwT25W1ZE1yAhKYLMMV/L0LMD01DP
Rl0qNPEtT1Q1RMUoF+njGAapGE+elNNtdvmD1lasdhVr7WERu4pZy8++0WDiIxLc8jQLb3X7acUV
3Awerfr4KqrZP03JYxHmJy+0GzqBmrfSecK0aAQTRej0Ei5EoHzKEavW/L1qs2Pom+0OzoIGoMI4
UkjHJ9eL2Pr2yfeR/KxTv1zosfzjgm4lLrZ/37x/9f64+33/v5v3L4Q2+e2TsM/3W5pDq7UYp2rd
psPik/jnz7g/X33/yv3qXND6bSLn8a+fe38Zdur1hAoNb9SBBSCYf7zQ+3MKjmo2XniM/ueXd//e
+3fgASG/TwdzcP+Ov75wvxmlETKB+9W/vb7fH6nNr8LB8BlFmSIS4d8P/NvV+wPvP2aGZIovvEYz
UbDlo310vl90hgkaafYwDkqlnyXRIii0EB2MKuuPwhcZA0EAL8UZVUn2twsNNw88dHS5AOGqdZRT
w/vLfShGja0VYjqS7/fvud9L8LRaWVCjkc4QFQ85qqXltWlMk6mBlTbdXo3nWGsuyVSx/fM5lAy9
0M4hwJnz/ZoFeGxDqGKLOX3qT0jTj9KX84Gpptz0eNbLrCroReyhbFpnDLbWWVsufJGYZwb8kWnV
AX3uN+ozrD7Ll8zeBM5LMmToaupUaoK32jGj7VhL+xxFjn2+X2OAHwIYUI+LZaKz+ANrHFgziL5z
VGrjmpZGD+zmz/tcAMjWQLjvtDxCteH31o9RVmTWHpmcc6qLkhw/yWjYiDOEhsv7Pk8xuLy0Ro3L
1rb00y0aK6JPOoFgMvf08/1R9wsdz8DvN+khpLtaZl9x4FUsnvmnDJtiZxGftgp9VR5nF8y754tT
Z/If2Uf7gqid3oiQc9jld4AmENSatNiWulED/8teyT4heKSRxbYDnwCZrzDpPKEzsWaETmCaprNC
Grvzi+q5KNV0rpaLKTWxhxpICADFTMRg3+Q4WydSQoujFPE1viXSdgABAkLVx0ocpqQif6BEZrtc
0CMGEE0amj6h8M0RpXsdoU6lyxOOSZuBd8mqi1V+YEXOzzObOYkdp0W8sUUoOp81ZRBaTR7luaPv
epgBbUHK/+N++LXNSre9dHt/WLoc+fdr3xr4QL5H1Ft+kBpcvSRqWKcWQXTpS6Kws5rkKFsH194X
zloH+24kCNhH8v3Ooc8riWYt3TO1wqb3REbqKmPdOKsJfr4q5N4mF6UOhJ9ZmxL5J8RvnHi1JV7v
B1ZrMdV1YpJF0JHml4a0+svc4bLF19Nu7zdtreu2CkzBatRVcYFoVAXSrQiTQ4HrdGG0gr/6Bd7G
rR1ycpxcqJxVNo6rLCJwACR1fhgydKPQ+SiKqsh4cMWSn2zlbwkDwj2ZGQ/w9o29uQxmJgyQzMZE
RsC1mktS4rlT0XFf01MYtzPir03TU39CduQxsmOic7/2+51/3b5/Y3qPqr5//T8efr9p8ufZwhR7
uP9o16SmhzAFJnJ56r++4W9P/ftVwuVfutCMSdb79yu5/7z7j58LeHnQFsJ6HTkJKN6/XsTfHt+W
nbE28fatI31J6NYaErrvF96SyP3XTWZaLbbUf9x3/+pAL35n28zkvR01rbluQ4h4ZeReraFB45VP
G+S2fOCcb5CVv+FWaAKdiBlndj+YX46XIYVHl5F4wrT7q4BLt9T1h3wCYSJsOBYLCS1AerXDrjwC
wM3coJ4cvsNE2tvb+WaaE6bDea4ORW28aX57cEyUfhDZiL7x6DkZEYGxNPycch+X6pH+ybTADPid
tfhBQ68xZDYAUyshbsWAazqiIokcuXGiwljjnSVm0pgJh8sxIiZhvyedt3PDKjCMo592WIGk1xxQ
AiH9Zh7c9Tx9hcrccZF1i8j8Sm8dNUKculu89AVmkYtrNtjG+u4ZmALku7d4HKYV5+V+T+wAPma7
mcCKetcUN3KWxSCVC+2jqIsRy/VSEU/evokzM+iEUQSQ1/ESwws4D1hJQTdx9tQpW43KGPmzHxBn
D6ty7Hz0FCOtHSB6a1GFhwyqIVsUkWzCZjpAekDak8R0fRsnxDqQUskjZYvFqFa2rk8bo+kY4MwN
9Paun1YN6vsg6SR4WHZg4SIqyiz3i8bfoU26dH8PCy2ySOcz0iHujmPeBJl/1mN3yOikDhFeqMz6
kSxuo0J/cgy6awj9L0qjlDWL7ivSFbxRoT1uEpXRvsONH9LYOJAulgeJpi0ZW9lzbeLxm2YUGf3s
fETzGIEZazvah03HXsy5KXJyzuivP8pXdyB3ds7rndSqDvcNQLA74n5yv0kXjZhJjkmGs3dXO9PK
YpC2QlIgA1NqbComSN2EXfHb1x+mnsaBf3E9eatpym3Cwc8PBiFbs8z2iK/rdZ4iHvX6NxAtP+PB
3yM1bQJ3GQolg3PwZ2vPO2YhCo2mlX4ySCe49ByOfeLrAWwLioYcLUcVVauceC/K+fYFAm/sFxH9
2l8uAFzweoN+YswnZflZQR0LOr3atyTToJvoz37qnPV6iC8kl+z8lnfQcqY17lwKfoiyI9Lfk5WM
aFsRAjeG9THNSn1xrI5Qt6y9JJJjCYnvHv4YTcGeA9Sr9YdWG5+K4YjRy6DL4bB9ngX85xBPoWMv
a7L/4sfasGkIMgT/HTIRsvIdk0bwRDxQF161itNCWyIYoyCLpnMmXQsYub+LBf/3ScQwoxejcV/t
tOUjFUb7sdUtojXNfTw4CcBiaDKle4lUuQxljtgw8k1lVOQE8xoF+qNSRFCqyEUsonTYD5bcGzBW
rZBdNumlgaXvRzRTr77oXxAzfk4OoBl4cRFJGqZF655+lO2stJ5lRQBeWJUIy8DUEBOCr9ndkP/5
MnUWfIGOuJw6J4isbbIdEkiH8aI/l7TFTLkTpYW9hUzFLcoV+5RmDw6ByKsmjj1sneQt1gTwTjh2
KY5o5vvR1xCZ10F201dJWjpG3/4aozc/g3h+Zxb6IKD8EchMiC/2U3PvTL72OcVtvi3p1YbEGQSF
4nWn+EfWoimSTUFSdgFMfCui7FXkhFObcZWszTom9NPn/RmU2iiLkYOft2TL6HEdJLSONwTfXZYt
DprGtSNyxpzIKVeEQACaQ4VZRdHiGVAzSlXtQgc+CVn2M23cGn2Ff1tGj4hWPbTcIzknLsejhgx4
VAL6vuFWGCDxrrKTLyc3W0+fXlSWK+gg/l6whmipSYRqSQwJGXxqVZooXMLWP3j6L6K8wj2zF5Q1
UQQZIGv43Yf0wcCiSBHOW2saTGTzYqtclP7LsDcVkh5cUv+IxDntv3kWuH+b1mRQJtMHFSsjK3jv
CF7prXkxWl62duF+rn3EUmHFEWyNl9Yl6TfFiECKLs/a6dbFGIqV4TsjsaMzSuVMPsaz+44nBd2M
7QE8XFa8bhHJ9E361SjbfpOHiLzYP81Rky2Rkww97b5gYSeJBwgUgxs45Ihvf0TD0ZvD8AkxDKFp
TJfKkCj0yFupyP5FduddGTbsEXRimnGOrFQyXvnv1gKNyYl3dDX7w9Ta9KgwiCE8ZGlu3tuSk5Ld
97/qBLZBwRuNXWqkx7aUo7EJYUZDSDznyTMhWFQWRXGzmGYjnC2+h0w0Vz6KbCZUAzZmgmQkqQAV
CX6L4DMCqc1Em3GnbJFsDnA0INeTHVeuiw7Di1HqV46Cs+UVD3riPZYyu0T6YySHi46YF7yvxjQs
aglFzVlOdPs9MvNXgAj72THSlT8hIMijVzGPpIk7ctyN5EtSeTaCPMZS1FXAOBfwIGgx7FMQdMJ0
Q5v+w2b6yEDLJ0elW6TF302ijIPBlj0TgeQUuk25Zs5IPkq1bjILdZFzI/xvPWjE6LSp565sZdTb
W+1VuGQb56n09C9ZuWRox7EkD6L7kZfRHrsSBulJfHfmWH+0tZ9eMe4H+FiPEzMzdAaQBEmfxDq7
r8X4tU3ZWHiI4cyInX8RfZYDh5eGXGJVxBFb5Jk+7ZInidOwwkuiMJcGc538lI39jkpj0WqxjKd1
mJFgwsPD8JQvcWV5ZPJHJB3K99A5cmIsA2dk2a0X3kPhTWvAsQz40vjdTYAzYJ9bWRONLdMqn+OS
pk30Uhfzj3ius01mq2ELzeXrDDdiX8VLWO/8UFX8XRkmkwNU6ejDpo8e6SOJIgoIAPqpmHzPpl8b
UfndKeegTZHA1zyrtiex7AN/TRaIfsnJGomASlt8H2mCKwFPT5HZZGXbar6OYQusM6s+gIOjV84e
lcSFILBLJj1ko1G1u161gk5c9OKlqAPvWy4TF9/KbjlBM50KscdS+87CJ23R945uw9jc8JCkiYtF
BMcub2AD+mLcNo7TbP0o2foZ1GiyHNeoIZJN281vBKrXq5FpmDXhXSJN039QnoL+K6zT6KK+xRYO
esAPmX36824iNyno2vAGUOxByV/C6tvtVGjlGuyQvfVmTM1kE78NKFEZT9hP5aC/qri1dl5MCZ8O
jO0q6xRZR4wG8vCRZbTbfYeccWALgj3oyZwk5CQTYICym6++y0mV2epPra9+RmSFLjxrf1XHCVPF
rmLiV5gVI/lrhQiCHCpaHZqP7qiyqT5jLznY3sGuPW/vRdjeQ4J6oGvI/tx+SbtZD5KEfLPcq+bb
MNskypLK7DbMgyuyRU5NHb/sLb36qJ1NNOfWQZPpLbEjsgzIX1wXyO1LHxlgRasDv9jii+36kP11
uDddO3qQFsyZekSQ0jpPyWD/MmGHraYkEkheofGxFI/A/vXuzL6uyoxvMZumAbwFENVWbFMoQKuc
onRLmtc0XwYgAA2f/iMacfoO/OoqnXZycN+y0Gd3bRZjMOCT32TW2QC/W3hCHKu5nTZlIZMDWp4L
WTwvZdXg8pi9dtX6eRy4TvGuCfXUj13CmbZBfu237zTDnQOMqhT+VWZ+H+jMBMKck0Nvma9SNacW
2XJgtJZHGvFDjoqN0M+Ss+5w8tOBk6LG/CSqSeAdsSkBfVvZorI3Vt0QKyz2QxpWhPr5gZqcCJul
AvSJ+Xk1NrfRjB9132bkhCp0XU79sx6dHaMcgYLOA9CseVOYBu++qQk0DoR0RAVIdRvhV6jBOaFV
+taFZO/2gFYzQYWD5+DqdnQCgSY9OIVO0HeOeCoSN2H7J1H0FyPm5bCpuvA+kScVPpgxQhun997U
1IEXqrrX2pePWW2/NtbAjrf3R/KyskdEGzX0ICU2+cZI0HzEH7mMR8xz+RhkKblHjh/S2kBMIeHA
ht6+1uKL7jXuaR5SJ1jVQH+OnQeGA2GP1ZXY3ky5tQzqGKcVh8YYScwbymveYe1bVou6Jo0lQnK1
7+jyx1s5ml9hS6TrUOI+ry3zOpUwScc4s9hKR97G18wfNZbeE0UQyRA0/2t0nP4sKoD0h3bi6dy4
PmkkOIL2QeOMAe91pHf95sR4FCbLm9GurjARlT+s/GloMkIPosjb9V72mJjkSamW0Ddkw3ZQRz+J
pJbnJhrAvw3rIa2nQHeJKvJqj+IL098GoX3JX7EstuDT9lPBSdEhAJ5uIi2sfu/RJ99Q9ThrxEKB
XRDZ3TjEVQ9TtQ+7GM87Swe0ZgabsUlYdPgQufYlS71xy5EsDjjXn01cu63XeetQge3Nfe3Z9aMO
fn1FMd0dKrwT/jywO+oPMi32GDxOXoWyBpVOwal1Ca9zXHyd9kDQcoucWZqCbT4tUqzF7o6y8kC6
3q9QH/N9gg+alZyBackEH7AZm4/ZPzYDUkdYN/pu5Fy48YdsWjc+jtmh6p/Trvtv7s5kuXEl27K/
Uj+ANPRNDUmCDSSq7ycwRUjhcPSAo//6WmBYZty8llZpb/oGQSMVEkWRAPz4OXuvzVgwYdNDZpNx
VQwtWAaIXLZOYLvAHwcdY4+18YkRNsSxpnuY0E6g3BoBnvYuvThGxpuVZIdHc6dilvfei4ZelXtP
zhTBa2hHzgFlEIoNMLMhrsRh2CztIoS4xBJYp5hiIYtAhEATzmrZkAy18Q3n29NNiW1ZvEsUk/hA
WezsdJ/0zgdqE64fhIQYWYzz1/M+Z1HnWz/vqYO98dhjSQjoN28Fhu7tXKWsWGCWeMfY2qBtm5fx
OEzuUxsDQTZ68Kx1R9azw6W/xm4gcPpdxaX/IuK25z0u6das8UNWz+ZZL03St2ocXyq5r40FSxBO
5knXm+3SfFi0rA310ubwCOC1V+dFajMf0VuGsJF6S/vR0qQw9Mm6VkaDyG2BMSn2ftF4D1oOwpbu
e9SVU00bEElOltnfwSJeZkUWXpEAleIcAp9lrRp6VazwkZeluYGLi9MxKdEL5lmzX6jNw7J9KQmo
Yz2hkeNpOfIeCDY5gGxikpDTF6m/axY9Pgxj8WSJuA+nbhVt6eUrivXrZAEwumQLGUpIvU09LBka
1XN+n/CJ0eNOWefvrJESutPpQUwT6S6Be2836S/83LdDMTxhT/RCz2XkYXSkinFWpmy4htD6VPBG
oba4WOwlG9LFclvEs/IpZ2d2gs330C9mVHrTQfrmudXj9MD8j7htPIGpxDhjFXuGky90RWEE2d1D
t56k9CN3M/tFjB12NAKHvxq9TfaDtKH1ULNxWKLOxSITB3uJfTPtNbntE/uA5uvokwGNFp3IoaDj
yAwYqR50b9yPqf0yuoKUc0exK0uWX8uI9qLTbE58LGbNz1gMB/Qij2v+Ti+mL2fpp0MCoK31G9gV
ZN7jqiIgwFrzs+LgF0zFaY+Q4mOxcuPIsonnIlfzluHJLYdFFxYz/husAsCiCgQpal0d/Vm70xnM
boLmBxl3uM7qJwu6yV7GsGh6MGOtyu513X4a84nDS6mCnr332pgZQ0i7nDeFEXq6YA+8/DBsAIYT
wfFJG2CjdNgqitY2N+SDhLntptd4MuD5TOx0xuqWTO+Y8zoAszRCAqut/K21rDpMasNCKGirjWHS
taXHokGqDoJj0cMS0YHKCW8+Wa1Haa3vUmF/OZr31Ob9ba4Rr4EA9rMkPWtjzH4TuhaO306daU/u
4CvlR614HNSPFIs2CR7WB2AAGDXMXg3ZQ7lDqndypy9qzPTRc5k2Ov0AbKU69QMZxbzdbMrHcECD
hYaETZvsKZ/pgqFSG9Q6Ff1GgbPxiBu4MT0q8kYpOi/lHYymYJOA0NpBMOSlccWuYSaDjqqMo5Py
5+e69ZWJvtzjavhCXS6PSdMDmcdKuJtRkWGFphLzuHhuJg0Ud84Fbad1Gn1JUYKcrgjdw3uuu3NL
qCj1IcbsQ+0LlIcwhdBbRUEu5Qkg1t6X4MyyHFN02szPcweLjnk98EHi3zvZYIccUmLDbWZQld8c
kp5XXDmLsxlKQ17b2lmBtqa8Lm7tVF3PJc3D1stwhdE6jqyB7ouyXissayGRzcwfXMi3lK8OWCmi
c2xit0b4e4Z35Iyha9Bl9wFoiHAc2xZpICJWVWj7JjVWC3IAw8AI7rpcf3cdfdga8M6GoQquLfc5
l+jNc7Vuj1K4GaXe77g+HQq9/GRndV70k7lo/u3YBDcTNrBdMGkfHfJcohJteZj9wtpauTprgDC2
E2yOcHYIN69Ia9s45c1QfkmMcBtnPJmKdVNZJGnCqGQ5sX9Kt0d7Uz1a+d3Yoy1u41WGHAukUBq0
X620423jzMTi0GXQtAffOo4KzGFrKCDIWbGjCUTfXL/z6ZYeSvJiOaBGivrcOkvbfcJMe3D8rofi
kLe7elg8khfwc8K+ZQd97ca0O4ceUbJVG/elP185KYbNGiP1SebT2YQnT3Q0rUdHVnipa7rRuOrU
JENLlvdLZn4ym0JuQ9DQjDK5xftlZJIu9AhwR+o/2iQQD1ybCbSJaaIEDPrXZPJ9zkYpJPNc+l5+
JwuYKMAbsk5AtesFYbFacTIWuBmmNdwx+VdMcQggS1ODqgEb4H7OaVQPTca5WBJGNw2vScObtqB8
RMjfY6jriGFquoQkJ3oQJgc1BtRt0uTytChaqrP2EcOEj5U9vHmze9D0YbyTCnWw7XbaHikRMbeD
AF4NQuRQEXocjZqgjTCI/sAqTvtTTZ8eRwIDiWOnJwPHh0LvYCPucs1rB3bhRszVc7/OiS4eon41
ITkF8V2/PUWXx5f/aVeL0Z/vufyILzQ/21y+5/L4z3f/+Zpkig0nQOqcCjxDSUjTsi2WNN9rvvn4
l6f5/Vv/41P6OSld+qzM3e9vujw7q+Eabr++4L88y2pmgzaaUqUBRkni+DhkvqDgXf/EP6/v9/Mg
trwmVigA5r3+xZf/btuewGkdk9rfnvny+Pc3Xv4S5TufCS7k8PLUCa0nnuFfv+XPr7q8cZeHSVEm
W68EWXV5+Ocd1R2jPEjLuJKt9hyTqsW0kV6lTOsP6IGgvXSX8EkxIoTth2Qz5Bo7l4EVczJNdpKI
9joTCFUxsCmmZr6/AeSq7/zJDE6plR5cHfC96OiEwbR5zrnCpZ25sw3xky0/XJwqbbBb9yNRjDOX
+SLfjAHje8R/Wtynu2lWVPNl+Rz0zXG20LM4GKyHH0OOTN5BsY8yMLvRddqQxQxyc9Y8MtXENUbd
q6FJf64jjHYmcSjt63NtLZ9EBpIR2zjXo2kfArQkoGEJxNqTUHhjFRhf84X0KysV444wRfTprCdj
Ed/pFhfU1EMhYBHtzv4I6t1Se/jgKACDWzDv9FyHlYPrXDVpEAEiLEJp2d1WuugLsc+WeXKe5DJs
Xbdg0F2YV2NX/IDlVu0qRlxW7YVCB6YTWOq5K+GmC5xHO4+DFrXvdGJhO2q1f6CRBkfLnT8tennz
qL2h09G2wpyukeZsyRFn3+uTROZI/DCET4ZJYu0xTL4jy2Hn0O1j8JwIvAiunFQcyrFlZG7XL5hK
vqrRmnZDM3+NXgEoOLO5cFvVsEkFayAMrSIclrdEmE9VTnlbcyWD5lCTn/ra63RBJ9LTCcAyTV1u
sfU6xzEjiao0QGT6LQP0VC41uiP/0OgYn4HsxbE0du1MZ8C2gPb2HVfTIWe70XuGcepGO9gsWv/W
4LvaeHb2NMbUFW6dbhn2vC8wtGmkeYyjAMnsRJ//mFnUQFGu2XKwnwzpjmiDzZ20wejR4mzI0gSN
w1S+WMobLmNhAGKWGY2mbTFQ8eKbgHSJ+B5wOnaqAXftpNyXkYhdoLsuFMm82Xfznv9lzERwGErv
6rZbghe11BHM0c9ikncL8Ww7O4GWPfVu6KCnRsvjEXe1ap7c2lO/nYs/p/8rvqu738T7/1P2hEXL
slOY+FbB3l9A+Mxxse5ZeC9si1IJXd+/C/qS2J5z2dOcIszE2hSDFkQI3zHYGPldrqPukHaM06yx
Qq0oTeYzSbwnw8E9FH1lbDXrpFrzwAwFRqEQ/ZVRaMG9Pc2bKfGK24wDofLUI5cC8V9e+N/B75cX
7uocDqTiYCQJ/vbCF1m27kyPFjuIn500/AKcJBX5TqAoCZcgPFhB4qyhq946aUK6uEWw5F+km//h
zft7UMv6Guh/8G+VQvpUef/+5slGpu6E6eGEWGO+hRRxyow0OVH5GdsAJvaxgicLoefRh+17lr0e
wVYHoflf0hUstJ9//xCRitoBBk3dN1z3b/E6GXJlu808gUk7Bo0A5Oq0YgOUzkVwVOnbsODfrXL3
yfBFcwbAMZEfL7DPYGOPlXbGydJcU9BvLtRugWCG9QpDT2LgwLcFl2kUocY5Jt07th1IQ6M615oy
V5OEuSN0BL8ifuKwksan6w/DcQLJkQWVd325keu9Ll/e/v9v/384dgG9EuIAE3KN2vLWY/svYtRe
73w8dYnAaWNC8YfNFqYB8ZmG8PY1Dv/EXkCuNCN7SwAUjlmfiqlkvp8vlO3TdVkIsun10T4aTjGc
AFyDXBIJQKg6Hg7A5EzIYuNjH8P2urzy/8Wq5v/mFwb42bd/lzSvP/RPSXPwDz3ACeyZf/MKO//w
PCTLLmfPvwTNtv4P1zAMzm6PjTciTJ7nn4JmF62zbeoe36D7iKP+Ry5hk8vFv586MO4x7nL2EuNl
eRbT3H8/hrBmpE3fiCS6OANsQUunxJwqTEJIErODr5uTYJPFh8ujyw2CpbDV9fSoz1l9Goyvi2P+
coNMHh/w5a7OJn2rd8tNJosdxxZ9KrxfR9RfH50eJ3RCyvbaWJ1UVvHtKvSLXNHOOsxqOdBnn9e2
fovUkB9Pr2kk7MRkQrzojVtglxKKtCAxukw2ZUsGe8neLJwN1iO/Xx4HcrwPNTZnXCl0KXGknGJN
p3vpFzjZKMgUGjy8UEBDg1X+Bb/yNstCd/SidbDyqk9RCfpwi7yCcAt+uIx/qNp1Ia3GBLizyZL9
3lV05NylQQrDuH5r+nO5Q/2Nu6ifxgibHcPOuB7CCVftphOBdUxOQ2vEm7FBZuU3497UZMBmPttK
dWFeZhQfcJIMwPiTSD4NJHebvk3L7VTr35b5BANm3iPXM0OlzVmoXKY4rG3aZvGZ0GGAEWG+9lDr
4ZkuHtrt2GlD35z3a3qDhU6bcKhfbuo9ZGg+Tx3SAznY4LIsD9mzuPPr+dQZKV1iF+wxQIutjZbF
MPvhQFyo8sHUCJrGMtQ96JlIDK6akvRoF//IeYwpQxJTxCGTkjsPZy075o7ebqYQbzD5lsBHN0B3
24238H5kcQYTMe3JZx2HiJ1GVFTw6/vlU5n7qRm/pwDSJpGt7Pjcbge6Md+pXKe3X+WPzhjsar/B
0oIRetd0tEQCkehE5VRTuHhgr/w2jfdF1wIf1kZURloeLdM90R7JMa8RFWSe/RQULWT9DtTs4J+L
FuYsb82VR7rFlXCs72EpaGghl9yNBh+v5mh3cuBlUvAzXjkAL+TAyWnBeq3Chtd7dKSzAQGSTXSI
qJnfAfKYT8xTZJi1xv2yQJWvUjN58jWCp2EWbs3GQtCU61RUXafd6iZvZpaJEx2E9wnfOZoRFAz5
2jQw3DIkc8Mko3xHJYPiWMurw9BMSVQqWgD5/ZzkAa9AJwGFsQviB+eZBgSv3nQiPSUlsgImthvo
s2umse0sq31wRWrxoTWg3DnPfFR7J2b0M/jObtv79hfm2uIjUSfVOPiNisieGYUYSJBtY2FX7j+J
pXw3yh5+lZQQUWSMK6F6EKRH7CtbHQOrBFCn4WoyXZue7XygDin2DvOQQ+HtwHDx6SUaLFF9QNeU
VLRIZnNvMLgaZDxvZF6TGc3J02Av6GalHSCUDe2hX8SdhffRdNy9izsdWTlNi65c5xNmQlQZWoHa
M+nyY4BOap0uM8Q38J5iX+cFHQkSCUwL4E2eZGfTkLcIsKoQ86S0xptifu6Uthycui22mn80C008
Wnz7OSXcXdf9d2/wT2qESGxo3nVV2HcTRqRNUQTDVW06P3TGc3Kp6oNL1vT2WtYDFTf3AXkB2RHy
WY4oA/qsTfYC3nNs0LMnUEissB90IN1WL+HM5b2WH+KChkPh3LF6L7eDUm/akLymdoYU2q7mEPN1
dWpjf49+cMfE/Qdjflrrbr5HrwxFbZlDUbqIVQP9U9CnooMfYxFk8jSKkIb6ryQfoj6ov2Jy5m9M
9B+bkUkOnR+q+XYiNLOel2Rn6ijBY0Q+2wZ87wYaGRE7zda2mZB0yKW3uTeiIpNHZ2Enhv/8alnc
W0vGNSO3ug6zXv2wC6bfVRB8y8Z+65sUinSJ3p6Z1a0xWxIa29KQ/KzX4IjbtaedYqF1rN0sMWPR
qd7P8/w5Q8tmWrAc48FTR72ocDDK5GwJ64rGicVKhBha0vtqyrHb+1kRmS3CrFyady0GESs+pp5e
HWqGoWjJ2czAS7thY9UtL97EXjNWoMD9xf8aZ4QmJksEBo/rZGzuGk80x7SCZj3In2nppyQh0ySu
NChzyfzqdZkftvikd44/cQfWre0sn61sOV9augvKQGlW0wXa1JhzN63Mx2Omj7/mqapCI7PPowpm
eICwRNOp2Q7looXl1DYnlpZ73X5sqsr58sYXV+ZvnYcxZZSBgxKOVdNGlLDN9fG7C4rhvkyHB2as
eOoD9iClFVyphQ0uOVcfcsUuZWekCpFeTVjwKz7jAjVVbESGK7ZdnddAcUSw86CabIgdqzfdMPws
nFdRCPGoJyUuRsVVpbiZAyRr+oINcAr0F0vd96DYQhfeDrbavg4njEWb4IcB/dcIcLsIHwXNLK1H
vSqyGzNJuDA32bGjFbj3jFUcBUKDfFsDl2HzoYGBDa3cdLewxeO9ziZ5S3VthYk7PTODeJN2XUM5
ZRc8ou7j+PiofKDyld69A/j3CfYWOHgNb9x2eQrvstp71lRy8pPh7BgEeBgJeMxZotFGNfRmeWZ6
5bjaF71MZCiOrsI2tRDy+owGEHQAZ2R4ifqDLOsxyENnHE4+dqW7yhiLkyj5WL2G2V25NsFTL9u5
+JHcTA2RYy9p6A3MODIQe4eCYiNv1tmlYu7EWnvrkLjg1y1wdYTSkW7m7J2scYejsL5GeIB/01HH
BhDDNkNEuvcq/YVmwZslmUfNqgx1i1nhlAH5qTLrZzIPoCOcG03VjFBMqNe1kWNi5XoOI+nk9doD
u5O7kcNo64AyahWnsVTaT/JQLXvUngI9vRUWwORFdVj1dznO6CiQcg4TCWtZzctbVnPy2iYKJyFS
mrmlemPVcfYlLovd5LOYeQ5mBQI8sfgvNNYsAwGm7ovbSsiNqsHEweMnrYw5jV4ZUdnlI27mUu0H
d52Bqw/g3HRAZg+0i2N8y446A24laT5NenA8sQdXbDAM9vWTIwrYA0WFvhEk5tbDUngHZBpBuZM/
Twxm17YBbmhTj28YaCxhF/iM2FcEHEwuVBnUCtvkTTOsN17ljO2fYGeSucSLgrEXesHBFp516AmY
cduqZLenJwDGnDTi9Fo70AQi4cEi87qMt2hokGEXTM5H37q2cZOR7CBZBWuhMbXPqEgBO95XtUmz
g0aVTmxZVhj7YsEX35KHSnOKpijgfzVYBlsy4NOBNK/0Kc53o2N/tX5QHV3Un4tDxdI7TxyfJigE
Pd3Mrp7t8C9E2lD422LsjROLN0eG1e0IRehCKHAlpRlpKXpyhS8cX3zfUMBo5je4PxUWBtI1BqS7
qVW7qczGUyOmnSgHguBJCNjXuGRYczApY6EILXSJoeT9BNDH0G+9dOZesNF0dWvV9sdkcqxIu72C
3kM2TeZ8lD7uiBmbzxO9bH1n9iyPl4cNw5oNoS4Fi7zOChIEd2lPcTo7zqnj5CDTDZ5cmlePemuX
KNnlcj3q6/U7D0jgsOvhAG9VcBWsHhrLoZua5fsMwPdLIVREMJ4TgnSZKY6hS9PoPKcdBbvjJGo7
N7umudf0kdDI0kvI31rWcMOFjUGTkmPg3RnsMbax1jKO4CMvUq7cRS1jDsLqZWgK97zE8tYqltda
sxWLsGZfGfixzV3jq+roQ0pl+uuA7E+zNbuXahhPAqal7MeUwmPKE6Si7jQWuzwwr2wwCDCz69sg
GVDMBAVgj2Bm5J4zCeubsysRw6nmWkxuQyaCdaAbwv7DQ/5quuoV3TZVNa7OOcDY0+rVYzVZcWgk
BDd0iLhIN3Kvx2yZQpW1+Kd5cobtpm8+AAd9VzI4mYn3PlcV/cwsQfpUoYuuTLFN0RNgV0f+H5A3
A3CEabVMeKVn+Ns0jwE45DByto5YOMyUChfxgQpnjtpum8bsYNg4vLW+nR7A2+As7wYCuNVPCPv2
fW4UV21Bd5d66WR1xAy2delGtlMfRZTgdjgkYvjpeL5/RpbYb1cSfood51FLh688UA1mVkBqUnsY
UHK+JI5bHGTypUhq3wPlna4XKPGMW6HsRos9NZusfw9oddCDutWXQJ4xyCHWhCJM7VoSfAgStlne
Bj61zzlF4TVl5S8R6ilh6R4jG1c3kEM0yHY6j3M68ZuNOZjmPscMQktzTyOeQwm8oj4ioG9NcWpd
eaz9XoR84AyXhP/TdJkEjppJX9PlytgM6lnUGBeceicMTtKkbIOdOXMcLcGDl/TXpYDxCO2fdcDz
T5WNR5/wlwdNxwgcTIH9WaROSEh8KFOt/DJT+N+DwaldNw0Vbonoo+BMZg8cEtDKiJEQXSFv287M
n8DrcoF2+PtrQ2sjawI5qpkxrhILbEipUyvzvmxNzu7dQtcZsZZRHTIPndmsbmuX3pBEYcV2Xxx0
HQ9fBslcFSyrc9XdTuPybtXF3aSb/fWA7ncvTYLckedu86pcCysFT9kuOR2Nhe49suhEzfcwBcYt
7oGXwmvtvcvmfsIssG+dGU0Hk8NpqN09TekJGKHALuOar7iGszCJx/Gk5eYIP/An+UI552nxK0UO
krSpPBvDcGuy2abKzIj/wC53IlzoKcgM9woIwbJLsnVobXk7QV1wXZojxVjRkAWFwOsEjvFc1+ob
9ZYbok8KEbYjI+TNTi0tDzOfLJe5pgMQlHVzbtJkO43tS+sJGQZcB/YTkLa9oQ/GGTVD2zEsBLxe
4YtAjJ97hKjY+kYq+dq65KsRtZpyMTUfkw7bhILmxWAGww+YwmSNyJMrlVzw2vjYhm8ljWc1Cfvk
kY/Viis9Juylq9nC6KHYKC3Z5QMXkzrocb+Y2YM921fQaZr9KFUR0oPAdxojDDGmsrrSMxUhvkPA
kIF2lZXRoBJmQFx35sZ1ymezkt+LydMVFrHyuBu2+cTkwE8/iTtL6Th014LZECRdzjaUmQYC2dq+
CbBGcDk6urPnbkqKt8a7KLT4E0rBdL1u9FeX/kBSk6UxzDVOgvZW85/kmDkhUj3EX0Z/V7qmGTW6
ZkZcp7xic3lMrrUVXe5dbmo0hj2UWd9VyJi1+6atUAms6YaXm8ZpjKhaby4PuXiDTDXHfIutzYzq
9SbJR5vlqE1uXNdND6adIH/NgzssO/Hp8tvU+hIuNzXSiWggLe5fL0LvdNKkIFiF0xqaOKw3l3v/
6aEaQYWXmjp56wvUQQ1Fyvus9NIACMaDy5enNUkgG9pvvTUYlyMKQx65UDitL/ZyzxrkLdBwbU+I
tFX8/l+NWS2HvTjl65tGtCB6ovWelZb21jCNbGv3qR+hQBjWoZmXRn1y13VYKL3OtHekwnWoyMqw
4cITVevN5V5Af+73PRLY68t3dBQAZmi2OIHcERkN1WwX0TPpIkuJHuMksVUMBFBwE/LWo7zg56ZJ
sQHlY0IECRdhELsKLmG0oNf8fTMhd8t5b/75RTg91JoNkw32undam40RwK+BMpJ7wXrz52sl1Tp5
CunWneIx6qBQ/b4BaoivzZdPk7u22zzjQTTQM+n+VRjJGajX/SB35gTd9M+NsdI3KbLrCMnguLJX
FBpZV8IPaUAfa1l9nFmeo7zPm8ijRueARu5kt1rDJ4S8ksILNeH6UMt0Y8ckdhXG0SFMC5dwFc7E
k+G+MzsaIx0R+6FJ5PVkVUSprTeXr/tVhkwykwNGOB8wYUUyMxXw3A9RgLg1avIA3YyWdbj3incj
PQM976NscnJ1rGXaRxoMPcRMI+BRUXfRn5scG3eUuYgrqqm8v3yd359GhD+k+jKC8TUsBRu5V1Fd
wkeiW2dtZgwKxDd6kQUJA09AgrVDuR1xov+8KddfuoZC5Fzt+eKdtT6DgYaCtCeesFlfRT/nOjX0
+rjVZnIGc8g+cVs9wSKiVrXJp9NwYQiPy6Q3IurU2SaVpQ7FWkzVPuleAkTEDDMzrumG/TFM0ILS
DJIP7YefZkN31kut05hp5xjzn996CVPxVepNvOHG0bJlO1YNAhUnfve96l4k7WHQB2dPMPtjYwWv
c1GOwIn2wNbhMTfIzWe4FrbRdOeks2FAuO5Xqj3CHWlCQm2IynD8l9kR11Zq5/ueah3/xxjsi/mr
IJHj4HMeFwNdutTMb3LNRlVOsunqasEYxKbhSFKpuXP9SDOLNKys/EX4TLQJ8Qsy3EVdH6yaI4HG
qs0fq5pwJFF0vyjp+lPvUJVq2YvMSHdxU66XiF3zGViiwyHoru1yJgMbXEbAx3yvv00rntbXfGAS
Al/3hGegaMYMUBZZ1fk4bPSOxLne+uqIDUBizX7CRWeRmtq7rXNcVLPrcVYBmI1B7A0jMnY3cD+1
/EUV3rKDB6dtgpwNl+nXm94lE7cavZMKUoZnKTLeLG/ds1e2xGwNL0E5nIe2mqOmYnuGQ8BCL9X0
d6pH/qdZzw2Oi6qnWCYZ6ZW8xCetJ0qZIRy7zHI4GEAVACZgRiP2o3q/8AyBxezzqCjbV+nkPXYl
l96GZp6YjL/3Fquq50Lpq8rJPInxJe3G9olO1sY1YYiiR94G+bhuO/P7STjeDtTK3vFY35rAmELP
6N8Gx6fca2hAde4nA5v8hzv07yg28St5yY9u8eSmXrQAjQEfhiZ6pE1j+YM3/NXMU3h4HkJLkNke
MXhiML+Qiz5KVBGrQU2I+G6JvZmwEPqegeEcuoAGCG2JFewrDy2Svaywfa7gSLv7tApA6ru35XiM
dSzKZCbqB6vyIJ+QsbBtRYtsbxLfeEdgWVGQM1tYu2vD/dKg/DTgcy5Nz84OQNfGqIhPstNmZ6ng
mR0Cedg4qUei01ypPugVfAD7XLlRiFoxE7FZslhKElndIbAjyLRW+tHymYbMyfPQMi9XuCfQgsE4
U2VyVRh37cNi8odnpCNTgr8vlt8x15+B9vUDjdAG31IFMt7KCOQzkYS0Z04tji7HvknnokcS77zb
sF9gPT5UBSbSyZpedKOw92LoPmKtz3eao4No8zjMVJrQuUgpfCpSmZPyXfDBsA93dpVI7H2K6Hnb
s2NUpO62ZYO0fl7yLbpkhlBF/ARsHm035tG94UHtMZzkzMm1WUcZOUKI0PbnfDsU3glDf43qDGWK
V/Tpg31Xo8HfWXB61tZWQi/GivTG/1w9TNcry5rtuXNbmzUe1zTG/UWrb8angfjlY7Z98txqp0Ya
ummFRE2U5Ma9EetvOD0/aGzDyhd4jcb6VPuGuOLaisa2I5+WP7bt3FCb2NolmKh2hClvetbeAyTI
ZnV1PSUMVtiafOFjlps4gaQxTKgzWb3w8Vru3s+1nw6oVByK+q92JBFimYyXSo7LPjFXnIxdPLkj
3j+4InQK4qwPPTtw90U8gVcc6D+jkeeatTqJaHRvSE+pbycN78wcAat8HrPOvNOJbw1VxZEXowQ+
VZUS20xzP0tVPZekWmQeeYFZg8pZ+M2xcexyW2YQxOVcHvuFC7uZizTE0BlaguUUswcRAsmw97sZ
GqdzwwULkLlkc2OSwrrJaU2yubxJ8hdnkM7WbZsXc0njSLOwYwUCUZ8hl5dx8KtdF2NEnYHzkTRF
xIBFi9aEzNPOx3xVlcrgJaslAHnfNg8Gekv6IcVhnuV5yAQqZMpPO69DWHI/hKaWA8E02SYf3CcK
z1c9sTTaWNOBDOAxqpIWHWGHZqoQBIW3KtSD156QYWBROTbnaXwhYpBushdBIGQzUhNq5c0eiY1G
uMz6gdBo5ODMY9jwOTVb5eqzyofXhsnBijVBmjV8ymqE7NwaD3h1CL42AS03cbstKjFeD3p/q4r8
m2agPbjYt9HZDYQJQi6hj6uqWJ7S9WuX/7jcyFUHWKxUCnKiX+hr4kZYqFIuN01Dcdpz0fWLhLbY
jEtRuvbNSOiCHrQPRaEA7TtbyCZRPmArcCsqg8sNQJn+97057shfTAyJMy42IC5ggYTUWJuMVnpt
uJpjWxwQym19fAe91EUo6UkyprPjHePPZhMz8hNkR0aeTYhoHmfnImfhCYL6NplYxoPU8I1tObZT
BBXzlOn6TIUvp2gKRqR0NG53gDzpefqeokKhiHXxw5qpqk6XrxNWbh6KsWVT7983tO/DpWc8KbOH
Me5cbENFEFm4kCMgelPnyKg2ezqFBUStgFHWyYNqHbkK5GzeOSPg/qrcIB2tQ3KSiytAf/nVgs33
yhYjHRG2VysdGVWfCyWvEViDA3dVWpkqRZZC2emuN5d7lxtiMthSXe6idK0iVMiJnl2VKAOvppVy
lKfGd93bxJ/7nNuEg9fsrAjTolv2JXRgGx3E6Mip4HFcHrLVqzeu1h1b0N44+fjIPLIqf39aRF6N
B/zy183kNTsfi8h2adNsh1KFHNhYYtZg87eV66+yp5LeuSg3C28H+sB7vZDawbLdgvAmB9E/ZeCf
G6ukVFSmpJV7uXv5nxnfZGyyX4BNUVwlHdrQoZQ3ZVK/X7j2sz6B8M8kkWHlSFLLhZ5y+VrnqvMA
TIMTlZ2fuxBUNZkDA1WO7gt7/3KPeXR36suXcQ2jv8TQF4PgTCBi/JIIEEiICOsNABGi5Bc7ywkB
7XaBVdCbWXcRf8tAcNLJxHRRwTwalbwyB+2QlvSpsaFaG4t+XqSRP0e2QCSDll6eNXnY5BufbvNa
1pNoQKyG13KMraX+5caTfbA3wZwADTCjTvrf1UyXlGX95DGa762EMpwSjjhB4K1rGe4J5bFtmWgb
rJoOBnYS7oACHdPXnrc13NndmCXmkj83AQrIowGRdI1QB5nND4fYeH7ZAweOliZsZdab4F/3rCZw
tpbHMQrnzt9Psr/JrLj7LSBxAbIQ8FEfweMunk7EEDDYzrW3w7pHLNbdYoDFEY4dfdzLByFWBE2+
zKg5VOsR78r4ms5HNzLEpySvK7w2flsiFUV42zECokFZ/D/uzmPJcWVN0q/SL4AzEAFl1jYLapGS
qWsDy6zMghYBDTz9fIGqW3XusTuL3vaGRqZOEgQi/Hf/fNT2s2pkCJMZPdWvDj99vWFV9vtuEoSj
sRvnVXAJfL/YLb9nWGA1w0LdAb0udoE13LfezDjH7VirY+iybNHyx/Y0uJvkQZaNkAaNoU/L1yVp
j2O0POmxzbqVLNr6H2UVy0NBEH9PROAI9JptHdGWTWDpBPhnynlWltoL+pGMuXLAbO4b4EptxODJ
6xGFre7DMadLQtvHbimCgHBYnaBGQBRYHo9hj+ZZxzwXfdmd3YwCzQpZYbHgjIrw+/NuqY7PmmAT
YaYecy4nh0i+Eheqj0utBkY9NkSW2V67DS9hv7RJLMUSMqPqS/qAReNzqU+wWZzD8tMnajR+/fTl
sZ6S3FC/m1GVJCLGjQn9mfql34/73qJEU8z3Wpd+i0Jr7wyQrBpI1Pw76ujiCDFmGJ9kv0d1clEf
q4VDBQtTCMjg7MOF22FCXp6HRGteZ1LWm2QEZ6I+GV0VmHFOLqT6U9tAHx1Afi3vzeVP7CdJmHOS
zOnUtrzOvY8AF32m5JFGTuGeepDb5RH1g5/9mPdbdw7KU8D4cC2ioFkbbs9bRf1Zy/tlebjczOoT
Qxd1m95Hc1/+8nHSQFdb5pXf2DehyHCX8Oomrq1elSlaV9YuBSBFuXp37POcwjSLt3xOBhAF/ZUr
mAaiJM8UrB3CzS6T1YPVEdLw0+7GKAy2D2EAo0u1GKO1rMBTXfexfscKAjGSM5eZgTmve6y+sQSK
h4u020sj4j2oncySZ9Ws+u8VuuaqpPjWq8zXpHXenMy7kZXhb9hR4vKmu5xn277KknneA6/kcq63
JwgI58at3uzOYt5h6xfYaw0cdVw5U4THoMm/hb6Je783820GUruIVFcrymJveelexuKpm86WDK5L
fJalaQ+b2OxukiH7BiqX86y47gYCqSR2viPHN5cerbKnAqweo+mSBTpA6hjiNNF/VoVHV2rthjqM
YFNnzjUy/Z1Hg+LKvTfcYNxWAqbH6MS3o0oYxhVpKm8iAW2yMWaRykKlHeD7lN95R86g5ViUmTHE
dVMnXdYkZg1MHPsD04LiPEkbLLJVHAHBdB+lfme7gfgeBcSq2Z9wlS9Zo/Z5uPEo9QmFdusjXGwT
I6Vge2h/GD7rehn196MEmNKUmr9b3oyIztQYJnj2i1rfD463Xypv/Nqkeni5m46heZTTERsCjoKp
NW6NbNYgRBf+acxd/fi/26JpeooS+3/+73//tH5v/lnpcvP1Ub/D9/836uzPb/pl0fTtvyxDAJdV
tmbdFn+jzhq6+Etnh+9Yrme4MBJxSf6CzwoLQyZFLjq9IY7Ae8Wnfnk1hf4/gc1SC8g/8Hdbs+4J
mwAJ8TFwiGxwhap4+Zu/N2Pzok9B1F8VvWhHThis3a+XGqP/VG30P//Y0pLke1BSV39qkv7Tj6lp
PtlBhepqsTGsHDSiqlYqQVn8+s5eYOrrSTVPVY4lKbsPlICSKSnFRVOB6Ef+CpElGp5LrzSPxTxw
EVVCjIcik6PM8LMqwDmINQWqDWYzFJykUnvJ966jNRPYO8M+3JUOfkS6D1Vx3bwf/Oox8KLXSslD
NToRqI+nFt0oVwKSraSkWolKmIqmU4DOlKE3eehOmRKgfCVFwYi2TxWbBKo6EQkCjWxGqW8NwnIk
lyiBDfNnEMXvgxK5hJK7OnSvSglgGB3olUMTy5U4BgPYOOLeWE3oZgb6WY6OVvB7mJPQ6CiUyKaj
tgHWLNepEuACJcXpSpRrY4g+sFxwauP3hB0DRX7nKiEvUZJeWxXPZhIeGsfujkLrfwwiQoUZioeU
4SRbfKTBQImEdruinLtYEVN9Dnmhtq53SpWsWCqBcVRSo3FgnljZGpYNissKJUj6KJOgiSAuTZ/U
6Pi7XomXQsmYM3om19pnwNf+unTIqvb1Y4HyiaOVbmMuBddTTAB6KLO7OpLRnozMrITTGgW1R0md
ndLeCVHtGze/nyvvrVeiq1DyaxGC4am7flz5iziLSjui1nqotpaSby3f+t7HctoOStqN0Xhxt8Mf
VrJv5jyzK8ZTpgRhoaThTonEEWpxgulfc9lqFLQI1/pVk8GjSASeh7TyZ+b+65Rr7kj2Xur+ew8B
DjokJQOsBNjAAw0x9O9l3xfged/p9W52mU6hSQzWnsCTvPLA3NNNyctnpDVdQVnKq1dWt1XuO7QW
JRqHdCS37H1vWa46OEZZllk5jovWYs86YPIdPLpfnPK5KF1mKCz5d6qwEH8SHtTc2jYy3woJR8Kc
7cs4QRMMCSeZGYUCls1y3RrrUyWxJzouCssEV5JxfSARpPVkq5vRTY71jzpl7YC5u1vzpwLvku5H
VucfxHU3OIUp9BPuJWmzL13XKEO12fhAVnHsiRW+eC9cdl5uQ11ub05X9A0f2WZ/Jv0YbK32XvSW
CTGr3Izsse4NWvXMMPuWRulWN8aPOevfIuLVBwwVTPba4h1jcbJusA5qlvXkVaSDuoHXSjMlw732
rPkfo1E9qPPrisuyz4tGAXJfXPtyGA9tx24/MOkfHIS+B7Fdndsg/uGk+YXTI8WYIeF49rpksSDz
OVidhsgsV8Q2OuvRLKrHGtThAff3OlX9cz9vXOI4uXiJ86nbJNgDk9q5T1vNp3Y3klij0EqMziOt
YqLgaPGdm/b7AaEfM7J+nrG4IauK01jynnCTkSL4wrOBbFwnVvrY5t33hHcXFU0QQXjFjIsGMdTq
cjgphjhLDZtn/GLPrDLmFthfIpk/QqE+Zzkp2vgUzma3I+GJPyoZIF6rdTBnlDnsxTUhu5sxDjg0
THnopFiH7XgnszBmKdi4BzfHS+mmT5NWVavQrSjy9O3r0PU+WJgNV7V9GL0U334ApjpxvEsZe9ku
zEzEROlu7W4mSGzByxq9VdI7DOVTb9pqNtYFMTOaj/uhuA0gS2MNq3RQF46ZvAm/Z19l5STMmdFR
ZIShcrLJnhDjzD2EHIzjK2P+qnL7gEg+7JvRhU4jxDcKOdZNd43TKpG1RRI4rTYV7dXgyew7eAWd
UbugiHCYmANZ8ia18xurji+GQ5/GhMrsdTUW/ln76ISHOaGCA2oKIo9oDwzyemJ3leffFQEdGVp4
yuDvQEGnj9sVI+H2yaHjIkdEgH+xgldnzlG7sTpiexPucfXWGmcAKplNewzdUCbNO4EtTvVsRmyb
YZEhKn/JoX/lhMRHSZv7nXFVRuVnVQ63XAyu6pC9fBJx0gXAfu/rmKDCEkQiTRr18CM2Tcbfef0V
IZKu2oAuCLP9MQUTs7M0ekzapjr02IxLI5x3rdP+SMYWUp3nbVrPFVexXb0WwHpTFwEP+20HLJAG
Evr/RjDT3o+5zWEiRVCr0j48Nm1/SHIMTBoqtwGQmROXfau7mnNjsW1eT2NUXkfC+BhG81JTjd2C
SjtG/VTQ2bxj59qsfDN7NlrB5Dm1+j2lWZxq4+nOC4onqZMYDKhNX9skUu3ZMXdTgIjsoIeqeEAL
1leVY3vBgFZhM1JoR5fZ2pcfFw1Kr8baAVe6Pouzz952W3jjWzuk+j6orfdABow6+Nmh2/2gvtRd
odhdgfadr+YmpuLn2TNDpvrZHZVUlILqWbhNJ+eHneEuJba1qnqzp5Cq5mmy3Qs/ck//BCe9QWem
pyIkhhkChJTaFQUdZ72CuiwZOlC0Qsa2NPd8MTFaKUHTtJehUtOopt70FUyIPPMzkusUAEkqPDBM
9Dfd5DebyjC+ZO/j6zArFI/qFR57vMYI+sMnGtcMOo3NLOmIV0tGPC20yYaWkibvh/NEQBZqP1Pi
uqc40qw9GvoAyjdUY3kSVJzDiY2Ws3McMtSIU/rDgamaagBppf0d60hMrmMUY0WJ2PNxOt428XBo
vfEddRWeJoz6HR6br/CkGaULuDL1N+WsvZlJEu/Hxu3OrBXwz2ai4mLvk7UwlI1wFNTjpfLDyNQS
z2sPAbmOK03Pz2Xj3U4tveAz8uemC3Vsb5qx6UC4bwScsok55cGCeDK1ekvLGUJ5nzYkDkS10SdQ
U5mFks7zl6CfyK+u44RBctbbuLHLTlajrjKfjOiGbicOFCnB+lhasm/dvLxuI/ZTRuEyZNQ5gNB4
2WDmXy5p5yt0KM5FB32IPwteSUlpB+urfDi6bER3Q+YzAlWdAoNbWzvPxlVoayZvI83cThJW7DBz
Za1CF6gAjZwZvxfYORjzCeMZXkJAuEORbeClwJ0Y9XutsaqVkFG7q3F27fskuhRAY69srTJ3JePw
lXC6a44B1iDZEfRMupUh3IKq6D/dJv2cE/0DveshoHkHa+OohJTum4xmbzt1nn0iCUTjGNf3LSGN
J43J/sEpcnx4gfXoA4emug9DNiwUO+g/xehvyaoqNMjcrPqMm3oCmexjSnTi8lxY3XezDe1bH90w
R7HYO5X2mOdedc+cMw7soydxkaFdFbvQ965lGQNHN7iQz2HVbyyPBPlshd1VA87FSXS5loz6NshP
2jmbkHCyIb+1Cx0iqYuzZxpogqhxMO0gdvePTKhuy7q+SckdHQxLlAcYqf6Kehesusz2IxzTeIli
UMQIhVRTgxdTFhmH5rS1Xhm8eUvZrVP65TaWg10xKTBdGE5cXemAZJCv5BflB/LcJJY8L/dIMt4S
fzOOpoZ7oHQxMlAdM7FasCk6LIcXbcoJmKTTlbA7+yZyeWNjLjxMydQdBy6bNDDSy5bovbZlkX4z
5qmFnK+W7a4Px8diKWdC5WDYG1zjVho3SV/ZO9TFVSKm4MCF4qpuXKj5SEuHJpjvp6QPDmMauKtB
dzEJtdYqRcE+tb17yXpQoj6AgGOQSP0596y7xBD4MDHBpSalSWbikneTq37SrXNXjcm1DIgxcSLp
jPKqKWf9bpTR2jKm6IqB91uLRLnSBVSFdCwfJVSdc17JB9uvcPYVLjGXS6N7892sz/FWzrnceUUe
AAIq4RvgIMcPQo/W4M0YhRztQYfOtg7YWeyKHhxTphsvrUkVZC1WdZ8PN4NZlEykr8IA7X/2WJwu
Xp78t6Fnsfr842Nemn2nYHzaLtYeyDNcFsMuwPvyx9zDkJrGbc5nVVWMp8Xhg/ualpQ/j/scHdIB
TGj5Jg6TPp8IABXhj5+OlsXMstyUeTgxX0BmDaX1HrdWt3YKQX3nQhj3fSiCuPD8+vTzcSvfQxgI
W6ehQ9lINTVo4Vp7oAlrU6si5eUTy01syY0GyuPQiTHqz5zIbfA56dodczw4MDPLUy4CinqXu4hF
3rYzmpeF/L6w1P/cDEqpXx5OGm42AXC/a5iRdYqe7ihtcvkZy43OiZ0NCE3hS3rz901fS4bXfaRt
RjXxWH4aeUgGfcvdPx/0Ie6UJiMx+IPFSVdyOmstqBfL3doP52NoXOWLABWphmU8DLwxlrtkxWho
TuORBlPttlUCMxsP6gTbZnT2I/pBqqxAfhfkPF0a1W20kunM2pn04Ophv7G4gsrABr6kZNTI4Klf
bjT1nzhXqbQjOiFnVowB5I+FDU+5S42JisHVmFuqeE7D4jCGP01dlhrWLPauSrd76mlH97XjDE62
BKkYt051KqtuLg8TXL1QOdEWK1eELnhKCzVJWx6byrzF+mQ+WHBEx7BkSiZtfqO6R+y8O9hut+ko
Ozw16ma5lxGV2rbm+NarLw30DWlIGrF+26mWe7GnJlz9WExrI6EfbDnaQtY6xnb5x3mRarxYVbRK
XIg2sfo/mQ1IQlv2WFEGm+2jxHD2Yco4ZrmxlTKNLV6ehiY44ZQv9suHaFMsNz7bUMDvTzacVjVY
U0QxdQRBAcTjpm7o1Ky3o9WRhNHptJzae9n+pvz/jeWfqAnNpDrDaec0Vp2aC/sLUqZRd5fHy83y
cNYoUMDU5Rew4tmGx2ojps8dVSZ5QGcfB47GlgEHb/4aRdRZrmr1Hyz/0PK/jBdYC+lJkjvgNVmG
UqaS23EAVqcEIX7voPcvBkWip/jJYtDSB08knErMiy1oFQXwwrQpUbPdZZCb8kbZ4A0lp6qO9eWG
9/SvexO8Sdjvvx8vn9aXD1LdOGyBjGJW+Nf3Eb7QZ1qIeNx2Zl6//uOnzfS+Hhv9a6zUNERSA3r6
eVdI0kRcK1ibqA8mPRp5Xsec5/98Zd8wRxnVzXJv+cJ+5DqMekNDuZrZmkm3rfC+H5ZHYHF+DW99
q36VXavIKHxVjUkZWmqoF0yeKntTaQWM45LyDOv3uHcZ/P7jIbzPvU80dj94bFKZ5f/rx1tWo21S
Vcy6PLfL0/pnbr58bFBP+nLvP30J9Y72oS84o5NOr07LSIdsT6BvtbCmFQbBk222yG+pxAXZbWDW
14lJAu5SZxeXop9fd+VkXsduQgx3vKNLlnSWqosPlpPTUibvLXeRceVmllwT2vJeW17NZSr4t7vL
CBGr4MGNKYelKZOT5M8BYekX4pDiKl2mWZbTe0C0dNxcnEr+/PnLw3gZfalPLA+jSr7NQ2dtTXU+
WmZqP8drfx4HFNDsvU5jFMZ/tgzklntUq2zH3owPyMT1xrTxZC8fX27sBtgbo6FiM4QTO7wJ7U+d
X3gDRfVhuUv2HKqNS7VQtpgzld0zUfeWh2NYswPN1ZS4zd5xwPbHXjlHlxvm0w7nJvV4MDQyewyN
//0gVA8X/8FyTNrobztjEHd/O76Xu22MFJoy0VgvD2m5Svd0FJ//9nXLka23xo1ha9bubwf/8jV/
foc0Kh2ndhWtl4/FWF7YQQPk3MI///UHLt/SOBWR2tFxq5WnD/MmaSKGyYubZfGwLG6WfzxcPsEg
3f3f3eDHCEShZv7/g5SHsmuj/1q/11QmF/82Tvn1rb/GKa73l82PcnHJ64aC7Pzu8POsvyzb9Rxh
uXQ8mUARfk9TqPIzOZZtDHGWI0y+6vc0xTL/0oWnpjA2OoZpMQ3517DnF6qm+cfjf+P+WOY/pivM
45mu6GBj1OyGSKsiY/xtutLFwCGxyFNeUbYwvAkVX8Wye8yF6bFSe6mHnqljI+W6HvseBYeu7QQu
1pwH7FUZ0N26uU93lBfkN668p78Kdt/MdrfUjJNVEp9jYExHx3Qz1VV96HX/e5JksGznlILvEfim
RSX6Ko4bib+HLtrwxsuz5MFP9S21odYTSpi3yUdL2xkzjMXRIXUyEZ0nYVBu7JCca1Z74Y6ABeKK
qgGG7kv2oCgSNiKZv6tGf+cWoX2mymblMEVITS4ABn8oCZQInBVhqyMurxPG5HFT6wOA1zr0CY1C
LECH3QUt4+VwcG7A2O2apsoeyOrWMJIs5yDT+RDjVqX3zqjIKCJ0ysE75jH7ZjMan3z6sRl+YA7S
7H03eoBsRwK9kz80b5rFuL5BhgmTxN9RNy9uAlpCVwHHy8kZis+ayAkRknaCkk+5Asg9e6UZo2JB
0AqOC/U1K+OrqdeopM5IhiZEya1YUikmybFxVJ270jVO2WB91A02JK+RxdEIscgY9iNLRgGoRx6h
hIldgVmNTF1w6AIzPBmCfp5gm5fj9D73zVVuPdG/5p8tDWRoEgwXS0+Kw5yBG3D0zLt2cZsx9dr4
Tn5hu4r6Bqn4dpgE13ufq1MKXmodhK5+tjvtjNE+O0Wp2tb2Pghpv3rqATvvrI4s4hxHzNirclpF
0TbrevrkG2bKQzAAQ42GXV2I+n4ujZeimgGf1O4zxdp0TNlpt5nYMF1wVpL00cp1ICEuYNWig7jr
oaIM7AOdFqc3u/rnAH5Xa5JoMuuQKFBs7WSWQCOhIlXmxR34w4Aq7sUwHqc4dpz5PKVztcLMdl+z
CL3whFJD6xzmoRkeK1CQ68anW1ejOBGjIxztuRq8VZpSgayltJyF9afBv4uRyXHvRJrQbGm9VblR
vRNuTK6yoC/uwRogNehoW7XZOy+Rgp8lk30oKr3YlG526zoZGuxYhRz3Tr/y5IQr2NXuCJQ6oV6d
0XEvHlyUuGuVH38+TXW0pT8lOleGg/sisE6AQGwSdJZ7H1TEIsw8PBpYFDsh66t4HKlXawXeFprD
8NB129bzaOltWvIwdtec2cjcy7JPD7NSFRiFaMpjGOsNB1D+4IztjQmp9L4Mg8+8A8hqurrO61rQ
MKtoqZGE2U/gA+k1xrMpmX5gIB03WoVrWzN042wGZ0P75k7+o4xreZsGmzyR9p4XKho6j1i5d6X5
8OhKo2HA1DX+Ka3TJz0XkEl8nwK14lZfFvRWd0tiKLst9uGN6zrn0hmTM+RwbR2Hur4VickGxUOZ
1BoWOFE17OwSg8tYdfsUyWrbjGZ9i+l37bfUFFhF9Fibz6DG1rnnjRta6mg4D11jnfhUohuaexeU
ziOnIPduGLofkdLAACWS5i/zcuvkkwOkh2FLX1lbX9GtI104e/R+gokpkWrDkTc03wPSaH0YQzQx
ryfV29O1nXYtvO6CSkFWhgIYDBUE0YaQhZSW0O44UZfC82N+M1xBopCBIWPh7rNxUiYaobnXwiw9
JHDcV6SavlziJtuRvvFNq2vRdki8/I5mh9Q7D5AbsyQgnQi7Gg57GW8Kh86JcmLkHIXa3Ryxj6Ad
sN9GlvdD+MFzbaFmwUkiL6w5Yl++TFoX30x0aPLaBgF/90iMt8IXP+UXWXzlWds91Z2xKkfBJNK3
D7pgzS6Ajhp0jY0eoIIw6Y81GC+0e1OtOXVYgsrvMnARiDx8PO70FVRFvG+kiwvGiJgJNPIlsfHf
x33tbHS+xi+K1zoFG+C5If0iYnwqIF5A9m9VE3dwFRkwywa9+D57bCJLo91glfxOMTtV1ynmxzrB
8MS+bl3imbYMF0dPZuwN3bSYYcOBjNFAA6PFahROO3OCC5BGYKgh869LxGdyvGm0Cllm7/jTD6Mf
HaWXulegQsY7pqIaO4/jWDv6qXNLLg8zJw6rBlI0hkPOaX5E6xP5BN7oRcTh06RIsHblW0ckdSbu
w4eNz2/tWN7IjgQcqjXLN0IIH16UBfc00Tjgsy8NBQZTat97uojvwhhzlN9S6gfYGS255J9oRHxf
R6js48Rbs86tkKoGeBtgOEizKH6w6++MNKzWNbZEzUr9U2YwvSRvTbo5y9uNrl97vT3ftjBL1yHJ
qINXJB8zs3JgQTY8JrHVONPtS90bVq6cTmEDqjcXQq7bnLFIWCT5dnFwugUiE7XW9hY8OmbjWW4D
V0w4vASxDKt+sVonOphtbNBoExOLonRrilq8xX5ynGcS6YxBbHYGjLgjDrBMonuVrmpdq+4ch3oV
+kAO+Si3cxTOh2YWn5PrRtdzEhGysWxOPoyccs94LCCqlPkr0Izqgu/1hczf9wI7GtRbjpl8ijd2
aTe3csWU2joyKfADTTsZXf3mOSkmfVqbNn41MGixKcp1G9dRcP78wTDbYxoQWI05f++ozzHvAv4B
q/aMe6AH26TQ4tcpPSbwNDFZmunWdA19J1SZsu2E7UvaiwcvHu+bwohee6ZEhS1JGSad/egF2hOn
pVXFU/LiGuFnJHp6GdO0ucEoW2+pVqagoS2xDJP0o2Otyx5EPJQbD3lmI+kp2+ukDNZJ1ASvozN9
M6e2vTHiQmz85MoJTfHek9mm8nEIzgQJbzwZ62d6ePC3Oa37bkfea1AF7xFZuaNOQcJj0VWqPo3i
oaiexWPv1i+9IBFK4SfxBE+GF9vxyS1FEZyuKTO2bQwZtXLH9NTZ40XkfX9tEZzZwISuDk54COcg
+pKaHFa2UycPaZB1+56N/DHoLPs2GXg+bFGy863N6GDJ6Filg/hRMhSnAQ1M6/QVUV3qRm51BBbF
bE43djMFOfshYgSWxkawr2kLYRQ0887v2iunuKR5PVBrVZ38ya8f/ZaD2Pat/vtYQgRy5CX2aLCX
gd4cmdZC5CofeKrw/TVxBXbRAo0WzPmVlRFG9mTyHocY9hPpdbwoBG9qQ27sMY4eneROrbP6fMba
Gjh7Nyrwt+fyiWvvDqhDiquPqWan25euau7M4RiUtfeNomOL9e7sP8xuAxOmnIvrmOUq5+oWcZUB
jYiDL5OL/1q0FINVBSgXTR04ae1BRC9DbaW5TBGpSvuRNGSBSPM5h7wAc43NYm5eBJbiT6vz3wKz
il/1KFA1YhUXOJJP6WzTCRLhhQ/L59FLGirlKnOta8zgmlx5Iuw5egvuCisGFzmMXxiQzxG2wrep
sR401/5o/KK8FFZ/nER3zfmIM4hHr04m5JUzePGtwWFJ9G5gIjO82gPuj9xmVUrYv8IEZdRfQcvr
iDnDufV6cZ6jXNvq2g8rYHYJBgVDgyIDaIAlFH8VlIRLF9CkCXJ8Ji1UBdCKO0ds8jDWnr2OpoBm
oMzPo2WvDLToaAzpZ+Vhs2kGYzqUwfgiy2YrK1wi/kRgiyTydYDZ+Ji4rn6wkSDGWDwHHhoD0eQf
Qw5nnXUPbsxOJ+0bA+Bnm/BpFeMK1m53LhoUJ1gCuFPN+HkRmtl6zLBgejWs4nuWb1wirJGAwVYS
9qIGMXioBq3ZzPD4VuyxYFieGz16LnQ27KIfPz2bGENilkwTJYLD4AXPjq5hN0Vn/hmjXbK0nJ+P
kV7da62pb8qMcUZEHY/LEWcmBH4M2MwswK5HE2ZDUM3Jz6zuEtgdfHIiWCDejJKhrYgp+LQoJeC9
Idz1RJjHIQqTho6/znpwnHNI6KOYwnmjuy1a8jIjCIakoIeIlnJZJS/GNKc7uL0Ae4ilGTYm4ygF
Aw4Wi8xH052ZeFNSHjHR7WzpwIPrppPpZdNpYG25tXJ88UJ3Plo5aluCZy65RSwcfdA+SiTCTePF
7OnmcEe3WckM1SVhN0X3kpEc7XydR0nuZaZ4o+w7IksfS1V0+xn1PkTRMrnFuWSvW+WrCYzmXI5Z
CEbRFldjf5qKWN+nLWDFsBLRNRHMaFfgLJltL7n1XDTGhPaBME/clee5/nU/Z884I4jYpCK+pEO2
N6SD88JngRylycXI3X1lyy8fPAx0D5AAA0EkaBpOBCswmSCq9W/aoMEZmQt9l4bea2ESaSvBHO9B
YXUDb8kGmeeUMM9vB6t9mBNSzFrovSXU1Ux1Hx30InvtMvdNJM6+rYwrd4g+ItuHrYQXSKuxP4Dj
A6O1Cuj6oXyPi1YfzLddO70RR9/NBDD1IQNdLTWyt05w8tSZLdInYD79kY3JOS2oJSDcG9tUwhAg
zYB1w8rYD+yK6wgubEHO6NBp5r6ZvOAUcM0iG8SIsGMPuKrTxMHUQ6dR5Gi7cNRvhTO6p8C+YqQm
TlYn3/sERyVtrBetoSfP12kEtqHEnePoOR28d2e07njv3hVd+hJYlcOAhhHOqN8IhxEFC/vlB5VE
+g6ySg/YSWlyqrhwVGSDVK+37c4vZghdO8ChsYpqj21h3wbY+2BwIT9Opy6lWHn2kQ8iPzsTpjCP
mOx4l+bTfsrpF5WZc6rBZO3TVLvtB8o/7UIc/SmXWzfHBwJs2z0BtQANluHLoCytwQXQPXDiuY87
izVOziIyD0zw2DXbka01KDBdfss0tD6HVLRAGh4T41g1lnbqZBieazsMjlr7qXVsemvfJZCOZ5RN
YH3jjZOHScIdN1M+UiuknshcMzBYld4jOyv7JCxpn/C226QwOmtv8/OqSqVrQxtrB9aLFb2mjP67
4QEP4VvmtLdmBzQDDxvdZBrrKNYyj4YsiaT6aKDQiXB2RiDayUKwrsebBUJir5v20wCfYeP32gVc
VGJ0F8OjIhRfLK03LhEbL7vR5xbX1YzBkcvrs+7A5aD4AQdX9pl7pAK9vhA7TadQgLUyrKOO/QFQ
HPDeFYmLcS+Ao+DPD54wQwJPMqavoXhr5Jg/mOaXA2sbxjbgu9RbDT0htLSzKGidPBO6621OxGtl
4ikE8kSVSEaxWTQa58RtPwx6BAvcUVgo3D1a+l0SGt/gPjZFZx+pewS7puPA8VpiDbNLZVKXHMph
NZNt2kSJ1W0s491HkVgBY9q3DbOeMFVe/kmOwNe/Kk3618o4438zUcq8Zi27HIcGyljohWenwUbl
N1O/kma7K+1JX0XUUgLGl3AULbxWY0RKVk9oMAq8/aiAsSZL/XVbN9B7sBTHfcOsT2ztnBdjwtk/
2cbnMGYREpraA6CMcFw650ALXcogvJ74vSFvB74qscsnvWqTLa2E2ILseUOmhf6yFBZAZvi0aIgw
unWb3ESnGdIN3RvKi0sLVVqWcENj8o8+O2A63tNDjTermrO7tJDHdiy/JHtdSOEEEFzQQxo1ftUT
uaU9htd1HtXPvgaQI4uyu8bPIGbE38xIK6mzzXAbz+nezt2nqOWEViKFzOYN72v4sNUpH/OvquVw
MHE/iEBOazJS15GG0zYP0s1oTpuZzM1KVMW7TupKSudB6gnGu4zcLeEkHFYUl9mio4BjPPQWVznf
am5MriUURmqk523cJfO169pcF0rWLNa8Ktl/xOLTS6JPdEM/Sh7GMO9owLN4gWpI++nb4AxfTXsU
Na+cIasdWZ69Hdj3Ucg/TFDlvYyMaxilgB5GoCu4xdJIO7ptwGir+PRISY+AKrZkJzFzN2vqkIut
YKW8ynUCl32rHwnNVbR8ZGc90e4qiKKoPbdhnTzGffXgRTCMOMPvEtY3LI4uvEeAQd7T/fflAF1g
Wem8hP14UzL6EEgUdVJBSdVPsal9xAHFWSITsNCSk+6RZBGc5kO8WwysGkPmBDmQVi1h3RHCplp3
5IwLmJRV6wu4++9gWb+SuXnKhQMja9wm3vDcBM7BL8bvcZCCE62nay22PqCJP8wAW/sk/ux14+LO
w0b36XBNi7ceZNYqKdGPYMhtui57H7UKWOMw4jgvV4HZ8vbhdWCjciNMZFO2CUc/plLSDo0nQgbH
qUqBkIKmgLmG2/mtlPbjwC5gKJMdHDJirumh6QVV3NZqjrR9nrv/j7vzWm4cybbor9wfwARMwr3S
W1lKJekFUSqp4F3C4+vvAtTdrKnpiXvndV4YAAlCFAmTec7ea69QVVN1NXekRykGPyic8LggwFYh
DcgJ3BXV0XFRo9aibIPH2sKcHnnVg80sRG1LXgL/voKJg+uqeKcMfBfsRfoxZR8qUp4NidRSJVBv
MXYDJ5UYznldvoOhOXrmsM87lCtRnz33JrHUteaS3824rCZHZ8iTz0HsM7AeS2CuzG6cdDeQaKU5
H9LrXkVLTkykMX7MM2dtFdltORZHxbhL6M0r5XPG/57H9Z3LMUU2FFjplYfSvBzR3vqEAKCk2ghf
5x8wqOMiKF2YVWisLZs44V4kwaKUFboq0l0Xgak8klWjLr1IPMfGExF+2Bqpf+S8faQGDepJoxja
/0TmyjQqdp+kIhC2OeNr4BCxbnrGuDciFcE/1Ra3C35WmXGDYHHg9HT3jdOsIXRHKyPIVNRYn5gM
1lZWkJIRGNuscZSd1Twg3BGgg+BowYAyU1Dwopt+keahAlgIqK319rUbnL24CpiVYykbvWythOFt
2noMTCnmQEEoNqHCpRcCIVrzrNvKVjX2WoAacfT6d9ryb1lZADENjjY8X0SdFFW0tFs6A1oZiqfH
hNZEsKOHT2yuCkCs9PwVyMBwq0jKUgKGXK2AaSXOvFmMJPHBjWOOKYMmX4RDQ6nKy4eTwmmlJ6Wz
CtOSmizSVvxmYi80Q1/0acPAE6mxkkXfCUbq9r1axqRjhOhjEbiafawuIa4jTQpN69THWwNJM4gk
hYI5sqbUPqRTjlBBmmLTmk8+irKyu7FM7XuW/Ci9Fp16QIdAQurVPTU6VoMGv8g2O+xXfrZJfDJC
lERutKaVCy/UGWNo1CUNAb+NkVbWwsrDv/wwRg35866o9345RfuFiISlryB1CEDswrlD49ncmLdj
80MtDAKAxtzhLjcwbAy0ja6gFO7a9jLoKnhF5WEEOMXXQElCtV1oD0Ap4sydGjsdSJXcx9sW91vu
i2Kn942yEnVcrVzTLuC0ZM8DVTjp+5fCTUxEO+G3uJ7Eox1pdVy0XK3Ut7gc7tRSXLRgmOiAQXi2
JETg0E+MZd2aD0UF/XMIBNOWuH2XgQ9DzmMyhIeudZCldbku12pVPTpJ7XA1cO2VjSgQyYEGXBwm
wNKhArSICu4QxJSNGzlydjpYckEaq4xFjMC9E8BATY3R2uCXHCmeegLK3q594sdB9zBGcZyfWeSm
y4xrlTWSddqW1i6A9gwD7xuBNcWdAAALeZd00MxfN0kIXIEojoDQZcJPnhngyqVd2DGgJ/T+zI5+
oOXW0fo++bFd7mOXSZjppkjh/fGtMlOL49rIb9pAbtKkfEo9wp0ME6W6OSRM8tBeKqn3HS0RpE6N
VnlL5C9VqWSrA51ZxC3z7bJ9ptrfrLrmM6qGQ2+kH12NE1fP48WoWK+kfN+Ovr+2QGOWsJ8Q4I8I
SWKUx2722Nt8KPUeThFXHqr60uwYD7/pdvfoEDG8crVORQNCQcGPOQeykajDCLZ4uUgLmDAC2dNG
+ggx5aAWC4LzCMXD491XOw077SpWFJgdQFgGb1nJR4+STogUEYASEziVFIC08+4Vz36sDO+WYQGl
/xGeYIbpSo2Mlc057lYIgI0RSZAbU1BwjOZhkCJGdEQtvVLRF7BxLPyf4JDMQZ5tFVeSVtD2w0L9
oIcgL8G7+mKbIq4sUvkmu5ojNnk1Ge5afX+i27+k/rssJj2wadkhV+X2boos7lDlMZw51+k3q6dz
GMQWYy61/Jy0zy6sAM+l3GVsQdrdk2j8je7iOq2MldTtg+I2P0EbLlpTfDo9/gu1YC+dv0s59kLj
u+FVaz1OP1I8tr57D/eoX2poum23O+mqRffVI7Kwte5xItRjBfLAj9e25Z9LWDmVTQxZXj0zyhOb
sHFumt4+KxbBopJZKyGSyaVt6pfC9A7TvqQZn7NcHBmxbmvjpXQlFMGp5dQfNO6toei2Xpgd/fS2
tLMXVx/uOtV6cJsKasnWGtsXXbdP/JJul6z0AeVXRHKhSaJ4yNXHIJ5c2+pcIhc9IxOZw9LnIiXJ
iaSGgDMCCTgqyuFsFFwqw1R7dIbxElbZS0+hozZwptrtCRwE6nAc0+LCt7biLN2H2FubSd3bu7dm
19xOv1ejUNBNo1v+5A35Bmpu3Xt19dYVVLUwSrQLC2XkoscgkosRKtcOduPOGMIIKank1pJyZxTU
1gtDlpTpy3srab5hIuTrrrgD6A+65RDFA5zWGu+sSOI2yze0s18j08DMHJX3lXsPNP+mHAK06sPG
CjC3MSxedKX5DCJ8Q0zfAVDguZSNgYhGueC7BbTV3UcRlSrFhlwIoCXaJkn03Cv9B13FZTKRLaGH
3xlN/KCSaUQtnKiXWh7FlDpZKQKIpCfwG4jbUvc3URN85AkN16AsHMpkz9SeA66EMEpweuhLQAi3
1o0n3ihsIZpu9RXM77VLiIDq+tus03c5s2QQ3R2XR9Hc+Va/rjlGFG0gfk/bwiXbN1FAxi4Db4Qz
Yz1sY0wjnqdAswWmZtF1KRBCwVFRwKl4Du7yxGwePYrANdx9LrtbZP30bVz1BNqR5ODscTrwayWC
JUPVg3saloZugLuPplUa9ksSB0epuDcJZMaqdp5otL90Mdpwsz8yw56MEuo3rXNwLw0/M4M4qh7K
/cApv9AsXCR52ylLgoePDD1OZSv2uiq3aaUhRvUuOtWHgvFLnurYnGB7RMV32tevVe/sNGxFi0BP
t3b3I4MaStYmKY8kvjNwUbiiOrXyPmrVB7aDp0F3nqqAujvFiI+sti5DDBYJl6lVl8/0Md9GxoqN
96aa3j3Opp9xGTxlWbyJzfienvO+wxYUDzRa0Ve4WXSrtlslLy9W0KxoUhHwnrzrKn1gy3jMQHyG
ZvODMsxurAnBjL9LRX2QSfWactYrWXFqguhFL7rXrlZAoQtj1cb2Lk7Tu5EWrJFPKmddbko8BvRM
lw4ImcCOVtxj9o7lP+mGdpfzmxiO88FnXZRdsAwquc3TJ5VOmsX9E6X+XdRf6C99egPmfV+/qZL4
LUE46tvRDpH9KRz7G8dCc6Jk59EQR2kUnyHoIBm3R5OUMIOTCvPcwSLPeBXSM43V+6QKX7NUP0Cy
pZ7HBLfhYsIJ9g3z6IkctxVa8UVhl9Bzi0kwD12aZopaI7Qfi9tOR6w6GjcKjOtB4X7p+EQvxifk
sReKS4+Se8pipCOSo870Ib7XOYc2V08TcPWA+c5L9bumYP70kJkdMPGln1KKtJr6aOXT7IsczgQZ
qX1rDrD6WxPxi5uhGZwOFk9P7zz/TvPkJiicHmMOMkWFoHYK5/iAvIyiFRQJD4wp6oligxmBTI1b
QYq0W2cXTZDxaJCWnpsEQOflulaL26Qe1o39aETd3hwMxAlU+H39BdKRsU17SkD28GhbUzWmaya9
6+3YinM06HeuUr4bfbDzJZSmdDx5dFGrcbxJ4+oN2MNDnl7cAOkn0Lpvg/PmucO+N/sfuVLQSdH0
m7qKHzw4vv1Tp5Xfu2bTyurUVdVLIIZXu9HWaew+Bw6nHKiGRFT1j0EPz4IqOG2RbaFOOWUo/6hT
5fue/MBQ8XexbePYq+lsoIsJEUp0xKiHKc3oOD9Hwbj1cB4tuWKsYVIwMcPIZaOnW6C50RGrZ5uS
YRYoj0d8dMSK2NoT3a2zC/ENdcCBOc4uFMmzaDntu9Fn7+NRpfxQGNUu0ySHH4UnE06aIT4HXvc0
0tGJQOi1W6tMSciTW9+4B6v8DUbqo2WaG0D9C7oDlMuDZV4gAo2KjaIEFKhNd21p4uf0d7F93auG
e8SIfEZBTdIC+NbF9AdToT3aqRmuwsA9EZn4ADfhwLRj5wXhk57qm7rNn+2l1MazqQX+wusF8xA0
oInpHJWA/vO0UZ+W3xrbn3jRn3oVwLpPrUuuF/dNsLFxW3TQo7JHB0kJsSSrOHXfdSLBGdWaD+o4
cid3oWcH8NsIglmJvqKNOD4bY7ONzGpTQAOqQmdpCYoiCqhSuvIFMeUI8vE+KudOI+05Hrgd9N1O
2u2t61mUCcUej8UthODzQAaGH9TbaDT24gUjSLscLi1o6j4cdo7T3Irw1Z9KmV3+GXXOO9XWvZXR
AyU7x/Lt99J9okWz873k0xPO2QvwmQJd2jtq9R189YOHnxzCyd7JqOA0MMI1WjlKlayGkUtkkcZb
SnjkddpvkE8JdaVDniTIy2NCItFwCSBCAhp/ZiurOYs5qlOkC8gG6ECBV5nZhKn+Ol0y/ap/sVIc
pnR/rKVS3VpObSxdfEaHON+5OpdHVBNncwh2NeOJA/bDWdP4X5tQZmiaPf+H/xZ/0f3P4VNWn8M/
ATC+3vanYtP4h6tS4HWF4Ih0Dfsq2bTNf5j0sYSjC137p6gy7R9gY2zb0U1Xt20DVeaf+AvD+YfL
3lR6YLqKElSz/hPBpqbbE+7in6IakWsiAtcm0ShZDs5vgk0d0VBqNKbcVT3RYMGgnNEmcNl2+2AZ
SShQlR+CnpZGjZYtuCjS8lYK17RDhWajib3y4rv1Q+OX5HHXUXzKKuDiYUe1ERMlbl+nAnubUAer
elx0TkMkQtp7Ry9Ub2TemxvadQbdGGuvqVW8L12LtJqXqEvl0a3Q7REF5PEwhX3WbbrBxpGuDH2g
TRMaw2P53dOid+nk0X0lUDmIyr7J4MKdchk/6zlpW53ilsekahm0Vy5NoEgBR9EpYtskxZ1DnNYN
6IGLU4xnJO7VVpKZsse7jUdJfUbiSVEhpv4R9MNPgtRWtIybEmeBXvQYhRRxqAU1HcK6q63fp7dt
6HqXJhM/lC56K4mGnMQq7V0Jvg3oRr6vk5YRNvHoCPcPdozUSdXDaHmWXINy3YjOkVRCkJHERRB2
MOJcI9p7oLe+lyK7RIRdbchGTtemQX1ElOMKn366lX73NDSSTkm3xQucbfWOPRcWk2gcrRlxP1Py
Tq4e8Gu/+MUIhlC6FwnrDLLDBQYvBbMuPKXoNbB7UP0JQnyLTMobWrAoUd1lkRNDgLHuYk7qJaUr
izU9CrotOmsSvVGAR7LFU7PO+BJXsqVQlpBzQSacDt80ixaqkXENi3Z0Flkoa6rCdd0snQSNU9RR
5uzTDbWDivJ0fEwMrHVuk20NYwkmNX/I1ZDvDYks8+i2XrcTATTlAm5N7+gsW0FGqsA5iKA3uRHP
pX3O/M2s7up62Kk6X4d08TLCfsIvLPzVKJ9VpedHCfZDzeecjbFg/3djMz7DvqOAMyZrXF+Uawdb
PgIdXHShd9ZG2zo5cX3qOvJvxKB3q8Fk/G9orbuMAWbrMbMCrPhbJh46jbEn3e4fXCmtqYWAsi2G
EehO/jiN5OuOU6PgoKPKdaJnTyIGRsKR4lxjArIcn6k2+bh2ki3HcI+cQ/eW3oLwP+dAGBeu97Hc
I2JdRj35tb6L4gOjNpNDquyUB1Y6DmL0AnJpdYZyO4TxSzbe5sKxj/hJ+6VdJ5jUkSSaYAu6XqMA
7OJoQ0XJMd9275b1UkRa+9go30gSwNbTivFAhjs/qgVyT6Kd7Gu+pHgMXpoqUg50FEcqIb61F0Ye
rVM9x0el58+lHW/gKGBXC7uMDE9+AqvMAJRq8hHQYn1yPHXKNHQ2mhfJeyqDy1RqBFqk9X0uG3Jg
da+lMlwxBkxpjyQJjbaAQGcplQIvO1Nzg/LBlAWTk2eEXNladgUHD7yPln6SomvjTqYFtU9ijdqA
+pXRu8sBT9AaDsaqyBljU2OyHFSPNYJcuDLrEBr0wBjrxEdhenGHjbVZFk5GDc7wgcFLjLF2m6y9
ZsiRILnJSq2aTyv3oF04KgeLyWa13pkbEKzu1qNYOPbdJfGpb4co3xdeQlqKGwKq6isyQbQ22+LK
usc9Sy0qY0jepsl72AZIRIfogwJURO+0vMSVxwDbTOoljXMALBLVFL9Cs8LrzMAs65mkGsuWXuyO
wZuTh+TE8js77rgbeu0wTvxek5nWaaghZRV2EG8cu31MEnrmiVFQ8pFMpZLceVasjkMUJOh9TEpe
p3zGavwEAsVZaUq7N9KWGXhVkZhkb30q5w6ErsIDH0iwGSLhkIYLoDEqBLs6Lpgikhe1oCqHdFwB
KuID8QgN6q3KBMVmSGUWnEBSj29pUoQTFI7ztE9R5DcONLf+mEh6uda0Ue87Kd9QhogLFIMDpn0b
m9qKwsGwMhETrSNs/4vsTTf0aunTfF5Q6mAE76cXp8mghxiwVwwOhSxfK/vMc2uuccJZAAdozrHm
4hegh9t1XkT2T+FtmoyiGN5Y6DgEdUEl9T8jVGRNM11Uww8/aM8+NfmlQhDZCu8/mY5TpoaSDqvO
witf9WJbt0JZxz55kkKhS53l/k08NfesjDG4FTo/CZ/QT1aut9sxs16rQrVOJarSDRRbVOKGpzJx
L7eGICEIaSWgMivRTl4I2qgx2mST6nV5h3IUHDR8GmZE92QxFrd2q4SnLPG3BHNN7UdSjtzRvu8J
u9rDsVUm0tsh1WR8Lysw1RF3FSVXSvKZFO++rYcb14jKo2mH8SYLnQ98TwefJJPzUAf9tmz0n6Me
mSePeMNNBoCbtkBZncsqk4cx5tJUc3pmugALTwbgGqnascr7V5VY8g2Cr+kw2KWEJC77CINemxGe
MN23GifbuFF1I9DXUmBhu6HkWkdRUQk473PrJrCaCFwPsEcveOdu3y6jaXd92j72Em2hTCEh0FN1
WsDhIy2MTSN7hsh5+OCOdXzwm3MDF3PL0Ix/OAyeKqIQNymIGZx/SKXnk3Ek/7IloAOmiLfu86Bf
mY6/LmIx7hBGYXvqR6IQtNdEx9xhJe4NSLyBNsSzXlGP6FxkLRAaljkFPPx1KkZdwMlj2N802HJ3
muX9cIRQkTI5lA/QVVHvpneoCXvn8n3C/ItgfrfhQ604K8toHu3e3gor0Zd1h0wCtfP3UUdrgb1s
lU04edCzIa1LmFMOKk8qDbhrQIA0K2L7dFpB2k9uzELThpuoGRRgCs1NGmk79HPEBdQEkWipfDWM
mgODq21Mv5fq0YARR7ZLIuneaXF/y6nXnQiZnW9lzLjqg068jIJkfGl2pb3quZtjZkFVrerbzEDL
owUC0VENm3MA0eeEoDUicpGm8MiItjpMsYsrqhuKlMGmwxm7FHy5y3iCRo25MoBnFt8KpSUmTsnN
ReiY5r53buVYy3OumZii9YOKSqHiIsfYhC4+F4Z14OrNOin2Gtx/MiJWwaBONA1SZZiPYWm38hOY
Gn7QBh2NalHEFY5LNlcIHAILTH4rK91bgEp1Hwan/uGM4tEiu/lOM6ONrCLnIc0esdGAJ9DD6hhr
YXfsKAoRBXPKuTen3BsfstFAwhLX7k6qCZ6ceoOSwsUWaId3hSgbfLgjV1Q6NziNVrrldRdJMDF2
bOMj8rLxMc5PCMDVx6bHW+i3l/kBRtfTgAbtprMxaQhAWEtuuO3O80to3CqdH5St6raQaBXDgEqy
xZ5qBAn3isKNPhcgy2jHcQ2k8l2UmbH3Cuq9Q65y0za9C7fE/AacgQr2HdpWYPb2RfV12iTCTpZO
hKw+G2t7b3i6CX5mfLV66gRaNijrqum0B8bKCzdNzYtqDubFi+MNqSvV/ddTaBc4yFVgjwNMEOSh
l9jn5CBus93l9F/RRtIrw5A/YCWnmNwEdf+kKZy+WuIRFZDyLwS9+MH0FPRPx4+r1wr/xY+qcBFr
93p2ztQCb1VhhTcuFTYY+RGKqBPpO+HYAfTu6eJ0hBU1ELPDtoSyp6JSzEfKsaOzOJVO4DxoGgJD
YbVPSYKtLDckhppCg2ws7gc7vrWbzlsqo3JAhoRb2NfAx4EyWo5dfTHg9bplVT2TJ0DRAzRl5rbM
7T20lUSor7wsfE78Qe6EjjgJZlCw4xYXbroODVKICalDKyaCrtwmOjMAr8lfLNrJNEC5lQStvqv1
rRypxdHwXkRNuc3dY5aW2567Fskp2RNhpP02tny+gmBnNkQjWnxDGsOFXSbhgDLhuM/8ZpNqeJxK
t1VXuGrg4OE/FqhzoqKxN0QSgvAXPXbe1r6QbJ4QaQQxaqRghzTGR9bjkimha+8JF4pVKmpCBgzi
SxNLHBvOmxrMEFr8sdhkS0U4fCM0mQcyw15IdmKAmJPawIW1XPuhqsAPdaAkQfuOcDUvcLx9RG+U
b9J7xiLUxTiYnVieTONimW51RBlDOuo0QmmV4kSn6ZKlbon+gLZMYL4zOCc+YAShZ/VEtbjdexUX
xj2Xm6MsrQDsT2csqXmQzaP5xGTbVMYslXGPbuxaRcenQi/PteOfaQBgo7c4BawyfkQCtdXRTDiM
TeiqmkyODeeTZtkFzJuySTH3rKqy2JH8sVHS7r4P1XTX65y6MAPDgDQA8eKb+CDAkW5bC818XUmc
cxSdJKO4FU6FRxrTL07BL5LGFNVJP1hQ2SXNjNTIbMQH6LUJDcT2pEjvzbGg+IR99dhmnlzhUP7w
ue/CfnQwQmTFEqrCi1MyQY0LC6dBT2evCgJqh639NhQts1iEuHtgEsQ8Cv8OEHmzcpNJalAjoggt
ZhHY8OhdMJDgv/OpjutRQ7G7BY6o2PvKoVXvGw+gJabboD7FcTCW9cOfhZ9v9Gqc1L4euq4kXxXB
h213hG0gaEcpofe7yBLEO/OJVxrdNXAnAQ2rmkxjMruYpkFvXpu5ba87F7UOYIsnZKn2so3lvh+p
lIdx5x5lH/ESkCKdmwTFOLiuZHYSz2prJF2lq65wi6PrFydLS+vbLhevWGMXVhjoN4KQqx1y9Vvo
yMq+quqzpzbgn6zBXglBD5LueopVy7otIWNyoOTfGR78iG38QyTLBZj07D4fdzaaF9WuLnSGO2I8
HEmIA5KpJG4oqZsap7xQns3MhH7DybUA3QcASKcmiLWN25xEWRWV2B9jjYtkhaRV8elzUv6Ot7iX
GoqvdP9QCdpnkj3OFWKXkynfLZtCvQias1E6ByzmDBt0K7jJ9IaYY4Gkww25PjTl6OybDloOpSUA
aB5DauS1UEgY5cX12VLKMzjhaM8RSaYk6jBPsWk4a9a+0dDxZRqIPSrRnKON+wRKFSOlqXzSN3of
lT5GqsBxonPGroJ2Qm7XIYEfEXmeqatezPKHI4la88Ym26XkF2ClgTVT8OHw0m3zyoLi1ECFYSKD
yoyTaVRf9UyDtwvmF+GEoW/QpyFpbRg1CnwJx0xUd77eaMtSJq85USODhRZf5vnG8le68zA0lbUT
BKiv8e42iyJAZKsGEBRyz1i0pK5iVmOcPfrgRdp1UdIHHegNxlzKGYVp6mUoiBPRwQS2HXJMwQQv
qdzt6AY+4xRkhnmlneOSvJCbaui3TFyfuXP9bPESkyLk3pcGyrYIjAAUgHzl+Q0lqo46Ve9kuyp3
jXXdpSCMiBxOpUdUqmBIPqqBttT7b0mg0tmtCajXqKDJOmPAMH4KnQy70ArfABUdMyVztwxHvrd1
jnDd4MZ+H+Xem9kSZO1kkHyMhMmEWTlcNUbxg1xrAmxw6hhWgZwveBdaqqHv6JUVKRbV0kF0vjaq
kNYmQ0OmfmugPemmpctsN4+1zI9W0kc7wiFpQNL4IMfUvBv7mrMdqcEyKKNnuMp8vQwNcCXEWIri
NMYg9TbaqnyNbzMBGBJbCSF5NJY2o/IjIC1zW/lvUKn8pcs4f0tIA0HDhb8mN/XOzlpn1RrQBltm
r5ZuMTkAOb9xShhkEeUsAjtcsptNogsD/gNtZNBk4JfpekVZ+wk2MQCrSJ8oxQx5dMys2kWtDKyb
+hpltMK7DCYeliFMv82zuKjE/qkYNx43s+3oA6w08fkKvud5KuFUHntlxBjgm5Fqv8EVTB6Q34NS
v+90yjbAJ5VllaB5RTWYVgBn/IjCOqMJckDpERXTuL+IRo6i0jsyPTMxfnP6os6bHYBoA4xFSqkm
tbNil6tJSMIGWeVVSWSalVotbEHxHikt0/tOPYiAOXKmIwF00r2dPCqa+QJ5LF8Ca3GXWZlQC9PJ
o2QkPrSSnESQHrsxtR7dOgYn0tFS8BPkxr4oLwM2xmMT0cobEI4j8CMSrppYrIV3mzBxOrc5Mgff
8390SRMcvAp7Fz7PIyS7+9rqTk0b6EC3/GZZM/HGCc3hlvUUXdw4GB5gZX5rIKFSIx9ukqo4VnAv
8ctCDx7ysts0WnPwvGLCUWpInIr+MQTF1nGMVBEoGx+lCSY28/jf3ngwwDf8e1zEzWf3P+fPPvyR
/9Z4mN72R+NBUyeItrBMiL6qZWFZ+YsVoaku5G3DFq7KLNOGNHZlRdjTmwA48K4vkMS19UBXQnc1
yzFQYKs67dr/pPWA3OyfOw+q69LAMB1TmGgeXVP81nkoI5GMHXKnU8X9yS8t/CkGaq8tIvZT5Fjc
T0DFQKvSXfj3lkuZLMAirSAKo1NYlesyMH8IhNNrg4nXFD5TBYT/zQ/GlD7j6Q6W0XR4SzXYUwZ6
+IObldB25sXMARq5nhcbj5LFvDQ/xNwwsdljLp+JMHPIAxLBuzJtus0cPjE/aFUFx2ZeBFqZ7cP0
YybkzGyc+cGeIEzX1SY1fMBESoC2EczXaEICmwnhOc2hP5Df9SgKhgjklCGlhfk0ocVmnM51dV5C
mrYMvAFcxASNmrM9jCma5fpgNgJutDCP8QT6mrNJ5oc5sKRTTGUzhtVpfgp4cE9SCNe7EsUXfJoZ
BmXNQKs2zx8SrZIb5Jv09kULCutr0W4wD8b9g1lI6uXGBHArUad+PcyrURhla42ME6k4TXf0Q1CL
Y4VfajCVqD/aJEMl+ABR6XoADtqPOh3ulIZ+rzVmSBfdFBBlcysj1d8MiDocrPgLWyHmW2IVIX6t
vZBdDGNEqjvNSS9NwBWlCOQNOZkmSdjlWi0i/y6g3IyaaMwwuohpqUn9fNtq2ncmqGvbUMK17GBx
GFhrFhC003XejUmIIDZKSCiace7zzxRZ5VMy1uSmnylrPc+/nz+OIQw2yiT1ncg7i0HtBLnqGmpa
HqGwS6bWn3WeVWtrSvjheG4O8xLApz+Wrs8ZRScmOt6fr8zbXFev75ufU13MqAyyW26OTQGM+c+3
/R+7+f3lebe+HqDqnhe/Xo+PwHflL5/VnD/cb59hXv3Pn5PM2JcxpsmvvzjvIJW4FK/7uz7XkpGx
hcewyW2UG3yJ16/l6yu4rv/28rzaZ/SX1Iba57wKkKnYSjpdyXS6hNP5NT9kf62i4gZrdF2fX5ao
MvHBThvNr3xtdH2nCCGy1qgVAu716K3/dbe/PXf984Sw8vd+e3levW5z/TRZjZZ+Ep6s5k3mF/5u
u+v+yEl0NzJ2T9enrm+9Pnf9367PxZV+K5kacYRP3wl96adcZj7qHyJelZyHosqlinSlnyJflYZo
kt8WdWfCcw3+bdRoaK+tkpaBqpFbaym+zzCKfVz39tvqvK/YBr5MXZoNXU42oNLTHx9wBOxqtMLz
Nn/3vvm5rzfP28wf5GsP1/Xru397Lk8JsYylmu87Si+HwnsTa5JTigOxRQXJUkmvfq2HiUUleH7p
l0VzmBiSeIxwnE7v+uWlotkxRsKvBdgutKeLxTC1e0L88YgdueZ/uXfnW8IvG/nzpleE5HVTdbqP
NJZAEBabVHcBiM25uc6Ef5sfCOLjCq0pstmMQ3U/PzdvNy+Zc5zQdX1+83X1uptuiuSdV4PJoYss
yaTuxbfzG4DUzN12WToj6adXMmlN+EIYU9dtNOh1c5Lx9eHvnqtj7pHS/8Ig9vN9cPp29OkUnCmI
8ZxlNb/ia/2uEK227bGUUs9G7EOfFfsxeIeb3zf+et/8rDIf1jRUNxFBAKC8GT/MD5CC+PSF3y5n
MuQvENKJFjmvzi98EUuL/JsKzmoPA6U6zA86YfVA1CLdWZuu/9JPX5VR0a4pJnulr5bYyB2Y6vgu
BpRtXJxmk/bsz74+zM8FufmuZr2GVwgEzzXwmk67ts3aaj8HDM8Y0Hkpqr1FS+dqP0w+zNmMiep/
mGGOAYRZzDQtwkhfjA/Sy8ViiPD0zb/5/PsOc+6yN3LAzE8287GD6Dk9kKIHE5/3G4jY4swqll7d
4XWYv4kZo4nAaSfgRm+9URVQSV1xmJcCU/6xNFhNvo6bnElTSiLkcqaJ6uOU+sYIkNCvOSg6yKkq
CDVaOUNZYbqgRtaLsXucua3wqul0TjFrpikRqbsyIrEwpZKA06Ze9+TYIgQM4YukDfPICX7TO3jI
9GyETK0QojHhAMU8epuDC+Z1ymF/PjmvX3MNspEU6EVB+31p5D0Vl3n9+vq89PXkvJN5neKStdH1
+vz1d0ZGhivXiypcCcajo3XppsfqN07ztz8ooTMqlC4f6Z2dsdPSnaX55l6fXp8fjGnkNS9VM7Fz
Xp/fdN2mBhxO5te8z782v24jLRqh+qh6FKwIWJsfxibkmjovcpShACymTLO/fX3AtLfIcxCfv20z
b/3/eG7e5OuvzG/xwu7Dd30JO/vPjzMvXf/Vtsc0Bl2cuf30T83f1vXf/W11/kdjZWuO9/V0F7o+
aNNN6LpKhwA403RH0WpvY8je4oCdbi35fDe7bjgv9eSeQbL96z3Xl792GyZGRm7Wn39wfhKQBLv7
7c/O2/zb5ywG8ksKORsLEh3FKAjF80PtS3b1++K8jvntj41+f7kypzS0f//6Lzv9fdNf1r8Wf9k3
DCzOOgzhX7v+l9fnTccwz/eV9vHL3/j7xb//S9cPHQ/ahbZhtPnlE8yL101+2cX8yu/r85O/vP3r
9V8+DowQUWnpAS6C/stD8tdqipRFlMpAxCxbXJ+/vsEWqjf5j9+uT3mi1g+6maTGcl6cX2kSR/v6
Ezkh6FjltgMj18P80MOEIYuShziaYNnz4vzk/HJSF8yGr1vOS0ESaCsQZSU4/r9etoh0ABoz7fiX
3elZWh30rgD0OS/Or3/9pXk9kuNlxMC2qQg9oqTz19vnpV/2ef1I897nl/m5HxQtqzcacZHoR/Tn
+Vy5nhHzKt4xLdt9nRdWG4FYuG5FEpC98kKwo/F0i+9ayXQ4mEdA3TS4uT4g2AuWbtaosCRL0uI9
V/uDPzxDiJV2hL06L+LkNrF95lMQ5qdsCI3t3QnQnEznDG51psTTwOy6mvabKDqYjoN2a0qkrJzg
jcEOFYTBQNGCumdoxAeNT3QgU88tB5unPfopuOr8f7k7j+XGuSzrvsofPccX8GbQE3ojkpJSJpUT
RMokvPd4+l73sqqYlX9VRfS0JwiAThTh7j1n77W7/rsDXeEY4WjctEQqhWjEAcVwDid8DH06j4iU
NchrYMb/vJAz/DmCrIfqAjV9l8dHtUN2ALJk14aJcbANbuaAkZZJFaNXUDtCc+znlP/Fwh3SmO1G
VRmEcexodYZojRyXWbGQBiWX29xVliLkLDYbrWFd2RS5vaHXDv/H62y2jh72P9TZCqCd/2/1Myna
f4Ky6oZ8498qbZ79l0WQkuVQEzOs/z/jzrRdJMAWwBtPFOH+nnFHDU5VbYpgdOaFCPdGZTWtvzyD
+p3D21xDVw3tf1NpI0sP1fJvIl/kCw5YWNvQ+YYcsph5/5nKanpu2UA90e8MESvwN4Ry2kbGjAlt
3kaqQ4vz34KUJV25VWk09EpuX3NOp9ogcgMKe48JYF/IMVFa+/4yGQjQxs04zkCsRKiiPPRqwbCH
V3+RxSy5GAaXPmlk9N4eaJYsXAU1TNFrSUtuWwAcjVHknwWQJSsYX0BIHvNeD5ZzmL0gU+NMMx7V
IFV3eX9GYDyjZI/W+G2svd9fEiWHrhjjw7Or8rkJ5qdMHTrEm9leofXhJWRq2lNSbuLQ1VY4gMFG
me7DEMUAHkKQ+TOW0QTWVIU2ZeWTULgefU5LDTtPQPVcCOn7RZhXH0bBJYv58X1p2N/B8z2SRv0w
qe1raiGM0S34M0Yar3t3pv+Tac0Wezj8WOiBVd7QdIy8XyhSMk5gAvlQbxBCDES9bE8e7nQ3GzCe
IHFSZuu1yqYLmIIHzYh+WIh8V2SCPAjcd6776W5WHwE0IUnsfvQeFn8DrQEeS1qsI1UU8YFt2LyO
Vngw0SNNZBEvLELEQUmPdImFNCuLSm/rWOO8QJhhLob8sYBEQDuH7ie6KzM27sI2/1EG/Kqjg8Qp
sVNcNtp8DKP6jQTvJ/oK37SqvncbB2Kt9kJfCuTIEKNsIh1QI/8iiXUIfg+6wvWMyJrERGM0lscB
TcUqDKpP+Pgj2gvgFOZipOKAGAckmp3v22H4GIbmwzVovWX0loIEkWm+nkk39RsLJFXEwLrcGKRt
Md72F4lj72sVW2Qjwtv73PLXhVn90nWb4DncI9uwgwYTPHiOjhVJ+7JS9lZaPpEZxMQmx7wbhtav
LMCUHNvHuA2Aozi4PWzh3Zn5p5UYn3CK0W5yOg68OvwRDRVzOqeYNrXeGhuoBlGVIgkbvPfSQhxV
D/UFouSgkhvgidh7unPMC6zim/aa6PxUVIw9pnAEn8OrRaq6EccThiPaRO4DpnpE0moTkmOX3kfp
Ph+USzKbq174qR37ovdTg2XY6nGo0nwuJsrYyfQ5a+M5tQUpqI0vnUvTER8irWKLd2rZQw22cVGp
yQvBYK9G7p1RxirLTp2QaTDdGjJUGyTufJqtSon24LQaAIKEVOHSjXcWitklrHDhotY2blk+W4P9
2RXkOSUY3JQe3G6IoBZ45IyHMt5783jBeYclcSiqlW5EB6UfBDAF1kVj3ueOVA/4ZyutsAwnr5WX
D8sO0ovRmEvSkrcaVizSkp6GBF1P6qH0zTmSEQTRirLTF+ykILCQcyiE56AvX7ZlvKu/Db3LTnbw
7pKmBD3qZM0VvI/EBqFpBQ/taDDDBUXYIWdTIL8CnnATnaZ+Of3iD7xlkXmvhNTfkjp6x8WwV8nP
9YW1247fWceSPdjIQBRvgUChS/YlRpyN4ccgsIPH0F/13Lt7dP1g7/FVWAE7SncHTtJkJGMtI+jL
MlbZhLAB5tWl0VwUF9WvuEXT6Z1zsIE0Ix/RNQC+0Din4SHcd+EJbSw1j7R5sI3oRVSylQbJUdWS
sKMMgIuK4V7Pp0eoMCl3CQ6v+EdvuDFtS/tXg+ZjgSiSYDtlpO+rfvNiDmbdoufvtMOXap1xzu0Q
3V6aNPrytZFopXR4bI0ahljePmmF0TFD0/GkzznwhMZeuzO3lLDzv/Vh/9EYxaNa9j/Gki9pzDkA
FYSzreJt+c9XRK7dhx7WUBCca6fLfipj/awN6Ht087mgktWYs8vABzNmXhC4pBI0Dvyzn35peo76
Ea1qFP8ag/yIEGWj6GW77gLuJi3wwWVfLJzIWzF9I1US0WyMbUEvzmS1Ec5u9aTk5c8qH6+7DgmP
Ps3YxFB3aWava7/bknrvfdgx14ouvI9d62OezHE9hi4fEkUnD2Dc2qL5vpxngMT0bc5Rbx4DyNkM
rF+xt3w5vn4oCpS/4Wx269B07nwdUsU4HJ2J+D0QjfeR3x1HrN7IHsmNtpDBg2LtdZEbwKgueFTJ
H11m7Z1hEOKZ3Zukp/ObKdwHS2tdd94hKkCotBqO6vwh7dOvIDZOs027xuvHny4i2ZU7Fvd9pUGZ
5ewic3xD3grBNWH4NVvIvQdrWpBgRhiKh4RlSleG8sNG5LhIGm9XuajDAvCjSUKwN+OVs5v7H31O
aa/RcF/nM0CZ4GUco0cShpZFD3ig7SpjF9lUPhtH/Z776PqRLFCzdjFgViQnOE6/x3V0NyrJPShs
ZH/+0nK4yEOcWdHB26rWDLoOdFsVowykF1fbeMxbSLLUDtC8t8l2gOlWDtoG6N7rONLwFke7p5dg
zV1oYEE8QXrT3wLU2sugMd4zo37oB4RxUbz1su95qO6cafzyhMQ4c04wzZ9LzfpGmQ3tx9i9xY6P
p96lmzjjyCOaFkZPg+AJcQ2XBmgvO435wXIciwej0B/NOTy6XkvmHVoMHcWiV9v3ml6TsciL3Bw8
OkL/MvlpEuFEsSV+KWcORCgP2HSyY8OgfuVYJdc7HO9K4SDtg8KBSV2Fg2Fx3PRFtISJQDriTIyb
m1YwLFHuqRaPlxAPFrk/+XcMKWDKqdzdOEIME7cnOAq7NA821bje5guX0fzsjdmRhhdqDu8t0vpo
H8/2Z5joW9QJ6SoelHfQi+6ytC5WHHp7st5PLey8RVOlP9rBUrdFGW/dxtj2wPGI6UvUzYD+dGtS
ED5Glo4KmajQMsqf7JJT3M6qn4YZP6F0BpRRV1/G1GA6qJ6NRPXQHGLez9P0rkREhINT4XQwnoue
0xWL8Qv5OlbpPkcQ3Unc8F8RxxHUFtZv8BovqIDKVVDEj3bmf5FvTMKJx/DJidHVTa/04Q5+ZPog
zCKuNwNO3Wx8N0qkB3qgnkvjHe77wkQ4THo4oeZv2RlgC2MBaJWLOuWKmJnNE+1zhP+Z+oq8X9h2
OBJ82pF9w1vUwn0dywKcjwbPo0cfwxXzYJqYgrsOBVVhE05q9N80t/ywvHvDU38MlvvZhBC6m2ZA
l+rq8I/j00SinF4Uz76HcqkL1XuYPOoinslxNsJ6oaO6WKiDuVKSEUqPG1z0cNeZ6b5TceaNSfCW
Gsl7XAU/yQ84h0b82OrxmcSXkzPZqEMy9Wg0RDI3ZETNBQeirsU4M8aXKSesL5sBY7nGj1wBa45d
EYBg+q1L7btC439sRh8pMSLHeLgfiuDVAi4L1Dk8WpXBdZdEOS5/8K7NJ0WI2xTbXNeo91cEH3+3
4tnn4lXiGXdz/hUU9ZMNIniIuQmFwaWw9AGOwdbTd7DXPnNNaxGDHYLM4ablTh8xidBqQOW2dlCh
utOMass6MiJXzAyYhlVsxHleDT5ADQStLnZyHAHRCc4DBKQQJZHTPxQG1Jm44QI3hekjpE3+dhvw
ByzKwUnv/0R282S7qBhxZhhLfOfczpriNdGKYGNXH3ljPsYKbGS6OT9xxzLR7z9B+n7pM3RwpXiP
BIeuVPmtcPY+dgrW6LSjc+GBaTJbZFR+96gBWJis4Y746yOZHj7N9vpHFzQAA4kei4otpb+yieNd
HDnf9Ri2SlX9CltusZOW/hh0l1KDu2tHBvSznjxoHV42t3aRVZE6rebDSVOTi6f1zsIJAZemOJgB
Jq3nRNzwYEUOX3j73WUw1BCj7QwCgoLSWq24/XffzMJ9N4joZdzrbrngkt660DUHCJJqMv7vsIdN
7vjBBefRCK2F5z8MsHmTYFjmAPz8goTiIsLh6CTVAyBWj5p+IZJyQFvGzyO+xSkIuP0v8YmkkIgx
ZiDh1CB8wpFVYvPIgGBDgcZaVBbcE9T2y6LTL3PoXAZfvehlCeGsavZtNTIJahCoumjV9O6uKoZv
eg23QemLXTfrK5cwEDOYHhsjtXZ1V91Pg/aiEo7tl/GdEttcX1ROMBetmY0SIW1sDl5EpgMIix5t
5g756+fUaA+J4mIEpQyXzNFdmHOFqrwXXfMDAieBHRuRqlK4Ny81ucBJq70kTri2XWsL4gpt85Dt
Yic7jv5TPJjWwk7FqNaEKWnH3AAjcI1KdOoaLCeRMXaip7AzJq5RHkzohf/mDxrMeLALWgCHD8Ot
amur3MFPK+mmNgzoAXmwD6XQMMMX18eGNDjnkt81KNFkQW/rdBUSLAH3+qup919R6H8G8/Cd6Jb3
LrRfApPxtucemH/fm6Xzq0rKB1DDqEWjkky5EloRI6TQA8ioWR8kge01bbyro8tII2kd+MXWpcOH
U3OrGd0ObTDy1iwltBuiCQnduD2DonxCEX1oY1v0+ZnUemoF6MxJf2YVk8g5HBVmfOFbWF/MpLGo
rnOb95Twro2SR302GsLAwq8YKXoXPFnc93R7/YHDIDuMZuTscngwMh9PLpJbdB7Nr2BBYm8ExYuO
VYY6Piw51sc5m/DHlgOJdIhmZPNP9lK94BJG1bDHBFqtvbL8lO9LR5SNZV0FUO7/kcVXiD+PXyxe
WzZ9SflC+dhY6rAGlBFYbt+VB/mEK6Q/fQ/HAdIOfEpVr7Eq85hcED+w7WqgzYQigF7NqoE4bpjB
JFaHbgM6ju8eeJGogqrBj36gWurJVqVtxtmmTZB+i4aonbiXoevHDWJCUYwZomRvDQnKfXpZqUN0
VRtG7erWKiawFfyeBT9UNo1le1mulbLYKlc9gD4HMgH9ncFB64nML7RbHqVJuSoWhRIIutW2wp3B
zXtAGSH/rRRYz7z+bVW+28HiNHPWEk93XRUAKTu3Rf4Wxd2xacal34hh3es86gf5y11/pQhBdWGl
yIzFzpS/StJyz29wDP72+8t3yD0hX3c9HOS2XBgiTbjpwl1Fcm47dI9yx19b7/KnuR0N19b7OKBd
h/m8kj+F/JK6LEm3QQFfr6XcMVmgFMeGsnAaXn9fM3cIC1JMY5N5vsVRRwkkB1BngHCei3nV6tOj
7F3LdMgsth10p/h1ggphhcocCD9jQ2OF0g6ZgmIf/PaH/1x1aDktND3Ur6+87r0oBBCd94a+kj1x
mXvZ1Uqxs6FyjY/YZgklEocg/gSOrN/OGsAAsB7lj/fnLwj8/ozi2lVmWDNhDs8+pqCtdJmKSorz
QS44RehMisK52KHyyxdqfw/wvt/I79L71SW1Z3VTqiIyssk40Qdd2VxfKj5HvlN+2L99zOtKokO4
3YAf4HDo45RaQuFT/2FLB6OyM4Hg3Q4f8QK7mnmBybC4DKadPILHzhp2E1D8ucOF5lCW8l1xpv3b
v0vy294PzZK+A55e+bfln5Tfdo5PLkM3hoaFXe+vR5I4NeWRJDdvjxWOuRZXJEufiel2EMOGTnrv
yIRH+Xq5uJ2tvx2i11X5/EwZdOeJOoj4sa9vaUEhKy9gGzbXvZpXQbPFvrG/neHy35NvkY/JzUAc
hWpPDBVii23oRISfoEox5cEuX3F7/5+HoNyWe02uXd8jt6+rfzwvN/947HrYlpVtcwaIf6Yg8X5h
pSYUShCRqY4EPSUmFcvMQv6fukeMaaA3C33SNxjiFq7VMBsSx/Rg687adi7Y0x4ccg39wr3TATnP
KnRTGNi5a+yGujtecztH6LQiYXvsSG3XUX4XiVrvDEWFCKB0OwXrKZolFoVXtIdaq23k+2LbwcJC
i1wllsMpHNSMuq8t3bzHW2RXPCNf/69Xcxci0uDq35K0nPcp9CyCyo6DWNAHFwBuuaqTMbWUq51e
17uoVreDMWKY9sjtOMonYPKk2JhIhMi4Qmfi9JELT5wWt83bY6Mx8hPLp6+r8ilXHva31/+H52+f
HI1OsTNrPR7vrLGeN7e3//Zx11VHfJ3fHr3+6d8euH3B26f8q8duf10+O9rWD4xPbrA1Gmv9x5O3
91//nC4Ojj8+fhYStjJqn68fd/tx/njdb1/19jEtJbAFFoBsdftTaIB3Wqq+hTLeVkZZ/rZKYHp1
0LPJIw0Nfts/2i+akLrIhXxMrsnmjNxsRmzLvqpsVSnQ8IT8oBLSDLmY5INBgmWiGeFbUjTnNhKK
e6wUJP+2nWSlvaRQxSBUXvdlE1AuPHkAyB4hqXX1Bjr3g+zMWNnA/V42KrEmMeFumNTI5mU/x9Q0
bLAY8oXuUMWH8drTqa6KtaQPdmbiwoUTKZ85xjMVktvfNcpqp+Clz/FQyZBlGdcs9clyW2ZtyU06
4T8yegdrIAt0q4SWRa4xkgA6OddUKiO4rKDSNgFTG3IgctVcxGUfrPJqbg6uWjWH8h9rfzxW16rD
LJSch0bkCLciX1guhoBu7vWxWMVKCThOnc2FfK43PXMb4lCV+xN5MAGyYs9q/DDXNflYNOgYKiy4
WtMU5/umbhj9WkKKN86eEOeI/S+3bTrlMEH9tWyvye5bRGcESa/Yzbdu3ETcPRALQB9Sjl6JwZ1c
k3v6j8cMMX5k7vMRy0HxtQN3XZc7us+pqbUurIV/tKFvHTlb3oqu23J8OTP0QnC6k824SC3QlMjV
KaMjwjVZ9Lej6quPynIt96ApNeO3PSofjPOC2ixj1U7Kk+awbnDMm3slJmD5N0G53A6mON5UWfps
CUF5iuVpOJZF3O4n+42A6vogPQG3xb96jArMTokabRtqJLfKbr5ctDllgEaEPt8em0RUdhxQXfZU
31zV5Awc5ujdCLxyTw3SWg9N/x0AChocuZ8CuYvkKiL0Z/INw83VCXDbE3LH3PZOSK7YUnEmgoXF
UOW2cMTF6bZ5PSlbG4HclHzJ3SDPwX+1q6RsYMDQt8MntZI7pbS9jVlmBFeL0+26i+SZ58a9tcwx
aWIDJeYauyQYRmfaJX6eIpEQikYxOt8jyl8YjEJpJiTlh08nYT0IJUQgMsNTaciQ29dVL3B6zGXM
n+VPqIrf8fp7izW5qZk9c0ew6NczQ6ghm8R9lRdIee540+iRKCtOo+u5VNiEzBfUz0qX1rSduSPu
6yJGtYJWI1Q0MoGwHTMr0pMdlJQ1/UsKzfLZWVwpfAAoa3suX+SxJO0IhfAk3DblmnzMUhQaDwwg
5JEWip9BEZ/xf1sRYVq29p8UEZf6Kyjyf3IdXd/yd9eRZv9l2qgaDNu1LV2iy0T8wH//F3vHRCdh
YYxWNZvoCus3LYT9l27znGcY4HRxLPEd6Ka34X//l6n95XlUnB2DbFsHrYT3v9JCePYfwDPVQqNh
O5ZuEbBnuar+h+0oabo5GTovus+xUov7hLw72CkopGaYdlMabPyiewmNyj/MHglMpNE/uyOoFxVk
jxsBsLp5euSatP34NMYZmmirdDTu5XknF7WRHNuqSLexIyR5lrjvYaV0NtqonNKgQ1MmFoUjyiIZ
AMO2ELRaQhlsDZhMG8L2iFPb3iIzJ7QqCJ1Nk/TDumyyZNcZ/dE3zI84Vfz7qkvbTWt4L4SwoyCz
ljiqnHvb45o2TPddVUUPCe5BvzXP2ugyPG6yk9Xhq2bO+E4UJCL3WTkGJi3DShlgUcobunS5yCuQ
XJNXJVsfX8qBe21V2Bejz8utlVrnpFcToI4Ahvum+fRH/0MNDfswpu60LkraGZGQV5suHUTgP5Ar
/G6D09g6lmJBv8rAvfRzyIL6CNoeL6zIigj4bxRkWUIgCtL6b3c+uSmvt1qeP41Jm7DLKEzkga3s
YIktiGEJjgnO3xWoNQxVPSU0MU6W/wMBefZuEvf1xA3m651Q5a+BMitTOmJttCYC+2kgSDUO1RRe
BeEjU0GxXq8T5+B2obXqoAxHZg0LydwkGt4zKj0kcAE9X2VNmKKUUaEQab0NMQjgWycGFkR27wPf
bba5lSObJloCQkdHWXIcnProz8zcqaHS9gnIzcoCpmZOr+0NL79+bfnT/7EnbnuniBKkanX3yzDz
rUqE3I6rNn0+dyzXuIq7g1yMo1mv3cL6wiw9pVTsuLpDet52Yhxki5NBrt0Wo5C0k3Plb83JQirL
WEcu5D/0x6a8ytczoQ61jgE+5CYJ8Ff4Ea6rVHfuB3Rry0jT30yhNprFEFiu3TblOBhOlbkjuHkp
97R04Mm120IeDHJznkZiPqymF8IJ8KPiQHDmnBGsHA/LB+XRMcTWdyPDVN6IWa786W6L22NG6Kh7
0kgGMQSS91K814yu5U1WE/YD+QzeRX/llgRGSUedHPPIhZT9yfM8i4R0t0lI9rAIdVjLcWwt1du3
ce11O0029tQ+oBYfCG4QM6dQSqjq9GcAYf0ASNVcRYpL1kzSzgcDLhdaRRZyUy50+i4oG0qFaLu3
GAG5RgBJCVdpx5jGEH1gxji6i1V5nLBguHXNapXj9c3Hlo6g/4oxfN0VRLg5EUFPrmHgFZ6zzSBr
oPJLkfCBsPlArBw/tPiWKKHy68L4x5p8DHijtvWYvaJWyw+TeIPuN/o2i6MTNwgRX6DtEypqRzsD
DcZsIQB0Qv4vxKAZE4UyHTxYdJvZHL9HWU2nWwkRLc3P/LKJhkwr7Q/43/pDH3qYPTjhN35ofS+b
luQqx3xyYyPbyK9Yib0dZkTvjMTRECVIpUE+0UdxVn13VK/aT0Nla2dtiJ+mqZ05o8FyJDO880po
VMxy3fXNOZ7H95Z8kaWhDDTk+rsoqFGWcadb6rr/GXlaup8rYDEVZEzdr78B0Yh2QdK9qGa181zg
I3ru/czoNK/oOzx4m86r00OUqXdDFqWbvOIVVdRSCaRg2A3wgpopPZUuOEHSxN/GYV5pY/IWmIW3
N0YiAhqCThZjORMDIw6FEVVNnRD/26lvPhIDco0zQgW67hzpdLOKWNTpcoqMUQ+JJOC/o7tf0rFD
2Y98DL1cmJOWjQOSkyi6E0m6QFgyK8hOHc0AVS9nGrzKSsTN7adWP2nVSPxPoy0HYhsWauZ4JMx1
+pq4kQ1CxHFXWcNxjofuULoF3d8xbI5eMr3Qsc+XU4w6xw3zz4R0H9qa3YeiBuZhLjVnbbhY66kM
zzhS6U2QLax7/XM0V8m2jKeLEruUVifKi9GYC0HKBINDCS+GERtHh2iJfZ64LUAzXO+YbkBu2CS6
JdvGKmN4AmZ7mKbiqNQe5D0sSiQgNNUWpEGGSYfkAUIPMdMPFwI/9bVlVi2h8slyJNBq6Y5zvOwt
qJqEy+GbidENWh2RVEBpjI1hdAao8eRr0mYVJOP01KXTJa1tyH+moa9nYufbwnAAiqEMU0VH04Ya
52l6t9Nj6kNkpyhEfqb37Qxmhh0/HvU8Uc7jFPJmolin1D67qZKuKr/strmfPY9lO64TJ9Y2WmH+
KOISth58IvI5QYjbcPWnlHSB1lXpEmC4U2rl3NmJiiAPaEuX9UTzWsn4bYhr8kEw+q8C3BYOcUcn
t7TKFdo0WlGMk95TmxTWWeN7RUaXbpiQ6kvXNV4RAYTdsfDovs65vi/CfqWq0WcCew/dmE/N1lFO
Xa8vtamiQ8L9nE4mJxAu47eGCGuA54Oz6stK25ObPHGd9QiHsAmq7qZPYnvjRa9ryloD/mnOn+RD
3zuZLxSPpwRyD9ir4kfrNW9uNcCX9k5DkR1Mh/M2QWRCMyY4D0yKd3pKfVicqmHC2RmGIdB1v7tr
YFs8zw5s/4lYK90CtWrn5XMyxfvOIggPcNzGNsGopSo+hDiuIDFBiMNb/VLY3keqx9xO1AD+oGop
ZyipXVbEW/runJMavHtSbVMEC3DGuqm79wjLWaPLJEalHz6CHLdvAttqN6cWkq59aMOAalR9VSrm
22hzo3E8RKLjcxvRjRgV81dSO9ZDXj/BfrgrPfKunKBN9nUC+5BxqX7Ii56vG/u7xqA05MPlWJfu
rsYveq8n3je+6H0UQW5oYLieYvR/0RTsm8z+iifj+1wGxCdU6p2h+u7aVIkmCgy4EKF57jTGlr2t
ewsoeTTkM1U5ZRCykaJER9WofpUFSt+6V8NNkSKnizXsWMTOMKTVq3VdO++j5V9iOKabUa1OkT/H
60LALWFX3ZGpBgGuiZawRB50J3kEmZZQ7GifTDLumhDNXlQfQ5toLZEwG6BBQJXSa4tEa2YOlcha
1i5xLVz6QYy7UHWqUjAAx+aV1lS3Ki9RgSbMtpEITuak0RBJt0ZCFLprGT8t6wf4Of9Y+wTqWMCI
kOXo67bKsagR+jg4DGVUM2jhfW6avHnvuyTdOLPycyZQJ+zy72EQMRKfzQgzu8GrvNfQRWfZRZiM
Z9MHgTR0u65Uj6BznJVnkm6HzeETx1i754cg8ii+lBYxGaVS38+IIlNlSVSBdUpJFmAuy+1IAdem
JADuB+QXzPYD79CPxDAZaLB07tjHScPWhpjszL00WJbdfe1W3VLzI2Wl58B5hNVusFHwZmpU7Jwo
Zpqj9mv4whtfVGHCQZj7ZXFcbss1Mqmqg9wcmnjZTApDMjF9kQvpvbptckvMiRYkTwykx6LPcrTO
WU65U0SzxqIgIRfSwPfHJkAwaw9aJdcZ7xncTQhEnL4ZRk3MbFxi9h+a6Oh0jktxnnBS2cSh0Jcy
SwIF0NhdTYcneIZU9mwU6rRRvGZaVwkjr0qjqtml4Ucg6kBQdpvDLAoachGPNGbJoqDInrOXsgqL
jGPCF9MblEgZPm6uoX57SMVCg7WzjcLorhbVhHzqfyaB4NTp2T4iSmorH641MBaO3u/IzaMfREK5
DS+VPFMWkQpgxiJblsOLagos7s8pnWkg5sLug8fS2vcEuItK5G0BNaY+6OhhxLTudDPJSR9dVubA
1Wxw/NI4KY2UYI4mjDXCSOmlPrbtzLlIw26WMKOhXUIZ0hAFyJu9VxMlKQLZxMh+SFrsnbpY5doV
InJgYNgNkBaK+Tw1Ko0KgP+WUbz4adLvuItonGVqcAr66jSbmflkBmRwGu69khUc3IWmXGIn+uxC
I9lWQ+Ecp6ZDm04YCJrDeDy7YuGHLZlCNrFpljMdFFBJa61mfjSHnQf6nx76NvTVH1HO8EmzP6Jg
Ktfm1JdLYIoWGhMOkTDCkjMNmX3R+mnn54wX8tD+2RWmRRoKXv8wCtDPlkxNM4PoKPKhGbcNzaap
9Z8jUy4suMXjHbeG8puCrD9T6letjQOEQQrBmyUJ28zGSXMC6PXc+3ZyAP24oLz1a0r94tRq8DOb
FJgRDlRCEg3dXJsWgFx4ZPUl7IL6MtgW40+16LZ1bB058iC4hVwy7UjLOSsLxESRTdK9qYTjSfem
B1iaJ2r+Z3aEtytSK743tS+jqZOzSXAbeMnFgBF+ZeQxWRDc4snXszNobU6xabwJwWwZTZcYLNIG
1ij4NK1bQV8dH7JOkGDH6oROhfk/BwzILYUEnkqvlp2DUkGds6MSZPDWahdmoVmfvSlqzl0xkqYQ
9dzPxyg+NXbobtSh/rImigZe4G+dJURI/AWNMe/GybwndaE4GrgTFmgjZrKh+OpQkWGXcgkOPEym
jO+RPalkTsNGb3oXEJdDCKGV6jpVwOazQuKOM5tsAmXwN0ofmmtCoiOA5micPW26Hzznu+MiIe5G
bT/NSNSxij3EBJdu3GT8WXvBDyWfjPt2qvpzTgs3d3LlZKmGv/Uwc0WQk7cFMJzFJFKsDHXkfmhh
w2DUsmX4cO61PD1itGY85y5ztS3Wk4MCcDAGY6ElXKlizigQvKSakvtBetaljdo7C6PYOdYVfFzJ
tDPH7KM1DBtXHYjc0I3jM+LFYEmc5viQVEG+Q0RONQV7mK5Ndw4SCJURxbrP22Y514TS1+l3tJNM
Twr2a2qNeCQ6Ex/CQNZX2CC2a/mPgJ83DgdX2W/D0IU0WvFtIkbwOZeZbTNPxlIVMUqQq6kvQ4TR
KTqQixy/kiALfgWmOdQqJSG6J1AfK6o0Oz42X1cgurnL5xyZtbNFlVrhpRnWWjImF/Cn6zDyfQje
I0lYmXlwtOYhUcfhrqazfifXmKKgFlNidWXbdb5NmVGDXo5hImTBMh1oizHrOylhQOJF+tjHcbBC
uhgfyctWycCMySfrTWJwp35jFlF38mJywjUCdSGqr/146NdqhYwRQ8cBBb39LUm68FELxsVrBQXG
a4uP1E2J1RZzHCXA++BdRpBaJ1Xrn8PRVx/V/K1rOb+KItxUfaaeezDea66u4Pjqd02dm6WJbHGT
eyp8Dz2bKRpj0CC4kjHZoKUI4wkPc8swgXf1PmBGWo7I4/dh6wRPyLJEeqO7r2o+Io2Lz0G7IwXA
XgZ56AA6b3tginVxVk1rG/fCb1JX7bFo259OChYe+w869K42V7GGNjNL/XJNraPbWYXy2ZXOtAHS
T6Jybr8kNSBVy4y/da1Xn7XQIm7Y1J7khbaZm8fAoq6hBNZw1uKM6f2UbCVNoM1rssSy6WCqKQdC
FyJWcbV7YrWCU2fpGwM62H1oqGfuRm+Nr9UHCJ8PeN20U1RwBLZ+R73eoo7eZsOaDjXhnQ4oHWRP
5cZxvGcuNOlem/Q9U+CP0qpTMlW8cdXazrjx8WNs9zNcpnXslO6qGPQDCYndJnUbEUAL0k7nGskR
8z0xmeyC/z9FCFgvUeJp2zjpDRi/6EUL4qc3ip1kKy8cagzq9WWc0fqIauq4S7vY+UBFC3WDmNha
axCo06UbikgcwwU66XdzUFVOh34XkJZ7GLV3hhjDLsmnQsiUFhmhuPvZdqNV3jUVqewkqCnRuM0r
glNSh/RBVX82Gd13FbPIUFHsk2ZBNskqtCbTz9hJIeLZnEp2TxqrCfGK24oO3PKUedY+Ri9/7pPC
emB43S8HMsuhY5MQTiI12VW696uZ4wBrS9sy1A2jJVHBUOkV2El+wQCb6KCnCnHKNE/K0g3xxFij
7m7aDDkuiV/NstEZwM42o3lbjAGqoTY2Q62f5VBMbQlEyy0Uhlh2XlraO6uwLjRkX8ZzxXXabAkz
tIoO+0AZDKRdBOT8qsVdH0TBnTWMx4SAiYPPYL1tqVuTFl0I6CPgSkuj6AN/LpqzbdClHyMYP/wt
/aPT6i+prbfH/+HuPJYbx6Js+y9v/FABbwZvQoAEQcqkfGZOEGnhvcfX97pX1anqihcd0dMeJAIk
JaYkAtecs/fahmJevXyidVQSN1XtPc4p0M0uwIlngolWQL+I5pHXL2XH+LSBwVOLjKSNvQ20xDNv
vQqYo6m7rDlTcga1Yr84YHHVpr/Vhrt2bnBe2fF8stx5e0oMhyy3fDlTioKE4DlEUg+g5tOsTO/I
JCKOydxR77N97bAG0rfDA9VWv3s1T3LQr8s3q28f6Y7BKO2I2MnsGAIjSs99KwzKmjTQClQct57j
UHAg/m3KMK5BuU+jneUPkBePXav+xE7q97yr640zkO3GjpEUjEb/jdiQsoluRMteH9WNKJCkqFA6
ug2gspFCx4Qv59jCNrtOE+qpHhmiobn1S6+qdOFJkbTNb2OeT2/mlDOz7WV/GF3ccgVWcSRt450y
plSioM5f62HDJWfOD12vbr5i1RgrNDMOrQJittn2FDkH7bFmoku6yruBB/22lR5rxE5EYSgcnLjp
rpVKR3U2kSEzz6i3bI6YD9eyOaY6eU/NVCo3iaXOeA2G/lxpy7nVTCpd4oI1ej0osNQAEkHZ6w1K
WNTtZ5VAQmhuqGIcfvpVcRp/sisde1urnbEBfoOI374gKQyy2WWQtbz1UemWcG+V5Aly9nkZLK6x
mv6HlsMD2we3CS18LJkH5nYhqR7OI1ufSgUCPTLRkBrb47kZMETDSUQl5NXzNe0LUg2NRQni0dBv
M/G/DFRqQaNiCFEbFvMu5JaiyqFvjZb2bJD2FdjrAESXZg3bh4589PyxAQF9rPlPfXce9HOasUIt
uubOTe6IxbSufdFDTO7KMhqL8kFTsuXkLXwAjjdawZKgkJ4nOqR02zqCgJUpynTTT5O0vKUwgQ/c
U85zpw+kR+K/NwcgAXO65rSCHC2ikfxDJ+CDWoM7hijf4zsb+bUPBzI5syo6GUvCX2QfiNrbXUrH
+txGVuOyXyO4LaAGOQfOohhIAJQ6lH9oPJS+BDsqHeguYgmuDtnfGtuzmZlor7OTmXcI1REpx5nT
P2iqUN61DLdgPDb7q2J6nV+7zbMK0+tsJYZC6x2v4wYopamWL3O5a4yyhGeSFCYdnrt+Yq1MgXQo
PpvduodWtRtEDlRe2G3V97Eq+oO6eVDzZ7WkHlnTOTHqG0TuiR9TXg3Mtc+v2AxPmtIqlL7pWEYF
9orIUmk6Nfk9c3JydUFJ3SKnOoJ6ae5GdTwZ/GZhu2ZsDK3kMaa2CV2cv9TyOauzRWTAtMDLjA52
/GgjtvXYpDXKo5XnzlUe3H7OeTuwv6phVvdW2xYncxFRhAlLyK5y+zBbHOdWRzF9y6/tTplyb+b2
F8uavCgWj0Yn/7JyPVzZ1M8U8BkLFsN+qxylvusmtbnLDf2xTdb+mmdopKHhj0eHAJpW35bHWhxW
bziWNblsMzvVes37+858bR1vupoWzks2D/qN4oylv3fw9YsS2uyeaXnUeMUS1KX2SU+V9UndU651
8siCbN0xX5oadgg+OD8lNiJSptzFZEOEu0XDct77LMxc1q4eY5dPNFJ+Kar9fh24f5tm/Y7TLTvr
fKh3dQJmsdrw0iWTS+aHpvGu048FzOtDzmXoMSU/zVhB01K9U5JGu2PPG+2qw6bOxnA67yzOy8hs
rAHzg1uegALBVx6mewqE3XVJso36tllciWO79SwKt+XmTbegmjuQ6k8JW1OsnUVQF1YftRWDcFUq
OK4xm+VUnD65IxeRMfcFy8wb5NrdrUPpMLNAz5et8bxY+hWNuBsqeUIWrAttVu9GmiedV9wX23y/
O8l8wX4aDqDID6bXZBHQI+o083ZYzAbLHbLTQdtMmMyA8zcGT39F8kBuTJ4dtaY2UJo3M+OHx309
27+zvP+l5nYXerX7Pd2cyzLM1V0zEki85MNEIng3Ha1+v+vJv/R3z4ARSXH60NIfDrd1HUOzZKrP
2TadFiBk1IU6EUvehm7naEGqJ9NrZfU3k2IbkeHQbyb8qA23CjWTWi6YfsrxUXUnEOPNyM+6skxv
3em5jT33hgLuc6Ixl5RxTa+X2KijPTkR9p0GK0Bkb5YRsefm4pjYvW3WFFYWtV1t7/CV65XC7tHF
gkt5arGKlFxugl/x+7DqmagokYbyy0jW5lp3zjHB93YWbElDZZIZpuGttpsv6taMfrwt36aJla27
5kf5e0xuZ4XG7rwRh8cFTOj2edGml9Sd8WSCkabtdr/HMPtNbF1KtzME2hSIPTq3Do2nSzOaz21x
1Ux1/WxazDtLb1YnxZou7718KYL6g9j813NJPD2nXV2fqOZS7K1ELakV3dhpaI5TTGu0SU1/dxGQ
0nzCSOVNJSMBNnsppNJqtfJLR2gQ5ON8GHyaVklE8VC9bN5CkdUe40BbUpbvOM8u+eiVx8yESuCq
yUMyeaQQpcRHf6iJWEMtZw02M8JCpAlq9a0y0JKuqnL2+vu8R6qQCMGPlPqopYfVJBHRWba2XBJo
MUFnxNohz7G6yUNa5nfxOBJDT6nmMmyohkzyUuhi7801LsAcs6R54GbpD7PdvVr7QrSDSToFBhLI
CmTQJ+DzkipQsdQypmpte924Q4gm2qLSmFaK0HvzLlNygFxevJ2ZV9+9nUwf6OSE8cBeBmHgkYRz
iLuBRnuK54stCFkQ4jeRB6kYK0WR7+M5xdDzE0y6l3/1oWODVVLBbsRaYyyg4jeXZ01bA5n981Ce
Oe2WE+FLJ4ntIavgnhAweeb+OZMPU/EHa3T9GYDoXdpBBiJDHMFwQojUZqUxkBsOXg3OpwRwFsyE
QV7kwWL2iva+oR1Eu3N32e8dbHHalnQ+5UE+RItMyytvvAPW9JvZLbYrxAuVdQB/DPGz7aKmST1f
yDAAOiJSKBidqarTNKZbwYKXBCD2fW4akkD0Wdvg3khFl6JSOS1kvVQK5zzHep28PD1JtVwFjBJQ
H7q5QpyhfLUQlOf38ikaiWuUOq+j+HWwif19AFiUBssM8F+KCN8FojbZKaCnqb614PPt7vvsUjSr
7QSv0bghlPlzmI3mZtI1QPICkGNYMwHJsiJMc1CDKJ4XZ2W2KSNSycxW85PpFtrpf7euy7J147/T
dX3CIUs3ef5WZ/+VdPP+jX+ruxzzL5v4SXgxQGRUl4SkP0xpV/2LWAMNvbxNrcUyNBgz/0m60VF3
eTZQCR10tEjB/KPuMry/HO5/29FczUCr5Zr/I3WXrv5X0o1lQgyg0+qwsiTkDla1UH/9+PaY1cnw
//6P9n9Bbg171aogC8qWpiZqCgJWn0z6vT7JRe2ASDJRtHuUj/uJePjlQDjncKpcVWRnWWcPE9Zj
S/1/ENZW0gpDIqMEoM5MjpWNr9RZSXezy3m9aZzhYfH04VgpYxus6Sq62azObwiuJ06MNSqEEv4Z
6LMTY31cF7otnvZWxwlBq9nOxGhu4r0KqpWGcgeBcryYd11pxZ+a73mPM7sviBFHfX3YFy89M6zZ
R7MUQSa1mQcDvr3ALCYX1DGatKFI3jyDJJlSzE2TB1G+x3J4hXz7kqePrB2YyTGlpkS7nsn0+ZLG
dE40FmrbkPxeyOcbDCQD6daxTGq9G7PBJcwdDRO5LC+00QluFtN3BYUBaZlB8XyFra/WRPFCdibI
PSfPKp60LdhFPgT5ikXk6P13umu/oTx3QWMoL7aDz27P2RFOW8bKv3SjirouxW/91olxVnm5m0eZ
OdxiO1/WkbwKk+kunUnJqr2FGsq+BpS8XHgIeOtZyXbRrqt0v4D53G0ptJPc8y6NPd9miTleNfv7
kA7FjUFqNOADB+1JSRwzq6Vjz4o87HGviQwoNpgrOYXGoB9NygW+Q+iYv7Wlilt4puOvkuFh1qR5
GHmGqZJSXLoSV4VCgJ1lmw5BsxOgshMIQsfuOvfLfvbovKZEabkUPFVl/BETJdKLTJGVcJHJI2XE
EnkjjkgeAQAAFIMwkl2kkpTEk1gip8TJSCzxiC5ZG/MLauHxnrn4ZhXpJgoxJ57IO2FwLtnFuWSe
k4USi1SUAfpILnJSNpGYsiDxK0WGSkyYCtuJyrdFvgqa/uq4MQKfapG+oogcFl0ksrgim6UQKS2V
yGuZRHKLKzJcuvRnT6QLfUYqcxVAbs2pTlat/OoKc/CLFQ81Yz4Tf2I8Qn0gZdWBLTAHuEUmYmHJ
kYkXSoKqyK7jWzB8jlwnsUiecUQGDUyyT9NMKs2y6lMEELwPciJrRpFdo4oUm1Lk2QzdCP1pVD+v
KMhgZehsHWhnqE73cxF5ODnBOJ5IyEmG+GulLDeVWj/tKY7Bqc5uTZGqI/yztcjZQRyqBtpsfEaH
8zTsiH50kcqDOTfqYwIq+rIdwmazb5tv2W5vh1kk+mz60yYSfpJ6efCI/FG17oyKjwygrUrCMouf
E9ISXXzh5Lcu3cEgOkjL9dAhSmgTmULVqA5+q9W/qx72irCup3tscL3E6kF1Tq5GNpElUorcHtFD
jXedVM/hyg9rPPBX/p7lrCTqTPOZGgk608mYdkiarbzu3vC8Z+xKNwNylAARbB6w5R+vY/HiEaOE
nzo0WyQ9o0hYKr5q6/yzWDZ+CJHAtBHFRCoMLByRzoQ6V4RMkdi0i+ymuCPFKbFcv/FTke00iZSn
mbgnSozX2AW1Uo0IO1cyUHFrm99JRNkvWof5cZ27cKE+4MfxiGNP955rG8OG5mSkBhY01VUqzQhi
DlPRcS91GqlUQqKAS/REoYU4zmS+a9e0OusWgxEJeeGyZ+eBLkCyhStVvPqlJJIjarDWtd61IBgr
JSBLURkfLC80XV0/9/oeZKx1jpULOsNdUGWWhqBskG2kGm9NSTTxiKnmNM2EXy8G6AVLIxN5WovX
OSM8mB40FQ9Q4keIuxuxJNT4reF1BzOjLuPzKDLA8sVNztrOcLFX6RXmCpxVo7rfdPPBmfXT0iyb
3yZE8DT59tKWCHuFre/x814a4FbiaSduM9pmgDwVjc2VoDJHJJZthlr4rnox8lK9qT3YasZlWYr8
bt9A/U4oMW8LO7PpAv3AOUIa6mQE3lYB5KmcH4pnnVm0x6GCA+kw96p+JFgkPnSg0QiGvSikOe+O
9dOstEfVAj7FilA59uwGbXuHwNJk3/cRs+mU1W8j4j8wCblTBwhJ8sDQ+mCMbTeKz86kflfnrDuO
RhoquzkELdv9pIHf5cVTpFBjO1j5zggzBkZi/O7s+rWwGDBoR2kHo8/8nX7rSXPZWkyWOuA+L2/j
HS94s3EpjLrnx73xZIB9skw22lvXYdMjJ+HAQiScVds8sAIIWtC4QvF7srANbkYVNB1lmrYqKK9u
xjEf78Y5puJJvxtdCqACLqLWJkdN+9KlJZ2CYUtP6JZyCOtzNKrLRvoESb0WJT08209qoxES5pCz
Z42K6OfO0U4r/2S0DlNxaU6+kISS9QrMm82H3YQd2wuijpKHXtujWofymBLyWu4RHTAN8vdEEEqc
fZ3pMdxS7jvmU8GvYk2135es8ztqEYln3FX4g5UBnzXVNyKJPXbV0AIWEI7LD3fucroCIQKyb8kG
cm3z3IPR9cfEqtaLukOw67YfMA2SYCTwiY9nCTXPDMak+EElIKK8avud9ZZt7g+LVJZg6l8HF3RY
MX7SzOUtmbEB5d2A6u6GQSEWEpfraOf3MT/gWOeKb063iin007Zx2yWFHWUlk6xDUnPNWOBPuG6Y
27bjGHctDA8GyTaOsjmy+s6DO4Xg3N2G75AZqoyNP4gXyLfujdZ2LEfYlU96Tg7vaNw38/xabBV1
99W9TUYuLhqrt02cJmG+1jhicz1Kmuatnyis9IxuZH46pCsPL55HndXYip90vl0IccZ9W88vBBw0
SJWQk3oUdBf4iNcEUjYX99FNE4UeesvnDkcjB4zTluVjnaUvddf9ZHOBtgK2oBdjt6E9dyjdZzI5
SY+rgF9DTbNThMFgj9qDWUD4WA8ta6vWQC9aWWRbTDYS/TifLyrV+8RVIT4zsyf/8FQvo1UdprKi
WVuMTLgL+dZT3GFFTpb10oud6MdBPmeLzap8jguAJac9g7z6Q4OXMG8pAOlVbllFRGpg35INoExa
E+Rjbs4ymkVTQmyVY7Hf3me7PE5tKmJLmi3K26eqmEx/zkhersWOT2LH5eGDQi5fsFoCMeQvokgJ
cSwkwpIJIA3UJG9HgwkLUT7/YdyWD+VXDBjZrJwl9sdTH+/x/p4fb6cRPzxc261oo7z7vue2cWnm
J4DlXmST3hbS3L5LkxosTIWO5SK/wNk3lWplHDkfiAPA9WjH5ftKrVFMlhZhgGrpS7K3pIP3lYMi
/F+g8I+X5Zk8yHf419fF2YBJwOjP/3r+46EbZ7Wf53Sem4aBPE2V/dAK5ZHUGUldVmsvDt4F8aTJ
dhxEHQFV4hP9+FhzUZUqpWtPfszliuSb1T5fZK/La4X0kEwt8ZzqJM15AI/w8c3y7F9v2Asluy2U
7BK1/XGQYjDJ5ZbPZShwA6B020H+CPKtCnmNyTd8P01i+w1ph32UhADpkpdn73j+cqzEZDL9lMZv
T6CO94VobJhAzuZLn7nw5SfakFsHJ0fs+P6xvfMU3s/l3z4XYcH0a+LgHTwu2RhSQCXPPkRVy3hL
X0+N9F3A6N859PJUyqlK7MZWpxT8WuObvI3kwXFyPoVW3FE0ULfApcN30ES6CQW6/mII7vIm2c7i
oTyjW9HjeswFplmcenNesBMdjyB77DNuty+wWdDTZnMCywqjSjH0n3gazWbbP9NRrUE0HvVx+zp0
MbKGfX3Uhhtz64tHN7NCq48/9zGycihx2bFjKX0qxq4/tU5MT5nkBWQwz3VjEEzuwg01WvQVSZ2H
KVDqoJkQajFespmzM1w7u1h56Ph4TcCVhxQP0aFzy/w87PYPXdNI2iY/ndwcgot3x7hYOSKBqdQC
LzNcfwAEFWkrq4ikUCJ3mIintofiukzoQrU5ru50yAlhZ6N9QipBbp+BsCp2NgioSXuvIsSxLVW/
Tuv8ZdZFb6ktKczCiD3mpW4EXbKhw1rq39zhz4i026j32JcpJDqfJ1UlFXtCzVwuwsI6fBoHOpWx
bSfRpmy0jd0Y4I5HoGMyZ3e6wYoQ0RmdzdRuqnMhQlx29P6sKDAPSKe3hFBvEo0gTz+e/NfXyFel
Lf3j60g9/NL3aIWoFN7K12hn/6cnf5+pvzaYYySSfhesekmJlw/fD2xLfK8kA76fsEIj64K8We6d
HaVqSPu0YJEweUEnskmU2fu0qvt8km80LDhs5FlfoPsr+n2N7BWZKf+JfC2m4kiaarEc5HOd2OKr
m32VL07iuz/e4uNhPaAbI3C8ChBLMpUVMUHvWzIcC+GPaYktF8pmTj8OJQKlcLGXKC9Rx6KkA0oi
r38XRabEmLMF1d6f+3hBnsmD3XuL8HknbUgk++XjhaTYvulDrjKQcDvJQzu0pq+xzju04u8l/y55
62RhHpvXNhP4E9M2b4B/uyeJKZAfCeoOXpCfK1hvb/PlqbT+q4b1phnG6veqQrCwOGyo/i96mib+
3OOonT0nDqaKX623Ev2y5K2OWpZIemFak45ueSZ9/P96ztRRl+mL7pVBgxJV1qdrMf16ZKDyK5Nb
1Tl2BmtrfwA4nEXKjhQCSXi0bLfS+yqNRfJsrqotLJXlnAiDumm3W2iRHMzGNQE/Tpv+nRzwbpyS
eQ/SXCV/wH4xdfwQaoqHnv99pWVzalrjTtq8aCENkTt/3YSbY5m2EJi8HkpfFQKd/mS67sOHQa/P
iwRxh/jdV6EeJaEbblK+JmBKfauClCdEsWbZr5Fb/PpAotO+MKuzNDeriDCHK4S3JvTU8iI9V/IA
rAQricOfW5qx5DfLFyYLzr7I7WZqzuURdyMOdlJo3mEG718lbF0f/+O7kfq/fc59T4mRaPo/Xyi/
7x//958XPt7648f7eC7vuFnjhJrZ4OSv8cc7yy92JHjh/Wf/+J60dNPzriFK/+PZf/8SRXeomkjh
TmtQ398mmgJzYp8gBtxL0ECzOdlxYupli8+tLG3rFK9SGB5//HfNvr4s45jSu4eqSSKfL137TdJk
gdkb2uH/S6CQV8zquHd9nOknssJgVC0PuYGLWvYpMvioh2UH4LjXFdryukEcM4p5uEUMxf7/j/VP
7eenRbfrk4tRNMkMkk8UBy22YFq7Lphll/4jRKoDrPbxYlRdFqVmnzs+otA8kt2HbNM+4VAg/ZLZ
G1wD9jb5HszieNyW3RrDXisZl9I5zEb0PMhgDv+r+wGGAZD+v+sHPNMP+DUMv3790+r993f93Qxw
tb+QmTnkQJqGw5v9bfP21L8MzTIcW3fx9rkc/zQCDPsv29VYDZm6Sq6udID/bfM2zL8817ApWXqs
nAwaDP+jRoDrQs//B/KeRoDueTb7WFUz8Ix78vV/NAIcAPVKulh1lGqOgM1x+ctrbjGNka39q/S4
NoZOJsauuouP7htMGBrHf1hgUSfQUxylKl+8It2wH+ZY+YJ8rp5m+uET9WsHKpAcXaU9mRhWYfoW
4+D7qYswVC+9Mazt2D6XVAmkL5naLu7lBYeyPExyipom8JZKZ9xLlMQ/4iaXuPEEiAtjpaSBoDlD
16MZ9C0aS+mhXmUTlg4l6kw78fU1KY50wF4tkRXS0XY8WDY78v26QMJYKxpzmko/8bDHuLJWopih
aVdXrUNtXA0dziKPiBHTE7HMyTcQgJRA1/aF2uSCg5oS071hql8qSpt3m45VG7bfqTD3+JwqKK6r
ifYK0NX7ESLYYgKLxKzX+LgTJyKmiVwWm+cpMfx0Bso99Xmo6kmGjpU2brJm13F0kERNYvmefm57
47pBHWW2YVzCKHrrJBiQFGMSevkwM0fLN8O12+ntLC9FOqenympRSq8mTpQWbZD5Rvn5eVjGnUBG
D5kCqU5s5B0g7NUDHiR8Rw4NFqK8rZPrPbnQYE/5rlOD0tzPNQWrtu1XvISYLzfVu9lm8q+1Cksb
6gPW1wMs/4YIFcSVEByVLj+OY5g36v6ipI/LmH8p1/pYZyTmmiWlx1jVgsKYtZO3TxClPEilKba9
xRWWcQTUemI9VdyAZzUDA+tm91QJzZOjlQotF7BVWknF2qXQTH7BrTm069k0td8KKFcArLp36cr2
k1H03YNeXCyWrtT7kfpvNh1z1TFP5Ar0FFF1M4C9Ovmtsj866PRO6VCTekIJKCs9KiIAN/A+Uo0w
1i96xoaBiAXttGq0dOrY/o6mDhfsdlvkK7jnbjxjEiD/192/ZrGeUdMjY0LcQfvTUDZVsOFFU2tM
G5mVmEGa4Xk1U/NHMor6uuEUQelw2cR5G9V0lRCf9OGAUsIfdfuimXRsqpL4ZXV5ZEdFCa6Lh9PS
uXj8kw2PgXFa09EL7MLF9jwbR8RZ/YXK5MnqF5Rli98Ck77BSF0F8YOnw0t0gTC6MwnwvfWkZ/P3
clLyYNubh3FUsdIKUwGOVpNhjWlV36LUwIVb4FGJWyqIio4YNxse636BEbBmfrOiSFMs8leUgRtx
PNc2RWbqMBo1bmCY2BxxVxTPvWrUx0zRruoOmBAvgj51flVU1tlu1BttTLA2mWxZVqEWco3mO1cH
WekTmzo1s43Dhk6ZdRoKGmjzurF5B65i5C3959makqtZhnKy11hrxbQLrxoo6WncsIOMk3ZAiIUb
aJ/IlAbtBL/vOChJmGE1KdlKK83QhxQ8SB4o24em3xDebp8HIs3RCmC53MQP1tWgxycjAbGQJkOE
+afS7K9k57Yn7ZRZarB0FSRxSK+1RmvJi2eqkqfllubtr8lyxjP8ELbOfYy1QDfptRTDW8lldnaM
eQBVuzNCYY1SamxHaLqPA3j91rtFh8PHQ3LCTAqDZ9VhrjZtmHreECj6Ct27Z8nsLNrPboswsXwu
kgklaGvkZwYQAPjcGmlaHbq0vrfFf9J0VbjPCx4jB9lPLHwBCjbgtbc+Tar5s7QYU5PpNGXrp3XO
xrutNDGxoryNBu8Jv2nyOjgW+4wtW1mj1RFeX+H1tE87XdRDqkPI3LAshXPuHACPHSwC41E+qD/0
gkeoUL8lit/TXsYKmQUxyAuwB3MQp49bEiuhnpb39B0p0OI4CsbymAwtV2OKBKZDuOyZ9iuQd+6D
DMMlJDC8B26NeRn/lJtMla/UTnJyaqc57gtIEcpwPqn1GX2WJb6mOibchRr6stlwL9xf5srwMtsb
ezmP+7yNpm0uvorgjZYsjdrtq8+W+Vup6I1qCgT9scyiuIGx3rS/3Qb/aRHPZ6XXpnMCV3ut4hwF
b9+HdTFDFgci/okCs5/XQzCgzol2jXFz+tl2yX4Gf/HqbWQD4whVDsWw1EFTezoFKmcmAOyAT10j
k32LHOcRBKXfK/Hku5o24D3HBqi7yhLV20gfSqvmm51E+NbgfYzRusY5SRD613nuvho9nnBTm4ag
mwx6BEVKIT2vv9MW/bZup7bKKn9S1ntsyVhPVe+CORJ1rXevOkAKtrooaWnHX/pGXSLhUtCXVIvi
Kg0tC2GuOdIXKo29PCvlFtNbppVkkVLlJXv1CfmpC+bQBEKsx8fKaYYoJQ0R/wQ1IHKcNG5JUHRx
0Kf5w7bm5BO89tWcoJXjj9fu44z4k4aXt5JsbeFvHiysM3nVcAn7xW4QKoLZ+NAU6XOHovy460sc
lmpFZ7Zm0FiK31Yy18dqMaDMDpvj58RMRcPbbLaIZ7fbdqLD6m4ERe7lm6uaFpYwbM9CbYTd/Xft
kQfiWX2Ps65zg5pJJRm2+63Yn3t7GE+FnW83M5KrXes6pPCG+ZiA4c2JrLkW6Q7SZbjLcJATBtC9
9myD4U/bd0p+modyDZVBvUehkPrj3O1Ho+GewGubhbZpPyoKsgzk9mwhdNAK7YoXKA6csbhm9nbn
1NYTd85nlf3GhYL9GlKlvHhCHyUPBQsJJP/u0UEqa7mBYhZdgM2X5cOMuqhLG9Cz4L1h8DYRXjv1
QpYRzbZU/1oxpQeq697G2ugcO3UH24BKO23BLLup93VOK5xbuNPWxDJCkDUrY53ZgSavrGd1psxP
QvcX1UUHjFI7UNzUEuzISj/CQ//WCjHUJFVehUKQ81hVj2qRz9Tlc0BhFKowhZ47MAZsorpT7P2M
N0LPLS2G4e1hNV0X1z2wnjgvivKdMX84eUp3n4yzdZIlSxsYLS0+T7ApTeYsjw0ZctXGx1LPZbr5
k55tYW4ND3VWBHGlIEI/9BLQqorxO1+a9tBLFh1w5BPCukdpMl0KUfGpZvyNiLyNYDFYWhfGo53j
X1Rs2ICyKq2mMcIN/s9BrdVLBcetOijceaFtLfcZrXYHscpZFsnh/j0buWb7jP+3i0d0u2Poc7gO
OXSa1Dota3q/Gs1ywehBXM42dsBqwYM2pCqNqUOdgzbHCbruYz2Me2RkT1v6mvTIHpFVNO9Fctsb
xQibRo5XZacSIu0BekWAA6y4oIKml67rGHvx1uAkYk3o6eUJXc9zLnlvGyvp0wSxafcKCy4cyeci
O1UiYBPRGlFpuB4xHPzqLGU8FpWdRvQ4/c7paMHTCUbsiFN3zOYuUKHVB4hvaIUJ8FkqCjUV+cJD
/JLTOT0NZpUE3CSq4T7S9erPS6q+Gro9nMYEeT81/WXAqDVtiIsKxxzPuUaLamYDP/b2ZzcZ1MuA
+w4JqymCDCDqN6pqHx23+gqQZgj3EviNsEE7rKNEmZ3679dufqpy99eSMV6kKMtrHPxho5dAWIyX
FVUHYKLnrFN0fxalhmkgoMHI7W9eRmtil9JFl09e3eIuyOAnm0K0qCXl6+5NROKhxwQr8Zl1YHry
dPqI4J9h1aqnEj75XMTKkaJMnBSLv6np73Etr5oor7Xqc+vih0lGg2qR2ESYjXJKbYjhpdv2/oQr
kNWo6vi114Cirp8hWCTHWhWugFZkYq3Fg9JZMHer+QgMrEMuQ5EwLhtIXjMe4hZRXFR5jyBQnEsr
DkvyA8XtFu0x6Bu9q18NQyOpSd01L0yL5JxBqfGVJO19hMVDaLBxM5eUnKey/cKKgv58xWDj0F9F
80gLUcW0Vu3IUdb6pWOwPdk4KtptvmZZ9zQvKT6dyZmvoH38bXexsU7AMUvlMmTjN1YPr1RLM26r
4YoHBSdgbp6qAuMtgl80d+qh8NougEhl4sqzQ42J7DxYE64aARRrq1K/4GhAht28ZYq9HkvG8veb
Gi/Cg97pwMxW5OU4CYCU9uglbbNBPg09nDJVo52c+auTA0iPWyFZVRWYEFN5U4pE4dxWPIYVwj6S
auXudvNaYUeYnOORYAdMw5AnvCRABJeF7KygPizZZftEDMDkLyNv5xjJc7NRrxrzMb1O1W5HOHJZ
8uXqhUil6uShHE0cA2iHszPgiRqb1SHn3/NLV/t1CdYG6yEVnwleRxJTvW0G77XLAB1Iy7+8zDfB
xWbgKY6e/cXJ9K8piW7+vLU3ua5dbZgtR6PfrxhTWQhZGnKuHRXRvlvUeVlSE4XWH9oFxVI5U3j6
WtUeAOKmmoPO/U2LQbnIAxmMrMBiy3hYqp1rVOxdTUpo74eynV5neMMn4Zx6f6qzVcJi0rk9ykNs
Oz0eqmS6QUUpF+kAX7QHCS3QBFERYIV2VMbum2XshG9nENRWZZ25MOldy6DtTMReI9Rzqb3byOgp
SWBpGU9p2a1+qXTzaXzD96i9ZzJnXWW9nxXQ5xOcyFHNPIRoyRrQDmB2IZAH84BBah9aARgWQwf+
aQHF1JndJ69O0lC1O+dMG0J4HkBSiNc+DvK5MqfWR7RUeyQCh+9sqvhi5/ljjYMXNnhTQHV7IPqK
yh8RNj9Miiu+DK7Om4IJFMbKXUdQfJjaKjOzqLGPnY6pWZQCzd4FU1I0nxdR8NtML8fRiUOpcfRf
SdjGxpd2olZQEcFJglyfcjFTpJYt8Y8OXixmSS1ltZt3gLXkQc3n/VzDADIGG6efQBdJp6w8KPtD
Zyh2JKe1j6d1LPQW99BWWepFFYd9otE2kgNauFMXbJn5LUajedJiHSaSw0WV7wy+O9fomXZDtEMl
/A/uzmNJciTLsr/SMnvUgJOR6VkAMG7OuW9M3CPcwTnH18+BWlVZVFRU9cy2M1OQAAzMzQCF6nv3
nXvIzT4rEFdR24A6vGKonq6pR9sFkuSdVGdNGyDzdsGNRwsz/VZMMgntTVc8GK3VeK2jPFWO1vHi
PK2imqqSJI4ORY2YoFfbclM3vOWaCEUf/hwlxHZeCGZS4lIir/UILnX3VD6G6Ha8cJHOCwEARQSW
T7SJ9/fSeEqLxH6KEhRwcrM+aR3mgI4ygEfnsU16cwYthjMf8d5HsYp32LS/rRaxuphMS5g6HjSE
7nhR+wJ30S/RNYG7kFDuOXCdE9tp1to083Mq1ACkilysYzAfyfLE1T3N3ILWFylekaqf1PqW0dhw
XqU2DamAUjWf2hEymEhNi4nIVNtmtS6ouqMek5aiCkEVIGw4569pofeoiCD15iFtPNiw0jPVBmq9
KZDFIqe+TBZX8ulEwZ8sQ/rrzBDkjMHIby9eVqeGP1rMpQoc+iRXnkUPtaA7amUhTvUjdrhjXm0B
S/xUKjT3ZZShhTWdrWQiY1ODJfnfE+hxGA6fsDvz9SmPt2XAW70fU5PeidNBUmIkUHWbTp5AWpxC
fnfpdlSoRu1PLTlzxnmuPppfVB0r0MPtgw1JgLDNjL87ypa0uA+DeB8qQ7/n6J0bnxIUrBQ6zhZR
v0jNULGclMQvi+omrjhXX+lAPyrjNlCD0woWBvmcaThdlXlEEQFULXqrFIWvpCRa1fYc3tgtdIO8
3xRadQjslDuPYCjD/sF3Sl69IZpPzbqNez1ZdUngpxXwB7Lq90kQfxOMSDb83tQerMsQn7R0jhBD
lv1TEmPnoVfBarK7hAoTxno1P4FbS1OyiqZcxZpBwVcmfkoj7aubcqyEoqRwhyD8YPx10wXgnR1M
nkKAX2sy1Z5KUAiIB44F+MN5FsZHLr9SoiDMhAjkEhXqV5pxGl29GynxUFSeQXvK/TLiy7bmKvMt
6rxQJEXdWsO0fLCPiS6bfjdbn3ni7CjMOWYVoLJ55M935hdjsPZxsiKRktxgN0FsxQQMVzakJuTC
LwnO+ZyZl1JisndHWKOY50M3KcnG6uaHUSHNRaeDtFpE1LGh/DuttPKoJhkhKSlWbopJ8TNV4ga1
o6PGl2Mq+rgEEgb05rwhE6e6MolxpVL8NcrE4ganOo7EcT2tzrCxXKSD2Wmi9Cv153a+VhrpMGm2
5lat9ECA9mFVnYibl8pr3xCum4xNlA8fMqMiGGtyc5/N0WvA2+y+Kfmzmwotqd5mBAp5jUdp8EAH
Ltau2gkoThCF6G9LpGQnWiqojF5eZo+mGlxZ9GWoEQmvAMQlbjXp1dGKvbEITFK46g+rsue11T7n
Tmq6KZ44hOyfDSy9VzAy9A2ljVcUWeI/Y54SXtjldUWhHgFhKfONGA1jeLJ2TaioWMooV9Q0EuWA
gYHx5dqux5cujqhvVKZHm+pCxaR4vaTNcou+BitjkKvuQARoI7Q/W0ETC+Y5lIBvpYZ5n0rUs1Pg
Qvl3MKxmxbwyCaE0jUy4OyvrfdZg7QbO4S45XXVU1WAlUCsrSvHX8gnDvcnUc3+SKgZwg7GSjIS6
d7SHekCIPnM0B9PML8lpf2pqeK3mRQkMoEjp0LwFITSU4LSbqJoh2hO4spYoC9eKwANicHsRqnLu
owIIx1OaYUXOMUKBOVd8WTKNymlvS/W7Uevf44+c7A5VVvmVNMnGEfjsSx7/YIQREnRpk1WbcHe3
qS+bKl3t8naKtEWcSLRBl9Zj1pSPjc4NYs0PlSHb9HM1Xw/0/NBF77B/edKozIdK8Borw8CwTsN+
Au9gUse1jwHZvkxw2CrxUe0HhnLUh+ZU/mmKf2J4XAMlMTIqr9TXIo57P060J71VPyMtL1G9IDAO
5+I5zwhxKtS5uZESHuquLtbtIuFOiALh7fqIl15VT+vgxDOHUuDxFDn19mT1x6xIHhMdlZsTY29m
9gANMgdJe4wBoBrlHwEmAH1pmEQSkE9pRLyRG9xD7NgOce82rTaszTwFfM0LC268F5XbGTabb1vS
vSyf2gc8SV6KyXnLkxLojBI6G1y71k1oXqun6DuIcZ2bhgCqSwnCBWYMsX4wHRkgJDRVELobGxmk
lTIGRbK6B9Lv55DQpF03EO9zplhZmRregFJhgAdSqAKkACJ200j6bKRmY5xIwwL2W8eC3D4q+squ
dUr6KQ8xpB887BAgqHbW89FkOIicIYCEgEWulh16hSetip8q+tWuWZcoz/FvxztYebYAtW0Y6yCK
LY8o7XaQCpbAS1L4elEfE0ppNkO6DvPppoEFXgNGpDg6bDjMFTUjyGaV5KEqtW+1nrdkRLh+a3gb
LKpATlA+d1mVXoWPCdYE3XAwjZzIPdIO13I4RB+W1dUJ38NGSt/lRZIkRe0LwV84yJoKCcmRdzH2
gpWBuFFHcgPTkR5I2t5ACypgGMw4GWeFtZ5XpQGyvATm4S81xXVoeq1FLe6Ya2R0qmLdp86PFl0O
sv3SvIK/vuuXB6phbH8CIeyiKrKqkm6cUfKI8J5oTEJ0Oe9L11ADhfIMxg5T19B3lS382m2fwoVu
xXCKuzD3utR6Jyr1oypyZBVR6Y7DzlIc+TECoKXAP6fvZ9Av0H5EU3tAX7xo1ip/HrOdKRPbd6xg
Zf+0NgrGf16aY3eLZJuh/qLRR5QayvIN2MIPMiPVOmpb8BkWbZkuxQ91kWBABICvB0HpyiOJlpxH
2m/nKV+lJWW9SZ6gOGjGR90qcNeqY4wcx5HiJzJHYSkja2yxc45DGlXLLpBhu1Fr47RjWPugttaw
22sXqdr+JOe6j7h5mwbKKxVP3JqqGbtVD1OGxNSQ5h9QrY1Uu1bL/k3qUGbVRqHvjIq65gG4Bqlk
LMpyqmiN0UYZazfftDGWV2Gz7lFzcEDdTECcNmOD1Aw9+dyt7Mz5LAgtWDMpvHioGaXb1+TgzLWy
hHyKXsczYdP2ergRZaSXiag7FaD839ZdFiUE7KgagjzwcPTGbnVh3uUIrqHpL7Nn9wRGf5VH6L30
znx+3mxwrReh1C/b1yeVvCUWCKXYXWzzy+z5cMsxi2UQCEXFwrORQ+CweKPgSU32ZTnhMhH7XhbP
F3E53y+H/m3z8/mmAVVHQEnDeoS0hIM5ZxEimmA5+CD0NuLUihkqW+xKsaMJ4OBQZtTuYgVXauVD
UlGgB8tg4ixn+n1WaI0qe0Le0nXvv9k5xLZJAl7U7pLkdajtXBTJoeqgnhSzjWzF+8wgvNbrVIAc
fv9cHM8SkD3xkagAFnNiYqrx3450XqnPdAnNgg4vr87LdpfLOh/rsvynbf60Tpdae2c1FFERrzQW
bwuINhgU65Pmi0VhQND8/VMxJ9aJT8WimIgDXBb/tO+fDpV1xUB3i9+iXmLRC/RR2CME/LWEXJbl
P67USqDov3wurBOiy05iWexpVgxaOns3LJHauuNOJD3I7KnA7vg8Kz4SEwNaplRJu8vul0u4rNMQ
xv831+nQicUm4X/+n//9Y/xfwVfhf7Qf//GVg5Gbrj+yr//8H0/tR/gPEp3zDn+V6Ciy8xeZvpVt
4xL5mxuDov9FNmU8sxSZel5Zp5L2Uq8rM34hASsvEhp4Hpd6XesvMv9osqFYhmUriIj+dmm3mHFh
DdH8tvwfeZfd4unTUn+rouz5R5mObOsOqiIUIqamq46p8cf+Wq9bEN1EemxPV6Yi4ZwqOJXWwqj6
Zda0OhRk/RItP8/+vgHZbqITVrceqJHJCADNt1FoMJxzCpQ2Vkf+b3AIwBnDuiv0YzBV0SafpNvQ
goVQd/axriWsCU46vkXK/D0WEu4Q07zkGiZil2MSr4taMj3sDXGZHwOLEZJKANQKrrN50UOG8Rsa
/ddQIcubEubcljrxh2QYN2rWVWvA2HQll1IHZL8JEVH4yw1MnNkTfwkvpry4EbOSUtjzg5jVM0rg
DvZcDD5jeV5hJPT/ukO0lHWcv4pfDiP2+uVbEluJlSiyNlEzK5suDnt5JfR9cIjM/lXMnhhcrnU9
fBT0CrFKTATOXpgy/Wmdjp6FVLuIiggjJzF7BlVcHIDE7pdFsc3lNJRJcQyx/E+z//7s4kCX4wYL
QXWK0JMSoSwpq0HfLOaIR/517vJBs0ihL4tiLjAo8MEqjq0vu1wOI3YRixjOhMQSKIL+08ZI3mb0
Lsthfjniea3Y3QgW9aOYBerbz1V4vtjfrulyPnGs304lFsPlppBUvSeZ/re/pxyX4gWxTMk1Wa2y
X7QJiyI2F9NoiaFjOsfdKWbT5ZVuZjgtASHciFXnDXPRKVm2FpucjyFmzxstH18Wf/kYsgRn64jL
LpAJZsVWvx1OLP7rj3+/ymCxdQ2dqCCtsIjYMGRGWr5cnNiyCiRQqs4glX69WIOel4tFui82EpuL
xRl/kv1wL9aKFZcjzRiGoxtejsybCR+1v0/EhkC8qAq67GNLcPS7TEWKHKKAK8mctAzRuJkvs90p
Z6CvEBUWn485tTwlWDiKuQLKLojS+X1HpogEbu8n+l1mGMaObjuFV4soPo+aozX1EvENadrO0eiV
ojRJmBecZ5VFN2jwbVJivlgsnGfF2rC1DnpMkF4siYnYUWx3WfzlkGKl+FhseNlPrDupxCCKOAeS
GcykGAhUf/ZTFfrzqT7MS7ZOzlPdRTEKvStt3y8hdq0Z6WIUomkX+EElq5HJIeelcpBYmsj46hZ6
yJx4cDJV17NePQrjV1XUWziLHappHOuMZJ0oDBPFYmLuMhHr8oVxWKhzf+ZEn41xs4r8v1RrLzqF
fLwnFHMLZVPbBCGldKJ2LjUVBkOz8hidM1lLEvXUnx4d07ij8hdt3JJwAAqludFQRb5YzAhC6C1/
hdp3DNdH0IOxSmLLjWyl8JKesjFRXiSqjSxqHZdSwXVLSHandM+G1n8A3lFg9gbVIYJydEB7lyw2
0LwhQNSisJsfTqntmWUnb6vFzA4X5WZvLOpoMdcwaN9aiBNF1ZUd1SGVqg0a/2VUkS5B6qa0o5QI
DrOXlVEv32i46J29WUVWTZjFirnLpJ5AamqZfi1KsMQkWazbLIw7kFagwRJJGSm4qeRW2pi1WfpS
OfAITBkDIDMAViThbpDX3S3uDRSdLjertkwut99lXZWiM7N6PUUACCsdT9WNvTwF5QR8xhDFH5dl
MVepkAZdij6mrQ0DAfOucZ+U8B1cSytp8PIQRaZYBvY07pEK8qsMao9Iw2r1VXNa0jIyNvCdjUfP
4vQ37s+zWN45XaPuQoSkp6HWGbxCEAyo83KDIHHJJzn7pFDs86TqdvpAh55KM3vf1o1NAoGhT2RD
di7EEA5qGnoHpDzU8o0rykjQ4CJe7KOtMt018Xp6IEWphbvmYXwnE9CdXJvYUe7Nz0iJvotwE1Du
lHkyDuadl/yMAHPcRv2mDF6ReJWjX8vbqXtd/dCIb/au3mxV8E7hqh9Vb2X1GM80JPkJnOOcDapt
vg7kWwVGuv6zO33AkeDQce1pjkeELQXM+jyEfi2t5BA0FAhL0pJ7G+SkzWid4I0fo68sXkOC9/OX
qq5iY3DLcA+60Ah2/QL+oFAS6oTX2/160J9MfasbO0079MGL9WUugeInw1kVEDiUbR1fFSZeW5sq
PZ7ClY0QZzroyTEPr2p5V8pbaG1Ni1cAItENstm5a/1S2zR8napEuF53dS4rgvzndc5OIqoze9L3
WDaupQJq7l7r0ce0mCOeyht0f1m+hmsudccJsUi6GbqXTCJ7E9yW7U8TjvvePiBBpUzZ7jdGtI+B
noyA8HahZGB2sSXB2uLglxDq4xXnneRrEG+mvW0y72RvtY8hgKRa4NlJ8HKnJses2fWVV8jXIQQt
PKv5frXHSHsmy53dTsFmghvubBaP2m8Viu9r/WxL+1Heat8xHhH0126UqwxlY7o9GdQUr4AQFM4m
nb3+OT6MVHzeBJGvPMHE9TV7FbRecsLGE54cdom7UduU4Y4MjlF/tRZAhQOoAKjGSrQtTmtzPtrq
ZzzTj9zPdec281F27grJL8wNbMJw3tfWbdKBFsQxkOcCCAn86jj5LoJn8CwB99EBLhjfN3F9mQps
/jbTlb7zwLUMnzZM4jYdwz2Z1UBbmfyAPZDOg/HNM6sbP8N5FY4+3BUbuv53Ud/lya4klCovXxjf
E9ppGPF77k7VQgW1g0qQocskIN7DevJaIsgHg9DpuC7yNSQWYmcG4ar4KupWueNB3LTsg9xuldGX
j+W9gYGI/uik+1ne6lh277J2CywEpLlVHFKQIzVdh6OFILSBHkwqAR7mcU4mdzW+j0/kTuItQLvU
uGvV3YBosO+PRrue4vW44c8MzABq+bZrIbciT3CVr/gduZzZ49iAETNaWPV+yI6WuZYfCSvq0puc
E+i6iV6RoGnzxuz3ikkP3MveHI1o7vEUbDLltsTAS47uiey5s04QRb6t450M9QTWqKKvMf+lFjbN
/GFg5O3j5AI9ocbiB4I2NbKa13XUPR3jGkzmJoF7EiuPnX1DwL6OtxCsZzwxflJf4zwBmDNW2jVV
AZTqgy+AIXYizELFOrG4N2oD8YmOJwAqKCQ3DIuKV+gHANjQMGnE6Cufo8BvjUOKFH2+c1hGnnXl
XGuHbJNvCxzt2zXiDLtzATK6DV+Y5qG550oiCaeEVQ+iiLBm4JaH7tXQXis0MOmq3Xb36s+Ttkrq
LZdmUQMNwBxwJCQjrunUbOzsCBwHNbTjBU/lC7IgPdpozgEGf7cio12oD/nJa4kV0RQrw7Efjqa8
Dj+76Hp2/A4wxQfiVvJZMrUIaFSu8RCrVeqJvegpf8muUGfd6I/Sqp3vQ6yoYFEjIdVuQtRXRQcO
hD7cCjkyhBMN+Oh4lPSr+nQIqJson6ZiXRH8lg5Oetej40687A4RPWJ+CbIw4q902946LyTLnB/F
s3VI9S3y/VX9gEtJiQX23XwABTEjG39xECtNGzn3h2SFijrjWZb8+FXW9ua8QiTv9s62AfuHbB5J
cIhzlSvRC+bpO5bSowHDeH7UZ8qP7wYGpc0HYGKYVth3hmR3DX5kgsPgOdZBjQQJ6dbDYxc+TuTx
bSRrLcTBfZeuLHOTd0Azv4fpjWSty3jSjcKXrCH23l6pwQ3kWQ9yRy+vNZJV6QY5HtqnFJLe6WiO
256WJULR5UfVx1AeFenQYAph40Hi1ra7oF9gvZFtgidcAbegHNUFZtX/tD+4ypvwNdIPHD05MKAJ
NdIZaFzc8BFh9Ga4L7DaU8lRrnICyR0I0E2Kgm6FYUr7qcBbAQizIXD9KMPf9sy96uFQs7aoUPbB
C3jlSzn55m2yqnf6nZas53Xs54fp1qxX2vtp28Yewn1rxZ2Gcwv5/p8lzcFz8BhHnvxgXQ/xiisn
wkXk8GV0/NNpi0IoeNJv7Z/Ys14FV1/1Sye5xnXcEiCGDAbOx5O4Y1mQVoAvXeO+8UfvtM08vlMX
FqQbro37H+4XxmM/KCPwd+Ra1FvtOt+qtxONAh2AJ31Ynpj8JX6B/q+QPn4x7vuTp+HYpfsIbk6P
1Hnwf2DBbAoBt+kRgPvJRiv80+3JWvUqyfG1HW9ggBknyjKJ/bvB6IWQY1wK98jQkbrc4cSVhdsQ
2NV7sylvohWu6TLuVs09w6XCRUvgBfV6WkV73e89YuAqfjzIyPNrfOpA3Cv+p+NW3rzFVqdD2vSy
08EOv59gqx6R/Wwtsi/X0g/5GYU1IL/mAwPpFWbwd8Y2u5Ofgn0C859XAqghykKukZ0WT8Um5qo2
0Z39JjEypMV9QX+Jc8f8iVwcHw4uDfltsSs8RlqhTbfNY13kQgC9a4D7tO5Sp/WC9QP3GSvkJ+VR
pZT3QX1urnM/X/e3xnEM3f4WfKyn+dzs687xdL40zzhqx+a6v613p827VLjzcT5W1xqpEC/YSiw6
4eqKxzubedhYRKRVP4LqoSpmPdNBmPIHtsDzzmWkczTW4Vu7M8gafkwre3/avzcf4zG7HkGuu/aG
3scRyc4Rrf68pmTIwwt6lfpYAbioNa5OXuayiV9cIRRaq1582+7gOJWPyXX5KL1G99DSPhDiuPGj
5crf1TPOoTvDhQNPFu0teDFn1/Ad1Lc08TQBMKMAObn4Wq55a7zQknHr8A0vuUNQaB537AhRNHCH
2/m+PqLDL3fJtbQ1fOtoPJa+RXI23zi3uRetrTeycRIV+1dm7c1vnYcVnSt5tFAyyAHXfJO0LWoQ
Xi5vpN68TbChU7JLD9wOz/Fjexy+k2t70x+rD8rqKCG2XuXv1+w6usf24Tt8y39mW5lvgjbGOBgH
CL9U+aFtfMgfuitwdOvuXX6K7kzwO7QtbsNDFbmP8hdcYSQRiC2flkyc++h8du+tyi+bHKq7bGt/
6E/123RNQ0gDqX/Ub/EP3RuusaUYH5JDclCfTK+/re70p2Qle3ypG/WKqTf7Eif4LKkg26Trxsup
i3GNo7U1vWIfvi433VZ6IflM84aSgRauel9cPK5IbbFydLM7ZZvf8ErcV1/cq8UTWrzdfIjXzdN8
CGhj2pciWRVXvJ2SL3Hfty/xDdpj/ht5ivzxkPF7xQhPAXzttZOHzKsEyYfEkzHpF0nd9oXPeJgi
knjKwWaMwlejo32HQY+BHpUE7vg5f8YPEjY+iXca4DSsFZmU3caQ3Zb6hSfpU76iXcZSfj3ukPvz
tNya+2A77kZ+kOl6/Fm/UfLSUOvD/Z4/DnTJfyDWmLziWbqZqQ0KtgVvpFjZNoh0nwftNdnIO9Tu
u3HFuxilOQUAe+kKZUgRraz77Guia9cgZ/6JiVcVuBn6P2e8TV5sy4XmGN5N9/LGupmP3XSXXNUH
uhTGmPCsyG+F56z67en2K7ob+KpHCqwgVfgDXeV9fBPdzS+jaABFK0GxCo1KRUb9qfhCTEOjIrvG
J54N/EfRY0H7wWvwc7gyaQie213ujzuU3fZHe1Ptnc8sXaHSoy4NZsYHc/Vb+Goc+xsTzQ3GeccA
D637vvW62uN37x+sF/mpviHrncyb7G7pH7wrn9U7lxgDaTV8fNWn4/zCC7H/nPkZqfTKl8aYho0u
wnDV0CxNKwlTWnfaT6vPfksPD8L5vXaN2tgNaCtCj6r/G9pSXpPvc3Y1TJvmKb2hyUtvhiu+V8B6
XrWSDh0efzfqPuQJpQvkKe/yDvq+eXRW9o4HXyep7aGr8JGs0dyYGwpiNvJ1sW0xtXoMXsCL+BPx
KjekGXsOtp+hX66MzRjyThvvzGPvIpn2YipU3LFawSzkeRnXjMZeKt44n9bP+a0dPOOn8mbc2Ly7
47Vznb+UB/TABzyXnXuVEgpr1cUrXmnqLd1B4jDctE/jVqN5rneDV/vSQXmwN9WGHipH3tyC772n
TzF82ctfH+z7Q7GZt91XTzuxzbaNV3nKNl7HD/gi32GIsB7u1xQCKC8qt0BC4ZKvPvU8mXc8s6dn
Yov8gPqXhgMIJXjP08f0Ud7Wj8l9dt0ec1pB64dzEz5aD8pNDU99h851k13bdzC9/PjtM/al+/HQ
8zhr2+Vfc3RDAHC1Zz6rH+mtZKxiIE/ptmpcUO7Sq5xuqcRL6EJ5UBte7fCKN4383JyOdrumX7w3
9wjdNg7h3R3jhTvgadd0M7lr1SeQaumadroYduNjsNd3zuzn8RrJxWx9yVME4vEuMSd+xbn1rcf2
0XH8YG9yHyFBfizunRcu4jPY0MFHW7MWbB4quOjxqpbG2IjxkQi7SYsDrKiBEJPzugbQlq1S27wE
nYRBnJjDqJmczrLuHI2yFZgnQ3zHKIQwrr6Ek8VERKIui2IOp0987gYN6NQS0xXXY8OE6EKn9DHo
e0gGsCZhgDfJaSh3WomaqG2snTLQF+yjQyO99wRzljw2KZVV1avRdpKLYG/zVC9F1xHADMWikkeW
gxvEFCG1W9RNiAlDF1NG7ytqakQ5jJhrGiozZm3w1aWyvDkzDRZrNQJAiEeVZTZp5Yi3ALVGZtoU
UExNV41sIpg2zK86W82BRoQkz++LuaI0SNjNCbfUSatua53YoJB0KwtyYxzCfh+GCm5PU/KptCbR
FxUx0KK6KEdkzsUIWSIiEDEm6dVUmnSDFh84oloLzihGG2EkwIlgiUWbcS5g3mg0uJW0GMRt66BO
aTi5JgBgoPqKl7G3LA//qgyG4pJLsZb0iJjtRpOQRrTUdl9c5URcV4R8LZGsGyq8QU5BthGFBWIi
ql1EicFlXSl10bYOg3WApx4hlaVOWMiAhSBYLIqJvJjd9eAkGCgQBxWTUpIqdSVmkdbdtXiZUqFL
mPYcq1VnNWW8FjEF6iNtoxK6uLyYEY9LpHz6+xylU1BKlnVi8tui2E7slkgl2Ywsn94VG92V2Xwl
cvMlj7ZHbpUGIOl4VGXeM61SHJRWVffYMKVtyd8loDTTgoCqFG2kIHy+zk67AXW6r3YaLZFOwrNc
sjhjQ2ZPzCGAPsx5mFCKMN4WsklZ/omS/H2GuUd/UNB6dFWtgKw3q/2sggGriKpT9Wk+W6rd7c5L
4gMHFyU/Qnvr/rJS7HdeFrP9uHJyC6fYmZirQYOv1gSR20A4WBuLdf15XqwWk5xcJakSJpfFy6cV
7pdj1acbsdll/fkoWrdgxy4fgXG6szsL1XhlIV2WgZv2SA6vInAws6s2U0KUoV9cQUy+3rFAVMC9
Lem9unKU8Q1/vBqKo767fCbmAhz0aINmYuBiB82sGnklPhKTSpX40XTq0t2i7FVfbCR2InrdglQQ
acTlfKOVsuX5UJe152Wxg9hVHBRXB17DYvZyvPOWYuVl98s+58P/vjkcrBwBWv/w2y7ihINV195Q
E9O+HOay3e9X9svyH6/scurKSNKN6sRknpfvTRzyl6v/5a87z4o9T5fv+JcznWfFBuc/0OkYZ5op
UdvLNf/L70Sc2WpANJy3/uXMl7/ztz9GHPafruByivl9bvUn0nRvzfImEbCN3zzgL+v+HzYhB0Bc
67KLOJYiklZiVhxCzF22EesKgf+6bHP5+E/rfj/Nnw573sbS5vuWfNtaGD6cyUWCoVRRTCn4QQJc
dLGDuCye4UOUgP0Vj2SLrKr4/Dwrdi+INak27h1/OsQFUHQ5zPmky7d9vpp/ud/lSv79YcR2l03E
8S7rxiUL9t8b7QMUD/b+v5YMPX/VWZG3/6AaOu/zN8q/8hfd0sDxa4sMaGH5/x3uY2l/0TUduwhT
V8wF4PML5d/4i6yw2tYxEtQWZdB//JXto6t/sVRHgeljGHAyDKRGv4mE/p1oaFEEnaVFu5//+T8M
BEuGAiaIC9Q1YP/yb4R/W8F4MSpsYxuYzg9eGi4VZLMyQKsOqr+qxc5aqr8Kln4VKGnLwX45mW6b
VKrzV8EmcpAoyQtl6BeK0KnDXoty9NN2qhUwjXZHdLgfqRirNOiKADjln2j6dx3BJ3m6wpfntZLG
XZohQI96Cm4tOsgp1kr10Az+0A5+Mk64vCa4Xtl59BTheVqm1NqbpnaIUpzLSrUa/K5uCKElNhY7
FgM+IzoWgY2zGfRmqZ+Il+MU/csd8Ic/1Pon3wT+UMOUbdnhl8Ke7rdvNaRVHjX6HFD8CETjGudq
sY2+PzLIhMxeoqSpZ0TqD0wivymp2ZZjfSvjL4qHGor7qGxR0WfbUM6+Mz07pmk/+HYCtsWsqeXK
1YxSNvDQKkIAtaD0oc6UF4w66TsQmE31nWpr5A7ByM+Brq7ImkL2SSjIKKkp1laiGFhSKQFzoKb9
UucYIsvwSswpPR0JfApk2ZUshyvVuey2t1NvsCD0ONCuQc61r1NlIqQKqm1oK095NMkuNpyZZzvx
NrYbFJ+YV7BL9K3E0zYvh9ve5AcIqXb2VVeZ5q8qrW4TOfg2E5XQXhI9lDAm1QHUMH+W7U968lZU
BTbkTv9BH3YhT0Cg/C9+q39CW/FbWajlcPxEh6eav92UMvX1WtYCawEMa1PGfnqMteQdq1NwHiMO
WEl+IqbUdV6gxzjJVFQJF/Xgz6axbSTCraeu3SjAKYIETKeFZ/G2RlJ9GmDYq9GwL8PcxN/Qfh0b
M/VUHQW7DIQmDmOynGawqUty13XaBmt7ulNeejk14OZH3wYmf14JysSlExcSG+a+r3ppVQ+Ds5p1
5zMNybBrdfWahjn+EoWNRp+Yox11LsO+Q6aWz92Q32Z4yS/ocyzH+iMlAe+Nkd+emqlZGxB9h92k
mr6qpNfxSbrpVPx2oRkgENHkhrxgX2LyrjK67vgV9Vw2sE907mQFNMZpUvjx4/jGcSbf0gGUNMk3
Nj17fqh7bDibs9T0XzYef3qkbMvEesy28SBV5X9sOxpdA0BqDc42YkRKjp6krx0Y01ohl9eqD62e
vP77G0P54xltYJQ6Qy3jn5hnRq802CRyRm3UDqVpLpzPzNOXhwEPtJcyyq81KJsIVLrXZOIOjgp+
YQr2qL3L7V0dBd9UTgVVANj17d9f25/uWQfxPXcLqDBH473xa0OqKk2eg5hw0KscnQZJAxjhRdHA
RWQGuPsOyw4vJ3Lz/31aCHC6hlaVqAMy0388Ldk81U4Hyd5Sdf49GvajXNIe2EX83WBNtwrGBENQ
+/Hfn1SRl8P+9towVFZb4C60f35HxYGiOjAN7a2MHs2LgptgoOA3HIjUlDJY8lIhCd4nCKCeTo31
mMSYg1Uj0pTCkr/x2Dlk/dyjGIXkHofZlRkXhyqmkTnJyYRtIAX40AgmKj3cPJ4Y3st4AJcp0tLU
zG51+szwPaKXvJbuct3cEwOh/QWVhq1HQfgjaZF5EIxIgVrE5dByb95SLgSBzMRFLkmzHWY+pLC0
xUcVb913GGEoPfOABHw4VgsfEmcAmCWmXf9o5aekxPUBEemNc8IXkhpJzNsrjDuoNkkMrmxI0FQk
9EBpFhNipza1ZZ1xoBKa0e3iXFhm4wqTUhDAFNLS35+Whicd56Me8DKQ9Z7af362slpLJrr8aDQN
ihGmR60vnjpl2ZZXK8SB6d7CyNGrpF7GsQAqcMCDd3L4co1KezWJ6SdUWlKwajUuEYrcp6RatrEX
ASqGWWknu7jAFdSKZ95/cUeoi2b6H28JW5aB8xuWatlgDo3l2f21J6GeUqyV6xHrc3VB+azjvL+h
3zpvpFMDj8C5s+VxckOlvNI0LA7Q713NwyyRQYVZPCLa71cYR2sU8JDMPtnyVrGJb6VZ3K2zmBcR
fRXPoJBu6AghYygTHAtVeepitFhqluDqA8CkAbXc4TMX6j3AsIqspGT8iKyl0hyC4NRkZLfsAWZD
Skq8sAzA66RJNQLGSRGE6zCbvtvc3FtqJPu6QTmNvKtDQt7FgHyuV0oEku1GhblzVcz6z0QiI386
TY9jeZIQ6hir4v8yd2bLjSNZtv2V+gHkBRyz2bV+IAkOIimJmkMvMEmhwDw4Jgfw9b3ArKyqzO4y
u/V2H1IphTiJBODHz9l7bQ6nNtuAWHgku++U2+WDJ+nCOWNjruoqYzJliDdC8NSWfKetXZToqXsf
q2GqbWy6iXiJKLEio4AUQb4GaUNbrSz7bTxor45jA6qLJ2QB5nM7Vz/CCvZX09qvzURXssiTxxRV
J/JQTLDEEqehe/JyGvBOq93KuT8ArEo2Q+deeF48166/j/rm0BUesK1YPZppvReoqTy9SJifqXMz
pf0GCObazXmrGAko6LY0PR5Kaf9CY17taMlsy7rpFyb4MlzjdYdpfIkprJF+d3SRCCbL/LSG5iy4
LyFLYyhYnUBP814thmriiTTsXpjzkTSYaJwiii/UReNYcCRz37Vwpg9KM9IamfOk3ZQv1amxtYwQ
g3oK19GIPaKp5E1PJsAdiMJkO8yoy7KUJMzUrA4jDjqOBg4JQJX0kLECblVqUgKaBeOJjM50lIlj
U9pIspbF2UTI4BFXFXhWjdzAKN4m5kPpKOOXOcofUyAdCY7g1InFmgSMaJXC5EYIv8ehTGRIvVWu
vYstDoYJH5juIqZImdlw2O2ljlmRBGnGhZN/8SOHNqMGxr+VTCCM5rngdF0NhnmJlathvCOZsRXz
B5GKTsbDsJQ4oB+sF1vat44uAdsR4sxlyNyVOquLHIlyyEQkdnpMVq8NoLlC65GNx9TAZ68q3VyR
BvM8CuluZj9vA39EUFX0xs4tRLO3oGOsYvg+2I+IL6eFD8wP+HzJxEtNcbweZveuSurjHJt3JHoG
dCk/imq8ULQyW8/cVWKKRfzHzM0Ir2Dzh0jn8y8aXT/azXjTktIuBipUm2qlsutiW/baoxlyZZ5L
LrFWVO5bXPB5miwpqZxPnnpotaFfQ0aICY4Up7lpsSkYnNUdjPaJ+O01g70fJqcNOpQCGQ26M02l
IBtTLtHFDlfjDzJDW0wJCJqdYmIUGNZgH3Pzw+9uwrj/KbnaHBrFeeyP7a4lTDiX8rH07MNlq/z4
jExTrDytPMPc3TopKj03fsmK4RsEUoIoBByoUd+2yAgd+aOT/ZPfivfMusnkfCMnAZHOB1qWTS6U
4KYkQsdVrzkYxb4LKbq7nZ0xLB/pyc0loJR0YNgEgRvhYfHc5APKnNz/yDwGbXY2Pub+zJyQTqJj
Fg5ShmEANORvS80Td12Tz5sJjlIQZajKs9EgG8cCqbMEfub5aSjDJ+zha9LaZqSvERQdkf9IS96d
mOxcHR1X0WAQhdKgryltX33BaqKlenapNWJaALuhXzEYEINi2FbsDvBD7rWxK0A2rUP2javUnZig
CGZZudXx+Lp6JpLommD5IBn0pxYnc10JZBNW9+z65UXr6jtYduhSwFUyDqCPD/tEtujh2tl9dtnf
HOAsWysSi7lGzu2S0BVmu5ZOsNfFeQAot1z5cfoRJk9NCwtLTVw0Y/NS4tBn08Vsx9x1IyJLI0Yq
ILmSpg0jJr9zuCiEQD0BouNmpXs6yGpjuxb6kR67d+Ih+FXqufYne9UKgmtgmd70xiFRFcstsqpk
5LPK/OlTS945ywnzSFW6sX3/pW/9y2iwVkd+9tzWzc4ayZzrGMKsLjoA1YPTIlyTiQsiZ6qgJslm
XQ/9Vi/0kw4fYU0dudKsvsVBYr7VvvWDSBhRFz0FHutmMiARdMDRm9GXScBbHn0VlsmgXWr5mmrq
uatBJXQgFFDlK5Lq21dd87/CItk7tWIbEWovmUNoEey/DXt9kuuge5ItYL0NzfRUcHlBxeXdpS4T
ws7Nwej5m0yxjcyYTfnurzRlQmN7DS90qF6VD6TCdYxAlfFtZcZvYfTWimNext1KzywiTk1/Z9Qj
g/5Y7K/3VaAjN0jDt+3sB9OY2yvTpzRQBvlGMRkTMhvXbqReY0eRvaZ56WoAO7puXESxTQ90ts+3
iRriPXiEfDPy+1LnmtvBAhwc7N55xtxrMl4rEJ4bqduBkFAWdaslKzQr6EVAK0g87zg2/q9xebLZ
qzjVwHrFNUZfWUckMUXPsWC7ZqYErqsfnVbpLJ1vGJ3tN625pIn+UKi5CYiZZlatzYs2k0t82RTF
j6zSdgZrrprSFBGkB1m3RmSq+cZ3nDIt6aePsnPulQLJ6tJFOGj1+EZWxKkjK3UoB9g4Wow6S3ue
JsM6jKRoYFkdgBgvNDYLETbLQL7BY3Gf1UdB3oy1IK4Iv/FaaxsSL7HTtbhdNoDN719saEoo4KA7
dUj/KVdn9LQItr1lEtbPGn2dEUUttjpJqNsfc7nrd//8EjnohIsUxRn8OZDKbjjfDASITBg1wN8x
6zGX8aCzQOU6RnFX60B8xQ8VSYqGEuvk9dG8Tri7Hj4iGeR7i4FQ5BXM7vPu9krnyaCTNYQmba84
JGi7rBxKIAhx4RlkKfJhU5xrG6YpYQulEgjUOnFORcwRWjxziLPsWpnJZAd5ZY9A1LFRV0kNm4ou
uiOxxFD/DMIltOwbC/a9mgvwDF75bRv52Y0vdcLeY56i+zAcz5RJ8Mnc+F5V7XPZYuTPkiOu0+9G
jccExrDhiQ+vd94tdIVsPwcUMH1RfYs8uhdINA1BMiHBhP46JW6aKuNMuAjrev8MV/ubGopEtaVM
Qb2b6jNLH80wT4dQOKFCgvrCxbTjWWbgi0HtF+/s+6abK5BHmX0ZDEwSwEmBeV7ZNqerKK3DQGTx
TV3vrp6H61TZEWMYEJn9cjVuXBNiMj7orLWPUcEpqiXA2NrJC2+uX0oFqA2uzC11d7j9PS2JUE0r
Jy2RJg15PXrmz2tipEEmNNVTmnVf7RL/fP10r99dj5Vkto1NMoXU2WbUYz9fTBLXcfr1O8/qUfhJ
WFTxoiNv/CdHNMgbivkTEJkB3zE+JI3+I0rp/qihfAm9cFcuDQ0dvXaKj4UN096CFoEQ1j6JLnoG
EZXsJseHUqXb+2RkdSNrGn1iz1R8or8TdYqN69ARaeZnh7SgiEsqRICS0m1tmQiu9dIObDH/tCZ1
uPYwuxQgJbxFP2q1tVehnqnJ+ENb/saujfJIJ9/MmeGgEOPDL0yum4Fy2J6EvD1Nl/4aLBpytq19
j0Pqr5qGP6BD5W/XJAuCUKW4ocS8cdleNmSFMlXFNC6dX0Sbibul9XfdJIY1ik6nJmIEiTeDWmN1
3XLPzBNXRuJMkCu7Qy0KbzMuT5eE5rOBGcInuofdi7e5trm0wn+Sev4OSZy6NoNvoefpVxtmv6xx
DqDKEKLC35c2t7GumWsV5QQRgoALkk5/SAXujVBxI3e60wa4C37F6opFHrgD10OCv1dazYiTuf0M
7IsUyw5VkuEg3XVIgekIO1UTJRx0DjAN4aPdlPt0slzSYzKE0f1H4SACTdA05LTITyI5ke7lbYoQ
JTD033UM4mfv0k/tPtqKHdRyxIxz7Gzk0sd0ZhEU8XYw6B40XYFQh6Qdq0EWEpH4SxuBdrQHgwZO
r54fRptzvF/airDVkIWr8dK5zc/QoSNQqulYGxH1+kCjwknb19Crd+5Eh8PWqxejJ8DKkiE9DNBm
jSXCDbFObFAbK6hMiiZ67uWmaFyxzjRelKN1MJYPVXvsDU7u68cTc6VJ4qQjQy997/gggmEuX4TO
UkZw27uyq7vURxGV6bPaaKF6mK0Rafhcc3pk5q1mIsCxaZyQK8nz+d6DBmxlNeJfWne8KyRHYY9y
kh9Jn1y0kF7v9ajLxjgoDH0ZOFOdqFFHxar/mmfqBxRO10YIySL6ajbBdId0HJk/6NBevSdCcKF9
L79j1yY5oA4eBOnlAyAMji310olxC1ItG+uL0El6PGS70Uj6TjT9trQe4wHY3BT72+tbmkBeDEzI
hzQq8V5T5xD7eX20Kvugtq0ofIb45BZLH1cjtNJpdbRPBO+pLnssxvE2rejODxV7uSKxvFWv52KT
z3MHshHeUZ3tS5oNK5uFIpg54Fdjx+d6bW6XNOPobCsMteicl1xPzSnKoMp6gbIVRKlE+CxGGsNV
bWFk6vKOphOC16iwD32niLaf0vfIogtjaKfBoCnRpAgGCuuBMOBsC6aQ5Th2j1IZcVBqFTSowdtC
Z4UObZXd3g8fYwaduzgkQqpIaNY0QPkgyNuwAbe5Yqcw+yjwkunQaDakqeIXuwJUamWIbiH7VFE2
HLIeH0nuzb8K/blbDmA7prGm+Rl8K9BWTcj2eAENZ/TNjEa/qNrdFSbdOT2lrTTbmDvYVbbLgUf/
AixVdrzOZGBm/aK9wsesvCdCBG7zGacgaOeAAqrNiy5w655yB6Xn9RibrVJtxtQE/yeBogyNCPRe
XtoWQUNcZb/0mStt35BRTHa0nhRoESabbpghjkJYABh3hk6+qRCJvx7hQRd6S19Nw0yVEfOnx3x0
PsyYMAzPSxc3zE6dnB7IVHjVC07q0cF2kvv1Gpjc0kejCo4G7+CEdryZOJ/5C9tvWWcYAJL4aBvg
+WtmfPvUokHqp2qvcU1Zx/Fs0H9g1FZEQ7uC4hwGKnnInPGjkcMNS+wmtKYDG/6Tr6qSbOgIcKpL
lTiyzWktmNii0+4if19UyaGS+0YXcsOwOrPULqrr6sCk4DWxuoveqn21ZFqIFOmklyDXZtsB0gYv
AIszrOR1H0X4aojVMsCJAgZ/dmZ3bxTux+BpX2hXknVjaNZaUMFJ8+AYlIVJmtCKIgCwYX9Ti/SV
QJhsnUzju2sr3GRDdhjM/JQVBvuaEiOxnyOpG5z2NvTF3u7Ek1z47HNyq8v81pySS19BScqL5DT7
GLbCvNn7jR4dZeV8Gn3+1kVsFknCCfxBh9MGQDRzsXGExHOxFtlvRjhHMAvkreZbckfLNj0WM/Y6
Db6+1fWYWP2sOo7Ett843SWx6Geukn4/zfAyhW1+h7OQyI9CmNn0mXHvmNV8c/0S6bIv/uXnxqet
KaFxaG3lHRtpNDtTix6IkiOmtwAG7VpcQ4ZRm47tbK+4lsiNyXWJsGod8GZsToSuOo1+c/3Zj8M7
wwS+mvVeQXfRLE8hA9lZeSWzOjfQaRas4kSA4lUElJG1i7/GNG66LFtQusu39ZKSdf3u+iXLNCam
rN1B3k3i5vol7POYPS4cny7OzN//7fqLOU5O9PzHIErpEzaVt00j8zHqzeSESlMSPMCZl1WIummL
QHZjPknLlK1xe+hZjuyj7vNEFas24ugUp+8/vth+DQzNgjkXV7I8atAar43g//OnodDv0+yvqp44
1+LuLz/+1+67Wtgd7f9d7vWPW/3Xn3/kTn9/0AX58acfgiv+49J/N9PDd9vn3R/D9OWW/6+//DtE
5GmqgYh8/FyunwlwpuSr+1ddgG+YjDb+vZTgj/v8rfr1t3WV98Vn8vE/7/+HrMD5zQcoggzAc0yI
eOKfmUGu+5thuJ6PcIAMIAMayD9gJKb3m8+gw/d8k0EaczR+9UdmkPcb82qToB8PW7mAWPKf6AqW
p/9Th97XdVu3yC4Slm3C/f3LrGgyiKOOp1Hfa/6S88JF7pcNcDGKtnqLcatQKx11PUXuJjS+beqz
dnjsOVP1+adgvtzqEFdR3UZFulfqXtWkttx18s1A7d0l9//yNv8v83okNf/LqwVyZaDT8JdZ8F+G
wBWZxLXnRbzaUb+hw0vzrqjvdcKJV6H1Rn7DietZQNlMT3SvFfqDCySgnm8nb9hLrfsUBV4tS+zn
AsQTxjIrD8/IKrbKdA6TRUi6wjRAf6VHtO3fueZ3Sz5AhhWRc5+HAXJF6h8oPrh/y8NNDsPh5d+4
RdaorSWrr+U2A17gjg7L8nQViQXKD3FaY5Xgqbpr6OPJo3e5/NNyk+UhZW3sllfg1Wq7PJSyEdh6
faDXXxaP/seLkhASl9e0vMDrC5ZqW9HDcNwC5wNDTh4uYrENCaENa25LTyiEzSYSQeMI8w3ftypc
h7Th6RdsW2KS0GPcLbeJCydolsR77sqvyUPC/c1dlptG/Fsq1oSA4129s7LxIHBhy4H/Glr03NtK
/L0O0t1pZR4sj5FU5UbGNThdZuPcV1r2El4ueVWq8M/Lw4n02A/t3kIRvNwiS9QF8DH+8SlbL0+r
Ov2X8BZqJ3Z/685uj9bi6Gr3WckD8BzX18WTSyLV//hTl+drsWq6vrGj+pTlsF9+ZZnx9f/j3tY/
WzAFQvaMBfkDeByLuiXUkt3y9ix/+/Lk13/XUkqrbLt8v7yF4fI9v2sr7BgVAMYnnZc2meWLpbMZ
amIo2aRH8H7pVFQRdmlODVrfDt8P1X0qnkKnAIbP4dDdJOjYCbILlh+XG7fwFdmModLGI8LKALZh
bS1SdCQIfY85j38P5wZLVYg+9j3hOZbHbbNhC5h4nfFwy0MIvvfBo5Vkjy6vyhEGgPnf7+pBbJap
BaQHSgAmmJDvl9/J5WHxRC4mgIHKhNojMbpHHTJswd2XV7DcDWKO4/8wTC3InHA/yGk7+CUGjKH6
KFIgfA6xRg7uNxKuO6Cs+M8gHW4+hrFYN332MGrAJSKtW+Vm/Z61RZAbDgNM8z4s8hdVO/jUbBiV
no3Pzj0S13FG7Lv0adcdxhw3Fud+xMVTApCgBbdTHfA54XlPWfkm2qWFloRYxVImV5OuvkqLkV6M
OdKJOGE0I77PDTMgoYzjDPq56i70o9g1t0FfgY/LzDsuYtHvM9D/aOnbBw/Bn9e569r1z0Xw362N
f1opz4/bp78+yp/W0v8/Fk8TyQdX5X+/er5+t93fXpImSso/L5t/v+cf66aLfA4RnodQ+4/F8e9Z
e54ggg+BGguk5ZD09S/rpqX/tuj3kFy4HGye46K4+GPdZLVlyVzkCb7O2uH4/9m6+T91Jyajy0X3
5xoGPC/jLxCvaLIgNsKaOYC3Bwkpqu9ikC2Zpsld63bNUZlmDkCy4hLU9x8dRSMpvKdMGf0teSex
5aCFH2hOE0HVz+m6LLNwY1sFJbmKtrXjfiQpyOZRZ/tJyjms0chfZ7Im3yaNSZmMWLkckr8JEp70
myUMa91EuPx60WTImuZX9eFYwDjnnqFeP++9HlmAG9V7pWPnhHopmf7gFOvMzSzlofHG6mBZIIKH
iTNUADV2o7g4WZ7akj8drY0QJ0+UzyfFznR2CXSKYnmHZENbGT6DdgPJGCoblQtIKXEb78oQhG5l
yA3XMCcwxGMfM0KG6D9sETecc92c70enAnEwORYlLy2jtkuxrE/IJequ9oPR9Bvc5nGxszxcegTk
4H1MMhQTAltib3tbiHrNgGN1KiUxmP1HQ1IVK1E30SDBhpILNyJ6k6HZqAJnqs+0ZeEHJK62cSRj
SUMbseXnnaSARmkve0bASZ8yI1oWb3J74nkaEVyQSeK1rJ85Y2ObmZaw2zPknRX4x1o81R0We5IQ
ngxhBFPXvjixuoCKxrvhbKWDEQbIC9lBWMFf5+vQDwyJrh1V7d85xPkNvf/MhvHDQsE21FNPgFOz
7bIJdxf4xOW3Jjhi9gPYxsr2XaV+tbZLLq5d4ROFYFi3MHqo05yO0MG8Oppg1qHKloxpAVRm2CJV
xJVyIsIkAjB09PThLAb9Lana7DRPwsPOY1TbGJdTKen/JEKjaVXVuCYzy9iRC1BvTNTPVIAOwX6k
tVQD8+iiFUPA2Bhdl02Aii5dDKlJLt9m9ppdeexct+GAixgjeTqjUWNWa4kmsppEtCMsGUfW+NUV
0ZMuCuLTCAXa0L04s4gimdHNB0QRpyy0Lww57wh4Qr+g3q0odyGopG+yjhssZ2zVkpmNukm/LUMV
ay/s3b4gLVtr/W3SsL6MaL9OLVZjpBAxxiNjl+mUi1Epb9qhxvmv/J05IWiUdJSDyNTUDpR0QL7F
q8hRBUUhI9o+bpB+uJxmkPF1WEQrYO6nEKnRIGxJEkRzF5vqHBIhZ7SoQCvEWauqqNgmu15gAPrO
Wovs89lHrdcaDJHc284q5NlNhu3Qdeo5frJE/ZA0D14hCKEh/owwl/ln2hU4Hyvx0/bkLaoShj86
56LFjLDPsdy5A5UL0D4VVIw835R9H+YObaQx0TbD3JpBF7r7GId6kr2RQMFgKAEEXm8G1CwBu4Jb
t0lRscDJaabX0hi/J21wd/Fg30pnPPRGI7YumJnK9qbtnDESjMfhfppi5kuVXUK7ERine2QlRGUY
uS93ThhdGmJ5fD28tMNdKNo5aIhj4sAjtqqyuQBQJYiauQzjVIl0gEZsVJnULDYT3jjR93r74U8z
AXZ4wscexLzubqZI/9Dn5QOKZlABgkDIsN+5TLTXTdriQPdK+q9R89ULnUZRAQY9b+aDFL445Yp+
HWyph1H64XNc5EQyPBaxrIIOqvXUx9aGyWREgJDDH1PF3zUAWMNX5l2yzDVz070zo3C4GWP14vpm
ccNInKQWsAo05UmQOyRZ7F0G2ktZTT05LlRlz2+ijR9VdZDHsR2oujvRkvp20l8k0rzkMzzmYvIx
kmbiW/VAewqiCidnolCx9Se3KNpAtV8EA6tb00YOU+W0JZaYDDKRiJp3PxFBROuCMdDGN7lgdeYa
6XKz8WquTLKad9i6KD9zK7oQkOPSZOs0hnk1aCi4EEmxC1GBONj2VoPmUxxL/ZS5ChWteRxrZGpw
59ZNbD0XNdgFkyH0pk0P05wn9A1QflS5CEzm8zeRodGmJCYyFhHvsdufZRE9S33fevJOwb8a69pb
a2m5oFrSbQjm91Lghc8sum2yLtRNa8OBM5iqoHtol03oIOhxqGHpZQNykFkBcdtwNsQOPALPhv3i
R+luzvx3x3eHffHLz7u31LMoEHN6i1NNd3Q/zmG5Ynx5l+u3Vu5QvI9cXjry7WCQoxPuTG+T6Azx
9YiekFOzjfOhugHoh5Ud6vfIr0A8mRw7CVPfVK7DTCeBQIsWvymi7YZlTRXy3kRHeV8ZMGzYCzs4
4t5GsiWPTozianYTWsIlARE05k7EwJ1bGs+OdmeBEkhjZ7h1rZ4VctCPlu4/Jq1movTVsnut1/mS
q+KgkU0d1+3eTt3A6PrH2ZXPNs3lLORAibLXuAIeMnrIMUhrujFGuVVIsw+VS/aNZPpSRBrGb/RT
EvHZfmgPXFfldtLam2SWdx7uykvmHevFri7d5tZXSGQqOOYrYq0k+db+dkKiN5vadAkx3t1Y0/yz
J0oRMaL0tpxq73WjHvpu0g5txPHvy2Fd1ByY1Bxqz2y2W8+TCboY/XvfBRy/d6QNIfLK6k1fMvmp
FC0Hq/6uiLDayrH6lqRIrh05eRsDuVUzWA1gZ2XgmgUwlk0lcOf4RzGaT03vZdvBInBv2VfnKL56
3+8DwudWfl/RHyz0Qzh1p5aR+9pkOUpIydgMekaH1BnO7vCWYIgN55EREvtlp4j29lgUd3rjBUsT
7126brtNDA23+CDJ4Z7j56EKCeopCFMKk51iqD8oBtd+O746TVajIyiejMx9JYlqywPDXKkUEiCz
ptUvu1LsiWPrgWHwgVYGjIEx+bC1Wb3RPP2qFmh348EpEebRkarlBOIdW9qEK3pBeLL7jZt4zgml
sdgS+WIgrANGFNnipcipuxwn/0g7nb0VLD5X0mSwaciuNW14KKbuJe+HeVNJFA8VaeQkd5CV4Hen
aMTgOrvDM/E59JwJ51m3SsvOVUrL0nXn+lyNzHbQloj6k5areWsSd2W7IFXGZExJX+8ORRKT2FST
eFjbH/WQNIHRzJdEo2trRwTIRG8To+m1J9+dRkP121kbMyYWApkrE8NRa/eTG59biylKnM+XPLH7
lTRThAie8asgK4XMiwGJJIj9hvIJ+ZGbHuo2DnIvRTAYvmbLgdoI4DZ8zgeqlfzkGSMlEtc6Bh7N
tmjJTOlaVQdI0at1kg3TVk50VZrmTIBWDuToM81qRAsqr4H1Q+QVnxo5U+tBYKvGg/HZRuLdEhUJ
SFpyl7OKHo3CtzbFXMuVdodiOFuXaq5JEC4fQinvDLdlTtWnDyldoyq+hFZWBJ2TUFLm+ExLJq9r
YyY9p66KJ1fR82ity1Q2AvUE8wipm9um1R+qEaJMR+2DuOHQ+OxsdcXkzRbLxT2lfT4vu4b+wdaV
sR4BirmmffKK7hxmM0l9w9jvcw3AhAqZCFkacEIf1dBmHAe8wU5NhF47Nz8KS75S8lLbtXSl0BcT
6Vi3931J/1sZGuLlKj7Ulimfsq7zcJen/dnIB7AHpuZxdvN+uy4AJ+4T+eO4swb0Cy6jBP4gIo+9
MdzOZKAcB22JtEA/lY1mhJZ1RKecCuK7tF9cY5bMwL54t4eDu8R1mf1LQ9QSGH+KVEvcDpFHd4G/
mWj7Cl9K3RymwSQ61XfHVWs3MCm4rrqGT22mzd4WrQIiD83N7lJGDxTWvXyX9WjjOK/7PUF3rGsk
2gVOIbHYh+rFStzd7JZn1HjMW5jZvtGZ/xoYuoZpNt618fCNbdlcp5bDHLCw73U2Gye754qSpJux
iNAxhI5BAC+/4virQqs9OCr5bM3hqHscoxknwCbOxWecn7TC5qm0KkFOKV8ne/oWMntoU8QdVKzl
qh/FqT1bmr0rZXkuDWA0FYMz5oBNRnvLW7l6/ElfbGYEDT+jbQ6eM7HuQUtLbtq+/mAXdXGG6UWR
ja5r5bwR4ljk8r3TVLeLSgMIyuw/kLVKMAZdqrhDY50iJYnyYT0/kMb0YI/RB81W3uGGviARLoKI
nib6CLX+4NOYsS24JmxvXEudRZYLSGz9xh9A9OfeDZENh6SIk5UYnJ2NfsVpnT1ZTZ9kdY3zHMzs
3oax/lET/IkI4NlyR3g1CE/9p3Dyv6g+f7gD1xArhFxY/xDG2beyTeOQ2sfSAgiBvUF5P3dc/tzw
fo7EsYzrl0SjiwWBZ/baewRXpMHk7oOdzps8nhGGGHSD4jRDF5quPZxDLSDD5aHSvLjUVrcZHJPB
UDYtqoJlnDLe2Q44MdXcE4f+VjbVPkVrjl7opgy5QmshcLzqyMTvtlpa4wYCWlrmPpQLyEeeI+FR
iEulGy+mbMi9Z8IaZfZnRtJxVZ1nzUOJIbMn3zLPad3cTa52j2A+aJ0ffV0RJlWdyO0hlUkDvWoF
c10np7cmAWrBAOMpLvV9n3JVJou3Eg4Xb+tubKx3WdVPeivOkQxvcegJjUSP2l1MH+/2oo5B9vXZ
F/6J+peOazzipbL6r1E624kSJwuhGxmohcmpWCOo9DAVSUo7Jy1vga4GRRt/+fZ4ycORjkDKtk+4
97bnbMx6eErokMqCpsHy0RBkDkWh2BaMB1FmVUwSSAd6TKso2xgg2dzRJcPbw8mmFUAIxE3nm/vY
rNEni1ePIJR1yrUd9dV6ec81Js5NZe38KH4K6/Og6g9XJ3pJ0OoeSMWobJTLk39PSOlLNNDWa4fA
J0+dS9CaNsgzZcUL3Qs0oR27Zy0O77MFFpESDGkNlv34UBOkdcSb3wdjlzGDLrL7bNSSg6mop+i4
nLVM108J4Zd6NbcHAjPWuK4WPAP7qKpABszHlOsgM1CUp05bs1EmycgEqcnaTzSdCa8y0u9GAmjJ
tqHv0NZ4XJT2mJDwq8VJs9dC6x6ifLPkV2EqyLsRaXB4LKMRKCMqjdIvgqaS35XDCwinYW1yDs2Y
zO9a6b76hNPuiWheoYtEFdS30ORSn4glbb7N03BF9vRe9DXbVxCnZMldElR6ZIIWy+DyZEb1js4V
ZVxk3tox9gr31vHOAIOXWlWwmY/P1I6f7mB+EjrdNpRxqWK1cDrE+Bw9t9Nk9gxOEdWNebKf6+qT
gCDvUFj1sKbBB52kUNvYb+/riDwTFJOvjgPO0609oIb6Jyz66YnZkfTQJ/thicO/s/GyeGju5P1g
ptrK0V10NtqTM2CBM9WLaGnBVC3dKr32t1oioMnnrIvV/A7nXSLkj61t502cbf2e45KpqS6x3SDE
VCXJnCQI3CaRccyW6BGvjoOGoDWSQ/PtEGKQqEhUCnKOOzTp/S6uxbtZVRTRDGSGLlyPjbNJYTAc
TPJsUoEbs8qqDxTkKIM75CYu0T+iutWjpHsia/gQ+ilKtqY75nQ8N7ZOat280xWYtoT4wJXbLtai
JQvOrI+lEfq7McIClBvqZ5ESdZa7GlOoudlDN0bTRaszKDJ1MtUALNFFMGGz5ajGR1j3G8otJgpl
9476EGkxhY3Km42ytOmAygHuk90dp5gGW9eHbxFiDNloqK8yfUvMZ7uBH23sjUbdVgmiRM2mOZnM
pG2hOisGTtDehZ1b28ObQ9APLJnHPEc6HjU4PpIq5SqOI5hndM2j38zOVtTapc+J8uPWWRALNn6Y
33aj2WV7IUJ2dzM6PSfC9OIJGgJDyy6B4sxPWWzJQcoPmW3vp9G5aWL4TLJwA8sKIQi2tDcKYxoe
xv5nZapxo9pqgQ8rulXmWfaWRxivTqCc1QaVQDCN4+rU1TQq87qFYNjcuyPyClqxK7ysYyC1bWbI
LzukFZg66c95ZJaRsaEDc2t8uaH9XbgGxKQ81Fa956bHodYfG7/d61rdbsjgve/06GIm2m3oQawM
fWZyFrypml0OteBIKheJFSsy/u7Rm30lLe4YL8XtWUVnfD3bTDTLKWoWm4YE5XVVV/ASibcqmRrN
JWnHLg+8mG2m/DbXaV+WKTOMynzqkR+vaNu+l5owN4Wr33SDCx/0v5k7s+a0tXQN/5Wucy9KWpov
TlcdAwbseEycOLlR4WFrniekX9+PwNkBnD1q12mqulPZcbIAsYZvvd875KTaubJ05WAd6UjZuS9j
YmP41G2yGi70uMHKbVE41ee0dMFjXQMOaRDjG4wHnMChJYlBRhMoC8Q2eW1hv0gyRnA9iJQRuFh3
6U2/AFBdOk1MgBj3Dskn+tosNgkpkD5OzTglov7J54lJ8bupranX2NNerHIHLR88xyJ/LiSkzw5T
ebgy3RHXLS6w2RYXbplhzRVE+rmhlLfqplKWfqBMJdo7F+jziCz28Jze/g4fH7xsWzx4bUeSLlgo
Q6eV67xugX1uf4k9otUI0sYGs6MBCT+dn1S2302FylIv2TMRCg0hhgBWq61Vj1sr1wAyOu4seNNn
iezNgGbE2ZYkS0IVEUauOzjENDjpdMmG36qujc7BKrhs4PSmdSSNAyfnF1nfLNs47hZby3K1IW1z
+7u2oqghdXnwlkoj+Kx1ehcruR/My7C4dFqbq8j21bfE50xzZkaSYjYLJm8h+uV1fzB2t37rR39G
FQr9KhOEI/MlNjHRO+2QJtsWvTUVHrgPMDQ+i4Z4+8VLuLbSWfmiDlzcja6DdcVoIKbb35qWj+9H
vnW1GEyw/IrzJxH6h9yX+UGp6ZdN6gcLVh7eST7aK29IYlB8TKO3Bv/bX2pWzbwV8vrHH5GgckGV
my1yMZib//gB+pry4sd/Bh2+mgShs6R+/UGLbB7bU4o5mCkrEEB0OkMMw49f7GLIo9r+t+9X87wQ
qA5sVoGFJARjvVoiWlIiINatiPxFnWnF+UczcuKr1KUebsj63rQA2HnsXMZmIq8sQuMiuelh/SjK
TG5iFRvlYgpRxJp54SpFzlHHNUmmZHWeBbYksfGE0oKT4C5OOPhRocj3kVNc+2iTpwFnKdz9XnCe
tv4HM8Ask1Apbs4idOZeY7z2QkKKQiAudwIdwz9/UVRWPM9ApaTNR+Hm1TSmugWFxKldsxDy+NFM
kUAVOz9+6IKyXUBXxvszUC4DjQQ1MWhLdRCIsAs+KU6UfZAyQhoU0xui2y46l5TXngYe98wWKapT
32qRXV7KvTdX0g7fuyQ57y1UrykCiGUFNDTNTPeix1xjyjaHIWmDZYRdYzgZh/Iykbv6IkX3lUvx
g7wpcU8HD8KkqG6xADQVderpmbmKnJrrUmFO2SRV+kELKaj5JaWIE+4Td9/oNpMU/9xwIpumzbRO
NATmSfaSi/SmxJQcXkeuclVRu0VkgnvG+udQqfDMLdTXWDI+Flyqozy7jKIuWqkdxgGS5uChEKA9
FQ+IZDt42GckJ6+QMhQ0T3wIC83mE41oMks/NQLXfFdtb5xau7eLbNXawbXsd7MsTz8DxnPfT7oN
V8nkodPYcXvsO5u6+ebF9u3wshkBCWcV/AzTwL7M84OXJEUkBoJPI657dHJ5Hjsq2h45/qhr5hdN
ooPTAMpGnvyY1OysaV+8tIX6SLbwQg8ARqqaTacW5VevA8NOxUfsvNPax5HcxQFY68ovw6ebasAN
V6Fh9AvCCNdm497aEsV5SrMdaPcCFi+PCbNPi5sbxpiy/ikjrC3tWR5RFiULuOQPebVZNAIOrefX
L2VbUV5xzwUB56wUeNZrWBtXn0QwSAkGTj13wBVGZAtfFHP2Rk55fLfOWj9+DTXiDsyceMkEfwUf
Cqznwk7gVoH4qOjPVKJHM2E/Gy5EpDIDg1IwSJiGZDncSJ2B5HnguqUVNs2SV4A4LPQamN6S4Ohj
5tEsc883bhNQzFSHCCTTy4jSJJnHBWzTZKABJ3T2hkdHo0hdI9WcN6r07TpOuaUKhyaEWaPiMdqZ
WxkflTpY0KXUMHtOIDpUEpHUYN6OAuDr5FeFgbRt+D4K0qDOC6+wyeAor5TO+tIU8pq9EhFKqn5t
0sLiLstnzovmLGq6Z7jU2ZkUzV1RuAtEtEQWO8UnQwsBEDqDwgY+QpKhGm3z4hy8Bp+7QP+gANYt
DTOVYQYGTx0GcYoo0VmWv5ghQCh52gRRpA24oNROfbuPpiGNCJlvcaZC00o89Rs0cb4e24KQY0Ph
zO+dWn1p4wZikAPmmpbQYCuipzR+M/zI902ENWH5ImDREpKNTIRF6vgNyzH9XJjKjd015CCETTsv
NGkR5Z+5ZGGST+8ejqpmTLUWC3cb72MIt4NGT/9ER11jkgL+2iTVznoVkZiZz9UghOJfNpTOvj/L
v8o1GY86AmXmCV+JVVzqZvoFkvm15sfk8/bzwOu/lE2+Elp7UynuuV/hUwoPTxtIHiuJaPtlY3if
Ak/Pzy0DibtbDBx8SVu4LnKCilxvnutQu3PbssUCET7AiBjCKJag2Y+Sp7rnpBxo3WVoKkRmGd9y
SjDMOVTO0hCOlXWf28aTZdK5Ydokav0q0v4uy29Nkc47DRhwg0AA1Kl+DXS89ZPceRwmfEEYQO3b
c0lzV6pGAEIJCZ783rswNGdSF6xhqixtIz3nrfWz2gCLs1v5tnNAYigWxEzv8OhPhzzhULqPw+hD
1jxJLlmTFlqPHtVyB2UHKxpXPdMUmoe6NVcHPS1ef3ORWfCLTHy7VWmJK+Y1ONWdYRq3alTdIb09
SxJjlkbqzfZ1uwpyDWx4j9se4aAm+dkl8Q3IhjCWpeTWUAOd+YYJp16GSU/r+rzWogfT2+DYHLlw
opJuCO5dpJbAbRVM5WyjA7LpIp8H9X1pspYaBNFTq0iwE3LuDcK31a4tFrG2tsFxoUnpzxn71pA4
Uhb5Q5AHi7KAtJ1I16rdXPgeu+LGvrVAk9QKoMitPHYwTV2XCKKkDl8Gy/rFip7kFDtDemefErgP
JRGzcmIq6PzpupMnwuaKS08Bwgohsm+Lb8C4XBatgGskmWpstFKSrwM3vodMcVPY+jTKtH5ZNU40
a2Kzn1ODfPBk90K2tU/QLr+gLJ8iIEBKzmz0OxMPa94LqoZBRBnBTOzOMtow+PfAqFTDOd3Xi0A3
5rQD13INZFxH2UNAjkvj38t69Sy71DgiJGsLv2XWCQftIqqaG5nDQPFo2cBER6ze8b2AS1qZAm9L
odtewIkLOnpiWSAWmLIAMafiCvXPvJO1x7yXh+6Vc5k61SxB8lqb6OldfYjBxgQ+z74GdfOlxNmT
HGD/hlTt7KxCid1WyYtlgSCRGvxoRfm8rMon0qq/xWj0koiyoPYfcqP5qpl4O2PTc0etkZxzfzQ5
AIh2itpw7VXquU13AgInjYakeNL5Ph1rI1gM5tkmVeZWpIRLq8OGX6rugpRki81MyDn2DdlGvYkc
Bb+eHKov97Z+qrOUUnXmm3yjWb3ZQMYmIoBEYJxz/ewRQB9tqS/T8CKjVVLCdZXDCHA4KGiLqedG
lV/JMf1iZFIadIIAKjxZ1K1wv5YSSRZdfplUVD6axUkJheQS5PVWH6jrprcKNtq6bUIIcYRnd8oa
0AxbgrZZSIiQOS+T52F9O6mLgLnCn3eD0UAskHfj8PhJkxEveQ27j0EXrlU7LH7otFmFEUPhI/PC
jeqla1b6TVmHXECF9JzmjKJLnxN2TRlrlzMjpm7RC+0L1IClluDlT0Ii6VFAxtty36xehAE+VblS
QdCnMhzNN0mDmX2Ts2XiSasg1sNhMgdiVp7KwiV0AQ8lO2b6JHMDIs9UFBh2ma6yCvl3SwlzT/8h
FMh13cHJQrdu5TDwEbyvShXxGuntdGTQ4MUp3D/feJQ9+gIu0skudD5XcnNplBay1by8dGrYk0GS
YX0NhVaI/i4J+oUJtRGSb3iZch0CVaAVUhFLZCKkQ+K6VksfwTXZK+YGAqJTYpYcbpZJrMw1OvxT
hcj0qQcMckb3oF2kkv4l7/12lZdEgQQK/UnT/5KL/qamiFwQHodtlgjvKIHgKHTmI8SbZdEX9pRy
q8CIpuMTqfS4626uyEk+j+rrDnC1qUld2MjGtw1wxbwnnHvI+dXQ3nv3ee7i/uykzlkbnBupe5N6
5aPoCatuNyr+6RCTSlsFCTXdhaImSLub+sJ2sXSlezM16bjSDLrMSm4Vaalf459gLlRr88BUwLg4
vxXIMJEipneSGTyQAY4XssRR6yccZLlTzYNNmxKc3uUzijWonAmfnC1qlcAdcjpwn7IcPGhYK3Aq
Q4o8U4IwZRDa1QZJvszcVd8Tlu5yIZRz7A6alnapUmktOIFxa3cQQ1Ldv4rArRb0nOVFo4T3eqY+
ZW4YfJD1lR1eI+HL7ghHvdx4rrqiZVbJPV9JFVPZcGDFAXIe3bX6lZahPM9k/azPArhSoHlZHVNH
eqSH2JuHClioFcl9lbZk0QtjSg//cwUZd6bqj3b2bFSocSSyy9Aq+/ex398nKjBdQc+yK9323gnv
rNS97MFETFK7KBDTS2PwXYl66Zei72kp+a3Btryxp6loVrpe/yLsGEsSp1togfygSd+i0HiVMYdr
E5FcqgnMGbVBCqO4/dx2BSoSrNv8NrkWffQZD6pLJ0GBJAG2BX05i9F/YefjGed15uJtV103ygZX
mQ6vb6+qzh1P8efg0Tg/4xGB1I70j7rDuoaE9+Fbo7YJVmWNcsUDRO0ibA+IRjI2SN/RPC6szWfg
GTBCQzLPrap5SgRtmThzPrYb81ERm8/AEQ91glwaLkyxkGLjepPUYNHdi1KAyEY1JU1B18ZFHziN
awdXB2nVZ3K9CK26JU7G1WecoUzTqLwNDA3ddVok6NSb84rs89wGq3etYN3jOyzq+LGNoD859bcS
dV9SFfTlMyenoGqvaIhfdcRY43HrGkjQ5ngTvxoJGeUhSl4Iz5tg1nL9hMy/xO7hxvKh8sd9A5mZ
I3uJoPNGdzUKLaBOXT330LM1rYDtv1Ge2i4hFSpSZrEbLDn73EWqPNTY6k5pE0M+iUjEUvENsaL4
NtCJEkjU5s5OxMfGfCmDeIb2wptSrT9lVf1oBFMnK+IrArupbfh/D2WJwPEoWjhO/0GVB4t9gZNF
IjSyadxl6Bvzyu7B0kt5ya1PAvebt1zESOA20vjB97F+i1WSfbRCndlyT/oYpvF18gtU83Ru166C
PZzxpHWbDM16YMwbX7n3NLlabVqCIMvOeKyfrFR4yzCnmwTEWJuo8hCtAvdUXLmS7NxzuNKG7YOl
51e4bvjkyuEi3Cd4v+QPvlPmCzvuP6KQCy981i8FXxTMK5Fps3rjledFVJNNrVpo1yo6a8lSUTGr
p7/1sXdR3OrujV6ArONjsDYs4a8a0dyUBH1Pi03dzHCmI7zE33SzXtMXdtKY95JO8JIhfwgktZ17
wCvQKVEGp0VNnJUGXTFa0sxx5mnXNktdWhKBXt+FLu9MBA0MvYYerpvNVXnzsmUf/yWG9m8RsEfw
q99e/6fqpJ02yt0FG29jgj+l7yRMf+ov7Yug3g/05+ROiq1j23VA2N4OtdVa/d4Q0bryq/oFKZWq
TSzbtoWiKaZARSRggHOnprWx/TGsLQxUmWDIcxTkBlS/+9/R8Izev/n3Kq+/93d+7xO8bkVlg8Oq
0A1BSvOopwD53CIbU1Fk07QsZOP24VNA74Ufn6kLU8PvQsiDwywvuDdT/t4n/DNP6uApPKc1ey06
OhcNzr5yTWi7L2Yn7Pv1e3k/E45G2JsJ9kSzdcRsmm4L9FsDK/5gJiBsY6pYwpC3+duw8P87z+A3
1X+C3hlvetxMYD0YwlBMXB8Nc4gMP3wKlj6BiIOfqa3ayO62osD/ykz4zaeAynXsclAxQDZwkxGq
BfFzt+j3p4JlTCxNVmUmiyobxlb+eGoPYbDOHDUTDHXCLID4b7H3WcOXfTgTFF2dmMhRLM2Ar2ew
O5zeeuArHPkUhqnAI5CV7VoYNKgHE8FGz2NgqauasoFR9untCUiNdt/LH26MRwtqb2PUJsKGCmCr
mOIKGc3v4UNQFGXCIsB43FRtDgj55DZG01DH7otbWbOla8JkOXBEDCfg/kxQZH1Ca8NSUHfpnJOD
M/lpbQk6Fm1jF4M5EbrOBitYWJpGzXT0EBTWAytFqMrgvG2rOznd/3+ZcDSXfxRL+FEdS/z+asWo
KRMmuo6ZvrVT97HF7M8Ekx0DloasKaqlWDyFk5sJio09+9ipIE9sjsihYBQmOnzzuG5WJpRQ+J1b
Qpj6YMZ/auvBst6q2BE7oz2R5cEYQcXX/SfFkqlPEA1rXCNZFUSLnNwJScGvjj0hhUXdDM/hx4Q/
XA9oXjXMHsTggc8NAxrzqc0ElY1s9K6gcU80UNPqtqkM9RCfcn9XYNOcwKTTZUop1D1isMU4rfNB
wfDsT96hjrbXvVIBfbNmYcVhbK0/KI0On4KlTjQOT53FgAvGzjfkxJ6CSkE3cm/kFMTMX2fzNzkk
drflg7mgUytQVlMvnuCeAAoixs4DzeR7NlCqc0Jurw7HhQKrgYIRLTsRNLisD6jLic0DDfbOyHmg
aRMVjb9K0Yisk9skj/VgHiga1wfWgQHn1aRiwGP+tJ7CAIuNPR80Y6JiMoCy6gdusv8UbG1wN2Cp
WJa5vV0wV07rKSgakNjYuSDjmKRyhVIpQVkY1lG9ZNkT9grTMMm3AdYEWDnBp2CNnQuqPbH5smVO
Si4HO3Oo/bkAsILRlGkPnhSgKsN1+7SmAsDg2x3/71eNwwVCUDUrFM4mNfIxsGLbE4s7taxydFiY
fgwQ3Gk9Bcoca7dXjXgKYiJTGlMGINIYjsKjgsmmVACY55CwwFdOsXhGozJcgPlqRjwFDkpFGfYD
6qLhgx4VTBRlE50yCohth7Od3BHB4SXGPgXAFUJkTIGKixPHouFyeFDaFgcpEByrxuauwUlxciuC
sncs4Kqa231BZe/fHRJ81webo87mOORS6cyVAV45QWABWHzsitAng6UfRoFv4DqTa/8pGPaEippd
YQc1qqd3qeaap47GXO0J8X5cS0FTOSt/grQZlI7IVPGEovdM/syprQgha6PPiAF01YUOeEBbUn1/
kTINOhBsPyZA1NbS6uT2BZDQwX1r3BlB6UjzlRgq2tBcIo53R5NbxBBbJ2t0vgDaTrBqYssafZkS
FMgGpYIC9Kqx3R5dpkyqKnr0dC3FNgL1BJ8CbaLRuyP3ZiTSNKdllsWu17K/OwK24ekmFBsbOZCo
71jGCSHwQtFHXynZF1juEBYwp90Wh8f1wgA5QmSgf8v2cYrgM4f8+L4csb/QZ+k2AeJq3CUOD0qu
ESpIHI07GTjuFMsFNm5rbEsKpEkmstEiW9XEEFi1j8oFmvdAkjoXKXaH07xSwiMYfUSoE4NLFM1J
SoHhKDy6Rgybo8mGYIG8mkQxv5FlTmhbGDD4sZujqmJYzZInREMeGg3vMJaB5UQTm8bP0Ks/SewV
LHRkuQCjjfuyyi0JkMl+f1AqsjFRZAp1A+rKG6/jtOAFlfc1GoGmKILSt09OOTgnbZq0tOaYJxzK
zIVTrByNsfdqgtyZ7+x99KPVNyRp/ynQnzSYDlymTvWcxNp9/FNgW4DCqQi4CzAbtzfG/aeww1hI
YAbJ2LJ4drvxCW2OtGSUsXNBpecE/oxZPp5EbxjK/lMwAaAtHV6fDDlguGrt9qFTegq0i8beIoan
QDeeqG2YTFus6ahoAoPBtVlQQu86d6f3FLjwj94cqRzptrD1gR9wcTymulIuaJyilBKn2qRkO3u7
4P197JW5ANQImWmPrbS/ImhGcNkGxpBhtg0L4uS6ESr1/9hmNS0ZjBlhLMm2NXCf3xHbBnafyVWK
iaJv8YVTQ5rgYg2w+TiMRaMbwUUKfPmnDWtIXQbP2rJpyRCIcoKoo0oGyth9YUCg6Ur9CjQN2Or+
ijCtCVsn1xVB4/4054Jhi9GXKaqmIfAdeAH4FbI7S2z/KbBn0pMBowaIUbZg08mtiJ8kGfxVmiMY
C36sA0cH7u+W3Hb4FCzyCrhpUkxsexF/aUX8iaLiVw0RYqvoZSsx8l/LvRClP/wL39ty7wd4U5Rs
xTPchA/+4hCwtBt6Rxod/vvfB3ynrepl74ffVTDb13n7528f8P1LH7zW90/1/Q+X/muxLp69bvuD
7u1tDtlT//s//xetn9bxel/yshM6/Hgn73Khft0R/2DgMjwad2jijB63wFktORx4y0UfP3C4Tsp1
+f0tDl/jTgg2duTpOvJ/QfN5GO6x402PHpuEhWL9ku6/6x0tffzISfL6XPnPdXUw+JbpPHbw2Wu0
btfF6/7IO+Ls6JHf4sv+IIpsK3P7aerZn5rd5zx1/+VwFu44r2PfP8JLfKQOR94xKMeOvOSJ+/7+
E2efHRp8Ywdevay9gwmo7Ehuo8eNIh/Dp8MVueNMjR46efHXR7sIVxfKvdEjp+3hl7fjtIwd9vL9
3rQjSIwemAHq57D7/sm3296OdTB26MFYq3z3mHcigbFjX6395GD3gP71TxwvV0Mgzjp52X8cby3n
8W+5LNf4mZSvVXUwpwfmBQDE6PH9Z89314fy1Z10c/zQnAVlWh3M7DcS5/ixSe/lf3g1f38G2wqK
W+E/sByvGDollP5o6AGFGv3G06Q62kPeOk9jR75+fSrWR9XTG0Nw/NDN+vDceqOVjB+4/ddyHZMy
4B8e64w/9KH+ifEvXovy9WCneuNB/BODX71u/OeDY4zBh67JPzH417QIv4+0nd0QUZXvf/D3y5Dr
lOCgf03XRcpJebg4d9Du6Pe+fYHZOjxe+zsy/9jhbzz/8InvqAyjhw0jKpLDWw39/AHlHT108eoe
OwRsWwljB759TZKSBOf10TXhzYZh7PD3Xvry+q9V+e5s28G+Y4f/SFjNzyfiWwP2n3mB9xPxTWM1
dvhPPP3Xsnw9KCnewODxY28Ob5VvJI2x4z5Ua+/7hB72lDfUduywn1+LmJPtYOQdEjp65J9FXO7g
xbFDf1lz7iRudbg035jUowd//YN8zpGXyS9++ZwmGJ8ePPNds3r0e+9SMr3dw5G3WObvj/wzpOlX
Y5b3+NN3w5Wf/bNDcG34G8/R67r4938AAAD//w==</cx:binary>
              </cx:geoCache>
            </cx:geography>
          </cx:layoutPr>
          <cx:valueColors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60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6E72-92A3-4182-9F51-F1275DC93F6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FEC5-82BC-4F41-9A5B-F1BEC8E5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4841-1650-400D-9364-6AC2286DDEB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4F11-BF45-4F6C-AFE7-023D484F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E4F11-BF45-4F6C-AFE7-023D484FB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9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3441-8BA6-4CC8-86D8-C29EDF40B6E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AEA8-D50C-4143-9FE0-8B171D86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479" y="39579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JUNE – NOVEMBER 2024 PIG CROP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0" name="Chart 129">
                <a:extLst>
                  <a:ext uri="{FF2B5EF4-FFF2-40B4-BE49-F238E27FC236}">
                    <a16:creationId xmlns:a16="http://schemas.microsoft.com/office/drawing/2014/main" id="{44C14C62-677C-4EB8-9F08-A7EDA01F438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6920220"/>
                  </p:ext>
                </p:extLst>
              </p:nvPr>
            </p:nvGraphicFramePr>
            <p:xfrm>
              <a:off x="0" y="901039"/>
              <a:ext cx="8975324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30" name="Chart 129">
                <a:extLst>
                  <a:ext uri="{FF2B5EF4-FFF2-40B4-BE49-F238E27FC236}">
                    <a16:creationId xmlns:a16="http://schemas.microsoft.com/office/drawing/2014/main" id="{44C14C62-677C-4EB8-9F08-A7EDA01F43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01039"/>
                <a:ext cx="8975324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C6BEE66-65E8-A9A4-5006-81301D8662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6188075"/>
            <a:ext cx="733425" cy="333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17AED-C24D-13E5-2788-1CE5EAED7BF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14888" y="5543550"/>
            <a:ext cx="15811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8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SEPTEMBER – NOVEMBER 2024 PIG CROP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69893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0" name="Chart 129">
                <a:extLst>
                  <a:ext uri="{FF2B5EF4-FFF2-40B4-BE49-F238E27FC236}">
                    <a16:creationId xmlns:a16="http://schemas.microsoft.com/office/drawing/2014/main" id="{1F664C3C-600C-42F6-86A2-DAD7878B1F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3425840"/>
                  </p:ext>
                </p:extLst>
              </p:nvPr>
            </p:nvGraphicFramePr>
            <p:xfrm>
              <a:off x="0" y="894338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0" name="Chart 129">
                <a:extLst>
                  <a:ext uri="{FF2B5EF4-FFF2-40B4-BE49-F238E27FC236}">
                    <a16:creationId xmlns:a16="http://schemas.microsoft.com/office/drawing/2014/main" id="{1F664C3C-600C-42F6-86A2-DAD7878B1F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94338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8A0448F-FB69-C37F-BAF6-19CC38DB1E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62525" y="5588000"/>
            <a:ext cx="1581150" cy="485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0E5DD-2853-B70A-164F-68788C95130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6188075"/>
            <a:ext cx="733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462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JUNE– NOVEMBER 2024 SOWS FARROWING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0" name="Chart 129">
                <a:extLst>
                  <a:ext uri="{FF2B5EF4-FFF2-40B4-BE49-F238E27FC236}">
                    <a16:creationId xmlns:a16="http://schemas.microsoft.com/office/drawing/2014/main" id="{1381B2DF-73D8-4494-8357-48096E1E2DC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88171410"/>
                  </p:ext>
                </p:extLst>
              </p:nvPr>
            </p:nvGraphicFramePr>
            <p:xfrm>
              <a:off x="0" y="886001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0" name="Chart 129">
                <a:extLst>
                  <a:ext uri="{FF2B5EF4-FFF2-40B4-BE49-F238E27FC236}">
                    <a16:creationId xmlns:a16="http://schemas.microsoft.com/office/drawing/2014/main" id="{1381B2DF-73D8-4494-8357-48096E1E2D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86001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3D33A9-BD50-CA31-2A40-B3257EF857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38725" y="5573713"/>
            <a:ext cx="158115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C9979-895C-5078-6BD9-AFF1B0F0E26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6188075"/>
            <a:ext cx="733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2113"/>
            <a:ext cx="8229600" cy="110749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JUNE– NOVEMBER SOWS FARROWING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2024 AS PERCENT OF 2023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0" name="Chart 129">
                <a:extLst>
                  <a:ext uri="{FF2B5EF4-FFF2-40B4-BE49-F238E27FC236}">
                    <a16:creationId xmlns:a16="http://schemas.microsoft.com/office/drawing/2014/main" id="{68B81402-7797-40AD-840D-C13C4E069C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88819883"/>
                  </p:ext>
                </p:extLst>
              </p:nvPr>
            </p:nvGraphicFramePr>
            <p:xfrm>
              <a:off x="0" y="880641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0" name="Chart 129">
                <a:extLst>
                  <a:ext uri="{FF2B5EF4-FFF2-40B4-BE49-F238E27FC236}">
                    <a16:creationId xmlns:a16="http://schemas.microsoft.com/office/drawing/2014/main" id="{68B81402-7797-40AD-840D-C13C4E069C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80641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0362054-F0EC-2813-47E1-0BFCD4D583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14925" y="5591175"/>
            <a:ext cx="1581150" cy="485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81FAD7-29D4-F8C7-3C28-74313C2D867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6188075"/>
            <a:ext cx="733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462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MARKET INVENTORY BY WEIGHT GROUP – UNDER 50 LBS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December 2024 (1000 Head)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A9ECA893-7EF7-41D1-97DE-2C7FFB533C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25345834"/>
                  </p:ext>
                </p:extLst>
              </p:nvPr>
            </p:nvGraphicFramePr>
            <p:xfrm>
              <a:off x="0" y="840441"/>
              <a:ext cx="8947152" cy="52609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A9ECA893-7EF7-41D1-97DE-2C7FFB533C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40441"/>
                <a:ext cx="8947152" cy="5260975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071DB64-299E-4D70-8163-F87A0DF596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91100" y="5326063"/>
            <a:ext cx="16573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101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JUNE – NOVEMBER 2024 PIG CROP (1000 Head)</vt:lpstr>
      <vt:lpstr>SEPTEMBER – NOVEMBER 2024 PIG CROP (1000 Head)</vt:lpstr>
      <vt:lpstr>JUNE– NOVEMBER 2024 SOWS FARROWING (1000 Head)</vt:lpstr>
      <vt:lpstr>JUNE– NOVEMBER SOWS FARROWING 2024 AS PERCENT OF 2023</vt:lpstr>
      <vt:lpstr>MARKET INVENTORY BY WEIGHT GROUP – UNDER 50 LBS December 2024 (1000 Head)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McCullock</dc:creator>
  <cp:lastModifiedBy>Lahr,Laura</cp:lastModifiedBy>
  <cp:revision>113</cp:revision>
  <cp:lastPrinted>2013-01-07T19:02:36Z</cp:lastPrinted>
  <dcterms:created xsi:type="dcterms:W3CDTF">2012-01-09T16:16:22Z</dcterms:created>
  <dcterms:modified xsi:type="dcterms:W3CDTF">2025-05-02T22:30:42Z</dcterms:modified>
</cp:coreProperties>
</file>