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LIVE TO CUTOUT PORK PRICE SPREAD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345325368811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46.054344819697015</c:v>
                </c:pt>
                <c:pt idx="1">
                  <c:v>41.346807300000009</c:v>
                </c:pt>
                <c:pt idx="2">
                  <c:v>42.152238336815358</c:v>
                </c:pt>
                <c:pt idx="3">
                  <c:v>41.692670403679656</c:v>
                </c:pt>
                <c:pt idx="4">
                  <c:v>49.821791627065672</c:v>
                </c:pt>
                <c:pt idx="5">
                  <c:v>39.901495892424222</c:v>
                </c:pt>
                <c:pt idx="6">
                  <c:v>43.023429639826837</c:v>
                </c:pt>
                <c:pt idx="7">
                  <c:v>46.657645497270877</c:v>
                </c:pt>
                <c:pt idx="8">
                  <c:v>50.760412800250649</c:v>
                </c:pt>
                <c:pt idx="9">
                  <c:v>52.796773355354809</c:v>
                </c:pt>
                <c:pt idx="10">
                  <c:v>50.515089500000002</c:v>
                </c:pt>
                <c:pt idx="11">
                  <c:v>48.327857935964907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16-4530-AE92-BE506395842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37.594946428571433</c:v>
                </c:pt>
                <c:pt idx="1">
                  <c:v>34.898055249999942</c:v>
                </c:pt>
                <c:pt idx="2">
                  <c:v>33.454440652173872</c:v>
                </c:pt>
                <c:pt idx="3">
                  <c:v>32.015045500000042</c:v>
                </c:pt>
                <c:pt idx="4">
                  <c:v>33.378190000000046</c:v>
                </c:pt>
                <c:pt idx="5">
                  <c:v>37.621597386363618</c:v>
                </c:pt>
                <c:pt idx="6">
                  <c:v>53.691016499999961</c:v>
                </c:pt>
                <c:pt idx="7">
                  <c:v>47.812318260869574</c:v>
                </c:pt>
                <c:pt idx="8">
                  <c:v>52.558410749999979</c:v>
                </c:pt>
                <c:pt idx="9">
                  <c:v>47.809093409090906</c:v>
                </c:pt>
                <c:pt idx="10">
                  <c:v>51.619775714285709</c:v>
                </c:pt>
                <c:pt idx="11">
                  <c:v>55.302689499999957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16-4530-AE92-BE506395842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59.784336363636356</c:v>
                </c:pt>
                <c:pt idx="1">
                  <c:v>50.189523214285714</c:v>
                </c:pt>
                <c:pt idx="2">
                  <c:v>48.84687041666669</c:v>
                </c:pt>
                <c:pt idx="3">
                  <c:v>48.979857045454565</c:v>
                </c:pt>
                <c:pt idx="4">
                  <c:v>46.385660909090888</c:v>
                </c:pt>
                <c:pt idx="5">
                  <c:v>44.147998250000001</c:v>
                </c:pt>
                <c:pt idx="6">
                  <c:v>47.022446363636391</c:v>
                </c:pt>
                <c:pt idx="7">
                  <c:v>47.339600909090876</c:v>
                </c:pt>
                <c:pt idx="8">
                  <c:v>48.469330250000013</c:v>
                </c:pt>
                <c:pt idx="9">
                  <c:v>52.890597826087003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16-4530-AE92-BE5063958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3580672"/>
        <c:axId val="113590656"/>
      </c:lineChart>
      <c:catAx>
        <c:axId val="11358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3590656"/>
        <c:crosses val="autoZero"/>
        <c:auto val="1"/>
        <c:lblAlgn val="ctr"/>
        <c:lblOffset val="100"/>
        <c:noMultiLvlLbl val="0"/>
      </c:catAx>
      <c:valAx>
        <c:axId val="113590656"/>
        <c:scaling>
          <c:orientation val="minMax"/>
          <c:min val="3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358067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CUTOUT TO RETAIL PORK PRICE SPREAD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382.38839653679656</c:v>
                </c:pt>
                <c:pt idx="1">
                  <c:v>382.65699999999998</c:v>
                </c:pt>
                <c:pt idx="2">
                  <c:v>377.17583015245629</c:v>
                </c:pt>
                <c:pt idx="3">
                  <c:v>378.62278787878785</c:v>
                </c:pt>
                <c:pt idx="4">
                  <c:v>366.81485672877852</c:v>
                </c:pt>
                <c:pt idx="5">
                  <c:v>386.14539913419924</c:v>
                </c:pt>
                <c:pt idx="6">
                  <c:v>386.10410303030307</c:v>
                </c:pt>
                <c:pt idx="7">
                  <c:v>388.97055795219273</c:v>
                </c:pt>
                <c:pt idx="8">
                  <c:v>398.06210426065161</c:v>
                </c:pt>
                <c:pt idx="9">
                  <c:v>397.25894266892527</c:v>
                </c:pt>
                <c:pt idx="10">
                  <c:v>406.62625714285724</c:v>
                </c:pt>
                <c:pt idx="11">
                  <c:v>409.3086862155389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AB-4902-9005-EA52DA357EA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479.39228571428566</c:v>
                </c:pt>
                <c:pt idx="1">
                  <c:v>474.61800000000011</c:v>
                </c:pt>
                <c:pt idx="2">
                  <c:v>469.83008695652188</c:v>
                </c:pt>
                <c:pt idx="3">
                  <c:v>477.2</c:v>
                </c:pt>
                <c:pt idx="4">
                  <c:v>468.29745454545457</c:v>
                </c:pt>
                <c:pt idx="5">
                  <c:v>442.28418181818188</c:v>
                </c:pt>
                <c:pt idx="6">
                  <c:v>405.99000000000007</c:v>
                </c:pt>
                <c:pt idx="7">
                  <c:v>435.93078260869561</c:v>
                </c:pt>
                <c:pt idx="8">
                  <c:v>470.23100000000011</c:v>
                </c:pt>
                <c:pt idx="9">
                  <c:v>494.88290909090915</c:v>
                </c:pt>
                <c:pt idx="10">
                  <c:v>480.56000000000006</c:v>
                </c:pt>
                <c:pt idx="11">
                  <c:v>478.21800000000007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AB-4902-9005-EA52DA357EA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467.44254545454544</c:v>
                </c:pt>
                <c:pt idx="1">
                  <c:v>459.69114285714289</c:v>
                </c:pt>
                <c:pt idx="2">
                  <c:v>456.01533333333339</c:v>
                </c:pt>
                <c:pt idx="3">
                  <c:v>446.91054545454546</c:v>
                </c:pt>
                <c:pt idx="4">
                  <c:v>458.6423636363636</c:v>
                </c:pt>
                <c:pt idx="5">
                  <c:v>456.0680000000001</c:v>
                </c:pt>
                <c:pt idx="6">
                  <c:v>459.58890909090906</c:v>
                </c:pt>
                <c:pt idx="7">
                  <c:v>458.59109090909101</c:v>
                </c:pt>
                <c:pt idx="8">
                  <c:v>474.07499999999999</c:v>
                </c:pt>
                <c:pt idx="9">
                  <c:v>465.22260869565224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AB-4902-9005-EA52DA357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068160"/>
        <c:axId val="117069696"/>
      </c:lineChart>
      <c:catAx>
        <c:axId val="11706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7069696"/>
        <c:crosses val="autoZero"/>
        <c:auto val="1"/>
        <c:lblAlgn val="ctr"/>
        <c:lblOffset val="100"/>
        <c:noMultiLvlLbl val="0"/>
      </c:catAx>
      <c:valAx>
        <c:axId val="117069696"/>
        <c:scaling>
          <c:orientation val="minMax"/>
          <c:min val="3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706816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LIVE TO RETAIL PORK PRICE SPREAD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428.44274135649357</c:v>
                </c:pt>
                <c:pt idx="1">
                  <c:v>424.00380730000006</c:v>
                </c:pt>
                <c:pt idx="2">
                  <c:v>419.32806848927169</c:v>
                </c:pt>
                <c:pt idx="3">
                  <c:v>420.31545828246755</c:v>
                </c:pt>
                <c:pt idx="4">
                  <c:v>416.63664835584422</c:v>
                </c:pt>
                <c:pt idx="5">
                  <c:v>426.04689502662342</c:v>
                </c:pt>
                <c:pt idx="6">
                  <c:v>429.12753267012988</c:v>
                </c:pt>
                <c:pt idx="7">
                  <c:v>435.62820344946357</c:v>
                </c:pt>
                <c:pt idx="8">
                  <c:v>448.82251706090227</c:v>
                </c:pt>
                <c:pt idx="9">
                  <c:v>450.05571602428006</c:v>
                </c:pt>
                <c:pt idx="10">
                  <c:v>457.14134664285712</c:v>
                </c:pt>
                <c:pt idx="11">
                  <c:v>457.63654415150376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D2-4DD2-8FDC-0E7796F5197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516.98723214285712</c:v>
                </c:pt>
                <c:pt idx="1">
                  <c:v>509.51605525000002</c:v>
                </c:pt>
                <c:pt idx="2">
                  <c:v>503.28452760869573</c:v>
                </c:pt>
                <c:pt idx="3">
                  <c:v>509.21504550000003</c:v>
                </c:pt>
                <c:pt idx="4">
                  <c:v>501.67564454545459</c:v>
                </c:pt>
                <c:pt idx="5">
                  <c:v>479.90577920454552</c:v>
                </c:pt>
                <c:pt idx="6">
                  <c:v>459.68101650000006</c:v>
                </c:pt>
                <c:pt idx="7">
                  <c:v>483.74310086956518</c:v>
                </c:pt>
                <c:pt idx="8">
                  <c:v>522.78941075000012</c:v>
                </c:pt>
                <c:pt idx="9">
                  <c:v>542.69200250000006</c:v>
                </c:pt>
                <c:pt idx="10">
                  <c:v>532.17977571428582</c:v>
                </c:pt>
                <c:pt idx="11">
                  <c:v>533.5206895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D2-4DD2-8FDC-0E7796F5197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527.22688181818182</c:v>
                </c:pt>
                <c:pt idx="1">
                  <c:v>509.88066607142861</c:v>
                </c:pt>
                <c:pt idx="2">
                  <c:v>504.86220375000005</c:v>
                </c:pt>
                <c:pt idx="3">
                  <c:v>495.89040250000005</c:v>
                </c:pt>
                <c:pt idx="4">
                  <c:v>505.02802454545451</c:v>
                </c:pt>
                <c:pt idx="5">
                  <c:v>500.2159982500001</c:v>
                </c:pt>
                <c:pt idx="6">
                  <c:v>506.61135545454545</c:v>
                </c:pt>
                <c:pt idx="7">
                  <c:v>505.93069181818191</c:v>
                </c:pt>
                <c:pt idx="8">
                  <c:v>522.54433025000003</c:v>
                </c:pt>
                <c:pt idx="9">
                  <c:v>518.11320652173924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D2-4DD2-8FDC-0E7796F51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867840"/>
        <c:axId val="118869376"/>
      </c:lineChart>
      <c:catAx>
        <c:axId val="11886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8869376"/>
        <c:crosses val="autoZero"/>
        <c:auto val="1"/>
        <c:lblAlgn val="ctr"/>
        <c:lblOffset val="100"/>
        <c:noMultiLvlLbl val="0"/>
      </c:catAx>
      <c:valAx>
        <c:axId val="118869376"/>
        <c:scaling>
          <c:orientation val="minMax"/>
          <c:min val="38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886784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HOG VALUE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AS A PERCENT OF RETAIL PORK VALUE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4245406824146982E-2"/>
          <c:y val="0.18519648072159994"/>
          <c:w val="0.89396042628292138"/>
          <c:h val="0.75824609071753346"/>
        </c:manualLayout>
      </c:layout>
      <c:lineChart>
        <c:grouping val="standard"/>
        <c:varyColors val="0"/>
        <c:ser>
          <c:idx val="0"/>
          <c:order val="0"/>
          <c:spPr>
            <a:ln w="53975">
              <a:solidFill>
                <a:srgbClr val="4F81BD">
                  <a:shade val="95000"/>
                  <a:satMod val="105000"/>
                </a:srgbClr>
              </a:solidFill>
            </a:ln>
          </c:spPr>
          <c:marker>
            <c:symbol val="none"/>
          </c:marker>
          <c:dPt>
            <c:idx val="97"/>
            <c:bubble3D val="0"/>
            <c:spPr>
              <a:ln w="53975">
                <a:solidFill>
                  <a:srgbClr val="4F81BD">
                    <a:shade val="95000"/>
                    <a:satMod val="105000"/>
                  </a:srgb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6CD2-4368-AA48-4099E2614F5F}"/>
              </c:ext>
            </c:extLst>
          </c:dPt>
          <c:cat>
            <c:numRef>
              <c:f>Sheet1!$A$2:$A$121</c:f>
              <c:numCache>
                <c:formatCode>General</c:formatCode>
                <c:ptCount val="120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Sheet1!$B$2:$B$121</c:f>
              <c:numCache>
                <c:formatCode>General</c:formatCode>
                <c:ptCount val="120"/>
                <c:pt idx="0">
                  <c:v>0.26094269315041713</c:v>
                </c:pt>
                <c:pt idx="1">
                  <c:v>0.23382032631384325</c:v>
                </c:pt>
                <c:pt idx="2">
                  <c:v>0.23759104554815516</c:v>
                </c:pt>
                <c:pt idx="3">
                  <c:v>0.24018837611139582</c:v>
                </c:pt>
                <c:pt idx="4">
                  <c:v>0.29778864617852829</c:v>
                </c:pt>
                <c:pt idx="5">
                  <c:v>0.29745669718656298</c:v>
                </c:pt>
                <c:pt idx="6">
                  <c:v>0.28704598360553296</c:v>
                </c:pt>
                <c:pt idx="7">
                  <c:v>0.28092449934175823</c:v>
                </c:pt>
                <c:pt idx="8">
                  <c:v>0.25537090079879798</c:v>
                </c:pt>
                <c:pt idx="9">
                  <c:v>0.25490246097200836</c:v>
                </c:pt>
                <c:pt idx="10">
                  <c:v>0.212432963757166</c:v>
                </c:pt>
                <c:pt idx="11">
                  <c:v>0.20571963703490315</c:v>
                </c:pt>
                <c:pt idx="12">
                  <c:v>0.21438688960056204</c:v>
                </c:pt>
                <c:pt idx="13">
                  <c:v>0.24482988812291057</c:v>
                </c:pt>
                <c:pt idx="14">
                  <c:v>0.24525639837185192</c:v>
                </c:pt>
                <c:pt idx="15">
                  <c:v>0.24766577143657142</c:v>
                </c:pt>
                <c:pt idx="16">
                  <c:v>0.27752074253819736</c:v>
                </c:pt>
                <c:pt idx="17">
                  <c:v>0.29464334375635515</c:v>
                </c:pt>
                <c:pt idx="18">
                  <c:v>0.28509553275763949</c:v>
                </c:pt>
                <c:pt idx="19">
                  <c:v>0.24987993692728544</c:v>
                </c:pt>
                <c:pt idx="20">
                  <c:v>0.22792691832913758</c:v>
                </c:pt>
                <c:pt idx="21">
                  <c:v>0.20304761450246525</c:v>
                </c:pt>
                <c:pt idx="22">
                  <c:v>0.19638938930278593</c:v>
                </c:pt>
                <c:pt idx="23">
                  <c:v>0.22224894600594197</c:v>
                </c:pt>
                <c:pt idx="24">
                  <c:v>0.24905244282387268</c:v>
                </c:pt>
                <c:pt idx="25">
                  <c:v>0.27583260299214757</c:v>
                </c:pt>
                <c:pt idx="26">
                  <c:v>0.25648797973502852</c:v>
                </c:pt>
                <c:pt idx="27">
                  <c:v>0.23411583530179067</c:v>
                </c:pt>
                <c:pt idx="28">
                  <c:v>0.26448855662220011</c:v>
                </c:pt>
                <c:pt idx="29">
                  <c:v>0.30515555310813042</c:v>
                </c:pt>
                <c:pt idx="30">
                  <c:v>0.31804862888069224</c:v>
                </c:pt>
                <c:pt idx="31">
                  <c:v>0.28014285111373666</c:v>
                </c:pt>
                <c:pt idx="32">
                  <c:v>0.22043121766292936</c:v>
                </c:pt>
                <c:pt idx="33">
                  <c:v>0.22387256264692798</c:v>
                </c:pt>
                <c:pt idx="34">
                  <c:v>0.23971840698778893</c:v>
                </c:pt>
                <c:pt idx="35">
                  <c:v>0.23616199135169136</c:v>
                </c:pt>
                <c:pt idx="36">
                  <c:v>0.25801425916238729</c:v>
                </c:pt>
                <c:pt idx="37">
                  <c:v>0.26400387861020519</c:v>
                </c:pt>
                <c:pt idx="38">
                  <c:v>0.24015029242988523</c:v>
                </c:pt>
                <c:pt idx="39">
                  <c:v>0.22138798520470809</c:v>
                </c:pt>
                <c:pt idx="40">
                  <c:v>0.25204227181038608</c:v>
                </c:pt>
                <c:pt idx="41">
                  <c:v>0.29577891511796273</c:v>
                </c:pt>
                <c:pt idx="42">
                  <c:v>0.28567234011983034</c:v>
                </c:pt>
                <c:pt idx="43">
                  <c:v>0.21018009895441411</c:v>
                </c:pt>
                <c:pt idx="44">
                  <c:v>0.21359492420848811</c:v>
                </c:pt>
                <c:pt idx="45">
                  <c:v>0.24747927607574147</c:v>
                </c:pt>
                <c:pt idx="46">
                  <c:v>0.22606516290726811</c:v>
                </c:pt>
                <c:pt idx="47">
                  <c:v>0.21150004593841618</c:v>
                </c:pt>
                <c:pt idx="48">
                  <c:v>0.22087972568997805</c:v>
                </c:pt>
                <c:pt idx="49">
                  <c:v>0.21243085863611738</c:v>
                </c:pt>
                <c:pt idx="50">
                  <c:v>0.22674800786437152</c:v>
                </c:pt>
                <c:pt idx="51">
                  <c:v>0.28777951556728409</c:v>
                </c:pt>
                <c:pt idx="52">
                  <c:v>0.2915190973783558</c:v>
                </c:pt>
                <c:pt idx="53">
                  <c:v>0.27714018140082519</c:v>
                </c:pt>
                <c:pt idx="54">
                  <c:v>0.26764612989495157</c:v>
                </c:pt>
                <c:pt idx="55">
                  <c:v>0.27515897845764425</c:v>
                </c:pt>
                <c:pt idx="56">
                  <c:v>0.22420222725329264</c:v>
                </c:pt>
                <c:pt idx="57">
                  <c:v>0.22993487460263112</c:v>
                </c:pt>
                <c:pt idx="58">
                  <c:v>0.22415892500058393</c:v>
                </c:pt>
                <c:pt idx="59">
                  <c:v>0.22604373886205012</c:v>
                </c:pt>
                <c:pt idx="60">
                  <c:v>0.22945856814020271</c:v>
                </c:pt>
                <c:pt idx="61">
                  <c:v>0.21623925174591518</c:v>
                </c:pt>
                <c:pt idx="62">
                  <c:v>0.22847341966597326</c:v>
                </c:pt>
                <c:pt idx="63">
                  <c:v>0.19606621781847214</c:v>
                </c:pt>
                <c:pt idx="64">
                  <c:v>0.23583705336748625</c:v>
                </c:pt>
                <c:pt idx="65">
                  <c:v>0.17873880458969368</c:v>
                </c:pt>
                <c:pt idx="66">
                  <c:v>0.1776464799195078</c:v>
                </c:pt>
                <c:pt idx="67">
                  <c:v>0.19465382381881682</c:v>
                </c:pt>
                <c:pt idx="68">
                  <c:v>0.22958714050869691</c:v>
                </c:pt>
                <c:pt idx="69">
                  <c:v>0.25393277756667809</c:v>
                </c:pt>
                <c:pt idx="70">
                  <c:v>0.23092531607863717</c:v>
                </c:pt>
                <c:pt idx="71">
                  <c:v>0.21672409033210346</c:v>
                </c:pt>
                <c:pt idx="72">
                  <c:v>0.22330911849176552</c:v>
                </c:pt>
                <c:pt idx="73">
                  <c:v>0.24899133762425227</c:v>
                </c:pt>
                <c:pt idx="74">
                  <c:v>0.29253891678794536</c:v>
                </c:pt>
                <c:pt idx="75">
                  <c:v>0.31887848999978102</c:v>
                </c:pt>
                <c:pt idx="76">
                  <c:v>0.33379757506051466</c:v>
                </c:pt>
                <c:pt idx="77">
                  <c:v>0.33749216359283696</c:v>
                </c:pt>
                <c:pt idx="78">
                  <c:v>0.31951844307320698</c:v>
                </c:pt>
                <c:pt idx="79">
                  <c:v>0.30506926531309564</c:v>
                </c:pt>
                <c:pt idx="80">
                  <c:v>0.2696367074760157</c:v>
                </c:pt>
                <c:pt idx="81">
                  <c:v>0.24542559025015198</c:v>
                </c:pt>
                <c:pt idx="82">
                  <c:v>0.21809143704454934</c:v>
                </c:pt>
                <c:pt idx="83">
                  <c:v>0.21514817117592375</c:v>
                </c:pt>
                <c:pt idx="84">
                  <c:v>0.22714699406295757</c:v>
                </c:pt>
                <c:pt idx="85">
                  <c:v>0.26351989496923472</c:v>
                </c:pt>
                <c:pt idx="86">
                  <c:v>0.28088538221537318</c:v>
                </c:pt>
                <c:pt idx="87">
                  <c:v>0.28070100232859507</c:v>
                </c:pt>
                <c:pt idx="88">
                  <c:v>0.2829868089666614</c:v>
                </c:pt>
                <c:pt idx="89">
                  <c:v>0.29501503480754571</c:v>
                </c:pt>
                <c:pt idx="90">
                  <c:v>0.30900666020897344</c:v>
                </c:pt>
                <c:pt idx="91">
                  <c:v>0.31357328682494418</c:v>
                </c:pt>
                <c:pt idx="92">
                  <c:v>0.26604055024348794</c:v>
                </c:pt>
                <c:pt idx="93">
                  <c:v>0.25258315563760614</c:v>
                </c:pt>
                <c:pt idx="94">
                  <c:v>0.24341767327908406</c:v>
                </c:pt>
                <c:pt idx="95">
                  <c:v>0.23463962787969184</c:v>
                </c:pt>
                <c:pt idx="96">
                  <c:v>0.22223919459471905</c:v>
                </c:pt>
                <c:pt idx="97">
                  <c:v>0.22759252677628811</c:v>
                </c:pt>
                <c:pt idx="98">
                  <c:v>0.23395944432772844</c:v>
                </c:pt>
                <c:pt idx="99">
                  <c:v>0.22057055052562</c:v>
                </c:pt>
                <c:pt idx="100">
                  <c:v>0.23310631411999222</c:v>
                </c:pt>
                <c:pt idx="101">
                  <c:v>0.26017798551401083</c:v>
                </c:pt>
                <c:pt idx="102">
                  <c:v>0.2948966474551814</c:v>
                </c:pt>
                <c:pt idx="103">
                  <c:v>0.27710734676446164</c:v>
                </c:pt>
                <c:pt idx="104">
                  <c:v>0.2394683815586077</c:v>
                </c:pt>
                <c:pt idx="105">
                  <c:v>0.22066248147731224</c:v>
                </c:pt>
                <c:pt idx="106">
                  <c:v>0.21287390876869935</c:v>
                </c:pt>
                <c:pt idx="107">
                  <c:v>0.20072433963486319</c:v>
                </c:pt>
                <c:pt idx="108">
                  <c:v>0.20490938922286733</c:v>
                </c:pt>
                <c:pt idx="109">
                  <c:v>0.2248791809153449</c:v>
                </c:pt>
                <c:pt idx="110">
                  <c:v>0.23801146628430811</c:v>
                </c:pt>
                <c:pt idx="111">
                  <c:v>0.25453657902823412</c:v>
                </c:pt>
                <c:pt idx="112">
                  <c:v>0.25577512312855583</c:v>
                </c:pt>
                <c:pt idx="113">
                  <c:v>0.25672356167138349</c:v>
                </c:pt>
                <c:pt idx="114">
                  <c:v>0.25369559095706234</c:v>
                </c:pt>
                <c:pt idx="115">
                  <c:v>0.2512255397584045</c:v>
                </c:pt>
                <c:pt idx="116">
                  <c:v>0.23496127260533109</c:v>
                </c:pt>
                <c:pt idx="117">
                  <c:v>0.23595476819797839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5B-4B27-BCCB-E50B449D4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769536"/>
        <c:axId val="118771072"/>
      </c:lineChart>
      <c:catAx>
        <c:axId val="11876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8771072"/>
        <c:crosses val="autoZero"/>
        <c:auto val="1"/>
        <c:lblAlgn val="ctr"/>
        <c:lblOffset val="100"/>
        <c:tickLblSkip val="12"/>
        <c:noMultiLvlLbl val="0"/>
      </c:catAx>
      <c:valAx>
        <c:axId val="118771072"/>
        <c:scaling>
          <c:orientation val="minMax"/>
          <c:min val="0.17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0%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876953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IOWA MARKET HOG PROFIT</a:t>
            </a:r>
          </a:p>
          <a:p>
            <a:pPr>
              <a:defRPr/>
            </a:pPr>
            <a:r>
              <a:rPr lang="en-US" sz="2000" b="0" dirty="0"/>
              <a:t>Farrow/Finish,</a:t>
            </a:r>
            <a:r>
              <a:rPr lang="en-US" sz="2000" b="0" baseline="0" dirty="0"/>
              <a:t>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579237940085078"/>
          <c:h val="0.730077076633026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1"/>
          <c:cat>
            <c:numRef>
              <c:f>Sheet1!$A$2:$A$119</c:f>
              <c:numCache>
                <c:formatCode>General</c:formatCode>
                <c:ptCount val="118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</c:numCache>
            </c:numRef>
          </c:cat>
          <c:val>
            <c:numRef>
              <c:f>Sheet1!$B$2:$B$121</c:f>
              <c:numCache>
                <c:formatCode>General</c:formatCode>
                <c:ptCount val="120"/>
                <c:pt idx="0">
                  <c:v>15.948158843873358</c:v>
                </c:pt>
                <c:pt idx="1">
                  <c:v>-3.740896526038954</c:v>
                </c:pt>
                <c:pt idx="2">
                  <c:v>-3.3776054784420531</c:v>
                </c:pt>
                <c:pt idx="3">
                  <c:v>2.8378207176756209</c:v>
                </c:pt>
                <c:pt idx="4">
                  <c:v>28.793132824569547</c:v>
                </c:pt>
                <c:pt idx="5">
                  <c:v>27.498100101667205</c:v>
                </c:pt>
                <c:pt idx="6">
                  <c:v>25.996269708144244</c:v>
                </c:pt>
                <c:pt idx="7">
                  <c:v>24.551112830377654</c:v>
                </c:pt>
                <c:pt idx="8">
                  <c:v>17.498357553705105</c:v>
                </c:pt>
                <c:pt idx="9">
                  <c:v>20.369502392897154</c:v>
                </c:pt>
                <c:pt idx="10">
                  <c:v>-5.9515181320384709</c:v>
                </c:pt>
                <c:pt idx="11">
                  <c:v>-9.6800608746868324</c:v>
                </c:pt>
                <c:pt idx="12">
                  <c:v>-6.5356917226579032</c:v>
                </c:pt>
                <c:pt idx="13">
                  <c:v>8.8984862291678581</c:v>
                </c:pt>
                <c:pt idx="14">
                  <c:v>10.930609479769242</c:v>
                </c:pt>
                <c:pt idx="15">
                  <c:v>13.918401278279969</c:v>
                </c:pt>
                <c:pt idx="16">
                  <c:v>29.049484547520542</c:v>
                </c:pt>
                <c:pt idx="17">
                  <c:v>33.796749356313235</c:v>
                </c:pt>
                <c:pt idx="18">
                  <c:v>29.241825792624006</c:v>
                </c:pt>
                <c:pt idx="19">
                  <c:v>11.010015014464919</c:v>
                </c:pt>
                <c:pt idx="20">
                  <c:v>-2.5093740881987801</c:v>
                </c:pt>
                <c:pt idx="21">
                  <c:v>-16.565731790877436</c:v>
                </c:pt>
                <c:pt idx="22">
                  <c:v>-21.15435202726346</c:v>
                </c:pt>
                <c:pt idx="23">
                  <c:v>-4.483497391861162</c:v>
                </c:pt>
                <c:pt idx="24">
                  <c:v>10.033155470152824</c:v>
                </c:pt>
                <c:pt idx="25">
                  <c:v>21.523090062890947</c:v>
                </c:pt>
                <c:pt idx="26">
                  <c:v>19.550205726204492</c:v>
                </c:pt>
                <c:pt idx="27">
                  <c:v>3.395862300628381</c:v>
                </c:pt>
                <c:pt idx="28">
                  <c:v>23.207782378304906</c:v>
                </c:pt>
                <c:pt idx="29">
                  <c:v>40.745897276040061</c:v>
                </c:pt>
                <c:pt idx="30">
                  <c:v>43.466022791300389</c:v>
                </c:pt>
                <c:pt idx="31">
                  <c:v>30.077296753081143</c:v>
                </c:pt>
                <c:pt idx="32">
                  <c:v>4.2453518704437059</c:v>
                </c:pt>
                <c:pt idx="33">
                  <c:v>10.456951729135152</c:v>
                </c:pt>
                <c:pt idx="34">
                  <c:v>11.999586830562594</c:v>
                </c:pt>
                <c:pt idx="35">
                  <c:v>8.531409695663509</c:v>
                </c:pt>
                <c:pt idx="36">
                  <c:v>21.834660006966519</c:v>
                </c:pt>
                <c:pt idx="37">
                  <c:v>21.717894295215707</c:v>
                </c:pt>
                <c:pt idx="38">
                  <c:v>9.0681632431969739</c:v>
                </c:pt>
                <c:pt idx="39">
                  <c:v>-1.6605922983145667</c:v>
                </c:pt>
                <c:pt idx="40">
                  <c:v>2.3442618513857174</c:v>
                </c:pt>
                <c:pt idx="41">
                  <c:v>29.085060214300974</c:v>
                </c:pt>
                <c:pt idx="42">
                  <c:v>24.050824825503373</c:v>
                </c:pt>
                <c:pt idx="43">
                  <c:v>-17.653515675007458</c:v>
                </c:pt>
                <c:pt idx="44">
                  <c:v>-6.1019927728538175</c:v>
                </c:pt>
                <c:pt idx="45">
                  <c:v>6.7776235735332779</c:v>
                </c:pt>
                <c:pt idx="46">
                  <c:v>-1.9132544726714324</c:v>
                </c:pt>
                <c:pt idx="47">
                  <c:v>-9.8112385160056963</c:v>
                </c:pt>
                <c:pt idx="48">
                  <c:v>-5.8744728034187741</c:v>
                </c:pt>
                <c:pt idx="49">
                  <c:v>-11.435333742686312</c:v>
                </c:pt>
                <c:pt idx="50">
                  <c:v>8.4695776784457859</c:v>
                </c:pt>
                <c:pt idx="51">
                  <c:v>38.809214560883674</c:v>
                </c:pt>
                <c:pt idx="52">
                  <c:v>41.762929362554644</c:v>
                </c:pt>
                <c:pt idx="53">
                  <c:v>32.162082217483629</c:v>
                </c:pt>
                <c:pt idx="54">
                  <c:v>24.074957255784405</c:v>
                </c:pt>
                <c:pt idx="55">
                  <c:v>24.604396293100184</c:v>
                </c:pt>
                <c:pt idx="56">
                  <c:v>-0.60561105590319864</c:v>
                </c:pt>
                <c:pt idx="57">
                  <c:v>1.3621231324597791</c:v>
                </c:pt>
                <c:pt idx="58">
                  <c:v>-2.2481308165928948</c:v>
                </c:pt>
                <c:pt idx="59">
                  <c:v>-2.3213800458920173</c:v>
                </c:pt>
                <c:pt idx="60">
                  <c:v>-0.4643179741604917</c:v>
                </c:pt>
                <c:pt idx="61">
                  <c:v>-8.9407019936232324</c:v>
                </c:pt>
                <c:pt idx="62">
                  <c:v>-1.1485766120730423</c:v>
                </c:pt>
                <c:pt idx="63">
                  <c:v>-22.126413343711857</c:v>
                </c:pt>
                <c:pt idx="64">
                  <c:v>10.950140843425332</c:v>
                </c:pt>
                <c:pt idx="65">
                  <c:v>-23.29588218396546</c:v>
                </c:pt>
                <c:pt idx="66">
                  <c:v>-21.551143147156566</c:v>
                </c:pt>
                <c:pt idx="67">
                  <c:v>-10.252799012670934</c:v>
                </c:pt>
                <c:pt idx="68">
                  <c:v>15.878215165081706</c:v>
                </c:pt>
                <c:pt idx="69">
                  <c:v>29.237999410499622</c:v>
                </c:pt>
                <c:pt idx="70">
                  <c:v>10.116255767938259</c:v>
                </c:pt>
                <c:pt idx="71">
                  <c:v>-4.4049509795693345</c:v>
                </c:pt>
                <c:pt idx="72">
                  <c:v>-6.3685009828212822</c:v>
                </c:pt>
                <c:pt idx="73">
                  <c:v>5.6354248768561819</c:v>
                </c:pt>
                <c:pt idx="74">
                  <c:v>29.841996786619799</c:v>
                </c:pt>
                <c:pt idx="75">
                  <c:v>49.700902729813322</c:v>
                </c:pt>
                <c:pt idx="76">
                  <c:v>57.604116011120226</c:v>
                </c:pt>
                <c:pt idx="77">
                  <c:v>62.578244690230441</c:v>
                </c:pt>
                <c:pt idx="78">
                  <c:v>51.407592282944471</c:v>
                </c:pt>
                <c:pt idx="79">
                  <c:v>44.20548873564195</c:v>
                </c:pt>
                <c:pt idx="80">
                  <c:v>25.339699315850652</c:v>
                </c:pt>
                <c:pt idx="81">
                  <c:v>15.818320235185951</c:v>
                </c:pt>
                <c:pt idx="82">
                  <c:v>-4.9389479423663118E-2</c:v>
                </c:pt>
                <c:pt idx="83">
                  <c:v>-5.0992516992415808</c:v>
                </c:pt>
                <c:pt idx="84">
                  <c:v>-2.8800000000000097</c:v>
                </c:pt>
                <c:pt idx="85">
                  <c:v>21.360000000000003</c:v>
                </c:pt>
                <c:pt idx="86">
                  <c:v>31.449999999999974</c:v>
                </c:pt>
                <c:pt idx="87">
                  <c:v>25.750482470271265</c:v>
                </c:pt>
                <c:pt idx="88">
                  <c:v>21.469999999999988</c:v>
                </c:pt>
                <c:pt idx="89">
                  <c:v>29.10000000000003</c:v>
                </c:pt>
                <c:pt idx="90">
                  <c:v>40.629999999999981</c:v>
                </c:pt>
                <c:pt idx="91">
                  <c:v>42.400000000000006</c:v>
                </c:pt>
                <c:pt idx="92">
                  <c:v>8.2199999999999473</c:v>
                </c:pt>
                <c:pt idx="93">
                  <c:v>7.9999999999991189E-2</c:v>
                </c:pt>
                <c:pt idx="94">
                  <c:v>-10.01999999999998</c:v>
                </c:pt>
                <c:pt idx="95">
                  <c:v>-19.61</c:v>
                </c:pt>
                <c:pt idx="96">
                  <c:v>-36.040000000000006</c:v>
                </c:pt>
                <c:pt idx="97">
                  <c:v>-34.399999999999984</c:v>
                </c:pt>
                <c:pt idx="98">
                  <c:v>-30.71</c:v>
                </c:pt>
                <c:pt idx="99">
                  <c:v>-49.47999999999999</c:v>
                </c:pt>
                <c:pt idx="100">
                  <c:v>-38.439999999999984</c:v>
                </c:pt>
                <c:pt idx="101">
                  <c:v>-18.819999999999979</c:v>
                </c:pt>
                <c:pt idx="102">
                  <c:v>9.3900000000000095</c:v>
                </c:pt>
                <c:pt idx="103">
                  <c:v>4.6000000000000236</c:v>
                </c:pt>
                <c:pt idx="104">
                  <c:v>-11.910000000000014</c:v>
                </c:pt>
                <c:pt idx="105">
                  <c:v>-18.519999999999989</c:v>
                </c:pt>
                <c:pt idx="106">
                  <c:v>-27.709999999999994</c:v>
                </c:pt>
                <c:pt idx="107">
                  <c:v>-37.17000000000003</c:v>
                </c:pt>
                <c:pt idx="108">
                  <c:v>-34.860000000000014</c:v>
                </c:pt>
                <c:pt idx="109">
                  <c:v>-17.859999999999992</c:v>
                </c:pt>
                <c:pt idx="110">
                  <c:v>-3.8099999999999934</c:v>
                </c:pt>
                <c:pt idx="111">
                  <c:v>11.940000000000007</c:v>
                </c:pt>
                <c:pt idx="112">
                  <c:v>17.059999999999995</c:v>
                </c:pt>
                <c:pt idx="113">
                  <c:v>14.860000000000014</c:v>
                </c:pt>
                <c:pt idx="114">
                  <c:v>14.870000000000015</c:v>
                </c:pt>
                <c:pt idx="115">
                  <c:v>13.640000000000015</c:v>
                </c:pt>
                <c:pt idx="116">
                  <c:v>7.7599999999999909</c:v>
                </c:pt>
                <c:pt idx="117">
                  <c:v>9.3100000000000431</c:v>
                </c:pt>
                <c:pt idx="118">
                  <c:v>0</c:v>
                </c:pt>
                <c:pt idx="119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0000"/>
                  </a:solidFill>
                  <a:ln w="12700">
                    <a:solidFill>
                      <a:sysClr val="windowText" lastClr="00000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F774-4AB6-AE54-A9D983201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265536"/>
        <c:axId val="119271424"/>
      </c:barChart>
      <c:catAx>
        <c:axId val="11926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9271424"/>
        <c:crosses val="autoZero"/>
        <c:auto val="1"/>
        <c:lblAlgn val="ctr"/>
        <c:lblOffset val="100"/>
        <c:tickLblSkip val="12"/>
        <c:noMultiLvlLbl val="0"/>
      </c:catAx>
      <c:valAx>
        <c:axId val="119271424"/>
        <c:scaling>
          <c:orientation val="minMax"/>
          <c:max val="100"/>
          <c:min val="-6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926553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IOWA MARKET HOG PROFIT</a:t>
            </a:r>
          </a:p>
          <a:p>
            <a:pPr>
              <a:defRPr/>
            </a:pPr>
            <a:r>
              <a:rPr lang="en-US" sz="2000" b="0" dirty="0"/>
              <a:t>Wean/Finish,</a:t>
            </a:r>
            <a:r>
              <a:rPr lang="en-US" sz="2000" b="0" baseline="0" dirty="0"/>
              <a:t> </a:t>
            </a: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579237940085078"/>
          <c:h val="0.7300770766330264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1"/>
          <c:cat>
            <c:numRef>
              <c:f>Sheet1!$A$2:$A$119</c:f>
              <c:numCache>
                <c:formatCode>General</c:formatCode>
                <c:ptCount val="118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</c:numCache>
            </c:numRef>
          </c:cat>
          <c:val>
            <c:numRef>
              <c:f>Sheet1!$B$2:$B$121</c:f>
              <c:numCache>
                <c:formatCode>General</c:formatCode>
                <c:ptCount val="120"/>
                <c:pt idx="0">
                  <c:v>-17.775843919970825</c:v>
                </c:pt>
                <c:pt idx="1">
                  <c:v>-29.671787089173197</c:v>
                </c:pt>
                <c:pt idx="2">
                  <c:v>-26.294781283371989</c:v>
                </c:pt>
                <c:pt idx="3">
                  <c:v>-24.671573037549976</c:v>
                </c:pt>
                <c:pt idx="4">
                  <c:v>-1.0134237513191939</c:v>
                </c:pt>
                <c:pt idx="5">
                  <c:v>-2.8144280889631963</c:v>
                </c:pt>
                <c:pt idx="6">
                  <c:v>-1.1587600509150509</c:v>
                </c:pt>
                <c:pt idx="7">
                  <c:v>8.8957195584663928</c:v>
                </c:pt>
                <c:pt idx="8">
                  <c:v>0.9126209371686187</c:v>
                </c:pt>
                <c:pt idx="9">
                  <c:v>7.208270577358836</c:v>
                </c:pt>
                <c:pt idx="10">
                  <c:v>-22.009924398568465</c:v>
                </c:pt>
                <c:pt idx="11">
                  <c:v>-18.804681157567938</c:v>
                </c:pt>
                <c:pt idx="12">
                  <c:v>-8.2516436367268646</c:v>
                </c:pt>
                <c:pt idx="13">
                  <c:v>5.3471924277375917</c:v>
                </c:pt>
                <c:pt idx="14">
                  <c:v>3.5985389072392069</c:v>
                </c:pt>
                <c:pt idx="15">
                  <c:v>1.4409201387913866</c:v>
                </c:pt>
                <c:pt idx="16">
                  <c:v>17.894052610080855</c:v>
                </c:pt>
                <c:pt idx="17">
                  <c:v>17.904339663917327</c:v>
                </c:pt>
                <c:pt idx="18">
                  <c:v>5.1936976280608684</c:v>
                </c:pt>
                <c:pt idx="19">
                  <c:v>-12.071716303543049</c:v>
                </c:pt>
                <c:pt idx="20">
                  <c:v>-18.062316718417705</c:v>
                </c:pt>
                <c:pt idx="21">
                  <c:v>-29.802480212308627</c:v>
                </c:pt>
                <c:pt idx="22">
                  <c:v>-31.62468376297933</c:v>
                </c:pt>
                <c:pt idx="23">
                  <c:v>-10.126386781284085</c:v>
                </c:pt>
                <c:pt idx="24">
                  <c:v>4.1190108539161097</c:v>
                </c:pt>
                <c:pt idx="25">
                  <c:v>16.914830999870276</c:v>
                </c:pt>
                <c:pt idx="26">
                  <c:v>17.397279224691644</c:v>
                </c:pt>
                <c:pt idx="27">
                  <c:v>4.0680749992886449</c:v>
                </c:pt>
                <c:pt idx="28">
                  <c:v>14.914596324460163</c:v>
                </c:pt>
                <c:pt idx="29">
                  <c:v>23.029719962678048</c:v>
                </c:pt>
                <c:pt idx="30">
                  <c:v>20.823092354346368</c:v>
                </c:pt>
                <c:pt idx="31">
                  <c:v>7.1595530036292523</c:v>
                </c:pt>
                <c:pt idx="32">
                  <c:v>-13.752404570839879</c:v>
                </c:pt>
                <c:pt idx="33">
                  <c:v>0.44019254668304253</c:v>
                </c:pt>
                <c:pt idx="34">
                  <c:v>2.7840584759780116</c:v>
                </c:pt>
                <c:pt idx="35">
                  <c:v>1.5639928207804665</c:v>
                </c:pt>
                <c:pt idx="36">
                  <c:v>14.080438535324191</c:v>
                </c:pt>
                <c:pt idx="37">
                  <c:v>17.242160840612861</c:v>
                </c:pt>
                <c:pt idx="38">
                  <c:v>2.2221225868065981</c:v>
                </c:pt>
                <c:pt idx="39">
                  <c:v>-13.524211553614466</c:v>
                </c:pt>
                <c:pt idx="40">
                  <c:v>-15.527112555553625</c:v>
                </c:pt>
                <c:pt idx="41">
                  <c:v>4.1901445715408396</c:v>
                </c:pt>
                <c:pt idx="42">
                  <c:v>-7.4192671094783158</c:v>
                </c:pt>
                <c:pt idx="43">
                  <c:v>-48.311226305966123</c:v>
                </c:pt>
                <c:pt idx="44">
                  <c:v>-26.002470117454756</c:v>
                </c:pt>
                <c:pt idx="45">
                  <c:v>-5.0382067495989649</c:v>
                </c:pt>
                <c:pt idx="46">
                  <c:v>-10.68980888698421</c:v>
                </c:pt>
                <c:pt idx="47">
                  <c:v>-13.633458476575962</c:v>
                </c:pt>
                <c:pt idx="48">
                  <c:v>-9.2491893702406873</c:v>
                </c:pt>
                <c:pt idx="49">
                  <c:v>-11.70076719813615</c:v>
                </c:pt>
                <c:pt idx="50">
                  <c:v>-1.3057218697711055</c:v>
                </c:pt>
                <c:pt idx="51">
                  <c:v>24.810949780337435</c:v>
                </c:pt>
                <c:pt idx="52">
                  <c:v>22.322874796445245</c:v>
                </c:pt>
                <c:pt idx="53">
                  <c:v>3.106220452527761</c:v>
                </c:pt>
                <c:pt idx="54">
                  <c:v>-4.7078419024733336</c:v>
                </c:pt>
                <c:pt idx="55">
                  <c:v>0.51270942582755863</c:v>
                </c:pt>
                <c:pt idx="56">
                  <c:v>-20.634722022931843</c:v>
                </c:pt>
                <c:pt idx="57">
                  <c:v>-30.121778410446058</c:v>
                </c:pt>
                <c:pt idx="58">
                  <c:v>-29.341403759871582</c:v>
                </c:pt>
                <c:pt idx="59">
                  <c:v>-18.775556399187497</c:v>
                </c:pt>
                <c:pt idx="60">
                  <c:v>-12.683685908615994</c:v>
                </c:pt>
                <c:pt idx="61">
                  <c:v>-16.191031268449137</c:v>
                </c:pt>
                <c:pt idx="62">
                  <c:v>-10.958886139775753</c:v>
                </c:pt>
                <c:pt idx="63">
                  <c:v>-32.237926554108547</c:v>
                </c:pt>
                <c:pt idx="64">
                  <c:v>-1.5447805387202793</c:v>
                </c:pt>
                <c:pt idx="65">
                  <c:v>-42.223837841230818</c:v>
                </c:pt>
                <c:pt idx="66">
                  <c:v>-50.664693249572849</c:v>
                </c:pt>
                <c:pt idx="67">
                  <c:v>-30.02991393409242</c:v>
                </c:pt>
                <c:pt idx="68">
                  <c:v>8.1223304362905395</c:v>
                </c:pt>
                <c:pt idx="69">
                  <c:v>33.928800121638815</c:v>
                </c:pt>
                <c:pt idx="70">
                  <c:v>16.853820513853105</c:v>
                </c:pt>
                <c:pt idx="71">
                  <c:v>4.2235403162539091</c:v>
                </c:pt>
                <c:pt idx="72">
                  <c:v>4.0211422283167959</c:v>
                </c:pt>
                <c:pt idx="73">
                  <c:v>9.3228730612352457</c:v>
                </c:pt>
                <c:pt idx="74">
                  <c:v>27.277975933364864</c:v>
                </c:pt>
                <c:pt idx="75">
                  <c:v>38.766135634450954</c:v>
                </c:pt>
                <c:pt idx="76">
                  <c:v>45.197526310169536</c:v>
                </c:pt>
                <c:pt idx="77">
                  <c:v>45.510625789113284</c:v>
                </c:pt>
                <c:pt idx="78">
                  <c:v>27.057117883266773</c:v>
                </c:pt>
                <c:pt idx="79">
                  <c:v>17.862734415078876</c:v>
                </c:pt>
                <c:pt idx="80">
                  <c:v>0.78597120112841345</c:v>
                </c:pt>
                <c:pt idx="81">
                  <c:v>-5.7927012046863897</c:v>
                </c:pt>
                <c:pt idx="82">
                  <c:v>-18.333761301907742</c:v>
                </c:pt>
                <c:pt idx="83">
                  <c:v>-21.731456166897249</c:v>
                </c:pt>
                <c:pt idx="84">
                  <c:v>-10.1</c:v>
                </c:pt>
                <c:pt idx="85">
                  <c:v>11.700000000000005</c:v>
                </c:pt>
                <c:pt idx="86">
                  <c:v>20.239999999999956</c:v>
                </c:pt>
                <c:pt idx="87">
                  <c:v>11.913890303276013</c:v>
                </c:pt>
                <c:pt idx="88">
                  <c:v>5.7999999999999901</c:v>
                </c:pt>
                <c:pt idx="89">
                  <c:v>11.630000000000031</c:v>
                </c:pt>
                <c:pt idx="90">
                  <c:v>17.420000000000023</c:v>
                </c:pt>
                <c:pt idx="91">
                  <c:v>4.4800000000000004</c:v>
                </c:pt>
                <c:pt idx="92">
                  <c:v>-24.379999999999981</c:v>
                </c:pt>
                <c:pt idx="93">
                  <c:v>-22.880000000000003</c:v>
                </c:pt>
                <c:pt idx="94">
                  <c:v>-18.059999999999974</c:v>
                </c:pt>
                <c:pt idx="95">
                  <c:v>-23.310000000000038</c:v>
                </c:pt>
                <c:pt idx="96">
                  <c:v>-37.71999999999997</c:v>
                </c:pt>
                <c:pt idx="97">
                  <c:v>-38.730000000000011</c:v>
                </c:pt>
                <c:pt idx="98">
                  <c:v>-31.829999999999988</c:v>
                </c:pt>
                <c:pt idx="99">
                  <c:v>-44.75</c:v>
                </c:pt>
                <c:pt idx="100">
                  <c:v>-40.029999999999987</c:v>
                </c:pt>
                <c:pt idx="101">
                  <c:v>-30.729999999999997</c:v>
                </c:pt>
                <c:pt idx="102">
                  <c:v>-13.49</c:v>
                </c:pt>
                <c:pt idx="103">
                  <c:v>-14.880000000000006</c:v>
                </c:pt>
                <c:pt idx="104">
                  <c:v>-21.36000000000001</c:v>
                </c:pt>
                <c:pt idx="105">
                  <c:v>-4.9900000000000126</c:v>
                </c:pt>
                <c:pt idx="106">
                  <c:v>-7.8799999999999919</c:v>
                </c:pt>
                <c:pt idx="107">
                  <c:v>-16.469999999999978</c:v>
                </c:pt>
                <c:pt idx="108">
                  <c:v>-12.739999999999991</c:v>
                </c:pt>
                <c:pt idx="109">
                  <c:v>5.4900000000000215</c:v>
                </c:pt>
                <c:pt idx="110">
                  <c:v>14.269999999999978</c:v>
                </c:pt>
                <c:pt idx="111">
                  <c:v>18.680000000000003</c:v>
                </c:pt>
                <c:pt idx="112">
                  <c:v>21.949999999999967</c:v>
                </c:pt>
                <c:pt idx="113">
                  <c:v>15.749999999999988</c:v>
                </c:pt>
                <c:pt idx="114">
                  <c:v>13.839999999999982</c:v>
                </c:pt>
                <c:pt idx="115">
                  <c:v>0.60999999999999233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0000"/>
                  </a:solidFill>
                  <a:ln w="12700">
                    <a:solidFill>
                      <a:sysClr val="windowText" lastClr="00000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F774-4AB6-AE54-A9D983201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265536"/>
        <c:axId val="119271424"/>
      </c:barChart>
      <c:catAx>
        <c:axId val="11926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9271424"/>
        <c:crosses val="autoZero"/>
        <c:auto val="1"/>
        <c:lblAlgn val="ctr"/>
        <c:lblOffset val="100"/>
        <c:tickLblSkip val="12"/>
        <c:noMultiLvlLbl val="0"/>
      </c:catAx>
      <c:valAx>
        <c:axId val="119271424"/>
        <c:scaling>
          <c:orientation val="minMax"/>
          <c:max val="80"/>
          <c:min val="-6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926553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589BD-54E0-4FD5-82A0-37F60F7F82B6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C88F1-DAF9-4939-A85F-E46153BF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15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159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306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045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628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90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918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65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11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93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0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24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3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7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27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67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71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74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98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9AF18-AC02-A59E-42ED-C2989335DFF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373938" y="6229350"/>
            <a:ext cx="84455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04738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77090" y="6044625"/>
            <a:ext cx="65809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USDA-ERS,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Center,  </a:t>
            </a:r>
            <a:r>
              <a:rPr lang="en-US" sz="1200" dirty="0">
                <a:solidFill>
                  <a:prstClr val="black"/>
                </a:solidFill>
              </a:rPr>
              <a:t>Note: Prior to 2013 pork cutout was voluntary</a:t>
            </a:r>
          </a:p>
        </p:txBody>
      </p:sp>
    </p:spTree>
    <p:extLst>
      <p:ext uri="{BB962C8B-B14F-4D97-AF65-F5344CB8AC3E}">
        <p14:creationId xmlns:p14="http://schemas.microsoft.com/office/powerpoint/2010/main" val="348534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B261ED-1610-40A3-229D-44299A3E778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53313" y="6229350"/>
            <a:ext cx="68580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6420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77090" y="6044625"/>
            <a:ext cx="65809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USDA-ERS,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Center,  </a:t>
            </a:r>
            <a:r>
              <a:rPr lang="en-US" sz="1200" dirty="0">
                <a:solidFill>
                  <a:prstClr val="black"/>
                </a:solidFill>
              </a:rPr>
              <a:t>Note: Prior to 2013 pork cutout was voluntary</a:t>
            </a:r>
          </a:p>
        </p:txBody>
      </p:sp>
    </p:spTree>
    <p:extLst>
      <p:ext uri="{BB962C8B-B14F-4D97-AF65-F5344CB8AC3E}">
        <p14:creationId xmlns:p14="http://schemas.microsoft.com/office/powerpoint/2010/main" val="31862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2C002E-269C-9283-2D10-FF8EDE55949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53313" y="6229350"/>
            <a:ext cx="68580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47500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63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USDA-ERS,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20749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6F06FA-BE7C-E170-31C6-979F7ACF878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53313" y="6229350"/>
            <a:ext cx="685800" cy="3238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1975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63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USDA-ERS,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105355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E1157B-342D-4406-38C9-D0BD5439890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353300" y="6308725"/>
            <a:ext cx="895350" cy="16510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35320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Iowa State University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E0D103-973A-B50E-C42E-00E92ED4DC4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383338" y="2192338"/>
            <a:ext cx="202565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03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C4CF88-0DFB-31AB-493D-A2A30A7E4F4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353300" y="6308725"/>
            <a:ext cx="895350" cy="16510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44462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Iowa State University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271CC1-76C6-BBF2-A60A-0F807E5A5CCE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537325" y="2284413"/>
            <a:ext cx="202565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3219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173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Cozzens,Tyler</cp:lastModifiedBy>
  <cp:revision>228</cp:revision>
  <dcterms:created xsi:type="dcterms:W3CDTF">2013-08-19T20:02:56Z</dcterms:created>
  <dcterms:modified xsi:type="dcterms:W3CDTF">2024-11-13T23:55:55Z</dcterms:modified>
</cp:coreProperties>
</file>