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7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FEEDER PIG PRICES</a:t>
            </a:r>
          </a:p>
          <a:p>
            <a:pPr>
              <a:defRPr/>
            </a:pPr>
            <a:r>
              <a:rPr lang="en-US" sz="2000" b="0" dirty="0"/>
              <a:t>40 Pounds, 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29180242555887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72.527999999999992</c:v>
                </c:pt>
                <c:pt idx="1">
                  <c:v>74.738</c:v>
                </c:pt>
                <c:pt idx="2">
                  <c:v>77.347999999999999</c:v>
                </c:pt>
                <c:pt idx="3">
                  <c:v>77.725999999999999</c:v>
                </c:pt>
                <c:pt idx="4">
                  <c:v>80.594000000000008</c:v>
                </c:pt>
                <c:pt idx="5">
                  <c:v>78.838000000000008</c:v>
                </c:pt>
                <c:pt idx="6">
                  <c:v>82.316000000000003</c:v>
                </c:pt>
                <c:pt idx="7">
                  <c:v>84.135999999999996</c:v>
                </c:pt>
                <c:pt idx="8">
                  <c:v>84.097999999999999</c:v>
                </c:pt>
                <c:pt idx="9">
                  <c:v>84.145999999999987</c:v>
                </c:pt>
                <c:pt idx="10">
                  <c:v>82.486000000000004</c:v>
                </c:pt>
                <c:pt idx="11">
                  <c:v>84.415999999999997</c:v>
                </c:pt>
                <c:pt idx="12">
                  <c:v>85.133999999999986</c:v>
                </c:pt>
                <c:pt idx="13">
                  <c:v>82.900999999999996</c:v>
                </c:pt>
                <c:pt idx="14">
                  <c:v>81.47999999999999</c:v>
                </c:pt>
                <c:pt idx="15">
                  <c:v>76.878</c:v>
                </c:pt>
                <c:pt idx="16">
                  <c:v>74.703999999999994</c:v>
                </c:pt>
                <c:pt idx="17">
                  <c:v>68.868000000000009</c:v>
                </c:pt>
                <c:pt idx="18">
                  <c:v>68.490000000000009</c:v>
                </c:pt>
                <c:pt idx="19">
                  <c:v>62.287999999999997</c:v>
                </c:pt>
                <c:pt idx="20">
                  <c:v>58.692000000000007</c:v>
                </c:pt>
                <c:pt idx="21">
                  <c:v>56.168000000000006</c:v>
                </c:pt>
                <c:pt idx="22">
                  <c:v>51.910000000000004</c:v>
                </c:pt>
                <c:pt idx="23">
                  <c:v>51.232000000000006</c:v>
                </c:pt>
                <c:pt idx="24">
                  <c:v>48.591999999999999</c:v>
                </c:pt>
                <c:pt idx="25">
                  <c:v>47.963999999999999</c:v>
                </c:pt>
                <c:pt idx="26">
                  <c:v>45.874000000000002</c:v>
                </c:pt>
                <c:pt idx="27">
                  <c:v>44.433999999999997</c:v>
                </c:pt>
                <c:pt idx="28">
                  <c:v>44.77</c:v>
                </c:pt>
                <c:pt idx="29">
                  <c:v>44.225999999999999</c:v>
                </c:pt>
                <c:pt idx="30">
                  <c:v>43.296000000000006</c:v>
                </c:pt>
                <c:pt idx="31">
                  <c:v>40.320000000000007</c:v>
                </c:pt>
                <c:pt idx="32">
                  <c:v>41.132000000000005</c:v>
                </c:pt>
                <c:pt idx="33">
                  <c:v>39.052</c:v>
                </c:pt>
                <c:pt idx="34">
                  <c:v>42.434000000000005</c:v>
                </c:pt>
                <c:pt idx="35">
                  <c:v>44.22</c:v>
                </c:pt>
                <c:pt idx="36">
                  <c:v>47.164000000000001</c:v>
                </c:pt>
                <c:pt idx="37">
                  <c:v>46.765999999999998</c:v>
                </c:pt>
                <c:pt idx="38">
                  <c:v>49.87</c:v>
                </c:pt>
                <c:pt idx="39">
                  <c:v>49.637999999999998</c:v>
                </c:pt>
                <c:pt idx="40">
                  <c:v>50.408000000000001</c:v>
                </c:pt>
                <c:pt idx="41">
                  <c:v>50.414000000000001</c:v>
                </c:pt>
                <c:pt idx="42">
                  <c:v>50.940000000000005</c:v>
                </c:pt>
                <c:pt idx="43">
                  <c:v>51.834000000000003</c:v>
                </c:pt>
                <c:pt idx="44">
                  <c:v>52.455999999999996</c:v>
                </c:pt>
                <c:pt idx="45">
                  <c:v>55.284000000000006</c:v>
                </c:pt>
                <c:pt idx="46">
                  <c:v>56.673999999999999</c:v>
                </c:pt>
                <c:pt idx="47">
                  <c:v>60.65</c:v>
                </c:pt>
                <c:pt idx="48">
                  <c:v>61.362000000000002</c:v>
                </c:pt>
                <c:pt idx="49">
                  <c:v>64.948000000000008</c:v>
                </c:pt>
                <c:pt idx="50">
                  <c:v>69.548000000000002</c:v>
                </c:pt>
                <c:pt idx="51">
                  <c:v>68.246000000000009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6B-42DF-8685-A5D27ECE6F3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78.56</c:v>
                </c:pt>
                <c:pt idx="1">
                  <c:v>81.81</c:v>
                </c:pt>
                <c:pt idx="2">
                  <c:v>89.97</c:v>
                </c:pt>
                <c:pt idx="3">
                  <c:v>96.36</c:v>
                </c:pt>
                <c:pt idx="4">
                  <c:v>79.22</c:v>
                </c:pt>
                <c:pt idx="5">
                  <c:v>90.49</c:v>
                </c:pt>
                <c:pt idx="6">
                  <c:v>83.64</c:v>
                </c:pt>
                <c:pt idx="7">
                  <c:v>86.38</c:v>
                </c:pt>
                <c:pt idx="8">
                  <c:v>86.89</c:v>
                </c:pt>
                <c:pt idx="9">
                  <c:v>88.43</c:v>
                </c:pt>
                <c:pt idx="10">
                  <c:v>88.55</c:v>
                </c:pt>
                <c:pt idx="11">
                  <c:v>85.89</c:v>
                </c:pt>
                <c:pt idx="12">
                  <c:v>80.97</c:v>
                </c:pt>
                <c:pt idx="13">
                  <c:v>72.5</c:v>
                </c:pt>
                <c:pt idx="14">
                  <c:v>71.319999999999993</c:v>
                </c:pt>
                <c:pt idx="15">
                  <c:v>60.11</c:v>
                </c:pt>
                <c:pt idx="16">
                  <c:v>49.45</c:v>
                </c:pt>
                <c:pt idx="17">
                  <c:v>53.49</c:v>
                </c:pt>
                <c:pt idx="18">
                  <c:v>41.47</c:v>
                </c:pt>
                <c:pt idx="19">
                  <c:v>42.22</c:v>
                </c:pt>
                <c:pt idx="20">
                  <c:v>44.18</c:v>
                </c:pt>
                <c:pt idx="21">
                  <c:v>41.2</c:v>
                </c:pt>
                <c:pt idx="22">
                  <c:v>40.18</c:v>
                </c:pt>
                <c:pt idx="23">
                  <c:v>37.56</c:v>
                </c:pt>
                <c:pt idx="24">
                  <c:v>37.14</c:v>
                </c:pt>
                <c:pt idx="25">
                  <c:v>35.83</c:v>
                </c:pt>
                <c:pt idx="26">
                  <c:v>38.28</c:v>
                </c:pt>
                <c:pt idx="27">
                  <c:v>34.68</c:v>
                </c:pt>
                <c:pt idx="28">
                  <c:v>36.58</c:v>
                </c:pt>
                <c:pt idx="29">
                  <c:v>35.96</c:v>
                </c:pt>
                <c:pt idx="30">
                  <c:v>30.75</c:v>
                </c:pt>
                <c:pt idx="31">
                  <c:v>30.78</c:v>
                </c:pt>
                <c:pt idx="32">
                  <c:v>23.97</c:v>
                </c:pt>
                <c:pt idx="33">
                  <c:v>33.5</c:v>
                </c:pt>
                <c:pt idx="34">
                  <c:v>32.020000000000003</c:v>
                </c:pt>
                <c:pt idx="35">
                  <c:v>34.78</c:v>
                </c:pt>
                <c:pt idx="36">
                  <c:v>37.76</c:v>
                </c:pt>
                <c:pt idx="37">
                  <c:v>40.99</c:v>
                </c:pt>
                <c:pt idx="38">
                  <c:v>42.11</c:v>
                </c:pt>
                <c:pt idx="39">
                  <c:v>41.87</c:v>
                </c:pt>
                <c:pt idx="40">
                  <c:v>44.35</c:v>
                </c:pt>
                <c:pt idx="41">
                  <c:v>35.85</c:v>
                </c:pt>
                <c:pt idx="42">
                  <c:v>36.200000000000003</c:v>
                </c:pt>
                <c:pt idx="43">
                  <c:v>36.880000000000003</c:v>
                </c:pt>
                <c:pt idx="44">
                  <c:v>38.270000000000003</c:v>
                </c:pt>
                <c:pt idx="45">
                  <c:v>41.42</c:v>
                </c:pt>
                <c:pt idx="46">
                  <c:v>42.77</c:v>
                </c:pt>
                <c:pt idx="47">
                  <c:v>43.66</c:v>
                </c:pt>
                <c:pt idx="48">
                  <c:v>46.11</c:v>
                </c:pt>
                <c:pt idx="49">
                  <c:v>49.6</c:v>
                </c:pt>
                <c:pt idx="50">
                  <c:v>48.79</c:v>
                </c:pt>
                <c:pt idx="51">
                  <c:v>47.02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6B-42DF-8685-A5D27ECE6F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44.68</c:v>
                </c:pt>
                <c:pt idx="1">
                  <c:v>49.56</c:v>
                </c:pt>
                <c:pt idx="2">
                  <c:v>48.46</c:v>
                </c:pt>
                <c:pt idx="3">
                  <c:v>47.85</c:v>
                </c:pt>
                <c:pt idx="4">
                  <c:v>57.32</c:v>
                </c:pt>
                <c:pt idx="5">
                  <c:v>67.47</c:v>
                </c:pt>
                <c:pt idx="6">
                  <c:v>74.31</c:v>
                </c:pt>
                <c:pt idx="7">
                  <c:v>78.23</c:v>
                </c:pt>
                <c:pt idx="8">
                  <c:v>85.45</c:v>
                </c:pt>
                <c:pt idx="9">
                  <c:v>92.74</c:v>
                </c:pt>
                <c:pt idx="10">
                  <c:v>92.68</c:v>
                </c:pt>
                <c:pt idx="11">
                  <c:v>94.21</c:v>
                </c:pt>
                <c:pt idx="12">
                  <c:v>98.14</c:v>
                </c:pt>
                <c:pt idx="13">
                  <c:v>97.38</c:v>
                </c:pt>
                <c:pt idx="14">
                  <c:v>103.01</c:v>
                </c:pt>
                <c:pt idx="15">
                  <c:v>95.18</c:v>
                </c:pt>
                <c:pt idx="16">
                  <c:v>79.3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6B-42DF-8685-A5D27ECE6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488328"/>
        <c:axId val="221489504"/>
      </c:lineChart>
      <c:catAx>
        <c:axId val="221488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1489504"/>
        <c:crosses val="autoZero"/>
        <c:auto val="1"/>
        <c:lblAlgn val="ctr"/>
        <c:lblOffset val="100"/>
        <c:noMultiLvlLbl val="0"/>
      </c:catAx>
      <c:valAx>
        <c:axId val="221489504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14883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BARROW AND GILT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Iowa – So. Minnesota, Carcass Base Price, 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8073355054758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56.042299923706061</c:v>
                </c:pt>
                <c:pt idx="1">
                  <c:v>58.80989970245362</c:v>
                </c:pt>
                <c:pt idx="2">
                  <c:v>59.55306709594727</c:v>
                </c:pt>
                <c:pt idx="3">
                  <c:v>61.881199774169922</c:v>
                </c:pt>
                <c:pt idx="4">
                  <c:v>65.165066345214854</c:v>
                </c:pt>
                <c:pt idx="5">
                  <c:v>66.003666534423829</c:v>
                </c:pt>
                <c:pt idx="6">
                  <c:v>66.337866569010416</c:v>
                </c:pt>
                <c:pt idx="7">
                  <c:v>67.61380014038086</c:v>
                </c:pt>
                <c:pt idx="8">
                  <c:v>67.882800118001313</c:v>
                </c:pt>
                <c:pt idx="9">
                  <c:v>71.190399768066413</c:v>
                </c:pt>
                <c:pt idx="10">
                  <c:v>72.896400305175774</c:v>
                </c:pt>
                <c:pt idx="11">
                  <c:v>75.564000216674799</c:v>
                </c:pt>
                <c:pt idx="12">
                  <c:v>77.703999755859371</c:v>
                </c:pt>
                <c:pt idx="13">
                  <c:v>74.980000146484372</c:v>
                </c:pt>
                <c:pt idx="14">
                  <c:v>73.870399795532222</c:v>
                </c:pt>
                <c:pt idx="15">
                  <c:v>77.211599987792965</c:v>
                </c:pt>
                <c:pt idx="16">
                  <c:v>79.823200195312509</c:v>
                </c:pt>
                <c:pt idx="17">
                  <c:v>81.714666483561203</c:v>
                </c:pt>
                <c:pt idx="18">
                  <c:v>81.699300003051761</c:v>
                </c:pt>
                <c:pt idx="19">
                  <c:v>82.507499755859371</c:v>
                </c:pt>
                <c:pt idx="20">
                  <c:v>82.398500183105469</c:v>
                </c:pt>
                <c:pt idx="21">
                  <c:v>82.641833119710299</c:v>
                </c:pt>
                <c:pt idx="22">
                  <c:v>85.451299942016604</c:v>
                </c:pt>
                <c:pt idx="23">
                  <c:v>88.338500915527348</c:v>
                </c:pt>
                <c:pt idx="24">
                  <c:v>87.289199707031258</c:v>
                </c:pt>
                <c:pt idx="25">
                  <c:v>82.294400268554682</c:v>
                </c:pt>
                <c:pt idx="26">
                  <c:v>82.883000106811522</c:v>
                </c:pt>
                <c:pt idx="27">
                  <c:v>82.705599774169926</c:v>
                </c:pt>
                <c:pt idx="28">
                  <c:v>82.297499612426762</c:v>
                </c:pt>
                <c:pt idx="29">
                  <c:v>82.97929951782227</c:v>
                </c:pt>
                <c:pt idx="30">
                  <c:v>83.621400585937494</c:v>
                </c:pt>
                <c:pt idx="31">
                  <c:v>78.752000219726568</c:v>
                </c:pt>
                <c:pt idx="32">
                  <c:v>77.03820030822753</c:v>
                </c:pt>
                <c:pt idx="33">
                  <c:v>73.992000720214847</c:v>
                </c:pt>
                <c:pt idx="34">
                  <c:v>67.893999877929687</c:v>
                </c:pt>
                <c:pt idx="35">
                  <c:v>65.98660004577637</c:v>
                </c:pt>
                <c:pt idx="36">
                  <c:v>65.744499597167959</c:v>
                </c:pt>
                <c:pt idx="37">
                  <c:v>68.462100350952142</c:v>
                </c:pt>
                <c:pt idx="38">
                  <c:v>68.970200167846684</c:v>
                </c:pt>
                <c:pt idx="39">
                  <c:v>68.473466503906252</c:v>
                </c:pt>
                <c:pt idx="40">
                  <c:v>68.535200219726562</c:v>
                </c:pt>
                <c:pt idx="41">
                  <c:v>69.477399963378915</c:v>
                </c:pt>
                <c:pt idx="42">
                  <c:v>67.342799835205085</c:v>
                </c:pt>
                <c:pt idx="43">
                  <c:v>64.185866868082684</c:v>
                </c:pt>
                <c:pt idx="44">
                  <c:v>61.285299963378904</c:v>
                </c:pt>
                <c:pt idx="45">
                  <c:v>59.131999713134768</c:v>
                </c:pt>
                <c:pt idx="46">
                  <c:v>58.906799313354483</c:v>
                </c:pt>
                <c:pt idx="47">
                  <c:v>58.866800231933595</c:v>
                </c:pt>
                <c:pt idx="48">
                  <c:v>59.602900495910646</c:v>
                </c:pt>
                <c:pt idx="49">
                  <c:v>58.686800018310542</c:v>
                </c:pt>
                <c:pt idx="50">
                  <c:v>57.252766503906251</c:v>
                </c:pt>
                <c:pt idx="51">
                  <c:v>56.461499862670891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92-4F21-9412-4D9DDFACCE3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75.149999618530273</c:v>
                </c:pt>
                <c:pt idx="1">
                  <c:v>73.513999938964844</c:v>
                </c:pt>
                <c:pt idx="2">
                  <c:v>70.672000122070315</c:v>
                </c:pt>
                <c:pt idx="3">
                  <c:v>71.749998474121099</c:v>
                </c:pt>
                <c:pt idx="4">
                  <c:v>73.0260009765625</c:v>
                </c:pt>
                <c:pt idx="5">
                  <c:v>77.156001281738284</c:v>
                </c:pt>
                <c:pt idx="6">
                  <c:v>78.525999450683599</c:v>
                </c:pt>
                <c:pt idx="7">
                  <c:v>78.83999938964844</c:v>
                </c:pt>
                <c:pt idx="8">
                  <c:v>79.080001831054688</c:v>
                </c:pt>
                <c:pt idx="9">
                  <c:v>78.717999267578122</c:v>
                </c:pt>
                <c:pt idx="10">
                  <c:v>78.643998718261713</c:v>
                </c:pt>
                <c:pt idx="11">
                  <c:v>77.759999593098954</c:v>
                </c:pt>
                <c:pt idx="12">
                  <c:v>75.744998931884766</c:v>
                </c:pt>
                <c:pt idx="13">
                  <c:v>71.820001602172852</c:v>
                </c:pt>
                <c:pt idx="14">
                  <c:v>71.142499923706055</c:v>
                </c:pt>
                <c:pt idx="15">
                  <c:v>68.440000534057617</c:v>
                </c:pt>
                <c:pt idx="16">
                  <c:v>71.758001708984381</c:v>
                </c:pt>
                <c:pt idx="17">
                  <c:v>75.059999465942383</c:v>
                </c:pt>
                <c:pt idx="18">
                  <c:v>77.945001602172852</c:v>
                </c:pt>
                <c:pt idx="19">
                  <c:v>87.057498931884766</c:v>
                </c:pt>
                <c:pt idx="20">
                  <c:v>87.014999389648438</c:v>
                </c:pt>
                <c:pt idx="21">
                  <c:v>87.850000381469727</c:v>
                </c:pt>
                <c:pt idx="22">
                  <c:v>93.084999084472656</c:v>
                </c:pt>
                <c:pt idx="23">
                  <c:v>93.113998413085938</c:v>
                </c:pt>
                <c:pt idx="24">
                  <c:v>95.280000305175776</c:v>
                </c:pt>
                <c:pt idx="25">
                  <c:v>94.289999008178711</c:v>
                </c:pt>
                <c:pt idx="26">
                  <c:v>97.937998962402347</c:v>
                </c:pt>
                <c:pt idx="27">
                  <c:v>100.41500091552734</c:v>
                </c:pt>
                <c:pt idx="28">
                  <c:v>104.38999938964844</c:v>
                </c:pt>
                <c:pt idx="29">
                  <c:v>105.59399871826172</c:v>
                </c:pt>
                <c:pt idx="30">
                  <c:v>101.23749923706055</c:v>
                </c:pt>
                <c:pt idx="31">
                  <c:v>98.131997680664057</c:v>
                </c:pt>
                <c:pt idx="32">
                  <c:v>94.743334452311203</c:v>
                </c:pt>
                <c:pt idx="33">
                  <c:v>88.07750129699707</c:v>
                </c:pt>
                <c:pt idx="34">
                  <c:v>82.647500991821289</c:v>
                </c:pt>
                <c:pt idx="35">
                  <c:v>80.139999389648438</c:v>
                </c:pt>
                <c:pt idx="36">
                  <c:v>79.104999542236328</c:v>
                </c:pt>
                <c:pt idx="37">
                  <c:v>78.782499313354492</c:v>
                </c:pt>
                <c:pt idx="38">
                  <c:v>76.216000366210935</c:v>
                </c:pt>
                <c:pt idx="39">
                  <c:v>73.110000610351563</c:v>
                </c:pt>
                <c:pt idx="40">
                  <c:v>74.612499237060547</c:v>
                </c:pt>
                <c:pt idx="41">
                  <c:v>72.833999633789063</c:v>
                </c:pt>
                <c:pt idx="42">
                  <c:v>72.027999877929688</c:v>
                </c:pt>
                <c:pt idx="43">
                  <c:v>68.582498550415039</c:v>
                </c:pt>
                <c:pt idx="44">
                  <c:v>67.444999694824219</c:v>
                </c:pt>
                <c:pt idx="45">
                  <c:v>62.990000406901039</c:v>
                </c:pt>
                <c:pt idx="46">
                  <c:v>60.207500457763672</c:v>
                </c:pt>
                <c:pt idx="47">
                  <c:v>56.735999298095706</c:v>
                </c:pt>
                <c:pt idx="48">
                  <c:v>52.884000396728517</c:v>
                </c:pt>
                <c:pt idx="49">
                  <c:v>48.636000061035155</c:v>
                </c:pt>
                <c:pt idx="50">
                  <c:v>48.322500228881836</c:v>
                </c:pt>
                <c:pt idx="51">
                  <c:v>46.863332112630211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92-4F21-9412-4D9DDFACCE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45.667499542236328</c:v>
                </c:pt>
                <c:pt idx="1">
                  <c:v>45.774999618530273</c:v>
                </c:pt>
                <c:pt idx="2">
                  <c:v>46.604999542236328</c:v>
                </c:pt>
                <c:pt idx="3">
                  <c:v>50.91249942779541</c:v>
                </c:pt>
                <c:pt idx="4">
                  <c:v>62.629999796549477</c:v>
                </c:pt>
                <c:pt idx="5">
                  <c:v>61.950000762939453</c:v>
                </c:pt>
                <c:pt idx="6">
                  <c:v>68.072000122070307</c:v>
                </c:pt>
                <c:pt idx="7">
                  <c:v>71.697999572753901</c:v>
                </c:pt>
                <c:pt idx="8">
                  <c:v>73.627500534057617</c:v>
                </c:pt>
                <c:pt idx="9">
                  <c:v>75.939999389648435</c:v>
                </c:pt>
                <c:pt idx="10">
                  <c:v>78.463998413085932</c:v>
                </c:pt>
                <c:pt idx="11">
                  <c:v>80.099998474121094</c:v>
                </c:pt>
                <c:pt idx="12">
                  <c:v>80.837499618530273</c:v>
                </c:pt>
                <c:pt idx="13">
                  <c:v>86.705001831054688</c:v>
                </c:pt>
                <c:pt idx="14">
                  <c:v>91.079999923706055</c:v>
                </c:pt>
                <c:pt idx="15">
                  <c:v>90.529998779296875</c:v>
                </c:pt>
                <c:pt idx="16">
                  <c:v>91.073333740234375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92-4F21-9412-4D9DDFACC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23232"/>
        <c:axId val="150921664"/>
      </c:lineChart>
      <c:catAx>
        <c:axId val="15092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921664"/>
        <c:crosses val="autoZero"/>
        <c:auto val="1"/>
        <c:lblAlgn val="ctr"/>
        <c:lblOffset val="100"/>
        <c:noMultiLvlLbl val="0"/>
      </c:catAx>
      <c:valAx>
        <c:axId val="150921664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9232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CUTOUT VALUE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FOB Plant, Negotiated,</a:t>
            </a:r>
            <a:r>
              <a:rPr lang="en-US" sz="2000" b="0" baseline="0" dirty="0"/>
              <a:t> </a:t>
            </a:r>
            <a:r>
              <a:rPr lang="en-US" sz="2000" b="0" dirty="0"/>
              <a:t>Weekly</a:t>
            </a:r>
          </a:p>
        </c:rich>
      </c:tx>
      <c:layout>
        <c:manualLayout>
          <c:xMode val="edge"/>
          <c:yMode val="edge"/>
          <c:x val="0.29224850665218571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8073355054758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77.595999999999989</c:v>
                </c:pt>
                <c:pt idx="1">
                  <c:v>78.099999999999994</c:v>
                </c:pt>
                <c:pt idx="2">
                  <c:v>79.535999999999987</c:v>
                </c:pt>
                <c:pt idx="3">
                  <c:v>81.471999999999994</c:v>
                </c:pt>
                <c:pt idx="4">
                  <c:v>80.331999999999994</c:v>
                </c:pt>
                <c:pt idx="5">
                  <c:v>79.859999999999985</c:v>
                </c:pt>
                <c:pt idx="6">
                  <c:v>81</c:v>
                </c:pt>
                <c:pt idx="7">
                  <c:v>81.581999999999994</c:v>
                </c:pt>
                <c:pt idx="8">
                  <c:v>81.135999999999996</c:v>
                </c:pt>
                <c:pt idx="9">
                  <c:v>81.710000000000008</c:v>
                </c:pt>
                <c:pt idx="10">
                  <c:v>83.492000000000004</c:v>
                </c:pt>
                <c:pt idx="11">
                  <c:v>87.285999999999987</c:v>
                </c:pt>
                <c:pt idx="12">
                  <c:v>88.853999999999999</c:v>
                </c:pt>
                <c:pt idx="13">
                  <c:v>85.789999999999992</c:v>
                </c:pt>
                <c:pt idx="14">
                  <c:v>84.757999999999996</c:v>
                </c:pt>
                <c:pt idx="15">
                  <c:v>86.674000000000007</c:v>
                </c:pt>
                <c:pt idx="16">
                  <c:v>88.328000000000003</c:v>
                </c:pt>
                <c:pt idx="17">
                  <c:v>92.861999999999995</c:v>
                </c:pt>
                <c:pt idx="18">
                  <c:v>97.333999999999989</c:v>
                </c:pt>
                <c:pt idx="19">
                  <c:v>99.633999999999986</c:v>
                </c:pt>
                <c:pt idx="20">
                  <c:v>98.441999999999993</c:v>
                </c:pt>
                <c:pt idx="21">
                  <c:v>98.322000000000003</c:v>
                </c:pt>
                <c:pt idx="22">
                  <c:v>95.938000000000002</c:v>
                </c:pt>
                <c:pt idx="23">
                  <c:v>93.756</c:v>
                </c:pt>
                <c:pt idx="24">
                  <c:v>90.433999999999997</c:v>
                </c:pt>
                <c:pt idx="25">
                  <c:v>90.046000000000006</c:v>
                </c:pt>
                <c:pt idx="26">
                  <c:v>90.465999999999994</c:v>
                </c:pt>
                <c:pt idx="27">
                  <c:v>91.912000000000006</c:v>
                </c:pt>
                <c:pt idx="28">
                  <c:v>94.61</c:v>
                </c:pt>
                <c:pt idx="29">
                  <c:v>96.301999999999992</c:v>
                </c:pt>
                <c:pt idx="30">
                  <c:v>96.088000000000008</c:v>
                </c:pt>
                <c:pt idx="31">
                  <c:v>95.086000000000013</c:v>
                </c:pt>
                <c:pt idx="32">
                  <c:v>93.936000000000007</c:v>
                </c:pt>
                <c:pt idx="33">
                  <c:v>88.37</c:v>
                </c:pt>
                <c:pt idx="34">
                  <c:v>84.707999999999998</c:v>
                </c:pt>
                <c:pt idx="35">
                  <c:v>85.671999999999997</c:v>
                </c:pt>
                <c:pt idx="36">
                  <c:v>86.622</c:v>
                </c:pt>
                <c:pt idx="37">
                  <c:v>87.941999999999993</c:v>
                </c:pt>
                <c:pt idx="38">
                  <c:v>90.84399999999998</c:v>
                </c:pt>
                <c:pt idx="39">
                  <c:v>91.695999999999998</c:v>
                </c:pt>
                <c:pt idx="40">
                  <c:v>91.616</c:v>
                </c:pt>
                <c:pt idx="41">
                  <c:v>91.105999999999995</c:v>
                </c:pt>
                <c:pt idx="42">
                  <c:v>88.975999999999999</c:v>
                </c:pt>
                <c:pt idx="43">
                  <c:v>86.63000000000001</c:v>
                </c:pt>
                <c:pt idx="44">
                  <c:v>85.411999999999992</c:v>
                </c:pt>
                <c:pt idx="45">
                  <c:v>84.687999999999988</c:v>
                </c:pt>
                <c:pt idx="46">
                  <c:v>81.231999999999999</c:v>
                </c:pt>
                <c:pt idx="47">
                  <c:v>80.33</c:v>
                </c:pt>
                <c:pt idx="48">
                  <c:v>80.847999999999999</c:v>
                </c:pt>
                <c:pt idx="49">
                  <c:v>81.597999999999999</c:v>
                </c:pt>
                <c:pt idx="50">
                  <c:v>79.253999999999991</c:v>
                </c:pt>
                <c:pt idx="51">
                  <c:v>78.47999999999999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E9-472D-A53B-E372FEADE20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85.04</c:v>
                </c:pt>
                <c:pt idx="1">
                  <c:v>81.150000000000006</c:v>
                </c:pt>
                <c:pt idx="2">
                  <c:v>79.099999999999994</c:v>
                </c:pt>
                <c:pt idx="3">
                  <c:v>79.959999999999994</c:v>
                </c:pt>
                <c:pt idx="4">
                  <c:v>80.010000000000005</c:v>
                </c:pt>
                <c:pt idx="5">
                  <c:v>80.180000000000007</c:v>
                </c:pt>
                <c:pt idx="6">
                  <c:v>81.94</c:v>
                </c:pt>
                <c:pt idx="7">
                  <c:v>85.03</c:v>
                </c:pt>
                <c:pt idx="8">
                  <c:v>85.43</c:v>
                </c:pt>
                <c:pt idx="9">
                  <c:v>87.64</c:v>
                </c:pt>
                <c:pt idx="10">
                  <c:v>85.8</c:v>
                </c:pt>
                <c:pt idx="11">
                  <c:v>80.87</c:v>
                </c:pt>
                <c:pt idx="12">
                  <c:v>79.510000000000005</c:v>
                </c:pt>
                <c:pt idx="13">
                  <c:v>77.66</c:v>
                </c:pt>
                <c:pt idx="14">
                  <c:v>77.27</c:v>
                </c:pt>
                <c:pt idx="15">
                  <c:v>78.39</c:v>
                </c:pt>
                <c:pt idx="16">
                  <c:v>79.12</c:v>
                </c:pt>
                <c:pt idx="17">
                  <c:v>80.92</c:v>
                </c:pt>
                <c:pt idx="18">
                  <c:v>82.48</c:v>
                </c:pt>
                <c:pt idx="19">
                  <c:v>83.86</c:v>
                </c:pt>
                <c:pt idx="20">
                  <c:v>82.51</c:v>
                </c:pt>
                <c:pt idx="21">
                  <c:v>84.84</c:v>
                </c:pt>
                <c:pt idx="22">
                  <c:v>86.65</c:v>
                </c:pt>
                <c:pt idx="23">
                  <c:v>90.13</c:v>
                </c:pt>
                <c:pt idx="24">
                  <c:v>96.12</c:v>
                </c:pt>
                <c:pt idx="25">
                  <c:v>100.83</c:v>
                </c:pt>
                <c:pt idx="26">
                  <c:v>107.41</c:v>
                </c:pt>
                <c:pt idx="27">
                  <c:v>111.41</c:v>
                </c:pt>
                <c:pt idx="28">
                  <c:v>113.67</c:v>
                </c:pt>
                <c:pt idx="29">
                  <c:v>114.24</c:v>
                </c:pt>
                <c:pt idx="30">
                  <c:v>114.68</c:v>
                </c:pt>
                <c:pt idx="31">
                  <c:v>111.92</c:v>
                </c:pt>
                <c:pt idx="32">
                  <c:v>107.79</c:v>
                </c:pt>
                <c:pt idx="33">
                  <c:v>101.6</c:v>
                </c:pt>
                <c:pt idx="34">
                  <c:v>93.39</c:v>
                </c:pt>
                <c:pt idx="35">
                  <c:v>97.3</c:v>
                </c:pt>
                <c:pt idx="36">
                  <c:v>99.25</c:v>
                </c:pt>
                <c:pt idx="37">
                  <c:v>99.46</c:v>
                </c:pt>
                <c:pt idx="38">
                  <c:v>97.81</c:v>
                </c:pt>
                <c:pt idx="39">
                  <c:v>94.7</c:v>
                </c:pt>
                <c:pt idx="40">
                  <c:v>92.63</c:v>
                </c:pt>
                <c:pt idx="41">
                  <c:v>88.76</c:v>
                </c:pt>
                <c:pt idx="42">
                  <c:v>86.97</c:v>
                </c:pt>
                <c:pt idx="43">
                  <c:v>87.11</c:v>
                </c:pt>
                <c:pt idx="44">
                  <c:v>88.46</c:v>
                </c:pt>
                <c:pt idx="45">
                  <c:v>87.05</c:v>
                </c:pt>
                <c:pt idx="46">
                  <c:v>85.04</c:v>
                </c:pt>
                <c:pt idx="47">
                  <c:v>84.98</c:v>
                </c:pt>
                <c:pt idx="48">
                  <c:v>84.27</c:v>
                </c:pt>
                <c:pt idx="49">
                  <c:v>84.48</c:v>
                </c:pt>
                <c:pt idx="50">
                  <c:v>82.39</c:v>
                </c:pt>
                <c:pt idx="51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E9-472D-A53B-E372FEADE2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84.14</c:v>
                </c:pt>
                <c:pt idx="1">
                  <c:v>85.37</c:v>
                </c:pt>
                <c:pt idx="2">
                  <c:v>88.02</c:v>
                </c:pt>
                <c:pt idx="3">
                  <c:v>89.1</c:v>
                </c:pt>
                <c:pt idx="4">
                  <c:v>88.43</c:v>
                </c:pt>
                <c:pt idx="5">
                  <c:v>86.03</c:v>
                </c:pt>
                <c:pt idx="6">
                  <c:v>88.39</c:v>
                </c:pt>
                <c:pt idx="7">
                  <c:v>91.89</c:v>
                </c:pt>
                <c:pt idx="8">
                  <c:v>91.57</c:v>
                </c:pt>
                <c:pt idx="9">
                  <c:v>91.8</c:v>
                </c:pt>
                <c:pt idx="10">
                  <c:v>92.93</c:v>
                </c:pt>
                <c:pt idx="11">
                  <c:v>92.83</c:v>
                </c:pt>
                <c:pt idx="12">
                  <c:v>94.66</c:v>
                </c:pt>
                <c:pt idx="13">
                  <c:v>96.91</c:v>
                </c:pt>
                <c:pt idx="14">
                  <c:v>100.76</c:v>
                </c:pt>
                <c:pt idx="15">
                  <c:v>100.55</c:v>
                </c:pt>
                <c:pt idx="16">
                  <c:v>98.2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E9-472D-A53B-E372FEADE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314512"/>
        <c:axId val="150314904"/>
      </c:lineChart>
      <c:catAx>
        <c:axId val="15031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314904"/>
        <c:crosses val="autoZero"/>
        <c:auto val="1"/>
        <c:lblAlgn val="ctr"/>
        <c:lblOffset val="100"/>
        <c:noMultiLvlLbl val="0"/>
      </c:catAx>
      <c:valAx>
        <c:axId val="150314904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3145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EARLY WEANED PIG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10-12 </a:t>
            </a:r>
            <a:r>
              <a:rPr lang="en-US" sz="2000" b="0" baseline="0" dirty="0" err="1"/>
              <a:t>Lbs</a:t>
            </a:r>
            <a:r>
              <a:rPr lang="en-US" sz="2000" b="0" baseline="0" dirty="0"/>
              <a:t>, Delivered,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29180242555887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55.084000000000003</c:v>
                </c:pt>
                <c:pt idx="1">
                  <c:v>57.402000000000001</c:v>
                </c:pt>
                <c:pt idx="2">
                  <c:v>56.227999999999994</c:v>
                </c:pt>
                <c:pt idx="3">
                  <c:v>56.842000000000006</c:v>
                </c:pt>
                <c:pt idx="4">
                  <c:v>56.613999999999997</c:v>
                </c:pt>
                <c:pt idx="5">
                  <c:v>57.426000000000002</c:v>
                </c:pt>
                <c:pt idx="6">
                  <c:v>58.441999999999993</c:v>
                </c:pt>
                <c:pt idx="7">
                  <c:v>55.236000000000004</c:v>
                </c:pt>
                <c:pt idx="8">
                  <c:v>53.636000000000003</c:v>
                </c:pt>
                <c:pt idx="9">
                  <c:v>49.02</c:v>
                </c:pt>
                <c:pt idx="10">
                  <c:v>47.368000000000002</c:v>
                </c:pt>
                <c:pt idx="11">
                  <c:v>46.122</c:v>
                </c:pt>
                <c:pt idx="12">
                  <c:v>45.857999999999997</c:v>
                </c:pt>
                <c:pt idx="13">
                  <c:v>43.973999999999997</c:v>
                </c:pt>
                <c:pt idx="14">
                  <c:v>44.333999999999996</c:v>
                </c:pt>
                <c:pt idx="15">
                  <c:v>42.332000000000001</c:v>
                </c:pt>
                <c:pt idx="16">
                  <c:v>42.972000000000001</c:v>
                </c:pt>
                <c:pt idx="17">
                  <c:v>41.555999999999997</c:v>
                </c:pt>
                <c:pt idx="18">
                  <c:v>39.483999999999995</c:v>
                </c:pt>
                <c:pt idx="19">
                  <c:v>38.113999999999997</c:v>
                </c:pt>
                <c:pt idx="20">
                  <c:v>36.964000000000006</c:v>
                </c:pt>
                <c:pt idx="21">
                  <c:v>35.896000000000001</c:v>
                </c:pt>
                <c:pt idx="22">
                  <c:v>34.99</c:v>
                </c:pt>
                <c:pt idx="23">
                  <c:v>33.260000000000005</c:v>
                </c:pt>
                <c:pt idx="24">
                  <c:v>34.733999999999995</c:v>
                </c:pt>
                <c:pt idx="25">
                  <c:v>32.275999999999996</c:v>
                </c:pt>
                <c:pt idx="26">
                  <c:v>32.129999999999995</c:v>
                </c:pt>
                <c:pt idx="27">
                  <c:v>32.36</c:v>
                </c:pt>
                <c:pt idx="28">
                  <c:v>32.565999999999995</c:v>
                </c:pt>
                <c:pt idx="29">
                  <c:v>33.489999999999995</c:v>
                </c:pt>
                <c:pt idx="30">
                  <c:v>34.244</c:v>
                </c:pt>
                <c:pt idx="31">
                  <c:v>32.227999999999994</c:v>
                </c:pt>
                <c:pt idx="32">
                  <c:v>33.262</c:v>
                </c:pt>
                <c:pt idx="33">
                  <c:v>32.882000000000005</c:v>
                </c:pt>
                <c:pt idx="34">
                  <c:v>33.886000000000003</c:v>
                </c:pt>
                <c:pt idx="35">
                  <c:v>35.112000000000002</c:v>
                </c:pt>
                <c:pt idx="36">
                  <c:v>36.527999999999999</c:v>
                </c:pt>
                <c:pt idx="37">
                  <c:v>37.298000000000002</c:v>
                </c:pt>
                <c:pt idx="38">
                  <c:v>38.794000000000004</c:v>
                </c:pt>
                <c:pt idx="39">
                  <c:v>39.818000000000005</c:v>
                </c:pt>
                <c:pt idx="40">
                  <c:v>38.884</c:v>
                </c:pt>
                <c:pt idx="41">
                  <c:v>39.381999999999998</c:v>
                </c:pt>
                <c:pt idx="42">
                  <c:v>39.659999999999997</c:v>
                </c:pt>
                <c:pt idx="43">
                  <c:v>41.287999999999997</c:v>
                </c:pt>
                <c:pt idx="44">
                  <c:v>41.878</c:v>
                </c:pt>
                <c:pt idx="45">
                  <c:v>42.786000000000001</c:v>
                </c:pt>
                <c:pt idx="46">
                  <c:v>43.994</c:v>
                </c:pt>
                <c:pt idx="47">
                  <c:v>46.117999999999995</c:v>
                </c:pt>
                <c:pt idx="48">
                  <c:v>47.558</c:v>
                </c:pt>
                <c:pt idx="49">
                  <c:v>49.594000000000001</c:v>
                </c:pt>
                <c:pt idx="50">
                  <c:v>52.441999999999993</c:v>
                </c:pt>
                <c:pt idx="51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31-4694-A363-3CFE8F09DE4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61.57</c:v>
                </c:pt>
                <c:pt idx="1">
                  <c:v>63.9</c:v>
                </c:pt>
                <c:pt idx="2">
                  <c:v>64.02</c:v>
                </c:pt>
                <c:pt idx="3">
                  <c:v>63.55</c:v>
                </c:pt>
                <c:pt idx="4">
                  <c:v>61.2</c:v>
                </c:pt>
                <c:pt idx="5">
                  <c:v>61.9</c:v>
                </c:pt>
                <c:pt idx="6">
                  <c:v>57.83</c:v>
                </c:pt>
                <c:pt idx="7">
                  <c:v>58.3</c:v>
                </c:pt>
                <c:pt idx="8">
                  <c:v>55.82</c:v>
                </c:pt>
                <c:pt idx="9">
                  <c:v>52.04</c:v>
                </c:pt>
                <c:pt idx="10">
                  <c:v>47.74</c:v>
                </c:pt>
                <c:pt idx="11">
                  <c:v>42.84</c:v>
                </c:pt>
                <c:pt idx="12">
                  <c:v>40.33</c:v>
                </c:pt>
                <c:pt idx="13">
                  <c:v>32.590000000000003</c:v>
                </c:pt>
                <c:pt idx="14">
                  <c:v>27.1</c:v>
                </c:pt>
                <c:pt idx="15">
                  <c:v>23.88</c:v>
                </c:pt>
                <c:pt idx="16">
                  <c:v>18.8</c:v>
                </c:pt>
                <c:pt idx="17">
                  <c:v>22.05</c:v>
                </c:pt>
                <c:pt idx="18">
                  <c:v>20.7</c:v>
                </c:pt>
                <c:pt idx="19">
                  <c:v>20.96</c:v>
                </c:pt>
                <c:pt idx="20">
                  <c:v>18.22</c:v>
                </c:pt>
                <c:pt idx="21">
                  <c:v>16.98</c:v>
                </c:pt>
                <c:pt idx="22">
                  <c:v>18.32</c:v>
                </c:pt>
                <c:pt idx="23">
                  <c:v>20.46</c:v>
                </c:pt>
                <c:pt idx="24">
                  <c:v>17.809999999999999</c:v>
                </c:pt>
                <c:pt idx="25">
                  <c:v>16.61</c:v>
                </c:pt>
                <c:pt idx="26">
                  <c:v>17.79</c:v>
                </c:pt>
                <c:pt idx="27">
                  <c:v>17.22</c:v>
                </c:pt>
                <c:pt idx="28">
                  <c:v>15.45</c:v>
                </c:pt>
                <c:pt idx="29">
                  <c:v>16.88</c:v>
                </c:pt>
                <c:pt idx="30">
                  <c:v>14.54</c:v>
                </c:pt>
                <c:pt idx="31">
                  <c:v>11.86</c:v>
                </c:pt>
                <c:pt idx="32">
                  <c:v>17.940000000000001</c:v>
                </c:pt>
                <c:pt idx="33">
                  <c:v>20.29</c:v>
                </c:pt>
                <c:pt idx="34">
                  <c:v>19.41</c:v>
                </c:pt>
                <c:pt idx="35">
                  <c:v>16.420000000000002</c:v>
                </c:pt>
                <c:pt idx="36">
                  <c:v>17.170000000000002</c:v>
                </c:pt>
                <c:pt idx="37">
                  <c:v>22.66</c:v>
                </c:pt>
                <c:pt idx="38">
                  <c:v>26.81</c:v>
                </c:pt>
                <c:pt idx="39">
                  <c:v>30.1</c:v>
                </c:pt>
                <c:pt idx="40">
                  <c:v>31.03</c:v>
                </c:pt>
                <c:pt idx="41">
                  <c:v>29.39</c:v>
                </c:pt>
                <c:pt idx="42">
                  <c:v>29.28</c:v>
                </c:pt>
                <c:pt idx="43">
                  <c:v>32.47</c:v>
                </c:pt>
                <c:pt idx="44">
                  <c:v>27.71</c:v>
                </c:pt>
                <c:pt idx="45">
                  <c:v>30.35</c:v>
                </c:pt>
                <c:pt idx="46">
                  <c:v>35.340000000000003</c:v>
                </c:pt>
                <c:pt idx="47">
                  <c:v>37.82</c:v>
                </c:pt>
                <c:pt idx="48">
                  <c:v>33.94</c:v>
                </c:pt>
                <c:pt idx="49">
                  <c:v>39.049999999999997</c:v>
                </c:pt>
                <c:pt idx="50">
                  <c:v>38.53</c:v>
                </c:pt>
                <c:pt idx="51">
                  <c:v>37.86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31-4694-A363-3CFE8F09DE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37.5</c:v>
                </c:pt>
                <c:pt idx="1">
                  <c:v>37.46</c:v>
                </c:pt>
                <c:pt idx="2">
                  <c:v>40.53</c:v>
                </c:pt>
                <c:pt idx="3">
                  <c:v>43.06</c:v>
                </c:pt>
                <c:pt idx="4">
                  <c:v>45.54</c:v>
                </c:pt>
                <c:pt idx="5">
                  <c:v>50.05</c:v>
                </c:pt>
                <c:pt idx="6">
                  <c:v>53.4</c:v>
                </c:pt>
                <c:pt idx="7">
                  <c:v>56.87</c:v>
                </c:pt>
                <c:pt idx="8">
                  <c:v>56.85</c:v>
                </c:pt>
                <c:pt idx="9">
                  <c:v>56.19</c:v>
                </c:pt>
                <c:pt idx="10">
                  <c:v>56.68</c:v>
                </c:pt>
                <c:pt idx="11">
                  <c:v>51.42</c:v>
                </c:pt>
                <c:pt idx="12">
                  <c:v>49.66</c:v>
                </c:pt>
                <c:pt idx="13">
                  <c:v>49.07</c:v>
                </c:pt>
                <c:pt idx="14">
                  <c:v>47.61</c:v>
                </c:pt>
                <c:pt idx="15">
                  <c:v>46.35</c:v>
                </c:pt>
                <c:pt idx="16">
                  <c:v>44.98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31-4694-A363-3CFE8F09D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320000"/>
        <c:axId val="152159424"/>
      </c:lineChart>
      <c:catAx>
        <c:axId val="15032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159424"/>
        <c:crosses val="autoZero"/>
        <c:auto val="1"/>
        <c:lblAlgn val="ctr"/>
        <c:lblOffset val="100"/>
        <c:noMultiLvlLbl val="0"/>
      </c:catAx>
      <c:valAx>
        <c:axId val="152159424"/>
        <c:scaling>
          <c:orientation val="minMax"/>
          <c:min val="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3200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BASE SLAUGHTER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Weighted Average Carcass Price,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8073355054758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64.431999999999988</c:v>
                </c:pt>
                <c:pt idx="1">
                  <c:v>65.83</c:v>
                </c:pt>
                <c:pt idx="2">
                  <c:v>67.19</c:v>
                </c:pt>
                <c:pt idx="3">
                  <c:v>68.444000000000003</c:v>
                </c:pt>
                <c:pt idx="4">
                  <c:v>69.16</c:v>
                </c:pt>
                <c:pt idx="5">
                  <c:v>69.709999999999994</c:v>
                </c:pt>
                <c:pt idx="6">
                  <c:v>70.606000000000009</c:v>
                </c:pt>
                <c:pt idx="7">
                  <c:v>71.66</c:v>
                </c:pt>
                <c:pt idx="8">
                  <c:v>71.844000000000008</c:v>
                </c:pt>
                <c:pt idx="9">
                  <c:v>72.451999999999998</c:v>
                </c:pt>
                <c:pt idx="10">
                  <c:v>73.570000000000007</c:v>
                </c:pt>
                <c:pt idx="11">
                  <c:v>75.787999999999982</c:v>
                </c:pt>
                <c:pt idx="12">
                  <c:v>78.09</c:v>
                </c:pt>
                <c:pt idx="13">
                  <c:v>77.366</c:v>
                </c:pt>
                <c:pt idx="14">
                  <c:v>76.138000000000005</c:v>
                </c:pt>
                <c:pt idx="15">
                  <c:v>77.427999999999997</c:v>
                </c:pt>
                <c:pt idx="16">
                  <c:v>79.858000000000004</c:v>
                </c:pt>
                <c:pt idx="17">
                  <c:v>81.445999999999998</c:v>
                </c:pt>
                <c:pt idx="18">
                  <c:v>83.891999999999996</c:v>
                </c:pt>
                <c:pt idx="19">
                  <c:v>84.759999999999991</c:v>
                </c:pt>
                <c:pt idx="20">
                  <c:v>85.701999999999998</c:v>
                </c:pt>
                <c:pt idx="21">
                  <c:v>85.236000000000004</c:v>
                </c:pt>
                <c:pt idx="22">
                  <c:v>85.360000000000014</c:v>
                </c:pt>
                <c:pt idx="23">
                  <c:v>85.448000000000008</c:v>
                </c:pt>
                <c:pt idx="24">
                  <c:v>85.314000000000007</c:v>
                </c:pt>
                <c:pt idx="25">
                  <c:v>83.703999999999994</c:v>
                </c:pt>
                <c:pt idx="26">
                  <c:v>82.564000000000007</c:v>
                </c:pt>
                <c:pt idx="27">
                  <c:v>82.866</c:v>
                </c:pt>
                <c:pt idx="28">
                  <c:v>83.234000000000009</c:v>
                </c:pt>
                <c:pt idx="29">
                  <c:v>84.868000000000009</c:v>
                </c:pt>
                <c:pt idx="30">
                  <c:v>84.77000000000001</c:v>
                </c:pt>
                <c:pt idx="31">
                  <c:v>83.584000000000003</c:v>
                </c:pt>
                <c:pt idx="32">
                  <c:v>80.86</c:v>
                </c:pt>
                <c:pt idx="33">
                  <c:v>77.95</c:v>
                </c:pt>
                <c:pt idx="34">
                  <c:v>74.603999999999999</c:v>
                </c:pt>
                <c:pt idx="35">
                  <c:v>72.944000000000003</c:v>
                </c:pt>
                <c:pt idx="36">
                  <c:v>72.744</c:v>
                </c:pt>
                <c:pt idx="37">
                  <c:v>73.965999999999994</c:v>
                </c:pt>
                <c:pt idx="38">
                  <c:v>75.412000000000006</c:v>
                </c:pt>
                <c:pt idx="39">
                  <c:v>76.756</c:v>
                </c:pt>
                <c:pt idx="40">
                  <c:v>76.606000000000009</c:v>
                </c:pt>
                <c:pt idx="41">
                  <c:v>76.006</c:v>
                </c:pt>
                <c:pt idx="42">
                  <c:v>74.823999999999998</c:v>
                </c:pt>
                <c:pt idx="43">
                  <c:v>73.153999999999996</c:v>
                </c:pt>
                <c:pt idx="44">
                  <c:v>71.463999999999999</c:v>
                </c:pt>
                <c:pt idx="45">
                  <c:v>70.114000000000004</c:v>
                </c:pt>
                <c:pt idx="46">
                  <c:v>68.701999999999998</c:v>
                </c:pt>
                <c:pt idx="47">
                  <c:v>67.563999999999993</c:v>
                </c:pt>
                <c:pt idx="48">
                  <c:v>67.435999999999993</c:v>
                </c:pt>
                <c:pt idx="49">
                  <c:v>67.353999999999999</c:v>
                </c:pt>
                <c:pt idx="50">
                  <c:v>67.457999999999998</c:v>
                </c:pt>
                <c:pt idx="51">
                  <c:v>66.975999999999999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A-428B-8660-A91FA48C09E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79.72</c:v>
                </c:pt>
                <c:pt idx="1">
                  <c:v>77.290000000000006</c:v>
                </c:pt>
                <c:pt idx="2">
                  <c:v>75.75</c:v>
                </c:pt>
                <c:pt idx="3">
                  <c:v>75.06</c:v>
                </c:pt>
                <c:pt idx="4">
                  <c:v>75.28</c:v>
                </c:pt>
                <c:pt idx="5">
                  <c:v>75.67</c:v>
                </c:pt>
                <c:pt idx="6">
                  <c:v>77.78</c:v>
                </c:pt>
                <c:pt idx="7">
                  <c:v>80.19</c:v>
                </c:pt>
                <c:pt idx="8">
                  <c:v>80.56</c:v>
                </c:pt>
                <c:pt idx="9">
                  <c:v>81.290000000000006</c:v>
                </c:pt>
                <c:pt idx="10">
                  <c:v>81.2</c:v>
                </c:pt>
                <c:pt idx="11">
                  <c:v>78.59</c:v>
                </c:pt>
                <c:pt idx="12">
                  <c:v>77.06</c:v>
                </c:pt>
                <c:pt idx="13">
                  <c:v>75.150000000000006</c:v>
                </c:pt>
                <c:pt idx="14">
                  <c:v>73.650000000000006</c:v>
                </c:pt>
                <c:pt idx="15">
                  <c:v>74.010000000000005</c:v>
                </c:pt>
                <c:pt idx="16">
                  <c:v>74.86</c:v>
                </c:pt>
                <c:pt idx="17">
                  <c:v>76.459999999999994</c:v>
                </c:pt>
                <c:pt idx="18">
                  <c:v>77.239999999999995</c:v>
                </c:pt>
                <c:pt idx="19">
                  <c:v>80.13</c:v>
                </c:pt>
                <c:pt idx="20">
                  <c:v>80.88</c:v>
                </c:pt>
                <c:pt idx="21">
                  <c:v>80.790000000000006</c:v>
                </c:pt>
                <c:pt idx="22">
                  <c:v>83.68</c:v>
                </c:pt>
                <c:pt idx="23">
                  <c:v>86.23</c:v>
                </c:pt>
                <c:pt idx="24">
                  <c:v>89.7</c:v>
                </c:pt>
                <c:pt idx="25">
                  <c:v>92.2</c:v>
                </c:pt>
                <c:pt idx="26">
                  <c:v>95.62</c:v>
                </c:pt>
                <c:pt idx="27">
                  <c:v>98.42</c:v>
                </c:pt>
                <c:pt idx="28">
                  <c:v>101.01</c:v>
                </c:pt>
                <c:pt idx="29">
                  <c:v>102.81</c:v>
                </c:pt>
                <c:pt idx="30">
                  <c:v>102.74</c:v>
                </c:pt>
                <c:pt idx="31">
                  <c:v>100.97</c:v>
                </c:pt>
                <c:pt idx="32">
                  <c:v>96.9</c:v>
                </c:pt>
                <c:pt idx="33">
                  <c:v>92.34</c:v>
                </c:pt>
                <c:pt idx="34">
                  <c:v>86.72</c:v>
                </c:pt>
                <c:pt idx="35">
                  <c:v>84.79</c:v>
                </c:pt>
                <c:pt idx="36">
                  <c:v>85.46</c:v>
                </c:pt>
                <c:pt idx="37">
                  <c:v>85.62</c:v>
                </c:pt>
                <c:pt idx="38">
                  <c:v>84.46</c:v>
                </c:pt>
                <c:pt idx="39">
                  <c:v>82.5</c:v>
                </c:pt>
                <c:pt idx="40">
                  <c:v>81.33</c:v>
                </c:pt>
                <c:pt idx="41">
                  <c:v>78.38</c:v>
                </c:pt>
                <c:pt idx="42">
                  <c:v>76.459999999999994</c:v>
                </c:pt>
                <c:pt idx="43">
                  <c:v>75.81</c:v>
                </c:pt>
                <c:pt idx="44">
                  <c:v>75.86</c:v>
                </c:pt>
                <c:pt idx="45">
                  <c:v>74.989999999999995</c:v>
                </c:pt>
                <c:pt idx="46">
                  <c:v>73.5</c:v>
                </c:pt>
                <c:pt idx="47">
                  <c:v>71.650000000000006</c:v>
                </c:pt>
                <c:pt idx="48">
                  <c:v>70.28</c:v>
                </c:pt>
                <c:pt idx="49">
                  <c:v>69.290000000000006</c:v>
                </c:pt>
                <c:pt idx="50">
                  <c:v>68.98</c:v>
                </c:pt>
                <c:pt idx="51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A-428B-8660-A91FA48C09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68.25</c:v>
                </c:pt>
                <c:pt idx="1">
                  <c:v>69.5</c:v>
                </c:pt>
                <c:pt idx="2">
                  <c:v>70.45</c:v>
                </c:pt>
                <c:pt idx="3">
                  <c:v>71.72</c:v>
                </c:pt>
                <c:pt idx="4">
                  <c:v>73.98</c:v>
                </c:pt>
                <c:pt idx="5">
                  <c:v>74.180000000000007</c:v>
                </c:pt>
                <c:pt idx="6">
                  <c:v>75.290000000000006</c:v>
                </c:pt>
                <c:pt idx="7">
                  <c:v>78.92</c:v>
                </c:pt>
                <c:pt idx="8">
                  <c:v>79.959999999999994</c:v>
                </c:pt>
                <c:pt idx="9">
                  <c:v>80.72</c:v>
                </c:pt>
                <c:pt idx="10">
                  <c:v>81.209999999999994</c:v>
                </c:pt>
                <c:pt idx="11">
                  <c:v>82.32</c:v>
                </c:pt>
                <c:pt idx="12">
                  <c:v>82.95</c:v>
                </c:pt>
                <c:pt idx="13">
                  <c:v>84.45</c:v>
                </c:pt>
                <c:pt idx="14">
                  <c:v>87.77</c:v>
                </c:pt>
                <c:pt idx="15">
                  <c:v>89.49</c:v>
                </c:pt>
                <c:pt idx="16">
                  <c:v>89.76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A-428B-8660-A91FA48C0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158248"/>
        <c:axId val="152160600"/>
      </c:lineChart>
      <c:catAx>
        <c:axId val="15215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160600"/>
        <c:crosses val="autoZero"/>
        <c:auto val="1"/>
        <c:lblAlgn val="ctr"/>
        <c:lblOffset val="100"/>
        <c:noMultiLvlLbl val="0"/>
      </c:catAx>
      <c:valAx>
        <c:axId val="152160600"/>
        <c:scaling>
          <c:orientation val="minMax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1582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1" i="0" u="none" strike="noStrike" kern="1200" baseline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 SLAUGHTER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Weighted Average Carcass Price,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8073355054758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65.938000000000002</c:v>
                </c:pt>
                <c:pt idx="1">
                  <c:v>67.373999999999995</c:v>
                </c:pt>
                <c:pt idx="2">
                  <c:v>68.843999999999994</c:v>
                </c:pt>
                <c:pt idx="3">
                  <c:v>70.174000000000007</c:v>
                </c:pt>
                <c:pt idx="4">
                  <c:v>70.926000000000002</c:v>
                </c:pt>
                <c:pt idx="5">
                  <c:v>71.618000000000009</c:v>
                </c:pt>
                <c:pt idx="6">
                  <c:v>72.525999999999996</c:v>
                </c:pt>
                <c:pt idx="7">
                  <c:v>73.584000000000003</c:v>
                </c:pt>
                <c:pt idx="8">
                  <c:v>73.76400000000001</c:v>
                </c:pt>
                <c:pt idx="9">
                  <c:v>74.38</c:v>
                </c:pt>
                <c:pt idx="10">
                  <c:v>75.498000000000005</c:v>
                </c:pt>
                <c:pt idx="11">
                  <c:v>77.701999999999998</c:v>
                </c:pt>
                <c:pt idx="12">
                  <c:v>80.023999999999987</c:v>
                </c:pt>
                <c:pt idx="13">
                  <c:v>79.37</c:v>
                </c:pt>
                <c:pt idx="14">
                  <c:v>78.126000000000005</c:v>
                </c:pt>
                <c:pt idx="15">
                  <c:v>79.383999999999986</c:v>
                </c:pt>
                <c:pt idx="16">
                  <c:v>81.628</c:v>
                </c:pt>
                <c:pt idx="17">
                  <c:v>83.231999999999999</c:v>
                </c:pt>
                <c:pt idx="18">
                  <c:v>85.65</c:v>
                </c:pt>
                <c:pt idx="19">
                  <c:v>86.63</c:v>
                </c:pt>
                <c:pt idx="20">
                  <c:v>87.6</c:v>
                </c:pt>
                <c:pt idx="21">
                  <c:v>87.10799999999999</c:v>
                </c:pt>
                <c:pt idx="22">
                  <c:v>87.342000000000013</c:v>
                </c:pt>
                <c:pt idx="23">
                  <c:v>87.575999999999993</c:v>
                </c:pt>
                <c:pt idx="24">
                  <c:v>87.468000000000004</c:v>
                </c:pt>
                <c:pt idx="25">
                  <c:v>85.895999999999987</c:v>
                </c:pt>
                <c:pt idx="26">
                  <c:v>84.786000000000001</c:v>
                </c:pt>
                <c:pt idx="27">
                  <c:v>85.087999999999994</c:v>
                </c:pt>
                <c:pt idx="28">
                  <c:v>85.451999999999998</c:v>
                </c:pt>
                <c:pt idx="29">
                  <c:v>87.1</c:v>
                </c:pt>
                <c:pt idx="30">
                  <c:v>87.032000000000011</c:v>
                </c:pt>
                <c:pt idx="31">
                  <c:v>85.777999999999992</c:v>
                </c:pt>
                <c:pt idx="32">
                  <c:v>83.096000000000004</c:v>
                </c:pt>
                <c:pt idx="33">
                  <c:v>80.191999999999993</c:v>
                </c:pt>
                <c:pt idx="34">
                  <c:v>76.853999999999999</c:v>
                </c:pt>
                <c:pt idx="35">
                  <c:v>75.145999999999987</c:v>
                </c:pt>
                <c:pt idx="36">
                  <c:v>74.921999999999997</c:v>
                </c:pt>
                <c:pt idx="37">
                  <c:v>76.091999999999999</c:v>
                </c:pt>
                <c:pt idx="38">
                  <c:v>77.488</c:v>
                </c:pt>
                <c:pt idx="39">
                  <c:v>78.774000000000001</c:v>
                </c:pt>
                <c:pt idx="40">
                  <c:v>78.542000000000002</c:v>
                </c:pt>
                <c:pt idx="41">
                  <c:v>77.924000000000007</c:v>
                </c:pt>
                <c:pt idx="42">
                  <c:v>76.722000000000008</c:v>
                </c:pt>
                <c:pt idx="43">
                  <c:v>74.974000000000004</c:v>
                </c:pt>
                <c:pt idx="44">
                  <c:v>73.257999999999996</c:v>
                </c:pt>
                <c:pt idx="45">
                  <c:v>71.861999999999995</c:v>
                </c:pt>
                <c:pt idx="46">
                  <c:v>70.429999999999993</c:v>
                </c:pt>
                <c:pt idx="47">
                  <c:v>69.271999999999991</c:v>
                </c:pt>
                <c:pt idx="48">
                  <c:v>69.093999999999994</c:v>
                </c:pt>
                <c:pt idx="49">
                  <c:v>69.085999999999984</c:v>
                </c:pt>
                <c:pt idx="50">
                  <c:v>69.16</c:v>
                </c:pt>
                <c:pt idx="51">
                  <c:v>68.60799999999999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A-428B-8660-A91FA48C09E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81</c:v>
                </c:pt>
                <c:pt idx="1">
                  <c:v>78.73</c:v>
                </c:pt>
                <c:pt idx="2">
                  <c:v>77.34</c:v>
                </c:pt>
                <c:pt idx="3">
                  <c:v>76.81</c:v>
                </c:pt>
                <c:pt idx="4">
                  <c:v>76.94</c:v>
                </c:pt>
                <c:pt idx="5">
                  <c:v>77.540000000000006</c:v>
                </c:pt>
                <c:pt idx="6">
                  <c:v>79.53</c:v>
                </c:pt>
                <c:pt idx="7">
                  <c:v>81.97</c:v>
                </c:pt>
                <c:pt idx="8">
                  <c:v>82.33</c:v>
                </c:pt>
                <c:pt idx="9">
                  <c:v>82.97</c:v>
                </c:pt>
                <c:pt idx="10">
                  <c:v>82.91</c:v>
                </c:pt>
                <c:pt idx="11">
                  <c:v>80.44</c:v>
                </c:pt>
                <c:pt idx="12">
                  <c:v>78.89</c:v>
                </c:pt>
                <c:pt idx="13">
                  <c:v>77.09</c:v>
                </c:pt>
                <c:pt idx="14">
                  <c:v>75.599999999999994</c:v>
                </c:pt>
                <c:pt idx="15">
                  <c:v>75.91</c:v>
                </c:pt>
                <c:pt idx="16">
                  <c:v>76.819999999999993</c:v>
                </c:pt>
                <c:pt idx="17">
                  <c:v>78.36</c:v>
                </c:pt>
                <c:pt idx="18">
                  <c:v>79.23</c:v>
                </c:pt>
                <c:pt idx="19">
                  <c:v>82.15</c:v>
                </c:pt>
                <c:pt idx="20">
                  <c:v>82.97</c:v>
                </c:pt>
                <c:pt idx="21">
                  <c:v>82.92</c:v>
                </c:pt>
                <c:pt idx="22">
                  <c:v>85.68</c:v>
                </c:pt>
                <c:pt idx="23">
                  <c:v>88.29</c:v>
                </c:pt>
                <c:pt idx="24">
                  <c:v>91.87</c:v>
                </c:pt>
                <c:pt idx="25">
                  <c:v>94.31</c:v>
                </c:pt>
                <c:pt idx="26">
                  <c:v>97.79</c:v>
                </c:pt>
                <c:pt idx="27">
                  <c:v>100.54</c:v>
                </c:pt>
                <c:pt idx="28">
                  <c:v>103.03</c:v>
                </c:pt>
                <c:pt idx="29">
                  <c:v>104.84</c:v>
                </c:pt>
                <c:pt idx="30">
                  <c:v>104.79</c:v>
                </c:pt>
                <c:pt idx="31">
                  <c:v>103.05</c:v>
                </c:pt>
                <c:pt idx="32">
                  <c:v>98.98</c:v>
                </c:pt>
                <c:pt idx="33">
                  <c:v>94.5</c:v>
                </c:pt>
                <c:pt idx="34">
                  <c:v>88.96</c:v>
                </c:pt>
                <c:pt idx="35">
                  <c:v>87</c:v>
                </c:pt>
                <c:pt idx="36">
                  <c:v>87.56</c:v>
                </c:pt>
                <c:pt idx="37">
                  <c:v>87.69</c:v>
                </c:pt>
                <c:pt idx="38">
                  <c:v>86.53</c:v>
                </c:pt>
                <c:pt idx="39">
                  <c:v>84.53</c:v>
                </c:pt>
                <c:pt idx="40">
                  <c:v>83.41</c:v>
                </c:pt>
                <c:pt idx="41">
                  <c:v>80.39</c:v>
                </c:pt>
                <c:pt idx="42">
                  <c:v>78.44</c:v>
                </c:pt>
                <c:pt idx="43">
                  <c:v>77.680000000000007</c:v>
                </c:pt>
                <c:pt idx="44">
                  <c:v>77.66</c:v>
                </c:pt>
                <c:pt idx="45">
                  <c:v>76.790000000000006</c:v>
                </c:pt>
                <c:pt idx="46">
                  <c:v>75.099999999999994</c:v>
                </c:pt>
                <c:pt idx="47">
                  <c:v>73.319999999999993</c:v>
                </c:pt>
                <c:pt idx="48">
                  <c:v>71.97</c:v>
                </c:pt>
                <c:pt idx="49">
                  <c:v>70.95</c:v>
                </c:pt>
                <c:pt idx="50">
                  <c:v>70.64</c:v>
                </c:pt>
                <c:pt idx="51">
                  <c:v>69.569999999999993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A-428B-8660-A91FA48C09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69.73</c:v>
                </c:pt>
                <c:pt idx="1">
                  <c:v>70.8</c:v>
                </c:pt>
                <c:pt idx="2">
                  <c:v>71.819999999999993</c:v>
                </c:pt>
                <c:pt idx="3">
                  <c:v>73.239999999999995</c:v>
                </c:pt>
                <c:pt idx="4">
                  <c:v>75.48</c:v>
                </c:pt>
                <c:pt idx="5">
                  <c:v>75.8</c:v>
                </c:pt>
                <c:pt idx="6">
                  <c:v>77.06</c:v>
                </c:pt>
                <c:pt idx="7">
                  <c:v>80.77</c:v>
                </c:pt>
                <c:pt idx="8">
                  <c:v>81.78</c:v>
                </c:pt>
                <c:pt idx="9">
                  <c:v>82.63</c:v>
                </c:pt>
                <c:pt idx="10">
                  <c:v>83.09</c:v>
                </c:pt>
                <c:pt idx="11">
                  <c:v>84.1</c:v>
                </c:pt>
                <c:pt idx="12">
                  <c:v>84.8</c:v>
                </c:pt>
                <c:pt idx="13">
                  <c:v>86.23</c:v>
                </c:pt>
                <c:pt idx="14">
                  <c:v>89.5</c:v>
                </c:pt>
                <c:pt idx="15">
                  <c:v>91.21</c:v>
                </c:pt>
                <c:pt idx="16">
                  <c:v>91.52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A-428B-8660-A91FA48C0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158248"/>
        <c:axId val="152160600"/>
      </c:lineChart>
      <c:catAx>
        <c:axId val="15215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160600"/>
        <c:crosses val="autoZero"/>
        <c:auto val="1"/>
        <c:lblAlgn val="ctr"/>
        <c:lblOffset val="100"/>
        <c:tickLblSkip val="13"/>
        <c:noMultiLvlLbl val="0"/>
      </c:catAx>
      <c:valAx>
        <c:axId val="152160600"/>
        <c:scaling>
          <c:orientation val="minMax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1582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NATIONAL  SOW 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450-500 Pounds,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8073355054758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38.308000000000007</c:v>
                </c:pt>
                <c:pt idx="1">
                  <c:v>37.463999999999999</c:v>
                </c:pt>
                <c:pt idx="2">
                  <c:v>36.962000000000003</c:v>
                </c:pt>
                <c:pt idx="3">
                  <c:v>38.088000000000001</c:v>
                </c:pt>
                <c:pt idx="4">
                  <c:v>41.085999999999999</c:v>
                </c:pt>
                <c:pt idx="5">
                  <c:v>45.948</c:v>
                </c:pt>
                <c:pt idx="6">
                  <c:v>50.353999999999999</c:v>
                </c:pt>
                <c:pt idx="7">
                  <c:v>53.914000000000001</c:v>
                </c:pt>
                <c:pt idx="8">
                  <c:v>55.741999999999997</c:v>
                </c:pt>
                <c:pt idx="9">
                  <c:v>57.652000000000001</c:v>
                </c:pt>
                <c:pt idx="10">
                  <c:v>58.488</c:v>
                </c:pt>
                <c:pt idx="11">
                  <c:v>58.808000000000007</c:v>
                </c:pt>
                <c:pt idx="12">
                  <c:v>59.926000000000002</c:v>
                </c:pt>
                <c:pt idx="13">
                  <c:v>61.692000000000007</c:v>
                </c:pt>
                <c:pt idx="14">
                  <c:v>61.31600000000001</c:v>
                </c:pt>
                <c:pt idx="15">
                  <c:v>60.588000000000001</c:v>
                </c:pt>
                <c:pt idx="16">
                  <c:v>59.346000000000004</c:v>
                </c:pt>
                <c:pt idx="17">
                  <c:v>57.396000000000001</c:v>
                </c:pt>
                <c:pt idx="18">
                  <c:v>54.181999999999995</c:v>
                </c:pt>
                <c:pt idx="19">
                  <c:v>50.919999999999995</c:v>
                </c:pt>
                <c:pt idx="20">
                  <c:v>47.93</c:v>
                </c:pt>
                <c:pt idx="21">
                  <c:v>45.14</c:v>
                </c:pt>
                <c:pt idx="22">
                  <c:v>42.552</c:v>
                </c:pt>
                <c:pt idx="23">
                  <c:v>41.457999999999998</c:v>
                </c:pt>
                <c:pt idx="24">
                  <c:v>41.606000000000002</c:v>
                </c:pt>
                <c:pt idx="25">
                  <c:v>42.242000000000004</c:v>
                </c:pt>
                <c:pt idx="26">
                  <c:v>43.105999999999995</c:v>
                </c:pt>
                <c:pt idx="27">
                  <c:v>44.777999999999999</c:v>
                </c:pt>
                <c:pt idx="28">
                  <c:v>46.839999999999996</c:v>
                </c:pt>
                <c:pt idx="29">
                  <c:v>49.467999999999996</c:v>
                </c:pt>
                <c:pt idx="30">
                  <c:v>52.322000000000003</c:v>
                </c:pt>
                <c:pt idx="31">
                  <c:v>53.73599999999999</c:v>
                </c:pt>
                <c:pt idx="32">
                  <c:v>53.58</c:v>
                </c:pt>
                <c:pt idx="33">
                  <c:v>52.805999999999997</c:v>
                </c:pt>
                <c:pt idx="34">
                  <c:v>50.874000000000002</c:v>
                </c:pt>
                <c:pt idx="35">
                  <c:v>48.341999999999999</c:v>
                </c:pt>
                <c:pt idx="36">
                  <c:v>46.275999999999996</c:v>
                </c:pt>
                <c:pt idx="37">
                  <c:v>45.235999999999997</c:v>
                </c:pt>
                <c:pt idx="38">
                  <c:v>43.725999999999999</c:v>
                </c:pt>
                <c:pt idx="39">
                  <c:v>42.781999999999996</c:v>
                </c:pt>
                <c:pt idx="40">
                  <c:v>44.054000000000002</c:v>
                </c:pt>
                <c:pt idx="41">
                  <c:v>45.624000000000002</c:v>
                </c:pt>
                <c:pt idx="42">
                  <c:v>48.834000000000003</c:v>
                </c:pt>
                <c:pt idx="43">
                  <c:v>50.79</c:v>
                </c:pt>
                <c:pt idx="44">
                  <c:v>52.628</c:v>
                </c:pt>
                <c:pt idx="45">
                  <c:v>53.02</c:v>
                </c:pt>
                <c:pt idx="46">
                  <c:v>52.725999999999999</c:v>
                </c:pt>
                <c:pt idx="47">
                  <c:v>51.536000000000001</c:v>
                </c:pt>
                <c:pt idx="48">
                  <c:v>49.089999999999996</c:v>
                </c:pt>
                <c:pt idx="49">
                  <c:v>45.826000000000008</c:v>
                </c:pt>
                <c:pt idx="50">
                  <c:v>43.164000000000001</c:v>
                </c:pt>
                <c:pt idx="51">
                  <c:v>41.11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A-428B-8660-A91FA48C09E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42.83</c:v>
                </c:pt>
                <c:pt idx="1">
                  <c:v>40.99</c:v>
                </c:pt>
                <c:pt idx="2">
                  <c:v>42.07</c:v>
                </c:pt>
                <c:pt idx="3">
                  <c:v>43.49</c:v>
                </c:pt>
                <c:pt idx="4">
                  <c:v>48.84</c:v>
                </c:pt>
                <c:pt idx="5">
                  <c:v>54.96</c:v>
                </c:pt>
                <c:pt idx="6">
                  <c:v>60.58</c:v>
                </c:pt>
                <c:pt idx="7">
                  <c:v>64.180000000000007</c:v>
                </c:pt>
                <c:pt idx="8">
                  <c:v>67.19</c:v>
                </c:pt>
                <c:pt idx="9">
                  <c:v>68.19</c:v>
                </c:pt>
                <c:pt idx="10">
                  <c:v>66.959999999999994</c:v>
                </c:pt>
                <c:pt idx="11">
                  <c:v>62.94</c:v>
                </c:pt>
                <c:pt idx="12">
                  <c:v>55.74</c:v>
                </c:pt>
                <c:pt idx="13">
                  <c:v>48.85</c:v>
                </c:pt>
                <c:pt idx="14">
                  <c:v>42.53</c:v>
                </c:pt>
                <c:pt idx="15">
                  <c:v>35.74</c:v>
                </c:pt>
                <c:pt idx="16">
                  <c:v>30.02</c:v>
                </c:pt>
                <c:pt idx="17">
                  <c:v>24.73</c:v>
                </c:pt>
                <c:pt idx="18">
                  <c:v>20.100000000000001</c:v>
                </c:pt>
                <c:pt idx="19">
                  <c:v>19.829999999999998</c:v>
                </c:pt>
                <c:pt idx="20">
                  <c:v>20.2</c:v>
                </c:pt>
                <c:pt idx="21">
                  <c:v>21.02</c:v>
                </c:pt>
                <c:pt idx="22">
                  <c:v>23</c:v>
                </c:pt>
                <c:pt idx="23">
                  <c:v>27.43</c:v>
                </c:pt>
                <c:pt idx="24">
                  <c:v>33.33</c:v>
                </c:pt>
                <c:pt idx="25">
                  <c:v>38.78</c:v>
                </c:pt>
                <c:pt idx="26">
                  <c:v>41.44</c:v>
                </c:pt>
                <c:pt idx="27">
                  <c:v>43.75</c:v>
                </c:pt>
                <c:pt idx="28">
                  <c:v>47.26</c:v>
                </c:pt>
                <c:pt idx="29">
                  <c:v>51.07</c:v>
                </c:pt>
                <c:pt idx="30">
                  <c:v>57.4</c:v>
                </c:pt>
                <c:pt idx="31">
                  <c:v>63.55</c:v>
                </c:pt>
                <c:pt idx="32">
                  <c:v>67.989999999999995</c:v>
                </c:pt>
                <c:pt idx="33">
                  <c:v>66.239999999999995</c:v>
                </c:pt>
                <c:pt idx="34">
                  <c:v>60.79</c:v>
                </c:pt>
                <c:pt idx="35">
                  <c:v>57.07</c:v>
                </c:pt>
                <c:pt idx="36">
                  <c:v>50.08</c:v>
                </c:pt>
                <c:pt idx="37">
                  <c:v>43.73</c:v>
                </c:pt>
                <c:pt idx="38">
                  <c:v>38.82</c:v>
                </c:pt>
                <c:pt idx="39">
                  <c:v>35.200000000000003</c:v>
                </c:pt>
                <c:pt idx="40">
                  <c:v>35.840000000000003</c:v>
                </c:pt>
                <c:pt idx="41">
                  <c:v>38.97</c:v>
                </c:pt>
                <c:pt idx="42">
                  <c:v>43.22</c:v>
                </c:pt>
                <c:pt idx="43">
                  <c:v>50.96</c:v>
                </c:pt>
                <c:pt idx="44">
                  <c:v>58.14</c:v>
                </c:pt>
                <c:pt idx="45">
                  <c:v>62.88</c:v>
                </c:pt>
                <c:pt idx="46">
                  <c:v>63.21</c:v>
                </c:pt>
                <c:pt idx="47">
                  <c:v>59.58</c:v>
                </c:pt>
                <c:pt idx="48">
                  <c:v>54.35</c:v>
                </c:pt>
                <c:pt idx="49">
                  <c:v>48.27</c:v>
                </c:pt>
                <c:pt idx="50">
                  <c:v>44.8</c:v>
                </c:pt>
                <c:pt idx="51">
                  <c:v>41.36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A-428B-8660-A91FA48C09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40.44</c:v>
                </c:pt>
                <c:pt idx="1">
                  <c:v>37.78</c:v>
                </c:pt>
                <c:pt idx="2">
                  <c:v>35.28</c:v>
                </c:pt>
                <c:pt idx="3">
                  <c:v>34.9</c:v>
                </c:pt>
                <c:pt idx="4">
                  <c:v>39.97</c:v>
                </c:pt>
                <c:pt idx="5">
                  <c:v>47.31</c:v>
                </c:pt>
                <c:pt idx="6">
                  <c:v>52.87</c:v>
                </c:pt>
                <c:pt idx="7">
                  <c:v>54.46</c:v>
                </c:pt>
                <c:pt idx="8">
                  <c:v>58.32</c:v>
                </c:pt>
                <c:pt idx="9">
                  <c:v>62.06</c:v>
                </c:pt>
                <c:pt idx="10">
                  <c:v>67.069999999999993</c:v>
                </c:pt>
                <c:pt idx="11">
                  <c:v>69.19</c:v>
                </c:pt>
                <c:pt idx="12">
                  <c:v>68.61</c:v>
                </c:pt>
                <c:pt idx="13">
                  <c:v>67.55</c:v>
                </c:pt>
                <c:pt idx="14">
                  <c:v>64.58</c:v>
                </c:pt>
                <c:pt idx="15">
                  <c:v>62.4</c:v>
                </c:pt>
                <c:pt idx="16">
                  <c:v>57.25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A-428B-8660-A91FA48C0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158248"/>
        <c:axId val="152160600"/>
      </c:lineChart>
      <c:catAx>
        <c:axId val="15215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160600"/>
        <c:crosses val="autoZero"/>
        <c:auto val="1"/>
        <c:lblAlgn val="ctr"/>
        <c:lblOffset val="100"/>
        <c:tickLblSkip val="13"/>
        <c:noMultiLvlLbl val="0"/>
      </c:catAx>
      <c:valAx>
        <c:axId val="152160600"/>
        <c:scaling>
          <c:orientation val="minMax"/>
          <c:min val="1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1582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NATIONAL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FEEDER PIG PRICES (40-POUNDS)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OMAHA CORN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053823875463842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40 lb Pig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Sheet1!$A$2:$A$324</c:f>
              <c:numCache>
                <c:formatCode>General</c:formatCode>
                <c:ptCount val="323"/>
                <c:pt idx="0">
                  <c:v>2018</c:v>
                </c:pt>
                <c:pt idx="52">
                  <c:v>2019</c:v>
                </c:pt>
                <c:pt idx="104">
                  <c:v>2020</c:v>
                </c:pt>
                <c:pt idx="156">
                  <c:v>2021</c:v>
                </c:pt>
                <c:pt idx="208">
                  <c:v>2022</c:v>
                </c:pt>
                <c:pt idx="260">
                  <c:v>2023</c:v>
                </c:pt>
                <c:pt idx="312">
                  <c:v>2024</c:v>
                </c:pt>
              </c:numCache>
            </c:numRef>
          </c:cat>
          <c:val>
            <c:numRef>
              <c:f>Sheet1!$B$2:$B$365</c:f>
              <c:numCache>
                <c:formatCode>General</c:formatCode>
                <c:ptCount val="364"/>
                <c:pt idx="0">
                  <c:v>77.56</c:v>
                </c:pt>
                <c:pt idx="1">
                  <c:v>82.2</c:v>
                </c:pt>
                <c:pt idx="2">
                  <c:v>84.99</c:v>
                </c:pt>
                <c:pt idx="3">
                  <c:v>86.29</c:v>
                </c:pt>
                <c:pt idx="4">
                  <c:v>88.61</c:v>
                </c:pt>
                <c:pt idx="5">
                  <c:v>82.61</c:v>
                </c:pt>
                <c:pt idx="6">
                  <c:v>83.99</c:v>
                </c:pt>
                <c:pt idx="7">
                  <c:v>85.86</c:v>
                </c:pt>
                <c:pt idx="8">
                  <c:v>88.53</c:v>
                </c:pt>
                <c:pt idx="9">
                  <c:v>87.51</c:v>
                </c:pt>
                <c:pt idx="10">
                  <c:v>84.54</c:v>
                </c:pt>
                <c:pt idx="11">
                  <c:v>74.56</c:v>
                </c:pt>
                <c:pt idx="12">
                  <c:v>73.42</c:v>
                </c:pt>
                <c:pt idx="13">
                  <c:v>69.11</c:v>
                </c:pt>
                <c:pt idx="14">
                  <c:v>68.22</c:v>
                </c:pt>
                <c:pt idx="15">
                  <c:v>64.59</c:v>
                </c:pt>
                <c:pt idx="16">
                  <c:v>66.03</c:v>
                </c:pt>
                <c:pt idx="17">
                  <c:v>64</c:v>
                </c:pt>
                <c:pt idx="18">
                  <c:v>61.98</c:v>
                </c:pt>
                <c:pt idx="19">
                  <c:v>55.25</c:v>
                </c:pt>
                <c:pt idx="20">
                  <c:v>48.83</c:v>
                </c:pt>
                <c:pt idx="21">
                  <c:v>49.06</c:v>
                </c:pt>
                <c:pt idx="22">
                  <c:v>43.23</c:v>
                </c:pt>
                <c:pt idx="23">
                  <c:v>42.16</c:v>
                </c:pt>
                <c:pt idx="24">
                  <c:v>39.89</c:v>
                </c:pt>
                <c:pt idx="25">
                  <c:v>39.92</c:v>
                </c:pt>
                <c:pt idx="26">
                  <c:v>32.76</c:v>
                </c:pt>
                <c:pt idx="27">
                  <c:v>31.52</c:v>
                </c:pt>
                <c:pt idx="28">
                  <c:v>33.96</c:v>
                </c:pt>
                <c:pt idx="29">
                  <c:v>23.41</c:v>
                </c:pt>
                <c:pt idx="30">
                  <c:v>20.51</c:v>
                </c:pt>
                <c:pt idx="31">
                  <c:v>24</c:v>
                </c:pt>
                <c:pt idx="32">
                  <c:v>17.21</c:v>
                </c:pt>
                <c:pt idx="33">
                  <c:v>18.8</c:v>
                </c:pt>
                <c:pt idx="34">
                  <c:v>22.21</c:v>
                </c:pt>
                <c:pt idx="35">
                  <c:v>21.87</c:v>
                </c:pt>
                <c:pt idx="36">
                  <c:v>31.32</c:v>
                </c:pt>
                <c:pt idx="37">
                  <c:v>35.25</c:v>
                </c:pt>
                <c:pt idx="38">
                  <c:v>37.01</c:v>
                </c:pt>
                <c:pt idx="39">
                  <c:v>40.340000000000003</c:v>
                </c:pt>
                <c:pt idx="40">
                  <c:v>43.96</c:v>
                </c:pt>
                <c:pt idx="41">
                  <c:v>41.21</c:v>
                </c:pt>
                <c:pt idx="42">
                  <c:v>39.549999999999997</c:v>
                </c:pt>
                <c:pt idx="43">
                  <c:v>40.479999999999997</c:v>
                </c:pt>
                <c:pt idx="44">
                  <c:v>43.41</c:v>
                </c:pt>
                <c:pt idx="45">
                  <c:v>47.32</c:v>
                </c:pt>
                <c:pt idx="46">
                  <c:v>52.28</c:v>
                </c:pt>
                <c:pt idx="47">
                  <c:v>65.180000000000007</c:v>
                </c:pt>
                <c:pt idx="48">
                  <c:v>60.89</c:v>
                </c:pt>
                <c:pt idx="49">
                  <c:v>67.62</c:v>
                </c:pt>
                <c:pt idx="50">
                  <c:v>75.099999999999994</c:v>
                </c:pt>
                <c:pt idx="51">
                  <c:v>70.42</c:v>
                </c:pt>
                <c:pt idx="52">
                  <c:v>72.569999999999993</c:v>
                </c:pt>
                <c:pt idx="53">
                  <c:v>71.59</c:v>
                </c:pt>
                <c:pt idx="54">
                  <c:v>69.81</c:v>
                </c:pt>
                <c:pt idx="55">
                  <c:v>71.45</c:v>
                </c:pt>
                <c:pt idx="56">
                  <c:v>70.11</c:v>
                </c:pt>
                <c:pt idx="57">
                  <c:v>69.03</c:v>
                </c:pt>
                <c:pt idx="58">
                  <c:v>69.58</c:v>
                </c:pt>
                <c:pt idx="59">
                  <c:v>67.319999999999993</c:v>
                </c:pt>
                <c:pt idx="60">
                  <c:v>68.650000000000006</c:v>
                </c:pt>
                <c:pt idx="61">
                  <c:v>69.650000000000006</c:v>
                </c:pt>
                <c:pt idx="62">
                  <c:v>70.05</c:v>
                </c:pt>
                <c:pt idx="63">
                  <c:v>79.3</c:v>
                </c:pt>
                <c:pt idx="64">
                  <c:v>86.96</c:v>
                </c:pt>
                <c:pt idx="65">
                  <c:v>95.4</c:v>
                </c:pt>
                <c:pt idx="66">
                  <c:v>100.17</c:v>
                </c:pt>
                <c:pt idx="67">
                  <c:v>97.36</c:v>
                </c:pt>
                <c:pt idx="68">
                  <c:v>96.35</c:v>
                </c:pt>
                <c:pt idx="69">
                  <c:v>90.54</c:v>
                </c:pt>
                <c:pt idx="70">
                  <c:v>89.74</c:v>
                </c:pt>
                <c:pt idx="71">
                  <c:v>82.06</c:v>
                </c:pt>
                <c:pt idx="72">
                  <c:v>75.48</c:v>
                </c:pt>
                <c:pt idx="73">
                  <c:v>69.069999999999993</c:v>
                </c:pt>
                <c:pt idx="74">
                  <c:v>63.36</c:v>
                </c:pt>
                <c:pt idx="75">
                  <c:v>62.99</c:v>
                </c:pt>
                <c:pt idx="76">
                  <c:v>54.04</c:v>
                </c:pt>
                <c:pt idx="77">
                  <c:v>53.57</c:v>
                </c:pt>
                <c:pt idx="78">
                  <c:v>51.76</c:v>
                </c:pt>
                <c:pt idx="79">
                  <c:v>50.79</c:v>
                </c:pt>
                <c:pt idx="80">
                  <c:v>47.77</c:v>
                </c:pt>
                <c:pt idx="81">
                  <c:v>50.11</c:v>
                </c:pt>
                <c:pt idx="82">
                  <c:v>49.74</c:v>
                </c:pt>
                <c:pt idx="83">
                  <c:v>35.32</c:v>
                </c:pt>
                <c:pt idx="84">
                  <c:v>38</c:v>
                </c:pt>
                <c:pt idx="85">
                  <c:v>31.41</c:v>
                </c:pt>
                <c:pt idx="86">
                  <c:v>37.020000000000003</c:v>
                </c:pt>
                <c:pt idx="87">
                  <c:v>36.15</c:v>
                </c:pt>
                <c:pt idx="88">
                  <c:v>38.979999999999997</c:v>
                </c:pt>
                <c:pt idx="89">
                  <c:v>39.71</c:v>
                </c:pt>
                <c:pt idx="90">
                  <c:v>43.66</c:v>
                </c:pt>
                <c:pt idx="91">
                  <c:v>42.78</c:v>
                </c:pt>
                <c:pt idx="92">
                  <c:v>42.58</c:v>
                </c:pt>
                <c:pt idx="93">
                  <c:v>44.47</c:v>
                </c:pt>
                <c:pt idx="94">
                  <c:v>44.01</c:v>
                </c:pt>
                <c:pt idx="95">
                  <c:v>44.41</c:v>
                </c:pt>
                <c:pt idx="96">
                  <c:v>44.62</c:v>
                </c:pt>
                <c:pt idx="97">
                  <c:v>49.56</c:v>
                </c:pt>
                <c:pt idx="98">
                  <c:v>46.69</c:v>
                </c:pt>
                <c:pt idx="99">
                  <c:v>48.61</c:v>
                </c:pt>
                <c:pt idx="100">
                  <c:v>48.33</c:v>
                </c:pt>
                <c:pt idx="101">
                  <c:v>52.89</c:v>
                </c:pt>
                <c:pt idx="102">
                  <c:v>65.7</c:v>
                </c:pt>
                <c:pt idx="103">
                  <c:v>58.72</c:v>
                </c:pt>
                <c:pt idx="104">
                  <c:v>61.28</c:v>
                </c:pt>
                <c:pt idx="105">
                  <c:v>67.599999999999994</c:v>
                </c:pt>
                <c:pt idx="106">
                  <c:v>65.91</c:v>
                </c:pt>
                <c:pt idx="107">
                  <c:v>65.45</c:v>
                </c:pt>
                <c:pt idx="108">
                  <c:v>65.180000000000007</c:v>
                </c:pt>
                <c:pt idx="109">
                  <c:v>52.67</c:v>
                </c:pt>
                <c:pt idx="110">
                  <c:v>61.14</c:v>
                </c:pt>
                <c:pt idx="111">
                  <c:v>57.79</c:v>
                </c:pt>
                <c:pt idx="112">
                  <c:v>57.25</c:v>
                </c:pt>
                <c:pt idx="113">
                  <c:v>55.48</c:v>
                </c:pt>
                <c:pt idx="114">
                  <c:v>55.44</c:v>
                </c:pt>
                <c:pt idx="115">
                  <c:v>50.89</c:v>
                </c:pt>
                <c:pt idx="116">
                  <c:v>46.36</c:v>
                </c:pt>
                <c:pt idx="117">
                  <c:v>39.524999999999999</c:v>
                </c:pt>
                <c:pt idx="118">
                  <c:v>32.69</c:v>
                </c:pt>
                <c:pt idx="119">
                  <c:v>20.170000000000002</c:v>
                </c:pt>
                <c:pt idx="120">
                  <c:v>17.66</c:v>
                </c:pt>
                <c:pt idx="121">
                  <c:v>16.059999999999999</c:v>
                </c:pt>
                <c:pt idx="122">
                  <c:v>22.65</c:v>
                </c:pt>
                <c:pt idx="123">
                  <c:v>19.03</c:v>
                </c:pt>
                <c:pt idx="124">
                  <c:v>18.8</c:v>
                </c:pt>
                <c:pt idx="125">
                  <c:v>17.47</c:v>
                </c:pt>
                <c:pt idx="126">
                  <c:v>14.65</c:v>
                </c:pt>
                <c:pt idx="127">
                  <c:v>13.22</c:v>
                </c:pt>
                <c:pt idx="128">
                  <c:v>14.8</c:v>
                </c:pt>
                <c:pt idx="129">
                  <c:v>14.25</c:v>
                </c:pt>
                <c:pt idx="130">
                  <c:v>14.52</c:v>
                </c:pt>
                <c:pt idx="131">
                  <c:v>13.64</c:v>
                </c:pt>
                <c:pt idx="132">
                  <c:v>10.9</c:v>
                </c:pt>
                <c:pt idx="133">
                  <c:v>16.84</c:v>
                </c:pt>
                <c:pt idx="134">
                  <c:v>16.28</c:v>
                </c:pt>
                <c:pt idx="135">
                  <c:v>15.47</c:v>
                </c:pt>
                <c:pt idx="136">
                  <c:v>18.04</c:v>
                </c:pt>
                <c:pt idx="137">
                  <c:v>20.420000000000002</c:v>
                </c:pt>
                <c:pt idx="138">
                  <c:v>23.49</c:v>
                </c:pt>
                <c:pt idx="139">
                  <c:v>27.13</c:v>
                </c:pt>
                <c:pt idx="140">
                  <c:v>33.06</c:v>
                </c:pt>
                <c:pt idx="141">
                  <c:v>34.57</c:v>
                </c:pt>
                <c:pt idx="142">
                  <c:v>41.47</c:v>
                </c:pt>
                <c:pt idx="143">
                  <c:v>40.82</c:v>
                </c:pt>
                <c:pt idx="144">
                  <c:v>46.19</c:v>
                </c:pt>
                <c:pt idx="145">
                  <c:v>44.37</c:v>
                </c:pt>
                <c:pt idx="146">
                  <c:v>45.05</c:v>
                </c:pt>
                <c:pt idx="147">
                  <c:v>47.19</c:v>
                </c:pt>
                <c:pt idx="148">
                  <c:v>49.72</c:v>
                </c:pt>
                <c:pt idx="149">
                  <c:v>48.24</c:v>
                </c:pt>
                <c:pt idx="150">
                  <c:v>50.77</c:v>
                </c:pt>
                <c:pt idx="151">
                  <c:v>50</c:v>
                </c:pt>
                <c:pt idx="152">
                  <c:v>54.43</c:v>
                </c:pt>
                <c:pt idx="153">
                  <c:v>55.83</c:v>
                </c:pt>
                <c:pt idx="154">
                  <c:v>56.15</c:v>
                </c:pt>
                <c:pt idx="155">
                  <c:v>59.7</c:v>
                </c:pt>
                <c:pt idx="156">
                  <c:v>68.8</c:v>
                </c:pt>
                <c:pt idx="157">
                  <c:v>65.12</c:v>
                </c:pt>
                <c:pt idx="158">
                  <c:v>70.33</c:v>
                </c:pt>
                <c:pt idx="159">
                  <c:v>67.760000000000005</c:v>
                </c:pt>
                <c:pt idx="160">
                  <c:v>74.760000000000005</c:v>
                </c:pt>
                <c:pt idx="161">
                  <c:v>77.78</c:v>
                </c:pt>
                <c:pt idx="162">
                  <c:v>81.05</c:v>
                </c:pt>
                <c:pt idx="163">
                  <c:v>87.43</c:v>
                </c:pt>
                <c:pt idx="164">
                  <c:v>90.21</c:v>
                </c:pt>
                <c:pt idx="165">
                  <c:v>90.38</c:v>
                </c:pt>
                <c:pt idx="166">
                  <c:v>84.53</c:v>
                </c:pt>
                <c:pt idx="167">
                  <c:v>97.44</c:v>
                </c:pt>
                <c:pt idx="168">
                  <c:v>100.96</c:v>
                </c:pt>
                <c:pt idx="169">
                  <c:v>98.72</c:v>
                </c:pt>
                <c:pt idx="170">
                  <c:v>101.31</c:v>
                </c:pt>
                <c:pt idx="171">
                  <c:v>99.7</c:v>
                </c:pt>
                <c:pt idx="172">
                  <c:v>93.13</c:v>
                </c:pt>
                <c:pt idx="173">
                  <c:v>80.81</c:v>
                </c:pt>
                <c:pt idx="174">
                  <c:v>87.85</c:v>
                </c:pt>
                <c:pt idx="175">
                  <c:v>79.78</c:v>
                </c:pt>
                <c:pt idx="176">
                  <c:v>80.13</c:v>
                </c:pt>
                <c:pt idx="177">
                  <c:v>72.39</c:v>
                </c:pt>
                <c:pt idx="178">
                  <c:v>70.64</c:v>
                </c:pt>
                <c:pt idx="179">
                  <c:v>72.36</c:v>
                </c:pt>
                <c:pt idx="180">
                  <c:v>67.36</c:v>
                </c:pt>
                <c:pt idx="181">
                  <c:v>63.34</c:v>
                </c:pt>
                <c:pt idx="182">
                  <c:v>60.9</c:v>
                </c:pt>
                <c:pt idx="183">
                  <c:v>63</c:v>
                </c:pt>
                <c:pt idx="184">
                  <c:v>63.07</c:v>
                </c:pt>
                <c:pt idx="185">
                  <c:v>61.9</c:v>
                </c:pt>
                <c:pt idx="186">
                  <c:v>63.9</c:v>
                </c:pt>
                <c:pt idx="187">
                  <c:v>57.2</c:v>
                </c:pt>
                <c:pt idx="188">
                  <c:v>64.540000000000006</c:v>
                </c:pt>
                <c:pt idx="189">
                  <c:v>60.93</c:v>
                </c:pt>
                <c:pt idx="190">
                  <c:v>67.56</c:v>
                </c:pt>
                <c:pt idx="191">
                  <c:v>70.89</c:v>
                </c:pt>
                <c:pt idx="192">
                  <c:v>71.78</c:v>
                </c:pt>
                <c:pt idx="193">
                  <c:v>70.3</c:v>
                </c:pt>
                <c:pt idx="194">
                  <c:v>73.900000000000006</c:v>
                </c:pt>
                <c:pt idx="195">
                  <c:v>73.67</c:v>
                </c:pt>
                <c:pt idx="196">
                  <c:v>70.64</c:v>
                </c:pt>
                <c:pt idx="197">
                  <c:v>70.64</c:v>
                </c:pt>
                <c:pt idx="198">
                  <c:v>72.099999999999994</c:v>
                </c:pt>
                <c:pt idx="199">
                  <c:v>69.8</c:v>
                </c:pt>
                <c:pt idx="200">
                  <c:v>67.34</c:v>
                </c:pt>
                <c:pt idx="201">
                  <c:v>69.930000000000007</c:v>
                </c:pt>
                <c:pt idx="202">
                  <c:v>71.59</c:v>
                </c:pt>
                <c:pt idx="203">
                  <c:v>73.83</c:v>
                </c:pt>
                <c:pt idx="204">
                  <c:v>73.739999999999995</c:v>
                </c:pt>
                <c:pt idx="205">
                  <c:v>76.25</c:v>
                </c:pt>
                <c:pt idx="206">
                  <c:v>76.989999999999995</c:v>
                </c:pt>
                <c:pt idx="207">
                  <c:v>79.03</c:v>
                </c:pt>
                <c:pt idx="208">
                  <c:v>82.43</c:v>
                </c:pt>
                <c:pt idx="209">
                  <c:v>87.18</c:v>
                </c:pt>
                <c:pt idx="210">
                  <c:v>95.7</c:v>
                </c:pt>
                <c:pt idx="211">
                  <c:v>97.68</c:v>
                </c:pt>
                <c:pt idx="212">
                  <c:v>104.31</c:v>
                </c:pt>
                <c:pt idx="213">
                  <c:v>112.1</c:v>
                </c:pt>
                <c:pt idx="214">
                  <c:v>115.82</c:v>
                </c:pt>
                <c:pt idx="215">
                  <c:v>122.28</c:v>
                </c:pt>
                <c:pt idx="216">
                  <c:v>115.85</c:v>
                </c:pt>
                <c:pt idx="217">
                  <c:v>117.71</c:v>
                </c:pt>
                <c:pt idx="218">
                  <c:v>117.87</c:v>
                </c:pt>
                <c:pt idx="219">
                  <c:v>119.89</c:v>
                </c:pt>
                <c:pt idx="220">
                  <c:v>117.97</c:v>
                </c:pt>
                <c:pt idx="221">
                  <c:v>111.75</c:v>
                </c:pt>
                <c:pt idx="222">
                  <c:v>105.01</c:v>
                </c:pt>
                <c:pt idx="223">
                  <c:v>102.57</c:v>
                </c:pt>
                <c:pt idx="224">
                  <c:v>100.35</c:v>
                </c:pt>
                <c:pt idx="225">
                  <c:v>92.93</c:v>
                </c:pt>
                <c:pt idx="226">
                  <c:v>80.23</c:v>
                </c:pt>
                <c:pt idx="227">
                  <c:v>75.319999999999993</c:v>
                </c:pt>
                <c:pt idx="228">
                  <c:v>70.22</c:v>
                </c:pt>
                <c:pt idx="229">
                  <c:v>72.849999999999994</c:v>
                </c:pt>
                <c:pt idx="230">
                  <c:v>67.67</c:v>
                </c:pt>
                <c:pt idx="231">
                  <c:v>65.430000000000007</c:v>
                </c:pt>
                <c:pt idx="232">
                  <c:v>66.87</c:v>
                </c:pt>
                <c:pt idx="233">
                  <c:v>68.739999999999995</c:v>
                </c:pt>
                <c:pt idx="234">
                  <c:v>69.430000000000007</c:v>
                </c:pt>
                <c:pt idx="235">
                  <c:v>63.22</c:v>
                </c:pt>
                <c:pt idx="236">
                  <c:v>68.150000000000006</c:v>
                </c:pt>
                <c:pt idx="237">
                  <c:v>68.87</c:v>
                </c:pt>
                <c:pt idx="238">
                  <c:v>66.05</c:v>
                </c:pt>
                <c:pt idx="239">
                  <c:v>69.61</c:v>
                </c:pt>
                <c:pt idx="240">
                  <c:v>67.87</c:v>
                </c:pt>
                <c:pt idx="241">
                  <c:v>63.7</c:v>
                </c:pt>
                <c:pt idx="242">
                  <c:v>61.89</c:v>
                </c:pt>
                <c:pt idx="243">
                  <c:v>65.06</c:v>
                </c:pt>
                <c:pt idx="244">
                  <c:v>60.68</c:v>
                </c:pt>
                <c:pt idx="245">
                  <c:v>54</c:v>
                </c:pt>
                <c:pt idx="246">
                  <c:v>53.31</c:v>
                </c:pt>
                <c:pt idx="247">
                  <c:v>50.58</c:v>
                </c:pt>
                <c:pt idx="248">
                  <c:v>48.67</c:v>
                </c:pt>
                <c:pt idx="249">
                  <c:v>51.38</c:v>
                </c:pt>
                <c:pt idx="250">
                  <c:v>53.99</c:v>
                </c:pt>
                <c:pt idx="251">
                  <c:v>57.29</c:v>
                </c:pt>
                <c:pt idx="252">
                  <c:v>57.19</c:v>
                </c:pt>
                <c:pt idx="253">
                  <c:v>61.37</c:v>
                </c:pt>
                <c:pt idx="254">
                  <c:v>62.04</c:v>
                </c:pt>
                <c:pt idx="255">
                  <c:v>65.63</c:v>
                </c:pt>
                <c:pt idx="256">
                  <c:v>69.42</c:v>
                </c:pt>
                <c:pt idx="257">
                  <c:v>72.150000000000006</c:v>
                </c:pt>
                <c:pt idx="258">
                  <c:v>73.8</c:v>
                </c:pt>
                <c:pt idx="259">
                  <c:v>73.36</c:v>
                </c:pt>
                <c:pt idx="260">
                  <c:v>78.56</c:v>
                </c:pt>
                <c:pt idx="261">
                  <c:v>81.81</c:v>
                </c:pt>
                <c:pt idx="262">
                  <c:v>89.97</c:v>
                </c:pt>
                <c:pt idx="263">
                  <c:v>96.36</c:v>
                </c:pt>
                <c:pt idx="264">
                  <c:v>79.22</c:v>
                </c:pt>
                <c:pt idx="265">
                  <c:v>90.49</c:v>
                </c:pt>
                <c:pt idx="266">
                  <c:v>83.64</c:v>
                </c:pt>
                <c:pt idx="267">
                  <c:v>86.38</c:v>
                </c:pt>
                <c:pt idx="268">
                  <c:v>86.89</c:v>
                </c:pt>
                <c:pt idx="269">
                  <c:v>88.43</c:v>
                </c:pt>
                <c:pt idx="270">
                  <c:v>88.55</c:v>
                </c:pt>
                <c:pt idx="271">
                  <c:v>85.89</c:v>
                </c:pt>
                <c:pt idx="272">
                  <c:v>80.97</c:v>
                </c:pt>
                <c:pt idx="273">
                  <c:v>72.5</c:v>
                </c:pt>
                <c:pt idx="274">
                  <c:v>71.319999999999993</c:v>
                </c:pt>
                <c:pt idx="275">
                  <c:v>60.11</c:v>
                </c:pt>
                <c:pt idx="276">
                  <c:v>49.45</c:v>
                </c:pt>
                <c:pt idx="277">
                  <c:v>53.49</c:v>
                </c:pt>
                <c:pt idx="278">
                  <c:v>41.47</c:v>
                </c:pt>
                <c:pt idx="279">
                  <c:v>42.22</c:v>
                </c:pt>
                <c:pt idx="280">
                  <c:v>44.18</c:v>
                </c:pt>
                <c:pt idx="281">
                  <c:v>41.2</c:v>
                </c:pt>
                <c:pt idx="282">
                  <c:v>40.18</c:v>
                </c:pt>
                <c:pt idx="283">
                  <c:v>37.56</c:v>
                </c:pt>
                <c:pt idx="284">
                  <c:v>37.14</c:v>
                </c:pt>
                <c:pt idx="285">
                  <c:v>35.83</c:v>
                </c:pt>
                <c:pt idx="286">
                  <c:v>38.28</c:v>
                </c:pt>
                <c:pt idx="287">
                  <c:v>34.68</c:v>
                </c:pt>
                <c:pt idx="288">
                  <c:v>36.58</c:v>
                </c:pt>
                <c:pt idx="289">
                  <c:v>35.96</c:v>
                </c:pt>
                <c:pt idx="290">
                  <c:v>30.75</c:v>
                </c:pt>
                <c:pt idx="291">
                  <c:v>30.78</c:v>
                </c:pt>
                <c:pt idx="292">
                  <c:v>23.97</c:v>
                </c:pt>
                <c:pt idx="293">
                  <c:v>33.5</c:v>
                </c:pt>
                <c:pt idx="294">
                  <c:v>32.020000000000003</c:v>
                </c:pt>
                <c:pt idx="295">
                  <c:v>34.78</c:v>
                </c:pt>
                <c:pt idx="296">
                  <c:v>37.76</c:v>
                </c:pt>
                <c:pt idx="297">
                  <c:v>40.99</c:v>
                </c:pt>
                <c:pt idx="298">
                  <c:v>42.11</c:v>
                </c:pt>
                <c:pt idx="299">
                  <c:v>41.87</c:v>
                </c:pt>
                <c:pt idx="300">
                  <c:v>44.35</c:v>
                </c:pt>
                <c:pt idx="301">
                  <c:v>35.85</c:v>
                </c:pt>
                <c:pt idx="302">
                  <c:v>36.200000000000003</c:v>
                </c:pt>
                <c:pt idx="303">
                  <c:v>36.880000000000003</c:v>
                </c:pt>
                <c:pt idx="304">
                  <c:v>38.270000000000003</c:v>
                </c:pt>
                <c:pt idx="305">
                  <c:v>41.42</c:v>
                </c:pt>
                <c:pt idx="306">
                  <c:v>42.77</c:v>
                </c:pt>
                <c:pt idx="307">
                  <c:v>43.66</c:v>
                </c:pt>
                <c:pt idx="308">
                  <c:v>46.11</c:v>
                </c:pt>
                <c:pt idx="309">
                  <c:v>49.6</c:v>
                </c:pt>
                <c:pt idx="310">
                  <c:v>48.79</c:v>
                </c:pt>
                <c:pt idx="311">
                  <c:v>47.02</c:v>
                </c:pt>
                <c:pt idx="312">
                  <c:v>44.68</c:v>
                </c:pt>
                <c:pt idx="313">
                  <c:v>49.56</c:v>
                </c:pt>
                <c:pt idx="314">
                  <c:v>48.46</c:v>
                </c:pt>
                <c:pt idx="315">
                  <c:v>47.85</c:v>
                </c:pt>
                <c:pt idx="316">
                  <c:v>57.32</c:v>
                </c:pt>
                <c:pt idx="317">
                  <c:v>67.47</c:v>
                </c:pt>
                <c:pt idx="318">
                  <c:v>74.31</c:v>
                </c:pt>
                <c:pt idx="319">
                  <c:v>78.23</c:v>
                </c:pt>
                <c:pt idx="320">
                  <c:v>85.45</c:v>
                </c:pt>
                <c:pt idx="321">
                  <c:v>92.74</c:v>
                </c:pt>
                <c:pt idx="322">
                  <c:v>92.68</c:v>
                </c:pt>
                <c:pt idx="323">
                  <c:v>94.21</c:v>
                </c:pt>
                <c:pt idx="324">
                  <c:v>98.14</c:v>
                </c:pt>
                <c:pt idx="325">
                  <c:v>97.38</c:v>
                </c:pt>
                <c:pt idx="326">
                  <c:v>103.01</c:v>
                </c:pt>
                <c:pt idx="327">
                  <c:v>95.18</c:v>
                </c:pt>
                <c:pt idx="328">
                  <c:v>79.3</c:v>
                </c:pt>
                <c:pt idx="329">
                  <c:v>#N/A</c:v>
                </c:pt>
                <c:pt idx="330">
                  <c:v>#N/A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#N/A</c:v>
                </c:pt>
                <c:pt idx="341">
                  <c:v>#N/A</c:v>
                </c:pt>
                <c:pt idx="342">
                  <c:v>#N/A</c:v>
                </c:pt>
                <c:pt idx="343">
                  <c:v>#N/A</c:v>
                </c:pt>
                <c:pt idx="344">
                  <c:v>#N/A</c:v>
                </c:pt>
                <c:pt idx="345">
                  <c:v>#N/A</c:v>
                </c:pt>
                <c:pt idx="346">
                  <c:v>#N/A</c:v>
                </c:pt>
                <c:pt idx="347">
                  <c:v>#N/A</c:v>
                </c:pt>
                <c:pt idx="348">
                  <c:v>#N/A</c:v>
                </c:pt>
                <c:pt idx="349">
                  <c:v>#N/A</c:v>
                </c:pt>
                <c:pt idx="350">
                  <c:v>#N/A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  <c:pt idx="354">
                  <c:v>#N/A</c:v>
                </c:pt>
                <c:pt idx="355">
                  <c:v>#N/A</c:v>
                </c:pt>
                <c:pt idx="356">
                  <c:v>#N/A</c:v>
                </c:pt>
                <c:pt idx="357">
                  <c:v>#N/A</c:v>
                </c:pt>
                <c:pt idx="358">
                  <c:v>#N/A</c:v>
                </c:pt>
                <c:pt idx="359">
                  <c:v>#N/A</c:v>
                </c:pt>
                <c:pt idx="360">
                  <c:v>#N/A</c:v>
                </c:pt>
                <c:pt idx="361">
                  <c:v>#N/A</c:v>
                </c:pt>
                <c:pt idx="362">
                  <c:v>#N/A</c:v>
                </c:pt>
                <c:pt idx="36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40-4411-BADE-745DD4674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648336"/>
        <c:axId val="223647552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Omaha Corn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Sheet1!$A$2:$A$365</c:f>
              <c:numCache>
                <c:formatCode>General</c:formatCode>
                <c:ptCount val="364"/>
                <c:pt idx="0">
                  <c:v>2018</c:v>
                </c:pt>
                <c:pt idx="52">
                  <c:v>2019</c:v>
                </c:pt>
                <c:pt idx="104">
                  <c:v>2020</c:v>
                </c:pt>
                <c:pt idx="156">
                  <c:v>2021</c:v>
                </c:pt>
                <c:pt idx="208">
                  <c:v>2022</c:v>
                </c:pt>
                <c:pt idx="260">
                  <c:v>2023</c:v>
                </c:pt>
                <c:pt idx="312">
                  <c:v>2024</c:v>
                </c:pt>
              </c:numCache>
            </c:numRef>
          </c:cat>
          <c:val>
            <c:numRef>
              <c:f>Sheet1!$C$2:$C$365</c:f>
              <c:numCache>
                <c:formatCode>General</c:formatCode>
                <c:ptCount val="364"/>
                <c:pt idx="0">
                  <c:v>3.2850000000000001</c:v>
                </c:pt>
                <c:pt idx="1">
                  <c:v>3.3</c:v>
                </c:pt>
                <c:pt idx="2">
                  <c:v>3.3450000000000002</c:v>
                </c:pt>
                <c:pt idx="3">
                  <c:v>3.3650000000000002</c:v>
                </c:pt>
                <c:pt idx="4">
                  <c:v>3.4350000000000001</c:v>
                </c:pt>
                <c:pt idx="5">
                  <c:v>3.47</c:v>
                </c:pt>
                <c:pt idx="6">
                  <c:v>3.48</c:v>
                </c:pt>
                <c:pt idx="7">
                  <c:v>3.48</c:v>
                </c:pt>
                <c:pt idx="8">
                  <c:v>3.6</c:v>
                </c:pt>
                <c:pt idx="9">
                  <c:v>3.68</c:v>
                </c:pt>
                <c:pt idx="10">
                  <c:v>3.59</c:v>
                </c:pt>
                <c:pt idx="11">
                  <c:v>3.4849999999999999</c:v>
                </c:pt>
                <c:pt idx="12">
                  <c:v>3.6549999999999998</c:v>
                </c:pt>
                <c:pt idx="13">
                  <c:v>3.69</c:v>
                </c:pt>
                <c:pt idx="14">
                  <c:v>3.7050000000000001</c:v>
                </c:pt>
                <c:pt idx="15">
                  <c:v>3.6749999999999998</c:v>
                </c:pt>
                <c:pt idx="16">
                  <c:v>3.7349999999999999</c:v>
                </c:pt>
                <c:pt idx="17">
                  <c:v>3.85</c:v>
                </c:pt>
                <c:pt idx="18">
                  <c:v>3.78</c:v>
                </c:pt>
                <c:pt idx="19">
                  <c:v>3.72</c:v>
                </c:pt>
                <c:pt idx="20">
                  <c:v>3.84</c:v>
                </c:pt>
                <c:pt idx="21">
                  <c:v>3.7349999999999999</c:v>
                </c:pt>
                <c:pt idx="22">
                  <c:v>3.5750000000000002</c:v>
                </c:pt>
                <c:pt idx="23">
                  <c:v>3.4550000000000001</c:v>
                </c:pt>
                <c:pt idx="24">
                  <c:v>3.415</c:v>
                </c:pt>
                <c:pt idx="25">
                  <c:v>3.31</c:v>
                </c:pt>
                <c:pt idx="26">
                  <c:v>3.3149999999999999</c:v>
                </c:pt>
                <c:pt idx="27">
                  <c:v>3.29</c:v>
                </c:pt>
                <c:pt idx="28">
                  <c:v>3.3450000000000002</c:v>
                </c:pt>
                <c:pt idx="29">
                  <c:v>3.4449999999999998</c:v>
                </c:pt>
                <c:pt idx="30">
                  <c:v>3.46</c:v>
                </c:pt>
                <c:pt idx="31">
                  <c:v>3.4350000000000001</c:v>
                </c:pt>
                <c:pt idx="32">
                  <c:v>3.3650000000000002</c:v>
                </c:pt>
                <c:pt idx="33">
                  <c:v>3.2250000000000001</c:v>
                </c:pt>
                <c:pt idx="34">
                  <c:v>3.18</c:v>
                </c:pt>
                <c:pt idx="35">
                  <c:v>3.33</c:v>
                </c:pt>
                <c:pt idx="36">
                  <c:v>3.145</c:v>
                </c:pt>
                <c:pt idx="37">
                  <c:v>3.1150000000000002</c:v>
                </c:pt>
                <c:pt idx="38">
                  <c:v>3.1949999999999998</c:v>
                </c:pt>
                <c:pt idx="39">
                  <c:v>3.1949999999999998</c:v>
                </c:pt>
                <c:pt idx="40">
                  <c:v>3.2650000000000001</c:v>
                </c:pt>
                <c:pt idx="41">
                  <c:v>3.31</c:v>
                </c:pt>
                <c:pt idx="42">
                  <c:v>3.31</c:v>
                </c:pt>
                <c:pt idx="43">
                  <c:v>3.375</c:v>
                </c:pt>
                <c:pt idx="44">
                  <c:v>3.53</c:v>
                </c:pt>
                <c:pt idx="45">
                  <c:v>3.52</c:v>
                </c:pt>
                <c:pt idx="46">
                  <c:v>3.4649999999999999</c:v>
                </c:pt>
                <c:pt idx="47">
                  <c:v>3.46</c:v>
                </c:pt>
                <c:pt idx="48">
                  <c:v>3.6</c:v>
                </c:pt>
                <c:pt idx="49">
                  <c:v>3.61</c:v>
                </c:pt>
                <c:pt idx="50">
                  <c:v>3.55</c:v>
                </c:pt>
                <c:pt idx="51">
                  <c:v>3.55</c:v>
                </c:pt>
                <c:pt idx="52">
                  <c:v>3.625</c:v>
                </c:pt>
                <c:pt idx="53">
                  <c:v>3.5550000000000002</c:v>
                </c:pt>
                <c:pt idx="54">
                  <c:v>3.6</c:v>
                </c:pt>
                <c:pt idx="55">
                  <c:v>3.6</c:v>
                </c:pt>
                <c:pt idx="56">
                  <c:v>3.6349999999999998</c:v>
                </c:pt>
                <c:pt idx="57">
                  <c:v>3.6349999999999998</c:v>
                </c:pt>
                <c:pt idx="58">
                  <c:v>3.68</c:v>
                </c:pt>
                <c:pt idx="59">
                  <c:v>3.7</c:v>
                </c:pt>
                <c:pt idx="60">
                  <c:v>3.58</c:v>
                </c:pt>
                <c:pt idx="61">
                  <c:v>3.55</c:v>
                </c:pt>
                <c:pt idx="62">
                  <c:v>3.625</c:v>
                </c:pt>
                <c:pt idx="63">
                  <c:v>3.7</c:v>
                </c:pt>
                <c:pt idx="64">
                  <c:v>3.64</c:v>
                </c:pt>
                <c:pt idx="65">
                  <c:v>3.57</c:v>
                </c:pt>
                <c:pt idx="66">
                  <c:v>3.56</c:v>
                </c:pt>
                <c:pt idx="67">
                  <c:v>3.58</c:v>
                </c:pt>
                <c:pt idx="68">
                  <c:v>3.5350000000000001</c:v>
                </c:pt>
                <c:pt idx="69">
                  <c:v>3.67</c:v>
                </c:pt>
                <c:pt idx="70">
                  <c:v>3.4950000000000001</c:v>
                </c:pt>
                <c:pt idx="71">
                  <c:v>3.7149999999999999</c:v>
                </c:pt>
                <c:pt idx="72">
                  <c:v>3.75</c:v>
                </c:pt>
                <c:pt idx="73">
                  <c:v>4.1849999999999996</c:v>
                </c:pt>
                <c:pt idx="74">
                  <c:v>4.07</c:v>
                </c:pt>
                <c:pt idx="75">
                  <c:v>4.3250000000000002</c:v>
                </c:pt>
                <c:pt idx="76">
                  <c:v>4.4249999999999998</c:v>
                </c:pt>
                <c:pt idx="77">
                  <c:v>4.3899999999999997</c:v>
                </c:pt>
                <c:pt idx="78">
                  <c:v>4.3849999999999998</c:v>
                </c:pt>
                <c:pt idx="79">
                  <c:v>4.5149999999999997</c:v>
                </c:pt>
                <c:pt idx="80">
                  <c:v>4.33</c:v>
                </c:pt>
                <c:pt idx="81">
                  <c:v>4.28</c:v>
                </c:pt>
                <c:pt idx="82">
                  <c:v>3.9750000000000001</c:v>
                </c:pt>
                <c:pt idx="83">
                  <c:v>4.09</c:v>
                </c:pt>
                <c:pt idx="84">
                  <c:v>3.59</c:v>
                </c:pt>
                <c:pt idx="85">
                  <c:v>3.6349999999999998</c:v>
                </c:pt>
                <c:pt idx="86">
                  <c:v>3.6949999999999998</c:v>
                </c:pt>
                <c:pt idx="87">
                  <c:v>3.59</c:v>
                </c:pt>
                <c:pt idx="88">
                  <c:v>3.68</c:v>
                </c:pt>
                <c:pt idx="89">
                  <c:v>3.75</c:v>
                </c:pt>
                <c:pt idx="90">
                  <c:v>3.665</c:v>
                </c:pt>
                <c:pt idx="91">
                  <c:v>3.7549999999999999</c:v>
                </c:pt>
                <c:pt idx="92">
                  <c:v>3.6749999999999998</c:v>
                </c:pt>
                <c:pt idx="93">
                  <c:v>3.915</c:v>
                </c:pt>
                <c:pt idx="94">
                  <c:v>3.76</c:v>
                </c:pt>
                <c:pt idx="95">
                  <c:v>3.76</c:v>
                </c:pt>
                <c:pt idx="96">
                  <c:v>3.56</c:v>
                </c:pt>
                <c:pt idx="97">
                  <c:v>3.5550000000000002</c:v>
                </c:pt>
                <c:pt idx="98">
                  <c:v>3.5249999999999999</c:v>
                </c:pt>
                <c:pt idx="99">
                  <c:v>3.49</c:v>
                </c:pt>
                <c:pt idx="100">
                  <c:v>3.62</c:v>
                </c:pt>
                <c:pt idx="101">
                  <c:v>3.68</c:v>
                </c:pt>
                <c:pt idx="102">
                  <c:v>3.77</c:v>
                </c:pt>
                <c:pt idx="103">
                  <c:v>3.81</c:v>
                </c:pt>
                <c:pt idx="104">
                  <c:v>3.87</c:v>
                </c:pt>
                <c:pt idx="105">
                  <c:v>3.78</c:v>
                </c:pt>
                <c:pt idx="106">
                  <c:v>3.7149999999999999</c:v>
                </c:pt>
                <c:pt idx="107">
                  <c:v>3.9</c:v>
                </c:pt>
                <c:pt idx="108">
                  <c:v>3.79</c:v>
                </c:pt>
                <c:pt idx="109">
                  <c:v>3.7850000000000001</c:v>
                </c:pt>
                <c:pt idx="110">
                  <c:v>3.8050000000000002</c:v>
                </c:pt>
                <c:pt idx="111">
                  <c:v>3.78</c:v>
                </c:pt>
                <c:pt idx="112">
                  <c:v>3.645</c:v>
                </c:pt>
                <c:pt idx="113">
                  <c:v>3.78</c:v>
                </c:pt>
                <c:pt idx="114">
                  <c:v>3.56</c:v>
                </c:pt>
                <c:pt idx="115">
                  <c:v>3.2549999999999999</c:v>
                </c:pt>
                <c:pt idx="116">
                  <c:v>3.24</c:v>
                </c:pt>
                <c:pt idx="117">
                  <c:v>3.105</c:v>
                </c:pt>
                <c:pt idx="118">
                  <c:v>3.13</c:v>
                </c:pt>
                <c:pt idx="119">
                  <c:v>3.02</c:v>
                </c:pt>
                <c:pt idx="120">
                  <c:v>3.0350000000000001</c:v>
                </c:pt>
                <c:pt idx="121">
                  <c:v>2.97</c:v>
                </c:pt>
                <c:pt idx="122">
                  <c:v>2.97</c:v>
                </c:pt>
                <c:pt idx="123">
                  <c:v>2.99</c:v>
                </c:pt>
                <c:pt idx="124">
                  <c:v>3.0249999999999999</c:v>
                </c:pt>
                <c:pt idx="125">
                  <c:v>3.16</c:v>
                </c:pt>
                <c:pt idx="126">
                  <c:v>3.145</c:v>
                </c:pt>
                <c:pt idx="127">
                  <c:v>3.1749999999999998</c:v>
                </c:pt>
                <c:pt idx="128">
                  <c:v>3.1850000000000001</c:v>
                </c:pt>
                <c:pt idx="129">
                  <c:v>3.0449999999999999</c:v>
                </c:pt>
                <c:pt idx="130">
                  <c:v>3.2650000000000001</c:v>
                </c:pt>
                <c:pt idx="131">
                  <c:v>3.31</c:v>
                </c:pt>
                <c:pt idx="132">
                  <c:v>3.125</c:v>
                </c:pt>
                <c:pt idx="133">
                  <c:v>3.105</c:v>
                </c:pt>
                <c:pt idx="134">
                  <c:v>2.9849999999999999</c:v>
                </c:pt>
                <c:pt idx="135">
                  <c:v>2.9674999999999998</c:v>
                </c:pt>
                <c:pt idx="136">
                  <c:v>3.1274999999999999</c:v>
                </c:pt>
                <c:pt idx="137">
                  <c:v>3.12</c:v>
                </c:pt>
                <c:pt idx="138">
                  <c:v>3.3224999999999998</c:v>
                </c:pt>
                <c:pt idx="139">
                  <c:v>3.3574999999999999</c:v>
                </c:pt>
                <c:pt idx="140">
                  <c:v>3.5350000000000001</c:v>
                </c:pt>
                <c:pt idx="141">
                  <c:v>3.6124999999999998</c:v>
                </c:pt>
                <c:pt idx="142">
                  <c:v>3.52</c:v>
                </c:pt>
                <c:pt idx="143">
                  <c:v>3.6775000000000002</c:v>
                </c:pt>
                <c:pt idx="144">
                  <c:v>3.63</c:v>
                </c:pt>
                <c:pt idx="145">
                  <c:v>3.8325</c:v>
                </c:pt>
                <c:pt idx="146">
                  <c:v>3.9824999999999999</c:v>
                </c:pt>
                <c:pt idx="147">
                  <c:v>3.86</c:v>
                </c:pt>
                <c:pt idx="148">
                  <c:v>3.9824999999999999</c:v>
                </c:pt>
                <c:pt idx="149">
                  <c:v>4.0075000000000003</c:v>
                </c:pt>
                <c:pt idx="150">
                  <c:v>4.1849999999999996</c:v>
                </c:pt>
                <c:pt idx="151">
                  <c:v>4.2424999999999997</c:v>
                </c:pt>
                <c:pt idx="152">
                  <c:v>4.18</c:v>
                </c:pt>
                <c:pt idx="153">
                  <c:v>4.1624999999999996</c:v>
                </c:pt>
                <c:pt idx="154">
                  <c:v>4.3250000000000002</c:v>
                </c:pt>
                <c:pt idx="155">
                  <c:v>4.3925000000000001</c:v>
                </c:pt>
                <c:pt idx="156">
                  <c:v>4.8049999999999997</c:v>
                </c:pt>
                <c:pt idx="157">
                  <c:v>5.1524999999999999</c:v>
                </c:pt>
                <c:pt idx="158">
                  <c:v>5.0425000000000004</c:v>
                </c:pt>
                <c:pt idx="159">
                  <c:v>5.15</c:v>
                </c:pt>
                <c:pt idx="160">
                  <c:v>5.29</c:v>
                </c:pt>
                <c:pt idx="161">
                  <c:v>5.23</c:v>
                </c:pt>
                <c:pt idx="162">
                  <c:v>5.3224999999999998</c:v>
                </c:pt>
                <c:pt idx="163">
                  <c:v>5.3574999999999999</c:v>
                </c:pt>
                <c:pt idx="164">
                  <c:v>5.17</c:v>
                </c:pt>
                <c:pt idx="165">
                  <c:v>5.24</c:v>
                </c:pt>
                <c:pt idx="166">
                  <c:v>5.31</c:v>
                </c:pt>
                <c:pt idx="167">
                  <c:v>5.3449999999999998</c:v>
                </c:pt>
                <c:pt idx="168">
                  <c:v>5.5925000000000002</c:v>
                </c:pt>
                <c:pt idx="169">
                  <c:v>5.7925000000000004</c:v>
                </c:pt>
                <c:pt idx="170">
                  <c:v>5.9050000000000002</c:v>
                </c:pt>
                <c:pt idx="171">
                  <c:v>6.51</c:v>
                </c:pt>
                <c:pt idx="172">
                  <c:v>6.6825000000000001</c:v>
                </c:pt>
                <c:pt idx="173">
                  <c:v>7.4524999999999997</c:v>
                </c:pt>
                <c:pt idx="174">
                  <c:v>7.0925000000000002</c:v>
                </c:pt>
                <c:pt idx="175">
                  <c:v>7.0049999999999999</c:v>
                </c:pt>
                <c:pt idx="176">
                  <c:v>6.97</c:v>
                </c:pt>
                <c:pt idx="177">
                  <c:v>6.87</c:v>
                </c:pt>
                <c:pt idx="178">
                  <c:v>7.08</c:v>
                </c:pt>
                <c:pt idx="179">
                  <c:v>6.3150000000000004</c:v>
                </c:pt>
                <c:pt idx="180">
                  <c:v>6.2424999999999997</c:v>
                </c:pt>
                <c:pt idx="181">
                  <c:v>6.8125</c:v>
                </c:pt>
                <c:pt idx="182">
                  <c:v>6.1825000000000001</c:v>
                </c:pt>
                <c:pt idx="183">
                  <c:v>6.2424999999999997</c:v>
                </c:pt>
                <c:pt idx="184">
                  <c:v>6.3849999999999998</c:v>
                </c:pt>
                <c:pt idx="185">
                  <c:v>6.3550000000000004</c:v>
                </c:pt>
                <c:pt idx="186">
                  <c:v>6.3574999999999999</c:v>
                </c:pt>
                <c:pt idx="187">
                  <c:v>6.32</c:v>
                </c:pt>
                <c:pt idx="188">
                  <c:v>6.15</c:v>
                </c:pt>
                <c:pt idx="189">
                  <c:v>6.2774999999999999</c:v>
                </c:pt>
                <c:pt idx="190">
                  <c:v>5.8550000000000004</c:v>
                </c:pt>
                <c:pt idx="191">
                  <c:v>5.65</c:v>
                </c:pt>
                <c:pt idx="192">
                  <c:v>5.9450000000000003</c:v>
                </c:pt>
                <c:pt idx="193">
                  <c:v>5.5425000000000004</c:v>
                </c:pt>
                <c:pt idx="194">
                  <c:v>5.4474999999999998</c:v>
                </c:pt>
                <c:pt idx="195">
                  <c:v>5.44</c:v>
                </c:pt>
                <c:pt idx="196">
                  <c:v>5.1425000000000001</c:v>
                </c:pt>
                <c:pt idx="197">
                  <c:v>5.2275</c:v>
                </c:pt>
                <c:pt idx="198">
                  <c:v>5.5475000000000003</c:v>
                </c:pt>
                <c:pt idx="199">
                  <c:v>5.4375</c:v>
                </c:pt>
                <c:pt idx="200">
                  <c:v>5.6375000000000002</c:v>
                </c:pt>
                <c:pt idx="201">
                  <c:v>5.6</c:v>
                </c:pt>
                <c:pt idx="202">
                  <c:v>5.73</c:v>
                </c:pt>
                <c:pt idx="203">
                  <c:v>5.8075000000000001</c:v>
                </c:pt>
                <c:pt idx="204">
                  <c:v>5.9824999999999999</c:v>
                </c:pt>
                <c:pt idx="205">
                  <c:v>5.9824999999999999</c:v>
                </c:pt>
                <c:pt idx="206">
                  <c:v>5.9762500000000003</c:v>
                </c:pt>
                <c:pt idx="207">
                  <c:v>5.97</c:v>
                </c:pt>
                <c:pt idx="208">
                  <c:v>6.0374999999999996</c:v>
                </c:pt>
                <c:pt idx="209">
                  <c:v>5.88</c:v>
                </c:pt>
                <c:pt idx="210">
                  <c:v>6.1150000000000002</c:v>
                </c:pt>
                <c:pt idx="211">
                  <c:v>6.2675000000000001</c:v>
                </c:pt>
                <c:pt idx="212">
                  <c:v>6.1224999999999996</c:v>
                </c:pt>
                <c:pt idx="213">
                  <c:v>6.3525</c:v>
                </c:pt>
                <c:pt idx="214">
                  <c:v>6.42</c:v>
                </c:pt>
                <c:pt idx="215">
                  <c:v>6.87</c:v>
                </c:pt>
                <c:pt idx="216">
                  <c:v>7.2474999999999996</c:v>
                </c:pt>
                <c:pt idx="217">
                  <c:v>7.15</c:v>
                </c:pt>
                <c:pt idx="218">
                  <c:v>7.1675000000000004</c:v>
                </c:pt>
                <c:pt idx="219">
                  <c:v>7.3550000000000004</c:v>
                </c:pt>
                <c:pt idx="220">
                  <c:v>7.4550000000000001</c:v>
                </c:pt>
                <c:pt idx="221">
                  <c:v>7.6624999999999996</c:v>
                </c:pt>
                <c:pt idx="222">
                  <c:v>8.0024999999999995</c:v>
                </c:pt>
                <c:pt idx="223">
                  <c:v>8.0891999999999999</c:v>
                </c:pt>
                <c:pt idx="224">
                  <c:v>8.3149999999999995</c:v>
                </c:pt>
                <c:pt idx="225">
                  <c:v>8.1549999999999994</c:v>
                </c:pt>
                <c:pt idx="226">
                  <c:v>8.1050000000000004</c:v>
                </c:pt>
                <c:pt idx="227">
                  <c:v>8.0875000000000004</c:v>
                </c:pt>
                <c:pt idx="228">
                  <c:v>8.0050000000000008</c:v>
                </c:pt>
                <c:pt idx="229">
                  <c:v>7.6275000000000004</c:v>
                </c:pt>
                <c:pt idx="230">
                  <c:v>8.1649999999999991</c:v>
                </c:pt>
                <c:pt idx="231">
                  <c:v>8.3825000000000003</c:v>
                </c:pt>
                <c:pt idx="232">
                  <c:v>8.0175000000000001</c:v>
                </c:pt>
                <c:pt idx="233">
                  <c:v>7.4874999999999998</c:v>
                </c:pt>
                <c:pt idx="234">
                  <c:v>7.43</c:v>
                </c:pt>
                <c:pt idx="235">
                  <c:v>7.45</c:v>
                </c:pt>
                <c:pt idx="236">
                  <c:v>6.9074999999999998</c:v>
                </c:pt>
                <c:pt idx="237">
                  <c:v>7.3</c:v>
                </c:pt>
                <c:pt idx="238">
                  <c:v>7.1224999999999996</c:v>
                </c:pt>
                <c:pt idx="239">
                  <c:v>7.3425000000000002</c:v>
                </c:pt>
                <c:pt idx="240">
                  <c:v>7.3125</c:v>
                </c:pt>
                <c:pt idx="241">
                  <c:v>7.55</c:v>
                </c:pt>
                <c:pt idx="242">
                  <c:v>7.4550000000000001</c:v>
                </c:pt>
                <c:pt idx="243">
                  <c:v>7.41</c:v>
                </c:pt>
                <c:pt idx="244">
                  <c:v>7.4</c:v>
                </c:pt>
                <c:pt idx="245">
                  <c:v>7.4824999999999999</c:v>
                </c:pt>
                <c:pt idx="246">
                  <c:v>7.02</c:v>
                </c:pt>
                <c:pt idx="247">
                  <c:v>6.875</c:v>
                </c:pt>
                <c:pt idx="248">
                  <c:v>7.1775000000000002</c:v>
                </c:pt>
                <c:pt idx="249">
                  <c:v>7.04</c:v>
                </c:pt>
                <c:pt idx="250">
                  <c:v>7.1725000000000003</c:v>
                </c:pt>
                <c:pt idx="251">
                  <c:v>7.2275</c:v>
                </c:pt>
                <c:pt idx="252">
                  <c:v>7.0324999999999998</c:v>
                </c:pt>
                <c:pt idx="253">
                  <c:v>7.26</c:v>
                </c:pt>
                <c:pt idx="254">
                  <c:v>7.1775000000000002</c:v>
                </c:pt>
                <c:pt idx="255">
                  <c:v>7.1749999999999998</c:v>
                </c:pt>
                <c:pt idx="256">
                  <c:v>6.9249999999999998</c:v>
                </c:pt>
                <c:pt idx="257">
                  <c:v>7.0350000000000001</c:v>
                </c:pt>
                <c:pt idx="258">
                  <c:v>7.1950000000000003</c:v>
                </c:pt>
                <c:pt idx="259">
                  <c:v>7.2949999999999999</c:v>
                </c:pt>
                <c:pt idx="260">
                  <c:v>7.0175000000000001</c:v>
                </c:pt>
                <c:pt idx="261">
                  <c:v>7.12</c:v>
                </c:pt>
                <c:pt idx="262">
                  <c:v>7.1924999999999999</c:v>
                </c:pt>
                <c:pt idx="263">
                  <c:v>7.21</c:v>
                </c:pt>
                <c:pt idx="264">
                  <c:v>7.1124999999999998</c:v>
                </c:pt>
                <c:pt idx="265">
                  <c:v>6.9974999999999996</c:v>
                </c:pt>
                <c:pt idx="266">
                  <c:v>7.01</c:v>
                </c:pt>
                <c:pt idx="267">
                  <c:v>6.8825000000000003</c:v>
                </c:pt>
                <c:pt idx="268">
                  <c:v>6.5824999999999996</c:v>
                </c:pt>
                <c:pt idx="269">
                  <c:v>6.3650000000000002</c:v>
                </c:pt>
                <c:pt idx="270">
                  <c:v>6.5975000000000001</c:v>
                </c:pt>
                <c:pt idx="271">
                  <c:v>6.6475</c:v>
                </c:pt>
                <c:pt idx="272">
                  <c:v>6.81</c:v>
                </c:pt>
                <c:pt idx="273">
                  <c:v>6.6950000000000003</c:v>
                </c:pt>
                <c:pt idx="274">
                  <c:v>6.7788000000000004</c:v>
                </c:pt>
                <c:pt idx="275">
                  <c:v>6.7649999999999997</c:v>
                </c:pt>
                <c:pt idx="276">
                  <c:v>6.33</c:v>
                </c:pt>
                <c:pt idx="277">
                  <c:v>6.48</c:v>
                </c:pt>
                <c:pt idx="278">
                  <c:v>6.4725000000000001</c:v>
                </c:pt>
                <c:pt idx="279">
                  <c:v>6.2525000000000004</c:v>
                </c:pt>
                <c:pt idx="280">
                  <c:v>6.5875000000000004</c:v>
                </c:pt>
                <c:pt idx="281">
                  <c:v>6.54</c:v>
                </c:pt>
                <c:pt idx="282">
                  <c:v>6.5738000000000003</c:v>
                </c:pt>
                <c:pt idx="283">
                  <c:v>6.6562999999999999</c:v>
                </c:pt>
                <c:pt idx="284">
                  <c:v>6.7850000000000001</c:v>
                </c:pt>
                <c:pt idx="285">
                  <c:v>5.835</c:v>
                </c:pt>
                <c:pt idx="286">
                  <c:v>5.6150000000000002</c:v>
                </c:pt>
                <c:pt idx="287">
                  <c:v>5.6349999999999998</c:v>
                </c:pt>
                <c:pt idx="288">
                  <c:v>6.0625</c:v>
                </c:pt>
                <c:pt idx="289">
                  <c:v>6.0075000000000003</c:v>
                </c:pt>
                <c:pt idx="290">
                  <c:v>5.4124999999999996</c:v>
                </c:pt>
                <c:pt idx="291">
                  <c:v>5.4325000000000001</c:v>
                </c:pt>
                <c:pt idx="292">
                  <c:v>5.33</c:v>
                </c:pt>
                <c:pt idx="293">
                  <c:v>5.2975000000000003</c:v>
                </c:pt>
                <c:pt idx="294">
                  <c:v>5.1612999999999998</c:v>
                </c:pt>
                <c:pt idx="295">
                  <c:v>5.0175000000000001</c:v>
                </c:pt>
                <c:pt idx="296">
                  <c:v>4.75</c:v>
                </c:pt>
                <c:pt idx="297">
                  <c:v>4.6524999999999999</c:v>
                </c:pt>
                <c:pt idx="298">
                  <c:v>4.7699999999999996</c:v>
                </c:pt>
                <c:pt idx="299">
                  <c:v>4.8150000000000004</c:v>
                </c:pt>
                <c:pt idx="300">
                  <c:v>4.88</c:v>
                </c:pt>
                <c:pt idx="301">
                  <c:v>4.93</c:v>
                </c:pt>
                <c:pt idx="302">
                  <c:v>4.7074999999999996</c:v>
                </c:pt>
                <c:pt idx="303">
                  <c:v>4.66</c:v>
                </c:pt>
                <c:pt idx="304">
                  <c:v>4.66</c:v>
                </c:pt>
                <c:pt idx="305">
                  <c:v>4.6475</c:v>
                </c:pt>
                <c:pt idx="306">
                  <c:v>4.6775000000000002</c:v>
                </c:pt>
                <c:pt idx="307">
                  <c:v>4.7074999999999996</c:v>
                </c:pt>
                <c:pt idx="308">
                  <c:v>4.8550000000000004</c:v>
                </c:pt>
                <c:pt idx="309">
                  <c:v>4.7625000000000002</c:v>
                </c:pt>
                <c:pt idx="310">
                  <c:v>4.76</c:v>
                </c:pt>
                <c:pt idx="311">
                  <c:v>4.8274999999999997</c:v>
                </c:pt>
                <c:pt idx="312">
                  <c:v>4.6950000000000003</c:v>
                </c:pt>
                <c:pt idx="313">
                  <c:v>4.6475</c:v>
                </c:pt>
                <c:pt idx="314">
                  <c:v>4.54</c:v>
                </c:pt>
                <c:pt idx="315">
                  <c:v>4.6524999999999999</c:v>
                </c:pt>
                <c:pt idx="316">
                  <c:v>4.5774999999999997</c:v>
                </c:pt>
                <c:pt idx="317">
                  <c:v>4.4024999999999999</c:v>
                </c:pt>
                <c:pt idx="318">
                  <c:v>4.2474999999999996</c:v>
                </c:pt>
                <c:pt idx="319">
                  <c:v>4.13</c:v>
                </c:pt>
                <c:pt idx="320">
                  <c:v>4.1775000000000002</c:v>
                </c:pt>
                <c:pt idx="321">
                  <c:v>4.415</c:v>
                </c:pt>
                <c:pt idx="322">
                  <c:v>4.3674999999999997</c:v>
                </c:pt>
                <c:pt idx="323">
                  <c:v>4.4574999999999996</c:v>
                </c:pt>
                <c:pt idx="324">
                  <c:v>4.4950000000000001</c:v>
                </c:pt>
                <c:pt idx="325">
                  <c:v>4.4625000000000004</c:v>
                </c:pt>
                <c:pt idx="326">
                  <c:v>4.4325000000000001</c:v>
                </c:pt>
                <c:pt idx="327">
                  <c:v>4.4775</c:v>
                </c:pt>
                <c:pt idx="328">
                  <c:v>4.67</c:v>
                </c:pt>
                <c:pt idx="329">
                  <c:v>#N/A</c:v>
                </c:pt>
                <c:pt idx="330">
                  <c:v>#N/A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#N/A</c:v>
                </c:pt>
                <c:pt idx="341">
                  <c:v>#N/A</c:v>
                </c:pt>
                <c:pt idx="342">
                  <c:v>#N/A</c:v>
                </c:pt>
                <c:pt idx="343">
                  <c:v>#N/A</c:v>
                </c:pt>
                <c:pt idx="344">
                  <c:v>#N/A</c:v>
                </c:pt>
                <c:pt idx="345">
                  <c:v>#N/A</c:v>
                </c:pt>
                <c:pt idx="346">
                  <c:v>#N/A</c:v>
                </c:pt>
                <c:pt idx="347">
                  <c:v>#N/A</c:v>
                </c:pt>
                <c:pt idx="348">
                  <c:v>#N/A</c:v>
                </c:pt>
                <c:pt idx="349">
                  <c:v>#N/A</c:v>
                </c:pt>
                <c:pt idx="350">
                  <c:v>#N/A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  <c:pt idx="354">
                  <c:v>#N/A</c:v>
                </c:pt>
                <c:pt idx="355">
                  <c:v>#N/A</c:v>
                </c:pt>
                <c:pt idx="356">
                  <c:v>#N/A</c:v>
                </c:pt>
                <c:pt idx="357">
                  <c:v>#N/A</c:v>
                </c:pt>
                <c:pt idx="358">
                  <c:v>#N/A</c:v>
                </c:pt>
                <c:pt idx="359">
                  <c:v>#N/A</c:v>
                </c:pt>
                <c:pt idx="360">
                  <c:v>#N/A</c:v>
                </c:pt>
                <c:pt idx="361">
                  <c:v>#N/A</c:v>
                </c:pt>
                <c:pt idx="362">
                  <c:v>#N/A</c:v>
                </c:pt>
                <c:pt idx="36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40-4411-BADE-745DD4674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270048"/>
        <c:axId val="227032032"/>
      </c:lineChart>
      <c:catAx>
        <c:axId val="22364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60000" anchor="ctr" anchorCtr="0"/>
          <a:lstStyle/>
          <a:p>
            <a:pPr>
              <a:defRPr sz="1200"/>
            </a:pPr>
            <a:endParaRPr lang="en-US"/>
          </a:p>
        </c:txPr>
        <c:crossAx val="223647552"/>
        <c:crosses val="autoZero"/>
        <c:auto val="1"/>
        <c:lblAlgn val="ctr"/>
        <c:lblOffset val="100"/>
        <c:noMultiLvlLbl val="0"/>
      </c:catAx>
      <c:valAx>
        <c:axId val="223647552"/>
        <c:scaling>
          <c:orientation val="minMax"/>
          <c:max val="13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648336"/>
        <c:crosses val="autoZero"/>
        <c:crossBetween val="between"/>
        <c:minorUnit val="5"/>
      </c:valAx>
      <c:valAx>
        <c:axId val="227032032"/>
        <c:scaling>
          <c:orientation val="minMax"/>
          <c:max val="9"/>
          <c:min val="2.5"/>
        </c:scaling>
        <c:delete val="0"/>
        <c:axPos val="r"/>
        <c:numFmt formatCode="#,##0.00" sourceLinked="0"/>
        <c:majorTickMark val="out"/>
        <c:minorTickMark val="none"/>
        <c:tickLblPos val="nextTo"/>
        <c:crossAx val="228270048"/>
        <c:crosses val="max"/>
        <c:crossBetween val="between"/>
      </c:valAx>
      <c:catAx>
        <c:axId val="22827004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$ Per Bu.</a:t>
                </a:r>
              </a:p>
            </c:rich>
          </c:tx>
          <c:layout>
            <c:manualLayout>
              <c:xMode val="edge"/>
              <c:yMode val="edge"/>
              <c:x val="0.88769390895103628"/>
              <c:y val="0.11290026246719166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22703203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 BY-PRODUCT VALUE</a:t>
            </a:r>
          </a:p>
          <a:p>
            <a:pPr>
              <a:defRPr/>
            </a:pPr>
            <a:r>
              <a:rPr lang="en-US" sz="2000" b="0" dirty="0"/>
              <a:t>Live Animal Basis</a:t>
            </a:r>
            <a:r>
              <a:rPr lang="en-US" sz="2000" b="0" baseline="0" dirty="0"/>
              <a:t>,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38779527559055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4.0720000000000001</c:v>
                </c:pt>
                <c:pt idx="1">
                  <c:v>4.0819999999999999</c:v>
                </c:pt>
                <c:pt idx="2">
                  <c:v>4.0840000000000005</c:v>
                </c:pt>
                <c:pt idx="3">
                  <c:v>4.1040000000000001</c:v>
                </c:pt>
                <c:pt idx="4">
                  <c:v>4.1259999999999994</c:v>
                </c:pt>
                <c:pt idx="5">
                  <c:v>4.1619999999999999</c:v>
                </c:pt>
                <c:pt idx="6">
                  <c:v>4.1340000000000003</c:v>
                </c:pt>
                <c:pt idx="7">
                  <c:v>4.1540000000000008</c:v>
                </c:pt>
                <c:pt idx="8">
                  <c:v>4.1479999999999997</c:v>
                </c:pt>
                <c:pt idx="9">
                  <c:v>4.17</c:v>
                </c:pt>
                <c:pt idx="10">
                  <c:v>4.2159999999999993</c:v>
                </c:pt>
                <c:pt idx="11">
                  <c:v>4.2080000000000002</c:v>
                </c:pt>
                <c:pt idx="12">
                  <c:v>4.2080000000000002</c:v>
                </c:pt>
                <c:pt idx="13">
                  <c:v>4.2479999999999993</c:v>
                </c:pt>
                <c:pt idx="14">
                  <c:v>4.2379999999999995</c:v>
                </c:pt>
                <c:pt idx="15">
                  <c:v>4.258</c:v>
                </c:pt>
                <c:pt idx="16">
                  <c:v>4.3020000000000005</c:v>
                </c:pt>
                <c:pt idx="17">
                  <c:v>4.298</c:v>
                </c:pt>
                <c:pt idx="18">
                  <c:v>4.3379999999999992</c:v>
                </c:pt>
                <c:pt idx="19">
                  <c:v>4.3620000000000001</c:v>
                </c:pt>
                <c:pt idx="20">
                  <c:v>4.3819999999999997</c:v>
                </c:pt>
                <c:pt idx="21">
                  <c:v>4.3959999999999999</c:v>
                </c:pt>
                <c:pt idx="22">
                  <c:v>4.3819999999999997</c:v>
                </c:pt>
                <c:pt idx="23">
                  <c:v>4.4379999999999997</c:v>
                </c:pt>
                <c:pt idx="24">
                  <c:v>4.4219999999999997</c:v>
                </c:pt>
                <c:pt idx="25">
                  <c:v>4.4120000000000008</c:v>
                </c:pt>
                <c:pt idx="26">
                  <c:v>4.4260000000000002</c:v>
                </c:pt>
                <c:pt idx="27">
                  <c:v>4.3900000000000006</c:v>
                </c:pt>
                <c:pt idx="28">
                  <c:v>4.3980000000000006</c:v>
                </c:pt>
                <c:pt idx="29">
                  <c:v>4.4079999999999995</c:v>
                </c:pt>
                <c:pt idx="30">
                  <c:v>4.5039999999999996</c:v>
                </c:pt>
                <c:pt idx="31">
                  <c:v>4.532</c:v>
                </c:pt>
                <c:pt idx="32">
                  <c:v>4.5259999999999998</c:v>
                </c:pt>
                <c:pt idx="33">
                  <c:v>4.516</c:v>
                </c:pt>
                <c:pt idx="34">
                  <c:v>4.4459999999999997</c:v>
                </c:pt>
                <c:pt idx="35">
                  <c:v>4.4740000000000002</c:v>
                </c:pt>
                <c:pt idx="36">
                  <c:v>4.5200000000000005</c:v>
                </c:pt>
                <c:pt idx="37">
                  <c:v>4.5119999999999996</c:v>
                </c:pt>
                <c:pt idx="38">
                  <c:v>4.4700000000000006</c:v>
                </c:pt>
                <c:pt idx="39">
                  <c:v>4.4560000000000004</c:v>
                </c:pt>
                <c:pt idx="40">
                  <c:v>4.4720000000000004</c:v>
                </c:pt>
                <c:pt idx="41">
                  <c:v>4.5260000000000007</c:v>
                </c:pt>
                <c:pt idx="42">
                  <c:v>4.532</c:v>
                </c:pt>
                <c:pt idx="43">
                  <c:v>4.5140000000000002</c:v>
                </c:pt>
                <c:pt idx="44">
                  <c:v>4.5060000000000002</c:v>
                </c:pt>
                <c:pt idx="45">
                  <c:v>4.4859999999999998</c:v>
                </c:pt>
                <c:pt idx="46">
                  <c:v>4.4980000000000002</c:v>
                </c:pt>
                <c:pt idx="47">
                  <c:v>4.5019999999999998</c:v>
                </c:pt>
                <c:pt idx="48">
                  <c:v>4.508</c:v>
                </c:pt>
                <c:pt idx="49">
                  <c:v>4.4719999999999995</c:v>
                </c:pt>
                <c:pt idx="50">
                  <c:v>4.5119999999999996</c:v>
                </c:pt>
                <c:pt idx="51">
                  <c:v>4.5259999999999998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0E-4411-8A7C-99DDC07B73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5.82</c:v>
                </c:pt>
                <c:pt idx="1">
                  <c:v>5.78</c:v>
                </c:pt>
                <c:pt idx="2">
                  <c:v>5.7799999999999994</c:v>
                </c:pt>
                <c:pt idx="3">
                  <c:v>5.7799999999999994</c:v>
                </c:pt>
                <c:pt idx="4">
                  <c:v>5.75</c:v>
                </c:pt>
                <c:pt idx="5">
                  <c:v>5.37</c:v>
                </c:pt>
                <c:pt idx="6">
                  <c:v>5.3400000000000007</c:v>
                </c:pt>
                <c:pt idx="7">
                  <c:v>5.36</c:v>
                </c:pt>
                <c:pt idx="8">
                  <c:v>5.3500000000000005</c:v>
                </c:pt>
                <c:pt idx="9">
                  <c:v>5.36</c:v>
                </c:pt>
                <c:pt idx="10">
                  <c:v>5.3900000000000006</c:v>
                </c:pt>
                <c:pt idx="11">
                  <c:v>5.3800000000000008</c:v>
                </c:pt>
                <c:pt idx="12">
                  <c:v>5.38</c:v>
                </c:pt>
                <c:pt idx="13">
                  <c:v>5.38</c:v>
                </c:pt>
                <c:pt idx="14">
                  <c:v>5.2</c:v>
                </c:pt>
                <c:pt idx="15">
                  <c:v>5.2200000000000006</c:v>
                </c:pt>
                <c:pt idx="16">
                  <c:v>5.15</c:v>
                </c:pt>
                <c:pt idx="17">
                  <c:v>5.1700000000000008</c:v>
                </c:pt>
                <c:pt idx="18">
                  <c:v>5.2</c:v>
                </c:pt>
                <c:pt idx="19">
                  <c:v>5.2</c:v>
                </c:pt>
                <c:pt idx="20">
                  <c:v>5.24</c:v>
                </c:pt>
                <c:pt idx="21">
                  <c:v>5.25</c:v>
                </c:pt>
                <c:pt idx="22">
                  <c:v>5.25</c:v>
                </c:pt>
                <c:pt idx="23">
                  <c:v>5.25</c:v>
                </c:pt>
                <c:pt idx="24">
                  <c:v>5.25</c:v>
                </c:pt>
                <c:pt idx="25">
                  <c:v>5.25</c:v>
                </c:pt>
                <c:pt idx="26">
                  <c:v>5.3100000000000005</c:v>
                </c:pt>
                <c:pt idx="27">
                  <c:v>5.32</c:v>
                </c:pt>
                <c:pt idx="28">
                  <c:v>5.3000000000000007</c:v>
                </c:pt>
                <c:pt idx="29">
                  <c:v>5.34</c:v>
                </c:pt>
                <c:pt idx="30">
                  <c:v>5.33</c:v>
                </c:pt>
                <c:pt idx="31">
                  <c:v>5.29</c:v>
                </c:pt>
                <c:pt idx="32">
                  <c:v>5.2900000000000009</c:v>
                </c:pt>
                <c:pt idx="33">
                  <c:v>5.26</c:v>
                </c:pt>
                <c:pt idx="34">
                  <c:v>5.29</c:v>
                </c:pt>
                <c:pt idx="35">
                  <c:v>5.27</c:v>
                </c:pt>
                <c:pt idx="36">
                  <c:v>5.26</c:v>
                </c:pt>
                <c:pt idx="37">
                  <c:v>5.24</c:v>
                </c:pt>
                <c:pt idx="38">
                  <c:v>5.23</c:v>
                </c:pt>
                <c:pt idx="39">
                  <c:v>5.2</c:v>
                </c:pt>
                <c:pt idx="40">
                  <c:v>5.17</c:v>
                </c:pt>
                <c:pt idx="41">
                  <c:v>5.36</c:v>
                </c:pt>
                <c:pt idx="42">
                  <c:v>5.37</c:v>
                </c:pt>
                <c:pt idx="43">
                  <c:v>5.32</c:v>
                </c:pt>
                <c:pt idx="44">
                  <c:v>5.32</c:v>
                </c:pt>
                <c:pt idx="45">
                  <c:v>5.4700000000000006</c:v>
                </c:pt>
                <c:pt idx="46">
                  <c:v>5.54</c:v>
                </c:pt>
                <c:pt idx="47">
                  <c:v>5.51</c:v>
                </c:pt>
                <c:pt idx="48">
                  <c:v>5.2900000000000009</c:v>
                </c:pt>
                <c:pt idx="49">
                  <c:v>4.9000000000000004</c:v>
                </c:pt>
                <c:pt idx="50">
                  <c:v>4.82</c:v>
                </c:pt>
                <c:pt idx="51">
                  <c:v>4.83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0E-4411-8A7C-99DDC07B73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4.9400000000000004</c:v>
                </c:pt>
                <c:pt idx="1">
                  <c:v>4.9300000000000006</c:v>
                </c:pt>
                <c:pt idx="2">
                  <c:v>4.91</c:v>
                </c:pt>
                <c:pt idx="3">
                  <c:v>4.6300000000000008</c:v>
                </c:pt>
                <c:pt idx="4">
                  <c:v>4.5200000000000005</c:v>
                </c:pt>
                <c:pt idx="5">
                  <c:v>4.5200000000000005</c:v>
                </c:pt>
                <c:pt idx="6">
                  <c:v>4.5200000000000005</c:v>
                </c:pt>
                <c:pt idx="7">
                  <c:v>4.3</c:v>
                </c:pt>
                <c:pt idx="8">
                  <c:v>4.3099999999999996</c:v>
                </c:pt>
                <c:pt idx="9">
                  <c:v>4.38</c:v>
                </c:pt>
                <c:pt idx="10">
                  <c:v>4.38</c:v>
                </c:pt>
                <c:pt idx="11">
                  <c:v>4.4000000000000004</c:v>
                </c:pt>
                <c:pt idx="12">
                  <c:v>4.42</c:v>
                </c:pt>
                <c:pt idx="13">
                  <c:v>4.42</c:v>
                </c:pt>
                <c:pt idx="14">
                  <c:v>4.42</c:v>
                </c:pt>
                <c:pt idx="15">
                  <c:v>4.41</c:v>
                </c:pt>
                <c:pt idx="16">
                  <c:v>4.37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0E-4411-8A7C-99DDC07B7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70832"/>
        <c:axId val="228271224"/>
      </c:lineChart>
      <c:catAx>
        <c:axId val="22827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271224"/>
        <c:crosses val="autoZero"/>
        <c:auto val="1"/>
        <c:lblAlgn val="ctr"/>
        <c:lblOffset val="100"/>
        <c:noMultiLvlLbl val="0"/>
      </c:catAx>
      <c:valAx>
        <c:axId val="228271224"/>
        <c:scaling>
          <c:orientation val="minMax"/>
          <c:min val="3.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2708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7FBC9-A3EF-42FF-9310-86858D1D4AB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56C9-3683-4F43-B186-BA04BDE2B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8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16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1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5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1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7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26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0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9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9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2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4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4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5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6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9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BA927-211B-07FC-BA43-10DA8D58F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4275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688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1015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B3875C-949E-A377-7E22-CA48334E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6224588"/>
            <a:ext cx="8953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47168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7853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15858B-9995-2DB4-3ABB-68BFE4C28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663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6369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302147-E8B1-755C-0D67-FB06EF7DA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450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7378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4EB56A-BBAB-75CC-4199-591B509E0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75016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124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5501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806438-563C-6FA1-3810-B92DC7870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68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59783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4073F1-4BBD-6872-8ECD-A396D7AF64A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07275" y="6308725"/>
            <a:ext cx="8286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5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0D214B-60DC-8585-1034-B590E7B4F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43625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0633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4339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3E3EED-6C37-909D-F048-2C4D82D51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38863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69529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991687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223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582</cp:revision>
  <dcterms:created xsi:type="dcterms:W3CDTF">2013-08-20T15:37:04Z</dcterms:created>
  <dcterms:modified xsi:type="dcterms:W3CDTF">2024-04-29T19:51:04Z</dcterms:modified>
</cp:coreProperties>
</file>