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BARROW AND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GILT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70400036202371E-2"/>
          <c:y val="0.18519648072159994"/>
          <c:w val="0.873813241017286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10634.6400390625</c:v>
                </c:pt>
                <c:pt idx="1">
                  <c:v>9731.1201171875</c:v>
                </c:pt>
                <c:pt idx="2">
                  <c:v>10795.0201171875</c:v>
                </c:pt>
                <c:pt idx="3">
                  <c:v>9685.2800781250007</c:v>
                </c:pt>
                <c:pt idx="4">
                  <c:v>9408.6597656249996</c:v>
                </c:pt>
                <c:pt idx="5">
                  <c:v>9909.6</c:v>
                </c:pt>
                <c:pt idx="6">
                  <c:v>9704.2000000000007</c:v>
                </c:pt>
                <c:pt idx="7">
                  <c:v>10520.5201171875</c:v>
                </c:pt>
                <c:pt idx="8">
                  <c:v>10132</c:v>
                </c:pt>
                <c:pt idx="9">
                  <c:v>11241.7998046875</c:v>
                </c:pt>
                <c:pt idx="10">
                  <c:v>10679.119921875001</c:v>
                </c:pt>
                <c:pt idx="11">
                  <c:v>10629.119921875001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6E-452D-85A2-52D3795C2E1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10789.2998046875</c:v>
                </c:pt>
                <c:pt idx="1">
                  <c:v>9666.599609375</c:v>
                </c:pt>
                <c:pt idx="2">
                  <c:v>11111.2001953125</c:v>
                </c:pt>
                <c:pt idx="3">
                  <c:v>9472.7998046875</c:v>
                </c:pt>
                <c:pt idx="4">
                  <c:v>10231.7001953125</c:v>
                </c:pt>
                <c:pt idx="5">
                  <c:v>10058.7998046875</c:v>
                </c:pt>
                <c:pt idx="6">
                  <c:v>9271</c:v>
                </c:pt>
                <c:pt idx="7">
                  <c:v>10735.900390625</c:v>
                </c:pt>
                <c:pt idx="8">
                  <c:v>10145.5</c:v>
                </c:pt>
                <c:pt idx="9">
                  <c:v>11064.599609375</c:v>
                </c:pt>
                <c:pt idx="10">
                  <c:v>10799.7998046875</c:v>
                </c:pt>
                <c:pt idx="11">
                  <c:v>10498.5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6E-452D-85A2-52D3795C2E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F26E-452D-85A2-52D3795C2E1D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11006.599609375</c:v>
                </c:pt>
                <c:pt idx="1">
                  <c:v>10638.2001953125</c:v>
                </c:pt>
                <c:pt idx="2">
                  <c:v>10125.2998046875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6E-452D-85A2-52D3795C2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605504"/>
        <c:axId val="119611392"/>
      </c:lineChart>
      <c:catAx>
        <c:axId val="11960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611392"/>
        <c:crosses val="autoZero"/>
        <c:auto val="1"/>
        <c:lblAlgn val="ctr"/>
        <c:lblOffset val="100"/>
        <c:noMultiLvlLbl val="0"/>
      </c:catAx>
      <c:valAx>
        <c:axId val="119611392"/>
        <c:scaling>
          <c:orientation val="minMax"/>
          <c:max val="12000"/>
          <c:min val="8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6055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SOW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265.24000244140626</c:v>
                </c:pt>
                <c:pt idx="1">
                  <c:v>238.62000122070313</c:v>
                </c:pt>
                <c:pt idx="2">
                  <c:v>274.04000244140627</c:v>
                </c:pt>
                <c:pt idx="3">
                  <c:v>259.1199981689453</c:v>
                </c:pt>
                <c:pt idx="4">
                  <c:v>257.54000244140627</c:v>
                </c:pt>
                <c:pt idx="5">
                  <c:v>261.48000183105466</c:v>
                </c:pt>
                <c:pt idx="6">
                  <c:v>247.78000183105468</c:v>
                </c:pt>
                <c:pt idx="7">
                  <c:v>260.47999572753906</c:v>
                </c:pt>
                <c:pt idx="8">
                  <c:v>245.10000305175782</c:v>
                </c:pt>
                <c:pt idx="9">
                  <c:v>267.92000122070311</c:v>
                </c:pt>
                <c:pt idx="10">
                  <c:v>249.79999694824218</c:v>
                </c:pt>
                <c:pt idx="11">
                  <c:v>255.56000366210938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91-4DDA-A7A6-1AB135FA0B0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266.89999389648438</c:v>
                </c:pt>
                <c:pt idx="1">
                  <c:v>239.89999389648438</c:v>
                </c:pt>
                <c:pt idx="2">
                  <c:v>274.10000610351563</c:v>
                </c:pt>
                <c:pt idx="3">
                  <c:v>227.69999694824219</c:v>
                </c:pt>
                <c:pt idx="4">
                  <c:v>274.70001220703125</c:v>
                </c:pt>
                <c:pt idx="5">
                  <c:v>289.79998779296875</c:v>
                </c:pt>
                <c:pt idx="6">
                  <c:v>270</c:v>
                </c:pt>
                <c:pt idx="7">
                  <c:v>293.79998779296875</c:v>
                </c:pt>
                <c:pt idx="8">
                  <c:v>259</c:v>
                </c:pt>
                <c:pt idx="9">
                  <c:v>275.79998779296875</c:v>
                </c:pt>
                <c:pt idx="10">
                  <c:v>257.89999389648438</c:v>
                </c:pt>
                <c:pt idx="11">
                  <c:v>254.19999694824219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91-4DDA-A7A6-1AB135FA0B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2191-4DDA-A7A6-1AB135FA0B0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286</c:v>
                </c:pt>
                <c:pt idx="1">
                  <c:v>274.10000610351563</c:v>
                </c:pt>
                <c:pt idx="2">
                  <c:v>259.79998779296875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91-4DDA-A7A6-1AB135FA0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995776"/>
        <c:axId val="31376512"/>
      </c:lineChart>
      <c:catAx>
        <c:axId val="1199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1376512"/>
        <c:crosses val="autoZero"/>
        <c:auto val="1"/>
        <c:lblAlgn val="ctr"/>
        <c:lblOffset val="100"/>
        <c:noMultiLvlLbl val="0"/>
      </c:catAx>
      <c:valAx>
        <c:axId val="31376512"/>
        <c:scaling>
          <c:orientation val="minMax"/>
          <c:min val="2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9957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STAG AND BOAR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29.7</c:v>
                </c:pt>
                <c:pt idx="1">
                  <c:v>27.359999847412109</c:v>
                </c:pt>
                <c:pt idx="2">
                  <c:v>30.859999465942384</c:v>
                </c:pt>
                <c:pt idx="3">
                  <c:v>28.860000228881837</c:v>
                </c:pt>
                <c:pt idx="4">
                  <c:v>27.759999847412111</c:v>
                </c:pt>
                <c:pt idx="5">
                  <c:v>28.420000076293945</c:v>
                </c:pt>
                <c:pt idx="6">
                  <c:v>26.4</c:v>
                </c:pt>
                <c:pt idx="7">
                  <c:v>30.060000228881837</c:v>
                </c:pt>
                <c:pt idx="8">
                  <c:v>29.200000762939453</c:v>
                </c:pt>
                <c:pt idx="9">
                  <c:v>29.480000305175782</c:v>
                </c:pt>
                <c:pt idx="10">
                  <c:v>28.779999923706054</c:v>
                </c:pt>
                <c:pt idx="11">
                  <c:v>28.04000015258789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64-4931-A599-5BEECE993F7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23.399999618530273</c:v>
                </c:pt>
                <c:pt idx="1">
                  <c:v>24.299999237060547</c:v>
                </c:pt>
                <c:pt idx="2">
                  <c:v>29.299999237060547</c:v>
                </c:pt>
                <c:pt idx="3">
                  <c:v>23.700000762939453</c:v>
                </c:pt>
                <c:pt idx="4">
                  <c:v>27</c:v>
                </c:pt>
                <c:pt idx="5">
                  <c:v>25.899999618530273</c:v>
                </c:pt>
                <c:pt idx="6">
                  <c:v>22.700000762939453</c:v>
                </c:pt>
                <c:pt idx="7">
                  <c:v>27.700000762939453</c:v>
                </c:pt>
                <c:pt idx="8">
                  <c:v>26.399999618530273</c:v>
                </c:pt>
                <c:pt idx="9">
                  <c:v>26.299999237060547</c:v>
                </c:pt>
                <c:pt idx="10">
                  <c:v>24.799999237060547</c:v>
                </c:pt>
                <c:pt idx="11">
                  <c:v>23.200000762939453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64-4931-A599-5BEECE993F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5A64-4931-A599-5BEECE993F73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24.299999237060547</c:v>
                </c:pt>
                <c:pt idx="1">
                  <c:v>24.700000762939453</c:v>
                </c:pt>
                <c:pt idx="2">
                  <c:v>22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64-4931-A599-5BEECE993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097664"/>
        <c:axId val="124099200"/>
      </c:lineChart>
      <c:catAx>
        <c:axId val="12409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4099200"/>
        <c:crosses val="autoZero"/>
        <c:auto val="1"/>
        <c:lblAlgn val="ctr"/>
        <c:lblOffset val="100"/>
        <c:noMultiLvlLbl val="0"/>
      </c:catAx>
      <c:valAx>
        <c:axId val="124099200"/>
        <c:scaling>
          <c:orientation val="minMax"/>
          <c:min val="1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4097664"/>
        <c:crosses val="autoZero"/>
        <c:crossBetween val="between"/>
        <c:maj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70400036202371E-2"/>
          <c:y val="0.18519648072159994"/>
          <c:w val="0.873813241017286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10989.740039062501</c:v>
                </c:pt>
                <c:pt idx="1">
                  <c:v>10052.619921875001</c:v>
                </c:pt>
                <c:pt idx="2">
                  <c:v>11161.7798828125</c:v>
                </c:pt>
                <c:pt idx="3">
                  <c:v>10031.619921875001</c:v>
                </c:pt>
                <c:pt idx="4">
                  <c:v>9755.4800781249996</c:v>
                </c:pt>
                <c:pt idx="5">
                  <c:v>10258.6201171875</c:v>
                </c:pt>
                <c:pt idx="6">
                  <c:v>10040.840039062499</c:v>
                </c:pt>
                <c:pt idx="7">
                  <c:v>10884.2</c:v>
                </c:pt>
                <c:pt idx="8">
                  <c:v>10473.920117187499</c:v>
                </c:pt>
                <c:pt idx="9">
                  <c:v>11608.7</c:v>
                </c:pt>
                <c:pt idx="10">
                  <c:v>11014.8998046875</c:v>
                </c:pt>
                <c:pt idx="11">
                  <c:v>10970.43984375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1C-48DD-9FEB-2EFD7557D53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11130.7001953125</c:v>
                </c:pt>
                <c:pt idx="1">
                  <c:v>9975.400390625</c:v>
                </c:pt>
                <c:pt idx="2">
                  <c:v>11465.2001953125</c:v>
                </c:pt>
                <c:pt idx="3">
                  <c:v>9770.900390625</c:v>
                </c:pt>
                <c:pt idx="4">
                  <c:v>10584.2998046875</c:v>
                </c:pt>
                <c:pt idx="5">
                  <c:v>10426.900390625</c:v>
                </c:pt>
                <c:pt idx="6">
                  <c:v>9616.900390625</c:v>
                </c:pt>
                <c:pt idx="7">
                  <c:v>11125.2001953125</c:v>
                </c:pt>
                <c:pt idx="8">
                  <c:v>10487.900390625</c:v>
                </c:pt>
                <c:pt idx="9">
                  <c:v>11428.900390625</c:v>
                </c:pt>
                <c:pt idx="10">
                  <c:v>11133.599609375</c:v>
                </c:pt>
                <c:pt idx="11">
                  <c:v>10824.900390625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1C-48DD-9FEB-2EFD7557D5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CB1C-48DD-9FEB-2EFD7557D53D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11368.7001953125</c:v>
                </c:pt>
                <c:pt idx="1">
                  <c:v>10985.599609375</c:v>
                </c:pt>
                <c:pt idx="2">
                  <c:v>10455.7998046875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1C-48DD-9FEB-2EFD7557D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742848"/>
        <c:axId val="123744640"/>
      </c:lineChart>
      <c:catAx>
        <c:axId val="12374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3744640"/>
        <c:crosses val="autoZero"/>
        <c:auto val="1"/>
        <c:lblAlgn val="ctr"/>
        <c:lblOffset val="100"/>
        <c:noMultiLvlLbl val="0"/>
      </c:catAx>
      <c:valAx>
        <c:axId val="123744640"/>
        <c:scaling>
          <c:orientation val="minMax"/>
          <c:max val="12500"/>
          <c:min val="8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37428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FEDERALLY INSPECTED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2556.6340570887446</c:v>
                </c:pt>
                <c:pt idx="1">
                  <c:v>2499.2749511718748</c:v>
                </c:pt>
                <c:pt idx="2">
                  <c:v>2501.7529995338673</c:v>
                </c:pt>
                <c:pt idx="3">
                  <c:v>2330.361904761905</c:v>
                </c:pt>
                <c:pt idx="4">
                  <c:v>2285.5340820312499</c:v>
                </c:pt>
                <c:pt idx="5">
                  <c:v>2383.9161183543015</c:v>
                </c:pt>
                <c:pt idx="6">
                  <c:v>2350.2172052556816</c:v>
                </c:pt>
                <c:pt idx="7">
                  <c:v>2438.1470904760436</c:v>
                </c:pt>
                <c:pt idx="8">
                  <c:v>2575.2365678600795</c:v>
                </c:pt>
                <c:pt idx="9">
                  <c:v>2599.3555023865401</c:v>
                </c:pt>
                <c:pt idx="10">
                  <c:v>2661.9423711867557</c:v>
                </c:pt>
                <c:pt idx="11">
                  <c:v>2623.0798069280982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FD-4886-A6BC-0C9C2B6C8C3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2637.9999069940473</c:v>
                </c:pt>
                <c:pt idx="1">
                  <c:v>2482.6750488281245</c:v>
                </c:pt>
                <c:pt idx="2">
                  <c:v>2481.4565641983695</c:v>
                </c:pt>
                <c:pt idx="3">
                  <c:v>2431.074951171875</c:v>
                </c:pt>
                <c:pt idx="4">
                  <c:v>2393.9546342329545</c:v>
                </c:pt>
                <c:pt idx="5">
                  <c:v>2357.840909090909</c:v>
                </c:pt>
                <c:pt idx="6">
                  <c:v>2390.925048828125</c:v>
                </c:pt>
                <c:pt idx="7">
                  <c:v>2403.760827105978</c:v>
                </c:pt>
                <c:pt idx="8">
                  <c:v>2607.6999511718745</c:v>
                </c:pt>
                <c:pt idx="9">
                  <c:v>2583.3180930397725</c:v>
                </c:pt>
                <c:pt idx="10">
                  <c:v>2638.714192708333</c:v>
                </c:pt>
                <c:pt idx="11">
                  <c:v>2693.9499511718745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FD-4886-A6BC-0C9C2B6C8C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E9FD-4886-A6BC-0C9C2B6C8C3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2572.022816051136</c:v>
                </c:pt>
                <c:pt idx="1">
                  <c:v>2604.0476190476193</c:v>
                </c:pt>
                <c:pt idx="2">
                  <c:v>2477.8571428571427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FD-4886-A6BC-0C9C2B6C8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199296"/>
        <c:axId val="124200832"/>
      </c:lineChart>
      <c:catAx>
        <c:axId val="1241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4200832"/>
        <c:crosses val="autoZero"/>
        <c:auto val="1"/>
        <c:lblAlgn val="ctr"/>
        <c:lblOffset val="100"/>
        <c:noMultiLvlLbl val="0"/>
      </c:catAx>
      <c:valAx>
        <c:axId val="124200832"/>
        <c:scaling>
          <c:orientation val="minMax"/>
          <c:max val="3000"/>
          <c:min val="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41992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FEDERALLY INSPECTED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Daily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511.3268114177489</c:v>
                </c:pt>
                <c:pt idx="1">
                  <c:v>499.85499023437495</c:v>
                </c:pt>
                <c:pt idx="2">
                  <c:v>500.35059990677354</c:v>
                </c:pt>
                <c:pt idx="3">
                  <c:v>466.07238095238091</c:v>
                </c:pt>
                <c:pt idx="4">
                  <c:v>457.10681640625</c:v>
                </c:pt>
                <c:pt idx="5">
                  <c:v>476.78322367086037</c:v>
                </c:pt>
                <c:pt idx="6">
                  <c:v>470.04344105113631</c:v>
                </c:pt>
                <c:pt idx="7">
                  <c:v>487.62941809520873</c:v>
                </c:pt>
                <c:pt idx="8">
                  <c:v>515.04731357201604</c:v>
                </c:pt>
                <c:pt idx="9">
                  <c:v>519.871100477308</c:v>
                </c:pt>
                <c:pt idx="10">
                  <c:v>532.38847423735115</c:v>
                </c:pt>
                <c:pt idx="11">
                  <c:v>524.61596138561958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EE-4E3F-ABF5-6C49784184D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527.59998139880952</c:v>
                </c:pt>
                <c:pt idx="1">
                  <c:v>496.53500976562498</c:v>
                </c:pt>
                <c:pt idx="2">
                  <c:v>496.29131283967394</c:v>
                </c:pt>
                <c:pt idx="3">
                  <c:v>486.21499023437502</c:v>
                </c:pt>
                <c:pt idx="4">
                  <c:v>478.79092684659093</c:v>
                </c:pt>
                <c:pt idx="5">
                  <c:v>471.56818181818181</c:v>
                </c:pt>
                <c:pt idx="6">
                  <c:v>478.18500976562501</c:v>
                </c:pt>
                <c:pt idx="7">
                  <c:v>480.75216542119563</c:v>
                </c:pt>
                <c:pt idx="8">
                  <c:v>521.53999023437495</c:v>
                </c:pt>
                <c:pt idx="9">
                  <c:v>516.6636186079545</c:v>
                </c:pt>
                <c:pt idx="10">
                  <c:v>527.74283854166663</c:v>
                </c:pt>
                <c:pt idx="11">
                  <c:v>538.78999023437495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EE-4E3F-ABF5-6C49784184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7BEE-4E3F-ABF5-6C49784184D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514.40456321022725</c:v>
                </c:pt>
                <c:pt idx="1">
                  <c:v>520.80952380952385</c:v>
                </c:pt>
                <c:pt idx="2">
                  <c:v>495.57142857142856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EE-4E3F-ABF5-6C4978418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901248"/>
        <c:axId val="124902784"/>
      </c:lineChart>
      <c:catAx>
        <c:axId val="1249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4902784"/>
        <c:crosses val="autoZero"/>
        <c:auto val="1"/>
        <c:lblAlgn val="ctr"/>
        <c:lblOffset val="100"/>
        <c:noMultiLvlLbl val="0"/>
      </c:catAx>
      <c:valAx>
        <c:axId val="124902784"/>
        <c:scaling>
          <c:orientation val="minMax"/>
          <c:max val="580"/>
          <c:min val="4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49012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AVG DRESSED WEIGHT – BARROWS &amp; GILTS</a:t>
            </a:r>
          </a:p>
          <a:p>
            <a:pPr>
              <a:defRPr/>
            </a:pPr>
            <a:r>
              <a:rPr lang="en-US" sz="2000" b="0" dirty="0"/>
              <a:t>Federally Inspected,</a:t>
            </a:r>
            <a:r>
              <a:rPr lang="en-US" sz="2000" b="0" baseline="0" dirty="0"/>
              <a:t>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213.8</c:v>
                </c:pt>
                <c:pt idx="1">
                  <c:v>212.8</c:v>
                </c:pt>
                <c:pt idx="2">
                  <c:v>212.4</c:v>
                </c:pt>
                <c:pt idx="3">
                  <c:v>212.6</c:v>
                </c:pt>
                <c:pt idx="4">
                  <c:v>211.8</c:v>
                </c:pt>
                <c:pt idx="5">
                  <c:v>209.2</c:v>
                </c:pt>
                <c:pt idx="6">
                  <c:v>206.6</c:v>
                </c:pt>
                <c:pt idx="7">
                  <c:v>206.4</c:v>
                </c:pt>
                <c:pt idx="8">
                  <c:v>208.6</c:v>
                </c:pt>
                <c:pt idx="9">
                  <c:v>210.6</c:v>
                </c:pt>
                <c:pt idx="10">
                  <c:v>213.4</c:v>
                </c:pt>
                <c:pt idx="11">
                  <c:v>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89-4F58-B5A9-AD24D5790BB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216</c:v>
                </c:pt>
                <c:pt idx="1">
                  <c:v>215</c:v>
                </c:pt>
                <c:pt idx="2">
                  <c:v>215</c:v>
                </c:pt>
                <c:pt idx="3">
                  <c:v>215</c:v>
                </c:pt>
                <c:pt idx="4">
                  <c:v>213</c:v>
                </c:pt>
                <c:pt idx="5">
                  <c:v>209</c:v>
                </c:pt>
                <c:pt idx="6">
                  <c:v>206</c:v>
                </c:pt>
                <c:pt idx="7">
                  <c:v>204</c:v>
                </c:pt>
                <c:pt idx="8">
                  <c:v>206</c:v>
                </c:pt>
                <c:pt idx="9">
                  <c:v>210</c:v>
                </c:pt>
                <c:pt idx="10">
                  <c:v>213</c:v>
                </c:pt>
                <c:pt idx="11">
                  <c:v>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89-4F58-B5A9-AD24D5790B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6889-4F58-B5A9-AD24D5790BBD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216</c:v>
                </c:pt>
                <c:pt idx="1">
                  <c:v>214</c:v>
                </c:pt>
                <c:pt idx="2">
                  <c:v>213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89-4F58-B5A9-AD24D5790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636544"/>
        <c:axId val="124638336"/>
      </c:lineChart>
      <c:catAx>
        <c:axId val="12463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4638336"/>
        <c:crosses val="autoZero"/>
        <c:auto val="1"/>
        <c:lblAlgn val="ctr"/>
        <c:lblOffset val="100"/>
        <c:noMultiLvlLbl val="0"/>
      </c:catAx>
      <c:valAx>
        <c:axId val="1246383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46365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AVG DRESSED WEIGHT – SOWS</a:t>
            </a:r>
          </a:p>
          <a:p>
            <a:pPr>
              <a:defRPr/>
            </a:pPr>
            <a:r>
              <a:rPr lang="en-US" sz="2000" b="0" dirty="0"/>
              <a:t>Federally Inspected,</a:t>
            </a:r>
            <a:r>
              <a:rPr lang="en-US" sz="2000" b="0" baseline="0" dirty="0"/>
              <a:t>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302.2</c:v>
                </c:pt>
                <c:pt idx="1">
                  <c:v>303.2</c:v>
                </c:pt>
                <c:pt idx="2">
                  <c:v>303.60000000000002</c:v>
                </c:pt>
                <c:pt idx="3">
                  <c:v>305.39999999999998</c:v>
                </c:pt>
                <c:pt idx="4">
                  <c:v>306.60000000000002</c:v>
                </c:pt>
                <c:pt idx="5">
                  <c:v>306.2</c:v>
                </c:pt>
                <c:pt idx="6">
                  <c:v>305</c:v>
                </c:pt>
                <c:pt idx="7">
                  <c:v>304.2</c:v>
                </c:pt>
                <c:pt idx="8">
                  <c:v>303.2</c:v>
                </c:pt>
                <c:pt idx="9">
                  <c:v>304</c:v>
                </c:pt>
                <c:pt idx="10">
                  <c:v>301.8</c:v>
                </c:pt>
                <c:pt idx="11">
                  <c:v>300.2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0D-4BD3-A268-00E638D2F71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296</c:v>
                </c:pt>
                <c:pt idx="1">
                  <c:v>294</c:v>
                </c:pt>
                <c:pt idx="2">
                  <c:v>298</c:v>
                </c:pt>
                <c:pt idx="3">
                  <c:v>298</c:v>
                </c:pt>
                <c:pt idx="4">
                  <c:v>300</c:v>
                </c:pt>
                <c:pt idx="5">
                  <c:v>303</c:v>
                </c:pt>
                <c:pt idx="6">
                  <c:v>300</c:v>
                </c:pt>
                <c:pt idx="7">
                  <c:v>300</c:v>
                </c:pt>
                <c:pt idx="8">
                  <c:v>300</c:v>
                </c:pt>
                <c:pt idx="9">
                  <c:v>301</c:v>
                </c:pt>
                <c:pt idx="10">
                  <c:v>297</c:v>
                </c:pt>
                <c:pt idx="11">
                  <c:v>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0D-4BD3-A268-00E638D2F7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C10D-4BD3-A268-00E638D2F71B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295</c:v>
                </c:pt>
                <c:pt idx="1">
                  <c:v>299</c:v>
                </c:pt>
                <c:pt idx="2">
                  <c:v>298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0D-4BD3-A268-00E638D2F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539456"/>
        <c:axId val="125540992"/>
      </c:lineChart>
      <c:catAx>
        <c:axId val="12553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5540992"/>
        <c:crosses val="autoZero"/>
        <c:auto val="1"/>
        <c:lblAlgn val="ctr"/>
        <c:lblOffset val="100"/>
        <c:noMultiLvlLbl val="0"/>
      </c:catAx>
      <c:valAx>
        <c:axId val="125540992"/>
        <c:scaling>
          <c:orientation val="minMax"/>
          <c:min val="29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55394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AVG DRESSED WEIGHT – HOGS</a:t>
            </a:r>
          </a:p>
          <a:p>
            <a:pPr>
              <a:defRPr/>
            </a:pPr>
            <a:r>
              <a:rPr lang="en-US" sz="2000" b="0" dirty="0"/>
              <a:t>Federally Inspected,</a:t>
            </a:r>
            <a:r>
              <a:rPr lang="en-US" sz="2000" b="0" baseline="0" dirty="0"/>
              <a:t>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215.6</c:v>
                </c:pt>
                <c:pt idx="1">
                  <c:v>214.6</c:v>
                </c:pt>
                <c:pt idx="2">
                  <c:v>214.6</c:v>
                </c:pt>
                <c:pt idx="3">
                  <c:v>215.2</c:v>
                </c:pt>
                <c:pt idx="4">
                  <c:v>214.6</c:v>
                </c:pt>
                <c:pt idx="5">
                  <c:v>211.4</c:v>
                </c:pt>
                <c:pt idx="6">
                  <c:v>208.8</c:v>
                </c:pt>
                <c:pt idx="7">
                  <c:v>208.8</c:v>
                </c:pt>
                <c:pt idx="8">
                  <c:v>210.6</c:v>
                </c:pt>
                <c:pt idx="9">
                  <c:v>212.8</c:v>
                </c:pt>
                <c:pt idx="10">
                  <c:v>215.2</c:v>
                </c:pt>
                <c:pt idx="11">
                  <c:v>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F8-47DB-B7C4-57CC3D72F01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218</c:v>
                </c:pt>
                <c:pt idx="1">
                  <c:v>216</c:v>
                </c:pt>
                <c:pt idx="2">
                  <c:v>217</c:v>
                </c:pt>
                <c:pt idx="3">
                  <c:v>217</c:v>
                </c:pt>
                <c:pt idx="4">
                  <c:v>215</c:v>
                </c:pt>
                <c:pt idx="5">
                  <c:v>211</c:v>
                </c:pt>
                <c:pt idx="6">
                  <c:v>209</c:v>
                </c:pt>
                <c:pt idx="7">
                  <c:v>206</c:v>
                </c:pt>
                <c:pt idx="8">
                  <c:v>209</c:v>
                </c:pt>
                <c:pt idx="9">
                  <c:v>212</c:v>
                </c:pt>
                <c:pt idx="10">
                  <c:v>215</c:v>
                </c:pt>
                <c:pt idx="11">
                  <c:v>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F8-47DB-B7C4-57CC3D72F01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8FF8-47DB-B7C4-57CC3D72F013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</c:v>
                </c:pt>
                <c:pt idx="1">
                  <c:v>216</c:v>
                </c:pt>
                <c:pt idx="2">
                  <c:v>215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F8-47DB-B7C4-57CC3D72F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926592"/>
        <c:axId val="124928384"/>
      </c:lineChart>
      <c:catAx>
        <c:axId val="12492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4928384"/>
        <c:crosses val="autoZero"/>
        <c:auto val="1"/>
        <c:lblAlgn val="ctr"/>
        <c:lblOffset val="100"/>
        <c:noMultiLvlLbl val="0"/>
      </c:catAx>
      <c:valAx>
        <c:axId val="1249283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49265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2B337-2890-4798-BE53-966F98CDCF92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76A25-7670-4D07-915E-B27D0936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2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4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2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5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44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4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5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56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91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8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5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5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2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3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82DAC2-A10C-96D0-E7F9-CAFDE6C0540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33927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8290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931E2D-4973-6EDA-FAE8-A2C8558048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61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311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1591FE-E6C8-F779-25C4-3E22D783213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4275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83030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8841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F23939-C0AF-8531-C23B-06C5DEF7D49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01636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7034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5D064C-66B5-E7AE-0B45-6C8B8B05660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2703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3049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DB0578-45FD-5D19-7F72-68000B2241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33953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9604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6D7459-F09F-AE6F-AD9A-6C7834EC3EC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655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7184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7F3C48-5A47-640C-758B-511C086C818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93229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2485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DF445A-5145-5362-7BB1-BD43044A483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36660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066627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183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136</cp:revision>
  <dcterms:created xsi:type="dcterms:W3CDTF">2013-08-20T16:27:50Z</dcterms:created>
  <dcterms:modified xsi:type="dcterms:W3CDTF">2024-04-25T20:32:04Z</dcterms:modified>
</cp:coreProperties>
</file>