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HOG SLAUGHTER</a:t>
            </a:r>
          </a:p>
          <a:p>
            <a:pPr>
              <a:defRPr/>
            </a:pPr>
            <a:r>
              <a:rPr lang="en-US" sz="2000" b="0" dirty="0"/>
              <a:t>Federally Inspected,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577721965788758E-2"/>
          <c:y val="0.18519648072159994"/>
          <c:w val="0.8866966467553625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2410.6701999999996</c:v>
                </c:pt>
                <c:pt idx="1">
                  <c:v>2539.8962000000001</c:v>
                </c:pt>
                <c:pt idx="2">
                  <c:v>2495.6522000000004</c:v>
                </c:pt>
                <c:pt idx="3">
                  <c:v>2549.7056000000002</c:v>
                </c:pt>
                <c:pt idx="4">
                  <c:v>2522.2328000000002</c:v>
                </c:pt>
                <c:pt idx="5">
                  <c:v>2545.6928000000003</c:v>
                </c:pt>
                <c:pt idx="6">
                  <c:v>2473.4526000000001</c:v>
                </c:pt>
                <c:pt idx="7">
                  <c:v>2525.8357999999998</c:v>
                </c:pt>
                <c:pt idx="8">
                  <c:v>2478.6770000000006</c:v>
                </c:pt>
                <c:pt idx="9">
                  <c:v>2534.0269999999996</c:v>
                </c:pt>
                <c:pt idx="10">
                  <c:v>2492.2448000000004</c:v>
                </c:pt>
                <c:pt idx="11">
                  <c:v>2534.1509999999998</c:v>
                </c:pt>
                <c:pt idx="12">
                  <c:v>2516.4080000000004</c:v>
                </c:pt>
                <c:pt idx="13">
                  <c:v>2449.5406000000003</c:v>
                </c:pt>
                <c:pt idx="14">
                  <c:v>2391.1695999999997</c:v>
                </c:pt>
                <c:pt idx="15">
                  <c:v>2377.4263999999998</c:v>
                </c:pt>
                <c:pt idx="16">
                  <c:v>2302.4893999999999</c:v>
                </c:pt>
                <c:pt idx="17">
                  <c:v>2207.5454</c:v>
                </c:pt>
                <c:pt idx="18">
                  <c:v>2237.6756</c:v>
                </c:pt>
                <c:pt idx="19">
                  <c:v>2325.7125999999998</c:v>
                </c:pt>
                <c:pt idx="20">
                  <c:v>2300.7809999999999</c:v>
                </c:pt>
                <c:pt idx="21">
                  <c:v>2036.6524000000002</c:v>
                </c:pt>
                <c:pt idx="22">
                  <c:v>2389.1501999999996</c:v>
                </c:pt>
                <c:pt idx="23">
                  <c:v>2384.0222000000003</c:v>
                </c:pt>
                <c:pt idx="24">
                  <c:v>2375.1747999999998</c:v>
                </c:pt>
                <c:pt idx="25">
                  <c:v>2362.3892000000001</c:v>
                </c:pt>
                <c:pt idx="26">
                  <c:v>1994.845</c:v>
                </c:pt>
                <c:pt idx="27">
                  <c:v>2368.3785999999996</c:v>
                </c:pt>
                <c:pt idx="28">
                  <c:v>2360.9829999999997</c:v>
                </c:pt>
                <c:pt idx="29">
                  <c:v>2307.7730000000001</c:v>
                </c:pt>
                <c:pt idx="30">
                  <c:v>2376.0686000000001</c:v>
                </c:pt>
                <c:pt idx="31">
                  <c:v>2397.4456</c:v>
                </c:pt>
                <c:pt idx="32">
                  <c:v>2470.0929999999998</c:v>
                </c:pt>
                <c:pt idx="33">
                  <c:v>2503.8490000000002</c:v>
                </c:pt>
                <c:pt idx="34">
                  <c:v>2467.8366000000001</c:v>
                </c:pt>
                <c:pt idx="35">
                  <c:v>2280.7997999999998</c:v>
                </c:pt>
                <c:pt idx="36">
                  <c:v>2463.9236000000001</c:v>
                </c:pt>
                <c:pt idx="37">
                  <c:v>2530.1860000000001</c:v>
                </c:pt>
                <c:pt idx="38">
                  <c:v>2561.7793999999999</c:v>
                </c:pt>
                <c:pt idx="39">
                  <c:v>2588.163</c:v>
                </c:pt>
                <c:pt idx="40">
                  <c:v>2621.8117999999999</c:v>
                </c:pt>
                <c:pt idx="41">
                  <c:v>2636.9360000000001</c:v>
                </c:pt>
                <c:pt idx="42">
                  <c:v>2609.1010000000001</c:v>
                </c:pt>
                <c:pt idx="43">
                  <c:v>2630.2192</c:v>
                </c:pt>
                <c:pt idx="44">
                  <c:v>2623.3238000000001</c:v>
                </c:pt>
                <c:pt idx="45">
                  <c:v>2661.7095999999997</c:v>
                </c:pt>
                <c:pt idx="46">
                  <c:v>2440.6312000000003</c:v>
                </c:pt>
                <c:pt idx="47">
                  <c:v>2486.3211999999999</c:v>
                </c:pt>
                <c:pt idx="48">
                  <c:v>2662.8879999999999</c:v>
                </c:pt>
                <c:pt idx="49">
                  <c:v>2674.7157999999999</c:v>
                </c:pt>
                <c:pt idx="50">
                  <c:v>2416.1307999999999</c:v>
                </c:pt>
                <c:pt idx="51">
                  <c:v>2004.8123999999996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AC-4163-8F17-52A53684B71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2346.1</c:v>
                </c:pt>
                <c:pt idx="1">
                  <c:v>2689.6</c:v>
                </c:pt>
                <c:pt idx="2">
                  <c:v>2541.3000000000002</c:v>
                </c:pt>
                <c:pt idx="3">
                  <c:v>2546.5</c:v>
                </c:pt>
                <c:pt idx="4">
                  <c:v>2590</c:v>
                </c:pt>
                <c:pt idx="5">
                  <c:v>2474.8000000000002</c:v>
                </c:pt>
                <c:pt idx="6">
                  <c:v>2489.6</c:v>
                </c:pt>
                <c:pt idx="7">
                  <c:v>2361</c:v>
                </c:pt>
                <c:pt idx="8">
                  <c:v>2522.6999999999998</c:v>
                </c:pt>
                <c:pt idx="9">
                  <c:v>2508</c:v>
                </c:pt>
                <c:pt idx="10">
                  <c:v>2492</c:v>
                </c:pt>
                <c:pt idx="11">
                  <c:v>2472.8000000000002</c:v>
                </c:pt>
                <c:pt idx="12">
                  <c:v>2484.6</c:v>
                </c:pt>
                <c:pt idx="13">
                  <c:v>2369.6999999999998</c:v>
                </c:pt>
                <c:pt idx="14">
                  <c:v>2427.1</c:v>
                </c:pt>
                <c:pt idx="15">
                  <c:v>2452.9</c:v>
                </c:pt>
                <c:pt idx="16">
                  <c:v>2380.6</c:v>
                </c:pt>
                <c:pt idx="17">
                  <c:v>2451.8000000000002</c:v>
                </c:pt>
                <c:pt idx="18">
                  <c:v>2361.8000000000002</c:v>
                </c:pt>
                <c:pt idx="19">
                  <c:v>2407.1</c:v>
                </c:pt>
                <c:pt idx="20">
                  <c:v>2355.4</c:v>
                </c:pt>
                <c:pt idx="21">
                  <c:v>2025.1</c:v>
                </c:pt>
                <c:pt idx="22">
                  <c:v>2354.5</c:v>
                </c:pt>
                <c:pt idx="23">
                  <c:v>2326.1999999999998</c:v>
                </c:pt>
                <c:pt idx="24">
                  <c:v>2368.1999999999998</c:v>
                </c:pt>
                <c:pt idx="25">
                  <c:v>2328.1</c:v>
                </c:pt>
                <c:pt idx="26">
                  <c:v>1953.6</c:v>
                </c:pt>
                <c:pt idx="27">
                  <c:v>2338.5</c:v>
                </c:pt>
                <c:pt idx="28">
                  <c:v>2325.4</c:v>
                </c:pt>
                <c:pt idx="29">
                  <c:v>2398.5</c:v>
                </c:pt>
                <c:pt idx="30">
                  <c:v>2347.1</c:v>
                </c:pt>
                <c:pt idx="31">
                  <c:v>2367.9</c:v>
                </c:pt>
                <c:pt idx="32">
                  <c:v>2429.4</c:v>
                </c:pt>
                <c:pt idx="33">
                  <c:v>2491.6999999999998</c:v>
                </c:pt>
                <c:pt idx="34">
                  <c:v>2386.1999999999998</c:v>
                </c:pt>
                <c:pt idx="35">
                  <c:v>2245.4</c:v>
                </c:pt>
                <c:pt idx="36">
                  <c:v>2534.4</c:v>
                </c:pt>
                <c:pt idx="37">
                  <c:v>2546.8000000000002</c:v>
                </c:pt>
                <c:pt idx="38">
                  <c:v>2616.6</c:v>
                </c:pt>
                <c:pt idx="39">
                  <c:v>2574.6999999999998</c:v>
                </c:pt>
                <c:pt idx="40">
                  <c:v>2607.6999999999998</c:v>
                </c:pt>
                <c:pt idx="41">
                  <c:v>2615.9</c:v>
                </c:pt>
                <c:pt idx="42">
                  <c:v>2611.3000000000002</c:v>
                </c:pt>
                <c:pt idx="43">
                  <c:v>2665.2</c:v>
                </c:pt>
                <c:pt idx="44">
                  <c:v>2578.9</c:v>
                </c:pt>
                <c:pt idx="45">
                  <c:v>2647.5</c:v>
                </c:pt>
                <c:pt idx="46">
                  <c:v>2221</c:v>
                </c:pt>
                <c:pt idx="47">
                  <c:v>2689</c:v>
                </c:pt>
                <c:pt idx="48">
                  <c:v>2665.7</c:v>
                </c:pt>
                <c:pt idx="49">
                  <c:v>2694.6</c:v>
                </c:pt>
                <c:pt idx="50">
                  <c:v>2430.8000000000002</c:v>
                </c:pt>
                <c:pt idx="51">
                  <c:v>2222.6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AC-4163-8F17-52A53684B71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2368.7550000000001</c:v>
                </c:pt>
                <c:pt idx="1">
                  <c:v>2171.1289999999999</c:v>
                </c:pt>
                <c:pt idx="2">
                  <c:v>2617.1680000000001</c:v>
                </c:pt>
                <c:pt idx="3">
                  <c:v>2688.319</c:v>
                </c:pt>
                <c:pt idx="4">
                  <c:v>2702.152</c:v>
                </c:pt>
                <c:pt idx="5">
                  <c:v>2623.8989999999999</c:v>
                </c:pt>
                <c:pt idx="6">
                  <c:v>2549.7260000000001</c:v>
                </c:pt>
                <c:pt idx="7">
                  <c:v>2576.9459999999999</c:v>
                </c:pt>
                <c:pt idx="8">
                  <c:v>2550.4670000000001</c:v>
                </c:pt>
                <c:pt idx="9">
                  <c:v>2440.3319999999999</c:v>
                </c:pt>
                <c:pt idx="10">
                  <c:v>2456.991</c:v>
                </c:pt>
                <c:pt idx="11">
                  <c:v>2520.6840000000002</c:v>
                </c:pt>
                <c:pt idx="12">
                  <c:v>2393.7460000000001</c:v>
                </c:pt>
                <c:pt idx="13">
                  <c:v>2408.223</c:v>
                </c:pt>
                <c:pt idx="14">
                  <c:v>2481.4859999999999</c:v>
                </c:pt>
                <c:pt idx="15">
                  <c:v>2487</c:v>
                </c:pt>
                <c:pt idx="16">
                  <c:v>2379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AC-4163-8F17-52A53684B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273184"/>
        <c:axId val="228273576"/>
      </c:lineChart>
      <c:catAx>
        <c:axId val="22827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8273576"/>
        <c:crosses val="autoZero"/>
        <c:auto val="1"/>
        <c:lblAlgn val="ctr"/>
        <c:lblOffset val="100"/>
        <c:tickLblSkip val="13"/>
        <c:noMultiLvlLbl val="0"/>
      </c:catAx>
      <c:valAx>
        <c:axId val="228273576"/>
        <c:scaling>
          <c:orientation val="minMax"/>
          <c:min val="17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82731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SATURDAY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HOG SLAUGHTER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136528192596609E-2"/>
          <c:y val="0.18519648072159994"/>
          <c:w val="0.87879853380396411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369.61620000000005</c:v>
                </c:pt>
                <c:pt idx="1">
                  <c:v>202.49380000000002</c:v>
                </c:pt>
                <c:pt idx="2">
                  <c:v>181.97219999999999</c:v>
                </c:pt>
                <c:pt idx="3">
                  <c:v>223.74299999999999</c:v>
                </c:pt>
                <c:pt idx="4">
                  <c:v>231.54480000000004</c:v>
                </c:pt>
                <c:pt idx="5">
                  <c:v>176.57260000000002</c:v>
                </c:pt>
                <c:pt idx="6">
                  <c:v>155.82260000000002</c:v>
                </c:pt>
                <c:pt idx="7">
                  <c:v>153.9982</c:v>
                </c:pt>
                <c:pt idx="8">
                  <c:v>113.44120000000001</c:v>
                </c:pt>
                <c:pt idx="9">
                  <c:v>147.92240000000001</c:v>
                </c:pt>
                <c:pt idx="10">
                  <c:v>118.26479999999999</c:v>
                </c:pt>
                <c:pt idx="11">
                  <c:v>154.9016</c:v>
                </c:pt>
                <c:pt idx="12">
                  <c:v>131.5326</c:v>
                </c:pt>
                <c:pt idx="13">
                  <c:v>145.75720000000001</c:v>
                </c:pt>
                <c:pt idx="14">
                  <c:v>64.801400000000001</c:v>
                </c:pt>
                <c:pt idx="15">
                  <c:v>121.08180000000002</c:v>
                </c:pt>
                <c:pt idx="16">
                  <c:v>93.074200000000005</c:v>
                </c:pt>
                <c:pt idx="17">
                  <c:v>51.2134</c:v>
                </c:pt>
                <c:pt idx="18">
                  <c:v>67.426599999999993</c:v>
                </c:pt>
                <c:pt idx="19">
                  <c:v>98.983399999999989</c:v>
                </c:pt>
                <c:pt idx="20">
                  <c:v>55.699400000000004</c:v>
                </c:pt>
                <c:pt idx="21">
                  <c:v>219.17099999999999</c:v>
                </c:pt>
                <c:pt idx="22">
                  <c:v>100.2166</c:v>
                </c:pt>
                <c:pt idx="23">
                  <c:v>86.718199999999996</c:v>
                </c:pt>
                <c:pt idx="24">
                  <c:v>85.123199999999997</c:v>
                </c:pt>
                <c:pt idx="25">
                  <c:v>82.692999999999998</c:v>
                </c:pt>
                <c:pt idx="26">
                  <c:v>103.9538</c:v>
                </c:pt>
                <c:pt idx="27">
                  <c:v>76.708399999999997</c:v>
                </c:pt>
                <c:pt idx="28">
                  <c:v>88.113000000000014</c:v>
                </c:pt>
                <c:pt idx="29">
                  <c:v>61.429599999999994</c:v>
                </c:pt>
                <c:pt idx="30">
                  <c:v>82.185000000000002</c:v>
                </c:pt>
                <c:pt idx="31">
                  <c:v>105.88700000000001</c:v>
                </c:pt>
                <c:pt idx="32">
                  <c:v>132.05760000000001</c:v>
                </c:pt>
                <c:pt idx="33">
                  <c:v>144.24339999999998</c:v>
                </c:pt>
                <c:pt idx="34">
                  <c:v>107.62140000000002</c:v>
                </c:pt>
                <c:pt idx="35">
                  <c:v>297.70060000000001</c:v>
                </c:pt>
                <c:pt idx="36">
                  <c:v>210.98540000000003</c:v>
                </c:pt>
                <c:pt idx="37">
                  <c:v>193.44820000000001</c:v>
                </c:pt>
                <c:pt idx="38">
                  <c:v>201.57760000000002</c:v>
                </c:pt>
                <c:pt idx="39">
                  <c:v>201.03360000000001</c:v>
                </c:pt>
                <c:pt idx="40">
                  <c:v>216.5882</c:v>
                </c:pt>
                <c:pt idx="41">
                  <c:v>231.404</c:v>
                </c:pt>
                <c:pt idx="42">
                  <c:v>194.97800000000001</c:v>
                </c:pt>
                <c:pt idx="43">
                  <c:v>225.17739999999998</c:v>
                </c:pt>
                <c:pt idx="44">
                  <c:v>217.3192</c:v>
                </c:pt>
                <c:pt idx="45">
                  <c:v>262.83260000000007</c:v>
                </c:pt>
                <c:pt idx="46">
                  <c:v>327.07460000000003</c:v>
                </c:pt>
                <c:pt idx="47">
                  <c:v>270.53000000000003</c:v>
                </c:pt>
                <c:pt idx="48">
                  <c:v>246.1284</c:v>
                </c:pt>
                <c:pt idx="49">
                  <c:v>273.79560000000004</c:v>
                </c:pt>
                <c:pt idx="50">
                  <c:v>269.738</c:v>
                </c:pt>
                <c:pt idx="51">
                  <c:v>230.7062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D4-4CF4-833D-13A9B75ECC4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417.66399999999999</c:v>
                </c:pt>
                <c:pt idx="1">
                  <c:v>289.12599999999998</c:v>
                </c:pt>
                <c:pt idx="2">
                  <c:v>226.40299999999999</c:v>
                </c:pt>
                <c:pt idx="3">
                  <c:v>92.802000000000007</c:v>
                </c:pt>
                <c:pt idx="4">
                  <c:v>170.93199999999999</c:v>
                </c:pt>
                <c:pt idx="5">
                  <c:v>85.582999999999998</c:v>
                </c:pt>
                <c:pt idx="6">
                  <c:v>102.87</c:v>
                </c:pt>
                <c:pt idx="7">
                  <c:v>176.45599999999999</c:v>
                </c:pt>
                <c:pt idx="8">
                  <c:v>126.875</c:v>
                </c:pt>
                <c:pt idx="9">
                  <c:v>110.09699999999999</c:v>
                </c:pt>
                <c:pt idx="10">
                  <c:v>95.525999999999996</c:v>
                </c:pt>
                <c:pt idx="11">
                  <c:v>66.718999999999994</c:v>
                </c:pt>
                <c:pt idx="12">
                  <c:v>94.058000000000007</c:v>
                </c:pt>
                <c:pt idx="13">
                  <c:v>8.4939999999999998</c:v>
                </c:pt>
                <c:pt idx="14">
                  <c:v>169.03899999999999</c:v>
                </c:pt>
                <c:pt idx="15">
                  <c:v>84.68</c:v>
                </c:pt>
                <c:pt idx="16">
                  <c:v>47.414999999999999</c:v>
                </c:pt>
                <c:pt idx="17">
                  <c:v>134.547</c:v>
                </c:pt>
                <c:pt idx="18">
                  <c:v>60</c:v>
                </c:pt>
                <c:pt idx="19">
                  <c:v>72.849000000000004</c:v>
                </c:pt>
                <c:pt idx="20">
                  <c:v>17.645</c:v>
                </c:pt>
                <c:pt idx="21">
                  <c:v>121.958</c:v>
                </c:pt>
                <c:pt idx="22">
                  <c:v>52.825000000000003</c:v>
                </c:pt>
                <c:pt idx="23">
                  <c:v>22.303999999999998</c:v>
                </c:pt>
                <c:pt idx="24">
                  <c:v>80.638999999999996</c:v>
                </c:pt>
                <c:pt idx="25">
                  <c:v>70.241</c:v>
                </c:pt>
                <c:pt idx="26">
                  <c:v>155.358</c:v>
                </c:pt>
                <c:pt idx="27">
                  <c:v>27.068000000000001</c:v>
                </c:pt>
                <c:pt idx="28">
                  <c:v>32.795999999999999</c:v>
                </c:pt>
                <c:pt idx="29">
                  <c:v>83.326999999999998</c:v>
                </c:pt>
                <c:pt idx="30">
                  <c:v>34.088999999999999</c:v>
                </c:pt>
                <c:pt idx="31">
                  <c:v>74.218999999999994</c:v>
                </c:pt>
                <c:pt idx="32">
                  <c:v>65.114999999999995</c:v>
                </c:pt>
                <c:pt idx="33">
                  <c:v>155.01499999999999</c:v>
                </c:pt>
                <c:pt idx="34">
                  <c:v>21.952000000000002</c:v>
                </c:pt>
                <c:pt idx="35">
                  <c:v>348.197</c:v>
                </c:pt>
                <c:pt idx="36">
                  <c:v>150.65199999999999</c:v>
                </c:pt>
                <c:pt idx="37">
                  <c:v>122.033</c:v>
                </c:pt>
                <c:pt idx="38">
                  <c:v>208.02199999999999</c:v>
                </c:pt>
                <c:pt idx="39">
                  <c:v>158.215</c:v>
                </c:pt>
                <c:pt idx="40">
                  <c:v>189.23</c:v>
                </c:pt>
                <c:pt idx="41">
                  <c:v>209.285</c:v>
                </c:pt>
                <c:pt idx="42">
                  <c:v>192.15</c:v>
                </c:pt>
                <c:pt idx="43">
                  <c:v>258.55099999999999</c:v>
                </c:pt>
                <c:pt idx="44">
                  <c:v>190.946</c:v>
                </c:pt>
                <c:pt idx="45">
                  <c:v>244.75700000000001</c:v>
                </c:pt>
                <c:pt idx="46">
                  <c:v>346.93299999999999</c:v>
                </c:pt>
                <c:pt idx="47">
                  <c:v>282.81</c:v>
                </c:pt>
                <c:pt idx="48">
                  <c:v>248.542</c:v>
                </c:pt>
                <c:pt idx="49">
                  <c:v>302.25200000000001</c:v>
                </c:pt>
                <c:pt idx="50">
                  <c:v>69.444000000000003</c:v>
                </c:pt>
                <c:pt idx="51">
                  <c:v>321.07100000000003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D4-4CF4-833D-13A9B75ECC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435.49700000000001</c:v>
                </c:pt>
                <c:pt idx="1">
                  <c:v>50.234999999999999</c:v>
                </c:pt>
                <c:pt idx="2">
                  <c:v>352.84500000000003</c:v>
                </c:pt>
                <c:pt idx="3">
                  <c:v>282.363</c:v>
                </c:pt>
                <c:pt idx="4">
                  <c:v>257.83199999999999</c:v>
                </c:pt>
                <c:pt idx="5">
                  <c:v>182.965</c:v>
                </c:pt>
                <c:pt idx="6">
                  <c:v>124.52800000000001</c:v>
                </c:pt>
                <c:pt idx="7">
                  <c:v>140.953</c:v>
                </c:pt>
                <c:pt idx="8">
                  <c:v>112.82299999999999</c:v>
                </c:pt>
                <c:pt idx="9">
                  <c:v>105.876</c:v>
                </c:pt>
                <c:pt idx="10">
                  <c:v>122.11</c:v>
                </c:pt>
                <c:pt idx="11">
                  <c:v>90.448999999999998</c:v>
                </c:pt>
                <c:pt idx="12">
                  <c:v>15.847</c:v>
                </c:pt>
                <c:pt idx="13">
                  <c:v>105.20399999999999</c:v>
                </c:pt>
                <c:pt idx="14">
                  <c:v>88.222999999999999</c:v>
                </c:pt>
                <c:pt idx="15">
                  <c:v>67</c:v>
                </c:pt>
                <c:pt idx="16">
                  <c:v>4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D4-4CF4-833D-13A9B75EC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3312344"/>
        <c:axId val="503312736"/>
      </c:lineChart>
      <c:catAx>
        <c:axId val="503312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03312736"/>
        <c:crosses val="autoZero"/>
        <c:auto val="1"/>
        <c:lblAlgn val="ctr"/>
        <c:lblOffset val="100"/>
        <c:tickLblSkip val="13"/>
        <c:noMultiLvlLbl val="0"/>
      </c:catAx>
      <c:valAx>
        <c:axId val="50331273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0331234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BARROW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AND GILT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SLAUGHTER</a:t>
            </a:r>
          </a:p>
          <a:p>
            <a:pPr>
              <a:defRPr/>
            </a:pPr>
            <a:r>
              <a:rPr lang="en-US" sz="2000" b="0" dirty="0"/>
              <a:t>Federally Inspected,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6966467553625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2352.0407999999998</c:v>
                </c:pt>
                <c:pt idx="1">
                  <c:v>2469.3144000000002</c:v>
                </c:pt>
                <c:pt idx="2">
                  <c:v>2425.5736000000002</c:v>
                </c:pt>
                <c:pt idx="3">
                  <c:v>2481.4625999999998</c:v>
                </c:pt>
                <c:pt idx="4">
                  <c:v>2456.0745999999999</c:v>
                </c:pt>
                <c:pt idx="5">
                  <c:v>2479.0868</c:v>
                </c:pt>
                <c:pt idx="6">
                  <c:v>2408.5114000000003</c:v>
                </c:pt>
                <c:pt idx="7">
                  <c:v>2459.2235999999998</c:v>
                </c:pt>
                <c:pt idx="8">
                  <c:v>2409.2050000000004</c:v>
                </c:pt>
                <c:pt idx="9">
                  <c:v>2464.7851999999998</c:v>
                </c:pt>
                <c:pt idx="10">
                  <c:v>2423.8105999999998</c:v>
                </c:pt>
                <c:pt idx="11">
                  <c:v>2464.7384000000002</c:v>
                </c:pt>
                <c:pt idx="12">
                  <c:v>2449.4814000000001</c:v>
                </c:pt>
                <c:pt idx="13">
                  <c:v>2379.7918</c:v>
                </c:pt>
                <c:pt idx="14">
                  <c:v>2325.2706000000003</c:v>
                </c:pt>
                <c:pt idx="15">
                  <c:v>2310.7984000000001</c:v>
                </c:pt>
                <c:pt idx="16">
                  <c:v>2235.8843999999999</c:v>
                </c:pt>
                <c:pt idx="17">
                  <c:v>2142.4859999999999</c:v>
                </c:pt>
                <c:pt idx="18">
                  <c:v>2170.5122000000001</c:v>
                </c:pt>
                <c:pt idx="19">
                  <c:v>2257.7266</c:v>
                </c:pt>
                <c:pt idx="20">
                  <c:v>2235.2705999999998</c:v>
                </c:pt>
                <c:pt idx="21">
                  <c:v>1980.3200000000002</c:v>
                </c:pt>
                <c:pt idx="22">
                  <c:v>2321.3568</c:v>
                </c:pt>
                <c:pt idx="23">
                  <c:v>2315.3449999999998</c:v>
                </c:pt>
                <c:pt idx="24">
                  <c:v>2308.5494000000003</c:v>
                </c:pt>
                <c:pt idx="25">
                  <c:v>2294.4677999999999</c:v>
                </c:pt>
                <c:pt idx="26">
                  <c:v>1942.9110000000001</c:v>
                </c:pt>
                <c:pt idx="27">
                  <c:v>2300.7905999999998</c:v>
                </c:pt>
                <c:pt idx="28">
                  <c:v>2295.384</c:v>
                </c:pt>
                <c:pt idx="29">
                  <c:v>2243.2575999999999</c:v>
                </c:pt>
                <c:pt idx="30">
                  <c:v>2311.5050000000001</c:v>
                </c:pt>
                <c:pt idx="31">
                  <c:v>2332.1142</c:v>
                </c:pt>
                <c:pt idx="32">
                  <c:v>2405.1872000000003</c:v>
                </c:pt>
                <c:pt idx="33">
                  <c:v>2437.1010000000001</c:v>
                </c:pt>
                <c:pt idx="34">
                  <c:v>2400.7120000000004</c:v>
                </c:pt>
                <c:pt idx="35">
                  <c:v>2221.2826</c:v>
                </c:pt>
                <c:pt idx="36">
                  <c:v>2397.3050000000003</c:v>
                </c:pt>
                <c:pt idx="37">
                  <c:v>2463.5691999999999</c:v>
                </c:pt>
                <c:pt idx="38">
                  <c:v>2495.0468000000001</c:v>
                </c:pt>
                <c:pt idx="39">
                  <c:v>2519.4404000000004</c:v>
                </c:pt>
                <c:pt idx="40">
                  <c:v>2554.5234</c:v>
                </c:pt>
                <c:pt idx="41">
                  <c:v>2570.3900000000003</c:v>
                </c:pt>
                <c:pt idx="42">
                  <c:v>2542.1374000000001</c:v>
                </c:pt>
                <c:pt idx="43">
                  <c:v>2561.5695999999998</c:v>
                </c:pt>
                <c:pt idx="44">
                  <c:v>2554.6402000000003</c:v>
                </c:pt>
                <c:pt idx="45">
                  <c:v>2592.1148000000003</c:v>
                </c:pt>
                <c:pt idx="46">
                  <c:v>2384.2184000000002</c:v>
                </c:pt>
                <c:pt idx="47">
                  <c:v>2424.9953999999998</c:v>
                </c:pt>
                <c:pt idx="48">
                  <c:v>2591.9983999999999</c:v>
                </c:pt>
                <c:pt idx="49">
                  <c:v>2603.0347999999999</c:v>
                </c:pt>
                <c:pt idx="50">
                  <c:v>2350.1966000000002</c:v>
                </c:pt>
                <c:pt idx="51">
                  <c:v>1957.1122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48-48AF-BA07-E488AC3E186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2286.4</c:v>
                </c:pt>
                <c:pt idx="1">
                  <c:v>2620.1</c:v>
                </c:pt>
                <c:pt idx="2">
                  <c:v>2474.8000000000002</c:v>
                </c:pt>
                <c:pt idx="3">
                  <c:v>2475.8000000000002</c:v>
                </c:pt>
                <c:pt idx="4">
                  <c:v>2524</c:v>
                </c:pt>
                <c:pt idx="5">
                  <c:v>2408.5</c:v>
                </c:pt>
                <c:pt idx="6">
                  <c:v>2422.8000000000002</c:v>
                </c:pt>
                <c:pt idx="7">
                  <c:v>2299.3000000000002</c:v>
                </c:pt>
                <c:pt idx="8">
                  <c:v>2453.5</c:v>
                </c:pt>
                <c:pt idx="9">
                  <c:v>2442.5</c:v>
                </c:pt>
                <c:pt idx="10">
                  <c:v>2424.6</c:v>
                </c:pt>
                <c:pt idx="11">
                  <c:v>2406.9</c:v>
                </c:pt>
                <c:pt idx="12">
                  <c:v>2421.6</c:v>
                </c:pt>
                <c:pt idx="13">
                  <c:v>2310.3000000000002</c:v>
                </c:pt>
                <c:pt idx="14">
                  <c:v>2363.1</c:v>
                </c:pt>
                <c:pt idx="15">
                  <c:v>2390.9</c:v>
                </c:pt>
                <c:pt idx="16">
                  <c:v>2314.6</c:v>
                </c:pt>
                <c:pt idx="17">
                  <c:v>2385.6</c:v>
                </c:pt>
                <c:pt idx="18">
                  <c:v>2293.3000000000002</c:v>
                </c:pt>
                <c:pt idx="19">
                  <c:v>2335.1</c:v>
                </c:pt>
                <c:pt idx="20">
                  <c:v>2289.6999999999998</c:v>
                </c:pt>
                <c:pt idx="21">
                  <c:v>1965</c:v>
                </c:pt>
                <c:pt idx="22">
                  <c:v>2281</c:v>
                </c:pt>
                <c:pt idx="23">
                  <c:v>2255.1</c:v>
                </c:pt>
                <c:pt idx="24">
                  <c:v>2298.1999999999998</c:v>
                </c:pt>
                <c:pt idx="25">
                  <c:v>2256.9</c:v>
                </c:pt>
                <c:pt idx="26">
                  <c:v>1898.7</c:v>
                </c:pt>
                <c:pt idx="27">
                  <c:v>2262.5</c:v>
                </c:pt>
                <c:pt idx="28">
                  <c:v>2249.1999999999998</c:v>
                </c:pt>
                <c:pt idx="29">
                  <c:v>2326.9</c:v>
                </c:pt>
                <c:pt idx="30">
                  <c:v>2277.6999999999998</c:v>
                </c:pt>
                <c:pt idx="31">
                  <c:v>2297.5</c:v>
                </c:pt>
                <c:pt idx="32">
                  <c:v>2357.9</c:v>
                </c:pt>
                <c:pt idx="33">
                  <c:v>2422.3000000000002</c:v>
                </c:pt>
                <c:pt idx="34">
                  <c:v>2322.3000000000002</c:v>
                </c:pt>
                <c:pt idx="35">
                  <c:v>2188.6</c:v>
                </c:pt>
                <c:pt idx="36">
                  <c:v>2464.4</c:v>
                </c:pt>
                <c:pt idx="37">
                  <c:v>2473.6999999999998</c:v>
                </c:pt>
                <c:pt idx="38">
                  <c:v>2541.1999999999998</c:v>
                </c:pt>
                <c:pt idx="39">
                  <c:v>2502.1</c:v>
                </c:pt>
                <c:pt idx="40">
                  <c:v>2538.8000000000002</c:v>
                </c:pt>
                <c:pt idx="41">
                  <c:v>2549.3000000000002</c:v>
                </c:pt>
                <c:pt idx="42">
                  <c:v>2542.6999999999998</c:v>
                </c:pt>
                <c:pt idx="43">
                  <c:v>2599</c:v>
                </c:pt>
                <c:pt idx="44">
                  <c:v>2510.5</c:v>
                </c:pt>
                <c:pt idx="45">
                  <c:v>2576.5</c:v>
                </c:pt>
                <c:pt idx="46">
                  <c:v>2175.6</c:v>
                </c:pt>
                <c:pt idx="47">
                  <c:v>2615</c:v>
                </c:pt>
                <c:pt idx="48">
                  <c:v>2598.1999999999998</c:v>
                </c:pt>
                <c:pt idx="49">
                  <c:v>2622.2</c:v>
                </c:pt>
                <c:pt idx="50">
                  <c:v>2363.9</c:v>
                </c:pt>
                <c:pt idx="51">
                  <c:v>2169.1999999999998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48-48AF-BA07-E488AC3E18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2312.7330000000002</c:v>
                </c:pt>
                <c:pt idx="1">
                  <c:v>2099.9259999999999</c:v>
                </c:pt>
                <c:pt idx="2">
                  <c:v>2554.857</c:v>
                </c:pt>
                <c:pt idx="3">
                  <c:v>2611.0940000000001</c:v>
                </c:pt>
                <c:pt idx="4">
                  <c:v>2628.6570000000002</c:v>
                </c:pt>
                <c:pt idx="5">
                  <c:v>2550.6060000000002</c:v>
                </c:pt>
                <c:pt idx="6">
                  <c:v>2479.7350000000001</c:v>
                </c:pt>
                <c:pt idx="7">
                  <c:v>2507.7469999999998</c:v>
                </c:pt>
                <c:pt idx="8">
                  <c:v>2478.107</c:v>
                </c:pt>
                <c:pt idx="9">
                  <c:v>2372.4380000000001</c:v>
                </c:pt>
                <c:pt idx="10">
                  <c:v>2388.8850000000002</c:v>
                </c:pt>
                <c:pt idx="11">
                  <c:v>2453.0500000000002</c:v>
                </c:pt>
                <c:pt idx="12">
                  <c:v>2331.1680000000001</c:v>
                </c:pt>
                <c:pt idx="13">
                  <c:v>2342.0039999999999</c:v>
                </c:pt>
                <c:pt idx="14">
                  <c:v>2411.944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48-48AF-BA07-E488AC3E1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3313520"/>
        <c:axId val="503313912"/>
      </c:lineChart>
      <c:catAx>
        <c:axId val="50331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03313912"/>
        <c:crosses val="autoZero"/>
        <c:auto val="1"/>
        <c:lblAlgn val="ctr"/>
        <c:lblOffset val="100"/>
        <c:tickLblSkip val="13"/>
        <c:noMultiLvlLbl val="0"/>
      </c:catAx>
      <c:valAx>
        <c:axId val="503313912"/>
        <c:scaling>
          <c:orientation val="minMax"/>
          <c:min val="17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0331352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SOW SLAUGHTER</a:t>
            </a:r>
          </a:p>
          <a:p>
            <a:pPr>
              <a:defRPr/>
            </a:pPr>
            <a:r>
              <a:rPr lang="en-US" sz="2000" b="0" dirty="0"/>
              <a:t>Federally Inspected,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9180242555886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52.957799999999999</c:v>
                </c:pt>
                <c:pt idx="1">
                  <c:v>63.761000000000003</c:v>
                </c:pt>
                <c:pt idx="2">
                  <c:v>62.682200000000002</c:v>
                </c:pt>
                <c:pt idx="3">
                  <c:v>61.819399999999995</c:v>
                </c:pt>
                <c:pt idx="4">
                  <c:v>59.525999999999996</c:v>
                </c:pt>
                <c:pt idx="5">
                  <c:v>60.086400000000005</c:v>
                </c:pt>
                <c:pt idx="6">
                  <c:v>58.641200000000005</c:v>
                </c:pt>
                <c:pt idx="7">
                  <c:v>60.047399999999996</c:v>
                </c:pt>
                <c:pt idx="8">
                  <c:v>62.323599999999999</c:v>
                </c:pt>
                <c:pt idx="9">
                  <c:v>62.211799999999997</c:v>
                </c:pt>
                <c:pt idx="10">
                  <c:v>62.057399999999994</c:v>
                </c:pt>
                <c:pt idx="11">
                  <c:v>61.948400000000007</c:v>
                </c:pt>
                <c:pt idx="12">
                  <c:v>60.754200000000004</c:v>
                </c:pt>
                <c:pt idx="13">
                  <c:v>62.684000000000005</c:v>
                </c:pt>
                <c:pt idx="14">
                  <c:v>59.568799999999996</c:v>
                </c:pt>
                <c:pt idx="15">
                  <c:v>59.979200000000006</c:v>
                </c:pt>
                <c:pt idx="16">
                  <c:v>60.400800000000004</c:v>
                </c:pt>
                <c:pt idx="17">
                  <c:v>58.830799999999996</c:v>
                </c:pt>
                <c:pt idx="18">
                  <c:v>61.061199999999999</c:v>
                </c:pt>
                <c:pt idx="19">
                  <c:v>61.917400000000001</c:v>
                </c:pt>
                <c:pt idx="20">
                  <c:v>59.518999999999991</c:v>
                </c:pt>
                <c:pt idx="21">
                  <c:v>50.9482</c:v>
                </c:pt>
                <c:pt idx="22">
                  <c:v>61.260999999999989</c:v>
                </c:pt>
                <c:pt idx="23">
                  <c:v>62.280199999999994</c:v>
                </c:pt>
                <c:pt idx="24">
                  <c:v>60.454599999999992</c:v>
                </c:pt>
                <c:pt idx="25">
                  <c:v>61.243399999999994</c:v>
                </c:pt>
                <c:pt idx="26">
                  <c:v>47.135800000000003</c:v>
                </c:pt>
                <c:pt idx="27">
                  <c:v>61.339800000000004</c:v>
                </c:pt>
                <c:pt idx="28">
                  <c:v>59.313400000000001</c:v>
                </c:pt>
                <c:pt idx="29">
                  <c:v>58.673999999999999</c:v>
                </c:pt>
                <c:pt idx="30">
                  <c:v>58.606599999999993</c:v>
                </c:pt>
                <c:pt idx="31">
                  <c:v>59.16640000000001</c:v>
                </c:pt>
                <c:pt idx="32">
                  <c:v>58.892399999999995</c:v>
                </c:pt>
                <c:pt idx="33">
                  <c:v>60.1434</c:v>
                </c:pt>
                <c:pt idx="34">
                  <c:v>60.182200000000002</c:v>
                </c:pt>
                <c:pt idx="35">
                  <c:v>53.062799999999996</c:v>
                </c:pt>
                <c:pt idx="36">
                  <c:v>60.201800000000006</c:v>
                </c:pt>
                <c:pt idx="37">
                  <c:v>60.161999999999999</c:v>
                </c:pt>
                <c:pt idx="38">
                  <c:v>59.9938</c:v>
                </c:pt>
                <c:pt idx="39">
                  <c:v>61.901600000000009</c:v>
                </c:pt>
                <c:pt idx="40">
                  <c:v>61.061</c:v>
                </c:pt>
                <c:pt idx="41">
                  <c:v>60.2316</c:v>
                </c:pt>
                <c:pt idx="42">
                  <c:v>60.8292</c:v>
                </c:pt>
                <c:pt idx="43">
                  <c:v>62.175399999999989</c:v>
                </c:pt>
                <c:pt idx="44">
                  <c:v>61.9208</c:v>
                </c:pt>
                <c:pt idx="45">
                  <c:v>63.419399999999996</c:v>
                </c:pt>
                <c:pt idx="46">
                  <c:v>50.536799999999992</c:v>
                </c:pt>
                <c:pt idx="47">
                  <c:v>55.603600000000007</c:v>
                </c:pt>
                <c:pt idx="48">
                  <c:v>64.800799999999995</c:v>
                </c:pt>
                <c:pt idx="49">
                  <c:v>65.330600000000004</c:v>
                </c:pt>
                <c:pt idx="50">
                  <c:v>59.904399999999995</c:v>
                </c:pt>
                <c:pt idx="51">
                  <c:v>43.076800000000006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A7-4534-9339-C2BDB883E88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55.7</c:v>
                </c:pt>
                <c:pt idx="1">
                  <c:v>64.5</c:v>
                </c:pt>
                <c:pt idx="2">
                  <c:v>60</c:v>
                </c:pt>
                <c:pt idx="3">
                  <c:v>64.599999999999994</c:v>
                </c:pt>
                <c:pt idx="4">
                  <c:v>60</c:v>
                </c:pt>
                <c:pt idx="5">
                  <c:v>59.4</c:v>
                </c:pt>
                <c:pt idx="6">
                  <c:v>60.3</c:v>
                </c:pt>
                <c:pt idx="7">
                  <c:v>57.2</c:v>
                </c:pt>
                <c:pt idx="8">
                  <c:v>62.5</c:v>
                </c:pt>
                <c:pt idx="9">
                  <c:v>59.3</c:v>
                </c:pt>
                <c:pt idx="10">
                  <c:v>59.9</c:v>
                </c:pt>
                <c:pt idx="11">
                  <c:v>59.8</c:v>
                </c:pt>
                <c:pt idx="12">
                  <c:v>57.8</c:v>
                </c:pt>
                <c:pt idx="13">
                  <c:v>53.3</c:v>
                </c:pt>
                <c:pt idx="14">
                  <c:v>58.2</c:v>
                </c:pt>
                <c:pt idx="15">
                  <c:v>55.9</c:v>
                </c:pt>
                <c:pt idx="16">
                  <c:v>60.2</c:v>
                </c:pt>
                <c:pt idx="17">
                  <c:v>60.1</c:v>
                </c:pt>
                <c:pt idx="18">
                  <c:v>62.9</c:v>
                </c:pt>
                <c:pt idx="19">
                  <c:v>64.900000000000006</c:v>
                </c:pt>
                <c:pt idx="20">
                  <c:v>59.4</c:v>
                </c:pt>
                <c:pt idx="21">
                  <c:v>55.2</c:v>
                </c:pt>
                <c:pt idx="22">
                  <c:v>66.900000000000006</c:v>
                </c:pt>
                <c:pt idx="23">
                  <c:v>65.8</c:v>
                </c:pt>
                <c:pt idx="24">
                  <c:v>64.7</c:v>
                </c:pt>
                <c:pt idx="25">
                  <c:v>65.5</c:v>
                </c:pt>
                <c:pt idx="26">
                  <c:v>50.3</c:v>
                </c:pt>
                <c:pt idx="27">
                  <c:v>70.5</c:v>
                </c:pt>
                <c:pt idx="28">
                  <c:v>70.099999999999994</c:v>
                </c:pt>
                <c:pt idx="29">
                  <c:v>66.2</c:v>
                </c:pt>
                <c:pt idx="30">
                  <c:v>63.6</c:v>
                </c:pt>
                <c:pt idx="31">
                  <c:v>63.9</c:v>
                </c:pt>
                <c:pt idx="32">
                  <c:v>65.7</c:v>
                </c:pt>
                <c:pt idx="33">
                  <c:v>62.9</c:v>
                </c:pt>
                <c:pt idx="34">
                  <c:v>58</c:v>
                </c:pt>
                <c:pt idx="35">
                  <c:v>51.4</c:v>
                </c:pt>
                <c:pt idx="36">
                  <c:v>64.099999999999994</c:v>
                </c:pt>
                <c:pt idx="37">
                  <c:v>66.3</c:v>
                </c:pt>
                <c:pt idx="38">
                  <c:v>68.8</c:v>
                </c:pt>
                <c:pt idx="39">
                  <c:v>65.8</c:v>
                </c:pt>
                <c:pt idx="40">
                  <c:v>62.8</c:v>
                </c:pt>
                <c:pt idx="41">
                  <c:v>61.3</c:v>
                </c:pt>
                <c:pt idx="42">
                  <c:v>62.5</c:v>
                </c:pt>
                <c:pt idx="43">
                  <c:v>60.1</c:v>
                </c:pt>
                <c:pt idx="44">
                  <c:v>62.8</c:v>
                </c:pt>
                <c:pt idx="45">
                  <c:v>65.3</c:v>
                </c:pt>
                <c:pt idx="46">
                  <c:v>40.6</c:v>
                </c:pt>
                <c:pt idx="47">
                  <c:v>68.400000000000006</c:v>
                </c:pt>
                <c:pt idx="48">
                  <c:v>61.7</c:v>
                </c:pt>
                <c:pt idx="49">
                  <c:v>67.099999999999994</c:v>
                </c:pt>
                <c:pt idx="50">
                  <c:v>61.4</c:v>
                </c:pt>
                <c:pt idx="51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A7-4534-9339-C2BDB883E8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50.777999999999999</c:v>
                </c:pt>
                <c:pt idx="1">
                  <c:v>66.522999999999996</c:v>
                </c:pt>
                <c:pt idx="2">
                  <c:v>57.435000000000002</c:v>
                </c:pt>
                <c:pt idx="3">
                  <c:v>70.622</c:v>
                </c:pt>
                <c:pt idx="4">
                  <c:v>67.661000000000001</c:v>
                </c:pt>
                <c:pt idx="5">
                  <c:v>67.271000000000001</c:v>
                </c:pt>
                <c:pt idx="6">
                  <c:v>63.96</c:v>
                </c:pt>
                <c:pt idx="7">
                  <c:v>64.147000000000006</c:v>
                </c:pt>
                <c:pt idx="8">
                  <c:v>66.388000000000005</c:v>
                </c:pt>
                <c:pt idx="9">
                  <c:v>62.902000000000001</c:v>
                </c:pt>
                <c:pt idx="10">
                  <c:v>62.877000000000002</c:v>
                </c:pt>
                <c:pt idx="11">
                  <c:v>62.265999999999998</c:v>
                </c:pt>
                <c:pt idx="12">
                  <c:v>57.512999999999998</c:v>
                </c:pt>
                <c:pt idx="13">
                  <c:v>61.305</c:v>
                </c:pt>
                <c:pt idx="14">
                  <c:v>63.887999999999998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A7-4534-9339-C2BDB883E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3315088"/>
        <c:axId val="503315480"/>
      </c:lineChart>
      <c:catAx>
        <c:axId val="50331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03315480"/>
        <c:crosses val="autoZero"/>
        <c:auto val="1"/>
        <c:lblAlgn val="ctr"/>
        <c:lblOffset val="100"/>
        <c:tickLblSkip val="13"/>
        <c:noMultiLvlLbl val="0"/>
      </c:catAx>
      <c:valAx>
        <c:axId val="503315480"/>
        <c:scaling>
          <c:orientation val="minMax"/>
          <c:min val="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0331508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BARROW AND GILT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DRESSED WEIGHT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 Inspected,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215.6</c:v>
                </c:pt>
                <c:pt idx="1">
                  <c:v>215.4</c:v>
                </c:pt>
                <c:pt idx="2">
                  <c:v>215</c:v>
                </c:pt>
                <c:pt idx="3">
                  <c:v>214.6</c:v>
                </c:pt>
                <c:pt idx="4">
                  <c:v>214.4</c:v>
                </c:pt>
                <c:pt idx="5">
                  <c:v>214</c:v>
                </c:pt>
                <c:pt idx="6">
                  <c:v>213.6</c:v>
                </c:pt>
                <c:pt idx="7">
                  <c:v>213.8</c:v>
                </c:pt>
                <c:pt idx="8">
                  <c:v>213.6</c:v>
                </c:pt>
                <c:pt idx="9">
                  <c:v>213.8</c:v>
                </c:pt>
                <c:pt idx="10">
                  <c:v>213.6</c:v>
                </c:pt>
                <c:pt idx="11">
                  <c:v>213.8</c:v>
                </c:pt>
                <c:pt idx="12">
                  <c:v>213.8</c:v>
                </c:pt>
                <c:pt idx="13">
                  <c:v>214</c:v>
                </c:pt>
                <c:pt idx="14">
                  <c:v>213.4</c:v>
                </c:pt>
                <c:pt idx="15">
                  <c:v>214</c:v>
                </c:pt>
                <c:pt idx="16">
                  <c:v>213.8</c:v>
                </c:pt>
                <c:pt idx="17">
                  <c:v>213.6</c:v>
                </c:pt>
                <c:pt idx="18">
                  <c:v>213.6</c:v>
                </c:pt>
                <c:pt idx="19">
                  <c:v>213.4</c:v>
                </c:pt>
                <c:pt idx="20">
                  <c:v>212.8</c:v>
                </c:pt>
                <c:pt idx="21">
                  <c:v>213.4</c:v>
                </c:pt>
                <c:pt idx="22">
                  <c:v>212</c:v>
                </c:pt>
                <c:pt idx="23">
                  <c:v>210.6</c:v>
                </c:pt>
                <c:pt idx="24">
                  <c:v>209.6</c:v>
                </c:pt>
                <c:pt idx="25">
                  <c:v>208.4</c:v>
                </c:pt>
                <c:pt idx="26">
                  <c:v>208.4</c:v>
                </c:pt>
                <c:pt idx="27">
                  <c:v>208</c:v>
                </c:pt>
                <c:pt idx="28">
                  <c:v>207</c:v>
                </c:pt>
                <c:pt idx="29">
                  <c:v>206.8</c:v>
                </c:pt>
                <c:pt idx="30">
                  <c:v>206.8</c:v>
                </c:pt>
                <c:pt idx="31">
                  <c:v>206.8</c:v>
                </c:pt>
                <c:pt idx="32">
                  <c:v>206.8</c:v>
                </c:pt>
                <c:pt idx="33">
                  <c:v>207</c:v>
                </c:pt>
                <c:pt idx="34">
                  <c:v>206.6</c:v>
                </c:pt>
                <c:pt idx="35">
                  <c:v>208.2</c:v>
                </c:pt>
                <c:pt idx="36">
                  <c:v>208.2</c:v>
                </c:pt>
                <c:pt idx="37">
                  <c:v>208.4</c:v>
                </c:pt>
                <c:pt idx="38">
                  <c:v>209.6</c:v>
                </c:pt>
                <c:pt idx="39">
                  <c:v>210.2</c:v>
                </c:pt>
                <c:pt idx="40">
                  <c:v>210.8</c:v>
                </c:pt>
                <c:pt idx="41">
                  <c:v>211.4</c:v>
                </c:pt>
                <c:pt idx="42">
                  <c:v>212</c:v>
                </c:pt>
                <c:pt idx="43">
                  <c:v>212.6</c:v>
                </c:pt>
                <c:pt idx="44">
                  <c:v>213.2</c:v>
                </c:pt>
                <c:pt idx="45">
                  <c:v>214</c:v>
                </c:pt>
                <c:pt idx="46">
                  <c:v>214</c:v>
                </c:pt>
                <c:pt idx="47">
                  <c:v>214.6</c:v>
                </c:pt>
                <c:pt idx="48">
                  <c:v>215</c:v>
                </c:pt>
                <c:pt idx="49">
                  <c:v>214.2</c:v>
                </c:pt>
                <c:pt idx="50">
                  <c:v>213.2</c:v>
                </c:pt>
                <c:pt idx="51">
                  <c:v>214.6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F3-494C-B8E2-C4D048A1992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218</c:v>
                </c:pt>
                <c:pt idx="1">
                  <c:v>217</c:v>
                </c:pt>
                <c:pt idx="2">
                  <c:v>216</c:v>
                </c:pt>
                <c:pt idx="3">
                  <c:v>215</c:v>
                </c:pt>
                <c:pt idx="4">
                  <c:v>215</c:v>
                </c:pt>
                <c:pt idx="5">
                  <c:v>214</c:v>
                </c:pt>
                <c:pt idx="6">
                  <c:v>215</c:v>
                </c:pt>
                <c:pt idx="7">
                  <c:v>214</c:v>
                </c:pt>
                <c:pt idx="8">
                  <c:v>215</c:v>
                </c:pt>
                <c:pt idx="9">
                  <c:v>215</c:v>
                </c:pt>
                <c:pt idx="10">
                  <c:v>216</c:v>
                </c:pt>
                <c:pt idx="11">
                  <c:v>215</c:v>
                </c:pt>
                <c:pt idx="12">
                  <c:v>215</c:v>
                </c:pt>
                <c:pt idx="13">
                  <c:v>215</c:v>
                </c:pt>
                <c:pt idx="14">
                  <c:v>215</c:v>
                </c:pt>
                <c:pt idx="15">
                  <c:v>215</c:v>
                </c:pt>
                <c:pt idx="16">
                  <c:v>214</c:v>
                </c:pt>
                <c:pt idx="17">
                  <c:v>214</c:v>
                </c:pt>
                <c:pt idx="18">
                  <c:v>213</c:v>
                </c:pt>
                <c:pt idx="19">
                  <c:v>212</c:v>
                </c:pt>
                <c:pt idx="20">
                  <c:v>211</c:v>
                </c:pt>
                <c:pt idx="21">
                  <c:v>211</c:v>
                </c:pt>
                <c:pt idx="22">
                  <c:v>210</c:v>
                </c:pt>
                <c:pt idx="23">
                  <c:v>209</c:v>
                </c:pt>
                <c:pt idx="24">
                  <c:v>208</c:v>
                </c:pt>
                <c:pt idx="25">
                  <c:v>207</c:v>
                </c:pt>
                <c:pt idx="26">
                  <c:v>207</c:v>
                </c:pt>
                <c:pt idx="27">
                  <c:v>207</c:v>
                </c:pt>
                <c:pt idx="28">
                  <c:v>206</c:v>
                </c:pt>
                <c:pt idx="29">
                  <c:v>206</c:v>
                </c:pt>
                <c:pt idx="30">
                  <c:v>204</c:v>
                </c:pt>
                <c:pt idx="31">
                  <c:v>204</c:v>
                </c:pt>
                <c:pt idx="32">
                  <c:v>205</c:v>
                </c:pt>
                <c:pt idx="33">
                  <c:v>203</c:v>
                </c:pt>
                <c:pt idx="34">
                  <c:v>204</c:v>
                </c:pt>
                <c:pt idx="35">
                  <c:v>206</c:v>
                </c:pt>
                <c:pt idx="36">
                  <c:v>206</c:v>
                </c:pt>
                <c:pt idx="37">
                  <c:v>207</c:v>
                </c:pt>
                <c:pt idx="38">
                  <c:v>207</c:v>
                </c:pt>
                <c:pt idx="39">
                  <c:v>208</c:v>
                </c:pt>
                <c:pt idx="40">
                  <c:v>209</c:v>
                </c:pt>
                <c:pt idx="41">
                  <c:v>210</c:v>
                </c:pt>
                <c:pt idx="42">
                  <c:v>211</c:v>
                </c:pt>
                <c:pt idx="43">
                  <c:v>212</c:v>
                </c:pt>
                <c:pt idx="44">
                  <c:v>211</c:v>
                </c:pt>
                <c:pt idx="45">
                  <c:v>212</c:v>
                </c:pt>
                <c:pt idx="46">
                  <c:v>214</c:v>
                </c:pt>
                <c:pt idx="47">
                  <c:v>215</c:v>
                </c:pt>
                <c:pt idx="48">
                  <c:v>214</c:v>
                </c:pt>
                <c:pt idx="49">
                  <c:v>214</c:v>
                </c:pt>
                <c:pt idx="50">
                  <c:v>213</c:v>
                </c:pt>
                <c:pt idx="51">
                  <c:v>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F3-494C-B8E2-C4D048A199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217</c:v>
                </c:pt>
                <c:pt idx="1">
                  <c:v>215</c:v>
                </c:pt>
                <c:pt idx="2">
                  <c:v>216</c:v>
                </c:pt>
                <c:pt idx="3">
                  <c:v>215</c:v>
                </c:pt>
                <c:pt idx="4">
                  <c:v>215</c:v>
                </c:pt>
                <c:pt idx="5">
                  <c:v>214</c:v>
                </c:pt>
                <c:pt idx="6">
                  <c:v>214</c:v>
                </c:pt>
                <c:pt idx="7">
                  <c:v>214</c:v>
                </c:pt>
                <c:pt idx="8">
                  <c:v>213</c:v>
                </c:pt>
                <c:pt idx="9">
                  <c:v>213</c:v>
                </c:pt>
                <c:pt idx="10">
                  <c:v>213</c:v>
                </c:pt>
                <c:pt idx="11">
                  <c:v>213</c:v>
                </c:pt>
                <c:pt idx="12">
                  <c:v>213</c:v>
                </c:pt>
                <c:pt idx="13">
                  <c:v>214</c:v>
                </c:pt>
                <c:pt idx="14">
                  <c:v>214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F3-494C-B8E2-C4D048A199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3298008"/>
        <c:axId val="503298400"/>
      </c:lineChart>
      <c:catAx>
        <c:axId val="503298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03298400"/>
        <c:crosses val="autoZero"/>
        <c:auto val="1"/>
        <c:lblAlgn val="ctr"/>
        <c:lblOffset val="100"/>
        <c:tickLblSkip val="13"/>
        <c:noMultiLvlLbl val="0"/>
      </c:catAx>
      <c:valAx>
        <c:axId val="503298400"/>
        <c:scaling>
          <c:orientation val="minMax"/>
          <c:min val="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0329800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56064A5-6447-48E4-928A-21BF2C945FC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CF31408-4935-4A42-A4FF-0A4E16FEF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14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8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35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35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26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2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9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80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7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9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45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87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12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1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7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57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9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0644387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438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25677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28180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94960289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438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50674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67259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59411010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438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2457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66551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13206455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438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94629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53224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47440466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438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65463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0450533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101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Katelyn McCullock</cp:lastModifiedBy>
  <cp:revision>603</cp:revision>
  <cp:lastPrinted>2016-08-11T16:34:06Z</cp:lastPrinted>
  <dcterms:created xsi:type="dcterms:W3CDTF">2013-08-20T16:51:19Z</dcterms:created>
  <dcterms:modified xsi:type="dcterms:W3CDTF">2024-04-26T19:52:32Z</dcterms:modified>
</cp:coreProperties>
</file>