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OCEANIA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BUTTER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97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2.0944627702313965</c:v>
                </c:pt>
                <c:pt idx="1">
                  <c:v>2.1590996830106004</c:v>
                </c:pt>
                <c:pt idx="2">
                  <c:v>2.2203346530119514</c:v>
                </c:pt>
                <c:pt idx="3">
                  <c:v>2.32579487912539</c:v>
                </c:pt>
                <c:pt idx="4">
                  <c:v>2.3790919826450838</c:v>
                </c:pt>
                <c:pt idx="5">
                  <c:v>2.4425949144983372</c:v>
                </c:pt>
                <c:pt idx="6">
                  <c:v>2.4939966804114526</c:v>
                </c:pt>
                <c:pt idx="7">
                  <c:v>2.5421598030051964</c:v>
                </c:pt>
                <c:pt idx="8">
                  <c:v>2.5508394215242154</c:v>
                </c:pt>
                <c:pt idx="9">
                  <c:v>2.4214607567076487</c:v>
                </c:pt>
                <c:pt idx="10">
                  <c:v>2.4115228902259926</c:v>
                </c:pt>
                <c:pt idx="11">
                  <c:v>2.2718568357789959</c:v>
                </c:pt>
                <c:pt idx="12">
                  <c:v>2.2464162143088235</c:v>
                </c:pt>
                <c:pt idx="13">
                  <c:v>2.159592724109852</c:v>
                </c:pt>
                <c:pt idx="14">
                  <c:v>2.1060470865167842</c:v>
                </c:pt>
                <c:pt idx="15">
                  <c:v>2.0778412581832257</c:v>
                </c:pt>
                <c:pt idx="16">
                  <c:v>2.0397596968863541</c:v>
                </c:pt>
                <c:pt idx="17">
                  <c:v>1.9819266696628559</c:v>
                </c:pt>
                <c:pt idx="18">
                  <c:v>2.012668421700218</c:v>
                </c:pt>
                <c:pt idx="19">
                  <c:v>2.0089363835521201</c:v>
                </c:pt>
                <c:pt idx="20">
                  <c:v>1.9704625933666597</c:v>
                </c:pt>
                <c:pt idx="21">
                  <c:v>1.9998218304046975</c:v>
                </c:pt>
                <c:pt idx="22">
                  <c:v>2.0375111628129807</c:v>
                </c:pt>
                <c:pt idx="23">
                  <c:v>2.0584587431839014</c:v>
                </c:pt>
                <c:pt idx="24">
                  <c:v>2.0238412581832259</c:v>
                </c:pt>
                <c:pt idx="25">
                  <c:v>2.0385208767022447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A4-4CBE-B345-47B9B879D94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2.09</c:v>
                </c:pt>
                <c:pt idx="1">
                  <c:v>2.02</c:v>
                </c:pt>
                <c:pt idx="2">
                  <c:v>2.02</c:v>
                </c:pt>
                <c:pt idx="3">
                  <c:v>2.15</c:v>
                </c:pt>
                <c:pt idx="4">
                  <c:v>2.23</c:v>
                </c:pt>
                <c:pt idx="5">
                  <c:v>2.23</c:v>
                </c:pt>
                <c:pt idx="6">
                  <c:v>2.17</c:v>
                </c:pt>
                <c:pt idx="7">
                  <c:v>2.09</c:v>
                </c:pt>
                <c:pt idx="8">
                  <c:v>2.21</c:v>
                </c:pt>
                <c:pt idx="9">
                  <c:v>2.2599999999999998</c:v>
                </c:pt>
                <c:pt idx="10">
                  <c:v>2.2999999999999998</c:v>
                </c:pt>
                <c:pt idx="11">
                  <c:v>2.36</c:v>
                </c:pt>
                <c:pt idx="12">
                  <c:v>2.4300000000000002</c:v>
                </c:pt>
                <c:pt idx="13">
                  <c:v>2.3199999999999998</c:v>
                </c:pt>
                <c:pt idx="14">
                  <c:v>2.2200000000000002</c:v>
                </c:pt>
                <c:pt idx="15">
                  <c:v>2.14</c:v>
                </c:pt>
                <c:pt idx="16">
                  <c:v>2.1</c:v>
                </c:pt>
                <c:pt idx="17">
                  <c:v>2.1</c:v>
                </c:pt>
                <c:pt idx="18">
                  <c:v>2.11</c:v>
                </c:pt>
                <c:pt idx="19">
                  <c:v>2.17</c:v>
                </c:pt>
                <c:pt idx="20">
                  <c:v>2.2112628056043442</c:v>
                </c:pt>
                <c:pt idx="21">
                  <c:v>2.23</c:v>
                </c:pt>
                <c:pt idx="22">
                  <c:v>2.29</c:v>
                </c:pt>
                <c:pt idx="23">
                  <c:v>2.23</c:v>
                </c:pt>
                <c:pt idx="24">
                  <c:v>2.21</c:v>
                </c:pt>
                <c:pt idx="25">
                  <c:v>2.35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A4-4CBE-B345-47B9B879D9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E32-4804-9D59-2FBFCFFEF527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2.5099999999999998</c:v>
                </c:pt>
                <c:pt idx="1">
                  <c:v>2.6</c:v>
                </c:pt>
                <c:pt idx="2">
                  <c:v>2.69</c:v>
                </c:pt>
                <c:pt idx="3">
                  <c:v>2.95</c:v>
                </c:pt>
                <c:pt idx="4">
                  <c:v>3.02</c:v>
                </c:pt>
                <c:pt idx="5">
                  <c:v>2.95</c:v>
                </c:pt>
                <c:pt idx="6">
                  <c:v>2.91</c:v>
                </c:pt>
                <c:pt idx="7">
                  <c:v>3.01</c:v>
                </c:pt>
                <c:pt idx="8">
                  <c:v>3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A4-4CBE-B345-47B9B879D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663936"/>
        <c:axId val="86665472"/>
      </c:lineChart>
      <c:catAx>
        <c:axId val="866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6665472"/>
        <c:crosses val="autoZero"/>
        <c:auto val="1"/>
        <c:lblAlgn val="ctr"/>
        <c:lblOffset val="100"/>
        <c:noMultiLvlLbl val="0"/>
      </c:catAx>
      <c:valAx>
        <c:axId val="86665472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41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866639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  <c:spPr>
        <a:ln>
          <a:solidFill>
            <a:srgbClr val="0070C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OCEANIA SKIM MILK POWDER</a:t>
            </a: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3224726219567376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1.2485129994719912</c:v>
                </c:pt>
                <c:pt idx="1">
                  <c:v>1.3335615689183122</c:v>
                </c:pt>
                <c:pt idx="2">
                  <c:v>1.3233557405847534</c:v>
                </c:pt>
                <c:pt idx="3">
                  <c:v>1.3743848822525462</c:v>
                </c:pt>
                <c:pt idx="4">
                  <c:v>1.3902606152158594</c:v>
                </c:pt>
                <c:pt idx="5">
                  <c:v>1.3891266342899085</c:v>
                </c:pt>
                <c:pt idx="6">
                  <c:v>1.374213882428549</c:v>
                </c:pt>
                <c:pt idx="7">
                  <c:v>1.3773478633545</c:v>
                </c:pt>
                <c:pt idx="8">
                  <c:v>1.3463381494652356</c:v>
                </c:pt>
                <c:pt idx="9">
                  <c:v>1.3448119396506963</c:v>
                </c:pt>
                <c:pt idx="10">
                  <c:v>1.3446255390956661</c:v>
                </c:pt>
                <c:pt idx="11">
                  <c:v>1.3512857298361567</c:v>
                </c:pt>
                <c:pt idx="12">
                  <c:v>1.3460353591037726</c:v>
                </c:pt>
                <c:pt idx="13">
                  <c:v>1.3288740731690396</c:v>
                </c:pt>
                <c:pt idx="14">
                  <c:v>1.3110799015025982</c:v>
                </c:pt>
                <c:pt idx="15">
                  <c:v>1.2703381494652359</c:v>
                </c:pt>
                <c:pt idx="16">
                  <c:v>1.2688740731690396</c:v>
                </c:pt>
                <c:pt idx="17">
                  <c:v>1.2745439777987946</c:v>
                </c:pt>
                <c:pt idx="18">
                  <c:v>1.2833478633545001</c:v>
                </c:pt>
                <c:pt idx="19">
                  <c:v>1.3199032148368324</c:v>
                </c:pt>
                <c:pt idx="20">
                  <c:v>1.3122022434479059</c:v>
                </c:pt>
                <c:pt idx="21">
                  <c:v>1.297305157614685</c:v>
                </c:pt>
                <c:pt idx="22">
                  <c:v>1.3019226426153607</c:v>
                </c:pt>
                <c:pt idx="23">
                  <c:v>1.3201284709489189</c:v>
                </c:pt>
                <c:pt idx="24">
                  <c:v>1.3397362420603305</c:v>
                </c:pt>
                <c:pt idx="25">
                  <c:v>1.3269323565046247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10-40C6-B3F5-9C7E00F0B6E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1.35</c:v>
                </c:pt>
                <c:pt idx="1">
                  <c:v>1.3</c:v>
                </c:pt>
                <c:pt idx="2">
                  <c:v>1.3</c:v>
                </c:pt>
                <c:pt idx="3">
                  <c:v>1.3</c:v>
                </c:pt>
                <c:pt idx="4">
                  <c:v>1.28</c:v>
                </c:pt>
                <c:pt idx="5">
                  <c:v>1.25</c:v>
                </c:pt>
                <c:pt idx="6">
                  <c:v>1.22</c:v>
                </c:pt>
                <c:pt idx="7">
                  <c:v>1.18</c:v>
                </c:pt>
                <c:pt idx="8">
                  <c:v>1.29</c:v>
                </c:pt>
                <c:pt idx="9">
                  <c:v>1.33</c:v>
                </c:pt>
                <c:pt idx="10">
                  <c:v>1.26</c:v>
                </c:pt>
                <c:pt idx="11">
                  <c:v>1.29</c:v>
                </c:pt>
                <c:pt idx="12">
                  <c:v>1.26</c:v>
                </c:pt>
                <c:pt idx="13">
                  <c:v>1.19</c:v>
                </c:pt>
                <c:pt idx="14">
                  <c:v>1.19</c:v>
                </c:pt>
                <c:pt idx="15">
                  <c:v>1.1299999999999999</c:v>
                </c:pt>
                <c:pt idx="16">
                  <c:v>1.08</c:v>
                </c:pt>
                <c:pt idx="17">
                  <c:v>1.08</c:v>
                </c:pt>
                <c:pt idx="18">
                  <c:v>1.03</c:v>
                </c:pt>
                <c:pt idx="19">
                  <c:v>1.08</c:v>
                </c:pt>
                <c:pt idx="20">
                  <c:v>1.1566605444699647</c:v>
                </c:pt>
                <c:pt idx="21">
                  <c:v>1.21</c:v>
                </c:pt>
                <c:pt idx="22">
                  <c:v>1.25</c:v>
                </c:pt>
                <c:pt idx="23">
                  <c:v>1.2</c:v>
                </c:pt>
                <c:pt idx="24">
                  <c:v>1.2</c:v>
                </c:pt>
                <c:pt idx="25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10-40C6-B3F5-9C7E00F0B6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spPr>
              <a:ln w="50800">
                <a:noFill/>
              </a:ln>
            </c:spPr>
            <c:extLst>
              <c:ext xmlns:c16="http://schemas.microsoft.com/office/drawing/2014/chart" uri="{C3380CC4-5D6E-409C-BE32-E72D297353CC}">
                <c16:uniqueId val="{00000003-EA10-40C6-B3F5-9C7E00F0B6E0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1.18</c:v>
                </c:pt>
                <c:pt idx="1">
                  <c:v>1.2</c:v>
                </c:pt>
                <c:pt idx="2">
                  <c:v>1.21</c:v>
                </c:pt>
                <c:pt idx="3">
                  <c:v>1.26</c:v>
                </c:pt>
                <c:pt idx="4">
                  <c:v>1.28</c:v>
                </c:pt>
                <c:pt idx="5">
                  <c:v>1.21</c:v>
                </c:pt>
                <c:pt idx="6">
                  <c:v>1.1399999999999999</c:v>
                </c:pt>
                <c:pt idx="7">
                  <c:v>1.1599999999999999</c:v>
                </c:pt>
                <c:pt idx="8">
                  <c:v>1.17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10-40C6-B3F5-9C7E00F0B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70432"/>
        <c:axId val="86771968"/>
      </c:lineChart>
      <c:catAx>
        <c:axId val="8677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6771968"/>
        <c:crosses val="autoZero"/>
        <c:auto val="1"/>
        <c:lblAlgn val="ctr"/>
        <c:lblOffset val="100"/>
        <c:noMultiLvlLbl val="0"/>
      </c:catAx>
      <c:valAx>
        <c:axId val="86771968"/>
        <c:scaling>
          <c:orientation val="minMax"/>
          <c:min val="0.70000000000000007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867704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OCEANIA WHOLE MILK POWDER</a:t>
            </a: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3224726219567376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1.442423737809603</c:v>
                </c:pt>
                <c:pt idx="1">
                  <c:v>1.4344858713279462</c:v>
                </c:pt>
                <c:pt idx="2">
                  <c:v>1.5070606505888069</c:v>
                </c:pt>
                <c:pt idx="3">
                  <c:v>1.5739655252199125</c:v>
                </c:pt>
                <c:pt idx="4">
                  <c:v>1.622726705035803</c:v>
                </c:pt>
                <c:pt idx="5">
                  <c:v>1.6522102091105277</c:v>
                </c:pt>
                <c:pt idx="6">
                  <c:v>1.6333595907675118</c:v>
                </c:pt>
                <c:pt idx="7">
                  <c:v>1.6301013428048741</c:v>
                </c:pt>
                <c:pt idx="8">
                  <c:v>1.6004314381751192</c:v>
                </c:pt>
                <c:pt idx="9">
                  <c:v>1.5647615335453646</c:v>
                </c:pt>
                <c:pt idx="10">
                  <c:v>1.5542877433599043</c:v>
                </c:pt>
                <c:pt idx="11">
                  <c:v>1.5682877433599045</c:v>
                </c:pt>
                <c:pt idx="12">
                  <c:v>1.5558218304046973</c:v>
                </c:pt>
                <c:pt idx="13">
                  <c:v>1.5351343346554251</c:v>
                </c:pt>
                <c:pt idx="14">
                  <c:v>1.5443498768782475</c:v>
                </c:pt>
                <c:pt idx="15">
                  <c:v>1.517545991322542</c:v>
                </c:pt>
                <c:pt idx="16">
                  <c:v>1.4902061820630326</c:v>
                </c:pt>
                <c:pt idx="17">
                  <c:v>1.455856658914259</c:v>
                </c:pt>
                <c:pt idx="18">
                  <c:v>1.4571149068768967</c:v>
                </c:pt>
                <c:pt idx="19">
                  <c:v>1.4926605444699645</c:v>
                </c:pt>
                <c:pt idx="20">
                  <c:v>1.4766916112291364</c:v>
                </c:pt>
                <c:pt idx="21">
                  <c:v>1.4669285063218664</c:v>
                </c:pt>
                <c:pt idx="22">
                  <c:v>1.4617323918775722</c:v>
                </c:pt>
                <c:pt idx="23">
                  <c:v>1.4830722011370816</c:v>
                </c:pt>
                <c:pt idx="24">
                  <c:v>1.4966799722484931</c:v>
                </c:pt>
                <c:pt idx="25">
                  <c:v>1.471402296507327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FC-4636-A302-E3B74E53493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1.47</c:v>
                </c:pt>
                <c:pt idx="1">
                  <c:v>1.44</c:v>
                </c:pt>
                <c:pt idx="2">
                  <c:v>1.44</c:v>
                </c:pt>
                <c:pt idx="3">
                  <c:v>1.5</c:v>
                </c:pt>
                <c:pt idx="4">
                  <c:v>1.49</c:v>
                </c:pt>
                <c:pt idx="5">
                  <c:v>1.48</c:v>
                </c:pt>
                <c:pt idx="6">
                  <c:v>1.47</c:v>
                </c:pt>
                <c:pt idx="7">
                  <c:v>1.38</c:v>
                </c:pt>
                <c:pt idx="8">
                  <c:v>1.39</c:v>
                </c:pt>
                <c:pt idx="9">
                  <c:v>1.47</c:v>
                </c:pt>
                <c:pt idx="10">
                  <c:v>1.47</c:v>
                </c:pt>
                <c:pt idx="11">
                  <c:v>1.45</c:v>
                </c:pt>
                <c:pt idx="12">
                  <c:v>1.43</c:v>
                </c:pt>
                <c:pt idx="13">
                  <c:v>1.45</c:v>
                </c:pt>
                <c:pt idx="14">
                  <c:v>1.45</c:v>
                </c:pt>
                <c:pt idx="15">
                  <c:v>1.36</c:v>
                </c:pt>
                <c:pt idx="16">
                  <c:v>1.22</c:v>
                </c:pt>
                <c:pt idx="17">
                  <c:v>1.22</c:v>
                </c:pt>
                <c:pt idx="18">
                  <c:v>1.2</c:v>
                </c:pt>
                <c:pt idx="19">
                  <c:v>1.26</c:v>
                </c:pt>
                <c:pt idx="20">
                  <c:v>1.3267576833626065</c:v>
                </c:pt>
                <c:pt idx="21">
                  <c:v>1.38</c:v>
                </c:pt>
                <c:pt idx="22">
                  <c:v>1.36</c:v>
                </c:pt>
                <c:pt idx="23">
                  <c:v>1.37</c:v>
                </c:pt>
                <c:pt idx="24">
                  <c:v>1.39</c:v>
                </c:pt>
                <c:pt idx="25">
                  <c:v>1.42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FC-4636-A302-E3B74E5349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E37-44C8-B541-D75F2F44EB9A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1.46</c:v>
                </c:pt>
                <c:pt idx="1">
                  <c:v>1.5</c:v>
                </c:pt>
                <c:pt idx="2">
                  <c:v>1.51</c:v>
                </c:pt>
                <c:pt idx="3">
                  <c:v>1.55</c:v>
                </c:pt>
                <c:pt idx="4">
                  <c:v>1.53</c:v>
                </c:pt>
                <c:pt idx="5">
                  <c:v>1.49</c:v>
                </c:pt>
                <c:pt idx="6">
                  <c:v>1.42</c:v>
                </c:pt>
                <c:pt idx="7">
                  <c:v>1.47</c:v>
                </c:pt>
                <c:pt idx="8">
                  <c:v>1.47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FC-4636-A302-E3B74E534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311104"/>
        <c:axId val="111312896"/>
      </c:lineChart>
      <c:catAx>
        <c:axId val="11131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1312896"/>
        <c:crosses val="autoZero"/>
        <c:auto val="1"/>
        <c:lblAlgn val="ctr"/>
        <c:lblOffset val="100"/>
        <c:noMultiLvlLbl val="0"/>
      </c:catAx>
      <c:valAx>
        <c:axId val="111312896"/>
        <c:scaling>
          <c:orientation val="minMax"/>
          <c:min val="1.100000000000000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1311104"/>
        <c:crosses val="autoZero"/>
        <c:crossBetween val="between"/>
        <c:majorUnit val="0.1"/>
        <c:minorUnit val="0.1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OCEANIA CHEDDAR CHEESE</a:t>
            </a: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1.8449869665221885</c:v>
                </c:pt>
                <c:pt idx="1">
                  <c:v>1.8699345468931092</c:v>
                </c:pt>
                <c:pt idx="2">
                  <c:v>1.8869442607823737</c:v>
                </c:pt>
                <c:pt idx="3">
                  <c:v>1.9663229255989401</c:v>
                </c:pt>
                <c:pt idx="4">
                  <c:v>2.0411656667117022</c:v>
                </c:pt>
                <c:pt idx="5">
                  <c:v>2.0513714950452608</c:v>
                </c:pt>
                <c:pt idx="6">
                  <c:v>2.0613907459590521</c:v>
                </c:pt>
                <c:pt idx="7">
                  <c:v>2.1000703644780709</c:v>
                </c:pt>
                <c:pt idx="8">
                  <c:v>2.1209558113306484</c:v>
                </c:pt>
                <c:pt idx="9">
                  <c:v>2.0666684217002182</c:v>
                </c:pt>
                <c:pt idx="10">
                  <c:v>2.1553247622579503</c:v>
                </c:pt>
                <c:pt idx="11">
                  <c:v>1.9869169557735915</c:v>
                </c:pt>
                <c:pt idx="12">
                  <c:v>1.9209636885609023</c:v>
                </c:pt>
                <c:pt idx="13">
                  <c:v>1.8912081955867805</c:v>
                </c:pt>
                <c:pt idx="14">
                  <c:v>1.8866101383646332</c:v>
                </c:pt>
                <c:pt idx="15">
                  <c:v>1.8650023672532214</c:v>
                </c:pt>
                <c:pt idx="16">
                  <c:v>1.8729402337348779</c:v>
                </c:pt>
                <c:pt idx="17">
                  <c:v>1.8386528441044483</c:v>
                </c:pt>
                <c:pt idx="18">
                  <c:v>1.874466443549418</c:v>
                </c:pt>
                <c:pt idx="19">
                  <c:v>1.8676625579937123</c:v>
                </c:pt>
                <c:pt idx="20">
                  <c:v>1.8587654721604914</c:v>
                </c:pt>
                <c:pt idx="21">
                  <c:v>1.8544043100310745</c:v>
                </c:pt>
                <c:pt idx="22">
                  <c:v>1.8629402337348786</c:v>
                </c:pt>
                <c:pt idx="23">
                  <c:v>1.8912276233653089</c:v>
                </c:pt>
                <c:pt idx="24">
                  <c:v>1.9156392800324258</c:v>
                </c:pt>
                <c:pt idx="25">
                  <c:v>1.9239072418843275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24-4EAA-B48A-EB08139220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2.23</c:v>
                </c:pt>
                <c:pt idx="1">
                  <c:v>2.25</c:v>
                </c:pt>
                <c:pt idx="2">
                  <c:v>2.25</c:v>
                </c:pt>
                <c:pt idx="3">
                  <c:v>2.2599999999999998</c:v>
                </c:pt>
                <c:pt idx="4">
                  <c:v>2.2799999999999998</c:v>
                </c:pt>
                <c:pt idx="5">
                  <c:v>2.11</c:v>
                </c:pt>
                <c:pt idx="6">
                  <c:v>1.96</c:v>
                </c:pt>
                <c:pt idx="7">
                  <c:v>1.98</c:v>
                </c:pt>
                <c:pt idx="8">
                  <c:v>2.02</c:v>
                </c:pt>
                <c:pt idx="9">
                  <c:v>2.11</c:v>
                </c:pt>
                <c:pt idx="10">
                  <c:v>2.0299999999999998</c:v>
                </c:pt>
                <c:pt idx="11">
                  <c:v>2.2999999999999998</c:v>
                </c:pt>
                <c:pt idx="12">
                  <c:v>2.11</c:v>
                </c:pt>
                <c:pt idx="13">
                  <c:v>2.02</c:v>
                </c:pt>
                <c:pt idx="14">
                  <c:v>1.87</c:v>
                </c:pt>
                <c:pt idx="15">
                  <c:v>1.81</c:v>
                </c:pt>
                <c:pt idx="16">
                  <c:v>1.89</c:v>
                </c:pt>
                <c:pt idx="17">
                  <c:v>1.89</c:v>
                </c:pt>
                <c:pt idx="18">
                  <c:v>1.89</c:v>
                </c:pt>
                <c:pt idx="19">
                  <c:v>1.85</c:v>
                </c:pt>
                <c:pt idx="20">
                  <c:v>1.8030296722620036</c:v>
                </c:pt>
                <c:pt idx="21">
                  <c:v>1.72</c:v>
                </c:pt>
                <c:pt idx="22">
                  <c:v>1.85</c:v>
                </c:pt>
                <c:pt idx="23">
                  <c:v>1.71</c:v>
                </c:pt>
                <c:pt idx="24">
                  <c:v>1.85</c:v>
                </c:pt>
                <c:pt idx="25">
                  <c:v>1.91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24-4EAA-B48A-EB08139220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28A-4496-A526-D9420EC5F0B2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1.88</c:v>
                </c:pt>
                <c:pt idx="1">
                  <c:v>1.9</c:v>
                </c:pt>
                <c:pt idx="2">
                  <c:v>1.91</c:v>
                </c:pt>
                <c:pt idx="3">
                  <c:v>1.99</c:v>
                </c:pt>
                <c:pt idx="4">
                  <c:v>1.91</c:v>
                </c:pt>
                <c:pt idx="5">
                  <c:v>1.96</c:v>
                </c:pt>
                <c:pt idx="6">
                  <c:v>1.92</c:v>
                </c:pt>
                <c:pt idx="7">
                  <c:v>1.99</c:v>
                </c:pt>
                <c:pt idx="8">
                  <c:v>1.9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24-4EAA-B48A-EB0813922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378432"/>
        <c:axId val="111379968"/>
      </c:lineChart>
      <c:catAx>
        <c:axId val="11137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1379968"/>
        <c:crosses val="autoZero"/>
        <c:auto val="1"/>
        <c:lblAlgn val="ctr"/>
        <c:lblOffset val="100"/>
        <c:noMultiLvlLbl val="0"/>
      </c:catAx>
      <c:valAx>
        <c:axId val="111379968"/>
        <c:scaling>
          <c:orientation val="minMax"/>
          <c:min val="1.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1378432"/>
        <c:crosses val="autoZero"/>
        <c:crossBetween val="between"/>
        <c:majorUnit val="0.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EUROP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E BUTTER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2.2441482524569216</c:v>
                </c:pt>
                <c:pt idx="1">
                  <c:v>2.2702298137537933</c:v>
                </c:pt>
                <c:pt idx="2">
                  <c:v>2.2849715657911558</c:v>
                </c:pt>
                <c:pt idx="3">
                  <c:v>2.3473405167184578</c:v>
                </c:pt>
                <c:pt idx="4">
                  <c:v>2.387029849126741</c:v>
                </c:pt>
                <c:pt idx="5">
                  <c:v>2.4017716011641026</c:v>
                </c:pt>
                <c:pt idx="6">
                  <c:v>2.4152587785568489</c:v>
                </c:pt>
                <c:pt idx="7">
                  <c:v>2.4143733317042715</c:v>
                </c:pt>
                <c:pt idx="8">
                  <c:v>2.3975694461485659</c:v>
                </c:pt>
                <c:pt idx="9">
                  <c:v>2.4261247976308979</c:v>
                </c:pt>
                <c:pt idx="10">
                  <c:v>2.4468044161499169</c:v>
                </c:pt>
                <c:pt idx="11">
                  <c:v>2.5043500537429848</c:v>
                </c:pt>
                <c:pt idx="12">
                  <c:v>2.4766143422768652</c:v>
                </c:pt>
                <c:pt idx="13">
                  <c:v>2.4741442254094261</c:v>
                </c:pt>
                <c:pt idx="14">
                  <c:v>2.4012587785568487</c:v>
                </c:pt>
                <c:pt idx="15">
                  <c:v>2.3913830455935354</c:v>
                </c:pt>
                <c:pt idx="16">
                  <c:v>2.4223306259644568</c:v>
                </c:pt>
                <c:pt idx="17">
                  <c:v>2.4140005305942114</c:v>
                </c:pt>
                <c:pt idx="18">
                  <c:v>2.4316083017056225</c:v>
                </c:pt>
                <c:pt idx="19">
                  <c:v>2.4057325687423092</c:v>
                </c:pt>
                <c:pt idx="20">
                  <c:v>2.3738879025381676</c:v>
                </c:pt>
                <c:pt idx="21">
                  <c:v>2.3637325687423094</c:v>
                </c:pt>
                <c:pt idx="22">
                  <c:v>2.3482684924461132</c:v>
                </c:pt>
                <c:pt idx="23">
                  <c:v>2.3312587785568488</c:v>
                </c:pt>
                <c:pt idx="24">
                  <c:v>2.3070529502232904</c:v>
                </c:pt>
                <c:pt idx="25">
                  <c:v>2.3250723780018188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BD-4D5D-8DC4-0DE6CE6379F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2.78</c:v>
                </c:pt>
                <c:pt idx="1">
                  <c:v>2.69</c:v>
                </c:pt>
                <c:pt idx="2">
                  <c:v>2.44</c:v>
                </c:pt>
                <c:pt idx="3">
                  <c:v>2.35</c:v>
                </c:pt>
                <c:pt idx="4">
                  <c:v>2.39</c:v>
                </c:pt>
                <c:pt idx="5">
                  <c:v>2.29</c:v>
                </c:pt>
                <c:pt idx="6">
                  <c:v>2.36</c:v>
                </c:pt>
                <c:pt idx="7">
                  <c:v>2.38</c:v>
                </c:pt>
                <c:pt idx="8">
                  <c:v>2.36</c:v>
                </c:pt>
                <c:pt idx="9">
                  <c:v>2.31</c:v>
                </c:pt>
                <c:pt idx="10">
                  <c:v>2.2999999999999998</c:v>
                </c:pt>
                <c:pt idx="11">
                  <c:v>2.39</c:v>
                </c:pt>
                <c:pt idx="12">
                  <c:v>2.36</c:v>
                </c:pt>
                <c:pt idx="13">
                  <c:v>2.34</c:v>
                </c:pt>
                <c:pt idx="14">
                  <c:v>2.33</c:v>
                </c:pt>
                <c:pt idx="15">
                  <c:v>2.2799999999999998</c:v>
                </c:pt>
                <c:pt idx="16">
                  <c:v>2.2799999999999998</c:v>
                </c:pt>
                <c:pt idx="17">
                  <c:v>2.23</c:v>
                </c:pt>
                <c:pt idx="18">
                  <c:v>2.16</c:v>
                </c:pt>
                <c:pt idx="19">
                  <c:v>2.2000000000000002</c:v>
                </c:pt>
                <c:pt idx="20">
                  <c:v>2.279301661161401</c:v>
                </c:pt>
                <c:pt idx="21">
                  <c:v>2.31</c:v>
                </c:pt>
                <c:pt idx="22">
                  <c:v>2.46</c:v>
                </c:pt>
                <c:pt idx="23">
                  <c:v>2.6</c:v>
                </c:pt>
                <c:pt idx="24">
                  <c:v>2.73</c:v>
                </c:pt>
                <c:pt idx="25">
                  <c:v>2.72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BD-4D5D-8DC4-0DE6CE6379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806-41E2-901C-25DDA7C98856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2.75</c:v>
                </c:pt>
                <c:pt idx="1">
                  <c:v>2.73</c:v>
                </c:pt>
                <c:pt idx="2">
                  <c:v>2.65</c:v>
                </c:pt>
                <c:pt idx="3">
                  <c:v>2.6</c:v>
                </c:pt>
                <c:pt idx="4">
                  <c:v>2.82</c:v>
                </c:pt>
                <c:pt idx="5">
                  <c:v>2.91</c:v>
                </c:pt>
                <c:pt idx="6">
                  <c:v>2.81</c:v>
                </c:pt>
                <c:pt idx="7">
                  <c:v>2.85</c:v>
                </c:pt>
                <c:pt idx="8">
                  <c:v>2.83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BD-4D5D-8DC4-0DE6CE63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1523328"/>
        <c:axId val="111524864"/>
      </c:lineChart>
      <c:catAx>
        <c:axId val="1115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1524864"/>
        <c:crosses val="autoZero"/>
        <c:auto val="1"/>
        <c:lblAlgn val="ctr"/>
        <c:lblOffset val="100"/>
        <c:noMultiLvlLbl val="0"/>
      </c:catAx>
      <c:valAx>
        <c:axId val="111524864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1523328"/>
        <c:crosses val="autoZero"/>
        <c:crossBetween val="between"/>
        <c:majorUnit val="0.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EUROP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E SKIM MILK POWDER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1.1861440485446892</c:v>
                </c:pt>
                <c:pt idx="1">
                  <c:v>1.2190294953972667</c:v>
                </c:pt>
                <c:pt idx="2">
                  <c:v>1.2428430948422364</c:v>
                </c:pt>
                <c:pt idx="3">
                  <c:v>1.2668834904723965</c:v>
                </c:pt>
                <c:pt idx="4">
                  <c:v>1.2530489231757951</c:v>
                </c:pt>
                <c:pt idx="5">
                  <c:v>1.2632547515093535</c:v>
                </c:pt>
                <c:pt idx="6">
                  <c:v>1.2303693046567759</c:v>
                </c:pt>
                <c:pt idx="7">
                  <c:v>1.209957647989659</c:v>
                </c:pt>
                <c:pt idx="8">
                  <c:v>1.2054217242858551</c:v>
                </c:pt>
                <c:pt idx="9">
                  <c:v>1.2076896861377571</c:v>
                </c:pt>
                <c:pt idx="10">
                  <c:v>1.2144935716934628</c:v>
                </c:pt>
                <c:pt idx="11">
                  <c:v>1.2439770757681874</c:v>
                </c:pt>
                <c:pt idx="12">
                  <c:v>1.2315032855827268</c:v>
                </c:pt>
                <c:pt idx="13">
                  <c:v>1.2655227133612554</c:v>
                </c:pt>
                <c:pt idx="14">
                  <c:v>1.2269673618789232</c:v>
                </c:pt>
                <c:pt idx="15">
                  <c:v>1.2643887324353045</c:v>
                </c:pt>
                <c:pt idx="16">
                  <c:v>1.2167615335453648</c:v>
                </c:pt>
                <c:pt idx="17">
                  <c:v>1.233771247434629</c:v>
                </c:pt>
                <c:pt idx="18">
                  <c:v>1.2598528087315006</c:v>
                </c:pt>
                <c:pt idx="19">
                  <c:v>1.2485129994719912</c:v>
                </c:pt>
                <c:pt idx="20">
                  <c:v>1.2479460090090158</c:v>
                </c:pt>
                <c:pt idx="21">
                  <c:v>1.2451110566941384</c:v>
                </c:pt>
                <c:pt idx="22">
                  <c:v>1.2417091139162857</c:v>
                </c:pt>
                <c:pt idx="23">
                  <c:v>1.2700586370650593</c:v>
                </c:pt>
                <c:pt idx="24">
                  <c:v>1.2848003891024216</c:v>
                </c:pt>
                <c:pt idx="25">
                  <c:v>1.3086139885473913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48-41F2-9FE8-94C87B6171C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1.3664470157708897</c:v>
                </c:pt>
                <c:pt idx="1">
                  <c:v>1.3437673972518707</c:v>
                </c:pt>
                <c:pt idx="2">
                  <c:v>1.2700586370650593</c:v>
                </c:pt>
                <c:pt idx="3">
                  <c:v>1.2303693046567761</c:v>
                </c:pt>
                <c:pt idx="4">
                  <c:v>1.2700586370650593</c:v>
                </c:pt>
                <c:pt idx="5">
                  <c:v>1.2417091139162855</c:v>
                </c:pt>
                <c:pt idx="6">
                  <c:v>1.2473790185460403</c:v>
                </c:pt>
                <c:pt idx="7">
                  <c:v>1.2076896861377571</c:v>
                </c:pt>
                <c:pt idx="8">
                  <c:v>1.1736702583592289</c:v>
                </c:pt>
                <c:pt idx="9">
                  <c:v>1.1906799722484931</c:v>
                </c:pt>
                <c:pt idx="10">
                  <c:v>1.1963498768782477</c:v>
                </c:pt>
                <c:pt idx="11">
                  <c:v>1.2133595907675119</c:v>
                </c:pt>
                <c:pt idx="12">
                  <c:v>1.2303693046567761</c:v>
                </c:pt>
                <c:pt idx="13">
                  <c:v>1.2076896861377571</c:v>
                </c:pt>
                <c:pt idx="14">
                  <c:v>1.1850100676187383</c:v>
                </c:pt>
                <c:pt idx="15">
                  <c:v>1.1509906398402099</c:v>
                </c:pt>
                <c:pt idx="16">
                  <c:v>1.1339809259509457</c:v>
                </c:pt>
                <c:pt idx="17">
                  <c:v>1.1056314028021721</c:v>
                </c:pt>
                <c:pt idx="18">
                  <c:v>1.0772818796533985</c:v>
                </c:pt>
                <c:pt idx="19">
                  <c:v>1.1169712120616815</c:v>
                </c:pt>
                <c:pt idx="20">
                  <c:v>1.1906799722484931</c:v>
                </c:pt>
                <c:pt idx="21">
                  <c:v>1.2530489231757951</c:v>
                </c:pt>
                <c:pt idx="22">
                  <c:v>1.2757285416948139</c:v>
                </c:pt>
                <c:pt idx="23">
                  <c:v>1.3040780648435875</c:v>
                </c:pt>
                <c:pt idx="24">
                  <c:v>1.3210877787328517</c:v>
                </c:pt>
                <c:pt idx="25">
                  <c:v>1.3040780648435875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48-41F2-9FE8-94C87B6171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E41-495D-ADCA-472FAB162416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1.3154178741030971</c:v>
                </c:pt>
                <c:pt idx="1">
                  <c:v>1.2700586370650593</c:v>
                </c:pt>
                <c:pt idx="2">
                  <c:v>1.2417091139162855</c:v>
                </c:pt>
                <c:pt idx="3">
                  <c:v>1.2246994000270213</c:v>
                </c:pt>
                <c:pt idx="4">
                  <c:v>1.2530489231757951</c:v>
                </c:pt>
                <c:pt idx="5">
                  <c:v>1.2190294953972667</c:v>
                </c:pt>
                <c:pt idx="6">
                  <c:v>1.1793401629889835</c:v>
                </c:pt>
                <c:pt idx="7">
                  <c:v>1.1680003537294741</c:v>
                </c:pt>
                <c:pt idx="8">
                  <c:v>1.1453207352104551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48-41F2-9FE8-94C87B617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598016"/>
        <c:axId val="112599808"/>
      </c:lineChart>
      <c:catAx>
        <c:axId val="11259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2599808"/>
        <c:crosses val="autoZero"/>
        <c:auto val="1"/>
        <c:lblAlgn val="ctr"/>
        <c:lblOffset val="100"/>
        <c:noMultiLvlLbl val="0"/>
      </c:catAx>
      <c:valAx>
        <c:axId val="112599808"/>
        <c:scaling>
          <c:orientation val="minMax"/>
          <c:min val="0.60000000000000009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25980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EUROP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E WHOLE MILK POWDER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60003"/>
          <c:w val="0.87976445832202044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1.612520876702245</c:v>
                </c:pt>
                <c:pt idx="1">
                  <c:v>1.6317985524434107</c:v>
                </c:pt>
                <c:pt idx="2">
                  <c:v>1.672621865777645</c:v>
                </c:pt>
                <c:pt idx="3">
                  <c:v>1.7043733317042715</c:v>
                </c:pt>
                <c:pt idx="4">
                  <c:v>1.7089092554080749</c:v>
                </c:pt>
                <c:pt idx="5">
                  <c:v>1.7304548930011432</c:v>
                </c:pt>
                <c:pt idx="6">
                  <c:v>1.7259189692973393</c:v>
                </c:pt>
                <c:pt idx="7">
                  <c:v>1.6873636178150071</c:v>
                </c:pt>
                <c:pt idx="8">
                  <c:v>1.697569446148566</c:v>
                </c:pt>
                <c:pt idx="9">
                  <c:v>1.6896315796669092</c:v>
                </c:pt>
                <c:pt idx="10">
                  <c:v>1.6975694461485655</c:v>
                </c:pt>
                <c:pt idx="11">
                  <c:v>1.7055073126302225</c:v>
                </c:pt>
                <c:pt idx="12">
                  <c:v>1.6896315796669092</c:v>
                </c:pt>
                <c:pt idx="13">
                  <c:v>1.7213830455935355</c:v>
                </c:pt>
                <c:pt idx="14">
                  <c:v>1.6794257513333506</c:v>
                </c:pt>
                <c:pt idx="15">
                  <c:v>1.673755846703596</c:v>
                </c:pt>
                <c:pt idx="16">
                  <c:v>1.6748898276295467</c:v>
                </c:pt>
                <c:pt idx="17">
                  <c:v>1.6862296368890566</c:v>
                </c:pt>
                <c:pt idx="18">
                  <c:v>1.6941675033707129</c:v>
                </c:pt>
                <c:pt idx="19">
                  <c:v>1.6941675033707129</c:v>
                </c:pt>
                <c:pt idx="20">
                  <c:v>1.6918995415188109</c:v>
                </c:pt>
                <c:pt idx="21">
                  <c:v>1.6998374080004672</c:v>
                </c:pt>
                <c:pt idx="22">
                  <c:v>1.7021053698523694</c:v>
                </c:pt>
                <c:pt idx="23">
                  <c:v>1.7043733317042715</c:v>
                </c:pt>
                <c:pt idx="24">
                  <c:v>1.7191150837416338</c:v>
                </c:pt>
                <c:pt idx="25">
                  <c:v>1.7213830455935355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A6-4E82-8836-72534EAA3FE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1.9391073833761172</c:v>
                </c:pt>
                <c:pt idx="1">
                  <c:v>1.8824083370785698</c:v>
                </c:pt>
                <c:pt idx="2">
                  <c:v>1.7576704352239658</c:v>
                </c:pt>
                <c:pt idx="3">
                  <c:v>1.7406607213347016</c:v>
                </c:pt>
                <c:pt idx="4">
                  <c:v>1.6839616750371544</c:v>
                </c:pt>
                <c:pt idx="5">
                  <c:v>1.6669519611478902</c:v>
                </c:pt>
                <c:pt idx="6">
                  <c:v>1.7066412935561732</c:v>
                </c:pt>
                <c:pt idx="7">
                  <c:v>1.7009713889264186</c:v>
                </c:pt>
                <c:pt idx="8">
                  <c:v>1.689631579666909</c:v>
                </c:pt>
                <c:pt idx="9">
                  <c:v>1.7009713889264186</c:v>
                </c:pt>
                <c:pt idx="10">
                  <c:v>1.7066412935561732</c:v>
                </c:pt>
                <c:pt idx="11">
                  <c:v>1.6953014842966638</c:v>
                </c:pt>
                <c:pt idx="12">
                  <c:v>1.7293209120751922</c:v>
                </c:pt>
                <c:pt idx="13">
                  <c:v>1.7293209120751922</c:v>
                </c:pt>
                <c:pt idx="14">
                  <c:v>1.7576704352239658</c:v>
                </c:pt>
                <c:pt idx="15">
                  <c:v>1.7293209120751922</c:v>
                </c:pt>
                <c:pt idx="16">
                  <c:v>1.6839616750371544</c:v>
                </c:pt>
                <c:pt idx="17">
                  <c:v>1.6556121518883806</c:v>
                </c:pt>
                <c:pt idx="18">
                  <c:v>1.6159228194800976</c:v>
                </c:pt>
                <c:pt idx="19">
                  <c:v>1.6102529148503428</c:v>
                </c:pt>
                <c:pt idx="20">
                  <c:v>1.6556121518883806</c:v>
                </c:pt>
                <c:pt idx="21">
                  <c:v>1.689631579666909</c:v>
                </c:pt>
                <c:pt idx="22">
                  <c:v>1.7690102444834752</c:v>
                </c:pt>
                <c:pt idx="23">
                  <c:v>1.8030296722620036</c:v>
                </c:pt>
                <c:pt idx="24">
                  <c:v>1.859728718559551</c:v>
                </c:pt>
                <c:pt idx="25">
                  <c:v>1.8483889093000414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A6-4E82-8836-72534EAA3F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EA96-4D39-9098-E4FF84CF61DE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1.8767384324488152</c:v>
                </c:pt>
                <c:pt idx="1">
                  <c:v>1.8653986231893056</c:v>
                </c:pt>
                <c:pt idx="2">
                  <c:v>1.8086995768917584</c:v>
                </c:pt>
                <c:pt idx="3">
                  <c:v>1.77468014911323</c:v>
                </c:pt>
                <c:pt idx="4">
                  <c:v>1.7860199583727394</c:v>
                </c:pt>
                <c:pt idx="5">
                  <c:v>1.814369481521513</c:v>
                </c:pt>
                <c:pt idx="6">
                  <c:v>1.7463306259644564</c:v>
                </c:pt>
                <c:pt idx="7">
                  <c:v>1.7576704352239658</c:v>
                </c:pt>
                <c:pt idx="8">
                  <c:v>1.7633403398537206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A6-4E82-8836-72534EAA3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760320"/>
        <c:axId val="112761856"/>
      </c:lineChart>
      <c:catAx>
        <c:axId val="1127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2761856"/>
        <c:crosses val="autoZero"/>
        <c:auto val="1"/>
        <c:lblAlgn val="ctr"/>
        <c:lblOffset val="100"/>
        <c:noMultiLvlLbl val="0"/>
      </c:catAx>
      <c:valAx>
        <c:axId val="112761856"/>
        <c:scaling>
          <c:orientation val="minMax"/>
          <c:min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27603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EUROP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E WHEY POWDER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Biweekly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12354059190877E-2"/>
          <c:y val="0.18519648072160003"/>
          <c:w val="0.88039370078740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2018-2022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0.45699431315823114</c:v>
                </c:pt>
                <c:pt idx="1">
                  <c:v>0.47060208426964245</c:v>
                </c:pt>
                <c:pt idx="2">
                  <c:v>0.48874577908485756</c:v>
                </c:pt>
                <c:pt idx="3">
                  <c:v>0.50121956927031808</c:v>
                </c:pt>
                <c:pt idx="4">
                  <c:v>0.5057554929741217</c:v>
                </c:pt>
                <c:pt idx="5">
                  <c:v>0.51029141667792555</c:v>
                </c:pt>
                <c:pt idx="6">
                  <c:v>0.51854380093405739</c:v>
                </c:pt>
                <c:pt idx="7">
                  <c:v>0.50753408704479308</c:v>
                </c:pt>
                <c:pt idx="8">
                  <c:v>0.48607001074859701</c:v>
                </c:pt>
                <c:pt idx="9">
                  <c:v>0.49580204889669499</c:v>
                </c:pt>
                <c:pt idx="10">
                  <c:v>0.49407001074859691</c:v>
                </c:pt>
                <c:pt idx="11">
                  <c:v>0.49520399167454787</c:v>
                </c:pt>
                <c:pt idx="12">
                  <c:v>0.4830758744551028</c:v>
                </c:pt>
                <c:pt idx="13">
                  <c:v>0.48200787723025362</c:v>
                </c:pt>
                <c:pt idx="14">
                  <c:v>0.4612039916745479</c:v>
                </c:pt>
                <c:pt idx="15">
                  <c:v>0.46093602982264603</c:v>
                </c:pt>
                <c:pt idx="16">
                  <c:v>0.45980204889669507</c:v>
                </c:pt>
                <c:pt idx="17">
                  <c:v>0.46007001074859694</c:v>
                </c:pt>
                <c:pt idx="18">
                  <c:v>0.46660593445240084</c:v>
                </c:pt>
                <c:pt idx="19">
                  <c:v>0.45947195352644971</c:v>
                </c:pt>
                <c:pt idx="20">
                  <c:v>0.45973991537835168</c:v>
                </c:pt>
                <c:pt idx="21">
                  <c:v>0.45747195352644976</c:v>
                </c:pt>
                <c:pt idx="22">
                  <c:v>0.46200787723025361</c:v>
                </c:pt>
                <c:pt idx="23">
                  <c:v>0.46314185815620446</c:v>
                </c:pt>
                <c:pt idx="24">
                  <c:v>0.46281176278595926</c:v>
                </c:pt>
                <c:pt idx="25">
                  <c:v>0.46761564834166497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B04-A447-5F49EF3012A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0.44</c:v>
                </c:pt>
                <c:pt idx="1">
                  <c:v>0.43</c:v>
                </c:pt>
                <c:pt idx="2">
                  <c:v>0.4</c:v>
                </c:pt>
                <c:pt idx="3">
                  <c:v>0.39</c:v>
                </c:pt>
                <c:pt idx="4">
                  <c:v>0.39</c:v>
                </c:pt>
                <c:pt idx="5">
                  <c:v>0.39</c:v>
                </c:pt>
                <c:pt idx="6">
                  <c:v>0.39</c:v>
                </c:pt>
                <c:pt idx="7">
                  <c:v>0.39</c:v>
                </c:pt>
                <c:pt idx="8">
                  <c:v>0.37</c:v>
                </c:pt>
                <c:pt idx="9">
                  <c:v>0.38</c:v>
                </c:pt>
                <c:pt idx="10">
                  <c:v>0.38</c:v>
                </c:pt>
                <c:pt idx="11">
                  <c:v>0.38</c:v>
                </c:pt>
                <c:pt idx="12">
                  <c:v>0.37</c:v>
                </c:pt>
                <c:pt idx="13">
                  <c:v>0.35</c:v>
                </c:pt>
                <c:pt idx="14">
                  <c:v>0.35</c:v>
                </c:pt>
                <c:pt idx="15">
                  <c:v>0.34</c:v>
                </c:pt>
                <c:pt idx="16">
                  <c:v>0.34</c:v>
                </c:pt>
                <c:pt idx="17">
                  <c:v>0.33</c:v>
                </c:pt>
                <c:pt idx="18">
                  <c:v>0.34</c:v>
                </c:pt>
                <c:pt idx="19">
                  <c:v>0.35</c:v>
                </c:pt>
                <c:pt idx="20">
                  <c:v>0.37988361019356681</c:v>
                </c:pt>
                <c:pt idx="21">
                  <c:v>0.4</c:v>
                </c:pt>
                <c:pt idx="22">
                  <c:v>0.42</c:v>
                </c:pt>
                <c:pt idx="23">
                  <c:v>0.42</c:v>
                </c:pt>
                <c:pt idx="24">
                  <c:v>0.44</c:v>
                </c:pt>
                <c:pt idx="25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B04-A447-5F49EF3012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842-4634-A843-7DF1B1C7603D}"/>
              </c:ext>
            </c:extLst>
          </c:dPt>
          <c:cat>
            <c:strRef>
              <c:f>Sheet1!$A$2:$A$27</c:f>
              <c:strCache>
                <c:ptCount val="24"/>
                <c:pt idx="0">
                  <c:v>JAN</c:v>
                </c:pt>
                <c:pt idx="4">
                  <c:v>MAR</c:v>
                </c:pt>
                <c:pt idx="8">
                  <c:v>MAY</c:v>
                </c:pt>
                <c:pt idx="12">
                  <c:v>JUL</c:v>
                </c:pt>
                <c:pt idx="16">
                  <c:v>SEP</c:v>
                </c:pt>
                <c:pt idx="19">
                  <c:v>OCT</c:v>
                </c:pt>
                <c:pt idx="23">
                  <c:v>DEC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0.45</c:v>
                </c:pt>
                <c:pt idx="1">
                  <c:v>0.45</c:v>
                </c:pt>
                <c:pt idx="2">
                  <c:v>0.44</c:v>
                </c:pt>
                <c:pt idx="3">
                  <c:v>0.43</c:v>
                </c:pt>
                <c:pt idx="4">
                  <c:v>0.43</c:v>
                </c:pt>
                <c:pt idx="5">
                  <c:v>0.42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43-4B04-A447-5F49EF301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16928"/>
        <c:axId val="113918720"/>
      </c:lineChart>
      <c:catAx>
        <c:axId val="1139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3918720"/>
        <c:crosses val="autoZero"/>
        <c:auto val="1"/>
        <c:lblAlgn val="ctr"/>
        <c:lblOffset val="100"/>
        <c:noMultiLvlLbl val="0"/>
      </c:catAx>
      <c:valAx>
        <c:axId val="113918720"/>
        <c:scaling>
          <c:orientation val="minMax"/>
          <c:min val="0.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</a:t>
                </a:r>
                <a:r>
                  <a:rPr lang="en-US" b="0" dirty="0" err="1"/>
                  <a:t>lb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2771517784414892E-3"/>
              <c:y val="9.9224612768474427E-2"/>
            </c:manualLayout>
          </c:layout>
          <c:overlay val="0"/>
        </c:title>
        <c:numFmt formatCode="&quot;$&quot;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39169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9602-2C9B-4E80-B6AF-CDFDB04B05B9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2FF48-01AC-45D7-8C13-B94219F57E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7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8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78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30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8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68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50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2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0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5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9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5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6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1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6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0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3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9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575191-FFEA-B46E-F3C0-876F0505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305766"/>
            <a:ext cx="8763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64902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676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124F86-0DBF-9EE6-4FCB-F838AC081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305766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64264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4471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6C6ED6-8F9D-F4D0-24CB-0D8763629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305766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1503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1444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F9538C-3C8A-AA01-F7A1-C50EE6D08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2350" y="6305766"/>
            <a:ext cx="10096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12764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32162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BC2CA3-4510-11C0-87C8-591C5E392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6305766"/>
            <a:ext cx="9429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6696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3965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794E1C-B464-AC19-F67F-EDED0EFD2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6305766"/>
            <a:ext cx="7905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27362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151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94FCDF-B859-56B3-9F6F-1B108EE95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6305766"/>
            <a:ext cx="7143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357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5371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7F3018-A95E-D5B4-24A9-A2C462E50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6305766"/>
            <a:ext cx="7143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60530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116581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130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181</cp:revision>
  <dcterms:created xsi:type="dcterms:W3CDTF">2013-08-20T21:54:16Z</dcterms:created>
  <dcterms:modified xsi:type="dcterms:W3CDTF">2024-04-25T16:58:30Z</dcterms:modified>
</cp:coreProperties>
</file>