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notesSlides/notesSlide16.xml" ContentType="application/vnd.openxmlformats-officedocument.presentationml.notesSlide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notesSlides/notesSlide17.xml" ContentType="application/vnd.openxmlformats-officedocument.presentationml.notesSlide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notesSlides/notesSlide18.xml" ContentType="application/vnd.openxmlformats-officedocument.presentationml.notesSlide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notesSlides/notesSlide19.xml" ContentType="application/vnd.openxmlformats-officedocument.presentationml.notesSl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notesSlides/notesSlide20.xml" ContentType="application/vnd.openxmlformats-officedocument.presentationml.notesSlide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notesSlides/notesSlide21.xml" ContentType="application/vnd.openxmlformats-officedocument.presentationml.notesSl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notesSlides/notesSlide22.xml" ContentType="application/vnd.openxmlformats-officedocument.presentationml.notesSlide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notesSlides/notesSlide23.xml" ContentType="application/vnd.openxmlformats-officedocument.presentationml.notesSlide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8" r:id="rId2"/>
    <p:sldId id="259" r:id="rId3"/>
    <p:sldId id="260" r:id="rId4"/>
    <p:sldId id="261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9" r:id="rId14"/>
    <p:sldId id="269" r:id="rId15"/>
    <p:sldId id="270" r:id="rId16"/>
    <p:sldId id="277" r:id="rId17"/>
    <p:sldId id="271" r:id="rId18"/>
    <p:sldId id="278" r:id="rId19"/>
    <p:sldId id="272" r:id="rId20"/>
    <p:sldId id="273" r:id="rId21"/>
    <p:sldId id="274" r:id="rId22"/>
    <p:sldId id="275" r:id="rId23"/>
    <p:sldId id="276" r:id="rId24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2060"/>
    <a:srgbClr val="0070C0"/>
    <a:srgbClr val="00B050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5.xlsx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9.xlsx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0.xlsx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2.xlsx"/><Relationship Id="rId1" Type="http://schemas.openxmlformats.org/officeDocument/2006/relationships/themeOverride" Target="../theme/themeOverride23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LIVE HOG IMPORTS FROM CANADA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532597.6</c:v>
                </c:pt>
                <c:pt idx="1">
                  <c:v>499690.6</c:v>
                </c:pt>
                <c:pt idx="2">
                  <c:v>569764.80000000005</c:v>
                </c:pt>
                <c:pt idx="3">
                  <c:v>521517.6</c:v>
                </c:pt>
                <c:pt idx="4">
                  <c:v>539353.80000000005</c:v>
                </c:pt>
                <c:pt idx="5">
                  <c:v>523554.2</c:v>
                </c:pt>
                <c:pt idx="6">
                  <c:v>518464</c:v>
                </c:pt>
                <c:pt idx="7">
                  <c:v>541092.19999999995</c:v>
                </c:pt>
                <c:pt idx="8">
                  <c:v>531077.80000000005</c:v>
                </c:pt>
                <c:pt idx="9">
                  <c:v>532205.19999999995</c:v>
                </c:pt>
                <c:pt idx="10">
                  <c:v>529128.80000000005</c:v>
                </c:pt>
                <c:pt idx="11">
                  <c:v>551091.19999999995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13-476D-A1D2-6D3F515109E4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636370</c:v>
                </c:pt>
                <c:pt idx="1">
                  <c:v>566871</c:v>
                </c:pt>
                <c:pt idx="2">
                  <c:v>569655</c:v>
                </c:pt>
                <c:pt idx="3">
                  <c:v>539216</c:v>
                </c:pt>
                <c:pt idx="4">
                  <c:v>590893</c:v>
                </c:pt>
                <c:pt idx="5">
                  <c:v>542625</c:v>
                </c:pt>
                <c:pt idx="6">
                  <c:v>621184</c:v>
                </c:pt>
                <c:pt idx="7">
                  <c:v>507520</c:v>
                </c:pt>
                <c:pt idx="8">
                  <c:v>577469</c:v>
                </c:pt>
                <c:pt idx="9">
                  <c:v>660474</c:v>
                </c:pt>
                <c:pt idx="10">
                  <c:v>562808</c:v>
                </c:pt>
                <c:pt idx="11">
                  <c:v>613242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13-476D-A1D2-6D3F515109E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0-3B6E-487C-BC02-E2DC5A4CBF09}"/>
              </c:ext>
            </c:extLst>
          </c:dPt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630104</c:v>
                </c:pt>
                <c:pt idx="1">
                  <c:v>604057</c:v>
                </c:pt>
                <c:pt idx="2">
                  <c:v>650853</c:v>
                </c:pt>
                <c:pt idx="3">
                  <c:v>678029</c:v>
                </c:pt>
                <c:pt idx="4">
                  <c:v>590913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13-476D-A1D2-6D3F51510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3804288"/>
        <c:axId val="523805072"/>
      </c:lineChart>
      <c:catAx>
        <c:axId val="523804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3805072"/>
        <c:crosses val="autoZero"/>
        <c:auto val="1"/>
        <c:lblAlgn val="ctr"/>
        <c:lblOffset val="100"/>
        <c:noMultiLvlLbl val="0"/>
      </c:catAx>
      <c:valAx>
        <c:axId val="523805072"/>
        <c:scaling>
          <c:orientation val="minMax"/>
          <c:min val="45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Thou. Head</a:t>
                </a:r>
              </a:p>
            </c:rich>
          </c:tx>
          <c:layout>
            <c:manualLayout>
              <c:xMode val="edge"/>
              <c:yMode val="edge"/>
              <c:x val="1.8518531088786323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380428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PORK EXPORTS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584186.23757064273</c:v>
                </c:pt>
                <c:pt idx="1">
                  <c:v>565946.87888400373</c:v>
                </c:pt>
                <c:pt idx="2">
                  <c:v>640187.86612637376</c:v>
                </c:pt>
                <c:pt idx="3">
                  <c:v>612904.58291138604</c:v>
                </c:pt>
                <c:pt idx="4">
                  <c:v>611700.04090487398</c:v>
                </c:pt>
                <c:pt idx="5">
                  <c:v>543700.56277735962</c:v>
                </c:pt>
                <c:pt idx="6">
                  <c:v>524277.83720123337</c:v>
                </c:pt>
                <c:pt idx="7">
                  <c:v>531140.95576754631</c:v>
                </c:pt>
                <c:pt idx="8">
                  <c:v>526740.87863724318</c:v>
                </c:pt>
                <c:pt idx="9">
                  <c:v>566198.56991999538</c:v>
                </c:pt>
                <c:pt idx="10">
                  <c:v>608092.67769019702</c:v>
                </c:pt>
                <c:pt idx="11">
                  <c:v>604129.83332515392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57-4FEE-9C79-5CE9F4FB3DAC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576618.32109124004</c:v>
                </c:pt>
                <c:pt idx="1">
                  <c:v>565265.78202780802</c:v>
                </c:pt>
                <c:pt idx="2">
                  <c:v>641064.01945995505</c:v>
                </c:pt>
                <c:pt idx="3">
                  <c:v>575569.70607406204</c:v>
                </c:pt>
                <c:pt idx="4">
                  <c:v>565417.12339669105</c:v>
                </c:pt>
                <c:pt idx="5">
                  <c:v>558253.782798092</c:v>
                </c:pt>
                <c:pt idx="6">
                  <c:v>553968.90287089697</c:v>
                </c:pt>
                <c:pt idx="7">
                  <c:v>542692.79391264403</c:v>
                </c:pt>
                <c:pt idx="8">
                  <c:v>545846.11232752597</c:v>
                </c:pt>
                <c:pt idx="9">
                  <c:v>632582.29949367896</c:v>
                </c:pt>
                <c:pt idx="10">
                  <c:v>612187.47127640899</c:v>
                </c:pt>
                <c:pt idx="11">
                  <c:v>602046.21787524805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7-4FEE-9C79-5CE9F4FB3DA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589971.96771993604</c:v>
                </c:pt>
                <c:pt idx="1">
                  <c:v>574236.62806990405</c:v>
                </c:pt>
                <c:pt idx="2">
                  <c:v>678144.19655817503</c:v>
                </c:pt>
                <c:pt idx="3">
                  <c:v>615278.39534370496</c:v>
                </c:pt>
                <c:pt idx="4">
                  <c:v>602546.83292979095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457-4FEE-9C79-5CE9F4FB3D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8681448"/>
        <c:axId val="528681840"/>
      </c:lineChart>
      <c:catAx>
        <c:axId val="528681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8681840"/>
        <c:crosses val="autoZero"/>
        <c:auto val="1"/>
        <c:lblAlgn val="ctr"/>
        <c:lblOffset val="100"/>
        <c:noMultiLvlLbl val="0"/>
      </c:catAx>
      <c:valAx>
        <c:axId val="528681840"/>
        <c:scaling>
          <c:orientation val="minMax"/>
          <c:min val="50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8681448"/>
        <c:crosses val="autoZero"/>
        <c:crossBetween val="between"/>
        <c:majorUnit val="25000"/>
        <c:minorUnit val="50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NET BEEF IMPORTS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3399289528464112E-2"/>
          <c:y val="0.18519648072159997"/>
          <c:w val="0.89211795185084608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86380.75054611321</c:v>
                </c:pt>
                <c:pt idx="1">
                  <c:v>18522.481728095001</c:v>
                </c:pt>
                <c:pt idx="2">
                  <c:v>33833.113772272991</c:v>
                </c:pt>
                <c:pt idx="3">
                  <c:v>20320.147928332393</c:v>
                </c:pt>
                <c:pt idx="4">
                  <c:v>28261.567759202408</c:v>
                </c:pt>
                <c:pt idx="5">
                  <c:v>46613.80770242319</c:v>
                </c:pt>
                <c:pt idx="6">
                  <c:v>63626.947790981809</c:v>
                </c:pt>
                <c:pt idx="7">
                  <c:v>58456.488251224</c:v>
                </c:pt>
                <c:pt idx="8">
                  <c:v>51696.613390411796</c:v>
                </c:pt>
                <c:pt idx="9">
                  <c:v>40218.973773730788</c:v>
                </c:pt>
                <c:pt idx="10">
                  <c:v>27023.839884771798</c:v>
                </c:pt>
                <c:pt idx="11">
                  <c:v>18247.731223046001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8F1-4C75-A664-E73E5C9129C1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376558.45661394799</c:v>
                </c:pt>
                <c:pt idx="1">
                  <c:v>142324.45097042</c:v>
                </c:pt>
                <c:pt idx="2">
                  <c:v>246216.03121061603</c:v>
                </c:pt>
                <c:pt idx="3">
                  <c:v>238036.07133475604</c:v>
                </c:pt>
                <c:pt idx="4">
                  <c:v>321403.98678218701</c:v>
                </c:pt>
                <c:pt idx="5">
                  <c:v>219872.07301907899</c:v>
                </c:pt>
                <c:pt idx="6">
                  <c:v>244289.01603973599</c:v>
                </c:pt>
                <c:pt idx="7">
                  <c:v>221714.67896617297</c:v>
                </c:pt>
                <c:pt idx="8">
                  <c:v>199543.32423767398</c:v>
                </c:pt>
                <c:pt idx="9">
                  <c:v>203161.02077217604</c:v>
                </c:pt>
                <c:pt idx="10">
                  <c:v>197158.22828423098</c:v>
                </c:pt>
                <c:pt idx="11">
                  <c:v>198591.14912218798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8F1-4C75-A664-E73E5C9129C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459191.27372064895</c:v>
                </c:pt>
                <c:pt idx="1">
                  <c:v>272050.198032688</c:v>
                </c:pt>
                <c:pt idx="2">
                  <c:v>391275.56054856197</c:v>
                </c:pt>
                <c:pt idx="3">
                  <c:v>326438.09221146896</c:v>
                </c:pt>
                <c:pt idx="4">
                  <c:v>327092.904791379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8F1-4C75-A664-E73E5C9129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4181832"/>
        <c:axId val="529821064"/>
      </c:lineChart>
      <c:catAx>
        <c:axId val="524181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9821064"/>
        <c:crossesAt val="-1.0000000000000002E+251"/>
        <c:auto val="1"/>
        <c:lblAlgn val="ctr"/>
        <c:lblOffset val="100"/>
        <c:noMultiLvlLbl val="0"/>
      </c:catAx>
      <c:valAx>
        <c:axId val="52982106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418183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NET PORK EXPORTS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493531.68248374027</c:v>
                </c:pt>
                <c:pt idx="1">
                  <c:v>477216.05088504415</c:v>
                </c:pt>
                <c:pt idx="2">
                  <c:v>540787.07964711112</c:v>
                </c:pt>
                <c:pt idx="3">
                  <c:v>520171.01800755161</c:v>
                </c:pt>
                <c:pt idx="4">
                  <c:v>518683.70672414207</c:v>
                </c:pt>
                <c:pt idx="5">
                  <c:v>447428.32619954553</c:v>
                </c:pt>
                <c:pt idx="6">
                  <c:v>433368.99547774729</c:v>
                </c:pt>
                <c:pt idx="7">
                  <c:v>433348.72257590404</c:v>
                </c:pt>
                <c:pt idx="8">
                  <c:v>433631.93311745452</c:v>
                </c:pt>
                <c:pt idx="9">
                  <c:v>464568.89509837469</c:v>
                </c:pt>
                <c:pt idx="10">
                  <c:v>504688.79543124262</c:v>
                </c:pt>
                <c:pt idx="11">
                  <c:v>508135.02855386364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2-4559-BE5A-7129E4EADEA9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482202.71731290902</c:v>
                </c:pt>
                <c:pt idx="1">
                  <c:v>475439.17570481368</c:v>
                </c:pt>
                <c:pt idx="2">
                  <c:v>545002.7221141851</c:v>
                </c:pt>
                <c:pt idx="3">
                  <c:v>480945.94673253701</c:v>
                </c:pt>
                <c:pt idx="4">
                  <c:v>475127.53824952466</c:v>
                </c:pt>
                <c:pt idx="5">
                  <c:v>467843.81207718886</c:v>
                </c:pt>
                <c:pt idx="6">
                  <c:v>457490.08087150345</c:v>
                </c:pt>
                <c:pt idx="7">
                  <c:v>461544.69160914456</c:v>
                </c:pt>
                <c:pt idx="8">
                  <c:v>456916.89381483023</c:v>
                </c:pt>
                <c:pt idx="9">
                  <c:v>532843.46766728931</c:v>
                </c:pt>
                <c:pt idx="10">
                  <c:v>515243.2094573825</c:v>
                </c:pt>
                <c:pt idx="11">
                  <c:v>504391.36424888525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12-4559-BE5A-7129E4EADEA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500310.05744319834</c:v>
                </c:pt>
                <c:pt idx="1">
                  <c:v>490178.47217662458</c:v>
                </c:pt>
                <c:pt idx="2">
                  <c:v>573602.162648806</c:v>
                </c:pt>
                <c:pt idx="3">
                  <c:v>514748.84265358298</c:v>
                </c:pt>
                <c:pt idx="4">
                  <c:v>500320.01772637496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12-4559-BE5A-7129E4EAD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822632"/>
        <c:axId val="529905040"/>
      </c:lineChart>
      <c:catAx>
        <c:axId val="529822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9905040"/>
        <c:crossesAt val="-9.9999999999999955E+253"/>
        <c:auto val="1"/>
        <c:lblAlgn val="ctr"/>
        <c:lblOffset val="100"/>
        <c:noMultiLvlLbl val="0"/>
      </c:catAx>
      <c:valAx>
        <c:axId val="529905040"/>
        <c:scaling>
          <c:orientation val="minMax"/>
          <c:min val="40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9822632"/>
        <c:crosses val="autoZero"/>
        <c:crossBetween val="between"/>
        <c:majorUnit val="250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IMPORTS FROM MAJOR MARKETS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23468187166246"/>
          <c:h val="0.673739048464012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Australia</c:v>
                </c:pt>
              </c:strCache>
            </c:strRef>
          </c:tx>
          <c:spPr>
            <a:ln w="38100">
              <a:solidFill>
                <a:srgbClr val="FF5050"/>
              </a:solidFill>
              <a:prstDash val="solid"/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Sheet1!$B$2:$B$109</c:f>
              <c:numCache>
                <c:formatCode>General</c:formatCode>
                <c:ptCount val="108"/>
                <c:pt idx="0">
                  <c:v>55840.4009765312</c:v>
                </c:pt>
                <c:pt idx="1">
                  <c:v>34118.553029334304</c:v>
                </c:pt>
                <c:pt idx="2">
                  <c:v>51385.691960120399</c:v>
                </c:pt>
                <c:pt idx="3">
                  <c:v>51694.945598022998</c:v>
                </c:pt>
                <c:pt idx="4">
                  <c:v>58997.733473864799</c:v>
                </c:pt>
                <c:pt idx="5">
                  <c:v>64568.698698446999</c:v>
                </c:pt>
                <c:pt idx="6">
                  <c:v>65183.971007510001</c:v>
                </c:pt>
                <c:pt idx="7">
                  <c:v>67042.511071599001</c:v>
                </c:pt>
                <c:pt idx="8">
                  <c:v>62219.723790292803</c:v>
                </c:pt>
                <c:pt idx="9">
                  <c:v>64050.993241317199</c:v>
                </c:pt>
                <c:pt idx="10">
                  <c:v>56583.487010924997</c:v>
                </c:pt>
                <c:pt idx="11">
                  <c:v>41322.659528272699</c:v>
                </c:pt>
                <c:pt idx="12">
                  <c:v>59592.819970755503</c:v>
                </c:pt>
                <c:pt idx="13">
                  <c:v>30093.333743961</c:v>
                </c:pt>
                <c:pt idx="14">
                  <c:v>54876.492849771203</c:v>
                </c:pt>
                <c:pt idx="15">
                  <c:v>65578.919878301705</c:v>
                </c:pt>
                <c:pt idx="16">
                  <c:v>77930.824165699305</c:v>
                </c:pt>
                <c:pt idx="17">
                  <c:v>56274.776943950303</c:v>
                </c:pt>
                <c:pt idx="18">
                  <c:v>67905.048385368194</c:v>
                </c:pt>
                <c:pt idx="19">
                  <c:v>66343.208324995197</c:v>
                </c:pt>
                <c:pt idx="20">
                  <c:v>60376.437542458603</c:v>
                </c:pt>
                <c:pt idx="21">
                  <c:v>59685.169247933998</c:v>
                </c:pt>
                <c:pt idx="22">
                  <c:v>58570.175214534902</c:v>
                </c:pt>
                <c:pt idx="23">
                  <c:v>59391.799131621498</c:v>
                </c:pt>
                <c:pt idx="24">
                  <c:v>64948.972444168197</c:v>
                </c:pt>
                <c:pt idx="25">
                  <c:v>46018.078279672001</c:v>
                </c:pt>
                <c:pt idx="26">
                  <c:v>57769.427791106602</c:v>
                </c:pt>
                <c:pt idx="27">
                  <c:v>55370.905347766697</c:v>
                </c:pt>
                <c:pt idx="28">
                  <c:v>45927.4455446426</c:v>
                </c:pt>
                <c:pt idx="29">
                  <c:v>51190.515371463698</c:v>
                </c:pt>
                <c:pt idx="30">
                  <c:v>79510.528224789203</c:v>
                </c:pt>
                <c:pt idx="31">
                  <c:v>71471.707329861703</c:v>
                </c:pt>
                <c:pt idx="32">
                  <c:v>65032.174893027797</c:v>
                </c:pt>
                <c:pt idx="33">
                  <c:v>40716.458991379797</c:v>
                </c:pt>
                <c:pt idx="34">
                  <c:v>44806.112186969702</c:v>
                </c:pt>
                <c:pt idx="35">
                  <c:v>40132.5910984406</c:v>
                </c:pt>
                <c:pt idx="36">
                  <c:v>35066.305576333099</c:v>
                </c:pt>
                <c:pt idx="37">
                  <c:v>16812.535475047101</c:v>
                </c:pt>
                <c:pt idx="38">
                  <c:v>29783.881724938801</c:v>
                </c:pt>
                <c:pt idx="39">
                  <c:v>34793.507679932802</c:v>
                </c:pt>
                <c:pt idx="40">
                  <c:v>28266.436866510001</c:v>
                </c:pt>
                <c:pt idx="41">
                  <c:v>41721.026802346401</c:v>
                </c:pt>
                <c:pt idx="42">
                  <c:v>32653.474032428599</c:v>
                </c:pt>
                <c:pt idx="43">
                  <c:v>41374.902731895898</c:v>
                </c:pt>
                <c:pt idx="44">
                  <c:v>39604.024390117404</c:v>
                </c:pt>
                <c:pt idx="45">
                  <c:v>42221.679023825898</c:v>
                </c:pt>
                <c:pt idx="46">
                  <c:v>38495.718994051502</c:v>
                </c:pt>
                <c:pt idx="47">
                  <c:v>32610.733463757999</c:v>
                </c:pt>
                <c:pt idx="48">
                  <c:v>41310.010031903097</c:v>
                </c:pt>
                <c:pt idx="49">
                  <c:v>24209.719636070298</c:v>
                </c:pt>
                <c:pt idx="50">
                  <c:v>27754.017906140802</c:v>
                </c:pt>
                <c:pt idx="51">
                  <c:v>32079.7722434569</c:v>
                </c:pt>
                <c:pt idx="52">
                  <c:v>37636.864341755201</c:v>
                </c:pt>
                <c:pt idx="53">
                  <c:v>31078.912616018599</c:v>
                </c:pt>
                <c:pt idx="54">
                  <c:v>31476.949163337998</c:v>
                </c:pt>
                <c:pt idx="55">
                  <c:v>34027.131908034702</c:v>
                </c:pt>
                <c:pt idx="56">
                  <c:v>38111.280114637499</c:v>
                </c:pt>
                <c:pt idx="57">
                  <c:v>39529.0047695463</c:v>
                </c:pt>
                <c:pt idx="58">
                  <c:v>30465.465330294799</c:v>
                </c:pt>
                <c:pt idx="59">
                  <c:v>34164.9686453783</c:v>
                </c:pt>
                <c:pt idx="60">
                  <c:v>42289.319325971897</c:v>
                </c:pt>
                <c:pt idx="61">
                  <c:v>35218.273889239099</c:v>
                </c:pt>
                <c:pt idx="62">
                  <c:v>28502.454373854402</c:v>
                </c:pt>
                <c:pt idx="63">
                  <c:v>43594.236673439598</c:v>
                </c:pt>
                <c:pt idx="64">
                  <c:v>52467.470143299499</c:v>
                </c:pt>
                <c:pt idx="65">
                  <c:v>42768.364948811803</c:v>
                </c:pt>
                <c:pt idx="66">
                  <c:v>59652.9616400374</c:v>
                </c:pt>
                <c:pt idx="67">
                  <c:v>69559.509169923695</c:v>
                </c:pt>
                <c:pt idx="68">
                  <c:v>69424.219221936306</c:v>
                </c:pt>
                <c:pt idx="69">
                  <c:v>70190.938361257504</c:v>
                </c:pt>
                <c:pt idx="70">
                  <c:v>75633.4098794233</c:v>
                </c:pt>
                <c:pt idx="71">
                  <c:v>77754.050813133304</c:v>
                </c:pt>
                <c:pt idx="72">
                  <c:v>96448.180006784401</c:v>
                </c:pt>
                <c:pt idx="73">
                  <c:v>67219.781168290705</c:v>
                </c:pt>
                <c:pt idx="74">
                  <c:v>61919.207477261698</c:v>
                </c:pt>
                <c:pt idx="75">
                  <c:v>74432.610819427093</c:v>
                </c:pt>
                <c:pt idx="76">
                  <c:v>70969.7228374603</c:v>
                </c:pt>
                <c:pt idx="77">
                  <c:v>74659.257862058599</c:v>
                </c:pt>
                <c:pt idx="78">
                  <c:v>88124.449326441405</c:v>
                </c:pt>
                <c:pt idx="79">
                  <c:v>101778.285949089</c:v>
                </c:pt>
                <c:pt idx="80">
                  <c:v>111044.24553483901</c:v>
                </c:pt>
                <c:pt idx="81">
                  <c:v>123214.607169373</c:v>
                </c:pt>
                <c:pt idx="82">
                  <c:v>113508.233962542</c:v>
                </c:pt>
                <c:pt idx="83">
                  <c:v>131635.92350133799</c:v>
                </c:pt>
                <c:pt idx="84">
                  <c:v>129331.967001185</c:v>
                </c:pt>
                <c:pt idx="85">
                  <c:v>70532.360721831996</c:v>
                </c:pt>
                <c:pt idx="86">
                  <c:v>97781.974128013695</c:v>
                </c:pt>
                <c:pt idx="87">
                  <c:v>98986.263668248706</c:v>
                </c:pt>
                <c:pt idx="88">
                  <c:v>102992.724477866</c:v>
                </c:pt>
                <c:pt idx="89">
                  <c:v>100100.443424317</c:v>
                </c:pt>
                <c:pt idx="90">
                  <c:v>119306.07087325001</c:v>
                </c:pt>
                <c:pt idx="91">
                  <c:v>116835.599131966</c:v>
                </c:pt>
                <c:pt idx="92">
                  <c:v>119936.824878018</c:v>
                </c:pt>
                <c:pt idx="93">
                  <c:v>126681.82938930699</c:v>
                </c:pt>
                <c:pt idx="94">
                  <c:v>123660.13666495999</c:v>
                </c:pt>
                <c:pt idx="95">
                  <c:v>124355.26485239599</c:v>
                </c:pt>
                <c:pt idx="96">
                  <c:v>129587.522032701</c:v>
                </c:pt>
                <c:pt idx="97">
                  <c:v>84145.119627976805</c:v>
                </c:pt>
                <c:pt idx="98">
                  <c:v>119941.863527771</c:v>
                </c:pt>
                <c:pt idx="99">
                  <c:v>111003.499190004</c:v>
                </c:pt>
                <c:pt idx="100">
                  <c:v>115110.038433355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B0-4F8B-BC19-DB1DF402DCFF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Brazil</c:v>
                </c:pt>
              </c:strCache>
            </c:strRef>
          </c:tx>
          <c:spPr>
            <a:ln w="38100">
              <a:solidFill>
                <a:srgbClr val="00206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Sheet1!$C$2:$C$109</c:f>
              <c:numCache>
                <c:formatCode>General</c:formatCode>
                <c:ptCount val="108"/>
                <c:pt idx="0">
                  <c:v>8224.9470988146004</c:v>
                </c:pt>
                <c:pt idx="1">
                  <c:v>9884.0484142306195</c:v>
                </c:pt>
                <c:pt idx="2">
                  <c:v>14236.170107055101</c:v>
                </c:pt>
                <c:pt idx="3">
                  <c:v>12836.0343621296</c:v>
                </c:pt>
                <c:pt idx="4">
                  <c:v>11403.589690630601</c:v>
                </c:pt>
                <c:pt idx="5">
                  <c:v>8137.2070894879798</c:v>
                </c:pt>
                <c:pt idx="6">
                  <c:v>13401.5640799333</c:v>
                </c:pt>
                <c:pt idx="7">
                  <c:v>13688.4493977774</c:v>
                </c:pt>
                <c:pt idx="8">
                  <c:v>14362.863953886301</c:v>
                </c:pt>
                <c:pt idx="9">
                  <c:v>11775.9338720213</c:v>
                </c:pt>
                <c:pt idx="10">
                  <c:v>11365.7409973211</c:v>
                </c:pt>
                <c:pt idx="11">
                  <c:v>11700.6605839568</c:v>
                </c:pt>
                <c:pt idx="12">
                  <c:v>11537.7805882966</c:v>
                </c:pt>
                <c:pt idx="13">
                  <c:v>10314.199442366</c:v>
                </c:pt>
                <c:pt idx="14">
                  <c:v>12873.584939084099</c:v>
                </c:pt>
                <c:pt idx="15">
                  <c:v>11670.9881059992</c:v>
                </c:pt>
                <c:pt idx="16">
                  <c:v>13106.5018001723</c:v>
                </c:pt>
                <c:pt idx="17">
                  <c:v>12863.562546061399</c:v>
                </c:pt>
                <c:pt idx="18">
                  <c:v>13177.896872429499</c:v>
                </c:pt>
                <c:pt idx="19">
                  <c:v>18076.476633066199</c:v>
                </c:pt>
                <c:pt idx="20">
                  <c:v>16462.705215965801</c:v>
                </c:pt>
                <c:pt idx="21">
                  <c:v>14361.4871612651</c:v>
                </c:pt>
                <c:pt idx="22">
                  <c:v>16362.391251306201</c:v>
                </c:pt>
                <c:pt idx="23">
                  <c:v>12461.680300566701</c:v>
                </c:pt>
                <c:pt idx="24">
                  <c:v>7437.2589781841198</c:v>
                </c:pt>
                <c:pt idx="25">
                  <c:v>8537.4899222583608</c:v>
                </c:pt>
                <c:pt idx="26">
                  <c:v>9210.7588673841892</c:v>
                </c:pt>
                <c:pt idx="27">
                  <c:v>13837.902673578499</c:v>
                </c:pt>
                <c:pt idx="28">
                  <c:v>11037.536869998199</c:v>
                </c:pt>
                <c:pt idx="29">
                  <c:v>17867.1636253984</c:v>
                </c:pt>
                <c:pt idx="30">
                  <c:v>28229.2495305747</c:v>
                </c:pt>
                <c:pt idx="31">
                  <c:v>28877.0296761834</c:v>
                </c:pt>
                <c:pt idx="32">
                  <c:v>23342.497325278699</c:v>
                </c:pt>
                <c:pt idx="33">
                  <c:v>31121.792917693401</c:v>
                </c:pt>
                <c:pt idx="34">
                  <c:v>21818.778758154102</c:v>
                </c:pt>
                <c:pt idx="35">
                  <c:v>19729.1484010409</c:v>
                </c:pt>
                <c:pt idx="36">
                  <c:v>15742.467789722299</c:v>
                </c:pt>
                <c:pt idx="37">
                  <c:v>12894.1596179915</c:v>
                </c:pt>
                <c:pt idx="38">
                  <c:v>21738.573659133199</c:v>
                </c:pt>
                <c:pt idx="39">
                  <c:v>31886.1502878926</c:v>
                </c:pt>
                <c:pt idx="40">
                  <c:v>23747.034002656801</c:v>
                </c:pt>
                <c:pt idx="41">
                  <c:v>31643.529594577802</c:v>
                </c:pt>
                <c:pt idx="42">
                  <c:v>32206.1929282493</c:v>
                </c:pt>
                <c:pt idx="43">
                  <c:v>35386.169386913098</c:v>
                </c:pt>
                <c:pt idx="44">
                  <c:v>34832.047814701502</c:v>
                </c:pt>
                <c:pt idx="45">
                  <c:v>37442.840211042101</c:v>
                </c:pt>
                <c:pt idx="46">
                  <c:v>38808.536184767698</c:v>
                </c:pt>
                <c:pt idx="47">
                  <c:v>51099.8612383242</c:v>
                </c:pt>
                <c:pt idx="48">
                  <c:v>99622.140396001399</c:v>
                </c:pt>
                <c:pt idx="49">
                  <c:v>56345.256823352902</c:v>
                </c:pt>
                <c:pt idx="50">
                  <c:v>74168.078677441401</c:v>
                </c:pt>
                <c:pt idx="51">
                  <c:v>48229.864378449398</c:v>
                </c:pt>
                <c:pt idx="52">
                  <c:v>32580.7094745998</c:v>
                </c:pt>
                <c:pt idx="53">
                  <c:v>26464.446779640501</c:v>
                </c:pt>
                <c:pt idx="54">
                  <c:v>28899.070447976799</c:v>
                </c:pt>
                <c:pt idx="55">
                  <c:v>24132.919630767101</c:v>
                </c:pt>
                <c:pt idx="56">
                  <c:v>24994.354377616899</c:v>
                </c:pt>
                <c:pt idx="57">
                  <c:v>20302.795187242798</c:v>
                </c:pt>
                <c:pt idx="58">
                  <c:v>15014.6135592755</c:v>
                </c:pt>
                <c:pt idx="59">
                  <c:v>15000.261261777099</c:v>
                </c:pt>
                <c:pt idx="60">
                  <c:v>104694.134786451</c:v>
                </c:pt>
                <c:pt idx="61">
                  <c:v>48453.572071123403</c:v>
                </c:pt>
                <c:pt idx="62">
                  <c:v>50515.537346654899</c:v>
                </c:pt>
                <c:pt idx="63">
                  <c:v>41987.401481219</c:v>
                </c:pt>
                <c:pt idx="64">
                  <c:v>29457.227143908705</c:v>
                </c:pt>
                <c:pt idx="65">
                  <c:v>26625.526777382402</c:v>
                </c:pt>
                <c:pt idx="66">
                  <c:v>22533.4076090663</c:v>
                </c:pt>
                <c:pt idx="67">
                  <c:v>25453.3909578739</c:v>
                </c:pt>
                <c:pt idx="68">
                  <c:v>25087.654930795699</c:v>
                </c:pt>
                <c:pt idx="69">
                  <c:v>19297.008796807</c:v>
                </c:pt>
                <c:pt idx="70">
                  <c:v>15468.312324164401</c:v>
                </c:pt>
                <c:pt idx="71">
                  <c:v>20728.322275801602</c:v>
                </c:pt>
                <c:pt idx="72">
                  <c:v>155426.60034965299</c:v>
                </c:pt>
                <c:pt idx="73">
                  <c:v>61816.841506990699</c:v>
                </c:pt>
                <c:pt idx="74">
                  <c:v>36985.656916376603</c:v>
                </c:pt>
                <c:pt idx="75">
                  <c:v>30487.4334899481</c:v>
                </c:pt>
                <c:pt idx="76">
                  <c:v>33973.377852571197</c:v>
                </c:pt>
                <c:pt idx="77">
                  <c:v>40066.192715877602</c:v>
                </c:pt>
                <c:pt idx="78">
                  <c:v>64436.1491923871</c:v>
                </c:pt>
                <c:pt idx="79">
                  <c:v>72859.161753418681</c:v>
                </c:pt>
                <c:pt idx="80">
                  <c:v>47025.2666823615</c:v>
                </c:pt>
                <c:pt idx="81">
                  <c:v>55857.218355493402</c:v>
                </c:pt>
                <c:pt idx="82">
                  <c:v>58015.562675788096</c:v>
                </c:pt>
                <c:pt idx="83">
                  <c:v>33590.724553656997</c:v>
                </c:pt>
                <c:pt idx="84">
                  <c:v>197618.15114234801</c:v>
                </c:pt>
                <c:pt idx="85">
                  <c:v>61170.896374155898</c:v>
                </c:pt>
                <c:pt idx="86">
                  <c:v>106772.69388991001</c:v>
                </c:pt>
                <c:pt idx="87">
                  <c:v>124549.563372273</c:v>
                </c:pt>
                <c:pt idx="88">
                  <c:v>175883.03561807601</c:v>
                </c:pt>
                <c:pt idx="89">
                  <c:v>75754.282876612793</c:v>
                </c:pt>
                <c:pt idx="90">
                  <c:v>68662.606096134696</c:v>
                </c:pt>
                <c:pt idx="91">
                  <c:v>45574.646508259699</c:v>
                </c:pt>
                <c:pt idx="92">
                  <c:v>18286.919608679</c:v>
                </c:pt>
                <c:pt idx="93">
                  <c:v>21354.036948545701</c:v>
                </c:pt>
                <c:pt idx="94">
                  <c:v>16031.4390439202</c:v>
                </c:pt>
                <c:pt idx="95">
                  <c:v>19748.115837727601</c:v>
                </c:pt>
                <c:pt idx="96">
                  <c:v>167803.09479626399</c:v>
                </c:pt>
                <c:pt idx="97">
                  <c:v>92330.457502357094</c:v>
                </c:pt>
                <c:pt idx="98">
                  <c:v>134136.61182347799</c:v>
                </c:pt>
                <c:pt idx="99">
                  <c:v>123595.90110053</c:v>
                </c:pt>
                <c:pt idx="100">
                  <c:v>102838.010598044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B0-4F8B-BC19-DB1DF402DCFF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Canada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Sheet1!$D$2:$D$109</c:f>
              <c:numCache>
                <c:formatCode>General</c:formatCode>
                <c:ptCount val="108"/>
                <c:pt idx="0">
                  <c:v>55234.016769535403</c:v>
                </c:pt>
                <c:pt idx="1">
                  <c:v>52807.5756105049</c:v>
                </c:pt>
                <c:pt idx="2">
                  <c:v>67438.573647205296</c:v>
                </c:pt>
                <c:pt idx="3">
                  <c:v>64826.8545910795</c:v>
                </c:pt>
                <c:pt idx="4">
                  <c:v>63086.783894371001</c:v>
                </c:pt>
                <c:pt idx="5">
                  <c:v>73458.5236683025</c:v>
                </c:pt>
                <c:pt idx="6">
                  <c:v>72288.711549689906</c:v>
                </c:pt>
                <c:pt idx="7">
                  <c:v>72190.190727029898</c:v>
                </c:pt>
                <c:pt idx="8">
                  <c:v>73930.149844961605</c:v>
                </c:pt>
                <c:pt idx="9">
                  <c:v>67486.057403003899</c:v>
                </c:pt>
                <c:pt idx="10">
                  <c:v>64881.445810016798</c:v>
                </c:pt>
                <c:pt idx="11">
                  <c:v>64127.853412349999</c:v>
                </c:pt>
                <c:pt idx="12">
                  <c:v>63806.000056803503</c:v>
                </c:pt>
                <c:pt idx="13">
                  <c:v>64119.9541936022</c:v>
                </c:pt>
                <c:pt idx="14">
                  <c:v>79666.606109992907</c:v>
                </c:pt>
                <c:pt idx="15">
                  <c:v>64681.283883013602</c:v>
                </c:pt>
                <c:pt idx="16">
                  <c:v>69417.337113892805</c:v>
                </c:pt>
                <c:pt idx="17">
                  <c:v>78274.904067269599</c:v>
                </c:pt>
                <c:pt idx="18">
                  <c:v>71346.148298492</c:v>
                </c:pt>
                <c:pt idx="19">
                  <c:v>78710.596148080906</c:v>
                </c:pt>
                <c:pt idx="20">
                  <c:v>72837.053386467596</c:v>
                </c:pt>
                <c:pt idx="21">
                  <c:v>73516.131631007796</c:v>
                </c:pt>
                <c:pt idx="22">
                  <c:v>72729.613784434594</c:v>
                </c:pt>
                <c:pt idx="23">
                  <c:v>58690.532963213896</c:v>
                </c:pt>
                <c:pt idx="24">
                  <c:v>61675.237628661802</c:v>
                </c:pt>
                <c:pt idx="25">
                  <c:v>57180.304149574797</c:v>
                </c:pt>
                <c:pt idx="26">
                  <c:v>70307.376745606103</c:v>
                </c:pt>
                <c:pt idx="27">
                  <c:v>47573.648588272503</c:v>
                </c:pt>
                <c:pt idx="28">
                  <c:v>64332.8738186841</c:v>
                </c:pt>
                <c:pt idx="29">
                  <c:v>81565.667488221996</c:v>
                </c:pt>
                <c:pt idx="30">
                  <c:v>80371.685543583604</c:v>
                </c:pt>
                <c:pt idx="31">
                  <c:v>82423.7679067235</c:v>
                </c:pt>
                <c:pt idx="32">
                  <c:v>68813.442587359197</c:v>
                </c:pt>
                <c:pt idx="33">
                  <c:v>75255.570933942101</c:v>
                </c:pt>
                <c:pt idx="34">
                  <c:v>78004.366575981301</c:v>
                </c:pt>
                <c:pt idx="35">
                  <c:v>57871.574038463703</c:v>
                </c:pt>
                <c:pt idx="36">
                  <c:v>65434.256076531303</c:v>
                </c:pt>
                <c:pt idx="37">
                  <c:v>62866.013877379897</c:v>
                </c:pt>
                <c:pt idx="38">
                  <c:v>71611.630265805594</c:v>
                </c:pt>
                <c:pt idx="39">
                  <c:v>77058.663061864005</c:v>
                </c:pt>
                <c:pt idx="40">
                  <c:v>82397.936919120199</c:v>
                </c:pt>
                <c:pt idx="41">
                  <c:v>80580.234838121105</c:v>
                </c:pt>
                <c:pt idx="42">
                  <c:v>87427.440844932498</c:v>
                </c:pt>
                <c:pt idx="43">
                  <c:v>98864.8270577925</c:v>
                </c:pt>
                <c:pt idx="44">
                  <c:v>81641.268157982006</c:v>
                </c:pt>
                <c:pt idx="45">
                  <c:v>89499.010085301095</c:v>
                </c:pt>
                <c:pt idx="46">
                  <c:v>80235.920797719096</c:v>
                </c:pt>
                <c:pt idx="47">
                  <c:v>64132.749373763399</c:v>
                </c:pt>
                <c:pt idx="48">
                  <c:v>74321.267295306505</c:v>
                </c:pt>
                <c:pt idx="49">
                  <c:v>71268.463266055303</c:v>
                </c:pt>
                <c:pt idx="50">
                  <c:v>82078.995342702707</c:v>
                </c:pt>
                <c:pt idx="51">
                  <c:v>79884.926197992798</c:v>
                </c:pt>
                <c:pt idx="52">
                  <c:v>79698.521182420402</c:v>
                </c:pt>
                <c:pt idx="53">
                  <c:v>75790.387019486705</c:v>
                </c:pt>
                <c:pt idx="54">
                  <c:v>79188.571079748697</c:v>
                </c:pt>
                <c:pt idx="55">
                  <c:v>82342.231759018585</c:v>
                </c:pt>
                <c:pt idx="56">
                  <c:v>87670.401606683794</c:v>
                </c:pt>
                <c:pt idx="57">
                  <c:v>92107.071127715404</c:v>
                </c:pt>
                <c:pt idx="58">
                  <c:v>82808.715322532997</c:v>
                </c:pt>
                <c:pt idx="59">
                  <c:v>83568.498724006597</c:v>
                </c:pt>
                <c:pt idx="60">
                  <c:v>84563.362722662496</c:v>
                </c:pt>
                <c:pt idx="61">
                  <c:v>78062.210736418405</c:v>
                </c:pt>
                <c:pt idx="62">
                  <c:v>83006.062067175299</c:v>
                </c:pt>
                <c:pt idx="63">
                  <c:v>76128.4899330029</c:v>
                </c:pt>
                <c:pt idx="64">
                  <c:v>74263.399190738899</c:v>
                </c:pt>
                <c:pt idx="65">
                  <c:v>73463.524049245403</c:v>
                </c:pt>
                <c:pt idx="66">
                  <c:v>83610.200462640205</c:v>
                </c:pt>
                <c:pt idx="67">
                  <c:v>85436.694930373997</c:v>
                </c:pt>
                <c:pt idx="68">
                  <c:v>90229.093065541907</c:v>
                </c:pt>
                <c:pt idx="69">
                  <c:v>96032.389024946606</c:v>
                </c:pt>
                <c:pt idx="70">
                  <c:v>97852.779322979201</c:v>
                </c:pt>
                <c:pt idx="71">
                  <c:v>95472.423557279195</c:v>
                </c:pt>
                <c:pt idx="72">
                  <c:v>91850.415552743507</c:v>
                </c:pt>
                <c:pt idx="73">
                  <c:v>85481.737823680101</c:v>
                </c:pt>
                <c:pt idx="74">
                  <c:v>99755.593385492</c:v>
                </c:pt>
                <c:pt idx="75">
                  <c:v>82520.638939504599</c:v>
                </c:pt>
                <c:pt idx="76">
                  <c:v>76453.168439769201</c:v>
                </c:pt>
                <c:pt idx="77">
                  <c:v>68868.655575547105</c:v>
                </c:pt>
                <c:pt idx="78">
                  <c:v>70039.076948906193</c:v>
                </c:pt>
                <c:pt idx="79">
                  <c:v>83845.514951600097</c:v>
                </c:pt>
                <c:pt idx="80">
                  <c:v>89671.035781598199</c:v>
                </c:pt>
                <c:pt idx="81">
                  <c:v>87151.175193297502</c:v>
                </c:pt>
                <c:pt idx="82">
                  <c:v>89344.460418831397</c:v>
                </c:pt>
                <c:pt idx="83">
                  <c:v>88200.831500268396</c:v>
                </c:pt>
                <c:pt idx="84">
                  <c:v>84864.427411684519</c:v>
                </c:pt>
                <c:pt idx="85">
                  <c:v>74967.622109591102</c:v>
                </c:pt>
                <c:pt idx="86">
                  <c:v>94587.909537005995</c:v>
                </c:pt>
                <c:pt idx="87">
                  <c:v>70656.876083979994</c:v>
                </c:pt>
                <c:pt idx="88">
                  <c:v>71155.851400794796</c:v>
                </c:pt>
                <c:pt idx="89">
                  <c:v>78914.390130380096</c:v>
                </c:pt>
                <c:pt idx="90">
                  <c:v>79390.270780235893</c:v>
                </c:pt>
                <c:pt idx="91">
                  <c:v>90445.793835549601</c:v>
                </c:pt>
                <c:pt idx="92">
                  <c:v>96019.986356142006</c:v>
                </c:pt>
                <c:pt idx="93">
                  <c:v>93670.17818496791</c:v>
                </c:pt>
                <c:pt idx="94">
                  <c:v>94326.304973298596</c:v>
                </c:pt>
                <c:pt idx="95">
                  <c:v>83679.065264634002</c:v>
                </c:pt>
                <c:pt idx="96">
                  <c:v>82029.8978932061</c:v>
                </c:pt>
                <c:pt idx="97">
                  <c:v>74990.464072582094</c:v>
                </c:pt>
                <c:pt idx="98">
                  <c:v>90617.279438753802</c:v>
                </c:pt>
                <c:pt idx="99">
                  <c:v>84670.785154181882</c:v>
                </c:pt>
                <c:pt idx="100">
                  <c:v>79924.207677998202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B0-4F8B-BC19-DB1DF402DCFF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Mexico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Sheet1!$E$2:$E$109</c:f>
              <c:numCache>
                <c:formatCode>General</c:formatCode>
                <c:ptCount val="108"/>
                <c:pt idx="0">
                  <c:v>42164.842996158099</c:v>
                </c:pt>
                <c:pt idx="1">
                  <c:v>41223.662240444501</c:v>
                </c:pt>
                <c:pt idx="2">
                  <c:v>39431.757890866298</c:v>
                </c:pt>
                <c:pt idx="3">
                  <c:v>32744.532300152401</c:v>
                </c:pt>
                <c:pt idx="4">
                  <c:v>45267.799163520503</c:v>
                </c:pt>
                <c:pt idx="5">
                  <c:v>47709.700839720397</c:v>
                </c:pt>
                <c:pt idx="6">
                  <c:v>45426.6226920517</c:v>
                </c:pt>
                <c:pt idx="7">
                  <c:v>45307.486550592002</c:v>
                </c:pt>
                <c:pt idx="8">
                  <c:v>41115.285820651501</c:v>
                </c:pt>
                <c:pt idx="9">
                  <c:v>42886.985936099802</c:v>
                </c:pt>
                <c:pt idx="10">
                  <c:v>44446.029379734799</c:v>
                </c:pt>
                <c:pt idx="11">
                  <c:v>40459.831948781299</c:v>
                </c:pt>
                <c:pt idx="12">
                  <c:v>46876.314856234501</c:v>
                </c:pt>
                <c:pt idx="13">
                  <c:v>46460.2420797757</c:v>
                </c:pt>
                <c:pt idx="14">
                  <c:v>48507.657754002299</c:v>
                </c:pt>
                <c:pt idx="15">
                  <c:v>50372.083871795701</c:v>
                </c:pt>
                <c:pt idx="16">
                  <c:v>49660.729646442996</c:v>
                </c:pt>
                <c:pt idx="17">
                  <c:v>45999.865483774003</c:v>
                </c:pt>
                <c:pt idx="18">
                  <c:v>47916.236927563201</c:v>
                </c:pt>
                <c:pt idx="19">
                  <c:v>48738.047984162498</c:v>
                </c:pt>
                <c:pt idx="20">
                  <c:v>47036.055880013802</c:v>
                </c:pt>
                <c:pt idx="21">
                  <c:v>51296.506325653703</c:v>
                </c:pt>
                <c:pt idx="22">
                  <c:v>49330.2741758419</c:v>
                </c:pt>
                <c:pt idx="23">
                  <c:v>47764.392330678696</c:v>
                </c:pt>
                <c:pt idx="24">
                  <c:v>49283.7666217558</c:v>
                </c:pt>
                <c:pt idx="25">
                  <c:v>48699.113213238998</c:v>
                </c:pt>
                <c:pt idx="26">
                  <c:v>56823.111108169403</c:v>
                </c:pt>
                <c:pt idx="27">
                  <c:v>54837.877638637801</c:v>
                </c:pt>
                <c:pt idx="28">
                  <c:v>74632.369700826006</c:v>
                </c:pt>
                <c:pt idx="29">
                  <c:v>72687.443437533293</c:v>
                </c:pt>
                <c:pt idx="30">
                  <c:v>64365.560033046102</c:v>
                </c:pt>
                <c:pt idx="31">
                  <c:v>63000.875344269203</c:v>
                </c:pt>
                <c:pt idx="32">
                  <c:v>55538.305250295401</c:v>
                </c:pt>
                <c:pt idx="33">
                  <c:v>42466.289218709397</c:v>
                </c:pt>
                <c:pt idx="34">
                  <c:v>34431.769949387199</c:v>
                </c:pt>
                <c:pt idx="35">
                  <c:v>34557.413788762096</c:v>
                </c:pt>
                <c:pt idx="36">
                  <c:v>40412.902623237896</c:v>
                </c:pt>
                <c:pt idx="37">
                  <c:v>47388.5940959789</c:v>
                </c:pt>
                <c:pt idx="38">
                  <c:v>56092.366650193602</c:v>
                </c:pt>
                <c:pt idx="39">
                  <c:v>53169.007114030501</c:v>
                </c:pt>
                <c:pt idx="40">
                  <c:v>55811.256488326202</c:v>
                </c:pt>
                <c:pt idx="41">
                  <c:v>65198.471324186299</c:v>
                </c:pt>
                <c:pt idx="42">
                  <c:v>60438.322336291203</c:v>
                </c:pt>
                <c:pt idx="43">
                  <c:v>61331.657327142297</c:v>
                </c:pt>
                <c:pt idx="44">
                  <c:v>58014.9177275619</c:v>
                </c:pt>
                <c:pt idx="45">
                  <c:v>60173.450451185403</c:v>
                </c:pt>
                <c:pt idx="46">
                  <c:v>60387.586907234603</c:v>
                </c:pt>
                <c:pt idx="47">
                  <c:v>56266.437464778202</c:v>
                </c:pt>
                <c:pt idx="48">
                  <c:v>65525.413261437403</c:v>
                </c:pt>
                <c:pt idx="49">
                  <c:v>64283.164805075401</c:v>
                </c:pt>
                <c:pt idx="50">
                  <c:v>70241.565204827799</c:v>
                </c:pt>
                <c:pt idx="51">
                  <c:v>63193.739808014201</c:v>
                </c:pt>
                <c:pt idx="52">
                  <c:v>64432.470642242297</c:v>
                </c:pt>
                <c:pt idx="53">
                  <c:v>62915.629489949897</c:v>
                </c:pt>
                <c:pt idx="54">
                  <c:v>60954.626003265497</c:v>
                </c:pt>
                <c:pt idx="55">
                  <c:v>62814.715938232002</c:v>
                </c:pt>
                <c:pt idx="56">
                  <c:v>55776.389858305403</c:v>
                </c:pt>
                <c:pt idx="57">
                  <c:v>56371.625514421699</c:v>
                </c:pt>
                <c:pt idx="58">
                  <c:v>58234.992520085398</c:v>
                </c:pt>
                <c:pt idx="59">
                  <c:v>54829.366209276697</c:v>
                </c:pt>
                <c:pt idx="60">
                  <c:v>56334.445499032299</c:v>
                </c:pt>
                <c:pt idx="61">
                  <c:v>54368.262772919101</c:v>
                </c:pt>
                <c:pt idx="62">
                  <c:v>60344.473302272701</c:v>
                </c:pt>
                <c:pt idx="63">
                  <c:v>55849.500561820903</c:v>
                </c:pt>
                <c:pt idx="64">
                  <c:v>61819.145474353303</c:v>
                </c:pt>
                <c:pt idx="65">
                  <c:v>58726.794990986396</c:v>
                </c:pt>
                <c:pt idx="66">
                  <c:v>55738.701267452299</c:v>
                </c:pt>
                <c:pt idx="67">
                  <c:v>53947.169861762697</c:v>
                </c:pt>
                <c:pt idx="68">
                  <c:v>50567.128415239902</c:v>
                </c:pt>
                <c:pt idx="69">
                  <c:v>53119.5618525553</c:v>
                </c:pt>
                <c:pt idx="70">
                  <c:v>47618.521550345999</c:v>
                </c:pt>
                <c:pt idx="71">
                  <c:v>39657.5021805754</c:v>
                </c:pt>
                <c:pt idx="72">
                  <c:v>48059.288843429298</c:v>
                </c:pt>
                <c:pt idx="73">
                  <c:v>43901.030763581301</c:v>
                </c:pt>
                <c:pt idx="74">
                  <c:v>47899.090193841301</c:v>
                </c:pt>
                <c:pt idx="75">
                  <c:v>46482.931906350597</c:v>
                </c:pt>
                <c:pt idx="76">
                  <c:v>48828.559379712897</c:v>
                </c:pt>
                <c:pt idx="77">
                  <c:v>46425.091980773199</c:v>
                </c:pt>
                <c:pt idx="78">
                  <c:v>52820.663580146997</c:v>
                </c:pt>
                <c:pt idx="79">
                  <c:v>51598.884775353603</c:v>
                </c:pt>
                <c:pt idx="80">
                  <c:v>53714.997836370298</c:v>
                </c:pt>
                <c:pt idx="81">
                  <c:v>55423.506275637199</c:v>
                </c:pt>
                <c:pt idx="82">
                  <c:v>50948.494683671299</c:v>
                </c:pt>
                <c:pt idx="83">
                  <c:v>50650.9978596609</c:v>
                </c:pt>
                <c:pt idx="84">
                  <c:v>54443.032365647799</c:v>
                </c:pt>
                <c:pt idx="85">
                  <c:v>50768.6713392159</c:v>
                </c:pt>
                <c:pt idx="86">
                  <c:v>54391.831019883</c:v>
                </c:pt>
                <c:pt idx="87">
                  <c:v>46169.513666756189</c:v>
                </c:pt>
                <c:pt idx="88">
                  <c:v>50762.562685482502</c:v>
                </c:pt>
                <c:pt idx="89">
                  <c:v>50757.643228253597</c:v>
                </c:pt>
                <c:pt idx="90">
                  <c:v>59985.293705125798</c:v>
                </c:pt>
                <c:pt idx="91">
                  <c:v>62305.509110226798</c:v>
                </c:pt>
                <c:pt idx="92">
                  <c:v>63553.371232398997</c:v>
                </c:pt>
                <c:pt idx="93">
                  <c:v>73523.128030644599</c:v>
                </c:pt>
                <c:pt idx="94">
                  <c:v>73752.366808780396</c:v>
                </c:pt>
                <c:pt idx="95">
                  <c:v>69877.324060121304</c:v>
                </c:pt>
                <c:pt idx="96">
                  <c:v>62222.0425639448</c:v>
                </c:pt>
                <c:pt idx="97">
                  <c:v>58847.036417508702</c:v>
                </c:pt>
                <c:pt idx="98">
                  <c:v>75708.827871482106</c:v>
                </c:pt>
                <c:pt idx="99">
                  <c:v>64658.171210730798</c:v>
                </c:pt>
                <c:pt idx="100">
                  <c:v>65451.604375917101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42-4FC5-B99E-635660A6F5CA}"/>
            </c:ext>
          </c:extLst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New Zealand</c:v>
                </c:pt>
              </c:strCache>
            </c:strRef>
          </c:tx>
          <c:spPr>
            <a:ln w="38100">
              <a:solidFill>
                <a:srgbClr val="FF9933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Sheet1!$F$2:$F$109</c:f>
              <c:numCache>
                <c:formatCode>General</c:formatCode>
                <c:ptCount val="108"/>
                <c:pt idx="0">
                  <c:v>60470.736495734898</c:v>
                </c:pt>
                <c:pt idx="1">
                  <c:v>58599.675689379299</c:v>
                </c:pt>
                <c:pt idx="2">
                  <c:v>54591.196799385798</c:v>
                </c:pt>
                <c:pt idx="3">
                  <c:v>45815.829886789797</c:v>
                </c:pt>
                <c:pt idx="4">
                  <c:v>69959.378545500105</c:v>
                </c:pt>
                <c:pt idx="5">
                  <c:v>81806.768284166901</c:v>
                </c:pt>
                <c:pt idx="6">
                  <c:v>72692.254424801198</c:v>
                </c:pt>
                <c:pt idx="7">
                  <c:v>43168.654164748601</c:v>
                </c:pt>
                <c:pt idx="8">
                  <c:v>18110.419129607501</c:v>
                </c:pt>
                <c:pt idx="9">
                  <c:v>20499.406358116001</c:v>
                </c:pt>
                <c:pt idx="10">
                  <c:v>18865.360099247799</c:v>
                </c:pt>
                <c:pt idx="11">
                  <c:v>27956.3610934114</c:v>
                </c:pt>
                <c:pt idx="12">
                  <c:v>38673.451686631801</c:v>
                </c:pt>
                <c:pt idx="13">
                  <c:v>36598.899875592899</c:v>
                </c:pt>
                <c:pt idx="14">
                  <c:v>46012.536258141197</c:v>
                </c:pt>
                <c:pt idx="15">
                  <c:v>48888.564957678602</c:v>
                </c:pt>
                <c:pt idx="16">
                  <c:v>57109.463474172902</c:v>
                </c:pt>
                <c:pt idx="17">
                  <c:v>50256.686198039199</c:v>
                </c:pt>
                <c:pt idx="18">
                  <c:v>40654.2108365112</c:v>
                </c:pt>
                <c:pt idx="19">
                  <c:v>28537.570366536998</c:v>
                </c:pt>
                <c:pt idx="20">
                  <c:v>14559.757513517199</c:v>
                </c:pt>
                <c:pt idx="21">
                  <c:v>12702.0852117704</c:v>
                </c:pt>
                <c:pt idx="22">
                  <c:v>11341.5277389966</c:v>
                </c:pt>
                <c:pt idx="23">
                  <c:v>15656.201619511499</c:v>
                </c:pt>
                <c:pt idx="24">
                  <c:v>26920.875716691899</c:v>
                </c:pt>
                <c:pt idx="25">
                  <c:v>37208.817689102703</c:v>
                </c:pt>
                <c:pt idx="26">
                  <c:v>65581.256294597901</c:v>
                </c:pt>
                <c:pt idx="27">
                  <c:v>62683.6945292327</c:v>
                </c:pt>
                <c:pt idx="28">
                  <c:v>41638.874486797999</c:v>
                </c:pt>
                <c:pt idx="29">
                  <c:v>47809.5583552393</c:v>
                </c:pt>
                <c:pt idx="30">
                  <c:v>78961.772062023301</c:v>
                </c:pt>
                <c:pt idx="31">
                  <c:v>49384.857323729797</c:v>
                </c:pt>
                <c:pt idx="32">
                  <c:v>31061.2616095864</c:v>
                </c:pt>
                <c:pt idx="33">
                  <c:v>23316.3110677201</c:v>
                </c:pt>
                <c:pt idx="34">
                  <c:v>20186.1978371068</c:v>
                </c:pt>
                <c:pt idx="35">
                  <c:v>30799.058769547901</c:v>
                </c:pt>
                <c:pt idx="36">
                  <c:v>41555.724306045297</c:v>
                </c:pt>
                <c:pt idx="37">
                  <c:v>29426.063409481099</c:v>
                </c:pt>
                <c:pt idx="38">
                  <c:v>55980.431940903101</c:v>
                </c:pt>
                <c:pt idx="39">
                  <c:v>46325.965666970798</c:v>
                </c:pt>
                <c:pt idx="40">
                  <c:v>47201.843335667501</c:v>
                </c:pt>
                <c:pt idx="41">
                  <c:v>56607.813688315997</c:v>
                </c:pt>
                <c:pt idx="42">
                  <c:v>52136.6923233091</c:v>
                </c:pt>
                <c:pt idx="43">
                  <c:v>57395.4601699673</c:v>
                </c:pt>
                <c:pt idx="44">
                  <c:v>33045.001644971097</c:v>
                </c:pt>
                <c:pt idx="45">
                  <c:v>29791.249777643301</c:v>
                </c:pt>
                <c:pt idx="46">
                  <c:v>26859.1899609682</c:v>
                </c:pt>
                <c:pt idx="47">
                  <c:v>26512.749460978001</c:v>
                </c:pt>
                <c:pt idx="48">
                  <c:v>32764.636380447701</c:v>
                </c:pt>
                <c:pt idx="49">
                  <c:v>31541.6486491344</c:v>
                </c:pt>
                <c:pt idx="50">
                  <c:v>62036.134046550898</c:v>
                </c:pt>
                <c:pt idx="51">
                  <c:v>33654.0608608736</c:v>
                </c:pt>
                <c:pt idx="52">
                  <c:v>45937.772870700697</c:v>
                </c:pt>
                <c:pt idx="53">
                  <c:v>37636.541037550604</c:v>
                </c:pt>
                <c:pt idx="54">
                  <c:v>35306.127249524201</c:v>
                </c:pt>
                <c:pt idx="55">
                  <c:v>28424.801379209301</c:v>
                </c:pt>
                <c:pt idx="56">
                  <c:v>21161.0515894817</c:v>
                </c:pt>
                <c:pt idx="57">
                  <c:v>20419.33491021</c:v>
                </c:pt>
                <c:pt idx="58">
                  <c:v>18226.020385391101</c:v>
                </c:pt>
                <c:pt idx="59">
                  <c:v>26232.679671647398</c:v>
                </c:pt>
                <c:pt idx="60">
                  <c:v>39211.415512072002</c:v>
                </c:pt>
                <c:pt idx="61">
                  <c:v>33114.6019876672</c:v>
                </c:pt>
                <c:pt idx="62">
                  <c:v>48231.1974577199</c:v>
                </c:pt>
                <c:pt idx="63">
                  <c:v>47184.3939342019</c:v>
                </c:pt>
                <c:pt idx="64">
                  <c:v>56574.568252204102</c:v>
                </c:pt>
                <c:pt idx="65">
                  <c:v>53285.229639206897</c:v>
                </c:pt>
                <c:pt idx="66">
                  <c:v>67810.997801664897</c:v>
                </c:pt>
                <c:pt idx="67">
                  <c:v>55559.019309391602</c:v>
                </c:pt>
                <c:pt idx="68">
                  <c:v>39823.728752073897</c:v>
                </c:pt>
                <c:pt idx="69">
                  <c:v>27519.514177397599</c:v>
                </c:pt>
                <c:pt idx="70">
                  <c:v>21296.129091790201</c:v>
                </c:pt>
                <c:pt idx="71">
                  <c:v>34402.660491763301</c:v>
                </c:pt>
                <c:pt idx="72">
                  <c:v>63394.261394371097</c:v>
                </c:pt>
                <c:pt idx="73">
                  <c:v>44073.399826189503</c:v>
                </c:pt>
                <c:pt idx="74">
                  <c:v>51615.250895473699</c:v>
                </c:pt>
                <c:pt idx="75">
                  <c:v>43294.926240772198</c:v>
                </c:pt>
                <c:pt idx="76">
                  <c:v>56453.665591753801</c:v>
                </c:pt>
                <c:pt idx="77">
                  <c:v>60269.880006506501</c:v>
                </c:pt>
                <c:pt idx="78">
                  <c:v>67276.519598476705</c:v>
                </c:pt>
                <c:pt idx="79">
                  <c:v>49805.873956145202</c:v>
                </c:pt>
                <c:pt idx="80">
                  <c:v>31860.010754607705</c:v>
                </c:pt>
                <c:pt idx="81">
                  <c:v>29932.464431127799</c:v>
                </c:pt>
                <c:pt idx="82">
                  <c:v>20699.8503559483</c:v>
                </c:pt>
                <c:pt idx="83">
                  <c:v>40518.928053325697</c:v>
                </c:pt>
                <c:pt idx="84">
                  <c:v>58593.111498580103</c:v>
                </c:pt>
                <c:pt idx="85">
                  <c:v>46502.991419960897</c:v>
                </c:pt>
                <c:pt idx="86">
                  <c:v>67975.411770424107</c:v>
                </c:pt>
                <c:pt idx="87">
                  <c:v>64609.596307047897</c:v>
                </c:pt>
                <c:pt idx="88">
                  <c:v>56191.829879642602</c:v>
                </c:pt>
                <c:pt idx="89">
                  <c:v>51934.734400724301</c:v>
                </c:pt>
                <c:pt idx="90">
                  <c:v>52084.270438659201</c:v>
                </c:pt>
                <c:pt idx="91">
                  <c:v>42026.841485366203</c:v>
                </c:pt>
                <c:pt idx="92">
                  <c:v>33686.100521145599</c:v>
                </c:pt>
                <c:pt idx="93">
                  <c:v>21059.540077137</c:v>
                </c:pt>
                <c:pt idx="94">
                  <c:v>18428.119507944699</c:v>
                </c:pt>
                <c:pt idx="95">
                  <c:v>26316.043178086999</c:v>
                </c:pt>
                <c:pt idx="96">
                  <c:v>51516.958247893803</c:v>
                </c:pt>
                <c:pt idx="97">
                  <c:v>51623.1448520665</c:v>
                </c:pt>
                <c:pt idx="98">
                  <c:v>67074.800747313202</c:v>
                </c:pt>
                <c:pt idx="99">
                  <c:v>53067.561057300998</c:v>
                </c:pt>
                <c:pt idx="100">
                  <c:v>59980.263598341502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42-4FC5-B99E-635660A6F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905824"/>
        <c:axId val="529906216"/>
      </c:lineChart>
      <c:catAx>
        <c:axId val="52990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9906216"/>
        <c:crossesAt val="-9.999999999999995E+256"/>
        <c:auto val="1"/>
        <c:lblAlgn val="ctr"/>
        <c:lblOffset val="100"/>
        <c:noMultiLvlLbl val="0"/>
      </c:catAx>
      <c:valAx>
        <c:axId val="52990621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990582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EXPORTS TO MAJOR MARKETS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23468187166246"/>
          <c:h val="0.6737390484640125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Japan</c:v>
                </c:pt>
              </c:strCache>
            </c:strRef>
          </c:tx>
          <c:spPr>
            <a:ln w="38100">
              <a:solidFill>
                <a:srgbClr val="FF5050"/>
              </a:solidFill>
              <a:prstDash val="solid"/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Sheet1!$B$2:$B$109</c:f>
              <c:numCache>
                <c:formatCode>General</c:formatCode>
                <c:ptCount val="108"/>
                <c:pt idx="0">
                  <c:v>66357.296378189101</c:v>
                </c:pt>
                <c:pt idx="1">
                  <c:v>55722.735650770301</c:v>
                </c:pt>
                <c:pt idx="2">
                  <c:v>75620.146800729301</c:v>
                </c:pt>
                <c:pt idx="3">
                  <c:v>69468.726306722601</c:v>
                </c:pt>
                <c:pt idx="4">
                  <c:v>81230.500123830396</c:v>
                </c:pt>
                <c:pt idx="5">
                  <c:v>82463.770860764795</c:v>
                </c:pt>
                <c:pt idx="6">
                  <c:v>85284.547807386407</c:v>
                </c:pt>
                <c:pt idx="7">
                  <c:v>90402.817519227901</c:v>
                </c:pt>
                <c:pt idx="8">
                  <c:v>74230.028219391403</c:v>
                </c:pt>
                <c:pt idx="9">
                  <c:v>71626.153922761107</c:v>
                </c:pt>
                <c:pt idx="10">
                  <c:v>71903.044389075207</c:v>
                </c:pt>
                <c:pt idx="11">
                  <c:v>61252.618554612804</c:v>
                </c:pt>
                <c:pt idx="12">
                  <c:v>70305.991036126899</c:v>
                </c:pt>
                <c:pt idx="13">
                  <c:v>56802.576809650302</c:v>
                </c:pt>
                <c:pt idx="14">
                  <c:v>69256.876217164798</c:v>
                </c:pt>
                <c:pt idx="15">
                  <c:v>61281.040416743403</c:v>
                </c:pt>
                <c:pt idx="16">
                  <c:v>77637.367839087601</c:v>
                </c:pt>
                <c:pt idx="17">
                  <c:v>73141.359477385195</c:v>
                </c:pt>
                <c:pt idx="18">
                  <c:v>77363.442041836795</c:v>
                </c:pt>
                <c:pt idx="19">
                  <c:v>71083.267683035505</c:v>
                </c:pt>
                <c:pt idx="20">
                  <c:v>63257.620352183003</c:v>
                </c:pt>
                <c:pt idx="21">
                  <c:v>54703.296449083697</c:v>
                </c:pt>
                <c:pt idx="22">
                  <c:v>61958.294560595299</c:v>
                </c:pt>
                <c:pt idx="23">
                  <c:v>62435.850684888203</c:v>
                </c:pt>
                <c:pt idx="24">
                  <c:v>66464.094564900093</c:v>
                </c:pt>
                <c:pt idx="25">
                  <c:v>74857.5818301299</c:v>
                </c:pt>
                <c:pt idx="26">
                  <c:v>86329.988451379599</c:v>
                </c:pt>
                <c:pt idx="27">
                  <c:v>86746.357196944198</c:v>
                </c:pt>
                <c:pt idx="28">
                  <c:v>57204.5578849257</c:v>
                </c:pt>
                <c:pt idx="29">
                  <c:v>57852.385532729902</c:v>
                </c:pt>
                <c:pt idx="30">
                  <c:v>76198.094358100396</c:v>
                </c:pt>
                <c:pt idx="31">
                  <c:v>69866.4756273401</c:v>
                </c:pt>
                <c:pt idx="32">
                  <c:v>62827.314586066597</c:v>
                </c:pt>
                <c:pt idx="33">
                  <c:v>59454.113287934902</c:v>
                </c:pt>
                <c:pt idx="34">
                  <c:v>63009.238977689602</c:v>
                </c:pt>
                <c:pt idx="35">
                  <c:v>66630.335203574607</c:v>
                </c:pt>
                <c:pt idx="36">
                  <c:v>58606.386091165099</c:v>
                </c:pt>
                <c:pt idx="37">
                  <c:v>63936.153192707898</c:v>
                </c:pt>
                <c:pt idx="38">
                  <c:v>75301.582906764394</c:v>
                </c:pt>
                <c:pt idx="39">
                  <c:v>66692.936434418894</c:v>
                </c:pt>
                <c:pt idx="40">
                  <c:v>80320.146650383103</c:v>
                </c:pt>
                <c:pt idx="41">
                  <c:v>63559.501897283502</c:v>
                </c:pt>
                <c:pt idx="42">
                  <c:v>72910.131282953793</c:v>
                </c:pt>
                <c:pt idx="43">
                  <c:v>76771.362968130896</c:v>
                </c:pt>
                <c:pt idx="44">
                  <c:v>69955.785418729298</c:v>
                </c:pt>
                <c:pt idx="45">
                  <c:v>61041.388850544703</c:v>
                </c:pt>
                <c:pt idx="46">
                  <c:v>68405.460523930393</c:v>
                </c:pt>
                <c:pt idx="47">
                  <c:v>60990.0911615804</c:v>
                </c:pt>
                <c:pt idx="48">
                  <c:v>60052.074881135901</c:v>
                </c:pt>
                <c:pt idx="49">
                  <c:v>58856.156035868298</c:v>
                </c:pt>
                <c:pt idx="50">
                  <c:v>65348.7804355521</c:v>
                </c:pt>
                <c:pt idx="51">
                  <c:v>72351.820921963503</c:v>
                </c:pt>
                <c:pt idx="52">
                  <c:v>77073.813253911998</c:v>
                </c:pt>
                <c:pt idx="53">
                  <c:v>73859.501748278693</c:v>
                </c:pt>
                <c:pt idx="54">
                  <c:v>82832.024156446496</c:v>
                </c:pt>
                <c:pt idx="55">
                  <c:v>69813.2314733042</c:v>
                </c:pt>
                <c:pt idx="56">
                  <c:v>65990.956851606199</c:v>
                </c:pt>
                <c:pt idx="57">
                  <c:v>62782.332963452602</c:v>
                </c:pt>
                <c:pt idx="58">
                  <c:v>61403.868321646303</c:v>
                </c:pt>
                <c:pt idx="59">
                  <c:v>66057.838144765905</c:v>
                </c:pt>
                <c:pt idx="60">
                  <c:v>62745.405755826898</c:v>
                </c:pt>
                <c:pt idx="61">
                  <c:v>62440.233963304498</c:v>
                </c:pt>
                <c:pt idx="62">
                  <c:v>60742.995028940903</c:v>
                </c:pt>
                <c:pt idx="63">
                  <c:v>53035.551889412498</c:v>
                </c:pt>
                <c:pt idx="64">
                  <c:v>48596.159229705801</c:v>
                </c:pt>
                <c:pt idx="65">
                  <c:v>54227.076842415503</c:v>
                </c:pt>
                <c:pt idx="66">
                  <c:v>52048.919986835797</c:v>
                </c:pt>
                <c:pt idx="67">
                  <c:v>56045.490553732503</c:v>
                </c:pt>
                <c:pt idx="68">
                  <c:v>45985.673789470602</c:v>
                </c:pt>
                <c:pt idx="69">
                  <c:v>47189.270027512197</c:v>
                </c:pt>
                <c:pt idx="70">
                  <c:v>49638.703740588498</c:v>
                </c:pt>
                <c:pt idx="71">
                  <c:v>46846.917645186099</c:v>
                </c:pt>
                <c:pt idx="72">
                  <c:v>55800.991902002301</c:v>
                </c:pt>
                <c:pt idx="73">
                  <c:v>53732.042284392002</c:v>
                </c:pt>
                <c:pt idx="74">
                  <c:v>57245.731244050301</c:v>
                </c:pt>
                <c:pt idx="75">
                  <c:v>55527.446168268398</c:v>
                </c:pt>
                <c:pt idx="76">
                  <c:v>55282.741053687903</c:v>
                </c:pt>
                <c:pt idx="77">
                  <c:v>57132.943377072697</c:v>
                </c:pt>
                <c:pt idx="78">
                  <c:v>59940.679115118699</c:v>
                </c:pt>
                <c:pt idx="79">
                  <c:v>54344.5194784415</c:v>
                </c:pt>
                <c:pt idx="80">
                  <c:v>49694.316331348702</c:v>
                </c:pt>
                <c:pt idx="81">
                  <c:v>44430.103486075299</c:v>
                </c:pt>
                <c:pt idx="82">
                  <c:v>49358.256644796798</c:v>
                </c:pt>
                <c:pt idx="83">
                  <c:v>49318.897698233603</c:v>
                </c:pt>
                <c:pt idx="84">
                  <c:v>49677.822202160198</c:v>
                </c:pt>
                <c:pt idx="85">
                  <c:v>52484.029015847598</c:v>
                </c:pt>
                <c:pt idx="86">
                  <c:v>57401.0243722335</c:v>
                </c:pt>
                <c:pt idx="87">
                  <c:v>60406.065081474699</c:v>
                </c:pt>
                <c:pt idx="88">
                  <c:v>57222.928618722697</c:v>
                </c:pt>
                <c:pt idx="89">
                  <c:v>51821.489415429001</c:v>
                </c:pt>
                <c:pt idx="90">
                  <c:v>55210.767645018102</c:v>
                </c:pt>
                <c:pt idx="91">
                  <c:v>51176.011908890003</c:v>
                </c:pt>
                <c:pt idx="92">
                  <c:v>43586.196665030002</c:v>
                </c:pt>
                <c:pt idx="93">
                  <c:v>45612.482197383702</c:v>
                </c:pt>
                <c:pt idx="94">
                  <c:v>40616.947429449901</c:v>
                </c:pt>
                <c:pt idx="95">
                  <c:v>42377.207290044898</c:v>
                </c:pt>
                <c:pt idx="96">
                  <c:v>44748.272708497301</c:v>
                </c:pt>
                <c:pt idx="97">
                  <c:v>40508.061797333001</c:v>
                </c:pt>
                <c:pt idx="98">
                  <c:v>47020.376740944499</c:v>
                </c:pt>
                <c:pt idx="99">
                  <c:v>43052.667027711301</c:v>
                </c:pt>
                <c:pt idx="100">
                  <c:v>48114.745429269802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B0-4F8B-BC19-DB1DF402DCFF}"/>
            </c:ext>
          </c:extLst>
        </c:ser>
        <c:ser>
          <c:idx val="2"/>
          <c:order val="1"/>
          <c:tx>
            <c:strRef>
              <c:f>Sheet1!$C$1</c:f>
              <c:strCache>
                <c:ptCount val="1"/>
                <c:pt idx="0">
                  <c:v>Canada</c:v>
                </c:pt>
              </c:strCache>
            </c:strRef>
          </c:tx>
          <c:spPr>
            <a:ln w="38100">
              <a:solidFill>
                <a:srgbClr val="00206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Sheet1!$C$2:$C$109</c:f>
              <c:numCache>
                <c:formatCode>General</c:formatCode>
                <c:ptCount val="108"/>
                <c:pt idx="0">
                  <c:v>25592.5074293531</c:v>
                </c:pt>
                <c:pt idx="1">
                  <c:v>22545.671890812599</c:v>
                </c:pt>
                <c:pt idx="2">
                  <c:v>22815.636985379399</c:v>
                </c:pt>
                <c:pt idx="3">
                  <c:v>25667.562160084799</c:v>
                </c:pt>
                <c:pt idx="4">
                  <c:v>29093.686017987398</c:v>
                </c:pt>
                <c:pt idx="5">
                  <c:v>26902.5981297283</c:v>
                </c:pt>
                <c:pt idx="6">
                  <c:v>27045.946239496101</c:v>
                </c:pt>
                <c:pt idx="7">
                  <c:v>23088.946114615901</c:v>
                </c:pt>
                <c:pt idx="8">
                  <c:v>23631.7400978554</c:v>
                </c:pt>
                <c:pt idx="9">
                  <c:v>25063.680369355799</c:v>
                </c:pt>
                <c:pt idx="10">
                  <c:v>24745.537435779101</c:v>
                </c:pt>
                <c:pt idx="11">
                  <c:v>23606.135595493299</c:v>
                </c:pt>
                <c:pt idx="12">
                  <c:v>24184.5757611197</c:v>
                </c:pt>
                <c:pt idx="13">
                  <c:v>18775.952300070901</c:v>
                </c:pt>
                <c:pt idx="14">
                  <c:v>19100.841864777802</c:v>
                </c:pt>
                <c:pt idx="15">
                  <c:v>19821.015698764095</c:v>
                </c:pt>
                <c:pt idx="16">
                  <c:v>25748.140258838099</c:v>
                </c:pt>
                <c:pt idx="17">
                  <c:v>22577.980407625499</c:v>
                </c:pt>
                <c:pt idx="18">
                  <c:v>23184.179547119598</c:v>
                </c:pt>
                <c:pt idx="19">
                  <c:v>23585.038857261599</c:v>
                </c:pt>
                <c:pt idx="20">
                  <c:v>22087.211831479399</c:v>
                </c:pt>
                <c:pt idx="21">
                  <c:v>23950.495416225305</c:v>
                </c:pt>
                <c:pt idx="22">
                  <c:v>21118.429605891801</c:v>
                </c:pt>
                <c:pt idx="23">
                  <c:v>23864.545967782495</c:v>
                </c:pt>
                <c:pt idx="24">
                  <c:v>24292.635120860599</c:v>
                </c:pt>
                <c:pt idx="25">
                  <c:v>23646.690593839699</c:v>
                </c:pt>
                <c:pt idx="26">
                  <c:v>25296.762935700001</c:v>
                </c:pt>
                <c:pt idx="27">
                  <c:v>28962.720350580199</c:v>
                </c:pt>
                <c:pt idx="28">
                  <c:v>21208.285824869999</c:v>
                </c:pt>
                <c:pt idx="29">
                  <c:v>22543.834352661499</c:v>
                </c:pt>
                <c:pt idx="30">
                  <c:v>25652.808255672</c:v>
                </c:pt>
                <c:pt idx="31">
                  <c:v>25268.970380487601</c:v>
                </c:pt>
                <c:pt idx="32">
                  <c:v>23062.9736416993</c:v>
                </c:pt>
                <c:pt idx="33">
                  <c:v>21505.902095518599</c:v>
                </c:pt>
                <c:pt idx="34">
                  <c:v>18300.543354202295</c:v>
                </c:pt>
                <c:pt idx="35">
                  <c:v>26337.430752354201</c:v>
                </c:pt>
                <c:pt idx="36">
                  <c:v>26198.793431174501</c:v>
                </c:pt>
                <c:pt idx="37">
                  <c:v>18059.7686421705</c:v>
                </c:pt>
                <c:pt idx="38">
                  <c:v>21318.7716328612</c:v>
                </c:pt>
                <c:pt idx="39">
                  <c:v>22881.335993247001</c:v>
                </c:pt>
                <c:pt idx="40">
                  <c:v>24896.521298815998</c:v>
                </c:pt>
                <c:pt idx="41">
                  <c:v>22733.8663870358</c:v>
                </c:pt>
                <c:pt idx="42">
                  <c:v>22858.847657429498</c:v>
                </c:pt>
                <c:pt idx="43">
                  <c:v>23643.254291429301</c:v>
                </c:pt>
                <c:pt idx="44">
                  <c:v>22238.560794979301</c:v>
                </c:pt>
                <c:pt idx="45">
                  <c:v>20808.868150601498</c:v>
                </c:pt>
                <c:pt idx="46">
                  <c:v>22132.495095345399</c:v>
                </c:pt>
                <c:pt idx="47">
                  <c:v>31303.098137629699</c:v>
                </c:pt>
                <c:pt idx="48">
                  <c:v>19818.807100739399</c:v>
                </c:pt>
                <c:pt idx="49">
                  <c:v>21037.7084518802</c:v>
                </c:pt>
                <c:pt idx="50">
                  <c:v>24427.400392116699</c:v>
                </c:pt>
                <c:pt idx="51">
                  <c:v>22257.833403028701</c:v>
                </c:pt>
                <c:pt idx="52">
                  <c:v>24468.1467161869</c:v>
                </c:pt>
                <c:pt idx="53">
                  <c:v>23784.879123868901</c:v>
                </c:pt>
                <c:pt idx="54">
                  <c:v>23280.0775303011</c:v>
                </c:pt>
                <c:pt idx="55">
                  <c:v>25477.397080317802</c:v>
                </c:pt>
                <c:pt idx="56">
                  <c:v>19920.816322571402</c:v>
                </c:pt>
                <c:pt idx="57">
                  <c:v>23723.064940642402</c:v>
                </c:pt>
                <c:pt idx="58">
                  <c:v>23909.407527462801</c:v>
                </c:pt>
                <c:pt idx="59">
                  <c:v>21926.069794345902</c:v>
                </c:pt>
                <c:pt idx="60">
                  <c:v>19884.8235367536</c:v>
                </c:pt>
                <c:pt idx="61">
                  <c:v>17415.200108453701</c:v>
                </c:pt>
                <c:pt idx="62">
                  <c:v>20270.173827328701</c:v>
                </c:pt>
                <c:pt idx="63">
                  <c:v>20838.325831455099</c:v>
                </c:pt>
                <c:pt idx="64">
                  <c:v>30018.403156692701</c:v>
                </c:pt>
                <c:pt idx="65">
                  <c:v>25777.5035803026</c:v>
                </c:pt>
                <c:pt idx="66">
                  <c:v>26682.502483063599</c:v>
                </c:pt>
                <c:pt idx="67">
                  <c:v>23735.0101409237</c:v>
                </c:pt>
                <c:pt idx="68">
                  <c:v>21565.296096766899</c:v>
                </c:pt>
                <c:pt idx="69">
                  <c:v>21812.4099103425</c:v>
                </c:pt>
                <c:pt idx="70">
                  <c:v>20038.0975239035</c:v>
                </c:pt>
                <c:pt idx="71">
                  <c:v>21679.847742556001</c:v>
                </c:pt>
                <c:pt idx="72">
                  <c:v>18909.7047147011</c:v>
                </c:pt>
                <c:pt idx="73">
                  <c:v>17658.644860670302</c:v>
                </c:pt>
                <c:pt idx="74">
                  <c:v>19448.215050590101</c:v>
                </c:pt>
                <c:pt idx="75">
                  <c:v>21502.442166939301</c:v>
                </c:pt>
                <c:pt idx="76">
                  <c:v>23064.811568152702</c:v>
                </c:pt>
                <c:pt idx="77">
                  <c:v>30948.9819960391</c:v>
                </c:pt>
                <c:pt idx="78">
                  <c:v>25243.4455307524</c:v>
                </c:pt>
                <c:pt idx="79">
                  <c:v>20230.260387242899</c:v>
                </c:pt>
                <c:pt idx="80">
                  <c:v>18327.373616241799</c:v>
                </c:pt>
                <c:pt idx="81">
                  <c:v>19143.697572000001</c:v>
                </c:pt>
                <c:pt idx="82">
                  <c:v>20922.222009446599</c:v>
                </c:pt>
                <c:pt idx="83">
                  <c:v>21070.4756977129</c:v>
                </c:pt>
                <c:pt idx="84">
                  <c:v>19525.041245849101</c:v>
                </c:pt>
                <c:pt idx="85">
                  <c:v>20647.371569958701</c:v>
                </c:pt>
                <c:pt idx="86">
                  <c:v>18702.8697291436</c:v>
                </c:pt>
                <c:pt idx="87">
                  <c:v>18416.6973642023</c:v>
                </c:pt>
                <c:pt idx="88">
                  <c:v>18668.157665193299</c:v>
                </c:pt>
                <c:pt idx="89">
                  <c:v>22110.0414449606</c:v>
                </c:pt>
                <c:pt idx="90">
                  <c:v>23886.092309797201</c:v>
                </c:pt>
                <c:pt idx="91">
                  <c:v>17922.956187805699</c:v>
                </c:pt>
                <c:pt idx="92">
                  <c:v>18686.282808839402</c:v>
                </c:pt>
                <c:pt idx="93">
                  <c:v>22183.641116796905</c:v>
                </c:pt>
                <c:pt idx="94">
                  <c:v>17309.942566189398</c:v>
                </c:pt>
                <c:pt idx="95">
                  <c:v>18636.7705478918</c:v>
                </c:pt>
                <c:pt idx="96">
                  <c:v>18014.420405433095</c:v>
                </c:pt>
                <c:pt idx="97">
                  <c:v>18279.373481513601</c:v>
                </c:pt>
                <c:pt idx="98">
                  <c:v>17236.233537317399</c:v>
                </c:pt>
                <c:pt idx="99">
                  <c:v>16661.323469307899</c:v>
                </c:pt>
                <c:pt idx="100">
                  <c:v>15326.7218793845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B0-4F8B-BC19-DB1DF402DCFF}"/>
            </c:ext>
          </c:extLst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Mexico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Sheet1!$D$2:$D$109</c:f>
              <c:numCache>
                <c:formatCode>General</c:formatCode>
                <c:ptCount val="108"/>
                <c:pt idx="0">
                  <c:v>33926.209569855397</c:v>
                </c:pt>
                <c:pt idx="1">
                  <c:v>33062.812613585098</c:v>
                </c:pt>
                <c:pt idx="2">
                  <c:v>31301.846031400899</c:v>
                </c:pt>
                <c:pt idx="3">
                  <c:v>40002.323862609002</c:v>
                </c:pt>
                <c:pt idx="4">
                  <c:v>36525.750237153399</c:v>
                </c:pt>
                <c:pt idx="5">
                  <c:v>37681.294621401401</c:v>
                </c:pt>
                <c:pt idx="6">
                  <c:v>41532.915609459902</c:v>
                </c:pt>
                <c:pt idx="7">
                  <c:v>42172.464220540503</c:v>
                </c:pt>
                <c:pt idx="8">
                  <c:v>38538.101874853499</c:v>
                </c:pt>
                <c:pt idx="9">
                  <c:v>39365.551561374101</c:v>
                </c:pt>
                <c:pt idx="10">
                  <c:v>36338.887714771801</c:v>
                </c:pt>
                <c:pt idx="11">
                  <c:v>38286.087736347203</c:v>
                </c:pt>
                <c:pt idx="12">
                  <c:v>38754.011709967897</c:v>
                </c:pt>
                <c:pt idx="13">
                  <c:v>37046.5175896234</c:v>
                </c:pt>
                <c:pt idx="14">
                  <c:v>34481.023441705802</c:v>
                </c:pt>
                <c:pt idx="15">
                  <c:v>37580.1949769364</c:v>
                </c:pt>
                <c:pt idx="16">
                  <c:v>37600.4192312343</c:v>
                </c:pt>
                <c:pt idx="17">
                  <c:v>34460.006135292497</c:v>
                </c:pt>
                <c:pt idx="18">
                  <c:v>39363.518914423003</c:v>
                </c:pt>
                <c:pt idx="19">
                  <c:v>34609.405536096798</c:v>
                </c:pt>
                <c:pt idx="20">
                  <c:v>32375.888946370505</c:v>
                </c:pt>
                <c:pt idx="21">
                  <c:v>34762.725243886103</c:v>
                </c:pt>
                <c:pt idx="22">
                  <c:v>30082.842994277202</c:v>
                </c:pt>
                <c:pt idx="23">
                  <c:v>33338.562393956701</c:v>
                </c:pt>
                <c:pt idx="24">
                  <c:v>38601.884967477898</c:v>
                </c:pt>
                <c:pt idx="25">
                  <c:v>33989.541278568096</c:v>
                </c:pt>
                <c:pt idx="26">
                  <c:v>28350.8639910645</c:v>
                </c:pt>
                <c:pt idx="27">
                  <c:v>14405.743405854901</c:v>
                </c:pt>
                <c:pt idx="28">
                  <c:v>8256.7239580822607</c:v>
                </c:pt>
                <c:pt idx="29">
                  <c:v>13448.9102942508</c:v>
                </c:pt>
                <c:pt idx="30">
                  <c:v>19001.774126870401</c:v>
                </c:pt>
                <c:pt idx="31">
                  <c:v>18718.195249022199</c:v>
                </c:pt>
                <c:pt idx="32">
                  <c:v>20053.3264724164</c:v>
                </c:pt>
                <c:pt idx="33">
                  <c:v>29380.051356711101</c:v>
                </c:pt>
                <c:pt idx="34">
                  <c:v>44732.965089807702</c:v>
                </c:pt>
                <c:pt idx="35">
                  <c:v>50822.737079752202</c:v>
                </c:pt>
                <c:pt idx="36">
                  <c:v>32196.019529195401</c:v>
                </c:pt>
                <c:pt idx="37">
                  <c:v>26078.501742583001</c:v>
                </c:pt>
                <c:pt idx="38">
                  <c:v>29223.710591454699</c:v>
                </c:pt>
                <c:pt idx="39">
                  <c:v>25391.610445343798</c:v>
                </c:pt>
                <c:pt idx="40">
                  <c:v>23913.676079559202</c:v>
                </c:pt>
                <c:pt idx="41">
                  <c:v>21108.180592049899</c:v>
                </c:pt>
                <c:pt idx="42">
                  <c:v>25210.877949041998</c:v>
                </c:pt>
                <c:pt idx="43">
                  <c:v>27913.994537491799</c:v>
                </c:pt>
                <c:pt idx="44">
                  <c:v>22886.518245920099</c:v>
                </c:pt>
                <c:pt idx="45">
                  <c:v>25508.895497244499</c:v>
                </c:pt>
                <c:pt idx="46">
                  <c:v>28331.998028492799</c:v>
                </c:pt>
                <c:pt idx="47">
                  <c:v>28219.0759192201</c:v>
                </c:pt>
                <c:pt idx="48">
                  <c:v>20223.761253378601</c:v>
                </c:pt>
                <c:pt idx="49">
                  <c:v>22964.258547741501</c:v>
                </c:pt>
                <c:pt idx="50">
                  <c:v>22553.150723287501</c:v>
                </c:pt>
                <c:pt idx="51">
                  <c:v>20596.235048842998</c:v>
                </c:pt>
                <c:pt idx="52">
                  <c:v>25224.360331847602</c:v>
                </c:pt>
                <c:pt idx="53">
                  <c:v>20182.943005003701</c:v>
                </c:pt>
                <c:pt idx="54">
                  <c:v>19786.785569634099</c:v>
                </c:pt>
                <c:pt idx="55">
                  <c:v>25058.8817680389</c:v>
                </c:pt>
                <c:pt idx="56">
                  <c:v>24119.8512680028</c:v>
                </c:pt>
                <c:pt idx="57">
                  <c:v>26535.127048621602</c:v>
                </c:pt>
                <c:pt idx="58">
                  <c:v>26733.6691603615</c:v>
                </c:pt>
                <c:pt idx="59">
                  <c:v>29209.346566100299</c:v>
                </c:pt>
                <c:pt idx="60">
                  <c:v>26531.244431655901</c:v>
                </c:pt>
                <c:pt idx="61">
                  <c:v>24248.1643723044</c:v>
                </c:pt>
                <c:pt idx="62">
                  <c:v>26760.2507921426</c:v>
                </c:pt>
                <c:pt idx="63">
                  <c:v>21689.749009793399</c:v>
                </c:pt>
                <c:pt idx="64">
                  <c:v>23849.4773449856</c:v>
                </c:pt>
                <c:pt idx="65">
                  <c:v>25085.195256192099</c:v>
                </c:pt>
                <c:pt idx="66">
                  <c:v>26652.409954245599</c:v>
                </c:pt>
                <c:pt idx="67">
                  <c:v>29554.976449025999</c:v>
                </c:pt>
                <c:pt idx="68">
                  <c:v>25722.585777431101</c:v>
                </c:pt>
                <c:pt idx="69">
                  <c:v>28198.868908648699</c:v>
                </c:pt>
                <c:pt idx="70">
                  <c:v>26596.038225136399</c:v>
                </c:pt>
                <c:pt idx="71">
                  <c:v>32768.623662327802</c:v>
                </c:pt>
                <c:pt idx="72">
                  <c:v>31023.152950956901</c:v>
                </c:pt>
                <c:pt idx="73">
                  <c:v>30193.443742037602</c:v>
                </c:pt>
                <c:pt idx="74">
                  <c:v>25304.455659719501</c:v>
                </c:pt>
                <c:pt idx="75">
                  <c:v>29630.0795133965</c:v>
                </c:pt>
                <c:pt idx="76">
                  <c:v>27366.122630709899</c:v>
                </c:pt>
                <c:pt idx="77">
                  <c:v>26320.956689884199</c:v>
                </c:pt>
                <c:pt idx="78">
                  <c:v>29422.499018238399</c:v>
                </c:pt>
                <c:pt idx="79">
                  <c:v>27044.1930873241</c:v>
                </c:pt>
                <c:pt idx="80">
                  <c:v>28607.688893262599</c:v>
                </c:pt>
                <c:pt idx="81">
                  <c:v>28714.361500945601</c:v>
                </c:pt>
                <c:pt idx="82">
                  <c:v>27243.660928605201</c:v>
                </c:pt>
                <c:pt idx="83">
                  <c:v>31678.635049039101</c:v>
                </c:pt>
                <c:pt idx="84">
                  <c:v>24634.691936021001</c:v>
                </c:pt>
                <c:pt idx="85">
                  <c:v>28149.606852837998</c:v>
                </c:pt>
                <c:pt idx="86">
                  <c:v>26775.847043608599</c:v>
                </c:pt>
                <c:pt idx="87">
                  <c:v>26856.444194747099</c:v>
                </c:pt>
                <c:pt idx="88">
                  <c:v>24739.483752981301</c:v>
                </c:pt>
                <c:pt idx="89">
                  <c:v>25392.991910680699</c:v>
                </c:pt>
                <c:pt idx="90">
                  <c:v>24385.004982209801</c:v>
                </c:pt>
                <c:pt idx="91">
                  <c:v>21074.2047492772</c:v>
                </c:pt>
                <c:pt idx="92">
                  <c:v>26344.397072984095</c:v>
                </c:pt>
                <c:pt idx="93">
                  <c:v>22897.7434690093</c:v>
                </c:pt>
                <c:pt idx="94">
                  <c:v>22006.578464323105</c:v>
                </c:pt>
                <c:pt idx="95">
                  <c:v>25680.0882344969</c:v>
                </c:pt>
                <c:pt idx="96">
                  <c:v>23942.113774277401</c:v>
                </c:pt>
                <c:pt idx="97">
                  <c:v>25075.882533653301</c:v>
                </c:pt>
                <c:pt idx="98">
                  <c:v>22997.0074456738</c:v>
                </c:pt>
                <c:pt idx="99">
                  <c:v>19553.6845628218</c:v>
                </c:pt>
                <c:pt idx="100">
                  <c:v>18581.962377014301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B0-4F8B-BC19-DB1DF402DCFF}"/>
            </c:ext>
          </c:extLst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South Korea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Sheet1!$E$2:$E$109</c:f>
              <c:numCache>
                <c:formatCode>General</c:formatCode>
                <c:ptCount val="108"/>
                <c:pt idx="0">
                  <c:v>45112.409506769</c:v>
                </c:pt>
                <c:pt idx="1">
                  <c:v>41435.459974767</c:v>
                </c:pt>
                <c:pt idx="2">
                  <c:v>49380.719187012997</c:v>
                </c:pt>
                <c:pt idx="3">
                  <c:v>48571.891670423203</c:v>
                </c:pt>
                <c:pt idx="4">
                  <c:v>57390.867868332098</c:v>
                </c:pt>
                <c:pt idx="5">
                  <c:v>59109.653726644603</c:v>
                </c:pt>
                <c:pt idx="6">
                  <c:v>64285.127879870597</c:v>
                </c:pt>
                <c:pt idx="7">
                  <c:v>67145.826253941093</c:v>
                </c:pt>
                <c:pt idx="8">
                  <c:v>50569.086051023201</c:v>
                </c:pt>
                <c:pt idx="9">
                  <c:v>53225.081806584603</c:v>
                </c:pt>
                <c:pt idx="10">
                  <c:v>51339.474546817801</c:v>
                </c:pt>
                <c:pt idx="11">
                  <c:v>50466.405069238397</c:v>
                </c:pt>
                <c:pt idx="12">
                  <c:v>47197.694873254397</c:v>
                </c:pt>
                <c:pt idx="13">
                  <c:v>45729.213292258799</c:v>
                </c:pt>
                <c:pt idx="14">
                  <c:v>54631.343846842603</c:v>
                </c:pt>
                <c:pt idx="15">
                  <c:v>60134.961609660997</c:v>
                </c:pt>
                <c:pt idx="16">
                  <c:v>63057.5303857361</c:v>
                </c:pt>
                <c:pt idx="17">
                  <c:v>67456.641606988997</c:v>
                </c:pt>
                <c:pt idx="18">
                  <c:v>69116.455301656097</c:v>
                </c:pt>
                <c:pt idx="19">
                  <c:v>60186.078961784602</c:v>
                </c:pt>
                <c:pt idx="20">
                  <c:v>56183.969182029701</c:v>
                </c:pt>
                <c:pt idx="21">
                  <c:v>52742.115508143899</c:v>
                </c:pt>
                <c:pt idx="22">
                  <c:v>49877.751452329197</c:v>
                </c:pt>
                <c:pt idx="23">
                  <c:v>57475.566223472997</c:v>
                </c:pt>
                <c:pt idx="24">
                  <c:v>47382.759135259803</c:v>
                </c:pt>
                <c:pt idx="25">
                  <c:v>61487.354057018303</c:v>
                </c:pt>
                <c:pt idx="26">
                  <c:v>61521.254430304303</c:v>
                </c:pt>
                <c:pt idx="27">
                  <c:v>51355.140751934101</c:v>
                </c:pt>
                <c:pt idx="28">
                  <c:v>49307.871124368998</c:v>
                </c:pt>
                <c:pt idx="29">
                  <c:v>40996.605435270103</c:v>
                </c:pt>
                <c:pt idx="30">
                  <c:v>66550.5587004884</c:v>
                </c:pt>
                <c:pt idx="31">
                  <c:v>75097.562091901505</c:v>
                </c:pt>
                <c:pt idx="32">
                  <c:v>58721.186827317397</c:v>
                </c:pt>
                <c:pt idx="33">
                  <c:v>52953.587052444098</c:v>
                </c:pt>
                <c:pt idx="34">
                  <c:v>51942.778346259001</c:v>
                </c:pt>
                <c:pt idx="35">
                  <c:v>49241.848987111902</c:v>
                </c:pt>
                <c:pt idx="36">
                  <c:v>60307.309612016703</c:v>
                </c:pt>
                <c:pt idx="37">
                  <c:v>63251.853782149701</c:v>
                </c:pt>
                <c:pt idx="38">
                  <c:v>68016.207437954101</c:v>
                </c:pt>
                <c:pt idx="39">
                  <c:v>68211.012426508198</c:v>
                </c:pt>
                <c:pt idx="40">
                  <c:v>80666.838638707806</c:v>
                </c:pt>
                <c:pt idx="41">
                  <c:v>59779.184424509403</c:v>
                </c:pt>
                <c:pt idx="42">
                  <c:v>66674.117380264099</c:v>
                </c:pt>
                <c:pt idx="43">
                  <c:v>66243.4848356523</c:v>
                </c:pt>
                <c:pt idx="44">
                  <c:v>67658.611456967701</c:v>
                </c:pt>
                <c:pt idx="45">
                  <c:v>56356.381427579698</c:v>
                </c:pt>
                <c:pt idx="46">
                  <c:v>66115.164733190395</c:v>
                </c:pt>
                <c:pt idx="47">
                  <c:v>54487.836323911397</c:v>
                </c:pt>
                <c:pt idx="48">
                  <c:v>82830.541645370904</c:v>
                </c:pt>
                <c:pt idx="49">
                  <c:v>55594.224449305599</c:v>
                </c:pt>
                <c:pt idx="50">
                  <c:v>69841.958266919901</c:v>
                </c:pt>
                <c:pt idx="51">
                  <c:v>67920.056428557393</c:v>
                </c:pt>
                <c:pt idx="52">
                  <c:v>74507.087493440107</c:v>
                </c:pt>
                <c:pt idx="53">
                  <c:v>70396.445354794094</c:v>
                </c:pt>
                <c:pt idx="54">
                  <c:v>62914.8816702802</c:v>
                </c:pt>
                <c:pt idx="55">
                  <c:v>68073.576532010993</c:v>
                </c:pt>
                <c:pt idx="56">
                  <c:v>62562.0920503995</c:v>
                </c:pt>
                <c:pt idx="57">
                  <c:v>66356.741497689203</c:v>
                </c:pt>
                <c:pt idx="58">
                  <c:v>63765.701282059803</c:v>
                </c:pt>
                <c:pt idx="59">
                  <c:v>67136.439711804094</c:v>
                </c:pt>
                <c:pt idx="60">
                  <c:v>52006.059304676899</c:v>
                </c:pt>
                <c:pt idx="61">
                  <c:v>53127.981426320999</c:v>
                </c:pt>
                <c:pt idx="62">
                  <c:v>69334.690016180495</c:v>
                </c:pt>
                <c:pt idx="63">
                  <c:v>69099.388461692695</c:v>
                </c:pt>
                <c:pt idx="64">
                  <c:v>63938.481177934198</c:v>
                </c:pt>
                <c:pt idx="65">
                  <c:v>57753.620534002701</c:v>
                </c:pt>
                <c:pt idx="66">
                  <c:v>46214.830913888203</c:v>
                </c:pt>
                <c:pt idx="67">
                  <c:v>52726.963085499803</c:v>
                </c:pt>
                <c:pt idx="68">
                  <c:v>46750.957471068599</c:v>
                </c:pt>
                <c:pt idx="69">
                  <c:v>49281.758486462299</c:v>
                </c:pt>
                <c:pt idx="70">
                  <c:v>48320.475285162902</c:v>
                </c:pt>
                <c:pt idx="71">
                  <c:v>63297.591201238603</c:v>
                </c:pt>
                <c:pt idx="72">
                  <c:v>50787.243794600901</c:v>
                </c:pt>
                <c:pt idx="73">
                  <c:v>49056.3086460708</c:v>
                </c:pt>
                <c:pt idx="74">
                  <c:v>60173.4278625402</c:v>
                </c:pt>
                <c:pt idx="75">
                  <c:v>54862.413546913303</c:v>
                </c:pt>
                <c:pt idx="76">
                  <c:v>48726.484730087999</c:v>
                </c:pt>
                <c:pt idx="77">
                  <c:v>51960.494113176297</c:v>
                </c:pt>
                <c:pt idx="78">
                  <c:v>46555.892660159603</c:v>
                </c:pt>
                <c:pt idx="79">
                  <c:v>46508.420006055603</c:v>
                </c:pt>
                <c:pt idx="80">
                  <c:v>48581.975397867398</c:v>
                </c:pt>
                <c:pt idx="81">
                  <c:v>53072.498342006002</c:v>
                </c:pt>
                <c:pt idx="82">
                  <c:v>58293.785186141198</c:v>
                </c:pt>
                <c:pt idx="83">
                  <c:v>60868.3283046539</c:v>
                </c:pt>
                <c:pt idx="84">
                  <c:v>52036.265318568498</c:v>
                </c:pt>
                <c:pt idx="85">
                  <c:v>49640.394655309297</c:v>
                </c:pt>
                <c:pt idx="86">
                  <c:v>56371.465756998798</c:v>
                </c:pt>
                <c:pt idx="87">
                  <c:v>63826.834150565701</c:v>
                </c:pt>
                <c:pt idx="88">
                  <c:v>67588.853234564303</c:v>
                </c:pt>
                <c:pt idx="89">
                  <c:v>53322.028111983003</c:v>
                </c:pt>
                <c:pt idx="90">
                  <c:v>53549.4211505204</c:v>
                </c:pt>
                <c:pt idx="91">
                  <c:v>46198.768530473499</c:v>
                </c:pt>
                <c:pt idx="92">
                  <c:v>38656.135189217799</c:v>
                </c:pt>
                <c:pt idx="93">
                  <c:v>43870.653145084601</c:v>
                </c:pt>
                <c:pt idx="94">
                  <c:v>45590.856649253001</c:v>
                </c:pt>
                <c:pt idx="95">
                  <c:v>56303.197389851099</c:v>
                </c:pt>
                <c:pt idx="96">
                  <c:v>51224.245814982401</c:v>
                </c:pt>
                <c:pt idx="97">
                  <c:v>41484.662004873702</c:v>
                </c:pt>
                <c:pt idx="98">
                  <c:v>54445.637605200602</c:v>
                </c:pt>
                <c:pt idx="99">
                  <c:v>53783.348391709798</c:v>
                </c:pt>
                <c:pt idx="100">
                  <c:v>53082.623132131099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42-4FC5-B99E-635660A6F5CA}"/>
            </c:ext>
          </c:extLst>
        </c:ser>
        <c:ser>
          <c:idx val="5"/>
          <c:order val="4"/>
          <c:tx>
            <c:strRef>
              <c:f>Sheet1!$F$1</c:f>
              <c:strCache>
                <c:ptCount val="1"/>
                <c:pt idx="0">
                  <c:v>China</c:v>
                </c:pt>
              </c:strCache>
            </c:strRef>
          </c:tx>
          <c:spPr>
            <a:ln w="38100">
              <a:solidFill>
                <a:srgbClr val="FF9933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Sheet1!$F$2:$F$109</c:f>
              <c:numCache>
                <c:formatCode>General</c:formatCode>
                <c:ptCount val="108"/>
                <c:pt idx="0">
                  <c:v>15785.759770904489</c:v>
                </c:pt>
                <c:pt idx="1">
                  <c:v>13193.44778472191</c:v>
                </c:pt>
                <c:pt idx="2">
                  <c:v>16605.633280251499</c:v>
                </c:pt>
                <c:pt idx="3">
                  <c:v>15777.783159442779</c:v>
                </c:pt>
                <c:pt idx="4">
                  <c:v>16482.28802009896</c:v>
                </c:pt>
                <c:pt idx="5">
                  <c:v>16651.836204292478</c:v>
                </c:pt>
                <c:pt idx="6">
                  <c:v>18863.20239074147</c:v>
                </c:pt>
                <c:pt idx="7">
                  <c:v>21198.812624957092</c:v>
                </c:pt>
                <c:pt idx="8">
                  <c:v>16014.28950732221</c:v>
                </c:pt>
                <c:pt idx="9">
                  <c:v>19107.623413665711</c:v>
                </c:pt>
                <c:pt idx="10">
                  <c:v>16517.915109357058</c:v>
                </c:pt>
                <c:pt idx="11">
                  <c:v>20943.31663799833</c:v>
                </c:pt>
                <c:pt idx="12">
                  <c:v>15329.255744504</c:v>
                </c:pt>
                <c:pt idx="13">
                  <c:v>14540.518309510098</c:v>
                </c:pt>
                <c:pt idx="14">
                  <c:v>17358.7679226656</c:v>
                </c:pt>
                <c:pt idx="15">
                  <c:v>18160.30807885608</c:v>
                </c:pt>
                <c:pt idx="16">
                  <c:v>19882.811751578334</c:v>
                </c:pt>
                <c:pt idx="17">
                  <c:v>23330.832938003798</c:v>
                </c:pt>
                <c:pt idx="18">
                  <c:v>19793.383431800208</c:v>
                </c:pt>
                <c:pt idx="19">
                  <c:v>21847.634220820451</c:v>
                </c:pt>
                <c:pt idx="20">
                  <c:v>19644.756794188819</c:v>
                </c:pt>
                <c:pt idx="21">
                  <c:v>18533.727539193547</c:v>
                </c:pt>
                <c:pt idx="22">
                  <c:v>18270.616649193747</c:v>
                </c:pt>
                <c:pt idx="23">
                  <c:v>23248.567301205981</c:v>
                </c:pt>
                <c:pt idx="24">
                  <c:v>18900.226639806802</c:v>
                </c:pt>
                <c:pt idx="25">
                  <c:v>16545.971319582532</c:v>
                </c:pt>
                <c:pt idx="26">
                  <c:v>19255.249619362909</c:v>
                </c:pt>
                <c:pt idx="27">
                  <c:v>20035.771941089071</c:v>
                </c:pt>
                <c:pt idx="28">
                  <c:v>17078.978013358181</c:v>
                </c:pt>
                <c:pt idx="29">
                  <c:v>18106.620936311941</c:v>
                </c:pt>
                <c:pt idx="30">
                  <c:v>24714.123491402501</c:v>
                </c:pt>
                <c:pt idx="31">
                  <c:v>33398.854716021204</c:v>
                </c:pt>
                <c:pt idx="32">
                  <c:v>30599.757863749903</c:v>
                </c:pt>
                <c:pt idx="33">
                  <c:v>37600.9272193426</c:v>
                </c:pt>
                <c:pt idx="34">
                  <c:v>39712.908647246499</c:v>
                </c:pt>
                <c:pt idx="35">
                  <c:v>40725.894368063498</c:v>
                </c:pt>
                <c:pt idx="36">
                  <c:v>32248.749848754203</c:v>
                </c:pt>
                <c:pt idx="37">
                  <c:v>34551.701669033995</c:v>
                </c:pt>
                <c:pt idx="38">
                  <c:v>58443.6758680028</c:v>
                </c:pt>
                <c:pt idx="39">
                  <c:v>63970.774015369607</c:v>
                </c:pt>
                <c:pt idx="40">
                  <c:v>63795.698497709796</c:v>
                </c:pt>
                <c:pt idx="41">
                  <c:v>68555.583628533801</c:v>
                </c:pt>
                <c:pt idx="42">
                  <c:v>69234.996206262906</c:v>
                </c:pt>
                <c:pt idx="43">
                  <c:v>79014.359186315603</c:v>
                </c:pt>
                <c:pt idx="44">
                  <c:v>68746.499255782299</c:v>
                </c:pt>
                <c:pt idx="45">
                  <c:v>61530.656363013397</c:v>
                </c:pt>
                <c:pt idx="46">
                  <c:v>66277.944284337893</c:v>
                </c:pt>
                <c:pt idx="47">
                  <c:v>68503.036608181603</c:v>
                </c:pt>
                <c:pt idx="48">
                  <c:v>69854.9408793279</c:v>
                </c:pt>
                <c:pt idx="49">
                  <c:v>59107.2719566905</c:v>
                </c:pt>
                <c:pt idx="50">
                  <c:v>72658.147156310704</c:v>
                </c:pt>
                <c:pt idx="51">
                  <c:v>76255.782084618593</c:v>
                </c:pt>
                <c:pt idx="52">
                  <c:v>71077.762676690894</c:v>
                </c:pt>
                <c:pt idx="53">
                  <c:v>75924.418078173097</c:v>
                </c:pt>
                <c:pt idx="54">
                  <c:v>72333.666173251098</c:v>
                </c:pt>
                <c:pt idx="55">
                  <c:v>89017.194896119501</c:v>
                </c:pt>
                <c:pt idx="56">
                  <c:v>63274.169545785306</c:v>
                </c:pt>
                <c:pt idx="57">
                  <c:v>75750.476892051607</c:v>
                </c:pt>
                <c:pt idx="58">
                  <c:v>56315.070994389098</c:v>
                </c:pt>
                <c:pt idx="59">
                  <c:v>45046.093863855102</c:v>
                </c:pt>
                <c:pt idx="60">
                  <c:v>49463.356943148698</c:v>
                </c:pt>
                <c:pt idx="61">
                  <c:v>57023.314259235696</c:v>
                </c:pt>
                <c:pt idx="62">
                  <c:v>63937.116598985507</c:v>
                </c:pt>
                <c:pt idx="63">
                  <c:v>65838.827602608508</c:v>
                </c:pt>
                <c:pt idx="64">
                  <c:v>65447.937708767597</c:v>
                </c:pt>
                <c:pt idx="65">
                  <c:v>70540.853417903694</c:v>
                </c:pt>
                <c:pt idx="66">
                  <c:v>53623.520122210699</c:v>
                </c:pt>
                <c:pt idx="67">
                  <c:v>60625.322067846901</c:v>
                </c:pt>
                <c:pt idx="68">
                  <c:v>52638.301854740101</c:v>
                </c:pt>
                <c:pt idx="69">
                  <c:v>52437.558856019998</c:v>
                </c:pt>
                <c:pt idx="70">
                  <c:v>48035.4859343508</c:v>
                </c:pt>
                <c:pt idx="71">
                  <c:v>49129.832907043499</c:v>
                </c:pt>
                <c:pt idx="72">
                  <c:v>41893.293576203898</c:v>
                </c:pt>
                <c:pt idx="73">
                  <c:v>56991.216741415097</c:v>
                </c:pt>
                <c:pt idx="74">
                  <c:v>54509.559959010505</c:v>
                </c:pt>
                <c:pt idx="75">
                  <c:v>60091.235421653102</c:v>
                </c:pt>
                <c:pt idx="76">
                  <c:v>60751.574285548202</c:v>
                </c:pt>
                <c:pt idx="77">
                  <c:v>58086.756548273799</c:v>
                </c:pt>
                <c:pt idx="78">
                  <c:v>58558.456434890802</c:v>
                </c:pt>
                <c:pt idx="79">
                  <c:v>55223.395046088401</c:v>
                </c:pt>
                <c:pt idx="80">
                  <c:v>49955.3809425625</c:v>
                </c:pt>
                <c:pt idx="81">
                  <c:v>56792.024816075202</c:v>
                </c:pt>
                <c:pt idx="82">
                  <c:v>55103.065085962196</c:v>
                </c:pt>
                <c:pt idx="83">
                  <c:v>60132.258486237304</c:v>
                </c:pt>
                <c:pt idx="84">
                  <c:v>50622.063953889679</c:v>
                </c:pt>
                <c:pt idx="85">
                  <c:v>46702.469533160096</c:v>
                </c:pt>
                <c:pt idx="86">
                  <c:v>57056.462210236103</c:v>
                </c:pt>
                <c:pt idx="87">
                  <c:v>26289.820209973201</c:v>
                </c:pt>
                <c:pt idx="88">
                  <c:v>19800.10223266403</c:v>
                </c:pt>
                <c:pt idx="89">
                  <c:v>27442.2665999171</c:v>
                </c:pt>
                <c:pt idx="90">
                  <c:v>16705.168179703691</c:v>
                </c:pt>
                <c:pt idx="91">
                  <c:v>17041.79283345447</c:v>
                </c:pt>
                <c:pt idx="92">
                  <c:v>14148.78730431535</c:v>
                </c:pt>
                <c:pt idx="93">
                  <c:v>17203.97864917363</c:v>
                </c:pt>
                <c:pt idx="94">
                  <c:v>15120.305513669449</c:v>
                </c:pt>
                <c:pt idx="95">
                  <c:v>19686.71275216054</c:v>
                </c:pt>
                <c:pt idx="96">
                  <c:v>16590.022990605848</c:v>
                </c:pt>
                <c:pt idx="97">
                  <c:v>12993.9845259989</c:v>
                </c:pt>
                <c:pt idx="98">
                  <c:v>15446.194033837561</c:v>
                </c:pt>
                <c:pt idx="99">
                  <c:v>14456.668553902377</c:v>
                </c:pt>
                <c:pt idx="100">
                  <c:v>15637.933438546457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42-4FC5-B99E-635660A6F5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905824"/>
        <c:axId val="529906216"/>
      </c:lineChart>
      <c:catAx>
        <c:axId val="52990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9906216"/>
        <c:crossesAt val="-9.999999999999995E+256"/>
        <c:auto val="1"/>
        <c:lblAlgn val="ctr"/>
        <c:lblOffset val="100"/>
        <c:noMultiLvlLbl val="0"/>
      </c:catAx>
      <c:valAx>
        <c:axId val="52990621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990582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EXPORTS TO JAPAN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145307267625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60733.790639006053</c:v>
                </c:pt>
                <c:pt idx="1">
                  <c:v>62764.433461280518</c:v>
                </c:pt>
                <c:pt idx="2">
                  <c:v>68993.815613337458</c:v>
                </c:pt>
                <c:pt idx="3">
                  <c:v>66870.822522201488</c:v>
                </c:pt>
                <c:pt idx="4">
                  <c:v>63695.483614522906</c:v>
                </c:pt>
                <c:pt idx="5">
                  <c:v>61326.28187955606</c:v>
                </c:pt>
                <c:pt idx="6">
                  <c:v>68785.969779891035</c:v>
                </c:pt>
                <c:pt idx="7">
                  <c:v>65368.216020189844</c:v>
                </c:pt>
                <c:pt idx="8">
                  <c:v>58890.809395444274</c:v>
                </c:pt>
                <c:pt idx="9">
                  <c:v>54979.441723103941</c:v>
                </c:pt>
                <c:pt idx="10">
                  <c:v>58363.105641730319</c:v>
                </c:pt>
                <c:pt idx="11">
                  <c:v>57968.815970668125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10-4B14-9BB9-60762D17864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49677.822202160198</c:v>
                </c:pt>
                <c:pt idx="1">
                  <c:v>52484.029015847598</c:v>
                </c:pt>
                <c:pt idx="2">
                  <c:v>57401.0243722335</c:v>
                </c:pt>
                <c:pt idx="3">
                  <c:v>60406.065081474699</c:v>
                </c:pt>
                <c:pt idx="4">
                  <c:v>57222.928618722697</c:v>
                </c:pt>
                <c:pt idx="5">
                  <c:v>51821.489415429001</c:v>
                </c:pt>
                <c:pt idx="6">
                  <c:v>55210.767645018102</c:v>
                </c:pt>
                <c:pt idx="7">
                  <c:v>51176.011908890003</c:v>
                </c:pt>
                <c:pt idx="8">
                  <c:v>43586.196665030002</c:v>
                </c:pt>
                <c:pt idx="9">
                  <c:v>45612.482197383702</c:v>
                </c:pt>
                <c:pt idx="10">
                  <c:v>40616.947429449901</c:v>
                </c:pt>
                <c:pt idx="11">
                  <c:v>42377.207290044898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10-4B14-9BB9-60762D1786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44748.272708497301</c:v>
                </c:pt>
                <c:pt idx="1">
                  <c:v>40508.061797333001</c:v>
                </c:pt>
                <c:pt idx="2">
                  <c:v>47020.376740944499</c:v>
                </c:pt>
                <c:pt idx="3">
                  <c:v>43052.667027711301</c:v>
                </c:pt>
                <c:pt idx="4">
                  <c:v>48114.745429269802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10-4B14-9BB9-60762D178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628600"/>
        <c:axId val="529628992"/>
      </c:lineChart>
      <c:catAx>
        <c:axId val="529628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9628992"/>
        <c:crossesAt val="-9.9999999999999952E+259"/>
        <c:auto val="1"/>
        <c:lblAlgn val="ctr"/>
        <c:lblOffset val="100"/>
        <c:noMultiLvlLbl val="0"/>
      </c:catAx>
      <c:valAx>
        <c:axId val="529628992"/>
        <c:scaling>
          <c:orientation val="minMax"/>
          <c:min val="4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962860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EXPORTS TO CHINA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145307267625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27683.070843386155</c:v>
                </c:pt>
                <c:pt idx="1">
                  <c:v>30390.398837847461</c:v>
                </c:pt>
                <c:pt idx="2">
                  <c:v>37538.465927349331</c:v>
                </c:pt>
                <c:pt idx="3">
                  <c:v>39343.310288869056</c:v>
                </c:pt>
                <c:pt idx="4">
                  <c:v>38945.843798580077</c:v>
                </c:pt>
                <c:pt idx="5">
                  <c:v>39251.669012205719</c:v>
                </c:pt>
                <c:pt idx="6">
                  <c:v>38597.382888692038</c:v>
                </c:pt>
                <c:pt idx="7">
                  <c:v>44044.834158978534</c:v>
                </c:pt>
                <c:pt idx="8">
                  <c:v>38581.033442668922</c:v>
                </c:pt>
                <c:pt idx="9">
                  <c:v>42216.166998480418</c:v>
                </c:pt>
                <c:pt idx="10">
                  <c:v>38291.004909448922</c:v>
                </c:pt>
                <c:pt idx="11">
                  <c:v>37629.290360721636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10-4B14-9BB9-60762D17864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41219.195040479302</c:v>
                </c:pt>
                <c:pt idx="1">
                  <c:v>34661.571820004297</c:v>
                </c:pt>
                <c:pt idx="2">
                  <c:v>41641.867443355099</c:v>
                </c:pt>
                <c:pt idx="3">
                  <c:v>12587.164328778201</c:v>
                </c:pt>
                <c:pt idx="4">
                  <c:v>4754.4548408232304</c:v>
                </c:pt>
                <c:pt idx="5">
                  <c:v>8441.1789665677006</c:v>
                </c:pt>
                <c:pt idx="6">
                  <c:v>2652.9430752276899</c:v>
                </c:pt>
                <c:pt idx="7">
                  <c:v>1862.7967037436699</c:v>
                </c:pt>
                <c:pt idx="8">
                  <c:v>1245.64040534695</c:v>
                </c:pt>
                <c:pt idx="9">
                  <c:v>1443.95412407453</c:v>
                </c:pt>
                <c:pt idx="10">
                  <c:v>1534.7662619489499</c:v>
                </c:pt>
                <c:pt idx="11">
                  <c:v>2163.63713651944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10-4B14-9BB9-60762D17864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2297.6734069377499</c:v>
                </c:pt>
                <c:pt idx="1">
                  <c:v>1778.3054933405001</c:v>
                </c:pt>
                <c:pt idx="2">
                  <c:v>1218.8528840208601</c:v>
                </c:pt>
                <c:pt idx="3">
                  <c:v>950.969136500677</c:v>
                </c:pt>
                <c:pt idx="4">
                  <c:v>821.49146224825699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10-4B14-9BB9-60762D178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14432368"/>
        <c:axId val="514432760"/>
      </c:lineChart>
      <c:catAx>
        <c:axId val="5144323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14432760"/>
        <c:crossesAt val="-9.9999999999999946E+262"/>
        <c:auto val="1"/>
        <c:lblAlgn val="ctr"/>
        <c:lblOffset val="100"/>
        <c:noMultiLvlLbl val="0"/>
      </c:catAx>
      <c:valAx>
        <c:axId val="51443276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1443236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PORK EXPORTS TO JAPAN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90559.549173067935</c:v>
                </c:pt>
                <c:pt idx="1">
                  <c:v>96791.756519573566</c:v>
                </c:pt>
                <c:pt idx="2">
                  <c:v>108359.20992278161</c:v>
                </c:pt>
                <c:pt idx="3">
                  <c:v>109469.24095346119</c:v>
                </c:pt>
                <c:pt idx="4">
                  <c:v>97885.13104783844</c:v>
                </c:pt>
                <c:pt idx="5">
                  <c:v>93867.858664087558</c:v>
                </c:pt>
                <c:pt idx="6">
                  <c:v>88044.756549351587</c:v>
                </c:pt>
                <c:pt idx="7">
                  <c:v>90226.390207067976</c:v>
                </c:pt>
                <c:pt idx="8">
                  <c:v>85878.817406937567</c:v>
                </c:pt>
                <c:pt idx="9">
                  <c:v>87366.294644898459</c:v>
                </c:pt>
                <c:pt idx="10">
                  <c:v>92253.701249451376</c:v>
                </c:pt>
                <c:pt idx="11">
                  <c:v>87046.247504219747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B9-40A8-B99C-3F2845F3699B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67965.511312043105</c:v>
                </c:pt>
                <c:pt idx="1">
                  <c:v>70851.874648710596</c:v>
                </c:pt>
                <c:pt idx="2">
                  <c:v>94141.050664753318</c:v>
                </c:pt>
                <c:pt idx="3">
                  <c:v>93977.356268711199</c:v>
                </c:pt>
                <c:pt idx="4">
                  <c:v>93770.3392866715</c:v>
                </c:pt>
                <c:pt idx="5">
                  <c:v>80702.0907665087</c:v>
                </c:pt>
                <c:pt idx="6">
                  <c:v>82202.782054585507</c:v>
                </c:pt>
                <c:pt idx="7">
                  <c:v>75384.141966783718</c:v>
                </c:pt>
                <c:pt idx="8">
                  <c:v>68924.554069524296</c:v>
                </c:pt>
                <c:pt idx="9">
                  <c:v>82736.447472549306</c:v>
                </c:pt>
                <c:pt idx="10">
                  <c:v>74729.863354712594</c:v>
                </c:pt>
                <c:pt idx="11">
                  <c:v>74053.003019957599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B9-40A8-B99C-3F2845F369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82948.669699408405</c:v>
                </c:pt>
                <c:pt idx="1">
                  <c:v>86972.005002078004</c:v>
                </c:pt>
                <c:pt idx="2">
                  <c:v>110569.943589118</c:v>
                </c:pt>
                <c:pt idx="3">
                  <c:v>101746.93992801401</c:v>
                </c:pt>
                <c:pt idx="4">
                  <c:v>117124.030337647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9B9-40A8-B99C-3F2845F36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9629776"/>
        <c:axId val="529630168"/>
      </c:lineChart>
      <c:catAx>
        <c:axId val="529629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9630168"/>
        <c:crossesAt val="-9.9999999999999974E+262"/>
        <c:auto val="1"/>
        <c:lblAlgn val="ctr"/>
        <c:lblOffset val="100"/>
        <c:noMultiLvlLbl val="0"/>
      </c:catAx>
      <c:valAx>
        <c:axId val="529630168"/>
        <c:scaling>
          <c:orientation val="minMax"/>
          <c:min val="6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9629776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PORK EXPORTS TO CHINA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92667.739119631398</c:v>
                </c:pt>
                <c:pt idx="1">
                  <c:v>88764.811879810644</c:v>
                </c:pt>
                <c:pt idx="2">
                  <c:v>96352.001464310189</c:v>
                </c:pt>
                <c:pt idx="3">
                  <c:v>103265.33180866329</c:v>
                </c:pt>
                <c:pt idx="4">
                  <c:v>109042.62572310006</c:v>
                </c:pt>
                <c:pt idx="5">
                  <c:v>78891.893746664457</c:v>
                </c:pt>
                <c:pt idx="6">
                  <c:v>67515.39440551163</c:v>
                </c:pt>
                <c:pt idx="7">
                  <c:v>61420.945739502844</c:v>
                </c:pt>
                <c:pt idx="8">
                  <c:v>60269.439675161717</c:v>
                </c:pt>
                <c:pt idx="9">
                  <c:v>66357.774492525234</c:v>
                </c:pt>
                <c:pt idx="10">
                  <c:v>70426.095044092348</c:v>
                </c:pt>
                <c:pt idx="11">
                  <c:v>66411.676085057858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B9-40A8-B99C-3F2845F3699B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41862.972791908804</c:v>
                </c:pt>
                <c:pt idx="1">
                  <c:v>37514.2393826361</c:v>
                </c:pt>
                <c:pt idx="2">
                  <c:v>40323.750818074899</c:v>
                </c:pt>
                <c:pt idx="3">
                  <c:v>25039.033474994299</c:v>
                </c:pt>
                <c:pt idx="4">
                  <c:v>4867.7649432325197</c:v>
                </c:pt>
                <c:pt idx="5">
                  <c:v>36744.068377638701</c:v>
                </c:pt>
                <c:pt idx="6">
                  <c:v>30390.7404388631</c:v>
                </c:pt>
                <c:pt idx="7">
                  <c:v>28554.1708028178</c:v>
                </c:pt>
                <c:pt idx="8">
                  <c:v>34559.304774858399</c:v>
                </c:pt>
                <c:pt idx="9">
                  <c:v>26684.360335269801</c:v>
                </c:pt>
                <c:pt idx="10">
                  <c:v>14076.425533834399</c:v>
                </c:pt>
                <c:pt idx="11">
                  <c:v>22619.393258330001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B9-40A8-B99C-3F2845F369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33394.278540084801</c:v>
                </c:pt>
                <c:pt idx="1">
                  <c:v>26598.617536036101</c:v>
                </c:pt>
                <c:pt idx="2">
                  <c:v>35791.922802130699</c:v>
                </c:pt>
                <c:pt idx="3">
                  <c:v>32947.672189850498</c:v>
                </c:pt>
                <c:pt idx="4">
                  <c:v>34218.969692818697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9B9-40A8-B99C-3F2845F369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6978344"/>
        <c:axId val="646978736"/>
      </c:lineChart>
      <c:catAx>
        <c:axId val="646978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646978736"/>
        <c:crossesAt val="-9.9999999999999974E+265"/>
        <c:auto val="1"/>
        <c:lblAlgn val="ctr"/>
        <c:lblOffset val="100"/>
        <c:noMultiLvlLbl val="0"/>
      </c:catAx>
      <c:valAx>
        <c:axId val="64697873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64697834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LAMB IMPORTS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145307267625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20114.693416175916</c:v>
                </c:pt>
                <c:pt idx="1">
                  <c:v>15116.252740278487</c:v>
                </c:pt>
                <c:pt idx="2">
                  <c:v>26194.688858134959</c:v>
                </c:pt>
                <c:pt idx="3">
                  <c:v>20928.832613086597</c:v>
                </c:pt>
                <c:pt idx="4">
                  <c:v>21461.194927487959</c:v>
                </c:pt>
                <c:pt idx="5">
                  <c:v>22364.204447833898</c:v>
                </c:pt>
                <c:pt idx="6">
                  <c:v>23349.63608973072</c:v>
                </c:pt>
                <c:pt idx="7">
                  <c:v>23276.34593579132</c:v>
                </c:pt>
                <c:pt idx="8">
                  <c:v>21873.980960874978</c:v>
                </c:pt>
                <c:pt idx="9">
                  <c:v>22079.658013346321</c:v>
                </c:pt>
                <c:pt idx="10">
                  <c:v>22774.3980573927</c:v>
                </c:pt>
                <c:pt idx="11">
                  <c:v>21441.134172424201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8C2-4A9A-97C1-90AE9C1E6762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27364.245344200801</c:v>
                </c:pt>
                <c:pt idx="1">
                  <c:v>17940.841519436599</c:v>
                </c:pt>
                <c:pt idx="2">
                  <c:v>27281.293443164901</c:v>
                </c:pt>
                <c:pt idx="3">
                  <c:v>28624.438144108801</c:v>
                </c:pt>
                <c:pt idx="4">
                  <c:v>22441.994535103899</c:v>
                </c:pt>
                <c:pt idx="5">
                  <c:v>23756.446786196899</c:v>
                </c:pt>
                <c:pt idx="6">
                  <c:v>27027.681312184599</c:v>
                </c:pt>
                <c:pt idx="7">
                  <c:v>23982.469042880901</c:v>
                </c:pt>
                <c:pt idx="8">
                  <c:v>27786.844044287998</c:v>
                </c:pt>
                <c:pt idx="9">
                  <c:v>23073.7991643684</c:v>
                </c:pt>
                <c:pt idx="10">
                  <c:v>22080.667483304602</c:v>
                </c:pt>
                <c:pt idx="11">
                  <c:v>30773.700145621398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8C2-4A9A-97C1-90AE9C1E67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22470.887341002199</c:v>
                </c:pt>
                <c:pt idx="1">
                  <c:v>19505.292702421699</c:v>
                </c:pt>
                <c:pt idx="2">
                  <c:v>32115.090232007999</c:v>
                </c:pt>
                <c:pt idx="3">
                  <c:v>24776.6696560606</c:v>
                </c:pt>
                <c:pt idx="4">
                  <c:v>27657.710427075101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8C2-4A9A-97C1-90AE9C1E67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3770464"/>
        <c:axId val="643770856"/>
      </c:lineChart>
      <c:catAx>
        <c:axId val="643770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643770856"/>
        <c:crossesAt val="-9.9999999999999974E+265"/>
        <c:auto val="1"/>
        <c:lblAlgn val="ctr"/>
        <c:lblOffset val="100"/>
        <c:noMultiLvlLbl val="0"/>
      </c:catAx>
      <c:valAx>
        <c:axId val="643770856"/>
        <c:scaling>
          <c:orientation val="minMax"/>
          <c:min val="1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643770464"/>
        <c:crosses val="autoZero"/>
        <c:crossBetween val="between"/>
        <c:minorUnit val="10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CATTLE IMPORTS FROM MEXICO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87497.4</c:v>
                </c:pt>
                <c:pt idx="1">
                  <c:v>102215.8</c:v>
                </c:pt>
                <c:pt idx="2">
                  <c:v>122548.4</c:v>
                </c:pt>
                <c:pt idx="3">
                  <c:v>112810.6</c:v>
                </c:pt>
                <c:pt idx="4">
                  <c:v>104197</c:v>
                </c:pt>
                <c:pt idx="5">
                  <c:v>101035.4</c:v>
                </c:pt>
                <c:pt idx="6">
                  <c:v>86458.8</c:v>
                </c:pt>
                <c:pt idx="7">
                  <c:v>71841</c:v>
                </c:pt>
                <c:pt idx="8">
                  <c:v>75722.2</c:v>
                </c:pt>
                <c:pt idx="9">
                  <c:v>100951.6</c:v>
                </c:pt>
                <c:pt idx="10">
                  <c:v>118436</c:v>
                </c:pt>
                <c:pt idx="11">
                  <c:v>103453.4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E7-4C58-88A7-DFAEFE0326D5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0</c:v>
                </c:pt>
                <c:pt idx="1">
                  <c:v>24125</c:v>
                </c:pt>
                <c:pt idx="2">
                  <c:v>80289</c:v>
                </c:pt>
                <c:pt idx="3">
                  <c:v>88151</c:v>
                </c:pt>
                <c:pt idx="4">
                  <c:v>31804</c:v>
                </c:pt>
                <c:pt idx="5">
                  <c:v>0</c:v>
                </c:pt>
                <c:pt idx="6">
                  <c:v>4686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E7-4C58-88A7-DFAEFE0326D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5E7-4C58-88A7-DFAEFE0326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7365120"/>
        <c:axId val="527365512"/>
      </c:lineChart>
      <c:catAx>
        <c:axId val="52736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7365512"/>
        <c:crosses val="autoZero"/>
        <c:auto val="1"/>
        <c:lblAlgn val="ctr"/>
        <c:lblOffset val="100"/>
        <c:noMultiLvlLbl val="0"/>
      </c:catAx>
      <c:valAx>
        <c:axId val="52736551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Thou. Head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7365120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BROILER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EXPORTS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RTC </a:t>
            </a:r>
            <a:r>
              <a:rPr lang="en-US" sz="2000" b="0" baseline="0" dirty="0"/>
              <a:t>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604265.79769947717</c:v>
                </c:pt>
                <c:pt idx="1">
                  <c:v>582096.28818244685</c:v>
                </c:pt>
                <c:pt idx="2">
                  <c:v>637003.18570157641</c:v>
                </c:pt>
                <c:pt idx="3">
                  <c:v>575667.65981397964</c:v>
                </c:pt>
                <c:pt idx="4">
                  <c:v>593807.27948871837</c:v>
                </c:pt>
                <c:pt idx="5">
                  <c:v>576824.95408665971</c:v>
                </c:pt>
                <c:pt idx="6">
                  <c:v>570825.96465817443</c:v>
                </c:pt>
                <c:pt idx="7">
                  <c:v>601565.63223035156</c:v>
                </c:pt>
                <c:pt idx="8">
                  <c:v>583405.50957101281</c:v>
                </c:pt>
                <c:pt idx="9">
                  <c:v>639784.1699676757</c:v>
                </c:pt>
                <c:pt idx="10">
                  <c:v>618626.43732544198</c:v>
                </c:pt>
                <c:pt idx="11">
                  <c:v>598760.551004868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C0-4889-B8F7-70B381114D9B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511209.41825885401</c:v>
                </c:pt>
                <c:pt idx="1">
                  <c:v>544906.10431366204</c:v>
                </c:pt>
                <c:pt idx="2">
                  <c:v>568159.61279943597</c:v>
                </c:pt>
                <c:pt idx="3">
                  <c:v>550377.72038150998</c:v>
                </c:pt>
                <c:pt idx="4">
                  <c:v>508951.600934616</c:v>
                </c:pt>
                <c:pt idx="5">
                  <c:v>517782.68614472402</c:v>
                </c:pt>
                <c:pt idx="6">
                  <c:v>559373.50628737197</c:v>
                </c:pt>
                <c:pt idx="7">
                  <c:v>572809.89473656204</c:v>
                </c:pt>
                <c:pt idx="8">
                  <c:v>544776.59158965002</c:v>
                </c:pt>
                <c:pt idx="9">
                  <c:v>622877.92077974405</c:v>
                </c:pt>
                <c:pt idx="10">
                  <c:v>603291.19251529803</c:v>
                </c:pt>
                <c:pt idx="11">
                  <c:v>560845.89615940198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C0-4889-B8F7-70B381114D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523746.09165135602</c:v>
                </c:pt>
                <c:pt idx="1">
                  <c:v>523778.34968046</c:v>
                </c:pt>
                <c:pt idx="2">
                  <c:v>591761.53092760197</c:v>
                </c:pt>
                <c:pt idx="3">
                  <c:v>512628.88177053002</c:v>
                </c:pt>
                <c:pt idx="4">
                  <c:v>544576.16058514197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C0-4889-B8F7-70B381114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3771248"/>
        <c:axId val="643771640"/>
      </c:lineChart>
      <c:catAx>
        <c:axId val="64377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643771640"/>
        <c:crossesAt val="-9.9999999999999946E+268"/>
        <c:auto val="1"/>
        <c:lblAlgn val="ctr"/>
        <c:lblOffset val="100"/>
        <c:noMultiLvlLbl val="0"/>
      </c:catAx>
      <c:valAx>
        <c:axId val="643771640"/>
        <c:scaling>
          <c:orientation val="minMax"/>
          <c:min val="50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643771248"/>
        <c:crosses val="autoZero"/>
        <c:crossBetween val="between"/>
        <c:majorUnit val="250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TURKEY 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EXPORTS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RTC </a:t>
            </a:r>
            <a:r>
              <a:rPr lang="en-US" sz="2000" b="0" baseline="0" dirty="0"/>
              <a:t>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145307267625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0</c:formatCode>
                <c:ptCount val="12"/>
                <c:pt idx="0">
                  <c:v>36269.124102817201</c:v>
                </c:pt>
                <c:pt idx="1">
                  <c:v>35939.217852871196</c:v>
                </c:pt>
                <c:pt idx="2">
                  <c:v>41824.076205038393</c:v>
                </c:pt>
                <c:pt idx="3">
                  <c:v>40040.055076669203</c:v>
                </c:pt>
                <c:pt idx="4">
                  <c:v>41917.708706000398</c:v>
                </c:pt>
                <c:pt idx="5">
                  <c:v>39711.219391166393</c:v>
                </c:pt>
                <c:pt idx="6">
                  <c:v>43080.586845282</c:v>
                </c:pt>
                <c:pt idx="7">
                  <c:v>44053.58574187199</c:v>
                </c:pt>
                <c:pt idx="8">
                  <c:v>43476.823116417603</c:v>
                </c:pt>
                <c:pt idx="9">
                  <c:v>49393.042216534799</c:v>
                </c:pt>
                <c:pt idx="10">
                  <c:v>44483.530242463195</c:v>
                </c:pt>
                <c:pt idx="11">
                  <c:v>39726.696719455198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C46-4FF4-BCC0-44859454932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0</c:formatCode>
                <c:ptCount val="12"/>
                <c:pt idx="0">
                  <c:v>31222.736408178</c:v>
                </c:pt>
                <c:pt idx="1">
                  <c:v>30948.430725072001</c:v>
                </c:pt>
                <c:pt idx="2">
                  <c:v>31483.717355916</c:v>
                </c:pt>
                <c:pt idx="3">
                  <c:v>31165.815272759999</c:v>
                </c:pt>
                <c:pt idx="4">
                  <c:v>31426.45670871</c:v>
                </c:pt>
                <c:pt idx="5">
                  <c:v>33089.138528670002</c:v>
                </c:pt>
                <c:pt idx="6">
                  <c:v>37198.756761894001</c:v>
                </c:pt>
                <c:pt idx="7">
                  <c:v>35170.321538267999</c:v>
                </c:pt>
                <c:pt idx="8">
                  <c:v>35655.724187118001</c:v>
                </c:pt>
                <c:pt idx="9">
                  <c:v>41380.217012232002</c:v>
                </c:pt>
                <c:pt idx="10">
                  <c:v>39321.761450831997</c:v>
                </c:pt>
                <c:pt idx="11">
                  <c:v>41831.439201594003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46-4FF4-BCC0-448594549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0</c:formatCode>
                <c:ptCount val="12"/>
                <c:pt idx="0">
                  <c:v>42883.661189753999</c:v>
                </c:pt>
                <c:pt idx="1">
                  <c:v>37753.166283965998</c:v>
                </c:pt>
                <c:pt idx="2">
                  <c:v>33024.148476732</c:v>
                </c:pt>
                <c:pt idx="3">
                  <c:v>29425.927590359999</c:v>
                </c:pt>
                <c:pt idx="4">
                  <c:v>35149.470223392003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C46-4FF4-BCC0-448594549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0046352"/>
        <c:axId val="530046744"/>
      </c:lineChart>
      <c:catAx>
        <c:axId val="53004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30046744"/>
        <c:crossesAt val="-9.9999999999999946E+271"/>
        <c:auto val="1"/>
        <c:lblAlgn val="ctr"/>
        <c:lblOffset val="100"/>
        <c:noMultiLvlLbl val="0"/>
      </c:catAx>
      <c:valAx>
        <c:axId val="530046744"/>
        <c:scaling>
          <c:orientation val="minMax"/>
          <c:min val="25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3004635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PORK EXPORTS TO MAJOR MARKETS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12399312154945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Japan</c:v>
                </c:pt>
              </c:strCache>
            </c:strRef>
          </c:tx>
          <c:spPr>
            <a:ln w="38100" cap="sq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Sheet1!$B$2:$B$109</c:f>
              <c:numCache>
                <c:formatCode>General</c:formatCode>
                <c:ptCount val="108"/>
                <c:pt idx="0">
                  <c:v>109323.705605546</c:v>
                </c:pt>
                <c:pt idx="1">
                  <c:v>100581.27862982699</c:v>
                </c:pt>
                <c:pt idx="2">
                  <c:v>104241.57360280299</c:v>
                </c:pt>
                <c:pt idx="3">
                  <c:v>95779.636363085199</c:v>
                </c:pt>
                <c:pt idx="4">
                  <c:v>106142.705001383</c:v>
                </c:pt>
                <c:pt idx="5">
                  <c:v>100316.974390794</c:v>
                </c:pt>
                <c:pt idx="6">
                  <c:v>96727.567472946903</c:v>
                </c:pt>
                <c:pt idx="7">
                  <c:v>106573.16509692201</c:v>
                </c:pt>
                <c:pt idx="8">
                  <c:v>92644.051920110505</c:v>
                </c:pt>
                <c:pt idx="9">
                  <c:v>110023.995957438</c:v>
                </c:pt>
                <c:pt idx="10">
                  <c:v>103054.279296917</c:v>
                </c:pt>
                <c:pt idx="11">
                  <c:v>92623.552595183006</c:v>
                </c:pt>
                <c:pt idx="12">
                  <c:v>102244.364402676</c:v>
                </c:pt>
                <c:pt idx="13">
                  <c:v>88622.853976423605</c:v>
                </c:pt>
                <c:pt idx="14">
                  <c:v>96819.135786330298</c:v>
                </c:pt>
                <c:pt idx="15">
                  <c:v>93583.867904575003</c:v>
                </c:pt>
                <c:pt idx="16">
                  <c:v>111519.14669973501</c:v>
                </c:pt>
                <c:pt idx="17">
                  <c:v>98021.091071024101</c:v>
                </c:pt>
                <c:pt idx="18">
                  <c:v>97802.433376177301</c:v>
                </c:pt>
                <c:pt idx="19">
                  <c:v>87874.195540624904</c:v>
                </c:pt>
                <c:pt idx="20">
                  <c:v>86986.061054655802</c:v>
                </c:pt>
                <c:pt idx="21">
                  <c:v>92717.088423470297</c:v>
                </c:pt>
                <c:pt idx="22">
                  <c:v>101643.662580588</c:v>
                </c:pt>
                <c:pt idx="23">
                  <c:v>90954.457177085496</c:v>
                </c:pt>
                <c:pt idx="24">
                  <c:v>97558.267433172907</c:v>
                </c:pt>
                <c:pt idx="25">
                  <c:v>109760.32975805701</c:v>
                </c:pt>
                <c:pt idx="26">
                  <c:v>114044.256826543</c:v>
                </c:pt>
                <c:pt idx="27">
                  <c:v>122006.432317493</c:v>
                </c:pt>
                <c:pt idx="28">
                  <c:v>83632.242931783607</c:v>
                </c:pt>
                <c:pt idx="29">
                  <c:v>75187.278900474295</c:v>
                </c:pt>
                <c:pt idx="30">
                  <c:v>91413.305991701796</c:v>
                </c:pt>
                <c:pt idx="31">
                  <c:v>93212.547477619504</c:v>
                </c:pt>
                <c:pt idx="32">
                  <c:v>95004.951063849498</c:v>
                </c:pt>
                <c:pt idx="33">
                  <c:v>108185.121629086</c:v>
                </c:pt>
                <c:pt idx="34">
                  <c:v>107174.645292378</c:v>
                </c:pt>
                <c:pt idx="35">
                  <c:v>102402.388158195</c:v>
                </c:pt>
                <c:pt idx="36">
                  <c:v>101054.083318998</c:v>
                </c:pt>
                <c:pt idx="37">
                  <c:v>97762.270917400703</c:v>
                </c:pt>
                <c:pt idx="38">
                  <c:v>128564.358305003</c:v>
                </c:pt>
                <c:pt idx="39">
                  <c:v>104931.236309789</c:v>
                </c:pt>
                <c:pt idx="40">
                  <c:v>114678.913481183</c:v>
                </c:pt>
                <c:pt idx="41">
                  <c:v>103270.772802532</c:v>
                </c:pt>
                <c:pt idx="42">
                  <c:v>98323.003758339401</c:v>
                </c:pt>
                <c:pt idx="43">
                  <c:v>102650.77070532901</c:v>
                </c:pt>
                <c:pt idx="44">
                  <c:v>88132.6131302711</c:v>
                </c:pt>
                <c:pt idx="45">
                  <c:v>86585.819095577303</c:v>
                </c:pt>
                <c:pt idx="46">
                  <c:v>98567.150080207997</c:v>
                </c:pt>
                <c:pt idx="47">
                  <c:v>97102.6921074407</c:v>
                </c:pt>
                <c:pt idx="48">
                  <c:v>79191.635670564501</c:v>
                </c:pt>
                <c:pt idx="49">
                  <c:v>99531.734596010603</c:v>
                </c:pt>
                <c:pt idx="50">
                  <c:v>94433.583038198005</c:v>
                </c:pt>
                <c:pt idx="51">
                  <c:v>105511.15771764499</c:v>
                </c:pt>
                <c:pt idx="52">
                  <c:v>100029.297476842</c:v>
                </c:pt>
                <c:pt idx="53">
                  <c:v>98618.981978016396</c:v>
                </c:pt>
                <c:pt idx="54">
                  <c:v>87183.766022014606</c:v>
                </c:pt>
                <c:pt idx="55">
                  <c:v>80909.427396692205</c:v>
                </c:pt>
                <c:pt idx="56">
                  <c:v>94855.577010470603</c:v>
                </c:pt>
                <c:pt idx="57">
                  <c:v>85574.631736703304</c:v>
                </c:pt>
                <c:pt idx="58">
                  <c:v>83636.408983930698</c:v>
                </c:pt>
                <c:pt idx="59">
                  <c:v>76117.935187591895</c:v>
                </c:pt>
                <c:pt idx="60">
                  <c:v>87145.973267333393</c:v>
                </c:pt>
                <c:pt idx="61">
                  <c:v>89467.025830536004</c:v>
                </c:pt>
                <c:pt idx="62">
                  <c:v>103058.148805359</c:v>
                </c:pt>
                <c:pt idx="63">
                  <c:v>106047.061907204</c:v>
                </c:pt>
                <c:pt idx="64">
                  <c:v>97302.637962831403</c:v>
                </c:pt>
                <c:pt idx="65">
                  <c:v>103399.671208623</c:v>
                </c:pt>
                <c:pt idx="66">
                  <c:v>80586.167971845105</c:v>
                </c:pt>
                <c:pt idx="67">
                  <c:v>90437.977409281899</c:v>
                </c:pt>
                <c:pt idx="68">
                  <c:v>74117.0260365016</c:v>
                </c:pt>
                <c:pt idx="69">
                  <c:v>76346.039114507003</c:v>
                </c:pt>
                <c:pt idx="70">
                  <c:v>85228.318182770294</c:v>
                </c:pt>
                <c:pt idx="71">
                  <c:v>84645.759848586298</c:v>
                </c:pt>
                <c:pt idx="72">
                  <c:v>87847.7861752709</c:v>
                </c:pt>
                <c:pt idx="73">
                  <c:v>87437.421495863498</c:v>
                </c:pt>
                <c:pt idx="74">
                  <c:v>101695.702638805</c:v>
                </c:pt>
                <c:pt idx="75">
                  <c:v>108850.316515175</c:v>
                </c:pt>
                <c:pt idx="76">
                  <c:v>93782.563386552196</c:v>
                </c:pt>
                <c:pt idx="77">
                  <c:v>88862.588430792093</c:v>
                </c:pt>
                <c:pt idx="78">
                  <c:v>82717.539002857098</c:v>
                </c:pt>
                <c:pt idx="79">
                  <c:v>83921.228046417207</c:v>
                </c:pt>
                <c:pt idx="80">
                  <c:v>77283.919793595094</c:v>
                </c:pt>
                <c:pt idx="81">
                  <c:v>80139.861648618695</c:v>
                </c:pt>
                <c:pt idx="82">
                  <c:v>86661.983707969906</c:v>
                </c:pt>
                <c:pt idx="83">
                  <c:v>74962.462219284804</c:v>
                </c:pt>
                <c:pt idx="84">
                  <c:v>67965.511312043105</c:v>
                </c:pt>
                <c:pt idx="85">
                  <c:v>70851.874648710596</c:v>
                </c:pt>
                <c:pt idx="86">
                  <c:v>94141.050664753318</c:v>
                </c:pt>
                <c:pt idx="87">
                  <c:v>93977.356268711199</c:v>
                </c:pt>
                <c:pt idx="88">
                  <c:v>93770.3392866715</c:v>
                </c:pt>
                <c:pt idx="89">
                  <c:v>80702.0907665087</c:v>
                </c:pt>
                <c:pt idx="90">
                  <c:v>82202.782054585507</c:v>
                </c:pt>
                <c:pt idx="91">
                  <c:v>75384.141966783718</c:v>
                </c:pt>
                <c:pt idx="92">
                  <c:v>68924.554069524296</c:v>
                </c:pt>
                <c:pt idx="93">
                  <c:v>82736.447472549306</c:v>
                </c:pt>
                <c:pt idx="94">
                  <c:v>74729.863354712594</c:v>
                </c:pt>
                <c:pt idx="95">
                  <c:v>74053.003019957599</c:v>
                </c:pt>
                <c:pt idx="96">
                  <c:v>82948.669699408405</c:v>
                </c:pt>
                <c:pt idx="97">
                  <c:v>86972.005002078004</c:v>
                </c:pt>
                <c:pt idx="98">
                  <c:v>110569.943589118</c:v>
                </c:pt>
                <c:pt idx="99">
                  <c:v>101746.93992801401</c:v>
                </c:pt>
                <c:pt idx="100">
                  <c:v>117124.030337647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65-4946-99B5-2AA0671A9E8E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Canada</c:v>
                </c:pt>
              </c:strCache>
            </c:strRef>
          </c:tx>
          <c:spPr>
            <a:ln w="38100">
              <a:solidFill>
                <a:srgbClr val="002060"/>
              </a:solidFill>
              <a:prstDash val="solid"/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Sheet1!$C$2:$C$109</c:f>
              <c:numCache>
                <c:formatCode>General</c:formatCode>
                <c:ptCount val="108"/>
                <c:pt idx="0">
                  <c:v>36893.876005406302</c:v>
                </c:pt>
                <c:pt idx="1">
                  <c:v>39758.350581898099</c:v>
                </c:pt>
                <c:pt idx="2">
                  <c:v>48202.788715973402</c:v>
                </c:pt>
                <c:pt idx="3">
                  <c:v>41175.871527032497</c:v>
                </c:pt>
                <c:pt idx="4">
                  <c:v>41900.410620559</c:v>
                </c:pt>
                <c:pt idx="5">
                  <c:v>41682.111514810902</c:v>
                </c:pt>
                <c:pt idx="6">
                  <c:v>40785.548843438999</c:v>
                </c:pt>
                <c:pt idx="7">
                  <c:v>48927.924696598398</c:v>
                </c:pt>
                <c:pt idx="8">
                  <c:v>51198.916675922403</c:v>
                </c:pt>
                <c:pt idx="9">
                  <c:v>43128.595923791399</c:v>
                </c:pt>
                <c:pt idx="10">
                  <c:v>48167.971385744997</c:v>
                </c:pt>
                <c:pt idx="11">
                  <c:v>48016.806798982798</c:v>
                </c:pt>
                <c:pt idx="12">
                  <c:v>41511.036856627798</c:v>
                </c:pt>
                <c:pt idx="13">
                  <c:v>40189.473285617503</c:v>
                </c:pt>
                <c:pt idx="14">
                  <c:v>55037.490962459502</c:v>
                </c:pt>
                <c:pt idx="15">
                  <c:v>49313.770667163801</c:v>
                </c:pt>
                <c:pt idx="16">
                  <c:v>42865.530885489097</c:v>
                </c:pt>
                <c:pt idx="17">
                  <c:v>43008.206256771598</c:v>
                </c:pt>
                <c:pt idx="18">
                  <c:v>45657.056441450201</c:v>
                </c:pt>
                <c:pt idx="19">
                  <c:v>43458.501315632297</c:v>
                </c:pt>
                <c:pt idx="20">
                  <c:v>50438.997296009402</c:v>
                </c:pt>
                <c:pt idx="21">
                  <c:v>45962.661426847102</c:v>
                </c:pt>
                <c:pt idx="22">
                  <c:v>53098.551988295498</c:v>
                </c:pt>
                <c:pt idx="23">
                  <c:v>44322.405509731798</c:v>
                </c:pt>
                <c:pt idx="24">
                  <c:v>47073.603773392198</c:v>
                </c:pt>
                <c:pt idx="25">
                  <c:v>47201.025202895798</c:v>
                </c:pt>
                <c:pt idx="26">
                  <c:v>59468.761775987798</c:v>
                </c:pt>
                <c:pt idx="27">
                  <c:v>36045.033576042697</c:v>
                </c:pt>
                <c:pt idx="28">
                  <c:v>38943.316163446303</c:v>
                </c:pt>
                <c:pt idx="29">
                  <c:v>42583.858482284799</c:v>
                </c:pt>
                <c:pt idx="30">
                  <c:v>51127.868708506401</c:v>
                </c:pt>
                <c:pt idx="31">
                  <c:v>51701.989181133198</c:v>
                </c:pt>
                <c:pt idx="32">
                  <c:v>60017.672961400101</c:v>
                </c:pt>
                <c:pt idx="33">
                  <c:v>51606.809645072099</c:v>
                </c:pt>
                <c:pt idx="34">
                  <c:v>51194.103827969899</c:v>
                </c:pt>
                <c:pt idx="35">
                  <c:v>43156.933822000203</c:v>
                </c:pt>
                <c:pt idx="36">
                  <c:v>45288.175640403402</c:v>
                </c:pt>
                <c:pt idx="37">
                  <c:v>46854.923816148897</c:v>
                </c:pt>
                <c:pt idx="38">
                  <c:v>54662.017922556202</c:v>
                </c:pt>
                <c:pt idx="39">
                  <c:v>45902.916414268802</c:v>
                </c:pt>
                <c:pt idx="40">
                  <c:v>46754.495310043603</c:v>
                </c:pt>
                <c:pt idx="41">
                  <c:v>41834.311759982702</c:v>
                </c:pt>
                <c:pt idx="42">
                  <c:v>47455.993124520297</c:v>
                </c:pt>
                <c:pt idx="43">
                  <c:v>43328.831396549198</c:v>
                </c:pt>
                <c:pt idx="44">
                  <c:v>56918.144262784401</c:v>
                </c:pt>
                <c:pt idx="45">
                  <c:v>47751.275635080798</c:v>
                </c:pt>
                <c:pt idx="46">
                  <c:v>51837.981321864703</c:v>
                </c:pt>
                <c:pt idx="47">
                  <c:v>46175.416469683201</c:v>
                </c:pt>
                <c:pt idx="48">
                  <c:v>38459.581517734499</c:v>
                </c:pt>
                <c:pt idx="49">
                  <c:v>37770.810176901403</c:v>
                </c:pt>
                <c:pt idx="50">
                  <c:v>49902.971607461601</c:v>
                </c:pt>
                <c:pt idx="51">
                  <c:v>38578.436355145801</c:v>
                </c:pt>
                <c:pt idx="52">
                  <c:v>39875.602638559503</c:v>
                </c:pt>
                <c:pt idx="53">
                  <c:v>38819.780170767597</c:v>
                </c:pt>
                <c:pt idx="54">
                  <c:v>37619.054873590198</c:v>
                </c:pt>
                <c:pt idx="55">
                  <c:v>40407.282515726103</c:v>
                </c:pt>
                <c:pt idx="56">
                  <c:v>51673.846098547197</c:v>
                </c:pt>
                <c:pt idx="57">
                  <c:v>45550.998905575601</c:v>
                </c:pt>
                <c:pt idx="58">
                  <c:v>52787.311908443597</c:v>
                </c:pt>
                <c:pt idx="59">
                  <c:v>43721.456433038198</c:v>
                </c:pt>
                <c:pt idx="60">
                  <c:v>46567.993034656298</c:v>
                </c:pt>
                <c:pt idx="61">
                  <c:v>41138.960360917699</c:v>
                </c:pt>
                <c:pt idx="62">
                  <c:v>52771.160554655296</c:v>
                </c:pt>
                <c:pt idx="63">
                  <c:v>38331.705519304101</c:v>
                </c:pt>
                <c:pt idx="64">
                  <c:v>41604.550961389999</c:v>
                </c:pt>
                <c:pt idx="65">
                  <c:v>43050.172848803697</c:v>
                </c:pt>
                <c:pt idx="66">
                  <c:v>42451.773380236802</c:v>
                </c:pt>
                <c:pt idx="67">
                  <c:v>47928.351731978903</c:v>
                </c:pt>
                <c:pt idx="68">
                  <c:v>58255.834511339403</c:v>
                </c:pt>
                <c:pt idx="69">
                  <c:v>45830.875343430598</c:v>
                </c:pt>
                <c:pt idx="70">
                  <c:v>54019.932188299601</c:v>
                </c:pt>
                <c:pt idx="71">
                  <c:v>46403.719395480301</c:v>
                </c:pt>
                <c:pt idx="72">
                  <c:v>42162.316123996003</c:v>
                </c:pt>
                <c:pt idx="73">
                  <c:v>42862.559137131</c:v>
                </c:pt>
                <c:pt idx="74">
                  <c:v>50258.127787922203</c:v>
                </c:pt>
                <c:pt idx="75">
                  <c:v>36568.242056564901</c:v>
                </c:pt>
                <c:pt idx="76">
                  <c:v>40689.475202786503</c:v>
                </c:pt>
                <c:pt idx="77">
                  <c:v>42668.491330725003</c:v>
                </c:pt>
                <c:pt idx="78">
                  <c:v>40912.457470149202</c:v>
                </c:pt>
                <c:pt idx="79">
                  <c:v>46908.275729691901</c:v>
                </c:pt>
                <c:pt idx="80">
                  <c:v>49229.813745306201</c:v>
                </c:pt>
                <c:pt idx="81">
                  <c:v>44224.254958054102</c:v>
                </c:pt>
                <c:pt idx="82">
                  <c:v>56145.334775946103</c:v>
                </c:pt>
                <c:pt idx="83">
                  <c:v>45503.751671176498</c:v>
                </c:pt>
                <c:pt idx="84">
                  <c:v>37963.125652114497</c:v>
                </c:pt>
                <c:pt idx="85">
                  <c:v>40524.627203725497</c:v>
                </c:pt>
                <c:pt idx="86">
                  <c:v>46850.736285639498</c:v>
                </c:pt>
                <c:pt idx="87">
                  <c:v>23228.503555133801</c:v>
                </c:pt>
                <c:pt idx="88">
                  <c:v>34734.926232876896</c:v>
                </c:pt>
                <c:pt idx="89">
                  <c:v>34368.0359556353</c:v>
                </c:pt>
                <c:pt idx="90">
                  <c:v>36707.879483147597</c:v>
                </c:pt>
                <c:pt idx="91">
                  <c:v>39003.277262038901</c:v>
                </c:pt>
                <c:pt idx="92">
                  <c:v>45959.479514300998</c:v>
                </c:pt>
                <c:pt idx="93">
                  <c:v>45616.409728335202</c:v>
                </c:pt>
                <c:pt idx="94">
                  <c:v>47819.389987381801</c:v>
                </c:pt>
                <c:pt idx="95">
                  <c:v>40860.185706721597</c:v>
                </c:pt>
                <c:pt idx="96">
                  <c:v>39961.711511329901</c:v>
                </c:pt>
                <c:pt idx="97">
                  <c:v>40977.0374734734</c:v>
                </c:pt>
                <c:pt idx="98">
                  <c:v>47346.093519751499</c:v>
                </c:pt>
                <c:pt idx="99">
                  <c:v>35867.245398535997</c:v>
                </c:pt>
                <c:pt idx="100">
                  <c:v>33290.279417240097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65-4946-99B5-2AA0671A9E8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Mexico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Sheet1!$D$2:$D$109</c:f>
              <c:numCache>
                <c:formatCode>General</c:formatCode>
                <c:ptCount val="108"/>
                <c:pt idx="0">
                  <c:v>162802.07226720601</c:v>
                </c:pt>
                <c:pt idx="1">
                  <c:v>143940.12249006101</c:v>
                </c:pt>
                <c:pt idx="2">
                  <c:v>150411.100292271</c:v>
                </c:pt>
                <c:pt idx="3">
                  <c:v>182350.71929476099</c:v>
                </c:pt>
                <c:pt idx="4">
                  <c:v>161157.463610381</c:v>
                </c:pt>
                <c:pt idx="5">
                  <c:v>136308.11083115701</c:v>
                </c:pt>
                <c:pt idx="6">
                  <c:v>127347.828638912</c:v>
                </c:pt>
                <c:pt idx="7">
                  <c:v>141032.69718054499</c:v>
                </c:pt>
                <c:pt idx="8">
                  <c:v>130756.111934831</c:v>
                </c:pt>
                <c:pt idx="9">
                  <c:v>151639.18415707099</c:v>
                </c:pt>
                <c:pt idx="10">
                  <c:v>140446.540886281</c:v>
                </c:pt>
                <c:pt idx="11">
                  <c:v>139492.34318823999</c:v>
                </c:pt>
                <c:pt idx="12">
                  <c:v>142343.20758304</c:v>
                </c:pt>
                <c:pt idx="13">
                  <c:v>116776.36640228399</c:v>
                </c:pt>
                <c:pt idx="14">
                  <c:v>128421.202525152</c:v>
                </c:pt>
                <c:pt idx="15">
                  <c:v>118827.283927068</c:v>
                </c:pt>
                <c:pt idx="16">
                  <c:v>108743.36990205001</c:v>
                </c:pt>
                <c:pt idx="17">
                  <c:v>133821.09966488299</c:v>
                </c:pt>
                <c:pt idx="18">
                  <c:v>150753.21715721599</c:v>
                </c:pt>
                <c:pt idx="19">
                  <c:v>137289.31470506199</c:v>
                </c:pt>
                <c:pt idx="20">
                  <c:v>125941.450584665</c:v>
                </c:pt>
                <c:pt idx="21">
                  <c:v>119076.864244696</c:v>
                </c:pt>
                <c:pt idx="22">
                  <c:v>128755.099698947</c:v>
                </c:pt>
                <c:pt idx="23">
                  <c:v>149652.37797442</c:v>
                </c:pt>
                <c:pt idx="24">
                  <c:v>155533.393972177</c:v>
                </c:pt>
                <c:pt idx="25">
                  <c:v>138212.74112095201</c:v>
                </c:pt>
                <c:pt idx="26">
                  <c:v>140716.878518032</c:v>
                </c:pt>
                <c:pt idx="27">
                  <c:v>98894.074988627995</c:v>
                </c:pt>
                <c:pt idx="28">
                  <c:v>84979.317526211395</c:v>
                </c:pt>
                <c:pt idx="29">
                  <c:v>109497.729206813</c:v>
                </c:pt>
                <c:pt idx="30">
                  <c:v>129348.14728072099</c:v>
                </c:pt>
                <c:pt idx="31">
                  <c:v>124915.53090579</c:v>
                </c:pt>
                <c:pt idx="32">
                  <c:v>128820.202460584</c:v>
                </c:pt>
                <c:pt idx="33">
                  <c:v>135341.674526174</c:v>
                </c:pt>
                <c:pt idx="34">
                  <c:v>150672.57758082799</c:v>
                </c:pt>
                <c:pt idx="35">
                  <c:v>169416.078108924</c:v>
                </c:pt>
                <c:pt idx="36">
                  <c:v>146528.49831382901</c:v>
                </c:pt>
                <c:pt idx="37">
                  <c:v>127495.00309697101</c:v>
                </c:pt>
                <c:pt idx="38">
                  <c:v>149310.01293151401</c:v>
                </c:pt>
                <c:pt idx="39">
                  <c:v>153761.85000037399</c:v>
                </c:pt>
                <c:pt idx="40">
                  <c:v>165289.26839218001</c:v>
                </c:pt>
                <c:pt idx="41">
                  <c:v>166871.57962986999</c:v>
                </c:pt>
                <c:pt idx="42">
                  <c:v>154931.04170810099</c:v>
                </c:pt>
                <c:pt idx="43">
                  <c:v>187888.332427221</c:v>
                </c:pt>
                <c:pt idx="44">
                  <c:v>189168.674458083</c:v>
                </c:pt>
                <c:pt idx="45">
                  <c:v>203801.64578353599</c:v>
                </c:pt>
                <c:pt idx="46">
                  <c:v>215001.220373499</c:v>
                </c:pt>
                <c:pt idx="47">
                  <c:v>198325.208745654</c:v>
                </c:pt>
                <c:pt idx="48">
                  <c:v>218300.81149722301</c:v>
                </c:pt>
                <c:pt idx="49">
                  <c:v>180721.885396589</c:v>
                </c:pt>
                <c:pt idx="50">
                  <c:v>203522.10971004501</c:v>
                </c:pt>
                <c:pt idx="51">
                  <c:v>183813.55206442799</c:v>
                </c:pt>
                <c:pt idx="52">
                  <c:v>192263.44001608001</c:v>
                </c:pt>
                <c:pt idx="53">
                  <c:v>177556.79272748501</c:v>
                </c:pt>
                <c:pt idx="54">
                  <c:v>168788.61572271399</c:v>
                </c:pt>
                <c:pt idx="55">
                  <c:v>195257.89571400199</c:v>
                </c:pt>
                <c:pt idx="56">
                  <c:v>184790.37554660099</c:v>
                </c:pt>
                <c:pt idx="57">
                  <c:v>202701.78381910201</c:v>
                </c:pt>
                <c:pt idx="58">
                  <c:v>214109.91292940901</c:v>
                </c:pt>
                <c:pt idx="59">
                  <c:v>215710.37993096301</c:v>
                </c:pt>
                <c:pt idx="60">
                  <c:v>228527.00789778199</c:v>
                </c:pt>
                <c:pt idx="61">
                  <c:v>178861.274575583</c:v>
                </c:pt>
                <c:pt idx="62">
                  <c:v>224755.93807768999</c:v>
                </c:pt>
                <c:pt idx="63">
                  <c:v>190578.904462657</c:v>
                </c:pt>
                <c:pt idx="64">
                  <c:v>227632.39345502699</c:v>
                </c:pt>
                <c:pt idx="65">
                  <c:v>196847.315608003</c:v>
                </c:pt>
                <c:pt idx="66">
                  <c:v>186883.25708679401</c:v>
                </c:pt>
                <c:pt idx="67">
                  <c:v>209411.72164612199</c:v>
                </c:pt>
                <c:pt idx="68">
                  <c:v>205407.767836841</c:v>
                </c:pt>
                <c:pt idx="69">
                  <c:v>235359.39358376601</c:v>
                </c:pt>
                <c:pt idx="70">
                  <c:v>232137.83915312399</c:v>
                </c:pt>
                <c:pt idx="71">
                  <c:v>249297.335389838</c:v>
                </c:pt>
                <c:pt idx="72">
                  <c:v>235845.94876490501</c:v>
                </c:pt>
                <c:pt idx="73">
                  <c:v>218307.72384699501</c:v>
                </c:pt>
                <c:pt idx="74">
                  <c:v>196411.44816994699</c:v>
                </c:pt>
                <c:pt idx="75">
                  <c:v>247195.42139827099</c:v>
                </c:pt>
                <c:pt idx="76">
                  <c:v>210323.66084678299</c:v>
                </c:pt>
                <c:pt idx="77">
                  <c:v>187685.20752632001</c:v>
                </c:pt>
                <c:pt idx="78">
                  <c:v>235324.929165287</c:v>
                </c:pt>
                <c:pt idx="79">
                  <c:v>218959.62722137</c:v>
                </c:pt>
                <c:pt idx="80">
                  <c:v>207454.63594945401</c:v>
                </c:pt>
                <c:pt idx="81">
                  <c:v>224963.254932034</c:v>
                </c:pt>
                <c:pt idx="82">
                  <c:v>229639.90423974601</c:v>
                </c:pt>
                <c:pt idx="83">
                  <c:v>248664.95870341</c:v>
                </c:pt>
                <c:pt idx="84">
                  <c:v>240075.835411401</c:v>
                </c:pt>
                <c:pt idx="85">
                  <c:v>214561.736569742</c:v>
                </c:pt>
                <c:pt idx="86">
                  <c:v>220106.77275476299</c:v>
                </c:pt>
                <c:pt idx="87">
                  <c:v>205364.788654517</c:v>
                </c:pt>
                <c:pt idx="88">
                  <c:v>218382.145194449</c:v>
                </c:pt>
                <c:pt idx="89">
                  <c:v>229617.30563564101</c:v>
                </c:pt>
                <c:pt idx="90">
                  <c:v>210096.92968871901</c:v>
                </c:pt>
                <c:pt idx="91">
                  <c:v>224896.12565325599</c:v>
                </c:pt>
                <c:pt idx="92">
                  <c:v>234045.82339801101</c:v>
                </c:pt>
                <c:pt idx="93">
                  <c:v>289963.55152205401</c:v>
                </c:pt>
                <c:pt idx="94">
                  <c:v>267196.41172423301</c:v>
                </c:pt>
                <c:pt idx="95">
                  <c:v>267198.09342687501</c:v>
                </c:pt>
                <c:pt idx="96">
                  <c:v>249158.28129113899</c:v>
                </c:pt>
                <c:pt idx="97">
                  <c:v>221433.925738836</c:v>
                </c:pt>
                <c:pt idx="98">
                  <c:v>237627.97235297901</c:v>
                </c:pt>
                <c:pt idx="99">
                  <c:v>217229.45499947699</c:v>
                </c:pt>
                <c:pt idx="100">
                  <c:v>207524.579566211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A65-4946-99B5-2AA0671A9E8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China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Sheet1!$E$2:$E$109</c:f>
              <c:numCache>
                <c:formatCode>General</c:formatCode>
                <c:ptCount val="108"/>
                <c:pt idx="0">
                  <c:v>30114.7959499934</c:v>
                </c:pt>
                <c:pt idx="1">
                  <c:v>41688.399559002399</c:v>
                </c:pt>
                <c:pt idx="2">
                  <c:v>41814.801029591101</c:v>
                </c:pt>
                <c:pt idx="3">
                  <c:v>45606.262082847497</c:v>
                </c:pt>
                <c:pt idx="4">
                  <c:v>29165.393299039199</c:v>
                </c:pt>
                <c:pt idx="5">
                  <c:v>23798.307575614901</c:v>
                </c:pt>
                <c:pt idx="6">
                  <c:v>18590.953550251299</c:v>
                </c:pt>
                <c:pt idx="7">
                  <c:v>16171.010903541101</c:v>
                </c:pt>
                <c:pt idx="8">
                  <c:v>17151.9877098549</c:v>
                </c:pt>
                <c:pt idx="9">
                  <c:v>19797.5928850774</c:v>
                </c:pt>
                <c:pt idx="10">
                  <c:v>20825.795119715502</c:v>
                </c:pt>
                <c:pt idx="11">
                  <c:v>30162.726636895401</c:v>
                </c:pt>
                <c:pt idx="12">
                  <c:v>23475.692848295501</c:v>
                </c:pt>
                <c:pt idx="13">
                  <c:v>29937.698774964501</c:v>
                </c:pt>
                <c:pt idx="14">
                  <c:v>42317.115047202198</c:v>
                </c:pt>
                <c:pt idx="15">
                  <c:v>49488.650080854997</c:v>
                </c:pt>
                <c:pt idx="16">
                  <c:v>56689.8707906622</c:v>
                </c:pt>
                <c:pt idx="17">
                  <c:v>68984.052518291399</c:v>
                </c:pt>
                <c:pt idx="18">
                  <c:v>107191.588552495</c:v>
                </c:pt>
                <c:pt idx="19">
                  <c:v>93242.992249220901</c:v>
                </c:pt>
                <c:pt idx="20">
                  <c:v>67677.504652778603</c:v>
                </c:pt>
                <c:pt idx="21">
                  <c:v>94828.987747961495</c:v>
                </c:pt>
                <c:pt idx="22">
                  <c:v>156758.04230109201</c:v>
                </c:pt>
                <c:pt idx="23">
                  <c:v>222096.94052891701</c:v>
                </c:pt>
                <c:pt idx="24">
                  <c:v>197302.68660936799</c:v>
                </c:pt>
                <c:pt idx="25">
                  <c:v>191393.000443578</c:v>
                </c:pt>
                <c:pt idx="26">
                  <c:v>190148.823494974</c:v>
                </c:pt>
                <c:pt idx="27">
                  <c:v>229835.867640629</c:v>
                </c:pt>
                <c:pt idx="28">
                  <c:v>253833.76650219501</c:v>
                </c:pt>
                <c:pt idx="29">
                  <c:v>170781.40613282699</c:v>
                </c:pt>
                <c:pt idx="30">
                  <c:v>155527.62633845801</c:v>
                </c:pt>
                <c:pt idx="31">
                  <c:v>113583.643344293</c:v>
                </c:pt>
                <c:pt idx="32">
                  <c:v>114852.878025215</c:v>
                </c:pt>
                <c:pt idx="33">
                  <c:v>136625.767006829</c:v>
                </c:pt>
                <c:pt idx="34">
                  <c:v>167488.90345766701</c:v>
                </c:pt>
                <c:pt idx="35">
                  <c:v>152609.41753649799</c:v>
                </c:pt>
                <c:pt idx="36">
                  <c:v>141827.093441237</c:v>
                </c:pt>
                <c:pt idx="37">
                  <c:v>136009.95516852301</c:v>
                </c:pt>
                <c:pt idx="38">
                  <c:v>170524.14059045399</c:v>
                </c:pt>
                <c:pt idx="39">
                  <c:v>148121.17211966999</c:v>
                </c:pt>
                <c:pt idx="40">
                  <c:v>157091.537852023</c:v>
                </c:pt>
                <c:pt idx="41">
                  <c:v>88519.627379395795</c:v>
                </c:pt>
                <c:pt idx="42">
                  <c:v>60376.775573223902</c:v>
                </c:pt>
                <c:pt idx="43">
                  <c:v>58914.287077474102</c:v>
                </c:pt>
                <c:pt idx="44">
                  <c:v>52787.514230473702</c:v>
                </c:pt>
                <c:pt idx="45">
                  <c:v>48808.469078305003</c:v>
                </c:pt>
                <c:pt idx="46">
                  <c:v>45699.487963327803</c:v>
                </c:pt>
                <c:pt idx="47">
                  <c:v>40321.485061906897</c:v>
                </c:pt>
                <c:pt idx="48">
                  <c:v>42513.664770586802</c:v>
                </c:pt>
                <c:pt idx="49">
                  <c:v>39666.192169392198</c:v>
                </c:pt>
                <c:pt idx="50">
                  <c:v>40039.982324143202</c:v>
                </c:pt>
                <c:pt idx="51">
                  <c:v>43993.637395893398</c:v>
                </c:pt>
                <c:pt idx="52">
                  <c:v>48445.250086043998</c:v>
                </c:pt>
                <c:pt idx="53">
                  <c:v>50202.917934642901</c:v>
                </c:pt>
                <c:pt idx="54">
                  <c:v>45845.330873649298</c:v>
                </c:pt>
                <c:pt idx="55">
                  <c:v>62109.733599568601</c:v>
                </c:pt>
                <c:pt idx="56">
                  <c:v>55449.764059287802</c:v>
                </c:pt>
                <c:pt idx="57">
                  <c:v>60933.441988883496</c:v>
                </c:pt>
                <c:pt idx="58">
                  <c:v>62855.273399132297</c:v>
                </c:pt>
                <c:pt idx="59">
                  <c:v>63590.026335989598</c:v>
                </c:pt>
                <c:pt idx="60">
                  <c:v>54790.421562759999</c:v>
                </c:pt>
                <c:pt idx="61">
                  <c:v>45954.361314461901</c:v>
                </c:pt>
                <c:pt idx="62">
                  <c:v>45680.313638268497</c:v>
                </c:pt>
                <c:pt idx="63">
                  <c:v>56794.021807740799</c:v>
                </c:pt>
                <c:pt idx="64">
                  <c:v>52415.777306329903</c:v>
                </c:pt>
                <c:pt idx="65">
                  <c:v>53076.606401518598</c:v>
                </c:pt>
                <c:pt idx="66">
                  <c:v>39470.078145453503</c:v>
                </c:pt>
                <c:pt idx="67">
                  <c:v>35684.0362955815</c:v>
                </c:pt>
                <c:pt idx="68">
                  <c:v>32189.9495388836</c:v>
                </c:pt>
                <c:pt idx="69">
                  <c:v>33231.594720721303</c:v>
                </c:pt>
                <c:pt idx="70">
                  <c:v>27316.936933904501</c:v>
                </c:pt>
                <c:pt idx="71">
                  <c:v>28809.288203094002</c:v>
                </c:pt>
                <c:pt idx="72">
                  <c:v>26904.829214205201</c:v>
                </c:pt>
                <c:pt idx="73">
                  <c:v>30800.550303098105</c:v>
                </c:pt>
                <c:pt idx="74">
                  <c:v>35366.747273711298</c:v>
                </c:pt>
                <c:pt idx="75">
                  <c:v>37581.960079383301</c:v>
                </c:pt>
                <c:pt idx="76">
                  <c:v>33426.796868908401</c:v>
                </c:pt>
                <c:pt idx="77">
                  <c:v>31878.910884937999</c:v>
                </c:pt>
                <c:pt idx="78">
                  <c:v>36357.161096773401</c:v>
                </c:pt>
                <c:pt idx="79">
                  <c:v>36813.028380597003</c:v>
                </c:pt>
                <c:pt idx="80">
                  <c:v>46067.0925219485</c:v>
                </c:pt>
                <c:pt idx="81">
                  <c:v>52189.5996678874</c:v>
                </c:pt>
                <c:pt idx="82">
                  <c:v>48769.873466430101</c:v>
                </c:pt>
                <c:pt idx="83">
                  <c:v>46728.163287800802</c:v>
                </c:pt>
                <c:pt idx="84">
                  <c:v>41862.972791908804</c:v>
                </c:pt>
                <c:pt idx="85">
                  <c:v>37514.2393826361</c:v>
                </c:pt>
                <c:pt idx="86">
                  <c:v>40323.750818074899</c:v>
                </c:pt>
                <c:pt idx="87">
                  <c:v>25039.033474994299</c:v>
                </c:pt>
                <c:pt idx="88">
                  <c:v>4867.7649432325197</c:v>
                </c:pt>
                <c:pt idx="89">
                  <c:v>36744.068377638701</c:v>
                </c:pt>
                <c:pt idx="90">
                  <c:v>30390.7404388631</c:v>
                </c:pt>
                <c:pt idx="91">
                  <c:v>28554.1708028178</c:v>
                </c:pt>
                <c:pt idx="92">
                  <c:v>34559.304774858399</c:v>
                </c:pt>
                <c:pt idx="93">
                  <c:v>26684.360335269801</c:v>
                </c:pt>
                <c:pt idx="94">
                  <c:v>14076.425533834399</c:v>
                </c:pt>
                <c:pt idx="95">
                  <c:v>22619.393258330001</c:v>
                </c:pt>
                <c:pt idx="96">
                  <c:v>33394.278540084801</c:v>
                </c:pt>
                <c:pt idx="97">
                  <c:v>26598.617536036101</c:v>
                </c:pt>
                <c:pt idx="98">
                  <c:v>35791.922802130699</c:v>
                </c:pt>
                <c:pt idx="99">
                  <c:v>32947.672189850498</c:v>
                </c:pt>
                <c:pt idx="100">
                  <c:v>34218.969692818697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A65-4946-99B5-2AA0671A9E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0047528"/>
        <c:axId val="530047920"/>
      </c:lineChart>
      <c:catAx>
        <c:axId val="530047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30047920"/>
        <c:crossesAt val="-9.9999999999999974E+262"/>
        <c:auto val="1"/>
        <c:lblAlgn val="ctr"/>
        <c:lblOffset val="100"/>
        <c:noMultiLvlLbl val="0"/>
      </c:catAx>
      <c:valAx>
        <c:axId val="53004792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3004752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PORK EXPORTS TO MAJOR MARKETS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12399312154945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Japan</c:v>
                </c:pt>
              </c:strCache>
            </c:strRef>
          </c:tx>
          <c:spPr>
            <a:ln w="38100" cap="sq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Sheet1!$B$2:$B$109</c:f>
              <c:numCache>
                <c:formatCode>General</c:formatCode>
                <c:ptCount val="108"/>
                <c:pt idx="0">
                  <c:v>109323.705605546</c:v>
                </c:pt>
                <c:pt idx="1">
                  <c:v>100581.27862982699</c:v>
                </c:pt>
                <c:pt idx="2">
                  <c:v>104241.57360280299</c:v>
                </c:pt>
                <c:pt idx="3">
                  <c:v>95779.636363085199</c:v>
                </c:pt>
                <c:pt idx="4">
                  <c:v>106142.705001383</c:v>
                </c:pt>
                <c:pt idx="5">
                  <c:v>100316.974390794</c:v>
                </c:pt>
                <c:pt idx="6">
                  <c:v>96727.567472946903</c:v>
                </c:pt>
                <c:pt idx="7">
                  <c:v>106573.16509692201</c:v>
                </c:pt>
                <c:pt idx="8">
                  <c:v>92644.051920110505</c:v>
                </c:pt>
                <c:pt idx="9">
                  <c:v>110023.995957438</c:v>
                </c:pt>
                <c:pt idx="10">
                  <c:v>103054.279296917</c:v>
                </c:pt>
                <c:pt idx="11">
                  <c:v>92623.552595183006</c:v>
                </c:pt>
                <c:pt idx="12">
                  <c:v>102244.364402676</c:v>
                </c:pt>
                <c:pt idx="13">
                  <c:v>88622.853976423605</c:v>
                </c:pt>
                <c:pt idx="14">
                  <c:v>96819.135786330298</c:v>
                </c:pt>
                <c:pt idx="15">
                  <c:v>93583.867904575003</c:v>
                </c:pt>
                <c:pt idx="16">
                  <c:v>111519.14669973501</c:v>
                </c:pt>
                <c:pt idx="17">
                  <c:v>98021.091071024101</c:v>
                </c:pt>
                <c:pt idx="18">
                  <c:v>97802.433376177301</c:v>
                </c:pt>
                <c:pt idx="19">
                  <c:v>87874.195540624904</c:v>
                </c:pt>
                <c:pt idx="20">
                  <c:v>86986.061054655802</c:v>
                </c:pt>
                <c:pt idx="21">
                  <c:v>92717.088423470297</c:v>
                </c:pt>
                <c:pt idx="22">
                  <c:v>101643.662580588</c:v>
                </c:pt>
                <c:pt idx="23">
                  <c:v>90954.457177085496</c:v>
                </c:pt>
                <c:pt idx="24">
                  <c:v>97558.267433172907</c:v>
                </c:pt>
                <c:pt idx="25">
                  <c:v>109760.32975805701</c:v>
                </c:pt>
                <c:pt idx="26">
                  <c:v>114044.256826543</c:v>
                </c:pt>
                <c:pt idx="27">
                  <c:v>122006.432317493</c:v>
                </c:pt>
                <c:pt idx="28">
                  <c:v>83632.242931783607</c:v>
                </c:pt>
                <c:pt idx="29">
                  <c:v>75187.278900474295</c:v>
                </c:pt>
                <c:pt idx="30">
                  <c:v>91413.305991701796</c:v>
                </c:pt>
                <c:pt idx="31">
                  <c:v>93212.547477619504</c:v>
                </c:pt>
                <c:pt idx="32">
                  <c:v>95004.951063849498</c:v>
                </c:pt>
                <c:pt idx="33">
                  <c:v>108185.121629086</c:v>
                </c:pt>
                <c:pt idx="34">
                  <c:v>107174.645292378</c:v>
                </c:pt>
                <c:pt idx="35">
                  <c:v>102402.388158195</c:v>
                </c:pt>
                <c:pt idx="36">
                  <c:v>101054.083318998</c:v>
                </c:pt>
                <c:pt idx="37">
                  <c:v>97762.270917400703</c:v>
                </c:pt>
                <c:pt idx="38">
                  <c:v>128564.358305003</c:v>
                </c:pt>
                <c:pt idx="39">
                  <c:v>104931.236309789</c:v>
                </c:pt>
                <c:pt idx="40">
                  <c:v>114678.913481183</c:v>
                </c:pt>
                <c:pt idx="41">
                  <c:v>103270.772802532</c:v>
                </c:pt>
                <c:pt idx="42">
                  <c:v>98323.003758339401</c:v>
                </c:pt>
                <c:pt idx="43">
                  <c:v>102650.77070532901</c:v>
                </c:pt>
                <c:pt idx="44">
                  <c:v>88132.6131302711</c:v>
                </c:pt>
                <c:pt idx="45">
                  <c:v>86585.819095577303</c:v>
                </c:pt>
                <c:pt idx="46">
                  <c:v>98567.150080207997</c:v>
                </c:pt>
                <c:pt idx="47">
                  <c:v>97102.6921074407</c:v>
                </c:pt>
                <c:pt idx="48">
                  <c:v>79191.635670564501</c:v>
                </c:pt>
                <c:pt idx="49">
                  <c:v>99531.734596010603</c:v>
                </c:pt>
                <c:pt idx="50">
                  <c:v>94433.583038198005</c:v>
                </c:pt>
                <c:pt idx="51">
                  <c:v>105511.15771764499</c:v>
                </c:pt>
                <c:pt idx="52">
                  <c:v>100029.297476842</c:v>
                </c:pt>
                <c:pt idx="53">
                  <c:v>98618.981978016396</c:v>
                </c:pt>
                <c:pt idx="54">
                  <c:v>87183.766022014606</c:v>
                </c:pt>
                <c:pt idx="55">
                  <c:v>80909.427396692205</c:v>
                </c:pt>
                <c:pt idx="56">
                  <c:v>94855.577010470603</c:v>
                </c:pt>
                <c:pt idx="57">
                  <c:v>85574.631736703304</c:v>
                </c:pt>
                <c:pt idx="58">
                  <c:v>83636.408983930698</c:v>
                </c:pt>
                <c:pt idx="59">
                  <c:v>76117.935187591895</c:v>
                </c:pt>
                <c:pt idx="60">
                  <c:v>87145.973267333393</c:v>
                </c:pt>
                <c:pt idx="61">
                  <c:v>89467.025830536004</c:v>
                </c:pt>
                <c:pt idx="62">
                  <c:v>103058.148805359</c:v>
                </c:pt>
                <c:pt idx="63">
                  <c:v>106047.061907204</c:v>
                </c:pt>
                <c:pt idx="64">
                  <c:v>97302.637962831403</c:v>
                </c:pt>
                <c:pt idx="65">
                  <c:v>103399.671208623</c:v>
                </c:pt>
                <c:pt idx="66">
                  <c:v>80586.167971845105</c:v>
                </c:pt>
                <c:pt idx="67">
                  <c:v>90437.977409281899</c:v>
                </c:pt>
                <c:pt idx="68">
                  <c:v>74117.0260365016</c:v>
                </c:pt>
                <c:pt idx="69">
                  <c:v>76346.039114507003</c:v>
                </c:pt>
                <c:pt idx="70">
                  <c:v>85228.318182770294</c:v>
                </c:pt>
                <c:pt idx="71">
                  <c:v>84645.759848586298</c:v>
                </c:pt>
                <c:pt idx="72">
                  <c:v>87847.7861752709</c:v>
                </c:pt>
                <c:pt idx="73">
                  <c:v>87437.421495863498</c:v>
                </c:pt>
                <c:pt idx="74">
                  <c:v>101695.702638805</c:v>
                </c:pt>
                <c:pt idx="75">
                  <c:v>108850.316515175</c:v>
                </c:pt>
                <c:pt idx="76">
                  <c:v>93782.563386552196</c:v>
                </c:pt>
                <c:pt idx="77">
                  <c:v>88862.588430792093</c:v>
                </c:pt>
                <c:pt idx="78">
                  <c:v>82717.539002857098</c:v>
                </c:pt>
                <c:pt idx="79">
                  <c:v>83921.228046417207</c:v>
                </c:pt>
                <c:pt idx="80">
                  <c:v>77283.919793595094</c:v>
                </c:pt>
                <c:pt idx="81">
                  <c:v>80139.861648618695</c:v>
                </c:pt>
                <c:pt idx="82">
                  <c:v>86661.983707969906</c:v>
                </c:pt>
                <c:pt idx="83">
                  <c:v>74962.462219284804</c:v>
                </c:pt>
                <c:pt idx="84">
                  <c:v>67965.511312043105</c:v>
                </c:pt>
                <c:pt idx="85">
                  <c:v>70851.874648710596</c:v>
                </c:pt>
                <c:pt idx="86">
                  <c:v>94141.050664753318</c:v>
                </c:pt>
                <c:pt idx="87">
                  <c:v>93977.356268711199</c:v>
                </c:pt>
                <c:pt idx="88">
                  <c:v>93770.3392866715</c:v>
                </c:pt>
                <c:pt idx="89">
                  <c:v>80702.0907665087</c:v>
                </c:pt>
                <c:pt idx="90">
                  <c:v>82202.782054585507</c:v>
                </c:pt>
                <c:pt idx="91">
                  <c:v>75384.141966783718</c:v>
                </c:pt>
                <c:pt idx="92">
                  <c:v>68924.554069524296</c:v>
                </c:pt>
                <c:pt idx="93">
                  <c:v>82736.447472549306</c:v>
                </c:pt>
                <c:pt idx="94">
                  <c:v>74729.863354712594</c:v>
                </c:pt>
                <c:pt idx="95">
                  <c:v>74053.003019957599</c:v>
                </c:pt>
                <c:pt idx="96">
                  <c:v>82948.669699408405</c:v>
                </c:pt>
                <c:pt idx="97">
                  <c:v>86972.005002078004</c:v>
                </c:pt>
                <c:pt idx="98">
                  <c:v>110569.943589118</c:v>
                </c:pt>
                <c:pt idx="99">
                  <c:v>101746.93992801401</c:v>
                </c:pt>
                <c:pt idx="100">
                  <c:v>117124.030337647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FF-466E-AEA5-2A02210AC64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South Korea</c:v>
                </c:pt>
              </c:strCache>
            </c:strRef>
          </c:tx>
          <c:spPr>
            <a:ln w="38100">
              <a:solidFill>
                <a:srgbClr val="002060"/>
              </a:solidFill>
              <a:prstDash val="solid"/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Sheet1!$C$2:$C$109</c:f>
              <c:numCache>
                <c:formatCode>General</c:formatCode>
                <c:ptCount val="108"/>
                <c:pt idx="0">
                  <c:v>55748.772950781902</c:v>
                </c:pt>
                <c:pt idx="1">
                  <c:v>66832.341754938505</c:v>
                </c:pt>
                <c:pt idx="2">
                  <c:v>87343.540644233202</c:v>
                </c:pt>
                <c:pt idx="3">
                  <c:v>77545.257008248198</c:v>
                </c:pt>
                <c:pt idx="4">
                  <c:v>67334.288306154704</c:v>
                </c:pt>
                <c:pt idx="5">
                  <c:v>50206.459196915297</c:v>
                </c:pt>
                <c:pt idx="6">
                  <c:v>41048.827029633801</c:v>
                </c:pt>
                <c:pt idx="7">
                  <c:v>31094.2489215809</c:v>
                </c:pt>
                <c:pt idx="8">
                  <c:v>37471.131438636403</c:v>
                </c:pt>
                <c:pt idx="9">
                  <c:v>58997.351017399997</c:v>
                </c:pt>
                <c:pt idx="10">
                  <c:v>75862.878367815007</c:v>
                </c:pt>
                <c:pt idx="11">
                  <c:v>77099.745715807498</c:v>
                </c:pt>
                <c:pt idx="12">
                  <c:v>55063.1723480156</c:v>
                </c:pt>
                <c:pt idx="13">
                  <c:v>59007.836772833798</c:v>
                </c:pt>
                <c:pt idx="14">
                  <c:v>61032.151072924898</c:v>
                </c:pt>
                <c:pt idx="15">
                  <c:v>75315.943065478496</c:v>
                </c:pt>
                <c:pt idx="16">
                  <c:v>64598.920248643197</c:v>
                </c:pt>
                <c:pt idx="17">
                  <c:v>42736.4388694933</c:v>
                </c:pt>
                <c:pt idx="18">
                  <c:v>36127.976949170799</c:v>
                </c:pt>
                <c:pt idx="19">
                  <c:v>42407.200818429301</c:v>
                </c:pt>
                <c:pt idx="20">
                  <c:v>33779.6348914193</c:v>
                </c:pt>
                <c:pt idx="21">
                  <c:v>47254.508655245598</c:v>
                </c:pt>
                <c:pt idx="22">
                  <c:v>56294.893446873502</c:v>
                </c:pt>
                <c:pt idx="23">
                  <c:v>51007.479168911603</c:v>
                </c:pt>
                <c:pt idx="24">
                  <c:v>49903.463400857603</c:v>
                </c:pt>
                <c:pt idx="25">
                  <c:v>52228.357561987701</c:v>
                </c:pt>
                <c:pt idx="26">
                  <c:v>55142.437922651501</c:v>
                </c:pt>
                <c:pt idx="27">
                  <c:v>46145.9568553805</c:v>
                </c:pt>
                <c:pt idx="28">
                  <c:v>50420.3650054108</c:v>
                </c:pt>
                <c:pt idx="29">
                  <c:v>34139.422874554199</c:v>
                </c:pt>
                <c:pt idx="30">
                  <c:v>31217.9974188655</c:v>
                </c:pt>
                <c:pt idx="31">
                  <c:v>28045.110418911201</c:v>
                </c:pt>
                <c:pt idx="32">
                  <c:v>28143.0434539624</c:v>
                </c:pt>
                <c:pt idx="33">
                  <c:v>31369.574551008998</c:v>
                </c:pt>
                <c:pt idx="34">
                  <c:v>34974.7033117709</c:v>
                </c:pt>
                <c:pt idx="35">
                  <c:v>44043.427262574201</c:v>
                </c:pt>
                <c:pt idx="36">
                  <c:v>50120.223180717097</c:v>
                </c:pt>
                <c:pt idx="37">
                  <c:v>42301.3535872301</c:v>
                </c:pt>
                <c:pt idx="38">
                  <c:v>52405.873019948704</c:v>
                </c:pt>
                <c:pt idx="39">
                  <c:v>51724.4533725742</c:v>
                </c:pt>
                <c:pt idx="40">
                  <c:v>56552.6706820135</c:v>
                </c:pt>
                <c:pt idx="41">
                  <c:v>44905.056041207899</c:v>
                </c:pt>
                <c:pt idx="42">
                  <c:v>40272.707204908897</c:v>
                </c:pt>
                <c:pt idx="43">
                  <c:v>29559.327834575699</c:v>
                </c:pt>
                <c:pt idx="44">
                  <c:v>27377.514919926401</c:v>
                </c:pt>
                <c:pt idx="45">
                  <c:v>29958.485406231099</c:v>
                </c:pt>
                <c:pt idx="46">
                  <c:v>42094.437775293998</c:v>
                </c:pt>
                <c:pt idx="47">
                  <c:v>44968.975396425398</c:v>
                </c:pt>
                <c:pt idx="48">
                  <c:v>48344.370507551197</c:v>
                </c:pt>
                <c:pt idx="49">
                  <c:v>40504.348624192702</c:v>
                </c:pt>
                <c:pt idx="50">
                  <c:v>44979.595413338902</c:v>
                </c:pt>
                <c:pt idx="51">
                  <c:v>46540.0868086111</c:v>
                </c:pt>
                <c:pt idx="52">
                  <c:v>52745.758998440797</c:v>
                </c:pt>
                <c:pt idx="53">
                  <c:v>50032.643756056903</c:v>
                </c:pt>
                <c:pt idx="54">
                  <c:v>45630.880303057602</c:v>
                </c:pt>
                <c:pt idx="55">
                  <c:v>41285.4377771367</c:v>
                </c:pt>
                <c:pt idx="56">
                  <c:v>37466.872329394602</c:v>
                </c:pt>
                <c:pt idx="57">
                  <c:v>39441.675449071998</c:v>
                </c:pt>
                <c:pt idx="58">
                  <c:v>45862.253882814599</c:v>
                </c:pt>
                <c:pt idx="59">
                  <c:v>43924.1304262169</c:v>
                </c:pt>
                <c:pt idx="60">
                  <c:v>41527.569824068902</c:v>
                </c:pt>
                <c:pt idx="61">
                  <c:v>38659.925747284396</c:v>
                </c:pt>
                <c:pt idx="62">
                  <c:v>57923.329947366197</c:v>
                </c:pt>
                <c:pt idx="63">
                  <c:v>66461.135130570605</c:v>
                </c:pt>
                <c:pt idx="64">
                  <c:v>65597.209466506203</c:v>
                </c:pt>
                <c:pt idx="65">
                  <c:v>45246.478619187699</c:v>
                </c:pt>
                <c:pt idx="66">
                  <c:v>34196.458562131302</c:v>
                </c:pt>
                <c:pt idx="67">
                  <c:v>35685.469343974</c:v>
                </c:pt>
                <c:pt idx="68">
                  <c:v>36016.648895402301</c:v>
                </c:pt>
                <c:pt idx="69">
                  <c:v>42545.642834742997</c:v>
                </c:pt>
                <c:pt idx="70">
                  <c:v>52995.494345726504</c:v>
                </c:pt>
                <c:pt idx="71">
                  <c:v>75212.690620823007</c:v>
                </c:pt>
                <c:pt idx="72">
                  <c:v>63894.868692735101</c:v>
                </c:pt>
                <c:pt idx="73">
                  <c:v>65096.796648769203</c:v>
                </c:pt>
                <c:pt idx="74">
                  <c:v>85361.747946874602</c:v>
                </c:pt>
                <c:pt idx="75">
                  <c:v>81810.311608519201</c:v>
                </c:pt>
                <c:pt idx="76">
                  <c:v>67569.294948644194</c:v>
                </c:pt>
                <c:pt idx="77">
                  <c:v>54050.720704563202</c:v>
                </c:pt>
                <c:pt idx="78">
                  <c:v>42547.036486540303</c:v>
                </c:pt>
                <c:pt idx="79">
                  <c:v>34186.407271555101</c:v>
                </c:pt>
                <c:pt idx="80">
                  <c:v>31680.173294680699</c:v>
                </c:pt>
                <c:pt idx="81">
                  <c:v>34725.859822268998</c:v>
                </c:pt>
                <c:pt idx="82">
                  <c:v>45339.899278021701</c:v>
                </c:pt>
                <c:pt idx="83">
                  <c:v>58114.728326624499</c:v>
                </c:pt>
                <c:pt idx="84">
                  <c:v>51721.057505122699</c:v>
                </c:pt>
                <c:pt idx="85">
                  <c:v>55773.303144944002</c:v>
                </c:pt>
                <c:pt idx="86">
                  <c:v>75392.4023989712</c:v>
                </c:pt>
                <c:pt idx="87">
                  <c:v>75190.909273567901</c:v>
                </c:pt>
                <c:pt idx="88">
                  <c:v>65362.072707226303</c:v>
                </c:pt>
                <c:pt idx="89">
                  <c:v>46876.5935645477</c:v>
                </c:pt>
                <c:pt idx="90">
                  <c:v>52330.802664609</c:v>
                </c:pt>
                <c:pt idx="91">
                  <c:v>40997.908828253203</c:v>
                </c:pt>
                <c:pt idx="92">
                  <c:v>34948.060344669801</c:v>
                </c:pt>
                <c:pt idx="93">
                  <c:v>39610.239348048999</c:v>
                </c:pt>
                <c:pt idx="94">
                  <c:v>52559.265195338601</c:v>
                </c:pt>
                <c:pt idx="95">
                  <c:v>59145.442553976703</c:v>
                </c:pt>
                <c:pt idx="96">
                  <c:v>52337.2915064954</c:v>
                </c:pt>
                <c:pt idx="97">
                  <c:v>58190.688778365402</c:v>
                </c:pt>
                <c:pt idx="98">
                  <c:v>73887.111519676604</c:v>
                </c:pt>
                <c:pt idx="99">
                  <c:v>68618.882479652806</c:v>
                </c:pt>
                <c:pt idx="100">
                  <c:v>56873.277505670201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FF-466E-AEA5-2A02210AC64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Hong Kong</c:v>
                </c:pt>
              </c:strCache>
            </c:strRef>
          </c:tx>
          <c:spPr>
            <a:ln w="38100"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Sheet1!$D$2:$D$109</c:f>
              <c:numCache>
                <c:formatCode>General</c:formatCode>
                <c:ptCount val="108"/>
                <c:pt idx="0">
                  <c:v>9157.4413352011798</c:v>
                </c:pt>
                <c:pt idx="1">
                  <c:v>6749.0459253252002</c:v>
                </c:pt>
                <c:pt idx="2">
                  <c:v>5555.9824543591203</c:v>
                </c:pt>
                <c:pt idx="3">
                  <c:v>5779.16861916366</c:v>
                </c:pt>
                <c:pt idx="4">
                  <c:v>4143.5987516318201</c:v>
                </c:pt>
                <c:pt idx="5">
                  <c:v>5569.8055665764396</c:v>
                </c:pt>
                <c:pt idx="6">
                  <c:v>4885.1914547728302</c:v>
                </c:pt>
                <c:pt idx="7">
                  <c:v>2911.8459498686402</c:v>
                </c:pt>
                <c:pt idx="8">
                  <c:v>4036.6782702615601</c:v>
                </c:pt>
                <c:pt idx="9">
                  <c:v>4293.122150016</c:v>
                </c:pt>
                <c:pt idx="10">
                  <c:v>4132.8973660312804</c:v>
                </c:pt>
                <c:pt idx="11">
                  <c:v>4084.9066472722202</c:v>
                </c:pt>
                <c:pt idx="12">
                  <c:v>2384.4920163031802</c:v>
                </c:pt>
                <c:pt idx="13">
                  <c:v>2143.54777561218</c:v>
                </c:pt>
                <c:pt idx="14">
                  <c:v>3183.7967262448201</c:v>
                </c:pt>
                <c:pt idx="15">
                  <c:v>3156.94623807486</c:v>
                </c:pt>
                <c:pt idx="16">
                  <c:v>3375.603668367</c:v>
                </c:pt>
                <c:pt idx="17">
                  <c:v>3434.4442579293</c:v>
                </c:pt>
                <c:pt idx="18">
                  <c:v>4757.0123839908601</c:v>
                </c:pt>
                <c:pt idx="19">
                  <c:v>3703.6181321747999</c:v>
                </c:pt>
                <c:pt idx="20">
                  <c:v>6422.8769065011602</c:v>
                </c:pt>
                <c:pt idx="21">
                  <c:v>7068.6437383785997</c:v>
                </c:pt>
                <c:pt idx="22">
                  <c:v>8231.4247632674396</c:v>
                </c:pt>
                <c:pt idx="23">
                  <c:v>6612.54900290964</c:v>
                </c:pt>
                <c:pt idx="24">
                  <c:v>5636.9293619171403</c:v>
                </c:pt>
                <c:pt idx="25">
                  <c:v>5493.2246483347799</c:v>
                </c:pt>
                <c:pt idx="26">
                  <c:v>5341.0859107830001</c:v>
                </c:pt>
                <c:pt idx="27">
                  <c:v>6266.9588515934402</c:v>
                </c:pt>
                <c:pt idx="28">
                  <c:v>7534.2425536097999</c:v>
                </c:pt>
                <c:pt idx="29">
                  <c:v>4588.3479322044004</c:v>
                </c:pt>
                <c:pt idx="30">
                  <c:v>4615.5507189699601</c:v>
                </c:pt>
                <c:pt idx="31">
                  <c:v>3820.1284145089799</c:v>
                </c:pt>
                <c:pt idx="32">
                  <c:v>5387.8072963793402</c:v>
                </c:pt>
                <c:pt idx="33">
                  <c:v>4158.0030502117797</c:v>
                </c:pt>
                <c:pt idx="34">
                  <c:v>3317.7032839490398</c:v>
                </c:pt>
                <c:pt idx="35">
                  <c:v>3690.8545392444598</c:v>
                </c:pt>
                <c:pt idx="36">
                  <c:v>2914.9768922462999</c:v>
                </c:pt>
                <c:pt idx="37">
                  <c:v>3228.5067470056802</c:v>
                </c:pt>
                <c:pt idx="38">
                  <c:v>3522.2648461900199</c:v>
                </c:pt>
                <c:pt idx="39">
                  <c:v>3876.9537370548601</c:v>
                </c:pt>
                <c:pt idx="40">
                  <c:v>3336.06139180524</c:v>
                </c:pt>
                <c:pt idx="41">
                  <c:v>2251.9400224482001</c:v>
                </c:pt>
                <c:pt idx="42">
                  <c:v>2019.4900800921</c:v>
                </c:pt>
                <c:pt idx="43">
                  <c:v>2689.9609573204202</c:v>
                </c:pt>
                <c:pt idx="44">
                  <c:v>1681.4613192652801</c:v>
                </c:pt>
                <c:pt idx="45">
                  <c:v>2297.1200245270202</c:v>
                </c:pt>
                <c:pt idx="46">
                  <c:v>1547.2868338494</c:v>
                </c:pt>
                <c:pt idx="47">
                  <c:v>1579.67765792967</c:v>
                </c:pt>
                <c:pt idx="48">
                  <c:v>1871.5867300494001</c:v>
                </c:pt>
                <c:pt idx="49">
                  <c:v>2193.50439990108</c:v>
                </c:pt>
                <c:pt idx="50">
                  <c:v>2357.19332848062</c:v>
                </c:pt>
                <c:pt idx="51">
                  <c:v>1431.5384468322</c:v>
                </c:pt>
                <c:pt idx="52">
                  <c:v>1277.8834584537001</c:v>
                </c:pt>
                <c:pt idx="53">
                  <c:v>2229.8674131228599</c:v>
                </c:pt>
                <c:pt idx="54">
                  <c:v>2243.2944353413</c:v>
                </c:pt>
                <c:pt idx="55">
                  <c:v>2164.7497414948002</c:v>
                </c:pt>
                <c:pt idx="56">
                  <c:v>1705.3324075154301</c:v>
                </c:pt>
                <c:pt idx="57">
                  <c:v>2114.4481347454098</c:v>
                </c:pt>
                <c:pt idx="58">
                  <c:v>1918.4575517504099</c:v>
                </c:pt>
                <c:pt idx="59">
                  <c:v>1403.6985904472999</c:v>
                </c:pt>
                <c:pt idx="60">
                  <c:v>2043.1677644645399</c:v>
                </c:pt>
                <c:pt idx="61">
                  <c:v>2197.5932241395999</c:v>
                </c:pt>
                <c:pt idx="62">
                  <c:v>1637.02991863278</c:v>
                </c:pt>
                <c:pt idx="63">
                  <c:v>1255.7244058997401</c:v>
                </c:pt>
                <c:pt idx="64">
                  <c:v>1243.6493663899601</c:v>
                </c:pt>
                <c:pt idx="65">
                  <c:v>1100.7177196806001</c:v>
                </c:pt>
                <c:pt idx="66">
                  <c:v>1611.74497663746</c:v>
                </c:pt>
                <c:pt idx="67">
                  <c:v>1589.5973939954199</c:v>
                </c:pt>
                <c:pt idx="68">
                  <c:v>1966.63029171214</c:v>
                </c:pt>
                <c:pt idx="69">
                  <c:v>2400.6557954733598</c:v>
                </c:pt>
                <c:pt idx="70">
                  <c:v>2717.3765237735602</c:v>
                </c:pt>
                <c:pt idx="71">
                  <c:v>2272.6361760278401</c:v>
                </c:pt>
                <c:pt idx="72">
                  <c:v>1722.3757084674</c:v>
                </c:pt>
                <c:pt idx="73">
                  <c:v>1507.76151083082</c:v>
                </c:pt>
                <c:pt idx="74">
                  <c:v>1758.4779810452401</c:v>
                </c:pt>
                <c:pt idx="75">
                  <c:v>1334.0301763017601</c:v>
                </c:pt>
                <c:pt idx="76">
                  <c:v>2046.0360658714201</c:v>
                </c:pt>
                <c:pt idx="77">
                  <c:v>1204.0181935916401</c:v>
                </c:pt>
                <c:pt idx="78">
                  <c:v>2019.96960742332</c:v>
                </c:pt>
                <c:pt idx="79">
                  <c:v>2610.5135013694799</c:v>
                </c:pt>
                <c:pt idx="80">
                  <c:v>2172.57314543136</c:v>
                </c:pt>
                <c:pt idx="81">
                  <c:v>1684.4075099674201</c:v>
                </c:pt>
                <c:pt idx="82">
                  <c:v>1968.49798894224</c:v>
                </c:pt>
                <c:pt idx="83">
                  <c:v>2389.2938814351601</c:v>
                </c:pt>
                <c:pt idx="84">
                  <c:v>2073.50319563327</c:v>
                </c:pt>
                <c:pt idx="85">
                  <c:v>1379.07746013618</c:v>
                </c:pt>
                <c:pt idx="86">
                  <c:v>1659.62733822522</c:v>
                </c:pt>
                <c:pt idx="87">
                  <c:v>2091.9706659684002</c:v>
                </c:pt>
                <c:pt idx="88">
                  <c:v>2136.26952472626</c:v>
                </c:pt>
                <c:pt idx="89">
                  <c:v>1399.1990671763999</c:v>
                </c:pt>
                <c:pt idx="90">
                  <c:v>1642.2586647226201</c:v>
                </c:pt>
                <c:pt idx="91">
                  <c:v>1856.9382294014999</c:v>
                </c:pt>
                <c:pt idx="92">
                  <c:v>2024.9342397975599</c:v>
                </c:pt>
                <c:pt idx="93">
                  <c:v>2110.7825952633002</c:v>
                </c:pt>
                <c:pt idx="94">
                  <c:v>1976.39110890396</c:v>
                </c:pt>
                <c:pt idx="95">
                  <c:v>1835.73796877636</c:v>
                </c:pt>
                <c:pt idx="96">
                  <c:v>1942.93003962078</c:v>
                </c:pt>
                <c:pt idx="97">
                  <c:v>1648.4949671589</c:v>
                </c:pt>
                <c:pt idx="98">
                  <c:v>2037.92698113858</c:v>
                </c:pt>
                <c:pt idx="99">
                  <c:v>1520.80253339364</c:v>
                </c:pt>
                <c:pt idx="100">
                  <c:v>2205.2782057383001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CFF-466E-AEA5-2A02210AC64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China</c:v>
                </c:pt>
              </c:strCache>
            </c:strRef>
          </c:tx>
          <c:spPr>
            <a:ln w="38100"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Sheet1!$A$2:$A$109</c:f>
              <c:numCache>
                <c:formatCode>General</c:formatCode>
                <c:ptCount val="108"/>
                <c:pt idx="0">
                  <c:v>2018</c:v>
                </c:pt>
                <c:pt idx="12">
                  <c:v>2019</c:v>
                </c:pt>
                <c:pt idx="24">
                  <c:v>2020</c:v>
                </c:pt>
                <c:pt idx="36">
                  <c:v>2021</c:v>
                </c:pt>
                <c:pt idx="48">
                  <c:v>2022</c:v>
                </c:pt>
                <c:pt idx="60">
                  <c:v>2023</c:v>
                </c:pt>
                <c:pt idx="72">
                  <c:v>2024</c:v>
                </c:pt>
                <c:pt idx="84">
                  <c:v>2025</c:v>
                </c:pt>
                <c:pt idx="96">
                  <c:v>2026</c:v>
                </c:pt>
              </c:numCache>
            </c:numRef>
          </c:cat>
          <c:val>
            <c:numRef>
              <c:f>Sheet1!$E$2:$E$109</c:f>
              <c:numCache>
                <c:formatCode>General</c:formatCode>
                <c:ptCount val="108"/>
                <c:pt idx="0">
                  <c:v>30114.7959499934</c:v>
                </c:pt>
                <c:pt idx="1">
                  <c:v>41688.399559002399</c:v>
                </c:pt>
                <c:pt idx="2">
                  <c:v>41814.801029591101</c:v>
                </c:pt>
                <c:pt idx="3">
                  <c:v>45606.262082847497</c:v>
                </c:pt>
                <c:pt idx="4">
                  <c:v>29165.393299039199</c:v>
                </c:pt>
                <c:pt idx="5">
                  <c:v>23798.307575614901</c:v>
                </c:pt>
                <c:pt idx="6">
                  <c:v>18590.953550251299</c:v>
                </c:pt>
                <c:pt idx="7">
                  <c:v>16171.010903541101</c:v>
                </c:pt>
                <c:pt idx="8">
                  <c:v>17151.9877098549</c:v>
                </c:pt>
                <c:pt idx="9">
                  <c:v>19797.5928850774</c:v>
                </c:pt>
                <c:pt idx="10">
                  <c:v>20825.795119715502</c:v>
                </c:pt>
                <c:pt idx="11">
                  <c:v>30162.726636895401</c:v>
                </c:pt>
                <c:pt idx="12">
                  <c:v>23475.692848295501</c:v>
                </c:pt>
                <c:pt idx="13">
                  <c:v>29937.698774964501</c:v>
                </c:pt>
                <c:pt idx="14">
                  <c:v>42317.115047202198</c:v>
                </c:pt>
                <c:pt idx="15">
                  <c:v>49488.650080854997</c:v>
                </c:pt>
                <c:pt idx="16">
                  <c:v>56689.8707906622</c:v>
                </c:pt>
                <c:pt idx="17">
                  <c:v>68984.052518291399</c:v>
                </c:pt>
                <c:pt idx="18">
                  <c:v>107191.588552495</c:v>
                </c:pt>
                <c:pt idx="19">
                  <c:v>93242.992249220901</c:v>
                </c:pt>
                <c:pt idx="20">
                  <c:v>67677.504652778603</c:v>
                </c:pt>
                <c:pt idx="21">
                  <c:v>94828.987747961495</c:v>
                </c:pt>
                <c:pt idx="22">
                  <c:v>156758.04230109201</c:v>
                </c:pt>
                <c:pt idx="23">
                  <c:v>222096.94052891701</c:v>
                </c:pt>
                <c:pt idx="24">
                  <c:v>197302.68660936799</c:v>
                </c:pt>
                <c:pt idx="25">
                  <c:v>191393.000443578</c:v>
                </c:pt>
                <c:pt idx="26">
                  <c:v>190148.823494974</c:v>
                </c:pt>
                <c:pt idx="27">
                  <c:v>229835.867640629</c:v>
                </c:pt>
                <c:pt idx="28">
                  <c:v>253833.76650219501</c:v>
                </c:pt>
                <c:pt idx="29">
                  <c:v>170781.40613282699</c:v>
                </c:pt>
                <c:pt idx="30">
                  <c:v>155527.62633845801</c:v>
                </c:pt>
                <c:pt idx="31">
                  <c:v>113583.643344293</c:v>
                </c:pt>
                <c:pt idx="32">
                  <c:v>114852.878025215</c:v>
                </c:pt>
                <c:pt idx="33">
                  <c:v>136625.767006829</c:v>
                </c:pt>
                <c:pt idx="34">
                  <c:v>167488.90345766701</c:v>
                </c:pt>
                <c:pt idx="35">
                  <c:v>152609.41753649799</c:v>
                </c:pt>
                <c:pt idx="36">
                  <c:v>141827.093441237</c:v>
                </c:pt>
                <c:pt idx="37">
                  <c:v>136009.95516852301</c:v>
                </c:pt>
                <c:pt idx="38">
                  <c:v>170524.14059045399</c:v>
                </c:pt>
                <c:pt idx="39">
                  <c:v>148121.17211966999</c:v>
                </c:pt>
                <c:pt idx="40">
                  <c:v>157091.537852023</c:v>
                </c:pt>
                <c:pt idx="41">
                  <c:v>88519.627379395795</c:v>
                </c:pt>
                <c:pt idx="42">
                  <c:v>60376.775573223902</c:v>
                </c:pt>
                <c:pt idx="43">
                  <c:v>58914.287077474102</c:v>
                </c:pt>
                <c:pt idx="44">
                  <c:v>52787.514230473702</c:v>
                </c:pt>
                <c:pt idx="45">
                  <c:v>48808.469078305003</c:v>
                </c:pt>
                <c:pt idx="46">
                  <c:v>45699.487963327803</c:v>
                </c:pt>
                <c:pt idx="47">
                  <c:v>40321.485061906897</c:v>
                </c:pt>
                <c:pt idx="48">
                  <c:v>42513.664770586802</c:v>
                </c:pt>
                <c:pt idx="49">
                  <c:v>39666.192169392198</c:v>
                </c:pt>
                <c:pt idx="50">
                  <c:v>40039.982324143202</c:v>
                </c:pt>
                <c:pt idx="51">
                  <c:v>43993.637395893398</c:v>
                </c:pt>
                <c:pt idx="52">
                  <c:v>48445.250086043998</c:v>
                </c:pt>
                <c:pt idx="53">
                  <c:v>50202.917934642901</c:v>
                </c:pt>
                <c:pt idx="54">
                  <c:v>45845.330873649298</c:v>
                </c:pt>
                <c:pt idx="55">
                  <c:v>62109.733599568601</c:v>
                </c:pt>
                <c:pt idx="56">
                  <c:v>55449.764059287802</c:v>
                </c:pt>
                <c:pt idx="57">
                  <c:v>60933.441988883496</c:v>
                </c:pt>
                <c:pt idx="58">
                  <c:v>62855.273399132297</c:v>
                </c:pt>
                <c:pt idx="59">
                  <c:v>63590.026335989598</c:v>
                </c:pt>
                <c:pt idx="60">
                  <c:v>54790.421562759999</c:v>
                </c:pt>
                <c:pt idx="61">
                  <c:v>45954.361314461901</c:v>
                </c:pt>
                <c:pt idx="62">
                  <c:v>45680.313638268497</c:v>
                </c:pt>
                <c:pt idx="63">
                  <c:v>56794.021807740799</c:v>
                </c:pt>
                <c:pt idx="64">
                  <c:v>52415.777306329903</c:v>
                </c:pt>
                <c:pt idx="65">
                  <c:v>53076.606401518598</c:v>
                </c:pt>
                <c:pt idx="66">
                  <c:v>39470.078145453503</c:v>
                </c:pt>
                <c:pt idx="67">
                  <c:v>35684.0362955815</c:v>
                </c:pt>
                <c:pt idx="68">
                  <c:v>32189.9495388836</c:v>
                </c:pt>
                <c:pt idx="69">
                  <c:v>33231.594720721303</c:v>
                </c:pt>
                <c:pt idx="70">
                  <c:v>27316.936933904501</c:v>
                </c:pt>
                <c:pt idx="71">
                  <c:v>28809.288203094002</c:v>
                </c:pt>
                <c:pt idx="72">
                  <c:v>26904.829214205201</c:v>
                </c:pt>
                <c:pt idx="73">
                  <c:v>30800.550303098105</c:v>
                </c:pt>
                <c:pt idx="74">
                  <c:v>35366.747273711298</c:v>
                </c:pt>
                <c:pt idx="75">
                  <c:v>37581.960079383301</c:v>
                </c:pt>
                <c:pt idx="76">
                  <c:v>33426.796868908401</c:v>
                </c:pt>
                <c:pt idx="77">
                  <c:v>31878.910884937999</c:v>
                </c:pt>
                <c:pt idx="78">
                  <c:v>36357.161096773401</c:v>
                </c:pt>
                <c:pt idx="79">
                  <c:v>36813.028380597003</c:v>
                </c:pt>
                <c:pt idx="80">
                  <c:v>46067.0925219485</c:v>
                </c:pt>
                <c:pt idx="81">
                  <c:v>52189.5996678874</c:v>
                </c:pt>
                <c:pt idx="82">
                  <c:v>48769.873466430101</c:v>
                </c:pt>
                <c:pt idx="83">
                  <c:v>46728.163287800802</c:v>
                </c:pt>
                <c:pt idx="84">
                  <c:v>41862.972791908804</c:v>
                </c:pt>
                <c:pt idx="85">
                  <c:v>37514.2393826361</c:v>
                </c:pt>
                <c:pt idx="86">
                  <c:v>40323.750818074899</c:v>
                </c:pt>
                <c:pt idx="87">
                  <c:v>25039.033474994299</c:v>
                </c:pt>
                <c:pt idx="88">
                  <c:v>4867.7649432325197</c:v>
                </c:pt>
                <c:pt idx="89">
                  <c:v>36744.068377638701</c:v>
                </c:pt>
                <c:pt idx="90">
                  <c:v>30390.7404388631</c:v>
                </c:pt>
                <c:pt idx="91">
                  <c:v>28554.1708028178</c:v>
                </c:pt>
                <c:pt idx="92">
                  <c:v>34559.304774858399</c:v>
                </c:pt>
                <c:pt idx="93">
                  <c:v>26684.360335269801</c:v>
                </c:pt>
                <c:pt idx="94">
                  <c:v>14076.425533834399</c:v>
                </c:pt>
                <c:pt idx="95">
                  <c:v>22619.393258330001</c:v>
                </c:pt>
                <c:pt idx="96">
                  <c:v>33394.278540084801</c:v>
                </c:pt>
                <c:pt idx="97">
                  <c:v>26598.617536036101</c:v>
                </c:pt>
                <c:pt idx="98">
                  <c:v>35791.922802130699</c:v>
                </c:pt>
                <c:pt idx="99">
                  <c:v>32947.672189850498</c:v>
                </c:pt>
                <c:pt idx="100">
                  <c:v>34218.969692818697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CFF-466E-AEA5-2A02210AC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4158672"/>
        <c:axId val="644159064"/>
      </c:lineChart>
      <c:catAx>
        <c:axId val="64415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644159064"/>
        <c:crossesAt val="-9.9999999999999974E+265"/>
        <c:auto val="1"/>
        <c:lblAlgn val="ctr"/>
        <c:lblOffset val="100"/>
        <c:noMultiLvlLbl val="0"/>
      </c:catAx>
      <c:valAx>
        <c:axId val="644159064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64415867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CATTLE IMPORTS FROM CANADA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54868.4</c:v>
                </c:pt>
                <c:pt idx="1">
                  <c:v>61651.4</c:v>
                </c:pt>
                <c:pt idx="2">
                  <c:v>72149</c:v>
                </c:pt>
                <c:pt idx="3">
                  <c:v>66152.399999999994</c:v>
                </c:pt>
                <c:pt idx="4">
                  <c:v>56059.4</c:v>
                </c:pt>
                <c:pt idx="5">
                  <c:v>50300.4</c:v>
                </c:pt>
                <c:pt idx="6">
                  <c:v>47549.2</c:v>
                </c:pt>
                <c:pt idx="7">
                  <c:v>54588.2</c:v>
                </c:pt>
                <c:pt idx="8">
                  <c:v>61181.4</c:v>
                </c:pt>
                <c:pt idx="9">
                  <c:v>69674</c:v>
                </c:pt>
                <c:pt idx="10">
                  <c:v>70219</c:v>
                </c:pt>
                <c:pt idx="11">
                  <c:v>57265.2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9C2-44B2-BDEB-3E98E8984892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79435</c:v>
                </c:pt>
                <c:pt idx="1">
                  <c:v>82531</c:v>
                </c:pt>
                <c:pt idx="2">
                  <c:v>107093</c:v>
                </c:pt>
                <c:pt idx="3">
                  <c:v>36998</c:v>
                </c:pt>
                <c:pt idx="4">
                  <c:v>34664</c:v>
                </c:pt>
                <c:pt idx="5">
                  <c:v>49515</c:v>
                </c:pt>
                <c:pt idx="6">
                  <c:v>49924</c:v>
                </c:pt>
                <c:pt idx="7">
                  <c:v>48880</c:v>
                </c:pt>
                <c:pt idx="8">
                  <c:v>60336</c:v>
                </c:pt>
                <c:pt idx="9">
                  <c:v>71134</c:v>
                </c:pt>
                <c:pt idx="10">
                  <c:v>67432</c:v>
                </c:pt>
                <c:pt idx="11">
                  <c:v>63621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9C2-44B2-BDEB-3E98E898489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55496</c:v>
                </c:pt>
                <c:pt idx="1">
                  <c:v>56646</c:v>
                </c:pt>
                <c:pt idx="2">
                  <c:v>49699</c:v>
                </c:pt>
                <c:pt idx="3">
                  <c:v>56018</c:v>
                </c:pt>
                <c:pt idx="4">
                  <c:v>51285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9C2-44B2-BDEB-3E98E8984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7527728"/>
        <c:axId val="527528120"/>
      </c:lineChart>
      <c:catAx>
        <c:axId val="527527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7528120"/>
        <c:crosses val="autoZero"/>
        <c:auto val="1"/>
        <c:lblAlgn val="ctr"/>
        <c:lblOffset val="100"/>
        <c:noMultiLvlLbl val="0"/>
      </c:catAx>
      <c:valAx>
        <c:axId val="527528120"/>
        <c:scaling>
          <c:orientation val="minMax"/>
          <c:min val="25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Thou. Head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7527728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CATTLE EXPORTS TO MEXICO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3.926124536157119E-2"/>
          <c:y val="0.18519648072159997"/>
          <c:w val="0.92627635985157031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6200.6</c:v>
                </c:pt>
                <c:pt idx="1">
                  <c:v>4859.8</c:v>
                </c:pt>
                <c:pt idx="2">
                  <c:v>4221.3999999999996</c:v>
                </c:pt>
                <c:pt idx="3">
                  <c:v>3071.6</c:v>
                </c:pt>
                <c:pt idx="4">
                  <c:v>3826.6</c:v>
                </c:pt>
                <c:pt idx="5">
                  <c:v>3914.4</c:v>
                </c:pt>
                <c:pt idx="6">
                  <c:v>4285.3999999999996</c:v>
                </c:pt>
                <c:pt idx="7">
                  <c:v>4660.6000000000004</c:v>
                </c:pt>
                <c:pt idx="8">
                  <c:v>5405.8</c:v>
                </c:pt>
                <c:pt idx="9">
                  <c:v>6585</c:v>
                </c:pt>
                <c:pt idx="10">
                  <c:v>5673</c:v>
                </c:pt>
                <c:pt idx="11">
                  <c:v>5968.4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77-4A2B-A830-72F5738A3DFD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840</c:v>
                </c:pt>
                <c:pt idx="1">
                  <c:v>937</c:v>
                </c:pt>
                <c:pt idx="2">
                  <c:v>1399</c:v>
                </c:pt>
                <c:pt idx="3">
                  <c:v>974</c:v>
                </c:pt>
                <c:pt idx="4">
                  <c:v>1039</c:v>
                </c:pt>
                <c:pt idx="5">
                  <c:v>871</c:v>
                </c:pt>
                <c:pt idx="6">
                  <c:v>1006</c:v>
                </c:pt>
                <c:pt idx="7">
                  <c:v>614</c:v>
                </c:pt>
                <c:pt idx="8">
                  <c:v>1073</c:v>
                </c:pt>
                <c:pt idx="9">
                  <c:v>970</c:v>
                </c:pt>
                <c:pt idx="10">
                  <c:v>646</c:v>
                </c:pt>
                <c:pt idx="11">
                  <c:v>741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77-4A2B-A830-72F5738A3DF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534</c:v>
                </c:pt>
                <c:pt idx="1">
                  <c:v>702</c:v>
                </c:pt>
                <c:pt idx="2">
                  <c:v>811</c:v>
                </c:pt>
                <c:pt idx="3">
                  <c:v>1083</c:v>
                </c:pt>
                <c:pt idx="4">
                  <c:v>1256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377-4A2B-A830-72F5738A3D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7528904"/>
        <c:axId val="527529296"/>
      </c:lineChart>
      <c:catAx>
        <c:axId val="527528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7529296"/>
        <c:crosses val="autoZero"/>
        <c:auto val="1"/>
        <c:lblAlgn val="ctr"/>
        <c:lblOffset val="100"/>
        <c:noMultiLvlLbl val="0"/>
      </c:catAx>
      <c:valAx>
        <c:axId val="527529296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Thou. Head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crossAx val="52752890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CATTLE EXPORTS TO CANADA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3.926124536157119E-2"/>
          <c:y val="0.18519648072159997"/>
          <c:w val="0.92627635985157031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24205.4</c:v>
                </c:pt>
                <c:pt idx="1">
                  <c:v>22654</c:v>
                </c:pt>
                <c:pt idx="2">
                  <c:v>26367.8</c:v>
                </c:pt>
                <c:pt idx="3">
                  <c:v>22892</c:v>
                </c:pt>
                <c:pt idx="4">
                  <c:v>22437</c:v>
                </c:pt>
                <c:pt idx="5">
                  <c:v>23542.799999999999</c:v>
                </c:pt>
                <c:pt idx="6">
                  <c:v>23985.599999999999</c:v>
                </c:pt>
                <c:pt idx="7">
                  <c:v>23559.200000000001</c:v>
                </c:pt>
                <c:pt idx="8">
                  <c:v>36650.400000000001</c:v>
                </c:pt>
                <c:pt idx="9">
                  <c:v>46470.8</c:v>
                </c:pt>
                <c:pt idx="10">
                  <c:v>34657.4</c:v>
                </c:pt>
                <c:pt idx="11">
                  <c:v>26996.2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B2-4F0D-9A02-012F30F1A748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45974</c:v>
                </c:pt>
                <c:pt idx="1">
                  <c:v>45113</c:v>
                </c:pt>
                <c:pt idx="2">
                  <c:v>21105</c:v>
                </c:pt>
                <c:pt idx="3">
                  <c:v>15607</c:v>
                </c:pt>
                <c:pt idx="4">
                  <c:v>31343</c:v>
                </c:pt>
                <c:pt idx="5">
                  <c:v>21237</c:v>
                </c:pt>
                <c:pt idx="6">
                  <c:v>21962</c:v>
                </c:pt>
                <c:pt idx="7">
                  <c:v>29833</c:v>
                </c:pt>
                <c:pt idx="8">
                  <c:v>67789</c:v>
                </c:pt>
                <c:pt idx="9">
                  <c:v>126430</c:v>
                </c:pt>
                <c:pt idx="10">
                  <c:v>65676</c:v>
                </c:pt>
                <c:pt idx="11">
                  <c:v>49871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B2-4F0D-9A02-012F30F1A74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34585</c:v>
                </c:pt>
                <c:pt idx="1">
                  <c:v>35308</c:v>
                </c:pt>
                <c:pt idx="2">
                  <c:v>42643</c:v>
                </c:pt>
                <c:pt idx="3">
                  <c:v>36492</c:v>
                </c:pt>
                <c:pt idx="4">
                  <c:v>37751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B2-4F0D-9A02-012F30F1A7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8821976"/>
        <c:axId val="528822368"/>
      </c:lineChart>
      <c:catAx>
        <c:axId val="528821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8822368"/>
        <c:crosses val="autoZero"/>
        <c:auto val="1"/>
        <c:lblAlgn val="ctr"/>
        <c:lblOffset val="100"/>
        <c:noMultiLvlLbl val="0"/>
      </c:catAx>
      <c:valAx>
        <c:axId val="528822368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Thou. Head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8821976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AND VEAL IMPORTS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337107.8225954356</c:v>
                </c:pt>
                <c:pt idx="1">
                  <c:v>268488.6742376074</c:v>
                </c:pt>
                <c:pt idx="2">
                  <c:v>315493.20454843721</c:v>
                </c:pt>
                <c:pt idx="3">
                  <c:v>292309.51714454161</c:v>
                </c:pt>
                <c:pt idx="4">
                  <c:v>297610.05504085997</c:v>
                </c:pt>
                <c:pt idx="5">
                  <c:v>307127.03050222021</c:v>
                </c:pt>
                <c:pt idx="6">
                  <c:v>334528.04341273644</c:v>
                </c:pt>
                <c:pt idx="7">
                  <c:v>341249.92524465016</c:v>
                </c:pt>
                <c:pt idx="8">
                  <c:v>307962.92070017022</c:v>
                </c:pt>
                <c:pt idx="9">
                  <c:v>304852.03853951336</c:v>
                </c:pt>
                <c:pt idx="10">
                  <c:v>292930.65947351296</c:v>
                </c:pt>
                <c:pt idx="11">
                  <c:v>287200.89567353402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94-4E22-BFA0-797F3BA8F8AF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606752.20246816101</c:v>
                </c:pt>
                <c:pt idx="1">
                  <c:v>371777.05665630702</c:v>
                </c:pt>
                <c:pt idx="2">
                  <c:v>501578.91236519202</c:v>
                </c:pt>
                <c:pt idx="3">
                  <c:v>474436.23361427803</c:v>
                </c:pt>
                <c:pt idx="4">
                  <c:v>551117.84507484001</c:v>
                </c:pt>
                <c:pt idx="5">
                  <c:v>437716.50779147499</c:v>
                </c:pt>
                <c:pt idx="6">
                  <c:v>456260.080769522</c:v>
                </c:pt>
                <c:pt idx="7">
                  <c:v>412700.70504570298</c:v>
                </c:pt>
                <c:pt idx="8">
                  <c:v>378974.83616100397</c:v>
                </c:pt>
                <c:pt idx="9">
                  <c:v>403238.87581206003</c:v>
                </c:pt>
                <c:pt idx="10">
                  <c:v>387185.87426445098</c:v>
                </c:pt>
                <c:pt idx="11">
                  <c:v>406213.97936467599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94-4E22-BFA0-797F3BA8F8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654598.14641216199</c:v>
                </c:pt>
                <c:pt idx="1">
                  <c:v>455668.70315917698</c:v>
                </c:pt>
                <c:pt idx="2">
                  <c:v>598524.44384054001</c:v>
                </c:pt>
                <c:pt idx="3">
                  <c:v>522253.60761516698</c:v>
                </c:pt>
                <c:pt idx="4">
                  <c:v>523521.66955039097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94-4E22-BFA0-797F3BA8F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8823152"/>
        <c:axId val="528973248"/>
      </c:lineChart>
      <c:catAx>
        <c:axId val="52882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8973248"/>
        <c:crosses val="autoZero"/>
        <c:auto val="1"/>
        <c:lblAlgn val="ctr"/>
        <c:lblOffset val="100"/>
        <c:noMultiLvlLbl val="0"/>
      </c:catAx>
      <c:valAx>
        <c:axId val="528973248"/>
        <c:scaling>
          <c:orientation val="minMax"/>
          <c:min val="20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882315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AND VEAL EXPORTS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457E-2"/>
          <c:y val="0.18519648072159997"/>
          <c:w val="0.900034618517512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250727.07204932239</c:v>
                </c:pt>
                <c:pt idx="1">
                  <c:v>249966.19250951242</c:v>
                </c:pt>
                <c:pt idx="2">
                  <c:v>281660.0907761642</c:v>
                </c:pt>
                <c:pt idx="3">
                  <c:v>271989.36921620916</c:v>
                </c:pt>
                <c:pt idx="4">
                  <c:v>269348.48728165764</c:v>
                </c:pt>
                <c:pt idx="5">
                  <c:v>260513.22279979699</c:v>
                </c:pt>
                <c:pt idx="6">
                  <c:v>270901.09562175459</c:v>
                </c:pt>
                <c:pt idx="7">
                  <c:v>282793.43699342624</c:v>
                </c:pt>
                <c:pt idx="8">
                  <c:v>256266.30730975838</c:v>
                </c:pt>
                <c:pt idx="9">
                  <c:v>264633.06476578262</c:v>
                </c:pt>
                <c:pt idx="10">
                  <c:v>265906.81958874123</c:v>
                </c:pt>
                <c:pt idx="11">
                  <c:v>268953.164450488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FC-4DE4-ADF4-DE1671B70BB2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230193.74585421299</c:v>
                </c:pt>
                <c:pt idx="1">
                  <c:v>229452.60568588701</c:v>
                </c:pt>
                <c:pt idx="2">
                  <c:v>255362.881154576</c:v>
                </c:pt>
                <c:pt idx="3">
                  <c:v>236400.16227952199</c:v>
                </c:pt>
                <c:pt idx="4">
                  <c:v>229713.85829265299</c:v>
                </c:pt>
                <c:pt idx="5">
                  <c:v>217844.43477239599</c:v>
                </c:pt>
                <c:pt idx="6">
                  <c:v>211971.06472978601</c:v>
                </c:pt>
                <c:pt idx="7">
                  <c:v>190986.02607953001</c:v>
                </c:pt>
                <c:pt idx="8">
                  <c:v>179431.51192332999</c:v>
                </c:pt>
                <c:pt idx="9">
                  <c:v>200077.85503988399</c:v>
                </c:pt>
                <c:pt idx="10">
                  <c:v>190027.64598022</c:v>
                </c:pt>
                <c:pt idx="11">
                  <c:v>207622.83024248801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FC-4DE4-ADF4-DE1671B70BB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195406.87269151301</c:v>
                </c:pt>
                <c:pt idx="1">
                  <c:v>183618.50512648901</c:v>
                </c:pt>
                <c:pt idx="2">
                  <c:v>207248.88329197801</c:v>
                </c:pt>
                <c:pt idx="3">
                  <c:v>195815.51540369799</c:v>
                </c:pt>
                <c:pt idx="4">
                  <c:v>196428.764759012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FC-4DE4-ADF4-DE1671B70B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8974032"/>
        <c:axId val="528974424"/>
      </c:lineChart>
      <c:catAx>
        <c:axId val="528974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8974424"/>
        <c:crosses val="autoZero"/>
        <c:auto val="1"/>
        <c:lblAlgn val="ctr"/>
        <c:lblOffset val="100"/>
        <c:noMultiLvlLbl val="0"/>
      </c:catAx>
      <c:valAx>
        <c:axId val="528974424"/>
        <c:scaling>
          <c:orientation val="minMax"/>
          <c:min val="15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8974032"/>
        <c:crosses val="autoZero"/>
        <c:crossBetween val="between"/>
        <c:majorUnit val="20000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BEEF IMPORTS FROM CANADA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145307267625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75568.907855181111</c:v>
                </c:pt>
                <c:pt idx="1">
                  <c:v>70971.745970621691</c:v>
                </c:pt>
                <c:pt idx="2">
                  <c:v>81351.931561356338</c:v>
                </c:pt>
                <c:pt idx="3">
                  <c:v>72633.273344127374</c:v>
                </c:pt>
                <c:pt idx="4">
                  <c:v>75429.179910146544</c:v>
                </c:pt>
                <c:pt idx="5">
                  <c:v>76053.693794124469</c:v>
                </c:pt>
                <c:pt idx="6">
                  <c:v>80127.394975962234</c:v>
                </c:pt>
                <c:pt idx="7">
                  <c:v>86582.607321101736</c:v>
                </c:pt>
                <c:pt idx="8">
                  <c:v>83605.04823983302</c:v>
                </c:pt>
                <c:pt idx="9">
                  <c:v>88009.04327304053</c:v>
                </c:pt>
                <c:pt idx="10">
                  <c:v>85649.248487608798</c:v>
                </c:pt>
                <c:pt idx="11">
                  <c:v>77849.215438756248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DD-4449-ABE0-AB28CCB6040B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84864.427411684519</c:v>
                </c:pt>
                <c:pt idx="1">
                  <c:v>74967.622109591102</c:v>
                </c:pt>
                <c:pt idx="2">
                  <c:v>94587.909537005995</c:v>
                </c:pt>
                <c:pt idx="3">
                  <c:v>70656.876083979994</c:v>
                </c:pt>
                <c:pt idx="4">
                  <c:v>71155.851400794796</c:v>
                </c:pt>
                <c:pt idx="5">
                  <c:v>78914.390130380096</c:v>
                </c:pt>
                <c:pt idx="6">
                  <c:v>79390.270780235893</c:v>
                </c:pt>
                <c:pt idx="7">
                  <c:v>90445.793835549601</c:v>
                </c:pt>
                <c:pt idx="8">
                  <c:v>96019.986356142006</c:v>
                </c:pt>
                <c:pt idx="9">
                  <c:v>93670.17818496791</c:v>
                </c:pt>
                <c:pt idx="10">
                  <c:v>94326.304973298596</c:v>
                </c:pt>
                <c:pt idx="11">
                  <c:v>83679.065264634002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DD-4449-ABE0-AB28CCB604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82029.8978932061</c:v>
                </c:pt>
                <c:pt idx="1">
                  <c:v>74990.464072582094</c:v>
                </c:pt>
                <c:pt idx="2">
                  <c:v>90617.279438753802</c:v>
                </c:pt>
                <c:pt idx="3">
                  <c:v>84670.785154181882</c:v>
                </c:pt>
                <c:pt idx="4">
                  <c:v>79924.207677998202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ADD-4449-ABE0-AB28CCB604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8567624"/>
        <c:axId val="528568016"/>
      </c:lineChart>
      <c:catAx>
        <c:axId val="528567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8568016"/>
        <c:crosses val="autoZero"/>
        <c:auto val="1"/>
        <c:lblAlgn val="ctr"/>
        <c:lblOffset val="100"/>
        <c:noMultiLvlLbl val="0"/>
      </c:catAx>
      <c:valAx>
        <c:axId val="528568016"/>
        <c:scaling>
          <c:orientation val="minMax"/>
          <c:min val="6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8567624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US PORK IMPORTS</a:t>
            </a:r>
          </a:p>
          <a:p>
            <a:pPr>
              <a:defRPr/>
            </a:pPr>
            <a:r>
              <a:rPr lang="en-US" sz="2000" b="0" dirty="0"/>
              <a:t>Carcass</a:t>
            </a:r>
            <a:r>
              <a:rPr lang="en-US" sz="2000" b="0" baseline="0" dirty="0"/>
              <a:t> Weight, </a:t>
            </a: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3E-2"/>
          <c:y val="0.18519648072159997"/>
          <c:w val="0.91314530726762599"/>
          <c:h val="0.673739048464012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90654.555086902517</c:v>
                </c:pt>
                <c:pt idx="1">
                  <c:v>88730.827998959663</c:v>
                </c:pt>
                <c:pt idx="2">
                  <c:v>99400.786479262679</c:v>
                </c:pt>
                <c:pt idx="3">
                  <c:v>92733.564903834442</c:v>
                </c:pt>
                <c:pt idx="4">
                  <c:v>93016.334180731879</c:v>
                </c:pt>
                <c:pt idx="5">
                  <c:v>96272.236577814067</c:v>
                </c:pt>
                <c:pt idx="6">
                  <c:v>90908.841723486112</c:v>
                </c:pt>
                <c:pt idx="7">
                  <c:v>97792.233191642328</c:v>
                </c:pt>
                <c:pt idx="8">
                  <c:v>93108.9455197887</c:v>
                </c:pt>
                <c:pt idx="9">
                  <c:v>101629.67482162072</c:v>
                </c:pt>
                <c:pt idx="10">
                  <c:v>103403.88225895434</c:v>
                </c:pt>
                <c:pt idx="11">
                  <c:v>95994.804771290103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4E-4BDC-8A95-B8D3A2E7359C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94415.603778331002</c:v>
                </c:pt>
                <c:pt idx="1">
                  <c:v>89826.60632299431</c:v>
                </c:pt>
                <c:pt idx="2">
                  <c:v>96061.297345769897</c:v>
                </c:pt>
                <c:pt idx="3">
                  <c:v>94623.759341525001</c:v>
                </c:pt>
                <c:pt idx="4">
                  <c:v>90289.585147166406</c:v>
                </c:pt>
                <c:pt idx="5">
                  <c:v>90409.970720903104</c:v>
                </c:pt>
                <c:pt idx="6">
                  <c:v>96478.821999393505</c:v>
                </c:pt>
                <c:pt idx="7">
                  <c:v>81148.102303499501</c:v>
                </c:pt>
                <c:pt idx="8">
                  <c:v>88929.218512695719</c:v>
                </c:pt>
                <c:pt idx="9">
                  <c:v>99738.831826389694</c:v>
                </c:pt>
                <c:pt idx="10">
                  <c:v>96944.261819026506</c:v>
                </c:pt>
                <c:pt idx="11">
                  <c:v>97654.853626362805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4E-4BDC-8A95-B8D3A2E7359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4F81BD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89661.91027673769</c:v>
                </c:pt>
                <c:pt idx="1">
                  <c:v>84058.155893279501</c:v>
                </c:pt>
                <c:pt idx="2">
                  <c:v>104542.033909369</c:v>
                </c:pt>
                <c:pt idx="3">
                  <c:v>100529.552690122</c:v>
                </c:pt>
                <c:pt idx="4">
                  <c:v>102226.815203416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 formatCode="0.00">
                  <c:v>#N/A</c:v>
                </c:pt>
                <c:pt idx="10" formatCode="0.000">
                  <c:v>#N/A</c:v>
                </c:pt>
                <c:pt idx="11" formatCode="0.000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84E-4BDC-8A95-B8D3A2E735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28569192"/>
        <c:axId val="528680272"/>
      </c:lineChart>
      <c:catAx>
        <c:axId val="528569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528680272"/>
        <c:crosses val="autoZero"/>
        <c:auto val="1"/>
        <c:lblAlgn val="ctr"/>
        <c:lblOffset val="100"/>
        <c:noMultiLvlLbl val="0"/>
      </c:catAx>
      <c:valAx>
        <c:axId val="528680272"/>
        <c:scaling>
          <c:orientation val="minMax"/>
          <c:min val="800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Mil. Pounds</a:t>
                </a:r>
              </a:p>
            </c:rich>
          </c:tx>
          <c:layout>
            <c:manualLayout>
              <c:xMode val="edge"/>
              <c:yMode val="edge"/>
              <c:x val="1.851853108878632E-2"/>
              <c:y val="0.1039194484492255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>
            <a:solidFill>
              <a:prstClr val="black"/>
            </a:solidFill>
          </a:ln>
        </c:spPr>
        <c:crossAx val="528569192"/>
        <c:crosses val="autoZero"/>
        <c:crossBetween val="between"/>
        <c:dispUnits>
          <c:builtInUnit val="thousands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DFC38-8C36-4508-B33D-73307C2A68A3}" type="datetimeFigureOut">
              <a:rPr lang="en-US" smtClean="0"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C61E7-969A-4107-83AF-E478567AA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03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505F0FC-1F3D-48BB-8039-8F43605AAAC8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11ED9EB-94B6-41D4-9D10-0440B75D9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735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5109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605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3815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0908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A1963-159A-AD0A-CBF9-17035B0B0C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B1096C-AC11-401A-6D32-D74D2C046E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7ACB7C-E175-6F59-411E-C3AD6C7A5B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07DDC-76E0-E591-322C-9EF46DA4D4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7ED44A-C1D5-4AF7-AD38-96961937107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86546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8487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0733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3479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3756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465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19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83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3227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5243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069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62645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23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378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4152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09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43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882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8071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8114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376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102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980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85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5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672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298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060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958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00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32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1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19EC463-D4F1-2881-1A80-F0FB0719A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6229350"/>
            <a:ext cx="742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01179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968932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CA2A3D-AC2C-FB7A-2912-B7B55CCBE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68959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5163747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0AF120-8BF7-7928-4ED2-0E977E42E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99161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72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5577361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D08123-723F-577C-2B23-AEC7D5DED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63642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518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USDA-FAS, Compiled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940348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7CFA7-B88C-6F75-5114-AA45BE9AF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3DC2B2-0F0D-A396-287E-7754B0AEDD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63ED19C-44A0-B632-F38B-689FD0C9BE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370719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>
            <a:extLst>
              <a:ext uri="{FF2B5EF4-FFF2-40B4-BE49-F238E27FC236}">
                <a16:creationId xmlns:a16="http://schemas.microsoft.com/office/drawing/2014/main" id="{215D6FA6-38C8-7D6F-2BEE-790E95EEA7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Data Source:  USDA-ERS &amp; USDA-FAS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4162676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D832E0A-9E08-6DD1-A841-3A120B5F6C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154479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216490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C621B1C-A4CF-B46F-D5AD-20BC36C03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223897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576672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54544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AE9D8A0-9DDB-6C6B-FFCC-018A3F9966A8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773988" y="6357938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66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71C1EE-F18E-A51F-A7D4-FE3BD3790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97943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6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0930278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99629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6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19FD022-DBC2-2D96-A8A7-63214891885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773988" y="6357938"/>
            <a:ext cx="615950" cy="16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802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B528E4B-499B-FE2C-A17F-10E51CE24E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4075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61594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5262963-9283-9BEA-9F6C-0D7B83D727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9513" y="6229350"/>
            <a:ext cx="68580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20574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452665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AF585B-94AB-2E1A-13F4-847B3D50A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6643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399430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036977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8C1F220-8630-F7F3-8071-9DB39B2912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5388" y="6308725"/>
            <a:ext cx="615950" cy="16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7468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665A852-58F5-62F5-F690-35791D9C9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89966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254535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670736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F6BDCB-10A9-FCAF-448D-D43EB432BB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5388" y="6308725"/>
            <a:ext cx="615950" cy="16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577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D6DE6C-B3CD-F766-BDEA-2D58E9E44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17552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66729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110174B-7E08-26A5-3EA8-E8889B115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604633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578396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244814D-E28C-46A0-89FD-29ECE83B5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1581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1233325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439AAB-A26B-8629-D09D-819D6DB26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983472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899198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20C4AA3-A792-7020-FE5C-7B883C920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2335235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219105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A3A1D1-183F-822C-F520-A977867378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998826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827432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E185F6-3D79-5D90-4488-8E50F438F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5388" y="6229350"/>
            <a:ext cx="6159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5804361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411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USDA-ERS &amp; USDA-FAS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1427699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1747</TotalTime>
  <Words>515</Words>
  <Application>Microsoft Office PowerPoint</Application>
  <PresentationFormat>On-screen Show (4:3)</PresentationFormat>
  <Paragraphs>138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Tyler Cozzens</cp:lastModifiedBy>
  <cp:revision>245</cp:revision>
  <cp:lastPrinted>2018-04-06T15:52:22Z</cp:lastPrinted>
  <dcterms:created xsi:type="dcterms:W3CDTF">2013-08-20T19:51:31Z</dcterms:created>
  <dcterms:modified xsi:type="dcterms:W3CDTF">2026-07-08T20:15:42Z</dcterms:modified>
</cp:coreProperties>
</file>