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  <p:sldId id="269" r:id="rId9"/>
    <p:sldId id="263" r:id="rId10"/>
    <p:sldId id="268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2" autoAdjust="0"/>
    <p:restoredTop sz="94660"/>
  </p:normalViewPr>
  <p:slideViewPr>
    <p:cSldViewPr>
      <p:cViewPr varScale="1">
        <p:scale>
          <a:sx n="121" d="100"/>
          <a:sy n="121" d="100"/>
        </p:scale>
        <p:origin x="133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FEEDER CATTLE IMPORTS FROM MEXICO</a:t>
            </a: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51E-2"/>
          <c:y val="0.18519648072160008"/>
          <c:w val="0.91256312788487648"/>
          <c:h val="0.6737390484640131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4489.3999999999996</c:v>
                </c:pt>
                <c:pt idx="1">
                  <c:v>12633</c:v>
                </c:pt>
                <c:pt idx="2">
                  <c:v>23974.6</c:v>
                </c:pt>
                <c:pt idx="3">
                  <c:v>27685.599999999999</c:v>
                </c:pt>
                <c:pt idx="4">
                  <c:v>26432.799999999999</c:v>
                </c:pt>
                <c:pt idx="5">
                  <c:v>24123.8</c:v>
                </c:pt>
                <c:pt idx="6">
                  <c:v>26423.200000000001</c:v>
                </c:pt>
                <c:pt idx="7">
                  <c:v>27594.799999999999</c:v>
                </c:pt>
                <c:pt idx="8">
                  <c:v>26833.8</c:v>
                </c:pt>
                <c:pt idx="9">
                  <c:v>28381.8</c:v>
                </c:pt>
                <c:pt idx="10">
                  <c:v>30534</c:v>
                </c:pt>
                <c:pt idx="11">
                  <c:v>30824.6</c:v>
                </c:pt>
                <c:pt idx="12">
                  <c:v>26852</c:v>
                </c:pt>
                <c:pt idx="13">
                  <c:v>25414.6</c:v>
                </c:pt>
                <c:pt idx="14">
                  <c:v>26345.200000000001</c:v>
                </c:pt>
                <c:pt idx="15">
                  <c:v>24403.4</c:v>
                </c:pt>
                <c:pt idx="16">
                  <c:v>27929</c:v>
                </c:pt>
                <c:pt idx="17">
                  <c:v>23896.400000000001</c:v>
                </c:pt>
                <c:pt idx="18">
                  <c:v>24759</c:v>
                </c:pt>
                <c:pt idx="19">
                  <c:v>24243.8</c:v>
                </c:pt>
                <c:pt idx="20">
                  <c:v>23693.599999999999</c:v>
                </c:pt>
                <c:pt idx="21">
                  <c:v>20955.8</c:v>
                </c:pt>
                <c:pt idx="22">
                  <c:v>24022.799999999999</c:v>
                </c:pt>
                <c:pt idx="23">
                  <c:v>22692</c:v>
                </c:pt>
                <c:pt idx="24">
                  <c:v>20613.8</c:v>
                </c:pt>
                <c:pt idx="25">
                  <c:v>21486.6</c:v>
                </c:pt>
                <c:pt idx="26">
                  <c:v>16897</c:v>
                </c:pt>
                <c:pt idx="27">
                  <c:v>19674.2</c:v>
                </c:pt>
                <c:pt idx="28">
                  <c:v>17292</c:v>
                </c:pt>
                <c:pt idx="29">
                  <c:v>17401</c:v>
                </c:pt>
                <c:pt idx="30">
                  <c:v>16336</c:v>
                </c:pt>
                <c:pt idx="31">
                  <c:v>14254.4</c:v>
                </c:pt>
                <c:pt idx="32">
                  <c:v>15374.8</c:v>
                </c:pt>
                <c:pt idx="33">
                  <c:v>11692.4</c:v>
                </c:pt>
                <c:pt idx="34">
                  <c:v>16194.2</c:v>
                </c:pt>
                <c:pt idx="35">
                  <c:v>14238.8</c:v>
                </c:pt>
                <c:pt idx="36">
                  <c:v>15342.8</c:v>
                </c:pt>
                <c:pt idx="37">
                  <c:v>13852</c:v>
                </c:pt>
                <c:pt idx="38">
                  <c:v>16689.2</c:v>
                </c:pt>
                <c:pt idx="39">
                  <c:v>17098.2</c:v>
                </c:pt>
                <c:pt idx="40">
                  <c:v>20174.400000000001</c:v>
                </c:pt>
                <c:pt idx="41">
                  <c:v>20966.400000000001</c:v>
                </c:pt>
                <c:pt idx="42">
                  <c:v>24569.8</c:v>
                </c:pt>
                <c:pt idx="43">
                  <c:v>24106</c:v>
                </c:pt>
                <c:pt idx="44">
                  <c:v>28847.4</c:v>
                </c:pt>
                <c:pt idx="45">
                  <c:v>34835</c:v>
                </c:pt>
                <c:pt idx="46">
                  <c:v>25994.2</c:v>
                </c:pt>
                <c:pt idx="47">
                  <c:v>33098.199999999997</c:v>
                </c:pt>
                <c:pt idx="48">
                  <c:v>42771</c:v>
                </c:pt>
                <c:pt idx="49">
                  <c:v>44357.8</c:v>
                </c:pt>
                <c:pt idx="50">
                  <c:v>39663</c:v>
                </c:pt>
                <c:pt idx="51">
                  <c:v>5904.4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67-42EF-B34A-FB1829D830B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4394</c:v>
                </c:pt>
                <c:pt idx="1">
                  <c:v>24747</c:v>
                </c:pt>
                <c:pt idx="2">
                  <c:v>25626</c:v>
                </c:pt>
                <c:pt idx="3">
                  <c:v>26063</c:v>
                </c:pt>
                <c:pt idx="4">
                  <c:v>25300</c:v>
                </c:pt>
                <c:pt idx="5">
                  <c:v>25779</c:v>
                </c:pt>
                <c:pt idx="6">
                  <c:v>25747</c:v>
                </c:pt>
                <c:pt idx="7">
                  <c:v>23049</c:v>
                </c:pt>
                <c:pt idx="8">
                  <c:v>28606</c:v>
                </c:pt>
                <c:pt idx="9">
                  <c:v>25612</c:v>
                </c:pt>
                <c:pt idx="10">
                  <c:v>27760</c:v>
                </c:pt>
                <c:pt idx="11">
                  <c:v>28147</c:v>
                </c:pt>
                <c:pt idx="12">
                  <c:v>27306</c:v>
                </c:pt>
                <c:pt idx="13">
                  <c:v>14531</c:v>
                </c:pt>
                <c:pt idx="14">
                  <c:v>20113</c:v>
                </c:pt>
                <c:pt idx="15">
                  <c:v>26498</c:v>
                </c:pt>
                <c:pt idx="16">
                  <c:v>27590</c:v>
                </c:pt>
                <c:pt idx="17">
                  <c:v>18917</c:v>
                </c:pt>
                <c:pt idx="18">
                  <c:v>24388</c:v>
                </c:pt>
                <c:pt idx="19">
                  <c:v>23110</c:v>
                </c:pt>
                <c:pt idx="20">
                  <c:v>22845</c:v>
                </c:pt>
                <c:pt idx="21">
                  <c:v>25020</c:v>
                </c:pt>
                <c:pt idx="22">
                  <c:v>18574</c:v>
                </c:pt>
                <c:pt idx="23">
                  <c:v>21822</c:v>
                </c:pt>
                <c:pt idx="24">
                  <c:v>23044</c:v>
                </c:pt>
                <c:pt idx="25">
                  <c:v>20694</c:v>
                </c:pt>
                <c:pt idx="26">
                  <c:v>15318</c:v>
                </c:pt>
                <c:pt idx="27">
                  <c:v>19170</c:v>
                </c:pt>
                <c:pt idx="28">
                  <c:v>20382</c:v>
                </c:pt>
                <c:pt idx="29">
                  <c:v>16369</c:v>
                </c:pt>
                <c:pt idx="30">
                  <c:v>15195</c:v>
                </c:pt>
                <c:pt idx="31">
                  <c:v>18886</c:v>
                </c:pt>
                <c:pt idx="32">
                  <c:v>0</c:v>
                </c:pt>
                <c:pt idx="33">
                  <c:v>16479</c:v>
                </c:pt>
                <c:pt idx="34">
                  <c:v>26107</c:v>
                </c:pt>
                <c:pt idx="35">
                  <c:v>23025</c:v>
                </c:pt>
                <c:pt idx="36">
                  <c:v>16611</c:v>
                </c:pt>
                <c:pt idx="37">
                  <c:v>22526</c:v>
                </c:pt>
                <c:pt idx="38">
                  <c:v>29455</c:v>
                </c:pt>
                <c:pt idx="39">
                  <c:v>29976</c:v>
                </c:pt>
                <c:pt idx="40">
                  <c:v>23572</c:v>
                </c:pt>
                <c:pt idx="41">
                  <c:v>29806</c:v>
                </c:pt>
                <c:pt idx="42">
                  <c:v>31329</c:v>
                </c:pt>
                <c:pt idx="43">
                  <c:v>33180</c:v>
                </c:pt>
                <c:pt idx="44">
                  <c:v>29800</c:v>
                </c:pt>
                <c:pt idx="45">
                  <c:v>40808</c:v>
                </c:pt>
                <c:pt idx="46">
                  <c:v>15529</c:v>
                </c:pt>
                <c:pt idx="47">
                  <c:v>43284</c:v>
                </c:pt>
                <c:pt idx="48">
                  <c:v>39240</c:v>
                </c:pt>
                <c:pt idx="49">
                  <c:v>38960</c:v>
                </c:pt>
                <c:pt idx="50">
                  <c:v>35750</c:v>
                </c:pt>
                <c:pt idx="51">
                  <c:v>4561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67-42EF-B34A-FB1829D830B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2630</c:v>
                </c:pt>
                <c:pt idx="1">
                  <c:v>23476</c:v>
                </c:pt>
                <c:pt idx="2">
                  <c:v>27340</c:v>
                </c:pt>
                <c:pt idx="3">
                  <c:v>28469</c:v>
                </c:pt>
                <c:pt idx="4">
                  <c:v>25483</c:v>
                </c:pt>
                <c:pt idx="5">
                  <c:v>25677</c:v>
                </c:pt>
                <c:pt idx="6">
                  <c:v>32359</c:v>
                </c:pt>
                <c:pt idx="7">
                  <c:v>27738</c:v>
                </c:pt>
                <c:pt idx="8">
                  <c:v>22201</c:v>
                </c:pt>
                <c:pt idx="9">
                  <c:v>31773</c:v>
                </c:pt>
                <c:pt idx="10">
                  <c:v>32403</c:v>
                </c:pt>
                <c:pt idx="11">
                  <c:v>28687</c:v>
                </c:pt>
                <c:pt idx="12">
                  <c:v>20979</c:v>
                </c:pt>
                <c:pt idx="13">
                  <c:v>28822</c:v>
                </c:pt>
                <c:pt idx="14">
                  <c:v>36087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67-42EF-B34A-FB1829D83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428584"/>
        <c:axId val="154428192"/>
      </c:lineChart>
      <c:catAx>
        <c:axId val="154428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4428192"/>
        <c:crosses val="autoZero"/>
        <c:auto val="1"/>
        <c:lblAlgn val="ctr"/>
        <c:lblOffset val="100"/>
        <c:noMultiLvlLbl val="0"/>
      </c:catAx>
      <c:valAx>
        <c:axId val="15442819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3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4428584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TOTAL US EXPORTS OF PORK MUSCLE CUTS</a:t>
            </a: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44E-2"/>
          <c:y val="0.18519648072160008"/>
          <c:w val="0.91359500859806353"/>
          <c:h val="0.75824609071753368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Total Exports of Muscle Cuts of Pork</c:v>
                </c:pt>
              </c:strCache>
            </c:strRef>
          </c:tx>
          <c:spPr>
            <a:ln w="31750" cap="sq">
              <a:solidFill>
                <a:srgbClr val="0070C0"/>
              </a:solidFill>
              <a:miter lim="800000"/>
            </a:ln>
          </c:spPr>
          <c:marker>
            <c:symbol val="none"/>
          </c:marker>
          <c:cat>
            <c:strRef>
              <c:f>Sheet1!$A$2:$A$209</c:f>
              <c:strCache>
                <c:ptCount val="171"/>
                <c:pt idx="0">
                  <c:v>1/9/21</c:v>
                </c:pt>
                <c:pt idx="1">
                  <c:v>1/16/21</c:v>
                </c:pt>
                <c:pt idx="2">
                  <c:v>1/23/21</c:v>
                </c:pt>
                <c:pt idx="3">
                  <c:v>1/30/21</c:v>
                </c:pt>
                <c:pt idx="4">
                  <c:v>2/6/21</c:v>
                </c:pt>
                <c:pt idx="5">
                  <c:v>2/13/21</c:v>
                </c:pt>
                <c:pt idx="6">
                  <c:v>2/20/21</c:v>
                </c:pt>
                <c:pt idx="7">
                  <c:v>2/27/21</c:v>
                </c:pt>
                <c:pt idx="8">
                  <c:v>3/6/21</c:v>
                </c:pt>
                <c:pt idx="9">
                  <c:v>3/13/21</c:v>
                </c:pt>
                <c:pt idx="10">
                  <c:v>3/20/21</c:v>
                </c:pt>
                <c:pt idx="11">
                  <c:v>3/27/21</c:v>
                </c:pt>
                <c:pt idx="12">
                  <c:v>4/3/21</c:v>
                </c:pt>
                <c:pt idx="13">
                  <c:v>4/10/21</c:v>
                </c:pt>
                <c:pt idx="14">
                  <c:v>4/17/21</c:v>
                </c:pt>
                <c:pt idx="15">
                  <c:v>4/24/21</c:v>
                </c:pt>
                <c:pt idx="16">
                  <c:v>5/1/21</c:v>
                </c:pt>
                <c:pt idx="17">
                  <c:v>5/8/21</c:v>
                </c:pt>
                <c:pt idx="18">
                  <c:v>5/15/21</c:v>
                </c:pt>
                <c:pt idx="19">
                  <c:v>5/22/21</c:v>
                </c:pt>
                <c:pt idx="20">
                  <c:v>5/29/21</c:v>
                </c:pt>
                <c:pt idx="21">
                  <c:v>6/5/21</c:v>
                </c:pt>
                <c:pt idx="22">
                  <c:v>6/12/21</c:v>
                </c:pt>
                <c:pt idx="23">
                  <c:v>6/19/21</c:v>
                </c:pt>
                <c:pt idx="24">
                  <c:v>6/26/21</c:v>
                </c:pt>
                <c:pt idx="25">
                  <c:v>7/3/21</c:v>
                </c:pt>
                <c:pt idx="26">
                  <c:v>7/10/21</c:v>
                </c:pt>
                <c:pt idx="27">
                  <c:v>7/17/21</c:v>
                </c:pt>
                <c:pt idx="28">
                  <c:v>7/24/21</c:v>
                </c:pt>
                <c:pt idx="29">
                  <c:v>7/31/21</c:v>
                </c:pt>
                <c:pt idx="30">
                  <c:v>8/7/21</c:v>
                </c:pt>
                <c:pt idx="31">
                  <c:v>8/14/21</c:v>
                </c:pt>
                <c:pt idx="32">
                  <c:v>8/21/21</c:v>
                </c:pt>
                <c:pt idx="33">
                  <c:v>8/28/21</c:v>
                </c:pt>
                <c:pt idx="34">
                  <c:v>9/4/21</c:v>
                </c:pt>
                <c:pt idx="35">
                  <c:v>9/11/21</c:v>
                </c:pt>
                <c:pt idx="36">
                  <c:v>9/18/21</c:v>
                </c:pt>
                <c:pt idx="37">
                  <c:v>9/25/21</c:v>
                </c:pt>
                <c:pt idx="38">
                  <c:v>10/2/21</c:v>
                </c:pt>
                <c:pt idx="39">
                  <c:v>10/9/21</c:v>
                </c:pt>
                <c:pt idx="40">
                  <c:v>10/16/21</c:v>
                </c:pt>
                <c:pt idx="41">
                  <c:v>10/23/21</c:v>
                </c:pt>
                <c:pt idx="42">
                  <c:v>10/30/21</c:v>
                </c:pt>
                <c:pt idx="43">
                  <c:v>11/6/21</c:v>
                </c:pt>
                <c:pt idx="44">
                  <c:v>11/13/21</c:v>
                </c:pt>
                <c:pt idx="45">
                  <c:v>11/20/21</c:v>
                </c:pt>
                <c:pt idx="46">
                  <c:v>11/27/21</c:v>
                </c:pt>
                <c:pt idx="47">
                  <c:v>12/4/21</c:v>
                </c:pt>
                <c:pt idx="48">
                  <c:v>12/11/21</c:v>
                </c:pt>
                <c:pt idx="49">
                  <c:v>12/18/21</c:v>
                </c:pt>
                <c:pt idx="50">
                  <c:v>12/25/21</c:v>
                </c:pt>
                <c:pt idx="51">
                  <c:v>1/1/22</c:v>
                </c:pt>
                <c:pt idx="52">
                  <c:v>1/8/22</c:v>
                </c:pt>
                <c:pt idx="53">
                  <c:v>1/15/22</c:v>
                </c:pt>
                <c:pt idx="54">
                  <c:v>1/22/22</c:v>
                </c:pt>
                <c:pt idx="55">
                  <c:v>1/29/22</c:v>
                </c:pt>
                <c:pt idx="56">
                  <c:v>2/5/22</c:v>
                </c:pt>
                <c:pt idx="57">
                  <c:v>2/12/22</c:v>
                </c:pt>
                <c:pt idx="58">
                  <c:v>2/19/22</c:v>
                </c:pt>
                <c:pt idx="59">
                  <c:v>2/26/22</c:v>
                </c:pt>
                <c:pt idx="60">
                  <c:v>3/5/22</c:v>
                </c:pt>
                <c:pt idx="61">
                  <c:v>3/12/22</c:v>
                </c:pt>
                <c:pt idx="62">
                  <c:v>3/19/22</c:v>
                </c:pt>
                <c:pt idx="63">
                  <c:v>3/26/22</c:v>
                </c:pt>
                <c:pt idx="64">
                  <c:v>4/2/22</c:v>
                </c:pt>
                <c:pt idx="65">
                  <c:v>4/9/22</c:v>
                </c:pt>
                <c:pt idx="66">
                  <c:v>4/16/22</c:v>
                </c:pt>
                <c:pt idx="67">
                  <c:v>4/23/22</c:v>
                </c:pt>
                <c:pt idx="68">
                  <c:v>4/30/22</c:v>
                </c:pt>
                <c:pt idx="69">
                  <c:v>5/7/22</c:v>
                </c:pt>
                <c:pt idx="70">
                  <c:v>5/14/22</c:v>
                </c:pt>
                <c:pt idx="71">
                  <c:v>5/21/22</c:v>
                </c:pt>
                <c:pt idx="72">
                  <c:v>5/28/22</c:v>
                </c:pt>
                <c:pt idx="73">
                  <c:v>6/4/22</c:v>
                </c:pt>
                <c:pt idx="74">
                  <c:v>6/11/22</c:v>
                </c:pt>
                <c:pt idx="75">
                  <c:v>6/18/22</c:v>
                </c:pt>
                <c:pt idx="76">
                  <c:v>6/25/22</c:v>
                </c:pt>
                <c:pt idx="77">
                  <c:v>7/2/22</c:v>
                </c:pt>
                <c:pt idx="78">
                  <c:v>7/9/22</c:v>
                </c:pt>
                <c:pt idx="79">
                  <c:v>7/16/22</c:v>
                </c:pt>
                <c:pt idx="80">
                  <c:v>7/23/22</c:v>
                </c:pt>
                <c:pt idx="81">
                  <c:v>7/30/22</c:v>
                </c:pt>
                <c:pt idx="82">
                  <c:v>8/6/22</c:v>
                </c:pt>
                <c:pt idx="83">
                  <c:v>8/13/22</c:v>
                </c:pt>
                <c:pt idx="84">
                  <c:v>8/20/22</c:v>
                </c:pt>
                <c:pt idx="85">
                  <c:v>8/27/22</c:v>
                </c:pt>
                <c:pt idx="86">
                  <c:v>9/3/22</c:v>
                </c:pt>
                <c:pt idx="87">
                  <c:v>9/10/22</c:v>
                </c:pt>
                <c:pt idx="88">
                  <c:v>9/17/22</c:v>
                </c:pt>
                <c:pt idx="89">
                  <c:v>9/24/22</c:v>
                </c:pt>
                <c:pt idx="90">
                  <c:v>10/1/22</c:v>
                </c:pt>
                <c:pt idx="91">
                  <c:v>10/8/22</c:v>
                </c:pt>
                <c:pt idx="92">
                  <c:v>10/15/22</c:v>
                </c:pt>
                <c:pt idx="93">
                  <c:v>10/22/22</c:v>
                </c:pt>
                <c:pt idx="94">
                  <c:v>10/29/22</c:v>
                </c:pt>
                <c:pt idx="95">
                  <c:v>11/5/22</c:v>
                </c:pt>
                <c:pt idx="96">
                  <c:v>11/12/22</c:v>
                </c:pt>
                <c:pt idx="97">
                  <c:v>11/19/22</c:v>
                </c:pt>
                <c:pt idx="98">
                  <c:v>11/26/22</c:v>
                </c:pt>
                <c:pt idx="99">
                  <c:v>12/3/22</c:v>
                </c:pt>
                <c:pt idx="100">
                  <c:v>12/10/22</c:v>
                </c:pt>
                <c:pt idx="101">
                  <c:v>12/17/22</c:v>
                </c:pt>
                <c:pt idx="102">
                  <c:v>12/24/22</c:v>
                </c:pt>
                <c:pt idx="103">
                  <c:v>12/31/22</c:v>
                </c:pt>
                <c:pt idx="104">
                  <c:v>1/7/23</c:v>
                </c:pt>
                <c:pt idx="105">
                  <c:v>1/14/23</c:v>
                </c:pt>
                <c:pt idx="106">
                  <c:v>1/21/23</c:v>
                </c:pt>
                <c:pt idx="107">
                  <c:v>1/28/23</c:v>
                </c:pt>
                <c:pt idx="108">
                  <c:v>2/4/23</c:v>
                </c:pt>
                <c:pt idx="109">
                  <c:v>2/11/23</c:v>
                </c:pt>
                <c:pt idx="110">
                  <c:v>2/18/23</c:v>
                </c:pt>
                <c:pt idx="111">
                  <c:v>2/25/23</c:v>
                </c:pt>
                <c:pt idx="112">
                  <c:v>3/4/23</c:v>
                </c:pt>
                <c:pt idx="113">
                  <c:v>3/11/23</c:v>
                </c:pt>
                <c:pt idx="114">
                  <c:v>3/18/23</c:v>
                </c:pt>
                <c:pt idx="115">
                  <c:v>3/25/23</c:v>
                </c:pt>
                <c:pt idx="116">
                  <c:v>4/1/23</c:v>
                </c:pt>
                <c:pt idx="117">
                  <c:v>4/8/23</c:v>
                </c:pt>
                <c:pt idx="118">
                  <c:v>4/15/23</c:v>
                </c:pt>
                <c:pt idx="119">
                  <c:v>4/22/23</c:v>
                </c:pt>
                <c:pt idx="120">
                  <c:v>4/29/23</c:v>
                </c:pt>
                <c:pt idx="121">
                  <c:v>5/6/23</c:v>
                </c:pt>
                <c:pt idx="122">
                  <c:v>5/13/23</c:v>
                </c:pt>
                <c:pt idx="123">
                  <c:v>5/20/23</c:v>
                </c:pt>
                <c:pt idx="124">
                  <c:v>5/27/23</c:v>
                </c:pt>
                <c:pt idx="125">
                  <c:v>6/3/23</c:v>
                </c:pt>
                <c:pt idx="126">
                  <c:v>6/10/23</c:v>
                </c:pt>
                <c:pt idx="127">
                  <c:v>6/17/23</c:v>
                </c:pt>
                <c:pt idx="128">
                  <c:v>6/24/23</c:v>
                </c:pt>
                <c:pt idx="129">
                  <c:v>7/1/23</c:v>
                </c:pt>
                <c:pt idx="130">
                  <c:v>7/8/23</c:v>
                </c:pt>
                <c:pt idx="131">
                  <c:v>7/15/23</c:v>
                </c:pt>
                <c:pt idx="132">
                  <c:v>7/22/23</c:v>
                </c:pt>
                <c:pt idx="133">
                  <c:v>7/29/23</c:v>
                </c:pt>
                <c:pt idx="134">
                  <c:v>8/5/23</c:v>
                </c:pt>
                <c:pt idx="135">
                  <c:v>8/12/23</c:v>
                </c:pt>
                <c:pt idx="136">
                  <c:v>8/19/23</c:v>
                </c:pt>
                <c:pt idx="137">
                  <c:v>8/26/23</c:v>
                </c:pt>
                <c:pt idx="138">
                  <c:v>9/2/23</c:v>
                </c:pt>
                <c:pt idx="139">
                  <c:v>9/9/23</c:v>
                </c:pt>
                <c:pt idx="140">
                  <c:v>9/16/23</c:v>
                </c:pt>
                <c:pt idx="141">
                  <c:v>9/23/23</c:v>
                </c:pt>
                <c:pt idx="142">
                  <c:v>9/30/23</c:v>
                </c:pt>
                <c:pt idx="143">
                  <c:v>10/7/23</c:v>
                </c:pt>
                <c:pt idx="144">
                  <c:v>10/14/23</c:v>
                </c:pt>
                <c:pt idx="145">
                  <c:v>10/21/23</c:v>
                </c:pt>
                <c:pt idx="146">
                  <c:v>10/28/23</c:v>
                </c:pt>
                <c:pt idx="147">
                  <c:v>11/4/23</c:v>
                </c:pt>
                <c:pt idx="148">
                  <c:v>11/11/23</c:v>
                </c:pt>
                <c:pt idx="149">
                  <c:v>11/18/23</c:v>
                </c:pt>
                <c:pt idx="150">
                  <c:v>11/25/23</c:v>
                </c:pt>
                <c:pt idx="151">
                  <c:v>12/2/23</c:v>
                </c:pt>
                <c:pt idx="152">
                  <c:v>12/9/23</c:v>
                </c:pt>
                <c:pt idx="153">
                  <c:v>12/16/23</c:v>
                </c:pt>
                <c:pt idx="154">
                  <c:v>12/23/23</c:v>
                </c:pt>
                <c:pt idx="155">
                  <c:v>12/30/23</c:v>
                </c:pt>
                <c:pt idx="156">
                  <c:v>1/6/24</c:v>
                </c:pt>
                <c:pt idx="157">
                  <c:v>1/13/24</c:v>
                </c:pt>
                <c:pt idx="158">
                  <c:v>1/20/24</c:v>
                </c:pt>
                <c:pt idx="159">
                  <c:v>1/27/24</c:v>
                </c:pt>
                <c:pt idx="160">
                  <c:v>2/3/24</c:v>
                </c:pt>
                <c:pt idx="161">
                  <c:v>2/10/24</c:v>
                </c:pt>
                <c:pt idx="162">
                  <c:v>2/17/24</c:v>
                </c:pt>
                <c:pt idx="163">
                  <c:v>2/24/24</c:v>
                </c:pt>
                <c:pt idx="164">
                  <c:v>3/2/24</c:v>
                </c:pt>
                <c:pt idx="165">
                  <c:v>3/9/24</c:v>
                </c:pt>
                <c:pt idx="166">
                  <c:v>3/16/24</c:v>
                </c:pt>
                <c:pt idx="167">
                  <c:v>3/23/24</c:v>
                </c:pt>
                <c:pt idx="168">
                  <c:v>3/30/24</c:v>
                </c:pt>
                <c:pt idx="169">
                  <c:v>4/6/24</c:v>
                </c:pt>
                <c:pt idx="170">
                  <c:v>4/13/24</c:v>
                </c:pt>
              </c:strCache>
            </c:strRef>
          </c:cat>
          <c:val>
            <c:numRef>
              <c:f>Sheet1!$B$2:$B$209</c:f>
              <c:numCache>
                <c:formatCode>General</c:formatCode>
                <c:ptCount val="208"/>
                <c:pt idx="0">
                  <c:v>30.007999999999999</c:v>
                </c:pt>
                <c:pt idx="1">
                  <c:v>40.771000000000001</c:v>
                </c:pt>
                <c:pt idx="2">
                  <c:v>39.622</c:v>
                </c:pt>
                <c:pt idx="3">
                  <c:v>38.274999999999999</c:v>
                </c:pt>
                <c:pt idx="4">
                  <c:v>37.777999999999999</c:v>
                </c:pt>
                <c:pt idx="5">
                  <c:v>39.768999999999998</c:v>
                </c:pt>
                <c:pt idx="6">
                  <c:v>35.289000000000001</c:v>
                </c:pt>
                <c:pt idx="7">
                  <c:v>39.970999999999997</c:v>
                </c:pt>
                <c:pt idx="8">
                  <c:v>39.26</c:v>
                </c:pt>
                <c:pt idx="9">
                  <c:v>40.603999999999999</c:v>
                </c:pt>
                <c:pt idx="10">
                  <c:v>38.470999999999997</c:v>
                </c:pt>
                <c:pt idx="11">
                  <c:v>40.404000000000003</c:v>
                </c:pt>
                <c:pt idx="12">
                  <c:v>38.375</c:v>
                </c:pt>
                <c:pt idx="13">
                  <c:v>38.573</c:v>
                </c:pt>
                <c:pt idx="14">
                  <c:v>43.872</c:v>
                </c:pt>
                <c:pt idx="15">
                  <c:v>58.759</c:v>
                </c:pt>
                <c:pt idx="16">
                  <c:v>37.058999999999997</c:v>
                </c:pt>
                <c:pt idx="17">
                  <c:v>41.865000000000002</c:v>
                </c:pt>
                <c:pt idx="18">
                  <c:v>34.584000000000003</c:v>
                </c:pt>
                <c:pt idx="19">
                  <c:v>47.828000000000003</c:v>
                </c:pt>
                <c:pt idx="20">
                  <c:v>36.433</c:v>
                </c:pt>
                <c:pt idx="21">
                  <c:v>27.486999999999998</c:v>
                </c:pt>
                <c:pt idx="22">
                  <c:v>38.136000000000003</c:v>
                </c:pt>
                <c:pt idx="23">
                  <c:v>33.628999999999998</c:v>
                </c:pt>
                <c:pt idx="24">
                  <c:v>32.238999999999997</c:v>
                </c:pt>
                <c:pt idx="25">
                  <c:v>30.46</c:v>
                </c:pt>
                <c:pt idx="26">
                  <c:v>25.184000000000001</c:v>
                </c:pt>
                <c:pt idx="27">
                  <c:v>30.765000000000001</c:v>
                </c:pt>
                <c:pt idx="28">
                  <c:v>29.92</c:v>
                </c:pt>
                <c:pt idx="29">
                  <c:v>28.428999999999998</c:v>
                </c:pt>
                <c:pt idx="30">
                  <c:v>27.606999999999999</c:v>
                </c:pt>
                <c:pt idx="31">
                  <c:v>28.661999999999999</c:v>
                </c:pt>
                <c:pt idx="32">
                  <c:v>29.899000000000001</c:v>
                </c:pt>
                <c:pt idx="33">
                  <c:v>28.181999999999999</c:v>
                </c:pt>
                <c:pt idx="34">
                  <c:v>29.097000000000001</c:v>
                </c:pt>
                <c:pt idx="35">
                  <c:v>25.843</c:v>
                </c:pt>
                <c:pt idx="36">
                  <c:v>35.968000000000004</c:v>
                </c:pt>
                <c:pt idx="37">
                  <c:v>30.276</c:v>
                </c:pt>
                <c:pt idx="38">
                  <c:v>28.997</c:v>
                </c:pt>
                <c:pt idx="39">
                  <c:v>29.652000000000001</c:v>
                </c:pt>
                <c:pt idx="40">
                  <c:v>32.838000000000001</c:v>
                </c:pt>
                <c:pt idx="41">
                  <c:v>32.781999999999996</c:v>
                </c:pt>
                <c:pt idx="42">
                  <c:v>33.781999999999996</c:v>
                </c:pt>
                <c:pt idx="43">
                  <c:v>31.959</c:v>
                </c:pt>
                <c:pt idx="44">
                  <c:v>34.698999999999998</c:v>
                </c:pt>
                <c:pt idx="45">
                  <c:v>28.861000000000001</c:v>
                </c:pt>
                <c:pt idx="46">
                  <c:v>36.475999999999999</c:v>
                </c:pt>
                <c:pt idx="47">
                  <c:v>33.524000000000001</c:v>
                </c:pt>
                <c:pt idx="48">
                  <c:v>30.102</c:v>
                </c:pt>
                <c:pt idx="49">
                  <c:v>32.003999999999998</c:v>
                </c:pt>
                <c:pt idx="50">
                  <c:v>30.943000000000001</c:v>
                </c:pt>
                <c:pt idx="51">
                  <c:v>22.768000000000001</c:v>
                </c:pt>
                <c:pt idx="52">
                  <c:v>23.439</c:v>
                </c:pt>
                <c:pt idx="53">
                  <c:v>31</c:v>
                </c:pt>
                <c:pt idx="54">
                  <c:v>30.681000000000001</c:v>
                </c:pt>
                <c:pt idx="55">
                  <c:v>32.430999999999997</c:v>
                </c:pt>
                <c:pt idx="56">
                  <c:v>30.39</c:v>
                </c:pt>
                <c:pt idx="57">
                  <c:v>31.004999999999999</c:v>
                </c:pt>
                <c:pt idx="58">
                  <c:v>30.15</c:v>
                </c:pt>
                <c:pt idx="59">
                  <c:v>30.105</c:v>
                </c:pt>
                <c:pt idx="60">
                  <c:v>28.475999999999999</c:v>
                </c:pt>
                <c:pt idx="61">
                  <c:v>26.01</c:v>
                </c:pt>
                <c:pt idx="62">
                  <c:v>29.091000000000001</c:v>
                </c:pt>
                <c:pt idx="63">
                  <c:v>30.625</c:v>
                </c:pt>
                <c:pt idx="64">
                  <c:v>29.033999999999999</c:v>
                </c:pt>
                <c:pt idx="65">
                  <c:v>31.831</c:v>
                </c:pt>
                <c:pt idx="66">
                  <c:v>28.236999999999998</c:v>
                </c:pt>
                <c:pt idx="67">
                  <c:v>29.863</c:v>
                </c:pt>
                <c:pt idx="68">
                  <c:v>32.194000000000003</c:v>
                </c:pt>
                <c:pt idx="69">
                  <c:v>33.116</c:v>
                </c:pt>
                <c:pt idx="70">
                  <c:v>31.251999999999999</c:v>
                </c:pt>
                <c:pt idx="71">
                  <c:v>32.999000000000002</c:v>
                </c:pt>
                <c:pt idx="72">
                  <c:v>31.170999999999999</c:v>
                </c:pt>
                <c:pt idx="73">
                  <c:v>24.309000000000001</c:v>
                </c:pt>
                <c:pt idx="74">
                  <c:v>27.792999999999999</c:v>
                </c:pt>
                <c:pt idx="75">
                  <c:v>28.853000000000002</c:v>
                </c:pt>
                <c:pt idx="76">
                  <c:v>27.731999999999999</c:v>
                </c:pt>
                <c:pt idx="77">
                  <c:v>32.244999999999997</c:v>
                </c:pt>
                <c:pt idx="78">
                  <c:v>23.122</c:v>
                </c:pt>
                <c:pt idx="79">
                  <c:v>26.695</c:v>
                </c:pt>
                <c:pt idx="80">
                  <c:v>27.001999999999999</c:v>
                </c:pt>
                <c:pt idx="81">
                  <c:v>26.047000000000001</c:v>
                </c:pt>
                <c:pt idx="82">
                  <c:v>27.187000000000001</c:v>
                </c:pt>
                <c:pt idx="83">
                  <c:v>25.6</c:v>
                </c:pt>
                <c:pt idx="84">
                  <c:v>0</c:v>
                </c:pt>
                <c:pt idx="85">
                  <c:v>43.231999999999999</c:v>
                </c:pt>
                <c:pt idx="86">
                  <c:v>24.81</c:v>
                </c:pt>
                <c:pt idx="87">
                  <c:v>23.881</c:v>
                </c:pt>
                <c:pt idx="88">
                  <c:v>26.471</c:v>
                </c:pt>
                <c:pt idx="89">
                  <c:v>27.201000000000001</c:v>
                </c:pt>
                <c:pt idx="90">
                  <c:v>29.661999999999999</c:v>
                </c:pt>
                <c:pt idx="91">
                  <c:v>28.491</c:v>
                </c:pt>
                <c:pt idx="92">
                  <c:v>28.42</c:v>
                </c:pt>
                <c:pt idx="93">
                  <c:v>30.745000000000001</c:v>
                </c:pt>
                <c:pt idx="94">
                  <c:v>30.707000000000001</c:v>
                </c:pt>
                <c:pt idx="95">
                  <c:v>28.356999999999999</c:v>
                </c:pt>
                <c:pt idx="96">
                  <c:v>30.614999999999998</c:v>
                </c:pt>
                <c:pt idx="97">
                  <c:v>33.201000000000001</c:v>
                </c:pt>
                <c:pt idx="98">
                  <c:v>29.716000000000001</c:v>
                </c:pt>
                <c:pt idx="99">
                  <c:v>32.517000000000003</c:v>
                </c:pt>
                <c:pt idx="100">
                  <c:v>34.191000000000003</c:v>
                </c:pt>
                <c:pt idx="101">
                  <c:v>32.409999999999997</c:v>
                </c:pt>
                <c:pt idx="102">
                  <c:v>32.359000000000002</c:v>
                </c:pt>
                <c:pt idx="103">
                  <c:v>19.448</c:v>
                </c:pt>
                <c:pt idx="104">
                  <c:v>25.702000000000002</c:v>
                </c:pt>
                <c:pt idx="105">
                  <c:v>31.11</c:v>
                </c:pt>
                <c:pt idx="106">
                  <c:v>30.355</c:v>
                </c:pt>
                <c:pt idx="107">
                  <c:v>35.496000000000002</c:v>
                </c:pt>
                <c:pt idx="108">
                  <c:v>30.408000000000001</c:v>
                </c:pt>
                <c:pt idx="109">
                  <c:v>30.529</c:v>
                </c:pt>
                <c:pt idx="110">
                  <c:v>29.227</c:v>
                </c:pt>
                <c:pt idx="111">
                  <c:v>30.372</c:v>
                </c:pt>
                <c:pt idx="112">
                  <c:v>30.305</c:v>
                </c:pt>
                <c:pt idx="113">
                  <c:v>29.756</c:v>
                </c:pt>
                <c:pt idx="114">
                  <c:v>30.492999999999999</c:v>
                </c:pt>
                <c:pt idx="115">
                  <c:v>32.433</c:v>
                </c:pt>
                <c:pt idx="116">
                  <c:v>31.518999999999998</c:v>
                </c:pt>
                <c:pt idx="117">
                  <c:v>36.996000000000002</c:v>
                </c:pt>
                <c:pt idx="118">
                  <c:v>34.148000000000003</c:v>
                </c:pt>
                <c:pt idx="119">
                  <c:v>37.959000000000003</c:v>
                </c:pt>
                <c:pt idx="120">
                  <c:v>38.582999999999998</c:v>
                </c:pt>
                <c:pt idx="121">
                  <c:v>36.948999999999998</c:v>
                </c:pt>
                <c:pt idx="122">
                  <c:v>36.780999999999999</c:v>
                </c:pt>
                <c:pt idx="123">
                  <c:v>38.494999999999997</c:v>
                </c:pt>
                <c:pt idx="124">
                  <c:v>33.847000000000001</c:v>
                </c:pt>
                <c:pt idx="125">
                  <c:v>25.056999999999999</c:v>
                </c:pt>
                <c:pt idx="126">
                  <c:v>35.973999999999997</c:v>
                </c:pt>
                <c:pt idx="127">
                  <c:v>30.347000000000001</c:v>
                </c:pt>
                <c:pt idx="128">
                  <c:v>29.327000000000002</c:v>
                </c:pt>
                <c:pt idx="129">
                  <c:v>35.499000000000002</c:v>
                </c:pt>
                <c:pt idx="130">
                  <c:v>19.283999999999999</c:v>
                </c:pt>
                <c:pt idx="131">
                  <c:v>25.3</c:v>
                </c:pt>
                <c:pt idx="132">
                  <c:v>23.805</c:v>
                </c:pt>
                <c:pt idx="133">
                  <c:v>27.053000000000001</c:v>
                </c:pt>
                <c:pt idx="134">
                  <c:v>26.768999999999998</c:v>
                </c:pt>
                <c:pt idx="135">
                  <c:v>28.638000000000002</c:v>
                </c:pt>
                <c:pt idx="136">
                  <c:v>25.172999999999998</c:v>
                </c:pt>
                <c:pt idx="137">
                  <c:v>31.268999999999998</c:v>
                </c:pt>
                <c:pt idx="138">
                  <c:v>30.53</c:v>
                </c:pt>
                <c:pt idx="139">
                  <c:v>20.72</c:v>
                </c:pt>
                <c:pt idx="140">
                  <c:v>25.564</c:v>
                </c:pt>
                <c:pt idx="141">
                  <c:v>29.988</c:v>
                </c:pt>
                <c:pt idx="142">
                  <c:v>28.315999999999999</c:v>
                </c:pt>
                <c:pt idx="143">
                  <c:v>28.026</c:v>
                </c:pt>
                <c:pt idx="144">
                  <c:v>25.814</c:v>
                </c:pt>
                <c:pt idx="145">
                  <c:v>27.718</c:v>
                </c:pt>
                <c:pt idx="146">
                  <c:v>28.821999999999999</c:v>
                </c:pt>
                <c:pt idx="147">
                  <c:v>35.49</c:v>
                </c:pt>
                <c:pt idx="148">
                  <c:v>30.861999999999998</c:v>
                </c:pt>
                <c:pt idx="149">
                  <c:v>32.183999999999997</c:v>
                </c:pt>
                <c:pt idx="150">
                  <c:v>27.841999999999999</c:v>
                </c:pt>
                <c:pt idx="151">
                  <c:v>32.314</c:v>
                </c:pt>
                <c:pt idx="152">
                  <c:v>36.076999999999998</c:v>
                </c:pt>
                <c:pt idx="153">
                  <c:v>33.735999999999997</c:v>
                </c:pt>
                <c:pt idx="154">
                  <c:v>28.919</c:v>
                </c:pt>
                <c:pt idx="155">
                  <c:v>21.95</c:v>
                </c:pt>
                <c:pt idx="156">
                  <c:v>28.352</c:v>
                </c:pt>
                <c:pt idx="157">
                  <c:v>31.378</c:v>
                </c:pt>
                <c:pt idx="158">
                  <c:v>28.433</c:v>
                </c:pt>
                <c:pt idx="159">
                  <c:v>30.07</c:v>
                </c:pt>
                <c:pt idx="160">
                  <c:v>41.768000000000001</c:v>
                </c:pt>
                <c:pt idx="161">
                  <c:v>37.747999999999998</c:v>
                </c:pt>
                <c:pt idx="162">
                  <c:v>36.835000000000001</c:v>
                </c:pt>
                <c:pt idx="163">
                  <c:v>33.173999999999999</c:v>
                </c:pt>
                <c:pt idx="164">
                  <c:v>31.969000000000001</c:v>
                </c:pt>
                <c:pt idx="165">
                  <c:v>34.484000000000002</c:v>
                </c:pt>
                <c:pt idx="166">
                  <c:v>32.133000000000003</c:v>
                </c:pt>
                <c:pt idx="167">
                  <c:v>34.198999999999998</c:v>
                </c:pt>
                <c:pt idx="168">
                  <c:v>34.9</c:v>
                </c:pt>
                <c:pt idx="169">
                  <c:v>35.456000000000003</c:v>
                </c:pt>
                <c:pt idx="170">
                  <c:v>41.72</c:v>
                </c:pt>
                <c:pt idx="171">
                  <c:v>#N/A</c:v>
                </c:pt>
                <c:pt idx="172">
                  <c:v>#N/A</c:v>
                </c:pt>
                <c:pt idx="173">
                  <c:v>#N/A</c:v>
                </c:pt>
                <c:pt idx="174">
                  <c:v>#N/A</c:v>
                </c:pt>
                <c:pt idx="175">
                  <c:v>#N/A</c:v>
                </c:pt>
                <c:pt idx="176">
                  <c:v>#N/A</c:v>
                </c:pt>
                <c:pt idx="177">
                  <c:v>#N/A</c:v>
                </c:pt>
                <c:pt idx="178">
                  <c:v>#N/A</c:v>
                </c:pt>
                <c:pt idx="179">
                  <c:v>#N/A</c:v>
                </c:pt>
                <c:pt idx="180">
                  <c:v>#N/A</c:v>
                </c:pt>
                <c:pt idx="181">
                  <c:v>#N/A</c:v>
                </c:pt>
                <c:pt idx="182">
                  <c:v>#N/A</c:v>
                </c:pt>
                <c:pt idx="183">
                  <c:v>#N/A</c:v>
                </c:pt>
                <c:pt idx="184">
                  <c:v>#N/A</c:v>
                </c:pt>
                <c:pt idx="185">
                  <c:v>#N/A</c:v>
                </c:pt>
                <c:pt idx="186">
                  <c:v>#N/A</c:v>
                </c:pt>
                <c:pt idx="187">
                  <c:v>#N/A</c:v>
                </c:pt>
                <c:pt idx="188">
                  <c:v>#N/A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  <c:pt idx="192">
                  <c:v>#N/A</c:v>
                </c:pt>
                <c:pt idx="193">
                  <c:v>#N/A</c:v>
                </c:pt>
                <c:pt idx="194">
                  <c:v>#N/A</c:v>
                </c:pt>
                <c:pt idx="195">
                  <c:v>#N/A</c:v>
                </c:pt>
                <c:pt idx="196">
                  <c:v>#N/A</c:v>
                </c:pt>
                <c:pt idx="197">
                  <c:v>#N/A</c:v>
                </c:pt>
                <c:pt idx="198">
                  <c:v>#N/A</c:v>
                </c:pt>
                <c:pt idx="199">
                  <c:v>#N/A</c:v>
                </c:pt>
                <c:pt idx="200">
                  <c:v>#N/A</c:v>
                </c:pt>
                <c:pt idx="201">
                  <c:v>#N/A</c:v>
                </c:pt>
                <c:pt idx="202">
                  <c:v>#N/A</c:v>
                </c:pt>
                <c:pt idx="203">
                  <c:v>#N/A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001-4DEC-977D-2946AE01F8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8251592"/>
        <c:axId val="228251984"/>
      </c:lineChart>
      <c:catAx>
        <c:axId val="228251592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8251984"/>
        <c:crosses val="autoZero"/>
        <c:auto val="0"/>
        <c:lblAlgn val="ctr"/>
        <c:lblOffset val="100"/>
        <c:tickLblSkip val="26"/>
        <c:tickMarkSkip val="1"/>
        <c:noMultiLvlLbl val="0"/>
      </c:catAx>
      <c:valAx>
        <c:axId val="22825198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1000 MT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8251592"/>
        <c:crosses val="autoZero"/>
        <c:crossBetween val="between"/>
      </c:valAx>
      <c:spPr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SLAUGHTER BARROWS &amp; GILTS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IMPORTS FROM CANADA</a:t>
            </a: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44E-2"/>
          <c:y val="0.18519648072160008"/>
          <c:w val="0.91256312788487648"/>
          <c:h val="0.6737390484640131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10393.4</c:v>
                </c:pt>
                <c:pt idx="1">
                  <c:v>12357.6</c:v>
                </c:pt>
                <c:pt idx="2">
                  <c:v>11833</c:v>
                </c:pt>
                <c:pt idx="3">
                  <c:v>11804.2</c:v>
                </c:pt>
                <c:pt idx="4">
                  <c:v>10753</c:v>
                </c:pt>
                <c:pt idx="5">
                  <c:v>11320.4</c:v>
                </c:pt>
                <c:pt idx="6">
                  <c:v>13191.6</c:v>
                </c:pt>
                <c:pt idx="7">
                  <c:v>13246.6</c:v>
                </c:pt>
                <c:pt idx="8">
                  <c:v>13892.2</c:v>
                </c:pt>
                <c:pt idx="9">
                  <c:v>14127.4</c:v>
                </c:pt>
                <c:pt idx="10">
                  <c:v>13769</c:v>
                </c:pt>
                <c:pt idx="11">
                  <c:v>12972.2</c:v>
                </c:pt>
                <c:pt idx="12">
                  <c:v>12935</c:v>
                </c:pt>
                <c:pt idx="13">
                  <c:v>13446</c:v>
                </c:pt>
                <c:pt idx="14">
                  <c:v>11828.2</c:v>
                </c:pt>
                <c:pt idx="15">
                  <c:v>13666.6</c:v>
                </c:pt>
                <c:pt idx="16">
                  <c:v>11613.8</c:v>
                </c:pt>
                <c:pt idx="17">
                  <c:v>13348.2</c:v>
                </c:pt>
                <c:pt idx="18">
                  <c:v>14333.4</c:v>
                </c:pt>
                <c:pt idx="19">
                  <c:v>16776.400000000001</c:v>
                </c:pt>
                <c:pt idx="20">
                  <c:v>15207</c:v>
                </c:pt>
                <c:pt idx="21">
                  <c:v>14375.4</c:v>
                </c:pt>
                <c:pt idx="22">
                  <c:v>14963.6</c:v>
                </c:pt>
                <c:pt idx="23">
                  <c:v>14392</c:v>
                </c:pt>
                <c:pt idx="24">
                  <c:v>14984.4</c:v>
                </c:pt>
                <c:pt idx="25">
                  <c:v>13212.6</c:v>
                </c:pt>
                <c:pt idx="26">
                  <c:v>12839.6</c:v>
                </c:pt>
                <c:pt idx="27">
                  <c:v>12747.2</c:v>
                </c:pt>
                <c:pt idx="28">
                  <c:v>13401.2</c:v>
                </c:pt>
                <c:pt idx="29">
                  <c:v>14003.4</c:v>
                </c:pt>
                <c:pt idx="30">
                  <c:v>12251.8</c:v>
                </c:pt>
                <c:pt idx="31">
                  <c:v>13073.8</c:v>
                </c:pt>
                <c:pt idx="32">
                  <c:v>12605.6</c:v>
                </c:pt>
                <c:pt idx="33">
                  <c:v>13563</c:v>
                </c:pt>
                <c:pt idx="34">
                  <c:v>13126</c:v>
                </c:pt>
                <c:pt idx="35">
                  <c:v>10741.6</c:v>
                </c:pt>
                <c:pt idx="36">
                  <c:v>12055</c:v>
                </c:pt>
                <c:pt idx="37">
                  <c:v>12154.2</c:v>
                </c:pt>
                <c:pt idx="38">
                  <c:v>12837.8</c:v>
                </c:pt>
                <c:pt idx="39">
                  <c:v>11099.6</c:v>
                </c:pt>
                <c:pt idx="40">
                  <c:v>11958.6</c:v>
                </c:pt>
                <c:pt idx="41">
                  <c:v>12692</c:v>
                </c:pt>
                <c:pt idx="42">
                  <c:v>12425.8</c:v>
                </c:pt>
                <c:pt idx="43">
                  <c:v>12135</c:v>
                </c:pt>
                <c:pt idx="44">
                  <c:v>13596.8</c:v>
                </c:pt>
                <c:pt idx="45">
                  <c:v>14018</c:v>
                </c:pt>
                <c:pt idx="46">
                  <c:v>13214.2</c:v>
                </c:pt>
                <c:pt idx="47">
                  <c:v>13109</c:v>
                </c:pt>
                <c:pt idx="48">
                  <c:v>14740.6</c:v>
                </c:pt>
                <c:pt idx="49">
                  <c:v>14803.6</c:v>
                </c:pt>
                <c:pt idx="50">
                  <c:v>14969</c:v>
                </c:pt>
                <c:pt idx="51">
                  <c:v>10799.2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7D-465E-8C19-FFA3AC99F5C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19580</c:v>
                </c:pt>
                <c:pt idx="1">
                  <c:v>23695</c:v>
                </c:pt>
                <c:pt idx="2">
                  <c:v>24096</c:v>
                </c:pt>
                <c:pt idx="3">
                  <c:v>23643</c:v>
                </c:pt>
                <c:pt idx="4">
                  <c:v>24580</c:v>
                </c:pt>
                <c:pt idx="5">
                  <c:v>22686</c:v>
                </c:pt>
                <c:pt idx="6">
                  <c:v>23028</c:v>
                </c:pt>
                <c:pt idx="7">
                  <c:v>21180</c:v>
                </c:pt>
                <c:pt idx="8">
                  <c:v>25331</c:v>
                </c:pt>
                <c:pt idx="9">
                  <c:v>21671</c:v>
                </c:pt>
                <c:pt idx="10">
                  <c:v>21289</c:v>
                </c:pt>
                <c:pt idx="11">
                  <c:v>23725</c:v>
                </c:pt>
                <c:pt idx="12">
                  <c:v>23939</c:v>
                </c:pt>
                <c:pt idx="13">
                  <c:v>19742</c:v>
                </c:pt>
                <c:pt idx="14">
                  <c:v>23346</c:v>
                </c:pt>
                <c:pt idx="15">
                  <c:v>23811</c:v>
                </c:pt>
                <c:pt idx="16">
                  <c:v>24652</c:v>
                </c:pt>
                <c:pt idx="17">
                  <c:v>24916</c:v>
                </c:pt>
                <c:pt idx="18">
                  <c:v>23772</c:v>
                </c:pt>
                <c:pt idx="19">
                  <c:v>27396</c:v>
                </c:pt>
                <c:pt idx="20">
                  <c:v>26913</c:v>
                </c:pt>
                <c:pt idx="21">
                  <c:v>24560</c:v>
                </c:pt>
                <c:pt idx="22">
                  <c:v>27394</c:v>
                </c:pt>
                <c:pt idx="23">
                  <c:v>27658</c:v>
                </c:pt>
                <c:pt idx="24">
                  <c:v>26314</c:v>
                </c:pt>
                <c:pt idx="25">
                  <c:v>25519</c:v>
                </c:pt>
                <c:pt idx="26">
                  <c:v>23855</c:v>
                </c:pt>
                <c:pt idx="27">
                  <c:v>29433</c:v>
                </c:pt>
                <c:pt idx="28">
                  <c:v>28156</c:v>
                </c:pt>
                <c:pt idx="29">
                  <c:v>29219</c:v>
                </c:pt>
                <c:pt idx="30">
                  <c:v>27534</c:v>
                </c:pt>
                <c:pt idx="31">
                  <c:v>27792</c:v>
                </c:pt>
                <c:pt idx="32">
                  <c:v>26025</c:v>
                </c:pt>
                <c:pt idx="33">
                  <c:v>27747</c:v>
                </c:pt>
                <c:pt idx="34">
                  <c:v>24482</c:v>
                </c:pt>
                <c:pt idx="35">
                  <c:v>21598</c:v>
                </c:pt>
                <c:pt idx="36">
                  <c:v>28983</c:v>
                </c:pt>
                <c:pt idx="37">
                  <c:v>28101</c:v>
                </c:pt>
                <c:pt idx="38">
                  <c:v>26243</c:v>
                </c:pt>
                <c:pt idx="39">
                  <c:v>27963</c:v>
                </c:pt>
                <c:pt idx="40">
                  <c:v>27694</c:v>
                </c:pt>
                <c:pt idx="41">
                  <c:v>25210</c:v>
                </c:pt>
                <c:pt idx="42">
                  <c:v>27089</c:v>
                </c:pt>
                <c:pt idx="43">
                  <c:v>27128</c:v>
                </c:pt>
                <c:pt idx="44">
                  <c:v>28527</c:v>
                </c:pt>
                <c:pt idx="45">
                  <c:v>26505</c:v>
                </c:pt>
                <c:pt idx="46">
                  <c:v>23203</c:v>
                </c:pt>
                <c:pt idx="47">
                  <c:v>28758</c:v>
                </c:pt>
                <c:pt idx="48">
                  <c:v>26263</c:v>
                </c:pt>
                <c:pt idx="49">
                  <c:v>23939</c:v>
                </c:pt>
                <c:pt idx="50">
                  <c:v>25650</c:v>
                </c:pt>
                <c:pt idx="51">
                  <c:v>22090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7D-465E-8C19-FFA3AC99F5C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23122</c:v>
                </c:pt>
                <c:pt idx="1">
                  <c:v>27887</c:v>
                </c:pt>
                <c:pt idx="2">
                  <c:v>28806</c:v>
                </c:pt>
                <c:pt idx="3">
                  <c:v>25126</c:v>
                </c:pt>
                <c:pt idx="4">
                  <c:v>27010</c:v>
                </c:pt>
                <c:pt idx="5">
                  <c:v>28365</c:v>
                </c:pt>
                <c:pt idx="6">
                  <c:v>30047</c:v>
                </c:pt>
                <c:pt idx="7">
                  <c:v>33672</c:v>
                </c:pt>
                <c:pt idx="8">
                  <c:v>32939</c:v>
                </c:pt>
                <c:pt idx="9">
                  <c:v>32756</c:v>
                </c:pt>
                <c:pt idx="10">
                  <c:v>32679</c:v>
                </c:pt>
                <c:pt idx="11">
                  <c:v>31191</c:v>
                </c:pt>
                <c:pt idx="12">
                  <c:v>31478</c:v>
                </c:pt>
                <c:pt idx="13">
                  <c:v>31687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7D-465E-8C19-FFA3AC99F5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8252768"/>
        <c:axId val="228716528"/>
      </c:lineChart>
      <c:catAx>
        <c:axId val="22825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8716528"/>
        <c:crosses val="autoZero"/>
        <c:auto val="1"/>
        <c:lblAlgn val="ctr"/>
        <c:lblOffset val="100"/>
        <c:tickLblSkip val="13"/>
        <c:noMultiLvlLbl val="0"/>
      </c:catAx>
      <c:valAx>
        <c:axId val="228716528"/>
        <c:scaling>
          <c:orientation val="minMax"/>
          <c:min val="4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8252768"/>
        <c:crosses val="autoZero"/>
        <c:crossBetween val="between"/>
        <c:dispUnits>
          <c:builtInUnit val="thousands"/>
          <c:dispUnitsLbl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FEEDER PIG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IMPORTS FROM CANADA</a:t>
            </a: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85E-2"/>
          <c:y val="0.18519648072160008"/>
          <c:w val="0.89945243913476336"/>
          <c:h val="0.6737390484640131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82174.8</c:v>
                </c:pt>
                <c:pt idx="1">
                  <c:v>89737.600000000006</c:v>
                </c:pt>
                <c:pt idx="2">
                  <c:v>92035</c:v>
                </c:pt>
                <c:pt idx="3">
                  <c:v>85087.8</c:v>
                </c:pt>
                <c:pt idx="4">
                  <c:v>88607.2</c:v>
                </c:pt>
                <c:pt idx="5">
                  <c:v>90498.6</c:v>
                </c:pt>
                <c:pt idx="6">
                  <c:v>91182</c:v>
                </c:pt>
                <c:pt idx="7">
                  <c:v>87620.6</c:v>
                </c:pt>
                <c:pt idx="8">
                  <c:v>93623.6</c:v>
                </c:pt>
                <c:pt idx="9">
                  <c:v>90897.600000000006</c:v>
                </c:pt>
                <c:pt idx="10">
                  <c:v>86157.4</c:v>
                </c:pt>
                <c:pt idx="11">
                  <c:v>87394.4</c:v>
                </c:pt>
                <c:pt idx="12">
                  <c:v>88234.2</c:v>
                </c:pt>
                <c:pt idx="13">
                  <c:v>87333.8</c:v>
                </c:pt>
                <c:pt idx="14">
                  <c:v>81773.399999999994</c:v>
                </c:pt>
                <c:pt idx="15">
                  <c:v>91244.6</c:v>
                </c:pt>
                <c:pt idx="16">
                  <c:v>87789</c:v>
                </c:pt>
                <c:pt idx="17">
                  <c:v>85114.6</c:v>
                </c:pt>
                <c:pt idx="18">
                  <c:v>86416.8</c:v>
                </c:pt>
                <c:pt idx="19">
                  <c:v>85245.4</c:v>
                </c:pt>
                <c:pt idx="20">
                  <c:v>85535.8</c:v>
                </c:pt>
                <c:pt idx="21">
                  <c:v>83078.600000000006</c:v>
                </c:pt>
                <c:pt idx="22">
                  <c:v>81286.600000000006</c:v>
                </c:pt>
                <c:pt idx="23">
                  <c:v>84787.4</c:v>
                </c:pt>
                <c:pt idx="24">
                  <c:v>85566.6</c:v>
                </c:pt>
                <c:pt idx="25">
                  <c:v>82072.2</c:v>
                </c:pt>
                <c:pt idx="26">
                  <c:v>77232.600000000006</c:v>
                </c:pt>
                <c:pt idx="27">
                  <c:v>81274.8</c:v>
                </c:pt>
                <c:pt idx="28">
                  <c:v>81805.399999999994</c:v>
                </c:pt>
                <c:pt idx="29">
                  <c:v>82772.2</c:v>
                </c:pt>
                <c:pt idx="30">
                  <c:v>80073</c:v>
                </c:pt>
                <c:pt idx="31">
                  <c:v>85540.2</c:v>
                </c:pt>
                <c:pt idx="32">
                  <c:v>89867.4</c:v>
                </c:pt>
                <c:pt idx="33">
                  <c:v>86457</c:v>
                </c:pt>
                <c:pt idx="34">
                  <c:v>85432.4</c:v>
                </c:pt>
                <c:pt idx="35">
                  <c:v>88388.6</c:v>
                </c:pt>
                <c:pt idx="36">
                  <c:v>89259.6</c:v>
                </c:pt>
                <c:pt idx="37">
                  <c:v>89526.399999999994</c:v>
                </c:pt>
                <c:pt idx="38">
                  <c:v>90322.2</c:v>
                </c:pt>
                <c:pt idx="39">
                  <c:v>86305.2</c:v>
                </c:pt>
                <c:pt idx="40">
                  <c:v>87768.8</c:v>
                </c:pt>
                <c:pt idx="41">
                  <c:v>88780.2</c:v>
                </c:pt>
                <c:pt idx="42">
                  <c:v>84529.8</c:v>
                </c:pt>
                <c:pt idx="43">
                  <c:v>88836.6</c:v>
                </c:pt>
                <c:pt idx="44">
                  <c:v>84544.2</c:v>
                </c:pt>
                <c:pt idx="45">
                  <c:v>94989.6</c:v>
                </c:pt>
                <c:pt idx="46">
                  <c:v>88631.2</c:v>
                </c:pt>
                <c:pt idx="47">
                  <c:v>88736</c:v>
                </c:pt>
                <c:pt idx="48">
                  <c:v>89013.6</c:v>
                </c:pt>
                <c:pt idx="49">
                  <c:v>92436.4</c:v>
                </c:pt>
                <c:pt idx="50">
                  <c:v>87163.6</c:v>
                </c:pt>
                <c:pt idx="51">
                  <c:v>86127.6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9A-4D2D-B5D6-27BA98C2C57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101395</c:v>
                </c:pt>
                <c:pt idx="1">
                  <c:v>93918</c:v>
                </c:pt>
                <c:pt idx="2">
                  <c:v>91748</c:v>
                </c:pt>
                <c:pt idx="3">
                  <c:v>81921</c:v>
                </c:pt>
                <c:pt idx="4">
                  <c:v>103853</c:v>
                </c:pt>
                <c:pt idx="5">
                  <c:v>83276</c:v>
                </c:pt>
                <c:pt idx="6">
                  <c:v>90743</c:v>
                </c:pt>
                <c:pt idx="7">
                  <c:v>94261</c:v>
                </c:pt>
                <c:pt idx="8">
                  <c:v>114349</c:v>
                </c:pt>
                <c:pt idx="9">
                  <c:v>92775</c:v>
                </c:pt>
                <c:pt idx="10">
                  <c:v>96705</c:v>
                </c:pt>
                <c:pt idx="11">
                  <c:v>93939</c:v>
                </c:pt>
                <c:pt idx="12">
                  <c:v>100410</c:v>
                </c:pt>
                <c:pt idx="13">
                  <c:v>83765</c:v>
                </c:pt>
                <c:pt idx="14">
                  <c:v>90208</c:v>
                </c:pt>
                <c:pt idx="15">
                  <c:v>86642</c:v>
                </c:pt>
                <c:pt idx="16">
                  <c:v>100144</c:v>
                </c:pt>
                <c:pt idx="17">
                  <c:v>93886</c:v>
                </c:pt>
                <c:pt idx="18">
                  <c:v>94631</c:v>
                </c:pt>
                <c:pt idx="19">
                  <c:v>89892</c:v>
                </c:pt>
                <c:pt idx="20">
                  <c:v>104331</c:v>
                </c:pt>
                <c:pt idx="21">
                  <c:v>100442</c:v>
                </c:pt>
                <c:pt idx="22">
                  <c:v>99327</c:v>
                </c:pt>
                <c:pt idx="23">
                  <c:v>84882</c:v>
                </c:pt>
                <c:pt idx="24">
                  <c:v>95995</c:v>
                </c:pt>
                <c:pt idx="25">
                  <c:v>97648</c:v>
                </c:pt>
                <c:pt idx="26">
                  <c:v>95549</c:v>
                </c:pt>
                <c:pt idx="27">
                  <c:v>90932</c:v>
                </c:pt>
                <c:pt idx="28">
                  <c:v>102996</c:v>
                </c:pt>
                <c:pt idx="29">
                  <c:v>95579</c:v>
                </c:pt>
                <c:pt idx="30">
                  <c:v>99768</c:v>
                </c:pt>
                <c:pt idx="31">
                  <c:v>95608</c:v>
                </c:pt>
                <c:pt idx="32">
                  <c:v>103074</c:v>
                </c:pt>
                <c:pt idx="33">
                  <c:v>96825</c:v>
                </c:pt>
                <c:pt idx="34">
                  <c:v>94611</c:v>
                </c:pt>
                <c:pt idx="35">
                  <c:v>80642</c:v>
                </c:pt>
                <c:pt idx="36">
                  <c:v>96478</c:v>
                </c:pt>
                <c:pt idx="37">
                  <c:v>92976</c:v>
                </c:pt>
                <c:pt idx="38">
                  <c:v>102136</c:v>
                </c:pt>
                <c:pt idx="39">
                  <c:v>100579</c:v>
                </c:pt>
                <c:pt idx="40">
                  <c:v>103621</c:v>
                </c:pt>
                <c:pt idx="41">
                  <c:v>86850</c:v>
                </c:pt>
                <c:pt idx="42">
                  <c:v>94925</c:v>
                </c:pt>
                <c:pt idx="43">
                  <c:v>97036</c:v>
                </c:pt>
                <c:pt idx="44">
                  <c:v>98973</c:v>
                </c:pt>
                <c:pt idx="45">
                  <c:v>103318</c:v>
                </c:pt>
                <c:pt idx="46">
                  <c:v>85650</c:v>
                </c:pt>
                <c:pt idx="47">
                  <c:v>90866</c:v>
                </c:pt>
                <c:pt idx="48">
                  <c:v>103684</c:v>
                </c:pt>
                <c:pt idx="49">
                  <c:v>95714</c:v>
                </c:pt>
                <c:pt idx="50">
                  <c:v>90923</c:v>
                </c:pt>
                <c:pt idx="51">
                  <c:v>81266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29A-4D2D-B5D6-27BA98C2C5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89739</c:v>
                </c:pt>
                <c:pt idx="1">
                  <c:v>87059</c:v>
                </c:pt>
                <c:pt idx="2">
                  <c:v>102376</c:v>
                </c:pt>
                <c:pt idx="3">
                  <c:v>94010</c:v>
                </c:pt>
                <c:pt idx="4">
                  <c:v>93895</c:v>
                </c:pt>
                <c:pt idx="5">
                  <c:v>86721</c:v>
                </c:pt>
                <c:pt idx="6">
                  <c:v>97879</c:v>
                </c:pt>
                <c:pt idx="7">
                  <c:v>100564</c:v>
                </c:pt>
                <c:pt idx="8">
                  <c:v>102869</c:v>
                </c:pt>
                <c:pt idx="9">
                  <c:v>91885</c:v>
                </c:pt>
                <c:pt idx="10">
                  <c:v>92959</c:v>
                </c:pt>
                <c:pt idx="11">
                  <c:v>97230</c:v>
                </c:pt>
                <c:pt idx="12">
                  <c:v>99543</c:v>
                </c:pt>
                <c:pt idx="13">
                  <c:v>98023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29A-4D2D-B5D6-27BA98C2C5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8717312"/>
        <c:axId val="228717704"/>
      </c:lineChart>
      <c:catAx>
        <c:axId val="22871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8717704"/>
        <c:crosses val="autoZero"/>
        <c:auto val="1"/>
        <c:lblAlgn val="ctr"/>
        <c:lblOffset val="100"/>
        <c:tickLblSkip val="13"/>
        <c:noMultiLvlLbl val="0"/>
      </c:catAx>
      <c:valAx>
        <c:axId val="228717704"/>
        <c:scaling>
          <c:orientation val="minMax"/>
          <c:min val="55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8717312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SLAUGHTER SOWS &amp; BOARS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IMPORTS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FROM CANADA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23E-2"/>
          <c:y val="0.18519648072159994"/>
          <c:w val="0.91348413883609358"/>
          <c:h val="0.6737390484640131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6910.4</c:v>
                </c:pt>
                <c:pt idx="1">
                  <c:v>9035.4</c:v>
                </c:pt>
                <c:pt idx="2">
                  <c:v>8893.7999999999993</c:v>
                </c:pt>
                <c:pt idx="3">
                  <c:v>8992</c:v>
                </c:pt>
                <c:pt idx="4">
                  <c:v>8956.4</c:v>
                </c:pt>
                <c:pt idx="5">
                  <c:v>8203.6</c:v>
                </c:pt>
                <c:pt idx="6">
                  <c:v>8164.2</c:v>
                </c:pt>
                <c:pt idx="7">
                  <c:v>8266.4</c:v>
                </c:pt>
                <c:pt idx="8">
                  <c:v>8998.4</c:v>
                </c:pt>
                <c:pt idx="9">
                  <c:v>9125</c:v>
                </c:pt>
                <c:pt idx="10">
                  <c:v>9115.7999999999993</c:v>
                </c:pt>
                <c:pt idx="11">
                  <c:v>9599.7999999999993</c:v>
                </c:pt>
                <c:pt idx="12">
                  <c:v>8534</c:v>
                </c:pt>
                <c:pt idx="13">
                  <c:v>9124.4</c:v>
                </c:pt>
                <c:pt idx="14">
                  <c:v>8095.8</c:v>
                </c:pt>
                <c:pt idx="15">
                  <c:v>9276</c:v>
                </c:pt>
                <c:pt idx="16">
                  <c:v>8662.2000000000007</c:v>
                </c:pt>
                <c:pt idx="17">
                  <c:v>7955.4</c:v>
                </c:pt>
                <c:pt idx="18">
                  <c:v>8769.2000000000007</c:v>
                </c:pt>
                <c:pt idx="19">
                  <c:v>8934.2000000000007</c:v>
                </c:pt>
                <c:pt idx="20">
                  <c:v>7925.4</c:v>
                </c:pt>
                <c:pt idx="21">
                  <c:v>7076.8</c:v>
                </c:pt>
                <c:pt idx="22">
                  <c:v>8760.6</c:v>
                </c:pt>
                <c:pt idx="23">
                  <c:v>8484</c:v>
                </c:pt>
                <c:pt idx="24">
                  <c:v>7994.8</c:v>
                </c:pt>
                <c:pt idx="25">
                  <c:v>8707</c:v>
                </c:pt>
                <c:pt idx="26">
                  <c:v>6404.6</c:v>
                </c:pt>
                <c:pt idx="27">
                  <c:v>8689.6</c:v>
                </c:pt>
                <c:pt idx="28">
                  <c:v>8220.2000000000007</c:v>
                </c:pt>
                <c:pt idx="29">
                  <c:v>8446</c:v>
                </c:pt>
                <c:pt idx="30">
                  <c:v>7419.6</c:v>
                </c:pt>
                <c:pt idx="31">
                  <c:v>8348.6</c:v>
                </c:pt>
                <c:pt idx="32">
                  <c:v>7979.6</c:v>
                </c:pt>
                <c:pt idx="33">
                  <c:v>8747</c:v>
                </c:pt>
                <c:pt idx="34">
                  <c:v>8077.8</c:v>
                </c:pt>
                <c:pt idx="35">
                  <c:v>7389</c:v>
                </c:pt>
                <c:pt idx="36">
                  <c:v>8392.7999999999993</c:v>
                </c:pt>
                <c:pt idx="37">
                  <c:v>8687</c:v>
                </c:pt>
                <c:pt idx="38">
                  <c:v>8008.6</c:v>
                </c:pt>
                <c:pt idx="39">
                  <c:v>8568.2000000000007</c:v>
                </c:pt>
                <c:pt idx="40">
                  <c:v>7434.4</c:v>
                </c:pt>
                <c:pt idx="41">
                  <c:v>8047.8</c:v>
                </c:pt>
                <c:pt idx="42">
                  <c:v>8255.6</c:v>
                </c:pt>
                <c:pt idx="43">
                  <c:v>8498.7999999999993</c:v>
                </c:pt>
                <c:pt idx="44">
                  <c:v>8262.4</c:v>
                </c:pt>
                <c:pt idx="45">
                  <c:v>8268.2000000000007</c:v>
                </c:pt>
                <c:pt idx="46">
                  <c:v>6772.4</c:v>
                </c:pt>
                <c:pt idx="47">
                  <c:v>7554.2</c:v>
                </c:pt>
                <c:pt idx="48">
                  <c:v>8812.4</c:v>
                </c:pt>
                <c:pt idx="49">
                  <c:v>8922</c:v>
                </c:pt>
                <c:pt idx="50">
                  <c:v>8343.2000000000007</c:v>
                </c:pt>
                <c:pt idx="51">
                  <c:v>5937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B2-4D11-9B72-B30D70899EA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8054</c:v>
                </c:pt>
                <c:pt idx="1">
                  <c:v>7579</c:v>
                </c:pt>
                <c:pt idx="2">
                  <c:v>8520</c:v>
                </c:pt>
                <c:pt idx="3">
                  <c:v>8606</c:v>
                </c:pt>
                <c:pt idx="4">
                  <c:v>8281</c:v>
                </c:pt>
                <c:pt idx="5">
                  <c:v>8069</c:v>
                </c:pt>
                <c:pt idx="6">
                  <c:v>7422</c:v>
                </c:pt>
                <c:pt idx="7">
                  <c:v>7297</c:v>
                </c:pt>
                <c:pt idx="8">
                  <c:v>8067</c:v>
                </c:pt>
                <c:pt idx="9">
                  <c:v>8553</c:v>
                </c:pt>
                <c:pt idx="10">
                  <c:v>8294</c:v>
                </c:pt>
                <c:pt idx="11">
                  <c:v>7756</c:v>
                </c:pt>
                <c:pt idx="12">
                  <c:v>7019</c:v>
                </c:pt>
                <c:pt idx="13">
                  <c:v>6457</c:v>
                </c:pt>
                <c:pt idx="14">
                  <c:v>8027</c:v>
                </c:pt>
                <c:pt idx="15">
                  <c:v>7335</c:v>
                </c:pt>
                <c:pt idx="16">
                  <c:v>7607</c:v>
                </c:pt>
                <c:pt idx="17">
                  <c:v>8640</c:v>
                </c:pt>
                <c:pt idx="18">
                  <c:v>8589</c:v>
                </c:pt>
                <c:pt idx="19">
                  <c:v>6888</c:v>
                </c:pt>
                <c:pt idx="20">
                  <c:v>6942</c:v>
                </c:pt>
                <c:pt idx="21">
                  <c:v>8357</c:v>
                </c:pt>
                <c:pt idx="22">
                  <c:v>9763</c:v>
                </c:pt>
                <c:pt idx="23">
                  <c:v>10087</c:v>
                </c:pt>
                <c:pt idx="24">
                  <c:v>10538</c:v>
                </c:pt>
                <c:pt idx="25">
                  <c:v>9064</c:v>
                </c:pt>
                <c:pt idx="26">
                  <c:v>8038</c:v>
                </c:pt>
                <c:pt idx="27">
                  <c:v>10680</c:v>
                </c:pt>
                <c:pt idx="28">
                  <c:v>9172</c:v>
                </c:pt>
                <c:pt idx="29">
                  <c:v>9466</c:v>
                </c:pt>
                <c:pt idx="30">
                  <c:v>9662</c:v>
                </c:pt>
                <c:pt idx="31">
                  <c:v>8884</c:v>
                </c:pt>
                <c:pt idx="32">
                  <c:v>8195</c:v>
                </c:pt>
                <c:pt idx="33">
                  <c:v>7642</c:v>
                </c:pt>
                <c:pt idx="34">
                  <c:v>6118</c:v>
                </c:pt>
                <c:pt idx="35">
                  <c:v>6454</c:v>
                </c:pt>
                <c:pt idx="36">
                  <c:v>8642</c:v>
                </c:pt>
                <c:pt idx="37">
                  <c:v>7954</c:v>
                </c:pt>
                <c:pt idx="38">
                  <c:v>7697</c:v>
                </c:pt>
                <c:pt idx="39">
                  <c:v>8413</c:v>
                </c:pt>
                <c:pt idx="40">
                  <c:v>7601</c:v>
                </c:pt>
                <c:pt idx="41">
                  <c:v>7692</c:v>
                </c:pt>
                <c:pt idx="42">
                  <c:v>7803</c:v>
                </c:pt>
                <c:pt idx="43">
                  <c:v>7748</c:v>
                </c:pt>
                <c:pt idx="44">
                  <c:v>7020</c:v>
                </c:pt>
                <c:pt idx="45">
                  <c:v>7585</c:v>
                </c:pt>
                <c:pt idx="46">
                  <c:v>4523</c:v>
                </c:pt>
                <c:pt idx="47">
                  <c:v>9216</c:v>
                </c:pt>
                <c:pt idx="48">
                  <c:v>7162</c:v>
                </c:pt>
                <c:pt idx="49">
                  <c:v>8594</c:v>
                </c:pt>
                <c:pt idx="50">
                  <c:v>7949</c:v>
                </c:pt>
                <c:pt idx="51">
                  <c:v>5899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B2-4D11-9B72-B30D70899E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5646</c:v>
                </c:pt>
                <c:pt idx="1">
                  <c:v>8124</c:v>
                </c:pt>
                <c:pt idx="2">
                  <c:v>6350</c:v>
                </c:pt>
                <c:pt idx="3">
                  <c:v>7925</c:v>
                </c:pt>
                <c:pt idx="4">
                  <c:v>8552</c:v>
                </c:pt>
                <c:pt idx="5">
                  <c:v>8300</c:v>
                </c:pt>
                <c:pt idx="6">
                  <c:v>6059</c:v>
                </c:pt>
                <c:pt idx="7">
                  <c:v>7115</c:v>
                </c:pt>
                <c:pt idx="8">
                  <c:v>8379</c:v>
                </c:pt>
                <c:pt idx="9">
                  <c:v>7207</c:v>
                </c:pt>
                <c:pt idx="10">
                  <c:v>7142</c:v>
                </c:pt>
                <c:pt idx="11">
                  <c:v>8048</c:v>
                </c:pt>
                <c:pt idx="12">
                  <c:v>7078</c:v>
                </c:pt>
                <c:pt idx="13">
                  <c:v>8065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FB2-4D11-9B72-B30D70899E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8718880"/>
        <c:axId val="228719272"/>
      </c:lineChart>
      <c:catAx>
        <c:axId val="228718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8719272"/>
        <c:crosses val="autoZero"/>
        <c:auto val="1"/>
        <c:lblAlgn val="ctr"/>
        <c:lblOffset val="100"/>
        <c:tickLblSkip val="13"/>
        <c:noMultiLvlLbl val="0"/>
      </c:catAx>
      <c:valAx>
        <c:axId val="228719272"/>
        <c:scaling>
          <c:orientation val="minMax"/>
          <c:min val="4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8718880"/>
        <c:crosses val="autoZero"/>
        <c:crossBetween val="between"/>
        <c:dispUnits>
          <c:builtInUnit val="thousands"/>
          <c:dispUnitsLbl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BEEF CATTLE EXPORTS TO MEXICO</a:t>
            </a: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85E-2"/>
          <c:y val="0.18519648072160008"/>
          <c:w val="0.89945243913476336"/>
          <c:h val="0.6737390484640131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702.8</c:v>
                </c:pt>
                <c:pt idx="1">
                  <c:v>1000.4</c:v>
                </c:pt>
                <c:pt idx="2">
                  <c:v>892.8</c:v>
                </c:pt>
                <c:pt idx="3">
                  <c:v>751.4</c:v>
                </c:pt>
                <c:pt idx="4">
                  <c:v>1120.4000000000001</c:v>
                </c:pt>
                <c:pt idx="5">
                  <c:v>787.8</c:v>
                </c:pt>
                <c:pt idx="6">
                  <c:v>680.6</c:v>
                </c:pt>
                <c:pt idx="7">
                  <c:v>740.6</c:v>
                </c:pt>
                <c:pt idx="8">
                  <c:v>617.4</c:v>
                </c:pt>
                <c:pt idx="9">
                  <c:v>448.4</c:v>
                </c:pt>
                <c:pt idx="10">
                  <c:v>539</c:v>
                </c:pt>
                <c:pt idx="11">
                  <c:v>489.4</c:v>
                </c:pt>
                <c:pt idx="12">
                  <c:v>442.2</c:v>
                </c:pt>
                <c:pt idx="13">
                  <c:v>528.79999999999995</c:v>
                </c:pt>
                <c:pt idx="14">
                  <c:v>240.4</c:v>
                </c:pt>
                <c:pt idx="15">
                  <c:v>458.6</c:v>
                </c:pt>
                <c:pt idx="16">
                  <c:v>513</c:v>
                </c:pt>
                <c:pt idx="17">
                  <c:v>463.8</c:v>
                </c:pt>
                <c:pt idx="18">
                  <c:v>600.79999999999995</c:v>
                </c:pt>
                <c:pt idx="19">
                  <c:v>501.4</c:v>
                </c:pt>
                <c:pt idx="20">
                  <c:v>633.79999999999995</c:v>
                </c:pt>
                <c:pt idx="21">
                  <c:v>378.2</c:v>
                </c:pt>
                <c:pt idx="22">
                  <c:v>566</c:v>
                </c:pt>
                <c:pt idx="23">
                  <c:v>515.6</c:v>
                </c:pt>
                <c:pt idx="24">
                  <c:v>525</c:v>
                </c:pt>
                <c:pt idx="25">
                  <c:v>596</c:v>
                </c:pt>
                <c:pt idx="26">
                  <c:v>529.20000000000005</c:v>
                </c:pt>
                <c:pt idx="27">
                  <c:v>627.4</c:v>
                </c:pt>
                <c:pt idx="28">
                  <c:v>761.8</c:v>
                </c:pt>
                <c:pt idx="29">
                  <c:v>787.8</c:v>
                </c:pt>
                <c:pt idx="30">
                  <c:v>797</c:v>
                </c:pt>
                <c:pt idx="31">
                  <c:v>687.6</c:v>
                </c:pt>
                <c:pt idx="32">
                  <c:v>688.2</c:v>
                </c:pt>
                <c:pt idx="33">
                  <c:v>637.6</c:v>
                </c:pt>
                <c:pt idx="34">
                  <c:v>699.8</c:v>
                </c:pt>
                <c:pt idx="35">
                  <c:v>800.6</c:v>
                </c:pt>
                <c:pt idx="36">
                  <c:v>372.8</c:v>
                </c:pt>
                <c:pt idx="37">
                  <c:v>871.4</c:v>
                </c:pt>
                <c:pt idx="38">
                  <c:v>1018.6</c:v>
                </c:pt>
                <c:pt idx="39">
                  <c:v>1023.2</c:v>
                </c:pt>
                <c:pt idx="40">
                  <c:v>974.4</c:v>
                </c:pt>
                <c:pt idx="41">
                  <c:v>1059.4000000000001</c:v>
                </c:pt>
                <c:pt idx="42">
                  <c:v>1192.8</c:v>
                </c:pt>
                <c:pt idx="43">
                  <c:v>1066</c:v>
                </c:pt>
                <c:pt idx="44">
                  <c:v>1006.4</c:v>
                </c:pt>
                <c:pt idx="45">
                  <c:v>1339</c:v>
                </c:pt>
                <c:pt idx="46">
                  <c:v>623.4</c:v>
                </c:pt>
                <c:pt idx="47">
                  <c:v>777.6</c:v>
                </c:pt>
                <c:pt idx="48">
                  <c:v>1049.5999999999999</c:v>
                </c:pt>
                <c:pt idx="49">
                  <c:v>1154</c:v>
                </c:pt>
                <c:pt idx="50">
                  <c:v>839.2</c:v>
                </c:pt>
                <c:pt idx="51">
                  <c:v>685.6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D7-433A-9310-0156101F039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921</c:v>
                </c:pt>
                <c:pt idx="1">
                  <c:v>1057</c:v>
                </c:pt>
                <c:pt idx="2">
                  <c:v>1271</c:v>
                </c:pt>
                <c:pt idx="3">
                  <c:v>680</c:v>
                </c:pt>
                <c:pt idx="4">
                  <c:v>480</c:v>
                </c:pt>
                <c:pt idx="5">
                  <c:v>699</c:v>
                </c:pt>
                <c:pt idx="6">
                  <c:v>639</c:v>
                </c:pt>
                <c:pt idx="7">
                  <c:v>419</c:v>
                </c:pt>
                <c:pt idx="8">
                  <c:v>786</c:v>
                </c:pt>
                <c:pt idx="9">
                  <c:v>718</c:v>
                </c:pt>
                <c:pt idx="10">
                  <c:v>791</c:v>
                </c:pt>
                <c:pt idx="11">
                  <c:v>558</c:v>
                </c:pt>
                <c:pt idx="12">
                  <c:v>822</c:v>
                </c:pt>
                <c:pt idx="13">
                  <c:v>350</c:v>
                </c:pt>
                <c:pt idx="14">
                  <c:v>589</c:v>
                </c:pt>
                <c:pt idx="15">
                  <c:v>610</c:v>
                </c:pt>
                <c:pt idx="16">
                  <c:v>714</c:v>
                </c:pt>
                <c:pt idx="17">
                  <c:v>378</c:v>
                </c:pt>
                <c:pt idx="18">
                  <c:v>695</c:v>
                </c:pt>
                <c:pt idx="19">
                  <c:v>639</c:v>
                </c:pt>
                <c:pt idx="20">
                  <c:v>482</c:v>
                </c:pt>
                <c:pt idx="21">
                  <c:v>387</c:v>
                </c:pt>
                <c:pt idx="22">
                  <c:v>680</c:v>
                </c:pt>
                <c:pt idx="23">
                  <c:v>687</c:v>
                </c:pt>
                <c:pt idx="24">
                  <c:v>547</c:v>
                </c:pt>
                <c:pt idx="25">
                  <c:v>574</c:v>
                </c:pt>
                <c:pt idx="26">
                  <c:v>459</c:v>
                </c:pt>
                <c:pt idx="27">
                  <c:v>650</c:v>
                </c:pt>
                <c:pt idx="28">
                  <c:v>452</c:v>
                </c:pt>
                <c:pt idx="29">
                  <c:v>453</c:v>
                </c:pt>
                <c:pt idx="30">
                  <c:v>621</c:v>
                </c:pt>
                <c:pt idx="31">
                  <c:v>579</c:v>
                </c:pt>
                <c:pt idx="32">
                  <c:v>455</c:v>
                </c:pt>
                <c:pt idx="33">
                  <c:v>342</c:v>
                </c:pt>
                <c:pt idx="34">
                  <c:v>573</c:v>
                </c:pt>
                <c:pt idx="35">
                  <c:v>196</c:v>
                </c:pt>
                <c:pt idx="36">
                  <c:v>808</c:v>
                </c:pt>
                <c:pt idx="37">
                  <c:v>345</c:v>
                </c:pt>
                <c:pt idx="38">
                  <c:v>502</c:v>
                </c:pt>
                <c:pt idx="39">
                  <c:v>424</c:v>
                </c:pt>
                <c:pt idx="40">
                  <c:v>758</c:v>
                </c:pt>
                <c:pt idx="41">
                  <c:v>360</c:v>
                </c:pt>
                <c:pt idx="42">
                  <c:v>404</c:v>
                </c:pt>
                <c:pt idx="43">
                  <c:v>354</c:v>
                </c:pt>
                <c:pt idx="44">
                  <c:v>615</c:v>
                </c:pt>
                <c:pt idx="45">
                  <c:v>710</c:v>
                </c:pt>
                <c:pt idx="46">
                  <c:v>533</c:v>
                </c:pt>
                <c:pt idx="47">
                  <c:v>422</c:v>
                </c:pt>
                <c:pt idx="48">
                  <c:v>393</c:v>
                </c:pt>
                <c:pt idx="49">
                  <c:v>949</c:v>
                </c:pt>
                <c:pt idx="50">
                  <c:v>430</c:v>
                </c:pt>
                <c:pt idx="51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D7-433A-9310-0156101F039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301</c:v>
                </c:pt>
                <c:pt idx="1">
                  <c:v>578</c:v>
                </c:pt>
                <c:pt idx="2">
                  <c:v>637</c:v>
                </c:pt>
                <c:pt idx="3">
                  <c:v>278</c:v>
                </c:pt>
                <c:pt idx="4">
                  <c:v>118</c:v>
                </c:pt>
                <c:pt idx="5">
                  <c:v>391</c:v>
                </c:pt>
                <c:pt idx="6">
                  <c:v>518</c:v>
                </c:pt>
                <c:pt idx="7">
                  <c:v>194</c:v>
                </c:pt>
                <c:pt idx="8">
                  <c:v>163</c:v>
                </c:pt>
                <c:pt idx="9">
                  <c:v>657</c:v>
                </c:pt>
                <c:pt idx="10">
                  <c:v>362</c:v>
                </c:pt>
                <c:pt idx="11">
                  <c:v>245</c:v>
                </c:pt>
                <c:pt idx="12">
                  <c:v>0</c:v>
                </c:pt>
                <c:pt idx="13">
                  <c:v>436</c:v>
                </c:pt>
                <c:pt idx="14">
                  <c:v>491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D7-433A-9310-0156101F03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3992192"/>
        <c:axId val="223991800"/>
      </c:lineChart>
      <c:catAx>
        <c:axId val="223992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3991800"/>
        <c:crosses val="autoZero"/>
        <c:auto val="1"/>
        <c:lblAlgn val="ctr"/>
        <c:lblOffset val="100"/>
        <c:tickLblSkip val="13"/>
        <c:noMultiLvlLbl val="0"/>
      </c:catAx>
      <c:valAx>
        <c:axId val="22399180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Head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399219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FEEDER CATTLE IMPORTS FROM CANADA</a:t>
            </a: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44E-2"/>
          <c:y val="0.18519648072160008"/>
          <c:w val="0.91256312788487648"/>
          <c:h val="0.6737390484640131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860.4</c:v>
                </c:pt>
                <c:pt idx="1">
                  <c:v>1301.2</c:v>
                </c:pt>
                <c:pt idx="2">
                  <c:v>2712.6</c:v>
                </c:pt>
                <c:pt idx="3">
                  <c:v>2641.4</c:v>
                </c:pt>
                <c:pt idx="4">
                  <c:v>3268.8</c:v>
                </c:pt>
                <c:pt idx="5">
                  <c:v>3146</c:v>
                </c:pt>
                <c:pt idx="6">
                  <c:v>4562.2</c:v>
                </c:pt>
                <c:pt idx="7">
                  <c:v>4734.2</c:v>
                </c:pt>
                <c:pt idx="8">
                  <c:v>5325.4</c:v>
                </c:pt>
                <c:pt idx="9">
                  <c:v>4887.6000000000004</c:v>
                </c:pt>
                <c:pt idx="10">
                  <c:v>4857</c:v>
                </c:pt>
                <c:pt idx="11">
                  <c:v>6790.8</c:v>
                </c:pt>
                <c:pt idx="12">
                  <c:v>6976.4</c:v>
                </c:pt>
                <c:pt idx="13">
                  <c:v>5366.4</c:v>
                </c:pt>
                <c:pt idx="14">
                  <c:v>4783.3999999999996</c:v>
                </c:pt>
                <c:pt idx="15">
                  <c:v>5629.4</c:v>
                </c:pt>
                <c:pt idx="16">
                  <c:v>5651.6</c:v>
                </c:pt>
                <c:pt idx="17">
                  <c:v>5506.4</c:v>
                </c:pt>
                <c:pt idx="18">
                  <c:v>4530.8</c:v>
                </c:pt>
                <c:pt idx="19">
                  <c:v>4572.3999999999996</c:v>
                </c:pt>
                <c:pt idx="20">
                  <c:v>3193.6</c:v>
                </c:pt>
                <c:pt idx="21">
                  <c:v>3732</c:v>
                </c:pt>
                <c:pt idx="22">
                  <c:v>3364.4</c:v>
                </c:pt>
                <c:pt idx="23">
                  <c:v>2693</c:v>
                </c:pt>
                <c:pt idx="24">
                  <c:v>2733.8</c:v>
                </c:pt>
                <c:pt idx="25">
                  <c:v>2297.8000000000002</c:v>
                </c:pt>
                <c:pt idx="26">
                  <c:v>1570.8</c:v>
                </c:pt>
                <c:pt idx="27">
                  <c:v>2022</c:v>
                </c:pt>
                <c:pt idx="28">
                  <c:v>1604.8</c:v>
                </c:pt>
                <c:pt idx="29">
                  <c:v>2156.1999999999998</c:v>
                </c:pt>
                <c:pt idx="30">
                  <c:v>2503.4</c:v>
                </c:pt>
                <c:pt idx="31">
                  <c:v>2043.2</c:v>
                </c:pt>
                <c:pt idx="32">
                  <c:v>2801</c:v>
                </c:pt>
                <c:pt idx="33">
                  <c:v>2746.4</c:v>
                </c:pt>
                <c:pt idx="34">
                  <c:v>1920.2</c:v>
                </c:pt>
                <c:pt idx="35">
                  <c:v>2134</c:v>
                </c:pt>
                <c:pt idx="36">
                  <c:v>1928.4</c:v>
                </c:pt>
                <c:pt idx="37">
                  <c:v>2079.6</c:v>
                </c:pt>
                <c:pt idx="38">
                  <c:v>2149.4</c:v>
                </c:pt>
                <c:pt idx="39">
                  <c:v>2511.8000000000002</c:v>
                </c:pt>
                <c:pt idx="40">
                  <c:v>2508</c:v>
                </c:pt>
                <c:pt idx="41">
                  <c:v>2871.4</c:v>
                </c:pt>
                <c:pt idx="42">
                  <c:v>3194.4</c:v>
                </c:pt>
                <c:pt idx="43">
                  <c:v>3265.6</c:v>
                </c:pt>
                <c:pt idx="44">
                  <c:v>2799.2</c:v>
                </c:pt>
                <c:pt idx="45">
                  <c:v>3582.2</c:v>
                </c:pt>
                <c:pt idx="46">
                  <c:v>2840.8</c:v>
                </c:pt>
                <c:pt idx="47">
                  <c:v>3348.4</c:v>
                </c:pt>
                <c:pt idx="48">
                  <c:v>3030.2</c:v>
                </c:pt>
                <c:pt idx="49">
                  <c:v>2222</c:v>
                </c:pt>
                <c:pt idx="50">
                  <c:v>1217.4000000000001</c:v>
                </c:pt>
                <c:pt idx="51">
                  <c:v>758.8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58-43DD-AA1D-8D9D2F1EBF7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842</c:v>
                </c:pt>
                <c:pt idx="1">
                  <c:v>2110</c:v>
                </c:pt>
                <c:pt idx="2">
                  <c:v>2644</c:v>
                </c:pt>
                <c:pt idx="3">
                  <c:v>3619</c:v>
                </c:pt>
                <c:pt idx="4">
                  <c:v>1869</c:v>
                </c:pt>
                <c:pt idx="5">
                  <c:v>3963</c:v>
                </c:pt>
                <c:pt idx="6">
                  <c:v>1749</c:v>
                </c:pt>
                <c:pt idx="7">
                  <c:v>1750</c:v>
                </c:pt>
                <c:pt idx="8">
                  <c:v>1817</c:v>
                </c:pt>
                <c:pt idx="9">
                  <c:v>2396</c:v>
                </c:pt>
                <c:pt idx="10">
                  <c:v>3063</c:v>
                </c:pt>
                <c:pt idx="11">
                  <c:v>2690</c:v>
                </c:pt>
                <c:pt idx="12">
                  <c:v>3003</c:v>
                </c:pt>
                <c:pt idx="13">
                  <c:v>2644</c:v>
                </c:pt>
                <c:pt idx="14">
                  <c:v>4917</c:v>
                </c:pt>
                <c:pt idx="15">
                  <c:v>4253</c:v>
                </c:pt>
                <c:pt idx="16">
                  <c:v>5194</c:v>
                </c:pt>
                <c:pt idx="17">
                  <c:v>5290</c:v>
                </c:pt>
                <c:pt idx="18">
                  <c:v>5043</c:v>
                </c:pt>
                <c:pt idx="19">
                  <c:v>4328</c:v>
                </c:pt>
                <c:pt idx="20">
                  <c:v>2298</c:v>
                </c:pt>
                <c:pt idx="21">
                  <c:v>3036</c:v>
                </c:pt>
                <c:pt idx="22">
                  <c:v>2892</c:v>
                </c:pt>
                <c:pt idx="23">
                  <c:v>2238</c:v>
                </c:pt>
                <c:pt idx="24">
                  <c:v>3371</c:v>
                </c:pt>
                <c:pt idx="25">
                  <c:v>2503</c:v>
                </c:pt>
                <c:pt idx="26">
                  <c:v>2590</c:v>
                </c:pt>
                <c:pt idx="27">
                  <c:v>4290</c:v>
                </c:pt>
                <c:pt idx="28">
                  <c:v>3227</c:v>
                </c:pt>
                <c:pt idx="29">
                  <c:v>2985</c:v>
                </c:pt>
                <c:pt idx="30">
                  <c:v>2676</c:v>
                </c:pt>
                <c:pt idx="31">
                  <c:v>2080</c:v>
                </c:pt>
                <c:pt idx="32">
                  <c:v>3799</c:v>
                </c:pt>
                <c:pt idx="33">
                  <c:v>2498</c:v>
                </c:pt>
                <c:pt idx="34">
                  <c:v>5375</c:v>
                </c:pt>
                <c:pt idx="35">
                  <c:v>4769</c:v>
                </c:pt>
                <c:pt idx="36">
                  <c:v>5053</c:v>
                </c:pt>
                <c:pt idx="37">
                  <c:v>4026</c:v>
                </c:pt>
                <c:pt idx="38">
                  <c:v>3744</c:v>
                </c:pt>
                <c:pt idx="39">
                  <c:v>5690</c:v>
                </c:pt>
                <c:pt idx="40">
                  <c:v>4835</c:v>
                </c:pt>
                <c:pt idx="41">
                  <c:v>6171</c:v>
                </c:pt>
                <c:pt idx="42">
                  <c:v>4708</c:v>
                </c:pt>
                <c:pt idx="43">
                  <c:v>4133</c:v>
                </c:pt>
                <c:pt idx="44">
                  <c:v>4127</c:v>
                </c:pt>
                <c:pt idx="45">
                  <c:v>4972</c:v>
                </c:pt>
                <c:pt idx="46">
                  <c:v>3021</c:v>
                </c:pt>
                <c:pt idx="47">
                  <c:v>4188</c:v>
                </c:pt>
                <c:pt idx="48">
                  <c:v>2762</c:v>
                </c:pt>
                <c:pt idx="49">
                  <c:v>2713</c:v>
                </c:pt>
                <c:pt idx="50">
                  <c:v>1530</c:v>
                </c:pt>
                <c:pt idx="51">
                  <c:v>675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58-43DD-AA1D-8D9D2F1EBF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1363</c:v>
                </c:pt>
                <c:pt idx="1">
                  <c:v>2006</c:v>
                </c:pt>
                <c:pt idx="2">
                  <c:v>2117</c:v>
                </c:pt>
                <c:pt idx="3">
                  <c:v>1926</c:v>
                </c:pt>
                <c:pt idx="4">
                  <c:v>2453</c:v>
                </c:pt>
                <c:pt idx="5">
                  <c:v>2339</c:v>
                </c:pt>
                <c:pt idx="6">
                  <c:v>3038</c:v>
                </c:pt>
                <c:pt idx="7">
                  <c:v>2680</c:v>
                </c:pt>
                <c:pt idx="8">
                  <c:v>2676</c:v>
                </c:pt>
                <c:pt idx="9">
                  <c:v>2660</c:v>
                </c:pt>
                <c:pt idx="10">
                  <c:v>3669</c:v>
                </c:pt>
                <c:pt idx="11">
                  <c:v>3431</c:v>
                </c:pt>
                <c:pt idx="12">
                  <c:v>3363</c:v>
                </c:pt>
                <c:pt idx="13">
                  <c:v>3218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58-43DD-AA1D-8D9D2F1EB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3991016"/>
        <c:axId val="223990624"/>
      </c:lineChart>
      <c:catAx>
        <c:axId val="223991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3990624"/>
        <c:crosses val="autoZero"/>
        <c:auto val="1"/>
        <c:lblAlgn val="ctr"/>
        <c:lblOffset val="100"/>
        <c:tickLblSkip val="13"/>
        <c:noMultiLvlLbl val="0"/>
      </c:catAx>
      <c:valAx>
        <c:axId val="22399062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3991016"/>
        <c:crosses val="autoZero"/>
        <c:crossBetween val="between"/>
        <c:dispUnits>
          <c:builtInUnit val="thousands"/>
          <c:dispUnitsLbl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SLAUGHTER STEERS, HEIFERS, AND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COWS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IMPORTS FROM CANADA</a:t>
            </a: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44E-2"/>
          <c:y val="0.18519648072160008"/>
          <c:w val="0.91256312788487648"/>
          <c:h val="0.6737390484640131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6643</c:v>
                </c:pt>
                <c:pt idx="1">
                  <c:v>9429</c:v>
                </c:pt>
                <c:pt idx="2">
                  <c:v>9063.4</c:v>
                </c:pt>
                <c:pt idx="3">
                  <c:v>8865.2000000000007</c:v>
                </c:pt>
                <c:pt idx="4">
                  <c:v>9183.7999999999993</c:v>
                </c:pt>
                <c:pt idx="5">
                  <c:v>9574.4</c:v>
                </c:pt>
                <c:pt idx="6">
                  <c:v>10122.200000000001</c:v>
                </c:pt>
                <c:pt idx="7">
                  <c:v>9139.7999999999993</c:v>
                </c:pt>
                <c:pt idx="8">
                  <c:v>9692.6</c:v>
                </c:pt>
                <c:pt idx="9">
                  <c:v>10075.200000000001</c:v>
                </c:pt>
                <c:pt idx="10">
                  <c:v>10235.799999999999</c:v>
                </c:pt>
                <c:pt idx="11">
                  <c:v>10568.8</c:v>
                </c:pt>
                <c:pt idx="12">
                  <c:v>9704.7999999999993</c:v>
                </c:pt>
                <c:pt idx="13">
                  <c:v>10100.799999999999</c:v>
                </c:pt>
                <c:pt idx="14">
                  <c:v>9346.6</c:v>
                </c:pt>
                <c:pt idx="15">
                  <c:v>9051.6</c:v>
                </c:pt>
                <c:pt idx="16">
                  <c:v>9441</c:v>
                </c:pt>
                <c:pt idx="17">
                  <c:v>7629.4</c:v>
                </c:pt>
                <c:pt idx="18">
                  <c:v>8227.4</c:v>
                </c:pt>
                <c:pt idx="19">
                  <c:v>8060</c:v>
                </c:pt>
                <c:pt idx="20">
                  <c:v>7851.2</c:v>
                </c:pt>
                <c:pt idx="21">
                  <c:v>7071.2</c:v>
                </c:pt>
                <c:pt idx="22">
                  <c:v>7371.4</c:v>
                </c:pt>
                <c:pt idx="23">
                  <c:v>7354</c:v>
                </c:pt>
                <c:pt idx="24">
                  <c:v>8200.6</c:v>
                </c:pt>
                <c:pt idx="25">
                  <c:v>8117.2</c:v>
                </c:pt>
                <c:pt idx="26">
                  <c:v>6818.4</c:v>
                </c:pt>
                <c:pt idx="27">
                  <c:v>7682.4</c:v>
                </c:pt>
                <c:pt idx="28">
                  <c:v>7390.4</c:v>
                </c:pt>
                <c:pt idx="29">
                  <c:v>7020.6</c:v>
                </c:pt>
                <c:pt idx="30">
                  <c:v>6279</c:v>
                </c:pt>
                <c:pt idx="31">
                  <c:v>7529.8</c:v>
                </c:pt>
                <c:pt idx="32">
                  <c:v>7312.2</c:v>
                </c:pt>
                <c:pt idx="33">
                  <c:v>7501.6</c:v>
                </c:pt>
                <c:pt idx="34">
                  <c:v>7542.4</c:v>
                </c:pt>
                <c:pt idx="35">
                  <c:v>8316.6</c:v>
                </c:pt>
                <c:pt idx="36">
                  <c:v>8806</c:v>
                </c:pt>
                <c:pt idx="37">
                  <c:v>9490.4</c:v>
                </c:pt>
                <c:pt idx="38">
                  <c:v>9466.7999999999993</c:v>
                </c:pt>
                <c:pt idx="39">
                  <c:v>9408.6</c:v>
                </c:pt>
                <c:pt idx="40">
                  <c:v>8909.7999999999993</c:v>
                </c:pt>
                <c:pt idx="41">
                  <c:v>10290.4</c:v>
                </c:pt>
                <c:pt idx="42">
                  <c:v>11049.6</c:v>
                </c:pt>
                <c:pt idx="43">
                  <c:v>9795.4</c:v>
                </c:pt>
                <c:pt idx="44">
                  <c:v>11255.4</c:v>
                </c:pt>
                <c:pt idx="45">
                  <c:v>10603.2</c:v>
                </c:pt>
                <c:pt idx="46">
                  <c:v>10621.6</c:v>
                </c:pt>
                <c:pt idx="47">
                  <c:v>11451</c:v>
                </c:pt>
                <c:pt idx="48">
                  <c:v>11381.8</c:v>
                </c:pt>
                <c:pt idx="49">
                  <c:v>11023.8</c:v>
                </c:pt>
                <c:pt idx="50">
                  <c:v>8863.4</c:v>
                </c:pt>
                <c:pt idx="51">
                  <c:v>4704.8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B7-491A-AF53-8649459AA6A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8563</c:v>
                </c:pt>
                <c:pt idx="1">
                  <c:v>10742</c:v>
                </c:pt>
                <c:pt idx="2">
                  <c:v>9445</c:v>
                </c:pt>
                <c:pt idx="3">
                  <c:v>8888</c:v>
                </c:pt>
                <c:pt idx="4">
                  <c:v>9641</c:v>
                </c:pt>
                <c:pt idx="5">
                  <c:v>9512</c:v>
                </c:pt>
                <c:pt idx="6">
                  <c:v>9348</c:v>
                </c:pt>
                <c:pt idx="7">
                  <c:v>11051</c:v>
                </c:pt>
                <c:pt idx="8">
                  <c:v>11870</c:v>
                </c:pt>
                <c:pt idx="9">
                  <c:v>10067</c:v>
                </c:pt>
                <c:pt idx="10">
                  <c:v>12476</c:v>
                </c:pt>
                <c:pt idx="11">
                  <c:v>13598</c:v>
                </c:pt>
                <c:pt idx="12">
                  <c:v>11999</c:v>
                </c:pt>
                <c:pt idx="13">
                  <c:v>11120</c:v>
                </c:pt>
                <c:pt idx="14">
                  <c:v>9268</c:v>
                </c:pt>
                <c:pt idx="15">
                  <c:v>11889</c:v>
                </c:pt>
                <c:pt idx="16">
                  <c:v>8176</c:v>
                </c:pt>
                <c:pt idx="17">
                  <c:v>7869</c:v>
                </c:pt>
                <c:pt idx="18">
                  <c:v>8731</c:v>
                </c:pt>
                <c:pt idx="19">
                  <c:v>7232</c:v>
                </c:pt>
                <c:pt idx="20">
                  <c:v>5629</c:v>
                </c:pt>
                <c:pt idx="21">
                  <c:v>6185</c:v>
                </c:pt>
                <c:pt idx="22">
                  <c:v>6210</c:v>
                </c:pt>
                <c:pt idx="23">
                  <c:v>6880</c:v>
                </c:pt>
                <c:pt idx="24">
                  <c:v>7502</c:v>
                </c:pt>
                <c:pt idx="25">
                  <c:v>6879</c:v>
                </c:pt>
                <c:pt idx="26">
                  <c:v>5826</c:v>
                </c:pt>
                <c:pt idx="27">
                  <c:v>6330</c:v>
                </c:pt>
                <c:pt idx="28">
                  <c:v>5933</c:v>
                </c:pt>
                <c:pt idx="29">
                  <c:v>6894</c:v>
                </c:pt>
                <c:pt idx="30">
                  <c:v>7126</c:v>
                </c:pt>
                <c:pt idx="31">
                  <c:v>7602</c:v>
                </c:pt>
                <c:pt idx="32">
                  <c:v>9559</c:v>
                </c:pt>
                <c:pt idx="33">
                  <c:v>7840</c:v>
                </c:pt>
                <c:pt idx="34">
                  <c:v>10460</c:v>
                </c:pt>
                <c:pt idx="35">
                  <c:v>9035</c:v>
                </c:pt>
                <c:pt idx="36">
                  <c:v>13250</c:v>
                </c:pt>
                <c:pt idx="37">
                  <c:v>12269</c:v>
                </c:pt>
                <c:pt idx="38">
                  <c:v>12564</c:v>
                </c:pt>
                <c:pt idx="39">
                  <c:v>10194</c:v>
                </c:pt>
                <c:pt idx="40">
                  <c:v>10592</c:v>
                </c:pt>
                <c:pt idx="41">
                  <c:v>10115</c:v>
                </c:pt>
                <c:pt idx="42">
                  <c:v>11404</c:v>
                </c:pt>
                <c:pt idx="43">
                  <c:v>12507</c:v>
                </c:pt>
                <c:pt idx="44">
                  <c:v>13812</c:v>
                </c:pt>
                <c:pt idx="45">
                  <c:v>15228</c:v>
                </c:pt>
                <c:pt idx="46">
                  <c:v>10915</c:v>
                </c:pt>
                <c:pt idx="47">
                  <c:v>14385</c:v>
                </c:pt>
                <c:pt idx="48">
                  <c:v>11399</c:v>
                </c:pt>
                <c:pt idx="49">
                  <c:v>11939</c:v>
                </c:pt>
                <c:pt idx="50">
                  <c:v>9310</c:v>
                </c:pt>
                <c:pt idx="51">
                  <c:v>4961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B7-491A-AF53-8649459AA6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6038</c:v>
                </c:pt>
                <c:pt idx="1">
                  <c:v>9435</c:v>
                </c:pt>
                <c:pt idx="2">
                  <c:v>8938</c:v>
                </c:pt>
                <c:pt idx="3">
                  <c:v>10290</c:v>
                </c:pt>
                <c:pt idx="4">
                  <c:v>11783</c:v>
                </c:pt>
                <c:pt idx="5">
                  <c:v>11503</c:v>
                </c:pt>
                <c:pt idx="6">
                  <c:v>13274</c:v>
                </c:pt>
                <c:pt idx="7">
                  <c:v>11394</c:v>
                </c:pt>
                <c:pt idx="8">
                  <c:v>13656</c:v>
                </c:pt>
                <c:pt idx="9">
                  <c:v>13465</c:v>
                </c:pt>
                <c:pt idx="10">
                  <c:v>14696</c:v>
                </c:pt>
                <c:pt idx="11">
                  <c:v>13874</c:v>
                </c:pt>
                <c:pt idx="12">
                  <c:v>14424</c:v>
                </c:pt>
                <c:pt idx="13">
                  <c:v>14078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B7-491A-AF53-8649459AA6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3989840"/>
        <c:axId val="223989448"/>
      </c:lineChart>
      <c:catAx>
        <c:axId val="22398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3989448"/>
        <c:crosses val="autoZero"/>
        <c:auto val="1"/>
        <c:lblAlgn val="ctr"/>
        <c:lblOffset val="100"/>
        <c:tickLblSkip val="13"/>
        <c:noMultiLvlLbl val="0"/>
      </c:catAx>
      <c:valAx>
        <c:axId val="223989448"/>
        <c:scaling>
          <c:orientation val="minMax"/>
          <c:min val="1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3989840"/>
        <c:crosses val="autoZero"/>
        <c:crossBetween val="between"/>
        <c:dispUnits>
          <c:builtInUnit val="thousands"/>
          <c:dispUnitsLbl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SLAUGHTER BULL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IMPORTS FROM CANADA</a:t>
            </a: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719E-2"/>
          <c:y val="0.18519648072160008"/>
          <c:w val="0.89292221015476514"/>
          <c:h val="0.6737390484640131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231</c:v>
                </c:pt>
                <c:pt idx="1">
                  <c:v>446</c:v>
                </c:pt>
                <c:pt idx="2">
                  <c:v>538</c:v>
                </c:pt>
                <c:pt idx="3">
                  <c:v>540.4</c:v>
                </c:pt>
                <c:pt idx="4">
                  <c:v>592.79999999999995</c:v>
                </c:pt>
                <c:pt idx="5">
                  <c:v>471.2</c:v>
                </c:pt>
                <c:pt idx="6">
                  <c:v>543.20000000000005</c:v>
                </c:pt>
                <c:pt idx="7">
                  <c:v>607</c:v>
                </c:pt>
                <c:pt idx="8">
                  <c:v>663.8</c:v>
                </c:pt>
                <c:pt idx="9">
                  <c:v>619.20000000000005</c:v>
                </c:pt>
                <c:pt idx="10">
                  <c:v>668</c:v>
                </c:pt>
                <c:pt idx="11">
                  <c:v>797.4</c:v>
                </c:pt>
                <c:pt idx="12">
                  <c:v>729.6</c:v>
                </c:pt>
                <c:pt idx="13">
                  <c:v>693.4</c:v>
                </c:pt>
                <c:pt idx="14">
                  <c:v>670.2</c:v>
                </c:pt>
                <c:pt idx="15">
                  <c:v>812.8</c:v>
                </c:pt>
                <c:pt idx="16">
                  <c:v>770.6</c:v>
                </c:pt>
                <c:pt idx="17">
                  <c:v>876.2</c:v>
                </c:pt>
                <c:pt idx="18">
                  <c:v>802.6</c:v>
                </c:pt>
                <c:pt idx="19">
                  <c:v>769.2</c:v>
                </c:pt>
                <c:pt idx="20">
                  <c:v>647.79999999999995</c:v>
                </c:pt>
                <c:pt idx="21">
                  <c:v>972</c:v>
                </c:pt>
                <c:pt idx="22">
                  <c:v>979.4</c:v>
                </c:pt>
                <c:pt idx="23">
                  <c:v>1052.2</c:v>
                </c:pt>
                <c:pt idx="24">
                  <c:v>1051.5999999999999</c:v>
                </c:pt>
                <c:pt idx="25">
                  <c:v>1038</c:v>
                </c:pt>
                <c:pt idx="26">
                  <c:v>667.4</c:v>
                </c:pt>
                <c:pt idx="27">
                  <c:v>1003.4</c:v>
                </c:pt>
                <c:pt idx="28">
                  <c:v>952.6</c:v>
                </c:pt>
                <c:pt idx="29">
                  <c:v>972.2</c:v>
                </c:pt>
                <c:pt idx="30">
                  <c:v>838.6</c:v>
                </c:pt>
                <c:pt idx="31">
                  <c:v>985.8</c:v>
                </c:pt>
                <c:pt idx="32">
                  <c:v>1199</c:v>
                </c:pt>
                <c:pt idx="33">
                  <c:v>1216</c:v>
                </c:pt>
                <c:pt idx="34">
                  <c:v>1317.2</c:v>
                </c:pt>
                <c:pt idx="35">
                  <c:v>1078.5999999999999</c:v>
                </c:pt>
                <c:pt idx="36">
                  <c:v>1191.8</c:v>
                </c:pt>
                <c:pt idx="37">
                  <c:v>1120.2</c:v>
                </c:pt>
                <c:pt idx="38">
                  <c:v>1048.5999999999999</c:v>
                </c:pt>
                <c:pt idx="39">
                  <c:v>952.2</c:v>
                </c:pt>
                <c:pt idx="40">
                  <c:v>851.6</c:v>
                </c:pt>
                <c:pt idx="41">
                  <c:v>975.4</c:v>
                </c:pt>
                <c:pt idx="42">
                  <c:v>964</c:v>
                </c:pt>
                <c:pt idx="43">
                  <c:v>828.6</c:v>
                </c:pt>
                <c:pt idx="44">
                  <c:v>800</c:v>
                </c:pt>
                <c:pt idx="45">
                  <c:v>876.6</c:v>
                </c:pt>
                <c:pt idx="46">
                  <c:v>895.8</c:v>
                </c:pt>
                <c:pt idx="47">
                  <c:v>967.4</c:v>
                </c:pt>
                <c:pt idx="48">
                  <c:v>790.2</c:v>
                </c:pt>
                <c:pt idx="49">
                  <c:v>689.8</c:v>
                </c:pt>
                <c:pt idx="50">
                  <c:v>613.20000000000005</c:v>
                </c:pt>
                <c:pt idx="51">
                  <c:v>262.8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0B-4729-A4C9-8195B2D377DC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289</c:v>
                </c:pt>
                <c:pt idx="1">
                  <c:v>573</c:v>
                </c:pt>
                <c:pt idx="2">
                  <c:v>486</c:v>
                </c:pt>
                <c:pt idx="3">
                  <c:v>562</c:v>
                </c:pt>
                <c:pt idx="4">
                  <c:v>470</c:v>
                </c:pt>
                <c:pt idx="5">
                  <c:v>449</c:v>
                </c:pt>
                <c:pt idx="6">
                  <c:v>457</c:v>
                </c:pt>
                <c:pt idx="7">
                  <c:v>461</c:v>
                </c:pt>
                <c:pt idx="8">
                  <c:v>453</c:v>
                </c:pt>
                <c:pt idx="9">
                  <c:v>644</c:v>
                </c:pt>
                <c:pt idx="10">
                  <c:v>590</c:v>
                </c:pt>
                <c:pt idx="11">
                  <c:v>698</c:v>
                </c:pt>
                <c:pt idx="12">
                  <c:v>541</c:v>
                </c:pt>
                <c:pt idx="13">
                  <c:v>600</c:v>
                </c:pt>
                <c:pt idx="14">
                  <c:v>476</c:v>
                </c:pt>
                <c:pt idx="15">
                  <c:v>534</c:v>
                </c:pt>
                <c:pt idx="16">
                  <c:v>547</c:v>
                </c:pt>
                <c:pt idx="17">
                  <c:v>674</c:v>
                </c:pt>
                <c:pt idx="18">
                  <c:v>547</c:v>
                </c:pt>
                <c:pt idx="19">
                  <c:v>490</c:v>
                </c:pt>
                <c:pt idx="20">
                  <c:v>391</c:v>
                </c:pt>
                <c:pt idx="21">
                  <c:v>472</c:v>
                </c:pt>
                <c:pt idx="22">
                  <c:v>650</c:v>
                </c:pt>
                <c:pt idx="23">
                  <c:v>944</c:v>
                </c:pt>
                <c:pt idx="24">
                  <c:v>1061</c:v>
                </c:pt>
                <c:pt idx="25">
                  <c:v>901</c:v>
                </c:pt>
                <c:pt idx="26">
                  <c:v>513</c:v>
                </c:pt>
                <c:pt idx="27">
                  <c:v>883</c:v>
                </c:pt>
                <c:pt idx="28">
                  <c:v>663</c:v>
                </c:pt>
                <c:pt idx="29">
                  <c:v>772</c:v>
                </c:pt>
                <c:pt idx="30">
                  <c:v>1010</c:v>
                </c:pt>
                <c:pt idx="31">
                  <c:v>912</c:v>
                </c:pt>
                <c:pt idx="32">
                  <c:v>1127</c:v>
                </c:pt>
                <c:pt idx="33">
                  <c:v>1102</c:v>
                </c:pt>
                <c:pt idx="34">
                  <c:v>1092</c:v>
                </c:pt>
                <c:pt idx="35">
                  <c:v>748</c:v>
                </c:pt>
                <c:pt idx="36">
                  <c:v>1236</c:v>
                </c:pt>
                <c:pt idx="37">
                  <c:v>925</c:v>
                </c:pt>
                <c:pt idx="38">
                  <c:v>899</c:v>
                </c:pt>
                <c:pt idx="39">
                  <c:v>765</c:v>
                </c:pt>
                <c:pt idx="40">
                  <c:v>825</c:v>
                </c:pt>
                <c:pt idx="41">
                  <c:v>651</c:v>
                </c:pt>
                <c:pt idx="42">
                  <c:v>665</c:v>
                </c:pt>
                <c:pt idx="43">
                  <c:v>627</c:v>
                </c:pt>
                <c:pt idx="44">
                  <c:v>729</c:v>
                </c:pt>
                <c:pt idx="45">
                  <c:v>814</c:v>
                </c:pt>
                <c:pt idx="46">
                  <c:v>655</c:v>
                </c:pt>
                <c:pt idx="47">
                  <c:v>677</c:v>
                </c:pt>
                <c:pt idx="48">
                  <c:v>595</c:v>
                </c:pt>
                <c:pt idx="49">
                  <c:v>476</c:v>
                </c:pt>
                <c:pt idx="50">
                  <c:v>372</c:v>
                </c:pt>
                <c:pt idx="51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0B-4729-A4C9-8195B2D377D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78</c:v>
                </c:pt>
                <c:pt idx="1">
                  <c:v>317</c:v>
                </c:pt>
                <c:pt idx="2">
                  <c:v>180</c:v>
                </c:pt>
                <c:pt idx="3">
                  <c:v>302</c:v>
                </c:pt>
                <c:pt idx="4">
                  <c:v>459</c:v>
                </c:pt>
                <c:pt idx="5">
                  <c:v>384</c:v>
                </c:pt>
                <c:pt idx="6">
                  <c:v>385</c:v>
                </c:pt>
                <c:pt idx="7">
                  <c:v>377</c:v>
                </c:pt>
                <c:pt idx="8">
                  <c:v>266</c:v>
                </c:pt>
                <c:pt idx="9">
                  <c:v>335</c:v>
                </c:pt>
                <c:pt idx="10">
                  <c:v>482</c:v>
                </c:pt>
                <c:pt idx="11">
                  <c:v>386</c:v>
                </c:pt>
                <c:pt idx="12">
                  <c:v>422</c:v>
                </c:pt>
                <c:pt idx="13">
                  <c:v>504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0B-4729-A4C9-8195B2D377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3995328"/>
        <c:axId val="223995720"/>
      </c:lineChart>
      <c:catAx>
        <c:axId val="22399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3995720"/>
        <c:crosses val="autoZero"/>
        <c:auto val="1"/>
        <c:lblAlgn val="ctr"/>
        <c:lblOffset val="100"/>
        <c:tickLblSkip val="13"/>
        <c:noMultiLvlLbl val="0"/>
      </c:catAx>
      <c:valAx>
        <c:axId val="223995720"/>
        <c:scaling>
          <c:orientation val="minMax"/>
          <c:max val="180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3995328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 EXPORTS OF BEEF MUSCLE CUTS</a:t>
            </a: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9261245361571204E-2"/>
          <c:y val="0.18519648072160008"/>
          <c:w val="0.92590438048692159"/>
          <c:h val="0.6737390484640131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spPr>
            <a:ln w="31750" cap="sq">
              <a:solidFill>
                <a:srgbClr val="0070C0"/>
              </a:solidFill>
              <a:miter lim="800000"/>
            </a:ln>
          </c:spPr>
          <c:marker>
            <c:symbol val="none"/>
          </c:marker>
          <c:cat>
            <c:strRef>
              <c:f>Sheet1!$A$2:$A$261</c:f>
              <c:strCache>
                <c:ptCount val="223"/>
                <c:pt idx="0">
                  <c:v>1/4/20</c:v>
                </c:pt>
                <c:pt idx="1">
                  <c:v>1/11/20</c:v>
                </c:pt>
                <c:pt idx="2">
                  <c:v>1/18/20</c:v>
                </c:pt>
                <c:pt idx="3">
                  <c:v>1/25/20</c:v>
                </c:pt>
                <c:pt idx="4">
                  <c:v>2/1/20</c:v>
                </c:pt>
                <c:pt idx="5">
                  <c:v>2/8/20</c:v>
                </c:pt>
                <c:pt idx="6">
                  <c:v>2/15/20</c:v>
                </c:pt>
                <c:pt idx="7">
                  <c:v>2/22/20</c:v>
                </c:pt>
                <c:pt idx="8">
                  <c:v>2/29/20</c:v>
                </c:pt>
                <c:pt idx="9">
                  <c:v>3/7/20</c:v>
                </c:pt>
                <c:pt idx="10">
                  <c:v>3/14/20</c:v>
                </c:pt>
                <c:pt idx="11">
                  <c:v>3/21/20</c:v>
                </c:pt>
                <c:pt idx="12">
                  <c:v>3/28/20</c:v>
                </c:pt>
                <c:pt idx="13">
                  <c:v>4/4/20</c:v>
                </c:pt>
                <c:pt idx="14">
                  <c:v>4/11/20</c:v>
                </c:pt>
                <c:pt idx="15">
                  <c:v>4/18/20</c:v>
                </c:pt>
                <c:pt idx="16">
                  <c:v>4/25/20</c:v>
                </c:pt>
                <c:pt idx="17">
                  <c:v>5/2/20</c:v>
                </c:pt>
                <c:pt idx="18">
                  <c:v>5/9/20</c:v>
                </c:pt>
                <c:pt idx="19">
                  <c:v>5/16/20</c:v>
                </c:pt>
                <c:pt idx="20">
                  <c:v>5/23/20</c:v>
                </c:pt>
                <c:pt idx="21">
                  <c:v>5/30/20</c:v>
                </c:pt>
                <c:pt idx="22">
                  <c:v>6/6/20</c:v>
                </c:pt>
                <c:pt idx="23">
                  <c:v>6/13/20</c:v>
                </c:pt>
                <c:pt idx="24">
                  <c:v>6/20/20</c:v>
                </c:pt>
                <c:pt idx="25">
                  <c:v>6/27/20</c:v>
                </c:pt>
                <c:pt idx="26">
                  <c:v>7/4/20</c:v>
                </c:pt>
                <c:pt idx="27">
                  <c:v>7/11/20</c:v>
                </c:pt>
                <c:pt idx="28">
                  <c:v>7/18/20</c:v>
                </c:pt>
                <c:pt idx="29">
                  <c:v>7/25/20</c:v>
                </c:pt>
                <c:pt idx="30">
                  <c:v>8/1/20</c:v>
                </c:pt>
                <c:pt idx="31">
                  <c:v>8/8/20</c:v>
                </c:pt>
                <c:pt idx="32">
                  <c:v>8/15/20</c:v>
                </c:pt>
                <c:pt idx="33">
                  <c:v>8/22/20</c:v>
                </c:pt>
                <c:pt idx="34">
                  <c:v>8/29/20</c:v>
                </c:pt>
                <c:pt idx="35">
                  <c:v>9/5/20</c:v>
                </c:pt>
                <c:pt idx="36">
                  <c:v>9/12/20</c:v>
                </c:pt>
                <c:pt idx="37">
                  <c:v>9/19/20</c:v>
                </c:pt>
                <c:pt idx="38">
                  <c:v>9/26/20</c:v>
                </c:pt>
                <c:pt idx="39">
                  <c:v>10/3/20</c:v>
                </c:pt>
                <c:pt idx="40">
                  <c:v>10/10/20</c:v>
                </c:pt>
                <c:pt idx="41">
                  <c:v>10/17/20</c:v>
                </c:pt>
                <c:pt idx="42">
                  <c:v>10/24/20</c:v>
                </c:pt>
                <c:pt idx="43">
                  <c:v>10/31/20</c:v>
                </c:pt>
                <c:pt idx="44">
                  <c:v>11/7/20</c:v>
                </c:pt>
                <c:pt idx="45">
                  <c:v>11/14/20</c:v>
                </c:pt>
                <c:pt idx="46">
                  <c:v>11/21/20</c:v>
                </c:pt>
                <c:pt idx="47">
                  <c:v>11/28/20</c:v>
                </c:pt>
                <c:pt idx="48">
                  <c:v>12/5/20</c:v>
                </c:pt>
                <c:pt idx="49">
                  <c:v>12/12/20</c:v>
                </c:pt>
                <c:pt idx="50">
                  <c:v>12/19/20</c:v>
                </c:pt>
                <c:pt idx="51">
                  <c:v>12/26/20</c:v>
                </c:pt>
                <c:pt idx="52">
                  <c:v>1/9/21</c:v>
                </c:pt>
                <c:pt idx="53">
                  <c:v>1/16/21</c:v>
                </c:pt>
                <c:pt idx="54">
                  <c:v>1/23/21</c:v>
                </c:pt>
                <c:pt idx="55">
                  <c:v>1/30/21</c:v>
                </c:pt>
                <c:pt idx="56">
                  <c:v>2/6/21</c:v>
                </c:pt>
                <c:pt idx="57">
                  <c:v>2/13/21</c:v>
                </c:pt>
                <c:pt idx="58">
                  <c:v>2/20/21</c:v>
                </c:pt>
                <c:pt idx="59">
                  <c:v>2/27/21</c:v>
                </c:pt>
                <c:pt idx="60">
                  <c:v>3/6/21</c:v>
                </c:pt>
                <c:pt idx="61">
                  <c:v>3/13/21</c:v>
                </c:pt>
                <c:pt idx="62">
                  <c:v>3/20/21</c:v>
                </c:pt>
                <c:pt idx="63">
                  <c:v>3/27/21</c:v>
                </c:pt>
                <c:pt idx="64">
                  <c:v>4/3/21</c:v>
                </c:pt>
                <c:pt idx="65">
                  <c:v>4/10/21</c:v>
                </c:pt>
                <c:pt idx="66">
                  <c:v>4/17/21</c:v>
                </c:pt>
                <c:pt idx="67">
                  <c:v>4/24/21</c:v>
                </c:pt>
                <c:pt idx="68">
                  <c:v>5/1/21</c:v>
                </c:pt>
                <c:pt idx="69">
                  <c:v>5/8/21</c:v>
                </c:pt>
                <c:pt idx="70">
                  <c:v>5/15/21</c:v>
                </c:pt>
                <c:pt idx="71">
                  <c:v>5/22/21</c:v>
                </c:pt>
                <c:pt idx="72">
                  <c:v>5/29/21</c:v>
                </c:pt>
                <c:pt idx="73">
                  <c:v>6/5/21</c:v>
                </c:pt>
                <c:pt idx="74">
                  <c:v>6/12/21</c:v>
                </c:pt>
                <c:pt idx="75">
                  <c:v>6/19/21</c:v>
                </c:pt>
                <c:pt idx="76">
                  <c:v>6/26/21</c:v>
                </c:pt>
                <c:pt idx="77">
                  <c:v>7/3/21</c:v>
                </c:pt>
                <c:pt idx="78">
                  <c:v>7/10/21</c:v>
                </c:pt>
                <c:pt idx="79">
                  <c:v>7/17/21</c:v>
                </c:pt>
                <c:pt idx="80">
                  <c:v>7/24/21</c:v>
                </c:pt>
                <c:pt idx="81">
                  <c:v>7/31/21</c:v>
                </c:pt>
                <c:pt idx="82">
                  <c:v>8/7/21</c:v>
                </c:pt>
                <c:pt idx="83">
                  <c:v>8/14/21</c:v>
                </c:pt>
                <c:pt idx="84">
                  <c:v>8/21/21</c:v>
                </c:pt>
                <c:pt idx="85">
                  <c:v>8/28/21</c:v>
                </c:pt>
                <c:pt idx="86">
                  <c:v>9/4/21</c:v>
                </c:pt>
                <c:pt idx="87">
                  <c:v>9/11/21</c:v>
                </c:pt>
                <c:pt idx="88">
                  <c:v>9/18/21</c:v>
                </c:pt>
                <c:pt idx="89">
                  <c:v>9/25/21</c:v>
                </c:pt>
                <c:pt idx="90">
                  <c:v>10/2/21</c:v>
                </c:pt>
                <c:pt idx="91">
                  <c:v>10/9/21</c:v>
                </c:pt>
                <c:pt idx="92">
                  <c:v>10/16/21</c:v>
                </c:pt>
                <c:pt idx="93">
                  <c:v>10/23/21</c:v>
                </c:pt>
                <c:pt idx="94">
                  <c:v>10/30/21</c:v>
                </c:pt>
                <c:pt idx="95">
                  <c:v>11/6/21</c:v>
                </c:pt>
                <c:pt idx="96">
                  <c:v>11/13/21</c:v>
                </c:pt>
                <c:pt idx="97">
                  <c:v>11/20/21</c:v>
                </c:pt>
                <c:pt idx="98">
                  <c:v>11/27/21</c:v>
                </c:pt>
                <c:pt idx="99">
                  <c:v>12/4/21</c:v>
                </c:pt>
                <c:pt idx="100">
                  <c:v>12/11/21</c:v>
                </c:pt>
                <c:pt idx="101">
                  <c:v>12/18/21</c:v>
                </c:pt>
                <c:pt idx="102">
                  <c:v>12/25/21</c:v>
                </c:pt>
                <c:pt idx="103">
                  <c:v>1/1/22</c:v>
                </c:pt>
                <c:pt idx="104">
                  <c:v>1/8/22</c:v>
                </c:pt>
                <c:pt idx="105">
                  <c:v>1/15/22</c:v>
                </c:pt>
                <c:pt idx="106">
                  <c:v>1/22/22</c:v>
                </c:pt>
                <c:pt idx="107">
                  <c:v>1/29/22</c:v>
                </c:pt>
                <c:pt idx="108">
                  <c:v>2/5/22</c:v>
                </c:pt>
                <c:pt idx="109">
                  <c:v>2/12/22</c:v>
                </c:pt>
                <c:pt idx="110">
                  <c:v>2/19/22</c:v>
                </c:pt>
                <c:pt idx="111">
                  <c:v>2/26/22</c:v>
                </c:pt>
                <c:pt idx="112">
                  <c:v>3/5/22</c:v>
                </c:pt>
                <c:pt idx="113">
                  <c:v>3/12/22</c:v>
                </c:pt>
                <c:pt idx="114">
                  <c:v>3/19/22</c:v>
                </c:pt>
                <c:pt idx="115">
                  <c:v>3/26/22</c:v>
                </c:pt>
                <c:pt idx="116">
                  <c:v>4/2/22</c:v>
                </c:pt>
                <c:pt idx="117">
                  <c:v>4/9/22</c:v>
                </c:pt>
                <c:pt idx="118">
                  <c:v>4/16/22</c:v>
                </c:pt>
                <c:pt idx="119">
                  <c:v>4/23/22</c:v>
                </c:pt>
                <c:pt idx="120">
                  <c:v>4/30/22</c:v>
                </c:pt>
                <c:pt idx="121">
                  <c:v>5/7/22</c:v>
                </c:pt>
                <c:pt idx="122">
                  <c:v>5/14/22</c:v>
                </c:pt>
                <c:pt idx="123">
                  <c:v>5/21/22</c:v>
                </c:pt>
                <c:pt idx="124">
                  <c:v>5/28/22</c:v>
                </c:pt>
                <c:pt idx="125">
                  <c:v>6/4/22</c:v>
                </c:pt>
                <c:pt idx="126">
                  <c:v>6/11/22</c:v>
                </c:pt>
                <c:pt idx="127">
                  <c:v>6/18/22</c:v>
                </c:pt>
                <c:pt idx="128">
                  <c:v>6/25/22</c:v>
                </c:pt>
                <c:pt idx="129">
                  <c:v>7/2/22</c:v>
                </c:pt>
                <c:pt idx="130">
                  <c:v>7/9/22</c:v>
                </c:pt>
                <c:pt idx="131">
                  <c:v>7/16/22</c:v>
                </c:pt>
                <c:pt idx="132">
                  <c:v>7/23/22</c:v>
                </c:pt>
                <c:pt idx="133">
                  <c:v>7/30/22</c:v>
                </c:pt>
                <c:pt idx="134">
                  <c:v>8/6/22</c:v>
                </c:pt>
                <c:pt idx="135">
                  <c:v>8/13/22</c:v>
                </c:pt>
                <c:pt idx="136">
                  <c:v>8/20/22</c:v>
                </c:pt>
                <c:pt idx="137">
                  <c:v>8/27/22</c:v>
                </c:pt>
                <c:pt idx="138">
                  <c:v>9/3/22</c:v>
                </c:pt>
                <c:pt idx="139">
                  <c:v>9/10/22</c:v>
                </c:pt>
                <c:pt idx="140">
                  <c:v>9/17/22</c:v>
                </c:pt>
                <c:pt idx="141">
                  <c:v>9/24/22</c:v>
                </c:pt>
                <c:pt idx="142">
                  <c:v>10/1/22</c:v>
                </c:pt>
                <c:pt idx="143">
                  <c:v>10/8/22</c:v>
                </c:pt>
                <c:pt idx="144">
                  <c:v>10/15/22</c:v>
                </c:pt>
                <c:pt idx="145">
                  <c:v>10/22/22</c:v>
                </c:pt>
                <c:pt idx="146">
                  <c:v>10/29/22</c:v>
                </c:pt>
                <c:pt idx="147">
                  <c:v>11/5/22</c:v>
                </c:pt>
                <c:pt idx="148">
                  <c:v>11/12/22</c:v>
                </c:pt>
                <c:pt idx="149">
                  <c:v>11/19/22</c:v>
                </c:pt>
                <c:pt idx="150">
                  <c:v>11/26/22</c:v>
                </c:pt>
                <c:pt idx="151">
                  <c:v>12/3/22</c:v>
                </c:pt>
                <c:pt idx="152">
                  <c:v>12/10/22</c:v>
                </c:pt>
                <c:pt idx="153">
                  <c:v>12/17/22</c:v>
                </c:pt>
                <c:pt idx="154">
                  <c:v>12/24/22</c:v>
                </c:pt>
                <c:pt idx="155">
                  <c:v>12/31/22</c:v>
                </c:pt>
                <c:pt idx="156">
                  <c:v>1/7/23</c:v>
                </c:pt>
                <c:pt idx="157">
                  <c:v>1/14/23</c:v>
                </c:pt>
                <c:pt idx="158">
                  <c:v>1/21/23</c:v>
                </c:pt>
                <c:pt idx="159">
                  <c:v>1/28/23</c:v>
                </c:pt>
                <c:pt idx="160">
                  <c:v>2/4/23</c:v>
                </c:pt>
                <c:pt idx="161">
                  <c:v>2/11/23</c:v>
                </c:pt>
                <c:pt idx="162">
                  <c:v>2/18/23</c:v>
                </c:pt>
                <c:pt idx="163">
                  <c:v>2/25/23</c:v>
                </c:pt>
                <c:pt idx="164">
                  <c:v>3/4/23</c:v>
                </c:pt>
                <c:pt idx="165">
                  <c:v>3/11/23</c:v>
                </c:pt>
                <c:pt idx="166">
                  <c:v>3/18/23</c:v>
                </c:pt>
                <c:pt idx="167">
                  <c:v>3/25/23</c:v>
                </c:pt>
                <c:pt idx="168">
                  <c:v>4/1/23</c:v>
                </c:pt>
                <c:pt idx="169">
                  <c:v>4/8/23</c:v>
                </c:pt>
                <c:pt idx="170">
                  <c:v>4/15/23</c:v>
                </c:pt>
                <c:pt idx="171">
                  <c:v>4/22/23</c:v>
                </c:pt>
                <c:pt idx="172">
                  <c:v>4/29/23</c:v>
                </c:pt>
                <c:pt idx="173">
                  <c:v>5/6/23</c:v>
                </c:pt>
                <c:pt idx="174">
                  <c:v>5/13/23</c:v>
                </c:pt>
                <c:pt idx="175">
                  <c:v>5/20/23</c:v>
                </c:pt>
                <c:pt idx="176">
                  <c:v>5/27/23</c:v>
                </c:pt>
                <c:pt idx="177">
                  <c:v>6/3/23</c:v>
                </c:pt>
                <c:pt idx="178">
                  <c:v>6/10/23</c:v>
                </c:pt>
                <c:pt idx="179">
                  <c:v>6/17/23</c:v>
                </c:pt>
                <c:pt idx="180">
                  <c:v>6/24/23</c:v>
                </c:pt>
                <c:pt idx="181">
                  <c:v>7/1/23</c:v>
                </c:pt>
                <c:pt idx="182">
                  <c:v>7/8/23</c:v>
                </c:pt>
                <c:pt idx="183">
                  <c:v>7/15/23</c:v>
                </c:pt>
                <c:pt idx="184">
                  <c:v>7/22/23</c:v>
                </c:pt>
                <c:pt idx="185">
                  <c:v>7/29/23</c:v>
                </c:pt>
                <c:pt idx="186">
                  <c:v>8/5/23</c:v>
                </c:pt>
                <c:pt idx="187">
                  <c:v>8/12/23</c:v>
                </c:pt>
                <c:pt idx="188">
                  <c:v>8/19/23</c:v>
                </c:pt>
                <c:pt idx="189">
                  <c:v>8/26/23</c:v>
                </c:pt>
                <c:pt idx="190">
                  <c:v>9/2/23</c:v>
                </c:pt>
                <c:pt idx="191">
                  <c:v>9/9/23</c:v>
                </c:pt>
                <c:pt idx="192">
                  <c:v>9/16/23</c:v>
                </c:pt>
                <c:pt idx="193">
                  <c:v>9/23/23</c:v>
                </c:pt>
                <c:pt idx="194">
                  <c:v>9/30/23</c:v>
                </c:pt>
                <c:pt idx="195">
                  <c:v>10/7/23</c:v>
                </c:pt>
                <c:pt idx="196">
                  <c:v>10/14/23</c:v>
                </c:pt>
                <c:pt idx="197">
                  <c:v>10/21/23</c:v>
                </c:pt>
                <c:pt idx="198">
                  <c:v>10/28/23</c:v>
                </c:pt>
                <c:pt idx="199">
                  <c:v>11/4/23</c:v>
                </c:pt>
                <c:pt idx="200">
                  <c:v>11/11/23</c:v>
                </c:pt>
                <c:pt idx="201">
                  <c:v>11/18/23</c:v>
                </c:pt>
                <c:pt idx="202">
                  <c:v>11/25/23</c:v>
                </c:pt>
                <c:pt idx="203">
                  <c:v>12/2/23</c:v>
                </c:pt>
                <c:pt idx="204">
                  <c:v>12/9/23</c:v>
                </c:pt>
                <c:pt idx="205">
                  <c:v>12/16/23</c:v>
                </c:pt>
                <c:pt idx="206">
                  <c:v>12/23/23</c:v>
                </c:pt>
                <c:pt idx="207">
                  <c:v>12/30/23</c:v>
                </c:pt>
                <c:pt idx="208">
                  <c:v>1/6/24</c:v>
                </c:pt>
                <c:pt idx="209">
                  <c:v>1/13/24</c:v>
                </c:pt>
                <c:pt idx="210">
                  <c:v>1/20/24</c:v>
                </c:pt>
                <c:pt idx="211">
                  <c:v>1/27/24</c:v>
                </c:pt>
                <c:pt idx="212">
                  <c:v>2/3/24</c:v>
                </c:pt>
                <c:pt idx="213">
                  <c:v>2/10/24</c:v>
                </c:pt>
                <c:pt idx="214">
                  <c:v>2/17/24</c:v>
                </c:pt>
                <c:pt idx="215">
                  <c:v>2/24/24</c:v>
                </c:pt>
                <c:pt idx="216">
                  <c:v>3/2/24</c:v>
                </c:pt>
                <c:pt idx="217">
                  <c:v>3/9/24</c:v>
                </c:pt>
                <c:pt idx="218">
                  <c:v>3/16/24</c:v>
                </c:pt>
                <c:pt idx="219">
                  <c:v>3/23/24</c:v>
                </c:pt>
                <c:pt idx="220">
                  <c:v>3/30/24</c:v>
                </c:pt>
                <c:pt idx="221">
                  <c:v>4/6/24</c:v>
                </c:pt>
                <c:pt idx="222">
                  <c:v>4/13/24</c:v>
                </c:pt>
              </c:strCache>
            </c:strRef>
          </c:cat>
          <c:val>
            <c:numRef>
              <c:f>Sheet1!$B$2:$B$261</c:f>
              <c:numCache>
                <c:formatCode>General</c:formatCode>
                <c:ptCount val="260"/>
                <c:pt idx="0">
                  <c:v>0.55999999999999994</c:v>
                </c:pt>
                <c:pt idx="1">
                  <c:v>0.878</c:v>
                </c:pt>
                <c:pt idx="2">
                  <c:v>1.1970000000000001</c:v>
                </c:pt>
                <c:pt idx="3">
                  <c:v>1.038</c:v>
                </c:pt>
                <c:pt idx="4">
                  <c:v>0.83099999999999996</c:v>
                </c:pt>
                <c:pt idx="5">
                  <c:v>0.95199999999999996</c:v>
                </c:pt>
                <c:pt idx="6">
                  <c:v>0.98399999999999999</c:v>
                </c:pt>
                <c:pt idx="7">
                  <c:v>1.3939999999999999</c:v>
                </c:pt>
                <c:pt idx="8">
                  <c:v>1.0589999999999999</c:v>
                </c:pt>
                <c:pt idx="9">
                  <c:v>1.0449999999999999</c:v>
                </c:pt>
                <c:pt idx="10">
                  <c:v>1.262</c:v>
                </c:pt>
                <c:pt idx="11">
                  <c:v>0.97199999999999998</c:v>
                </c:pt>
                <c:pt idx="12">
                  <c:v>1.032</c:v>
                </c:pt>
                <c:pt idx="13">
                  <c:v>1.3340000000000001</c:v>
                </c:pt>
                <c:pt idx="14">
                  <c:v>1.115</c:v>
                </c:pt>
                <c:pt idx="15">
                  <c:v>1.054</c:v>
                </c:pt>
                <c:pt idx="16">
                  <c:v>1.5660000000000001</c:v>
                </c:pt>
                <c:pt idx="17">
                  <c:v>1.254</c:v>
                </c:pt>
                <c:pt idx="18">
                  <c:v>1.3069999999999999</c:v>
                </c:pt>
                <c:pt idx="19">
                  <c:v>0.89900000000000002</c:v>
                </c:pt>
                <c:pt idx="20">
                  <c:v>0.38400000000000001</c:v>
                </c:pt>
                <c:pt idx="21">
                  <c:v>0.24099999999999999</c:v>
                </c:pt>
                <c:pt idx="22">
                  <c:v>0.34200000000000003</c:v>
                </c:pt>
                <c:pt idx="23">
                  <c:v>0.28999999999999998</c:v>
                </c:pt>
                <c:pt idx="24">
                  <c:v>1.829</c:v>
                </c:pt>
                <c:pt idx="25">
                  <c:v>1.179</c:v>
                </c:pt>
                <c:pt idx="26">
                  <c:v>1.0920000000000001</c:v>
                </c:pt>
                <c:pt idx="27">
                  <c:v>1.0269999999999999</c:v>
                </c:pt>
                <c:pt idx="28">
                  <c:v>1.109</c:v>
                </c:pt>
                <c:pt idx="29">
                  <c:v>1.1599999999999999</c:v>
                </c:pt>
                <c:pt idx="30">
                  <c:v>1.1579999999999999</c:v>
                </c:pt>
                <c:pt idx="31">
                  <c:v>0.93400000000000005</c:v>
                </c:pt>
                <c:pt idx="32">
                  <c:v>1.2150000000000001</c:v>
                </c:pt>
                <c:pt idx="33">
                  <c:v>1.095</c:v>
                </c:pt>
                <c:pt idx="34">
                  <c:v>0.98099999999999998</c:v>
                </c:pt>
                <c:pt idx="35">
                  <c:v>0.68500000000000005</c:v>
                </c:pt>
                <c:pt idx="36">
                  <c:v>0.61899999999999999</c:v>
                </c:pt>
                <c:pt idx="37">
                  <c:v>1.1339999999999999</c:v>
                </c:pt>
                <c:pt idx="38">
                  <c:v>0.96399999999999997</c:v>
                </c:pt>
                <c:pt idx="39">
                  <c:v>1.121</c:v>
                </c:pt>
                <c:pt idx="40">
                  <c:v>0.98099999999999998</c:v>
                </c:pt>
                <c:pt idx="41">
                  <c:v>0.81100000000000005</c:v>
                </c:pt>
                <c:pt idx="42">
                  <c:v>0.76</c:v>
                </c:pt>
                <c:pt idx="43">
                  <c:v>0.84599999999999997</c:v>
                </c:pt>
                <c:pt idx="44">
                  <c:v>0.56200000000000006</c:v>
                </c:pt>
                <c:pt idx="45">
                  <c:v>0.70299999999999996</c:v>
                </c:pt>
                <c:pt idx="46">
                  <c:v>0.51900000000000002</c:v>
                </c:pt>
                <c:pt idx="47">
                  <c:v>0.74399999999999999</c:v>
                </c:pt>
                <c:pt idx="48">
                  <c:v>0.65</c:v>
                </c:pt>
                <c:pt idx="49">
                  <c:v>1.3220000000000001</c:v>
                </c:pt>
                <c:pt idx="50">
                  <c:v>0.84099999999999997</c:v>
                </c:pt>
                <c:pt idx="51">
                  <c:v>1.6180000000000001</c:v>
                </c:pt>
                <c:pt idx="52">
                  <c:v>0.70799999999999996</c:v>
                </c:pt>
                <c:pt idx="53">
                  <c:v>1.0469999999999999</c:v>
                </c:pt>
                <c:pt idx="54">
                  <c:v>1.0149999999999999</c:v>
                </c:pt>
                <c:pt idx="55">
                  <c:v>0.98499999999999999</c:v>
                </c:pt>
                <c:pt idx="56">
                  <c:v>0.79900000000000004</c:v>
                </c:pt>
                <c:pt idx="57">
                  <c:v>0.48899999999999999</c:v>
                </c:pt>
                <c:pt idx="58">
                  <c:v>0.498</c:v>
                </c:pt>
                <c:pt idx="59">
                  <c:v>0.48699999999999999</c:v>
                </c:pt>
                <c:pt idx="60">
                  <c:v>0.66500000000000004</c:v>
                </c:pt>
                <c:pt idx="61">
                  <c:v>0.60099999999999998</c:v>
                </c:pt>
                <c:pt idx="62">
                  <c:v>0.59099999999999997</c:v>
                </c:pt>
                <c:pt idx="63">
                  <c:v>0.83599999999999997</c:v>
                </c:pt>
                <c:pt idx="64">
                  <c:v>0.91</c:v>
                </c:pt>
                <c:pt idx="65">
                  <c:v>0.93400000000000005</c:v>
                </c:pt>
                <c:pt idx="66">
                  <c:v>0.77300000000000002</c:v>
                </c:pt>
                <c:pt idx="67">
                  <c:v>0.71199999999999997</c:v>
                </c:pt>
                <c:pt idx="68">
                  <c:v>0.77500000000000002</c:v>
                </c:pt>
                <c:pt idx="69">
                  <c:v>0.64200000000000002</c:v>
                </c:pt>
                <c:pt idx="70">
                  <c:v>0.90100000000000002</c:v>
                </c:pt>
                <c:pt idx="71">
                  <c:v>0.90800000000000003</c:v>
                </c:pt>
                <c:pt idx="72">
                  <c:v>0.251</c:v>
                </c:pt>
                <c:pt idx="73">
                  <c:v>1.302</c:v>
                </c:pt>
                <c:pt idx="74">
                  <c:v>0.749</c:v>
                </c:pt>
                <c:pt idx="75">
                  <c:v>0.76600000000000001</c:v>
                </c:pt>
                <c:pt idx="76">
                  <c:v>0.86299999999999999</c:v>
                </c:pt>
                <c:pt idx="77">
                  <c:v>0.81699999999999995</c:v>
                </c:pt>
                <c:pt idx="78">
                  <c:v>0.626</c:v>
                </c:pt>
                <c:pt idx="79">
                  <c:v>1.222</c:v>
                </c:pt>
                <c:pt idx="80">
                  <c:v>1.04</c:v>
                </c:pt>
                <c:pt idx="81">
                  <c:v>0.92100000000000004</c:v>
                </c:pt>
                <c:pt idx="82">
                  <c:v>0.88900000000000001</c:v>
                </c:pt>
                <c:pt idx="83">
                  <c:v>0.85599999999999998</c:v>
                </c:pt>
                <c:pt idx="84">
                  <c:v>0.76900000000000002</c:v>
                </c:pt>
                <c:pt idx="85">
                  <c:v>0.64900000000000002</c:v>
                </c:pt>
                <c:pt idx="86">
                  <c:v>0.58099999999999996</c:v>
                </c:pt>
                <c:pt idx="87">
                  <c:v>0.71899999999999997</c:v>
                </c:pt>
                <c:pt idx="88">
                  <c:v>0.80400000000000005</c:v>
                </c:pt>
                <c:pt idx="89">
                  <c:v>0.72299999999999998</c:v>
                </c:pt>
                <c:pt idx="90">
                  <c:v>0.79400000000000004</c:v>
                </c:pt>
                <c:pt idx="91">
                  <c:v>0.751</c:v>
                </c:pt>
                <c:pt idx="92">
                  <c:v>0.65</c:v>
                </c:pt>
                <c:pt idx="93">
                  <c:v>0.46</c:v>
                </c:pt>
                <c:pt idx="94">
                  <c:v>0.82499999999999996</c:v>
                </c:pt>
                <c:pt idx="95">
                  <c:v>0.61099999999999999</c:v>
                </c:pt>
                <c:pt idx="96">
                  <c:v>0.59499999999999997</c:v>
                </c:pt>
                <c:pt idx="97">
                  <c:v>0.85399999999999998</c:v>
                </c:pt>
                <c:pt idx="98">
                  <c:v>0.879</c:v>
                </c:pt>
                <c:pt idx="99">
                  <c:v>1.111</c:v>
                </c:pt>
                <c:pt idx="100">
                  <c:v>1.671</c:v>
                </c:pt>
                <c:pt idx="101">
                  <c:v>0.625</c:v>
                </c:pt>
                <c:pt idx="102">
                  <c:v>1.0029999999999999</c:v>
                </c:pt>
                <c:pt idx="103">
                  <c:v>0.36399999999999999</c:v>
                </c:pt>
                <c:pt idx="104">
                  <c:v>0.39</c:v>
                </c:pt>
                <c:pt idx="105">
                  <c:v>0.9</c:v>
                </c:pt>
                <c:pt idx="106">
                  <c:v>0.75</c:v>
                </c:pt>
                <c:pt idx="107">
                  <c:v>0.54200000000000004</c:v>
                </c:pt>
                <c:pt idx="108">
                  <c:v>0.623</c:v>
                </c:pt>
                <c:pt idx="109">
                  <c:v>0.94799999999999995</c:v>
                </c:pt>
                <c:pt idx="110">
                  <c:v>0.84899999999999998</c:v>
                </c:pt>
                <c:pt idx="111">
                  <c:v>0.78200000000000003</c:v>
                </c:pt>
                <c:pt idx="112">
                  <c:v>0.753</c:v>
                </c:pt>
                <c:pt idx="113">
                  <c:v>0.88800000000000001</c:v>
                </c:pt>
                <c:pt idx="114">
                  <c:v>0.81</c:v>
                </c:pt>
                <c:pt idx="115">
                  <c:v>0.68300000000000005</c:v>
                </c:pt>
                <c:pt idx="116">
                  <c:v>0.70099999999999996</c:v>
                </c:pt>
                <c:pt idx="117">
                  <c:v>0.748</c:v>
                </c:pt>
                <c:pt idx="118">
                  <c:v>0.78600000000000003</c:v>
                </c:pt>
                <c:pt idx="119">
                  <c:v>0.876</c:v>
                </c:pt>
                <c:pt idx="120">
                  <c:v>0.85699999999999998</c:v>
                </c:pt>
                <c:pt idx="121">
                  <c:v>1.004</c:v>
                </c:pt>
                <c:pt idx="122">
                  <c:v>0.85099999999999998</c:v>
                </c:pt>
                <c:pt idx="123">
                  <c:v>0.78700000000000003</c:v>
                </c:pt>
                <c:pt idx="124">
                  <c:v>1.0029999999999999</c:v>
                </c:pt>
                <c:pt idx="125">
                  <c:v>0.80800000000000005</c:v>
                </c:pt>
                <c:pt idx="126">
                  <c:v>1.0389999999999999</c:v>
                </c:pt>
                <c:pt idx="127">
                  <c:v>1.0309999999999999</c:v>
                </c:pt>
                <c:pt idx="128">
                  <c:v>0.98199999999999998</c:v>
                </c:pt>
                <c:pt idx="129">
                  <c:v>0.74299999999999999</c:v>
                </c:pt>
                <c:pt idx="130">
                  <c:v>0.70799999999999996</c:v>
                </c:pt>
                <c:pt idx="131">
                  <c:v>0.73699999999999999</c:v>
                </c:pt>
                <c:pt idx="132">
                  <c:v>1.0529999999999999</c:v>
                </c:pt>
                <c:pt idx="133">
                  <c:v>0.93799999999999994</c:v>
                </c:pt>
                <c:pt idx="134">
                  <c:v>0.91400000000000003</c:v>
                </c:pt>
                <c:pt idx="135">
                  <c:v>0.751</c:v>
                </c:pt>
                <c:pt idx="136">
                  <c:v>0</c:v>
                </c:pt>
                <c:pt idx="137">
                  <c:v>1.6619999999999999</c:v>
                </c:pt>
                <c:pt idx="138">
                  <c:v>0.54200000000000004</c:v>
                </c:pt>
                <c:pt idx="139">
                  <c:v>0.59799999999999998</c:v>
                </c:pt>
                <c:pt idx="140">
                  <c:v>0.96699999999999997</c:v>
                </c:pt>
                <c:pt idx="141">
                  <c:v>0.84499999999999997</c:v>
                </c:pt>
                <c:pt idx="142">
                  <c:v>1.0109999999999999</c:v>
                </c:pt>
                <c:pt idx="143">
                  <c:v>1.032</c:v>
                </c:pt>
                <c:pt idx="144">
                  <c:v>1.012</c:v>
                </c:pt>
                <c:pt idx="145">
                  <c:v>0.81899999999999995</c:v>
                </c:pt>
                <c:pt idx="146">
                  <c:v>0.97</c:v>
                </c:pt>
                <c:pt idx="147">
                  <c:v>0.96899999999999997</c:v>
                </c:pt>
                <c:pt idx="148">
                  <c:v>0.82</c:v>
                </c:pt>
                <c:pt idx="149">
                  <c:v>1.2549999999999999</c:v>
                </c:pt>
                <c:pt idx="150">
                  <c:v>0.83399999999999996</c:v>
                </c:pt>
                <c:pt idx="151">
                  <c:v>0.77600000000000002</c:v>
                </c:pt>
                <c:pt idx="152">
                  <c:v>0.92400000000000004</c:v>
                </c:pt>
                <c:pt idx="153">
                  <c:v>1.052</c:v>
                </c:pt>
                <c:pt idx="154">
                  <c:v>1.0329999999999999</c:v>
                </c:pt>
                <c:pt idx="155">
                  <c:v>0.79300000000000004</c:v>
                </c:pt>
                <c:pt idx="156">
                  <c:v>0.49299999999999999</c:v>
                </c:pt>
                <c:pt idx="157">
                  <c:v>0.55900000000000005</c:v>
                </c:pt>
                <c:pt idx="158">
                  <c:v>0.73299999999999998</c:v>
                </c:pt>
                <c:pt idx="159">
                  <c:v>0.88800000000000001</c:v>
                </c:pt>
                <c:pt idx="160">
                  <c:v>0.81299999999999994</c:v>
                </c:pt>
                <c:pt idx="161">
                  <c:v>0.64800000000000002</c:v>
                </c:pt>
                <c:pt idx="162">
                  <c:v>0.63400000000000001</c:v>
                </c:pt>
                <c:pt idx="163">
                  <c:v>0.63100000000000001</c:v>
                </c:pt>
                <c:pt idx="164">
                  <c:v>0.71699999999999997</c:v>
                </c:pt>
                <c:pt idx="165">
                  <c:v>0.70199999999999996</c:v>
                </c:pt>
                <c:pt idx="166">
                  <c:v>0.68500000000000005</c:v>
                </c:pt>
                <c:pt idx="167">
                  <c:v>0.73399999999999999</c:v>
                </c:pt>
                <c:pt idx="168">
                  <c:v>0.68500000000000005</c:v>
                </c:pt>
                <c:pt idx="169">
                  <c:v>0.73499999999999999</c:v>
                </c:pt>
                <c:pt idx="170">
                  <c:v>0.78200000000000003</c:v>
                </c:pt>
                <c:pt idx="171">
                  <c:v>0.69699999999999995</c:v>
                </c:pt>
                <c:pt idx="172">
                  <c:v>0.79600000000000004</c:v>
                </c:pt>
                <c:pt idx="173">
                  <c:v>1.2889999999999999</c:v>
                </c:pt>
                <c:pt idx="174">
                  <c:v>1.206</c:v>
                </c:pt>
                <c:pt idx="175">
                  <c:v>1.2669999999999999</c:v>
                </c:pt>
                <c:pt idx="176">
                  <c:v>0.98499999999999999</c:v>
                </c:pt>
                <c:pt idx="177">
                  <c:v>1.222</c:v>
                </c:pt>
                <c:pt idx="178">
                  <c:v>1.2569999999999999</c:v>
                </c:pt>
                <c:pt idx="179">
                  <c:v>1.363</c:v>
                </c:pt>
                <c:pt idx="180">
                  <c:v>1.0920000000000001</c:v>
                </c:pt>
                <c:pt idx="181">
                  <c:v>1.331</c:v>
                </c:pt>
                <c:pt idx="182">
                  <c:v>1.08</c:v>
                </c:pt>
                <c:pt idx="183">
                  <c:v>1.181</c:v>
                </c:pt>
                <c:pt idx="184">
                  <c:v>1.4950000000000001</c:v>
                </c:pt>
                <c:pt idx="185">
                  <c:v>1.089</c:v>
                </c:pt>
                <c:pt idx="186">
                  <c:v>1.151</c:v>
                </c:pt>
                <c:pt idx="187">
                  <c:v>1.0660000000000001</c:v>
                </c:pt>
                <c:pt idx="188">
                  <c:v>1.083</c:v>
                </c:pt>
                <c:pt idx="189">
                  <c:v>1.091</c:v>
                </c:pt>
                <c:pt idx="190">
                  <c:v>0.95899999999999996</c:v>
                </c:pt>
                <c:pt idx="191">
                  <c:v>0.84899999999999998</c:v>
                </c:pt>
                <c:pt idx="192">
                  <c:v>0.78400000000000003</c:v>
                </c:pt>
                <c:pt idx="193">
                  <c:v>1.2609999999999999</c:v>
                </c:pt>
                <c:pt idx="194">
                  <c:v>1.0089999999999999</c:v>
                </c:pt>
                <c:pt idx="195">
                  <c:v>0.91300000000000003</c:v>
                </c:pt>
                <c:pt idx="196">
                  <c:v>1.099</c:v>
                </c:pt>
                <c:pt idx="197">
                  <c:v>0.83399999999999996</c:v>
                </c:pt>
                <c:pt idx="198">
                  <c:v>0.91400000000000003</c:v>
                </c:pt>
                <c:pt idx="199">
                  <c:v>0.89500000000000002</c:v>
                </c:pt>
                <c:pt idx="200">
                  <c:v>0.46</c:v>
                </c:pt>
                <c:pt idx="201">
                  <c:v>0.63900000000000001</c:v>
                </c:pt>
                <c:pt idx="202">
                  <c:v>0.81399999999999995</c:v>
                </c:pt>
                <c:pt idx="203">
                  <c:v>0.94799999999999995</c:v>
                </c:pt>
                <c:pt idx="204">
                  <c:v>0.81299999999999994</c:v>
                </c:pt>
                <c:pt idx="205">
                  <c:v>1.1739999999999999</c:v>
                </c:pt>
                <c:pt idx="206">
                  <c:v>0.45200000000000001</c:v>
                </c:pt>
                <c:pt idx="207">
                  <c:v>1.4419999999999999</c:v>
                </c:pt>
                <c:pt idx="208">
                  <c:v>0.63300000000000001</c:v>
                </c:pt>
                <c:pt idx="209">
                  <c:v>0.752</c:v>
                </c:pt>
                <c:pt idx="210">
                  <c:v>0.68500000000000005</c:v>
                </c:pt>
                <c:pt idx="211">
                  <c:v>0.68</c:v>
                </c:pt>
                <c:pt idx="212">
                  <c:v>0.70399999999999996</c:v>
                </c:pt>
                <c:pt idx="213">
                  <c:v>0.71199999999999997</c:v>
                </c:pt>
                <c:pt idx="214">
                  <c:v>0.81799999999999995</c:v>
                </c:pt>
                <c:pt idx="215">
                  <c:v>0.69599999999999995</c:v>
                </c:pt>
                <c:pt idx="216">
                  <c:v>0.66800000000000004</c:v>
                </c:pt>
                <c:pt idx="217">
                  <c:v>0.78800000000000003</c:v>
                </c:pt>
                <c:pt idx="218">
                  <c:v>0.53500000000000003</c:v>
                </c:pt>
                <c:pt idx="219">
                  <c:v>0.55700000000000005</c:v>
                </c:pt>
                <c:pt idx="220">
                  <c:v>0.54300000000000004</c:v>
                </c:pt>
                <c:pt idx="221">
                  <c:v>0.74399999999999999</c:v>
                </c:pt>
                <c:pt idx="222">
                  <c:v>0.66500000000000004</c:v>
                </c:pt>
                <c:pt idx="223">
                  <c:v>#N/A</c:v>
                </c:pt>
                <c:pt idx="224">
                  <c:v>#N/A</c:v>
                </c:pt>
                <c:pt idx="225">
                  <c:v>#N/A</c:v>
                </c:pt>
                <c:pt idx="226">
                  <c:v>#N/A</c:v>
                </c:pt>
                <c:pt idx="227">
                  <c:v>#N/A</c:v>
                </c:pt>
                <c:pt idx="228">
                  <c:v>#N/A</c:v>
                </c:pt>
                <c:pt idx="229">
                  <c:v>#N/A</c:v>
                </c:pt>
                <c:pt idx="230">
                  <c:v>#N/A</c:v>
                </c:pt>
                <c:pt idx="231">
                  <c:v>#N/A</c:v>
                </c:pt>
                <c:pt idx="232">
                  <c:v>#N/A</c:v>
                </c:pt>
                <c:pt idx="233">
                  <c:v>#N/A</c:v>
                </c:pt>
                <c:pt idx="234">
                  <c:v>#N/A</c:v>
                </c:pt>
                <c:pt idx="235">
                  <c:v>#N/A</c:v>
                </c:pt>
                <c:pt idx="236">
                  <c:v>#N/A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2A-4F6F-BA96-1C0825412FE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Japan</c:v>
                </c:pt>
              </c:strCache>
            </c:strRef>
          </c:tx>
          <c:spPr>
            <a:ln w="31750" cap="sq">
              <a:solidFill>
                <a:srgbClr val="FF0000"/>
              </a:solidFill>
              <a:prstDash val="solid"/>
              <a:miter lim="800000"/>
            </a:ln>
          </c:spPr>
          <c:marker>
            <c:symbol val="none"/>
          </c:marker>
          <c:cat>
            <c:strRef>
              <c:f>Sheet1!$A$2:$A$261</c:f>
              <c:strCache>
                <c:ptCount val="223"/>
                <c:pt idx="0">
                  <c:v>1/4/20</c:v>
                </c:pt>
                <c:pt idx="1">
                  <c:v>1/11/20</c:v>
                </c:pt>
                <c:pt idx="2">
                  <c:v>1/18/20</c:v>
                </c:pt>
                <c:pt idx="3">
                  <c:v>1/25/20</c:v>
                </c:pt>
                <c:pt idx="4">
                  <c:v>2/1/20</c:v>
                </c:pt>
                <c:pt idx="5">
                  <c:v>2/8/20</c:v>
                </c:pt>
                <c:pt idx="6">
                  <c:v>2/15/20</c:v>
                </c:pt>
                <c:pt idx="7">
                  <c:v>2/22/20</c:v>
                </c:pt>
                <c:pt idx="8">
                  <c:v>2/29/20</c:v>
                </c:pt>
                <c:pt idx="9">
                  <c:v>3/7/20</c:v>
                </c:pt>
                <c:pt idx="10">
                  <c:v>3/14/20</c:v>
                </c:pt>
                <c:pt idx="11">
                  <c:v>3/21/20</c:v>
                </c:pt>
                <c:pt idx="12">
                  <c:v>3/28/20</c:v>
                </c:pt>
                <c:pt idx="13">
                  <c:v>4/4/20</c:v>
                </c:pt>
                <c:pt idx="14">
                  <c:v>4/11/20</c:v>
                </c:pt>
                <c:pt idx="15">
                  <c:v>4/18/20</c:v>
                </c:pt>
                <c:pt idx="16">
                  <c:v>4/25/20</c:v>
                </c:pt>
                <c:pt idx="17">
                  <c:v>5/2/20</c:v>
                </c:pt>
                <c:pt idx="18">
                  <c:v>5/9/20</c:v>
                </c:pt>
                <c:pt idx="19">
                  <c:v>5/16/20</c:v>
                </c:pt>
                <c:pt idx="20">
                  <c:v>5/23/20</c:v>
                </c:pt>
                <c:pt idx="21">
                  <c:v>5/30/20</c:v>
                </c:pt>
                <c:pt idx="22">
                  <c:v>6/6/20</c:v>
                </c:pt>
                <c:pt idx="23">
                  <c:v>6/13/20</c:v>
                </c:pt>
                <c:pt idx="24">
                  <c:v>6/20/20</c:v>
                </c:pt>
                <c:pt idx="25">
                  <c:v>6/27/20</c:v>
                </c:pt>
                <c:pt idx="26">
                  <c:v>7/4/20</c:v>
                </c:pt>
                <c:pt idx="27">
                  <c:v>7/11/20</c:v>
                </c:pt>
                <c:pt idx="28">
                  <c:v>7/18/20</c:v>
                </c:pt>
                <c:pt idx="29">
                  <c:v>7/25/20</c:v>
                </c:pt>
                <c:pt idx="30">
                  <c:v>8/1/20</c:v>
                </c:pt>
                <c:pt idx="31">
                  <c:v>8/8/20</c:v>
                </c:pt>
                <c:pt idx="32">
                  <c:v>8/15/20</c:v>
                </c:pt>
                <c:pt idx="33">
                  <c:v>8/22/20</c:v>
                </c:pt>
                <c:pt idx="34">
                  <c:v>8/29/20</c:v>
                </c:pt>
                <c:pt idx="35">
                  <c:v>9/5/20</c:v>
                </c:pt>
                <c:pt idx="36">
                  <c:v>9/12/20</c:v>
                </c:pt>
                <c:pt idx="37">
                  <c:v>9/19/20</c:v>
                </c:pt>
                <c:pt idx="38">
                  <c:v>9/26/20</c:v>
                </c:pt>
                <c:pt idx="39">
                  <c:v>10/3/20</c:v>
                </c:pt>
                <c:pt idx="40">
                  <c:v>10/10/20</c:v>
                </c:pt>
                <c:pt idx="41">
                  <c:v>10/17/20</c:v>
                </c:pt>
                <c:pt idx="42">
                  <c:v>10/24/20</c:v>
                </c:pt>
                <c:pt idx="43">
                  <c:v>10/31/20</c:v>
                </c:pt>
                <c:pt idx="44">
                  <c:v>11/7/20</c:v>
                </c:pt>
                <c:pt idx="45">
                  <c:v>11/14/20</c:v>
                </c:pt>
                <c:pt idx="46">
                  <c:v>11/21/20</c:v>
                </c:pt>
                <c:pt idx="47">
                  <c:v>11/28/20</c:v>
                </c:pt>
                <c:pt idx="48">
                  <c:v>12/5/20</c:v>
                </c:pt>
                <c:pt idx="49">
                  <c:v>12/12/20</c:v>
                </c:pt>
                <c:pt idx="50">
                  <c:v>12/19/20</c:v>
                </c:pt>
                <c:pt idx="51">
                  <c:v>12/26/20</c:v>
                </c:pt>
                <c:pt idx="52">
                  <c:v>1/9/21</c:v>
                </c:pt>
                <c:pt idx="53">
                  <c:v>1/16/21</c:v>
                </c:pt>
                <c:pt idx="54">
                  <c:v>1/23/21</c:v>
                </c:pt>
                <c:pt idx="55">
                  <c:v>1/30/21</c:v>
                </c:pt>
                <c:pt idx="56">
                  <c:v>2/6/21</c:v>
                </c:pt>
                <c:pt idx="57">
                  <c:v>2/13/21</c:v>
                </c:pt>
                <c:pt idx="58">
                  <c:v>2/20/21</c:v>
                </c:pt>
                <c:pt idx="59">
                  <c:v>2/27/21</c:v>
                </c:pt>
                <c:pt idx="60">
                  <c:v>3/6/21</c:v>
                </c:pt>
                <c:pt idx="61">
                  <c:v>3/13/21</c:v>
                </c:pt>
                <c:pt idx="62">
                  <c:v>3/20/21</c:v>
                </c:pt>
                <c:pt idx="63">
                  <c:v>3/27/21</c:v>
                </c:pt>
                <c:pt idx="64">
                  <c:v>4/3/21</c:v>
                </c:pt>
                <c:pt idx="65">
                  <c:v>4/10/21</c:v>
                </c:pt>
                <c:pt idx="66">
                  <c:v>4/17/21</c:v>
                </c:pt>
                <c:pt idx="67">
                  <c:v>4/24/21</c:v>
                </c:pt>
                <c:pt idx="68">
                  <c:v>5/1/21</c:v>
                </c:pt>
                <c:pt idx="69">
                  <c:v>5/8/21</c:v>
                </c:pt>
                <c:pt idx="70">
                  <c:v>5/15/21</c:v>
                </c:pt>
                <c:pt idx="71">
                  <c:v>5/22/21</c:v>
                </c:pt>
                <c:pt idx="72">
                  <c:v>5/29/21</c:v>
                </c:pt>
                <c:pt idx="73">
                  <c:v>6/5/21</c:v>
                </c:pt>
                <c:pt idx="74">
                  <c:v>6/12/21</c:v>
                </c:pt>
                <c:pt idx="75">
                  <c:v>6/19/21</c:v>
                </c:pt>
                <c:pt idx="76">
                  <c:v>6/26/21</c:v>
                </c:pt>
                <c:pt idx="77">
                  <c:v>7/3/21</c:v>
                </c:pt>
                <c:pt idx="78">
                  <c:v>7/10/21</c:v>
                </c:pt>
                <c:pt idx="79">
                  <c:v>7/17/21</c:v>
                </c:pt>
                <c:pt idx="80">
                  <c:v>7/24/21</c:v>
                </c:pt>
                <c:pt idx="81">
                  <c:v>7/31/21</c:v>
                </c:pt>
                <c:pt idx="82">
                  <c:v>8/7/21</c:v>
                </c:pt>
                <c:pt idx="83">
                  <c:v>8/14/21</c:v>
                </c:pt>
                <c:pt idx="84">
                  <c:v>8/21/21</c:v>
                </c:pt>
                <c:pt idx="85">
                  <c:v>8/28/21</c:v>
                </c:pt>
                <c:pt idx="86">
                  <c:v>9/4/21</c:v>
                </c:pt>
                <c:pt idx="87">
                  <c:v>9/11/21</c:v>
                </c:pt>
                <c:pt idx="88">
                  <c:v>9/18/21</c:v>
                </c:pt>
                <c:pt idx="89">
                  <c:v>9/25/21</c:v>
                </c:pt>
                <c:pt idx="90">
                  <c:v>10/2/21</c:v>
                </c:pt>
                <c:pt idx="91">
                  <c:v>10/9/21</c:v>
                </c:pt>
                <c:pt idx="92">
                  <c:v>10/16/21</c:v>
                </c:pt>
                <c:pt idx="93">
                  <c:v>10/23/21</c:v>
                </c:pt>
                <c:pt idx="94">
                  <c:v>10/30/21</c:v>
                </c:pt>
                <c:pt idx="95">
                  <c:v>11/6/21</c:v>
                </c:pt>
                <c:pt idx="96">
                  <c:v>11/13/21</c:v>
                </c:pt>
                <c:pt idx="97">
                  <c:v>11/20/21</c:v>
                </c:pt>
                <c:pt idx="98">
                  <c:v>11/27/21</c:v>
                </c:pt>
                <c:pt idx="99">
                  <c:v>12/4/21</c:v>
                </c:pt>
                <c:pt idx="100">
                  <c:v>12/11/21</c:v>
                </c:pt>
                <c:pt idx="101">
                  <c:v>12/18/21</c:v>
                </c:pt>
                <c:pt idx="102">
                  <c:v>12/25/21</c:v>
                </c:pt>
                <c:pt idx="103">
                  <c:v>1/1/22</c:v>
                </c:pt>
                <c:pt idx="104">
                  <c:v>1/8/22</c:v>
                </c:pt>
                <c:pt idx="105">
                  <c:v>1/15/22</c:v>
                </c:pt>
                <c:pt idx="106">
                  <c:v>1/22/22</c:v>
                </c:pt>
                <c:pt idx="107">
                  <c:v>1/29/22</c:v>
                </c:pt>
                <c:pt idx="108">
                  <c:v>2/5/22</c:v>
                </c:pt>
                <c:pt idx="109">
                  <c:v>2/12/22</c:v>
                </c:pt>
                <c:pt idx="110">
                  <c:v>2/19/22</c:v>
                </c:pt>
                <c:pt idx="111">
                  <c:v>2/26/22</c:v>
                </c:pt>
                <c:pt idx="112">
                  <c:v>3/5/22</c:v>
                </c:pt>
                <c:pt idx="113">
                  <c:v>3/12/22</c:v>
                </c:pt>
                <c:pt idx="114">
                  <c:v>3/19/22</c:v>
                </c:pt>
                <c:pt idx="115">
                  <c:v>3/26/22</c:v>
                </c:pt>
                <c:pt idx="116">
                  <c:v>4/2/22</c:v>
                </c:pt>
                <c:pt idx="117">
                  <c:v>4/9/22</c:v>
                </c:pt>
                <c:pt idx="118">
                  <c:v>4/16/22</c:v>
                </c:pt>
                <c:pt idx="119">
                  <c:v>4/23/22</c:v>
                </c:pt>
                <c:pt idx="120">
                  <c:v>4/30/22</c:v>
                </c:pt>
                <c:pt idx="121">
                  <c:v>5/7/22</c:v>
                </c:pt>
                <c:pt idx="122">
                  <c:v>5/14/22</c:v>
                </c:pt>
                <c:pt idx="123">
                  <c:v>5/21/22</c:v>
                </c:pt>
                <c:pt idx="124">
                  <c:v>5/28/22</c:v>
                </c:pt>
                <c:pt idx="125">
                  <c:v>6/4/22</c:v>
                </c:pt>
                <c:pt idx="126">
                  <c:v>6/11/22</c:v>
                </c:pt>
                <c:pt idx="127">
                  <c:v>6/18/22</c:v>
                </c:pt>
                <c:pt idx="128">
                  <c:v>6/25/22</c:v>
                </c:pt>
                <c:pt idx="129">
                  <c:v>7/2/22</c:v>
                </c:pt>
                <c:pt idx="130">
                  <c:v>7/9/22</c:v>
                </c:pt>
                <c:pt idx="131">
                  <c:v>7/16/22</c:v>
                </c:pt>
                <c:pt idx="132">
                  <c:v>7/23/22</c:v>
                </c:pt>
                <c:pt idx="133">
                  <c:v>7/30/22</c:v>
                </c:pt>
                <c:pt idx="134">
                  <c:v>8/6/22</c:v>
                </c:pt>
                <c:pt idx="135">
                  <c:v>8/13/22</c:v>
                </c:pt>
                <c:pt idx="136">
                  <c:v>8/20/22</c:v>
                </c:pt>
                <c:pt idx="137">
                  <c:v>8/27/22</c:v>
                </c:pt>
                <c:pt idx="138">
                  <c:v>9/3/22</c:v>
                </c:pt>
                <c:pt idx="139">
                  <c:v>9/10/22</c:v>
                </c:pt>
                <c:pt idx="140">
                  <c:v>9/17/22</c:v>
                </c:pt>
                <c:pt idx="141">
                  <c:v>9/24/22</c:v>
                </c:pt>
                <c:pt idx="142">
                  <c:v>10/1/22</c:v>
                </c:pt>
                <c:pt idx="143">
                  <c:v>10/8/22</c:v>
                </c:pt>
                <c:pt idx="144">
                  <c:v>10/15/22</c:v>
                </c:pt>
                <c:pt idx="145">
                  <c:v>10/22/22</c:v>
                </c:pt>
                <c:pt idx="146">
                  <c:v>10/29/22</c:v>
                </c:pt>
                <c:pt idx="147">
                  <c:v>11/5/22</c:v>
                </c:pt>
                <c:pt idx="148">
                  <c:v>11/12/22</c:v>
                </c:pt>
                <c:pt idx="149">
                  <c:v>11/19/22</c:v>
                </c:pt>
                <c:pt idx="150">
                  <c:v>11/26/22</c:v>
                </c:pt>
                <c:pt idx="151">
                  <c:v>12/3/22</c:v>
                </c:pt>
                <c:pt idx="152">
                  <c:v>12/10/22</c:v>
                </c:pt>
                <c:pt idx="153">
                  <c:v>12/17/22</c:v>
                </c:pt>
                <c:pt idx="154">
                  <c:v>12/24/22</c:v>
                </c:pt>
                <c:pt idx="155">
                  <c:v>12/31/22</c:v>
                </c:pt>
                <c:pt idx="156">
                  <c:v>1/7/23</c:v>
                </c:pt>
                <c:pt idx="157">
                  <c:v>1/14/23</c:v>
                </c:pt>
                <c:pt idx="158">
                  <c:v>1/21/23</c:v>
                </c:pt>
                <c:pt idx="159">
                  <c:v>1/28/23</c:v>
                </c:pt>
                <c:pt idx="160">
                  <c:v>2/4/23</c:v>
                </c:pt>
                <c:pt idx="161">
                  <c:v>2/11/23</c:v>
                </c:pt>
                <c:pt idx="162">
                  <c:v>2/18/23</c:v>
                </c:pt>
                <c:pt idx="163">
                  <c:v>2/25/23</c:v>
                </c:pt>
                <c:pt idx="164">
                  <c:v>3/4/23</c:v>
                </c:pt>
                <c:pt idx="165">
                  <c:v>3/11/23</c:v>
                </c:pt>
                <c:pt idx="166">
                  <c:v>3/18/23</c:v>
                </c:pt>
                <c:pt idx="167">
                  <c:v>3/25/23</c:v>
                </c:pt>
                <c:pt idx="168">
                  <c:v>4/1/23</c:v>
                </c:pt>
                <c:pt idx="169">
                  <c:v>4/8/23</c:v>
                </c:pt>
                <c:pt idx="170">
                  <c:v>4/15/23</c:v>
                </c:pt>
                <c:pt idx="171">
                  <c:v>4/22/23</c:v>
                </c:pt>
                <c:pt idx="172">
                  <c:v>4/29/23</c:v>
                </c:pt>
                <c:pt idx="173">
                  <c:v>5/6/23</c:v>
                </c:pt>
                <c:pt idx="174">
                  <c:v>5/13/23</c:v>
                </c:pt>
                <c:pt idx="175">
                  <c:v>5/20/23</c:v>
                </c:pt>
                <c:pt idx="176">
                  <c:v>5/27/23</c:v>
                </c:pt>
                <c:pt idx="177">
                  <c:v>6/3/23</c:v>
                </c:pt>
                <c:pt idx="178">
                  <c:v>6/10/23</c:v>
                </c:pt>
                <c:pt idx="179">
                  <c:v>6/17/23</c:v>
                </c:pt>
                <c:pt idx="180">
                  <c:v>6/24/23</c:v>
                </c:pt>
                <c:pt idx="181">
                  <c:v>7/1/23</c:v>
                </c:pt>
                <c:pt idx="182">
                  <c:v>7/8/23</c:v>
                </c:pt>
                <c:pt idx="183">
                  <c:v>7/15/23</c:v>
                </c:pt>
                <c:pt idx="184">
                  <c:v>7/22/23</c:v>
                </c:pt>
                <c:pt idx="185">
                  <c:v>7/29/23</c:v>
                </c:pt>
                <c:pt idx="186">
                  <c:v>8/5/23</c:v>
                </c:pt>
                <c:pt idx="187">
                  <c:v>8/12/23</c:v>
                </c:pt>
                <c:pt idx="188">
                  <c:v>8/19/23</c:v>
                </c:pt>
                <c:pt idx="189">
                  <c:v>8/26/23</c:v>
                </c:pt>
                <c:pt idx="190">
                  <c:v>9/2/23</c:v>
                </c:pt>
                <c:pt idx="191">
                  <c:v>9/9/23</c:v>
                </c:pt>
                <c:pt idx="192">
                  <c:v>9/16/23</c:v>
                </c:pt>
                <c:pt idx="193">
                  <c:v>9/23/23</c:v>
                </c:pt>
                <c:pt idx="194">
                  <c:v>9/30/23</c:v>
                </c:pt>
                <c:pt idx="195">
                  <c:v>10/7/23</c:v>
                </c:pt>
                <c:pt idx="196">
                  <c:v>10/14/23</c:v>
                </c:pt>
                <c:pt idx="197">
                  <c:v>10/21/23</c:v>
                </c:pt>
                <c:pt idx="198">
                  <c:v>10/28/23</c:v>
                </c:pt>
                <c:pt idx="199">
                  <c:v>11/4/23</c:v>
                </c:pt>
                <c:pt idx="200">
                  <c:v>11/11/23</c:v>
                </c:pt>
                <c:pt idx="201">
                  <c:v>11/18/23</c:v>
                </c:pt>
                <c:pt idx="202">
                  <c:v>11/25/23</c:v>
                </c:pt>
                <c:pt idx="203">
                  <c:v>12/2/23</c:v>
                </c:pt>
                <c:pt idx="204">
                  <c:v>12/9/23</c:v>
                </c:pt>
                <c:pt idx="205">
                  <c:v>12/16/23</c:v>
                </c:pt>
                <c:pt idx="206">
                  <c:v>12/23/23</c:v>
                </c:pt>
                <c:pt idx="207">
                  <c:v>12/30/23</c:v>
                </c:pt>
                <c:pt idx="208">
                  <c:v>1/6/24</c:v>
                </c:pt>
                <c:pt idx="209">
                  <c:v>1/13/24</c:v>
                </c:pt>
                <c:pt idx="210">
                  <c:v>1/20/24</c:v>
                </c:pt>
                <c:pt idx="211">
                  <c:v>1/27/24</c:v>
                </c:pt>
                <c:pt idx="212">
                  <c:v>2/3/24</c:v>
                </c:pt>
                <c:pt idx="213">
                  <c:v>2/10/24</c:v>
                </c:pt>
                <c:pt idx="214">
                  <c:v>2/17/24</c:v>
                </c:pt>
                <c:pt idx="215">
                  <c:v>2/24/24</c:v>
                </c:pt>
                <c:pt idx="216">
                  <c:v>3/2/24</c:v>
                </c:pt>
                <c:pt idx="217">
                  <c:v>3/9/24</c:v>
                </c:pt>
                <c:pt idx="218">
                  <c:v>3/16/24</c:v>
                </c:pt>
                <c:pt idx="219">
                  <c:v>3/23/24</c:v>
                </c:pt>
                <c:pt idx="220">
                  <c:v>3/30/24</c:v>
                </c:pt>
                <c:pt idx="221">
                  <c:v>4/6/24</c:v>
                </c:pt>
                <c:pt idx="222">
                  <c:v>4/13/24</c:v>
                </c:pt>
              </c:strCache>
            </c:strRef>
          </c:cat>
          <c:val>
            <c:numRef>
              <c:f>Sheet1!$C$2:$C$261</c:f>
              <c:numCache>
                <c:formatCode>General</c:formatCode>
                <c:ptCount val="260"/>
                <c:pt idx="0">
                  <c:v>3.9459999999999997</c:v>
                </c:pt>
                <c:pt idx="1">
                  <c:v>6.093</c:v>
                </c:pt>
                <c:pt idx="2">
                  <c:v>5.4039999999999999</c:v>
                </c:pt>
                <c:pt idx="3">
                  <c:v>5.2960000000000003</c:v>
                </c:pt>
                <c:pt idx="4">
                  <c:v>6.05</c:v>
                </c:pt>
                <c:pt idx="5">
                  <c:v>6.29</c:v>
                </c:pt>
                <c:pt idx="6">
                  <c:v>5.891</c:v>
                </c:pt>
                <c:pt idx="7">
                  <c:v>5.7080000000000002</c:v>
                </c:pt>
                <c:pt idx="8">
                  <c:v>6.0510000000000002</c:v>
                </c:pt>
                <c:pt idx="9">
                  <c:v>5.3239999999999998</c:v>
                </c:pt>
                <c:pt idx="10">
                  <c:v>5.5570000000000004</c:v>
                </c:pt>
                <c:pt idx="11">
                  <c:v>7.0860000000000003</c:v>
                </c:pt>
                <c:pt idx="12">
                  <c:v>6.843</c:v>
                </c:pt>
                <c:pt idx="13">
                  <c:v>7.0709999999999997</c:v>
                </c:pt>
                <c:pt idx="14">
                  <c:v>6.6639999999999997</c:v>
                </c:pt>
                <c:pt idx="15">
                  <c:v>4.9960000000000004</c:v>
                </c:pt>
                <c:pt idx="16">
                  <c:v>4.1890000000000001</c:v>
                </c:pt>
                <c:pt idx="17">
                  <c:v>3.9470000000000001</c:v>
                </c:pt>
                <c:pt idx="18">
                  <c:v>3.86</c:v>
                </c:pt>
                <c:pt idx="19">
                  <c:v>3.9830000000000001</c:v>
                </c:pt>
                <c:pt idx="20">
                  <c:v>4.5110000000000001</c:v>
                </c:pt>
                <c:pt idx="21">
                  <c:v>3.4950000000000001</c:v>
                </c:pt>
                <c:pt idx="22">
                  <c:v>4.0250000000000004</c:v>
                </c:pt>
                <c:pt idx="23">
                  <c:v>3.399</c:v>
                </c:pt>
                <c:pt idx="24">
                  <c:v>6.4020000000000001</c:v>
                </c:pt>
                <c:pt idx="25">
                  <c:v>4.968</c:v>
                </c:pt>
                <c:pt idx="26">
                  <c:v>4.5439999999999996</c:v>
                </c:pt>
                <c:pt idx="27">
                  <c:v>5.16</c:v>
                </c:pt>
                <c:pt idx="28">
                  <c:v>4.3840000000000003</c:v>
                </c:pt>
                <c:pt idx="29">
                  <c:v>6.5990000000000002</c:v>
                </c:pt>
                <c:pt idx="30">
                  <c:v>4.8620000000000001</c:v>
                </c:pt>
                <c:pt idx="31">
                  <c:v>4.8470000000000004</c:v>
                </c:pt>
                <c:pt idx="32">
                  <c:v>5.8129999999999997</c:v>
                </c:pt>
                <c:pt idx="33">
                  <c:v>4.9340000000000002</c:v>
                </c:pt>
                <c:pt idx="34">
                  <c:v>5.0819999999999999</c:v>
                </c:pt>
                <c:pt idx="35">
                  <c:v>4.0590000000000002</c:v>
                </c:pt>
                <c:pt idx="36">
                  <c:v>3.9710000000000001</c:v>
                </c:pt>
                <c:pt idx="37">
                  <c:v>4.6040000000000001</c:v>
                </c:pt>
                <c:pt idx="38">
                  <c:v>4.0389999999999997</c:v>
                </c:pt>
                <c:pt idx="39">
                  <c:v>4.4800000000000004</c:v>
                </c:pt>
                <c:pt idx="40">
                  <c:v>4.2030000000000003</c:v>
                </c:pt>
                <c:pt idx="41">
                  <c:v>4.4829999999999997</c:v>
                </c:pt>
                <c:pt idx="42">
                  <c:v>4.266</c:v>
                </c:pt>
                <c:pt idx="43">
                  <c:v>5.0060000000000002</c:v>
                </c:pt>
                <c:pt idx="44">
                  <c:v>4.3940000000000001</c:v>
                </c:pt>
                <c:pt idx="45">
                  <c:v>5.8650000000000002</c:v>
                </c:pt>
                <c:pt idx="46">
                  <c:v>5.0519999999999996</c:v>
                </c:pt>
                <c:pt idx="47">
                  <c:v>3.8559999999999999</c:v>
                </c:pt>
                <c:pt idx="48">
                  <c:v>5.0659999999999998</c:v>
                </c:pt>
                <c:pt idx="49">
                  <c:v>4.6429999999999998</c:v>
                </c:pt>
                <c:pt idx="50">
                  <c:v>3.3439999999999999</c:v>
                </c:pt>
                <c:pt idx="51">
                  <c:v>6.851</c:v>
                </c:pt>
                <c:pt idx="52">
                  <c:v>4.1740000000000004</c:v>
                </c:pt>
                <c:pt idx="53">
                  <c:v>5.4740000000000002</c:v>
                </c:pt>
                <c:pt idx="54">
                  <c:v>4.944</c:v>
                </c:pt>
                <c:pt idx="55">
                  <c:v>5.6230000000000002</c:v>
                </c:pt>
                <c:pt idx="56">
                  <c:v>4.9279999999999999</c:v>
                </c:pt>
                <c:pt idx="57">
                  <c:v>5.1280000000000001</c:v>
                </c:pt>
                <c:pt idx="58">
                  <c:v>3.9060000000000001</c:v>
                </c:pt>
                <c:pt idx="59">
                  <c:v>5.7359999999999998</c:v>
                </c:pt>
                <c:pt idx="60">
                  <c:v>4.7119999999999997</c:v>
                </c:pt>
                <c:pt idx="61">
                  <c:v>5.7309999999999999</c:v>
                </c:pt>
                <c:pt idx="62">
                  <c:v>5.7060000000000004</c:v>
                </c:pt>
                <c:pt idx="63">
                  <c:v>5.431</c:v>
                </c:pt>
                <c:pt idx="64">
                  <c:v>4.7089999999999996</c:v>
                </c:pt>
                <c:pt idx="65">
                  <c:v>4.9109999999999996</c:v>
                </c:pt>
                <c:pt idx="66">
                  <c:v>4.851</c:v>
                </c:pt>
                <c:pt idx="67">
                  <c:v>4.8250000000000002</c:v>
                </c:pt>
                <c:pt idx="68">
                  <c:v>5.3129999999999997</c:v>
                </c:pt>
                <c:pt idx="69">
                  <c:v>5.1289999999999996</c:v>
                </c:pt>
                <c:pt idx="70">
                  <c:v>5.9160000000000004</c:v>
                </c:pt>
                <c:pt idx="71">
                  <c:v>5.4059999999999997</c:v>
                </c:pt>
                <c:pt idx="72">
                  <c:v>4.7850000000000001</c:v>
                </c:pt>
                <c:pt idx="73">
                  <c:v>5.1630000000000003</c:v>
                </c:pt>
                <c:pt idx="74">
                  <c:v>5.2629999999999999</c:v>
                </c:pt>
                <c:pt idx="75">
                  <c:v>4.7320000000000002</c:v>
                </c:pt>
                <c:pt idx="76">
                  <c:v>4.9379999999999997</c:v>
                </c:pt>
                <c:pt idx="77">
                  <c:v>4.9740000000000002</c:v>
                </c:pt>
                <c:pt idx="78">
                  <c:v>4.07</c:v>
                </c:pt>
                <c:pt idx="79">
                  <c:v>5.508</c:v>
                </c:pt>
                <c:pt idx="80">
                  <c:v>4.4320000000000004</c:v>
                </c:pt>
                <c:pt idx="81">
                  <c:v>4.55</c:v>
                </c:pt>
                <c:pt idx="82">
                  <c:v>4.431</c:v>
                </c:pt>
                <c:pt idx="83">
                  <c:v>4.7220000000000004</c:v>
                </c:pt>
                <c:pt idx="84">
                  <c:v>5.4089999999999998</c:v>
                </c:pt>
                <c:pt idx="85">
                  <c:v>4.57</c:v>
                </c:pt>
                <c:pt idx="86">
                  <c:v>4.8680000000000003</c:v>
                </c:pt>
                <c:pt idx="87">
                  <c:v>6.5090000000000003</c:v>
                </c:pt>
                <c:pt idx="88">
                  <c:v>5.0270000000000001</c:v>
                </c:pt>
                <c:pt idx="89">
                  <c:v>5.5119999999999996</c:v>
                </c:pt>
                <c:pt idx="90">
                  <c:v>4.6959999999999997</c:v>
                </c:pt>
                <c:pt idx="91">
                  <c:v>4.3499999999999996</c:v>
                </c:pt>
                <c:pt idx="92">
                  <c:v>4.0259999999999998</c:v>
                </c:pt>
                <c:pt idx="93">
                  <c:v>4.0449999999999999</c:v>
                </c:pt>
                <c:pt idx="94">
                  <c:v>4.5129999999999999</c:v>
                </c:pt>
                <c:pt idx="95">
                  <c:v>3.702</c:v>
                </c:pt>
                <c:pt idx="96">
                  <c:v>4.1029999999999998</c:v>
                </c:pt>
                <c:pt idx="97">
                  <c:v>4.5010000000000003</c:v>
                </c:pt>
                <c:pt idx="98">
                  <c:v>3.9860000000000002</c:v>
                </c:pt>
                <c:pt idx="99">
                  <c:v>4.0110000000000001</c:v>
                </c:pt>
                <c:pt idx="100">
                  <c:v>4.3959999999999999</c:v>
                </c:pt>
                <c:pt idx="101">
                  <c:v>4.6379999999999999</c:v>
                </c:pt>
                <c:pt idx="102">
                  <c:v>3.488</c:v>
                </c:pt>
                <c:pt idx="103">
                  <c:v>2.746</c:v>
                </c:pt>
                <c:pt idx="104">
                  <c:v>4.173</c:v>
                </c:pt>
                <c:pt idx="105">
                  <c:v>3.4</c:v>
                </c:pt>
                <c:pt idx="106">
                  <c:v>4.0940000000000003</c:v>
                </c:pt>
                <c:pt idx="107">
                  <c:v>4.7229999999999999</c:v>
                </c:pt>
                <c:pt idx="108">
                  <c:v>3.52</c:v>
                </c:pt>
                <c:pt idx="109">
                  <c:v>4.2930000000000001</c:v>
                </c:pt>
                <c:pt idx="110">
                  <c:v>4.3970000000000002</c:v>
                </c:pt>
                <c:pt idx="111">
                  <c:v>4.4770000000000003</c:v>
                </c:pt>
                <c:pt idx="112">
                  <c:v>4.1219999999999999</c:v>
                </c:pt>
                <c:pt idx="113">
                  <c:v>3.6440000000000001</c:v>
                </c:pt>
                <c:pt idx="114">
                  <c:v>11.307</c:v>
                </c:pt>
                <c:pt idx="115">
                  <c:v>5.18</c:v>
                </c:pt>
                <c:pt idx="116">
                  <c:v>5.4450000000000003</c:v>
                </c:pt>
                <c:pt idx="117">
                  <c:v>4.59</c:v>
                </c:pt>
                <c:pt idx="118">
                  <c:v>5.2359999999999998</c:v>
                </c:pt>
                <c:pt idx="119">
                  <c:v>4.2569999999999997</c:v>
                </c:pt>
                <c:pt idx="120">
                  <c:v>6.5640000000000001</c:v>
                </c:pt>
                <c:pt idx="121">
                  <c:v>5.7850000000000001</c:v>
                </c:pt>
                <c:pt idx="122">
                  <c:v>5.2629999999999999</c:v>
                </c:pt>
                <c:pt idx="123">
                  <c:v>5.2279999999999998</c:v>
                </c:pt>
                <c:pt idx="124">
                  <c:v>4.891</c:v>
                </c:pt>
                <c:pt idx="125">
                  <c:v>5.9649999999999999</c:v>
                </c:pt>
                <c:pt idx="126">
                  <c:v>5.05</c:v>
                </c:pt>
                <c:pt idx="127">
                  <c:v>5.3869999999999996</c:v>
                </c:pt>
                <c:pt idx="128">
                  <c:v>5.0449999999999999</c:v>
                </c:pt>
                <c:pt idx="129">
                  <c:v>5.4619999999999997</c:v>
                </c:pt>
                <c:pt idx="130">
                  <c:v>6.3360000000000003</c:v>
                </c:pt>
                <c:pt idx="131">
                  <c:v>5.7709999999999999</c:v>
                </c:pt>
                <c:pt idx="132">
                  <c:v>5.63</c:v>
                </c:pt>
                <c:pt idx="133">
                  <c:v>5.6130000000000004</c:v>
                </c:pt>
                <c:pt idx="134">
                  <c:v>6.13</c:v>
                </c:pt>
                <c:pt idx="135">
                  <c:v>4.6740000000000004</c:v>
                </c:pt>
                <c:pt idx="136">
                  <c:v>0</c:v>
                </c:pt>
                <c:pt idx="137">
                  <c:v>8.359</c:v>
                </c:pt>
                <c:pt idx="138">
                  <c:v>4.3070000000000004</c:v>
                </c:pt>
                <c:pt idx="139">
                  <c:v>4.6289999999999996</c:v>
                </c:pt>
                <c:pt idx="140">
                  <c:v>4.2670000000000003</c:v>
                </c:pt>
                <c:pt idx="141">
                  <c:v>5.1390000000000002</c:v>
                </c:pt>
                <c:pt idx="142">
                  <c:v>4.3979999999999997</c:v>
                </c:pt>
                <c:pt idx="143">
                  <c:v>5.367</c:v>
                </c:pt>
                <c:pt idx="144">
                  <c:v>3.9790000000000001</c:v>
                </c:pt>
                <c:pt idx="145">
                  <c:v>4.6349999999999998</c:v>
                </c:pt>
                <c:pt idx="146">
                  <c:v>3.8519999999999999</c:v>
                </c:pt>
                <c:pt idx="147">
                  <c:v>5.3040000000000003</c:v>
                </c:pt>
                <c:pt idx="148">
                  <c:v>4.899</c:v>
                </c:pt>
                <c:pt idx="149">
                  <c:v>4.165</c:v>
                </c:pt>
                <c:pt idx="150">
                  <c:v>4.2</c:v>
                </c:pt>
                <c:pt idx="151">
                  <c:v>4.3460000000000001</c:v>
                </c:pt>
                <c:pt idx="152">
                  <c:v>4.7220000000000004</c:v>
                </c:pt>
                <c:pt idx="153">
                  <c:v>5.2889999999999997</c:v>
                </c:pt>
                <c:pt idx="154">
                  <c:v>4.3760000000000003</c:v>
                </c:pt>
                <c:pt idx="155">
                  <c:v>4.5220000000000002</c:v>
                </c:pt>
                <c:pt idx="156">
                  <c:v>3.8530000000000002</c:v>
                </c:pt>
                <c:pt idx="157">
                  <c:v>5.1790000000000003</c:v>
                </c:pt>
                <c:pt idx="158">
                  <c:v>4.2409999999999997</c:v>
                </c:pt>
                <c:pt idx="159">
                  <c:v>4.8689999999999998</c:v>
                </c:pt>
                <c:pt idx="160">
                  <c:v>4.7569999999999997</c:v>
                </c:pt>
                <c:pt idx="161">
                  <c:v>4.3159999999999998</c:v>
                </c:pt>
                <c:pt idx="162">
                  <c:v>4.1449999999999996</c:v>
                </c:pt>
                <c:pt idx="163">
                  <c:v>4.8769999999999998</c:v>
                </c:pt>
                <c:pt idx="164">
                  <c:v>3.02</c:v>
                </c:pt>
                <c:pt idx="165">
                  <c:v>3.87</c:v>
                </c:pt>
                <c:pt idx="166">
                  <c:v>3.4790000000000001</c:v>
                </c:pt>
                <c:pt idx="167">
                  <c:v>3.823</c:v>
                </c:pt>
                <c:pt idx="168">
                  <c:v>5.04</c:v>
                </c:pt>
                <c:pt idx="169">
                  <c:v>3.7160000000000002</c:v>
                </c:pt>
                <c:pt idx="170">
                  <c:v>3.73</c:v>
                </c:pt>
                <c:pt idx="171">
                  <c:v>3.74</c:v>
                </c:pt>
                <c:pt idx="172">
                  <c:v>5.2350000000000003</c:v>
                </c:pt>
                <c:pt idx="173">
                  <c:v>3.0720000000000001</c:v>
                </c:pt>
                <c:pt idx="174">
                  <c:v>3.8010000000000002</c:v>
                </c:pt>
                <c:pt idx="175">
                  <c:v>4.069</c:v>
                </c:pt>
                <c:pt idx="176">
                  <c:v>3.9249999999999998</c:v>
                </c:pt>
                <c:pt idx="177">
                  <c:v>4.0449999999999999</c:v>
                </c:pt>
                <c:pt idx="178">
                  <c:v>3.9689999999999999</c:v>
                </c:pt>
                <c:pt idx="179">
                  <c:v>4.0129999999999999</c:v>
                </c:pt>
                <c:pt idx="180">
                  <c:v>4.1639999999999997</c:v>
                </c:pt>
                <c:pt idx="181">
                  <c:v>4.3520000000000003</c:v>
                </c:pt>
                <c:pt idx="182">
                  <c:v>3.7890000000000001</c:v>
                </c:pt>
                <c:pt idx="183">
                  <c:v>4.1609999999999996</c:v>
                </c:pt>
                <c:pt idx="184">
                  <c:v>4.2190000000000003</c:v>
                </c:pt>
                <c:pt idx="185">
                  <c:v>4.016</c:v>
                </c:pt>
                <c:pt idx="186">
                  <c:v>3.7130000000000001</c:v>
                </c:pt>
                <c:pt idx="187">
                  <c:v>3.46</c:v>
                </c:pt>
                <c:pt idx="188">
                  <c:v>2.5009999999999999</c:v>
                </c:pt>
                <c:pt idx="189">
                  <c:v>4.601</c:v>
                </c:pt>
                <c:pt idx="190">
                  <c:v>3.2320000000000002</c:v>
                </c:pt>
                <c:pt idx="191">
                  <c:v>2.0739999999999998</c:v>
                </c:pt>
                <c:pt idx="192">
                  <c:v>3.282</c:v>
                </c:pt>
                <c:pt idx="193">
                  <c:v>3.802</c:v>
                </c:pt>
                <c:pt idx="194">
                  <c:v>4.101</c:v>
                </c:pt>
                <c:pt idx="195">
                  <c:v>2.899</c:v>
                </c:pt>
                <c:pt idx="196">
                  <c:v>3.5630000000000002</c:v>
                </c:pt>
                <c:pt idx="197">
                  <c:v>3.15</c:v>
                </c:pt>
                <c:pt idx="198">
                  <c:v>3.234</c:v>
                </c:pt>
                <c:pt idx="199">
                  <c:v>3.4209999999999998</c:v>
                </c:pt>
                <c:pt idx="200">
                  <c:v>3.3069999999999999</c:v>
                </c:pt>
                <c:pt idx="201">
                  <c:v>3.714</c:v>
                </c:pt>
                <c:pt idx="202">
                  <c:v>3.32</c:v>
                </c:pt>
                <c:pt idx="203">
                  <c:v>3.0430000000000001</c:v>
                </c:pt>
                <c:pt idx="204">
                  <c:v>2.9790000000000001</c:v>
                </c:pt>
                <c:pt idx="205">
                  <c:v>3.831</c:v>
                </c:pt>
                <c:pt idx="206">
                  <c:v>3.411</c:v>
                </c:pt>
                <c:pt idx="207">
                  <c:v>3.32</c:v>
                </c:pt>
                <c:pt idx="208">
                  <c:v>2.9359999999999999</c:v>
                </c:pt>
                <c:pt idx="209">
                  <c:v>3.5419999999999998</c:v>
                </c:pt>
                <c:pt idx="210">
                  <c:v>4.4980000000000002</c:v>
                </c:pt>
                <c:pt idx="211">
                  <c:v>4.1500000000000004</c:v>
                </c:pt>
                <c:pt idx="212">
                  <c:v>4.3760000000000003</c:v>
                </c:pt>
                <c:pt idx="213">
                  <c:v>3.2069999999999999</c:v>
                </c:pt>
                <c:pt idx="214">
                  <c:v>3.8290000000000002</c:v>
                </c:pt>
                <c:pt idx="215">
                  <c:v>3.9860000000000002</c:v>
                </c:pt>
                <c:pt idx="216">
                  <c:v>4.0709999999999997</c:v>
                </c:pt>
                <c:pt idx="217">
                  <c:v>4.1159999999999997</c:v>
                </c:pt>
                <c:pt idx="218">
                  <c:v>3.6749999999999998</c:v>
                </c:pt>
                <c:pt idx="219">
                  <c:v>3.544</c:v>
                </c:pt>
                <c:pt idx="220">
                  <c:v>3.3069999999999999</c:v>
                </c:pt>
                <c:pt idx="221">
                  <c:v>3.7</c:v>
                </c:pt>
                <c:pt idx="222">
                  <c:v>4.74</c:v>
                </c:pt>
                <c:pt idx="223">
                  <c:v>#N/A</c:v>
                </c:pt>
                <c:pt idx="224">
                  <c:v>#N/A</c:v>
                </c:pt>
                <c:pt idx="225">
                  <c:v>#N/A</c:v>
                </c:pt>
                <c:pt idx="226">
                  <c:v>#N/A</c:v>
                </c:pt>
                <c:pt idx="227">
                  <c:v>#N/A</c:v>
                </c:pt>
                <c:pt idx="228">
                  <c:v>#N/A</c:v>
                </c:pt>
                <c:pt idx="229">
                  <c:v>#N/A</c:v>
                </c:pt>
                <c:pt idx="230">
                  <c:v>#N/A</c:v>
                </c:pt>
                <c:pt idx="231">
                  <c:v>#N/A</c:v>
                </c:pt>
                <c:pt idx="232">
                  <c:v>#N/A</c:v>
                </c:pt>
                <c:pt idx="233">
                  <c:v>#N/A</c:v>
                </c:pt>
                <c:pt idx="234">
                  <c:v>#N/A</c:v>
                </c:pt>
                <c:pt idx="235">
                  <c:v>#N/A</c:v>
                </c:pt>
                <c:pt idx="236">
                  <c:v>#N/A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2A-4F6F-BA96-1C0825412FE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Mexico</c:v>
                </c:pt>
              </c:strCache>
            </c:strRef>
          </c:tx>
          <c:spPr>
            <a:ln w="31750" cap="sq">
              <a:solidFill>
                <a:srgbClr val="002060"/>
              </a:solidFill>
              <a:miter lim="800000"/>
            </a:ln>
          </c:spPr>
          <c:marker>
            <c:symbol val="none"/>
          </c:marker>
          <c:cat>
            <c:strRef>
              <c:f>Sheet1!$A$2:$A$261</c:f>
              <c:strCache>
                <c:ptCount val="223"/>
                <c:pt idx="0">
                  <c:v>1/4/20</c:v>
                </c:pt>
                <c:pt idx="1">
                  <c:v>1/11/20</c:v>
                </c:pt>
                <c:pt idx="2">
                  <c:v>1/18/20</c:v>
                </c:pt>
                <c:pt idx="3">
                  <c:v>1/25/20</c:v>
                </c:pt>
                <c:pt idx="4">
                  <c:v>2/1/20</c:v>
                </c:pt>
                <c:pt idx="5">
                  <c:v>2/8/20</c:v>
                </c:pt>
                <c:pt idx="6">
                  <c:v>2/15/20</c:v>
                </c:pt>
                <c:pt idx="7">
                  <c:v>2/22/20</c:v>
                </c:pt>
                <c:pt idx="8">
                  <c:v>2/29/20</c:v>
                </c:pt>
                <c:pt idx="9">
                  <c:v>3/7/20</c:v>
                </c:pt>
                <c:pt idx="10">
                  <c:v>3/14/20</c:v>
                </c:pt>
                <c:pt idx="11">
                  <c:v>3/21/20</c:v>
                </c:pt>
                <c:pt idx="12">
                  <c:v>3/28/20</c:v>
                </c:pt>
                <c:pt idx="13">
                  <c:v>4/4/20</c:v>
                </c:pt>
                <c:pt idx="14">
                  <c:v>4/11/20</c:v>
                </c:pt>
                <c:pt idx="15">
                  <c:v>4/18/20</c:v>
                </c:pt>
                <c:pt idx="16">
                  <c:v>4/25/20</c:v>
                </c:pt>
                <c:pt idx="17">
                  <c:v>5/2/20</c:v>
                </c:pt>
                <c:pt idx="18">
                  <c:v>5/9/20</c:v>
                </c:pt>
                <c:pt idx="19">
                  <c:v>5/16/20</c:v>
                </c:pt>
                <c:pt idx="20">
                  <c:v>5/23/20</c:v>
                </c:pt>
                <c:pt idx="21">
                  <c:v>5/30/20</c:v>
                </c:pt>
                <c:pt idx="22">
                  <c:v>6/6/20</c:v>
                </c:pt>
                <c:pt idx="23">
                  <c:v>6/13/20</c:v>
                </c:pt>
                <c:pt idx="24">
                  <c:v>6/20/20</c:v>
                </c:pt>
                <c:pt idx="25">
                  <c:v>6/27/20</c:v>
                </c:pt>
                <c:pt idx="26">
                  <c:v>7/4/20</c:v>
                </c:pt>
                <c:pt idx="27">
                  <c:v>7/11/20</c:v>
                </c:pt>
                <c:pt idx="28">
                  <c:v>7/18/20</c:v>
                </c:pt>
                <c:pt idx="29">
                  <c:v>7/25/20</c:v>
                </c:pt>
                <c:pt idx="30">
                  <c:v>8/1/20</c:v>
                </c:pt>
                <c:pt idx="31">
                  <c:v>8/8/20</c:v>
                </c:pt>
                <c:pt idx="32">
                  <c:v>8/15/20</c:v>
                </c:pt>
                <c:pt idx="33">
                  <c:v>8/22/20</c:v>
                </c:pt>
                <c:pt idx="34">
                  <c:v>8/29/20</c:v>
                </c:pt>
                <c:pt idx="35">
                  <c:v>9/5/20</c:v>
                </c:pt>
                <c:pt idx="36">
                  <c:v>9/12/20</c:v>
                </c:pt>
                <c:pt idx="37">
                  <c:v>9/19/20</c:v>
                </c:pt>
                <c:pt idx="38">
                  <c:v>9/26/20</c:v>
                </c:pt>
                <c:pt idx="39">
                  <c:v>10/3/20</c:v>
                </c:pt>
                <c:pt idx="40">
                  <c:v>10/10/20</c:v>
                </c:pt>
                <c:pt idx="41">
                  <c:v>10/17/20</c:v>
                </c:pt>
                <c:pt idx="42">
                  <c:v>10/24/20</c:v>
                </c:pt>
                <c:pt idx="43">
                  <c:v>10/31/20</c:v>
                </c:pt>
                <c:pt idx="44">
                  <c:v>11/7/20</c:v>
                </c:pt>
                <c:pt idx="45">
                  <c:v>11/14/20</c:v>
                </c:pt>
                <c:pt idx="46">
                  <c:v>11/21/20</c:v>
                </c:pt>
                <c:pt idx="47">
                  <c:v>11/28/20</c:v>
                </c:pt>
                <c:pt idx="48">
                  <c:v>12/5/20</c:v>
                </c:pt>
                <c:pt idx="49">
                  <c:v>12/12/20</c:v>
                </c:pt>
                <c:pt idx="50">
                  <c:v>12/19/20</c:v>
                </c:pt>
                <c:pt idx="51">
                  <c:v>12/26/20</c:v>
                </c:pt>
                <c:pt idx="52">
                  <c:v>1/9/21</c:v>
                </c:pt>
                <c:pt idx="53">
                  <c:v>1/16/21</c:v>
                </c:pt>
                <c:pt idx="54">
                  <c:v>1/23/21</c:v>
                </c:pt>
                <c:pt idx="55">
                  <c:v>1/30/21</c:v>
                </c:pt>
                <c:pt idx="56">
                  <c:v>2/6/21</c:v>
                </c:pt>
                <c:pt idx="57">
                  <c:v>2/13/21</c:v>
                </c:pt>
                <c:pt idx="58">
                  <c:v>2/20/21</c:v>
                </c:pt>
                <c:pt idx="59">
                  <c:v>2/27/21</c:v>
                </c:pt>
                <c:pt idx="60">
                  <c:v>3/6/21</c:v>
                </c:pt>
                <c:pt idx="61">
                  <c:v>3/13/21</c:v>
                </c:pt>
                <c:pt idx="62">
                  <c:v>3/20/21</c:v>
                </c:pt>
                <c:pt idx="63">
                  <c:v>3/27/21</c:v>
                </c:pt>
                <c:pt idx="64">
                  <c:v>4/3/21</c:v>
                </c:pt>
                <c:pt idx="65">
                  <c:v>4/10/21</c:v>
                </c:pt>
                <c:pt idx="66">
                  <c:v>4/17/21</c:v>
                </c:pt>
                <c:pt idx="67">
                  <c:v>4/24/21</c:v>
                </c:pt>
                <c:pt idx="68">
                  <c:v>5/1/21</c:v>
                </c:pt>
                <c:pt idx="69">
                  <c:v>5/8/21</c:v>
                </c:pt>
                <c:pt idx="70">
                  <c:v>5/15/21</c:v>
                </c:pt>
                <c:pt idx="71">
                  <c:v>5/22/21</c:v>
                </c:pt>
                <c:pt idx="72">
                  <c:v>5/29/21</c:v>
                </c:pt>
                <c:pt idx="73">
                  <c:v>6/5/21</c:v>
                </c:pt>
                <c:pt idx="74">
                  <c:v>6/12/21</c:v>
                </c:pt>
                <c:pt idx="75">
                  <c:v>6/19/21</c:v>
                </c:pt>
                <c:pt idx="76">
                  <c:v>6/26/21</c:v>
                </c:pt>
                <c:pt idx="77">
                  <c:v>7/3/21</c:v>
                </c:pt>
                <c:pt idx="78">
                  <c:v>7/10/21</c:v>
                </c:pt>
                <c:pt idx="79">
                  <c:v>7/17/21</c:v>
                </c:pt>
                <c:pt idx="80">
                  <c:v>7/24/21</c:v>
                </c:pt>
                <c:pt idx="81">
                  <c:v>7/31/21</c:v>
                </c:pt>
                <c:pt idx="82">
                  <c:v>8/7/21</c:v>
                </c:pt>
                <c:pt idx="83">
                  <c:v>8/14/21</c:v>
                </c:pt>
                <c:pt idx="84">
                  <c:v>8/21/21</c:v>
                </c:pt>
                <c:pt idx="85">
                  <c:v>8/28/21</c:v>
                </c:pt>
                <c:pt idx="86">
                  <c:v>9/4/21</c:v>
                </c:pt>
                <c:pt idx="87">
                  <c:v>9/11/21</c:v>
                </c:pt>
                <c:pt idx="88">
                  <c:v>9/18/21</c:v>
                </c:pt>
                <c:pt idx="89">
                  <c:v>9/25/21</c:v>
                </c:pt>
                <c:pt idx="90">
                  <c:v>10/2/21</c:v>
                </c:pt>
                <c:pt idx="91">
                  <c:v>10/9/21</c:v>
                </c:pt>
                <c:pt idx="92">
                  <c:v>10/16/21</c:v>
                </c:pt>
                <c:pt idx="93">
                  <c:v>10/23/21</c:v>
                </c:pt>
                <c:pt idx="94">
                  <c:v>10/30/21</c:v>
                </c:pt>
                <c:pt idx="95">
                  <c:v>11/6/21</c:v>
                </c:pt>
                <c:pt idx="96">
                  <c:v>11/13/21</c:v>
                </c:pt>
                <c:pt idx="97">
                  <c:v>11/20/21</c:v>
                </c:pt>
                <c:pt idx="98">
                  <c:v>11/27/21</c:v>
                </c:pt>
                <c:pt idx="99">
                  <c:v>12/4/21</c:v>
                </c:pt>
                <c:pt idx="100">
                  <c:v>12/11/21</c:v>
                </c:pt>
                <c:pt idx="101">
                  <c:v>12/18/21</c:v>
                </c:pt>
                <c:pt idx="102">
                  <c:v>12/25/21</c:v>
                </c:pt>
                <c:pt idx="103">
                  <c:v>1/1/22</c:v>
                </c:pt>
                <c:pt idx="104">
                  <c:v>1/8/22</c:v>
                </c:pt>
                <c:pt idx="105">
                  <c:v>1/15/22</c:v>
                </c:pt>
                <c:pt idx="106">
                  <c:v>1/22/22</c:v>
                </c:pt>
                <c:pt idx="107">
                  <c:v>1/29/22</c:v>
                </c:pt>
                <c:pt idx="108">
                  <c:v>2/5/22</c:v>
                </c:pt>
                <c:pt idx="109">
                  <c:v>2/12/22</c:v>
                </c:pt>
                <c:pt idx="110">
                  <c:v>2/19/22</c:v>
                </c:pt>
                <c:pt idx="111">
                  <c:v>2/26/22</c:v>
                </c:pt>
                <c:pt idx="112">
                  <c:v>3/5/22</c:v>
                </c:pt>
                <c:pt idx="113">
                  <c:v>3/12/22</c:v>
                </c:pt>
                <c:pt idx="114">
                  <c:v>3/19/22</c:v>
                </c:pt>
                <c:pt idx="115">
                  <c:v>3/26/22</c:v>
                </c:pt>
                <c:pt idx="116">
                  <c:v>4/2/22</c:v>
                </c:pt>
                <c:pt idx="117">
                  <c:v>4/9/22</c:v>
                </c:pt>
                <c:pt idx="118">
                  <c:v>4/16/22</c:v>
                </c:pt>
                <c:pt idx="119">
                  <c:v>4/23/22</c:v>
                </c:pt>
                <c:pt idx="120">
                  <c:v>4/30/22</c:v>
                </c:pt>
                <c:pt idx="121">
                  <c:v>5/7/22</c:v>
                </c:pt>
                <c:pt idx="122">
                  <c:v>5/14/22</c:v>
                </c:pt>
                <c:pt idx="123">
                  <c:v>5/21/22</c:v>
                </c:pt>
                <c:pt idx="124">
                  <c:v>5/28/22</c:v>
                </c:pt>
                <c:pt idx="125">
                  <c:v>6/4/22</c:v>
                </c:pt>
                <c:pt idx="126">
                  <c:v>6/11/22</c:v>
                </c:pt>
                <c:pt idx="127">
                  <c:v>6/18/22</c:v>
                </c:pt>
                <c:pt idx="128">
                  <c:v>6/25/22</c:v>
                </c:pt>
                <c:pt idx="129">
                  <c:v>7/2/22</c:v>
                </c:pt>
                <c:pt idx="130">
                  <c:v>7/9/22</c:v>
                </c:pt>
                <c:pt idx="131">
                  <c:v>7/16/22</c:v>
                </c:pt>
                <c:pt idx="132">
                  <c:v>7/23/22</c:v>
                </c:pt>
                <c:pt idx="133">
                  <c:v>7/30/22</c:v>
                </c:pt>
                <c:pt idx="134">
                  <c:v>8/6/22</c:v>
                </c:pt>
                <c:pt idx="135">
                  <c:v>8/13/22</c:v>
                </c:pt>
                <c:pt idx="136">
                  <c:v>8/20/22</c:v>
                </c:pt>
                <c:pt idx="137">
                  <c:v>8/27/22</c:v>
                </c:pt>
                <c:pt idx="138">
                  <c:v>9/3/22</c:v>
                </c:pt>
                <c:pt idx="139">
                  <c:v>9/10/22</c:v>
                </c:pt>
                <c:pt idx="140">
                  <c:v>9/17/22</c:v>
                </c:pt>
                <c:pt idx="141">
                  <c:v>9/24/22</c:v>
                </c:pt>
                <c:pt idx="142">
                  <c:v>10/1/22</c:v>
                </c:pt>
                <c:pt idx="143">
                  <c:v>10/8/22</c:v>
                </c:pt>
                <c:pt idx="144">
                  <c:v>10/15/22</c:v>
                </c:pt>
                <c:pt idx="145">
                  <c:v>10/22/22</c:v>
                </c:pt>
                <c:pt idx="146">
                  <c:v>10/29/22</c:v>
                </c:pt>
                <c:pt idx="147">
                  <c:v>11/5/22</c:v>
                </c:pt>
                <c:pt idx="148">
                  <c:v>11/12/22</c:v>
                </c:pt>
                <c:pt idx="149">
                  <c:v>11/19/22</c:v>
                </c:pt>
                <c:pt idx="150">
                  <c:v>11/26/22</c:v>
                </c:pt>
                <c:pt idx="151">
                  <c:v>12/3/22</c:v>
                </c:pt>
                <c:pt idx="152">
                  <c:v>12/10/22</c:v>
                </c:pt>
                <c:pt idx="153">
                  <c:v>12/17/22</c:v>
                </c:pt>
                <c:pt idx="154">
                  <c:v>12/24/22</c:v>
                </c:pt>
                <c:pt idx="155">
                  <c:v>12/31/22</c:v>
                </c:pt>
                <c:pt idx="156">
                  <c:v>1/7/23</c:v>
                </c:pt>
                <c:pt idx="157">
                  <c:v>1/14/23</c:v>
                </c:pt>
                <c:pt idx="158">
                  <c:v>1/21/23</c:v>
                </c:pt>
                <c:pt idx="159">
                  <c:v>1/28/23</c:v>
                </c:pt>
                <c:pt idx="160">
                  <c:v>2/4/23</c:v>
                </c:pt>
                <c:pt idx="161">
                  <c:v>2/11/23</c:v>
                </c:pt>
                <c:pt idx="162">
                  <c:v>2/18/23</c:v>
                </c:pt>
                <c:pt idx="163">
                  <c:v>2/25/23</c:v>
                </c:pt>
                <c:pt idx="164">
                  <c:v>3/4/23</c:v>
                </c:pt>
                <c:pt idx="165">
                  <c:v>3/11/23</c:v>
                </c:pt>
                <c:pt idx="166">
                  <c:v>3/18/23</c:v>
                </c:pt>
                <c:pt idx="167">
                  <c:v>3/25/23</c:v>
                </c:pt>
                <c:pt idx="168">
                  <c:v>4/1/23</c:v>
                </c:pt>
                <c:pt idx="169">
                  <c:v>4/8/23</c:v>
                </c:pt>
                <c:pt idx="170">
                  <c:v>4/15/23</c:v>
                </c:pt>
                <c:pt idx="171">
                  <c:v>4/22/23</c:v>
                </c:pt>
                <c:pt idx="172">
                  <c:v>4/29/23</c:v>
                </c:pt>
                <c:pt idx="173">
                  <c:v>5/6/23</c:v>
                </c:pt>
                <c:pt idx="174">
                  <c:v>5/13/23</c:v>
                </c:pt>
                <c:pt idx="175">
                  <c:v>5/20/23</c:v>
                </c:pt>
                <c:pt idx="176">
                  <c:v>5/27/23</c:v>
                </c:pt>
                <c:pt idx="177">
                  <c:v>6/3/23</c:v>
                </c:pt>
                <c:pt idx="178">
                  <c:v>6/10/23</c:v>
                </c:pt>
                <c:pt idx="179">
                  <c:v>6/17/23</c:v>
                </c:pt>
                <c:pt idx="180">
                  <c:v>6/24/23</c:v>
                </c:pt>
                <c:pt idx="181">
                  <c:v>7/1/23</c:v>
                </c:pt>
                <c:pt idx="182">
                  <c:v>7/8/23</c:v>
                </c:pt>
                <c:pt idx="183">
                  <c:v>7/15/23</c:v>
                </c:pt>
                <c:pt idx="184">
                  <c:v>7/22/23</c:v>
                </c:pt>
                <c:pt idx="185">
                  <c:v>7/29/23</c:v>
                </c:pt>
                <c:pt idx="186">
                  <c:v>8/5/23</c:v>
                </c:pt>
                <c:pt idx="187">
                  <c:v>8/12/23</c:v>
                </c:pt>
                <c:pt idx="188">
                  <c:v>8/19/23</c:v>
                </c:pt>
                <c:pt idx="189">
                  <c:v>8/26/23</c:v>
                </c:pt>
                <c:pt idx="190">
                  <c:v>9/2/23</c:v>
                </c:pt>
                <c:pt idx="191">
                  <c:v>9/9/23</c:v>
                </c:pt>
                <c:pt idx="192">
                  <c:v>9/16/23</c:v>
                </c:pt>
                <c:pt idx="193">
                  <c:v>9/23/23</c:v>
                </c:pt>
                <c:pt idx="194">
                  <c:v>9/30/23</c:v>
                </c:pt>
                <c:pt idx="195">
                  <c:v>10/7/23</c:v>
                </c:pt>
                <c:pt idx="196">
                  <c:v>10/14/23</c:v>
                </c:pt>
                <c:pt idx="197">
                  <c:v>10/21/23</c:v>
                </c:pt>
                <c:pt idx="198">
                  <c:v>10/28/23</c:v>
                </c:pt>
                <c:pt idx="199">
                  <c:v>11/4/23</c:v>
                </c:pt>
                <c:pt idx="200">
                  <c:v>11/11/23</c:v>
                </c:pt>
                <c:pt idx="201">
                  <c:v>11/18/23</c:v>
                </c:pt>
                <c:pt idx="202">
                  <c:v>11/25/23</c:v>
                </c:pt>
                <c:pt idx="203">
                  <c:v>12/2/23</c:v>
                </c:pt>
                <c:pt idx="204">
                  <c:v>12/9/23</c:v>
                </c:pt>
                <c:pt idx="205">
                  <c:v>12/16/23</c:v>
                </c:pt>
                <c:pt idx="206">
                  <c:v>12/23/23</c:v>
                </c:pt>
                <c:pt idx="207">
                  <c:v>12/30/23</c:v>
                </c:pt>
                <c:pt idx="208">
                  <c:v>1/6/24</c:v>
                </c:pt>
                <c:pt idx="209">
                  <c:v>1/13/24</c:v>
                </c:pt>
                <c:pt idx="210">
                  <c:v>1/20/24</c:v>
                </c:pt>
                <c:pt idx="211">
                  <c:v>1/27/24</c:v>
                </c:pt>
                <c:pt idx="212">
                  <c:v>2/3/24</c:v>
                </c:pt>
                <c:pt idx="213">
                  <c:v>2/10/24</c:v>
                </c:pt>
                <c:pt idx="214">
                  <c:v>2/17/24</c:v>
                </c:pt>
                <c:pt idx="215">
                  <c:v>2/24/24</c:v>
                </c:pt>
                <c:pt idx="216">
                  <c:v>3/2/24</c:v>
                </c:pt>
                <c:pt idx="217">
                  <c:v>3/9/24</c:v>
                </c:pt>
                <c:pt idx="218">
                  <c:v>3/16/24</c:v>
                </c:pt>
                <c:pt idx="219">
                  <c:v>3/23/24</c:v>
                </c:pt>
                <c:pt idx="220">
                  <c:v>3/30/24</c:v>
                </c:pt>
                <c:pt idx="221">
                  <c:v>4/6/24</c:v>
                </c:pt>
                <c:pt idx="222">
                  <c:v>4/13/24</c:v>
                </c:pt>
              </c:strCache>
            </c:strRef>
          </c:cat>
          <c:val>
            <c:numRef>
              <c:f>Sheet1!$D$2:$D$261</c:f>
              <c:numCache>
                <c:formatCode>General</c:formatCode>
                <c:ptCount val="260"/>
                <c:pt idx="0">
                  <c:v>1.3440000000000001</c:v>
                </c:pt>
                <c:pt idx="1">
                  <c:v>2.1779999999999999</c:v>
                </c:pt>
                <c:pt idx="2">
                  <c:v>1.8779999999999999</c:v>
                </c:pt>
                <c:pt idx="3">
                  <c:v>2.1320000000000001</c:v>
                </c:pt>
                <c:pt idx="4">
                  <c:v>1.76</c:v>
                </c:pt>
                <c:pt idx="5">
                  <c:v>1.8979999999999999</c:v>
                </c:pt>
                <c:pt idx="6">
                  <c:v>2.0920000000000001</c:v>
                </c:pt>
                <c:pt idx="7">
                  <c:v>2.0670000000000002</c:v>
                </c:pt>
                <c:pt idx="8">
                  <c:v>1.8720000000000001</c:v>
                </c:pt>
                <c:pt idx="9">
                  <c:v>1.577</c:v>
                </c:pt>
                <c:pt idx="10">
                  <c:v>1.5389999999999999</c:v>
                </c:pt>
                <c:pt idx="11">
                  <c:v>1.4419999999999999</c:v>
                </c:pt>
                <c:pt idx="12">
                  <c:v>1.2</c:v>
                </c:pt>
                <c:pt idx="13">
                  <c:v>1.2250000000000001</c:v>
                </c:pt>
                <c:pt idx="14">
                  <c:v>0.92300000000000004</c:v>
                </c:pt>
                <c:pt idx="15">
                  <c:v>0.69899999999999995</c:v>
                </c:pt>
                <c:pt idx="16">
                  <c:v>0.38500000000000001</c:v>
                </c:pt>
                <c:pt idx="17">
                  <c:v>0.46300000000000002</c:v>
                </c:pt>
                <c:pt idx="18">
                  <c:v>0.38300000000000001</c:v>
                </c:pt>
                <c:pt idx="19">
                  <c:v>0.27800000000000002</c:v>
                </c:pt>
                <c:pt idx="20">
                  <c:v>0.33300000000000002</c:v>
                </c:pt>
                <c:pt idx="21">
                  <c:v>0.187</c:v>
                </c:pt>
                <c:pt idx="22">
                  <c:v>0.33300000000000002</c:v>
                </c:pt>
                <c:pt idx="23">
                  <c:v>0.66600000000000004</c:v>
                </c:pt>
                <c:pt idx="24">
                  <c:v>1.292</c:v>
                </c:pt>
                <c:pt idx="25">
                  <c:v>0.74299999999999999</c:v>
                </c:pt>
                <c:pt idx="26">
                  <c:v>0.80400000000000005</c:v>
                </c:pt>
                <c:pt idx="27">
                  <c:v>0.83899999999999997</c:v>
                </c:pt>
                <c:pt idx="28">
                  <c:v>1.0569999999999999</c:v>
                </c:pt>
                <c:pt idx="29">
                  <c:v>1.006</c:v>
                </c:pt>
                <c:pt idx="30">
                  <c:v>1.1240000000000001</c:v>
                </c:pt>
                <c:pt idx="31">
                  <c:v>1.117</c:v>
                </c:pt>
                <c:pt idx="32">
                  <c:v>1.075</c:v>
                </c:pt>
                <c:pt idx="33">
                  <c:v>1.145</c:v>
                </c:pt>
                <c:pt idx="34">
                  <c:v>0.91100000000000003</c:v>
                </c:pt>
                <c:pt idx="35">
                  <c:v>1.161</c:v>
                </c:pt>
                <c:pt idx="36">
                  <c:v>0.999</c:v>
                </c:pt>
                <c:pt idx="37">
                  <c:v>1.351</c:v>
                </c:pt>
                <c:pt idx="38">
                  <c:v>1.107</c:v>
                </c:pt>
                <c:pt idx="39">
                  <c:v>1.3129999999999999</c:v>
                </c:pt>
                <c:pt idx="40">
                  <c:v>1.4730000000000001</c:v>
                </c:pt>
                <c:pt idx="41">
                  <c:v>1.647</c:v>
                </c:pt>
                <c:pt idx="42">
                  <c:v>1.8919999999999999</c:v>
                </c:pt>
                <c:pt idx="43">
                  <c:v>2.2709999999999999</c:v>
                </c:pt>
                <c:pt idx="44">
                  <c:v>1.4139999999999999</c:v>
                </c:pt>
                <c:pt idx="45">
                  <c:v>2.6019999999999999</c:v>
                </c:pt>
                <c:pt idx="46">
                  <c:v>2.2890000000000001</c:v>
                </c:pt>
                <c:pt idx="47">
                  <c:v>1.9830000000000001</c:v>
                </c:pt>
                <c:pt idx="48">
                  <c:v>2.5659999999999998</c:v>
                </c:pt>
                <c:pt idx="49">
                  <c:v>2.8620000000000001</c:v>
                </c:pt>
                <c:pt idx="50">
                  <c:v>1.9259999999999999</c:v>
                </c:pt>
                <c:pt idx="51">
                  <c:v>4.3250000000000002</c:v>
                </c:pt>
                <c:pt idx="52">
                  <c:v>1.37</c:v>
                </c:pt>
                <c:pt idx="53">
                  <c:v>1.851</c:v>
                </c:pt>
                <c:pt idx="54">
                  <c:v>1.8560000000000001</c:v>
                </c:pt>
                <c:pt idx="55">
                  <c:v>1.8029999999999999</c:v>
                </c:pt>
                <c:pt idx="56">
                  <c:v>1.4770000000000001</c:v>
                </c:pt>
                <c:pt idx="57">
                  <c:v>1.4359999999999999</c:v>
                </c:pt>
                <c:pt idx="58">
                  <c:v>1.2789999999999999</c:v>
                </c:pt>
                <c:pt idx="59">
                  <c:v>1.655</c:v>
                </c:pt>
                <c:pt idx="60">
                  <c:v>1.1990000000000001</c:v>
                </c:pt>
                <c:pt idx="61">
                  <c:v>1.2949999999999999</c:v>
                </c:pt>
                <c:pt idx="62">
                  <c:v>1.327</c:v>
                </c:pt>
                <c:pt idx="63">
                  <c:v>1.4179999999999999</c:v>
                </c:pt>
                <c:pt idx="64">
                  <c:v>1.1240000000000001</c:v>
                </c:pt>
                <c:pt idx="65">
                  <c:v>1.4259999999999999</c:v>
                </c:pt>
                <c:pt idx="66">
                  <c:v>1.36</c:v>
                </c:pt>
                <c:pt idx="67">
                  <c:v>1.2809999999999999</c:v>
                </c:pt>
                <c:pt idx="68">
                  <c:v>1.4750000000000001</c:v>
                </c:pt>
                <c:pt idx="69">
                  <c:v>1.3779999999999999</c:v>
                </c:pt>
                <c:pt idx="70">
                  <c:v>1.3779999999999999</c:v>
                </c:pt>
                <c:pt idx="71">
                  <c:v>1.28</c:v>
                </c:pt>
                <c:pt idx="72">
                  <c:v>0.71699999999999997</c:v>
                </c:pt>
                <c:pt idx="73">
                  <c:v>1.49</c:v>
                </c:pt>
                <c:pt idx="74">
                  <c:v>0.96</c:v>
                </c:pt>
                <c:pt idx="75">
                  <c:v>1.135</c:v>
                </c:pt>
                <c:pt idx="76">
                  <c:v>1.119</c:v>
                </c:pt>
                <c:pt idx="77">
                  <c:v>0.95599999999999996</c:v>
                </c:pt>
                <c:pt idx="78">
                  <c:v>1.044</c:v>
                </c:pt>
                <c:pt idx="79">
                  <c:v>1.37</c:v>
                </c:pt>
                <c:pt idx="80">
                  <c:v>1.4550000000000001</c:v>
                </c:pt>
                <c:pt idx="81">
                  <c:v>1.44</c:v>
                </c:pt>
                <c:pt idx="82">
                  <c:v>1.1879999999999999</c:v>
                </c:pt>
                <c:pt idx="83">
                  <c:v>1.1499999999999999</c:v>
                </c:pt>
                <c:pt idx="84">
                  <c:v>1.1579999999999999</c:v>
                </c:pt>
                <c:pt idx="85">
                  <c:v>1.1950000000000001</c:v>
                </c:pt>
                <c:pt idx="86">
                  <c:v>1.014</c:v>
                </c:pt>
                <c:pt idx="87">
                  <c:v>0.67900000000000005</c:v>
                </c:pt>
                <c:pt idx="88">
                  <c:v>1.1779999999999999</c:v>
                </c:pt>
                <c:pt idx="89">
                  <c:v>0.97399999999999998</c:v>
                </c:pt>
                <c:pt idx="90">
                  <c:v>1.206</c:v>
                </c:pt>
                <c:pt idx="91">
                  <c:v>1.141</c:v>
                </c:pt>
                <c:pt idx="92">
                  <c:v>1.3939999999999999</c:v>
                </c:pt>
                <c:pt idx="93">
                  <c:v>1.2390000000000001</c:v>
                </c:pt>
                <c:pt idx="94">
                  <c:v>1.079</c:v>
                </c:pt>
                <c:pt idx="95">
                  <c:v>1.3160000000000001</c:v>
                </c:pt>
                <c:pt idx="96">
                  <c:v>1.5349999999999999</c:v>
                </c:pt>
                <c:pt idx="97">
                  <c:v>1.4710000000000001</c:v>
                </c:pt>
                <c:pt idx="98">
                  <c:v>1.1970000000000001</c:v>
                </c:pt>
                <c:pt idx="99">
                  <c:v>1.1930000000000001</c:v>
                </c:pt>
                <c:pt idx="100">
                  <c:v>1.177</c:v>
                </c:pt>
                <c:pt idx="101">
                  <c:v>1.7589999999999999</c:v>
                </c:pt>
                <c:pt idx="102">
                  <c:v>1.4350000000000001</c:v>
                </c:pt>
                <c:pt idx="103">
                  <c:v>0.68300000000000005</c:v>
                </c:pt>
                <c:pt idx="104">
                  <c:v>0.53400000000000003</c:v>
                </c:pt>
                <c:pt idx="105">
                  <c:v>1.2</c:v>
                </c:pt>
                <c:pt idx="106">
                  <c:v>0.93899999999999995</c:v>
                </c:pt>
                <c:pt idx="107">
                  <c:v>1.137</c:v>
                </c:pt>
                <c:pt idx="108">
                  <c:v>1.0580000000000001</c:v>
                </c:pt>
                <c:pt idx="109">
                  <c:v>1.165</c:v>
                </c:pt>
                <c:pt idx="110">
                  <c:v>1.036</c:v>
                </c:pt>
                <c:pt idx="111">
                  <c:v>1.373</c:v>
                </c:pt>
                <c:pt idx="112">
                  <c:v>0.97799999999999998</c:v>
                </c:pt>
                <c:pt idx="113">
                  <c:v>0.874</c:v>
                </c:pt>
                <c:pt idx="114">
                  <c:v>4.3650000000000002</c:v>
                </c:pt>
                <c:pt idx="115">
                  <c:v>0.88500000000000001</c:v>
                </c:pt>
                <c:pt idx="116">
                  <c:v>0.91400000000000003</c:v>
                </c:pt>
                <c:pt idx="117">
                  <c:v>0.9</c:v>
                </c:pt>
                <c:pt idx="118">
                  <c:v>0.95499999999999996</c:v>
                </c:pt>
                <c:pt idx="119">
                  <c:v>1.254</c:v>
                </c:pt>
                <c:pt idx="120">
                  <c:v>1.0940000000000001</c:v>
                </c:pt>
                <c:pt idx="121">
                  <c:v>1.22</c:v>
                </c:pt>
                <c:pt idx="122">
                  <c:v>1.377</c:v>
                </c:pt>
                <c:pt idx="123">
                  <c:v>1.127</c:v>
                </c:pt>
                <c:pt idx="124">
                  <c:v>1.0609999999999999</c:v>
                </c:pt>
                <c:pt idx="125">
                  <c:v>0.9</c:v>
                </c:pt>
                <c:pt idx="126">
                  <c:v>1.026</c:v>
                </c:pt>
                <c:pt idx="127">
                  <c:v>1.123</c:v>
                </c:pt>
                <c:pt idx="128">
                  <c:v>0.93600000000000005</c:v>
                </c:pt>
                <c:pt idx="129">
                  <c:v>1.1439999999999999</c:v>
                </c:pt>
                <c:pt idx="130">
                  <c:v>0.99199999999999999</c:v>
                </c:pt>
                <c:pt idx="131">
                  <c:v>1.17</c:v>
                </c:pt>
                <c:pt idx="132">
                  <c:v>1.2030000000000001</c:v>
                </c:pt>
                <c:pt idx="133">
                  <c:v>1.1499999999999999</c:v>
                </c:pt>
                <c:pt idx="134">
                  <c:v>1.2609999999999999</c:v>
                </c:pt>
                <c:pt idx="135">
                  <c:v>1.0609999999999999</c:v>
                </c:pt>
                <c:pt idx="136">
                  <c:v>0</c:v>
                </c:pt>
                <c:pt idx="137">
                  <c:v>2.5430000000000001</c:v>
                </c:pt>
                <c:pt idx="138">
                  <c:v>1.3240000000000001</c:v>
                </c:pt>
                <c:pt idx="139">
                  <c:v>0.99</c:v>
                </c:pt>
                <c:pt idx="140">
                  <c:v>1.4750000000000001</c:v>
                </c:pt>
                <c:pt idx="141">
                  <c:v>1.379</c:v>
                </c:pt>
                <c:pt idx="142">
                  <c:v>1.4930000000000001</c:v>
                </c:pt>
                <c:pt idx="143">
                  <c:v>1.216</c:v>
                </c:pt>
                <c:pt idx="144">
                  <c:v>1.4359999999999999</c:v>
                </c:pt>
                <c:pt idx="145">
                  <c:v>1.488</c:v>
                </c:pt>
                <c:pt idx="146">
                  <c:v>1.655</c:v>
                </c:pt>
                <c:pt idx="147">
                  <c:v>1.1859999999999999</c:v>
                </c:pt>
                <c:pt idx="148">
                  <c:v>1.4359999999999999</c:v>
                </c:pt>
                <c:pt idx="149">
                  <c:v>1.6339999999999999</c:v>
                </c:pt>
                <c:pt idx="150">
                  <c:v>1.3919999999999999</c:v>
                </c:pt>
                <c:pt idx="151">
                  <c:v>1.913</c:v>
                </c:pt>
                <c:pt idx="152">
                  <c:v>1.722</c:v>
                </c:pt>
                <c:pt idx="153">
                  <c:v>1.897</c:v>
                </c:pt>
                <c:pt idx="154">
                  <c:v>1.841</c:v>
                </c:pt>
                <c:pt idx="155">
                  <c:v>0.94799999999999995</c:v>
                </c:pt>
                <c:pt idx="156">
                  <c:v>0.94500000000000006</c:v>
                </c:pt>
                <c:pt idx="157">
                  <c:v>1.47</c:v>
                </c:pt>
                <c:pt idx="158">
                  <c:v>1.696</c:v>
                </c:pt>
                <c:pt idx="159">
                  <c:v>1.8</c:v>
                </c:pt>
                <c:pt idx="160">
                  <c:v>1.2150000000000001</c:v>
                </c:pt>
                <c:pt idx="161">
                  <c:v>1.696</c:v>
                </c:pt>
                <c:pt idx="162">
                  <c:v>1.5269999999999999</c:v>
                </c:pt>
                <c:pt idx="163">
                  <c:v>1.3</c:v>
                </c:pt>
                <c:pt idx="164">
                  <c:v>1.1970000000000001</c:v>
                </c:pt>
                <c:pt idx="165">
                  <c:v>1.347</c:v>
                </c:pt>
                <c:pt idx="166">
                  <c:v>1.28</c:v>
                </c:pt>
                <c:pt idx="167">
                  <c:v>1.2789999999999999</c:v>
                </c:pt>
                <c:pt idx="168">
                  <c:v>1.3779999999999999</c:v>
                </c:pt>
                <c:pt idx="169">
                  <c:v>1.202</c:v>
                </c:pt>
                <c:pt idx="170">
                  <c:v>1.4179999999999999</c:v>
                </c:pt>
                <c:pt idx="171">
                  <c:v>1.333</c:v>
                </c:pt>
                <c:pt idx="172">
                  <c:v>1.246</c:v>
                </c:pt>
                <c:pt idx="173">
                  <c:v>1.274</c:v>
                </c:pt>
                <c:pt idx="174">
                  <c:v>1.333</c:v>
                </c:pt>
                <c:pt idx="175">
                  <c:v>1.383</c:v>
                </c:pt>
                <c:pt idx="176">
                  <c:v>1.111</c:v>
                </c:pt>
                <c:pt idx="177">
                  <c:v>1.2390000000000001</c:v>
                </c:pt>
                <c:pt idx="178">
                  <c:v>1.3340000000000001</c:v>
                </c:pt>
                <c:pt idx="179">
                  <c:v>1.4830000000000001</c:v>
                </c:pt>
                <c:pt idx="180">
                  <c:v>1.39</c:v>
                </c:pt>
                <c:pt idx="181">
                  <c:v>1.667</c:v>
                </c:pt>
                <c:pt idx="182">
                  <c:v>1.347</c:v>
                </c:pt>
                <c:pt idx="183">
                  <c:v>1.48</c:v>
                </c:pt>
                <c:pt idx="184">
                  <c:v>1.639</c:v>
                </c:pt>
                <c:pt idx="185">
                  <c:v>1.7390000000000001</c:v>
                </c:pt>
                <c:pt idx="186">
                  <c:v>1.6240000000000001</c:v>
                </c:pt>
                <c:pt idx="187">
                  <c:v>1.597</c:v>
                </c:pt>
                <c:pt idx="188">
                  <c:v>1.609</c:v>
                </c:pt>
                <c:pt idx="189">
                  <c:v>1.915</c:v>
                </c:pt>
                <c:pt idx="190">
                  <c:v>1.89</c:v>
                </c:pt>
                <c:pt idx="191">
                  <c:v>0.96399999999999997</c:v>
                </c:pt>
                <c:pt idx="192">
                  <c:v>1.659</c:v>
                </c:pt>
                <c:pt idx="193">
                  <c:v>1.671</c:v>
                </c:pt>
                <c:pt idx="194">
                  <c:v>1.6910000000000001</c:v>
                </c:pt>
                <c:pt idx="195">
                  <c:v>1.6830000000000001</c:v>
                </c:pt>
                <c:pt idx="196">
                  <c:v>1.244</c:v>
                </c:pt>
                <c:pt idx="197">
                  <c:v>1.1479999999999999</c:v>
                </c:pt>
                <c:pt idx="198">
                  <c:v>1.425</c:v>
                </c:pt>
                <c:pt idx="199">
                  <c:v>1.524</c:v>
                </c:pt>
                <c:pt idx="200">
                  <c:v>1.1519999999999999</c:v>
                </c:pt>
                <c:pt idx="201">
                  <c:v>1.552</c:v>
                </c:pt>
                <c:pt idx="202">
                  <c:v>1.2410000000000001</c:v>
                </c:pt>
                <c:pt idx="203">
                  <c:v>1.331</c:v>
                </c:pt>
                <c:pt idx="204">
                  <c:v>1.9810000000000001</c:v>
                </c:pt>
                <c:pt idx="205">
                  <c:v>2.141</c:v>
                </c:pt>
                <c:pt idx="206">
                  <c:v>1.387</c:v>
                </c:pt>
                <c:pt idx="207">
                  <c:v>2.0739999999999998</c:v>
                </c:pt>
                <c:pt idx="208">
                  <c:v>1.0960000000000001</c:v>
                </c:pt>
                <c:pt idx="209">
                  <c:v>1.7290000000000001</c:v>
                </c:pt>
                <c:pt idx="210">
                  <c:v>1.76</c:v>
                </c:pt>
                <c:pt idx="211">
                  <c:v>1.6559999999999999</c:v>
                </c:pt>
                <c:pt idx="212">
                  <c:v>1.804</c:v>
                </c:pt>
                <c:pt idx="213">
                  <c:v>1.958</c:v>
                </c:pt>
                <c:pt idx="214">
                  <c:v>1.782</c:v>
                </c:pt>
                <c:pt idx="215">
                  <c:v>1.9610000000000001</c:v>
                </c:pt>
                <c:pt idx="216">
                  <c:v>1.8520000000000001</c:v>
                </c:pt>
                <c:pt idx="217">
                  <c:v>1.7729999999999999</c:v>
                </c:pt>
                <c:pt idx="218">
                  <c:v>1.5029999999999999</c:v>
                </c:pt>
                <c:pt idx="219">
                  <c:v>1.393</c:v>
                </c:pt>
                <c:pt idx="220">
                  <c:v>1.0649999999999999</c:v>
                </c:pt>
                <c:pt idx="221">
                  <c:v>1.204</c:v>
                </c:pt>
                <c:pt idx="222">
                  <c:v>1.365</c:v>
                </c:pt>
                <c:pt idx="223">
                  <c:v>#N/A</c:v>
                </c:pt>
                <c:pt idx="224">
                  <c:v>#N/A</c:v>
                </c:pt>
                <c:pt idx="225">
                  <c:v>#N/A</c:v>
                </c:pt>
                <c:pt idx="226">
                  <c:v>#N/A</c:v>
                </c:pt>
                <c:pt idx="227">
                  <c:v>#N/A</c:v>
                </c:pt>
                <c:pt idx="228">
                  <c:v>#N/A</c:v>
                </c:pt>
                <c:pt idx="229">
                  <c:v>#N/A</c:v>
                </c:pt>
                <c:pt idx="230">
                  <c:v>#N/A</c:v>
                </c:pt>
                <c:pt idx="231">
                  <c:v>#N/A</c:v>
                </c:pt>
                <c:pt idx="232">
                  <c:v>#N/A</c:v>
                </c:pt>
                <c:pt idx="233">
                  <c:v>#N/A</c:v>
                </c:pt>
                <c:pt idx="234">
                  <c:v>#N/A</c:v>
                </c:pt>
                <c:pt idx="235">
                  <c:v>#N/A</c:v>
                </c:pt>
                <c:pt idx="236">
                  <c:v>#N/A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2A-4F6F-BA96-1C0825412FE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Korean Rep.</c:v>
                </c:pt>
              </c:strCache>
            </c:strRef>
          </c:tx>
          <c:spPr>
            <a:ln w="31750" cap="sq">
              <a:solidFill>
                <a:srgbClr val="00B050"/>
              </a:solidFill>
              <a:miter lim="800000"/>
            </a:ln>
          </c:spPr>
          <c:marker>
            <c:symbol val="none"/>
          </c:marker>
          <c:cat>
            <c:strRef>
              <c:f>Sheet1!$A$2:$A$261</c:f>
              <c:strCache>
                <c:ptCount val="223"/>
                <c:pt idx="0">
                  <c:v>1/4/20</c:v>
                </c:pt>
                <c:pt idx="1">
                  <c:v>1/11/20</c:v>
                </c:pt>
                <c:pt idx="2">
                  <c:v>1/18/20</c:v>
                </c:pt>
                <c:pt idx="3">
                  <c:v>1/25/20</c:v>
                </c:pt>
                <c:pt idx="4">
                  <c:v>2/1/20</c:v>
                </c:pt>
                <c:pt idx="5">
                  <c:v>2/8/20</c:v>
                </c:pt>
                <c:pt idx="6">
                  <c:v>2/15/20</c:v>
                </c:pt>
                <c:pt idx="7">
                  <c:v>2/22/20</c:v>
                </c:pt>
                <c:pt idx="8">
                  <c:v>2/29/20</c:v>
                </c:pt>
                <c:pt idx="9">
                  <c:v>3/7/20</c:v>
                </c:pt>
                <c:pt idx="10">
                  <c:v>3/14/20</c:v>
                </c:pt>
                <c:pt idx="11">
                  <c:v>3/21/20</c:v>
                </c:pt>
                <c:pt idx="12">
                  <c:v>3/28/20</c:v>
                </c:pt>
                <c:pt idx="13">
                  <c:v>4/4/20</c:v>
                </c:pt>
                <c:pt idx="14">
                  <c:v>4/11/20</c:v>
                </c:pt>
                <c:pt idx="15">
                  <c:v>4/18/20</c:v>
                </c:pt>
                <c:pt idx="16">
                  <c:v>4/25/20</c:v>
                </c:pt>
                <c:pt idx="17">
                  <c:v>5/2/20</c:v>
                </c:pt>
                <c:pt idx="18">
                  <c:v>5/9/20</c:v>
                </c:pt>
                <c:pt idx="19">
                  <c:v>5/16/20</c:v>
                </c:pt>
                <c:pt idx="20">
                  <c:v>5/23/20</c:v>
                </c:pt>
                <c:pt idx="21">
                  <c:v>5/30/20</c:v>
                </c:pt>
                <c:pt idx="22">
                  <c:v>6/6/20</c:v>
                </c:pt>
                <c:pt idx="23">
                  <c:v>6/13/20</c:v>
                </c:pt>
                <c:pt idx="24">
                  <c:v>6/20/20</c:v>
                </c:pt>
                <c:pt idx="25">
                  <c:v>6/27/20</c:v>
                </c:pt>
                <c:pt idx="26">
                  <c:v>7/4/20</c:v>
                </c:pt>
                <c:pt idx="27">
                  <c:v>7/11/20</c:v>
                </c:pt>
                <c:pt idx="28">
                  <c:v>7/18/20</c:v>
                </c:pt>
                <c:pt idx="29">
                  <c:v>7/25/20</c:v>
                </c:pt>
                <c:pt idx="30">
                  <c:v>8/1/20</c:v>
                </c:pt>
                <c:pt idx="31">
                  <c:v>8/8/20</c:v>
                </c:pt>
                <c:pt idx="32">
                  <c:v>8/15/20</c:v>
                </c:pt>
                <c:pt idx="33">
                  <c:v>8/22/20</c:v>
                </c:pt>
                <c:pt idx="34">
                  <c:v>8/29/20</c:v>
                </c:pt>
                <c:pt idx="35">
                  <c:v>9/5/20</c:v>
                </c:pt>
                <c:pt idx="36">
                  <c:v>9/12/20</c:v>
                </c:pt>
                <c:pt idx="37">
                  <c:v>9/19/20</c:v>
                </c:pt>
                <c:pt idx="38">
                  <c:v>9/26/20</c:v>
                </c:pt>
                <c:pt idx="39">
                  <c:v>10/3/20</c:v>
                </c:pt>
                <c:pt idx="40">
                  <c:v>10/10/20</c:v>
                </c:pt>
                <c:pt idx="41">
                  <c:v>10/17/20</c:v>
                </c:pt>
                <c:pt idx="42">
                  <c:v>10/24/20</c:v>
                </c:pt>
                <c:pt idx="43">
                  <c:v>10/31/20</c:v>
                </c:pt>
                <c:pt idx="44">
                  <c:v>11/7/20</c:v>
                </c:pt>
                <c:pt idx="45">
                  <c:v>11/14/20</c:v>
                </c:pt>
                <c:pt idx="46">
                  <c:v>11/21/20</c:v>
                </c:pt>
                <c:pt idx="47">
                  <c:v>11/28/20</c:v>
                </c:pt>
                <c:pt idx="48">
                  <c:v>12/5/20</c:v>
                </c:pt>
                <c:pt idx="49">
                  <c:v>12/12/20</c:v>
                </c:pt>
                <c:pt idx="50">
                  <c:v>12/19/20</c:v>
                </c:pt>
                <c:pt idx="51">
                  <c:v>12/26/20</c:v>
                </c:pt>
                <c:pt idx="52">
                  <c:v>1/9/21</c:v>
                </c:pt>
                <c:pt idx="53">
                  <c:v>1/16/21</c:v>
                </c:pt>
                <c:pt idx="54">
                  <c:v>1/23/21</c:v>
                </c:pt>
                <c:pt idx="55">
                  <c:v>1/30/21</c:v>
                </c:pt>
                <c:pt idx="56">
                  <c:v>2/6/21</c:v>
                </c:pt>
                <c:pt idx="57">
                  <c:v>2/13/21</c:v>
                </c:pt>
                <c:pt idx="58">
                  <c:v>2/20/21</c:v>
                </c:pt>
                <c:pt idx="59">
                  <c:v>2/27/21</c:v>
                </c:pt>
                <c:pt idx="60">
                  <c:v>3/6/21</c:v>
                </c:pt>
                <c:pt idx="61">
                  <c:v>3/13/21</c:v>
                </c:pt>
                <c:pt idx="62">
                  <c:v>3/20/21</c:v>
                </c:pt>
                <c:pt idx="63">
                  <c:v>3/27/21</c:v>
                </c:pt>
                <c:pt idx="64">
                  <c:v>4/3/21</c:v>
                </c:pt>
                <c:pt idx="65">
                  <c:v>4/10/21</c:v>
                </c:pt>
                <c:pt idx="66">
                  <c:v>4/17/21</c:v>
                </c:pt>
                <c:pt idx="67">
                  <c:v>4/24/21</c:v>
                </c:pt>
                <c:pt idx="68">
                  <c:v>5/1/21</c:v>
                </c:pt>
                <c:pt idx="69">
                  <c:v>5/8/21</c:v>
                </c:pt>
                <c:pt idx="70">
                  <c:v>5/15/21</c:v>
                </c:pt>
                <c:pt idx="71">
                  <c:v>5/22/21</c:v>
                </c:pt>
                <c:pt idx="72">
                  <c:v>5/29/21</c:v>
                </c:pt>
                <c:pt idx="73">
                  <c:v>6/5/21</c:v>
                </c:pt>
                <c:pt idx="74">
                  <c:v>6/12/21</c:v>
                </c:pt>
                <c:pt idx="75">
                  <c:v>6/19/21</c:v>
                </c:pt>
                <c:pt idx="76">
                  <c:v>6/26/21</c:v>
                </c:pt>
                <c:pt idx="77">
                  <c:v>7/3/21</c:v>
                </c:pt>
                <c:pt idx="78">
                  <c:v>7/10/21</c:v>
                </c:pt>
                <c:pt idx="79">
                  <c:v>7/17/21</c:v>
                </c:pt>
                <c:pt idx="80">
                  <c:v>7/24/21</c:v>
                </c:pt>
                <c:pt idx="81">
                  <c:v>7/31/21</c:v>
                </c:pt>
                <c:pt idx="82">
                  <c:v>8/7/21</c:v>
                </c:pt>
                <c:pt idx="83">
                  <c:v>8/14/21</c:v>
                </c:pt>
                <c:pt idx="84">
                  <c:v>8/21/21</c:v>
                </c:pt>
                <c:pt idx="85">
                  <c:v>8/28/21</c:v>
                </c:pt>
                <c:pt idx="86">
                  <c:v>9/4/21</c:v>
                </c:pt>
                <c:pt idx="87">
                  <c:v>9/11/21</c:v>
                </c:pt>
                <c:pt idx="88">
                  <c:v>9/18/21</c:v>
                </c:pt>
                <c:pt idx="89">
                  <c:v>9/25/21</c:v>
                </c:pt>
                <c:pt idx="90">
                  <c:v>10/2/21</c:v>
                </c:pt>
                <c:pt idx="91">
                  <c:v>10/9/21</c:v>
                </c:pt>
                <c:pt idx="92">
                  <c:v>10/16/21</c:v>
                </c:pt>
                <c:pt idx="93">
                  <c:v>10/23/21</c:v>
                </c:pt>
                <c:pt idx="94">
                  <c:v>10/30/21</c:v>
                </c:pt>
                <c:pt idx="95">
                  <c:v>11/6/21</c:v>
                </c:pt>
                <c:pt idx="96">
                  <c:v>11/13/21</c:v>
                </c:pt>
                <c:pt idx="97">
                  <c:v>11/20/21</c:v>
                </c:pt>
                <c:pt idx="98">
                  <c:v>11/27/21</c:v>
                </c:pt>
                <c:pt idx="99">
                  <c:v>12/4/21</c:v>
                </c:pt>
                <c:pt idx="100">
                  <c:v>12/11/21</c:v>
                </c:pt>
                <c:pt idx="101">
                  <c:v>12/18/21</c:v>
                </c:pt>
                <c:pt idx="102">
                  <c:v>12/25/21</c:v>
                </c:pt>
                <c:pt idx="103">
                  <c:v>1/1/22</c:v>
                </c:pt>
                <c:pt idx="104">
                  <c:v>1/8/22</c:v>
                </c:pt>
                <c:pt idx="105">
                  <c:v>1/15/22</c:v>
                </c:pt>
                <c:pt idx="106">
                  <c:v>1/22/22</c:v>
                </c:pt>
                <c:pt idx="107">
                  <c:v>1/29/22</c:v>
                </c:pt>
                <c:pt idx="108">
                  <c:v>2/5/22</c:v>
                </c:pt>
                <c:pt idx="109">
                  <c:v>2/12/22</c:v>
                </c:pt>
                <c:pt idx="110">
                  <c:v>2/19/22</c:v>
                </c:pt>
                <c:pt idx="111">
                  <c:v>2/26/22</c:v>
                </c:pt>
                <c:pt idx="112">
                  <c:v>3/5/22</c:v>
                </c:pt>
                <c:pt idx="113">
                  <c:v>3/12/22</c:v>
                </c:pt>
                <c:pt idx="114">
                  <c:v>3/19/22</c:v>
                </c:pt>
                <c:pt idx="115">
                  <c:v>3/26/22</c:v>
                </c:pt>
                <c:pt idx="116">
                  <c:v>4/2/22</c:v>
                </c:pt>
                <c:pt idx="117">
                  <c:v>4/9/22</c:v>
                </c:pt>
                <c:pt idx="118">
                  <c:v>4/16/22</c:v>
                </c:pt>
                <c:pt idx="119">
                  <c:v>4/23/22</c:v>
                </c:pt>
                <c:pt idx="120">
                  <c:v>4/30/22</c:v>
                </c:pt>
                <c:pt idx="121">
                  <c:v>5/7/22</c:v>
                </c:pt>
                <c:pt idx="122">
                  <c:v>5/14/22</c:v>
                </c:pt>
                <c:pt idx="123">
                  <c:v>5/21/22</c:v>
                </c:pt>
                <c:pt idx="124">
                  <c:v>5/28/22</c:v>
                </c:pt>
                <c:pt idx="125">
                  <c:v>6/4/22</c:v>
                </c:pt>
                <c:pt idx="126">
                  <c:v>6/11/22</c:v>
                </c:pt>
                <c:pt idx="127">
                  <c:v>6/18/22</c:v>
                </c:pt>
                <c:pt idx="128">
                  <c:v>6/25/22</c:v>
                </c:pt>
                <c:pt idx="129">
                  <c:v>7/2/22</c:v>
                </c:pt>
                <c:pt idx="130">
                  <c:v>7/9/22</c:v>
                </c:pt>
                <c:pt idx="131">
                  <c:v>7/16/22</c:v>
                </c:pt>
                <c:pt idx="132">
                  <c:v>7/23/22</c:v>
                </c:pt>
                <c:pt idx="133">
                  <c:v>7/30/22</c:v>
                </c:pt>
                <c:pt idx="134">
                  <c:v>8/6/22</c:v>
                </c:pt>
                <c:pt idx="135">
                  <c:v>8/13/22</c:v>
                </c:pt>
                <c:pt idx="136">
                  <c:v>8/20/22</c:v>
                </c:pt>
                <c:pt idx="137">
                  <c:v>8/27/22</c:v>
                </c:pt>
                <c:pt idx="138">
                  <c:v>9/3/22</c:v>
                </c:pt>
                <c:pt idx="139">
                  <c:v>9/10/22</c:v>
                </c:pt>
                <c:pt idx="140">
                  <c:v>9/17/22</c:v>
                </c:pt>
                <c:pt idx="141">
                  <c:v>9/24/22</c:v>
                </c:pt>
                <c:pt idx="142">
                  <c:v>10/1/22</c:v>
                </c:pt>
                <c:pt idx="143">
                  <c:v>10/8/22</c:v>
                </c:pt>
                <c:pt idx="144">
                  <c:v>10/15/22</c:v>
                </c:pt>
                <c:pt idx="145">
                  <c:v>10/22/22</c:v>
                </c:pt>
                <c:pt idx="146">
                  <c:v>10/29/22</c:v>
                </c:pt>
                <c:pt idx="147">
                  <c:v>11/5/22</c:v>
                </c:pt>
                <c:pt idx="148">
                  <c:v>11/12/22</c:v>
                </c:pt>
                <c:pt idx="149">
                  <c:v>11/19/22</c:v>
                </c:pt>
                <c:pt idx="150">
                  <c:v>11/26/22</c:v>
                </c:pt>
                <c:pt idx="151">
                  <c:v>12/3/22</c:v>
                </c:pt>
                <c:pt idx="152">
                  <c:v>12/10/22</c:v>
                </c:pt>
                <c:pt idx="153">
                  <c:v>12/17/22</c:v>
                </c:pt>
                <c:pt idx="154">
                  <c:v>12/24/22</c:v>
                </c:pt>
                <c:pt idx="155">
                  <c:v>12/31/22</c:v>
                </c:pt>
                <c:pt idx="156">
                  <c:v>1/7/23</c:v>
                </c:pt>
                <c:pt idx="157">
                  <c:v>1/14/23</c:v>
                </c:pt>
                <c:pt idx="158">
                  <c:v>1/21/23</c:v>
                </c:pt>
                <c:pt idx="159">
                  <c:v>1/28/23</c:v>
                </c:pt>
                <c:pt idx="160">
                  <c:v>2/4/23</c:v>
                </c:pt>
                <c:pt idx="161">
                  <c:v>2/11/23</c:v>
                </c:pt>
                <c:pt idx="162">
                  <c:v>2/18/23</c:v>
                </c:pt>
                <c:pt idx="163">
                  <c:v>2/25/23</c:v>
                </c:pt>
                <c:pt idx="164">
                  <c:v>3/4/23</c:v>
                </c:pt>
                <c:pt idx="165">
                  <c:v>3/11/23</c:v>
                </c:pt>
                <c:pt idx="166">
                  <c:v>3/18/23</c:v>
                </c:pt>
                <c:pt idx="167">
                  <c:v>3/25/23</c:v>
                </c:pt>
                <c:pt idx="168">
                  <c:v>4/1/23</c:v>
                </c:pt>
                <c:pt idx="169">
                  <c:v>4/8/23</c:v>
                </c:pt>
                <c:pt idx="170">
                  <c:v>4/15/23</c:v>
                </c:pt>
                <c:pt idx="171">
                  <c:v>4/22/23</c:v>
                </c:pt>
                <c:pt idx="172">
                  <c:v>4/29/23</c:v>
                </c:pt>
                <c:pt idx="173">
                  <c:v>5/6/23</c:v>
                </c:pt>
                <c:pt idx="174">
                  <c:v>5/13/23</c:v>
                </c:pt>
                <c:pt idx="175">
                  <c:v>5/20/23</c:v>
                </c:pt>
                <c:pt idx="176">
                  <c:v>5/27/23</c:v>
                </c:pt>
                <c:pt idx="177">
                  <c:v>6/3/23</c:v>
                </c:pt>
                <c:pt idx="178">
                  <c:v>6/10/23</c:v>
                </c:pt>
                <c:pt idx="179">
                  <c:v>6/17/23</c:v>
                </c:pt>
                <c:pt idx="180">
                  <c:v>6/24/23</c:v>
                </c:pt>
                <c:pt idx="181">
                  <c:v>7/1/23</c:v>
                </c:pt>
                <c:pt idx="182">
                  <c:v>7/8/23</c:v>
                </c:pt>
                <c:pt idx="183">
                  <c:v>7/15/23</c:v>
                </c:pt>
                <c:pt idx="184">
                  <c:v>7/22/23</c:v>
                </c:pt>
                <c:pt idx="185">
                  <c:v>7/29/23</c:v>
                </c:pt>
                <c:pt idx="186">
                  <c:v>8/5/23</c:v>
                </c:pt>
                <c:pt idx="187">
                  <c:v>8/12/23</c:v>
                </c:pt>
                <c:pt idx="188">
                  <c:v>8/19/23</c:v>
                </c:pt>
                <c:pt idx="189">
                  <c:v>8/26/23</c:v>
                </c:pt>
                <c:pt idx="190">
                  <c:v>9/2/23</c:v>
                </c:pt>
                <c:pt idx="191">
                  <c:v>9/9/23</c:v>
                </c:pt>
                <c:pt idx="192">
                  <c:v>9/16/23</c:v>
                </c:pt>
                <c:pt idx="193">
                  <c:v>9/23/23</c:v>
                </c:pt>
                <c:pt idx="194">
                  <c:v>9/30/23</c:v>
                </c:pt>
                <c:pt idx="195">
                  <c:v>10/7/23</c:v>
                </c:pt>
                <c:pt idx="196">
                  <c:v>10/14/23</c:v>
                </c:pt>
                <c:pt idx="197">
                  <c:v>10/21/23</c:v>
                </c:pt>
                <c:pt idx="198">
                  <c:v>10/28/23</c:v>
                </c:pt>
                <c:pt idx="199">
                  <c:v>11/4/23</c:v>
                </c:pt>
                <c:pt idx="200">
                  <c:v>11/11/23</c:v>
                </c:pt>
                <c:pt idx="201">
                  <c:v>11/18/23</c:v>
                </c:pt>
                <c:pt idx="202">
                  <c:v>11/25/23</c:v>
                </c:pt>
                <c:pt idx="203">
                  <c:v>12/2/23</c:v>
                </c:pt>
                <c:pt idx="204">
                  <c:v>12/9/23</c:v>
                </c:pt>
                <c:pt idx="205">
                  <c:v>12/16/23</c:v>
                </c:pt>
                <c:pt idx="206">
                  <c:v>12/23/23</c:v>
                </c:pt>
                <c:pt idx="207">
                  <c:v>12/30/23</c:v>
                </c:pt>
                <c:pt idx="208">
                  <c:v>1/6/24</c:v>
                </c:pt>
                <c:pt idx="209">
                  <c:v>1/13/24</c:v>
                </c:pt>
                <c:pt idx="210">
                  <c:v>1/20/24</c:v>
                </c:pt>
                <c:pt idx="211">
                  <c:v>1/27/24</c:v>
                </c:pt>
                <c:pt idx="212">
                  <c:v>2/3/24</c:v>
                </c:pt>
                <c:pt idx="213">
                  <c:v>2/10/24</c:v>
                </c:pt>
                <c:pt idx="214">
                  <c:v>2/17/24</c:v>
                </c:pt>
                <c:pt idx="215">
                  <c:v>2/24/24</c:v>
                </c:pt>
                <c:pt idx="216">
                  <c:v>3/2/24</c:v>
                </c:pt>
                <c:pt idx="217">
                  <c:v>3/9/24</c:v>
                </c:pt>
                <c:pt idx="218">
                  <c:v>3/16/24</c:v>
                </c:pt>
                <c:pt idx="219">
                  <c:v>3/23/24</c:v>
                </c:pt>
                <c:pt idx="220">
                  <c:v>3/30/24</c:v>
                </c:pt>
                <c:pt idx="221">
                  <c:v>4/6/24</c:v>
                </c:pt>
                <c:pt idx="222">
                  <c:v>4/13/24</c:v>
                </c:pt>
              </c:strCache>
            </c:strRef>
          </c:cat>
          <c:val>
            <c:numRef>
              <c:f>Sheet1!$E$2:$E$261</c:f>
              <c:numCache>
                <c:formatCode>General</c:formatCode>
                <c:ptCount val="260"/>
                <c:pt idx="0">
                  <c:v>3.6320000000000001</c:v>
                </c:pt>
                <c:pt idx="1">
                  <c:v>4.2110000000000003</c:v>
                </c:pt>
                <c:pt idx="2">
                  <c:v>4.7949999999999999</c:v>
                </c:pt>
                <c:pt idx="3">
                  <c:v>4.3029999999999999</c:v>
                </c:pt>
                <c:pt idx="4">
                  <c:v>5.7569999999999997</c:v>
                </c:pt>
                <c:pt idx="5">
                  <c:v>4.6890000000000001</c:v>
                </c:pt>
                <c:pt idx="6">
                  <c:v>4.8319999999999999</c:v>
                </c:pt>
                <c:pt idx="7">
                  <c:v>4.944</c:v>
                </c:pt>
                <c:pt idx="8">
                  <c:v>4.327</c:v>
                </c:pt>
                <c:pt idx="9">
                  <c:v>4.5359999999999996</c:v>
                </c:pt>
                <c:pt idx="10">
                  <c:v>4.4029999999999996</c:v>
                </c:pt>
                <c:pt idx="11">
                  <c:v>4.0170000000000003</c:v>
                </c:pt>
                <c:pt idx="12">
                  <c:v>4.0750000000000002</c:v>
                </c:pt>
                <c:pt idx="13">
                  <c:v>4.609</c:v>
                </c:pt>
                <c:pt idx="14">
                  <c:v>4.2930000000000001</c:v>
                </c:pt>
                <c:pt idx="15">
                  <c:v>4.1639999999999997</c:v>
                </c:pt>
                <c:pt idx="16">
                  <c:v>4.6050000000000004</c:v>
                </c:pt>
                <c:pt idx="17">
                  <c:v>3.847</c:v>
                </c:pt>
                <c:pt idx="18">
                  <c:v>3.5070000000000001</c:v>
                </c:pt>
                <c:pt idx="19">
                  <c:v>2.6909999999999998</c:v>
                </c:pt>
                <c:pt idx="20">
                  <c:v>3.0630000000000002</c:v>
                </c:pt>
                <c:pt idx="21">
                  <c:v>2.87</c:v>
                </c:pt>
                <c:pt idx="22">
                  <c:v>3.1789999999999998</c:v>
                </c:pt>
                <c:pt idx="23">
                  <c:v>2.1920000000000002</c:v>
                </c:pt>
                <c:pt idx="24">
                  <c:v>5.38</c:v>
                </c:pt>
                <c:pt idx="25">
                  <c:v>4.8049999999999997</c:v>
                </c:pt>
                <c:pt idx="26">
                  <c:v>5.37</c:v>
                </c:pt>
                <c:pt idx="27">
                  <c:v>5.1319999999999997</c:v>
                </c:pt>
                <c:pt idx="28">
                  <c:v>5.3650000000000002</c:v>
                </c:pt>
                <c:pt idx="29">
                  <c:v>5.6619999999999999</c:v>
                </c:pt>
                <c:pt idx="30">
                  <c:v>5.6139999999999999</c:v>
                </c:pt>
                <c:pt idx="31">
                  <c:v>5.4610000000000003</c:v>
                </c:pt>
                <c:pt idx="32">
                  <c:v>5.4269999999999996</c:v>
                </c:pt>
                <c:pt idx="33">
                  <c:v>6.0119999999999996</c:v>
                </c:pt>
                <c:pt idx="34">
                  <c:v>5.6029999999999998</c:v>
                </c:pt>
                <c:pt idx="35">
                  <c:v>4.9210000000000003</c:v>
                </c:pt>
                <c:pt idx="36">
                  <c:v>3.8849999999999998</c:v>
                </c:pt>
                <c:pt idx="37">
                  <c:v>4.7519999999999998</c:v>
                </c:pt>
                <c:pt idx="38">
                  <c:v>4.4790000000000001</c:v>
                </c:pt>
                <c:pt idx="39">
                  <c:v>3.8029999999999999</c:v>
                </c:pt>
                <c:pt idx="40">
                  <c:v>3.8359999999999999</c:v>
                </c:pt>
                <c:pt idx="41">
                  <c:v>4.2430000000000003</c:v>
                </c:pt>
                <c:pt idx="42">
                  <c:v>3.7280000000000002</c:v>
                </c:pt>
                <c:pt idx="43">
                  <c:v>5.5679999999999996</c:v>
                </c:pt>
                <c:pt idx="44">
                  <c:v>2.1829999999999998</c:v>
                </c:pt>
                <c:pt idx="45">
                  <c:v>6.16</c:v>
                </c:pt>
                <c:pt idx="46">
                  <c:v>5.2759999999999998</c:v>
                </c:pt>
                <c:pt idx="47">
                  <c:v>3.9849999999999999</c:v>
                </c:pt>
                <c:pt idx="48">
                  <c:v>4.423</c:v>
                </c:pt>
                <c:pt idx="49">
                  <c:v>4.8090000000000002</c:v>
                </c:pt>
                <c:pt idx="50">
                  <c:v>3.702</c:v>
                </c:pt>
                <c:pt idx="51">
                  <c:v>6.18</c:v>
                </c:pt>
                <c:pt idx="52">
                  <c:v>4.0339999999999998</c:v>
                </c:pt>
                <c:pt idx="53">
                  <c:v>5.1150000000000002</c:v>
                </c:pt>
                <c:pt idx="54">
                  <c:v>5.19</c:v>
                </c:pt>
                <c:pt idx="55">
                  <c:v>4.8890000000000002</c:v>
                </c:pt>
                <c:pt idx="56">
                  <c:v>5.0119999999999996</c:v>
                </c:pt>
                <c:pt idx="57">
                  <c:v>3.8540000000000001</c:v>
                </c:pt>
                <c:pt idx="58">
                  <c:v>4.75</c:v>
                </c:pt>
                <c:pt idx="59">
                  <c:v>5.0170000000000003</c:v>
                </c:pt>
                <c:pt idx="60">
                  <c:v>5.5220000000000002</c:v>
                </c:pt>
                <c:pt idx="61">
                  <c:v>4.0270000000000001</c:v>
                </c:pt>
                <c:pt idx="62">
                  <c:v>4.367</c:v>
                </c:pt>
                <c:pt idx="63">
                  <c:v>5.0540000000000003</c:v>
                </c:pt>
                <c:pt idx="64">
                  <c:v>6.5190000000000001</c:v>
                </c:pt>
                <c:pt idx="65">
                  <c:v>5.4409999999999998</c:v>
                </c:pt>
                <c:pt idx="66">
                  <c:v>6.0650000000000004</c:v>
                </c:pt>
                <c:pt idx="67">
                  <c:v>5.944</c:v>
                </c:pt>
                <c:pt idx="68">
                  <c:v>5.05</c:v>
                </c:pt>
                <c:pt idx="69">
                  <c:v>5.0960000000000001</c:v>
                </c:pt>
                <c:pt idx="70">
                  <c:v>5.109</c:v>
                </c:pt>
                <c:pt idx="71">
                  <c:v>4.9210000000000003</c:v>
                </c:pt>
                <c:pt idx="72">
                  <c:v>3.524</c:v>
                </c:pt>
                <c:pt idx="73">
                  <c:v>5.3559999999999999</c:v>
                </c:pt>
                <c:pt idx="74">
                  <c:v>4.9429999999999996</c:v>
                </c:pt>
                <c:pt idx="75">
                  <c:v>4.6740000000000004</c:v>
                </c:pt>
                <c:pt idx="76">
                  <c:v>4.8719999999999999</c:v>
                </c:pt>
                <c:pt idx="77">
                  <c:v>4.7130000000000001</c:v>
                </c:pt>
                <c:pt idx="78">
                  <c:v>3.8149999999999999</c:v>
                </c:pt>
                <c:pt idx="79">
                  <c:v>5.9089999999999998</c:v>
                </c:pt>
                <c:pt idx="80">
                  <c:v>5.149</c:v>
                </c:pt>
                <c:pt idx="81">
                  <c:v>6.7939999999999996</c:v>
                </c:pt>
                <c:pt idx="82">
                  <c:v>6.0110000000000001</c:v>
                </c:pt>
                <c:pt idx="83">
                  <c:v>5.5949999999999998</c:v>
                </c:pt>
                <c:pt idx="84">
                  <c:v>5.3280000000000003</c:v>
                </c:pt>
                <c:pt idx="85">
                  <c:v>5.2409999999999997</c:v>
                </c:pt>
                <c:pt idx="86">
                  <c:v>4.6749999999999998</c:v>
                </c:pt>
                <c:pt idx="87">
                  <c:v>3.984</c:v>
                </c:pt>
                <c:pt idx="88">
                  <c:v>4.6669999999999998</c:v>
                </c:pt>
                <c:pt idx="89">
                  <c:v>4.8970000000000002</c:v>
                </c:pt>
                <c:pt idx="90">
                  <c:v>3.7410000000000001</c:v>
                </c:pt>
                <c:pt idx="91">
                  <c:v>3.8140000000000001</c:v>
                </c:pt>
                <c:pt idx="92">
                  <c:v>5.4039999999999999</c:v>
                </c:pt>
                <c:pt idx="93">
                  <c:v>4.718</c:v>
                </c:pt>
                <c:pt idx="94">
                  <c:v>4.63</c:v>
                </c:pt>
                <c:pt idx="95">
                  <c:v>5.0069999999999997</c:v>
                </c:pt>
                <c:pt idx="96">
                  <c:v>5.375</c:v>
                </c:pt>
                <c:pt idx="97">
                  <c:v>4.7729999999999997</c:v>
                </c:pt>
                <c:pt idx="98">
                  <c:v>4.4589999999999996</c:v>
                </c:pt>
                <c:pt idx="99">
                  <c:v>4.359</c:v>
                </c:pt>
                <c:pt idx="100">
                  <c:v>5.173</c:v>
                </c:pt>
                <c:pt idx="101">
                  <c:v>5.3710000000000004</c:v>
                </c:pt>
                <c:pt idx="102">
                  <c:v>5.1989999999999998</c:v>
                </c:pt>
                <c:pt idx="103">
                  <c:v>4.1070000000000002</c:v>
                </c:pt>
                <c:pt idx="104">
                  <c:v>3.56</c:v>
                </c:pt>
                <c:pt idx="105">
                  <c:v>4.5</c:v>
                </c:pt>
                <c:pt idx="106">
                  <c:v>3.8639999999999999</c:v>
                </c:pt>
                <c:pt idx="107">
                  <c:v>5.9130000000000003</c:v>
                </c:pt>
                <c:pt idx="108">
                  <c:v>4.4909999999999997</c:v>
                </c:pt>
                <c:pt idx="109">
                  <c:v>4.9459999999999997</c:v>
                </c:pt>
                <c:pt idx="110">
                  <c:v>4.2</c:v>
                </c:pt>
                <c:pt idx="111">
                  <c:v>5.2270000000000003</c:v>
                </c:pt>
                <c:pt idx="112">
                  <c:v>4.4640000000000004</c:v>
                </c:pt>
                <c:pt idx="113">
                  <c:v>4.609</c:v>
                </c:pt>
                <c:pt idx="114">
                  <c:v>6.37</c:v>
                </c:pt>
                <c:pt idx="115">
                  <c:v>6.5380000000000003</c:v>
                </c:pt>
                <c:pt idx="116">
                  <c:v>5.4119999999999999</c:v>
                </c:pt>
                <c:pt idx="117">
                  <c:v>5.8220000000000001</c:v>
                </c:pt>
                <c:pt idx="118">
                  <c:v>6.8209999999999997</c:v>
                </c:pt>
                <c:pt idx="119">
                  <c:v>4.4429999999999996</c:v>
                </c:pt>
                <c:pt idx="120">
                  <c:v>5.0439999999999996</c:v>
                </c:pt>
                <c:pt idx="121">
                  <c:v>6.0270000000000001</c:v>
                </c:pt>
                <c:pt idx="122">
                  <c:v>6.0919999999999996</c:v>
                </c:pt>
                <c:pt idx="123">
                  <c:v>4.45</c:v>
                </c:pt>
                <c:pt idx="124">
                  <c:v>5.3860000000000001</c:v>
                </c:pt>
                <c:pt idx="125">
                  <c:v>4.569</c:v>
                </c:pt>
                <c:pt idx="126">
                  <c:v>4.9720000000000004</c:v>
                </c:pt>
                <c:pt idx="127">
                  <c:v>4.4610000000000003</c:v>
                </c:pt>
                <c:pt idx="128">
                  <c:v>5.7320000000000002</c:v>
                </c:pt>
                <c:pt idx="129">
                  <c:v>4.3739999999999997</c:v>
                </c:pt>
                <c:pt idx="130">
                  <c:v>4.4790000000000001</c:v>
                </c:pt>
                <c:pt idx="131">
                  <c:v>5.4889999999999999</c:v>
                </c:pt>
                <c:pt idx="132">
                  <c:v>5.9640000000000004</c:v>
                </c:pt>
                <c:pt idx="133">
                  <c:v>4.9119999999999999</c:v>
                </c:pt>
                <c:pt idx="134">
                  <c:v>5.0780000000000003</c:v>
                </c:pt>
                <c:pt idx="135">
                  <c:v>5.6340000000000003</c:v>
                </c:pt>
                <c:pt idx="136">
                  <c:v>0</c:v>
                </c:pt>
                <c:pt idx="137">
                  <c:v>8.6310000000000002</c:v>
                </c:pt>
                <c:pt idx="138">
                  <c:v>4.2910000000000004</c:v>
                </c:pt>
                <c:pt idx="139">
                  <c:v>3.798</c:v>
                </c:pt>
                <c:pt idx="140">
                  <c:v>4.5720000000000001</c:v>
                </c:pt>
                <c:pt idx="141">
                  <c:v>4.0119999999999996</c:v>
                </c:pt>
                <c:pt idx="142">
                  <c:v>4.7</c:v>
                </c:pt>
                <c:pt idx="143">
                  <c:v>3.6970000000000001</c:v>
                </c:pt>
                <c:pt idx="144">
                  <c:v>4.4340000000000002</c:v>
                </c:pt>
                <c:pt idx="145">
                  <c:v>4.4729999999999999</c:v>
                </c:pt>
                <c:pt idx="146">
                  <c:v>5.2080000000000002</c:v>
                </c:pt>
                <c:pt idx="147">
                  <c:v>5.1210000000000004</c:v>
                </c:pt>
                <c:pt idx="148">
                  <c:v>5.4859999999999998</c:v>
                </c:pt>
                <c:pt idx="149">
                  <c:v>4.6689999999999996</c:v>
                </c:pt>
                <c:pt idx="150">
                  <c:v>3.9660000000000002</c:v>
                </c:pt>
                <c:pt idx="151">
                  <c:v>5.125</c:v>
                </c:pt>
                <c:pt idx="152">
                  <c:v>4.8689999999999998</c:v>
                </c:pt>
                <c:pt idx="153">
                  <c:v>5.39</c:v>
                </c:pt>
                <c:pt idx="154">
                  <c:v>4.4480000000000004</c:v>
                </c:pt>
                <c:pt idx="155">
                  <c:v>3.117</c:v>
                </c:pt>
                <c:pt idx="156">
                  <c:v>4.0620000000000003</c:v>
                </c:pt>
                <c:pt idx="157">
                  <c:v>3.4319999999999999</c:v>
                </c:pt>
                <c:pt idx="158">
                  <c:v>4.5199999999999996</c:v>
                </c:pt>
                <c:pt idx="159">
                  <c:v>5.2519999999999998</c:v>
                </c:pt>
                <c:pt idx="160">
                  <c:v>4.3789999999999996</c:v>
                </c:pt>
                <c:pt idx="161">
                  <c:v>4.3470000000000004</c:v>
                </c:pt>
                <c:pt idx="162">
                  <c:v>4.577</c:v>
                </c:pt>
                <c:pt idx="163">
                  <c:v>3.9940000000000002</c:v>
                </c:pt>
                <c:pt idx="164">
                  <c:v>3.2810000000000001</c:v>
                </c:pt>
                <c:pt idx="165">
                  <c:v>4.399</c:v>
                </c:pt>
                <c:pt idx="166">
                  <c:v>3.2360000000000002</c:v>
                </c:pt>
                <c:pt idx="167">
                  <c:v>5.1210000000000004</c:v>
                </c:pt>
                <c:pt idx="168">
                  <c:v>4.4740000000000002</c:v>
                </c:pt>
                <c:pt idx="169">
                  <c:v>4.9119999999999999</c:v>
                </c:pt>
                <c:pt idx="170">
                  <c:v>4.51</c:v>
                </c:pt>
                <c:pt idx="171">
                  <c:v>4.069</c:v>
                </c:pt>
                <c:pt idx="172">
                  <c:v>4.82</c:v>
                </c:pt>
                <c:pt idx="173">
                  <c:v>4.3099999999999996</c:v>
                </c:pt>
                <c:pt idx="174">
                  <c:v>4.5599999999999996</c:v>
                </c:pt>
                <c:pt idx="175">
                  <c:v>4.7290000000000001</c:v>
                </c:pt>
                <c:pt idx="176">
                  <c:v>3.573</c:v>
                </c:pt>
                <c:pt idx="177">
                  <c:v>3.7160000000000002</c:v>
                </c:pt>
                <c:pt idx="178">
                  <c:v>4.2050000000000001</c:v>
                </c:pt>
                <c:pt idx="179">
                  <c:v>4.1529999999999996</c:v>
                </c:pt>
                <c:pt idx="180">
                  <c:v>3.5590000000000002</c:v>
                </c:pt>
                <c:pt idx="181">
                  <c:v>4.1820000000000004</c:v>
                </c:pt>
                <c:pt idx="182">
                  <c:v>3.3319999999999999</c:v>
                </c:pt>
                <c:pt idx="183">
                  <c:v>3.569</c:v>
                </c:pt>
                <c:pt idx="184">
                  <c:v>3.419</c:v>
                </c:pt>
                <c:pt idx="185">
                  <c:v>4.8840000000000003</c:v>
                </c:pt>
                <c:pt idx="186">
                  <c:v>3.746</c:v>
                </c:pt>
                <c:pt idx="187">
                  <c:v>4.1619999999999999</c:v>
                </c:pt>
                <c:pt idx="188">
                  <c:v>3.044</c:v>
                </c:pt>
                <c:pt idx="189">
                  <c:v>4.109</c:v>
                </c:pt>
                <c:pt idx="190">
                  <c:v>3.6349999999999998</c:v>
                </c:pt>
                <c:pt idx="191">
                  <c:v>3.6720000000000002</c:v>
                </c:pt>
                <c:pt idx="192">
                  <c:v>3.9430000000000001</c:v>
                </c:pt>
                <c:pt idx="193">
                  <c:v>3.6349999999999998</c:v>
                </c:pt>
                <c:pt idx="194">
                  <c:v>3.65</c:v>
                </c:pt>
                <c:pt idx="195">
                  <c:v>3.6749999999999998</c:v>
                </c:pt>
                <c:pt idx="196">
                  <c:v>3.0609999999999999</c:v>
                </c:pt>
                <c:pt idx="197">
                  <c:v>4.1719999999999997</c:v>
                </c:pt>
                <c:pt idx="198">
                  <c:v>3.7050000000000001</c:v>
                </c:pt>
                <c:pt idx="199">
                  <c:v>3.774</c:v>
                </c:pt>
                <c:pt idx="200">
                  <c:v>3.9079999999999999</c:v>
                </c:pt>
                <c:pt idx="201">
                  <c:v>4.1660000000000004</c:v>
                </c:pt>
                <c:pt idx="202">
                  <c:v>4.0380000000000003</c:v>
                </c:pt>
                <c:pt idx="203">
                  <c:v>3.8929999999999998</c:v>
                </c:pt>
                <c:pt idx="204">
                  <c:v>4.3049999999999997</c:v>
                </c:pt>
                <c:pt idx="205">
                  <c:v>4.5540000000000003</c:v>
                </c:pt>
                <c:pt idx="206">
                  <c:v>4.5780000000000003</c:v>
                </c:pt>
                <c:pt idx="207">
                  <c:v>4.806</c:v>
                </c:pt>
                <c:pt idx="208">
                  <c:v>4.532</c:v>
                </c:pt>
                <c:pt idx="209">
                  <c:v>4.6210000000000004</c:v>
                </c:pt>
                <c:pt idx="210">
                  <c:v>4.6790000000000003</c:v>
                </c:pt>
                <c:pt idx="211">
                  <c:v>4.2229999999999999</c:v>
                </c:pt>
                <c:pt idx="212">
                  <c:v>4.04</c:v>
                </c:pt>
                <c:pt idx="213">
                  <c:v>4.6820000000000004</c:v>
                </c:pt>
                <c:pt idx="214">
                  <c:v>4.1189999999999998</c:v>
                </c:pt>
                <c:pt idx="215">
                  <c:v>3.9319999999999999</c:v>
                </c:pt>
                <c:pt idx="216">
                  <c:v>4.2549999999999999</c:v>
                </c:pt>
                <c:pt idx="217">
                  <c:v>4.7530000000000001</c:v>
                </c:pt>
                <c:pt idx="218">
                  <c:v>3.8929999999999998</c:v>
                </c:pt>
                <c:pt idx="219">
                  <c:v>3.5289999999999999</c:v>
                </c:pt>
                <c:pt idx="220">
                  <c:v>3.758</c:v>
                </c:pt>
                <c:pt idx="221">
                  <c:v>3.5680000000000001</c:v>
                </c:pt>
                <c:pt idx="222">
                  <c:v>4.5949999999999998</c:v>
                </c:pt>
                <c:pt idx="223">
                  <c:v>#N/A</c:v>
                </c:pt>
                <c:pt idx="224">
                  <c:v>#N/A</c:v>
                </c:pt>
                <c:pt idx="225">
                  <c:v>#N/A</c:v>
                </c:pt>
                <c:pt idx="226">
                  <c:v>#N/A</c:v>
                </c:pt>
                <c:pt idx="227">
                  <c:v>#N/A</c:v>
                </c:pt>
                <c:pt idx="228">
                  <c:v>#N/A</c:v>
                </c:pt>
                <c:pt idx="229">
                  <c:v>#N/A</c:v>
                </c:pt>
                <c:pt idx="230">
                  <c:v>#N/A</c:v>
                </c:pt>
                <c:pt idx="231">
                  <c:v>#N/A</c:v>
                </c:pt>
                <c:pt idx="232">
                  <c:v>#N/A</c:v>
                </c:pt>
                <c:pt idx="233">
                  <c:v>#N/A</c:v>
                </c:pt>
                <c:pt idx="234">
                  <c:v>#N/A</c:v>
                </c:pt>
                <c:pt idx="235">
                  <c:v>#N/A</c:v>
                </c:pt>
                <c:pt idx="236">
                  <c:v>#N/A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B2A-4F6F-BA96-1C0825412F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3996504"/>
        <c:axId val="223996896"/>
      </c:lineChart>
      <c:catAx>
        <c:axId val="223996504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3996896"/>
        <c:crosses val="autoZero"/>
        <c:auto val="0"/>
        <c:lblAlgn val="ctr"/>
        <c:lblOffset val="100"/>
        <c:tickLblSkip val="26"/>
        <c:noMultiLvlLbl val="0"/>
      </c:catAx>
      <c:valAx>
        <c:axId val="22399689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1000 MT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399650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 EXPORTS OF PORK MUSCLE CUTS</a:t>
            </a: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9261245361571204E-2"/>
          <c:y val="0.18519648072160008"/>
          <c:w val="0.92590438048692159"/>
          <c:h val="0.6737390484640131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spPr>
            <a:ln w="31750" cap="sq">
              <a:solidFill>
                <a:srgbClr val="0070C0"/>
              </a:solidFill>
              <a:miter lim="800000"/>
            </a:ln>
          </c:spPr>
          <c:marker>
            <c:symbol val="none"/>
          </c:marker>
          <c:cat>
            <c:strRef>
              <c:f>Sheet1!$A$2:$A$261</c:f>
              <c:strCache>
                <c:ptCount val="223"/>
                <c:pt idx="0">
                  <c:v>1/4/20</c:v>
                </c:pt>
                <c:pt idx="1">
                  <c:v>1/11/20</c:v>
                </c:pt>
                <c:pt idx="2">
                  <c:v>1/18/20</c:v>
                </c:pt>
                <c:pt idx="3">
                  <c:v>1/25/20</c:v>
                </c:pt>
                <c:pt idx="4">
                  <c:v>2/1/20</c:v>
                </c:pt>
                <c:pt idx="5">
                  <c:v>2/8/20</c:v>
                </c:pt>
                <c:pt idx="6">
                  <c:v>2/15/20</c:v>
                </c:pt>
                <c:pt idx="7">
                  <c:v>2/22/20</c:v>
                </c:pt>
                <c:pt idx="8">
                  <c:v>2/29/20</c:v>
                </c:pt>
                <c:pt idx="9">
                  <c:v>3/7/20</c:v>
                </c:pt>
                <c:pt idx="10">
                  <c:v>3/14/20</c:v>
                </c:pt>
                <c:pt idx="11">
                  <c:v>3/21/20</c:v>
                </c:pt>
                <c:pt idx="12">
                  <c:v>3/28/20</c:v>
                </c:pt>
                <c:pt idx="13">
                  <c:v>4/4/20</c:v>
                </c:pt>
                <c:pt idx="14">
                  <c:v>4/11/20</c:v>
                </c:pt>
                <c:pt idx="15">
                  <c:v>4/18/20</c:v>
                </c:pt>
                <c:pt idx="16">
                  <c:v>4/25/20</c:v>
                </c:pt>
                <c:pt idx="17">
                  <c:v>5/2/20</c:v>
                </c:pt>
                <c:pt idx="18">
                  <c:v>5/9/20</c:v>
                </c:pt>
                <c:pt idx="19">
                  <c:v>5/16/20</c:v>
                </c:pt>
                <c:pt idx="20">
                  <c:v>5/23/20</c:v>
                </c:pt>
                <c:pt idx="21">
                  <c:v>5/30/20</c:v>
                </c:pt>
                <c:pt idx="22">
                  <c:v>6/6/20</c:v>
                </c:pt>
                <c:pt idx="23">
                  <c:v>6/13/20</c:v>
                </c:pt>
                <c:pt idx="24">
                  <c:v>6/20/20</c:v>
                </c:pt>
                <c:pt idx="25">
                  <c:v>6/27/20</c:v>
                </c:pt>
                <c:pt idx="26">
                  <c:v>7/4/20</c:v>
                </c:pt>
                <c:pt idx="27">
                  <c:v>7/11/20</c:v>
                </c:pt>
                <c:pt idx="28">
                  <c:v>7/18/20</c:v>
                </c:pt>
                <c:pt idx="29">
                  <c:v>7/25/20</c:v>
                </c:pt>
                <c:pt idx="30">
                  <c:v>8/1/20</c:v>
                </c:pt>
                <c:pt idx="31">
                  <c:v>8/8/20</c:v>
                </c:pt>
                <c:pt idx="32">
                  <c:v>8/15/20</c:v>
                </c:pt>
                <c:pt idx="33">
                  <c:v>8/22/20</c:v>
                </c:pt>
                <c:pt idx="34">
                  <c:v>8/29/20</c:v>
                </c:pt>
                <c:pt idx="35">
                  <c:v>9/5/20</c:v>
                </c:pt>
                <c:pt idx="36">
                  <c:v>9/12/20</c:v>
                </c:pt>
                <c:pt idx="37">
                  <c:v>9/19/20</c:v>
                </c:pt>
                <c:pt idx="38">
                  <c:v>9/26/20</c:v>
                </c:pt>
                <c:pt idx="39">
                  <c:v>10/3/20</c:v>
                </c:pt>
                <c:pt idx="40">
                  <c:v>10/10/20</c:v>
                </c:pt>
                <c:pt idx="41">
                  <c:v>10/17/20</c:v>
                </c:pt>
                <c:pt idx="42">
                  <c:v>10/24/20</c:v>
                </c:pt>
                <c:pt idx="43">
                  <c:v>10/31/20</c:v>
                </c:pt>
                <c:pt idx="44">
                  <c:v>11/7/20</c:v>
                </c:pt>
                <c:pt idx="45">
                  <c:v>11/14/20</c:v>
                </c:pt>
                <c:pt idx="46">
                  <c:v>11/21/20</c:v>
                </c:pt>
                <c:pt idx="47">
                  <c:v>11/28/20</c:v>
                </c:pt>
                <c:pt idx="48">
                  <c:v>12/5/20</c:v>
                </c:pt>
                <c:pt idx="49">
                  <c:v>12/12/20</c:v>
                </c:pt>
                <c:pt idx="50">
                  <c:v>12/19/20</c:v>
                </c:pt>
                <c:pt idx="51">
                  <c:v>12/26/20</c:v>
                </c:pt>
                <c:pt idx="52">
                  <c:v>1/9/21</c:v>
                </c:pt>
                <c:pt idx="53">
                  <c:v>1/16/21</c:v>
                </c:pt>
                <c:pt idx="54">
                  <c:v>1/23/21</c:v>
                </c:pt>
                <c:pt idx="55">
                  <c:v>1/30/21</c:v>
                </c:pt>
                <c:pt idx="56">
                  <c:v>2/6/21</c:v>
                </c:pt>
                <c:pt idx="57">
                  <c:v>2/13/21</c:v>
                </c:pt>
                <c:pt idx="58">
                  <c:v>2/20/21</c:v>
                </c:pt>
                <c:pt idx="59">
                  <c:v>2/27/21</c:v>
                </c:pt>
                <c:pt idx="60">
                  <c:v>3/6/21</c:v>
                </c:pt>
                <c:pt idx="61">
                  <c:v>3/13/21</c:v>
                </c:pt>
                <c:pt idx="62">
                  <c:v>3/20/21</c:v>
                </c:pt>
                <c:pt idx="63">
                  <c:v>3/27/21</c:v>
                </c:pt>
                <c:pt idx="64">
                  <c:v>4/3/21</c:v>
                </c:pt>
                <c:pt idx="65">
                  <c:v>4/10/21</c:v>
                </c:pt>
                <c:pt idx="66">
                  <c:v>4/17/21</c:v>
                </c:pt>
                <c:pt idx="67">
                  <c:v>4/24/21</c:v>
                </c:pt>
                <c:pt idx="68">
                  <c:v>5/1/21</c:v>
                </c:pt>
                <c:pt idx="69">
                  <c:v>5/8/21</c:v>
                </c:pt>
                <c:pt idx="70">
                  <c:v>5/15/21</c:v>
                </c:pt>
                <c:pt idx="71">
                  <c:v>5/22/21</c:v>
                </c:pt>
                <c:pt idx="72">
                  <c:v>5/29/21</c:v>
                </c:pt>
                <c:pt idx="73">
                  <c:v>6/5/21</c:v>
                </c:pt>
                <c:pt idx="74">
                  <c:v>6/12/21</c:v>
                </c:pt>
                <c:pt idx="75">
                  <c:v>6/19/21</c:v>
                </c:pt>
                <c:pt idx="76">
                  <c:v>6/26/21</c:v>
                </c:pt>
                <c:pt idx="77">
                  <c:v>7/3/21</c:v>
                </c:pt>
                <c:pt idx="78">
                  <c:v>7/10/21</c:v>
                </c:pt>
                <c:pt idx="79">
                  <c:v>7/17/21</c:v>
                </c:pt>
                <c:pt idx="80">
                  <c:v>7/24/21</c:v>
                </c:pt>
                <c:pt idx="81">
                  <c:v>7/31/21</c:v>
                </c:pt>
                <c:pt idx="82">
                  <c:v>8/7/21</c:v>
                </c:pt>
                <c:pt idx="83">
                  <c:v>8/14/21</c:v>
                </c:pt>
                <c:pt idx="84">
                  <c:v>8/21/21</c:v>
                </c:pt>
                <c:pt idx="85">
                  <c:v>8/28/21</c:v>
                </c:pt>
                <c:pt idx="86">
                  <c:v>9/4/21</c:v>
                </c:pt>
                <c:pt idx="87">
                  <c:v>9/11/21</c:v>
                </c:pt>
                <c:pt idx="88">
                  <c:v>9/18/21</c:v>
                </c:pt>
                <c:pt idx="89">
                  <c:v>9/25/21</c:v>
                </c:pt>
                <c:pt idx="90">
                  <c:v>10/2/21</c:v>
                </c:pt>
                <c:pt idx="91">
                  <c:v>10/9/21</c:v>
                </c:pt>
                <c:pt idx="92">
                  <c:v>10/16/21</c:v>
                </c:pt>
                <c:pt idx="93">
                  <c:v>10/23/21</c:v>
                </c:pt>
                <c:pt idx="94">
                  <c:v>10/30/21</c:v>
                </c:pt>
                <c:pt idx="95">
                  <c:v>11/6/21</c:v>
                </c:pt>
                <c:pt idx="96">
                  <c:v>11/13/21</c:v>
                </c:pt>
                <c:pt idx="97">
                  <c:v>11/20/21</c:v>
                </c:pt>
                <c:pt idx="98">
                  <c:v>11/27/21</c:v>
                </c:pt>
                <c:pt idx="99">
                  <c:v>12/4/21</c:v>
                </c:pt>
                <c:pt idx="100">
                  <c:v>12/11/21</c:v>
                </c:pt>
                <c:pt idx="101">
                  <c:v>12/18/21</c:v>
                </c:pt>
                <c:pt idx="102">
                  <c:v>12/25/21</c:v>
                </c:pt>
                <c:pt idx="103">
                  <c:v>1/1/22</c:v>
                </c:pt>
                <c:pt idx="104">
                  <c:v>1/8/22</c:v>
                </c:pt>
                <c:pt idx="105">
                  <c:v>1/15/22</c:v>
                </c:pt>
                <c:pt idx="106">
                  <c:v>1/22/22</c:v>
                </c:pt>
                <c:pt idx="107">
                  <c:v>1/29/22</c:v>
                </c:pt>
                <c:pt idx="108">
                  <c:v>2/5/22</c:v>
                </c:pt>
                <c:pt idx="109">
                  <c:v>2/12/22</c:v>
                </c:pt>
                <c:pt idx="110">
                  <c:v>2/19/22</c:v>
                </c:pt>
                <c:pt idx="111">
                  <c:v>2/26/22</c:v>
                </c:pt>
                <c:pt idx="112">
                  <c:v>3/5/22</c:v>
                </c:pt>
                <c:pt idx="113">
                  <c:v>3/12/22</c:v>
                </c:pt>
                <c:pt idx="114">
                  <c:v>3/19/22</c:v>
                </c:pt>
                <c:pt idx="115">
                  <c:v>3/26/22</c:v>
                </c:pt>
                <c:pt idx="116">
                  <c:v>4/2/22</c:v>
                </c:pt>
                <c:pt idx="117">
                  <c:v>4/9/22</c:v>
                </c:pt>
                <c:pt idx="118">
                  <c:v>4/16/22</c:v>
                </c:pt>
                <c:pt idx="119">
                  <c:v>4/23/22</c:v>
                </c:pt>
                <c:pt idx="120">
                  <c:v>4/30/22</c:v>
                </c:pt>
                <c:pt idx="121">
                  <c:v>5/7/22</c:v>
                </c:pt>
                <c:pt idx="122">
                  <c:v>5/14/22</c:v>
                </c:pt>
                <c:pt idx="123">
                  <c:v>5/21/22</c:v>
                </c:pt>
                <c:pt idx="124">
                  <c:v>5/28/22</c:v>
                </c:pt>
                <c:pt idx="125">
                  <c:v>6/4/22</c:v>
                </c:pt>
                <c:pt idx="126">
                  <c:v>6/11/22</c:v>
                </c:pt>
                <c:pt idx="127">
                  <c:v>6/18/22</c:v>
                </c:pt>
                <c:pt idx="128">
                  <c:v>6/25/22</c:v>
                </c:pt>
                <c:pt idx="129">
                  <c:v>7/2/22</c:v>
                </c:pt>
                <c:pt idx="130">
                  <c:v>7/9/22</c:v>
                </c:pt>
                <c:pt idx="131">
                  <c:v>7/16/22</c:v>
                </c:pt>
                <c:pt idx="132">
                  <c:v>7/23/22</c:v>
                </c:pt>
                <c:pt idx="133">
                  <c:v>7/30/22</c:v>
                </c:pt>
                <c:pt idx="134">
                  <c:v>8/6/22</c:v>
                </c:pt>
                <c:pt idx="135">
                  <c:v>8/13/22</c:v>
                </c:pt>
                <c:pt idx="136">
                  <c:v>8/20/22</c:v>
                </c:pt>
                <c:pt idx="137">
                  <c:v>8/27/22</c:v>
                </c:pt>
                <c:pt idx="138">
                  <c:v>9/3/22</c:v>
                </c:pt>
                <c:pt idx="139">
                  <c:v>9/10/22</c:v>
                </c:pt>
                <c:pt idx="140">
                  <c:v>9/17/22</c:v>
                </c:pt>
                <c:pt idx="141">
                  <c:v>9/24/22</c:v>
                </c:pt>
                <c:pt idx="142">
                  <c:v>10/1/22</c:v>
                </c:pt>
                <c:pt idx="143">
                  <c:v>10/8/22</c:v>
                </c:pt>
                <c:pt idx="144">
                  <c:v>10/15/22</c:v>
                </c:pt>
                <c:pt idx="145">
                  <c:v>10/22/22</c:v>
                </c:pt>
                <c:pt idx="146">
                  <c:v>10/29/22</c:v>
                </c:pt>
                <c:pt idx="147">
                  <c:v>11/5/22</c:v>
                </c:pt>
                <c:pt idx="148">
                  <c:v>11/12/22</c:v>
                </c:pt>
                <c:pt idx="149">
                  <c:v>11/19/22</c:v>
                </c:pt>
                <c:pt idx="150">
                  <c:v>11/26/22</c:v>
                </c:pt>
                <c:pt idx="151">
                  <c:v>12/3/22</c:v>
                </c:pt>
                <c:pt idx="152">
                  <c:v>12/10/22</c:v>
                </c:pt>
                <c:pt idx="153">
                  <c:v>12/17/22</c:v>
                </c:pt>
                <c:pt idx="154">
                  <c:v>12/24/22</c:v>
                </c:pt>
                <c:pt idx="155">
                  <c:v>12/31/22</c:v>
                </c:pt>
                <c:pt idx="156">
                  <c:v>1/7/23</c:v>
                </c:pt>
                <c:pt idx="157">
                  <c:v>1/14/23</c:v>
                </c:pt>
                <c:pt idx="158">
                  <c:v>1/21/23</c:v>
                </c:pt>
                <c:pt idx="159">
                  <c:v>1/28/23</c:v>
                </c:pt>
                <c:pt idx="160">
                  <c:v>2/4/23</c:v>
                </c:pt>
                <c:pt idx="161">
                  <c:v>2/11/23</c:v>
                </c:pt>
                <c:pt idx="162">
                  <c:v>2/18/23</c:v>
                </c:pt>
                <c:pt idx="163">
                  <c:v>2/25/23</c:v>
                </c:pt>
                <c:pt idx="164">
                  <c:v>3/4/23</c:v>
                </c:pt>
                <c:pt idx="165">
                  <c:v>3/11/23</c:v>
                </c:pt>
                <c:pt idx="166">
                  <c:v>3/18/23</c:v>
                </c:pt>
                <c:pt idx="167">
                  <c:v>3/25/23</c:v>
                </c:pt>
                <c:pt idx="168">
                  <c:v>4/1/23</c:v>
                </c:pt>
                <c:pt idx="169">
                  <c:v>4/8/23</c:v>
                </c:pt>
                <c:pt idx="170">
                  <c:v>4/15/23</c:v>
                </c:pt>
                <c:pt idx="171">
                  <c:v>4/22/23</c:v>
                </c:pt>
                <c:pt idx="172">
                  <c:v>4/29/23</c:v>
                </c:pt>
                <c:pt idx="173">
                  <c:v>5/6/23</c:v>
                </c:pt>
                <c:pt idx="174">
                  <c:v>5/13/23</c:v>
                </c:pt>
                <c:pt idx="175">
                  <c:v>5/20/23</c:v>
                </c:pt>
                <c:pt idx="176">
                  <c:v>5/27/23</c:v>
                </c:pt>
                <c:pt idx="177">
                  <c:v>6/3/23</c:v>
                </c:pt>
                <c:pt idx="178">
                  <c:v>6/10/23</c:v>
                </c:pt>
                <c:pt idx="179">
                  <c:v>6/17/23</c:v>
                </c:pt>
                <c:pt idx="180">
                  <c:v>6/24/23</c:v>
                </c:pt>
                <c:pt idx="181">
                  <c:v>7/1/23</c:v>
                </c:pt>
                <c:pt idx="182">
                  <c:v>7/8/23</c:v>
                </c:pt>
                <c:pt idx="183">
                  <c:v>7/15/23</c:v>
                </c:pt>
                <c:pt idx="184">
                  <c:v>7/22/23</c:v>
                </c:pt>
                <c:pt idx="185">
                  <c:v>7/29/23</c:v>
                </c:pt>
                <c:pt idx="186">
                  <c:v>8/5/23</c:v>
                </c:pt>
                <c:pt idx="187">
                  <c:v>8/12/23</c:v>
                </c:pt>
                <c:pt idx="188">
                  <c:v>8/19/23</c:v>
                </c:pt>
                <c:pt idx="189">
                  <c:v>8/26/23</c:v>
                </c:pt>
                <c:pt idx="190">
                  <c:v>9/2/23</c:v>
                </c:pt>
                <c:pt idx="191">
                  <c:v>9/9/23</c:v>
                </c:pt>
                <c:pt idx="192">
                  <c:v>9/16/23</c:v>
                </c:pt>
                <c:pt idx="193">
                  <c:v>9/23/23</c:v>
                </c:pt>
                <c:pt idx="194">
                  <c:v>9/30/23</c:v>
                </c:pt>
                <c:pt idx="195">
                  <c:v>10/7/23</c:v>
                </c:pt>
                <c:pt idx="196">
                  <c:v>10/14/23</c:v>
                </c:pt>
                <c:pt idx="197">
                  <c:v>10/21/23</c:v>
                </c:pt>
                <c:pt idx="198">
                  <c:v>10/28/23</c:v>
                </c:pt>
                <c:pt idx="199">
                  <c:v>11/4/23</c:v>
                </c:pt>
                <c:pt idx="200">
                  <c:v>11/11/23</c:v>
                </c:pt>
                <c:pt idx="201">
                  <c:v>11/18/23</c:v>
                </c:pt>
                <c:pt idx="202">
                  <c:v>11/25/23</c:v>
                </c:pt>
                <c:pt idx="203">
                  <c:v>12/2/23</c:v>
                </c:pt>
                <c:pt idx="204">
                  <c:v>12/9/23</c:v>
                </c:pt>
                <c:pt idx="205">
                  <c:v>12/16/23</c:v>
                </c:pt>
                <c:pt idx="206">
                  <c:v>12/23/23</c:v>
                </c:pt>
                <c:pt idx="207">
                  <c:v>12/30/23</c:v>
                </c:pt>
                <c:pt idx="208">
                  <c:v>1/6/24</c:v>
                </c:pt>
                <c:pt idx="209">
                  <c:v>1/13/24</c:v>
                </c:pt>
                <c:pt idx="210">
                  <c:v>1/20/24</c:v>
                </c:pt>
                <c:pt idx="211">
                  <c:v>1/27/24</c:v>
                </c:pt>
                <c:pt idx="212">
                  <c:v>2/3/24</c:v>
                </c:pt>
                <c:pt idx="213">
                  <c:v>2/10/24</c:v>
                </c:pt>
                <c:pt idx="214">
                  <c:v>2/17/24</c:v>
                </c:pt>
                <c:pt idx="215">
                  <c:v>2/24/24</c:v>
                </c:pt>
                <c:pt idx="216">
                  <c:v>3/2/24</c:v>
                </c:pt>
                <c:pt idx="217">
                  <c:v>3/9/24</c:v>
                </c:pt>
                <c:pt idx="218">
                  <c:v>3/16/24</c:v>
                </c:pt>
                <c:pt idx="219">
                  <c:v>3/23/24</c:v>
                </c:pt>
                <c:pt idx="220">
                  <c:v>3/30/24</c:v>
                </c:pt>
                <c:pt idx="221">
                  <c:v>4/6/24</c:v>
                </c:pt>
                <c:pt idx="222">
                  <c:v>4/13/24</c:v>
                </c:pt>
              </c:strCache>
            </c:strRef>
          </c:cat>
          <c:val>
            <c:numRef>
              <c:f>Sheet1!$B$2:$B$261</c:f>
              <c:numCache>
                <c:formatCode>0.0</c:formatCode>
                <c:ptCount val="260"/>
                <c:pt idx="0">
                  <c:v>1.492</c:v>
                </c:pt>
                <c:pt idx="1">
                  <c:v>2.1579999999999999</c:v>
                </c:pt>
                <c:pt idx="2">
                  <c:v>2.7090000000000001</c:v>
                </c:pt>
                <c:pt idx="3">
                  <c:v>2.278</c:v>
                </c:pt>
                <c:pt idx="4">
                  <c:v>2.3809999999999998</c:v>
                </c:pt>
                <c:pt idx="5">
                  <c:v>2.2320000000000002</c:v>
                </c:pt>
                <c:pt idx="6">
                  <c:v>2.3570000000000002</c:v>
                </c:pt>
                <c:pt idx="7">
                  <c:v>2.5259999999999998</c:v>
                </c:pt>
                <c:pt idx="8">
                  <c:v>2.6110000000000002</c:v>
                </c:pt>
                <c:pt idx="9">
                  <c:v>2.5720000000000001</c:v>
                </c:pt>
                <c:pt idx="10">
                  <c:v>3.1080000000000001</c:v>
                </c:pt>
                <c:pt idx="11">
                  <c:v>2.403</c:v>
                </c:pt>
                <c:pt idx="12">
                  <c:v>2.2050000000000001</c:v>
                </c:pt>
                <c:pt idx="13">
                  <c:v>2.2050000000000001</c:v>
                </c:pt>
                <c:pt idx="14">
                  <c:v>1.72</c:v>
                </c:pt>
                <c:pt idx="15">
                  <c:v>2.113</c:v>
                </c:pt>
                <c:pt idx="16">
                  <c:v>1.5780000000000001</c:v>
                </c:pt>
                <c:pt idx="17">
                  <c:v>1.472</c:v>
                </c:pt>
                <c:pt idx="18">
                  <c:v>0.76300000000000001</c:v>
                </c:pt>
                <c:pt idx="19">
                  <c:v>2</c:v>
                </c:pt>
                <c:pt idx="20">
                  <c:v>1.7749999999999999</c:v>
                </c:pt>
                <c:pt idx="21">
                  <c:v>1.4259999999999999</c:v>
                </c:pt>
                <c:pt idx="22">
                  <c:v>1.6120000000000001</c:v>
                </c:pt>
                <c:pt idx="23">
                  <c:v>1.8460000000000001</c:v>
                </c:pt>
                <c:pt idx="24">
                  <c:v>2.3940000000000001</c:v>
                </c:pt>
                <c:pt idx="25">
                  <c:v>2.399</c:v>
                </c:pt>
                <c:pt idx="26">
                  <c:v>2.222</c:v>
                </c:pt>
                <c:pt idx="27">
                  <c:v>2.1190000000000002</c:v>
                </c:pt>
                <c:pt idx="28">
                  <c:v>3.4660000000000002</c:v>
                </c:pt>
                <c:pt idx="29">
                  <c:v>2.286</c:v>
                </c:pt>
                <c:pt idx="30">
                  <c:v>2.298</c:v>
                </c:pt>
                <c:pt idx="31">
                  <c:v>2.2749999999999999</c:v>
                </c:pt>
                <c:pt idx="32">
                  <c:v>2.3050000000000002</c:v>
                </c:pt>
                <c:pt idx="33">
                  <c:v>3.1589999999999998</c:v>
                </c:pt>
                <c:pt idx="34">
                  <c:v>2.9969999999999999</c:v>
                </c:pt>
                <c:pt idx="35">
                  <c:v>2.2669999999999999</c:v>
                </c:pt>
                <c:pt idx="36">
                  <c:v>1.873</c:v>
                </c:pt>
                <c:pt idx="37">
                  <c:v>2.7240000000000002</c:v>
                </c:pt>
                <c:pt idx="38">
                  <c:v>2.39</c:v>
                </c:pt>
                <c:pt idx="39">
                  <c:v>2.4929999999999999</c:v>
                </c:pt>
                <c:pt idx="40">
                  <c:v>2.2469999999999999</c:v>
                </c:pt>
                <c:pt idx="41">
                  <c:v>2.4889999999999999</c:v>
                </c:pt>
                <c:pt idx="42">
                  <c:v>2.383</c:v>
                </c:pt>
                <c:pt idx="43">
                  <c:v>2.1080000000000001</c:v>
                </c:pt>
                <c:pt idx="44">
                  <c:v>1.9510000000000001</c:v>
                </c:pt>
                <c:pt idx="45">
                  <c:v>1.8320000000000001</c:v>
                </c:pt>
                <c:pt idx="46">
                  <c:v>2.069</c:v>
                </c:pt>
                <c:pt idx="47">
                  <c:v>2.0019999999999998</c:v>
                </c:pt>
                <c:pt idx="48">
                  <c:v>2.2170000000000001</c:v>
                </c:pt>
                <c:pt idx="49">
                  <c:v>1.821</c:v>
                </c:pt>
                <c:pt idx="50">
                  <c:v>1.706</c:v>
                </c:pt>
                <c:pt idx="51">
                  <c:v>1.484</c:v>
                </c:pt>
                <c:pt idx="52">
                  <c:v>1.476</c:v>
                </c:pt>
                <c:pt idx="53">
                  <c:v>1.9</c:v>
                </c:pt>
                <c:pt idx="54">
                  <c:v>2.1139999999999999</c:v>
                </c:pt>
                <c:pt idx="55">
                  <c:v>1.82</c:v>
                </c:pt>
                <c:pt idx="56">
                  <c:v>2.3780000000000001</c:v>
                </c:pt>
                <c:pt idx="57">
                  <c:v>2.573</c:v>
                </c:pt>
                <c:pt idx="58">
                  <c:v>2.077</c:v>
                </c:pt>
                <c:pt idx="59">
                  <c:v>2.145</c:v>
                </c:pt>
                <c:pt idx="60">
                  <c:v>1.887</c:v>
                </c:pt>
                <c:pt idx="61">
                  <c:v>2.028</c:v>
                </c:pt>
                <c:pt idx="62">
                  <c:v>1.954</c:v>
                </c:pt>
                <c:pt idx="63">
                  <c:v>1.3939999999999999</c:v>
                </c:pt>
                <c:pt idx="64">
                  <c:v>1.516</c:v>
                </c:pt>
                <c:pt idx="65">
                  <c:v>1.7789999999999999</c:v>
                </c:pt>
                <c:pt idx="66">
                  <c:v>1.7989999999999999</c:v>
                </c:pt>
                <c:pt idx="67">
                  <c:v>1.89</c:v>
                </c:pt>
                <c:pt idx="68">
                  <c:v>1.532</c:v>
                </c:pt>
                <c:pt idx="69">
                  <c:v>1.96</c:v>
                </c:pt>
                <c:pt idx="70">
                  <c:v>1.099</c:v>
                </c:pt>
                <c:pt idx="71">
                  <c:v>2.165</c:v>
                </c:pt>
                <c:pt idx="72">
                  <c:v>1.7949999999999999</c:v>
                </c:pt>
                <c:pt idx="73">
                  <c:v>1.1100000000000001</c:v>
                </c:pt>
                <c:pt idx="74">
                  <c:v>1.4870000000000001</c:v>
                </c:pt>
                <c:pt idx="75">
                  <c:v>1.4670000000000001</c:v>
                </c:pt>
                <c:pt idx="76">
                  <c:v>2.036</c:v>
                </c:pt>
                <c:pt idx="77">
                  <c:v>1.548</c:v>
                </c:pt>
                <c:pt idx="78">
                  <c:v>1.3169999999999999</c:v>
                </c:pt>
                <c:pt idx="79">
                  <c:v>1.7010000000000001</c:v>
                </c:pt>
                <c:pt idx="80">
                  <c:v>1.6519999999999999</c:v>
                </c:pt>
                <c:pt idx="81">
                  <c:v>1.895</c:v>
                </c:pt>
                <c:pt idx="82">
                  <c:v>1.657</c:v>
                </c:pt>
                <c:pt idx="83">
                  <c:v>1.585</c:v>
                </c:pt>
                <c:pt idx="84">
                  <c:v>1.681</c:v>
                </c:pt>
                <c:pt idx="85">
                  <c:v>1.18</c:v>
                </c:pt>
                <c:pt idx="86">
                  <c:v>1.371</c:v>
                </c:pt>
                <c:pt idx="87">
                  <c:v>1.1559999999999999</c:v>
                </c:pt>
                <c:pt idx="88">
                  <c:v>1.8939999999999999</c:v>
                </c:pt>
                <c:pt idx="89">
                  <c:v>1.6080000000000001</c:v>
                </c:pt>
                <c:pt idx="90">
                  <c:v>1.64</c:v>
                </c:pt>
                <c:pt idx="91">
                  <c:v>1.56</c:v>
                </c:pt>
                <c:pt idx="92">
                  <c:v>1.78</c:v>
                </c:pt>
                <c:pt idx="93">
                  <c:v>1.6719999999999999</c:v>
                </c:pt>
                <c:pt idx="94">
                  <c:v>1.679</c:v>
                </c:pt>
                <c:pt idx="95">
                  <c:v>1.5189999999999999</c:v>
                </c:pt>
                <c:pt idx="96">
                  <c:v>1.458</c:v>
                </c:pt>
                <c:pt idx="97">
                  <c:v>1.53</c:v>
                </c:pt>
                <c:pt idx="98">
                  <c:v>1.621</c:v>
                </c:pt>
                <c:pt idx="99">
                  <c:v>1.4379999999999999</c:v>
                </c:pt>
                <c:pt idx="100">
                  <c:v>1.7250000000000001</c:v>
                </c:pt>
                <c:pt idx="101">
                  <c:v>1.66</c:v>
                </c:pt>
                <c:pt idx="102">
                  <c:v>1.702</c:v>
                </c:pt>
                <c:pt idx="103">
                  <c:v>0.93700000000000006</c:v>
                </c:pt>
                <c:pt idx="104">
                  <c:v>1.1850000000000001</c:v>
                </c:pt>
                <c:pt idx="105">
                  <c:v>1.5</c:v>
                </c:pt>
                <c:pt idx="106">
                  <c:v>1.4319999999999999</c:v>
                </c:pt>
                <c:pt idx="107">
                  <c:v>1.7649999999999999</c:v>
                </c:pt>
                <c:pt idx="108">
                  <c:v>1.6060000000000001</c:v>
                </c:pt>
                <c:pt idx="109">
                  <c:v>1.72</c:v>
                </c:pt>
                <c:pt idx="110">
                  <c:v>1.4379999999999999</c:v>
                </c:pt>
                <c:pt idx="111">
                  <c:v>1.274</c:v>
                </c:pt>
                <c:pt idx="112">
                  <c:v>1.522</c:v>
                </c:pt>
                <c:pt idx="113">
                  <c:v>1.375</c:v>
                </c:pt>
                <c:pt idx="114">
                  <c:v>1.6020000000000001</c:v>
                </c:pt>
                <c:pt idx="115">
                  <c:v>1.621</c:v>
                </c:pt>
                <c:pt idx="116">
                  <c:v>1.4379999999999999</c:v>
                </c:pt>
                <c:pt idx="117">
                  <c:v>1.103</c:v>
                </c:pt>
                <c:pt idx="118">
                  <c:v>1.284</c:v>
                </c:pt>
                <c:pt idx="119">
                  <c:v>1.452</c:v>
                </c:pt>
                <c:pt idx="120">
                  <c:v>1.46</c:v>
                </c:pt>
                <c:pt idx="121">
                  <c:v>1.4990000000000001</c:v>
                </c:pt>
                <c:pt idx="122">
                  <c:v>1.526</c:v>
                </c:pt>
                <c:pt idx="123">
                  <c:v>1.6</c:v>
                </c:pt>
                <c:pt idx="124">
                  <c:v>1.4870000000000001</c:v>
                </c:pt>
                <c:pt idx="125">
                  <c:v>1.1499999999999999</c:v>
                </c:pt>
                <c:pt idx="126">
                  <c:v>1.349</c:v>
                </c:pt>
                <c:pt idx="127">
                  <c:v>1.6950000000000001</c:v>
                </c:pt>
                <c:pt idx="128">
                  <c:v>1.347</c:v>
                </c:pt>
                <c:pt idx="129">
                  <c:v>1.3640000000000001</c:v>
                </c:pt>
                <c:pt idx="130">
                  <c:v>0.94299999999999995</c:v>
                </c:pt>
                <c:pt idx="131">
                  <c:v>1.296</c:v>
                </c:pt>
                <c:pt idx="132">
                  <c:v>1.56</c:v>
                </c:pt>
                <c:pt idx="133">
                  <c:v>1.3380000000000001</c:v>
                </c:pt>
                <c:pt idx="134">
                  <c:v>1.6930000000000001</c:v>
                </c:pt>
                <c:pt idx="135">
                  <c:v>1.51</c:v>
                </c:pt>
                <c:pt idx="136">
                  <c:v>0</c:v>
                </c:pt>
                <c:pt idx="137">
                  <c:v>2.714</c:v>
                </c:pt>
                <c:pt idx="138">
                  <c:v>1.5089999999999999</c:v>
                </c:pt>
                <c:pt idx="139">
                  <c:v>1.016</c:v>
                </c:pt>
                <c:pt idx="140">
                  <c:v>1.7330000000000001</c:v>
                </c:pt>
                <c:pt idx="141">
                  <c:v>1.607</c:v>
                </c:pt>
                <c:pt idx="142">
                  <c:v>1.702</c:v>
                </c:pt>
                <c:pt idx="143">
                  <c:v>1.4830000000000001</c:v>
                </c:pt>
                <c:pt idx="144">
                  <c:v>2.1429999999999998</c:v>
                </c:pt>
                <c:pt idx="145">
                  <c:v>2.0649999999999999</c:v>
                </c:pt>
                <c:pt idx="146">
                  <c:v>1.423</c:v>
                </c:pt>
                <c:pt idx="147">
                  <c:v>1.1240000000000001</c:v>
                </c:pt>
                <c:pt idx="148">
                  <c:v>1.468</c:v>
                </c:pt>
                <c:pt idx="149">
                  <c:v>2.403</c:v>
                </c:pt>
                <c:pt idx="150">
                  <c:v>1.83</c:v>
                </c:pt>
                <c:pt idx="151">
                  <c:v>1.931</c:v>
                </c:pt>
                <c:pt idx="152">
                  <c:v>1.726</c:v>
                </c:pt>
                <c:pt idx="153">
                  <c:v>1.605</c:v>
                </c:pt>
                <c:pt idx="154">
                  <c:v>1.6220000000000001</c:v>
                </c:pt>
                <c:pt idx="155">
                  <c:v>0.84199999999999997</c:v>
                </c:pt>
                <c:pt idx="156">
                  <c:v>1.4159999999999999</c:v>
                </c:pt>
                <c:pt idx="157">
                  <c:v>2.415</c:v>
                </c:pt>
                <c:pt idx="158">
                  <c:v>2.61</c:v>
                </c:pt>
                <c:pt idx="159" formatCode="General">
                  <c:v>2.4039999999999999</c:v>
                </c:pt>
                <c:pt idx="160" formatCode="General">
                  <c:v>2.1280000000000001</c:v>
                </c:pt>
                <c:pt idx="161" formatCode="General">
                  <c:v>2.34</c:v>
                </c:pt>
                <c:pt idx="162" formatCode="General">
                  <c:v>2.0110000000000001</c:v>
                </c:pt>
                <c:pt idx="163" formatCode="General">
                  <c:v>1.524</c:v>
                </c:pt>
                <c:pt idx="164" formatCode="General">
                  <c:v>1.613</c:v>
                </c:pt>
                <c:pt idx="165" formatCode="General">
                  <c:v>1.6240000000000001</c:v>
                </c:pt>
                <c:pt idx="166" formatCode="General">
                  <c:v>1.5329999999999999</c:v>
                </c:pt>
                <c:pt idx="167" formatCode="General">
                  <c:v>1.71</c:v>
                </c:pt>
                <c:pt idx="168" formatCode="General">
                  <c:v>1.6819999999999999</c:v>
                </c:pt>
                <c:pt idx="169" formatCode="General">
                  <c:v>1.704</c:v>
                </c:pt>
                <c:pt idx="170" formatCode="General">
                  <c:v>1.446</c:v>
                </c:pt>
                <c:pt idx="171" formatCode="General">
                  <c:v>1.546</c:v>
                </c:pt>
                <c:pt idx="172" formatCode="General">
                  <c:v>1.712</c:v>
                </c:pt>
                <c:pt idx="173" formatCode="General">
                  <c:v>1.9870000000000001</c:v>
                </c:pt>
                <c:pt idx="174" formatCode="General">
                  <c:v>2.0499999999999998</c:v>
                </c:pt>
                <c:pt idx="175" formatCode="General">
                  <c:v>2.0609999999999999</c:v>
                </c:pt>
                <c:pt idx="176" formatCode="General">
                  <c:v>1.6120000000000001</c:v>
                </c:pt>
                <c:pt idx="177" formatCode="General">
                  <c:v>1.4990000000000001</c:v>
                </c:pt>
                <c:pt idx="178" formatCode="General">
                  <c:v>1.8109999999999999</c:v>
                </c:pt>
                <c:pt idx="179" formatCode="General">
                  <c:v>2.0579999999999998</c:v>
                </c:pt>
                <c:pt idx="180" formatCode="General">
                  <c:v>1.681</c:v>
                </c:pt>
                <c:pt idx="181" formatCode="General">
                  <c:v>1.879</c:v>
                </c:pt>
                <c:pt idx="182" formatCode="General">
                  <c:v>1.575</c:v>
                </c:pt>
                <c:pt idx="183" formatCode="General">
                  <c:v>1.8540000000000001</c:v>
                </c:pt>
                <c:pt idx="184" formatCode="General">
                  <c:v>1.927</c:v>
                </c:pt>
                <c:pt idx="185" formatCode="General">
                  <c:v>1.64</c:v>
                </c:pt>
                <c:pt idx="186" formatCode="General">
                  <c:v>1.984</c:v>
                </c:pt>
                <c:pt idx="187" formatCode="General">
                  <c:v>1.7090000000000001</c:v>
                </c:pt>
                <c:pt idx="188" formatCode="General">
                  <c:v>1.536</c:v>
                </c:pt>
                <c:pt idx="189" formatCode="General">
                  <c:v>2.7</c:v>
                </c:pt>
                <c:pt idx="190" formatCode="General">
                  <c:v>2.468</c:v>
                </c:pt>
                <c:pt idx="191" formatCode="General">
                  <c:v>1.7509999999999999</c:v>
                </c:pt>
                <c:pt idx="192" formatCode="General">
                  <c:v>2.4</c:v>
                </c:pt>
                <c:pt idx="193" formatCode="General">
                  <c:v>2.2080000000000002</c:v>
                </c:pt>
                <c:pt idx="194" formatCode="General">
                  <c:v>2.0489999999999999</c:v>
                </c:pt>
                <c:pt idx="195" formatCode="General">
                  <c:v>1.948</c:v>
                </c:pt>
                <c:pt idx="196" formatCode="General">
                  <c:v>2.1080000000000001</c:v>
                </c:pt>
                <c:pt idx="197" formatCode="General">
                  <c:v>1.8640000000000001</c:v>
                </c:pt>
                <c:pt idx="198" formatCode="General">
                  <c:v>1.9550000000000001</c:v>
                </c:pt>
                <c:pt idx="199" formatCode="General">
                  <c:v>2.1930000000000001</c:v>
                </c:pt>
                <c:pt idx="200" formatCode="General">
                  <c:v>1.9870000000000001</c:v>
                </c:pt>
                <c:pt idx="201" formatCode="General">
                  <c:v>1.9750000000000001</c:v>
                </c:pt>
                <c:pt idx="202" formatCode="General">
                  <c:v>1.87</c:v>
                </c:pt>
                <c:pt idx="203" formatCode="General">
                  <c:v>2</c:v>
                </c:pt>
                <c:pt idx="204" formatCode="General">
                  <c:v>1.804</c:v>
                </c:pt>
                <c:pt idx="205" formatCode="General">
                  <c:v>2.1280000000000001</c:v>
                </c:pt>
                <c:pt idx="206" formatCode="General">
                  <c:v>2.0870000000000002</c:v>
                </c:pt>
                <c:pt idx="207" formatCode="General">
                  <c:v>1.3420000000000001</c:v>
                </c:pt>
                <c:pt idx="208" formatCode="General">
                  <c:v>1.5310000000000001</c:v>
                </c:pt>
                <c:pt idx="209" formatCode="General">
                  <c:v>2.3919999999999999</c:v>
                </c:pt>
                <c:pt idx="210" formatCode="General">
                  <c:v>1.915</c:v>
                </c:pt>
                <c:pt idx="211" formatCode="General">
                  <c:v>2.3380000000000001</c:v>
                </c:pt>
                <c:pt idx="212" formatCode="General">
                  <c:v>2.0099999999999998</c:v>
                </c:pt>
                <c:pt idx="213" formatCode="General">
                  <c:v>2.1760000000000002</c:v>
                </c:pt>
                <c:pt idx="214" formatCode="General">
                  <c:v>1.6539999999999999</c:v>
                </c:pt>
                <c:pt idx="215" formatCode="General">
                  <c:v>1.804</c:v>
                </c:pt>
                <c:pt idx="216" formatCode="General">
                  <c:v>1.415</c:v>
                </c:pt>
                <c:pt idx="217" formatCode="General">
                  <c:v>1.7210000000000001</c:v>
                </c:pt>
                <c:pt idx="218" formatCode="General">
                  <c:v>1.9319999999999999</c:v>
                </c:pt>
                <c:pt idx="219" formatCode="General">
                  <c:v>1.8819999999999999</c:v>
                </c:pt>
                <c:pt idx="220" formatCode="General">
                  <c:v>2.0350000000000001</c:v>
                </c:pt>
                <c:pt idx="221" formatCode="General">
                  <c:v>1.9970000000000001</c:v>
                </c:pt>
                <c:pt idx="222" formatCode="General">
                  <c:v>1.9379999999999999</c:v>
                </c:pt>
                <c:pt idx="223" formatCode="General">
                  <c:v>#N/A</c:v>
                </c:pt>
                <c:pt idx="224" formatCode="General">
                  <c:v>#N/A</c:v>
                </c:pt>
                <c:pt idx="225" formatCode="General">
                  <c:v>#N/A</c:v>
                </c:pt>
                <c:pt idx="226" formatCode="General">
                  <c:v>#N/A</c:v>
                </c:pt>
                <c:pt idx="227" formatCode="General">
                  <c:v>#N/A</c:v>
                </c:pt>
                <c:pt idx="228" formatCode="General">
                  <c:v>#N/A</c:v>
                </c:pt>
                <c:pt idx="229" formatCode="General">
                  <c:v>#N/A</c:v>
                </c:pt>
                <c:pt idx="230" formatCode="General">
                  <c:v>#N/A</c:v>
                </c:pt>
                <c:pt idx="231" formatCode="General">
                  <c:v>#N/A</c:v>
                </c:pt>
                <c:pt idx="232" formatCode="General">
                  <c:v>#N/A</c:v>
                </c:pt>
                <c:pt idx="233" formatCode="General">
                  <c:v>#N/A</c:v>
                </c:pt>
                <c:pt idx="234" formatCode="General">
                  <c:v>#N/A</c:v>
                </c:pt>
                <c:pt idx="235" formatCode="General">
                  <c:v>#N/A</c:v>
                </c:pt>
                <c:pt idx="236" formatCode="General">
                  <c:v>#N/A</c:v>
                </c:pt>
                <c:pt idx="237" formatCode="General">
                  <c:v>#N/A</c:v>
                </c:pt>
                <c:pt idx="238" formatCode="General">
                  <c:v>#N/A</c:v>
                </c:pt>
                <c:pt idx="239" formatCode="General">
                  <c:v>#N/A</c:v>
                </c:pt>
                <c:pt idx="240" formatCode="General">
                  <c:v>#N/A</c:v>
                </c:pt>
                <c:pt idx="241" formatCode="General">
                  <c:v>#N/A</c:v>
                </c:pt>
                <c:pt idx="242" formatCode="General">
                  <c:v>#N/A</c:v>
                </c:pt>
                <c:pt idx="243" formatCode="General">
                  <c:v>#N/A</c:v>
                </c:pt>
                <c:pt idx="244" formatCode="General">
                  <c:v>#N/A</c:v>
                </c:pt>
                <c:pt idx="245" formatCode="General">
                  <c:v>#N/A</c:v>
                </c:pt>
                <c:pt idx="246" formatCode="General">
                  <c:v>#N/A</c:v>
                </c:pt>
                <c:pt idx="247" formatCode="General">
                  <c:v>#N/A</c:v>
                </c:pt>
                <c:pt idx="248" formatCode="General">
                  <c:v>#N/A</c:v>
                </c:pt>
                <c:pt idx="249" formatCode="General">
                  <c:v>#N/A</c:v>
                </c:pt>
                <c:pt idx="250" formatCode="General">
                  <c:v>#N/A</c:v>
                </c:pt>
                <c:pt idx="251" formatCode="General">
                  <c:v>#N/A</c:v>
                </c:pt>
                <c:pt idx="252" formatCode="General">
                  <c:v>#N/A</c:v>
                </c:pt>
                <c:pt idx="253" formatCode="General">
                  <c:v>#N/A</c:v>
                </c:pt>
                <c:pt idx="254" formatCode="General">
                  <c:v>#N/A</c:v>
                </c:pt>
                <c:pt idx="255" formatCode="General">
                  <c:v>#N/A</c:v>
                </c:pt>
                <c:pt idx="256" formatCode="General">
                  <c:v>#N/A</c:v>
                </c:pt>
                <c:pt idx="257" formatCode="General">
                  <c:v>#N/A</c:v>
                </c:pt>
                <c:pt idx="258" formatCode="General">
                  <c:v>#N/A</c:v>
                </c:pt>
                <c:pt idx="259" formatCode="General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40-414F-911F-A32C82C639D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Japan</c:v>
                </c:pt>
              </c:strCache>
            </c:strRef>
          </c:tx>
          <c:spPr>
            <a:ln w="31750" cap="sq">
              <a:solidFill>
                <a:srgbClr val="FF0000"/>
              </a:solidFill>
              <a:prstDash val="solid"/>
              <a:miter lim="800000"/>
            </a:ln>
          </c:spPr>
          <c:marker>
            <c:symbol val="none"/>
          </c:marker>
          <c:cat>
            <c:strRef>
              <c:f>Sheet1!$A$2:$A$261</c:f>
              <c:strCache>
                <c:ptCount val="223"/>
                <c:pt idx="0">
                  <c:v>1/4/20</c:v>
                </c:pt>
                <c:pt idx="1">
                  <c:v>1/11/20</c:v>
                </c:pt>
                <c:pt idx="2">
                  <c:v>1/18/20</c:v>
                </c:pt>
                <c:pt idx="3">
                  <c:v>1/25/20</c:v>
                </c:pt>
                <c:pt idx="4">
                  <c:v>2/1/20</c:v>
                </c:pt>
                <c:pt idx="5">
                  <c:v>2/8/20</c:v>
                </c:pt>
                <c:pt idx="6">
                  <c:v>2/15/20</c:v>
                </c:pt>
                <c:pt idx="7">
                  <c:v>2/22/20</c:v>
                </c:pt>
                <c:pt idx="8">
                  <c:v>2/29/20</c:v>
                </c:pt>
                <c:pt idx="9">
                  <c:v>3/7/20</c:v>
                </c:pt>
                <c:pt idx="10">
                  <c:v>3/14/20</c:v>
                </c:pt>
                <c:pt idx="11">
                  <c:v>3/21/20</c:v>
                </c:pt>
                <c:pt idx="12">
                  <c:v>3/28/20</c:v>
                </c:pt>
                <c:pt idx="13">
                  <c:v>4/4/20</c:v>
                </c:pt>
                <c:pt idx="14">
                  <c:v>4/11/20</c:v>
                </c:pt>
                <c:pt idx="15">
                  <c:v>4/18/20</c:v>
                </c:pt>
                <c:pt idx="16">
                  <c:v>4/25/20</c:v>
                </c:pt>
                <c:pt idx="17">
                  <c:v>5/2/20</c:v>
                </c:pt>
                <c:pt idx="18">
                  <c:v>5/9/20</c:v>
                </c:pt>
                <c:pt idx="19">
                  <c:v>5/16/20</c:v>
                </c:pt>
                <c:pt idx="20">
                  <c:v>5/23/20</c:v>
                </c:pt>
                <c:pt idx="21">
                  <c:v>5/30/20</c:v>
                </c:pt>
                <c:pt idx="22">
                  <c:v>6/6/20</c:v>
                </c:pt>
                <c:pt idx="23">
                  <c:v>6/13/20</c:v>
                </c:pt>
                <c:pt idx="24">
                  <c:v>6/20/20</c:v>
                </c:pt>
                <c:pt idx="25">
                  <c:v>6/27/20</c:v>
                </c:pt>
                <c:pt idx="26">
                  <c:v>7/4/20</c:v>
                </c:pt>
                <c:pt idx="27">
                  <c:v>7/11/20</c:v>
                </c:pt>
                <c:pt idx="28">
                  <c:v>7/18/20</c:v>
                </c:pt>
                <c:pt idx="29">
                  <c:v>7/25/20</c:v>
                </c:pt>
                <c:pt idx="30">
                  <c:v>8/1/20</c:v>
                </c:pt>
                <c:pt idx="31">
                  <c:v>8/8/20</c:v>
                </c:pt>
                <c:pt idx="32">
                  <c:v>8/15/20</c:v>
                </c:pt>
                <c:pt idx="33">
                  <c:v>8/22/20</c:v>
                </c:pt>
                <c:pt idx="34">
                  <c:v>8/29/20</c:v>
                </c:pt>
                <c:pt idx="35">
                  <c:v>9/5/20</c:v>
                </c:pt>
                <c:pt idx="36">
                  <c:v>9/12/20</c:v>
                </c:pt>
                <c:pt idx="37">
                  <c:v>9/19/20</c:v>
                </c:pt>
                <c:pt idx="38">
                  <c:v>9/26/20</c:v>
                </c:pt>
                <c:pt idx="39">
                  <c:v>10/3/20</c:v>
                </c:pt>
                <c:pt idx="40">
                  <c:v>10/10/20</c:v>
                </c:pt>
                <c:pt idx="41">
                  <c:v>10/17/20</c:v>
                </c:pt>
                <c:pt idx="42">
                  <c:v>10/24/20</c:v>
                </c:pt>
                <c:pt idx="43">
                  <c:v>10/31/20</c:v>
                </c:pt>
                <c:pt idx="44">
                  <c:v>11/7/20</c:v>
                </c:pt>
                <c:pt idx="45">
                  <c:v>11/14/20</c:v>
                </c:pt>
                <c:pt idx="46">
                  <c:v>11/21/20</c:v>
                </c:pt>
                <c:pt idx="47">
                  <c:v>11/28/20</c:v>
                </c:pt>
                <c:pt idx="48">
                  <c:v>12/5/20</c:v>
                </c:pt>
                <c:pt idx="49">
                  <c:v>12/12/20</c:v>
                </c:pt>
                <c:pt idx="50">
                  <c:v>12/19/20</c:v>
                </c:pt>
                <c:pt idx="51">
                  <c:v>12/26/20</c:v>
                </c:pt>
                <c:pt idx="52">
                  <c:v>1/9/21</c:v>
                </c:pt>
                <c:pt idx="53">
                  <c:v>1/16/21</c:v>
                </c:pt>
                <c:pt idx="54">
                  <c:v>1/23/21</c:v>
                </c:pt>
                <c:pt idx="55">
                  <c:v>1/30/21</c:v>
                </c:pt>
                <c:pt idx="56">
                  <c:v>2/6/21</c:v>
                </c:pt>
                <c:pt idx="57">
                  <c:v>2/13/21</c:v>
                </c:pt>
                <c:pt idx="58">
                  <c:v>2/20/21</c:v>
                </c:pt>
                <c:pt idx="59">
                  <c:v>2/27/21</c:v>
                </c:pt>
                <c:pt idx="60">
                  <c:v>3/6/21</c:v>
                </c:pt>
                <c:pt idx="61">
                  <c:v>3/13/21</c:v>
                </c:pt>
                <c:pt idx="62">
                  <c:v>3/20/21</c:v>
                </c:pt>
                <c:pt idx="63">
                  <c:v>3/27/21</c:v>
                </c:pt>
                <c:pt idx="64">
                  <c:v>4/3/21</c:v>
                </c:pt>
                <c:pt idx="65">
                  <c:v>4/10/21</c:v>
                </c:pt>
                <c:pt idx="66">
                  <c:v>4/17/21</c:v>
                </c:pt>
                <c:pt idx="67">
                  <c:v>4/24/21</c:v>
                </c:pt>
                <c:pt idx="68">
                  <c:v>5/1/21</c:v>
                </c:pt>
                <c:pt idx="69">
                  <c:v>5/8/21</c:v>
                </c:pt>
                <c:pt idx="70">
                  <c:v>5/15/21</c:v>
                </c:pt>
                <c:pt idx="71">
                  <c:v>5/22/21</c:v>
                </c:pt>
                <c:pt idx="72">
                  <c:v>5/29/21</c:v>
                </c:pt>
                <c:pt idx="73">
                  <c:v>6/5/21</c:v>
                </c:pt>
                <c:pt idx="74">
                  <c:v>6/12/21</c:v>
                </c:pt>
                <c:pt idx="75">
                  <c:v>6/19/21</c:v>
                </c:pt>
                <c:pt idx="76">
                  <c:v>6/26/21</c:v>
                </c:pt>
                <c:pt idx="77">
                  <c:v>7/3/21</c:v>
                </c:pt>
                <c:pt idx="78">
                  <c:v>7/10/21</c:v>
                </c:pt>
                <c:pt idx="79">
                  <c:v>7/17/21</c:v>
                </c:pt>
                <c:pt idx="80">
                  <c:v>7/24/21</c:v>
                </c:pt>
                <c:pt idx="81">
                  <c:v>7/31/21</c:v>
                </c:pt>
                <c:pt idx="82">
                  <c:v>8/7/21</c:v>
                </c:pt>
                <c:pt idx="83">
                  <c:v>8/14/21</c:v>
                </c:pt>
                <c:pt idx="84">
                  <c:v>8/21/21</c:v>
                </c:pt>
                <c:pt idx="85">
                  <c:v>8/28/21</c:v>
                </c:pt>
                <c:pt idx="86">
                  <c:v>9/4/21</c:v>
                </c:pt>
                <c:pt idx="87">
                  <c:v>9/11/21</c:v>
                </c:pt>
                <c:pt idx="88">
                  <c:v>9/18/21</c:v>
                </c:pt>
                <c:pt idx="89">
                  <c:v>9/25/21</c:v>
                </c:pt>
                <c:pt idx="90">
                  <c:v>10/2/21</c:v>
                </c:pt>
                <c:pt idx="91">
                  <c:v>10/9/21</c:v>
                </c:pt>
                <c:pt idx="92">
                  <c:v>10/16/21</c:v>
                </c:pt>
                <c:pt idx="93">
                  <c:v>10/23/21</c:v>
                </c:pt>
                <c:pt idx="94">
                  <c:v>10/30/21</c:v>
                </c:pt>
                <c:pt idx="95">
                  <c:v>11/6/21</c:v>
                </c:pt>
                <c:pt idx="96">
                  <c:v>11/13/21</c:v>
                </c:pt>
                <c:pt idx="97">
                  <c:v>11/20/21</c:v>
                </c:pt>
                <c:pt idx="98">
                  <c:v>11/27/21</c:v>
                </c:pt>
                <c:pt idx="99">
                  <c:v>12/4/21</c:v>
                </c:pt>
                <c:pt idx="100">
                  <c:v>12/11/21</c:v>
                </c:pt>
                <c:pt idx="101">
                  <c:v>12/18/21</c:v>
                </c:pt>
                <c:pt idx="102">
                  <c:v>12/25/21</c:v>
                </c:pt>
                <c:pt idx="103">
                  <c:v>1/1/22</c:v>
                </c:pt>
                <c:pt idx="104">
                  <c:v>1/8/22</c:v>
                </c:pt>
                <c:pt idx="105">
                  <c:v>1/15/22</c:v>
                </c:pt>
                <c:pt idx="106">
                  <c:v>1/22/22</c:v>
                </c:pt>
                <c:pt idx="107">
                  <c:v>1/29/22</c:v>
                </c:pt>
                <c:pt idx="108">
                  <c:v>2/5/22</c:v>
                </c:pt>
                <c:pt idx="109">
                  <c:v>2/12/22</c:v>
                </c:pt>
                <c:pt idx="110">
                  <c:v>2/19/22</c:v>
                </c:pt>
                <c:pt idx="111">
                  <c:v>2/26/22</c:v>
                </c:pt>
                <c:pt idx="112">
                  <c:v>3/5/22</c:v>
                </c:pt>
                <c:pt idx="113">
                  <c:v>3/12/22</c:v>
                </c:pt>
                <c:pt idx="114">
                  <c:v>3/19/22</c:v>
                </c:pt>
                <c:pt idx="115">
                  <c:v>3/26/22</c:v>
                </c:pt>
                <c:pt idx="116">
                  <c:v>4/2/22</c:v>
                </c:pt>
                <c:pt idx="117">
                  <c:v>4/9/22</c:v>
                </c:pt>
                <c:pt idx="118">
                  <c:v>4/16/22</c:v>
                </c:pt>
                <c:pt idx="119">
                  <c:v>4/23/22</c:v>
                </c:pt>
                <c:pt idx="120">
                  <c:v>4/30/22</c:v>
                </c:pt>
                <c:pt idx="121">
                  <c:v>5/7/22</c:v>
                </c:pt>
                <c:pt idx="122">
                  <c:v>5/14/22</c:v>
                </c:pt>
                <c:pt idx="123">
                  <c:v>5/21/22</c:v>
                </c:pt>
                <c:pt idx="124">
                  <c:v>5/28/22</c:v>
                </c:pt>
                <c:pt idx="125">
                  <c:v>6/4/22</c:v>
                </c:pt>
                <c:pt idx="126">
                  <c:v>6/11/22</c:v>
                </c:pt>
                <c:pt idx="127">
                  <c:v>6/18/22</c:v>
                </c:pt>
                <c:pt idx="128">
                  <c:v>6/25/22</c:v>
                </c:pt>
                <c:pt idx="129">
                  <c:v>7/2/22</c:v>
                </c:pt>
                <c:pt idx="130">
                  <c:v>7/9/22</c:v>
                </c:pt>
                <c:pt idx="131">
                  <c:v>7/16/22</c:v>
                </c:pt>
                <c:pt idx="132">
                  <c:v>7/23/22</c:v>
                </c:pt>
                <c:pt idx="133">
                  <c:v>7/30/22</c:v>
                </c:pt>
                <c:pt idx="134">
                  <c:v>8/6/22</c:v>
                </c:pt>
                <c:pt idx="135">
                  <c:v>8/13/22</c:v>
                </c:pt>
                <c:pt idx="136">
                  <c:v>8/20/22</c:v>
                </c:pt>
                <c:pt idx="137">
                  <c:v>8/27/22</c:v>
                </c:pt>
                <c:pt idx="138">
                  <c:v>9/3/22</c:v>
                </c:pt>
                <c:pt idx="139">
                  <c:v>9/10/22</c:v>
                </c:pt>
                <c:pt idx="140">
                  <c:v>9/17/22</c:v>
                </c:pt>
                <c:pt idx="141">
                  <c:v>9/24/22</c:v>
                </c:pt>
                <c:pt idx="142">
                  <c:v>10/1/22</c:v>
                </c:pt>
                <c:pt idx="143">
                  <c:v>10/8/22</c:v>
                </c:pt>
                <c:pt idx="144">
                  <c:v>10/15/22</c:v>
                </c:pt>
                <c:pt idx="145">
                  <c:v>10/22/22</c:v>
                </c:pt>
                <c:pt idx="146">
                  <c:v>10/29/22</c:v>
                </c:pt>
                <c:pt idx="147">
                  <c:v>11/5/22</c:v>
                </c:pt>
                <c:pt idx="148">
                  <c:v>11/12/22</c:v>
                </c:pt>
                <c:pt idx="149">
                  <c:v>11/19/22</c:v>
                </c:pt>
                <c:pt idx="150">
                  <c:v>11/26/22</c:v>
                </c:pt>
                <c:pt idx="151">
                  <c:v>12/3/22</c:v>
                </c:pt>
                <c:pt idx="152">
                  <c:v>12/10/22</c:v>
                </c:pt>
                <c:pt idx="153">
                  <c:v>12/17/22</c:v>
                </c:pt>
                <c:pt idx="154">
                  <c:v>12/24/22</c:v>
                </c:pt>
                <c:pt idx="155">
                  <c:v>12/31/22</c:v>
                </c:pt>
                <c:pt idx="156">
                  <c:v>1/7/23</c:v>
                </c:pt>
                <c:pt idx="157">
                  <c:v>1/14/23</c:v>
                </c:pt>
                <c:pt idx="158">
                  <c:v>1/21/23</c:v>
                </c:pt>
                <c:pt idx="159">
                  <c:v>1/28/23</c:v>
                </c:pt>
                <c:pt idx="160">
                  <c:v>2/4/23</c:v>
                </c:pt>
                <c:pt idx="161">
                  <c:v>2/11/23</c:v>
                </c:pt>
                <c:pt idx="162">
                  <c:v>2/18/23</c:v>
                </c:pt>
                <c:pt idx="163">
                  <c:v>2/25/23</c:v>
                </c:pt>
                <c:pt idx="164">
                  <c:v>3/4/23</c:v>
                </c:pt>
                <c:pt idx="165">
                  <c:v>3/11/23</c:v>
                </c:pt>
                <c:pt idx="166">
                  <c:v>3/18/23</c:v>
                </c:pt>
                <c:pt idx="167">
                  <c:v>3/25/23</c:v>
                </c:pt>
                <c:pt idx="168">
                  <c:v>4/1/23</c:v>
                </c:pt>
                <c:pt idx="169">
                  <c:v>4/8/23</c:v>
                </c:pt>
                <c:pt idx="170">
                  <c:v>4/15/23</c:v>
                </c:pt>
                <c:pt idx="171">
                  <c:v>4/22/23</c:v>
                </c:pt>
                <c:pt idx="172">
                  <c:v>4/29/23</c:v>
                </c:pt>
                <c:pt idx="173">
                  <c:v>5/6/23</c:v>
                </c:pt>
                <c:pt idx="174">
                  <c:v>5/13/23</c:v>
                </c:pt>
                <c:pt idx="175">
                  <c:v>5/20/23</c:v>
                </c:pt>
                <c:pt idx="176">
                  <c:v>5/27/23</c:v>
                </c:pt>
                <c:pt idx="177">
                  <c:v>6/3/23</c:v>
                </c:pt>
                <c:pt idx="178">
                  <c:v>6/10/23</c:v>
                </c:pt>
                <c:pt idx="179">
                  <c:v>6/17/23</c:v>
                </c:pt>
                <c:pt idx="180">
                  <c:v>6/24/23</c:v>
                </c:pt>
                <c:pt idx="181">
                  <c:v>7/1/23</c:v>
                </c:pt>
                <c:pt idx="182">
                  <c:v>7/8/23</c:v>
                </c:pt>
                <c:pt idx="183">
                  <c:v>7/15/23</c:v>
                </c:pt>
                <c:pt idx="184">
                  <c:v>7/22/23</c:v>
                </c:pt>
                <c:pt idx="185">
                  <c:v>7/29/23</c:v>
                </c:pt>
                <c:pt idx="186">
                  <c:v>8/5/23</c:v>
                </c:pt>
                <c:pt idx="187">
                  <c:v>8/12/23</c:v>
                </c:pt>
                <c:pt idx="188">
                  <c:v>8/19/23</c:v>
                </c:pt>
                <c:pt idx="189">
                  <c:v>8/26/23</c:v>
                </c:pt>
                <c:pt idx="190">
                  <c:v>9/2/23</c:v>
                </c:pt>
                <c:pt idx="191">
                  <c:v>9/9/23</c:v>
                </c:pt>
                <c:pt idx="192">
                  <c:v>9/16/23</c:v>
                </c:pt>
                <c:pt idx="193">
                  <c:v>9/23/23</c:v>
                </c:pt>
                <c:pt idx="194">
                  <c:v>9/30/23</c:v>
                </c:pt>
                <c:pt idx="195">
                  <c:v>10/7/23</c:v>
                </c:pt>
                <c:pt idx="196">
                  <c:v>10/14/23</c:v>
                </c:pt>
                <c:pt idx="197">
                  <c:v>10/21/23</c:v>
                </c:pt>
                <c:pt idx="198">
                  <c:v>10/28/23</c:v>
                </c:pt>
                <c:pt idx="199">
                  <c:v>11/4/23</c:v>
                </c:pt>
                <c:pt idx="200">
                  <c:v>11/11/23</c:v>
                </c:pt>
                <c:pt idx="201">
                  <c:v>11/18/23</c:v>
                </c:pt>
                <c:pt idx="202">
                  <c:v>11/25/23</c:v>
                </c:pt>
                <c:pt idx="203">
                  <c:v>12/2/23</c:v>
                </c:pt>
                <c:pt idx="204">
                  <c:v>12/9/23</c:v>
                </c:pt>
                <c:pt idx="205">
                  <c:v>12/16/23</c:v>
                </c:pt>
                <c:pt idx="206">
                  <c:v>12/23/23</c:v>
                </c:pt>
                <c:pt idx="207">
                  <c:v>12/30/23</c:v>
                </c:pt>
                <c:pt idx="208">
                  <c:v>1/6/24</c:v>
                </c:pt>
                <c:pt idx="209">
                  <c:v>1/13/24</c:v>
                </c:pt>
                <c:pt idx="210">
                  <c:v>1/20/24</c:v>
                </c:pt>
                <c:pt idx="211">
                  <c:v>1/27/24</c:v>
                </c:pt>
                <c:pt idx="212">
                  <c:v>2/3/24</c:v>
                </c:pt>
                <c:pt idx="213">
                  <c:v>2/10/24</c:v>
                </c:pt>
                <c:pt idx="214">
                  <c:v>2/17/24</c:v>
                </c:pt>
                <c:pt idx="215">
                  <c:v>2/24/24</c:v>
                </c:pt>
                <c:pt idx="216">
                  <c:v>3/2/24</c:v>
                </c:pt>
                <c:pt idx="217">
                  <c:v>3/9/24</c:v>
                </c:pt>
                <c:pt idx="218">
                  <c:v>3/16/24</c:v>
                </c:pt>
                <c:pt idx="219">
                  <c:v>3/23/24</c:v>
                </c:pt>
                <c:pt idx="220">
                  <c:v>3/30/24</c:v>
                </c:pt>
                <c:pt idx="221">
                  <c:v>4/6/24</c:v>
                </c:pt>
                <c:pt idx="222">
                  <c:v>4/13/24</c:v>
                </c:pt>
              </c:strCache>
            </c:strRef>
          </c:cat>
          <c:val>
            <c:numRef>
              <c:f>Sheet1!$C$2:$C$261</c:f>
              <c:numCache>
                <c:formatCode>0.0</c:formatCode>
                <c:ptCount val="260"/>
                <c:pt idx="0">
                  <c:v>4.1989999999999998</c:v>
                </c:pt>
                <c:pt idx="1">
                  <c:v>4.2519999999999998</c:v>
                </c:pt>
                <c:pt idx="2">
                  <c:v>5.4420000000000002</c:v>
                </c:pt>
                <c:pt idx="3">
                  <c:v>4.5090000000000003</c:v>
                </c:pt>
                <c:pt idx="4">
                  <c:v>3.839</c:v>
                </c:pt>
                <c:pt idx="5">
                  <c:v>6.0060000000000002</c:v>
                </c:pt>
                <c:pt idx="6">
                  <c:v>5.157</c:v>
                </c:pt>
                <c:pt idx="7">
                  <c:v>5.766</c:v>
                </c:pt>
                <c:pt idx="8">
                  <c:v>4.6719999999999997</c:v>
                </c:pt>
                <c:pt idx="9">
                  <c:v>5.3090000000000002</c:v>
                </c:pt>
                <c:pt idx="10">
                  <c:v>5.5339999999999998</c:v>
                </c:pt>
                <c:pt idx="11">
                  <c:v>5.3810000000000002</c:v>
                </c:pt>
                <c:pt idx="12">
                  <c:v>5.0869999999999997</c:v>
                </c:pt>
                <c:pt idx="13">
                  <c:v>4.9130000000000003</c:v>
                </c:pt>
                <c:pt idx="14">
                  <c:v>4.49</c:v>
                </c:pt>
                <c:pt idx="15">
                  <c:v>4.0549999999999997</c:v>
                </c:pt>
                <c:pt idx="16">
                  <c:v>0.16400000000000001</c:v>
                </c:pt>
                <c:pt idx="17">
                  <c:v>4.8719999999999999</c:v>
                </c:pt>
                <c:pt idx="18">
                  <c:v>1.754</c:v>
                </c:pt>
                <c:pt idx="19">
                  <c:v>6.0679999999999996</c:v>
                </c:pt>
                <c:pt idx="20">
                  <c:v>2.8420000000000001</c:v>
                </c:pt>
                <c:pt idx="21">
                  <c:v>4.2759999999999998</c:v>
                </c:pt>
                <c:pt idx="22">
                  <c:v>4.3099999999999996</c:v>
                </c:pt>
                <c:pt idx="23">
                  <c:v>3.2469999999999999</c:v>
                </c:pt>
                <c:pt idx="24">
                  <c:v>3.13</c:v>
                </c:pt>
                <c:pt idx="25">
                  <c:v>3.202</c:v>
                </c:pt>
                <c:pt idx="26">
                  <c:v>3.0289999999999999</c:v>
                </c:pt>
                <c:pt idx="27">
                  <c:v>2.661</c:v>
                </c:pt>
                <c:pt idx="28">
                  <c:v>3.621</c:v>
                </c:pt>
                <c:pt idx="29">
                  <c:v>4.42</c:v>
                </c:pt>
                <c:pt idx="30">
                  <c:v>4.0949999999999998</c:v>
                </c:pt>
                <c:pt idx="31">
                  <c:v>3.9889999999999999</c:v>
                </c:pt>
                <c:pt idx="32">
                  <c:v>4.1820000000000004</c:v>
                </c:pt>
                <c:pt idx="33">
                  <c:v>3.5470000000000002</c:v>
                </c:pt>
                <c:pt idx="34">
                  <c:v>4.1660000000000004</c:v>
                </c:pt>
                <c:pt idx="35">
                  <c:v>4.7389999999999999</c:v>
                </c:pt>
                <c:pt idx="36">
                  <c:v>3.7170000000000001</c:v>
                </c:pt>
                <c:pt idx="37">
                  <c:v>5.1189999999999998</c:v>
                </c:pt>
                <c:pt idx="38">
                  <c:v>4.43</c:v>
                </c:pt>
                <c:pt idx="39">
                  <c:v>4.3460000000000001</c:v>
                </c:pt>
                <c:pt idx="40">
                  <c:v>4.5869999999999997</c:v>
                </c:pt>
                <c:pt idx="41">
                  <c:v>4.3049999999999997</c:v>
                </c:pt>
                <c:pt idx="42">
                  <c:v>4.4740000000000002</c:v>
                </c:pt>
                <c:pt idx="43">
                  <c:v>4.5170000000000003</c:v>
                </c:pt>
                <c:pt idx="44">
                  <c:v>4.5330000000000004</c:v>
                </c:pt>
                <c:pt idx="45">
                  <c:v>4.8949999999999996</c:v>
                </c:pt>
                <c:pt idx="46">
                  <c:v>5.5039999999999996</c:v>
                </c:pt>
                <c:pt idx="47">
                  <c:v>4.6550000000000002</c:v>
                </c:pt>
                <c:pt idx="48">
                  <c:v>5.22</c:v>
                </c:pt>
                <c:pt idx="49">
                  <c:v>4.5140000000000002</c:v>
                </c:pt>
                <c:pt idx="50">
                  <c:v>3.222</c:v>
                </c:pt>
                <c:pt idx="51">
                  <c:v>4.1349999999999998</c:v>
                </c:pt>
                <c:pt idx="52">
                  <c:v>3.34</c:v>
                </c:pt>
                <c:pt idx="53">
                  <c:v>4.9779999999999998</c:v>
                </c:pt>
                <c:pt idx="54">
                  <c:v>4.5670000000000002</c:v>
                </c:pt>
                <c:pt idx="55">
                  <c:v>4.6139999999999999</c:v>
                </c:pt>
                <c:pt idx="56">
                  <c:v>5.4340000000000002</c:v>
                </c:pt>
                <c:pt idx="57">
                  <c:v>5.3090000000000002</c:v>
                </c:pt>
                <c:pt idx="58">
                  <c:v>4.1689999999999996</c:v>
                </c:pt>
                <c:pt idx="59">
                  <c:v>4.5949999999999998</c:v>
                </c:pt>
                <c:pt idx="60">
                  <c:v>4.7670000000000003</c:v>
                </c:pt>
                <c:pt idx="61">
                  <c:v>5.2060000000000004</c:v>
                </c:pt>
                <c:pt idx="62">
                  <c:v>4.7889999999999997</c:v>
                </c:pt>
                <c:pt idx="63">
                  <c:v>5.16</c:v>
                </c:pt>
                <c:pt idx="64">
                  <c:v>5.3920000000000003</c:v>
                </c:pt>
                <c:pt idx="65">
                  <c:v>4.9889999999999999</c:v>
                </c:pt>
                <c:pt idx="66">
                  <c:v>3.9159999999999999</c:v>
                </c:pt>
                <c:pt idx="67">
                  <c:v>4.0579999999999998</c:v>
                </c:pt>
                <c:pt idx="68">
                  <c:v>4.5970000000000004</c:v>
                </c:pt>
                <c:pt idx="69">
                  <c:v>4.3360000000000003</c:v>
                </c:pt>
                <c:pt idx="70">
                  <c:v>4.4870000000000001</c:v>
                </c:pt>
                <c:pt idx="71">
                  <c:v>4.79</c:v>
                </c:pt>
                <c:pt idx="72">
                  <c:v>3.4020000000000001</c:v>
                </c:pt>
                <c:pt idx="73">
                  <c:v>3.5179999999999998</c:v>
                </c:pt>
                <c:pt idx="74">
                  <c:v>4.4610000000000003</c:v>
                </c:pt>
                <c:pt idx="75">
                  <c:v>3.6789999999999998</c:v>
                </c:pt>
                <c:pt idx="76">
                  <c:v>3.9529999999999998</c:v>
                </c:pt>
                <c:pt idx="77">
                  <c:v>3.0609999999999999</c:v>
                </c:pt>
                <c:pt idx="78">
                  <c:v>3.4670000000000001</c:v>
                </c:pt>
                <c:pt idx="79">
                  <c:v>4.4089999999999998</c:v>
                </c:pt>
                <c:pt idx="80">
                  <c:v>4.0419999999999998</c:v>
                </c:pt>
                <c:pt idx="81">
                  <c:v>4.0460000000000003</c:v>
                </c:pt>
                <c:pt idx="82">
                  <c:v>3.8420000000000001</c:v>
                </c:pt>
                <c:pt idx="83">
                  <c:v>4.319</c:v>
                </c:pt>
                <c:pt idx="84">
                  <c:v>3.8679999999999999</c:v>
                </c:pt>
                <c:pt idx="85">
                  <c:v>3.9049999999999998</c:v>
                </c:pt>
                <c:pt idx="86">
                  <c:v>3.7010000000000001</c:v>
                </c:pt>
                <c:pt idx="87">
                  <c:v>2.633</c:v>
                </c:pt>
                <c:pt idx="88">
                  <c:v>4.7809999999999997</c:v>
                </c:pt>
                <c:pt idx="89">
                  <c:v>3.6120000000000001</c:v>
                </c:pt>
                <c:pt idx="90">
                  <c:v>3.1619999999999999</c:v>
                </c:pt>
                <c:pt idx="91">
                  <c:v>3.6030000000000002</c:v>
                </c:pt>
                <c:pt idx="92">
                  <c:v>4.3769999999999998</c:v>
                </c:pt>
                <c:pt idx="93">
                  <c:v>4.4240000000000004</c:v>
                </c:pt>
                <c:pt idx="94">
                  <c:v>4.3440000000000003</c:v>
                </c:pt>
                <c:pt idx="95">
                  <c:v>4.4649999999999999</c:v>
                </c:pt>
                <c:pt idx="96">
                  <c:v>4.6139999999999999</c:v>
                </c:pt>
                <c:pt idx="97">
                  <c:v>3.4790000000000001</c:v>
                </c:pt>
                <c:pt idx="98">
                  <c:v>4.734</c:v>
                </c:pt>
                <c:pt idx="99">
                  <c:v>4.9740000000000002</c:v>
                </c:pt>
                <c:pt idx="100">
                  <c:v>3.1970000000000001</c:v>
                </c:pt>
                <c:pt idx="101">
                  <c:v>5.05</c:v>
                </c:pt>
                <c:pt idx="102">
                  <c:v>4.2169999999999996</c:v>
                </c:pt>
                <c:pt idx="103">
                  <c:v>3.0270000000000001</c:v>
                </c:pt>
                <c:pt idx="104">
                  <c:v>3.3249999999999997</c:v>
                </c:pt>
                <c:pt idx="105">
                  <c:v>3.7</c:v>
                </c:pt>
                <c:pt idx="106">
                  <c:v>3.633</c:v>
                </c:pt>
                <c:pt idx="107">
                  <c:v>6.3250000000000002</c:v>
                </c:pt>
                <c:pt idx="108">
                  <c:v>4.5979999999999999</c:v>
                </c:pt>
                <c:pt idx="109">
                  <c:v>4.8979999999999997</c:v>
                </c:pt>
                <c:pt idx="110">
                  <c:v>4.1500000000000004</c:v>
                </c:pt>
                <c:pt idx="111">
                  <c:v>4.5250000000000004</c:v>
                </c:pt>
                <c:pt idx="112">
                  <c:v>5.1980000000000004</c:v>
                </c:pt>
                <c:pt idx="113">
                  <c:v>3.9</c:v>
                </c:pt>
                <c:pt idx="114">
                  <c:v>4.6280000000000001</c:v>
                </c:pt>
                <c:pt idx="115">
                  <c:v>5.3719999999999999</c:v>
                </c:pt>
                <c:pt idx="116">
                  <c:v>3.8210000000000002</c:v>
                </c:pt>
                <c:pt idx="117">
                  <c:v>4.7290000000000001</c:v>
                </c:pt>
                <c:pt idx="118">
                  <c:v>4.5890000000000004</c:v>
                </c:pt>
                <c:pt idx="119">
                  <c:v>3.2370000000000001</c:v>
                </c:pt>
                <c:pt idx="120">
                  <c:v>4.133</c:v>
                </c:pt>
                <c:pt idx="121">
                  <c:v>3.93</c:v>
                </c:pt>
                <c:pt idx="122">
                  <c:v>2.9870000000000001</c:v>
                </c:pt>
                <c:pt idx="123">
                  <c:v>4.6820000000000004</c:v>
                </c:pt>
                <c:pt idx="124">
                  <c:v>3.7189999999999999</c:v>
                </c:pt>
                <c:pt idx="125">
                  <c:v>3.516</c:v>
                </c:pt>
                <c:pt idx="126">
                  <c:v>3.528</c:v>
                </c:pt>
                <c:pt idx="127">
                  <c:v>4.4059999999999997</c:v>
                </c:pt>
                <c:pt idx="128">
                  <c:v>4.0069999999999997</c:v>
                </c:pt>
                <c:pt idx="129">
                  <c:v>3.84</c:v>
                </c:pt>
                <c:pt idx="130">
                  <c:v>2.9340000000000002</c:v>
                </c:pt>
                <c:pt idx="131">
                  <c:v>4.2060000000000004</c:v>
                </c:pt>
                <c:pt idx="132">
                  <c:v>3.5870000000000002</c:v>
                </c:pt>
                <c:pt idx="133">
                  <c:v>3.2589999999999999</c:v>
                </c:pt>
                <c:pt idx="134">
                  <c:v>4.7539999999999996</c:v>
                </c:pt>
                <c:pt idx="135">
                  <c:v>3.399</c:v>
                </c:pt>
                <c:pt idx="136">
                  <c:v>0</c:v>
                </c:pt>
                <c:pt idx="137">
                  <c:v>6.9829999999999997</c:v>
                </c:pt>
                <c:pt idx="138">
                  <c:v>4.3019999999999996</c:v>
                </c:pt>
                <c:pt idx="139">
                  <c:v>4.0919999999999996</c:v>
                </c:pt>
                <c:pt idx="140">
                  <c:v>3.1880000000000002</c:v>
                </c:pt>
                <c:pt idx="141">
                  <c:v>2.754</c:v>
                </c:pt>
                <c:pt idx="142">
                  <c:v>3.36</c:v>
                </c:pt>
                <c:pt idx="143">
                  <c:v>3.5259999999999998</c:v>
                </c:pt>
                <c:pt idx="144">
                  <c:v>2.1070000000000002</c:v>
                </c:pt>
                <c:pt idx="145">
                  <c:v>3.5339999999999998</c:v>
                </c:pt>
                <c:pt idx="146">
                  <c:v>3.1549999999999998</c:v>
                </c:pt>
                <c:pt idx="147">
                  <c:v>2.9860000000000002</c:v>
                </c:pt>
                <c:pt idx="148">
                  <c:v>3.395</c:v>
                </c:pt>
                <c:pt idx="149">
                  <c:v>3.27</c:v>
                </c:pt>
                <c:pt idx="150">
                  <c:v>2.968</c:v>
                </c:pt>
                <c:pt idx="151">
                  <c:v>3.3050000000000002</c:v>
                </c:pt>
                <c:pt idx="152">
                  <c:v>3.2280000000000002</c:v>
                </c:pt>
                <c:pt idx="153">
                  <c:v>3.8690000000000002</c:v>
                </c:pt>
                <c:pt idx="154">
                  <c:v>2.7549999999999999</c:v>
                </c:pt>
                <c:pt idx="155">
                  <c:v>2.6309999999999998</c:v>
                </c:pt>
                <c:pt idx="156">
                  <c:v>3.8530000000000002</c:v>
                </c:pt>
                <c:pt idx="157">
                  <c:v>3.5609999999999999</c:v>
                </c:pt>
                <c:pt idx="158">
                  <c:v>2.7280000000000002</c:v>
                </c:pt>
                <c:pt idx="159" formatCode="General">
                  <c:v>3.835</c:v>
                </c:pt>
                <c:pt idx="160" formatCode="General">
                  <c:v>3.012</c:v>
                </c:pt>
                <c:pt idx="161" formatCode="General">
                  <c:v>3.4729999999999999</c:v>
                </c:pt>
                <c:pt idx="162" formatCode="General">
                  <c:v>3.3420000000000001</c:v>
                </c:pt>
                <c:pt idx="163" formatCode="General">
                  <c:v>3.8359999999999999</c:v>
                </c:pt>
                <c:pt idx="164" formatCode="General">
                  <c:v>4.2130000000000001</c:v>
                </c:pt>
                <c:pt idx="165" formatCode="General">
                  <c:v>3.7650000000000001</c:v>
                </c:pt>
                <c:pt idx="166" formatCode="General">
                  <c:v>3.8610000000000002</c:v>
                </c:pt>
                <c:pt idx="167" formatCode="General">
                  <c:v>4.5709999999999997</c:v>
                </c:pt>
                <c:pt idx="168" formatCode="General">
                  <c:v>4.6040000000000001</c:v>
                </c:pt>
                <c:pt idx="169" formatCode="General">
                  <c:v>4.3090000000000002</c:v>
                </c:pt>
                <c:pt idx="170" formatCode="General">
                  <c:v>3.4620000000000002</c:v>
                </c:pt>
                <c:pt idx="171" formatCode="General">
                  <c:v>4.1459999999999999</c:v>
                </c:pt>
                <c:pt idx="172" formatCode="General">
                  <c:v>4.7039999999999997</c:v>
                </c:pt>
                <c:pt idx="173" formatCode="General">
                  <c:v>5.58</c:v>
                </c:pt>
                <c:pt idx="174" formatCode="General">
                  <c:v>4.0910000000000002</c:v>
                </c:pt>
                <c:pt idx="175" formatCode="General">
                  <c:v>4.3339999999999996</c:v>
                </c:pt>
                <c:pt idx="176" formatCode="General">
                  <c:v>5.1390000000000002</c:v>
                </c:pt>
                <c:pt idx="177" formatCode="General">
                  <c:v>3.9950000000000001</c:v>
                </c:pt>
                <c:pt idx="178" formatCode="General">
                  <c:v>3.85</c:v>
                </c:pt>
                <c:pt idx="179" formatCode="General">
                  <c:v>3.2029999999999998</c:v>
                </c:pt>
                <c:pt idx="180" formatCode="General">
                  <c:v>3.698</c:v>
                </c:pt>
                <c:pt idx="181" formatCode="General">
                  <c:v>3.61</c:v>
                </c:pt>
                <c:pt idx="182" formatCode="General">
                  <c:v>2.5760000000000001</c:v>
                </c:pt>
                <c:pt idx="183" formatCode="General">
                  <c:v>4.3040000000000003</c:v>
                </c:pt>
                <c:pt idx="184" formatCode="General">
                  <c:v>3.65</c:v>
                </c:pt>
                <c:pt idx="185" formatCode="General">
                  <c:v>3.0070000000000001</c:v>
                </c:pt>
                <c:pt idx="186" formatCode="General">
                  <c:v>3.0529999999999999</c:v>
                </c:pt>
                <c:pt idx="187" formatCode="General">
                  <c:v>3.347</c:v>
                </c:pt>
                <c:pt idx="188" formatCode="General">
                  <c:v>1.8560000000000001</c:v>
                </c:pt>
                <c:pt idx="189" formatCode="General">
                  <c:v>4.4089999999999998</c:v>
                </c:pt>
                <c:pt idx="190" formatCode="General">
                  <c:v>3.5880000000000001</c:v>
                </c:pt>
                <c:pt idx="191" formatCode="General">
                  <c:v>2.3620000000000001</c:v>
                </c:pt>
                <c:pt idx="192" formatCode="General">
                  <c:v>3.7170000000000001</c:v>
                </c:pt>
                <c:pt idx="193" formatCode="General">
                  <c:v>3.4049999999999998</c:v>
                </c:pt>
                <c:pt idx="194" formatCode="General">
                  <c:v>3.2839999999999998</c:v>
                </c:pt>
                <c:pt idx="195" formatCode="General">
                  <c:v>3.3980000000000001</c:v>
                </c:pt>
                <c:pt idx="196" formatCode="General">
                  <c:v>3.7810000000000001</c:v>
                </c:pt>
                <c:pt idx="197" formatCode="General">
                  <c:v>3.524</c:v>
                </c:pt>
                <c:pt idx="198" formatCode="General">
                  <c:v>3.298</c:v>
                </c:pt>
                <c:pt idx="199" formatCode="General">
                  <c:v>5.0880000000000001</c:v>
                </c:pt>
                <c:pt idx="200" formatCode="General">
                  <c:v>4.3150000000000004</c:v>
                </c:pt>
                <c:pt idx="201" formatCode="General">
                  <c:v>4.8140000000000001</c:v>
                </c:pt>
                <c:pt idx="202" formatCode="General">
                  <c:v>4.2329999999999997</c:v>
                </c:pt>
                <c:pt idx="203" formatCode="General">
                  <c:v>3.8</c:v>
                </c:pt>
                <c:pt idx="204" formatCode="General">
                  <c:v>3.0859999999999999</c:v>
                </c:pt>
                <c:pt idx="205" formatCode="General">
                  <c:v>3.9350000000000001</c:v>
                </c:pt>
                <c:pt idx="206" formatCode="General">
                  <c:v>3.4590000000000001</c:v>
                </c:pt>
                <c:pt idx="207" formatCode="General">
                  <c:v>2.5070000000000001</c:v>
                </c:pt>
                <c:pt idx="208" formatCode="General">
                  <c:v>2.9929999999999999</c:v>
                </c:pt>
                <c:pt idx="209" formatCode="General">
                  <c:v>3.7589999999999999</c:v>
                </c:pt>
                <c:pt idx="210" formatCode="General">
                  <c:v>5.3369999999999997</c:v>
                </c:pt>
                <c:pt idx="211" formatCode="General">
                  <c:v>3.5979999999999999</c:v>
                </c:pt>
                <c:pt idx="212" formatCode="General">
                  <c:v>4.3899999999999997</c:v>
                </c:pt>
                <c:pt idx="213" formatCode="General">
                  <c:v>3.5209999999999999</c:v>
                </c:pt>
                <c:pt idx="214" formatCode="General">
                  <c:v>3.74</c:v>
                </c:pt>
                <c:pt idx="215" formatCode="General">
                  <c:v>4.758</c:v>
                </c:pt>
                <c:pt idx="216" formatCode="General">
                  <c:v>4.42</c:v>
                </c:pt>
                <c:pt idx="217" formatCode="General">
                  <c:v>5.2880000000000003</c:v>
                </c:pt>
                <c:pt idx="218" formatCode="General">
                  <c:v>4.7149999999999999</c:v>
                </c:pt>
                <c:pt idx="219" formatCode="General">
                  <c:v>5.5190000000000001</c:v>
                </c:pt>
                <c:pt idx="220" formatCode="General">
                  <c:v>4.5890000000000004</c:v>
                </c:pt>
                <c:pt idx="221" formatCode="General">
                  <c:v>5.35</c:v>
                </c:pt>
                <c:pt idx="222" formatCode="General">
                  <c:v>6.532</c:v>
                </c:pt>
                <c:pt idx="223" formatCode="General">
                  <c:v>#N/A</c:v>
                </c:pt>
                <c:pt idx="224" formatCode="General">
                  <c:v>#N/A</c:v>
                </c:pt>
                <c:pt idx="225" formatCode="General">
                  <c:v>#N/A</c:v>
                </c:pt>
                <c:pt idx="226" formatCode="General">
                  <c:v>#N/A</c:v>
                </c:pt>
                <c:pt idx="227" formatCode="General">
                  <c:v>#N/A</c:v>
                </c:pt>
                <c:pt idx="228" formatCode="General">
                  <c:v>#N/A</c:v>
                </c:pt>
                <c:pt idx="229" formatCode="General">
                  <c:v>#N/A</c:v>
                </c:pt>
                <c:pt idx="230" formatCode="General">
                  <c:v>#N/A</c:v>
                </c:pt>
                <c:pt idx="231" formatCode="General">
                  <c:v>#N/A</c:v>
                </c:pt>
                <c:pt idx="232" formatCode="General">
                  <c:v>#N/A</c:v>
                </c:pt>
                <c:pt idx="233" formatCode="General">
                  <c:v>#N/A</c:v>
                </c:pt>
                <c:pt idx="234" formatCode="General">
                  <c:v>#N/A</c:v>
                </c:pt>
                <c:pt idx="235" formatCode="General">
                  <c:v>#N/A</c:v>
                </c:pt>
                <c:pt idx="236" formatCode="General">
                  <c:v>#N/A</c:v>
                </c:pt>
                <c:pt idx="237" formatCode="General">
                  <c:v>#N/A</c:v>
                </c:pt>
                <c:pt idx="238" formatCode="General">
                  <c:v>#N/A</c:v>
                </c:pt>
                <c:pt idx="239" formatCode="General">
                  <c:v>#N/A</c:v>
                </c:pt>
                <c:pt idx="240" formatCode="General">
                  <c:v>#N/A</c:v>
                </c:pt>
                <c:pt idx="241" formatCode="General">
                  <c:v>#N/A</c:v>
                </c:pt>
                <c:pt idx="242" formatCode="General">
                  <c:v>#N/A</c:v>
                </c:pt>
                <c:pt idx="243" formatCode="General">
                  <c:v>#N/A</c:v>
                </c:pt>
                <c:pt idx="244" formatCode="General">
                  <c:v>#N/A</c:v>
                </c:pt>
                <c:pt idx="245" formatCode="General">
                  <c:v>#N/A</c:v>
                </c:pt>
                <c:pt idx="246" formatCode="General">
                  <c:v>#N/A</c:v>
                </c:pt>
                <c:pt idx="247" formatCode="General">
                  <c:v>#N/A</c:v>
                </c:pt>
                <c:pt idx="248" formatCode="General">
                  <c:v>#N/A</c:v>
                </c:pt>
                <c:pt idx="249" formatCode="General">
                  <c:v>#N/A</c:v>
                </c:pt>
                <c:pt idx="250" formatCode="General">
                  <c:v>#N/A</c:v>
                </c:pt>
                <c:pt idx="251" formatCode="General">
                  <c:v>#N/A</c:v>
                </c:pt>
                <c:pt idx="252" formatCode="General">
                  <c:v>#N/A</c:v>
                </c:pt>
                <c:pt idx="253" formatCode="General">
                  <c:v>#N/A</c:v>
                </c:pt>
                <c:pt idx="254" formatCode="General">
                  <c:v>#N/A</c:v>
                </c:pt>
                <c:pt idx="255" formatCode="General">
                  <c:v>#N/A</c:v>
                </c:pt>
                <c:pt idx="256" formatCode="General">
                  <c:v>#N/A</c:v>
                </c:pt>
                <c:pt idx="257" formatCode="General">
                  <c:v>#N/A</c:v>
                </c:pt>
                <c:pt idx="258" formatCode="General">
                  <c:v>#N/A</c:v>
                </c:pt>
                <c:pt idx="259" formatCode="General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40-414F-911F-A32C82C639D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Mexico</c:v>
                </c:pt>
              </c:strCache>
            </c:strRef>
          </c:tx>
          <c:spPr>
            <a:ln w="31750" cap="sq">
              <a:solidFill>
                <a:srgbClr val="002060"/>
              </a:solidFill>
              <a:miter lim="800000"/>
            </a:ln>
          </c:spPr>
          <c:marker>
            <c:symbol val="none"/>
          </c:marker>
          <c:cat>
            <c:strRef>
              <c:f>Sheet1!$A$2:$A$261</c:f>
              <c:strCache>
                <c:ptCount val="223"/>
                <c:pt idx="0">
                  <c:v>1/4/20</c:v>
                </c:pt>
                <c:pt idx="1">
                  <c:v>1/11/20</c:v>
                </c:pt>
                <c:pt idx="2">
                  <c:v>1/18/20</c:v>
                </c:pt>
                <c:pt idx="3">
                  <c:v>1/25/20</c:v>
                </c:pt>
                <c:pt idx="4">
                  <c:v>2/1/20</c:v>
                </c:pt>
                <c:pt idx="5">
                  <c:v>2/8/20</c:v>
                </c:pt>
                <c:pt idx="6">
                  <c:v>2/15/20</c:v>
                </c:pt>
                <c:pt idx="7">
                  <c:v>2/22/20</c:v>
                </c:pt>
                <c:pt idx="8">
                  <c:v>2/29/20</c:v>
                </c:pt>
                <c:pt idx="9">
                  <c:v>3/7/20</c:v>
                </c:pt>
                <c:pt idx="10">
                  <c:v>3/14/20</c:v>
                </c:pt>
                <c:pt idx="11">
                  <c:v>3/21/20</c:v>
                </c:pt>
                <c:pt idx="12">
                  <c:v>3/28/20</c:v>
                </c:pt>
                <c:pt idx="13">
                  <c:v>4/4/20</c:v>
                </c:pt>
                <c:pt idx="14">
                  <c:v>4/11/20</c:v>
                </c:pt>
                <c:pt idx="15">
                  <c:v>4/18/20</c:v>
                </c:pt>
                <c:pt idx="16">
                  <c:v>4/25/20</c:v>
                </c:pt>
                <c:pt idx="17">
                  <c:v>5/2/20</c:v>
                </c:pt>
                <c:pt idx="18">
                  <c:v>5/9/20</c:v>
                </c:pt>
                <c:pt idx="19">
                  <c:v>5/16/20</c:v>
                </c:pt>
                <c:pt idx="20">
                  <c:v>5/23/20</c:v>
                </c:pt>
                <c:pt idx="21">
                  <c:v>5/30/20</c:v>
                </c:pt>
                <c:pt idx="22">
                  <c:v>6/6/20</c:v>
                </c:pt>
                <c:pt idx="23">
                  <c:v>6/13/20</c:v>
                </c:pt>
                <c:pt idx="24">
                  <c:v>6/20/20</c:v>
                </c:pt>
                <c:pt idx="25">
                  <c:v>6/27/20</c:v>
                </c:pt>
                <c:pt idx="26">
                  <c:v>7/4/20</c:v>
                </c:pt>
                <c:pt idx="27">
                  <c:v>7/11/20</c:v>
                </c:pt>
                <c:pt idx="28">
                  <c:v>7/18/20</c:v>
                </c:pt>
                <c:pt idx="29">
                  <c:v>7/25/20</c:v>
                </c:pt>
                <c:pt idx="30">
                  <c:v>8/1/20</c:v>
                </c:pt>
                <c:pt idx="31">
                  <c:v>8/8/20</c:v>
                </c:pt>
                <c:pt idx="32">
                  <c:v>8/15/20</c:v>
                </c:pt>
                <c:pt idx="33">
                  <c:v>8/22/20</c:v>
                </c:pt>
                <c:pt idx="34">
                  <c:v>8/29/20</c:v>
                </c:pt>
                <c:pt idx="35">
                  <c:v>9/5/20</c:v>
                </c:pt>
                <c:pt idx="36">
                  <c:v>9/12/20</c:v>
                </c:pt>
                <c:pt idx="37">
                  <c:v>9/19/20</c:v>
                </c:pt>
                <c:pt idx="38">
                  <c:v>9/26/20</c:v>
                </c:pt>
                <c:pt idx="39">
                  <c:v>10/3/20</c:v>
                </c:pt>
                <c:pt idx="40">
                  <c:v>10/10/20</c:v>
                </c:pt>
                <c:pt idx="41">
                  <c:v>10/17/20</c:v>
                </c:pt>
                <c:pt idx="42">
                  <c:v>10/24/20</c:v>
                </c:pt>
                <c:pt idx="43">
                  <c:v>10/31/20</c:v>
                </c:pt>
                <c:pt idx="44">
                  <c:v>11/7/20</c:v>
                </c:pt>
                <c:pt idx="45">
                  <c:v>11/14/20</c:v>
                </c:pt>
                <c:pt idx="46">
                  <c:v>11/21/20</c:v>
                </c:pt>
                <c:pt idx="47">
                  <c:v>11/28/20</c:v>
                </c:pt>
                <c:pt idx="48">
                  <c:v>12/5/20</c:v>
                </c:pt>
                <c:pt idx="49">
                  <c:v>12/12/20</c:v>
                </c:pt>
                <c:pt idx="50">
                  <c:v>12/19/20</c:v>
                </c:pt>
                <c:pt idx="51">
                  <c:v>12/26/20</c:v>
                </c:pt>
                <c:pt idx="52">
                  <c:v>1/9/21</c:v>
                </c:pt>
                <c:pt idx="53">
                  <c:v>1/16/21</c:v>
                </c:pt>
                <c:pt idx="54">
                  <c:v>1/23/21</c:v>
                </c:pt>
                <c:pt idx="55">
                  <c:v>1/30/21</c:v>
                </c:pt>
                <c:pt idx="56">
                  <c:v>2/6/21</c:v>
                </c:pt>
                <c:pt idx="57">
                  <c:v>2/13/21</c:v>
                </c:pt>
                <c:pt idx="58">
                  <c:v>2/20/21</c:v>
                </c:pt>
                <c:pt idx="59">
                  <c:v>2/27/21</c:v>
                </c:pt>
                <c:pt idx="60">
                  <c:v>3/6/21</c:v>
                </c:pt>
                <c:pt idx="61">
                  <c:v>3/13/21</c:v>
                </c:pt>
                <c:pt idx="62">
                  <c:v>3/20/21</c:v>
                </c:pt>
                <c:pt idx="63">
                  <c:v>3/27/21</c:v>
                </c:pt>
                <c:pt idx="64">
                  <c:v>4/3/21</c:v>
                </c:pt>
                <c:pt idx="65">
                  <c:v>4/10/21</c:v>
                </c:pt>
                <c:pt idx="66">
                  <c:v>4/17/21</c:v>
                </c:pt>
                <c:pt idx="67">
                  <c:v>4/24/21</c:v>
                </c:pt>
                <c:pt idx="68">
                  <c:v>5/1/21</c:v>
                </c:pt>
                <c:pt idx="69">
                  <c:v>5/8/21</c:v>
                </c:pt>
                <c:pt idx="70">
                  <c:v>5/15/21</c:v>
                </c:pt>
                <c:pt idx="71">
                  <c:v>5/22/21</c:v>
                </c:pt>
                <c:pt idx="72">
                  <c:v>5/29/21</c:v>
                </c:pt>
                <c:pt idx="73">
                  <c:v>6/5/21</c:v>
                </c:pt>
                <c:pt idx="74">
                  <c:v>6/12/21</c:v>
                </c:pt>
                <c:pt idx="75">
                  <c:v>6/19/21</c:v>
                </c:pt>
                <c:pt idx="76">
                  <c:v>6/26/21</c:v>
                </c:pt>
                <c:pt idx="77">
                  <c:v>7/3/21</c:v>
                </c:pt>
                <c:pt idx="78">
                  <c:v>7/10/21</c:v>
                </c:pt>
                <c:pt idx="79">
                  <c:v>7/17/21</c:v>
                </c:pt>
                <c:pt idx="80">
                  <c:v>7/24/21</c:v>
                </c:pt>
                <c:pt idx="81">
                  <c:v>7/31/21</c:v>
                </c:pt>
                <c:pt idx="82">
                  <c:v>8/7/21</c:v>
                </c:pt>
                <c:pt idx="83">
                  <c:v>8/14/21</c:v>
                </c:pt>
                <c:pt idx="84">
                  <c:v>8/21/21</c:v>
                </c:pt>
                <c:pt idx="85">
                  <c:v>8/28/21</c:v>
                </c:pt>
                <c:pt idx="86">
                  <c:v>9/4/21</c:v>
                </c:pt>
                <c:pt idx="87">
                  <c:v>9/11/21</c:v>
                </c:pt>
                <c:pt idx="88">
                  <c:v>9/18/21</c:v>
                </c:pt>
                <c:pt idx="89">
                  <c:v>9/25/21</c:v>
                </c:pt>
                <c:pt idx="90">
                  <c:v>10/2/21</c:v>
                </c:pt>
                <c:pt idx="91">
                  <c:v>10/9/21</c:v>
                </c:pt>
                <c:pt idx="92">
                  <c:v>10/16/21</c:v>
                </c:pt>
                <c:pt idx="93">
                  <c:v>10/23/21</c:v>
                </c:pt>
                <c:pt idx="94">
                  <c:v>10/30/21</c:v>
                </c:pt>
                <c:pt idx="95">
                  <c:v>11/6/21</c:v>
                </c:pt>
                <c:pt idx="96">
                  <c:v>11/13/21</c:v>
                </c:pt>
                <c:pt idx="97">
                  <c:v>11/20/21</c:v>
                </c:pt>
                <c:pt idx="98">
                  <c:v>11/27/21</c:v>
                </c:pt>
                <c:pt idx="99">
                  <c:v>12/4/21</c:v>
                </c:pt>
                <c:pt idx="100">
                  <c:v>12/11/21</c:v>
                </c:pt>
                <c:pt idx="101">
                  <c:v>12/18/21</c:v>
                </c:pt>
                <c:pt idx="102">
                  <c:v>12/25/21</c:v>
                </c:pt>
                <c:pt idx="103">
                  <c:v>1/1/22</c:v>
                </c:pt>
                <c:pt idx="104">
                  <c:v>1/8/22</c:v>
                </c:pt>
                <c:pt idx="105">
                  <c:v>1/15/22</c:v>
                </c:pt>
                <c:pt idx="106">
                  <c:v>1/22/22</c:v>
                </c:pt>
                <c:pt idx="107">
                  <c:v>1/29/22</c:v>
                </c:pt>
                <c:pt idx="108">
                  <c:v>2/5/22</c:v>
                </c:pt>
                <c:pt idx="109">
                  <c:v>2/12/22</c:v>
                </c:pt>
                <c:pt idx="110">
                  <c:v>2/19/22</c:v>
                </c:pt>
                <c:pt idx="111">
                  <c:v>2/26/22</c:v>
                </c:pt>
                <c:pt idx="112">
                  <c:v>3/5/22</c:v>
                </c:pt>
                <c:pt idx="113">
                  <c:v>3/12/22</c:v>
                </c:pt>
                <c:pt idx="114">
                  <c:v>3/19/22</c:v>
                </c:pt>
                <c:pt idx="115">
                  <c:v>3/26/22</c:v>
                </c:pt>
                <c:pt idx="116">
                  <c:v>4/2/22</c:v>
                </c:pt>
                <c:pt idx="117">
                  <c:v>4/9/22</c:v>
                </c:pt>
                <c:pt idx="118">
                  <c:v>4/16/22</c:v>
                </c:pt>
                <c:pt idx="119">
                  <c:v>4/23/22</c:v>
                </c:pt>
                <c:pt idx="120">
                  <c:v>4/30/22</c:v>
                </c:pt>
                <c:pt idx="121">
                  <c:v>5/7/22</c:v>
                </c:pt>
                <c:pt idx="122">
                  <c:v>5/14/22</c:v>
                </c:pt>
                <c:pt idx="123">
                  <c:v>5/21/22</c:v>
                </c:pt>
                <c:pt idx="124">
                  <c:v>5/28/22</c:v>
                </c:pt>
                <c:pt idx="125">
                  <c:v>6/4/22</c:v>
                </c:pt>
                <c:pt idx="126">
                  <c:v>6/11/22</c:v>
                </c:pt>
                <c:pt idx="127">
                  <c:v>6/18/22</c:v>
                </c:pt>
                <c:pt idx="128">
                  <c:v>6/25/22</c:v>
                </c:pt>
                <c:pt idx="129">
                  <c:v>7/2/22</c:v>
                </c:pt>
                <c:pt idx="130">
                  <c:v>7/9/22</c:v>
                </c:pt>
                <c:pt idx="131">
                  <c:v>7/16/22</c:v>
                </c:pt>
                <c:pt idx="132">
                  <c:v>7/23/22</c:v>
                </c:pt>
                <c:pt idx="133">
                  <c:v>7/30/22</c:v>
                </c:pt>
                <c:pt idx="134">
                  <c:v>8/6/22</c:v>
                </c:pt>
                <c:pt idx="135">
                  <c:v>8/13/22</c:v>
                </c:pt>
                <c:pt idx="136">
                  <c:v>8/20/22</c:v>
                </c:pt>
                <c:pt idx="137">
                  <c:v>8/27/22</c:v>
                </c:pt>
                <c:pt idx="138">
                  <c:v>9/3/22</c:v>
                </c:pt>
                <c:pt idx="139">
                  <c:v>9/10/22</c:v>
                </c:pt>
                <c:pt idx="140">
                  <c:v>9/17/22</c:v>
                </c:pt>
                <c:pt idx="141">
                  <c:v>9/24/22</c:v>
                </c:pt>
                <c:pt idx="142">
                  <c:v>10/1/22</c:v>
                </c:pt>
                <c:pt idx="143">
                  <c:v>10/8/22</c:v>
                </c:pt>
                <c:pt idx="144">
                  <c:v>10/15/22</c:v>
                </c:pt>
                <c:pt idx="145">
                  <c:v>10/22/22</c:v>
                </c:pt>
                <c:pt idx="146">
                  <c:v>10/29/22</c:v>
                </c:pt>
                <c:pt idx="147">
                  <c:v>11/5/22</c:v>
                </c:pt>
                <c:pt idx="148">
                  <c:v>11/12/22</c:v>
                </c:pt>
                <c:pt idx="149">
                  <c:v>11/19/22</c:v>
                </c:pt>
                <c:pt idx="150">
                  <c:v>11/26/22</c:v>
                </c:pt>
                <c:pt idx="151">
                  <c:v>12/3/22</c:v>
                </c:pt>
                <c:pt idx="152">
                  <c:v>12/10/22</c:v>
                </c:pt>
                <c:pt idx="153">
                  <c:v>12/17/22</c:v>
                </c:pt>
                <c:pt idx="154">
                  <c:v>12/24/22</c:v>
                </c:pt>
                <c:pt idx="155">
                  <c:v>12/31/22</c:v>
                </c:pt>
                <c:pt idx="156">
                  <c:v>1/7/23</c:v>
                </c:pt>
                <c:pt idx="157">
                  <c:v>1/14/23</c:v>
                </c:pt>
                <c:pt idx="158">
                  <c:v>1/21/23</c:v>
                </c:pt>
                <c:pt idx="159">
                  <c:v>1/28/23</c:v>
                </c:pt>
                <c:pt idx="160">
                  <c:v>2/4/23</c:v>
                </c:pt>
                <c:pt idx="161">
                  <c:v>2/11/23</c:v>
                </c:pt>
                <c:pt idx="162">
                  <c:v>2/18/23</c:v>
                </c:pt>
                <c:pt idx="163">
                  <c:v>2/25/23</c:v>
                </c:pt>
                <c:pt idx="164">
                  <c:v>3/4/23</c:v>
                </c:pt>
                <c:pt idx="165">
                  <c:v>3/11/23</c:v>
                </c:pt>
                <c:pt idx="166">
                  <c:v>3/18/23</c:v>
                </c:pt>
                <c:pt idx="167">
                  <c:v>3/25/23</c:v>
                </c:pt>
                <c:pt idx="168">
                  <c:v>4/1/23</c:v>
                </c:pt>
                <c:pt idx="169">
                  <c:v>4/8/23</c:v>
                </c:pt>
                <c:pt idx="170">
                  <c:v>4/15/23</c:v>
                </c:pt>
                <c:pt idx="171">
                  <c:v>4/22/23</c:v>
                </c:pt>
                <c:pt idx="172">
                  <c:v>4/29/23</c:v>
                </c:pt>
                <c:pt idx="173">
                  <c:v>5/6/23</c:v>
                </c:pt>
                <c:pt idx="174">
                  <c:v>5/13/23</c:v>
                </c:pt>
                <c:pt idx="175">
                  <c:v>5/20/23</c:v>
                </c:pt>
                <c:pt idx="176">
                  <c:v>5/27/23</c:v>
                </c:pt>
                <c:pt idx="177">
                  <c:v>6/3/23</c:v>
                </c:pt>
                <c:pt idx="178">
                  <c:v>6/10/23</c:v>
                </c:pt>
                <c:pt idx="179">
                  <c:v>6/17/23</c:v>
                </c:pt>
                <c:pt idx="180">
                  <c:v>6/24/23</c:v>
                </c:pt>
                <c:pt idx="181">
                  <c:v>7/1/23</c:v>
                </c:pt>
                <c:pt idx="182">
                  <c:v>7/8/23</c:v>
                </c:pt>
                <c:pt idx="183">
                  <c:v>7/15/23</c:v>
                </c:pt>
                <c:pt idx="184">
                  <c:v>7/22/23</c:v>
                </c:pt>
                <c:pt idx="185">
                  <c:v>7/29/23</c:v>
                </c:pt>
                <c:pt idx="186">
                  <c:v>8/5/23</c:v>
                </c:pt>
                <c:pt idx="187">
                  <c:v>8/12/23</c:v>
                </c:pt>
                <c:pt idx="188">
                  <c:v>8/19/23</c:v>
                </c:pt>
                <c:pt idx="189">
                  <c:v>8/26/23</c:v>
                </c:pt>
                <c:pt idx="190">
                  <c:v>9/2/23</c:v>
                </c:pt>
                <c:pt idx="191">
                  <c:v>9/9/23</c:v>
                </c:pt>
                <c:pt idx="192">
                  <c:v>9/16/23</c:v>
                </c:pt>
                <c:pt idx="193">
                  <c:v>9/23/23</c:v>
                </c:pt>
                <c:pt idx="194">
                  <c:v>9/30/23</c:v>
                </c:pt>
                <c:pt idx="195">
                  <c:v>10/7/23</c:v>
                </c:pt>
                <c:pt idx="196">
                  <c:v>10/14/23</c:v>
                </c:pt>
                <c:pt idx="197">
                  <c:v>10/21/23</c:v>
                </c:pt>
                <c:pt idx="198">
                  <c:v>10/28/23</c:v>
                </c:pt>
                <c:pt idx="199">
                  <c:v>11/4/23</c:v>
                </c:pt>
                <c:pt idx="200">
                  <c:v>11/11/23</c:v>
                </c:pt>
                <c:pt idx="201">
                  <c:v>11/18/23</c:v>
                </c:pt>
                <c:pt idx="202">
                  <c:v>11/25/23</c:v>
                </c:pt>
                <c:pt idx="203">
                  <c:v>12/2/23</c:v>
                </c:pt>
                <c:pt idx="204">
                  <c:v>12/9/23</c:v>
                </c:pt>
                <c:pt idx="205">
                  <c:v>12/16/23</c:v>
                </c:pt>
                <c:pt idx="206">
                  <c:v>12/23/23</c:v>
                </c:pt>
                <c:pt idx="207">
                  <c:v>12/30/23</c:v>
                </c:pt>
                <c:pt idx="208">
                  <c:v>1/6/24</c:v>
                </c:pt>
                <c:pt idx="209">
                  <c:v>1/13/24</c:v>
                </c:pt>
                <c:pt idx="210">
                  <c:v>1/20/24</c:v>
                </c:pt>
                <c:pt idx="211">
                  <c:v>1/27/24</c:v>
                </c:pt>
                <c:pt idx="212">
                  <c:v>2/3/24</c:v>
                </c:pt>
                <c:pt idx="213">
                  <c:v>2/10/24</c:v>
                </c:pt>
                <c:pt idx="214">
                  <c:v>2/17/24</c:v>
                </c:pt>
                <c:pt idx="215">
                  <c:v>2/24/24</c:v>
                </c:pt>
                <c:pt idx="216">
                  <c:v>3/2/24</c:v>
                </c:pt>
                <c:pt idx="217">
                  <c:v>3/9/24</c:v>
                </c:pt>
                <c:pt idx="218">
                  <c:v>3/16/24</c:v>
                </c:pt>
                <c:pt idx="219">
                  <c:v>3/23/24</c:v>
                </c:pt>
                <c:pt idx="220">
                  <c:v>3/30/24</c:v>
                </c:pt>
                <c:pt idx="221">
                  <c:v>4/6/24</c:v>
                </c:pt>
                <c:pt idx="222">
                  <c:v>4/13/24</c:v>
                </c:pt>
              </c:strCache>
            </c:strRef>
          </c:cat>
          <c:val>
            <c:numRef>
              <c:f>Sheet1!$D$2:$D$261</c:f>
              <c:numCache>
                <c:formatCode>0.0</c:formatCode>
                <c:ptCount val="260"/>
                <c:pt idx="0">
                  <c:v>8.011000000000001</c:v>
                </c:pt>
                <c:pt idx="1">
                  <c:v>11.959</c:v>
                </c:pt>
                <c:pt idx="2">
                  <c:v>11.849</c:v>
                </c:pt>
                <c:pt idx="3">
                  <c:v>10.757999999999999</c:v>
                </c:pt>
                <c:pt idx="4">
                  <c:v>12.324</c:v>
                </c:pt>
                <c:pt idx="5">
                  <c:v>13.074</c:v>
                </c:pt>
                <c:pt idx="6">
                  <c:v>10.689</c:v>
                </c:pt>
                <c:pt idx="7">
                  <c:v>10.875</c:v>
                </c:pt>
                <c:pt idx="8">
                  <c:v>10.826000000000001</c:v>
                </c:pt>
                <c:pt idx="9">
                  <c:v>10.724</c:v>
                </c:pt>
                <c:pt idx="10">
                  <c:v>10.435</c:v>
                </c:pt>
                <c:pt idx="11">
                  <c:v>9.5790000000000006</c:v>
                </c:pt>
                <c:pt idx="12">
                  <c:v>9.4130000000000003</c:v>
                </c:pt>
                <c:pt idx="13">
                  <c:v>8.5139999999999993</c:v>
                </c:pt>
                <c:pt idx="14">
                  <c:v>4.9470000000000001</c:v>
                </c:pt>
                <c:pt idx="15">
                  <c:v>9.2490000000000006</c:v>
                </c:pt>
                <c:pt idx="16">
                  <c:v>5.0460000000000003</c:v>
                </c:pt>
                <c:pt idx="17">
                  <c:v>7.5529999999999999</c:v>
                </c:pt>
                <c:pt idx="18">
                  <c:v>1.704</c:v>
                </c:pt>
                <c:pt idx="19">
                  <c:v>13.577999999999999</c:v>
                </c:pt>
                <c:pt idx="20">
                  <c:v>8.4359999999999999</c:v>
                </c:pt>
                <c:pt idx="21">
                  <c:v>7.4640000000000004</c:v>
                </c:pt>
                <c:pt idx="22">
                  <c:v>8.2219999999999995</c:v>
                </c:pt>
                <c:pt idx="23">
                  <c:v>9.1790000000000003</c:v>
                </c:pt>
                <c:pt idx="24">
                  <c:v>8.8239999999999998</c:v>
                </c:pt>
                <c:pt idx="25">
                  <c:v>9.1829999999999998</c:v>
                </c:pt>
                <c:pt idx="26">
                  <c:v>10.254</c:v>
                </c:pt>
                <c:pt idx="27">
                  <c:v>7.593</c:v>
                </c:pt>
                <c:pt idx="28">
                  <c:v>8.5839999999999996</c:v>
                </c:pt>
                <c:pt idx="29">
                  <c:v>9.2230000000000008</c:v>
                </c:pt>
                <c:pt idx="30">
                  <c:v>11.647</c:v>
                </c:pt>
                <c:pt idx="31">
                  <c:v>11.023999999999999</c:v>
                </c:pt>
                <c:pt idx="32">
                  <c:v>9.923</c:v>
                </c:pt>
                <c:pt idx="33">
                  <c:v>9.8569999999999993</c:v>
                </c:pt>
                <c:pt idx="34">
                  <c:v>9.4039999999999999</c:v>
                </c:pt>
                <c:pt idx="35">
                  <c:v>11.077</c:v>
                </c:pt>
                <c:pt idx="36">
                  <c:v>9.1609999999999996</c:v>
                </c:pt>
                <c:pt idx="37">
                  <c:v>9.8879999999999999</c:v>
                </c:pt>
                <c:pt idx="38">
                  <c:v>10.473000000000001</c:v>
                </c:pt>
                <c:pt idx="39">
                  <c:v>11.156000000000001</c:v>
                </c:pt>
                <c:pt idx="40">
                  <c:v>11.715999999999999</c:v>
                </c:pt>
                <c:pt idx="41">
                  <c:v>11.068</c:v>
                </c:pt>
                <c:pt idx="42">
                  <c:v>11.021000000000001</c:v>
                </c:pt>
                <c:pt idx="43">
                  <c:v>9.9809999999999999</c:v>
                </c:pt>
                <c:pt idx="44">
                  <c:v>11.023999999999999</c:v>
                </c:pt>
                <c:pt idx="45">
                  <c:v>11.984999999999999</c:v>
                </c:pt>
                <c:pt idx="46">
                  <c:v>11.817</c:v>
                </c:pt>
                <c:pt idx="47">
                  <c:v>11.529</c:v>
                </c:pt>
                <c:pt idx="48">
                  <c:v>13.228</c:v>
                </c:pt>
                <c:pt idx="49">
                  <c:v>14.583</c:v>
                </c:pt>
                <c:pt idx="50">
                  <c:v>14.387</c:v>
                </c:pt>
                <c:pt idx="51">
                  <c:v>13.416</c:v>
                </c:pt>
                <c:pt idx="52">
                  <c:v>6.92</c:v>
                </c:pt>
                <c:pt idx="53">
                  <c:v>13.311999999999999</c:v>
                </c:pt>
                <c:pt idx="54">
                  <c:v>11.872</c:v>
                </c:pt>
                <c:pt idx="55">
                  <c:v>10.814</c:v>
                </c:pt>
                <c:pt idx="56">
                  <c:v>10.000999999999999</c:v>
                </c:pt>
                <c:pt idx="57">
                  <c:v>9.9719999999999995</c:v>
                </c:pt>
                <c:pt idx="58">
                  <c:v>8.8829999999999991</c:v>
                </c:pt>
                <c:pt idx="59">
                  <c:v>9.0549999999999997</c:v>
                </c:pt>
                <c:pt idx="60">
                  <c:v>9.9619999999999997</c:v>
                </c:pt>
                <c:pt idx="61">
                  <c:v>8.9390000000000001</c:v>
                </c:pt>
                <c:pt idx="62">
                  <c:v>9.57</c:v>
                </c:pt>
                <c:pt idx="63">
                  <c:v>9.8510000000000009</c:v>
                </c:pt>
                <c:pt idx="64">
                  <c:v>7.7690000000000001</c:v>
                </c:pt>
                <c:pt idx="65">
                  <c:v>9.8529999999999998</c:v>
                </c:pt>
                <c:pt idx="66">
                  <c:v>13.798999999999999</c:v>
                </c:pt>
                <c:pt idx="67">
                  <c:v>30.318000000000001</c:v>
                </c:pt>
                <c:pt idx="68">
                  <c:v>12.138</c:v>
                </c:pt>
                <c:pt idx="69">
                  <c:v>14.183</c:v>
                </c:pt>
                <c:pt idx="70">
                  <c:v>10.648</c:v>
                </c:pt>
                <c:pt idx="71">
                  <c:v>16.768000000000001</c:v>
                </c:pt>
                <c:pt idx="72">
                  <c:v>13.532</c:v>
                </c:pt>
                <c:pt idx="73">
                  <c:v>10.077999999999999</c:v>
                </c:pt>
                <c:pt idx="74">
                  <c:v>15.614000000000001</c:v>
                </c:pt>
                <c:pt idx="75">
                  <c:v>15.657</c:v>
                </c:pt>
                <c:pt idx="76">
                  <c:v>13.521000000000001</c:v>
                </c:pt>
                <c:pt idx="77">
                  <c:v>13.028</c:v>
                </c:pt>
                <c:pt idx="78">
                  <c:v>11.374000000000001</c:v>
                </c:pt>
                <c:pt idx="79">
                  <c:v>12.015000000000001</c:v>
                </c:pt>
                <c:pt idx="80">
                  <c:v>12.25</c:v>
                </c:pt>
                <c:pt idx="81">
                  <c:v>12.115</c:v>
                </c:pt>
                <c:pt idx="82">
                  <c:v>12.565</c:v>
                </c:pt>
                <c:pt idx="83">
                  <c:v>13.451000000000001</c:v>
                </c:pt>
                <c:pt idx="84">
                  <c:v>14.087999999999999</c:v>
                </c:pt>
                <c:pt idx="85">
                  <c:v>13.166</c:v>
                </c:pt>
                <c:pt idx="86">
                  <c:v>13.798</c:v>
                </c:pt>
                <c:pt idx="87">
                  <c:v>8.4269999999999996</c:v>
                </c:pt>
                <c:pt idx="88">
                  <c:v>18.986000000000001</c:v>
                </c:pt>
                <c:pt idx="89">
                  <c:v>14.728</c:v>
                </c:pt>
                <c:pt idx="90">
                  <c:v>14.551</c:v>
                </c:pt>
                <c:pt idx="91">
                  <c:v>13.914</c:v>
                </c:pt>
                <c:pt idx="92">
                  <c:v>14.95</c:v>
                </c:pt>
                <c:pt idx="93">
                  <c:v>16.388000000000002</c:v>
                </c:pt>
                <c:pt idx="94">
                  <c:v>15.772</c:v>
                </c:pt>
                <c:pt idx="95">
                  <c:v>14.224</c:v>
                </c:pt>
                <c:pt idx="96">
                  <c:v>16.233000000000001</c:v>
                </c:pt>
                <c:pt idx="97">
                  <c:v>11.856999999999999</c:v>
                </c:pt>
                <c:pt idx="98">
                  <c:v>19.768000000000001</c:v>
                </c:pt>
                <c:pt idx="99">
                  <c:v>16.97</c:v>
                </c:pt>
                <c:pt idx="100">
                  <c:v>14.528</c:v>
                </c:pt>
                <c:pt idx="101">
                  <c:v>14.472</c:v>
                </c:pt>
                <c:pt idx="102">
                  <c:v>15.864000000000001</c:v>
                </c:pt>
                <c:pt idx="103">
                  <c:v>11.377000000000001</c:v>
                </c:pt>
                <c:pt idx="104">
                  <c:v>12.218999999999999</c:v>
                </c:pt>
                <c:pt idx="105">
                  <c:v>17.100000000000001</c:v>
                </c:pt>
                <c:pt idx="106">
                  <c:v>15.98</c:v>
                </c:pt>
                <c:pt idx="107">
                  <c:v>16.04</c:v>
                </c:pt>
                <c:pt idx="108">
                  <c:v>14.472</c:v>
                </c:pt>
                <c:pt idx="109">
                  <c:v>14.227</c:v>
                </c:pt>
                <c:pt idx="110">
                  <c:v>14.029</c:v>
                </c:pt>
                <c:pt idx="111">
                  <c:v>12.946999999999999</c:v>
                </c:pt>
                <c:pt idx="112">
                  <c:v>11.882999999999999</c:v>
                </c:pt>
                <c:pt idx="113">
                  <c:v>10.869</c:v>
                </c:pt>
                <c:pt idx="114">
                  <c:v>12.779</c:v>
                </c:pt>
                <c:pt idx="115">
                  <c:v>13.249000000000001</c:v>
                </c:pt>
                <c:pt idx="116">
                  <c:v>13.512</c:v>
                </c:pt>
                <c:pt idx="117">
                  <c:v>14.185</c:v>
                </c:pt>
                <c:pt idx="118">
                  <c:v>11.582000000000001</c:v>
                </c:pt>
                <c:pt idx="119">
                  <c:v>13.242000000000001</c:v>
                </c:pt>
                <c:pt idx="120">
                  <c:v>15.551</c:v>
                </c:pt>
                <c:pt idx="121">
                  <c:v>14.579000000000001</c:v>
                </c:pt>
                <c:pt idx="122">
                  <c:v>13.901999999999999</c:v>
                </c:pt>
                <c:pt idx="123">
                  <c:v>13.747999999999999</c:v>
                </c:pt>
                <c:pt idx="124">
                  <c:v>14.15</c:v>
                </c:pt>
                <c:pt idx="125">
                  <c:v>11.253</c:v>
                </c:pt>
                <c:pt idx="126">
                  <c:v>12.805</c:v>
                </c:pt>
                <c:pt idx="127">
                  <c:v>12.618</c:v>
                </c:pt>
                <c:pt idx="128">
                  <c:v>12.170999999999999</c:v>
                </c:pt>
                <c:pt idx="129">
                  <c:v>16.119</c:v>
                </c:pt>
                <c:pt idx="130">
                  <c:v>10.750999999999999</c:v>
                </c:pt>
                <c:pt idx="131">
                  <c:v>11.340999999999999</c:v>
                </c:pt>
                <c:pt idx="132">
                  <c:v>11.976000000000001</c:v>
                </c:pt>
                <c:pt idx="133">
                  <c:v>12.577999999999999</c:v>
                </c:pt>
                <c:pt idx="134">
                  <c:v>11.897</c:v>
                </c:pt>
                <c:pt idx="135">
                  <c:v>11.573</c:v>
                </c:pt>
                <c:pt idx="136">
                  <c:v>0</c:v>
                </c:pt>
                <c:pt idx="137">
                  <c:v>16.459</c:v>
                </c:pt>
                <c:pt idx="138">
                  <c:v>9.43</c:v>
                </c:pt>
                <c:pt idx="139">
                  <c:v>10.968</c:v>
                </c:pt>
                <c:pt idx="140">
                  <c:v>12.47</c:v>
                </c:pt>
                <c:pt idx="141">
                  <c:v>13.004</c:v>
                </c:pt>
                <c:pt idx="142">
                  <c:v>13.523</c:v>
                </c:pt>
                <c:pt idx="143">
                  <c:v>12.096</c:v>
                </c:pt>
                <c:pt idx="144">
                  <c:v>13.673</c:v>
                </c:pt>
                <c:pt idx="145">
                  <c:v>14.287000000000001</c:v>
                </c:pt>
                <c:pt idx="146">
                  <c:v>14.125999999999999</c:v>
                </c:pt>
                <c:pt idx="147">
                  <c:v>13.47</c:v>
                </c:pt>
                <c:pt idx="148">
                  <c:v>15.32</c:v>
                </c:pt>
                <c:pt idx="149">
                  <c:v>16.327999999999999</c:v>
                </c:pt>
                <c:pt idx="150">
                  <c:v>14.907999999999999</c:v>
                </c:pt>
                <c:pt idx="151">
                  <c:v>15.891</c:v>
                </c:pt>
                <c:pt idx="152">
                  <c:v>17.352</c:v>
                </c:pt>
                <c:pt idx="153">
                  <c:v>15.709</c:v>
                </c:pt>
                <c:pt idx="154">
                  <c:v>16.170999999999999</c:v>
                </c:pt>
                <c:pt idx="155">
                  <c:v>8.7089999999999996</c:v>
                </c:pt>
                <c:pt idx="156">
                  <c:v>12.324</c:v>
                </c:pt>
                <c:pt idx="157">
                  <c:v>14.776</c:v>
                </c:pt>
                <c:pt idx="158">
                  <c:v>15.598000000000001</c:v>
                </c:pt>
                <c:pt idx="159" formatCode="General">
                  <c:v>16.355</c:v>
                </c:pt>
                <c:pt idx="160" formatCode="General">
                  <c:v>14.025</c:v>
                </c:pt>
                <c:pt idx="161" formatCode="General">
                  <c:v>13.433</c:v>
                </c:pt>
                <c:pt idx="162" formatCode="General">
                  <c:v>13.016999999999999</c:v>
                </c:pt>
                <c:pt idx="163" formatCode="General">
                  <c:v>13.75</c:v>
                </c:pt>
                <c:pt idx="164" formatCode="General">
                  <c:v>13.74</c:v>
                </c:pt>
                <c:pt idx="165" formatCode="General">
                  <c:v>13.459</c:v>
                </c:pt>
                <c:pt idx="166" formatCode="General">
                  <c:v>13.193</c:v>
                </c:pt>
                <c:pt idx="167" formatCode="General">
                  <c:v>12.757</c:v>
                </c:pt>
                <c:pt idx="168" formatCode="General">
                  <c:v>12.456</c:v>
                </c:pt>
                <c:pt idx="169" formatCode="General">
                  <c:v>13.526999999999999</c:v>
                </c:pt>
                <c:pt idx="170" formatCode="General">
                  <c:v>13.577</c:v>
                </c:pt>
                <c:pt idx="171" formatCode="General">
                  <c:v>14.593</c:v>
                </c:pt>
                <c:pt idx="172" formatCode="General">
                  <c:v>15.086</c:v>
                </c:pt>
                <c:pt idx="173" formatCode="General">
                  <c:v>13.855</c:v>
                </c:pt>
                <c:pt idx="174" formatCode="General">
                  <c:v>15.361000000000001</c:v>
                </c:pt>
                <c:pt idx="175" formatCode="General">
                  <c:v>16.890999999999998</c:v>
                </c:pt>
                <c:pt idx="176" formatCode="General">
                  <c:v>11.378</c:v>
                </c:pt>
                <c:pt idx="177" formatCode="General">
                  <c:v>7.4370000000000003</c:v>
                </c:pt>
                <c:pt idx="178" formatCode="General">
                  <c:v>14.409000000000001</c:v>
                </c:pt>
                <c:pt idx="179" formatCode="General">
                  <c:v>9.7520000000000007</c:v>
                </c:pt>
                <c:pt idx="180" formatCode="General">
                  <c:v>9.3350000000000009</c:v>
                </c:pt>
                <c:pt idx="181" formatCode="General">
                  <c:v>17.847000000000001</c:v>
                </c:pt>
                <c:pt idx="182" formatCode="General">
                  <c:v>6.7720000000000002</c:v>
                </c:pt>
                <c:pt idx="183" formatCode="General">
                  <c:v>7.9790000000000001</c:v>
                </c:pt>
                <c:pt idx="184" formatCode="General">
                  <c:v>8.2590000000000003</c:v>
                </c:pt>
                <c:pt idx="185" formatCode="General">
                  <c:v>12.316000000000001</c:v>
                </c:pt>
                <c:pt idx="186" formatCode="General">
                  <c:v>12.981</c:v>
                </c:pt>
                <c:pt idx="187" formatCode="General">
                  <c:v>13.092000000000001</c:v>
                </c:pt>
                <c:pt idx="188" formatCode="General">
                  <c:v>12.074999999999999</c:v>
                </c:pt>
                <c:pt idx="189" formatCode="General">
                  <c:v>13.048</c:v>
                </c:pt>
                <c:pt idx="190" formatCode="General">
                  <c:v>13.638</c:v>
                </c:pt>
                <c:pt idx="191" formatCode="General">
                  <c:v>7.1920000000000002</c:v>
                </c:pt>
                <c:pt idx="192" formatCode="General">
                  <c:v>9.7010000000000005</c:v>
                </c:pt>
                <c:pt idx="193" formatCode="General">
                  <c:v>12.832000000000001</c:v>
                </c:pt>
                <c:pt idx="194" formatCode="General">
                  <c:v>11.667</c:v>
                </c:pt>
                <c:pt idx="195" formatCode="General">
                  <c:v>11.285</c:v>
                </c:pt>
                <c:pt idx="196" formatCode="General">
                  <c:v>8.7439999999999998</c:v>
                </c:pt>
                <c:pt idx="197" formatCode="General">
                  <c:v>10.237</c:v>
                </c:pt>
                <c:pt idx="198" formatCode="General">
                  <c:v>10.429</c:v>
                </c:pt>
                <c:pt idx="199" formatCode="General">
                  <c:v>15.031000000000001</c:v>
                </c:pt>
                <c:pt idx="200" formatCode="General">
                  <c:v>10.483000000000001</c:v>
                </c:pt>
                <c:pt idx="201" formatCode="General">
                  <c:v>10.342000000000001</c:v>
                </c:pt>
                <c:pt idx="202" formatCode="General">
                  <c:v>9.7539999999999996</c:v>
                </c:pt>
                <c:pt idx="203" formatCode="General">
                  <c:v>12.722</c:v>
                </c:pt>
                <c:pt idx="204" formatCode="General">
                  <c:v>16.771999999999998</c:v>
                </c:pt>
                <c:pt idx="205" formatCode="General">
                  <c:v>12.49</c:v>
                </c:pt>
                <c:pt idx="206" formatCode="General">
                  <c:v>11.401</c:v>
                </c:pt>
                <c:pt idx="207" formatCode="General">
                  <c:v>8.3610000000000007</c:v>
                </c:pt>
                <c:pt idx="208" formatCode="General">
                  <c:v>11.709</c:v>
                </c:pt>
                <c:pt idx="209" formatCode="General">
                  <c:v>12.507</c:v>
                </c:pt>
                <c:pt idx="210" formatCode="General">
                  <c:v>9.798</c:v>
                </c:pt>
                <c:pt idx="211" formatCode="General">
                  <c:v>10.724</c:v>
                </c:pt>
                <c:pt idx="212" formatCode="General">
                  <c:v>14.336</c:v>
                </c:pt>
                <c:pt idx="213" formatCode="General">
                  <c:v>10.557</c:v>
                </c:pt>
                <c:pt idx="214" formatCode="General">
                  <c:v>14.481999999999999</c:v>
                </c:pt>
                <c:pt idx="215" formatCode="General">
                  <c:v>11.454000000000001</c:v>
                </c:pt>
                <c:pt idx="216" formatCode="General">
                  <c:v>10.819000000000001</c:v>
                </c:pt>
                <c:pt idx="217" formatCode="General">
                  <c:v>11.736000000000001</c:v>
                </c:pt>
                <c:pt idx="218" formatCode="General">
                  <c:v>11.195</c:v>
                </c:pt>
                <c:pt idx="219" formatCode="General">
                  <c:v>13.119</c:v>
                </c:pt>
                <c:pt idx="220" formatCode="General">
                  <c:v>11.646000000000001</c:v>
                </c:pt>
                <c:pt idx="221" formatCode="General">
                  <c:v>12.531000000000001</c:v>
                </c:pt>
                <c:pt idx="222" formatCode="General">
                  <c:v>16.227</c:v>
                </c:pt>
                <c:pt idx="223" formatCode="General">
                  <c:v>#N/A</c:v>
                </c:pt>
                <c:pt idx="224" formatCode="General">
                  <c:v>#N/A</c:v>
                </c:pt>
                <c:pt idx="225" formatCode="General">
                  <c:v>#N/A</c:v>
                </c:pt>
                <c:pt idx="226" formatCode="General">
                  <c:v>#N/A</c:v>
                </c:pt>
                <c:pt idx="227" formatCode="General">
                  <c:v>#N/A</c:v>
                </c:pt>
                <c:pt idx="228" formatCode="General">
                  <c:v>#N/A</c:v>
                </c:pt>
                <c:pt idx="229" formatCode="General">
                  <c:v>#N/A</c:v>
                </c:pt>
                <c:pt idx="230" formatCode="General">
                  <c:v>#N/A</c:v>
                </c:pt>
                <c:pt idx="231" formatCode="General">
                  <c:v>#N/A</c:v>
                </c:pt>
                <c:pt idx="232" formatCode="General">
                  <c:v>#N/A</c:v>
                </c:pt>
                <c:pt idx="233" formatCode="General">
                  <c:v>#N/A</c:v>
                </c:pt>
                <c:pt idx="234" formatCode="General">
                  <c:v>#N/A</c:v>
                </c:pt>
                <c:pt idx="235" formatCode="General">
                  <c:v>#N/A</c:v>
                </c:pt>
                <c:pt idx="236" formatCode="General">
                  <c:v>#N/A</c:v>
                </c:pt>
                <c:pt idx="237" formatCode="General">
                  <c:v>#N/A</c:v>
                </c:pt>
                <c:pt idx="238" formatCode="General">
                  <c:v>#N/A</c:v>
                </c:pt>
                <c:pt idx="239" formatCode="General">
                  <c:v>#N/A</c:v>
                </c:pt>
                <c:pt idx="240" formatCode="General">
                  <c:v>#N/A</c:v>
                </c:pt>
                <c:pt idx="241" formatCode="General">
                  <c:v>#N/A</c:v>
                </c:pt>
                <c:pt idx="242" formatCode="General">
                  <c:v>#N/A</c:v>
                </c:pt>
                <c:pt idx="243" formatCode="General">
                  <c:v>#N/A</c:v>
                </c:pt>
                <c:pt idx="244" formatCode="General">
                  <c:v>#N/A</c:v>
                </c:pt>
                <c:pt idx="245" formatCode="General">
                  <c:v>#N/A</c:v>
                </c:pt>
                <c:pt idx="246" formatCode="General">
                  <c:v>#N/A</c:v>
                </c:pt>
                <c:pt idx="247" formatCode="General">
                  <c:v>#N/A</c:v>
                </c:pt>
                <c:pt idx="248" formatCode="General">
                  <c:v>#N/A</c:v>
                </c:pt>
                <c:pt idx="249" formatCode="General">
                  <c:v>#N/A</c:v>
                </c:pt>
                <c:pt idx="250" formatCode="General">
                  <c:v>#N/A</c:v>
                </c:pt>
                <c:pt idx="251" formatCode="General">
                  <c:v>#N/A</c:v>
                </c:pt>
                <c:pt idx="252" formatCode="General">
                  <c:v>#N/A</c:v>
                </c:pt>
                <c:pt idx="253" formatCode="General">
                  <c:v>#N/A</c:v>
                </c:pt>
                <c:pt idx="254" formatCode="General">
                  <c:v>#N/A</c:v>
                </c:pt>
                <c:pt idx="255" formatCode="General">
                  <c:v>#N/A</c:v>
                </c:pt>
                <c:pt idx="256" formatCode="General">
                  <c:v>#N/A</c:v>
                </c:pt>
                <c:pt idx="257" formatCode="General">
                  <c:v>#N/A</c:v>
                </c:pt>
                <c:pt idx="258" formatCode="General">
                  <c:v>#N/A</c:v>
                </c:pt>
                <c:pt idx="259" formatCode="General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40-414F-911F-A32C82C639D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Korean Rep.</c:v>
                </c:pt>
              </c:strCache>
            </c:strRef>
          </c:tx>
          <c:spPr>
            <a:ln w="31750" cap="sq">
              <a:solidFill>
                <a:srgbClr val="00B050"/>
              </a:solidFill>
              <a:miter lim="800000"/>
            </a:ln>
          </c:spPr>
          <c:marker>
            <c:symbol val="none"/>
          </c:marker>
          <c:cat>
            <c:strRef>
              <c:f>Sheet1!$A$2:$A$261</c:f>
              <c:strCache>
                <c:ptCount val="223"/>
                <c:pt idx="0">
                  <c:v>1/4/20</c:v>
                </c:pt>
                <c:pt idx="1">
                  <c:v>1/11/20</c:v>
                </c:pt>
                <c:pt idx="2">
                  <c:v>1/18/20</c:v>
                </c:pt>
                <c:pt idx="3">
                  <c:v>1/25/20</c:v>
                </c:pt>
                <c:pt idx="4">
                  <c:v>2/1/20</c:v>
                </c:pt>
                <c:pt idx="5">
                  <c:v>2/8/20</c:v>
                </c:pt>
                <c:pt idx="6">
                  <c:v>2/15/20</c:v>
                </c:pt>
                <c:pt idx="7">
                  <c:v>2/22/20</c:v>
                </c:pt>
                <c:pt idx="8">
                  <c:v>2/29/20</c:v>
                </c:pt>
                <c:pt idx="9">
                  <c:v>3/7/20</c:v>
                </c:pt>
                <c:pt idx="10">
                  <c:v>3/14/20</c:v>
                </c:pt>
                <c:pt idx="11">
                  <c:v>3/21/20</c:v>
                </c:pt>
                <c:pt idx="12">
                  <c:v>3/28/20</c:v>
                </c:pt>
                <c:pt idx="13">
                  <c:v>4/4/20</c:v>
                </c:pt>
                <c:pt idx="14">
                  <c:v>4/11/20</c:v>
                </c:pt>
                <c:pt idx="15">
                  <c:v>4/18/20</c:v>
                </c:pt>
                <c:pt idx="16">
                  <c:v>4/25/20</c:v>
                </c:pt>
                <c:pt idx="17">
                  <c:v>5/2/20</c:v>
                </c:pt>
                <c:pt idx="18">
                  <c:v>5/9/20</c:v>
                </c:pt>
                <c:pt idx="19">
                  <c:v>5/16/20</c:v>
                </c:pt>
                <c:pt idx="20">
                  <c:v>5/23/20</c:v>
                </c:pt>
                <c:pt idx="21">
                  <c:v>5/30/20</c:v>
                </c:pt>
                <c:pt idx="22">
                  <c:v>6/6/20</c:v>
                </c:pt>
                <c:pt idx="23">
                  <c:v>6/13/20</c:v>
                </c:pt>
                <c:pt idx="24">
                  <c:v>6/20/20</c:v>
                </c:pt>
                <c:pt idx="25">
                  <c:v>6/27/20</c:v>
                </c:pt>
                <c:pt idx="26">
                  <c:v>7/4/20</c:v>
                </c:pt>
                <c:pt idx="27">
                  <c:v>7/11/20</c:v>
                </c:pt>
                <c:pt idx="28">
                  <c:v>7/18/20</c:v>
                </c:pt>
                <c:pt idx="29">
                  <c:v>7/25/20</c:v>
                </c:pt>
                <c:pt idx="30">
                  <c:v>8/1/20</c:v>
                </c:pt>
                <c:pt idx="31">
                  <c:v>8/8/20</c:v>
                </c:pt>
                <c:pt idx="32">
                  <c:v>8/15/20</c:v>
                </c:pt>
                <c:pt idx="33">
                  <c:v>8/22/20</c:v>
                </c:pt>
                <c:pt idx="34">
                  <c:v>8/29/20</c:v>
                </c:pt>
                <c:pt idx="35">
                  <c:v>9/5/20</c:v>
                </c:pt>
                <c:pt idx="36">
                  <c:v>9/12/20</c:v>
                </c:pt>
                <c:pt idx="37">
                  <c:v>9/19/20</c:v>
                </c:pt>
                <c:pt idx="38">
                  <c:v>9/26/20</c:v>
                </c:pt>
                <c:pt idx="39">
                  <c:v>10/3/20</c:v>
                </c:pt>
                <c:pt idx="40">
                  <c:v>10/10/20</c:v>
                </c:pt>
                <c:pt idx="41">
                  <c:v>10/17/20</c:v>
                </c:pt>
                <c:pt idx="42">
                  <c:v>10/24/20</c:v>
                </c:pt>
                <c:pt idx="43">
                  <c:v>10/31/20</c:v>
                </c:pt>
                <c:pt idx="44">
                  <c:v>11/7/20</c:v>
                </c:pt>
                <c:pt idx="45">
                  <c:v>11/14/20</c:v>
                </c:pt>
                <c:pt idx="46">
                  <c:v>11/21/20</c:v>
                </c:pt>
                <c:pt idx="47">
                  <c:v>11/28/20</c:v>
                </c:pt>
                <c:pt idx="48">
                  <c:v>12/5/20</c:v>
                </c:pt>
                <c:pt idx="49">
                  <c:v>12/12/20</c:v>
                </c:pt>
                <c:pt idx="50">
                  <c:v>12/19/20</c:v>
                </c:pt>
                <c:pt idx="51">
                  <c:v>12/26/20</c:v>
                </c:pt>
                <c:pt idx="52">
                  <c:v>1/9/21</c:v>
                </c:pt>
                <c:pt idx="53">
                  <c:v>1/16/21</c:v>
                </c:pt>
                <c:pt idx="54">
                  <c:v>1/23/21</c:v>
                </c:pt>
                <c:pt idx="55">
                  <c:v>1/30/21</c:v>
                </c:pt>
                <c:pt idx="56">
                  <c:v>2/6/21</c:v>
                </c:pt>
                <c:pt idx="57">
                  <c:v>2/13/21</c:v>
                </c:pt>
                <c:pt idx="58">
                  <c:v>2/20/21</c:v>
                </c:pt>
                <c:pt idx="59">
                  <c:v>2/27/21</c:v>
                </c:pt>
                <c:pt idx="60">
                  <c:v>3/6/21</c:v>
                </c:pt>
                <c:pt idx="61">
                  <c:v>3/13/21</c:v>
                </c:pt>
                <c:pt idx="62">
                  <c:v>3/20/21</c:v>
                </c:pt>
                <c:pt idx="63">
                  <c:v>3/27/21</c:v>
                </c:pt>
                <c:pt idx="64">
                  <c:v>4/3/21</c:v>
                </c:pt>
                <c:pt idx="65">
                  <c:v>4/10/21</c:v>
                </c:pt>
                <c:pt idx="66">
                  <c:v>4/17/21</c:v>
                </c:pt>
                <c:pt idx="67">
                  <c:v>4/24/21</c:v>
                </c:pt>
                <c:pt idx="68">
                  <c:v>5/1/21</c:v>
                </c:pt>
                <c:pt idx="69">
                  <c:v>5/8/21</c:v>
                </c:pt>
                <c:pt idx="70">
                  <c:v>5/15/21</c:v>
                </c:pt>
                <c:pt idx="71">
                  <c:v>5/22/21</c:v>
                </c:pt>
                <c:pt idx="72">
                  <c:v>5/29/21</c:v>
                </c:pt>
                <c:pt idx="73">
                  <c:v>6/5/21</c:v>
                </c:pt>
                <c:pt idx="74">
                  <c:v>6/12/21</c:v>
                </c:pt>
                <c:pt idx="75">
                  <c:v>6/19/21</c:v>
                </c:pt>
                <c:pt idx="76">
                  <c:v>6/26/21</c:v>
                </c:pt>
                <c:pt idx="77">
                  <c:v>7/3/21</c:v>
                </c:pt>
                <c:pt idx="78">
                  <c:v>7/10/21</c:v>
                </c:pt>
                <c:pt idx="79">
                  <c:v>7/17/21</c:v>
                </c:pt>
                <c:pt idx="80">
                  <c:v>7/24/21</c:v>
                </c:pt>
                <c:pt idx="81">
                  <c:v>7/31/21</c:v>
                </c:pt>
                <c:pt idx="82">
                  <c:v>8/7/21</c:v>
                </c:pt>
                <c:pt idx="83">
                  <c:v>8/14/21</c:v>
                </c:pt>
                <c:pt idx="84">
                  <c:v>8/21/21</c:v>
                </c:pt>
                <c:pt idx="85">
                  <c:v>8/28/21</c:v>
                </c:pt>
                <c:pt idx="86">
                  <c:v>9/4/21</c:v>
                </c:pt>
                <c:pt idx="87">
                  <c:v>9/11/21</c:v>
                </c:pt>
                <c:pt idx="88">
                  <c:v>9/18/21</c:v>
                </c:pt>
                <c:pt idx="89">
                  <c:v>9/25/21</c:v>
                </c:pt>
                <c:pt idx="90">
                  <c:v>10/2/21</c:v>
                </c:pt>
                <c:pt idx="91">
                  <c:v>10/9/21</c:v>
                </c:pt>
                <c:pt idx="92">
                  <c:v>10/16/21</c:v>
                </c:pt>
                <c:pt idx="93">
                  <c:v>10/23/21</c:v>
                </c:pt>
                <c:pt idx="94">
                  <c:v>10/30/21</c:v>
                </c:pt>
                <c:pt idx="95">
                  <c:v>11/6/21</c:v>
                </c:pt>
                <c:pt idx="96">
                  <c:v>11/13/21</c:v>
                </c:pt>
                <c:pt idx="97">
                  <c:v>11/20/21</c:v>
                </c:pt>
                <c:pt idx="98">
                  <c:v>11/27/21</c:v>
                </c:pt>
                <c:pt idx="99">
                  <c:v>12/4/21</c:v>
                </c:pt>
                <c:pt idx="100">
                  <c:v>12/11/21</c:v>
                </c:pt>
                <c:pt idx="101">
                  <c:v>12/18/21</c:v>
                </c:pt>
                <c:pt idx="102">
                  <c:v>12/25/21</c:v>
                </c:pt>
                <c:pt idx="103">
                  <c:v>1/1/22</c:v>
                </c:pt>
                <c:pt idx="104">
                  <c:v>1/8/22</c:v>
                </c:pt>
                <c:pt idx="105">
                  <c:v>1/15/22</c:v>
                </c:pt>
                <c:pt idx="106">
                  <c:v>1/22/22</c:v>
                </c:pt>
                <c:pt idx="107">
                  <c:v>1/29/22</c:v>
                </c:pt>
                <c:pt idx="108">
                  <c:v>2/5/22</c:v>
                </c:pt>
                <c:pt idx="109">
                  <c:v>2/12/22</c:v>
                </c:pt>
                <c:pt idx="110">
                  <c:v>2/19/22</c:v>
                </c:pt>
                <c:pt idx="111">
                  <c:v>2/26/22</c:v>
                </c:pt>
                <c:pt idx="112">
                  <c:v>3/5/22</c:v>
                </c:pt>
                <c:pt idx="113">
                  <c:v>3/12/22</c:v>
                </c:pt>
                <c:pt idx="114">
                  <c:v>3/19/22</c:v>
                </c:pt>
                <c:pt idx="115">
                  <c:v>3/26/22</c:v>
                </c:pt>
                <c:pt idx="116">
                  <c:v>4/2/22</c:v>
                </c:pt>
                <c:pt idx="117">
                  <c:v>4/9/22</c:v>
                </c:pt>
                <c:pt idx="118">
                  <c:v>4/16/22</c:v>
                </c:pt>
                <c:pt idx="119">
                  <c:v>4/23/22</c:v>
                </c:pt>
                <c:pt idx="120">
                  <c:v>4/30/22</c:v>
                </c:pt>
                <c:pt idx="121">
                  <c:v>5/7/22</c:v>
                </c:pt>
                <c:pt idx="122">
                  <c:v>5/14/22</c:v>
                </c:pt>
                <c:pt idx="123">
                  <c:v>5/21/22</c:v>
                </c:pt>
                <c:pt idx="124">
                  <c:v>5/28/22</c:v>
                </c:pt>
                <c:pt idx="125">
                  <c:v>6/4/22</c:v>
                </c:pt>
                <c:pt idx="126">
                  <c:v>6/11/22</c:v>
                </c:pt>
                <c:pt idx="127">
                  <c:v>6/18/22</c:v>
                </c:pt>
                <c:pt idx="128">
                  <c:v>6/25/22</c:v>
                </c:pt>
                <c:pt idx="129">
                  <c:v>7/2/22</c:v>
                </c:pt>
                <c:pt idx="130">
                  <c:v>7/9/22</c:v>
                </c:pt>
                <c:pt idx="131">
                  <c:v>7/16/22</c:v>
                </c:pt>
                <c:pt idx="132">
                  <c:v>7/23/22</c:v>
                </c:pt>
                <c:pt idx="133">
                  <c:v>7/30/22</c:v>
                </c:pt>
                <c:pt idx="134">
                  <c:v>8/6/22</c:v>
                </c:pt>
                <c:pt idx="135">
                  <c:v>8/13/22</c:v>
                </c:pt>
                <c:pt idx="136">
                  <c:v>8/20/22</c:v>
                </c:pt>
                <c:pt idx="137">
                  <c:v>8/27/22</c:v>
                </c:pt>
                <c:pt idx="138">
                  <c:v>9/3/22</c:v>
                </c:pt>
                <c:pt idx="139">
                  <c:v>9/10/22</c:v>
                </c:pt>
                <c:pt idx="140">
                  <c:v>9/17/22</c:v>
                </c:pt>
                <c:pt idx="141">
                  <c:v>9/24/22</c:v>
                </c:pt>
                <c:pt idx="142">
                  <c:v>10/1/22</c:v>
                </c:pt>
                <c:pt idx="143">
                  <c:v>10/8/22</c:v>
                </c:pt>
                <c:pt idx="144">
                  <c:v>10/15/22</c:v>
                </c:pt>
                <c:pt idx="145">
                  <c:v>10/22/22</c:v>
                </c:pt>
                <c:pt idx="146">
                  <c:v>10/29/22</c:v>
                </c:pt>
                <c:pt idx="147">
                  <c:v>11/5/22</c:v>
                </c:pt>
                <c:pt idx="148">
                  <c:v>11/12/22</c:v>
                </c:pt>
                <c:pt idx="149">
                  <c:v>11/19/22</c:v>
                </c:pt>
                <c:pt idx="150">
                  <c:v>11/26/22</c:v>
                </c:pt>
                <c:pt idx="151">
                  <c:v>12/3/22</c:v>
                </c:pt>
                <c:pt idx="152">
                  <c:v>12/10/22</c:v>
                </c:pt>
                <c:pt idx="153">
                  <c:v>12/17/22</c:v>
                </c:pt>
                <c:pt idx="154">
                  <c:v>12/24/22</c:v>
                </c:pt>
                <c:pt idx="155">
                  <c:v>12/31/22</c:v>
                </c:pt>
                <c:pt idx="156">
                  <c:v>1/7/23</c:v>
                </c:pt>
                <c:pt idx="157">
                  <c:v>1/14/23</c:v>
                </c:pt>
                <c:pt idx="158">
                  <c:v>1/21/23</c:v>
                </c:pt>
                <c:pt idx="159">
                  <c:v>1/28/23</c:v>
                </c:pt>
                <c:pt idx="160">
                  <c:v>2/4/23</c:v>
                </c:pt>
                <c:pt idx="161">
                  <c:v>2/11/23</c:v>
                </c:pt>
                <c:pt idx="162">
                  <c:v>2/18/23</c:v>
                </c:pt>
                <c:pt idx="163">
                  <c:v>2/25/23</c:v>
                </c:pt>
                <c:pt idx="164">
                  <c:v>3/4/23</c:v>
                </c:pt>
                <c:pt idx="165">
                  <c:v>3/11/23</c:v>
                </c:pt>
                <c:pt idx="166">
                  <c:v>3/18/23</c:v>
                </c:pt>
                <c:pt idx="167">
                  <c:v>3/25/23</c:v>
                </c:pt>
                <c:pt idx="168">
                  <c:v>4/1/23</c:v>
                </c:pt>
                <c:pt idx="169">
                  <c:v>4/8/23</c:v>
                </c:pt>
                <c:pt idx="170">
                  <c:v>4/15/23</c:v>
                </c:pt>
                <c:pt idx="171">
                  <c:v>4/22/23</c:v>
                </c:pt>
                <c:pt idx="172">
                  <c:v>4/29/23</c:v>
                </c:pt>
                <c:pt idx="173">
                  <c:v>5/6/23</c:v>
                </c:pt>
                <c:pt idx="174">
                  <c:v>5/13/23</c:v>
                </c:pt>
                <c:pt idx="175">
                  <c:v>5/20/23</c:v>
                </c:pt>
                <c:pt idx="176">
                  <c:v>5/27/23</c:v>
                </c:pt>
                <c:pt idx="177">
                  <c:v>6/3/23</c:v>
                </c:pt>
                <c:pt idx="178">
                  <c:v>6/10/23</c:v>
                </c:pt>
                <c:pt idx="179">
                  <c:v>6/17/23</c:v>
                </c:pt>
                <c:pt idx="180">
                  <c:v>6/24/23</c:v>
                </c:pt>
                <c:pt idx="181">
                  <c:v>7/1/23</c:v>
                </c:pt>
                <c:pt idx="182">
                  <c:v>7/8/23</c:v>
                </c:pt>
                <c:pt idx="183">
                  <c:v>7/15/23</c:v>
                </c:pt>
                <c:pt idx="184">
                  <c:v>7/22/23</c:v>
                </c:pt>
                <c:pt idx="185">
                  <c:v>7/29/23</c:v>
                </c:pt>
                <c:pt idx="186">
                  <c:v>8/5/23</c:v>
                </c:pt>
                <c:pt idx="187">
                  <c:v>8/12/23</c:v>
                </c:pt>
                <c:pt idx="188">
                  <c:v>8/19/23</c:v>
                </c:pt>
                <c:pt idx="189">
                  <c:v>8/26/23</c:v>
                </c:pt>
                <c:pt idx="190">
                  <c:v>9/2/23</c:v>
                </c:pt>
                <c:pt idx="191">
                  <c:v>9/9/23</c:v>
                </c:pt>
                <c:pt idx="192">
                  <c:v>9/16/23</c:v>
                </c:pt>
                <c:pt idx="193">
                  <c:v>9/23/23</c:v>
                </c:pt>
                <c:pt idx="194">
                  <c:v>9/30/23</c:v>
                </c:pt>
                <c:pt idx="195">
                  <c:v>10/7/23</c:v>
                </c:pt>
                <c:pt idx="196">
                  <c:v>10/14/23</c:v>
                </c:pt>
                <c:pt idx="197">
                  <c:v>10/21/23</c:v>
                </c:pt>
                <c:pt idx="198">
                  <c:v>10/28/23</c:v>
                </c:pt>
                <c:pt idx="199">
                  <c:v>11/4/23</c:v>
                </c:pt>
                <c:pt idx="200">
                  <c:v>11/11/23</c:v>
                </c:pt>
                <c:pt idx="201">
                  <c:v>11/18/23</c:v>
                </c:pt>
                <c:pt idx="202">
                  <c:v>11/25/23</c:v>
                </c:pt>
                <c:pt idx="203">
                  <c:v>12/2/23</c:v>
                </c:pt>
                <c:pt idx="204">
                  <c:v>12/9/23</c:v>
                </c:pt>
                <c:pt idx="205">
                  <c:v>12/16/23</c:v>
                </c:pt>
                <c:pt idx="206">
                  <c:v>12/23/23</c:v>
                </c:pt>
                <c:pt idx="207">
                  <c:v>12/30/23</c:v>
                </c:pt>
                <c:pt idx="208">
                  <c:v>1/6/24</c:v>
                </c:pt>
                <c:pt idx="209">
                  <c:v>1/13/24</c:v>
                </c:pt>
                <c:pt idx="210">
                  <c:v>1/20/24</c:v>
                </c:pt>
                <c:pt idx="211">
                  <c:v>1/27/24</c:v>
                </c:pt>
                <c:pt idx="212">
                  <c:v>2/3/24</c:v>
                </c:pt>
                <c:pt idx="213">
                  <c:v>2/10/24</c:v>
                </c:pt>
                <c:pt idx="214">
                  <c:v>2/17/24</c:v>
                </c:pt>
                <c:pt idx="215">
                  <c:v>2/24/24</c:v>
                </c:pt>
                <c:pt idx="216">
                  <c:v>3/2/24</c:v>
                </c:pt>
                <c:pt idx="217">
                  <c:v>3/9/24</c:v>
                </c:pt>
                <c:pt idx="218">
                  <c:v>3/16/24</c:v>
                </c:pt>
                <c:pt idx="219">
                  <c:v>3/23/24</c:v>
                </c:pt>
                <c:pt idx="220">
                  <c:v>3/30/24</c:v>
                </c:pt>
                <c:pt idx="221">
                  <c:v>4/6/24</c:v>
                </c:pt>
                <c:pt idx="222">
                  <c:v>4/13/24</c:v>
                </c:pt>
              </c:strCache>
            </c:strRef>
          </c:cat>
          <c:val>
            <c:numRef>
              <c:f>Sheet1!$E$2:$E$261</c:f>
              <c:numCache>
                <c:formatCode>0.0</c:formatCode>
                <c:ptCount val="260"/>
                <c:pt idx="0">
                  <c:v>2.2269999999999999</c:v>
                </c:pt>
                <c:pt idx="1">
                  <c:v>2.7759999999999998</c:v>
                </c:pt>
                <c:pt idx="2">
                  <c:v>3.5030000000000001</c:v>
                </c:pt>
                <c:pt idx="3">
                  <c:v>2.84</c:v>
                </c:pt>
                <c:pt idx="4">
                  <c:v>3.911</c:v>
                </c:pt>
                <c:pt idx="5">
                  <c:v>3.6379999999999999</c:v>
                </c:pt>
                <c:pt idx="6">
                  <c:v>4.3040000000000003</c:v>
                </c:pt>
                <c:pt idx="7">
                  <c:v>3.25</c:v>
                </c:pt>
                <c:pt idx="8">
                  <c:v>3.2879999999999998</c:v>
                </c:pt>
                <c:pt idx="9">
                  <c:v>4.1379999999999999</c:v>
                </c:pt>
                <c:pt idx="10">
                  <c:v>4.1920000000000002</c:v>
                </c:pt>
                <c:pt idx="11">
                  <c:v>3.452</c:v>
                </c:pt>
                <c:pt idx="12">
                  <c:v>2.7189999999999999</c:v>
                </c:pt>
                <c:pt idx="13">
                  <c:v>2.7149999999999999</c:v>
                </c:pt>
                <c:pt idx="14">
                  <c:v>2.7949999999999999</c:v>
                </c:pt>
                <c:pt idx="15">
                  <c:v>2.6840000000000002</c:v>
                </c:pt>
                <c:pt idx="16">
                  <c:v>0.248</c:v>
                </c:pt>
                <c:pt idx="17">
                  <c:v>3.1539999999999999</c:v>
                </c:pt>
                <c:pt idx="18">
                  <c:v>2.0760000000000001</c:v>
                </c:pt>
                <c:pt idx="19">
                  <c:v>4.1139999999999999</c:v>
                </c:pt>
                <c:pt idx="20">
                  <c:v>1.9790000000000001</c:v>
                </c:pt>
                <c:pt idx="21">
                  <c:v>1.881</c:v>
                </c:pt>
                <c:pt idx="22">
                  <c:v>1.7889999999999999</c:v>
                </c:pt>
                <c:pt idx="23">
                  <c:v>1.847</c:v>
                </c:pt>
                <c:pt idx="24">
                  <c:v>2.2909999999999999</c:v>
                </c:pt>
                <c:pt idx="25">
                  <c:v>1.972</c:v>
                </c:pt>
                <c:pt idx="26">
                  <c:v>2.2789999999999999</c:v>
                </c:pt>
                <c:pt idx="27">
                  <c:v>1.552</c:v>
                </c:pt>
                <c:pt idx="28">
                  <c:v>1.4239999999999999</c:v>
                </c:pt>
                <c:pt idx="29">
                  <c:v>1.0269999999999999</c:v>
                </c:pt>
                <c:pt idx="30">
                  <c:v>2.2429999999999999</c:v>
                </c:pt>
                <c:pt idx="31">
                  <c:v>1.3049999999999999</c:v>
                </c:pt>
                <c:pt idx="32">
                  <c:v>1.4450000000000001</c:v>
                </c:pt>
                <c:pt idx="33">
                  <c:v>1.516</c:v>
                </c:pt>
                <c:pt idx="34">
                  <c:v>1.6910000000000001</c:v>
                </c:pt>
                <c:pt idx="35">
                  <c:v>2.1160000000000001</c:v>
                </c:pt>
                <c:pt idx="36">
                  <c:v>1.431</c:v>
                </c:pt>
                <c:pt idx="37">
                  <c:v>1.621</c:v>
                </c:pt>
                <c:pt idx="38">
                  <c:v>1.8169999999999999</c:v>
                </c:pt>
                <c:pt idx="39">
                  <c:v>2.1920000000000002</c:v>
                </c:pt>
                <c:pt idx="40">
                  <c:v>1.762</c:v>
                </c:pt>
                <c:pt idx="41">
                  <c:v>1.502</c:v>
                </c:pt>
                <c:pt idx="42">
                  <c:v>2.08</c:v>
                </c:pt>
                <c:pt idx="43">
                  <c:v>1.613</c:v>
                </c:pt>
                <c:pt idx="44">
                  <c:v>1.86</c:v>
                </c:pt>
                <c:pt idx="45">
                  <c:v>2.2469999999999999</c:v>
                </c:pt>
                <c:pt idx="46">
                  <c:v>1.9590000000000001</c:v>
                </c:pt>
                <c:pt idx="47">
                  <c:v>2.9670000000000001</c:v>
                </c:pt>
                <c:pt idx="48">
                  <c:v>3.1349999999999998</c:v>
                </c:pt>
                <c:pt idx="49">
                  <c:v>3.3919999999999999</c:v>
                </c:pt>
                <c:pt idx="50">
                  <c:v>2.625</c:v>
                </c:pt>
                <c:pt idx="51">
                  <c:v>2.27</c:v>
                </c:pt>
                <c:pt idx="52">
                  <c:v>2.286</c:v>
                </c:pt>
                <c:pt idx="53">
                  <c:v>3.911</c:v>
                </c:pt>
                <c:pt idx="54">
                  <c:v>2.5830000000000002</c:v>
                </c:pt>
                <c:pt idx="55">
                  <c:v>2.6850000000000001</c:v>
                </c:pt>
                <c:pt idx="56">
                  <c:v>3.028</c:v>
                </c:pt>
                <c:pt idx="57">
                  <c:v>2.298</c:v>
                </c:pt>
                <c:pt idx="58">
                  <c:v>1.7889999999999999</c:v>
                </c:pt>
                <c:pt idx="59">
                  <c:v>2.5049999999999999</c:v>
                </c:pt>
                <c:pt idx="60">
                  <c:v>3.2909999999999999</c:v>
                </c:pt>
                <c:pt idx="61">
                  <c:v>3.5870000000000002</c:v>
                </c:pt>
                <c:pt idx="62">
                  <c:v>2.2970000000000002</c:v>
                </c:pt>
                <c:pt idx="63">
                  <c:v>4.0350000000000001</c:v>
                </c:pt>
                <c:pt idx="64">
                  <c:v>3.335</c:v>
                </c:pt>
                <c:pt idx="65">
                  <c:v>2.2690000000000001</c:v>
                </c:pt>
                <c:pt idx="66">
                  <c:v>2.887</c:v>
                </c:pt>
                <c:pt idx="67">
                  <c:v>2.3130000000000002</c:v>
                </c:pt>
                <c:pt idx="68">
                  <c:v>2.5049999999999999</c:v>
                </c:pt>
                <c:pt idx="69">
                  <c:v>2.5609999999999999</c:v>
                </c:pt>
                <c:pt idx="70">
                  <c:v>2.4159999999999999</c:v>
                </c:pt>
                <c:pt idx="71">
                  <c:v>3.0310000000000001</c:v>
                </c:pt>
                <c:pt idx="72">
                  <c:v>2.1269999999999998</c:v>
                </c:pt>
                <c:pt idx="73">
                  <c:v>2.5819999999999999</c:v>
                </c:pt>
                <c:pt idx="74">
                  <c:v>2.8660000000000001</c:v>
                </c:pt>
                <c:pt idx="75">
                  <c:v>1.667</c:v>
                </c:pt>
                <c:pt idx="76">
                  <c:v>2.9750000000000001</c:v>
                </c:pt>
                <c:pt idx="77">
                  <c:v>2.415</c:v>
                </c:pt>
                <c:pt idx="78">
                  <c:v>1.236</c:v>
                </c:pt>
                <c:pt idx="79">
                  <c:v>1.9379999999999999</c:v>
                </c:pt>
                <c:pt idx="80">
                  <c:v>2.0609999999999999</c:v>
                </c:pt>
                <c:pt idx="81">
                  <c:v>1.3140000000000001</c:v>
                </c:pt>
                <c:pt idx="82">
                  <c:v>1.4870000000000001</c:v>
                </c:pt>
                <c:pt idx="83">
                  <c:v>1.2250000000000001</c:v>
                </c:pt>
                <c:pt idx="84">
                  <c:v>1.83</c:v>
                </c:pt>
                <c:pt idx="85">
                  <c:v>1.4510000000000001</c:v>
                </c:pt>
                <c:pt idx="86">
                  <c:v>1.3759999999999999</c:v>
                </c:pt>
                <c:pt idx="87">
                  <c:v>1.31</c:v>
                </c:pt>
                <c:pt idx="88">
                  <c:v>1.8149999999999999</c:v>
                </c:pt>
                <c:pt idx="89">
                  <c:v>1.5940000000000001</c:v>
                </c:pt>
                <c:pt idx="90">
                  <c:v>1.5389999999999999</c:v>
                </c:pt>
                <c:pt idx="91">
                  <c:v>1.776</c:v>
                </c:pt>
                <c:pt idx="92">
                  <c:v>1.33</c:v>
                </c:pt>
                <c:pt idx="93">
                  <c:v>1.5860000000000001</c:v>
                </c:pt>
                <c:pt idx="94">
                  <c:v>2.2789999999999999</c:v>
                </c:pt>
                <c:pt idx="95">
                  <c:v>2.8540000000000001</c:v>
                </c:pt>
                <c:pt idx="96">
                  <c:v>3.0169999999999999</c:v>
                </c:pt>
                <c:pt idx="97">
                  <c:v>2.665</c:v>
                </c:pt>
                <c:pt idx="98">
                  <c:v>3.21</c:v>
                </c:pt>
                <c:pt idx="99">
                  <c:v>2.8530000000000002</c:v>
                </c:pt>
                <c:pt idx="100">
                  <c:v>2.766</c:v>
                </c:pt>
                <c:pt idx="101">
                  <c:v>2.0459999999999998</c:v>
                </c:pt>
                <c:pt idx="102">
                  <c:v>2.2559999999999998</c:v>
                </c:pt>
                <c:pt idx="103">
                  <c:v>2.4</c:v>
                </c:pt>
                <c:pt idx="104">
                  <c:v>1.58</c:v>
                </c:pt>
                <c:pt idx="105">
                  <c:v>2.2000000000000002</c:v>
                </c:pt>
                <c:pt idx="106">
                  <c:v>1.9790000000000001</c:v>
                </c:pt>
                <c:pt idx="107">
                  <c:v>2.5499999999999998</c:v>
                </c:pt>
                <c:pt idx="108">
                  <c:v>2.1909999999999998</c:v>
                </c:pt>
                <c:pt idx="109">
                  <c:v>2.5609999999999999</c:v>
                </c:pt>
                <c:pt idx="110">
                  <c:v>2.694</c:v>
                </c:pt>
                <c:pt idx="111">
                  <c:v>2.7839999999999998</c:v>
                </c:pt>
                <c:pt idx="112">
                  <c:v>2.605</c:v>
                </c:pt>
                <c:pt idx="113">
                  <c:v>2.0750000000000002</c:v>
                </c:pt>
                <c:pt idx="114">
                  <c:v>1.9710000000000001</c:v>
                </c:pt>
                <c:pt idx="115">
                  <c:v>2.8620000000000001</c:v>
                </c:pt>
                <c:pt idx="116">
                  <c:v>2.3180000000000001</c:v>
                </c:pt>
                <c:pt idx="117">
                  <c:v>2.9340000000000002</c:v>
                </c:pt>
                <c:pt idx="118">
                  <c:v>2.653</c:v>
                </c:pt>
                <c:pt idx="119">
                  <c:v>2.9079999999999999</c:v>
                </c:pt>
                <c:pt idx="120">
                  <c:v>2.6080000000000001</c:v>
                </c:pt>
                <c:pt idx="121">
                  <c:v>3.97</c:v>
                </c:pt>
                <c:pt idx="122">
                  <c:v>3.5609999999999999</c:v>
                </c:pt>
                <c:pt idx="123">
                  <c:v>2.92</c:v>
                </c:pt>
                <c:pt idx="124">
                  <c:v>2.6640000000000001</c:v>
                </c:pt>
                <c:pt idx="125">
                  <c:v>1.806</c:v>
                </c:pt>
                <c:pt idx="126">
                  <c:v>2.6739999999999999</c:v>
                </c:pt>
                <c:pt idx="127">
                  <c:v>2.5449999999999999</c:v>
                </c:pt>
                <c:pt idx="128">
                  <c:v>2.4020000000000001</c:v>
                </c:pt>
                <c:pt idx="129">
                  <c:v>2.9630000000000001</c:v>
                </c:pt>
                <c:pt idx="130">
                  <c:v>2.0699999999999998</c:v>
                </c:pt>
                <c:pt idx="131">
                  <c:v>1.9890000000000001</c:v>
                </c:pt>
                <c:pt idx="132">
                  <c:v>1.8</c:v>
                </c:pt>
                <c:pt idx="133">
                  <c:v>1.385</c:v>
                </c:pt>
                <c:pt idx="134">
                  <c:v>1.649</c:v>
                </c:pt>
                <c:pt idx="135">
                  <c:v>1.661</c:v>
                </c:pt>
                <c:pt idx="136">
                  <c:v>0</c:v>
                </c:pt>
                <c:pt idx="137">
                  <c:v>3.891</c:v>
                </c:pt>
                <c:pt idx="138">
                  <c:v>2.6150000000000002</c:v>
                </c:pt>
                <c:pt idx="139">
                  <c:v>1.714</c:v>
                </c:pt>
                <c:pt idx="140">
                  <c:v>2.2040000000000002</c:v>
                </c:pt>
                <c:pt idx="141">
                  <c:v>1.994</c:v>
                </c:pt>
                <c:pt idx="142">
                  <c:v>1.6719999999999999</c:v>
                </c:pt>
                <c:pt idx="143">
                  <c:v>1.8160000000000001</c:v>
                </c:pt>
                <c:pt idx="144">
                  <c:v>2.0219999999999998</c:v>
                </c:pt>
                <c:pt idx="145">
                  <c:v>2.5299999999999998</c:v>
                </c:pt>
                <c:pt idx="146">
                  <c:v>2.8660000000000001</c:v>
                </c:pt>
                <c:pt idx="147">
                  <c:v>2.04</c:v>
                </c:pt>
                <c:pt idx="148">
                  <c:v>2.31</c:v>
                </c:pt>
                <c:pt idx="149">
                  <c:v>2.1859999999999999</c:v>
                </c:pt>
                <c:pt idx="150">
                  <c:v>1.895</c:v>
                </c:pt>
                <c:pt idx="151">
                  <c:v>2.0649999999999999</c:v>
                </c:pt>
                <c:pt idx="152">
                  <c:v>3.008</c:v>
                </c:pt>
                <c:pt idx="153">
                  <c:v>2.65</c:v>
                </c:pt>
                <c:pt idx="154">
                  <c:v>2.5470000000000002</c:v>
                </c:pt>
                <c:pt idx="155">
                  <c:v>1.3360000000000001</c:v>
                </c:pt>
                <c:pt idx="156">
                  <c:v>2.2149999999999999</c:v>
                </c:pt>
                <c:pt idx="157">
                  <c:v>2.5579999999999998</c:v>
                </c:pt>
                <c:pt idx="158">
                  <c:v>1.4590000000000001</c:v>
                </c:pt>
                <c:pt idx="159" formatCode="General">
                  <c:v>2.8210000000000002</c:v>
                </c:pt>
                <c:pt idx="160" formatCode="General">
                  <c:v>2.097</c:v>
                </c:pt>
                <c:pt idx="161" formatCode="General">
                  <c:v>2.645</c:v>
                </c:pt>
                <c:pt idx="162" formatCode="General">
                  <c:v>2.8540000000000001</c:v>
                </c:pt>
                <c:pt idx="163" formatCode="General">
                  <c:v>2.1589999999999998</c:v>
                </c:pt>
                <c:pt idx="164" formatCode="General">
                  <c:v>2.52</c:v>
                </c:pt>
                <c:pt idx="165" formatCode="General">
                  <c:v>2.6709999999999998</c:v>
                </c:pt>
                <c:pt idx="166" formatCode="General">
                  <c:v>2.6160000000000001</c:v>
                </c:pt>
                <c:pt idx="167" formatCode="General">
                  <c:v>3.2749999999999999</c:v>
                </c:pt>
                <c:pt idx="168" formatCode="General">
                  <c:v>2.8730000000000002</c:v>
                </c:pt>
                <c:pt idx="169" formatCode="General">
                  <c:v>3.4409999999999998</c:v>
                </c:pt>
                <c:pt idx="170" formatCode="General">
                  <c:v>3.2879999999999998</c:v>
                </c:pt>
                <c:pt idx="171" formatCode="General">
                  <c:v>4.7149999999999999</c:v>
                </c:pt>
                <c:pt idx="172" formatCode="General">
                  <c:v>4.1040000000000001</c:v>
                </c:pt>
                <c:pt idx="173" formatCode="General">
                  <c:v>2.7050000000000001</c:v>
                </c:pt>
                <c:pt idx="174" formatCode="General">
                  <c:v>3.06</c:v>
                </c:pt>
                <c:pt idx="175" formatCode="General">
                  <c:v>3.177</c:v>
                </c:pt>
                <c:pt idx="176" formatCode="General">
                  <c:v>3.4329999999999998</c:v>
                </c:pt>
                <c:pt idx="177" formatCode="General">
                  <c:v>2.5720000000000001</c:v>
                </c:pt>
                <c:pt idx="178" formatCode="General">
                  <c:v>3.1720000000000002</c:v>
                </c:pt>
                <c:pt idx="179" formatCode="General">
                  <c:v>2.6190000000000002</c:v>
                </c:pt>
                <c:pt idx="180" formatCode="General">
                  <c:v>2.786</c:v>
                </c:pt>
                <c:pt idx="181" formatCode="General">
                  <c:v>1.9630000000000001</c:v>
                </c:pt>
                <c:pt idx="182" formatCode="General">
                  <c:v>1.571</c:v>
                </c:pt>
                <c:pt idx="183" formatCode="General">
                  <c:v>1.643</c:v>
                </c:pt>
                <c:pt idx="184" formatCode="General">
                  <c:v>1.375</c:v>
                </c:pt>
                <c:pt idx="185" formatCode="General">
                  <c:v>1.62</c:v>
                </c:pt>
                <c:pt idx="186" formatCode="General">
                  <c:v>1.5189999999999999</c:v>
                </c:pt>
                <c:pt idx="187" formatCode="General">
                  <c:v>2.4220000000000002</c:v>
                </c:pt>
                <c:pt idx="188" formatCode="General">
                  <c:v>2.3479999999999999</c:v>
                </c:pt>
                <c:pt idx="189" formatCode="General">
                  <c:v>2.7469999999999999</c:v>
                </c:pt>
                <c:pt idx="190" formatCode="General">
                  <c:v>2.0230000000000001</c:v>
                </c:pt>
                <c:pt idx="191" formatCode="General">
                  <c:v>2.214</c:v>
                </c:pt>
                <c:pt idx="192" formatCode="General">
                  <c:v>2.5760000000000001</c:v>
                </c:pt>
                <c:pt idx="193" formatCode="General">
                  <c:v>3.1749999999999998</c:v>
                </c:pt>
                <c:pt idx="194" formatCode="General">
                  <c:v>2.4089999999999998</c:v>
                </c:pt>
                <c:pt idx="195" formatCode="General">
                  <c:v>2.7149999999999999</c:v>
                </c:pt>
                <c:pt idx="196" formatCode="General">
                  <c:v>2.1749999999999998</c:v>
                </c:pt>
                <c:pt idx="197" formatCode="General">
                  <c:v>2.952</c:v>
                </c:pt>
                <c:pt idx="198" formatCode="General">
                  <c:v>3.1030000000000002</c:v>
                </c:pt>
                <c:pt idx="199" formatCode="General">
                  <c:v>3.254</c:v>
                </c:pt>
                <c:pt idx="200" formatCode="General">
                  <c:v>3.8860000000000001</c:v>
                </c:pt>
                <c:pt idx="201" formatCode="General">
                  <c:v>4.8179999999999996</c:v>
                </c:pt>
                <c:pt idx="202" formatCode="General">
                  <c:v>4.4829999999999997</c:v>
                </c:pt>
                <c:pt idx="203" formatCode="General">
                  <c:v>4.4950000000000001</c:v>
                </c:pt>
                <c:pt idx="204" formatCode="General">
                  <c:v>4.5410000000000004</c:v>
                </c:pt>
                <c:pt idx="205" formatCode="General">
                  <c:v>5.1689999999999996</c:v>
                </c:pt>
                <c:pt idx="206" formatCode="General">
                  <c:v>3.52</c:v>
                </c:pt>
                <c:pt idx="207" formatCode="General">
                  <c:v>3.1880000000000002</c:v>
                </c:pt>
                <c:pt idx="208" formatCode="General">
                  <c:v>3.6760000000000002</c:v>
                </c:pt>
                <c:pt idx="209" formatCode="General">
                  <c:v>4.0640000000000001</c:v>
                </c:pt>
                <c:pt idx="210" formatCode="General">
                  <c:v>3.13</c:v>
                </c:pt>
                <c:pt idx="211" formatCode="General">
                  <c:v>3.5430000000000001</c:v>
                </c:pt>
                <c:pt idx="212" formatCode="General">
                  <c:v>4.5439999999999996</c:v>
                </c:pt>
                <c:pt idx="213" formatCode="General">
                  <c:v>5.8879999999999999</c:v>
                </c:pt>
                <c:pt idx="214" formatCode="General">
                  <c:v>5.01</c:v>
                </c:pt>
                <c:pt idx="215" formatCode="General">
                  <c:v>4.8120000000000003</c:v>
                </c:pt>
                <c:pt idx="216" formatCode="General">
                  <c:v>5.19</c:v>
                </c:pt>
                <c:pt idx="217" formatCode="General">
                  <c:v>5.569</c:v>
                </c:pt>
                <c:pt idx="218" formatCode="General">
                  <c:v>4.9939999999999998</c:v>
                </c:pt>
                <c:pt idx="219" formatCode="General">
                  <c:v>4.7649999999999997</c:v>
                </c:pt>
                <c:pt idx="220" formatCode="General">
                  <c:v>5.9050000000000002</c:v>
                </c:pt>
                <c:pt idx="221" formatCode="General">
                  <c:v>5.2359999999999998</c:v>
                </c:pt>
                <c:pt idx="222" formatCode="General">
                  <c:v>5.55</c:v>
                </c:pt>
                <c:pt idx="223" formatCode="General">
                  <c:v>#N/A</c:v>
                </c:pt>
                <c:pt idx="224" formatCode="General">
                  <c:v>#N/A</c:v>
                </c:pt>
                <c:pt idx="225" formatCode="General">
                  <c:v>#N/A</c:v>
                </c:pt>
                <c:pt idx="226" formatCode="General">
                  <c:v>#N/A</c:v>
                </c:pt>
                <c:pt idx="227" formatCode="General">
                  <c:v>#N/A</c:v>
                </c:pt>
                <c:pt idx="228" formatCode="General">
                  <c:v>#N/A</c:v>
                </c:pt>
                <c:pt idx="229" formatCode="General">
                  <c:v>#N/A</c:v>
                </c:pt>
                <c:pt idx="230" formatCode="General">
                  <c:v>#N/A</c:v>
                </c:pt>
                <c:pt idx="231" formatCode="General">
                  <c:v>#N/A</c:v>
                </c:pt>
                <c:pt idx="232" formatCode="General">
                  <c:v>#N/A</c:v>
                </c:pt>
                <c:pt idx="233" formatCode="General">
                  <c:v>#N/A</c:v>
                </c:pt>
                <c:pt idx="234" formatCode="General">
                  <c:v>#N/A</c:v>
                </c:pt>
                <c:pt idx="235" formatCode="General">
                  <c:v>#N/A</c:v>
                </c:pt>
                <c:pt idx="236" formatCode="General">
                  <c:v>#N/A</c:v>
                </c:pt>
                <c:pt idx="237" formatCode="General">
                  <c:v>#N/A</c:v>
                </c:pt>
                <c:pt idx="238" formatCode="General">
                  <c:v>#N/A</c:v>
                </c:pt>
                <c:pt idx="239" formatCode="General">
                  <c:v>#N/A</c:v>
                </c:pt>
                <c:pt idx="240" formatCode="General">
                  <c:v>#N/A</c:v>
                </c:pt>
                <c:pt idx="241" formatCode="General">
                  <c:v>#N/A</c:v>
                </c:pt>
                <c:pt idx="242" formatCode="General">
                  <c:v>#N/A</c:v>
                </c:pt>
                <c:pt idx="243" formatCode="General">
                  <c:v>#N/A</c:v>
                </c:pt>
                <c:pt idx="244" formatCode="General">
                  <c:v>#N/A</c:v>
                </c:pt>
                <c:pt idx="245" formatCode="General">
                  <c:v>#N/A</c:v>
                </c:pt>
                <c:pt idx="246" formatCode="General">
                  <c:v>#N/A</c:v>
                </c:pt>
                <c:pt idx="247" formatCode="General">
                  <c:v>#N/A</c:v>
                </c:pt>
                <c:pt idx="248" formatCode="General">
                  <c:v>#N/A</c:v>
                </c:pt>
                <c:pt idx="249" formatCode="General">
                  <c:v>#N/A</c:v>
                </c:pt>
                <c:pt idx="250" formatCode="General">
                  <c:v>#N/A</c:v>
                </c:pt>
                <c:pt idx="251" formatCode="General">
                  <c:v>#N/A</c:v>
                </c:pt>
                <c:pt idx="252" formatCode="General">
                  <c:v>#N/A</c:v>
                </c:pt>
                <c:pt idx="253" formatCode="General">
                  <c:v>#N/A</c:v>
                </c:pt>
                <c:pt idx="254" formatCode="General">
                  <c:v>#N/A</c:v>
                </c:pt>
                <c:pt idx="255" formatCode="General">
                  <c:v>#N/A</c:v>
                </c:pt>
                <c:pt idx="256" formatCode="General">
                  <c:v>#N/A</c:v>
                </c:pt>
                <c:pt idx="257" formatCode="General">
                  <c:v>#N/A</c:v>
                </c:pt>
                <c:pt idx="258" formatCode="General">
                  <c:v>#N/A</c:v>
                </c:pt>
                <c:pt idx="259" formatCode="General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40-414F-911F-A32C82C639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756736"/>
        <c:axId val="153755560"/>
      </c:lineChart>
      <c:catAx>
        <c:axId val="153756736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3755560"/>
        <c:crosses val="autoZero"/>
        <c:auto val="0"/>
        <c:lblAlgn val="ctr"/>
        <c:lblOffset val="100"/>
        <c:tickLblSkip val="26"/>
        <c:noMultiLvlLbl val="0"/>
      </c:catAx>
      <c:valAx>
        <c:axId val="15375556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1000 MT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375673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 EXPORTS OF PORK MUSCLE CUTS</a:t>
            </a: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23E-2"/>
          <c:y val="0.18519648072159994"/>
          <c:w val="0.92590438048692159"/>
          <c:h val="0.6737390484640131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China</c:v>
                </c:pt>
              </c:strCache>
            </c:strRef>
          </c:tx>
          <c:spPr>
            <a:ln w="31750" cap="sq">
              <a:solidFill>
                <a:srgbClr val="0070C0"/>
              </a:solidFill>
              <a:miter lim="800000"/>
            </a:ln>
          </c:spPr>
          <c:marker>
            <c:symbol val="none"/>
          </c:marker>
          <c:cat>
            <c:strRef>
              <c:f>Sheet1!$A$2:$A$261</c:f>
              <c:strCache>
                <c:ptCount val="223"/>
                <c:pt idx="0">
                  <c:v>1/4/20</c:v>
                </c:pt>
                <c:pt idx="1">
                  <c:v>1/11/20</c:v>
                </c:pt>
                <c:pt idx="2">
                  <c:v>1/18/20</c:v>
                </c:pt>
                <c:pt idx="3">
                  <c:v>1/25/20</c:v>
                </c:pt>
                <c:pt idx="4">
                  <c:v>2/1/20</c:v>
                </c:pt>
                <c:pt idx="5">
                  <c:v>2/8/20</c:v>
                </c:pt>
                <c:pt idx="6">
                  <c:v>2/15/20</c:v>
                </c:pt>
                <c:pt idx="7">
                  <c:v>2/22/20</c:v>
                </c:pt>
                <c:pt idx="8">
                  <c:v>2/29/20</c:v>
                </c:pt>
                <c:pt idx="9">
                  <c:v>3/7/20</c:v>
                </c:pt>
                <c:pt idx="10">
                  <c:v>3/14/20</c:v>
                </c:pt>
                <c:pt idx="11">
                  <c:v>3/21/20</c:v>
                </c:pt>
                <c:pt idx="12">
                  <c:v>3/28/20</c:v>
                </c:pt>
                <c:pt idx="13">
                  <c:v>4/4/20</c:v>
                </c:pt>
                <c:pt idx="14">
                  <c:v>4/11/20</c:v>
                </c:pt>
                <c:pt idx="15">
                  <c:v>4/18/20</c:v>
                </c:pt>
                <c:pt idx="16">
                  <c:v>4/25/20</c:v>
                </c:pt>
                <c:pt idx="17">
                  <c:v>5/2/20</c:v>
                </c:pt>
                <c:pt idx="18">
                  <c:v>5/9/20</c:v>
                </c:pt>
                <c:pt idx="19">
                  <c:v>5/16/20</c:v>
                </c:pt>
                <c:pt idx="20">
                  <c:v>5/23/20</c:v>
                </c:pt>
                <c:pt idx="21">
                  <c:v>5/30/20</c:v>
                </c:pt>
                <c:pt idx="22">
                  <c:v>6/6/20</c:v>
                </c:pt>
                <c:pt idx="23">
                  <c:v>6/13/20</c:v>
                </c:pt>
                <c:pt idx="24">
                  <c:v>6/20/20</c:v>
                </c:pt>
                <c:pt idx="25">
                  <c:v>6/27/20</c:v>
                </c:pt>
                <c:pt idx="26">
                  <c:v>7/4/20</c:v>
                </c:pt>
                <c:pt idx="27">
                  <c:v>7/11/20</c:v>
                </c:pt>
                <c:pt idx="28">
                  <c:v>7/18/20</c:v>
                </c:pt>
                <c:pt idx="29">
                  <c:v>7/25/20</c:v>
                </c:pt>
                <c:pt idx="30">
                  <c:v>8/1/20</c:v>
                </c:pt>
                <c:pt idx="31">
                  <c:v>8/8/20</c:v>
                </c:pt>
                <c:pt idx="32">
                  <c:v>8/15/20</c:v>
                </c:pt>
                <c:pt idx="33">
                  <c:v>8/22/20</c:v>
                </c:pt>
                <c:pt idx="34">
                  <c:v>8/29/20</c:v>
                </c:pt>
                <c:pt idx="35">
                  <c:v>9/5/20</c:v>
                </c:pt>
                <c:pt idx="36">
                  <c:v>9/12/20</c:v>
                </c:pt>
                <c:pt idx="37">
                  <c:v>9/19/20</c:v>
                </c:pt>
                <c:pt idx="38">
                  <c:v>9/26/20</c:v>
                </c:pt>
                <c:pt idx="39">
                  <c:v>10/3/20</c:v>
                </c:pt>
                <c:pt idx="40">
                  <c:v>10/10/20</c:v>
                </c:pt>
                <c:pt idx="41">
                  <c:v>10/17/20</c:v>
                </c:pt>
                <c:pt idx="42">
                  <c:v>10/24/20</c:v>
                </c:pt>
                <c:pt idx="43">
                  <c:v>10/31/20</c:v>
                </c:pt>
                <c:pt idx="44">
                  <c:v>11/7/20</c:v>
                </c:pt>
                <c:pt idx="45">
                  <c:v>11/14/20</c:v>
                </c:pt>
                <c:pt idx="46">
                  <c:v>11/21/20</c:v>
                </c:pt>
                <c:pt idx="47">
                  <c:v>11/28/20</c:v>
                </c:pt>
                <c:pt idx="48">
                  <c:v>12/5/20</c:v>
                </c:pt>
                <c:pt idx="49">
                  <c:v>12/12/20</c:v>
                </c:pt>
                <c:pt idx="50">
                  <c:v>12/19/20</c:v>
                </c:pt>
                <c:pt idx="51">
                  <c:v>12/26/20</c:v>
                </c:pt>
                <c:pt idx="52">
                  <c:v>1/9/21</c:v>
                </c:pt>
                <c:pt idx="53">
                  <c:v>1/16/21</c:v>
                </c:pt>
                <c:pt idx="54">
                  <c:v>1/23/21</c:v>
                </c:pt>
                <c:pt idx="55">
                  <c:v>1/30/21</c:v>
                </c:pt>
                <c:pt idx="56">
                  <c:v>2/6/21</c:v>
                </c:pt>
                <c:pt idx="57">
                  <c:v>2/13/21</c:v>
                </c:pt>
                <c:pt idx="58">
                  <c:v>2/20/21</c:v>
                </c:pt>
                <c:pt idx="59">
                  <c:v>2/27/21</c:v>
                </c:pt>
                <c:pt idx="60">
                  <c:v>3/6/21</c:v>
                </c:pt>
                <c:pt idx="61">
                  <c:v>3/13/21</c:v>
                </c:pt>
                <c:pt idx="62">
                  <c:v>3/20/21</c:v>
                </c:pt>
                <c:pt idx="63">
                  <c:v>3/27/21</c:v>
                </c:pt>
                <c:pt idx="64">
                  <c:v>4/3/21</c:v>
                </c:pt>
                <c:pt idx="65">
                  <c:v>4/10/21</c:v>
                </c:pt>
                <c:pt idx="66">
                  <c:v>4/17/21</c:v>
                </c:pt>
                <c:pt idx="67">
                  <c:v>4/24/21</c:v>
                </c:pt>
                <c:pt idx="68">
                  <c:v>5/1/21</c:v>
                </c:pt>
                <c:pt idx="69">
                  <c:v>5/8/21</c:v>
                </c:pt>
                <c:pt idx="70">
                  <c:v>5/15/21</c:v>
                </c:pt>
                <c:pt idx="71">
                  <c:v>5/22/21</c:v>
                </c:pt>
                <c:pt idx="72">
                  <c:v>5/29/21</c:v>
                </c:pt>
                <c:pt idx="73">
                  <c:v>6/5/21</c:v>
                </c:pt>
                <c:pt idx="74">
                  <c:v>6/12/21</c:v>
                </c:pt>
                <c:pt idx="75">
                  <c:v>6/19/21</c:v>
                </c:pt>
                <c:pt idx="76">
                  <c:v>6/26/21</c:v>
                </c:pt>
                <c:pt idx="77">
                  <c:v>7/3/21</c:v>
                </c:pt>
                <c:pt idx="78">
                  <c:v>7/10/21</c:v>
                </c:pt>
                <c:pt idx="79">
                  <c:v>7/17/21</c:v>
                </c:pt>
                <c:pt idx="80">
                  <c:v>7/24/21</c:v>
                </c:pt>
                <c:pt idx="81">
                  <c:v>7/31/21</c:v>
                </c:pt>
                <c:pt idx="82">
                  <c:v>8/7/21</c:v>
                </c:pt>
                <c:pt idx="83">
                  <c:v>8/14/21</c:v>
                </c:pt>
                <c:pt idx="84">
                  <c:v>8/21/21</c:v>
                </c:pt>
                <c:pt idx="85">
                  <c:v>8/28/21</c:v>
                </c:pt>
                <c:pt idx="86">
                  <c:v>9/4/21</c:v>
                </c:pt>
                <c:pt idx="87">
                  <c:v>9/11/21</c:v>
                </c:pt>
                <c:pt idx="88">
                  <c:v>9/18/21</c:v>
                </c:pt>
                <c:pt idx="89">
                  <c:v>9/25/21</c:v>
                </c:pt>
                <c:pt idx="90">
                  <c:v>10/2/21</c:v>
                </c:pt>
                <c:pt idx="91">
                  <c:v>10/9/21</c:v>
                </c:pt>
                <c:pt idx="92">
                  <c:v>10/16/21</c:v>
                </c:pt>
                <c:pt idx="93">
                  <c:v>10/23/21</c:v>
                </c:pt>
                <c:pt idx="94">
                  <c:v>10/30/21</c:v>
                </c:pt>
                <c:pt idx="95">
                  <c:v>11/6/21</c:v>
                </c:pt>
                <c:pt idx="96">
                  <c:v>11/13/21</c:v>
                </c:pt>
                <c:pt idx="97">
                  <c:v>11/20/21</c:v>
                </c:pt>
                <c:pt idx="98">
                  <c:v>11/27/21</c:v>
                </c:pt>
                <c:pt idx="99">
                  <c:v>12/4/21</c:v>
                </c:pt>
                <c:pt idx="100">
                  <c:v>12/11/21</c:v>
                </c:pt>
                <c:pt idx="101">
                  <c:v>12/18/21</c:v>
                </c:pt>
                <c:pt idx="102">
                  <c:v>12/25/21</c:v>
                </c:pt>
                <c:pt idx="103">
                  <c:v>1/1/22</c:v>
                </c:pt>
                <c:pt idx="104">
                  <c:v>1/8/22</c:v>
                </c:pt>
                <c:pt idx="105">
                  <c:v>1/15/22</c:v>
                </c:pt>
                <c:pt idx="106">
                  <c:v>1/22/22</c:v>
                </c:pt>
                <c:pt idx="107">
                  <c:v>1/29/22</c:v>
                </c:pt>
                <c:pt idx="108">
                  <c:v>2/5/22</c:v>
                </c:pt>
                <c:pt idx="109">
                  <c:v>2/12/22</c:v>
                </c:pt>
                <c:pt idx="110">
                  <c:v>2/19/22</c:v>
                </c:pt>
                <c:pt idx="111">
                  <c:v>2/26/22</c:v>
                </c:pt>
                <c:pt idx="112">
                  <c:v>3/5/22</c:v>
                </c:pt>
                <c:pt idx="113">
                  <c:v>3/12/22</c:v>
                </c:pt>
                <c:pt idx="114">
                  <c:v>3/19/22</c:v>
                </c:pt>
                <c:pt idx="115">
                  <c:v>3/26/22</c:v>
                </c:pt>
                <c:pt idx="116">
                  <c:v>4/2/22</c:v>
                </c:pt>
                <c:pt idx="117">
                  <c:v>4/9/22</c:v>
                </c:pt>
                <c:pt idx="118">
                  <c:v>4/16/22</c:v>
                </c:pt>
                <c:pt idx="119">
                  <c:v>4/23/22</c:v>
                </c:pt>
                <c:pt idx="120">
                  <c:v>4/30/22</c:v>
                </c:pt>
                <c:pt idx="121">
                  <c:v>5/7/22</c:v>
                </c:pt>
                <c:pt idx="122">
                  <c:v>5/14/22</c:v>
                </c:pt>
                <c:pt idx="123">
                  <c:v>5/21/22</c:v>
                </c:pt>
                <c:pt idx="124">
                  <c:v>5/28/22</c:v>
                </c:pt>
                <c:pt idx="125">
                  <c:v>6/4/22</c:v>
                </c:pt>
                <c:pt idx="126">
                  <c:v>6/11/22</c:v>
                </c:pt>
                <c:pt idx="127">
                  <c:v>6/18/22</c:v>
                </c:pt>
                <c:pt idx="128">
                  <c:v>6/25/22</c:v>
                </c:pt>
                <c:pt idx="129">
                  <c:v>7/2/22</c:v>
                </c:pt>
                <c:pt idx="130">
                  <c:v>7/9/22</c:v>
                </c:pt>
                <c:pt idx="131">
                  <c:v>7/16/22</c:v>
                </c:pt>
                <c:pt idx="132">
                  <c:v>7/23/22</c:v>
                </c:pt>
                <c:pt idx="133">
                  <c:v>7/30/22</c:v>
                </c:pt>
                <c:pt idx="134">
                  <c:v>8/6/22</c:v>
                </c:pt>
                <c:pt idx="135">
                  <c:v>8/13/22</c:v>
                </c:pt>
                <c:pt idx="136">
                  <c:v>8/20/22</c:v>
                </c:pt>
                <c:pt idx="137">
                  <c:v>8/27/22</c:v>
                </c:pt>
                <c:pt idx="138">
                  <c:v>9/3/22</c:v>
                </c:pt>
                <c:pt idx="139">
                  <c:v>9/10/22</c:v>
                </c:pt>
                <c:pt idx="140">
                  <c:v>9/17/22</c:v>
                </c:pt>
                <c:pt idx="141">
                  <c:v>9/24/22</c:v>
                </c:pt>
                <c:pt idx="142">
                  <c:v>10/1/22</c:v>
                </c:pt>
                <c:pt idx="143">
                  <c:v>10/8/22</c:v>
                </c:pt>
                <c:pt idx="144">
                  <c:v>10/15/22</c:v>
                </c:pt>
                <c:pt idx="145">
                  <c:v>10/22/22</c:v>
                </c:pt>
                <c:pt idx="146">
                  <c:v>10/29/22</c:v>
                </c:pt>
                <c:pt idx="147">
                  <c:v>11/5/22</c:v>
                </c:pt>
                <c:pt idx="148">
                  <c:v>11/12/22</c:v>
                </c:pt>
                <c:pt idx="149">
                  <c:v>11/19/22</c:v>
                </c:pt>
                <c:pt idx="150">
                  <c:v>11/26/22</c:v>
                </c:pt>
                <c:pt idx="151">
                  <c:v>12/3/22</c:v>
                </c:pt>
                <c:pt idx="152">
                  <c:v>12/10/22</c:v>
                </c:pt>
                <c:pt idx="153">
                  <c:v>12/17/22</c:v>
                </c:pt>
                <c:pt idx="154">
                  <c:v>12/24/22</c:v>
                </c:pt>
                <c:pt idx="155">
                  <c:v>12/31/22</c:v>
                </c:pt>
                <c:pt idx="156">
                  <c:v>1/7/23</c:v>
                </c:pt>
                <c:pt idx="157">
                  <c:v>1/14/23</c:v>
                </c:pt>
                <c:pt idx="158">
                  <c:v>1/21/23</c:v>
                </c:pt>
                <c:pt idx="159">
                  <c:v>1/28/23</c:v>
                </c:pt>
                <c:pt idx="160">
                  <c:v>2/4/23</c:v>
                </c:pt>
                <c:pt idx="161">
                  <c:v>2/11/23</c:v>
                </c:pt>
                <c:pt idx="162">
                  <c:v>2/18/23</c:v>
                </c:pt>
                <c:pt idx="163">
                  <c:v>2/25/23</c:v>
                </c:pt>
                <c:pt idx="164">
                  <c:v>3/4/23</c:v>
                </c:pt>
                <c:pt idx="165">
                  <c:v>3/11/23</c:v>
                </c:pt>
                <c:pt idx="166">
                  <c:v>3/18/23</c:v>
                </c:pt>
                <c:pt idx="167">
                  <c:v>3/25/23</c:v>
                </c:pt>
                <c:pt idx="168">
                  <c:v>4/1/23</c:v>
                </c:pt>
                <c:pt idx="169">
                  <c:v>4/8/23</c:v>
                </c:pt>
                <c:pt idx="170">
                  <c:v>4/15/23</c:v>
                </c:pt>
                <c:pt idx="171">
                  <c:v>4/22/23</c:v>
                </c:pt>
                <c:pt idx="172">
                  <c:v>4/29/23</c:v>
                </c:pt>
                <c:pt idx="173">
                  <c:v>5/6/23</c:v>
                </c:pt>
                <c:pt idx="174">
                  <c:v>5/13/23</c:v>
                </c:pt>
                <c:pt idx="175">
                  <c:v>5/20/23</c:v>
                </c:pt>
                <c:pt idx="176">
                  <c:v>5/27/23</c:v>
                </c:pt>
                <c:pt idx="177">
                  <c:v>6/3/23</c:v>
                </c:pt>
                <c:pt idx="178">
                  <c:v>6/10/23</c:v>
                </c:pt>
                <c:pt idx="179">
                  <c:v>6/17/23</c:v>
                </c:pt>
                <c:pt idx="180">
                  <c:v>6/24/23</c:v>
                </c:pt>
                <c:pt idx="181">
                  <c:v>7/1/23</c:v>
                </c:pt>
                <c:pt idx="182">
                  <c:v>7/8/23</c:v>
                </c:pt>
                <c:pt idx="183">
                  <c:v>7/15/23</c:v>
                </c:pt>
                <c:pt idx="184">
                  <c:v>7/22/23</c:v>
                </c:pt>
                <c:pt idx="185">
                  <c:v>7/29/23</c:v>
                </c:pt>
                <c:pt idx="186">
                  <c:v>8/5/23</c:v>
                </c:pt>
                <c:pt idx="187">
                  <c:v>8/12/23</c:v>
                </c:pt>
                <c:pt idx="188">
                  <c:v>8/19/23</c:v>
                </c:pt>
                <c:pt idx="189">
                  <c:v>8/26/23</c:v>
                </c:pt>
                <c:pt idx="190">
                  <c:v>9/2/23</c:v>
                </c:pt>
                <c:pt idx="191">
                  <c:v>9/9/23</c:v>
                </c:pt>
                <c:pt idx="192">
                  <c:v>9/16/23</c:v>
                </c:pt>
                <c:pt idx="193">
                  <c:v>9/23/23</c:v>
                </c:pt>
                <c:pt idx="194">
                  <c:v>9/30/23</c:v>
                </c:pt>
                <c:pt idx="195">
                  <c:v>10/7/23</c:v>
                </c:pt>
                <c:pt idx="196">
                  <c:v>10/14/23</c:v>
                </c:pt>
                <c:pt idx="197">
                  <c:v>10/21/23</c:v>
                </c:pt>
                <c:pt idx="198">
                  <c:v>10/28/23</c:v>
                </c:pt>
                <c:pt idx="199">
                  <c:v>11/4/23</c:v>
                </c:pt>
                <c:pt idx="200">
                  <c:v>11/11/23</c:v>
                </c:pt>
                <c:pt idx="201">
                  <c:v>11/18/23</c:v>
                </c:pt>
                <c:pt idx="202">
                  <c:v>11/25/23</c:v>
                </c:pt>
                <c:pt idx="203">
                  <c:v>12/2/23</c:v>
                </c:pt>
                <c:pt idx="204">
                  <c:v>12/9/23</c:v>
                </c:pt>
                <c:pt idx="205">
                  <c:v>12/16/23</c:v>
                </c:pt>
                <c:pt idx="206">
                  <c:v>12/23/23</c:v>
                </c:pt>
                <c:pt idx="207">
                  <c:v>12/30/23</c:v>
                </c:pt>
                <c:pt idx="208">
                  <c:v>1/6/24</c:v>
                </c:pt>
                <c:pt idx="209">
                  <c:v>1/13/24</c:v>
                </c:pt>
                <c:pt idx="210">
                  <c:v>1/20/24</c:v>
                </c:pt>
                <c:pt idx="211">
                  <c:v>1/27/24</c:v>
                </c:pt>
                <c:pt idx="212">
                  <c:v>2/3/24</c:v>
                </c:pt>
                <c:pt idx="213">
                  <c:v>2/10/24</c:v>
                </c:pt>
                <c:pt idx="214">
                  <c:v>2/17/24</c:v>
                </c:pt>
                <c:pt idx="215">
                  <c:v>2/24/24</c:v>
                </c:pt>
                <c:pt idx="216">
                  <c:v>3/2/24</c:v>
                </c:pt>
                <c:pt idx="217">
                  <c:v>3/9/24</c:v>
                </c:pt>
                <c:pt idx="218">
                  <c:v>3/16/24</c:v>
                </c:pt>
                <c:pt idx="219">
                  <c:v>3/23/24</c:v>
                </c:pt>
                <c:pt idx="220">
                  <c:v>3/30/24</c:v>
                </c:pt>
                <c:pt idx="221">
                  <c:v>4/6/24</c:v>
                </c:pt>
                <c:pt idx="222">
                  <c:v>4/13/24</c:v>
                </c:pt>
              </c:strCache>
            </c:strRef>
          </c:cat>
          <c:val>
            <c:numRef>
              <c:f>Sheet1!$B$2:$B$261</c:f>
              <c:numCache>
                <c:formatCode>0.0</c:formatCode>
                <c:ptCount val="260"/>
                <c:pt idx="0">
                  <c:v>11.052</c:v>
                </c:pt>
                <c:pt idx="1">
                  <c:v>16.03</c:v>
                </c:pt>
                <c:pt idx="2">
                  <c:v>16.917000000000002</c:v>
                </c:pt>
                <c:pt idx="3">
                  <c:v>18.617000000000001</c:v>
                </c:pt>
                <c:pt idx="4">
                  <c:v>16.189</c:v>
                </c:pt>
                <c:pt idx="5">
                  <c:v>13.032999999999999</c:v>
                </c:pt>
                <c:pt idx="6">
                  <c:v>15.010999999999999</c:v>
                </c:pt>
                <c:pt idx="7">
                  <c:v>15.701000000000001</c:v>
                </c:pt>
                <c:pt idx="8">
                  <c:v>17.530999999999999</c:v>
                </c:pt>
                <c:pt idx="9">
                  <c:v>16.117999999999999</c:v>
                </c:pt>
                <c:pt idx="10">
                  <c:v>15.58</c:v>
                </c:pt>
                <c:pt idx="11">
                  <c:v>23.001999999999999</c:v>
                </c:pt>
                <c:pt idx="12">
                  <c:v>16.239999999999998</c:v>
                </c:pt>
                <c:pt idx="13">
                  <c:v>16.25</c:v>
                </c:pt>
                <c:pt idx="14">
                  <c:v>18.37</c:v>
                </c:pt>
                <c:pt idx="15">
                  <c:v>18.384</c:v>
                </c:pt>
                <c:pt idx="16">
                  <c:v>20.683</c:v>
                </c:pt>
                <c:pt idx="17">
                  <c:v>17.471</c:v>
                </c:pt>
                <c:pt idx="18">
                  <c:v>12.734999999999999</c:v>
                </c:pt>
                <c:pt idx="19">
                  <c:v>19.808</c:v>
                </c:pt>
                <c:pt idx="20">
                  <c:v>15.164</c:v>
                </c:pt>
                <c:pt idx="21">
                  <c:v>13.226000000000001</c:v>
                </c:pt>
                <c:pt idx="22">
                  <c:v>12.734</c:v>
                </c:pt>
                <c:pt idx="23">
                  <c:v>13.696999999999999</c:v>
                </c:pt>
                <c:pt idx="24">
                  <c:v>10.345000000000001</c:v>
                </c:pt>
                <c:pt idx="25">
                  <c:v>11.847</c:v>
                </c:pt>
                <c:pt idx="26">
                  <c:v>12.673999999999999</c:v>
                </c:pt>
                <c:pt idx="27">
                  <c:v>12.291</c:v>
                </c:pt>
                <c:pt idx="28">
                  <c:v>13.666</c:v>
                </c:pt>
                <c:pt idx="29">
                  <c:v>10.186</c:v>
                </c:pt>
                <c:pt idx="30">
                  <c:v>8.9890000000000008</c:v>
                </c:pt>
                <c:pt idx="31">
                  <c:v>9.875</c:v>
                </c:pt>
                <c:pt idx="32">
                  <c:v>9.5359999999999996</c:v>
                </c:pt>
                <c:pt idx="33">
                  <c:v>9.5289999999999999</c:v>
                </c:pt>
                <c:pt idx="34">
                  <c:v>9.6760000000000002</c:v>
                </c:pt>
                <c:pt idx="35">
                  <c:v>8.4969999999999999</c:v>
                </c:pt>
                <c:pt idx="36">
                  <c:v>8.3140000000000001</c:v>
                </c:pt>
                <c:pt idx="37">
                  <c:v>10.943</c:v>
                </c:pt>
                <c:pt idx="38">
                  <c:v>9.4979999999999993</c:v>
                </c:pt>
                <c:pt idx="39">
                  <c:v>10.589</c:v>
                </c:pt>
                <c:pt idx="40">
                  <c:v>10.702999999999999</c:v>
                </c:pt>
                <c:pt idx="41">
                  <c:v>12.497</c:v>
                </c:pt>
                <c:pt idx="42">
                  <c:v>12.853999999999999</c:v>
                </c:pt>
                <c:pt idx="43">
                  <c:v>14.597</c:v>
                </c:pt>
                <c:pt idx="44">
                  <c:v>13.092000000000001</c:v>
                </c:pt>
                <c:pt idx="45">
                  <c:v>13.083</c:v>
                </c:pt>
                <c:pt idx="46">
                  <c:v>14.414999999999999</c:v>
                </c:pt>
                <c:pt idx="47">
                  <c:v>8.9580000000000002</c:v>
                </c:pt>
                <c:pt idx="48">
                  <c:v>13.311999999999999</c:v>
                </c:pt>
                <c:pt idx="49">
                  <c:v>12.750999999999999</c:v>
                </c:pt>
                <c:pt idx="50">
                  <c:v>13.132999999999999</c:v>
                </c:pt>
                <c:pt idx="51">
                  <c:v>13.31</c:v>
                </c:pt>
                <c:pt idx="52">
                  <c:v>11.476000000000001</c:v>
                </c:pt>
                <c:pt idx="53">
                  <c:v>10.638999999999999</c:v>
                </c:pt>
                <c:pt idx="54">
                  <c:v>12.537000000000001</c:v>
                </c:pt>
                <c:pt idx="55">
                  <c:v>11.977</c:v>
                </c:pt>
                <c:pt idx="56">
                  <c:v>10.664</c:v>
                </c:pt>
                <c:pt idx="57">
                  <c:v>13.144</c:v>
                </c:pt>
                <c:pt idx="58">
                  <c:v>11.898</c:v>
                </c:pt>
                <c:pt idx="59">
                  <c:v>13.401</c:v>
                </c:pt>
                <c:pt idx="60">
                  <c:v>11.875999999999999</c:v>
                </c:pt>
                <c:pt idx="61">
                  <c:v>12.722</c:v>
                </c:pt>
                <c:pt idx="62">
                  <c:v>12</c:v>
                </c:pt>
                <c:pt idx="63">
                  <c:v>11.853</c:v>
                </c:pt>
                <c:pt idx="64">
                  <c:v>13.38</c:v>
                </c:pt>
                <c:pt idx="65">
                  <c:v>12.545999999999999</c:v>
                </c:pt>
                <c:pt idx="66">
                  <c:v>13.432</c:v>
                </c:pt>
                <c:pt idx="67">
                  <c:v>13.884</c:v>
                </c:pt>
                <c:pt idx="68">
                  <c:v>10.529</c:v>
                </c:pt>
                <c:pt idx="69">
                  <c:v>12.343999999999999</c:v>
                </c:pt>
                <c:pt idx="70">
                  <c:v>11.058999999999999</c:v>
                </c:pt>
                <c:pt idx="71">
                  <c:v>13.492000000000001</c:v>
                </c:pt>
                <c:pt idx="72">
                  <c:v>9.6959999999999997</c:v>
                </c:pt>
                <c:pt idx="73">
                  <c:v>6.6449999999999996</c:v>
                </c:pt>
                <c:pt idx="74">
                  <c:v>8.8309999999999995</c:v>
                </c:pt>
                <c:pt idx="75">
                  <c:v>7.3659999999999997</c:v>
                </c:pt>
                <c:pt idx="76">
                  <c:v>5.085</c:v>
                </c:pt>
                <c:pt idx="77">
                  <c:v>6.45</c:v>
                </c:pt>
                <c:pt idx="78">
                  <c:v>4.899</c:v>
                </c:pt>
                <c:pt idx="79">
                  <c:v>5.37</c:v>
                </c:pt>
                <c:pt idx="80">
                  <c:v>5.7350000000000003</c:v>
                </c:pt>
                <c:pt idx="81">
                  <c:v>4.8520000000000003</c:v>
                </c:pt>
                <c:pt idx="82">
                  <c:v>5.2350000000000003</c:v>
                </c:pt>
                <c:pt idx="83">
                  <c:v>4.4539999999999997</c:v>
                </c:pt>
                <c:pt idx="84">
                  <c:v>4.617</c:v>
                </c:pt>
                <c:pt idx="85">
                  <c:v>4.6529999999999996</c:v>
                </c:pt>
                <c:pt idx="86">
                  <c:v>5.0090000000000003</c:v>
                </c:pt>
                <c:pt idx="87">
                  <c:v>3.6930000000000001</c:v>
                </c:pt>
                <c:pt idx="88">
                  <c:v>4.6920000000000002</c:v>
                </c:pt>
                <c:pt idx="89">
                  <c:v>4.4370000000000003</c:v>
                </c:pt>
                <c:pt idx="90">
                  <c:v>4.1589999999999998</c:v>
                </c:pt>
                <c:pt idx="91">
                  <c:v>3.972</c:v>
                </c:pt>
                <c:pt idx="92">
                  <c:v>4.0830000000000002</c:v>
                </c:pt>
                <c:pt idx="93">
                  <c:v>3.5249999999999999</c:v>
                </c:pt>
                <c:pt idx="94">
                  <c:v>4.4050000000000002</c:v>
                </c:pt>
                <c:pt idx="95">
                  <c:v>3.6349999999999998</c:v>
                </c:pt>
                <c:pt idx="96">
                  <c:v>4.3639999999999999</c:v>
                </c:pt>
                <c:pt idx="97">
                  <c:v>4.2990000000000004</c:v>
                </c:pt>
                <c:pt idx="98">
                  <c:v>3.1459999999999999</c:v>
                </c:pt>
                <c:pt idx="99">
                  <c:v>3.5529999999999999</c:v>
                </c:pt>
                <c:pt idx="100">
                  <c:v>4.1909999999999998</c:v>
                </c:pt>
                <c:pt idx="101">
                  <c:v>4.4850000000000003</c:v>
                </c:pt>
                <c:pt idx="102">
                  <c:v>3.1309999999999998</c:v>
                </c:pt>
                <c:pt idx="103">
                  <c:v>2.649</c:v>
                </c:pt>
                <c:pt idx="104">
                  <c:v>2.831</c:v>
                </c:pt>
                <c:pt idx="105">
                  <c:v>3.6</c:v>
                </c:pt>
                <c:pt idx="106">
                  <c:v>3.625</c:v>
                </c:pt>
                <c:pt idx="107">
                  <c:v>3.14</c:v>
                </c:pt>
                <c:pt idx="108">
                  <c:v>4.2670000000000003</c:v>
                </c:pt>
                <c:pt idx="109">
                  <c:v>3.5009999999999999</c:v>
                </c:pt>
                <c:pt idx="110">
                  <c:v>3.7360000000000002</c:v>
                </c:pt>
                <c:pt idx="111">
                  <c:v>4.2519999999999998</c:v>
                </c:pt>
                <c:pt idx="112">
                  <c:v>3.6349999999999998</c:v>
                </c:pt>
                <c:pt idx="113">
                  <c:v>3.7810000000000001</c:v>
                </c:pt>
                <c:pt idx="114">
                  <c:v>3.8119999999999998</c:v>
                </c:pt>
                <c:pt idx="115">
                  <c:v>3.5339999999999998</c:v>
                </c:pt>
                <c:pt idx="116">
                  <c:v>3.57</c:v>
                </c:pt>
                <c:pt idx="117">
                  <c:v>4.2649999999999997</c:v>
                </c:pt>
                <c:pt idx="118">
                  <c:v>3.8180000000000001</c:v>
                </c:pt>
                <c:pt idx="119">
                  <c:v>3.7730000000000001</c:v>
                </c:pt>
                <c:pt idx="120">
                  <c:v>3.56</c:v>
                </c:pt>
                <c:pt idx="121">
                  <c:v>4.319</c:v>
                </c:pt>
                <c:pt idx="122">
                  <c:v>4.157</c:v>
                </c:pt>
                <c:pt idx="123">
                  <c:v>5.2220000000000004</c:v>
                </c:pt>
                <c:pt idx="124">
                  <c:v>4.9089999999999998</c:v>
                </c:pt>
                <c:pt idx="125">
                  <c:v>3.3079999999999998</c:v>
                </c:pt>
                <c:pt idx="126">
                  <c:v>3.6920000000000002</c:v>
                </c:pt>
                <c:pt idx="127">
                  <c:v>3.903</c:v>
                </c:pt>
                <c:pt idx="128">
                  <c:v>4.3230000000000004</c:v>
                </c:pt>
                <c:pt idx="129">
                  <c:v>3.8809999999999998</c:v>
                </c:pt>
                <c:pt idx="130">
                  <c:v>3.5739999999999998</c:v>
                </c:pt>
                <c:pt idx="131">
                  <c:v>4.4480000000000004</c:v>
                </c:pt>
                <c:pt idx="132">
                  <c:v>4.0590000000000002</c:v>
                </c:pt>
                <c:pt idx="133">
                  <c:v>4.2329999999999997</c:v>
                </c:pt>
                <c:pt idx="134">
                  <c:v>4.8390000000000004</c:v>
                </c:pt>
                <c:pt idx="135">
                  <c:v>5.03</c:v>
                </c:pt>
                <c:pt idx="136">
                  <c:v>0</c:v>
                </c:pt>
                <c:pt idx="137">
                  <c:v>8.0060000000000002</c:v>
                </c:pt>
                <c:pt idx="138">
                  <c:v>4.024</c:v>
                </c:pt>
                <c:pt idx="139">
                  <c:v>3.4529999999999998</c:v>
                </c:pt>
                <c:pt idx="140">
                  <c:v>3.1030000000000002</c:v>
                </c:pt>
                <c:pt idx="141">
                  <c:v>4.4480000000000004</c:v>
                </c:pt>
                <c:pt idx="142">
                  <c:v>4.9569999999999999</c:v>
                </c:pt>
                <c:pt idx="143">
                  <c:v>5.7839999999999998</c:v>
                </c:pt>
                <c:pt idx="144">
                  <c:v>4.1369999999999996</c:v>
                </c:pt>
                <c:pt idx="145">
                  <c:v>4.202</c:v>
                </c:pt>
                <c:pt idx="146">
                  <c:v>4.6840000000000002</c:v>
                </c:pt>
                <c:pt idx="147">
                  <c:v>3.919</c:v>
                </c:pt>
                <c:pt idx="148">
                  <c:v>4.4379999999999997</c:v>
                </c:pt>
                <c:pt idx="149">
                  <c:v>4.9589999999999996</c:v>
                </c:pt>
                <c:pt idx="150">
                  <c:v>4.1070000000000002</c:v>
                </c:pt>
                <c:pt idx="151">
                  <c:v>4.7</c:v>
                </c:pt>
                <c:pt idx="152">
                  <c:v>4.6849999999999996</c:v>
                </c:pt>
                <c:pt idx="153">
                  <c:v>4.1849999999999996</c:v>
                </c:pt>
                <c:pt idx="154">
                  <c:v>4.6440000000000001</c:v>
                </c:pt>
                <c:pt idx="155">
                  <c:v>2.9649999999999999</c:v>
                </c:pt>
                <c:pt idx="156">
                  <c:v>3.1749999999999998</c:v>
                </c:pt>
                <c:pt idx="157">
                  <c:v>4.0519999999999996</c:v>
                </c:pt>
                <c:pt idx="158">
                  <c:v>4.4950000000000001</c:v>
                </c:pt>
                <c:pt idx="159" formatCode="General">
                  <c:v>5.69</c:v>
                </c:pt>
                <c:pt idx="160" formatCode="General">
                  <c:v>4.5750000000000002</c:v>
                </c:pt>
                <c:pt idx="161" formatCode="General">
                  <c:v>4.0890000000000004</c:v>
                </c:pt>
                <c:pt idx="162" formatCode="General">
                  <c:v>3.077</c:v>
                </c:pt>
                <c:pt idx="163" formatCode="General">
                  <c:v>4.0570000000000004</c:v>
                </c:pt>
                <c:pt idx="164" formatCode="General">
                  <c:v>3.8820000000000001</c:v>
                </c:pt>
                <c:pt idx="165" formatCode="General">
                  <c:v>3.5470000000000002</c:v>
                </c:pt>
                <c:pt idx="166" formatCode="General">
                  <c:v>4.383</c:v>
                </c:pt>
                <c:pt idx="167" formatCode="General">
                  <c:v>4.6050000000000004</c:v>
                </c:pt>
                <c:pt idx="168" formatCode="General">
                  <c:v>4.9359999999999999</c:v>
                </c:pt>
                <c:pt idx="169" formatCode="General">
                  <c:v>8.2159999999999993</c:v>
                </c:pt>
                <c:pt idx="170" formatCode="General">
                  <c:v>5.4589999999999996</c:v>
                </c:pt>
                <c:pt idx="171" formatCode="General">
                  <c:v>6.0380000000000003</c:v>
                </c:pt>
                <c:pt idx="172" formatCode="General">
                  <c:v>5.8259999999999996</c:v>
                </c:pt>
                <c:pt idx="173" formatCode="General">
                  <c:v>5.38</c:v>
                </c:pt>
                <c:pt idx="174" formatCode="General">
                  <c:v>6.5979999999999999</c:v>
                </c:pt>
                <c:pt idx="175" formatCode="General">
                  <c:v>4.6319999999999997</c:v>
                </c:pt>
                <c:pt idx="176" formatCode="General">
                  <c:v>4.2839999999999998</c:v>
                </c:pt>
                <c:pt idx="177" formatCode="General">
                  <c:v>3.899</c:v>
                </c:pt>
                <c:pt idx="178" formatCode="General">
                  <c:v>5.0599999999999996</c:v>
                </c:pt>
                <c:pt idx="179" formatCode="General">
                  <c:v>4.9039999999999999</c:v>
                </c:pt>
                <c:pt idx="180" formatCode="General">
                  <c:v>3.9060000000000001</c:v>
                </c:pt>
                <c:pt idx="181" formatCode="General">
                  <c:v>3.1030000000000002</c:v>
                </c:pt>
                <c:pt idx="182" formatCode="General">
                  <c:v>2.5750000000000002</c:v>
                </c:pt>
                <c:pt idx="183" formatCode="General">
                  <c:v>4.4409999999999998</c:v>
                </c:pt>
                <c:pt idx="184" formatCode="General">
                  <c:v>4.1929999999999996</c:v>
                </c:pt>
                <c:pt idx="185" formatCode="General">
                  <c:v>4.4649999999999999</c:v>
                </c:pt>
                <c:pt idx="186" formatCode="General">
                  <c:v>3.754</c:v>
                </c:pt>
                <c:pt idx="187" formatCode="General">
                  <c:v>3.5590000000000002</c:v>
                </c:pt>
                <c:pt idx="188" formatCode="General">
                  <c:v>3.113</c:v>
                </c:pt>
                <c:pt idx="189" formatCode="General">
                  <c:v>2.9870000000000001</c:v>
                </c:pt>
                <c:pt idx="190" formatCode="General">
                  <c:v>3.8769999999999998</c:v>
                </c:pt>
                <c:pt idx="191" formatCode="General">
                  <c:v>3.24</c:v>
                </c:pt>
                <c:pt idx="192" formatCode="General">
                  <c:v>2.6789999999999998</c:v>
                </c:pt>
                <c:pt idx="193" formatCode="General">
                  <c:v>3.6190000000000002</c:v>
                </c:pt>
                <c:pt idx="194" formatCode="General">
                  <c:v>2.976</c:v>
                </c:pt>
                <c:pt idx="195" formatCode="General">
                  <c:v>3.4990000000000001</c:v>
                </c:pt>
                <c:pt idx="196" formatCode="General">
                  <c:v>2.8290000000000002</c:v>
                </c:pt>
                <c:pt idx="197" formatCode="General">
                  <c:v>2.9079999999999999</c:v>
                </c:pt>
                <c:pt idx="198" formatCode="General">
                  <c:v>2.4620000000000002</c:v>
                </c:pt>
                <c:pt idx="199" formatCode="General">
                  <c:v>2.9460000000000002</c:v>
                </c:pt>
                <c:pt idx="200" formatCode="General">
                  <c:v>3.2280000000000002</c:v>
                </c:pt>
                <c:pt idx="201" formatCode="General">
                  <c:v>2.76</c:v>
                </c:pt>
                <c:pt idx="202" formatCode="General">
                  <c:v>2.113</c:v>
                </c:pt>
                <c:pt idx="203" formatCode="General">
                  <c:v>2.5059999999999998</c:v>
                </c:pt>
                <c:pt idx="204" formatCode="General">
                  <c:v>3.0819999999999999</c:v>
                </c:pt>
                <c:pt idx="205" formatCode="General">
                  <c:v>3.3130000000000002</c:v>
                </c:pt>
                <c:pt idx="206" formatCode="General">
                  <c:v>3.16</c:v>
                </c:pt>
                <c:pt idx="207" formatCode="General">
                  <c:v>2.2679999999999998</c:v>
                </c:pt>
                <c:pt idx="208" formatCode="General">
                  <c:v>3.1669999999999998</c:v>
                </c:pt>
                <c:pt idx="209" formatCode="General">
                  <c:v>2.504</c:v>
                </c:pt>
                <c:pt idx="210" formatCode="General">
                  <c:v>2.589</c:v>
                </c:pt>
                <c:pt idx="211" formatCode="General">
                  <c:v>3.036</c:v>
                </c:pt>
                <c:pt idx="212" formatCode="General">
                  <c:v>10.193</c:v>
                </c:pt>
                <c:pt idx="213" formatCode="General">
                  <c:v>3.0680000000000001</c:v>
                </c:pt>
                <c:pt idx="214" formatCode="General">
                  <c:v>4.1139999999999999</c:v>
                </c:pt>
                <c:pt idx="215" formatCode="General">
                  <c:v>2.9319999999999999</c:v>
                </c:pt>
                <c:pt idx="216" formatCode="General">
                  <c:v>3.5739999999999998</c:v>
                </c:pt>
                <c:pt idx="217" formatCode="General">
                  <c:v>3.754</c:v>
                </c:pt>
                <c:pt idx="218" formatCode="General">
                  <c:v>3.03</c:v>
                </c:pt>
                <c:pt idx="219" formatCode="General">
                  <c:v>3.3090000000000002</c:v>
                </c:pt>
                <c:pt idx="220" formatCode="General">
                  <c:v>3.585</c:v>
                </c:pt>
                <c:pt idx="221" formatCode="General">
                  <c:v>3.5830000000000002</c:v>
                </c:pt>
                <c:pt idx="222" formatCode="General">
                  <c:v>3.613</c:v>
                </c:pt>
                <c:pt idx="223" formatCode="General">
                  <c:v>#N/A</c:v>
                </c:pt>
                <c:pt idx="224" formatCode="General">
                  <c:v>#N/A</c:v>
                </c:pt>
                <c:pt idx="225" formatCode="General">
                  <c:v>#N/A</c:v>
                </c:pt>
                <c:pt idx="226" formatCode="General">
                  <c:v>#N/A</c:v>
                </c:pt>
                <c:pt idx="227" formatCode="General">
                  <c:v>#N/A</c:v>
                </c:pt>
                <c:pt idx="228" formatCode="General">
                  <c:v>#N/A</c:v>
                </c:pt>
                <c:pt idx="229" formatCode="General">
                  <c:v>#N/A</c:v>
                </c:pt>
                <c:pt idx="230" formatCode="General">
                  <c:v>#N/A</c:v>
                </c:pt>
                <c:pt idx="231" formatCode="General">
                  <c:v>#N/A</c:v>
                </c:pt>
                <c:pt idx="232" formatCode="General">
                  <c:v>#N/A</c:v>
                </c:pt>
                <c:pt idx="233" formatCode="General">
                  <c:v>#N/A</c:v>
                </c:pt>
                <c:pt idx="234" formatCode="General">
                  <c:v>#N/A</c:v>
                </c:pt>
                <c:pt idx="235" formatCode="General">
                  <c:v>#N/A</c:v>
                </c:pt>
                <c:pt idx="236" formatCode="General">
                  <c:v>#N/A</c:v>
                </c:pt>
                <c:pt idx="237" formatCode="General">
                  <c:v>#N/A</c:v>
                </c:pt>
                <c:pt idx="238" formatCode="General">
                  <c:v>#N/A</c:v>
                </c:pt>
                <c:pt idx="239" formatCode="General">
                  <c:v>#N/A</c:v>
                </c:pt>
                <c:pt idx="240" formatCode="General">
                  <c:v>#N/A</c:v>
                </c:pt>
                <c:pt idx="241" formatCode="General">
                  <c:v>#N/A</c:v>
                </c:pt>
                <c:pt idx="242" formatCode="General">
                  <c:v>#N/A</c:v>
                </c:pt>
                <c:pt idx="243" formatCode="General">
                  <c:v>#N/A</c:v>
                </c:pt>
                <c:pt idx="244" formatCode="General">
                  <c:v>#N/A</c:v>
                </c:pt>
                <c:pt idx="245" formatCode="General">
                  <c:v>#N/A</c:v>
                </c:pt>
                <c:pt idx="246" formatCode="General">
                  <c:v>#N/A</c:v>
                </c:pt>
                <c:pt idx="247" formatCode="General">
                  <c:v>#N/A</c:v>
                </c:pt>
                <c:pt idx="248" formatCode="General">
                  <c:v>#N/A</c:v>
                </c:pt>
                <c:pt idx="249" formatCode="General">
                  <c:v>#N/A</c:v>
                </c:pt>
                <c:pt idx="250" formatCode="General">
                  <c:v>#N/A</c:v>
                </c:pt>
                <c:pt idx="251" formatCode="General">
                  <c:v>#N/A</c:v>
                </c:pt>
                <c:pt idx="252" formatCode="General">
                  <c:v>#N/A</c:v>
                </c:pt>
                <c:pt idx="253" formatCode="General">
                  <c:v>#N/A</c:v>
                </c:pt>
                <c:pt idx="254" formatCode="General">
                  <c:v>#N/A</c:v>
                </c:pt>
                <c:pt idx="255" formatCode="General">
                  <c:v>#N/A</c:v>
                </c:pt>
                <c:pt idx="256" formatCode="General">
                  <c:v>#N/A</c:v>
                </c:pt>
                <c:pt idx="257" formatCode="General">
                  <c:v>#N/A</c:v>
                </c:pt>
                <c:pt idx="258" formatCode="General">
                  <c:v>#N/A</c:v>
                </c:pt>
                <c:pt idx="259" formatCode="General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40-414F-911F-A32C82C639D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Total</c:v>
                </c:pt>
              </c:strCache>
            </c:strRef>
          </c:tx>
          <c:spPr>
            <a:ln w="31750" cap="sq">
              <a:solidFill>
                <a:srgbClr val="FF0000"/>
              </a:solidFill>
              <a:prstDash val="solid"/>
              <a:miter lim="800000"/>
            </a:ln>
          </c:spPr>
          <c:marker>
            <c:symbol val="none"/>
          </c:marker>
          <c:cat>
            <c:strRef>
              <c:f>Sheet1!$A$2:$A$261</c:f>
              <c:strCache>
                <c:ptCount val="223"/>
                <c:pt idx="0">
                  <c:v>1/4/20</c:v>
                </c:pt>
                <c:pt idx="1">
                  <c:v>1/11/20</c:v>
                </c:pt>
                <c:pt idx="2">
                  <c:v>1/18/20</c:v>
                </c:pt>
                <c:pt idx="3">
                  <c:v>1/25/20</c:v>
                </c:pt>
                <c:pt idx="4">
                  <c:v>2/1/20</c:v>
                </c:pt>
                <c:pt idx="5">
                  <c:v>2/8/20</c:v>
                </c:pt>
                <c:pt idx="6">
                  <c:v>2/15/20</c:v>
                </c:pt>
                <c:pt idx="7">
                  <c:v>2/22/20</c:v>
                </c:pt>
                <c:pt idx="8">
                  <c:v>2/29/20</c:v>
                </c:pt>
                <c:pt idx="9">
                  <c:v>3/7/20</c:v>
                </c:pt>
                <c:pt idx="10">
                  <c:v>3/14/20</c:v>
                </c:pt>
                <c:pt idx="11">
                  <c:v>3/21/20</c:v>
                </c:pt>
                <c:pt idx="12">
                  <c:v>3/28/20</c:v>
                </c:pt>
                <c:pt idx="13">
                  <c:v>4/4/20</c:v>
                </c:pt>
                <c:pt idx="14">
                  <c:v>4/11/20</c:v>
                </c:pt>
                <c:pt idx="15">
                  <c:v>4/18/20</c:v>
                </c:pt>
                <c:pt idx="16">
                  <c:v>4/25/20</c:v>
                </c:pt>
                <c:pt idx="17">
                  <c:v>5/2/20</c:v>
                </c:pt>
                <c:pt idx="18">
                  <c:v>5/9/20</c:v>
                </c:pt>
                <c:pt idx="19">
                  <c:v>5/16/20</c:v>
                </c:pt>
                <c:pt idx="20">
                  <c:v>5/23/20</c:v>
                </c:pt>
                <c:pt idx="21">
                  <c:v>5/30/20</c:v>
                </c:pt>
                <c:pt idx="22">
                  <c:v>6/6/20</c:v>
                </c:pt>
                <c:pt idx="23">
                  <c:v>6/13/20</c:v>
                </c:pt>
                <c:pt idx="24">
                  <c:v>6/20/20</c:v>
                </c:pt>
                <c:pt idx="25">
                  <c:v>6/27/20</c:v>
                </c:pt>
                <c:pt idx="26">
                  <c:v>7/4/20</c:v>
                </c:pt>
                <c:pt idx="27">
                  <c:v>7/11/20</c:v>
                </c:pt>
                <c:pt idx="28">
                  <c:v>7/18/20</c:v>
                </c:pt>
                <c:pt idx="29">
                  <c:v>7/25/20</c:v>
                </c:pt>
                <c:pt idx="30">
                  <c:v>8/1/20</c:v>
                </c:pt>
                <c:pt idx="31">
                  <c:v>8/8/20</c:v>
                </c:pt>
                <c:pt idx="32">
                  <c:v>8/15/20</c:v>
                </c:pt>
                <c:pt idx="33">
                  <c:v>8/22/20</c:v>
                </c:pt>
                <c:pt idx="34">
                  <c:v>8/29/20</c:v>
                </c:pt>
                <c:pt idx="35">
                  <c:v>9/5/20</c:v>
                </c:pt>
                <c:pt idx="36">
                  <c:v>9/12/20</c:v>
                </c:pt>
                <c:pt idx="37">
                  <c:v>9/19/20</c:v>
                </c:pt>
                <c:pt idx="38">
                  <c:v>9/26/20</c:v>
                </c:pt>
                <c:pt idx="39">
                  <c:v>10/3/20</c:v>
                </c:pt>
                <c:pt idx="40">
                  <c:v>10/10/20</c:v>
                </c:pt>
                <c:pt idx="41">
                  <c:v>10/17/20</c:v>
                </c:pt>
                <c:pt idx="42">
                  <c:v>10/24/20</c:v>
                </c:pt>
                <c:pt idx="43">
                  <c:v>10/31/20</c:v>
                </c:pt>
                <c:pt idx="44">
                  <c:v>11/7/20</c:v>
                </c:pt>
                <c:pt idx="45">
                  <c:v>11/14/20</c:v>
                </c:pt>
                <c:pt idx="46">
                  <c:v>11/21/20</c:v>
                </c:pt>
                <c:pt idx="47">
                  <c:v>11/28/20</c:v>
                </c:pt>
                <c:pt idx="48">
                  <c:v>12/5/20</c:v>
                </c:pt>
                <c:pt idx="49">
                  <c:v>12/12/20</c:v>
                </c:pt>
                <c:pt idx="50">
                  <c:v>12/19/20</c:v>
                </c:pt>
                <c:pt idx="51">
                  <c:v>12/26/20</c:v>
                </c:pt>
                <c:pt idx="52">
                  <c:v>1/9/21</c:v>
                </c:pt>
                <c:pt idx="53">
                  <c:v>1/16/21</c:v>
                </c:pt>
                <c:pt idx="54">
                  <c:v>1/23/21</c:v>
                </c:pt>
                <c:pt idx="55">
                  <c:v>1/30/21</c:v>
                </c:pt>
                <c:pt idx="56">
                  <c:v>2/6/21</c:v>
                </c:pt>
                <c:pt idx="57">
                  <c:v>2/13/21</c:v>
                </c:pt>
                <c:pt idx="58">
                  <c:v>2/20/21</c:v>
                </c:pt>
                <c:pt idx="59">
                  <c:v>2/27/21</c:v>
                </c:pt>
                <c:pt idx="60">
                  <c:v>3/6/21</c:v>
                </c:pt>
                <c:pt idx="61">
                  <c:v>3/13/21</c:v>
                </c:pt>
                <c:pt idx="62">
                  <c:v>3/20/21</c:v>
                </c:pt>
                <c:pt idx="63">
                  <c:v>3/27/21</c:v>
                </c:pt>
                <c:pt idx="64">
                  <c:v>4/3/21</c:v>
                </c:pt>
                <c:pt idx="65">
                  <c:v>4/10/21</c:v>
                </c:pt>
                <c:pt idx="66">
                  <c:v>4/17/21</c:v>
                </c:pt>
                <c:pt idx="67">
                  <c:v>4/24/21</c:v>
                </c:pt>
                <c:pt idx="68">
                  <c:v>5/1/21</c:v>
                </c:pt>
                <c:pt idx="69">
                  <c:v>5/8/21</c:v>
                </c:pt>
                <c:pt idx="70">
                  <c:v>5/15/21</c:v>
                </c:pt>
                <c:pt idx="71">
                  <c:v>5/22/21</c:v>
                </c:pt>
                <c:pt idx="72">
                  <c:v>5/29/21</c:v>
                </c:pt>
                <c:pt idx="73">
                  <c:v>6/5/21</c:v>
                </c:pt>
                <c:pt idx="74">
                  <c:v>6/12/21</c:v>
                </c:pt>
                <c:pt idx="75">
                  <c:v>6/19/21</c:v>
                </c:pt>
                <c:pt idx="76">
                  <c:v>6/26/21</c:v>
                </c:pt>
                <c:pt idx="77">
                  <c:v>7/3/21</c:v>
                </c:pt>
                <c:pt idx="78">
                  <c:v>7/10/21</c:v>
                </c:pt>
                <c:pt idx="79">
                  <c:v>7/17/21</c:v>
                </c:pt>
                <c:pt idx="80">
                  <c:v>7/24/21</c:v>
                </c:pt>
                <c:pt idx="81">
                  <c:v>7/31/21</c:v>
                </c:pt>
                <c:pt idx="82">
                  <c:v>8/7/21</c:v>
                </c:pt>
                <c:pt idx="83">
                  <c:v>8/14/21</c:v>
                </c:pt>
                <c:pt idx="84">
                  <c:v>8/21/21</c:v>
                </c:pt>
                <c:pt idx="85">
                  <c:v>8/28/21</c:v>
                </c:pt>
                <c:pt idx="86">
                  <c:v>9/4/21</c:v>
                </c:pt>
                <c:pt idx="87">
                  <c:v>9/11/21</c:v>
                </c:pt>
                <c:pt idx="88">
                  <c:v>9/18/21</c:v>
                </c:pt>
                <c:pt idx="89">
                  <c:v>9/25/21</c:v>
                </c:pt>
                <c:pt idx="90">
                  <c:v>10/2/21</c:v>
                </c:pt>
                <c:pt idx="91">
                  <c:v>10/9/21</c:v>
                </c:pt>
                <c:pt idx="92">
                  <c:v>10/16/21</c:v>
                </c:pt>
                <c:pt idx="93">
                  <c:v>10/23/21</c:v>
                </c:pt>
                <c:pt idx="94">
                  <c:v>10/30/21</c:v>
                </c:pt>
                <c:pt idx="95">
                  <c:v>11/6/21</c:v>
                </c:pt>
                <c:pt idx="96">
                  <c:v>11/13/21</c:v>
                </c:pt>
                <c:pt idx="97">
                  <c:v>11/20/21</c:v>
                </c:pt>
                <c:pt idx="98">
                  <c:v>11/27/21</c:v>
                </c:pt>
                <c:pt idx="99">
                  <c:v>12/4/21</c:v>
                </c:pt>
                <c:pt idx="100">
                  <c:v>12/11/21</c:v>
                </c:pt>
                <c:pt idx="101">
                  <c:v>12/18/21</c:v>
                </c:pt>
                <c:pt idx="102">
                  <c:v>12/25/21</c:v>
                </c:pt>
                <c:pt idx="103">
                  <c:v>1/1/22</c:v>
                </c:pt>
                <c:pt idx="104">
                  <c:v>1/8/22</c:v>
                </c:pt>
                <c:pt idx="105">
                  <c:v>1/15/22</c:v>
                </c:pt>
                <c:pt idx="106">
                  <c:v>1/22/22</c:v>
                </c:pt>
                <c:pt idx="107">
                  <c:v>1/29/22</c:v>
                </c:pt>
                <c:pt idx="108">
                  <c:v>2/5/22</c:v>
                </c:pt>
                <c:pt idx="109">
                  <c:v>2/12/22</c:v>
                </c:pt>
                <c:pt idx="110">
                  <c:v>2/19/22</c:v>
                </c:pt>
                <c:pt idx="111">
                  <c:v>2/26/22</c:v>
                </c:pt>
                <c:pt idx="112">
                  <c:v>3/5/22</c:v>
                </c:pt>
                <c:pt idx="113">
                  <c:v>3/12/22</c:v>
                </c:pt>
                <c:pt idx="114">
                  <c:v>3/19/22</c:v>
                </c:pt>
                <c:pt idx="115">
                  <c:v>3/26/22</c:v>
                </c:pt>
                <c:pt idx="116">
                  <c:v>4/2/22</c:v>
                </c:pt>
                <c:pt idx="117">
                  <c:v>4/9/22</c:v>
                </c:pt>
                <c:pt idx="118">
                  <c:v>4/16/22</c:v>
                </c:pt>
                <c:pt idx="119">
                  <c:v>4/23/22</c:v>
                </c:pt>
                <c:pt idx="120">
                  <c:v>4/30/22</c:v>
                </c:pt>
                <c:pt idx="121">
                  <c:v>5/7/22</c:v>
                </c:pt>
                <c:pt idx="122">
                  <c:v>5/14/22</c:v>
                </c:pt>
                <c:pt idx="123">
                  <c:v>5/21/22</c:v>
                </c:pt>
                <c:pt idx="124">
                  <c:v>5/28/22</c:v>
                </c:pt>
                <c:pt idx="125">
                  <c:v>6/4/22</c:v>
                </c:pt>
                <c:pt idx="126">
                  <c:v>6/11/22</c:v>
                </c:pt>
                <c:pt idx="127">
                  <c:v>6/18/22</c:v>
                </c:pt>
                <c:pt idx="128">
                  <c:v>6/25/22</c:v>
                </c:pt>
                <c:pt idx="129">
                  <c:v>7/2/22</c:v>
                </c:pt>
                <c:pt idx="130">
                  <c:v>7/9/22</c:v>
                </c:pt>
                <c:pt idx="131">
                  <c:v>7/16/22</c:v>
                </c:pt>
                <c:pt idx="132">
                  <c:v>7/23/22</c:v>
                </c:pt>
                <c:pt idx="133">
                  <c:v>7/30/22</c:v>
                </c:pt>
                <c:pt idx="134">
                  <c:v>8/6/22</c:v>
                </c:pt>
                <c:pt idx="135">
                  <c:v>8/13/22</c:v>
                </c:pt>
                <c:pt idx="136">
                  <c:v>8/20/22</c:v>
                </c:pt>
                <c:pt idx="137">
                  <c:v>8/27/22</c:v>
                </c:pt>
                <c:pt idx="138">
                  <c:v>9/3/22</c:v>
                </c:pt>
                <c:pt idx="139">
                  <c:v>9/10/22</c:v>
                </c:pt>
                <c:pt idx="140">
                  <c:v>9/17/22</c:v>
                </c:pt>
                <c:pt idx="141">
                  <c:v>9/24/22</c:v>
                </c:pt>
                <c:pt idx="142">
                  <c:v>10/1/22</c:v>
                </c:pt>
                <c:pt idx="143">
                  <c:v>10/8/22</c:v>
                </c:pt>
                <c:pt idx="144">
                  <c:v>10/15/22</c:v>
                </c:pt>
                <c:pt idx="145">
                  <c:v>10/22/22</c:v>
                </c:pt>
                <c:pt idx="146">
                  <c:v>10/29/22</c:v>
                </c:pt>
                <c:pt idx="147">
                  <c:v>11/5/22</c:v>
                </c:pt>
                <c:pt idx="148">
                  <c:v>11/12/22</c:v>
                </c:pt>
                <c:pt idx="149">
                  <c:v>11/19/22</c:v>
                </c:pt>
                <c:pt idx="150">
                  <c:v>11/26/22</c:v>
                </c:pt>
                <c:pt idx="151">
                  <c:v>12/3/22</c:v>
                </c:pt>
                <c:pt idx="152">
                  <c:v>12/10/22</c:v>
                </c:pt>
                <c:pt idx="153">
                  <c:v>12/17/22</c:v>
                </c:pt>
                <c:pt idx="154">
                  <c:v>12/24/22</c:v>
                </c:pt>
                <c:pt idx="155">
                  <c:v>12/31/22</c:v>
                </c:pt>
                <c:pt idx="156">
                  <c:v>1/7/23</c:v>
                </c:pt>
                <c:pt idx="157">
                  <c:v>1/14/23</c:v>
                </c:pt>
                <c:pt idx="158">
                  <c:v>1/21/23</c:v>
                </c:pt>
                <c:pt idx="159">
                  <c:v>1/28/23</c:v>
                </c:pt>
                <c:pt idx="160">
                  <c:v>2/4/23</c:v>
                </c:pt>
                <c:pt idx="161">
                  <c:v>2/11/23</c:v>
                </c:pt>
                <c:pt idx="162">
                  <c:v>2/18/23</c:v>
                </c:pt>
                <c:pt idx="163">
                  <c:v>2/25/23</c:v>
                </c:pt>
                <c:pt idx="164">
                  <c:v>3/4/23</c:v>
                </c:pt>
                <c:pt idx="165">
                  <c:v>3/11/23</c:v>
                </c:pt>
                <c:pt idx="166">
                  <c:v>3/18/23</c:v>
                </c:pt>
                <c:pt idx="167">
                  <c:v>3/25/23</c:v>
                </c:pt>
                <c:pt idx="168">
                  <c:v>4/1/23</c:v>
                </c:pt>
                <c:pt idx="169">
                  <c:v>4/8/23</c:v>
                </c:pt>
                <c:pt idx="170">
                  <c:v>4/15/23</c:v>
                </c:pt>
                <c:pt idx="171">
                  <c:v>4/22/23</c:v>
                </c:pt>
                <c:pt idx="172">
                  <c:v>4/29/23</c:v>
                </c:pt>
                <c:pt idx="173">
                  <c:v>5/6/23</c:v>
                </c:pt>
                <c:pt idx="174">
                  <c:v>5/13/23</c:v>
                </c:pt>
                <c:pt idx="175">
                  <c:v>5/20/23</c:v>
                </c:pt>
                <c:pt idx="176">
                  <c:v>5/27/23</c:v>
                </c:pt>
                <c:pt idx="177">
                  <c:v>6/3/23</c:v>
                </c:pt>
                <c:pt idx="178">
                  <c:v>6/10/23</c:v>
                </c:pt>
                <c:pt idx="179">
                  <c:v>6/17/23</c:v>
                </c:pt>
                <c:pt idx="180">
                  <c:v>6/24/23</c:v>
                </c:pt>
                <c:pt idx="181">
                  <c:v>7/1/23</c:v>
                </c:pt>
                <c:pt idx="182">
                  <c:v>7/8/23</c:v>
                </c:pt>
                <c:pt idx="183">
                  <c:v>7/15/23</c:v>
                </c:pt>
                <c:pt idx="184">
                  <c:v>7/22/23</c:v>
                </c:pt>
                <c:pt idx="185">
                  <c:v>7/29/23</c:v>
                </c:pt>
                <c:pt idx="186">
                  <c:v>8/5/23</c:v>
                </c:pt>
                <c:pt idx="187">
                  <c:v>8/12/23</c:v>
                </c:pt>
                <c:pt idx="188">
                  <c:v>8/19/23</c:v>
                </c:pt>
                <c:pt idx="189">
                  <c:v>8/26/23</c:v>
                </c:pt>
                <c:pt idx="190">
                  <c:v>9/2/23</c:v>
                </c:pt>
                <c:pt idx="191">
                  <c:v>9/9/23</c:v>
                </c:pt>
                <c:pt idx="192">
                  <c:v>9/16/23</c:v>
                </c:pt>
                <c:pt idx="193">
                  <c:v>9/23/23</c:v>
                </c:pt>
                <c:pt idx="194">
                  <c:v>9/30/23</c:v>
                </c:pt>
                <c:pt idx="195">
                  <c:v>10/7/23</c:v>
                </c:pt>
                <c:pt idx="196">
                  <c:v>10/14/23</c:v>
                </c:pt>
                <c:pt idx="197">
                  <c:v>10/21/23</c:v>
                </c:pt>
                <c:pt idx="198">
                  <c:v>10/28/23</c:v>
                </c:pt>
                <c:pt idx="199">
                  <c:v>11/4/23</c:v>
                </c:pt>
                <c:pt idx="200">
                  <c:v>11/11/23</c:v>
                </c:pt>
                <c:pt idx="201">
                  <c:v>11/18/23</c:v>
                </c:pt>
                <c:pt idx="202">
                  <c:v>11/25/23</c:v>
                </c:pt>
                <c:pt idx="203">
                  <c:v>12/2/23</c:v>
                </c:pt>
                <c:pt idx="204">
                  <c:v>12/9/23</c:v>
                </c:pt>
                <c:pt idx="205">
                  <c:v>12/16/23</c:v>
                </c:pt>
                <c:pt idx="206">
                  <c:v>12/23/23</c:v>
                </c:pt>
                <c:pt idx="207">
                  <c:v>12/30/23</c:v>
                </c:pt>
                <c:pt idx="208">
                  <c:v>1/6/24</c:v>
                </c:pt>
                <c:pt idx="209">
                  <c:v>1/13/24</c:v>
                </c:pt>
                <c:pt idx="210">
                  <c:v>1/20/24</c:v>
                </c:pt>
                <c:pt idx="211">
                  <c:v>1/27/24</c:v>
                </c:pt>
                <c:pt idx="212">
                  <c:v>2/3/24</c:v>
                </c:pt>
                <c:pt idx="213">
                  <c:v>2/10/24</c:v>
                </c:pt>
                <c:pt idx="214">
                  <c:v>2/17/24</c:v>
                </c:pt>
                <c:pt idx="215">
                  <c:v>2/24/24</c:v>
                </c:pt>
                <c:pt idx="216">
                  <c:v>3/2/24</c:v>
                </c:pt>
                <c:pt idx="217">
                  <c:v>3/9/24</c:v>
                </c:pt>
                <c:pt idx="218">
                  <c:v>3/16/24</c:v>
                </c:pt>
                <c:pt idx="219">
                  <c:v>3/23/24</c:v>
                </c:pt>
                <c:pt idx="220">
                  <c:v>3/30/24</c:v>
                </c:pt>
                <c:pt idx="221">
                  <c:v>4/6/24</c:v>
                </c:pt>
                <c:pt idx="222">
                  <c:v>4/13/24</c:v>
                </c:pt>
              </c:strCache>
            </c:strRef>
          </c:cat>
          <c:val>
            <c:numRef>
              <c:f>Sheet1!$C$2:$C$261</c:f>
              <c:numCache>
                <c:formatCode>0.0</c:formatCode>
                <c:ptCount val="260"/>
                <c:pt idx="0">
                  <c:v>29.664999999999999</c:v>
                </c:pt>
                <c:pt idx="1">
                  <c:v>41.506</c:v>
                </c:pt>
                <c:pt idx="2">
                  <c:v>44.417000000000002</c:v>
                </c:pt>
                <c:pt idx="3">
                  <c:v>43.646000000000001</c:v>
                </c:pt>
                <c:pt idx="4">
                  <c:v>42.893999999999998</c:v>
                </c:pt>
                <c:pt idx="5">
                  <c:v>42.883000000000003</c:v>
                </c:pt>
                <c:pt idx="6">
                  <c:v>42.192999999999998</c:v>
                </c:pt>
                <c:pt idx="7">
                  <c:v>42.546999999999997</c:v>
                </c:pt>
                <c:pt idx="8">
                  <c:v>43.484000000000002</c:v>
                </c:pt>
                <c:pt idx="9">
                  <c:v>44.545999999999999</c:v>
                </c:pt>
                <c:pt idx="10">
                  <c:v>43.005000000000003</c:v>
                </c:pt>
                <c:pt idx="11">
                  <c:v>48.558999999999997</c:v>
                </c:pt>
                <c:pt idx="12">
                  <c:v>40.183999999999997</c:v>
                </c:pt>
                <c:pt idx="13">
                  <c:v>38.268999999999998</c:v>
                </c:pt>
                <c:pt idx="14">
                  <c:v>36.609000000000002</c:v>
                </c:pt>
                <c:pt idx="15">
                  <c:v>40.893999999999998</c:v>
                </c:pt>
                <c:pt idx="16">
                  <c:v>44.709000000000003</c:v>
                </c:pt>
                <c:pt idx="17">
                  <c:v>39.308</c:v>
                </c:pt>
                <c:pt idx="18">
                  <c:v>21.777999999999999</c:v>
                </c:pt>
                <c:pt idx="19">
                  <c:v>49.713999999999999</c:v>
                </c:pt>
                <c:pt idx="20">
                  <c:v>34.47</c:v>
                </c:pt>
                <c:pt idx="21">
                  <c:v>31.276</c:v>
                </c:pt>
                <c:pt idx="22">
                  <c:v>31.722000000000001</c:v>
                </c:pt>
                <c:pt idx="23">
                  <c:v>33.542999999999999</c:v>
                </c:pt>
                <c:pt idx="24">
                  <c:v>29.460999999999999</c:v>
                </c:pt>
                <c:pt idx="25">
                  <c:v>30.981999999999999</c:v>
                </c:pt>
                <c:pt idx="26">
                  <c:v>33.531999999999996</c:v>
                </c:pt>
                <c:pt idx="27">
                  <c:v>29.289000000000001</c:v>
                </c:pt>
                <c:pt idx="28">
                  <c:v>35.704999999999998</c:v>
                </c:pt>
                <c:pt idx="29">
                  <c:v>31.489000000000001</c:v>
                </c:pt>
                <c:pt idx="30">
                  <c:v>34.386000000000003</c:v>
                </c:pt>
                <c:pt idx="31">
                  <c:v>34.9</c:v>
                </c:pt>
                <c:pt idx="32">
                  <c:v>31.835000000000001</c:v>
                </c:pt>
                <c:pt idx="33">
                  <c:v>32.61</c:v>
                </c:pt>
                <c:pt idx="34">
                  <c:v>32.500999999999998</c:v>
                </c:pt>
                <c:pt idx="35">
                  <c:v>33.615000000000002</c:v>
                </c:pt>
                <c:pt idx="36">
                  <c:v>28.637</c:v>
                </c:pt>
                <c:pt idx="37">
                  <c:v>35.759</c:v>
                </c:pt>
                <c:pt idx="38">
                  <c:v>32.625999999999998</c:v>
                </c:pt>
                <c:pt idx="39">
                  <c:v>36.770000000000003</c:v>
                </c:pt>
                <c:pt idx="40">
                  <c:v>36.018000000000001</c:v>
                </c:pt>
                <c:pt idx="41">
                  <c:v>36.603999999999999</c:v>
                </c:pt>
                <c:pt idx="42">
                  <c:v>37.142000000000003</c:v>
                </c:pt>
                <c:pt idx="43">
                  <c:v>37.677999999999997</c:v>
                </c:pt>
                <c:pt idx="44">
                  <c:v>38.125999999999998</c:v>
                </c:pt>
                <c:pt idx="45">
                  <c:v>38.817</c:v>
                </c:pt>
                <c:pt idx="46">
                  <c:v>40.935000000000002</c:v>
                </c:pt>
                <c:pt idx="47">
                  <c:v>34.063000000000002</c:v>
                </c:pt>
                <c:pt idx="48">
                  <c:v>41.99</c:v>
                </c:pt>
                <c:pt idx="49">
                  <c:v>41.951999999999998</c:v>
                </c:pt>
                <c:pt idx="50">
                  <c:v>40.484000000000002</c:v>
                </c:pt>
                <c:pt idx="51">
                  <c:v>39.35</c:v>
                </c:pt>
                <c:pt idx="52">
                  <c:v>30.007999999999999</c:v>
                </c:pt>
                <c:pt idx="53">
                  <c:v>40.771000000000001</c:v>
                </c:pt>
                <c:pt idx="54">
                  <c:v>39.622</c:v>
                </c:pt>
                <c:pt idx="55">
                  <c:v>38.274999999999999</c:v>
                </c:pt>
                <c:pt idx="56">
                  <c:v>37.777999999999999</c:v>
                </c:pt>
                <c:pt idx="57">
                  <c:v>39.768999999999998</c:v>
                </c:pt>
                <c:pt idx="58">
                  <c:v>35.289000000000001</c:v>
                </c:pt>
                <c:pt idx="59">
                  <c:v>39.970999999999997</c:v>
                </c:pt>
                <c:pt idx="60">
                  <c:v>39.26</c:v>
                </c:pt>
                <c:pt idx="61">
                  <c:v>40.603999999999999</c:v>
                </c:pt>
                <c:pt idx="62">
                  <c:v>38.470999999999997</c:v>
                </c:pt>
                <c:pt idx="63">
                  <c:v>40.404000000000003</c:v>
                </c:pt>
                <c:pt idx="64">
                  <c:v>38.375</c:v>
                </c:pt>
                <c:pt idx="65">
                  <c:v>38.573</c:v>
                </c:pt>
                <c:pt idx="66">
                  <c:v>43.872</c:v>
                </c:pt>
                <c:pt idx="67">
                  <c:v>58.759</c:v>
                </c:pt>
                <c:pt idx="68">
                  <c:v>37.058999999999997</c:v>
                </c:pt>
                <c:pt idx="69">
                  <c:v>41.865000000000002</c:v>
                </c:pt>
                <c:pt idx="70">
                  <c:v>34.584000000000003</c:v>
                </c:pt>
                <c:pt idx="71">
                  <c:v>47.828000000000003</c:v>
                </c:pt>
                <c:pt idx="72">
                  <c:v>36.433</c:v>
                </c:pt>
                <c:pt idx="73">
                  <c:v>27.486999999999998</c:v>
                </c:pt>
                <c:pt idx="74">
                  <c:v>38.136000000000003</c:v>
                </c:pt>
                <c:pt idx="75">
                  <c:v>33.628999999999998</c:v>
                </c:pt>
                <c:pt idx="76">
                  <c:v>32.238999999999997</c:v>
                </c:pt>
                <c:pt idx="77">
                  <c:v>30.46</c:v>
                </c:pt>
                <c:pt idx="78">
                  <c:v>25.184000000000001</c:v>
                </c:pt>
                <c:pt idx="79">
                  <c:v>30.765000000000001</c:v>
                </c:pt>
                <c:pt idx="80">
                  <c:v>29.92</c:v>
                </c:pt>
                <c:pt idx="81">
                  <c:v>28.428999999999998</c:v>
                </c:pt>
                <c:pt idx="82">
                  <c:v>27.606999999999999</c:v>
                </c:pt>
                <c:pt idx="83">
                  <c:v>28.661999999999999</c:v>
                </c:pt>
                <c:pt idx="84">
                  <c:v>29.899000000000001</c:v>
                </c:pt>
                <c:pt idx="85">
                  <c:v>28.181999999999999</c:v>
                </c:pt>
                <c:pt idx="86">
                  <c:v>29.097000000000001</c:v>
                </c:pt>
                <c:pt idx="87">
                  <c:v>25.843</c:v>
                </c:pt>
                <c:pt idx="88">
                  <c:v>35.968000000000004</c:v>
                </c:pt>
                <c:pt idx="89">
                  <c:v>30.276</c:v>
                </c:pt>
                <c:pt idx="90">
                  <c:v>28.997</c:v>
                </c:pt>
                <c:pt idx="91">
                  <c:v>29.652000000000001</c:v>
                </c:pt>
                <c:pt idx="92">
                  <c:v>32.838000000000001</c:v>
                </c:pt>
                <c:pt idx="93">
                  <c:v>32.781999999999996</c:v>
                </c:pt>
                <c:pt idx="94">
                  <c:v>33.781999999999996</c:v>
                </c:pt>
                <c:pt idx="95">
                  <c:v>31.959</c:v>
                </c:pt>
                <c:pt idx="96">
                  <c:v>34.698999999999998</c:v>
                </c:pt>
                <c:pt idx="97">
                  <c:v>28.861000000000001</c:v>
                </c:pt>
                <c:pt idx="98">
                  <c:v>36.475999999999999</c:v>
                </c:pt>
                <c:pt idx="99">
                  <c:v>33.524000000000001</c:v>
                </c:pt>
                <c:pt idx="100">
                  <c:v>30.102</c:v>
                </c:pt>
                <c:pt idx="101">
                  <c:v>32.003999999999998</c:v>
                </c:pt>
                <c:pt idx="102">
                  <c:v>30.943000000000001</c:v>
                </c:pt>
                <c:pt idx="103">
                  <c:v>22.768000000000001</c:v>
                </c:pt>
                <c:pt idx="104">
                  <c:v>23.439</c:v>
                </c:pt>
                <c:pt idx="105">
                  <c:v>31</c:v>
                </c:pt>
                <c:pt idx="106">
                  <c:v>30.681000000000001</c:v>
                </c:pt>
                <c:pt idx="107">
                  <c:v>32.430999999999997</c:v>
                </c:pt>
                <c:pt idx="108">
                  <c:v>30.39</c:v>
                </c:pt>
                <c:pt idx="109">
                  <c:v>31.004999999999999</c:v>
                </c:pt>
                <c:pt idx="110">
                  <c:v>30.15</c:v>
                </c:pt>
                <c:pt idx="111">
                  <c:v>30.105</c:v>
                </c:pt>
                <c:pt idx="112">
                  <c:v>28.475999999999999</c:v>
                </c:pt>
                <c:pt idx="113">
                  <c:v>26.01</c:v>
                </c:pt>
                <c:pt idx="114">
                  <c:v>29.091000000000001</c:v>
                </c:pt>
                <c:pt idx="115">
                  <c:v>30.625</c:v>
                </c:pt>
                <c:pt idx="116">
                  <c:v>29.033999999999999</c:v>
                </c:pt>
                <c:pt idx="117">
                  <c:v>31.831</c:v>
                </c:pt>
                <c:pt idx="118">
                  <c:v>28.236999999999998</c:v>
                </c:pt>
                <c:pt idx="119">
                  <c:v>29.863</c:v>
                </c:pt>
                <c:pt idx="120">
                  <c:v>32.194000000000003</c:v>
                </c:pt>
                <c:pt idx="121">
                  <c:v>33.116</c:v>
                </c:pt>
                <c:pt idx="122">
                  <c:v>31.251999999999999</c:v>
                </c:pt>
                <c:pt idx="123">
                  <c:v>32.999000000000002</c:v>
                </c:pt>
                <c:pt idx="124">
                  <c:v>31.170999999999999</c:v>
                </c:pt>
                <c:pt idx="125">
                  <c:v>24.309000000000001</c:v>
                </c:pt>
                <c:pt idx="126">
                  <c:v>27.792999999999999</c:v>
                </c:pt>
                <c:pt idx="127">
                  <c:v>28.853000000000002</c:v>
                </c:pt>
                <c:pt idx="128">
                  <c:v>27.731999999999999</c:v>
                </c:pt>
                <c:pt idx="129">
                  <c:v>32.244999999999997</c:v>
                </c:pt>
                <c:pt idx="130">
                  <c:v>23.122</c:v>
                </c:pt>
                <c:pt idx="131">
                  <c:v>26.695</c:v>
                </c:pt>
                <c:pt idx="132">
                  <c:v>27.001999999999999</c:v>
                </c:pt>
                <c:pt idx="133">
                  <c:v>26.047000000000001</c:v>
                </c:pt>
                <c:pt idx="134">
                  <c:v>27.187000000000001</c:v>
                </c:pt>
                <c:pt idx="135">
                  <c:v>25.6</c:v>
                </c:pt>
                <c:pt idx="136">
                  <c:v>0</c:v>
                </c:pt>
                <c:pt idx="137">
                  <c:v>43.231999999999999</c:v>
                </c:pt>
                <c:pt idx="138">
                  <c:v>24.81</c:v>
                </c:pt>
                <c:pt idx="139">
                  <c:v>23.881</c:v>
                </c:pt>
                <c:pt idx="140">
                  <c:v>26.471</c:v>
                </c:pt>
                <c:pt idx="141">
                  <c:v>27.201000000000001</c:v>
                </c:pt>
                <c:pt idx="142">
                  <c:v>29.661999999999999</c:v>
                </c:pt>
                <c:pt idx="143">
                  <c:v>28.491</c:v>
                </c:pt>
                <c:pt idx="144">
                  <c:v>28.42</c:v>
                </c:pt>
                <c:pt idx="145">
                  <c:v>30.745000000000001</c:v>
                </c:pt>
                <c:pt idx="146">
                  <c:v>30.707000000000001</c:v>
                </c:pt>
                <c:pt idx="147">
                  <c:v>28.356999999999999</c:v>
                </c:pt>
                <c:pt idx="148">
                  <c:v>30.614999999999998</c:v>
                </c:pt>
                <c:pt idx="149">
                  <c:v>33.201000000000001</c:v>
                </c:pt>
                <c:pt idx="150">
                  <c:v>29.716000000000001</c:v>
                </c:pt>
                <c:pt idx="151">
                  <c:v>32.517000000000003</c:v>
                </c:pt>
                <c:pt idx="152">
                  <c:v>34.191000000000003</c:v>
                </c:pt>
                <c:pt idx="153">
                  <c:v>32.409999999999997</c:v>
                </c:pt>
                <c:pt idx="154">
                  <c:v>32.359000000000002</c:v>
                </c:pt>
                <c:pt idx="155">
                  <c:v>19.448</c:v>
                </c:pt>
                <c:pt idx="156">
                  <c:v>25.702000000000002</c:v>
                </c:pt>
                <c:pt idx="157">
                  <c:v>31.11</c:v>
                </c:pt>
                <c:pt idx="158">
                  <c:v>30.355</c:v>
                </c:pt>
                <c:pt idx="159" formatCode="General">
                  <c:v>35.496000000000002</c:v>
                </c:pt>
                <c:pt idx="160" formatCode="General">
                  <c:v>30.408000000000001</c:v>
                </c:pt>
                <c:pt idx="161" formatCode="General">
                  <c:v>30.529</c:v>
                </c:pt>
                <c:pt idx="162" formatCode="General">
                  <c:v>29.227</c:v>
                </c:pt>
                <c:pt idx="163" formatCode="General">
                  <c:v>30.372</c:v>
                </c:pt>
                <c:pt idx="164" formatCode="General">
                  <c:v>30.305</c:v>
                </c:pt>
                <c:pt idx="165" formatCode="General">
                  <c:v>29.756</c:v>
                </c:pt>
                <c:pt idx="166" formatCode="General">
                  <c:v>30.492999999999999</c:v>
                </c:pt>
                <c:pt idx="167" formatCode="General">
                  <c:v>32.433</c:v>
                </c:pt>
                <c:pt idx="168" formatCode="General">
                  <c:v>31.518999999999998</c:v>
                </c:pt>
                <c:pt idx="169" formatCode="General">
                  <c:v>36.996000000000002</c:v>
                </c:pt>
                <c:pt idx="170" formatCode="General">
                  <c:v>34.148000000000003</c:v>
                </c:pt>
                <c:pt idx="171" formatCode="General">
                  <c:v>37.959000000000003</c:v>
                </c:pt>
                <c:pt idx="172" formatCode="General">
                  <c:v>38.582999999999998</c:v>
                </c:pt>
                <c:pt idx="173" formatCode="General">
                  <c:v>36.948999999999998</c:v>
                </c:pt>
                <c:pt idx="174" formatCode="General">
                  <c:v>36.780999999999999</c:v>
                </c:pt>
                <c:pt idx="175" formatCode="General">
                  <c:v>38.494999999999997</c:v>
                </c:pt>
                <c:pt idx="176" formatCode="General">
                  <c:v>33.847000000000001</c:v>
                </c:pt>
                <c:pt idx="177" formatCode="General">
                  <c:v>25.056999999999999</c:v>
                </c:pt>
                <c:pt idx="178" formatCode="General">
                  <c:v>35.973999999999997</c:v>
                </c:pt>
                <c:pt idx="179" formatCode="General">
                  <c:v>30.347000000000001</c:v>
                </c:pt>
                <c:pt idx="180" formatCode="General">
                  <c:v>29.327000000000002</c:v>
                </c:pt>
                <c:pt idx="181" formatCode="General">
                  <c:v>35.499000000000002</c:v>
                </c:pt>
                <c:pt idx="182" formatCode="General">
                  <c:v>19.283999999999999</c:v>
                </c:pt>
                <c:pt idx="183" formatCode="General">
                  <c:v>25.3</c:v>
                </c:pt>
                <c:pt idx="184" formatCode="General">
                  <c:v>23.805</c:v>
                </c:pt>
                <c:pt idx="185" formatCode="General">
                  <c:v>27.053000000000001</c:v>
                </c:pt>
                <c:pt idx="186" formatCode="General">
                  <c:v>26.768999999999998</c:v>
                </c:pt>
                <c:pt idx="187" formatCode="General">
                  <c:v>28.638000000000002</c:v>
                </c:pt>
                <c:pt idx="188" formatCode="General">
                  <c:v>25.172999999999998</c:v>
                </c:pt>
                <c:pt idx="189" formatCode="General">
                  <c:v>31.268999999999998</c:v>
                </c:pt>
                <c:pt idx="190" formatCode="General">
                  <c:v>30.53</c:v>
                </c:pt>
                <c:pt idx="191" formatCode="General">
                  <c:v>20.72</c:v>
                </c:pt>
                <c:pt idx="192" formatCode="General">
                  <c:v>25.564</c:v>
                </c:pt>
                <c:pt idx="193" formatCode="General">
                  <c:v>29.988</c:v>
                </c:pt>
                <c:pt idx="194" formatCode="General">
                  <c:v>28.315999999999999</c:v>
                </c:pt>
                <c:pt idx="195" formatCode="General">
                  <c:v>28.026</c:v>
                </c:pt>
                <c:pt idx="196" formatCode="General">
                  <c:v>25.814</c:v>
                </c:pt>
                <c:pt idx="197" formatCode="General">
                  <c:v>27.718</c:v>
                </c:pt>
                <c:pt idx="198" formatCode="General">
                  <c:v>28.821999999999999</c:v>
                </c:pt>
                <c:pt idx="199" formatCode="General">
                  <c:v>35.49</c:v>
                </c:pt>
                <c:pt idx="200" formatCode="General">
                  <c:v>30.861999999999998</c:v>
                </c:pt>
                <c:pt idx="201" formatCode="General">
                  <c:v>32.183999999999997</c:v>
                </c:pt>
                <c:pt idx="202" formatCode="General">
                  <c:v>27.841999999999999</c:v>
                </c:pt>
                <c:pt idx="203" formatCode="General">
                  <c:v>32.314</c:v>
                </c:pt>
                <c:pt idx="204" formatCode="General">
                  <c:v>36.076999999999998</c:v>
                </c:pt>
                <c:pt idx="205" formatCode="General">
                  <c:v>33.735999999999997</c:v>
                </c:pt>
                <c:pt idx="206" formatCode="General">
                  <c:v>28.919</c:v>
                </c:pt>
                <c:pt idx="207" formatCode="General">
                  <c:v>21.95</c:v>
                </c:pt>
                <c:pt idx="208" formatCode="General">
                  <c:v>28.352</c:v>
                </c:pt>
                <c:pt idx="209" formatCode="General">
                  <c:v>31.378</c:v>
                </c:pt>
                <c:pt idx="210" formatCode="General">
                  <c:v>28.433</c:v>
                </c:pt>
                <c:pt idx="211" formatCode="General">
                  <c:v>30.07</c:v>
                </c:pt>
                <c:pt idx="212" formatCode="General">
                  <c:v>41.768000000000001</c:v>
                </c:pt>
                <c:pt idx="213" formatCode="General">
                  <c:v>37.747999999999998</c:v>
                </c:pt>
                <c:pt idx="214" formatCode="General">
                  <c:v>36.835000000000001</c:v>
                </c:pt>
                <c:pt idx="215" formatCode="General">
                  <c:v>33.173999999999999</c:v>
                </c:pt>
                <c:pt idx="216" formatCode="General">
                  <c:v>31.969000000000001</c:v>
                </c:pt>
                <c:pt idx="217" formatCode="General">
                  <c:v>34.484000000000002</c:v>
                </c:pt>
                <c:pt idx="218" formatCode="General">
                  <c:v>32.133000000000003</c:v>
                </c:pt>
                <c:pt idx="219" formatCode="General">
                  <c:v>34.198999999999998</c:v>
                </c:pt>
                <c:pt idx="220" formatCode="General">
                  <c:v>34.9</c:v>
                </c:pt>
                <c:pt idx="221" formatCode="General">
                  <c:v>35.456000000000003</c:v>
                </c:pt>
                <c:pt idx="222" formatCode="General">
                  <c:v>41.72</c:v>
                </c:pt>
                <c:pt idx="223" formatCode="General">
                  <c:v>#N/A</c:v>
                </c:pt>
                <c:pt idx="224" formatCode="General">
                  <c:v>#N/A</c:v>
                </c:pt>
                <c:pt idx="225" formatCode="General">
                  <c:v>#N/A</c:v>
                </c:pt>
                <c:pt idx="226" formatCode="General">
                  <c:v>#N/A</c:v>
                </c:pt>
                <c:pt idx="227" formatCode="General">
                  <c:v>#N/A</c:v>
                </c:pt>
                <c:pt idx="228" formatCode="General">
                  <c:v>#N/A</c:v>
                </c:pt>
                <c:pt idx="229" formatCode="General">
                  <c:v>#N/A</c:v>
                </c:pt>
                <c:pt idx="230" formatCode="General">
                  <c:v>#N/A</c:v>
                </c:pt>
                <c:pt idx="231" formatCode="General">
                  <c:v>#N/A</c:v>
                </c:pt>
                <c:pt idx="232" formatCode="General">
                  <c:v>#N/A</c:v>
                </c:pt>
                <c:pt idx="233" formatCode="General">
                  <c:v>#N/A</c:v>
                </c:pt>
                <c:pt idx="234" formatCode="General">
                  <c:v>#N/A</c:v>
                </c:pt>
                <c:pt idx="235" formatCode="General">
                  <c:v>#N/A</c:v>
                </c:pt>
                <c:pt idx="236" formatCode="General">
                  <c:v>#N/A</c:v>
                </c:pt>
                <c:pt idx="237" formatCode="General">
                  <c:v>#N/A</c:v>
                </c:pt>
                <c:pt idx="238" formatCode="General">
                  <c:v>#N/A</c:v>
                </c:pt>
                <c:pt idx="239" formatCode="General">
                  <c:v>#N/A</c:v>
                </c:pt>
                <c:pt idx="240" formatCode="General">
                  <c:v>#N/A</c:v>
                </c:pt>
                <c:pt idx="241" formatCode="General">
                  <c:v>#N/A</c:v>
                </c:pt>
                <c:pt idx="242" formatCode="General">
                  <c:v>#N/A</c:v>
                </c:pt>
                <c:pt idx="243" formatCode="General">
                  <c:v>#N/A</c:v>
                </c:pt>
                <c:pt idx="244" formatCode="General">
                  <c:v>#N/A</c:v>
                </c:pt>
                <c:pt idx="245" formatCode="General">
                  <c:v>#N/A</c:v>
                </c:pt>
                <c:pt idx="246" formatCode="General">
                  <c:v>#N/A</c:v>
                </c:pt>
                <c:pt idx="247" formatCode="General">
                  <c:v>#N/A</c:v>
                </c:pt>
                <c:pt idx="248" formatCode="General">
                  <c:v>#N/A</c:v>
                </c:pt>
                <c:pt idx="249" formatCode="General">
                  <c:v>#N/A</c:v>
                </c:pt>
                <c:pt idx="250" formatCode="General">
                  <c:v>#N/A</c:v>
                </c:pt>
                <c:pt idx="251" formatCode="General">
                  <c:v>#N/A</c:v>
                </c:pt>
                <c:pt idx="252" formatCode="General">
                  <c:v>#N/A</c:v>
                </c:pt>
                <c:pt idx="253" formatCode="General">
                  <c:v>#N/A</c:v>
                </c:pt>
                <c:pt idx="254" formatCode="General">
                  <c:v>#N/A</c:v>
                </c:pt>
                <c:pt idx="255" formatCode="General">
                  <c:v>#N/A</c:v>
                </c:pt>
                <c:pt idx="256" formatCode="General">
                  <c:v>#N/A</c:v>
                </c:pt>
                <c:pt idx="257" formatCode="General">
                  <c:v>#N/A</c:v>
                </c:pt>
                <c:pt idx="258" formatCode="General">
                  <c:v>#N/A</c:v>
                </c:pt>
                <c:pt idx="259" formatCode="General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40-414F-911F-A32C82C639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755952"/>
        <c:axId val="152305776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31750" cap="sq">
                    <a:solidFill>
                      <a:srgbClr val="002060"/>
                    </a:solidFill>
                    <a:miter lim="800000"/>
                  </a:ln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Sheet1!$A$2:$A$261</c15:sqref>
                        </c15:formulaRef>
                      </c:ext>
                    </c:extLst>
                    <c:strCache>
                      <c:ptCount val="223"/>
                      <c:pt idx="0">
                        <c:v>1/4/20</c:v>
                      </c:pt>
                      <c:pt idx="1">
                        <c:v>1/11/20</c:v>
                      </c:pt>
                      <c:pt idx="2">
                        <c:v>1/18/20</c:v>
                      </c:pt>
                      <c:pt idx="3">
                        <c:v>1/25/20</c:v>
                      </c:pt>
                      <c:pt idx="4">
                        <c:v>2/1/20</c:v>
                      </c:pt>
                      <c:pt idx="5">
                        <c:v>2/8/20</c:v>
                      </c:pt>
                      <c:pt idx="6">
                        <c:v>2/15/20</c:v>
                      </c:pt>
                      <c:pt idx="7">
                        <c:v>2/22/20</c:v>
                      </c:pt>
                      <c:pt idx="8">
                        <c:v>2/29/20</c:v>
                      </c:pt>
                      <c:pt idx="9">
                        <c:v>3/7/20</c:v>
                      </c:pt>
                      <c:pt idx="10">
                        <c:v>3/14/20</c:v>
                      </c:pt>
                      <c:pt idx="11">
                        <c:v>3/21/20</c:v>
                      </c:pt>
                      <c:pt idx="12">
                        <c:v>3/28/20</c:v>
                      </c:pt>
                      <c:pt idx="13">
                        <c:v>4/4/20</c:v>
                      </c:pt>
                      <c:pt idx="14">
                        <c:v>4/11/20</c:v>
                      </c:pt>
                      <c:pt idx="15">
                        <c:v>4/18/20</c:v>
                      </c:pt>
                      <c:pt idx="16">
                        <c:v>4/25/20</c:v>
                      </c:pt>
                      <c:pt idx="17">
                        <c:v>5/2/20</c:v>
                      </c:pt>
                      <c:pt idx="18">
                        <c:v>5/9/20</c:v>
                      </c:pt>
                      <c:pt idx="19">
                        <c:v>5/16/20</c:v>
                      </c:pt>
                      <c:pt idx="20">
                        <c:v>5/23/20</c:v>
                      </c:pt>
                      <c:pt idx="21">
                        <c:v>5/30/20</c:v>
                      </c:pt>
                      <c:pt idx="22">
                        <c:v>6/6/20</c:v>
                      </c:pt>
                      <c:pt idx="23">
                        <c:v>6/13/20</c:v>
                      </c:pt>
                      <c:pt idx="24">
                        <c:v>6/20/20</c:v>
                      </c:pt>
                      <c:pt idx="25">
                        <c:v>6/27/20</c:v>
                      </c:pt>
                      <c:pt idx="26">
                        <c:v>7/4/20</c:v>
                      </c:pt>
                      <c:pt idx="27">
                        <c:v>7/11/20</c:v>
                      </c:pt>
                      <c:pt idx="28">
                        <c:v>7/18/20</c:v>
                      </c:pt>
                      <c:pt idx="29">
                        <c:v>7/25/20</c:v>
                      </c:pt>
                      <c:pt idx="30">
                        <c:v>8/1/20</c:v>
                      </c:pt>
                      <c:pt idx="31">
                        <c:v>8/8/20</c:v>
                      </c:pt>
                      <c:pt idx="32">
                        <c:v>8/15/20</c:v>
                      </c:pt>
                      <c:pt idx="33">
                        <c:v>8/22/20</c:v>
                      </c:pt>
                      <c:pt idx="34">
                        <c:v>8/29/20</c:v>
                      </c:pt>
                      <c:pt idx="35">
                        <c:v>9/5/20</c:v>
                      </c:pt>
                      <c:pt idx="36">
                        <c:v>9/12/20</c:v>
                      </c:pt>
                      <c:pt idx="37">
                        <c:v>9/19/20</c:v>
                      </c:pt>
                      <c:pt idx="38">
                        <c:v>9/26/20</c:v>
                      </c:pt>
                      <c:pt idx="39">
                        <c:v>10/3/20</c:v>
                      </c:pt>
                      <c:pt idx="40">
                        <c:v>10/10/20</c:v>
                      </c:pt>
                      <c:pt idx="41">
                        <c:v>10/17/20</c:v>
                      </c:pt>
                      <c:pt idx="42">
                        <c:v>10/24/20</c:v>
                      </c:pt>
                      <c:pt idx="43">
                        <c:v>10/31/20</c:v>
                      </c:pt>
                      <c:pt idx="44">
                        <c:v>11/7/20</c:v>
                      </c:pt>
                      <c:pt idx="45">
                        <c:v>11/14/20</c:v>
                      </c:pt>
                      <c:pt idx="46">
                        <c:v>11/21/20</c:v>
                      </c:pt>
                      <c:pt idx="47">
                        <c:v>11/28/20</c:v>
                      </c:pt>
                      <c:pt idx="48">
                        <c:v>12/5/20</c:v>
                      </c:pt>
                      <c:pt idx="49">
                        <c:v>12/12/20</c:v>
                      </c:pt>
                      <c:pt idx="50">
                        <c:v>12/19/20</c:v>
                      </c:pt>
                      <c:pt idx="51">
                        <c:v>12/26/20</c:v>
                      </c:pt>
                      <c:pt idx="52">
                        <c:v>1/9/21</c:v>
                      </c:pt>
                      <c:pt idx="53">
                        <c:v>1/16/21</c:v>
                      </c:pt>
                      <c:pt idx="54">
                        <c:v>1/23/21</c:v>
                      </c:pt>
                      <c:pt idx="55">
                        <c:v>1/30/21</c:v>
                      </c:pt>
                      <c:pt idx="56">
                        <c:v>2/6/21</c:v>
                      </c:pt>
                      <c:pt idx="57">
                        <c:v>2/13/21</c:v>
                      </c:pt>
                      <c:pt idx="58">
                        <c:v>2/20/21</c:v>
                      </c:pt>
                      <c:pt idx="59">
                        <c:v>2/27/21</c:v>
                      </c:pt>
                      <c:pt idx="60">
                        <c:v>3/6/21</c:v>
                      </c:pt>
                      <c:pt idx="61">
                        <c:v>3/13/21</c:v>
                      </c:pt>
                      <c:pt idx="62">
                        <c:v>3/20/21</c:v>
                      </c:pt>
                      <c:pt idx="63">
                        <c:v>3/27/21</c:v>
                      </c:pt>
                      <c:pt idx="64">
                        <c:v>4/3/21</c:v>
                      </c:pt>
                      <c:pt idx="65">
                        <c:v>4/10/21</c:v>
                      </c:pt>
                      <c:pt idx="66">
                        <c:v>4/17/21</c:v>
                      </c:pt>
                      <c:pt idx="67">
                        <c:v>4/24/21</c:v>
                      </c:pt>
                      <c:pt idx="68">
                        <c:v>5/1/21</c:v>
                      </c:pt>
                      <c:pt idx="69">
                        <c:v>5/8/21</c:v>
                      </c:pt>
                      <c:pt idx="70">
                        <c:v>5/15/21</c:v>
                      </c:pt>
                      <c:pt idx="71">
                        <c:v>5/22/21</c:v>
                      </c:pt>
                      <c:pt idx="72">
                        <c:v>5/29/21</c:v>
                      </c:pt>
                      <c:pt idx="73">
                        <c:v>6/5/21</c:v>
                      </c:pt>
                      <c:pt idx="74">
                        <c:v>6/12/21</c:v>
                      </c:pt>
                      <c:pt idx="75">
                        <c:v>6/19/21</c:v>
                      </c:pt>
                      <c:pt idx="76">
                        <c:v>6/26/21</c:v>
                      </c:pt>
                      <c:pt idx="77">
                        <c:v>7/3/21</c:v>
                      </c:pt>
                      <c:pt idx="78">
                        <c:v>7/10/21</c:v>
                      </c:pt>
                      <c:pt idx="79">
                        <c:v>7/17/21</c:v>
                      </c:pt>
                      <c:pt idx="80">
                        <c:v>7/24/21</c:v>
                      </c:pt>
                      <c:pt idx="81">
                        <c:v>7/31/21</c:v>
                      </c:pt>
                      <c:pt idx="82">
                        <c:v>8/7/21</c:v>
                      </c:pt>
                      <c:pt idx="83">
                        <c:v>8/14/21</c:v>
                      </c:pt>
                      <c:pt idx="84">
                        <c:v>8/21/21</c:v>
                      </c:pt>
                      <c:pt idx="85">
                        <c:v>8/28/21</c:v>
                      </c:pt>
                      <c:pt idx="86">
                        <c:v>9/4/21</c:v>
                      </c:pt>
                      <c:pt idx="87">
                        <c:v>9/11/21</c:v>
                      </c:pt>
                      <c:pt idx="88">
                        <c:v>9/18/21</c:v>
                      </c:pt>
                      <c:pt idx="89">
                        <c:v>9/25/21</c:v>
                      </c:pt>
                      <c:pt idx="90">
                        <c:v>10/2/21</c:v>
                      </c:pt>
                      <c:pt idx="91">
                        <c:v>10/9/21</c:v>
                      </c:pt>
                      <c:pt idx="92">
                        <c:v>10/16/21</c:v>
                      </c:pt>
                      <c:pt idx="93">
                        <c:v>10/23/21</c:v>
                      </c:pt>
                      <c:pt idx="94">
                        <c:v>10/30/21</c:v>
                      </c:pt>
                      <c:pt idx="95">
                        <c:v>11/6/21</c:v>
                      </c:pt>
                      <c:pt idx="96">
                        <c:v>11/13/21</c:v>
                      </c:pt>
                      <c:pt idx="97">
                        <c:v>11/20/21</c:v>
                      </c:pt>
                      <c:pt idx="98">
                        <c:v>11/27/21</c:v>
                      </c:pt>
                      <c:pt idx="99">
                        <c:v>12/4/21</c:v>
                      </c:pt>
                      <c:pt idx="100">
                        <c:v>12/11/21</c:v>
                      </c:pt>
                      <c:pt idx="101">
                        <c:v>12/18/21</c:v>
                      </c:pt>
                      <c:pt idx="102">
                        <c:v>12/25/21</c:v>
                      </c:pt>
                      <c:pt idx="103">
                        <c:v>1/1/22</c:v>
                      </c:pt>
                      <c:pt idx="104">
                        <c:v>1/8/22</c:v>
                      </c:pt>
                      <c:pt idx="105">
                        <c:v>1/15/22</c:v>
                      </c:pt>
                      <c:pt idx="106">
                        <c:v>1/22/22</c:v>
                      </c:pt>
                      <c:pt idx="107">
                        <c:v>1/29/22</c:v>
                      </c:pt>
                      <c:pt idx="108">
                        <c:v>2/5/22</c:v>
                      </c:pt>
                      <c:pt idx="109">
                        <c:v>2/12/22</c:v>
                      </c:pt>
                      <c:pt idx="110">
                        <c:v>2/19/22</c:v>
                      </c:pt>
                      <c:pt idx="111">
                        <c:v>2/26/22</c:v>
                      </c:pt>
                      <c:pt idx="112">
                        <c:v>3/5/22</c:v>
                      </c:pt>
                      <c:pt idx="113">
                        <c:v>3/12/22</c:v>
                      </c:pt>
                      <c:pt idx="114">
                        <c:v>3/19/22</c:v>
                      </c:pt>
                      <c:pt idx="115">
                        <c:v>3/26/22</c:v>
                      </c:pt>
                      <c:pt idx="116">
                        <c:v>4/2/22</c:v>
                      </c:pt>
                      <c:pt idx="117">
                        <c:v>4/9/22</c:v>
                      </c:pt>
                      <c:pt idx="118">
                        <c:v>4/16/22</c:v>
                      </c:pt>
                      <c:pt idx="119">
                        <c:v>4/23/22</c:v>
                      </c:pt>
                      <c:pt idx="120">
                        <c:v>4/30/22</c:v>
                      </c:pt>
                      <c:pt idx="121">
                        <c:v>5/7/22</c:v>
                      </c:pt>
                      <c:pt idx="122">
                        <c:v>5/14/22</c:v>
                      </c:pt>
                      <c:pt idx="123">
                        <c:v>5/21/22</c:v>
                      </c:pt>
                      <c:pt idx="124">
                        <c:v>5/28/22</c:v>
                      </c:pt>
                      <c:pt idx="125">
                        <c:v>6/4/22</c:v>
                      </c:pt>
                      <c:pt idx="126">
                        <c:v>6/11/22</c:v>
                      </c:pt>
                      <c:pt idx="127">
                        <c:v>6/18/22</c:v>
                      </c:pt>
                      <c:pt idx="128">
                        <c:v>6/25/22</c:v>
                      </c:pt>
                      <c:pt idx="129">
                        <c:v>7/2/22</c:v>
                      </c:pt>
                      <c:pt idx="130">
                        <c:v>7/9/22</c:v>
                      </c:pt>
                      <c:pt idx="131">
                        <c:v>7/16/22</c:v>
                      </c:pt>
                      <c:pt idx="132">
                        <c:v>7/23/22</c:v>
                      </c:pt>
                      <c:pt idx="133">
                        <c:v>7/30/22</c:v>
                      </c:pt>
                      <c:pt idx="134">
                        <c:v>8/6/22</c:v>
                      </c:pt>
                      <c:pt idx="135">
                        <c:v>8/13/22</c:v>
                      </c:pt>
                      <c:pt idx="136">
                        <c:v>8/20/22</c:v>
                      </c:pt>
                      <c:pt idx="137">
                        <c:v>8/27/22</c:v>
                      </c:pt>
                      <c:pt idx="138">
                        <c:v>9/3/22</c:v>
                      </c:pt>
                      <c:pt idx="139">
                        <c:v>9/10/22</c:v>
                      </c:pt>
                      <c:pt idx="140">
                        <c:v>9/17/22</c:v>
                      </c:pt>
                      <c:pt idx="141">
                        <c:v>9/24/22</c:v>
                      </c:pt>
                      <c:pt idx="142">
                        <c:v>10/1/22</c:v>
                      </c:pt>
                      <c:pt idx="143">
                        <c:v>10/8/22</c:v>
                      </c:pt>
                      <c:pt idx="144">
                        <c:v>10/15/22</c:v>
                      </c:pt>
                      <c:pt idx="145">
                        <c:v>10/22/22</c:v>
                      </c:pt>
                      <c:pt idx="146">
                        <c:v>10/29/22</c:v>
                      </c:pt>
                      <c:pt idx="147">
                        <c:v>11/5/22</c:v>
                      </c:pt>
                      <c:pt idx="148">
                        <c:v>11/12/22</c:v>
                      </c:pt>
                      <c:pt idx="149">
                        <c:v>11/19/22</c:v>
                      </c:pt>
                      <c:pt idx="150">
                        <c:v>11/26/22</c:v>
                      </c:pt>
                      <c:pt idx="151">
                        <c:v>12/3/22</c:v>
                      </c:pt>
                      <c:pt idx="152">
                        <c:v>12/10/22</c:v>
                      </c:pt>
                      <c:pt idx="153">
                        <c:v>12/17/22</c:v>
                      </c:pt>
                      <c:pt idx="154">
                        <c:v>12/24/22</c:v>
                      </c:pt>
                      <c:pt idx="155">
                        <c:v>12/31/22</c:v>
                      </c:pt>
                      <c:pt idx="156">
                        <c:v>1/7/23</c:v>
                      </c:pt>
                      <c:pt idx="157">
                        <c:v>1/14/23</c:v>
                      </c:pt>
                      <c:pt idx="158">
                        <c:v>1/21/23</c:v>
                      </c:pt>
                      <c:pt idx="159">
                        <c:v>1/28/23</c:v>
                      </c:pt>
                      <c:pt idx="160">
                        <c:v>2/4/23</c:v>
                      </c:pt>
                      <c:pt idx="161">
                        <c:v>2/11/23</c:v>
                      </c:pt>
                      <c:pt idx="162">
                        <c:v>2/18/23</c:v>
                      </c:pt>
                      <c:pt idx="163">
                        <c:v>2/25/23</c:v>
                      </c:pt>
                      <c:pt idx="164">
                        <c:v>3/4/23</c:v>
                      </c:pt>
                      <c:pt idx="165">
                        <c:v>3/11/23</c:v>
                      </c:pt>
                      <c:pt idx="166">
                        <c:v>3/18/23</c:v>
                      </c:pt>
                      <c:pt idx="167">
                        <c:v>3/25/23</c:v>
                      </c:pt>
                      <c:pt idx="168">
                        <c:v>4/1/23</c:v>
                      </c:pt>
                      <c:pt idx="169">
                        <c:v>4/8/23</c:v>
                      </c:pt>
                      <c:pt idx="170">
                        <c:v>4/15/23</c:v>
                      </c:pt>
                      <c:pt idx="171">
                        <c:v>4/22/23</c:v>
                      </c:pt>
                      <c:pt idx="172">
                        <c:v>4/29/23</c:v>
                      </c:pt>
                      <c:pt idx="173">
                        <c:v>5/6/23</c:v>
                      </c:pt>
                      <c:pt idx="174">
                        <c:v>5/13/23</c:v>
                      </c:pt>
                      <c:pt idx="175">
                        <c:v>5/20/23</c:v>
                      </c:pt>
                      <c:pt idx="176">
                        <c:v>5/27/23</c:v>
                      </c:pt>
                      <c:pt idx="177">
                        <c:v>6/3/23</c:v>
                      </c:pt>
                      <c:pt idx="178">
                        <c:v>6/10/23</c:v>
                      </c:pt>
                      <c:pt idx="179">
                        <c:v>6/17/23</c:v>
                      </c:pt>
                      <c:pt idx="180">
                        <c:v>6/24/23</c:v>
                      </c:pt>
                      <c:pt idx="181">
                        <c:v>7/1/23</c:v>
                      </c:pt>
                      <c:pt idx="182">
                        <c:v>7/8/23</c:v>
                      </c:pt>
                      <c:pt idx="183">
                        <c:v>7/15/23</c:v>
                      </c:pt>
                      <c:pt idx="184">
                        <c:v>7/22/23</c:v>
                      </c:pt>
                      <c:pt idx="185">
                        <c:v>7/29/23</c:v>
                      </c:pt>
                      <c:pt idx="186">
                        <c:v>8/5/23</c:v>
                      </c:pt>
                      <c:pt idx="187">
                        <c:v>8/12/23</c:v>
                      </c:pt>
                      <c:pt idx="188">
                        <c:v>8/19/23</c:v>
                      </c:pt>
                      <c:pt idx="189">
                        <c:v>8/26/23</c:v>
                      </c:pt>
                      <c:pt idx="190">
                        <c:v>9/2/23</c:v>
                      </c:pt>
                      <c:pt idx="191">
                        <c:v>9/9/23</c:v>
                      </c:pt>
                      <c:pt idx="192">
                        <c:v>9/16/23</c:v>
                      </c:pt>
                      <c:pt idx="193">
                        <c:v>9/23/23</c:v>
                      </c:pt>
                      <c:pt idx="194">
                        <c:v>9/30/23</c:v>
                      </c:pt>
                      <c:pt idx="195">
                        <c:v>10/7/23</c:v>
                      </c:pt>
                      <c:pt idx="196">
                        <c:v>10/14/23</c:v>
                      </c:pt>
                      <c:pt idx="197">
                        <c:v>10/21/23</c:v>
                      </c:pt>
                      <c:pt idx="198">
                        <c:v>10/28/23</c:v>
                      </c:pt>
                      <c:pt idx="199">
                        <c:v>11/4/23</c:v>
                      </c:pt>
                      <c:pt idx="200">
                        <c:v>11/11/23</c:v>
                      </c:pt>
                      <c:pt idx="201">
                        <c:v>11/18/23</c:v>
                      </c:pt>
                      <c:pt idx="202">
                        <c:v>11/25/23</c:v>
                      </c:pt>
                      <c:pt idx="203">
                        <c:v>12/2/23</c:v>
                      </c:pt>
                      <c:pt idx="204">
                        <c:v>12/9/23</c:v>
                      </c:pt>
                      <c:pt idx="205">
                        <c:v>12/16/23</c:v>
                      </c:pt>
                      <c:pt idx="206">
                        <c:v>12/23/23</c:v>
                      </c:pt>
                      <c:pt idx="207">
                        <c:v>12/30/23</c:v>
                      </c:pt>
                      <c:pt idx="208">
                        <c:v>1/6/24</c:v>
                      </c:pt>
                      <c:pt idx="209">
                        <c:v>1/13/24</c:v>
                      </c:pt>
                      <c:pt idx="210">
                        <c:v>1/20/24</c:v>
                      </c:pt>
                      <c:pt idx="211">
                        <c:v>1/27/24</c:v>
                      </c:pt>
                      <c:pt idx="212">
                        <c:v>2/3/24</c:v>
                      </c:pt>
                      <c:pt idx="213">
                        <c:v>2/10/24</c:v>
                      </c:pt>
                      <c:pt idx="214">
                        <c:v>2/17/24</c:v>
                      </c:pt>
                      <c:pt idx="215">
                        <c:v>2/24/24</c:v>
                      </c:pt>
                      <c:pt idx="216">
                        <c:v>3/2/24</c:v>
                      </c:pt>
                      <c:pt idx="217">
                        <c:v>3/9/24</c:v>
                      </c:pt>
                      <c:pt idx="218">
                        <c:v>3/16/24</c:v>
                      </c:pt>
                      <c:pt idx="219">
                        <c:v>3/23/24</c:v>
                      </c:pt>
                      <c:pt idx="220">
                        <c:v>3/30/24</c:v>
                      </c:pt>
                      <c:pt idx="221">
                        <c:v>4/6/24</c:v>
                      </c:pt>
                      <c:pt idx="222">
                        <c:v>4/13/24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Sheet1!$D$2:$D$261</c15:sqref>
                        </c15:formulaRef>
                      </c:ext>
                    </c:extLst>
                    <c:numCache>
                      <c:formatCode>0.0</c:formatCode>
                      <c:ptCount val="260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0740-414F-911F-A32C82C639D0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31750" cap="sq">
                    <a:solidFill>
                      <a:srgbClr val="00B050"/>
                    </a:solidFill>
                    <a:miter lim="800000"/>
                  </a:ln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Sheet1!$A$2:$A$261</c15:sqref>
                        </c15:formulaRef>
                      </c:ext>
                    </c:extLst>
                    <c:strCache>
                      <c:ptCount val="223"/>
                      <c:pt idx="0">
                        <c:v>1/4/20</c:v>
                      </c:pt>
                      <c:pt idx="1">
                        <c:v>1/11/20</c:v>
                      </c:pt>
                      <c:pt idx="2">
                        <c:v>1/18/20</c:v>
                      </c:pt>
                      <c:pt idx="3">
                        <c:v>1/25/20</c:v>
                      </c:pt>
                      <c:pt idx="4">
                        <c:v>2/1/20</c:v>
                      </c:pt>
                      <c:pt idx="5">
                        <c:v>2/8/20</c:v>
                      </c:pt>
                      <c:pt idx="6">
                        <c:v>2/15/20</c:v>
                      </c:pt>
                      <c:pt idx="7">
                        <c:v>2/22/20</c:v>
                      </c:pt>
                      <c:pt idx="8">
                        <c:v>2/29/20</c:v>
                      </c:pt>
                      <c:pt idx="9">
                        <c:v>3/7/20</c:v>
                      </c:pt>
                      <c:pt idx="10">
                        <c:v>3/14/20</c:v>
                      </c:pt>
                      <c:pt idx="11">
                        <c:v>3/21/20</c:v>
                      </c:pt>
                      <c:pt idx="12">
                        <c:v>3/28/20</c:v>
                      </c:pt>
                      <c:pt idx="13">
                        <c:v>4/4/20</c:v>
                      </c:pt>
                      <c:pt idx="14">
                        <c:v>4/11/20</c:v>
                      </c:pt>
                      <c:pt idx="15">
                        <c:v>4/18/20</c:v>
                      </c:pt>
                      <c:pt idx="16">
                        <c:v>4/25/20</c:v>
                      </c:pt>
                      <c:pt idx="17">
                        <c:v>5/2/20</c:v>
                      </c:pt>
                      <c:pt idx="18">
                        <c:v>5/9/20</c:v>
                      </c:pt>
                      <c:pt idx="19">
                        <c:v>5/16/20</c:v>
                      </c:pt>
                      <c:pt idx="20">
                        <c:v>5/23/20</c:v>
                      </c:pt>
                      <c:pt idx="21">
                        <c:v>5/30/20</c:v>
                      </c:pt>
                      <c:pt idx="22">
                        <c:v>6/6/20</c:v>
                      </c:pt>
                      <c:pt idx="23">
                        <c:v>6/13/20</c:v>
                      </c:pt>
                      <c:pt idx="24">
                        <c:v>6/20/20</c:v>
                      </c:pt>
                      <c:pt idx="25">
                        <c:v>6/27/20</c:v>
                      </c:pt>
                      <c:pt idx="26">
                        <c:v>7/4/20</c:v>
                      </c:pt>
                      <c:pt idx="27">
                        <c:v>7/11/20</c:v>
                      </c:pt>
                      <c:pt idx="28">
                        <c:v>7/18/20</c:v>
                      </c:pt>
                      <c:pt idx="29">
                        <c:v>7/25/20</c:v>
                      </c:pt>
                      <c:pt idx="30">
                        <c:v>8/1/20</c:v>
                      </c:pt>
                      <c:pt idx="31">
                        <c:v>8/8/20</c:v>
                      </c:pt>
                      <c:pt idx="32">
                        <c:v>8/15/20</c:v>
                      </c:pt>
                      <c:pt idx="33">
                        <c:v>8/22/20</c:v>
                      </c:pt>
                      <c:pt idx="34">
                        <c:v>8/29/20</c:v>
                      </c:pt>
                      <c:pt idx="35">
                        <c:v>9/5/20</c:v>
                      </c:pt>
                      <c:pt idx="36">
                        <c:v>9/12/20</c:v>
                      </c:pt>
                      <c:pt idx="37">
                        <c:v>9/19/20</c:v>
                      </c:pt>
                      <c:pt idx="38">
                        <c:v>9/26/20</c:v>
                      </c:pt>
                      <c:pt idx="39">
                        <c:v>10/3/20</c:v>
                      </c:pt>
                      <c:pt idx="40">
                        <c:v>10/10/20</c:v>
                      </c:pt>
                      <c:pt idx="41">
                        <c:v>10/17/20</c:v>
                      </c:pt>
                      <c:pt idx="42">
                        <c:v>10/24/20</c:v>
                      </c:pt>
                      <c:pt idx="43">
                        <c:v>10/31/20</c:v>
                      </c:pt>
                      <c:pt idx="44">
                        <c:v>11/7/20</c:v>
                      </c:pt>
                      <c:pt idx="45">
                        <c:v>11/14/20</c:v>
                      </c:pt>
                      <c:pt idx="46">
                        <c:v>11/21/20</c:v>
                      </c:pt>
                      <c:pt idx="47">
                        <c:v>11/28/20</c:v>
                      </c:pt>
                      <c:pt idx="48">
                        <c:v>12/5/20</c:v>
                      </c:pt>
                      <c:pt idx="49">
                        <c:v>12/12/20</c:v>
                      </c:pt>
                      <c:pt idx="50">
                        <c:v>12/19/20</c:v>
                      </c:pt>
                      <c:pt idx="51">
                        <c:v>12/26/20</c:v>
                      </c:pt>
                      <c:pt idx="52">
                        <c:v>1/9/21</c:v>
                      </c:pt>
                      <c:pt idx="53">
                        <c:v>1/16/21</c:v>
                      </c:pt>
                      <c:pt idx="54">
                        <c:v>1/23/21</c:v>
                      </c:pt>
                      <c:pt idx="55">
                        <c:v>1/30/21</c:v>
                      </c:pt>
                      <c:pt idx="56">
                        <c:v>2/6/21</c:v>
                      </c:pt>
                      <c:pt idx="57">
                        <c:v>2/13/21</c:v>
                      </c:pt>
                      <c:pt idx="58">
                        <c:v>2/20/21</c:v>
                      </c:pt>
                      <c:pt idx="59">
                        <c:v>2/27/21</c:v>
                      </c:pt>
                      <c:pt idx="60">
                        <c:v>3/6/21</c:v>
                      </c:pt>
                      <c:pt idx="61">
                        <c:v>3/13/21</c:v>
                      </c:pt>
                      <c:pt idx="62">
                        <c:v>3/20/21</c:v>
                      </c:pt>
                      <c:pt idx="63">
                        <c:v>3/27/21</c:v>
                      </c:pt>
                      <c:pt idx="64">
                        <c:v>4/3/21</c:v>
                      </c:pt>
                      <c:pt idx="65">
                        <c:v>4/10/21</c:v>
                      </c:pt>
                      <c:pt idx="66">
                        <c:v>4/17/21</c:v>
                      </c:pt>
                      <c:pt idx="67">
                        <c:v>4/24/21</c:v>
                      </c:pt>
                      <c:pt idx="68">
                        <c:v>5/1/21</c:v>
                      </c:pt>
                      <c:pt idx="69">
                        <c:v>5/8/21</c:v>
                      </c:pt>
                      <c:pt idx="70">
                        <c:v>5/15/21</c:v>
                      </c:pt>
                      <c:pt idx="71">
                        <c:v>5/22/21</c:v>
                      </c:pt>
                      <c:pt idx="72">
                        <c:v>5/29/21</c:v>
                      </c:pt>
                      <c:pt idx="73">
                        <c:v>6/5/21</c:v>
                      </c:pt>
                      <c:pt idx="74">
                        <c:v>6/12/21</c:v>
                      </c:pt>
                      <c:pt idx="75">
                        <c:v>6/19/21</c:v>
                      </c:pt>
                      <c:pt idx="76">
                        <c:v>6/26/21</c:v>
                      </c:pt>
                      <c:pt idx="77">
                        <c:v>7/3/21</c:v>
                      </c:pt>
                      <c:pt idx="78">
                        <c:v>7/10/21</c:v>
                      </c:pt>
                      <c:pt idx="79">
                        <c:v>7/17/21</c:v>
                      </c:pt>
                      <c:pt idx="80">
                        <c:v>7/24/21</c:v>
                      </c:pt>
                      <c:pt idx="81">
                        <c:v>7/31/21</c:v>
                      </c:pt>
                      <c:pt idx="82">
                        <c:v>8/7/21</c:v>
                      </c:pt>
                      <c:pt idx="83">
                        <c:v>8/14/21</c:v>
                      </c:pt>
                      <c:pt idx="84">
                        <c:v>8/21/21</c:v>
                      </c:pt>
                      <c:pt idx="85">
                        <c:v>8/28/21</c:v>
                      </c:pt>
                      <c:pt idx="86">
                        <c:v>9/4/21</c:v>
                      </c:pt>
                      <c:pt idx="87">
                        <c:v>9/11/21</c:v>
                      </c:pt>
                      <c:pt idx="88">
                        <c:v>9/18/21</c:v>
                      </c:pt>
                      <c:pt idx="89">
                        <c:v>9/25/21</c:v>
                      </c:pt>
                      <c:pt idx="90">
                        <c:v>10/2/21</c:v>
                      </c:pt>
                      <c:pt idx="91">
                        <c:v>10/9/21</c:v>
                      </c:pt>
                      <c:pt idx="92">
                        <c:v>10/16/21</c:v>
                      </c:pt>
                      <c:pt idx="93">
                        <c:v>10/23/21</c:v>
                      </c:pt>
                      <c:pt idx="94">
                        <c:v>10/30/21</c:v>
                      </c:pt>
                      <c:pt idx="95">
                        <c:v>11/6/21</c:v>
                      </c:pt>
                      <c:pt idx="96">
                        <c:v>11/13/21</c:v>
                      </c:pt>
                      <c:pt idx="97">
                        <c:v>11/20/21</c:v>
                      </c:pt>
                      <c:pt idx="98">
                        <c:v>11/27/21</c:v>
                      </c:pt>
                      <c:pt idx="99">
                        <c:v>12/4/21</c:v>
                      </c:pt>
                      <c:pt idx="100">
                        <c:v>12/11/21</c:v>
                      </c:pt>
                      <c:pt idx="101">
                        <c:v>12/18/21</c:v>
                      </c:pt>
                      <c:pt idx="102">
                        <c:v>12/25/21</c:v>
                      </c:pt>
                      <c:pt idx="103">
                        <c:v>1/1/22</c:v>
                      </c:pt>
                      <c:pt idx="104">
                        <c:v>1/8/22</c:v>
                      </c:pt>
                      <c:pt idx="105">
                        <c:v>1/15/22</c:v>
                      </c:pt>
                      <c:pt idx="106">
                        <c:v>1/22/22</c:v>
                      </c:pt>
                      <c:pt idx="107">
                        <c:v>1/29/22</c:v>
                      </c:pt>
                      <c:pt idx="108">
                        <c:v>2/5/22</c:v>
                      </c:pt>
                      <c:pt idx="109">
                        <c:v>2/12/22</c:v>
                      </c:pt>
                      <c:pt idx="110">
                        <c:v>2/19/22</c:v>
                      </c:pt>
                      <c:pt idx="111">
                        <c:v>2/26/22</c:v>
                      </c:pt>
                      <c:pt idx="112">
                        <c:v>3/5/22</c:v>
                      </c:pt>
                      <c:pt idx="113">
                        <c:v>3/12/22</c:v>
                      </c:pt>
                      <c:pt idx="114">
                        <c:v>3/19/22</c:v>
                      </c:pt>
                      <c:pt idx="115">
                        <c:v>3/26/22</c:v>
                      </c:pt>
                      <c:pt idx="116">
                        <c:v>4/2/22</c:v>
                      </c:pt>
                      <c:pt idx="117">
                        <c:v>4/9/22</c:v>
                      </c:pt>
                      <c:pt idx="118">
                        <c:v>4/16/22</c:v>
                      </c:pt>
                      <c:pt idx="119">
                        <c:v>4/23/22</c:v>
                      </c:pt>
                      <c:pt idx="120">
                        <c:v>4/30/22</c:v>
                      </c:pt>
                      <c:pt idx="121">
                        <c:v>5/7/22</c:v>
                      </c:pt>
                      <c:pt idx="122">
                        <c:v>5/14/22</c:v>
                      </c:pt>
                      <c:pt idx="123">
                        <c:v>5/21/22</c:v>
                      </c:pt>
                      <c:pt idx="124">
                        <c:v>5/28/22</c:v>
                      </c:pt>
                      <c:pt idx="125">
                        <c:v>6/4/22</c:v>
                      </c:pt>
                      <c:pt idx="126">
                        <c:v>6/11/22</c:v>
                      </c:pt>
                      <c:pt idx="127">
                        <c:v>6/18/22</c:v>
                      </c:pt>
                      <c:pt idx="128">
                        <c:v>6/25/22</c:v>
                      </c:pt>
                      <c:pt idx="129">
                        <c:v>7/2/22</c:v>
                      </c:pt>
                      <c:pt idx="130">
                        <c:v>7/9/22</c:v>
                      </c:pt>
                      <c:pt idx="131">
                        <c:v>7/16/22</c:v>
                      </c:pt>
                      <c:pt idx="132">
                        <c:v>7/23/22</c:v>
                      </c:pt>
                      <c:pt idx="133">
                        <c:v>7/30/22</c:v>
                      </c:pt>
                      <c:pt idx="134">
                        <c:v>8/6/22</c:v>
                      </c:pt>
                      <c:pt idx="135">
                        <c:v>8/13/22</c:v>
                      </c:pt>
                      <c:pt idx="136">
                        <c:v>8/20/22</c:v>
                      </c:pt>
                      <c:pt idx="137">
                        <c:v>8/27/22</c:v>
                      </c:pt>
                      <c:pt idx="138">
                        <c:v>9/3/22</c:v>
                      </c:pt>
                      <c:pt idx="139">
                        <c:v>9/10/22</c:v>
                      </c:pt>
                      <c:pt idx="140">
                        <c:v>9/17/22</c:v>
                      </c:pt>
                      <c:pt idx="141">
                        <c:v>9/24/22</c:v>
                      </c:pt>
                      <c:pt idx="142">
                        <c:v>10/1/22</c:v>
                      </c:pt>
                      <c:pt idx="143">
                        <c:v>10/8/22</c:v>
                      </c:pt>
                      <c:pt idx="144">
                        <c:v>10/15/22</c:v>
                      </c:pt>
                      <c:pt idx="145">
                        <c:v>10/22/22</c:v>
                      </c:pt>
                      <c:pt idx="146">
                        <c:v>10/29/22</c:v>
                      </c:pt>
                      <c:pt idx="147">
                        <c:v>11/5/22</c:v>
                      </c:pt>
                      <c:pt idx="148">
                        <c:v>11/12/22</c:v>
                      </c:pt>
                      <c:pt idx="149">
                        <c:v>11/19/22</c:v>
                      </c:pt>
                      <c:pt idx="150">
                        <c:v>11/26/22</c:v>
                      </c:pt>
                      <c:pt idx="151">
                        <c:v>12/3/22</c:v>
                      </c:pt>
                      <c:pt idx="152">
                        <c:v>12/10/22</c:v>
                      </c:pt>
                      <c:pt idx="153">
                        <c:v>12/17/22</c:v>
                      </c:pt>
                      <c:pt idx="154">
                        <c:v>12/24/22</c:v>
                      </c:pt>
                      <c:pt idx="155">
                        <c:v>12/31/22</c:v>
                      </c:pt>
                      <c:pt idx="156">
                        <c:v>1/7/23</c:v>
                      </c:pt>
                      <c:pt idx="157">
                        <c:v>1/14/23</c:v>
                      </c:pt>
                      <c:pt idx="158">
                        <c:v>1/21/23</c:v>
                      </c:pt>
                      <c:pt idx="159">
                        <c:v>1/28/23</c:v>
                      </c:pt>
                      <c:pt idx="160">
                        <c:v>2/4/23</c:v>
                      </c:pt>
                      <c:pt idx="161">
                        <c:v>2/11/23</c:v>
                      </c:pt>
                      <c:pt idx="162">
                        <c:v>2/18/23</c:v>
                      </c:pt>
                      <c:pt idx="163">
                        <c:v>2/25/23</c:v>
                      </c:pt>
                      <c:pt idx="164">
                        <c:v>3/4/23</c:v>
                      </c:pt>
                      <c:pt idx="165">
                        <c:v>3/11/23</c:v>
                      </c:pt>
                      <c:pt idx="166">
                        <c:v>3/18/23</c:v>
                      </c:pt>
                      <c:pt idx="167">
                        <c:v>3/25/23</c:v>
                      </c:pt>
                      <c:pt idx="168">
                        <c:v>4/1/23</c:v>
                      </c:pt>
                      <c:pt idx="169">
                        <c:v>4/8/23</c:v>
                      </c:pt>
                      <c:pt idx="170">
                        <c:v>4/15/23</c:v>
                      </c:pt>
                      <c:pt idx="171">
                        <c:v>4/22/23</c:v>
                      </c:pt>
                      <c:pt idx="172">
                        <c:v>4/29/23</c:v>
                      </c:pt>
                      <c:pt idx="173">
                        <c:v>5/6/23</c:v>
                      </c:pt>
                      <c:pt idx="174">
                        <c:v>5/13/23</c:v>
                      </c:pt>
                      <c:pt idx="175">
                        <c:v>5/20/23</c:v>
                      </c:pt>
                      <c:pt idx="176">
                        <c:v>5/27/23</c:v>
                      </c:pt>
                      <c:pt idx="177">
                        <c:v>6/3/23</c:v>
                      </c:pt>
                      <c:pt idx="178">
                        <c:v>6/10/23</c:v>
                      </c:pt>
                      <c:pt idx="179">
                        <c:v>6/17/23</c:v>
                      </c:pt>
                      <c:pt idx="180">
                        <c:v>6/24/23</c:v>
                      </c:pt>
                      <c:pt idx="181">
                        <c:v>7/1/23</c:v>
                      </c:pt>
                      <c:pt idx="182">
                        <c:v>7/8/23</c:v>
                      </c:pt>
                      <c:pt idx="183">
                        <c:v>7/15/23</c:v>
                      </c:pt>
                      <c:pt idx="184">
                        <c:v>7/22/23</c:v>
                      </c:pt>
                      <c:pt idx="185">
                        <c:v>7/29/23</c:v>
                      </c:pt>
                      <c:pt idx="186">
                        <c:v>8/5/23</c:v>
                      </c:pt>
                      <c:pt idx="187">
                        <c:v>8/12/23</c:v>
                      </c:pt>
                      <c:pt idx="188">
                        <c:v>8/19/23</c:v>
                      </c:pt>
                      <c:pt idx="189">
                        <c:v>8/26/23</c:v>
                      </c:pt>
                      <c:pt idx="190">
                        <c:v>9/2/23</c:v>
                      </c:pt>
                      <c:pt idx="191">
                        <c:v>9/9/23</c:v>
                      </c:pt>
                      <c:pt idx="192">
                        <c:v>9/16/23</c:v>
                      </c:pt>
                      <c:pt idx="193">
                        <c:v>9/23/23</c:v>
                      </c:pt>
                      <c:pt idx="194">
                        <c:v>9/30/23</c:v>
                      </c:pt>
                      <c:pt idx="195">
                        <c:v>10/7/23</c:v>
                      </c:pt>
                      <c:pt idx="196">
                        <c:v>10/14/23</c:v>
                      </c:pt>
                      <c:pt idx="197">
                        <c:v>10/21/23</c:v>
                      </c:pt>
                      <c:pt idx="198">
                        <c:v>10/28/23</c:v>
                      </c:pt>
                      <c:pt idx="199">
                        <c:v>11/4/23</c:v>
                      </c:pt>
                      <c:pt idx="200">
                        <c:v>11/11/23</c:v>
                      </c:pt>
                      <c:pt idx="201">
                        <c:v>11/18/23</c:v>
                      </c:pt>
                      <c:pt idx="202">
                        <c:v>11/25/23</c:v>
                      </c:pt>
                      <c:pt idx="203">
                        <c:v>12/2/23</c:v>
                      </c:pt>
                      <c:pt idx="204">
                        <c:v>12/9/23</c:v>
                      </c:pt>
                      <c:pt idx="205">
                        <c:v>12/16/23</c:v>
                      </c:pt>
                      <c:pt idx="206">
                        <c:v>12/23/23</c:v>
                      </c:pt>
                      <c:pt idx="207">
                        <c:v>12/30/23</c:v>
                      </c:pt>
                      <c:pt idx="208">
                        <c:v>1/6/24</c:v>
                      </c:pt>
                      <c:pt idx="209">
                        <c:v>1/13/24</c:v>
                      </c:pt>
                      <c:pt idx="210">
                        <c:v>1/20/24</c:v>
                      </c:pt>
                      <c:pt idx="211">
                        <c:v>1/27/24</c:v>
                      </c:pt>
                      <c:pt idx="212">
                        <c:v>2/3/24</c:v>
                      </c:pt>
                      <c:pt idx="213">
                        <c:v>2/10/24</c:v>
                      </c:pt>
                      <c:pt idx="214">
                        <c:v>2/17/24</c:v>
                      </c:pt>
                      <c:pt idx="215">
                        <c:v>2/24/24</c:v>
                      </c:pt>
                      <c:pt idx="216">
                        <c:v>3/2/24</c:v>
                      </c:pt>
                      <c:pt idx="217">
                        <c:v>3/9/24</c:v>
                      </c:pt>
                      <c:pt idx="218">
                        <c:v>3/16/24</c:v>
                      </c:pt>
                      <c:pt idx="219">
                        <c:v>3/23/24</c:v>
                      </c:pt>
                      <c:pt idx="220">
                        <c:v>3/30/24</c:v>
                      </c:pt>
                      <c:pt idx="221">
                        <c:v>4/6/24</c:v>
                      </c:pt>
                      <c:pt idx="222">
                        <c:v>4/13/24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Sheet1!$E$2:$E$261</c15:sqref>
                        </c15:formulaRef>
                      </c:ext>
                    </c:extLst>
                    <c:numCache>
                      <c:formatCode>0.0</c:formatCode>
                      <c:ptCount val="260"/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0740-414F-911F-A32C82C639D0}"/>
                  </c:ext>
                </c:extLst>
              </c15:ser>
            </c15:filteredLineSeries>
          </c:ext>
        </c:extLst>
      </c:lineChart>
      <c:catAx>
        <c:axId val="153755952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2305776"/>
        <c:crosses val="autoZero"/>
        <c:auto val="0"/>
        <c:lblAlgn val="ctr"/>
        <c:lblOffset val="100"/>
        <c:tickLblSkip val="26"/>
        <c:noMultiLvlLbl val="0"/>
      </c:catAx>
      <c:valAx>
        <c:axId val="15230577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1000 MT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375595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TOTAL U.S. EXPORTS OF BEEF MUSCLE CUTS</a:t>
            </a: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44E-2"/>
          <c:y val="0.18519648072160008"/>
          <c:w val="0.91359500859806353"/>
          <c:h val="0.75824609071753368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Total Exports of Muscle Cuts of Beef</c:v>
                </c:pt>
              </c:strCache>
            </c:strRef>
          </c:tx>
          <c:spPr>
            <a:ln w="31750" cap="sq">
              <a:solidFill>
                <a:srgbClr val="0070C0"/>
              </a:solidFill>
              <a:miter lim="800000"/>
            </a:ln>
          </c:spPr>
          <c:marker>
            <c:symbol val="none"/>
          </c:marker>
          <c:cat>
            <c:strRef>
              <c:f>Sheet1!$A$2:$A$209</c:f>
              <c:strCache>
                <c:ptCount val="171"/>
                <c:pt idx="0">
                  <c:v>1/9/21</c:v>
                </c:pt>
                <c:pt idx="1">
                  <c:v>1/16/21</c:v>
                </c:pt>
                <c:pt idx="2">
                  <c:v>1/23/21</c:v>
                </c:pt>
                <c:pt idx="3">
                  <c:v>1/30/21</c:v>
                </c:pt>
                <c:pt idx="4">
                  <c:v>2/6/21</c:v>
                </c:pt>
                <c:pt idx="5">
                  <c:v>2/13/21</c:v>
                </c:pt>
                <c:pt idx="6">
                  <c:v>2/20/21</c:v>
                </c:pt>
                <c:pt idx="7">
                  <c:v>2/27/21</c:v>
                </c:pt>
                <c:pt idx="8">
                  <c:v>3/6/21</c:v>
                </c:pt>
                <c:pt idx="9">
                  <c:v>3/13/21</c:v>
                </c:pt>
                <c:pt idx="10">
                  <c:v>3/20/21</c:v>
                </c:pt>
                <c:pt idx="11">
                  <c:v>3/27/21</c:v>
                </c:pt>
                <c:pt idx="12">
                  <c:v>4/3/21</c:v>
                </c:pt>
                <c:pt idx="13">
                  <c:v>4/10/21</c:v>
                </c:pt>
                <c:pt idx="14">
                  <c:v>4/17/21</c:v>
                </c:pt>
                <c:pt idx="15">
                  <c:v>4/24/21</c:v>
                </c:pt>
                <c:pt idx="16">
                  <c:v>5/1/21</c:v>
                </c:pt>
                <c:pt idx="17">
                  <c:v>5/8/21</c:v>
                </c:pt>
                <c:pt idx="18">
                  <c:v>5/15/21</c:v>
                </c:pt>
                <c:pt idx="19">
                  <c:v>5/22/21</c:v>
                </c:pt>
                <c:pt idx="20">
                  <c:v>5/29/21</c:v>
                </c:pt>
                <c:pt idx="21">
                  <c:v>6/5/21</c:v>
                </c:pt>
                <c:pt idx="22">
                  <c:v>6/12/21</c:v>
                </c:pt>
                <c:pt idx="23">
                  <c:v>6/19/21</c:v>
                </c:pt>
                <c:pt idx="24">
                  <c:v>6/26/21</c:v>
                </c:pt>
                <c:pt idx="25">
                  <c:v>7/3/21</c:v>
                </c:pt>
                <c:pt idx="26">
                  <c:v>7/10/21</c:v>
                </c:pt>
                <c:pt idx="27">
                  <c:v>7/17/21</c:v>
                </c:pt>
                <c:pt idx="28">
                  <c:v>7/24/21</c:v>
                </c:pt>
                <c:pt idx="29">
                  <c:v>7/31/21</c:v>
                </c:pt>
                <c:pt idx="30">
                  <c:v>8/7/21</c:v>
                </c:pt>
                <c:pt idx="31">
                  <c:v>8/14/21</c:v>
                </c:pt>
                <c:pt idx="32">
                  <c:v>8/21/21</c:v>
                </c:pt>
                <c:pt idx="33">
                  <c:v>8/28/21</c:v>
                </c:pt>
                <c:pt idx="34">
                  <c:v>9/4/21</c:v>
                </c:pt>
                <c:pt idx="35">
                  <c:v>9/11/21</c:v>
                </c:pt>
                <c:pt idx="36">
                  <c:v>9/18/21</c:v>
                </c:pt>
                <c:pt idx="37">
                  <c:v>9/25/21</c:v>
                </c:pt>
                <c:pt idx="38">
                  <c:v>10/2/21</c:v>
                </c:pt>
                <c:pt idx="39">
                  <c:v>10/9/21</c:v>
                </c:pt>
                <c:pt idx="40">
                  <c:v>10/16/21</c:v>
                </c:pt>
                <c:pt idx="41">
                  <c:v>10/23/21</c:v>
                </c:pt>
                <c:pt idx="42">
                  <c:v>10/30/21</c:v>
                </c:pt>
                <c:pt idx="43">
                  <c:v>11/6/21</c:v>
                </c:pt>
                <c:pt idx="44">
                  <c:v>11/13/21</c:v>
                </c:pt>
                <c:pt idx="45">
                  <c:v>11/20/21</c:v>
                </c:pt>
                <c:pt idx="46">
                  <c:v>11/27/21</c:v>
                </c:pt>
                <c:pt idx="47">
                  <c:v>12/4/21</c:v>
                </c:pt>
                <c:pt idx="48">
                  <c:v>12/11/21</c:v>
                </c:pt>
                <c:pt idx="49">
                  <c:v>12/18/21</c:v>
                </c:pt>
                <c:pt idx="50">
                  <c:v>12/25/21</c:v>
                </c:pt>
                <c:pt idx="51">
                  <c:v>1/1/22</c:v>
                </c:pt>
                <c:pt idx="52">
                  <c:v>1/8/22</c:v>
                </c:pt>
                <c:pt idx="53">
                  <c:v>1/15/22</c:v>
                </c:pt>
                <c:pt idx="54">
                  <c:v>1/22/22</c:v>
                </c:pt>
                <c:pt idx="55">
                  <c:v>1/29/22</c:v>
                </c:pt>
                <c:pt idx="56">
                  <c:v>2/5/22</c:v>
                </c:pt>
                <c:pt idx="57">
                  <c:v>2/12/22</c:v>
                </c:pt>
                <c:pt idx="58">
                  <c:v>2/19/22</c:v>
                </c:pt>
                <c:pt idx="59">
                  <c:v>2/26/22</c:v>
                </c:pt>
                <c:pt idx="60">
                  <c:v>3/5/22</c:v>
                </c:pt>
                <c:pt idx="61">
                  <c:v>3/12/22</c:v>
                </c:pt>
                <c:pt idx="62">
                  <c:v>3/19/22</c:v>
                </c:pt>
                <c:pt idx="63">
                  <c:v>3/26/22</c:v>
                </c:pt>
                <c:pt idx="64">
                  <c:v>4/2/22</c:v>
                </c:pt>
                <c:pt idx="65">
                  <c:v>4/9/22</c:v>
                </c:pt>
                <c:pt idx="66">
                  <c:v>4/16/22</c:v>
                </c:pt>
                <c:pt idx="67">
                  <c:v>4/23/22</c:v>
                </c:pt>
                <c:pt idx="68">
                  <c:v>4/30/22</c:v>
                </c:pt>
                <c:pt idx="69">
                  <c:v>5/7/22</c:v>
                </c:pt>
                <c:pt idx="70">
                  <c:v>5/14/22</c:v>
                </c:pt>
                <c:pt idx="71">
                  <c:v>5/21/22</c:v>
                </c:pt>
                <c:pt idx="72">
                  <c:v>5/28/22</c:v>
                </c:pt>
                <c:pt idx="73">
                  <c:v>6/4/22</c:v>
                </c:pt>
                <c:pt idx="74">
                  <c:v>6/11/22</c:v>
                </c:pt>
                <c:pt idx="75">
                  <c:v>6/18/22</c:v>
                </c:pt>
                <c:pt idx="76">
                  <c:v>6/25/22</c:v>
                </c:pt>
                <c:pt idx="77">
                  <c:v>7/2/22</c:v>
                </c:pt>
                <c:pt idx="78">
                  <c:v>7/9/22</c:v>
                </c:pt>
                <c:pt idx="79">
                  <c:v>7/16/22</c:v>
                </c:pt>
                <c:pt idx="80">
                  <c:v>7/23/22</c:v>
                </c:pt>
                <c:pt idx="81">
                  <c:v>7/30/22</c:v>
                </c:pt>
                <c:pt idx="82">
                  <c:v>8/6/22</c:v>
                </c:pt>
                <c:pt idx="83">
                  <c:v>8/13/22</c:v>
                </c:pt>
                <c:pt idx="84">
                  <c:v>8/20/22</c:v>
                </c:pt>
                <c:pt idx="85">
                  <c:v>8/27/22</c:v>
                </c:pt>
                <c:pt idx="86">
                  <c:v>9/3/22</c:v>
                </c:pt>
                <c:pt idx="87">
                  <c:v>9/10/22</c:v>
                </c:pt>
                <c:pt idx="88">
                  <c:v>9/17/22</c:v>
                </c:pt>
                <c:pt idx="89">
                  <c:v>9/24/22</c:v>
                </c:pt>
                <c:pt idx="90">
                  <c:v>10/1/22</c:v>
                </c:pt>
                <c:pt idx="91">
                  <c:v>10/8/22</c:v>
                </c:pt>
                <c:pt idx="92">
                  <c:v>10/15/22</c:v>
                </c:pt>
                <c:pt idx="93">
                  <c:v>10/22/22</c:v>
                </c:pt>
                <c:pt idx="94">
                  <c:v>10/29/22</c:v>
                </c:pt>
                <c:pt idx="95">
                  <c:v>11/5/22</c:v>
                </c:pt>
                <c:pt idx="96">
                  <c:v>11/12/22</c:v>
                </c:pt>
                <c:pt idx="97">
                  <c:v>11/19/22</c:v>
                </c:pt>
                <c:pt idx="98">
                  <c:v>11/26/22</c:v>
                </c:pt>
                <c:pt idx="99">
                  <c:v>12/3/22</c:v>
                </c:pt>
                <c:pt idx="100">
                  <c:v>12/10/22</c:v>
                </c:pt>
                <c:pt idx="101">
                  <c:v>12/17/22</c:v>
                </c:pt>
                <c:pt idx="102">
                  <c:v>12/24/22</c:v>
                </c:pt>
                <c:pt idx="103">
                  <c:v>12/31/22</c:v>
                </c:pt>
                <c:pt idx="104">
                  <c:v>1/7/23</c:v>
                </c:pt>
                <c:pt idx="105">
                  <c:v>1/14/23</c:v>
                </c:pt>
                <c:pt idx="106">
                  <c:v>1/21/23</c:v>
                </c:pt>
                <c:pt idx="107">
                  <c:v>1/28/23</c:v>
                </c:pt>
                <c:pt idx="108">
                  <c:v>2/4/23</c:v>
                </c:pt>
                <c:pt idx="109">
                  <c:v>2/11/23</c:v>
                </c:pt>
                <c:pt idx="110">
                  <c:v>2/18/23</c:v>
                </c:pt>
                <c:pt idx="111">
                  <c:v>2/25/23</c:v>
                </c:pt>
                <c:pt idx="112">
                  <c:v>3/4/23</c:v>
                </c:pt>
                <c:pt idx="113">
                  <c:v>3/11/23</c:v>
                </c:pt>
                <c:pt idx="114">
                  <c:v>3/18/23</c:v>
                </c:pt>
                <c:pt idx="115">
                  <c:v>3/25/23</c:v>
                </c:pt>
                <c:pt idx="116">
                  <c:v>4/1/23</c:v>
                </c:pt>
                <c:pt idx="117">
                  <c:v>4/8/23</c:v>
                </c:pt>
                <c:pt idx="118">
                  <c:v>4/15/23</c:v>
                </c:pt>
                <c:pt idx="119">
                  <c:v>4/22/23</c:v>
                </c:pt>
                <c:pt idx="120">
                  <c:v>4/29/23</c:v>
                </c:pt>
                <c:pt idx="121">
                  <c:v>5/6/23</c:v>
                </c:pt>
                <c:pt idx="122">
                  <c:v>5/13/23</c:v>
                </c:pt>
                <c:pt idx="123">
                  <c:v>5/20/23</c:v>
                </c:pt>
                <c:pt idx="124">
                  <c:v>5/27/23</c:v>
                </c:pt>
                <c:pt idx="125">
                  <c:v>6/3/23</c:v>
                </c:pt>
                <c:pt idx="126">
                  <c:v>6/10/23</c:v>
                </c:pt>
                <c:pt idx="127">
                  <c:v>6/17/23</c:v>
                </c:pt>
                <c:pt idx="128">
                  <c:v>6/24/23</c:v>
                </c:pt>
                <c:pt idx="129">
                  <c:v>7/1/23</c:v>
                </c:pt>
                <c:pt idx="130">
                  <c:v>7/8/23</c:v>
                </c:pt>
                <c:pt idx="131">
                  <c:v>7/15/23</c:v>
                </c:pt>
                <c:pt idx="132">
                  <c:v>7/22/23</c:v>
                </c:pt>
                <c:pt idx="133">
                  <c:v>7/29/23</c:v>
                </c:pt>
                <c:pt idx="134">
                  <c:v>8/5/23</c:v>
                </c:pt>
                <c:pt idx="135">
                  <c:v>8/12/23</c:v>
                </c:pt>
                <c:pt idx="136">
                  <c:v>8/19/23</c:v>
                </c:pt>
                <c:pt idx="137">
                  <c:v>8/26/23</c:v>
                </c:pt>
                <c:pt idx="138">
                  <c:v>9/2/23</c:v>
                </c:pt>
                <c:pt idx="139">
                  <c:v>9/9/23</c:v>
                </c:pt>
                <c:pt idx="140">
                  <c:v>9/16/23</c:v>
                </c:pt>
                <c:pt idx="141">
                  <c:v>9/23/23</c:v>
                </c:pt>
                <c:pt idx="142">
                  <c:v>9/30/23</c:v>
                </c:pt>
                <c:pt idx="143">
                  <c:v>10/7/23</c:v>
                </c:pt>
                <c:pt idx="144">
                  <c:v>10/14/23</c:v>
                </c:pt>
                <c:pt idx="145">
                  <c:v>10/21/23</c:v>
                </c:pt>
                <c:pt idx="146">
                  <c:v>10/28/23</c:v>
                </c:pt>
                <c:pt idx="147">
                  <c:v>11/4/23</c:v>
                </c:pt>
                <c:pt idx="148">
                  <c:v>11/11/23</c:v>
                </c:pt>
                <c:pt idx="149">
                  <c:v>11/18/23</c:v>
                </c:pt>
                <c:pt idx="150">
                  <c:v>11/25/23</c:v>
                </c:pt>
                <c:pt idx="151">
                  <c:v>12/2/23</c:v>
                </c:pt>
                <c:pt idx="152">
                  <c:v>12/9/23</c:v>
                </c:pt>
                <c:pt idx="153">
                  <c:v>12/16/23</c:v>
                </c:pt>
                <c:pt idx="154">
                  <c:v>12/23/23</c:v>
                </c:pt>
                <c:pt idx="155">
                  <c:v>12/30/23</c:v>
                </c:pt>
                <c:pt idx="156">
                  <c:v>1/6/24</c:v>
                </c:pt>
                <c:pt idx="157">
                  <c:v>1/13/24</c:v>
                </c:pt>
                <c:pt idx="158">
                  <c:v>1/20/24</c:v>
                </c:pt>
                <c:pt idx="159">
                  <c:v>1/27/24</c:v>
                </c:pt>
                <c:pt idx="160">
                  <c:v>2/3/24</c:v>
                </c:pt>
                <c:pt idx="161">
                  <c:v>2/10/24</c:v>
                </c:pt>
                <c:pt idx="162">
                  <c:v>2/17/24</c:v>
                </c:pt>
                <c:pt idx="163">
                  <c:v>2/24/24</c:v>
                </c:pt>
                <c:pt idx="164">
                  <c:v>3/2/24</c:v>
                </c:pt>
                <c:pt idx="165">
                  <c:v>3/9/24</c:v>
                </c:pt>
                <c:pt idx="166">
                  <c:v>3/16/24</c:v>
                </c:pt>
                <c:pt idx="167">
                  <c:v>3/23/24</c:v>
                </c:pt>
                <c:pt idx="168">
                  <c:v>3/30/24</c:v>
                </c:pt>
                <c:pt idx="169">
                  <c:v>4/6/24</c:v>
                </c:pt>
                <c:pt idx="170">
                  <c:v>4/13/24</c:v>
                </c:pt>
              </c:strCache>
            </c:strRef>
          </c:cat>
          <c:val>
            <c:numRef>
              <c:f>Sheet1!$B$2:$B$209</c:f>
              <c:numCache>
                <c:formatCode>General</c:formatCode>
                <c:ptCount val="208"/>
                <c:pt idx="0">
                  <c:v>14.157999999999999</c:v>
                </c:pt>
                <c:pt idx="1">
                  <c:v>17.596</c:v>
                </c:pt>
                <c:pt idx="2">
                  <c:v>17.378</c:v>
                </c:pt>
                <c:pt idx="3">
                  <c:v>17.574000000000002</c:v>
                </c:pt>
                <c:pt idx="4">
                  <c:v>17.628</c:v>
                </c:pt>
                <c:pt idx="5">
                  <c:v>15.535</c:v>
                </c:pt>
                <c:pt idx="6">
                  <c:v>15.105</c:v>
                </c:pt>
                <c:pt idx="7">
                  <c:v>19.673999999999999</c:v>
                </c:pt>
                <c:pt idx="8">
                  <c:v>17.829999999999998</c:v>
                </c:pt>
                <c:pt idx="9">
                  <c:v>17.789000000000001</c:v>
                </c:pt>
                <c:pt idx="10">
                  <c:v>18.507999999999999</c:v>
                </c:pt>
                <c:pt idx="11">
                  <c:v>18.550999999999998</c:v>
                </c:pt>
                <c:pt idx="12">
                  <c:v>18.806999999999999</c:v>
                </c:pt>
                <c:pt idx="13">
                  <c:v>19.048999999999999</c:v>
                </c:pt>
                <c:pt idx="14">
                  <c:v>19.501000000000001</c:v>
                </c:pt>
                <c:pt idx="15">
                  <c:v>18.686</c:v>
                </c:pt>
                <c:pt idx="16">
                  <c:v>18.472000000000001</c:v>
                </c:pt>
                <c:pt idx="17">
                  <c:v>17.696000000000002</c:v>
                </c:pt>
                <c:pt idx="18">
                  <c:v>19.533000000000001</c:v>
                </c:pt>
                <c:pt idx="19">
                  <c:v>19.423999999999999</c:v>
                </c:pt>
                <c:pt idx="20">
                  <c:v>12.403</c:v>
                </c:pt>
                <c:pt idx="21">
                  <c:v>21.105</c:v>
                </c:pt>
                <c:pt idx="22">
                  <c:v>17.821000000000002</c:v>
                </c:pt>
                <c:pt idx="23">
                  <c:v>18.152999999999999</c:v>
                </c:pt>
                <c:pt idx="24">
                  <c:v>18.943000000000001</c:v>
                </c:pt>
                <c:pt idx="25">
                  <c:v>17.808</c:v>
                </c:pt>
                <c:pt idx="26">
                  <c:v>15.54</c:v>
                </c:pt>
                <c:pt idx="27">
                  <c:v>21.417000000000002</c:v>
                </c:pt>
                <c:pt idx="28">
                  <c:v>19.135000000000002</c:v>
                </c:pt>
                <c:pt idx="29">
                  <c:v>20.350999999999999</c:v>
                </c:pt>
                <c:pt idx="30">
                  <c:v>18.568999999999999</c:v>
                </c:pt>
                <c:pt idx="31">
                  <c:v>19.661999999999999</c:v>
                </c:pt>
                <c:pt idx="32">
                  <c:v>18.690000000000001</c:v>
                </c:pt>
                <c:pt idx="33">
                  <c:v>18.122</c:v>
                </c:pt>
                <c:pt idx="34">
                  <c:v>18.776</c:v>
                </c:pt>
                <c:pt idx="35">
                  <c:v>16.884</c:v>
                </c:pt>
                <c:pt idx="36">
                  <c:v>18.242999999999999</c:v>
                </c:pt>
                <c:pt idx="37">
                  <c:v>18.544</c:v>
                </c:pt>
                <c:pt idx="38">
                  <c:v>15.747</c:v>
                </c:pt>
                <c:pt idx="39">
                  <c:v>15.525</c:v>
                </c:pt>
                <c:pt idx="40">
                  <c:v>17.053000000000001</c:v>
                </c:pt>
                <c:pt idx="41">
                  <c:v>16.725000000000001</c:v>
                </c:pt>
                <c:pt idx="42">
                  <c:v>16.760999999999999</c:v>
                </c:pt>
                <c:pt idx="43">
                  <c:v>16.952000000000002</c:v>
                </c:pt>
                <c:pt idx="44">
                  <c:v>18.216999999999999</c:v>
                </c:pt>
                <c:pt idx="45">
                  <c:v>18.215</c:v>
                </c:pt>
                <c:pt idx="46">
                  <c:v>16.542999999999999</c:v>
                </c:pt>
                <c:pt idx="47">
                  <c:v>16.667999999999999</c:v>
                </c:pt>
                <c:pt idx="48">
                  <c:v>18.501000000000001</c:v>
                </c:pt>
                <c:pt idx="49">
                  <c:v>17.922000000000001</c:v>
                </c:pt>
                <c:pt idx="50">
                  <c:v>17.047000000000001</c:v>
                </c:pt>
                <c:pt idx="51">
                  <c:v>11.488</c:v>
                </c:pt>
                <c:pt idx="52">
                  <c:v>11.728999999999999</c:v>
                </c:pt>
                <c:pt idx="53">
                  <c:v>14.1</c:v>
                </c:pt>
                <c:pt idx="54">
                  <c:v>14.302</c:v>
                </c:pt>
                <c:pt idx="55">
                  <c:v>16.899000000000001</c:v>
                </c:pt>
                <c:pt idx="56">
                  <c:v>14.579000000000001</c:v>
                </c:pt>
                <c:pt idx="57">
                  <c:v>16.515000000000001</c:v>
                </c:pt>
                <c:pt idx="58">
                  <c:v>15.315</c:v>
                </c:pt>
                <c:pt idx="59">
                  <c:v>17.611000000000001</c:v>
                </c:pt>
                <c:pt idx="60">
                  <c:v>15.904999999999999</c:v>
                </c:pt>
                <c:pt idx="61">
                  <c:v>16.291</c:v>
                </c:pt>
                <c:pt idx="62">
                  <c:v>41.83</c:v>
                </c:pt>
                <c:pt idx="63">
                  <c:v>20.367000000000001</c:v>
                </c:pt>
                <c:pt idx="64">
                  <c:v>19.274000000000001</c:v>
                </c:pt>
                <c:pt idx="65">
                  <c:v>18.556000000000001</c:v>
                </c:pt>
                <c:pt idx="66">
                  <c:v>20.965</c:v>
                </c:pt>
                <c:pt idx="67">
                  <c:v>17.602</c:v>
                </c:pt>
                <c:pt idx="68">
                  <c:v>20.338000000000001</c:v>
                </c:pt>
                <c:pt idx="69">
                  <c:v>19.741</c:v>
                </c:pt>
                <c:pt idx="70">
                  <c:v>19.847000000000001</c:v>
                </c:pt>
                <c:pt idx="71">
                  <c:v>17.507999999999999</c:v>
                </c:pt>
                <c:pt idx="72">
                  <c:v>19.198</c:v>
                </c:pt>
                <c:pt idx="73">
                  <c:v>17.413</c:v>
                </c:pt>
                <c:pt idx="74">
                  <c:v>19.783000000000001</c:v>
                </c:pt>
                <c:pt idx="75">
                  <c:v>19.05</c:v>
                </c:pt>
                <c:pt idx="76">
                  <c:v>19.800999999999998</c:v>
                </c:pt>
                <c:pt idx="77">
                  <c:v>20.393999999999998</c:v>
                </c:pt>
                <c:pt idx="78">
                  <c:v>17.122</c:v>
                </c:pt>
                <c:pt idx="79">
                  <c:v>19.585000000000001</c:v>
                </c:pt>
                <c:pt idx="80">
                  <c:v>20.256</c:v>
                </c:pt>
                <c:pt idx="81">
                  <c:v>18.474</c:v>
                </c:pt>
                <c:pt idx="82">
                  <c:v>20.832000000000001</c:v>
                </c:pt>
                <c:pt idx="83">
                  <c:v>18.97</c:v>
                </c:pt>
                <c:pt idx="84">
                  <c:v>0</c:v>
                </c:pt>
                <c:pt idx="85">
                  <c:v>35.104999999999997</c:v>
                </c:pt>
                <c:pt idx="86">
                  <c:v>16.727</c:v>
                </c:pt>
                <c:pt idx="87">
                  <c:v>15.249000000000001</c:v>
                </c:pt>
                <c:pt idx="88">
                  <c:v>18.620999999999999</c:v>
                </c:pt>
                <c:pt idx="89">
                  <c:v>18.338999999999999</c:v>
                </c:pt>
                <c:pt idx="90">
                  <c:v>18.36</c:v>
                </c:pt>
                <c:pt idx="91">
                  <c:v>16.5</c:v>
                </c:pt>
                <c:pt idx="92">
                  <c:v>17.603999999999999</c:v>
                </c:pt>
                <c:pt idx="93">
                  <c:v>17.390999999999998</c:v>
                </c:pt>
                <c:pt idx="94">
                  <c:v>18.048999999999999</c:v>
                </c:pt>
                <c:pt idx="95">
                  <c:v>18.088000000000001</c:v>
                </c:pt>
                <c:pt idx="96">
                  <c:v>18.198</c:v>
                </c:pt>
                <c:pt idx="97">
                  <c:v>17.283999999999999</c:v>
                </c:pt>
                <c:pt idx="98">
                  <c:v>15.75</c:v>
                </c:pt>
                <c:pt idx="99">
                  <c:v>16.864000000000001</c:v>
                </c:pt>
                <c:pt idx="100">
                  <c:v>16.542999999999999</c:v>
                </c:pt>
                <c:pt idx="101">
                  <c:v>17.655000000000001</c:v>
                </c:pt>
                <c:pt idx="102">
                  <c:v>16.757000000000001</c:v>
                </c:pt>
                <c:pt idx="103">
                  <c:v>11.667</c:v>
                </c:pt>
                <c:pt idx="104">
                  <c:v>13.496</c:v>
                </c:pt>
                <c:pt idx="105">
                  <c:v>15.738</c:v>
                </c:pt>
                <c:pt idx="106">
                  <c:v>15.59</c:v>
                </c:pt>
                <c:pt idx="107">
                  <c:v>18.934000000000001</c:v>
                </c:pt>
                <c:pt idx="108">
                  <c:v>15.58</c:v>
                </c:pt>
                <c:pt idx="109">
                  <c:v>16.748000000000001</c:v>
                </c:pt>
                <c:pt idx="110">
                  <c:v>16.719000000000001</c:v>
                </c:pt>
                <c:pt idx="111">
                  <c:v>16.085999999999999</c:v>
                </c:pt>
                <c:pt idx="112">
                  <c:v>13.036</c:v>
                </c:pt>
                <c:pt idx="113">
                  <c:v>15.89</c:v>
                </c:pt>
                <c:pt idx="114">
                  <c:v>13.476000000000001</c:v>
                </c:pt>
                <c:pt idx="115">
                  <c:v>16.550999999999998</c:v>
                </c:pt>
                <c:pt idx="116">
                  <c:v>17.292000000000002</c:v>
                </c:pt>
                <c:pt idx="117">
                  <c:v>15.879</c:v>
                </c:pt>
                <c:pt idx="118">
                  <c:v>15.972</c:v>
                </c:pt>
                <c:pt idx="119">
                  <c:v>16.013999999999999</c:v>
                </c:pt>
                <c:pt idx="120">
                  <c:v>18.847000000000001</c:v>
                </c:pt>
                <c:pt idx="121">
                  <c:v>14.773</c:v>
                </c:pt>
                <c:pt idx="122">
                  <c:v>18.265000000000001</c:v>
                </c:pt>
                <c:pt idx="123">
                  <c:v>16.518000000000001</c:v>
                </c:pt>
                <c:pt idx="124">
                  <c:v>15.795999999999999</c:v>
                </c:pt>
                <c:pt idx="125">
                  <c:v>15.352</c:v>
                </c:pt>
                <c:pt idx="126">
                  <c:v>15.997999999999999</c:v>
                </c:pt>
                <c:pt idx="127">
                  <c:v>17.760999999999999</c:v>
                </c:pt>
                <c:pt idx="128">
                  <c:v>15.077999999999999</c:v>
                </c:pt>
                <c:pt idx="129">
                  <c:v>17.736000000000001</c:v>
                </c:pt>
                <c:pt idx="130">
                  <c:v>13.978</c:v>
                </c:pt>
                <c:pt idx="131">
                  <c:v>16.23</c:v>
                </c:pt>
                <c:pt idx="132">
                  <c:v>16.11</c:v>
                </c:pt>
                <c:pt idx="133">
                  <c:v>17.239999999999998</c:v>
                </c:pt>
                <c:pt idx="134">
                  <c:v>16.03</c:v>
                </c:pt>
                <c:pt idx="135">
                  <c:v>15.786</c:v>
                </c:pt>
                <c:pt idx="136">
                  <c:v>11.804</c:v>
                </c:pt>
                <c:pt idx="137">
                  <c:v>19.884</c:v>
                </c:pt>
                <c:pt idx="138">
                  <c:v>14.601000000000001</c:v>
                </c:pt>
                <c:pt idx="139">
                  <c:v>13.183</c:v>
                </c:pt>
                <c:pt idx="140">
                  <c:v>15.166</c:v>
                </c:pt>
                <c:pt idx="141">
                  <c:v>15.247</c:v>
                </c:pt>
                <c:pt idx="142">
                  <c:v>15.084</c:v>
                </c:pt>
                <c:pt idx="143">
                  <c:v>15.57</c:v>
                </c:pt>
                <c:pt idx="144">
                  <c:v>13.65</c:v>
                </c:pt>
                <c:pt idx="145">
                  <c:v>13.77</c:v>
                </c:pt>
                <c:pt idx="146">
                  <c:v>14.259</c:v>
                </c:pt>
                <c:pt idx="147">
                  <c:v>14.483000000000001</c:v>
                </c:pt>
                <c:pt idx="148">
                  <c:v>13.539</c:v>
                </c:pt>
                <c:pt idx="149">
                  <c:v>15.096</c:v>
                </c:pt>
                <c:pt idx="150">
                  <c:v>12.832000000000001</c:v>
                </c:pt>
                <c:pt idx="151">
                  <c:v>13.73</c:v>
                </c:pt>
                <c:pt idx="152">
                  <c:v>14.474</c:v>
                </c:pt>
                <c:pt idx="153">
                  <c:v>16.879000000000001</c:v>
                </c:pt>
                <c:pt idx="154">
                  <c:v>13.166</c:v>
                </c:pt>
                <c:pt idx="155">
                  <c:v>17.012</c:v>
                </c:pt>
                <c:pt idx="156">
                  <c:v>13.032999999999999</c:v>
                </c:pt>
                <c:pt idx="157">
                  <c:v>15.239000000000001</c:v>
                </c:pt>
                <c:pt idx="158">
                  <c:v>16.248999999999999</c:v>
                </c:pt>
                <c:pt idx="159">
                  <c:v>15.435</c:v>
                </c:pt>
                <c:pt idx="160">
                  <c:v>16.09</c:v>
                </c:pt>
                <c:pt idx="161">
                  <c:v>16.387</c:v>
                </c:pt>
                <c:pt idx="162">
                  <c:v>15.654999999999999</c:v>
                </c:pt>
                <c:pt idx="163">
                  <c:v>15.863</c:v>
                </c:pt>
                <c:pt idx="164">
                  <c:v>15.96</c:v>
                </c:pt>
                <c:pt idx="165">
                  <c:v>15.958</c:v>
                </c:pt>
                <c:pt idx="166">
                  <c:v>14.428000000000001</c:v>
                </c:pt>
                <c:pt idx="167">
                  <c:v>14.071999999999999</c:v>
                </c:pt>
                <c:pt idx="168">
                  <c:v>13.343999999999999</c:v>
                </c:pt>
                <c:pt idx="169">
                  <c:v>13.859</c:v>
                </c:pt>
                <c:pt idx="170">
                  <c:v>16.702000000000002</c:v>
                </c:pt>
                <c:pt idx="171">
                  <c:v>#N/A</c:v>
                </c:pt>
                <c:pt idx="172">
                  <c:v>#N/A</c:v>
                </c:pt>
                <c:pt idx="173">
                  <c:v>#N/A</c:v>
                </c:pt>
                <c:pt idx="174">
                  <c:v>#N/A</c:v>
                </c:pt>
                <c:pt idx="175">
                  <c:v>#N/A</c:v>
                </c:pt>
                <c:pt idx="176">
                  <c:v>#N/A</c:v>
                </c:pt>
                <c:pt idx="177">
                  <c:v>#N/A</c:v>
                </c:pt>
                <c:pt idx="178">
                  <c:v>#N/A</c:v>
                </c:pt>
                <c:pt idx="179">
                  <c:v>#N/A</c:v>
                </c:pt>
                <c:pt idx="180">
                  <c:v>#N/A</c:v>
                </c:pt>
                <c:pt idx="181">
                  <c:v>#N/A</c:v>
                </c:pt>
                <c:pt idx="182">
                  <c:v>#N/A</c:v>
                </c:pt>
                <c:pt idx="183">
                  <c:v>#N/A</c:v>
                </c:pt>
                <c:pt idx="184">
                  <c:v>#N/A</c:v>
                </c:pt>
                <c:pt idx="185">
                  <c:v>#N/A</c:v>
                </c:pt>
                <c:pt idx="186">
                  <c:v>#N/A</c:v>
                </c:pt>
                <c:pt idx="187">
                  <c:v>#N/A</c:v>
                </c:pt>
                <c:pt idx="188">
                  <c:v>#N/A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  <c:pt idx="192">
                  <c:v>#N/A</c:v>
                </c:pt>
                <c:pt idx="193">
                  <c:v>#N/A</c:v>
                </c:pt>
                <c:pt idx="194">
                  <c:v>#N/A</c:v>
                </c:pt>
                <c:pt idx="195">
                  <c:v>#N/A</c:v>
                </c:pt>
                <c:pt idx="196">
                  <c:v>#N/A</c:v>
                </c:pt>
                <c:pt idx="197">
                  <c:v>#N/A</c:v>
                </c:pt>
                <c:pt idx="198">
                  <c:v>#N/A</c:v>
                </c:pt>
                <c:pt idx="199">
                  <c:v>#N/A</c:v>
                </c:pt>
                <c:pt idx="200">
                  <c:v>#N/A</c:v>
                </c:pt>
                <c:pt idx="201">
                  <c:v>#N/A</c:v>
                </c:pt>
                <c:pt idx="202">
                  <c:v>#N/A</c:v>
                </c:pt>
                <c:pt idx="203">
                  <c:v>#N/A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C4-4EF0-B67B-6FF873798C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8250416"/>
        <c:axId val="228250808"/>
      </c:lineChart>
      <c:catAx>
        <c:axId val="228250416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8250808"/>
        <c:crosses val="autoZero"/>
        <c:auto val="0"/>
        <c:lblAlgn val="ctr"/>
        <c:lblOffset val="100"/>
        <c:tickLblSkip val="26"/>
        <c:noMultiLvlLbl val="0"/>
      </c:catAx>
      <c:valAx>
        <c:axId val="228250808"/>
        <c:scaling>
          <c:orientation val="minMax"/>
          <c:min val="6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1000 MT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825041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FEAEE-CD88-4BED-8E7A-D71C832E6318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21C6B-2652-4461-8660-3CBA86A95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2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484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170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121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332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411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922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925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420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804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899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226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216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3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36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40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73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07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677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5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36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6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0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637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41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27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micsvr1\H\Data\Graph%20Data\International-weekly.xlsx!Sheet3!R4C2:R5C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lmicsvr1\H\Data\Graph%20Data\International-weekly.xlsx!Sheet4!R5C7:R6C7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micsvr1\H\Data\Graph%20Data\International-weekly.xlsx!Sheet4!R5C14:R6C14" TargetMode="External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oleObject" Target="file:///\\lmicsvr1\H\Data\Graph%20Data\International-weekly.xlsx!Sheet3!R4C33:R5C33" TargetMode="External"/><Relationship Id="rId5" Type="http://schemas.openxmlformats.org/officeDocument/2006/relationships/chart" Target="../charts/chart11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micsvr1\H\Data\Graph%20Data\International-weekly.xlsx!Sheet3!R4C33:R5C3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micsvr1\H\Data\Graph%20Data\International-weekly.xlsx!Sheet3!R4C43:R5C43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micsvr1\H\Data\Graph%20Data\International-weekly.xlsx!Sheet3!R4C7:R5C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micsvr1\H\Data\Graph%20Data\International-weekly.xlsx!Sheet3!R4C12:R5C1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oleObject" Target="file:///\\lmicsvr1\H\Data\Graph%20Data\International-weekly.xlsx!Sheet3!R4C23:R5C2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file:///\\lmicsvr1\H\Data\Graph%20Data\International-weekly.xlsx!Sheet4!R5C2:R6C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\\lmicsvr1\H\Data\Graph%20Data\International-weekly.xlsx!Sheet4!R5C7:R6C7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733540"/>
              </p:ext>
            </p:extLst>
          </p:nvPr>
        </p:nvGraphicFramePr>
        <p:xfrm>
          <a:off x="7451725" y="6237288"/>
          <a:ext cx="8636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863699" imgH="323981" progId="Excel.Sheet.12">
                  <p:link updateAutomatic="1"/>
                </p:oleObj>
              </mc:Choice>
              <mc:Fallback>
                <p:oleObj name="Worksheet" r:id="rId3" imgW="863699" imgH="323981" progId="Excel.Sheet.12">
                  <p:link updateAutomatic="1"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6237288"/>
                        <a:ext cx="8636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55340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USDA-APHIS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512531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516144"/>
              </p:ext>
            </p:extLst>
          </p:nvPr>
        </p:nvGraphicFramePr>
        <p:xfrm>
          <a:off x="7548563" y="6211888"/>
          <a:ext cx="6477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47873" imgH="323981" progId="Excel.Sheet.12">
                  <p:link updateAutomatic="1"/>
                </p:oleObj>
              </mc:Choice>
              <mc:Fallback>
                <p:oleObj name="Worksheet" r:id="rId3" imgW="647873" imgH="323981" progId="Excel.Sheet.12">
                  <p:link updateAutomatic="1"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8563" y="6211888"/>
                        <a:ext cx="6477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63277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USDA-FAS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841140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190060"/>
              </p:ext>
            </p:extLst>
          </p:nvPr>
        </p:nvGraphicFramePr>
        <p:xfrm>
          <a:off x="7548563" y="6211888"/>
          <a:ext cx="6477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47873" imgH="323981" progId="Excel.Sheet.12">
                  <p:link updateAutomatic="1"/>
                </p:oleObj>
              </mc:Choice>
              <mc:Fallback>
                <p:oleObj name="Worksheet" r:id="rId3" imgW="647873" imgH="323981" progId="Excel.Sheet.12">
                  <p:link updateAutomatic="1"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8563" y="6211888"/>
                        <a:ext cx="6477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90922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USDA-APHIS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670239"/>
              </p:ext>
            </p:extLst>
          </p:nvPr>
        </p:nvGraphicFramePr>
        <p:xfrm>
          <a:off x="7480300" y="6211888"/>
          <a:ext cx="7937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793861" imgH="323981" progId="Excel.Sheet.12">
                  <p:link updateAutomatic="1"/>
                </p:oleObj>
              </mc:Choice>
              <mc:Fallback>
                <p:oleObj name="Worksheet" r:id="rId6" imgW="793861" imgH="323981" progId="Excel.Shee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0300" y="6211888"/>
                        <a:ext cx="79375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7395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304483"/>
              </p:ext>
            </p:extLst>
          </p:nvPr>
        </p:nvGraphicFramePr>
        <p:xfrm>
          <a:off x="7480300" y="6211888"/>
          <a:ext cx="7937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93861" imgH="323981" progId="Excel.Sheet.12">
                  <p:link updateAutomatic="1"/>
                </p:oleObj>
              </mc:Choice>
              <mc:Fallback>
                <p:oleObj name="Worksheet" r:id="rId3" imgW="793861" imgH="323981" progId="Excel.Sheet.12">
                  <p:link updateAutomatic="1"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0300" y="6211888"/>
                        <a:ext cx="79375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84194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USDA-APHIS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518392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355798"/>
              </p:ext>
            </p:extLst>
          </p:nvPr>
        </p:nvGraphicFramePr>
        <p:xfrm>
          <a:off x="7480300" y="6211888"/>
          <a:ext cx="7937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93861" imgH="323981" progId="Excel.Sheet.12">
                  <p:link updateAutomatic="1"/>
                </p:oleObj>
              </mc:Choice>
              <mc:Fallback>
                <p:oleObj name="Worksheet" r:id="rId3" imgW="793861" imgH="323981" progId="Excel.Sheet.12">
                  <p:link updateAutomatic="1"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0300" y="6211888"/>
                        <a:ext cx="79375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89720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USDA-APHIS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88688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805468"/>
              </p:ext>
            </p:extLst>
          </p:nvPr>
        </p:nvGraphicFramePr>
        <p:xfrm>
          <a:off x="7459663" y="6237288"/>
          <a:ext cx="8572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857386" imgH="323981" progId="Excel.Sheet.12">
                  <p:link updateAutomatic="1"/>
                </p:oleObj>
              </mc:Choice>
              <mc:Fallback>
                <p:oleObj name="Worksheet" r:id="rId3" imgW="857386" imgH="323981" progId="Excel.Sheet.12">
                  <p:link updateAutomatic="1"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9663" y="6237288"/>
                        <a:ext cx="85725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01802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USDA-APHIS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711648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409023"/>
              </p:ext>
            </p:extLst>
          </p:nvPr>
        </p:nvGraphicFramePr>
        <p:xfrm>
          <a:off x="7451725" y="6237288"/>
          <a:ext cx="8636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863699" imgH="323981" progId="Excel.Sheet.12">
                  <p:link updateAutomatic="1"/>
                </p:oleObj>
              </mc:Choice>
              <mc:Fallback>
                <p:oleObj name="Worksheet" r:id="rId3" imgW="863699" imgH="323981" progId="Excel.Sheet.12">
                  <p:link updateAutomatic="1"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6237288"/>
                        <a:ext cx="8636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42344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USDA-APHIS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64995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56767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USDA-APHIS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069025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90631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USDA-APHIS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16499"/>
              </p:ext>
            </p:extLst>
          </p:nvPr>
        </p:nvGraphicFramePr>
        <p:xfrm>
          <a:off x="7486650" y="6245225"/>
          <a:ext cx="7937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793861" imgH="323981" progId="Excel.Sheet.12">
                  <p:link updateAutomatic="1"/>
                </p:oleObj>
              </mc:Choice>
              <mc:Fallback>
                <p:oleObj name="Worksheet" r:id="rId4" imgW="793861" imgH="323981" progId="Excel.Sheet.12">
                  <p:link updateAutomatic="1"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6650" y="6245225"/>
                        <a:ext cx="79375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122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16848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USDA-APHIS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032181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638689"/>
              </p:ext>
            </p:extLst>
          </p:nvPr>
        </p:nvGraphicFramePr>
        <p:xfrm>
          <a:off x="7564438" y="6211888"/>
          <a:ext cx="6159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15913" imgH="323981" progId="Excel.Sheet.12">
                  <p:link updateAutomatic="1"/>
                </p:oleObj>
              </mc:Choice>
              <mc:Fallback>
                <p:oleObj name="Worksheet" r:id="rId3" imgW="615913" imgH="323981" progId="Excel.Sheet.12">
                  <p:link updateAutomatic="1"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4438" y="6211888"/>
                        <a:ext cx="61595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02201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USDA-APHIS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229633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36614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USDA-APHIS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774904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092915"/>
              </p:ext>
            </p:extLst>
          </p:nvPr>
        </p:nvGraphicFramePr>
        <p:xfrm>
          <a:off x="7548563" y="6211888"/>
          <a:ext cx="6477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47873" imgH="323981" progId="Excel.Sheet.12">
                  <p:link updateAutomatic="1"/>
                </p:oleObj>
              </mc:Choice>
              <mc:Fallback>
                <p:oleObj name="Worksheet" r:id="rId3" imgW="647873" imgH="323981" progId="Excel.Sheet.12">
                  <p:link updateAutomatic="1"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8563" y="6211888"/>
                        <a:ext cx="6477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23030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USDA-FAS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0611315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2932</TotalTime>
  <Words>268</Words>
  <Application>Microsoft Office PowerPoint</Application>
  <PresentationFormat>On-screen Show (4:3)</PresentationFormat>
  <Paragraphs>82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Links</vt:lpstr>
      </vt:variant>
      <vt:variant>
        <vt:i4>11</vt:i4>
      </vt:variant>
      <vt:variant>
        <vt:lpstr>Slide Titles</vt:lpstr>
      </vt:variant>
      <vt:variant>
        <vt:i4>13</vt:i4>
      </vt:variant>
    </vt:vector>
  </HeadingPairs>
  <TitlesOfParts>
    <vt:vector size="27" baseType="lpstr">
      <vt:lpstr>Arial</vt:lpstr>
      <vt:lpstr>Calibri</vt:lpstr>
      <vt:lpstr>1_Office Theme</vt:lpstr>
      <vt:lpstr>\\lmicsvr1\H\Data\Graph Data\International-weekly.xlsx!Sheet3!R4C2:R5C2</vt:lpstr>
      <vt:lpstr>\\lmicsvr1\H\Data\Graph Data\International-weekly.xlsx!Sheet3!R4C7:R5C7</vt:lpstr>
      <vt:lpstr>\\lmicsvr1\H\Data\Graph Data\International-weekly.xlsx!Sheet3!R4C12:R5C12</vt:lpstr>
      <vt:lpstr>\\lmicsvr1\H\Data\Graph Data\International-weekly.xlsx!Sheet3!R4C23:R5C23</vt:lpstr>
      <vt:lpstr>\\lmicsvr1\H\Data\Graph Data\International-weekly.xlsx!Sheet4!R5C2:R6C2</vt:lpstr>
      <vt:lpstr>\\lmicsvr1\H\Data\Graph Data\International-weekly.xlsx!Sheet4!R5C7:R6C7</vt:lpstr>
      <vt:lpstr>\\lmicsvr1\H\Data\Graph Data\International-weekly.xlsx!Sheet4!R5C7:R6C7</vt:lpstr>
      <vt:lpstr>\\lmicsvr1\H\Data\Graph Data\International-weekly.xlsx!Sheet4!R5C14:R6C14</vt:lpstr>
      <vt:lpstr>\\lmicsvr1\H\Data\Graph Data\International-weekly.xlsx!Sheet3!R4C33:R5C33</vt:lpstr>
      <vt:lpstr>\\lmicsvr1\H\Data\Graph Data\International-weekly.xlsx!Sheet3!R4C33:R5C33</vt:lpstr>
      <vt:lpstr>\\lmicsvr1\H\Data\Graph Data\International-weekly.xlsx!Sheet3!R4C43:R5C43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Cozzens,Tyler</cp:lastModifiedBy>
  <cp:revision>583</cp:revision>
  <cp:lastPrinted>2018-04-06T21:15:46Z</cp:lastPrinted>
  <dcterms:created xsi:type="dcterms:W3CDTF">2013-08-20T20:41:09Z</dcterms:created>
  <dcterms:modified xsi:type="dcterms:W3CDTF">2024-04-18T14:53:24Z</dcterms:modified>
</cp:coreProperties>
</file>