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8" r:id="rId2"/>
    <p:sldId id="270" r:id="rId3"/>
    <p:sldId id="269" r:id="rId4"/>
    <p:sldId id="265" r:id="rId5"/>
    <p:sldId id="26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8137"/>
    <a:srgbClr val="8EA5CB"/>
    <a:srgbClr val="8ECCFF"/>
    <a:srgbClr val="99CCFF"/>
    <a:srgbClr val="3D96AE"/>
    <a:srgbClr val="CC9900"/>
    <a:srgbClr val="009900"/>
    <a:srgbClr val="00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94" autoAdjust="0"/>
    <p:restoredTop sz="94643" autoAdjust="0"/>
  </p:normalViewPr>
  <p:slideViewPr>
    <p:cSldViewPr>
      <p:cViewPr varScale="1">
        <p:scale>
          <a:sx n="101" d="100"/>
          <a:sy n="101" d="100"/>
        </p:scale>
        <p:origin x="174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5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TOTAL CATTLE SOLD BY TRANSACTION</a:t>
            </a:r>
          </a:p>
          <a:p>
            <a:pPr algn="ctr">
              <a:defRPr/>
            </a:pPr>
            <a:r>
              <a:rPr lang="en-US" sz="2000" b="0" baseline="0" dirty="0"/>
              <a:t>Monthly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513E-2"/>
          <c:y val="0.18519648072160008"/>
          <c:w val="0.73924936645850381"/>
          <c:h val="0.6729621825440838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Negotiated</c:v>
                </c:pt>
              </c:strCache>
            </c:strRef>
          </c:tx>
          <c:spPr>
            <a:ln w="38100" cap="rnd">
              <a:solidFill>
                <a:srgbClr val="0000FF"/>
              </a:solidFill>
              <a:miter lim="800000"/>
            </a:ln>
          </c:spPr>
          <c:marker>
            <c:symbol val="none"/>
          </c:marker>
          <c:cat>
            <c:numRef>
              <c:f>Sheet1!$A$2:$A$121</c:f>
              <c:numCache>
                <c:formatCode>@</c:formatCode>
                <c:ptCount val="120"/>
                <c:pt idx="0">
                  <c:v>2016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2017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2018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2019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2020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2021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2022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2023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2024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2025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</c:numCache>
            </c:numRef>
          </c:cat>
          <c:val>
            <c:numRef>
              <c:f>Sheet1!$B$2:$B$121</c:f>
              <c:numCache>
                <c:formatCode>0.00</c:formatCode>
                <c:ptCount val="120"/>
                <c:pt idx="0">
                  <c:v>0.27245069622814877</c:v>
                </c:pt>
                <c:pt idx="1">
                  <c:v>0.24577351099747599</c:v>
                </c:pt>
                <c:pt idx="2">
                  <c:v>0.25910541344870502</c:v>
                </c:pt>
                <c:pt idx="3">
                  <c:v>0.19674995498244155</c:v>
                </c:pt>
                <c:pt idx="4">
                  <c:v>0.27984350316684631</c:v>
                </c:pt>
                <c:pt idx="5">
                  <c:v>0.23212945686725051</c:v>
                </c:pt>
                <c:pt idx="6">
                  <c:v>0.26606642903834532</c:v>
                </c:pt>
                <c:pt idx="7">
                  <c:v>0.25113374501521157</c:v>
                </c:pt>
                <c:pt idx="8">
                  <c:v>0.23887707252159782</c:v>
                </c:pt>
                <c:pt idx="9">
                  <c:v>0.23300115149200976</c:v>
                </c:pt>
                <c:pt idx="10">
                  <c:v>0.26765297198856824</c:v>
                </c:pt>
                <c:pt idx="11">
                  <c:v>0.27016777176251416</c:v>
                </c:pt>
                <c:pt idx="12">
                  <c:v>0.26192201025453832</c:v>
                </c:pt>
                <c:pt idx="13">
                  <c:v>0.26387883278575891</c:v>
                </c:pt>
                <c:pt idx="14">
                  <c:v>0.31007326253270823</c:v>
                </c:pt>
                <c:pt idx="15">
                  <c:v>0.23485128375309397</c:v>
                </c:pt>
                <c:pt idx="16">
                  <c:v>0.29503408424764516</c:v>
                </c:pt>
                <c:pt idx="17">
                  <c:v>0.22534628206247997</c:v>
                </c:pt>
                <c:pt idx="18">
                  <c:v>0.25384661949713527</c:v>
                </c:pt>
                <c:pt idx="19">
                  <c:v>0.24085480863782627</c:v>
                </c:pt>
                <c:pt idx="20">
                  <c:v>0.22701662757374469</c:v>
                </c:pt>
                <c:pt idx="21">
                  <c:v>0.23493757313181582</c:v>
                </c:pt>
                <c:pt idx="22">
                  <c:v>0.26811799291531241</c:v>
                </c:pt>
                <c:pt idx="23">
                  <c:v>0.23714680984062528</c:v>
                </c:pt>
                <c:pt idx="24">
                  <c:v>0.23344115113410735</c:v>
                </c:pt>
                <c:pt idx="25">
                  <c:v>0.25018252924846263</c:v>
                </c:pt>
                <c:pt idx="26">
                  <c:v>0.25909818966573195</c:v>
                </c:pt>
                <c:pt idx="27">
                  <c:v>0.23561640313808688</c:v>
                </c:pt>
                <c:pt idx="28">
                  <c:v>0.27006607256104176</c:v>
                </c:pt>
                <c:pt idx="29">
                  <c:v>0.21640206365293441</c:v>
                </c:pt>
                <c:pt idx="30">
                  <c:v>0.26574296079324738</c:v>
                </c:pt>
                <c:pt idx="31">
                  <c:v>0.26446068629720837</c:v>
                </c:pt>
                <c:pt idx="32">
                  <c:v>0.23265510111491655</c:v>
                </c:pt>
                <c:pt idx="33">
                  <c:v>0.26133504347031516</c:v>
                </c:pt>
                <c:pt idx="34">
                  <c:v>0.25818663040467016</c:v>
                </c:pt>
                <c:pt idx="35">
                  <c:v>0.26933515368680627</c:v>
                </c:pt>
                <c:pt idx="36">
                  <c:v>0.23015596711909553</c:v>
                </c:pt>
                <c:pt idx="37">
                  <c:v>0.23650033608629439</c:v>
                </c:pt>
                <c:pt idx="38">
                  <c:v>0.20701256107250934</c:v>
                </c:pt>
                <c:pt idx="39">
                  <c:v>0.19686677010249903</c:v>
                </c:pt>
                <c:pt idx="40">
                  <c:v>0.24887293518329445</c:v>
                </c:pt>
                <c:pt idx="41">
                  <c:v>0.19866362920634389</c:v>
                </c:pt>
                <c:pt idx="42">
                  <c:v>0.21774219869788827</c:v>
                </c:pt>
                <c:pt idx="43">
                  <c:v>0.18030859758664233</c:v>
                </c:pt>
                <c:pt idx="44">
                  <c:v>0.16910645648486847</c:v>
                </c:pt>
                <c:pt idx="45">
                  <c:v>0.19309394259314402</c:v>
                </c:pt>
                <c:pt idx="46">
                  <c:v>0.2204566488353813</c:v>
                </c:pt>
                <c:pt idx="47">
                  <c:v>0.20189053955555242</c:v>
                </c:pt>
                <c:pt idx="48">
                  <c:v>0.20684475665587454</c:v>
                </c:pt>
                <c:pt idx="49">
                  <c:v>0.20153471384811567</c:v>
                </c:pt>
                <c:pt idx="50">
                  <c:v>0.23556726688439841</c:v>
                </c:pt>
                <c:pt idx="51">
                  <c:v>0.20355262497968141</c:v>
                </c:pt>
                <c:pt idx="52">
                  <c:v>0.23221610943664103</c:v>
                </c:pt>
                <c:pt idx="53">
                  <c:v>0.25256153321868496</c:v>
                </c:pt>
                <c:pt idx="54">
                  <c:v>0.21970909153775844</c:v>
                </c:pt>
                <c:pt idx="55">
                  <c:v>0.23060355532883528</c:v>
                </c:pt>
                <c:pt idx="56">
                  <c:v>0.2196280843920731</c:v>
                </c:pt>
                <c:pt idx="57">
                  <c:v>0.23060220595439082</c:v>
                </c:pt>
                <c:pt idx="58">
                  <c:v>0.23116273319728634</c:v>
                </c:pt>
                <c:pt idx="59">
                  <c:v>0.21555617648254466</c:v>
                </c:pt>
                <c:pt idx="60">
                  <c:v>0.18694319700531939</c:v>
                </c:pt>
                <c:pt idx="61">
                  <c:v>0.19177496762217744</c:v>
                </c:pt>
                <c:pt idx="62">
                  <c:v>0.18905739444911401</c:v>
                </c:pt>
                <c:pt idx="63">
                  <c:v>0.19034826259980528</c:v>
                </c:pt>
                <c:pt idx="64">
                  <c:v>0.18229327914549243</c:v>
                </c:pt>
                <c:pt idx="65">
                  <c:v>0.18579281890392332</c:v>
                </c:pt>
                <c:pt idx="66">
                  <c:v>0.16195459024282546</c:v>
                </c:pt>
                <c:pt idx="67">
                  <c:v>0.18737605478307232</c:v>
                </c:pt>
                <c:pt idx="68">
                  <c:v>0.16623563449862067</c:v>
                </c:pt>
                <c:pt idx="69">
                  <c:v>0.19192118961460483</c:v>
                </c:pt>
                <c:pt idx="70">
                  <c:v>0.22164596960994865</c:v>
                </c:pt>
                <c:pt idx="71">
                  <c:v>0.20129309459224473</c:v>
                </c:pt>
                <c:pt idx="72">
                  <c:v>0.14926242362906711</c:v>
                </c:pt>
                <c:pt idx="73">
                  <c:v>0.19144395449972337</c:v>
                </c:pt>
                <c:pt idx="74">
                  <c:v>0.19151379619600031</c:v>
                </c:pt>
                <c:pt idx="75">
                  <c:v>0.20156532772836919</c:v>
                </c:pt>
                <c:pt idx="76">
                  <c:v>0.23071156200924833</c:v>
                </c:pt>
                <c:pt idx="77">
                  <c:v>0.21631239137425709</c:v>
                </c:pt>
                <c:pt idx="78">
                  <c:v>0.17498557933916814</c:v>
                </c:pt>
                <c:pt idx="79">
                  <c:v>0.1957197047452629</c:v>
                </c:pt>
                <c:pt idx="80">
                  <c:v>0.18808384189553323</c:v>
                </c:pt>
                <c:pt idx="81">
                  <c:v>0.20938391370033052</c:v>
                </c:pt>
                <c:pt idx="82">
                  <c:v>0.21032160779729578</c:v>
                </c:pt>
                <c:pt idx="83">
                  <c:v>0.20437368359003594</c:v>
                </c:pt>
                <c:pt idx="84">
                  <c:v>0.16041537028400213</c:v>
                </c:pt>
                <c:pt idx="85">
                  <c:v>0.18002384247194916</c:v>
                </c:pt>
                <c:pt idx="86">
                  <c:v>0.19524295040555142</c:v>
                </c:pt>
                <c:pt idx="87">
                  <c:v>0.18984034497508642</c:v>
                </c:pt>
                <c:pt idx="88">
                  <c:v>0.21038701552039241</c:v>
                </c:pt>
                <c:pt idx="89">
                  <c:v>0.19946752324000744</c:v>
                </c:pt>
                <c:pt idx="90">
                  <c:v>0.16730522270969289</c:v>
                </c:pt>
                <c:pt idx="91">
                  <c:v>0.17267541765066249</c:v>
                </c:pt>
                <c:pt idx="92">
                  <c:v>0.16782326832633493</c:v>
                </c:pt>
                <c:pt idx="93">
                  <c:v>0.20323233932442153</c:v>
                </c:pt>
                <c:pt idx="94">
                  <c:v>0.16986027159500836</c:v>
                </c:pt>
                <c:pt idx="95">
                  <c:v>0.16375515089552331</c:v>
                </c:pt>
                <c:pt idx="96">
                  <c:v>0.14896828222473335</c:v>
                </c:pt>
                <c:pt idx="97">
                  <c:v>0.18339242633785666</c:v>
                </c:pt>
                <c:pt idx="98">
                  <c:v>0.17848633106493081</c:v>
                </c:pt>
                <c:pt idx="99">
                  <c:v>0.16978369566575943</c:v>
                </c:pt>
                <c:pt idx="100">
                  <c:v>0.18946665090732784</c:v>
                </c:pt>
                <c:pt idx="101">
                  <c:v>0.19634313792075028</c:v>
                </c:pt>
                <c:pt idx="102">
                  <c:v>0.17561341442971912</c:v>
                </c:pt>
                <c:pt idx="103">
                  <c:v>0.16571196198421553</c:v>
                </c:pt>
                <c:pt idx="104">
                  <c:v>0.16986503073511922</c:v>
                </c:pt>
                <c:pt idx="105">
                  <c:v>0.18237435720569031</c:v>
                </c:pt>
                <c:pt idx="106">
                  <c:v>0.18223261106924815</c:v>
                </c:pt>
                <c:pt idx="107">
                  <c:v>0.17670793381760538</c:v>
                </c:pt>
                <c:pt idx="108">
                  <c:v>0.17327096138113318</c:v>
                </c:pt>
                <c:pt idx="109">
                  <c:v>0.17085937689463318</c:v>
                </c:pt>
                <c:pt idx="110">
                  <c:v>#N/A</c:v>
                </c:pt>
                <c:pt idx="111">
                  <c:v>#N/A</c:v>
                </c:pt>
                <c:pt idx="112">
                  <c:v>#N/A</c:v>
                </c:pt>
                <c:pt idx="113">
                  <c:v>#N/A</c:v>
                </c:pt>
                <c:pt idx="114">
                  <c:v>#N/A</c:v>
                </c:pt>
                <c:pt idx="115">
                  <c:v>#N/A</c:v>
                </c:pt>
                <c:pt idx="116">
                  <c:v>#N/A</c:v>
                </c:pt>
                <c:pt idx="117">
                  <c:v>#N/A</c:v>
                </c:pt>
                <c:pt idx="118">
                  <c:v>#N/A</c:v>
                </c:pt>
                <c:pt idx="119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8F3-4011-9426-52781AE69730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Grid</c:v>
                </c:pt>
              </c:strCache>
            </c:strRef>
          </c:tx>
          <c:spPr>
            <a:ln w="38100" cap="sq">
              <a:solidFill>
                <a:sysClr val="windowText" lastClr="000000"/>
              </a:solidFill>
              <a:prstDash val="sysDash"/>
              <a:miter lim="800000"/>
            </a:ln>
          </c:spPr>
          <c:marker>
            <c:symbol val="none"/>
          </c:marker>
          <c:cat>
            <c:numRef>
              <c:f>Sheet1!$A$2:$A$121</c:f>
              <c:numCache>
                <c:formatCode>@</c:formatCode>
                <c:ptCount val="120"/>
                <c:pt idx="0">
                  <c:v>2016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2017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2018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2019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2020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2021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2022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2023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2024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2025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</c:numCache>
            </c:numRef>
          </c:cat>
          <c:val>
            <c:numRef>
              <c:f>Sheet1!$C$2:$C$121</c:f>
              <c:numCache>
                <c:formatCode>0.00</c:formatCode>
                <c:ptCount val="120"/>
                <c:pt idx="0">
                  <c:v>4.3794243593211192E-2</c:v>
                </c:pt>
                <c:pt idx="1">
                  <c:v>3.9778438828247067E-2</c:v>
                </c:pt>
                <c:pt idx="2">
                  <c:v>4.4993114932590388E-2</c:v>
                </c:pt>
                <c:pt idx="3">
                  <c:v>3.9493283634797205E-2</c:v>
                </c:pt>
                <c:pt idx="4">
                  <c:v>4.6079163775412282E-2</c:v>
                </c:pt>
                <c:pt idx="5">
                  <c:v>4.1746070998508189E-2</c:v>
                </c:pt>
                <c:pt idx="6">
                  <c:v>4.2799615190123215E-2</c:v>
                </c:pt>
                <c:pt idx="7">
                  <c:v>4.5528584053116682E-2</c:v>
                </c:pt>
                <c:pt idx="8">
                  <c:v>4.3518443235171157E-2</c:v>
                </c:pt>
                <c:pt idx="9">
                  <c:v>4.7244038026126381E-2</c:v>
                </c:pt>
                <c:pt idx="10">
                  <c:v>5.3512322806131801E-2</c:v>
                </c:pt>
                <c:pt idx="11">
                  <c:v>4.2693042734728862E-2</c:v>
                </c:pt>
                <c:pt idx="12">
                  <c:v>3.6318416978305207E-2</c:v>
                </c:pt>
                <c:pt idx="13">
                  <c:v>3.7712110640746685E-2</c:v>
                </c:pt>
                <c:pt idx="14">
                  <c:v>3.8138145627268472E-2</c:v>
                </c:pt>
                <c:pt idx="15">
                  <c:v>3.8703289108108385E-2</c:v>
                </c:pt>
                <c:pt idx="16">
                  <c:v>4.9174702755626201E-2</c:v>
                </c:pt>
                <c:pt idx="17">
                  <c:v>4.0704974233557518E-2</c:v>
                </c:pt>
                <c:pt idx="18">
                  <c:v>4.3121426528172933E-2</c:v>
                </c:pt>
                <c:pt idx="19">
                  <c:v>4.3250194270578433E-2</c:v>
                </c:pt>
                <c:pt idx="20">
                  <c:v>4.0840740363031348E-2</c:v>
                </c:pt>
                <c:pt idx="21">
                  <c:v>3.81577270258446E-2</c:v>
                </c:pt>
                <c:pt idx="22">
                  <c:v>4.4945312785304753E-2</c:v>
                </c:pt>
                <c:pt idx="23">
                  <c:v>4.4006730662066493E-2</c:v>
                </c:pt>
                <c:pt idx="24">
                  <c:v>3.9519111791936748E-2</c:v>
                </c:pt>
                <c:pt idx="25">
                  <c:v>3.6575902274232908E-2</c:v>
                </c:pt>
                <c:pt idx="26">
                  <c:v>3.8496135005063249E-2</c:v>
                </c:pt>
                <c:pt idx="27">
                  <c:v>3.6740118586463658E-2</c:v>
                </c:pt>
                <c:pt idx="28">
                  <c:v>3.7338350771589784E-2</c:v>
                </c:pt>
                <c:pt idx="29">
                  <c:v>3.9450275443393759E-2</c:v>
                </c:pt>
                <c:pt idx="30">
                  <c:v>3.8360292900533506E-2</c:v>
                </c:pt>
                <c:pt idx="31">
                  <c:v>3.7550076122722459E-2</c:v>
                </c:pt>
                <c:pt idx="32">
                  <c:v>3.896584810297412E-2</c:v>
                </c:pt>
                <c:pt idx="33">
                  <c:v>3.907703862517467E-2</c:v>
                </c:pt>
                <c:pt idx="34">
                  <c:v>3.7669550106077899E-2</c:v>
                </c:pt>
                <c:pt idx="35">
                  <c:v>3.9964710967708407E-2</c:v>
                </c:pt>
                <c:pt idx="36">
                  <c:v>3.4297973657023091E-2</c:v>
                </c:pt>
                <c:pt idx="37">
                  <c:v>3.7923467247752848E-2</c:v>
                </c:pt>
                <c:pt idx="38">
                  <c:v>4.4313822193229602E-2</c:v>
                </c:pt>
                <c:pt idx="39">
                  <c:v>3.6642670218739626E-2</c:v>
                </c:pt>
                <c:pt idx="40">
                  <c:v>3.2743022343546813E-2</c:v>
                </c:pt>
                <c:pt idx="41">
                  <c:v>3.2309770666158213E-2</c:v>
                </c:pt>
                <c:pt idx="42">
                  <c:v>3.4513317906553098E-2</c:v>
                </c:pt>
                <c:pt idx="43">
                  <c:v>2.9938087554370704E-2</c:v>
                </c:pt>
                <c:pt idx="44">
                  <c:v>2.8401010897211906E-2</c:v>
                </c:pt>
                <c:pt idx="45">
                  <c:v>3.667695334001065E-2</c:v>
                </c:pt>
                <c:pt idx="46">
                  <c:v>3.0988652375399349E-2</c:v>
                </c:pt>
                <c:pt idx="47">
                  <c:v>3.9382426092661911E-2</c:v>
                </c:pt>
                <c:pt idx="48">
                  <c:v>4.1812226298549811E-2</c:v>
                </c:pt>
                <c:pt idx="49">
                  <c:v>3.091084868393696E-2</c:v>
                </c:pt>
                <c:pt idx="50">
                  <c:v>3.5115793702080095E-2</c:v>
                </c:pt>
                <c:pt idx="51">
                  <c:v>2.8337852266828771E-2</c:v>
                </c:pt>
                <c:pt idx="52">
                  <c:v>0.15262245289825557</c:v>
                </c:pt>
                <c:pt idx="53">
                  <c:v>2.8039197100389535E-2</c:v>
                </c:pt>
                <c:pt idx="54">
                  <c:v>4.0450661984858131E-2</c:v>
                </c:pt>
                <c:pt idx="55">
                  <c:v>5.0208931799548259E-2</c:v>
                </c:pt>
                <c:pt idx="56">
                  <c:v>4.5400901899129917E-2</c:v>
                </c:pt>
                <c:pt idx="57">
                  <c:v>5.1767246977122511E-2</c:v>
                </c:pt>
                <c:pt idx="58">
                  <c:v>4.8644129266922236E-2</c:v>
                </c:pt>
                <c:pt idx="59">
                  <c:v>6.7803168888882034E-2</c:v>
                </c:pt>
                <c:pt idx="60">
                  <c:v>6.4055208364452762E-2</c:v>
                </c:pt>
                <c:pt idx="61">
                  <c:v>6.4180302445561457E-2</c:v>
                </c:pt>
                <c:pt idx="62">
                  <c:v>5.9827208749225799E-2</c:v>
                </c:pt>
                <c:pt idx="63">
                  <c:v>6.1657049607453662E-2</c:v>
                </c:pt>
                <c:pt idx="64">
                  <c:v>7.7266706919839737E-2</c:v>
                </c:pt>
                <c:pt idx="65">
                  <c:v>0.10941390504876583</c:v>
                </c:pt>
                <c:pt idx="66">
                  <c:v>0.10032986324234983</c:v>
                </c:pt>
                <c:pt idx="67">
                  <c:v>0.10132539322815282</c:v>
                </c:pt>
                <c:pt idx="68">
                  <c:v>9.0559874300974494E-2</c:v>
                </c:pt>
                <c:pt idx="69">
                  <c:v>0.11904734997027772</c:v>
                </c:pt>
                <c:pt idx="70">
                  <c:v>0.10819704207249418</c:v>
                </c:pt>
                <c:pt idx="71">
                  <c:v>9.5959806025788727E-2</c:v>
                </c:pt>
                <c:pt idx="72">
                  <c:v>8.0361148863669449E-2</c:v>
                </c:pt>
                <c:pt idx="73">
                  <c:v>8.633836220479793E-2</c:v>
                </c:pt>
                <c:pt idx="74">
                  <c:v>7.7551277123589224E-2</c:v>
                </c:pt>
                <c:pt idx="75">
                  <c:v>8.0133756900655662E-2</c:v>
                </c:pt>
                <c:pt idx="76">
                  <c:v>8.6198759941032488E-2</c:v>
                </c:pt>
                <c:pt idx="77">
                  <c:v>0.10446715780543246</c:v>
                </c:pt>
                <c:pt idx="78">
                  <c:v>0.10422278731353245</c:v>
                </c:pt>
                <c:pt idx="79">
                  <c:v>0.11030144710303608</c:v>
                </c:pt>
                <c:pt idx="80">
                  <c:v>0.105531291761176</c:v>
                </c:pt>
                <c:pt idx="81">
                  <c:v>0.1077260908577506</c:v>
                </c:pt>
                <c:pt idx="82">
                  <c:v>9.9404438738185899E-2</c:v>
                </c:pt>
                <c:pt idx="83">
                  <c:v>0.1057690590134434</c:v>
                </c:pt>
                <c:pt idx="84">
                  <c:v>0.11104932460267289</c:v>
                </c:pt>
                <c:pt idx="85">
                  <c:v>0.10504046630603431</c:v>
                </c:pt>
                <c:pt idx="86">
                  <c:v>9.961927244228691E-2</c:v>
                </c:pt>
                <c:pt idx="87">
                  <c:v>0.10215998846351129</c:v>
                </c:pt>
                <c:pt idx="88">
                  <c:v>0.10799290739846405</c:v>
                </c:pt>
                <c:pt idx="89">
                  <c:v>0.118061326131331</c:v>
                </c:pt>
                <c:pt idx="90">
                  <c:v>0.12810429429459441</c:v>
                </c:pt>
                <c:pt idx="91">
                  <c:v>0.11422691571295386</c:v>
                </c:pt>
                <c:pt idx="92">
                  <c:v>0.10160559200889581</c:v>
                </c:pt>
                <c:pt idx="93">
                  <c:v>0.10980262236833847</c:v>
                </c:pt>
                <c:pt idx="94">
                  <c:v>0.11212088225540978</c:v>
                </c:pt>
                <c:pt idx="95">
                  <c:v>0.11396929099988155</c:v>
                </c:pt>
                <c:pt idx="96">
                  <c:v>0.10995121334551065</c:v>
                </c:pt>
                <c:pt idx="97">
                  <c:v>0.10330771474855852</c:v>
                </c:pt>
                <c:pt idx="98">
                  <c:v>9.5990792034032921E-2</c:v>
                </c:pt>
                <c:pt idx="99">
                  <c:v>0.10033276216403134</c:v>
                </c:pt>
                <c:pt idx="100">
                  <c:v>0.10022746515055395</c:v>
                </c:pt>
                <c:pt idx="101">
                  <c:v>0.11925020153491353</c:v>
                </c:pt>
                <c:pt idx="102">
                  <c:v>0.11324179549599814</c:v>
                </c:pt>
                <c:pt idx="103">
                  <c:v>0.11109839987425489</c:v>
                </c:pt>
                <c:pt idx="104">
                  <c:v>0.11407024345554721</c:v>
                </c:pt>
                <c:pt idx="105">
                  <c:v>0.1053267158296939</c:v>
                </c:pt>
                <c:pt idx="106">
                  <c:v>0.10995617205160933</c:v>
                </c:pt>
                <c:pt idx="107">
                  <c:v>0.11954851186240162</c:v>
                </c:pt>
                <c:pt idx="108">
                  <c:v>0.11781696169479099</c:v>
                </c:pt>
                <c:pt idx="109">
                  <c:v>0.10312484444064365</c:v>
                </c:pt>
                <c:pt idx="110">
                  <c:v>#N/A</c:v>
                </c:pt>
                <c:pt idx="111">
                  <c:v>#N/A</c:v>
                </c:pt>
                <c:pt idx="112">
                  <c:v>#N/A</c:v>
                </c:pt>
                <c:pt idx="113">
                  <c:v>#N/A</c:v>
                </c:pt>
                <c:pt idx="114">
                  <c:v>#N/A</c:v>
                </c:pt>
                <c:pt idx="115">
                  <c:v>#N/A</c:v>
                </c:pt>
                <c:pt idx="116">
                  <c:v>#N/A</c:v>
                </c:pt>
                <c:pt idx="117">
                  <c:v>#N/A</c:v>
                </c:pt>
                <c:pt idx="118">
                  <c:v>#N/A</c:v>
                </c:pt>
                <c:pt idx="119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8F3-4011-9426-52781AE6973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Formula</c:v>
                </c:pt>
              </c:strCache>
            </c:strRef>
          </c:tx>
          <c:spPr>
            <a:ln w="38100" cap="rnd">
              <a:solidFill>
                <a:srgbClr val="FF0000"/>
              </a:solidFill>
              <a:miter lim="800000"/>
            </a:ln>
          </c:spPr>
          <c:marker>
            <c:symbol val="none"/>
          </c:marker>
          <c:cat>
            <c:numRef>
              <c:f>Sheet1!$A$2:$A$121</c:f>
              <c:numCache>
                <c:formatCode>@</c:formatCode>
                <c:ptCount val="120"/>
                <c:pt idx="0">
                  <c:v>2016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2017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2018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2019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2020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2021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2022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2023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2024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2025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</c:numCache>
            </c:numRef>
          </c:cat>
          <c:val>
            <c:numRef>
              <c:f>Sheet1!$D$2:$D$121</c:f>
              <c:numCache>
                <c:formatCode>0.00</c:formatCode>
                <c:ptCount val="120"/>
                <c:pt idx="0">
                  <c:v>0.52871777263261011</c:v>
                </c:pt>
                <c:pt idx="1">
                  <c:v>0.56520293156761836</c:v>
                </c:pt>
                <c:pt idx="2">
                  <c:v>0.5591662582304644</c:v>
                </c:pt>
                <c:pt idx="3">
                  <c:v>0.54846466264827953</c:v>
                </c:pt>
                <c:pt idx="4">
                  <c:v>0.57257880206103373</c:v>
                </c:pt>
                <c:pt idx="5">
                  <c:v>0.58419295691685103</c:v>
                </c:pt>
                <c:pt idx="6">
                  <c:v>0.62596233303321447</c:v>
                </c:pt>
                <c:pt idx="7">
                  <c:v>0.5966927462516971</c:v>
                </c:pt>
                <c:pt idx="8">
                  <c:v>0.61253401983193234</c:v>
                </c:pt>
                <c:pt idx="9">
                  <c:v>0.59559445252142096</c:v>
                </c:pt>
                <c:pt idx="10">
                  <c:v>0.57307404502384618</c:v>
                </c:pt>
                <c:pt idx="11">
                  <c:v>0.57132024422113692</c:v>
                </c:pt>
                <c:pt idx="12">
                  <c:v>0.56838931992896957</c:v>
                </c:pt>
                <c:pt idx="13">
                  <c:v>0.5507670743228037</c:v>
                </c:pt>
                <c:pt idx="14">
                  <c:v>0.53774775742600844</c:v>
                </c:pt>
                <c:pt idx="15">
                  <c:v>0.5487767683574275</c:v>
                </c:pt>
                <c:pt idx="16">
                  <c:v>0.54071257247742932</c:v>
                </c:pt>
                <c:pt idx="17">
                  <c:v>0.59039999854426883</c:v>
                </c:pt>
                <c:pt idx="18">
                  <c:v>0.62760046671010916</c:v>
                </c:pt>
                <c:pt idx="19">
                  <c:v>0.60995307653129993</c:v>
                </c:pt>
                <c:pt idx="20">
                  <c:v>0.60850835389197067</c:v>
                </c:pt>
                <c:pt idx="21">
                  <c:v>0.59927094971746286</c:v>
                </c:pt>
                <c:pt idx="22">
                  <c:v>0.57094912902165573</c:v>
                </c:pt>
                <c:pt idx="23">
                  <c:v>0.61200204488077181</c:v>
                </c:pt>
                <c:pt idx="24">
                  <c:v>0.6074654490173641</c:v>
                </c:pt>
                <c:pt idx="25">
                  <c:v>0.60979926915832428</c:v>
                </c:pt>
                <c:pt idx="26">
                  <c:v>0.60633434660687391</c:v>
                </c:pt>
                <c:pt idx="27">
                  <c:v>0.59531489015186867</c:v>
                </c:pt>
                <c:pt idx="28">
                  <c:v>0.59756754867754114</c:v>
                </c:pt>
                <c:pt idx="29">
                  <c:v>0.63963218057442994</c:v>
                </c:pt>
                <c:pt idx="30">
                  <c:v>0.62866713870590751</c:v>
                </c:pt>
                <c:pt idx="31">
                  <c:v>0.62898898851494045</c:v>
                </c:pt>
                <c:pt idx="32">
                  <c:v>0.63789652007568465</c:v>
                </c:pt>
                <c:pt idx="33">
                  <c:v>0.61693581637497019</c:v>
                </c:pt>
                <c:pt idx="34">
                  <c:v>0.6060532217132637</c:v>
                </c:pt>
                <c:pt idx="35">
                  <c:v>0.60901689102208278</c:v>
                </c:pt>
                <c:pt idx="36">
                  <c:v>0.6479459327806073</c:v>
                </c:pt>
                <c:pt idx="37">
                  <c:v>0.63904094676072731</c:v>
                </c:pt>
                <c:pt idx="38">
                  <c:v>0.63056910455357096</c:v>
                </c:pt>
                <c:pt idx="39">
                  <c:v>0.61823973942595889</c:v>
                </c:pt>
                <c:pt idx="40">
                  <c:v>0.62066396552280034</c:v>
                </c:pt>
                <c:pt idx="41">
                  <c:v>0.63954865532665184</c:v>
                </c:pt>
                <c:pt idx="42">
                  <c:v>0.65073168410984472</c:v>
                </c:pt>
                <c:pt idx="43">
                  <c:v>0.67482241826855616</c:v>
                </c:pt>
                <c:pt idx="44">
                  <c:v>0.67079902439364159</c:v>
                </c:pt>
                <c:pt idx="45">
                  <c:v>0.67079983396948284</c:v>
                </c:pt>
                <c:pt idx="46">
                  <c:v>0.64140392977989591</c:v>
                </c:pt>
                <c:pt idx="47">
                  <c:v>0.67162923029792987</c:v>
                </c:pt>
                <c:pt idx="48">
                  <c:v>0.6535752603494378</c:v>
                </c:pt>
                <c:pt idx="49">
                  <c:v>0.67134981357506207</c:v>
                </c:pt>
                <c:pt idx="50">
                  <c:v>0.63494529053216198</c:v>
                </c:pt>
                <c:pt idx="51">
                  <c:v>0.66546880183504753</c:v>
                </c:pt>
                <c:pt idx="52">
                  <c:v>0.50127064156125267</c:v>
                </c:pt>
                <c:pt idx="53">
                  <c:v>0.63098010805833527</c:v>
                </c:pt>
                <c:pt idx="54">
                  <c:v>0.6762800550133734</c:v>
                </c:pt>
                <c:pt idx="55">
                  <c:v>0.661663875142111</c:v>
                </c:pt>
                <c:pt idx="56">
                  <c:v>0.65929780295138429</c:v>
                </c:pt>
                <c:pt idx="57">
                  <c:v>0.64156863817289922</c:v>
                </c:pt>
                <c:pt idx="58">
                  <c:v>0.62403098731341144</c:v>
                </c:pt>
                <c:pt idx="59">
                  <c:v>0.63038977919870576</c:v>
                </c:pt>
                <c:pt idx="60">
                  <c:v>0.65088082323278729</c:v>
                </c:pt>
                <c:pt idx="61">
                  <c:v>0.64185984842206945</c:v>
                </c:pt>
                <c:pt idx="62">
                  <c:v>0.63227514591687706</c:v>
                </c:pt>
                <c:pt idx="63">
                  <c:v>0.61054938074117715</c:v>
                </c:pt>
                <c:pt idx="64">
                  <c:v>0.60577889604817614</c:v>
                </c:pt>
                <c:pt idx="65">
                  <c:v>0.61348526582771956</c:v>
                </c:pt>
                <c:pt idx="66">
                  <c:v>0.63140781636321452</c:v>
                </c:pt>
                <c:pt idx="67">
                  <c:v>0.63218882258180531</c:v>
                </c:pt>
                <c:pt idx="68">
                  <c:v>0.62981807567907699</c:v>
                </c:pt>
                <c:pt idx="69">
                  <c:v>0.58678850165789309</c:v>
                </c:pt>
                <c:pt idx="70">
                  <c:v>0.56252350606851997</c:v>
                </c:pt>
                <c:pt idx="71">
                  <c:v>0.60165881325346793</c:v>
                </c:pt>
                <c:pt idx="72">
                  <c:v>0.6553367392842987</c:v>
                </c:pt>
                <c:pt idx="73">
                  <c:v>0.6279776980482874</c:v>
                </c:pt>
                <c:pt idx="74">
                  <c:v>0.61158065154850505</c:v>
                </c:pt>
                <c:pt idx="75">
                  <c:v>0.59011132335120253</c:v>
                </c:pt>
                <c:pt idx="76">
                  <c:v>0.58545651145502464</c:v>
                </c:pt>
                <c:pt idx="77">
                  <c:v>0.59714176295057064</c:v>
                </c:pt>
                <c:pt idx="78">
                  <c:v>0.64750101844103658</c:v>
                </c:pt>
                <c:pt idx="79">
                  <c:v>0.63557101972743357</c:v>
                </c:pt>
                <c:pt idx="80">
                  <c:v>0.62325467085153119</c:v>
                </c:pt>
                <c:pt idx="81">
                  <c:v>0.61216864326851683</c:v>
                </c:pt>
                <c:pt idx="82">
                  <c:v>0.6141655510577505</c:v>
                </c:pt>
                <c:pt idx="83">
                  <c:v>0.62241879023232105</c:v>
                </c:pt>
                <c:pt idx="84">
                  <c:v>0.65994898180095229</c:v>
                </c:pt>
                <c:pt idx="85">
                  <c:v>0.64687441966344972</c:v>
                </c:pt>
                <c:pt idx="86">
                  <c:v>0.62635960540532309</c:v>
                </c:pt>
                <c:pt idx="87">
                  <c:v>0.61804547786071151</c:v>
                </c:pt>
                <c:pt idx="88">
                  <c:v>0.60993473196784187</c:v>
                </c:pt>
                <c:pt idx="89">
                  <c:v>0.62697438681882045</c:v>
                </c:pt>
                <c:pt idx="90">
                  <c:v>0.65541958566103353</c:v>
                </c:pt>
                <c:pt idx="91">
                  <c:v>0.66733159764647465</c:v>
                </c:pt>
                <c:pt idx="92">
                  <c:v>0.67270367581972768</c:v>
                </c:pt>
                <c:pt idx="93">
                  <c:v>0.63073160311092447</c:v>
                </c:pt>
                <c:pt idx="94">
                  <c:v>0.64695017532825538</c:v>
                </c:pt>
                <c:pt idx="95">
                  <c:v>0.64429115573315709</c:v>
                </c:pt>
                <c:pt idx="96">
                  <c:v>0.67478380107635072</c:v>
                </c:pt>
                <c:pt idx="97">
                  <c:v>0.65875407851254897</c:v>
                </c:pt>
                <c:pt idx="98">
                  <c:v>0.65268468662435297</c:v>
                </c:pt>
                <c:pt idx="99">
                  <c:v>0.63953066905371392</c:v>
                </c:pt>
                <c:pt idx="100">
                  <c:v>0.63822572358280527</c:v>
                </c:pt>
                <c:pt idx="101">
                  <c:v>0.63154161659053121</c:v>
                </c:pt>
                <c:pt idx="102">
                  <c:v>0.66065866210979041</c:v>
                </c:pt>
                <c:pt idx="103">
                  <c:v>0.67225662000414343</c:v>
                </c:pt>
                <c:pt idx="104">
                  <c:v>0.65468290727026335</c:v>
                </c:pt>
                <c:pt idx="105">
                  <c:v>0.65328101204016231</c:v>
                </c:pt>
                <c:pt idx="106">
                  <c:v>0.60400326018423112</c:v>
                </c:pt>
                <c:pt idx="107">
                  <c:v>0.62480298972477977</c:v>
                </c:pt>
                <c:pt idx="108">
                  <c:v>0.63795798783527169</c:v>
                </c:pt>
                <c:pt idx="109">
                  <c:v>0.64858965898836318</c:v>
                </c:pt>
                <c:pt idx="110">
                  <c:v>#N/A</c:v>
                </c:pt>
                <c:pt idx="111">
                  <c:v>#N/A</c:v>
                </c:pt>
                <c:pt idx="112">
                  <c:v>#N/A</c:v>
                </c:pt>
                <c:pt idx="113">
                  <c:v>#N/A</c:v>
                </c:pt>
                <c:pt idx="114">
                  <c:v>#N/A</c:v>
                </c:pt>
                <c:pt idx="115">
                  <c:v>#N/A</c:v>
                </c:pt>
                <c:pt idx="116">
                  <c:v>#N/A</c:v>
                </c:pt>
                <c:pt idx="117">
                  <c:v>#N/A</c:v>
                </c:pt>
                <c:pt idx="118">
                  <c:v>#N/A</c:v>
                </c:pt>
                <c:pt idx="119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8F3-4011-9426-52781AE6973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Forward Contract</c:v>
                </c:pt>
              </c:strCache>
            </c:strRef>
          </c:tx>
          <c:spPr>
            <a:ln w="38100">
              <a:solidFill>
                <a:srgbClr val="008000"/>
              </a:solidFill>
              <a:miter lim="800000"/>
            </a:ln>
          </c:spPr>
          <c:marker>
            <c:symbol val="none"/>
          </c:marker>
          <c:cat>
            <c:numRef>
              <c:f>Sheet1!$A$2:$A$121</c:f>
              <c:numCache>
                <c:formatCode>@</c:formatCode>
                <c:ptCount val="120"/>
                <c:pt idx="0">
                  <c:v>2016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2017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2018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2019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2020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2021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2022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2023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2024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2025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</c:numCache>
            </c:numRef>
          </c:cat>
          <c:val>
            <c:numRef>
              <c:f>Sheet1!$E$2:$E$121</c:f>
              <c:numCache>
                <c:formatCode>0.00</c:formatCode>
                <c:ptCount val="120"/>
                <c:pt idx="0">
                  <c:v>0.15503728754602997</c:v>
                </c:pt>
                <c:pt idx="1">
                  <c:v>0.14924511860665859</c:v>
                </c:pt>
                <c:pt idx="2">
                  <c:v>0.13673521338824018</c:v>
                </c:pt>
                <c:pt idx="3">
                  <c:v>0.21529209873448166</c:v>
                </c:pt>
                <c:pt idx="4">
                  <c:v>0.10149853099670766</c:v>
                </c:pt>
                <c:pt idx="5">
                  <c:v>0.14193151521739028</c:v>
                </c:pt>
                <c:pt idx="6">
                  <c:v>6.5171622738316948E-2</c:v>
                </c:pt>
                <c:pt idx="7">
                  <c:v>0.10664492467997463</c:v>
                </c:pt>
                <c:pt idx="8">
                  <c:v>0.10507046441129875</c:v>
                </c:pt>
                <c:pt idx="9">
                  <c:v>0.12416035796044293</c:v>
                </c:pt>
                <c:pt idx="10">
                  <c:v>0.10576066018145373</c:v>
                </c:pt>
                <c:pt idx="11">
                  <c:v>0.11581894128162004</c:v>
                </c:pt>
                <c:pt idx="12">
                  <c:v>0.13337025283818693</c:v>
                </c:pt>
                <c:pt idx="13">
                  <c:v>0.14764198225069067</c:v>
                </c:pt>
                <c:pt idx="14">
                  <c:v>0.11404083441401484</c:v>
                </c:pt>
                <c:pt idx="15">
                  <c:v>0.17766865878137014</c:v>
                </c:pt>
                <c:pt idx="16">
                  <c:v>0.11507864051929934</c:v>
                </c:pt>
                <c:pt idx="17">
                  <c:v>0.14354874515969371</c:v>
                </c:pt>
                <c:pt idx="18">
                  <c:v>7.5431487264582611E-2</c:v>
                </c:pt>
                <c:pt idx="19">
                  <c:v>0.10594192056029535</c:v>
                </c:pt>
                <c:pt idx="20">
                  <c:v>0.12363427817125336</c:v>
                </c:pt>
                <c:pt idx="21">
                  <c:v>0.12763375012487671</c:v>
                </c:pt>
                <c:pt idx="22">
                  <c:v>0.11598756527772705</c:v>
                </c:pt>
                <c:pt idx="23">
                  <c:v>0.1068444146165364</c:v>
                </c:pt>
                <c:pt idx="24">
                  <c:v>0.11957428805659179</c:v>
                </c:pt>
                <c:pt idx="25">
                  <c:v>0.1034422993189802</c:v>
                </c:pt>
                <c:pt idx="26">
                  <c:v>9.6071328722330943E-2</c:v>
                </c:pt>
                <c:pt idx="27">
                  <c:v>0.13232858812358075</c:v>
                </c:pt>
                <c:pt idx="28">
                  <c:v>9.5028027989827332E-2</c:v>
                </c:pt>
                <c:pt idx="29">
                  <c:v>0.10451548032924189</c:v>
                </c:pt>
                <c:pt idx="30">
                  <c:v>6.7229607600311561E-2</c:v>
                </c:pt>
                <c:pt idx="31">
                  <c:v>6.9000249065128777E-2</c:v>
                </c:pt>
                <c:pt idx="32">
                  <c:v>9.0482530706424688E-2</c:v>
                </c:pt>
                <c:pt idx="33">
                  <c:v>8.2652101529539973E-2</c:v>
                </c:pt>
                <c:pt idx="34">
                  <c:v>9.8090597775988192E-2</c:v>
                </c:pt>
                <c:pt idx="35">
                  <c:v>8.1683244323402487E-2</c:v>
                </c:pt>
                <c:pt idx="36">
                  <c:v>8.7600126443274126E-2</c:v>
                </c:pt>
                <c:pt idx="37">
                  <c:v>8.6535249905225445E-2</c:v>
                </c:pt>
                <c:pt idx="38">
                  <c:v>0.1181045121806901</c:v>
                </c:pt>
                <c:pt idx="39">
                  <c:v>0.14825082025280251</c:v>
                </c:pt>
                <c:pt idx="40">
                  <c:v>9.772007695035842E-2</c:v>
                </c:pt>
                <c:pt idx="41">
                  <c:v>0.12947794480084607</c:v>
                </c:pt>
                <c:pt idx="42">
                  <c:v>9.7012799285713894E-2</c:v>
                </c:pt>
                <c:pt idx="43">
                  <c:v>0.11493089659043075</c:v>
                </c:pt>
                <c:pt idx="44">
                  <c:v>0.13169350822427803</c:v>
                </c:pt>
                <c:pt idx="45">
                  <c:v>9.9429270097362465E-2</c:v>
                </c:pt>
                <c:pt idx="46">
                  <c:v>0.10715076900932347</c:v>
                </c:pt>
                <c:pt idx="47">
                  <c:v>8.7097804053855782E-2</c:v>
                </c:pt>
                <c:pt idx="48">
                  <c:v>9.7767756696137811E-2</c:v>
                </c:pt>
                <c:pt idx="49">
                  <c:v>9.6204623892885366E-2</c:v>
                </c:pt>
                <c:pt idx="50">
                  <c:v>9.4371648881359488E-2</c:v>
                </c:pt>
                <c:pt idx="51">
                  <c:v>0.10264072091844226</c:v>
                </c:pt>
                <c:pt idx="52">
                  <c:v>0.11389079610385076</c:v>
                </c:pt>
                <c:pt idx="53">
                  <c:v>8.8419161622590239E-2</c:v>
                </c:pt>
                <c:pt idx="54">
                  <c:v>6.3560191464009957E-2</c:v>
                </c:pt>
                <c:pt idx="55">
                  <c:v>5.7523637729505459E-2</c:v>
                </c:pt>
                <c:pt idx="56">
                  <c:v>7.5673210757412637E-2</c:v>
                </c:pt>
                <c:pt idx="57">
                  <c:v>7.6061908895587407E-2</c:v>
                </c:pt>
                <c:pt idx="58">
                  <c:v>9.6162150222380019E-2</c:v>
                </c:pt>
                <c:pt idx="59">
                  <c:v>8.6250875429867577E-2</c:v>
                </c:pt>
                <c:pt idx="60">
                  <c:v>9.812077139744059E-2</c:v>
                </c:pt>
                <c:pt idx="61">
                  <c:v>0.10218488151019162</c:v>
                </c:pt>
                <c:pt idx="62">
                  <c:v>0.1188402508847831</c:v>
                </c:pt>
                <c:pt idx="63">
                  <c:v>0.13744530705156385</c:v>
                </c:pt>
                <c:pt idx="64">
                  <c:v>0.13466111788649177</c:v>
                </c:pt>
                <c:pt idx="65">
                  <c:v>9.1308010219591257E-2</c:v>
                </c:pt>
                <c:pt idx="66">
                  <c:v>0.10630773015161013</c:v>
                </c:pt>
                <c:pt idx="67">
                  <c:v>7.9109729406969587E-2</c:v>
                </c:pt>
                <c:pt idx="68">
                  <c:v>0.1133864155213278</c:v>
                </c:pt>
                <c:pt idx="69">
                  <c:v>0.10224295875722432</c:v>
                </c:pt>
                <c:pt idx="70">
                  <c:v>0.10763348224903721</c:v>
                </c:pt>
                <c:pt idx="71">
                  <c:v>0.10108828612849864</c:v>
                </c:pt>
                <c:pt idx="72">
                  <c:v>0.1150396882229648</c:v>
                </c:pt>
                <c:pt idx="73">
                  <c:v>9.4239985247191252E-2</c:v>
                </c:pt>
                <c:pt idx="74">
                  <c:v>0.11935427513190537</c:v>
                </c:pt>
                <c:pt idx="75">
                  <c:v>0.12818959201977256</c:v>
                </c:pt>
                <c:pt idx="76">
                  <c:v>9.7633166594694523E-2</c:v>
                </c:pt>
                <c:pt idx="77">
                  <c:v>8.2078687869739805E-2</c:v>
                </c:pt>
                <c:pt idx="78">
                  <c:v>7.3290614906262805E-2</c:v>
                </c:pt>
                <c:pt idx="79">
                  <c:v>5.8407828424267477E-2</c:v>
                </c:pt>
                <c:pt idx="80">
                  <c:v>8.3130195491759595E-2</c:v>
                </c:pt>
                <c:pt idx="81">
                  <c:v>7.0721352173402016E-2</c:v>
                </c:pt>
                <c:pt idx="82">
                  <c:v>7.6108402406767806E-2</c:v>
                </c:pt>
                <c:pt idx="83">
                  <c:v>6.743846716419967E-2</c:v>
                </c:pt>
                <c:pt idx="84">
                  <c:v>6.858632331237266E-2</c:v>
                </c:pt>
                <c:pt idx="85">
                  <c:v>6.806127155856681E-2</c:v>
                </c:pt>
                <c:pt idx="86">
                  <c:v>7.877817174683853E-2</c:v>
                </c:pt>
                <c:pt idx="87">
                  <c:v>8.9954188700690788E-2</c:v>
                </c:pt>
                <c:pt idx="88">
                  <c:v>7.1685345113301699E-2</c:v>
                </c:pt>
                <c:pt idx="89">
                  <c:v>5.5496763809841108E-2</c:v>
                </c:pt>
                <c:pt idx="90">
                  <c:v>4.9170897334679151E-2</c:v>
                </c:pt>
                <c:pt idx="91">
                  <c:v>4.5766068989908953E-2</c:v>
                </c:pt>
                <c:pt idx="92">
                  <c:v>5.7867463845041628E-2</c:v>
                </c:pt>
                <c:pt idx="93">
                  <c:v>5.6233435196315552E-2</c:v>
                </c:pt>
                <c:pt idx="94">
                  <c:v>7.1068670821326452E-2</c:v>
                </c:pt>
                <c:pt idx="95">
                  <c:v>7.7984402371438014E-2</c:v>
                </c:pt>
                <c:pt idx="96">
                  <c:v>6.6296703353405262E-2</c:v>
                </c:pt>
                <c:pt idx="97">
                  <c:v>5.4545780401035894E-2</c:v>
                </c:pt>
                <c:pt idx="98">
                  <c:v>7.2838190276683354E-2</c:v>
                </c:pt>
                <c:pt idx="99">
                  <c:v>9.0352873116495327E-2</c:v>
                </c:pt>
                <c:pt idx="100">
                  <c:v>7.2080160359312931E-2</c:v>
                </c:pt>
                <c:pt idx="101">
                  <c:v>5.2865043953804952E-2</c:v>
                </c:pt>
                <c:pt idx="102">
                  <c:v>5.0486127964492394E-2</c:v>
                </c:pt>
                <c:pt idx="103">
                  <c:v>5.0933018137386148E-2</c:v>
                </c:pt>
                <c:pt idx="104">
                  <c:v>6.1381818539070231E-2</c:v>
                </c:pt>
                <c:pt idx="105">
                  <c:v>5.9017914924453505E-2</c:v>
                </c:pt>
                <c:pt idx="106">
                  <c:v>0.10380795669491134</c:v>
                </c:pt>
                <c:pt idx="107">
                  <c:v>7.8940564595213258E-2</c:v>
                </c:pt>
                <c:pt idx="108">
                  <c:v>7.0954089088804115E-2</c:v>
                </c:pt>
                <c:pt idx="109">
                  <c:v>7.7426119676359956E-2</c:v>
                </c:pt>
                <c:pt idx="110">
                  <c:v>#N/A</c:v>
                </c:pt>
                <c:pt idx="111">
                  <c:v>#N/A</c:v>
                </c:pt>
                <c:pt idx="112">
                  <c:v>#N/A</c:v>
                </c:pt>
                <c:pt idx="113">
                  <c:v>#N/A</c:v>
                </c:pt>
                <c:pt idx="114">
                  <c:v>#N/A</c:v>
                </c:pt>
                <c:pt idx="115">
                  <c:v>#N/A</c:v>
                </c:pt>
                <c:pt idx="116">
                  <c:v>#N/A</c:v>
                </c:pt>
                <c:pt idx="117">
                  <c:v>#N/A</c:v>
                </c:pt>
                <c:pt idx="118">
                  <c:v>#N/A</c:v>
                </c:pt>
                <c:pt idx="119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8F3-4011-9426-52781AE697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3107880"/>
        <c:axId val="283108272"/>
      </c:lineChart>
      <c:catAx>
        <c:axId val="283107880"/>
        <c:scaling>
          <c:orientation val="minMax"/>
        </c:scaling>
        <c:delete val="0"/>
        <c:axPos val="b"/>
        <c:numFmt formatCode="0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83108272"/>
        <c:crosses val="autoZero"/>
        <c:auto val="0"/>
        <c:lblAlgn val="ctr"/>
        <c:lblOffset val="100"/>
        <c:tickLblSkip val="12"/>
        <c:tickMarkSkip val="1"/>
        <c:noMultiLvlLbl val="0"/>
      </c:catAx>
      <c:valAx>
        <c:axId val="283108272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Percent</a:t>
                </a:r>
              </a:p>
            </c:rich>
          </c:tx>
          <c:layout>
            <c:manualLayout>
              <c:xMode val="edge"/>
              <c:yMode val="edge"/>
              <c:x val="1.851853108878633E-2"/>
              <c:y val="0.10391944844922554"/>
            </c:manualLayout>
          </c:layout>
          <c:overlay val="0"/>
        </c:title>
        <c:numFmt formatCode="0%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283107880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r"/>
      <c:layout>
        <c:manualLayout>
          <c:xMode val="edge"/>
          <c:yMode val="edge"/>
          <c:x val="0.79966920083265458"/>
          <c:y val="0.1828745702561827"/>
          <c:w val="0.20033079916734556"/>
          <c:h val="0.6761051347454810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CATTLE SOLD ON A LIVE BASIS</a:t>
            </a:r>
          </a:p>
          <a:p>
            <a:pPr>
              <a:defRPr/>
            </a:pPr>
            <a:r>
              <a:rPr lang="en-US" sz="2000" b="0" baseline="0" dirty="0"/>
              <a:t>Monthly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513E-2"/>
          <c:y val="0.18519648072160008"/>
          <c:w val="0.73924936645850381"/>
          <c:h val="0.6729621825440838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Negotiated</c:v>
                </c:pt>
              </c:strCache>
            </c:strRef>
          </c:tx>
          <c:spPr>
            <a:ln w="38100" cap="rnd">
              <a:solidFill>
                <a:srgbClr val="0000FF"/>
              </a:solidFill>
              <a:miter lim="800000"/>
            </a:ln>
          </c:spPr>
          <c:marker>
            <c:symbol val="none"/>
          </c:marker>
          <c:cat>
            <c:numRef>
              <c:f>Sheet1!$A$2:$A$121</c:f>
              <c:numCache>
                <c:formatCode>@</c:formatCode>
                <c:ptCount val="120"/>
                <c:pt idx="0">
                  <c:v>2016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2017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2018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2019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2020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2021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2022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2023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2024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2025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</c:numCache>
            </c:numRef>
          </c:cat>
          <c:val>
            <c:numRef>
              <c:f>Sheet1!$B$2:$B$121</c:f>
              <c:numCache>
                <c:formatCode>0.00</c:formatCode>
                <c:ptCount val="120"/>
                <c:pt idx="0">
                  <c:v>0.57008751523208157</c:v>
                </c:pt>
                <c:pt idx="1">
                  <c:v>0.51877179464382739</c:v>
                </c:pt>
                <c:pt idx="2">
                  <c:v>0.55193883234594154</c:v>
                </c:pt>
                <c:pt idx="3">
                  <c:v>0.46504080596377873</c:v>
                </c:pt>
                <c:pt idx="4">
                  <c:v>0.6074229710442709</c:v>
                </c:pt>
                <c:pt idx="5">
                  <c:v>0.52102014895103965</c:v>
                </c:pt>
                <c:pt idx="6">
                  <c:v>0.70065455461932358</c:v>
                </c:pt>
                <c:pt idx="7">
                  <c:v>0.65469239272826441</c:v>
                </c:pt>
                <c:pt idx="8">
                  <c:v>0.61227089019738068</c:v>
                </c:pt>
                <c:pt idx="9">
                  <c:v>0.62484940344331741</c:v>
                </c:pt>
                <c:pt idx="10">
                  <c:v>0.659170851847803</c:v>
                </c:pt>
                <c:pt idx="11">
                  <c:v>0.62845909107343001</c:v>
                </c:pt>
                <c:pt idx="12">
                  <c:v>0.6562801226285413</c:v>
                </c:pt>
                <c:pt idx="13">
                  <c:v>0.64518493930876708</c:v>
                </c:pt>
                <c:pt idx="14">
                  <c:v>0.67086246462628718</c:v>
                </c:pt>
                <c:pt idx="15">
                  <c:v>0.56653259470461548</c:v>
                </c:pt>
                <c:pt idx="16">
                  <c:v>0.67812644785232434</c:v>
                </c:pt>
                <c:pt idx="17">
                  <c:v>0.6059490588507136</c:v>
                </c:pt>
                <c:pt idx="18">
                  <c:v>0.71566184452166548</c:v>
                </c:pt>
                <c:pt idx="19">
                  <c:v>0.64321459255379965</c:v>
                </c:pt>
                <c:pt idx="20">
                  <c:v>0.62421916456426818</c:v>
                </c:pt>
                <c:pt idx="21">
                  <c:v>0.59465196529370357</c:v>
                </c:pt>
                <c:pt idx="22">
                  <c:v>0.66381167584503364</c:v>
                </c:pt>
                <c:pt idx="23">
                  <c:v>0.61613622669676338</c:v>
                </c:pt>
                <c:pt idx="24">
                  <c:v>0.62325545878009014</c:v>
                </c:pt>
                <c:pt idx="25">
                  <c:v>0.62112770273656503</c:v>
                </c:pt>
                <c:pt idx="26">
                  <c:v>0.66269011588094551</c:v>
                </c:pt>
                <c:pt idx="27">
                  <c:v>0.6257630840390046</c:v>
                </c:pt>
                <c:pt idx="28">
                  <c:v>0.66746459113701917</c:v>
                </c:pt>
                <c:pt idx="29">
                  <c:v>0.58214027461256779</c:v>
                </c:pt>
                <c:pt idx="30">
                  <c:v>0.67553588292713895</c:v>
                </c:pt>
                <c:pt idx="31">
                  <c:v>0.67526205646884174</c:v>
                </c:pt>
                <c:pt idx="32">
                  <c:v>0.59549729858655409</c:v>
                </c:pt>
                <c:pt idx="33">
                  <c:v>0.61830885195593954</c:v>
                </c:pt>
                <c:pt idx="34">
                  <c:v>0.6017004097191998</c:v>
                </c:pt>
                <c:pt idx="35">
                  <c:v>0.59973007354928709</c:v>
                </c:pt>
                <c:pt idx="36">
                  <c:v>0.59729912709087463</c:v>
                </c:pt>
                <c:pt idx="37">
                  <c:v>0.62542030173419039</c:v>
                </c:pt>
                <c:pt idx="38">
                  <c:v>0.56561437791569769</c:v>
                </c:pt>
                <c:pt idx="39">
                  <c:v>0.54596502165273253</c:v>
                </c:pt>
                <c:pt idx="40">
                  <c:v>0.61706200582605075</c:v>
                </c:pt>
                <c:pt idx="41">
                  <c:v>0.54173749644451308</c:v>
                </c:pt>
                <c:pt idx="42">
                  <c:v>0.5894939809493065</c:v>
                </c:pt>
                <c:pt idx="43">
                  <c:v>0.51008208672405453</c:v>
                </c:pt>
                <c:pt idx="44">
                  <c:v>0.45466328601453132</c:v>
                </c:pt>
                <c:pt idx="45">
                  <c:v>0.5326569976842237</c:v>
                </c:pt>
                <c:pt idx="46">
                  <c:v>0.58410671225986399</c:v>
                </c:pt>
                <c:pt idx="47">
                  <c:v>0.54483308778943629</c:v>
                </c:pt>
                <c:pt idx="48">
                  <c:v>0.53045537643343854</c:v>
                </c:pt>
                <c:pt idx="49">
                  <c:v>0.52525280567450705</c:v>
                </c:pt>
                <c:pt idx="50">
                  <c:v>0.62689892820443804</c:v>
                </c:pt>
                <c:pt idx="51">
                  <c:v>0.55655695763879676</c:v>
                </c:pt>
                <c:pt idx="52">
                  <c:v>0.62184335732585094</c:v>
                </c:pt>
                <c:pt idx="53">
                  <c:v>0.58966343780927044</c:v>
                </c:pt>
                <c:pt idx="54">
                  <c:v>0.57972111184470643</c:v>
                </c:pt>
                <c:pt idx="55">
                  <c:v>0.62313408459905273</c:v>
                </c:pt>
                <c:pt idx="56">
                  <c:v>0.58748454958549301</c:v>
                </c:pt>
                <c:pt idx="57">
                  <c:v>0.63307594003183565</c:v>
                </c:pt>
                <c:pt idx="58">
                  <c:v>0.68922497472646427</c:v>
                </c:pt>
                <c:pt idx="59">
                  <c:v>0.64297353134400603</c:v>
                </c:pt>
                <c:pt idx="60">
                  <c:v>0.56832975114850615</c:v>
                </c:pt>
                <c:pt idx="61">
                  <c:v>0.54673681580148192</c:v>
                </c:pt>
                <c:pt idx="62">
                  <c:v>0.59548712109022039</c:v>
                </c:pt>
                <c:pt idx="63">
                  <c:v>0.52163454404851473</c:v>
                </c:pt>
                <c:pt idx="64">
                  <c:v>0.46067735629008344</c:v>
                </c:pt>
                <c:pt idx="65">
                  <c:v>0.46486518903314128</c:v>
                </c:pt>
                <c:pt idx="66">
                  <c:v>0.42457495440687409</c:v>
                </c:pt>
                <c:pt idx="67">
                  <c:v>0.45308730050579948</c:v>
                </c:pt>
                <c:pt idx="68">
                  <c:v>0.40203781456422327</c:v>
                </c:pt>
                <c:pt idx="69">
                  <c:v>0.47853754506912294</c:v>
                </c:pt>
                <c:pt idx="70">
                  <c:v>0.57589539739699891</c:v>
                </c:pt>
                <c:pt idx="71">
                  <c:v>0.56172454230744207</c:v>
                </c:pt>
                <c:pt idx="72">
                  <c:v>0.41809208444941259</c:v>
                </c:pt>
                <c:pt idx="73">
                  <c:v>0.50172297501794316</c:v>
                </c:pt>
                <c:pt idx="74">
                  <c:v>0.50574550175636979</c:v>
                </c:pt>
                <c:pt idx="75">
                  <c:v>0.53204961490494984</c:v>
                </c:pt>
                <c:pt idx="76">
                  <c:v>0.59565391175644178</c:v>
                </c:pt>
                <c:pt idx="77">
                  <c:v>0.55782029741454975</c:v>
                </c:pt>
                <c:pt idx="78">
                  <c:v>0.48442718412402774</c:v>
                </c:pt>
                <c:pt idx="79">
                  <c:v>0.53246834297554191</c:v>
                </c:pt>
                <c:pt idx="80">
                  <c:v>0.51795355901265872</c:v>
                </c:pt>
                <c:pt idx="81">
                  <c:v>0.58017920040558246</c:v>
                </c:pt>
                <c:pt idx="82">
                  <c:v>0.60612621264775834</c:v>
                </c:pt>
                <c:pt idx="83">
                  <c:v>0.60957725835069043</c:v>
                </c:pt>
                <c:pt idx="84">
                  <c:v>0.47778674327346893</c:v>
                </c:pt>
                <c:pt idx="85">
                  <c:v>0.52364607948716635</c:v>
                </c:pt>
                <c:pt idx="86">
                  <c:v>0.59981786964399209</c:v>
                </c:pt>
                <c:pt idx="87">
                  <c:v>0.58853910232500306</c:v>
                </c:pt>
                <c:pt idx="88">
                  <c:v>0.61529533114424229</c:v>
                </c:pt>
                <c:pt idx="89">
                  <c:v>0.60195719717873319</c:v>
                </c:pt>
                <c:pt idx="90">
                  <c:v>0.53036592675520511</c:v>
                </c:pt>
                <c:pt idx="91">
                  <c:v>0.54632602261813767</c:v>
                </c:pt>
                <c:pt idx="92">
                  <c:v>0.53814312911810258</c:v>
                </c:pt>
                <c:pt idx="93">
                  <c:v>0.58965933609137156</c:v>
                </c:pt>
                <c:pt idx="94">
                  <c:v>0.54621620647317404</c:v>
                </c:pt>
                <c:pt idx="95">
                  <c:v>0.49838323353293412</c:v>
                </c:pt>
                <c:pt idx="96">
                  <c:v>0.48355550965728333</c:v>
                </c:pt>
                <c:pt idx="97">
                  <c:v>0.57246236046842125</c:v>
                </c:pt>
                <c:pt idx="98">
                  <c:v>0.51065688250360541</c:v>
                </c:pt>
                <c:pt idx="99">
                  <c:v>0.52176148418849733</c:v>
                </c:pt>
                <c:pt idx="100">
                  <c:v>0.56154970000404225</c:v>
                </c:pt>
                <c:pt idx="101">
                  <c:v>0.58532439031929029</c:v>
                </c:pt>
                <c:pt idx="102">
                  <c:v>0.61012707071347771</c:v>
                </c:pt>
                <c:pt idx="103">
                  <c:v>0.57736215123881329</c:v>
                </c:pt>
                <c:pt idx="104">
                  <c:v>0.56937534078516905</c:v>
                </c:pt>
                <c:pt idx="105">
                  <c:v>0.57198246864139934</c:v>
                </c:pt>
                <c:pt idx="106">
                  <c:v>0.54346815864612108</c:v>
                </c:pt>
                <c:pt idx="107">
                  <c:v>0.56946322940218752</c:v>
                </c:pt>
                <c:pt idx="108">
                  <c:v>0.55664605367314024</c:v>
                </c:pt>
                <c:pt idx="109">
                  <c:v>0.55266776102549087</c:v>
                </c:pt>
                <c:pt idx="110">
                  <c:v>#N/A</c:v>
                </c:pt>
                <c:pt idx="111">
                  <c:v>#N/A</c:v>
                </c:pt>
                <c:pt idx="112">
                  <c:v>#N/A</c:v>
                </c:pt>
                <c:pt idx="113">
                  <c:v>#N/A</c:v>
                </c:pt>
                <c:pt idx="114">
                  <c:v>#N/A</c:v>
                </c:pt>
                <c:pt idx="115">
                  <c:v>#N/A</c:v>
                </c:pt>
                <c:pt idx="116">
                  <c:v>#N/A</c:v>
                </c:pt>
                <c:pt idx="117">
                  <c:v>#N/A</c:v>
                </c:pt>
                <c:pt idx="118">
                  <c:v>#N/A</c:v>
                </c:pt>
                <c:pt idx="119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8F3-4011-9426-52781AE69730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Grid</c:v>
                </c:pt>
              </c:strCache>
            </c:strRef>
          </c:tx>
          <c:spPr>
            <a:ln w="38100" cap="sq">
              <a:solidFill>
                <a:sysClr val="windowText" lastClr="000000"/>
              </a:solidFill>
              <a:prstDash val="sysDash"/>
              <a:miter lim="800000"/>
            </a:ln>
          </c:spPr>
          <c:marker>
            <c:symbol val="none"/>
          </c:marker>
          <c:cat>
            <c:numRef>
              <c:f>Sheet1!$A$2:$A$121</c:f>
              <c:numCache>
                <c:formatCode>@</c:formatCode>
                <c:ptCount val="120"/>
                <c:pt idx="0">
                  <c:v>2016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2017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2018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2019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2020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2021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2022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2023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2024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2025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</c:numCache>
            </c:numRef>
          </c:cat>
          <c:val>
            <c:numRef>
              <c:f>Sheet1!$C$2:$C$121</c:f>
              <c:numCache>
                <c:formatCode>0.00</c:formatCode>
                <c:ptCount val="120"/>
                <c:pt idx="0">
                  <c:v>1.2172371773568185E-2</c:v>
                </c:pt>
                <c:pt idx="1">
                  <c:v>1.3096543480623142E-2</c:v>
                </c:pt>
                <c:pt idx="2">
                  <c:v>1.3740442554053369E-2</c:v>
                </c:pt>
                <c:pt idx="3">
                  <c:v>1.6935640151989031E-2</c:v>
                </c:pt>
                <c:pt idx="4">
                  <c:v>1.3541100520964513E-2</c:v>
                </c:pt>
                <c:pt idx="5">
                  <c:v>1.5199785199728071E-2</c:v>
                </c:pt>
                <c:pt idx="6">
                  <c:v>6.3371356147021544E-3</c:v>
                </c:pt>
                <c:pt idx="7">
                  <c:v>8.1059495575695299E-3</c:v>
                </c:pt>
                <c:pt idx="8">
                  <c:v>6.013752662654798E-3</c:v>
                </c:pt>
                <c:pt idx="9">
                  <c:v>5.6182231549492829E-3</c:v>
                </c:pt>
                <c:pt idx="10">
                  <c:v>5.6223969888130809E-3</c:v>
                </c:pt>
                <c:pt idx="11">
                  <c:v>5.3346107957626815E-3</c:v>
                </c:pt>
                <c:pt idx="12">
                  <c:v>1.2441627026596091E-3</c:v>
                </c:pt>
                <c:pt idx="13">
                  <c:v>1.8387664503927081E-3</c:v>
                </c:pt>
                <c:pt idx="14">
                  <c:v>2.5772276521366911E-3</c:v>
                </c:pt>
                <c:pt idx="15">
                  <c:v>2.4707849233507142E-3</c:v>
                </c:pt>
                <c:pt idx="16">
                  <c:v>1.5975638592990327E-3</c:v>
                </c:pt>
                <c:pt idx="17">
                  <c:v>4.0223245232043512E-3</c:v>
                </c:pt>
                <c:pt idx="18">
                  <c:v>5.7574454237411567E-4</c:v>
                </c:pt>
                <c:pt idx="19">
                  <c:v>2.9334346514963256E-3</c:v>
                </c:pt>
                <c:pt idx="20">
                  <c:v>2.8975860431775229E-3</c:v>
                </c:pt>
                <c:pt idx="21">
                  <c:v>2.5006154364416115E-3</c:v>
                </c:pt>
                <c:pt idx="22">
                  <c:v>1.3605933088877563E-3</c:v>
                </c:pt>
                <c:pt idx="23">
                  <c:v>1.0724210185526588E-3</c:v>
                </c:pt>
                <c:pt idx="24">
                  <c:v>1.6799701737915669E-3</c:v>
                </c:pt>
                <c:pt idx="25">
                  <c:v>3.595296045392247E-4</c:v>
                </c:pt>
                <c:pt idx="26">
                  <c:v>1.4939008719672237E-3</c:v>
                </c:pt>
                <c:pt idx="27">
                  <c:v>1.0516174405351124E-3</c:v>
                </c:pt>
                <c:pt idx="28">
                  <c:v>2.9246941418144832E-3</c:v>
                </c:pt>
                <c:pt idx="29">
                  <c:v>3.4637528697709034E-3</c:v>
                </c:pt>
                <c:pt idx="30">
                  <c:v>7.7971858706262355E-4</c:v>
                </c:pt>
                <c:pt idx="31">
                  <c:v>1.3800653074972633E-3</c:v>
                </c:pt>
                <c:pt idx="32">
                  <c:v>5.9939231160104111E-4</c:v>
                </c:pt>
                <c:pt idx="33">
                  <c:v>1.532381320572169E-3</c:v>
                </c:pt>
                <c:pt idx="34">
                  <c:v>2.323242934970209E-3</c:v>
                </c:pt>
                <c:pt idx="35">
                  <c:v>4.9807856976785943E-3</c:v>
                </c:pt>
                <c:pt idx="36">
                  <c:v>1.7042941351700233E-3</c:v>
                </c:pt>
                <c:pt idx="37">
                  <c:v>6.0953657559091315E-3</c:v>
                </c:pt>
                <c:pt idx="38">
                  <c:v>4.0871372149669039E-3</c:v>
                </c:pt>
                <c:pt idx="39">
                  <c:v>4.1880503634764603E-3</c:v>
                </c:pt>
                <c:pt idx="40">
                  <c:v>3.879504361045292E-3</c:v>
                </c:pt>
                <c:pt idx="41">
                  <c:v>2.7570421036835963E-3</c:v>
                </c:pt>
                <c:pt idx="42">
                  <c:v>4.0548705342439159E-3</c:v>
                </c:pt>
                <c:pt idx="43">
                  <c:v>4.7306745224987073E-3</c:v>
                </c:pt>
                <c:pt idx="44">
                  <c:v>4.3919215495917914E-3</c:v>
                </c:pt>
                <c:pt idx="45">
                  <c:v>4.3186098514375448E-3</c:v>
                </c:pt>
                <c:pt idx="46">
                  <c:v>6.0100123697452868E-3</c:v>
                </c:pt>
                <c:pt idx="47">
                  <c:v>4.3183447805206455E-3</c:v>
                </c:pt>
                <c:pt idx="48">
                  <c:v>4.2325729274302519E-3</c:v>
                </c:pt>
                <c:pt idx="49">
                  <c:v>8.5205518115715716E-3</c:v>
                </c:pt>
                <c:pt idx="50">
                  <c:v>6.0992153268688062E-3</c:v>
                </c:pt>
                <c:pt idx="51">
                  <c:v>2.5556960346101885E-3</c:v>
                </c:pt>
                <c:pt idx="52">
                  <c:v>1.0420479037046074E-2</c:v>
                </c:pt>
                <c:pt idx="53">
                  <c:v>3.7840150044421046E-3</c:v>
                </c:pt>
                <c:pt idx="54">
                  <c:v>3.4298210931159537E-3</c:v>
                </c:pt>
                <c:pt idx="55">
                  <c:v>5.0077576351461699E-3</c:v>
                </c:pt>
                <c:pt idx="56">
                  <c:v>2.5011231585229292E-3</c:v>
                </c:pt>
                <c:pt idx="57">
                  <c:v>2.9673745708900905E-3</c:v>
                </c:pt>
                <c:pt idx="58">
                  <c:v>6.6941320665253141E-3</c:v>
                </c:pt>
                <c:pt idx="59">
                  <c:v>2.7207738321634797E-3</c:v>
                </c:pt>
                <c:pt idx="60">
                  <c:v>3.336015727658881E-3</c:v>
                </c:pt>
                <c:pt idx="61">
                  <c:v>1.1980943482323288E-2</c:v>
                </c:pt>
                <c:pt idx="62">
                  <c:v>7.5107375821564281E-3</c:v>
                </c:pt>
                <c:pt idx="63">
                  <c:v>5.543093651644302E-2</c:v>
                </c:pt>
                <c:pt idx="64">
                  <c:v>0.1076118751410368</c:v>
                </c:pt>
                <c:pt idx="65">
                  <c:v>0.13473445196725989</c:v>
                </c:pt>
                <c:pt idx="66">
                  <c:v>0.13092061778253031</c:v>
                </c:pt>
                <c:pt idx="67">
                  <c:v>0.1312192893156878</c:v>
                </c:pt>
                <c:pt idx="68">
                  <c:v>0.15803136059333744</c:v>
                </c:pt>
                <c:pt idx="69">
                  <c:v>0.19179223693249489</c:v>
                </c:pt>
                <c:pt idx="70">
                  <c:v>0.14432119095444043</c:v>
                </c:pt>
                <c:pt idx="71">
                  <c:v>0.13786070815099766</c:v>
                </c:pt>
                <c:pt idx="72">
                  <c:v>0.147188886311068</c:v>
                </c:pt>
                <c:pt idx="73">
                  <c:v>0.14210760703198638</c:v>
                </c:pt>
                <c:pt idx="74">
                  <c:v>0.13974875099684675</c:v>
                </c:pt>
                <c:pt idx="75">
                  <c:v>0.14217082615738419</c:v>
                </c:pt>
                <c:pt idx="76">
                  <c:v>0.12067894272360667</c:v>
                </c:pt>
                <c:pt idx="77">
                  <c:v>0.165982061505797</c:v>
                </c:pt>
                <c:pt idx="78">
                  <c:v>0.17455819964290512</c:v>
                </c:pt>
                <c:pt idx="79">
                  <c:v>0.15934295681913213</c:v>
                </c:pt>
                <c:pt idx="80">
                  <c:v>0.15485902589576206</c:v>
                </c:pt>
                <c:pt idx="81">
                  <c:v>0.14675380693537868</c:v>
                </c:pt>
                <c:pt idx="82">
                  <c:v>0.13925242736532287</c:v>
                </c:pt>
                <c:pt idx="83">
                  <c:v>0.14094731157910978</c:v>
                </c:pt>
                <c:pt idx="84">
                  <c:v>0.19530792097163779</c:v>
                </c:pt>
                <c:pt idx="85">
                  <c:v>0.17029464454323207</c:v>
                </c:pt>
                <c:pt idx="86">
                  <c:v>0.16448458057845361</c:v>
                </c:pt>
                <c:pt idx="87">
                  <c:v>0.16980728583861743</c:v>
                </c:pt>
                <c:pt idx="88">
                  <c:v>0.1521433631545063</c:v>
                </c:pt>
                <c:pt idx="89">
                  <c:v>0.15593320280312364</c:v>
                </c:pt>
                <c:pt idx="90">
                  <c:v>0.19596177757082495</c:v>
                </c:pt>
                <c:pt idx="91">
                  <c:v>0.15991454499127811</c:v>
                </c:pt>
                <c:pt idx="92">
                  <c:v>0.16714240571618097</c:v>
                </c:pt>
                <c:pt idx="93">
                  <c:v>0.13861671406357565</c:v>
                </c:pt>
                <c:pt idx="94">
                  <c:v>0.16128225083072328</c:v>
                </c:pt>
                <c:pt idx="95">
                  <c:v>0.17665451705285082</c:v>
                </c:pt>
                <c:pt idx="96">
                  <c:v>0.18671704002042472</c:v>
                </c:pt>
                <c:pt idx="97">
                  <c:v>0.14276132968814859</c:v>
                </c:pt>
                <c:pt idx="98">
                  <c:v>0.12840349209093266</c:v>
                </c:pt>
                <c:pt idx="99">
                  <c:v>0.17056050515705296</c:v>
                </c:pt>
                <c:pt idx="100">
                  <c:v>0.15153597545365124</c:v>
                </c:pt>
                <c:pt idx="101">
                  <c:v>0.14141596665628439</c:v>
                </c:pt>
                <c:pt idx="102">
                  <c:v>0.13070206040616114</c:v>
                </c:pt>
                <c:pt idx="103">
                  <c:v>0.14761534803946541</c:v>
                </c:pt>
                <c:pt idx="104">
                  <c:v>0.17421221828426026</c:v>
                </c:pt>
                <c:pt idx="105">
                  <c:v>0.13423988981198773</c:v>
                </c:pt>
                <c:pt idx="106">
                  <c:v>0.16387806767082433</c:v>
                </c:pt>
                <c:pt idx="107">
                  <c:v>0.17363510623637912</c:v>
                </c:pt>
                <c:pt idx="108">
                  <c:v>0.16734417747410479</c:v>
                </c:pt>
                <c:pt idx="109">
                  <c:v>0.16819232136509066</c:v>
                </c:pt>
                <c:pt idx="110">
                  <c:v>#N/A</c:v>
                </c:pt>
                <c:pt idx="111">
                  <c:v>#N/A</c:v>
                </c:pt>
                <c:pt idx="112">
                  <c:v>#N/A</c:v>
                </c:pt>
                <c:pt idx="113">
                  <c:v>#N/A</c:v>
                </c:pt>
                <c:pt idx="114">
                  <c:v>#N/A</c:v>
                </c:pt>
                <c:pt idx="115">
                  <c:v>#N/A</c:v>
                </c:pt>
                <c:pt idx="116">
                  <c:v>#N/A</c:v>
                </c:pt>
                <c:pt idx="117">
                  <c:v>#N/A</c:v>
                </c:pt>
                <c:pt idx="118">
                  <c:v>#N/A</c:v>
                </c:pt>
                <c:pt idx="119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8F3-4011-9426-52781AE6973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Formula</c:v>
                </c:pt>
              </c:strCache>
            </c:strRef>
          </c:tx>
          <c:spPr>
            <a:ln w="38100" cap="rnd">
              <a:solidFill>
                <a:srgbClr val="FF0000"/>
              </a:solidFill>
              <a:miter lim="800000"/>
            </a:ln>
          </c:spPr>
          <c:marker>
            <c:symbol val="none"/>
          </c:marker>
          <c:cat>
            <c:numRef>
              <c:f>Sheet1!$A$2:$A$121</c:f>
              <c:numCache>
                <c:formatCode>@</c:formatCode>
                <c:ptCount val="120"/>
                <c:pt idx="0">
                  <c:v>2016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2017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2018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2019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2020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2021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2022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2023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2024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2025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</c:numCache>
            </c:numRef>
          </c:cat>
          <c:val>
            <c:numRef>
              <c:f>Sheet1!$D$2:$D$121</c:f>
              <c:numCache>
                <c:formatCode>0.00</c:formatCode>
                <c:ptCount val="120"/>
                <c:pt idx="0">
                  <c:v>0.24017946161515455</c:v>
                </c:pt>
                <c:pt idx="1">
                  <c:v>0.28608402730442856</c:v>
                </c:pt>
                <c:pt idx="2">
                  <c:v>0.30327814066535014</c:v>
                </c:pt>
                <c:pt idx="3">
                  <c:v>0.30448338202575181</c:v>
                </c:pt>
                <c:pt idx="4">
                  <c:v>0.31057924714220697</c:v>
                </c:pt>
                <c:pt idx="5">
                  <c:v>0.29870377176328555</c:v>
                </c:pt>
                <c:pt idx="6">
                  <c:v>0.25598150477284459</c:v>
                </c:pt>
                <c:pt idx="7">
                  <c:v>0.25818995534301142</c:v>
                </c:pt>
                <c:pt idx="8">
                  <c:v>0.29537244769857535</c:v>
                </c:pt>
                <c:pt idx="9">
                  <c:v>0.27237087559752826</c:v>
                </c:pt>
                <c:pt idx="10">
                  <c:v>0.25977917676790413</c:v>
                </c:pt>
                <c:pt idx="11">
                  <c:v>0.30736107596080842</c:v>
                </c:pt>
                <c:pt idx="12">
                  <c:v>0.30584418251262885</c:v>
                </c:pt>
                <c:pt idx="13">
                  <c:v>0.29687720144522267</c:v>
                </c:pt>
                <c:pt idx="14">
                  <c:v>0.2804124753275784</c:v>
                </c:pt>
                <c:pt idx="15">
                  <c:v>0.28341741892803018</c:v>
                </c:pt>
                <c:pt idx="16">
                  <c:v>0.25148269690310998</c:v>
                </c:pt>
                <c:pt idx="17">
                  <c:v>0.27414550043547042</c:v>
                </c:pt>
                <c:pt idx="18">
                  <c:v>0.24953860788155593</c:v>
                </c:pt>
                <c:pt idx="19">
                  <c:v>0.25613128917093675</c:v>
                </c:pt>
                <c:pt idx="20">
                  <c:v>0.29833499352988818</c:v>
                </c:pt>
                <c:pt idx="21">
                  <c:v>0.33250411370674132</c:v>
                </c:pt>
                <c:pt idx="22">
                  <c:v>0.27299966473778137</c:v>
                </c:pt>
                <c:pt idx="23">
                  <c:v>0.32833394785830555</c:v>
                </c:pt>
                <c:pt idx="24">
                  <c:v>0.31496521024332619</c:v>
                </c:pt>
                <c:pt idx="25">
                  <c:v>0.33389841218652833</c:v>
                </c:pt>
                <c:pt idx="26">
                  <c:v>0.29261389543357114</c:v>
                </c:pt>
                <c:pt idx="27">
                  <c:v>0.28886850813625609</c:v>
                </c:pt>
                <c:pt idx="28">
                  <c:v>0.27201044555670278</c:v>
                </c:pt>
                <c:pt idx="29">
                  <c:v>0.3245218102588644</c:v>
                </c:pt>
                <c:pt idx="30">
                  <c:v>0.30150110708135264</c:v>
                </c:pt>
                <c:pt idx="31">
                  <c:v>0.27573704843795321</c:v>
                </c:pt>
                <c:pt idx="32">
                  <c:v>0.33255280978108698</c:v>
                </c:pt>
                <c:pt idx="33">
                  <c:v>0.31884147965939069</c:v>
                </c:pt>
                <c:pt idx="34">
                  <c:v>0.33065239903348292</c:v>
                </c:pt>
                <c:pt idx="35">
                  <c:v>0.31658138528220359</c:v>
                </c:pt>
                <c:pt idx="36">
                  <c:v>0.34980637124364727</c:v>
                </c:pt>
                <c:pt idx="37">
                  <c:v>0.3231517478891513</c:v>
                </c:pt>
                <c:pt idx="38">
                  <c:v>0.30456052953885532</c:v>
                </c:pt>
                <c:pt idx="39">
                  <c:v>0.28258541418504457</c:v>
                </c:pt>
                <c:pt idx="40">
                  <c:v>0.29264439858340341</c:v>
                </c:pt>
                <c:pt idx="41">
                  <c:v>0.30834973896567247</c:v>
                </c:pt>
                <c:pt idx="42">
                  <c:v>0.27400585873171329</c:v>
                </c:pt>
                <c:pt idx="43">
                  <c:v>0.30356966170263211</c:v>
                </c:pt>
                <c:pt idx="44">
                  <c:v>0.33558050306995574</c:v>
                </c:pt>
                <c:pt idx="45">
                  <c:v>0.35628436443225547</c:v>
                </c:pt>
                <c:pt idx="46">
                  <c:v>0.34022844091557702</c:v>
                </c:pt>
                <c:pt idx="47">
                  <c:v>0.37159668089207365</c:v>
                </c:pt>
                <c:pt idx="48">
                  <c:v>0.40521240543098902</c:v>
                </c:pt>
                <c:pt idx="49">
                  <c:v>0.40444743654699028</c:v>
                </c:pt>
                <c:pt idx="50">
                  <c:v>0.3004424334480541</c:v>
                </c:pt>
                <c:pt idx="51">
                  <c:v>0.33665880645746415</c:v>
                </c:pt>
                <c:pt idx="52">
                  <c:v>0.29307470212679437</c:v>
                </c:pt>
                <c:pt idx="53">
                  <c:v>0.32899416072065868</c:v>
                </c:pt>
                <c:pt idx="54">
                  <c:v>0.37714221933828856</c:v>
                </c:pt>
                <c:pt idx="55">
                  <c:v>0.32437122325657358</c:v>
                </c:pt>
                <c:pt idx="56">
                  <c:v>0.35283047123484851</c:v>
                </c:pt>
                <c:pt idx="57">
                  <c:v>0.30150059887965047</c:v>
                </c:pt>
                <c:pt idx="58">
                  <c:v>0.25480644497526322</c:v>
                </c:pt>
                <c:pt idx="59">
                  <c:v>0.29254693821098854</c:v>
                </c:pt>
                <c:pt idx="60">
                  <c:v>0.36840054598608551</c:v>
                </c:pt>
                <c:pt idx="61">
                  <c:v>0.38259435909693401</c:v>
                </c:pt>
                <c:pt idx="62">
                  <c:v>0.30439281603148866</c:v>
                </c:pt>
                <c:pt idx="63">
                  <c:v>0.3073053135424722</c:v>
                </c:pt>
                <c:pt idx="64">
                  <c:v>0.33148025906484424</c:v>
                </c:pt>
                <c:pt idx="65">
                  <c:v>0.34177340838685927</c:v>
                </c:pt>
                <c:pt idx="66">
                  <c:v>0.33759330585633751</c:v>
                </c:pt>
                <c:pt idx="67">
                  <c:v>0.37033177558856301</c:v>
                </c:pt>
                <c:pt idx="68">
                  <c:v>0.35728434020627747</c:v>
                </c:pt>
                <c:pt idx="69">
                  <c:v>0.22823572929665747</c:v>
                </c:pt>
                <c:pt idx="70">
                  <c:v>0.20488630720077852</c:v>
                </c:pt>
                <c:pt idx="71">
                  <c:v>0.23632284709121501</c:v>
                </c:pt>
                <c:pt idx="72">
                  <c:v>0.3649960043776086</c:v>
                </c:pt>
                <c:pt idx="73">
                  <c:v>0.31138503843725951</c:v>
                </c:pt>
                <c:pt idx="74">
                  <c:v>0.27625524162517867</c:v>
                </c:pt>
                <c:pt idx="75">
                  <c:v>0.23355129105649766</c:v>
                </c:pt>
                <c:pt idx="76">
                  <c:v>0.2293390637428914</c:v>
                </c:pt>
                <c:pt idx="77">
                  <c:v>0.23254340430156062</c:v>
                </c:pt>
                <c:pt idx="78">
                  <c:v>0.30467327578425479</c:v>
                </c:pt>
                <c:pt idx="79">
                  <c:v>0.26526995063438868</c:v>
                </c:pt>
                <c:pt idx="80">
                  <c:v>0.26388840508022321</c:v>
                </c:pt>
                <c:pt idx="81">
                  <c:v>0.2110337242652395</c:v>
                </c:pt>
                <c:pt idx="82">
                  <c:v>0.19910708556786169</c:v>
                </c:pt>
                <c:pt idx="83">
                  <c:v>0.21709673686646611</c:v>
                </c:pt>
                <c:pt idx="84">
                  <c:v>0.29759955423672235</c:v>
                </c:pt>
                <c:pt idx="85">
                  <c:v>0.25844302330922619</c:v>
                </c:pt>
                <c:pt idx="86">
                  <c:v>0.19703089575882907</c:v>
                </c:pt>
                <c:pt idx="87">
                  <c:v>0.18935720502300138</c:v>
                </c:pt>
                <c:pt idx="88">
                  <c:v>0.1883556665228297</c:v>
                </c:pt>
                <c:pt idx="89">
                  <c:v>0.20927797642896562</c:v>
                </c:pt>
                <c:pt idx="90">
                  <c:v>0.25605460913157413</c:v>
                </c:pt>
                <c:pt idx="91">
                  <c:v>0.26888928088434172</c:v>
                </c:pt>
                <c:pt idx="92">
                  <c:v>0.26991770976697055</c:v>
                </c:pt>
                <c:pt idx="93">
                  <c:v>0.23631812893278875</c:v>
                </c:pt>
                <c:pt idx="94">
                  <c:v>0.23425230662224833</c:v>
                </c:pt>
                <c:pt idx="95">
                  <c:v>0.26291590731580317</c:v>
                </c:pt>
                <c:pt idx="96">
                  <c:v>0.29991365387539193</c:v>
                </c:pt>
                <c:pt idx="97">
                  <c:v>0.26626479663508823</c:v>
                </c:pt>
                <c:pt idx="98">
                  <c:v>0.32211308806201694</c:v>
                </c:pt>
                <c:pt idx="99">
                  <c:v>0.2533943860174227</c:v>
                </c:pt>
                <c:pt idx="100">
                  <c:v>0.25114579784295493</c:v>
                </c:pt>
                <c:pt idx="101">
                  <c:v>0.2447971772918455</c:v>
                </c:pt>
                <c:pt idx="102">
                  <c:v>0.22742961952787205</c:v>
                </c:pt>
                <c:pt idx="103">
                  <c:v>0.24214385178392514</c:v>
                </c:pt>
                <c:pt idx="104">
                  <c:v>0.22726394947291895</c:v>
                </c:pt>
                <c:pt idx="105">
                  <c:v>0.26556385769504831</c:v>
                </c:pt>
                <c:pt idx="106">
                  <c:v>0.21883315801033443</c:v>
                </c:pt>
                <c:pt idx="107">
                  <c:v>0.22986408480536516</c:v>
                </c:pt>
                <c:pt idx="108">
                  <c:v>0.24811973391581407</c:v>
                </c:pt>
                <c:pt idx="109">
                  <c:v>0.24207722548671087</c:v>
                </c:pt>
                <c:pt idx="110">
                  <c:v>#N/A</c:v>
                </c:pt>
                <c:pt idx="111">
                  <c:v>#N/A</c:v>
                </c:pt>
                <c:pt idx="112">
                  <c:v>#N/A</c:v>
                </c:pt>
                <c:pt idx="113">
                  <c:v>#N/A</c:v>
                </c:pt>
                <c:pt idx="114">
                  <c:v>#N/A</c:v>
                </c:pt>
                <c:pt idx="115">
                  <c:v>#N/A</c:v>
                </c:pt>
                <c:pt idx="116">
                  <c:v>#N/A</c:v>
                </c:pt>
                <c:pt idx="117">
                  <c:v>#N/A</c:v>
                </c:pt>
                <c:pt idx="118">
                  <c:v>#N/A</c:v>
                </c:pt>
                <c:pt idx="119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8F3-4011-9426-52781AE6973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Forward Contract</c:v>
                </c:pt>
              </c:strCache>
            </c:strRef>
          </c:tx>
          <c:spPr>
            <a:ln w="38100">
              <a:solidFill>
                <a:srgbClr val="008000"/>
              </a:solidFill>
              <a:miter lim="800000"/>
            </a:ln>
          </c:spPr>
          <c:marker>
            <c:symbol val="none"/>
          </c:marker>
          <c:cat>
            <c:numRef>
              <c:f>Sheet1!$A$2:$A$121</c:f>
              <c:numCache>
                <c:formatCode>@</c:formatCode>
                <c:ptCount val="120"/>
                <c:pt idx="0">
                  <c:v>2016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2017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2018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2019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2020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2021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2022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2023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2024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2025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</c:numCache>
            </c:numRef>
          </c:cat>
          <c:val>
            <c:numRef>
              <c:f>Sheet1!$E$2:$E$121</c:f>
              <c:numCache>
                <c:formatCode>0.00</c:formatCode>
                <c:ptCount val="120"/>
                <c:pt idx="0">
                  <c:v>0.17756065137919574</c:v>
                </c:pt>
                <c:pt idx="1">
                  <c:v>0.18204763457112091</c:v>
                </c:pt>
                <c:pt idx="2">
                  <c:v>0.13104258443465491</c:v>
                </c:pt>
                <c:pt idx="3">
                  <c:v>0.21354017185848045</c:v>
                </c:pt>
                <c:pt idx="4">
                  <c:v>6.8456681292557581E-2</c:v>
                </c:pt>
                <c:pt idx="5">
                  <c:v>0.16507629408594676</c:v>
                </c:pt>
                <c:pt idx="6">
                  <c:v>3.7026804993129721E-2</c:v>
                </c:pt>
                <c:pt idx="7">
                  <c:v>7.901170237115461E-2</c:v>
                </c:pt>
                <c:pt idx="8">
                  <c:v>8.6342909441389198E-2</c:v>
                </c:pt>
                <c:pt idx="9">
                  <c:v>9.7161497804205049E-2</c:v>
                </c:pt>
                <c:pt idx="10">
                  <c:v>7.5427574395479785E-2</c:v>
                </c:pt>
                <c:pt idx="11">
                  <c:v>5.8845222169998913E-2</c:v>
                </c:pt>
                <c:pt idx="12">
                  <c:v>3.6631532156170203E-2</c:v>
                </c:pt>
                <c:pt idx="13">
                  <c:v>5.6099092795617526E-2</c:v>
                </c:pt>
                <c:pt idx="14">
                  <c:v>4.6147832393997765E-2</c:v>
                </c:pt>
                <c:pt idx="15">
                  <c:v>0.14757920144400363</c:v>
                </c:pt>
                <c:pt idx="16">
                  <c:v>6.8793291385266658E-2</c:v>
                </c:pt>
                <c:pt idx="17">
                  <c:v>0.11588311619061162</c:v>
                </c:pt>
                <c:pt idx="18">
                  <c:v>3.4223803054404443E-2</c:v>
                </c:pt>
                <c:pt idx="19">
                  <c:v>9.7720683623767318E-2</c:v>
                </c:pt>
                <c:pt idx="20">
                  <c:v>7.4548255862666057E-2</c:v>
                </c:pt>
                <c:pt idx="21">
                  <c:v>7.0343305563113551E-2</c:v>
                </c:pt>
                <c:pt idx="22">
                  <c:v>6.1828066108297212E-2</c:v>
                </c:pt>
                <c:pt idx="23">
                  <c:v>5.4457404426378413E-2</c:v>
                </c:pt>
                <c:pt idx="24">
                  <c:v>6.0099360802792164E-2</c:v>
                </c:pt>
                <c:pt idx="25">
                  <c:v>4.4614355472367424E-2</c:v>
                </c:pt>
                <c:pt idx="26">
                  <c:v>4.3202087813516074E-2</c:v>
                </c:pt>
                <c:pt idx="27">
                  <c:v>8.4316790384204129E-2</c:v>
                </c:pt>
                <c:pt idx="28">
                  <c:v>5.7600269164463501E-2</c:v>
                </c:pt>
                <c:pt idx="29">
                  <c:v>8.9874162258796936E-2</c:v>
                </c:pt>
                <c:pt idx="30">
                  <c:v>2.2183291404445783E-2</c:v>
                </c:pt>
                <c:pt idx="31">
                  <c:v>4.7620829785707829E-2</c:v>
                </c:pt>
                <c:pt idx="32">
                  <c:v>7.1350499320757849E-2</c:v>
                </c:pt>
                <c:pt idx="33">
                  <c:v>6.1317287064097607E-2</c:v>
                </c:pt>
                <c:pt idx="34">
                  <c:v>6.5323948312347099E-2</c:v>
                </c:pt>
                <c:pt idx="35">
                  <c:v>7.870775547083074E-2</c:v>
                </c:pt>
                <c:pt idx="36">
                  <c:v>5.1190207530308091E-2</c:v>
                </c:pt>
                <c:pt idx="37">
                  <c:v>4.5332584620749149E-2</c:v>
                </c:pt>
                <c:pt idx="38">
                  <c:v>0.12573795533048013</c:v>
                </c:pt>
                <c:pt idx="39">
                  <c:v>0.16726151379874649</c:v>
                </c:pt>
                <c:pt idx="40">
                  <c:v>8.6414091229500542E-2</c:v>
                </c:pt>
                <c:pt idx="41">
                  <c:v>0.14715572248613079</c:v>
                </c:pt>
                <c:pt idx="42">
                  <c:v>0.13244528978473633</c:v>
                </c:pt>
                <c:pt idx="43">
                  <c:v>0.1816175770508146</c:v>
                </c:pt>
                <c:pt idx="44">
                  <c:v>0.20536428936592116</c:v>
                </c:pt>
                <c:pt idx="45">
                  <c:v>0.10674002803208327</c:v>
                </c:pt>
                <c:pt idx="46">
                  <c:v>6.9654834454813727E-2</c:v>
                </c:pt>
                <c:pt idx="47">
                  <c:v>7.9251886537969385E-2</c:v>
                </c:pt>
                <c:pt idx="48">
                  <c:v>6.0099645208142149E-2</c:v>
                </c:pt>
                <c:pt idx="49">
                  <c:v>6.1779205966931094E-2</c:v>
                </c:pt>
                <c:pt idx="50">
                  <c:v>6.6559423020639066E-2</c:v>
                </c:pt>
                <c:pt idx="51">
                  <c:v>0.10422853986912888</c:v>
                </c:pt>
                <c:pt idx="52">
                  <c:v>7.4661461510308655E-2</c:v>
                </c:pt>
                <c:pt idx="53">
                  <c:v>7.7558386465628737E-2</c:v>
                </c:pt>
                <c:pt idx="54">
                  <c:v>3.9706847723888994E-2</c:v>
                </c:pt>
                <c:pt idx="55">
                  <c:v>4.7486934509227502E-2</c:v>
                </c:pt>
                <c:pt idx="56">
                  <c:v>5.7183856021135494E-2</c:v>
                </c:pt>
                <c:pt idx="57">
                  <c:v>6.2456086517623799E-2</c:v>
                </c:pt>
                <c:pt idx="58">
                  <c:v>4.9274448231747141E-2</c:v>
                </c:pt>
                <c:pt idx="59">
                  <c:v>6.1758756612841879E-2</c:v>
                </c:pt>
                <c:pt idx="60">
                  <c:v>5.9933687137749436E-2</c:v>
                </c:pt>
                <c:pt idx="61">
                  <c:v>5.8687881619260772E-2</c:v>
                </c:pt>
                <c:pt idx="62">
                  <c:v>9.260932529613447E-2</c:v>
                </c:pt>
                <c:pt idx="63">
                  <c:v>0.11562920589257004</c:v>
                </c:pt>
                <c:pt idx="64">
                  <c:v>0.1002305095040355</c:v>
                </c:pt>
                <c:pt idx="65">
                  <c:v>5.8626950612739523E-2</c:v>
                </c:pt>
                <c:pt idx="66">
                  <c:v>0.10691112195425807</c:v>
                </c:pt>
                <c:pt idx="67">
                  <c:v>4.536163458994974E-2</c:v>
                </c:pt>
                <c:pt idx="68">
                  <c:v>8.2646484636161852E-2</c:v>
                </c:pt>
                <c:pt idx="69">
                  <c:v>0.10143448870172472</c:v>
                </c:pt>
                <c:pt idx="70">
                  <c:v>7.4897104447782137E-2</c:v>
                </c:pt>
                <c:pt idx="71">
                  <c:v>6.4091902450345212E-2</c:v>
                </c:pt>
                <c:pt idx="72">
                  <c:v>6.9723024861910815E-2</c:v>
                </c:pt>
                <c:pt idx="73">
                  <c:v>4.478437951281098E-2</c:v>
                </c:pt>
                <c:pt idx="74">
                  <c:v>7.8250505621604835E-2</c:v>
                </c:pt>
                <c:pt idx="75">
                  <c:v>9.2228267881168335E-2</c:v>
                </c:pt>
                <c:pt idx="76">
                  <c:v>5.432808177706016E-2</c:v>
                </c:pt>
                <c:pt idx="77">
                  <c:v>4.3654236778092638E-2</c:v>
                </c:pt>
                <c:pt idx="78">
                  <c:v>3.6341340448812362E-2</c:v>
                </c:pt>
                <c:pt idx="79">
                  <c:v>4.2918749570937324E-2</c:v>
                </c:pt>
                <c:pt idx="80">
                  <c:v>6.3299010011355961E-2</c:v>
                </c:pt>
                <c:pt idx="81">
                  <c:v>6.2033268393799329E-2</c:v>
                </c:pt>
                <c:pt idx="82">
                  <c:v>5.5514274419057118E-2</c:v>
                </c:pt>
                <c:pt idx="83">
                  <c:v>3.2378693203733704E-2</c:v>
                </c:pt>
                <c:pt idx="84">
                  <c:v>2.9305781518170898E-2</c:v>
                </c:pt>
                <c:pt idx="85">
                  <c:v>4.7616252660375336E-2</c:v>
                </c:pt>
                <c:pt idx="86">
                  <c:v>3.866665401872528E-2</c:v>
                </c:pt>
                <c:pt idx="87">
                  <c:v>5.2296406813378091E-2</c:v>
                </c:pt>
                <c:pt idx="88">
                  <c:v>4.4205639178421685E-2</c:v>
                </c:pt>
                <c:pt idx="89">
                  <c:v>3.2831623589177586E-2</c:v>
                </c:pt>
                <c:pt idx="90">
                  <c:v>1.7617686542395886E-2</c:v>
                </c:pt>
                <c:pt idx="91">
                  <c:v>2.4870151506242527E-2</c:v>
                </c:pt>
                <c:pt idx="92">
                  <c:v>2.4796755398745929E-2</c:v>
                </c:pt>
                <c:pt idx="93">
                  <c:v>3.5405820912264033E-2</c:v>
                </c:pt>
                <c:pt idx="94">
                  <c:v>5.8249236073854321E-2</c:v>
                </c:pt>
                <c:pt idx="95">
                  <c:v>6.2046342098411873E-2</c:v>
                </c:pt>
                <c:pt idx="96">
                  <c:v>2.9813796446900003E-2</c:v>
                </c:pt>
                <c:pt idx="97">
                  <c:v>1.8511513208341938E-2</c:v>
                </c:pt>
                <c:pt idx="98">
                  <c:v>3.8826537343445051E-2</c:v>
                </c:pt>
                <c:pt idx="99">
                  <c:v>5.4283624637026989E-2</c:v>
                </c:pt>
                <c:pt idx="100">
                  <c:v>3.5768526699351502E-2</c:v>
                </c:pt>
                <c:pt idx="101">
                  <c:v>2.8462465732579788E-2</c:v>
                </c:pt>
                <c:pt idx="102">
                  <c:v>3.1741249352489086E-2</c:v>
                </c:pt>
                <c:pt idx="103">
                  <c:v>3.2878648937796115E-2</c:v>
                </c:pt>
                <c:pt idx="104">
                  <c:v>2.9148491457651762E-2</c:v>
                </c:pt>
                <c:pt idx="105">
                  <c:v>2.8213783851564644E-2</c:v>
                </c:pt>
                <c:pt idx="106">
                  <c:v>7.3820615672720122E-2</c:v>
                </c:pt>
                <c:pt idx="107">
                  <c:v>2.7037579556068208E-2</c:v>
                </c:pt>
                <c:pt idx="108">
                  <c:v>2.7890034936940904E-2</c:v>
                </c:pt>
                <c:pt idx="109">
                  <c:v>3.7062692122707595E-2</c:v>
                </c:pt>
                <c:pt idx="110">
                  <c:v>#N/A</c:v>
                </c:pt>
                <c:pt idx="111">
                  <c:v>#N/A</c:v>
                </c:pt>
                <c:pt idx="112">
                  <c:v>#N/A</c:v>
                </c:pt>
                <c:pt idx="113">
                  <c:v>#N/A</c:v>
                </c:pt>
                <c:pt idx="114">
                  <c:v>#N/A</c:v>
                </c:pt>
                <c:pt idx="115">
                  <c:v>#N/A</c:v>
                </c:pt>
                <c:pt idx="116">
                  <c:v>#N/A</c:v>
                </c:pt>
                <c:pt idx="117">
                  <c:v>#N/A</c:v>
                </c:pt>
                <c:pt idx="118">
                  <c:v>#N/A</c:v>
                </c:pt>
                <c:pt idx="119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8F3-4011-9426-52781AE697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3111016"/>
        <c:axId val="284830976"/>
      </c:lineChart>
      <c:catAx>
        <c:axId val="283111016"/>
        <c:scaling>
          <c:orientation val="minMax"/>
        </c:scaling>
        <c:delete val="0"/>
        <c:axPos val="b"/>
        <c:numFmt formatCode="0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84830976"/>
        <c:crosses val="autoZero"/>
        <c:auto val="0"/>
        <c:lblAlgn val="ctr"/>
        <c:lblOffset val="100"/>
        <c:tickLblSkip val="12"/>
        <c:tickMarkSkip val="1"/>
        <c:noMultiLvlLbl val="0"/>
      </c:catAx>
      <c:valAx>
        <c:axId val="284830976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Percent</a:t>
                </a:r>
              </a:p>
            </c:rich>
          </c:tx>
          <c:layout>
            <c:manualLayout>
              <c:xMode val="edge"/>
              <c:yMode val="edge"/>
              <c:x val="1.851853108878633E-2"/>
              <c:y val="0.10391944844922554"/>
            </c:manualLayout>
          </c:layout>
          <c:overlay val="0"/>
        </c:title>
        <c:numFmt formatCode="0%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283111016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r"/>
      <c:layout>
        <c:manualLayout>
          <c:xMode val="edge"/>
          <c:yMode val="edge"/>
          <c:x val="0.79966920083265458"/>
          <c:y val="0.1828745702561827"/>
          <c:w val="0.20033079916734556"/>
          <c:h val="0.6761051347454810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CATTLE SOLD ON A DRESSED BASIS</a:t>
            </a:r>
          </a:p>
          <a:p>
            <a:pPr>
              <a:defRPr/>
            </a:pPr>
            <a:r>
              <a:rPr lang="en-US" sz="2000" b="0" baseline="0" dirty="0"/>
              <a:t>Monthly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513E-2"/>
          <c:y val="0.18519648072160008"/>
          <c:w val="0.73924936645850381"/>
          <c:h val="0.6729621825440838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Negotiated</c:v>
                </c:pt>
              </c:strCache>
            </c:strRef>
          </c:tx>
          <c:spPr>
            <a:ln w="38100" cap="rnd">
              <a:solidFill>
                <a:srgbClr val="0000FF"/>
              </a:solidFill>
              <a:miter lim="800000"/>
            </a:ln>
          </c:spPr>
          <c:marker>
            <c:symbol val="none"/>
          </c:marker>
          <c:cat>
            <c:numRef>
              <c:f>Sheet1!$A$2:$A$121</c:f>
              <c:numCache>
                <c:formatCode>@</c:formatCode>
                <c:ptCount val="120"/>
                <c:pt idx="0">
                  <c:v>2016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2017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2018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2019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2020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2021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2022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2023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2024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2025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</c:numCache>
            </c:numRef>
          </c:cat>
          <c:val>
            <c:numRef>
              <c:f>Sheet1!$B$2:$B$121</c:f>
              <c:numCache>
                <c:formatCode>0.00</c:formatCode>
                <c:ptCount val="120"/>
                <c:pt idx="0">
                  <c:v>0.15170545499322743</c:v>
                </c:pt>
                <c:pt idx="1">
                  <c:v>0.14143210435898887</c:v>
                </c:pt>
                <c:pt idx="2">
                  <c:v>0.15190395264067955</c:v>
                </c:pt>
                <c:pt idx="3">
                  <c:v>0.10278380133820411</c:v>
                </c:pt>
                <c:pt idx="4">
                  <c:v>0.16033893687691575</c:v>
                </c:pt>
                <c:pt idx="5">
                  <c:v>0.13621471662660414</c:v>
                </c:pt>
                <c:pt idx="6">
                  <c:v>0.11772778144032796</c:v>
                </c:pt>
                <c:pt idx="7">
                  <c:v>0.11919260270591935</c:v>
                </c:pt>
                <c:pt idx="8">
                  <c:v>0.12250970058036258</c:v>
                </c:pt>
                <c:pt idx="9">
                  <c:v>0.10514865844815083</c:v>
                </c:pt>
                <c:pt idx="10">
                  <c:v>0.11509298747638354</c:v>
                </c:pt>
                <c:pt idx="11">
                  <c:v>0.13458911442055055</c:v>
                </c:pt>
                <c:pt idx="12">
                  <c:v>0.12427821212468716</c:v>
                </c:pt>
                <c:pt idx="13">
                  <c:v>0.12815332124053727</c:v>
                </c:pt>
                <c:pt idx="14">
                  <c:v>0.13819277654416096</c:v>
                </c:pt>
                <c:pt idx="15">
                  <c:v>0.10432916635476708</c:v>
                </c:pt>
                <c:pt idx="16">
                  <c:v>0.13546738072054529</c:v>
                </c:pt>
                <c:pt idx="17">
                  <c:v>9.4427237010561271E-2</c:v>
                </c:pt>
                <c:pt idx="18">
                  <c:v>9.0918506208075914E-2</c:v>
                </c:pt>
                <c:pt idx="19">
                  <c:v>9.6315728640497353E-2</c:v>
                </c:pt>
                <c:pt idx="20">
                  <c:v>9.7306775015846517E-2</c:v>
                </c:pt>
                <c:pt idx="21">
                  <c:v>0.10465872901663653</c:v>
                </c:pt>
                <c:pt idx="22">
                  <c:v>9.5585743325582812E-2</c:v>
                </c:pt>
                <c:pt idx="23">
                  <c:v>9.7389741361871188E-2</c:v>
                </c:pt>
                <c:pt idx="24">
                  <c:v>8.7352122989903747E-2</c:v>
                </c:pt>
                <c:pt idx="25">
                  <c:v>0.10795711824730193</c:v>
                </c:pt>
                <c:pt idx="26">
                  <c:v>0.10060729654393769</c:v>
                </c:pt>
                <c:pt idx="27">
                  <c:v>0.10312310954317579</c:v>
                </c:pt>
                <c:pt idx="28">
                  <c:v>0.11718249948640365</c:v>
                </c:pt>
                <c:pt idx="29">
                  <c:v>9.2604908653153142E-2</c:v>
                </c:pt>
                <c:pt idx="30">
                  <c:v>0.10714348788584056</c:v>
                </c:pt>
                <c:pt idx="31">
                  <c:v>0.10375573279064745</c:v>
                </c:pt>
                <c:pt idx="32">
                  <c:v>0.10216369104449112</c:v>
                </c:pt>
                <c:pt idx="33">
                  <c:v>0.12378151617248073</c:v>
                </c:pt>
                <c:pt idx="34">
                  <c:v>0.11355132893399027</c:v>
                </c:pt>
                <c:pt idx="35">
                  <c:v>0.11922508461359434</c:v>
                </c:pt>
                <c:pt idx="36">
                  <c:v>0.10052868569272232</c:v>
                </c:pt>
                <c:pt idx="37">
                  <c:v>9.8417759170115401E-2</c:v>
                </c:pt>
                <c:pt idx="38">
                  <c:v>8.4803775587649302E-2</c:v>
                </c:pt>
                <c:pt idx="39">
                  <c:v>8.1142859673388537E-2</c:v>
                </c:pt>
                <c:pt idx="40">
                  <c:v>0.12411133621880467</c:v>
                </c:pt>
                <c:pt idx="41">
                  <c:v>9.392926639490537E-2</c:v>
                </c:pt>
                <c:pt idx="42">
                  <c:v>9.1421845839590038E-2</c:v>
                </c:pt>
                <c:pt idx="43">
                  <c:v>7.9079099156612626E-2</c:v>
                </c:pt>
                <c:pt idx="44">
                  <c:v>8.6294967368613362E-2</c:v>
                </c:pt>
                <c:pt idx="45">
                  <c:v>8.7105961554741373E-2</c:v>
                </c:pt>
                <c:pt idx="46">
                  <c:v>9.2384598131977996E-2</c:v>
                </c:pt>
                <c:pt idx="47">
                  <c:v>8.4789569108513679E-2</c:v>
                </c:pt>
                <c:pt idx="48">
                  <c:v>9.1830648438789089E-2</c:v>
                </c:pt>
                <c:pt idx="49">
                  <c:v>9.3838967612037139E-2</c:v>
                </c:pt>
                <c:pt idx="50">
                  <c:v>0.10128426082245767</c:v>
                </c:pt>
                <c:pt idx="51">
                  <c:v>0.10212303522782255</c:v>
                </c:pt>
                <c:pt idx="52">
                  <c:v>0.12573763386688697</c:v>
                </c:pt>
                <c:pt idx="53">
                  <c:v>0.15586226024527824</c:v>
                </c:pt>
                <c:pt idx="54">
                  <c:v>0.10571566515635446</c:v>
                </c:pt>
                <c:pt idx="55">
                  <c:v>8.291311190704613E-2</c:v>
                </c:pt>
                <c:pt idx="56">
                  <c:v>9.0228342383057283E-2</c:v>
                </c:pt>
                <c:pt idx="57">
                  <c:v>8.818688369246562E-2</c:v>
                </c:pt>
                <c:pt idx="58">
                  <c:v>6.857591959703252E-2</c:v>
                </c:pt>
                <c:pt idx="59">
                  <c:v>8.1973801073217181E-2</c:v>
                </c:pt>
                <c:pt idx="60">
                  <c:v>7.8527864948114048E-2</c:v>
                </c:pt>
                <c:pt idx="61">
                  <c:v>9.2865143877813597E-2</c:v>
                </c:pt>
                <c:pt idx="62">
                  <c:v>6.6662293087458663E-2</c:v>
                </c:pt>
                <c:pt idx="63">
                  <c:v>7.1698745481394793E-2</c:v>
                </c:pt>
                <c:pt idx="64">
                  <c:v>7.9146258747925344E-2</c:v>
                </c:pt>
                <c:pt idx="65">
                  <c:v>7.6978217713206606E-2</c:v>
                </c:pt>
                <c:pt idx="66">
                  <c:v>6.4938493350762086E-2</c:v>
                </c:pt>
                <c:pt idx="67">
                  <c:v>8.1536115967017084E-2</c:v>
                </c:pt>
                <c:pt idx="68">
                  <c:v>8.0881266283026679E-2</c:v>
                </c:pt>
                <c:pt idx="69">
                  <c:v>8.1549259838427673E-2</c:v>
                </c:pt>
                <c:pt idx="70">
                  <c:v>7.5996749491798091E-2</c:v>
                </c:pt>
                <c:pt idx="71">
                  <c:v>5.7605908830303365E-2</c:v>
                </c:pt>
                <c:pt idx="72">
                  <c:v>5.7931217874817677E-2</c:v>
                </c:pt>
                <c:pt idx="73">
                  <c:v>7.6714628297362114E-2</c:v>
                </c:pt>
                <c:pt idx="74">
                  <c:v>7.7063344366988529E-2</c:v>
                </c:pt>
                <c:pt idx="75">
                  <c:v>7.3930865833973292E-2</c:v>
                </c:pt>
                <c:pt idx="76">
                  <c:v>8.2056337210801883E-2</c:v>
                </c:pt>
                <c:pt idx="77">
                  <c:v>8.7416132897610355E-2</c:v>
                </c:pt>
                <c:pt idx="78">
                  <c:v>6.4225323699508508E-2</c:v>
                </c:pt>
                <c:pt idx="79">
                  <c:v>6.9049031314998302E-2</c:v>
                </c:pt>
                <c:pt idx="80">
                  <c:v>6.777476466257451E-2</c:v>
                </c:pt>
                <c:pt idx="81">
                  <c:v>6.4853519811439525E-2</c:v>
                </c:pt>
                <c:pt idx="82">
                  <c:v>5.2704892495009259E-2</c:v>
                </c:pt>
                <c:pt idx="83">
                  <c:v>5.8555841877295907E-2</c:v>
                </c:pt>
                <c:pt idx="84">
                  <c:v>6.2737065879743439E-2</c:v>
                </c:pt>
                <c:pt idx="85">
                  <c:v>7.4614772809113314E-2</c:v>
                </c:pt>
                <c:pt idx="86">
                  <c:v>5.9908448259558642E-2</c:v>
                </c:pt>
                <c:pt idx="87">
                  <c:v>6.0675194609656889E-2</c:v>
                </c:pt>
                <c:pt idx="88">
                  <c:v>7.0712345188639225E-2</c:v>
                </c:pt>
                <c:pt idx="89">
                  <c:v>6.0267345040599815E-2</c:v>
                </c:pt>
                <c:pt idx="90">
                  <c:v>4.4873904378809719E-2</c:v>
                </c:pt>
                <c:pt idx="91">
                  <c:v>4.9534637815869142E-2</c:v>
                </c:pt>
                <c:pt idx="92">
                  <c:v>5.0083364332022533E-2</c:v>
                </c:pt>
                <c:pt idx="93">
                  <c:v>5.7117219160435675E-2</c:v>
                </c:pt>
                <c:pt idx="94">
                  <c:v>5.2533184019842652E-2</c:v>
                </c:pt>
                <c:pt idx="95">
                  <c:v>5.8401298371298128E-2</c:v>
                </c:pt>
                <c:pt idx="96">
                  <c:v>5.1919286220063289E-2</c:v>
                </c:pt>
                <c:pt idx="97">
                  <c:v>5.8183754032998365E-2</c:v>
                </c:pt>
                <c:pt idx="98">
                  <c:v>5.2395035078251481E-2</c:v>
                </c:pt>
                <c:pt idx="99">
                  <c:v>5.459233489112815E-2</c:v>
                </c:pt>
                <c:pt idx="100">
                  <c:v>6.5025126533954619E-2</c:v>
                </c:pt>
                <c:pt idx="101">
                  <c:v>6.779312089739177E-2</c:v>
                </c:pt>
                <c:pt idx="102">
                  <c:v>4.0895324750242545E-2</c:v>
                </c:pt>
                <c:pt idx="103">
                  <c:v>4.5208391458911097E-2</c:v>
                </c:pt>
                <c:pt idx="104">
                  <c:v>5.9655376371463377E-2</c:v>
                </c:pt>
                <c:pt idx="105">
                  <c:v>5.7058533556123198E-2</c:v>
                </c:pt>
                <c:pt idx="106">
                  <c:v>5.1278140033860234E-2</c:v>
                </c:pt>
                <c:pt idx="107">
                  <c:v>4.1677194977293941E-2</c:v>
                </c:pt>
                <c:pt idx="108">
                  <c:v>4.4283176838340571E-2</c:v>
                </c:pt>
                <c:pt idx="109">
                  <c:v>4.7528703314369473E-2</c:v>
                </c:pt>
                <c:pt idx="110">
                  <c:v>#N/A</c:v>
                </c:pt>
                <c:pt idx="111">
                  <c:v>#N/A</c:v>
                </c:pt>
                <c:pt idx="112">
                  <c:v>#N/A</c:v>
                </c:pt>
                <c:pt idx="113">
                  <c:v>#N/A</c:v>
                </c:pt>
                <c:pt idx="114">
                  <c:v>#N/A</c:v>
                </c:pt>
                <c:pt idx="115">
                  <c:v>#N/A</c:v>
                </c:pt>
                <c:pt idx="116">
                  <c:v>#N/A</c:v>
                </c:pt>
                <c:pt idx="117">
                  <c:v>#N/A</c:v>
                </c:pt>
                <c:pt idx="118">
                  <c:v>#N/A</c:v>
                </c:pt>
                <c:pt idx="119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8F3-4011-9426-52781AE69730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Grid</c:v>
                </c:pt>
              </c:strCache>
            </c:strRef>
          </c:tx>
          <c:spPr>
            <a:ln w="38100" cap="sq">
              <a:solidFill>
                <a:sysClr val="windowText" lastClr="000000"/>
              </a:solidFill>
              <a:prstDash val="sysDash"/>
              <a:miter lim="800000"/>
            </a:ln>
          </c:spPr>
          <c:marker>
            <c:symbol val="none"/>
          </c:marker>
          <c:cat>
            <c:numRef>
              <c:f>Sheet1!$A$2:$A$121</c:f>
              <c:numCache>
                <c:formatCode>@</c:formatCode>
                <c:ptCount val="120"/>
                <c:pt idx="0">
                  <c:v>2016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2017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2018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2019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2020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2021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2022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2023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2024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2025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</c:numCache>
            </c:numRef>
          </c:cat>
          <c:val>
            <c:numRef>
              <c:f>Sheet1!$C$2:$C$121</c:f>
              <c:numCache>
                <c:formatCode>0.00</c:formatCode>
                <c:ptCount val="120"/>
                <c:pt idx="0">
                  <c:v>5.6622597806713602E-2</c:v>
                </c:pt>
                <c:pt idx="1">
                  <c:v>4.9976402182326178E-2</c:v>
                </c:pt>
                <c:pt idx="2">
                  <c:v>5.6434200262777789E-2</c:v>
                </c:pt>
                <c:pt idx="3">
                  <c:v>4.7393869829236358E-2</c:v>
                </c:pt>
                <c:pt idx="4">
                  <c:v>5.7949404490841079E-2</c:v>
                </c:pt>
                <c:pt idx="5">
                  <c:v>5.0559716354743711E-2</c:v>
                </c:pt>
                <c:pt idx="6">
                  <c:v>5.5245410622424898E-2</c:v>
                </c:pt>
                <c:pt idx="7">
                  <c:v>5.7763695781106329E-2</c:v>
                </c:pt>
                <c:pt idx="8">
                  <c:v>5.5206698559158551E-2</c:v>
                </c:pt>
                <c:pt idx="9">
                  <c:v>6.0825734970696273E-2</c:v>
                </c:pt>
                <c:pt idx="10">
                  <c:v>7.2173249207773099E-2</c:v>
                </c:pt>
                <c:pt idx="11">
                  <c:v>5.682960080827483E-2</c:v>
                </c:pt>
                <c:pt idx="12">
                  <c:v>4.8560471658020951E-2</c:v>
                </c:pt>
                <c:pt idx="13">
                  <c:v>5.0481190148734589E-2</c:v>
                </c:pt>
                <c:pt idx="14">
                  <c:v>5.5079417229346991E-2</c:v>
                </c:pt>
                <c:pt idx="15">
                  <c:v>5.296138267169033E-2</c:v>
                </c:pt>
                <c:pt idx="16">
                  <c:v>6.8991665812535227E-2</c:v>
                </c:pt>
                <c:pt idx="17">
                  <c:v>5.3323004797022254E-2</c:v>
                </c:pt>
                <c:pt idx="18">
                  <c:v>5.813151566972153E-2</c:v>
                </c:pt>
                <c:pt idx="19">
                  <c:v>5.7733121185144377E-2</c:v>
                </c:pt>
                <c:pt idx="20">
                  <c:v>5.323139876541521E-2</c:v>
                </c:pt>
                <c:pt idx="21">
                  <c:v>5.1071770454673433E-2</c:v>
                </c:pt>
                <c:pt idx="22">
                  <c:v>6.3949330345875979E-2</c:v>
                </c:pt>
                <c:pt idx="23">
                  <c:v>5.9839292169224088E-2</c:v>
                </c:pt>
                <c:pt idx="24">
                  <c:v>5.369992382571661E-2</c:v>
                </c:pt>
                <c:pt idx="25">
                  <c:v>5.0461750793255614E-2</c:v>
                </c:pt>
                <c:pt idx="26">
                  <c:v>5.3026943860067205E-2</c:v>
                </c:pt>
                <c:pt idx="27">
                  <c:v>4.8859886078451341E-2</c:v>
                </c:pt>
                <c:pt idx="28">
                  <c:v>5.0577662299415391E-2</c:v>
                </c:pt>
                <c:pt idx="29">
                  <c:v>5.1631198790890578E-2</c:v>
                </c:pt>
                <c:pt idx="30">
                  <c:v>5.2904856644186253E-2</c:v>
                </c:pt>
                <c:pt idx="31">
                  <c:v>5.1699736587496506E-2</c:v>
                </c:pt>
                <c:pt idx="32">
                  <c:v>5.2763837836547645E-2</c:v>
                </c:pt>
                <c:pt idx="33">
                  <c:v>5.3544206581684441E-2</c:v>
                </c:pt>
                <c:pt idx="34">
                  <c:v>5.255199180541785E-2</c:v>
                </c:pt>
                <c:pt idx="35">
                  <c:v>5.5859142519265104E-2</c:v>
                </c:pt>
                <c:pt idx="36">
                  <c:v>4.5805828163763801E-2</c:v>
                </c:pt>
                <c:pt idx="37">
                  <c:v>4.9223751780643955E-2</c:v>
                </c:pt>
                <c:pt idx="38">
                  <c:v>5.8022772021069632E-2</c:v>
                </c:pt>
                <c:pt idx="39">
                  <c:v>4.7401175895760664E-2</c:v>
                </c:pt>
                <c:pt idx="40">
                  <c:v>4.25234828253062E-2</c:v>
                </c:pt>
                <c:pt idx="41">
                  <c:v>4.1331694196059234E-2</c:v>
                </c:pt>
                <c:pt idx="42">
                  <c:v>4.4863024359295532E-2</c:v>
                </c:pt>
                <c:pt idx="43">
                  <c:v>3.7675925379386778E-2</c:v>
                </c:pt>
                <c:pt idx="44">
                  <c:v>3.5363647527112956E-2</c:v>
                </c:pt>
                <c:pt idx="45">
                  <c:v>4.6776978783535705E-2</c:v>
                </c:pt>
                <c:pt idx="46">
                  <c:v>3.9785751485408215E-2</c:v>
                </c:pt>
                <c:pt idx="47">
                  <c:v>5.1355387659056215E-2</c:v>
                </c:pt>
                <c:pt idx="48">
                  <c:v>5.5168371169683497E-2</c:v>
                </c:pt>
                <c:pt idx="49">
                  <c:v>3.8359736438440088E-2</c:v>
                </c:pt>
                <c:pt idx="50">
                  <c:v>4.5072650647188579E-2</c:v>
                </c:pt>
                <c:pt idx="51">
                  <c:v>3.5745901652096665E-2</c:v>
                </c:pt>
                <c:pt idx="52">
                  <c:v>0.19148382484228618</c:v>
                </c:pt>
                <c:pt idx="53">
                  <c:v>3.4996910606530346E-2</c:v>
                </c:pt>
                <c:pt idx="54">
                  <c:v>5.2172860863585503E-2</c:v>
                </c:pt>
                <c:pt idx="55">
                  <c:v>6.7215969361537398E-2</c:v>
                </c:pt>
                <c:pt idx="56">
                  <c:v>6.0491625663790571E-2</c:v>
                </c:pt>
                <c:pt idx="57">
                  <c:v>6.9035080792427123E-2</c:v>
                </c:pt>
                <c:pt idx="58">
                  <c:v>6.3534062898174495E-2</c:v>
                </c:pt>
                <c:pt idx="59">
                  <c:v>8.8143617937383276E-2</c:v>
                </c:pt>
                <c:pt idx="60">
                  <c:v>8.1315626594855195E-2</c:v>
                </c:pt>
                <c:pt idx="61">
                  <c:v>7.8725610402191851E-2</c:v>
                </c:pt>
                <c:pt idx="62">
                  <c:v>7.5582158182420006E-2</c:v>
                </c:pt>
                <c:pt idx="63">
                  <c:v>6.3886919520999716E-2</c:v>
                </c:pt>
                <c:pt idx="64">
                  <c:v>6.6023198607208386E-2</c:v>
                </c:pt>
                <c:pt idx="65">
                  <c:v>9.9541035106137654E-2</c:v>
                </c:pt>
                <c:pt idx="66">
                  <c:v>8.9029156932242018E-2</c:v>
                </c:pt>
                <c:pt idx="67">
                  <c:v>8.9417850044301833E-2</c:v>
                </c:pt>
                <c:pt idx="68">
                  <c:v>6.613691907872192E-2</c:v>
                </c:pt>
                <c:pt idx="69">
                  <c:v>9.1034316510839056E-2</c:v>
                </c:pt>
                <c:pt idx="70">
                  <c:v>9.3344642324229093E-2</c:v>
                </c:pt>
                <c:pt idx="71">
                  <c:v>7.9255873154717091E-2</c:v>
                </c:pt>
                <c:pt idx="72">
                  <c:v>5.7657337757877236E-2</c:v>
                </c:pt>
                <c:pt idx="73">
                  <c:v>6.5717026378896884E-2</c:v>
                </c:pt>
                <c:pt idx="74">
                  <c:v>5.4897519207203906E-2</c:v>
                </c:pt>
                <c:pt idx="75">
                  <c:v>5.6174772285277494E-2</c:v>
                </c:pt>
                <c:pt idx="76">
                  <c:v>7.2153639318046997E-2</c:v>
                </c:pt>
                <c:pt idx="77">
                  <c:v>8.1249420273485792E-2</c:v>
                </c:pt>
                <c:pt idx="78">
                  <c:v>7.9047219032924318E-2</c:v>
                </c:pt>
                <c:pt idx="79">
                  <c:v>9.1854093924649313E-2</c:v>
                </c:pt>
                <c:pt idx="80">
                  <c:v>8.7540631000953481E-2</c:v>
                </c:pt>
                <c:pt idx="81">
                  <c:v>9.2513677487007784E-2</c:v>
                </c:pt>
                <c:pt idx="82">
                  <c:v>8.3536232553002437E-2</c:v>
                </c:pt>
                <c:pt idx="83">
                  <c:v>9.3109701633930911E-2</c:v>
                </c:pt>
                <c:pt idx="84">
                  <c:v>8.511681296093615E-2</c:v>
                </c:pt>
                <c:pt idx="85">
                  <c:v>8.5023187216813789E-2</c:v>
                </c:pt>
                <c:pt idx="86">
                  <c:v>7.7921154823728314E-2</c:v>
                </c:pt>
                <c:pt idx="87">
                  <c:v>8.0244511737804017E-2</c:v>
                </c:pt>
                <c:pt idx="88">
                  <c:v>9.2763039018950291E-2</c:v>
                </c:pt>
                <c:pt idx="89">
                  <c:v>0.10496341996675672</c:v>
                </c:pt>
                <c:pt idx="90">
                  <c:v>0.10522139608073729</c:v>
                </c:pt>
                <c:pt idx="91">
                  <c:v>9.9170041126532396E-2</c:v>
                </c:pt>
                <c:pt idx="92">
                  <c:v>8.0768745350196625E-2</c:v>
                </c:pt>
                <c:pt idx="93">
                  <c:v>9.890748692053021E-2</c:v>
                </c:pt>
                <c:pt idx="94">
                  <c:v>9.6795070539386172E-2</c:v>
                </c:pt>
                <c:pt idx="95">
                  <c:v>9.4233559291469607E-2</c:v>
                </c:pt>
                <c:pt idx="96">
                  <c:v>8.7684833174824658E-2</c:v>
                </c:pt>
                <c:pt idx="97">
                  <c:v>9.0610936326827679E-2</c:v>
                </c:pt>
                <c:pt idx="98">
                  <c:v>8.368699406368052E-2</c:v>
                </c:pt>
                <c:pt idx="99">
                  <c:v>7.7349410534231985E-2</c:v>
                </c:pt>
                <c:pt idx="100">
                  <c:v>8.306756159960034E-2</c:v>
                </c:pt>
                <c:pt idx="101">
                  <c:v>0.11192488838391219</c:v>
                </c:pt>
                <c:pt idx="102">
                  <c:v>0.10782835566510213</c:v>
                </c:pt>
                <c:pt idx="103">
                  <c:v>0.10040868624491472</c:v>
                </c:pt>
                <c:pt idx="104">
                  <c:v>9.7479366845154389E-2</c:v>
                </c:pt>
                <c:pt idx="105">
                  <c:v>9.6026914040243022E-2</c:v>
                </c:pt>
                <c:pt idx="106">
                  <c:v>9.040850193606785E-2</c:v>
                </c:pt>
                <c:pt idx="107">
                  <c:v>0.10095333852729992</c:v>
                </c:pt>
                <c:pt idx="108">
                  <c:v>0.10115337043289271</c:v>
                </c:pt>
                <c:pt idx="109">
                  <c:v>8.2106930505809902E-2</c:v>
                </c:pt>
                <c:pt idx="110">
                  <c:v>#N/A</c:v>
                </c:pt>
                <c:pt idx="111">
                  <c:v>#N/A</c:v>
                </c:pt>
                <c:pt idx="112">
                  <c:v>#N/A</c:v>
                </c:pt>
                <c:pt idx="113">
                  <c:v>#N/A</c:v>
                </c:pt>
                <c:pt idx="114">
                  <c:v>#N/A</c:v>
                </c:pt>
                <c:pt idx="115">
                  <c:v>#N/A</c:v>
                </c:pt>
                <c:pt idx="116">
                  <c:v>#N/A</c:v>
                </c:pt>
                <c:pt idx="117">
                  <c:v>#N/A</c:v>
                </c:pt>
                <c:pt idx="118">
                  <c:v>#N/A</c:v>
                </c:pt>
                <c:pt idx="119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8F3-4011-9426-52781AE6973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Formula</c:v>
                </c:pt>
              </c:strCache>
            </c:strRef>
          </c:tx>
          <c:spPr>
            <a:ln w="38100" cap="rnd">
              <a:solidFill>
                <a:srgbClr val="FF0000"/>
              </a:solidFill>
              <a:miter lim="800000"/>
            </a:ln>
          </c:spPr>
          <c:marker>
            <c:symbol val="none"/>
          </c:marker>
          <c:cat>
            <c:numRef>
              <c:f>Sheet1!$A$2:$A$121</c:f>
              <c:numCache>
                <c:formatCode>@</c:formatCode>
                <c:ptCount val="120"/>
                <c:pt idx="0">
                  <c:v>2016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2017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2018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2019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2020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2021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2022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2023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2024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2025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</c:numCache>
            </c:numRef>
          </c:cat>
          <c:val>
            <c:numRef>
              <c:f>Sheet1!$D$2:$D$121</c:f>
              <c:numCache>
                <c:formatCode>0.00</c:formatCode>
                <c:ptCount val="120"/>
                <c:pt idx="0">
                  <c:v>0.64577193308867609</c:v>
                </c:pt>
                <c:pt idx="1">
                  <c:v>0.67188367219799516</c:v>
                </c:pt>
                <c:pt idx="2">
                  <c:v>0.65284265660637009</c:v>
                </c:pt>
                <c:pt idx="3">
                  <c:v>0.63391663545106824</c:v>
                </c:pt>
                <c:pt idx="4">
                  <c:v>0.66815910012307533</c:v>
                </c:pt>
                <c:pt idx="5">
                  <c:v>0.67897836117479105</c:v>
                </c:pt>
                <c:pt idx="6">
                  <c:v>0.75224847034533759</c:v>
                </c:pt>
                <c:pt idx="7">
                  <c:v>0.7073642562304211</c:v>
                </c:pt>
                <c:pt idx="8">
                  <c:v>0.71137673463541029</c:v>
                </c:pt>
                <c:pt idx="9">
                  <c:v>0.70105604362074359</c:v>
                </c:pt>
                <c:pt idx="10">
                  <c:v>0.69515342557744442</c:v>
                </c:pt>
                <c:pt idx="11">
                  <c:v>0.67120329384306088</c:v>
                </c:pt>
                <c:pt idx="12">
                  <c:v>0.6600261057857707</c:v>
                </c:pt>
                <c:pt idx="13">
                  <c:v>0.64113891018633895</c:v>
                </c:pt>
                <c:pt idx="14">
                  <c:v>0.66034264965786016</c:v>
                </c:pt>
                <c:pt idx="15">
                  <c:v>0.65320008982708289</c:v>
                </c:pt>
                <c:pt idx="16">
                  <c:v>0.66118340977809664</c:v>
                </c:pt>
                <c:pt idx="17">
                  <c:v>0.6991846407246769</c:v>
                </c:pt>
                <c:pt idx="18">
                  <c:v>0.76098044646763896</c:v>
                </c:pt>
                <c:pt idx="19">
                  <c:v>0.73705592744335202</c:v>
                </c:pt>
                <c:pt idx="20">
                  <c:v>0.7097980917289507</c:v>
                </c:pt>
                <c:pt idx="21">
                  <c:v>0.69588669765812217</c:v>
                </c:pt>
                <c:pt idx="22">
                  <c:v>0.70086247753998887</c:v>
                </c:pt>
                <c:pt idx="23">
                  <c:v>0.71660818926779446</c:v>
                </c:pt>
                <c:pt idx="24">
                  <c:v>0.71708450295227955</c:v>
                </c:pt>
                <c:pt idx="25">
                  <c:v>0.71558340002974186</c:v>
                </c:pt>
                <c:pt idx="26">
                  <c:v>0.72953263494556342</c:v>
                </c:pt>
                <c:pt idx="27">
                  <c:v>0.69938367364051823</c:v>
                </c:pt>
                <c:pt idx="28">
                  <c:v>0.72281294049051126</c:v>
                </c:pt>
                <c:pt idx="29">
                  <c:v>0.74629253540484186</c:v>
                </c:pt>
                <c:pt idx="30">
                  <c:v>0.75528806690219519</c:v>
                </c:pt>
                <c:pt idx="31">
                  <c:v>0.76718068096829406</c:v>
                </c:pt>
                <c:pt idx="32">
                  <c:v>0.74770935769524538</c:v>
                </c:pt>
                <c:pt idx="33">
                  <c:v>0.73180118326753196</c:v>
                </c:pt>
                <c:pt idx="34">
                  <c:v>0.72200979583686409</c:v>
                </c:pt>
                <c:pt idx="35">
                  <c:v>0.741880658976942</c:v>
                </c:pt>
                <c:pt idx="36">
                  <c:v>0.75321010507420982</c:v>
                </c:pt>
                <c:pt idx="37">
                  <c:v>0.75119459906168506</c:v>
                </c:pt>
                <c:pt idx="38">
                  <c:v>0.74167035987046825</c:v>
                </c:pt>
                <c:pt idx="39">
                  <c:v>0.72950707146452609</c:v>
                </c:pt>
                <c:pt idx="40">
                  <c:v>0.73181404825490382</c:v>
                </c:pt>
                <c:pt idx="41">
                  <c:v>0.74065780639126788</c:v>
                </c:pt>
                <c:pt idx="42">
                  <c:v>0.77874220474378497</c:v>
                </c:pt>
                <c:pt idx="43">
                  <c:v>0.78878467289441123</c:v>
                </c:pt>
                <c:pt idx="44">
                  <c:v>0.76801240561757034</c:v>
                </c:pt>
                <c:pt idx="45">
                  <c:v>0.76896969998348341</c:v>
                </c:pt>
                <c:pt idx="46">
                  <c:v>0.74747338049639056</c:v>
                </c:pt>
                <c:pt idx="47">
                  <c:v>0.77407817657788724</c:v>
                </c:pt>
                <c:pt idx="48">
                  <c:v>0.74184564001846498</c:v>
                </c:pt>
                <c:pt idx="49">
                  <c:v>0.76014389519110215</c:v>
                </c:pt>
                <c:pt idx="50">
                  <c:v>0.74972784871834153</c:v>
                </c:pt>
                <c:pt idx="51">
                  <c:v>0.75994657406586297</c:v>
                </c:pt>
                <c:pt idx="52">
                  <c:v>0.55816703772166065</c:v>
                </c:pt>
                <c:pt idx="53">
                  <c:v>0.71760620289219501</c:v>
                </c:pt>
                <c:pt idx="54">
                  <c:v>0.77099841141671444</c:v>
                </c:pt>
                <c:pt idx="55">
                  <c:v>0.78857095014720868</c:v>
                </c:pt>
                <c:pt idx="56">
                  <c:v>0.76710287751344097</c:v>
                </c:pt>
                <c:pt idx="57">
                  <c:v>0.76190170665982293</c:v>
                </c:pt>
                <c:pt idx="58">
                  <c:v>0.75508532098074477</c:v>
                </c:pt>
                <c:pt idx="59">
                  <c:v>0.73597709029140312</c:v>
                </c:pt>
                <c:pt idx="60">
                  <c:v>0.73118043716677705</c:v>
                </c:pt>
                <c:pt idx="61">
                  <c:v>0.71410396137020726</c:v>
                </c:pt>
                <c:pt idx="62">
                  <c:v>0.73101593275025567</c:v>
                </c:pt>
                <c:pt idx="63">
                  <c:v>0.71915563508050651</c:v>
                </c:pt>
                <c:pt idx="64">
                  <c:v>0.70741217692454361</c:v>
                </c:pt>
                <c:pt idx="65">
                  <c:v>0.71942989012902947</c:v>
                </c:pt>
                <c:pt idx="66">
                  <c:v>0.7399475219963374</c:v>
                </c:pt>
                <c:pt idx="67">
                  <c:v>0.73649353033677367</c:v>
                </c:pt>
                <c:pt idx="68">
                  <c:v>0.7284683290492745</c:v>
                </c:pt>
                <c:pt idx="69">
                  <c:v>0.72486213443907543</c:v>
                </c:pt>
                <c:pt idx="70">
                  <c:v>0.70956560413406444</c:v>
                </c:pt>
                <c:pt idx="71">
                  <c:v>0.74730120147524504</c:v>
                </c:pt>
                <c:pt idx="72">
                  <c:v>0.7539760386744202</c:v>
                </c:pt>
                <c:pt idx="73">
                  <c:v>0.74504156674660271</c:v>
                </c:pt>
                <c:pt idx="74">
                  <c:v>0.73371391816790477</c:v>
                </c:pt>
                <c:pt idx="75">
                  <c:v>0.72781635085427132</c:v>
                </c:pt>
                <c:pt idx="76">
                  <c:v>0.73051701013644221</c:v>
                </c:pt>
                <c:pt idx="77">
                  <c:v>0.73475311380181341</c:v>
                </c:pt>
                <c:pt idx="78">
                  <c:v>0.77021137099182746</c:v>
                </c:pt>
                <c:pt idx="79">
                  <c:v>0.77486270637083132</c:v>
                </c:pt>
                <c:pt idx="80">
                  <c:v>0.75432163935488417</c:v>
                </c:pt>
                <c:pt idx="81">
                  <c:v>0.76852496689195537</c:v>
                </c:pt>
                <c:pt idx="82">
                  <c:v>0.77944950982735572</c:v>
                </c:pt>
                <c:pt idx="83">
                  <c:v>0.76827926803115598</c:v>
                </c:pt>
                <c:pt idx="84">
                  <c:v>0.77147031201085259</c:v>
                </c:pt>
                <c:pt idx="85">
                  <c:v>0.76602908343953635</c:v>
                </c:pt>
                <c:pt idx="86">
                  <c:v>0.76997450690826608</c:v>
                </c:pt>
                <c:pt idx="87">
                  <c:v>0.75692623482374966</c:v>
                </c:pt>
                <c:pt idx="88">
                  <c:v>0.75536004113709687</c:v>
                </c:pt>
                <c:pt idx="89">
                  <c:v>0.77143378174076904</c:v>
                </c:pt>
                <c:pt idx="90">
                  <c:v>0.79009342953027983</c:v>
                </c:pt>
                <c:pt idx="91">
                  <c:v>0.79864276629704245</c:v>
                </c:pt>
                <c:pt idx="92">
                  <c:v>0.8007658890424062</c:v>
                </c:pt>
                <c:pt idx="93">
                  <c:v>0.77986655655877923</c:v>
                </c:pt>
                <c:pt idx="94">
                  <c:v>0.77560667970735786</c:v>
                </c:pt>
                <c:pt idx="95">
                  <c:v>0.76436282264608724</c:v>
                </c:pt>
                <c:pt idx="96">
                  <c:v>0.78351709522252366</c:v>
                </c:pt>
                <c:pt idx="97">
                  <c:v>0.78506314936784827</c:v>
                </c:pt>
                <c:pt idx="98">
                  <c:v>0.77816902320561254</c:v>
                </c:pt>
                <c:pt idx="99">
                  <c:v>0.76590104053110375</c:v>
                </c:pt>
                <c:pt idx="100">
                  <c:v>0.7676828867896105</c:v>
                </c:pt>
                <c:pt idx="101">
                  <c:v>0.75935241453767133</c:v>
                </c:pt>
                <c:pt idx="102">
                  <c:v>0.79497846579437292</c:v>
                </c:pt>
                <c:pt idx="103">
                  <c:v>0.79816479556677644</c:v>
                </c:pt>
                <c:pt idx="104">
                  <c:v>0.77259149291206575</c:v>
                </c:pt>
                <c:pt idx="105">
                  <c:v>0.77798861723036339</c:v>
                </c:pt>
                <c:pt idx="106">
                  <c:v>0.74363444356906983</c:v>
                </c:pt>
                <c:pt idx="107">
                  <c:v>0.76058446161728888</c:v>
                </c:pt>
                <c:pt idx="108">
                  <c:v>0.76912032392360885</c:v>
                </c:pt>
                <c:pt idx="109">
                  <c:v>0.7799001653216342</c:v>
                </c:pt>
                <c:pt idx="110">
                  <c:v>#N/A</c:v>
                </c:pt>
                <c:pt idx="111">
                  <c:v>#N/A</c:v>
                </c:pt>
                <c:pt idx="112">
                  <c:v>#N/A</c:v>
                </c:pt>
                <c:pt idx="113">
                  <c:v>#N/A</c:v>
                </c:pt>
                <c:pt idx="114">
                  <c:v>#N/A</c:v>
                </c:pt>
                <c:pt idx="115">
                  <c:v>#N/A</c:v>
                </c:pt>
                <c:pt idx="116">
                  <c:v>#N/A</c:v>
                </c:pt>
                <c:pt idx="117">
                  <c:v>#N/A</c:v>
                </c:pt>
                <c:pt idx="118">
                  <c:v>#N/A</c:v>
                </c:pt>
                <c:pt idx="119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8F3-4011-9426-52781AE6973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Forward Contract</c:v>
                </c:pt>
              </c:strCache>
            </c:strRef>
          </c:tx>
          <c:spPr>
            <a:ln w="38100">
              <a:solidFill>
                <a:srgbClr val="008000"/>
              </a:solidFill>
              <a:miter lim="800000"/>
            </a:ln>
          </c:spPr>
          <c:marker>
            <c:symbol val="none"/>
          </c:marker>
          <c:cat>
            <c:numRef>
              <c:f>Sheet1!$A$2:$A$121</c:f>
              <c:numCache>
                <c:formatCode>@</c:formatCode>
                <c:ptCount val="120"/>
                <c:pt idx="0">
                  <c:v>2016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2017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2018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2019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2020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2021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2022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2023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2024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2025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</c:numCache>
            </c:numRef>
          </c:cat>
          <c:val>
            <c:numRef>
              <c:f>Sheet1!$E$2:$E$121</c:f>
              <c:numCache>
                <c:formatCode>0.00</c:formatCode>
                <c:ptCount val="120"/>
                <c:pt idx="0">
                  <c:v>0.14590001411138284</c:v>
                </c:pt>
                <c:pt idx="1">
                  <c:v>0.13670782126068981</c:v>
                </c:pt>
                <c:pt idx="2">
                  <c:v>0.13881919049017252</c:v>
                </c:pt>
                <c:pt idx="3">
                  <c:v>0.21590569338149126</c:v>
                </c:pt>
                <c:pt idx="4">
                  <c:v>0.11355255850916779</c:v>
                </c:pt>
                <c:pt idx="5">
                  <c:v>0.13424720584386107</c:v>
                </c:pt>
                <c:pt idx="6">
                  <c:v>7.4778337591909563E-2</c:v>
                </c:pt>
                <c:pt idx="7">
                  <c:v>0.11567944528255322</c:v>
                </c:pt>
                <c:pt idx="8">
                  <c:v>0.11090686622506861</c:v>
                </c:pt>
                <c:pt idx="9">
                  <c:v>0.13296956296040927</c:v>
                </c:pt>
                <c:pt idx="10">
                  <c:v>0.1175803377383989</c:v>
                </c:pt>
                <c:pt idx="11">
                  <c:v>0.13737799092811376</c:v>
                </c:pt>
                <c:pt idx="12">
                  <c:v>0.16713521043152121</c:v>
                </c:pt>
                <c:pt idx="13">
                  <c:v>0.18022657842438913</c:v>
                </c:pt>
                <c:pt idx="14">
                  <c:v>0.14638515656863188</c:v>
                </c:pt>
                <c:pt idx="15">
                  <c:v>0.18950936114645972</c:v>
                </c:pt>
                <c:pt idx="16">
                  <c:v>0.13435754368882283</c:v>
                </c:pt>
                <c:pt idx="17">
                  <c:v>0.15306511746773963</c:v>
                </c:pt>
                <c:pt idx="18">
                  <c:v>8.9969531654563631E-2</c:v>
                </c:pt>
                <c:pt idx="19">
                  <c:v>0.10889522273100626</c:v>
                </c:pt>
                <c:pt idx="20">
                  <c:v>0.13966373448978756</c:v>
                </c:pt>
                <c:pt idx="21">
                  <c:v>0.14838280287056793</c:v>
                </c:pt>
                <c:pt idx="22">
                  <c:v>0.13960244878855238</c:v>
                </c:pt>
                <c:pt idx="23">
                  <c:v>0.1261627772011103</c:v>
                </c:pt>
                <c:pt idx="24">
                  <c:v>0.14186345023210009</c:v>
                </c:pt>
                <c:pt idx="25">
                  <c:v>0.1259977309297006</c:v>
                </c:pt>
                <c:pt idx="26">
                  <c:v>0.11683312465043172</c:v>
                </c:pt>
                <c:pt idx="27">
                  <c:v>0.14863333073785465</c:v>
                </c:pt>
                <c:pt idx="28">
                  <c:v>0.10942689772366973</c:v>
                </c:pt>
                <c:pt idx="29">
                  <c:v>0.10947135715111442</c:v>
                </c:pt>
                <c:pt idx="30">
                  <c:v>8.4663588567777948E-2</c:v>
                </c:pt>
                <c:pt idx="31">
                  <c:v>7.7363849653561925E-2</c:v>
                </c:pt>
                <c:pt idx="32">
                  <c:v>9.7363113423715869E-2</c:v>
                </c:pt>
                <c:pt idx="33">
                  <c:v>9.0873093978302899E-2</c:v>
                </c:pt>
                <c:pt idx="34">
                  <c:v>0.11188688342372777</c:v>
                </c:pt>
                <c:pt idx="35">
                  <c:v>8.3035113890198561E-2</c:v>
                </c:pt>
                <c:pt idx="36">
                  <c:v>0.1004553810693041</c:v>
                </c:pt>
                <c:pt idx="37">
                  <c:v>0.10116388998755559</c:v>
                </c:pt>
                <c:pt idx="38">
                  <c:v>0.11550309252081287</c:v>
                </c:pt>
                <c:pt idx="39">
                  <c:v>0.14194889296632474</c:v>
                </c:pt>
                <c:pt idx="40">
                  <c:v>0.10155113270098536</c:v>
                </c:pt>
                <c:pt idx="41">
                  <c:v>0.12408123301776749</c:v>
                </c:pt>
                <c:pt idx="42">
                  <c:v>8.4972925057329507E-2</c:v>
                </c:pt>
                <c:pt idx="43">
                  <c:v>9.4460302569589344E-2</c:v>
                </c:pt>
                <c:pt idx="44">
                  <c:v>0.11032897948670335</c:v>
                </c:pt>
                <c:pt idx="45">
                  <c:v>9.714735967823955E-2</c:v>
                </c:pt>
                <c:pt idx="46">
                  <c:v>0.12035626988622325</c:v>
                </c:pt>
                <c:pt idx="47">
                  <c:v>8.9776866654542847E-2</c:v>
                </c:pt>
                <c:pt idx="48">
                  <c:v>0.11115534037306241</c:v>
                </c:pt>
                <c:pt idx="49">
                  <c:v>0.10765740075842063</c:v>
                </c:pt>
                <c:pt idx="50">
                  <c:v>0.10391523981201219</c:v>
                </c:pt>
                <c:pt idx="51">
                  <c:v>0.10218448905421783</c:v>
                </c:pt>
                <c:pt idx="52">
                  <c:v>0.12461150356916625</c:v>
                </c:pt>
                <c:pt idx="53">
                  <c:v>9.1534626255996371E-2</c:v>
                </c:pt>
                <c:pt idx="54">
                  <c:v>7.1113062563345653E-2</c:v>
                </c:pt>
                <c:pt idx="55">
                  <c:v>6.1299968584207762E-2</c:v>
                </c:pt>
                <c:pt idx="56">
                  <c:v>8.2177154439711228E-2</c:v>
                </c:pt>
                <c:pt idx="57">
                  <c:v>8.0876328855284327E-2</c:v>
                </c:pt>
                <c:pt idx="58">
                  <c:v>0.11280469652404825</c:v>
                </c:pt>
                <c:pt idx="59">
                  <c:v>9.3905490697996419E-2</c:v>
                </c:pt>
                <c:pt idx="60">
                  <c:v>0.10897607129025369</c:v>
                </c:pt>
                <c:pt idx="61">
                  <c:v>0.11430528434978733</c:v>
                </c:pt>
                <c:pt idx="62">
                  <c:v>0.12673961597986563</c:v>
                </c:pt>
                <c:pt idx="63">
                  <c:v>0.145258699917099</c:v>
                </c:pt>
                <c:pt idx="64">
                  <c:v>0.14741836572032269</c:v>
                </c:pt>
                <c:pt idx="65">
                  <c:v>0.1040508570516263</c:v>
                </c:pt>
                <c:pt idx="66">
                  <c:v>0.1060848277206585</c:v>
                </c:pt>
                <c:pt idx="67">
                  <c:v>9.255250365190737E-2</c:v>
                </c:pt>
                <c:pt idx="68">
                  <c:v>0.12451348558897687</c:v>
                </c:pt>
                <c:pt idx="69">
                  <c:v>0.10255428921165788</c:v>
                </c:pt>
                <c:pt idx="70">
                  <c:v>0.12109300404990836</c:v>
                </c:pt>
                <c:pt idx="71">
                  <c:v>0.11583701653973447</c:v>
                </c:pt>
                <c:pt idx="72">
                  <c:v>0.13043540569288484</c:v>
                </c:pt>
                <c:pt idx="73">
                  <c:v>0.11252677857713829</c:v>
                </c:pt>
                <c:pt idx="74">
                  <c:v>0.13432521825790278</c:v>
                </c:pt>
                <c:pt idx="75">
                  <c:v>0.14207801102647794</c:v>
                </c:pt>
                <c:pt idx="76">
                  <c:v>0.11527301333470893</c:v>
                </c:pt>
                <c:pt idx="77">
                  <c:v>9.6581333027090502E-2</c:v>
                </c:pt>
                <c:pt idx="78">
                  <c:v>8.6516086275739729E-2</c:v>
                </c:pt>
                <c:pt idx="79">
                  <c:v>6.4234168389521076E-2</c:v>
                </c:pt>
                <c:pt idx="80">
                  <c:v>9.0362964981587815E-2</c:v>
                </c:pt>
                <c:pt idx="81">
                  <c:v>7.4107835809597275E-2</c:v>
                </c:pt>
                <c:pt idx="82">
                  <c:v>8.4309365124632593E-2</c:v>
                </c:pt>
                <c:pt idx="83">
                  <c:v>8.0055188457617249E-2</c:v>
                </c:pt>
                <c:pt idx="84">
                  <c:v>8.067580914846785E-2</c:v>
                </c:pt>
                <c:pt idx="85">
                  <c:v>7.4332956534536587E-2</c:v>
                </c:pt>
                <c:pt idx="86">
                  <c:v>9.2195890008446926E-2</c:v>
                </c:pt>
                <c:pt idx="87">
                  <c:v>0.10215405882878942</c:v>
                </c:pt>
                <c:pt idx="88">
                  <c:v>8.116457465531364E-2</c:v>
                </c:pt>
                <c:pt idx="89">
                  <c:v>6.3335453251874424E-2</c:v>
                </c:pt>
                <c:pt idx="90">
                  <c:v>5.9811270010173175E-2</c:v>
                </c:pt>
                <c:pt idx="91">
                  <c:v>5.265255476055599E-2</c:v>
                </c:pt>
                <c:pt idx="92">
                  <c:v>6.8382001275374638E-2</c:v>
                </c:pt>
                <c:pt idx="93">
                  <c:v>6.410873736025488E-2</c:v>
                </c:pt>
                <c:pt idx="94">
                  <c:v>7.5065065733413275E-2</c:v>
                </c:pt>
                <c:pt idx="95">
                  <c:v>8.3002319691145007E-2</c:v>
                </c:pt>
                <c:pt idx="96">
                  <c:v>7.6878785382588341E-2</c:v>
                </c:pt>
                <c:pt idx="97">
                  <c:v>6.6142160272325681E-2</c:v>
                </c:pt>
                <c:pt idx="98">
                  <c:v>8.5748947652455484E-2</c:v>
                </c:pt>
                <c:pt idx="99">
                  <c:v>0.1021572140435361</c:v>
                </c:pt>
                <c:pt idx="100">
                  <c:v>8.422442507683453E-2</c:v>
                </c:pt>
                <c:pt idx="101">
                  <c:v>6.0929576181024715E-2</c:v>
                </c:pt>
                <c:pt idx="102">
                  <c:v>5.6297853790282404E-2</c:v>
                </c:pt>
                <c:pt idx="103">
                  <c:v>5.6218126729397758E-2</c:v>
                </c:pt>
                <c:pt idx="104">
                  <c:v>7.0273763871316494E-2</c:v>
                </c:pt>
                <c:pt idx="105">
                  <c:v>6.8925935173270336E-2</c:v>
                </c:pt>
                <c:pt idx="106">
                  <c:v>0.11467891446100206</c:v>
                </c:pt>
                <c:pt idx="107">
                  <c:v>9.6785004878117253E-2</c:v>
                </c:pt>
                <c:pt idx="108">
                  <c:v>8.5443128805157892E-2</c:v>
                </c:pt>
                <c:pt idx="109">
                  <c:v>9.0464200858186461E-2</c:v>
                </c:pt>
                <c:pt idx="110">
                  <c:v>#N/A</c:v>
                </c:pt>
                <c:pt idx="111">
                  <c:v>#N/A</c:v>
                </c:pt>
                <c:pt idx="112">
                  <c:v>#N/A</c:v>
                </c:pt>
                <c:pt idx="113">
                  <c:v>#N/A</c:v>
                </c:pt>
                <c:pt idx="114">
                  <c:v>#N/A</c:v>
                </c:pt>
                <c:pt idx="115">
                  <c:v>#N/A</c:v>
                </c:pt>
                <c:pt idx="116">
                  <c:v>#N/A</c:v>
                </c:pt>
                <c:pt idx="117">
                  <c:v>#N/A</c:v>
                </c:pt>
                <c:pt idx="118">
                  <c:v>#N/A</c:v>
                </c:pt>
                <c:pt idx="119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8F3-4011-9426-52781AE697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3109448"/>
        <c:axId val="284831760"/>
      </c:lineChart>
      <c:catAx>
        <c:axId val="283109448"/>
        <c:scaling>
          <c:orientation val="minMax"/>
        </c:scaling>
        <c:delete val="0"/>
        <c:axPos val="b"/>
        <c:numFmt formatCode="0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84831760"/>
        <c:crosses val="autoZero"/>
        <c:auto val="0"/>
        <c:lblAlgn val="ctr"/>
        <c:lblOffset val="100"/>
        <c:tickLblSkip val="12"/>
        <c:tickMarkSkip val="1"/>
        <c:noMultiLvlLbl val="0"/>
      </c:catAx>
      <c:valAx>
        <c:axId val="284831760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Percent</a:t>
                </a:r>
              </a:p>
            </c:rich>
          </c:tx>
          <c:layout>
            <c:manualLayout>
              <c:xMode val="edge"/>
              <c:yMode val="edge"/>
              <c:x val="1.851853108878633E-2"/>
              <c:y val="0.10391944844922554"/>
            </c:manualLayout>
          </c:layout>
          <c:overlay val="0"/>
        </c:title>
        <c:numFmt formatCode="0%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283109448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r"/>
      <c:layout>
        <c:manualLayout>
          <c:xMode val="edge"/>
          <c:yMode val="edge"/>
          <c:x val="0.79966920083265458"/>
          <c:y val="0.1828745702561827"/>
          <c:w val="0.20033079916734556"/>
          <c:h val="0.6761051347454810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CATTLE SOLD: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LIVE vs DRESSED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b="0" baseline="0" dirty="0"/>
              <a:t>Monthly</a:t>
            </a:r>
          </a:p>
          <a:p>
            <a:pPr>
              <a:defRPr/>
            </a:pP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85E-2"/>
          <c:y val="0.18284906288122454"/>
          <c:w val="0.79668216580685969"/>
          <c:h val="0.6768533510775941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Live</c:v>
                </c:pt>
              </c:strCache>
            </c:strRef>
          </c:tx>
          <c:spPr>
            <a:ln w="38100" cap="sq">
              <a:solidFill>
                <a:sysClr val="windowText" lastClr="000000"/>
              </a:solidFill>
              <a:prstDash val="sysDash"/>
              <a:miter lim="800000"/>
            </a:ln>
          </c:spPr>
          <c:marker>
            <c:symbol val="none"/>
          </c:marker>
          <c:cat>
            <c:numRef>
              <c:f>Sheet1!$A$2:$A$121</c:f>
              <c:numCache>
                <c:formatCode>@</c:formatCode>
                <c:ptCount val="120"/>
                <c:pt idx="0">
                  <c:v>2016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2017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2018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2019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2020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2021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2022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2023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2024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2025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</c:numCache>
            </c:numRef>
          </c:cat>
          <c:val>
            <c:numRef>
              <c:f>Sheet1!$B$2:$B$121</c:f>
              <c:numCache>
                <c:formatCode>@</c:formatCode>
                <c:ptCount val="120"/>
                <c:pt idx="0">
                  <c:v>451350</c:v>
                </c:pt>
                <c:pt idx="1">
                  <c:v>404916</c:v>
                </c:pt>
                <c:pt idx="2">
                  <c:v>493725</c:v>
                </c:pt>
                <c:pt idx="3">
                  <c:v>407661</c:v>
                </c:pt>
                <c:pt idx="4">
                  <c:v>452622</c:v>
                </c:pt>
                <c:pt idx="5">
                  <c:v>525139</c:v>
                </c:pt>
                <c:pt idx="6">
                  <c:v>412647</c:v>
                </c:pt>
                <c:pt idx="7">
                  <c:v>410686</c:v>
                </c:pt>
                <c:pt idx="8">
                  <c:v>493868</c:v>
                </c:pt>
                <c:pt idx="9">
                  <c:v>411696</c:v>
                </c:pt>
                <c:pt idx="10">
                  <c:v>466527</c:v>
                </c:pt>
                <c:pt idx="11">
                  <c:v>553180</c:v>
                </c:pt>
                <c:pt idx="12">
                  <c:v>413933</c:v>
                </c:pt>
                <c:pt idx="13">
                  <c:v>418759</c:v>
                </c:pt>
                <c:pt idx="14">
                  <c:v>672816</c:v>
                </c:pt>
                <c:pt idx="15">
                  <c:v>473129</c:v>
                </c:pt>
                <c:pt idx="16">
                  <c:v>520167</c:v>
                </c:pt>
                <c:pt idx="17">
                  <c:v>562610</c:v>
                </c:pt>
                <c:pt idx="18">
                  <c:v>439431</c:v>
                </c:pt>
                <c:pt idx="19">
                  <c:v>584298</c:v>
                </c:pt>
                <c:pt idx="20">
                  <c:v>429668</c:v>
                </c:pt>
                <c:pt idx="21">
                  <c:v>463086</c:v>
                </c:pt>
                <c:pt idx="22">
                  <c:v>665151</c:v>
                </c:pt>
                <c:pt idx="23">
                  <c:v>444788</c:v>
                </c:pt>
                <c:pt idx="24">
                  <c:v>445246</c:v>
                </c:pt>
                <c:pt idx="25">
                  <c:v>458933</c:v>
                </c:pt>
                <c:pt idx="26">
                  <c:v>603119</c:v>
                </c:pt>
                <c:pt idx="27">
                  <c:v>453587</c:v>
                </c:pt>
                <c:pt idx="28">
                  <c:v>647931</c:v>
                </c:pt>
                <c:pt idx="29">
                  <c:v>474341</c:v>
                </c:pt>
                <c:pt idx="30">
                  <c:v>504028</c:v>
                </c:pt>
                <c:pt idx="31">
                  <c:v>641274</c:v>
                </c:pt>
                <c:pt idx="32">
                  <c:v>482155</c:v>
                </c:pt>
                <c:pt idx="33">
                  <c:v>499223</c:v>
                </c:pt>
                <c:pt idx="34">
                  <c:v>666310</c:v>
                </c:pt>
                <c:pt idx="35">
                  <c:v>529033</c:v>
                </c:pt>
                <c:pt idx="36">
                  <c:v>553895</c:v>
                </c:pt>
                <c:pt idx="37">
                  <c:v>441647</c:v>
                </c:pt>
                <c:pt idx="38">
                  <c:v>436002</c:v>
                </c:pt>
                <c:pt idx="39">
                  <c:v>449135</c:v>
                </c:pt>
                <c:pt idx="40">
                  <c:v>588735</c:v>
                </c:pt>
                <c:pt idx="41">
                  <c:v>446493</c:v>
                </c:pt>
                <c:pt idx="42">
                  <c:v>458461</c:v>
                </c:pt>
                <c:pt idx="43">
                  <c:v>535653</c:v>
                </c:pt>
                <c:pt idx="44">
                  <c:v>387302</c:v>
                </c:pt>
                <c:pt idx="45">
                  <c:v>527253</c:v>
                </c:pt>
                <c:pt idx="46">
                  <c:v>463227</c:v>
                </c:pt>
                <c:pt idx="47">
                  <c:v>433731</c:v>
                </c:pt>
                <c:pt idx="48">
                  <c:v>553564</c:v>
                </c:pt>
                <c:pt idx="49">
                  <c:v>432249</c:v>
                </c:pt>
                <c:pt idx="50">
                  <c:v>468093</c:v>
                </c:pt>
                <c:pt idx="51">
                  <c:v>369371</c:v>
                </c:pt>
                <c:pt idx="52">
                  <c:v>295092</c:v>
                </c:pt>
                <c:pt idx="53">
                  <c:v>395083</c:v>
                </c:pt>
                <c:pt idx="54">
                  <c:v>528599</c:v>
                </c:pt>
                <c:pt idx="55">
                  <c:v>489840</c:v>
                </c:pt>
                <c:pt idx="56">
                  <c:v>447399</c:v>
                </c:pt>
                <c:pt idx="57">
                  <c:v>573571</c:v>
                </c:pt>
                <c:pt idx="58">
                  <c:v>447108</c:v>
                </c:pt>
                <c:pt idx="59">
                  <c:v>462736</c:v>
                </c:pt>
                <c:pt idx="60">
                  <c:v>392684</c:v>
                </c:pt>
                <c:pt idx="61">
                  <c:v>368168</c:v>
                </c:pt>
                <c:pt idx="62">
                  <c:v>403955</c:v>
                </c:pt>
                <c:pt idx="63">
                  <c:v>572857</c:v>
                </c:pt>
                <c:pt idx="64">
                  <c:v>474167</c:v>
                </c:pt>
                <c:pt idx="65">
                  <c:v>483566</c:v>
                </c:pt>
                <c:pt idx="66">
                  <c:v>577938</c:v>
                </c:pt>
                <c:pt idx="67">
                  <c:v>499012</c:v>
                </c:pt>
                <c:pt idx="68">
                  <c:v>560895</c:v>
                </c:pt>
                <c:pt idx="69">
                  <c:v>492022</c:v>
                </c:pt>
                <c:pt idx="70">
                  <c:v>497349</c:v>
                </c:pt>
                <c:pt idx="71">
                  <c:v>568777</c:v>
                </c:pt>
                <c:pt idx="72">
                  <c:v>426717</c:v>
                </c:pt>
                <c:pt idx="73">
                  <c:v>462572</c:v>
                </c:pt>
                <c:pt idx="74">
                  <c:v>573057</c:v>
                </c:pt>
                <c:pt idx="75">
                  <c:v>488321</c:v>
                </c:pt>
                <c:pt idx="76">
                  <c:v>505374</c:v>
                </c:pt>
                <c:pt idx="77">
                  <c:v>598155</c:v>
                </c:pt>
                <c:pt idx="78">
                  <c:v>454221</c:v>
                </c:pt>
                <c:pt idx="79">
                  <c:v>480699</c:v>
                </c:pt>
                <c:pt idx="80">
                  <c:v>574148</c:v>
                </c:pt>
                <c:pt idx="81">
                  <c:v>489173</c:v>
                </c:pt>
                <c:pt idx="82">
                  <c:v>483137</c:v>
                </c:pt>
                <c:pt idx="83">
                  <c:v>518520</c:v>
                </c:pt>
                <c:pt idx="84">
                  <c:v>380471</c:v>
                </c:pt>
                <c:pt idx="85">
                  <c:v>391862</c:v>
                </c:pt>
                <c:pt idx="86">
                  <c:v>527095</c:v>
                </c:pt>
                <c:pt idx="87">
                  <c:v>402150</c:v>
                </c:pt>
                <c:pt idx="88">
                  <c:v>433361</c:v>
                </c:pt>
                <c:pt idx="89">
                  <c:v>529124</c:v>
                </c:pt>
                <c:pt idx="90">
                  <c:v>403742</c:v>
                </c:pt>
                <c:pt idx="91">
                  <c:v>510210</c:v>
                </c:pt>
                <c:pt idx="92">
                  <c:v>382913</c:v>
                </c:pt>
                <c:pt idx="93">
                  <c:v>454671</c:v>
                </c:pt>
                <c:pt idx="94">
                  <c:v>471577</c:v>
                </c:pt>
                <c:pt idx="95">
                  <c:v>384100</c:v>
                </c:pt>
                <c:pt idx="96">
                  <c:v>348597</c:v>
                </c:pt>
                <c:pt idx="97">
                  <c:v>489047</c:v>
                </c:pt>
                <c:pt idx="98">
                  <c:v>439622</c:v>
                </c:pt>
                <c:pt idx="99">
                  <c:v>414287</c:v>
                </c:pt>
                <c:pt idx="100">
                  <c:v>519507</c:v>
                </c:pt>
                <c:pt idx="101">
                  <c:v>420589</c:v>
                </c:pt>
                <c:pt idx="102">
                  <c:v>378372</c:v>
                </c:pt>
                <c:pt idx="103">
                  <c:v>471096</c:v>
                </c:pt>
                <c:pt idx="104">
                  <c:v>352128</c:v>
                </c:pt>
                <c:pt idx="105">
                  <c:v>502414</c:v>
                </c:pt>
                <c:pt idx="106">
                  <c:v>432535</c:v>
                </c:pt>
                <c:pt idx="107">
                  <c:v>391862</c:v>
                </c:pt>
                <c:pt idx="108">
                  <c:v>504051</c:v>
                </c:pt>
                <c:pt idx="109">
                  <c:v>382568</c:v>
                </c:pt>
                <c:pt idx="110">
                  <c:v>#N/A</c:v>
                </c:pt>
                <c:pt idx="111">
                  <c:v>#N/A</c:v>
                </c:pt>
                <c:pt idx="112">
                  <c:v>#N/A</c:v>
                </c:pt>
                <c:pt idx="113">
                  <c:v>#N/A</c:v>
                </c:pt>
                <c:pt idx="114">
                  <c:v>#N/A</c:v>
                </c:pt>
                <c:pt idx="115">
                  <c:v>#N/A</c:v>
                </c:pt>
                <c:pt idx="116">
                  <c:v>#N/A</c:v>
                </c:pt>
                <c:pt idx="117">
                  <c:v>#N/A</c:v>
                </c:pt>
                <c:pt idx="118">
                  <c:v>#N/A</c:v>
                </c:pt>
                <c:pt idx="119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27B-4D52-9441-E3B4BA9CEBFF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Dressed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numRef>
              <c:f>Sheet1!$A$2:$A$121</c:f>
              <c:numCache>
                <c:formatCode>@</c:formatCode>
                <c:ptCount val="120"/>
                <c:pt idx="0">
                  <c:v>2016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2017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2018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2019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2020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2021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2022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2023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2024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2025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</c:numCache>
            </c:numRef>
          </c:cat>
          <c:val>
            <c:numRef>
              <c:f>Sheet1!$C$2:$C$121</c:f>
              <c:numCache>
                <c:formatCode>@</c:formatCode>
                <c:ptCount val="120"/>
                <c:pt idx="0">
                  <c:v>1112577</c:v>
                </c:pt>
                <c:pt idx="1">
                  <c:v>1059420</c:v>
                </c:pt>
                <c:pt idx="2">
                  <c:v>1348668</c:v>
                </c:pt>
                <c:pt idx="3">
                  <c:v>1163948</c:v>
                </c:pt>
                <c:pt idx="4">
                  <c:v>1240703</c:v>
                </c:pt>
                <c:pt idx="5">
                  <c:v>1581694</c:v>
                </c:pt>
                <c:pt idx="6">
                  <c:v>1208933</c:v>
                </c:pt>
                <c:pt idx="7">
                  <c:v>1256135</c:v>
                </c:pt>
                <c:pt idx="8">
                  <c:v>1584699</c:v>
                </c:pt>
                <c:pt idx="9">
                  <c:v>1261785</c:v>
                </c:pt>
                <c:pt idx="10">
                  <c:v>1197258</c:v>
                </c:pt>
                <c:pt idx="11">
                  <c:v>1461879</c:v>
                </c:pt>
                <c:pt idx="12">
                  <c:v>1185944</c:v>
                </c:pt>
                <c:pt idx="13">
                  <c:v>1176458</c:v>
                </c:pt>
                <c:pt idx="14">
                  <c:v>1412288</c:v>
                </c:pt>
                <c:pt idx="15">
                  <c:v>1202310</c:v>
                </c:pt>
                <c:pt idx="16">
                  <c:v>1248832</c:v>
                </c:pt>
                <c:pt idx="17">
                  <c:v>1635598</c:v>
                </c:pt>
                <c:pt idx="18">
                  <c:v>1245555</c:v>
                </c:pt>
                <c:pt idx="19">
                  <c:v>1626536</c:v>
                </c:pt>
                <c:pt idx="20">
                  <c:v>1315746</c:v>
                </c:pt>
                <c:pt idx="21">
                  <c:v>1278632</c:v>
                </c:pt>
                <c:pt idx="22">
                  <c:v>1525489</c:v>
                </c:pt>
                <c:pt idx="23">
                  <c:v>1206164</c:v>
                </c:pt>
                <c:pt idx="24">
                  <c:v>1188065</c:v>
                </c:pt>
                <c:pt idx="25">
                  <c:v>1196966</c:v>
                </c:pt>
                <c:pt idx="26">
                  <c:v>1535823</c:v>
                </c:pt>
                <c:pt idx="27">
                  <c:v>1335656</c:v>
                </c:pt>
                <c:pt idx="28">
                  <c:v>1684202</c:v>
                </c:pt>
                <c:pt idx="29">
                  <c:v>1401362</c:v>
                </c:pt>
                <c:pt idx="30">
                  <c:v>1302319</c:v>
                </c:pt>
                <c:pt idx="31">
                  <c:v>1639254</c:v>
                </c:pt>
                <c:pt idx="32">
                  <c:v>1340672</c:v>
                </c:pt>
                <c:pt idx="33">
                  <c:v>1295565</c:v>
                </c:pt>
                <c:pt idx="34">
                  <c:v>1582509</c:v>
                </c:pt>
                <c:pt idx="35">
                  <c:v>1164411</c:v>
                </c:pt>
                <c:pt idx="36">
                  <c:v>1568796</c:v>
                </c:pt>
                <c:pt idx="37">
                  <c:v>1243932</c:v>
                </c:pt>
                <c:pt idx="38">
                  <c:v>1279377</c:v>
                </c:pt>
                <c:pt idx="39">
                  <c:v>1354882</c:v>
                </c:pt>
                <c:pt idx="40">
                  <c:v>1737440</c:v>
                </c:pt>
                <c:pt idx="41">
                  <c:v>1462558</c:v>
                </c:pt>
                <c:pt idx="42">
                  <c:v>1349218</c:v>
                </c:pt>
                <c:pt idx="43">
                  <c:v>1744987</c:v>
                </c:pt>
                <c:pt idx="44">
                  <c:v>1335524</c:v>
                </c:pt>
                <c:pt idx="45">
                  <c:v>1689207</c:v>
                </c:pt>
                <c:pt idx="46">
                  <c:v>1315295</c:v>
                </c:pt>
                <c:pt idx="47">
                  <c:v>1270227</c:v>
                </c:pt>
                <c:pt idx="48">
                  <c:v>1557541</c:v>
                </c:pt>
                <c:pt idx="49">
                  <c:v>1299279</c:v>
                </c:pt>
                <c:pt idx="50">
                  <c:v>1364131</c:v>
                </c:pt>
                <c:pt idx="51">
                  <c:v>1285518</c:v>
                </c:pt>
                <c:pt idx="52">
                  <c:v>1079804</c:v>
                </c:pt>
                <c:pt idx="53">
                  <c:v>1377293</c:v>
                </c:pt>
                <c:pt idx="54">
                  <c:v>1669412</c:v>
                </c:pt>
                <c:pt idx="55">
                  <c:v>1301893</c:v>
                </c:pt>
                <c:pt idx="56">
                  <c:v>1271862</c:v>
                </c:pt>
                <c:pt idx="57">
                  <c:v>1620944</c:v>
                </c:pt>
                <c:pt idx="58">
                  <c:v>1259655</c:v>
                </c:pt>
                <c:pt idx="59">
                  <c:v>1480595</c:v>
                </c:pt>
                <c:pt idx="60">
                  <c:v>1381395</c:v>
                </c:pt>
                <c:pt idx="61">
                  <c:v>1321260</c:v>
                </c:pt>
                <c:pt idx="62">
                  <c:v>1341388</c:v>
                </c:pt>
                <c:pt idx="63">
                  <c:v>1599498</c:v>
                </c:pt>
                <c:pt idx="64">
                  <c:v>1279732</c:v>
                </c:pt>
                <c:pt idx="65">
                  <c:v>1240182</c:v>
                </c:pt>
                <c:pt idx="66">
                  <c:v>1564465</c:v>
                </c:pt>
                <c:pt idx="67">
                  <c:v>1252770</c:v>
                </c:pt>
                <c:pt idx="68">
                  <c:v>1549543</c:v>
                </c:pt>
                <c:pt idx="69">
                  <c:v>1277694</c:v>
                </c:pt>
                <c:pt idx="70">
                  <c:v>1209657</c:v>
                </c:pt>
                <c:pt idx="71">
                  <c:v>1426746</c:v>
                </c:pt>
                <c:pt idx="72">
                  <c:v>1256024</c:v>
                </c:pt>
                <c:pt idx="73">
                  <c:v>1251000</c:v>
                </c:pt>
                <c:pt idx="74">
                  <c:v>1573368</c:v>
                </c:pt>
                <c:pt idx="75">
                  <c:v>1264411</c:v>
                </c:pt>
                <c:pt idx="76">
                  <c:v>1240672</c:v>
                </c:pt>
                <c:pt idx="77">
                  <c:v>1584799</c:v>
                </c:pt>
                <c:pt idx="78">
                  <c:v>1269001</c:v>
                </c:pt>
                <c:pt idx="79">
                  <c:v>1277918</c:v>
                </c:pt>
                <c:pt idx="80">
                  <c:v>1574229</c:v>
                </c:pt>
                <c:pt idx="81">
                  <c:v>1254982</c:v>
                </c:pt>
                <c:pt idx="82">
                  <c:v>1213246</c:v>
                </c:pt>
                <c:pt idx="83">
                  <c:v>1440881</c:v>
                </c:pt>
                <c:pt idx="84">
                  <c:v>1236207</c:v>
                </c:pt>
                <c:pt idx="85">
                  <c:v>1277428</c:v>
                </c:pt>
                <c:pt idx="86">
                  <c:v>1575721</c:v>
                </c:pt>
                <c:pt idx="87">
                  <c:v>1241331</c:v>
                </c:pt>
                <c:pt idx="88">
                  <c:v>1256287</c:v>
                </c:pt>
                <c:pt idx="89">
                  <c:v>1529933</c:v>
                </c:pt>
                <c:pt idx="90">
                  <c:v>1197266</c:v>
                </c:pt>
                <c:pt idx="91">
                  <c:v>1548149</c:v>
                </c:pt>
                <c:pt idx="92">
                  <c:v>1204352</c:v>
                </c:pt>
                <c:pt idx="93">
                  <c:v>1202457</c:v>
                </c:pt>
                <c:pt idx="94">
                  <c:v>1512701</c:v>
                </c:pt>
                <c:pt idx="95">
                  <c:v>1219990</c:v>
                </c:pt>
                <c:pt idx="96">
                  <c:v>1201827</c:v>
                </c:pt>
                <c:pt idx="97">
                  <c:v>1519651</c:v>
                </c:pt>
                <c:pt idx="98">
                  <c:v>1158125</c:v>
                </c:pt>
                <c:pt idx="99">
                  <c:v>1265892</c:v>
                </c:pt>
                <c:pt idx="100">
                  <c:v>1553338</c:v>
                </c:pt>
                <c:pt idx="101">
                  <c:v>1272666</c:v>
                </c:pt>
                <c:pt idx="102">
                  <c:v>1220384</c:v>
                </c:pt>
                <c:pt idx="103">
                  <c:v>1609303</c:v>
                </c:pt>
                <c:pt idx="104">
                  <c:v>1276465</c:v>
                </c:pt>
                <c:pt idx="105">
                  <c:v>1562010</c:v>
                </c:pt>
                <c:pt idx="106">
                  <c:v>1193140</c:v>
                </c:pt>
                <c:pt idx="107">
                  <c:v>1139784</c:v>
                </c:pt>
                <c:pt idx="108">
                  <c:v>1498131</c:v>
                </c:pt>
                <c:pt idx="109">
                  <c:v>1184358</c:v>
                </c:pt>
                <c:pt idx="110">
                  <c:v>#N/A</c:v>
                </c:pt>
                <c:pt idx="111">
                  <c:v>#N/A</c:v>
                </c:pt>
                <c:pt idx="112">
                  <c:v>#N/A</c:v>
                </c:pt>
                <c:pt idx="113">
                  <c:v>#N/A</c:v>
                </c:pt>
                <c:pt idx="114">
                  <c:v>#N/A</c:v>
                </c:pt>
                <c:pt idx="115">
                  <c:v>#N/A</c:v>
                </c:pt>
                <c:pt idx="116">
                  <c:v>#N/A</c:v>
                </c:pt>
                <c:pt idx="117">
                  <c:v>#N/A</c:v>
                </c:pt>
                <c:pt idx="118">
                  <c:v>#N/A</c:v>
                </c:pt>
                <c:pt idx="119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27B-4D52-9441-E3B4BA9CEB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4832544"/>
        <c:axId val="284832936"/>
      </c:lineChart>
      <c:catAx>
        <c:axId val="284832544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 rot="0"/>
          <a:lstStyle/>
          <a:p>
            <a:pPr>
              <a:defRPr sz="1200"/>
            </a:pPr>
            <a:endParaRPr lang="en-US"/>
          </a:p>
        </c:txPr>
        <c:crossAx val="284832936"/>
        <c:crosses val="autoZero"/>
        <c:auto val="1"/>
        <c:lblAlgn val="ctr"/>
        <c:lblOffset val="100"/>
        <c:tickLblSkip val="12"/>
        <c:tickMarkSkip val="1"/>
        <c:noMultiLvlLbl val="0"/>
      </c:catAx>
      <c:valAx>
        <c:axId val="284832936"/>
        <c:scaling>
          <c:orientation val="minMax"/>
          <c:max val="2000000"/>
          <c:min val="2000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Mil. Head</a:t>
                </a:r>
              </a:p>
            </c:rich>
          </c:tx>
          <c:layout>
            <c:manualLayout>
              <c:xMode val="edge"/>
              <c:yMode val="edge"/>
              <c:x val="1.8518531088786327E-2"/>
              <c:y val="0.10391944844922554"/>
            </c:manualLayout>
          </c:layout>
          <c:overlay val="0"/>
        </c:title>
        <c:numFmt formatCode="0.0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284832544"/>
        <c:crossesAt val="1"/>
        <c:crossBetween val="between"/>
        <c:majorUnit val="200000"/>
        <c:dispUnits>
          <c:builtInUnit val="millions"/>
          <c:dispUnitsLbl/>
        </c:dispUnits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r"/>
      <c:layout>
        <c:manualLayout>
          <c:xMode val="edge"/>
          <c:yMode val="edge"/>
          <c:x val="0.86145081002805712"/>
          <c:y val="0.1828745702561827"/>
          <c:w val="0.13835516788849669"/>
          <c:h val="0.1303060884995009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HOGS SOLD BY TRANSACTION</a:t>
            </a:r>
          </a:p>
          <a:p>
            <a:pPr>
              <a:defRPr/>
            </a:pPr>
            <a:r>
              <a:rPr lang="en-US" sz="2000" b="0" baseline="0" dirty="0"/>
              <a:t>National, Monthly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513E-2"/>
          <c:y val="0.18519648072160019"/>
          <c:w val="0.72649832564032968"/>
          <c:h val="0.67296218254408402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Negotiated Purchases</c:v>
                </c:pt>
              </c:strCache>
            </c:strRef>
          </c:tx>
          <c:spPr>
            <a:ln w="38100" cap="rnd">
              <a:solidFill>
                <a:srgbClr val="0000FF"/>
              </a:solidFill>
              <a:miter lim="800000"/>
            </a:ln>
          </c:spPr>
          <c:marker>
            <c:symbol val="none"/>
          </c:marker>
          <c:cat>
            <c:numRef>
              <c:f>Sheet1!$A$2:$A$121</c:f>
              <c:numCache>
                <c:formatCode>@</c:formatCode>
                <c:ptCount val="120"/>
                <c:pt idx="0">
                  <c:v>2016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2017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2018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2019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2020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2021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2022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2023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2024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2025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</c:numCache>
            </c:numRef>
          </c:cat>
          <c:val>
            <c:numRef>
              <c:f>Sheet1!$B$2:$B$121</c:f>
              <c:numCache>
                <c:formatCode>@</c:formatCode>
                <c:ptCount val="120"/>
                <c:pt idx="0">
                  <c:v>2.7397009579992936E-2</c:v>
                </c:pt>
                <c:pt idx="1">
                  <c:v>2.5671259157000224E-2</c:v>
                </c:pt>
                <c:pt idx="2">
                  <c:v>2.3611424654777093E-2</c:v>
                </c:pt>
                <c:pt idx="3">
                  <c:v>2.1103689407425165E-2</c:v>
                </c:pt>
                <c:pt idx="4">
                  <c:v>2.2537319275181381E-2</c:v>
                </c:pt>
                <c:pt idx="5">
                  <c:v>2.4444402808602494E-2</c:v>
                </c:pt>
                <c:pt idx="6">
                  <c:v>2.1717973030908996E-2</c:v>
                </c:pt>
                <c:pt idx="7">
                  <c:v>2.2605550685003205E-2</c:v>
                </c:pt>
                <c:pt idx="8">
                  <c:v>2.4369875549182619E-2</c:v>
                </c:pt>
                <c:pt idx="9">
                  <c:v>2.7085514476492014E-2</c:v>
                </c:pt>
                <c:pt idx="10">
                  <c:v>2.6808435314739226E-2</c:v>
                </c:pt>
                <c:pt idx="11">
                  <c:v>2.7058623465927599E-2</c:v>
                </c:pt>
                <c:pt idx="12">
                  <c:v>2.376697656548812E-2</c:v>
                </c:pt>
                <c:pt idx="13">
                  <c:v>2.2426809733653012E-2</c:v>
                </c:pt>
                <c:pt idx="14">
                  <c:v>2.2636418896818906E-2</c:v>
                </c:pt>
                <c:pt idx="15">
                  <c:v>2.0474141020825388E-2</c:v>
                </c:pt>
                <c:pt idx="16">
                  <c:v>2.3101582334164213E-2</c:v>
                </c:pt>
                <c:pt idx="17">
                  <c:v>2.4838471877970274E-2</c:v>
                </c:pt>
                <c:pt idx="18">
                  <c:v>2.4088526125174592E-2</c:v>
                </c:pt>
                <c:pt idx="19">
                  <c:v>2.6627870319263877E-2</c:v>
                </c:pt>
                <c:pt idx="20">
                  <c:v>3.125444354266383E-2</c:v>
                </c:pt>
                <c:pt idx="21">
                  <c:v>2.7961022448811365E-2</c:v>
                </c:pt>
                <c:pt idx="22">
                  <c:v>2.5077335429725168E-2</c:v>
                </c:pt>
                <c:pt idx="23">
                  <c:v>2.5900406605986956E-2</c:v>
                </c:pt>
                <c:pt idx="24">
                  <c:v>2.2662463306915022E-2</c:v>
                </c:pt>
                <c:pt idx="25">
                  <c:v>2.1840223318177442E-2</c:v>
                </c:pt>
                <c:pt idx="26">
                  <c:v>2.4196236389194371E-2</c:v>
                </c:pt>
                <c:pt idx="27">
                  <c:v>2.329840709332804E-2</c:v>
                </c:pt>
                <c:pt idx="28">
                  <c:v>1.6983934561039849E-2</c:v>
                </c:pt>
                <c:pt idx="29">
                  <c:v>1.7571915376602399E-2</c:v>
                </c:pt>
                <c:pt idx="30">
                  <c:v>2.1467425027611193E-2</c:v>
                </c:pt>
                <c:pt idx="31">
                  <c:v>2.2190190837833759E-2</c:v>
                </c:pt>
                <c:pt idx="32">
                  <c:v>2.2501691384850347E-2</c:v>
                </c:pt>
                <c:pt idx="33">
                  <c:v>2.530876897833427E-2</c:v>
                </c:pt>
                <c:pt idx="34">
                  <c:v>2.0870176208527453E-2</c:v>
                </c:pt>
                <c:pt idx="35">
                  <c:v>1.8564337475323382E-2</c:v>
                </c:pt>
                <c:pt idx="36">
                  <c:v>1.8333426872061333E-2</c:v>
                </c:pt>
                <c:pt idx="37">
                  <c:v>1.8491011588484527E-2</c:v>
                </c:pt>
                <c:pt idx="38">
                  <c:v>2.0187537798454683E-2</c:v>
                </c:pt>
                <c:pt idx="39">
                  <c:v>1.5631276597711762E-2</c:v>
                </c:pt>
                <c:pt idx="40">
                  <c:v>1.6221249807493281E-2</c:v>
                </c:pt>
                <c:pt idx="41">
                  <c:v>1.7818943468749543E-2</c:v>
                </c:pt>
                <c:pt idx="42">
                  <c:v>1.6110842295305437E-2</c:v>
                </c:pt>
                <c:pt idx="43">
                  <c:v>1.9568937571480073E-2</c:v>
                </c:pt>
                <c:pt idx="44">
                  <c:v>1.9050714170088513E-2</c:v>
                </c:pt>
                <c:pt idx="45">
                  <c:v>1.9227504138504447E-2</c:v>
                </c:pt>
                <c:pt idx="46">
                  <c:v>2.0419991132066787E-2</c:v>
                </c:pt>
                <c:pt idx="47">
                  <c:v>1.8493953417042377E-2</c:v>
                </c:pt>
                <c:pt idx="48">
                  <c:v>1.8900438324142371E-2</c:v>
                </c:pt>
                <c:pt idx="49">
                  <c:v>1.5286281855194489E-2</c:v>
                </c:pt>
                <c:pt idx="50">
                  <c:v>2.422989096019788E-2</c:v>
                </c:pt>
                <c:pt idx="51">
                  <c:v>1.7094605193107345E-2</c:v>
                </c:pt>
                <c:pt idx="52">
                  <c:v>1.7273469713843716E-2</c:v>
                </c:pt>
                <c:pt idx="53">
                  <c:v>1.4725101545442348E-2</c:v>
                </c:pt>
                <c:pt idx="54">
                  <c:v>1.728435127759766E-2</c:v>
                </c:pt>
                <c:pt idx="55">
                  <c:v>1.3927933270499454E-2</c:v>
                </c:pt>
                <c:pt idx="56">
                  <c:v>9.7842804318027284E-3</c:v>
                </c:pt>
                <c:pt idx="57">
                  <c:v>1.0330814227392271E-2</c:v>
                </c:pt>
                <c:pt idx="58">
                  <c:v>9.9548966802690663E-3</c:v>
                </c:pt>
                <c:pt idx="59">
                  <c:v>1.3232993339974661E-2</c:v>
                </c:pt>
                <c:pt idx="60">
                  <c:v>1.168849767993058E-2</c:v>
                </c:pt>
                <c:pt idx="61">
                  <c:v>1.1168021090698227E-2</c:v>
                </c:pt>
                <c:pt idx="62">
                  <c:v>1.3095863750935547E-2</c:v>
                </c:pt>
                <c:pt idx="63">
                  <c:v>1.2177426781240645E-2</c:v>
                </c:pt>
                <c:pt idx="64">
                  <c:v>1.3509565569809815E-2</c:v>
                </c:pt>
                <c:pt idx="65">
                  <c:v>1.4200717931564655E-2</c:v>
                </c:pt>
                <c:pt idx="66">
                  <c:v>1.2235961507534339E-2</c:v>
                </c:pt>
                <c:pt idx="67">
                  <c:v>1.2970532615644403E-2</c:v>
                </c:pt>
                <c:pt idx="68">
                  <c:v>1.1026971452169883E-2</c:v>
                </c:pt>
                <c:pt idx="69">
                  <c:v>1.2684221684093383E-2</c:v>
                </c:pt>
                <c:pt idx="70">
                  <c:v>1.222472824851093E-2</c:v>
                </c:pt>
                <c:pt idx="71">
                  <c:v>1.2194423972182379E-2</c:v>
                </c:pt>
                <c:pt idx="72">
                  <c:v>9.3323388784483305E-3</c:v>
                </c:pt>
                <c:pt idx="73">
                  <c:v>1.1483266119913642E-2</c:v>
                </c:pt>
                <c:pt idx="74">
                  <c:v>1.2778052669407947E-2</c:v>
                </c:pt>
                <c:pt idx="75">
                  <c:v>1.1287959982419236E-2</c:v>
                </c:pt>
                <c:pt idx="76">
                  <c:v>1.2895061388322186E-2</c:v>
                </c:pt>
                <c:pt idx="77">
                  <c:v>1.721704524808786E-2</c:v>
                </c:pt>
                <c:pt idx="78">
                  <c:v>2.0543803520676251E-2</c:v>
                </c:pt>
                <c:pt idx="79">
                  <c:v>2.1558794353967573E-2</c:v>
                </c:pt>
                <c:pt idx="80">
                  <c:v>1.432616048939921E-2</c:v>
                </c:pt>
                <c:pt idx="81">
                  <c:v>1.6986941001582764E-2</c:v>
                </c:pt>
                <c:pt idx="82">
                  <c:v>1.328017099359283E-2</c:v>
                </c:pt>
                <c:pt idx="83">
                  <c:v>1.5407570490496316E-2</c:v>
                </c:pt>
                <c:pt idx="84">
                  <c:v>1.0071842162224776E-2</c:v>
                </c:pt>
                <c:pt idx="85">
                  <c:v>1.4382172369741169E-2</c:v>
                </c:pt>
                <c:pt idx="86">
                  <c:v>1.561618498276995E-2</c:v>
                </c:pt>
                <c:pt idx="87">
                  <c:v>7.4581872863631483E-3</c:v>
                </c:pt>
                <c:pt idx="88">
                  <c:v>1.4791326532862555E-2</c:v>
                </c:pt>
                <c:pt idx="89">
                  <c:v>2.1968526390206453E-2</c:v>
                </c:pt>
                <c:pt idx="90">
                  <c:v>1.718868525819742E-2</c:v>
                </c:pt>
                <c:pt idx="91">
                  <c:v>1.3245958182166994E-2</c:v>
                </c:pt>
                <c:pt idx="92">
                  <c:v>1.1688554029598584E-2</c:v>
                </c:pt>
                <c:pt idx="93">
                  <c:v>1.1009610563532909E-2</c:v>
                </c:pt>
                <c:pt idx="94">
                  <c:v>1.0583988405169676E-2</c:v>
                </c:pt>
                <c:pt idx="95">
                  <c:v>1.2636697690928768E-2</c:v>
                </c:pt>
                <c:pt idx="96">
                  <c:v>8.2119049057492611E-3</c:v>
                </c:pt>
                <c:pt idx="97">
                  <c:v>7.2617436466042998E-3</c:v>
                </c:pt>
                <c:pt idx="98">
                  <c:v>1.2701807336872489E-2</c:v>
                </c:pt>
                <c:pt idx="99">
                  <c:v>9.2269850811651771E-3</c:v>
                </c:pt>
                <c:pt idx="100">
                  <c:v>9.9461913146190514E-3</c:v>
                </c:pt>
                <c:pt idx="101">
                  <c:v>9.9465708645055662E-3</c:v>
                </c:pt>
                <c:pt idx="102">
                  <c:v>1.149485742189487E-2</c:v>
                </c:pt>
                <c:pt idx="103">
                  <c:v>1.2101905994527826E-2</c:v>
                </c:pt>
                <c:pt idx="104">
                  <c:v>1.1848543338806732E-2</c:v>
                </c:pt>
                <c:pt idx="105">
                  <c:v>8.4457306649227785E-3</c:v>
                </c:pt>
                <c:pt idx="106">
                  <c:v>9.4599663239909454E-3</c:v>
                </c:pt>
                <c:pt idx="107">
                  <c:v>8.2753875366365186E-3</c:v>
                </c:pt>
                <c:pt idx="108">
                  <c:v>8.2595515246265093E-3</c:v>
                </c:pt>
                <c:pt idx="109">
                  <c:v>9.1478641435489508E-3</c:v>
                </c:pt>
                <c:pt idx="110">
                  <c:v>#N/A</c:v>
                </c:pt>
                <c:pt idx="111">
                  <c:v>#N/A</c:v>
                </c:pt>
                <c:pt idx="112">
                  <c:v>#N/A</c:v>
                </c:pt>
                <c:pt idx="113">
                  <c:v>#N/A</c:v>
                </c:pt>
                <c:pt idx="114">
                  <c:v>#N/A</c:v>
                </c:pt>
                <c:pt idx="115">
                  <c:v>#N/A</c:v>
                </c:pt>
                <c:pt idx="116">
                  <c:v>#N/A</c:v>
                </c:pt>
                <c:pt idx="117">
                  <c:v>#N/A</c:v>
                </c:pt>
                <c:pt idx="118">
                  <c:v>#N/A</c:v>
                </c:pt>
                <c:pt idx="119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228-4115-A1E3-3E1106C22D0C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Other Market Formula</c:v>
                </c:pt>
              </c:strCache>
            </c:strRef>
          </c:tx>
          <c:spPr>
            <a:ln w="38100" cap="sq">
              <a:solidFill>
                <a:sysClr val="windowText" lastClr="000000"/>
              </a:solidFill>
              <a:prstDash val="sysDash"/>
              <a:miter lim="800000"/>
            </a:ln>
          </c:spPr>
          <c:marker>
            <c:symbol val="none"/>
          </c:marker>
          <c:cat>
            <c:numRef>
              <c:f>Sheet1!$A$2:$A$121</c:f>
              <c:numCache>
                <c:formatCode>@</c:formatCode>
                <c:ptCount val="120"/>
                <c:pt idx="0">
                  <c:v>2016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2017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2018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2019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2020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2021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2022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2023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2024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2025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</c:numCache>
            </c:numRef>
          </c:cat>
          <c:val>
            <c:numRef>
              <c:f>Sheet1!$C$2:$C$121</c:f>
              <c:numCache>
                <c:formatCode>@</c:formatCode>
                <c:ptCount val="120"/>
                <c:pt idx="0">
                  <c:v>7.9237256093343034E-2</c:v>
                </c:pt>
                <c:pt idx="1">
                  <c:v>8.0065244312613471E-2</c:v>
                </c:pt>
                <c:pt idx="2">
                  <c:v>8.9766796043094052E-2</c:v>
                </c:pt>
                <c:pt idx="3">
                  <c:v>8.3072814302867726E-2</c:v>
                </c:pt>
                <c:pt idx="4">
                  <c:v>0.10213718772391595</c:v>
                </c:pt>
                <c:pt idx="5">
                  <c:v>0.10048980782977149</c:v>
                </c:pt>
                <c:pt idx="6">
                  <c:v>0.10903286173412069</c:v>
                </c:pt>
                <c:pt idx="7">
                  <c:v>0.10648647658427436</c:v>
                </c:pt>
                <c:pt idx="8">
                  <c:v>9.1880667356540019E-2</c:v>
                </c:pt>
                <c:pt idx="9">
                  <c:v>9.4629880089302898E-2</c:v>
                </c:pt>
                <c:pt idx="10">
                  <c:v>9.0334802457668617E-2</c:v>
                </c:pt>
                <c:pt idx="11">
                  <c:v>9.889291917246594E-2</c:v>
                </c:pt>
                <c:pt idx="12">
                  <c:v>9.7663626190516134E-2</c:v>
                </c:pt>
                <c:pt idx="13">
                  <c:v>9.6820514223594292E-2</c:v>
                </c:pt>
                <c:pt idx="14">
                  <c:v>9.7593917051783413E-2</c:v>
                </c:pt>
                <c:pt idx="15">
                  <c:v>0.10304703561505575</c:v>
                </c:pt>
                <c:pt idx="16">
                  <c:v>0.10368933783430821</c:v>
                </c:pt>
                <c:pt idx="17">
                  <c:v>0.13026448248877942</c:v>
                </c:pt>
                <c:pt idx="18">
                  <c:v>0.11644618605238043</c:v>
                </c:pt>
                <c:pt idx="19">
                  <c:v>0.11508568490278638</c:v>
                </c:pt>
                <c:pt idx="20">
                  <c:v>0.10852686925784785</c:v>
                </c:pt>
                <c:pt idx="21">
                  <c:v>0.10175009304753792</c:v>
                </c:pt>
                <c:pt idx="22">
                  <c:v>9.5184139882357827E-2</c:v>
                </c:pt>
                <c:pt idx="23">
                  <c:v>9.7444069004588851E-2</c:v>
                </c:pt>
                <c:pt idx="24">
                  <c:v>0.11721831460420472</c:v>
                </c:pt>
                <c:pt idx="25">
                  <c:v>0.11981020219807598</c:v>
                </c:pt>
                <c:pt idx="26">
                  <c:v>0.12306538258622239</c:v>
                </c:pt>
                <c:pt idx="27">
                  <c:v>0.10285655718749274</c:v>
                </c:pt>
                <c:pt idx="28">
                  <c:v>0.1130706864439824</c:v>
                </c:pt>
                <c:pt idx="29">
                  <c:v>0.11203309085067294</c:v>
                </c:pt>
                <c:pt idx="30">
                  <c:v>0.11757137117544623</c:v>
                </c:pt>
                <c:pt idx="31">
                  <c:v>0.11344431185472903</c:v>
                </c:pt>
                <c:pt idx="32">
                  <c:v>8.7998987174118401E-2</c:v>
                </c:pt>
                <c:pt idx="33">
                  <c:v>8.4232895763847779E-2</c:v>
                </c:pt>
                <c:pt idx="34">
                  <c:v>9.0664155622762255E-2</c:v>
                </c:pt>
                <c:pt idx="35">
                  <c:v>9.1501815734134143E-2</c:v>
                </c:pt>
                <c:pt idx="36">
                  <c:v>9.7470827465866799E-2</c:v>
                </c:pt>
                <c:pt idx="37">
                  <c:v>9.8427769602904253E-2</c:v>
                </c:pt>
                <c:pt idx="38">
                  <c:v>9.8279863463337003E-2</c:v>
                </c:pt>
                <c:pt idx="39">
                  <c:v>0.10371241650550619</c:v>
                </c:pt>
                <c:pt idx="40">
                  <c:v>0.13870908199765392</c:v>
                </c:pt>
                <c:pt idx="41">
                  <c:v>0.13470902389770398</c:v>
                </c:pt>
                <c:pt idx="42">
                  <c:v>0.13625236080977726</c:v>
                </c:pt>
                <c:pt idx="43">
                  <c:v>0.13064962542726563</c:v>
                </c:pt>
                <c:pt idx="44">
                  <c:v>0.12135330875947314</c:v>
                </c:pt>
                <c:pt idx="45">
                  <c:v>0.10584111424483753</c:v>
                </c:pt>
                <c:pt idx="46">
                  <c:v>0.10262592586310916</c:v>
                </c:pt>
                <c:pt idx="47">
                  <c:v>9.9819803303599616E-2</c:v>
                </c:pt>
                <c:pt idx="48">
                  <c:v>9.7686838350095478E-2</c:v>
                </c:pt>
                <c:pt idx="49">
                  <c:v>9.1082317708811117E-2</c:v>
                </c:pt>
                <c:pt idx="50">
                  <c:v>9.6518849195309078E-2</c:v>
                </c:pt>
                <c:pt idx="51">
                  <c:v>8.522123682232538E-2</c:v>
                </c:pt>
                <c:pt idx="52">
                  <c:v>9.4159773304677799E-2</c:v>
                </c:pt>
                <c:pt idx="53">
                  <c:v>9.3884244294548863E-2</c:v>
                </c:pt>
                <c:pt idx="54">
                  <c:v>9.0244034519333452E-2</c:v>
                </c:pt>
                <c:pt idx="55">
                  <c:v>8.4515086204750692E-2</c:v>
                </c:pt>
                <c:pt idx="56">
                  <c:v>8.1121764159799589E-2</c:v>
                </c:pt>
                <c:pt idx="57">
                  <c:v>7.727975704653578E-2</c:v>
                </c:pt>
                <c:pt idx="58">
                  <c:v>7.7399832659629422E-2</c:v>
                </c:pt>
                <c:pt idx="59">
                  <c:v>7.8302650798558693E-2</c:v>
                </c:pt>
                <c:pt idx="60">
                  <c:v>7.4863112465887116E-2</c:v>
                </c:pt>
                <c:pt idx="61">
                  <c:v>7.1522001372996413E-2</c:v>
                </c:pt>
                <c:pt idx="62">
                  <c:v>7.5933405220830238E-2</c:v>
                </c:pt>
                <c:pt idx="63">
                  <c:v>7.3159158632619847E-2</c:v>
                </c:pt>
                <c:pt idx="64">
                  <c:v>7.5834058212841282E-2</c:v>
                </c:pt>
                <c:pt idx="65">
                  <c:v>7.9851352256207667E-2</c:v>
                </c:pt>
                <c:pt idx="66">
                  <c:v>8.2527455395536853E-2</c:v>
                </c:pt>
                <c:pt idx="67">
                  <c:v>7.7290750044688133E-2</c:v>
                </c:pt>
                <c:pt idx="68">
                  <c:v>7.1187799657363424E-2</c:v>
                </c:pt>
                <c:pt idx="69">
                  <c:v>7.0878250751518823E-2</c:v>
                </c:pt>
                <c:pt idx="70">
                  <c:v>7.3678908257467396E-2</c:v>
                </c:pt>
                <c:pt idx="71">
                  <c:v>7.3889554665440185E-2</c:v>
                </c:pt>
                <c:pt idx="72">
                  <c:v>7.5163699966400793E-2</c:v>
                </c:pt>
                <c:pt idx="73">
                  <c:v>7.1025988907722409E-2</c:v>
                </c:pt>
                <c:pt idx="74">
                  <c:v>7.5311608378593922E-2</c:v>
                </c:pt>
                <c:pt idx="75">
                  <c:v>6.9930555548032222E-2</c:v>
                </c:pt>
                <c:pt idx="76">
                  <c:v>7.5094794778684942E-2</c:v>
                </c:pt>
                <c:pt idx="77">
                  <c:v>7.0563610292401574E-2</c:v>
                </c:pt>
                <c:pt idx="78">
                  <c:v>7.0085844716216747E-2</c:v>
                </c:pt>
                <c:pt idx="79">
                  <c:v>6.2064301042229174E-2</c:v>
                </c:pt>
                <c:pt idx="80">
                  <c:v>6.2370178702787472E-2</c:v>
                </c:pt>
                <c:pt idx="81">
                  <c:v>6.145274241372177E-2</c:v>
                </c:pt>
                <c:pt idx="82">
                  <c:v>6.1219802605568169E-2</c:v>
                </c:pt>
                <c:pt idx="83">
                  <c:v>6.1976701254325646E-2</c:v>
                </c:pt>
                <c:pt idx="84">
                  <c:v>6.3260074320832166E-2</c:v>
                </c:pt>
                <c:pt idx="85">
                  <c:v>6.1269040172887708E-2</c:v>
                </c:pt>
                <c:pt idx="86">
                  <c:v>6.1996958297603912E-2</c:v>
                </c:pt>
                <c:pt idx="87">
                  <c:v>5.9727305534714163E-2</c:v>
                </c:pt>
                <c:pt idx="88">
                  <c:v>5.6903998645225926E-2</c:v>
                </c:pt>
                <c:pt idx="89">
                  <c:v>5.65667845490163E-2</c:v>
                </c:pt>
                <c:pt idx="90">
                  <c:v>5.7594713549404909E-2</c:v>
                </c:pt>
                <c:pt idx="91">
                  <c:v>5.7184221117246338E-2</c:v>
                </c:pt>
                <c:pt idx="92">
                  <c:v>5.6031144306607779E-2</c:v>
                </c:pt>
                <c:pt idx="93">
                  <c:v>5.5552014199590022E-2</c:v>
                </c:pt>
                <c:pt idx="94">
                  <c:v>5.7157517620863796E-2</c:v>
                </c:pt>
                <c:pt idx="95">
                  <c:v>5.9853060387632079E-2</c:v>
                </c:pt>
                <c:pt idx="96">
                  <c:v>6.2437147692502998E-2</c:v>
                </c:pt>
                <c:pt idx="97">
                  <c:v>6.1037859236826641E-2</c:v>
                </c:pt>
                <c:pt idx="98">
                  <c:v>6.522547742350096E-2</c:v>
                </c:pt>
                <c:pt idx="99">
                  <c:v>6.5659904680189035E-2</c:v>
                </c:pt>
                <c:pt idx="100">
                  <c:v>7.1930491151650996E-2</c:v>
                </c:pt>
                <c:pt idx="101">
                  <c:v>7.0537188000368567E-2</c:v>
                </c:pt>
                <c:pt idx="102">
                  <c:v>7.3407835437500638E-2</c:v>
                </c:pt>
                <c:pt idx="103">
                  <c:v>6.6417547858549461E-2</c:v>
                </c:pt>
                <c:pt idx="104">
                  <c:v>6.4725431599482963E-2</c:v>
                </c:pt>
                <c:pt idx="105">
                  <c:v>6.4035617350377327E-2</c:v>
                </c:pt>
                <c:pt idx="106">
                  <c:v>6.4697900465277264E-2</c:v>
                </c:pt>
                <c:pt idx="107">
                  <c:v>6.4853420841961801E-2</c:v>
                </c:pt>
                <c:pt idx="108">
                  <c:v>6.8329680657373132E-2</c:v>
                </c:pt>
                <c:pt idx="109">
                  <c:v>6.7493216337231238E-2</c:v>
                </c:pt>
                <c:pt idx="110">
                  <c:v>#N/A</c:v>
                </c:pt>
                <c:pt idx="111">
                  <c:v>#N/A</c:v>
                </c:pt>
                <c:pt idx="112">
                  <c:v>#N/A</c:v>
                </c:pt>
                <c:pt idx="113">
                  <c:v>#N/A</c:v>
                </c:pt>
                <c:pt idx="114">
                  <c:v>#N/A</c:v>
                </c:pt>
                <c:pt idx="115">
                  <c:v>#N/A</c:v>
                </c:pt>
                <c:pt idx="116">
                  <c:v>#N/A</c:v>
                </c:pt>
                <c:pt idx="117">
                  <c:v>#N/A</c:v>
                </c:pt>
                <c:pt idx="118">
                  <c:v>#N/A</c:v>
                </c:pt>
                <c:pt idx="119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228-4115-A1E3-3E1106C22D0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Swine or Pork Mkt Formula</c:v>
                </c:pt>
              </c:strCache>
            </c:strRef>
          </c:tx>
          <c:spPr>
            <a:ln w="38100" cap="rnd">
              <a:solidFill>
                <a:srgbClr val="FF0000"/>
              </a:solidFill>
              <a:miter lim="800000"/>
            </a:ln>
          </c:spPr>
          <c:marker>
            <c:symbol val="none"/>
          </c:marker>
          <c:cat>
            <c:numRef>
              <c:f>Sheet1!$A$2:$A$121</c:f>
              <c:numCache>
                <c:formatCode>@</c:formatCode>
                <c:ptCount val="120"/>
                <c:pt idx="0">
                  <c:v>2016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2017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2018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2019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2020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2021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2022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2023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2024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2025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</c:numCache>
            </c:numRef>
          </c:cat>
          <c:val>
            <c:numRef>
              <c:f>Sheet1!$D$2:$D$121</c:f>
              <c:numCache>
                <c:formatCode>@</c:formatCode>
                <c:ptCount val="120"/>
                <c:pt idx="0">
                  <c:v>0.4263694792863571</c:v>
                </c:pt>
                <c:pt idx="1">
                  <c:v>0.42965103744095512</c:v>
                </c:pt>
                <c:pt idx="2">
                  <c:v>0.44407506734011315</c:v>
                </c:pt>
                <c:pt idx="3">
                  <c:v>0.42320595164123809</c:v>
                </c:pt>
                <c:pt idx="4">
                  <c:v>0.38090004291617602</c:v>
                </c:pt>
                <c:pt idx="5">
                  <c:v>0.34904567811444143</c:v>
                </c:pt>
                <c:pt idx="6">
                  <c:v>0.3283160434484636</c:v>
                </c:pt>
                <c:pt idx="7">
                  <c:v>0.34604409667246772</c:v>
                </c:pt>
                <c:pt idx="8">
                  <c:v>0.35405567217101169</c:v>
                </c:pt>
                <c:pt idx="9">
                  <c:v>0.37550891561115085</c:v>
                </c:pt>
                <c:pt idx="10">
                  <c:v>0.36418422482001889</c:v>
                </c:pt>
                <c:pt idx="11">
                  <c:v>0.37192309931995293</c:v>
                </c:pt>
                <c:pt idx="12">
                  <c:v>0.36268907248483095</c:v>
                </c:pt>
                <c:pt idx="13">
                  <c:v>0.35930196066338016</c:v>
                </c:pt>
                <c:pt idx="14">
                  <c:v>0.34299011538991081</c:v>
                </c:pt>
                <c:pt idx="15">
                  <c:v>0.34419058255461538</c:v>
                </c:pt>
                <c:pt idx="16">
                  <c:v>0.32900143425188572</c:v>
                </c:pt>
                <c:pt idx="17">
                  <c:v>0.32764394255297796</c:v>
                </c:pt>
                <c:pt idx="18">
                  <c:v>0.34180020627125013</c:v>
                </c:pt>
                <c:pt idx="19">
                  <c:v>0.35329461180357102</c:v>
                </c:pt>
                <c:pt idx="20">
                  <c:v>0.34175165773854005</c:v>
                </c:pt>
                <c:pt idx="21">
                  <c:v>0.33456877149772812</c:v>
                </c:pt>
                <c:pt idx="22">
                  <c:v>0.33686824457189973</c:v>
                </c:pt>
                <c:pt idx="23">
                  <c:v>0.33483325526982055</c:v>
                </c:pt>
                <c:pt idx="24">
                  <c:v>0.31357239916609131</c:v>
                </c:pt>
                <c:pt idx="25">
                  <c:v>0.31344687983058622</c:v>
                </c:pt>
                <c:pt idx="26">
                  <c:v>0.30942894582850944</c:v>
                </c:pt>
                <c:pt idx="27">
                  <c:v>0.30572486189068993</c:v>
                </c:pt>
                <c:pt idx="28">
                  <c:v>0.30540972128519261</c:v>
                </c:pt>
                <c:pt idx="29">
                  <c:v>0.30459037384704218</c:v>
                </c:pt>
                <c:pt idx="30">
                  <c:v>0.30197321558602874</c:v>
                </c:pt>
                <c:pt idx="31">
                  <c:v>0.31009289603665952</c:v>
                </c:pt>
                <c:pt idx="32">
                  <c:v>0.30045330832585265</c:v>
                </c:pt>
                <c:pt idx="33">
                  <c:v>0.29955067366292643</c:v>
                </c:pt>
                <c:pt idx="34">
                  <c:v>0.29484754268406671</c:v>
                </c:pt>
                <c:pt idx="35">
                  <c:v>0.30774553603233512</c:v>
                </c:pt>
                <c:pt idx="36">
                  <c:v>0.31492940021165633</c:v>
                </c:pt>
                <c:pt idx="37">
                  <c:v>0.32229905356166438</c:v>
                </c:pt>
                <c:pt idx="38">
                  <c:v>0.29196179159054891</c:v>
                </c:pt>
                <c:pt idx="39">
                  <c:v>0.27687621285877273</c:v>
                </c:pt>
                <c:pt idx="40">
                  <c:v>0.26079163688220475</c:v>
                </c:pt>
                <c:pt idx="41">
                  <c:v>0.25933835888155204</c:v>
                </c:pt>
                <c:pt idx="42">
                  <c:v>0.24627176757665153</c:v>
                </c:pt>
                <c:pt idx="43">
                  <c:v>0.25045991484359265</c:v>
                </c:pt>
                <c:pt idx="44">
                  <c:v>0.2485272571724903</c:v>
                </c:pt>
                <c:pt idx="45">
                  <c:v>0.24840416557727366</c:v>
                </c:pt>
                <c:pt idx="46">
                  <c:v>0.25790663471626246</c:v>
                </c:pt>
                <c:pt idx="47">
                  <c:v>0.25355012208379701</c:v>
                </c:pt>
                <c:pt idx="48">
                  <c:v>0.25134583742848621</c:v>
                </c:pt>
                <c:pt idx="49">
                  <c:v>0.27017172491322644</c:v>
                </c:pt>
                <c:pt idx="50">
                  <c:v>0.26729557785286617</c:v>
                </c:pt>
                <c:pt idx="51">
                  <c:v>0.25284236588496189</c:v>
                </c:pt>
                <c:pt idx="52">
                  <c:v>0.25128238516182677</c:v>
                </c:pt>
                <c:pt idx="53">
                  <c:v>0.27836980837490699</c:v>
                </c:pt>
                <c:pt idx="54">
                  <c:v>0.30842120108129811</c:v>
                </c:pt>
                <c:pt idx="55">
                  <c:v>0.30645057547164739</c:v>
                </c:pt>
                <c:pt idx="56">
                  <c:v>0.3020520092871411</c:v>
                </c:pt>
                <c:pt idx="57">
                  <c:v>0.30522859393509816</c:v>
                </c:pt>
                <c:pt idx="58">
                  <c:v>0.30284072830069358</c:v>
                </c:pt>
                <c:pt idx="59">
                  <c:v>0.29973368242800036</c:v>
                </c:pt>
                <c:pt idx="60">
                  <c:v>0.30596233772744119</c:v>
                </c:pt>
                <c:pt idx="61">
                  <c:v>0.2962654643897234</c:v>
                </c:pt>
                <c:pt idx="62">
                  <c:v>0.29429961744100508</c:v>
                </c:pt>
                <c:pt idx="63">
                  <c:v>0.28696658232185335</c:v>
                </c:pt>
                <c:pt idx="64">
                  <c:v>0.28405129534396772</c:v>
                </c:pt>
                <c:pt idx="65">
                  <c:v>0.27889427423583008</c:v>
                </c:pt>
                <c:pt idx="66">
                  <c:v>0.28400506665813724</c:v>
                </c:pt>
                <c:pt idx="67">
                  <c:v>0.28200682968693574</c:v>
                </c:pt>
                <c:pt idx="68">
                  <c:v>0.29201608466232143</c:v>
                </c:pt>
                <c:pt idx="69">
                  <c:v>0.28796682712393856</c:v>
                </c:pt>
                <c:pt idx="70">
                  <c:v>0.28502490435249322</c:v>
                </c:pt>
                <c:pt idx="71">
                  <c:v>0.29190892176778205</c:v>
                </c:pt>
                <c:pt idx="72">
                  <c:v>0.2871237724412164</c:v>
                </c:pt>
                <c:pt idx="73">
                  <c:v>0.28374036820709692</c:v>
                </c:pt>
                <c:pt idx="74">
                  <c:v>0.2818797336354803</c:v>
                </c:pt>
                <c:pt idx="75">
                  <c:v>0.29137505778370787</c:v>
                </c:pt>
                <c:pt idx="76">
                  <c:v>0.2811835888884599</c:v>
                </c:pt>
                <c:pt idx="77">
                  <c:v>0.27226964895120903</c:v>
                </c:pt>
                <c:pt idx="78">
                  <c:v>0.26886833659387194</c:v>
                </c:pt>
                <c:pt idx="79">
                  <c:v>0.28294825702529325</c:v>
                </c:pt>
                <c:pt idx="80">
                  <c:v>0.29078667628087063</c:v>
                </c:pt>
                <c:pt idx="81">
                  <c:v>0.28609225087517021</c:v>
                </c:pt>
                <c:pt idx="82">
                  <c:v>0.28589144154669588</c:v>
                </c:pt>
                <c:pt idx="83">
                  <c:v>0.27509956403478686</c:v>
                </c:pt>
                <c:pt idx="84">
                  <c:v>0.27017011529005591</c:v>
                </c:pt>
                <c:pt idx="85">
                  <c:v>0.2707749260591657</c:v>
                </c:pt>
                <c:pt idx="86">
                  <c:v>0.26698786301102734</c:v>
                </c:pt>
                <c:pt idx="87">
                  <c:v>0.27537481678567016</c:v>
                </c:pt>
                <c:pt idx="88">
                  <c:v>0.27865932345200289</c:v>
                </c:pt>
                <c:pt idx="89">
                  <c:v>0.27068849795368083</c:v>
                </c:pt>
                <c:pt idx="90">
                  <c:v>0.27680151227347571</c:v>
                </c:pt>
                <c:pt idx="91">
                  <c:v>0.28675578051929412</c:v>
                </c:pt>
                <c:pt idx="92">
                  <c:v>0.28527075401115615</c:v>
                </c:pt>
                <c:pt idx="93">
                  <c:v>0.2827730453633745</c:v>
                </c:pt>
                <c:pt idx="94">
                  <c:v>0.28043113569574862</c:v>
                </c:pt>
                <c:pt idx="95">
                  <c:v>0.27689380952256026</c:v>
                </c:pt>
                <c:pt idx="96">
                  <c:v>0.28478519136544078</c:v>
                </c:pt>
                <c:pt idx="97">
                  <c:v>0.28351889651301315</c:v>
                </c:pt>
                <c:pt idx="98">
                  <c:v>0.28425213028695839</c:v>
                </c:pt>
                <c:pt idx="99">
                  <c:v>0.2877496488016173</c:v>
                </c:pt>
                <c:pt idx="100">
                  <c:v>0.28696185015606435</c:v>
                </c:pt>
                <c:pt idx="101">
                  <c:v>0.28013512890184367</c:v>
                </c:pt>
                <c:pt idx="102">
                  <c:v>0.27868032595094461</c:v>
                </c:pt>
                <c:pt idx="103">
                  <c:v>0.29254458846570064</c:v>
                </c:pt>
                <c:pt idx="104">
                  <c:v>0.28446999525528316</c:v>
                </c:pt>
                <c:pt idx="105">
                  <c:v>0.28132785295780105</c:v>
                </c:pt>
                <c:pt idx="106">
                  <c:v>0.29084122983269922</c:v>
                </c:pt>
                <c:pt idx="107">
                  <c:v>0.27433089844781772</c:v>
                </c:pt>
                <c:pt idx="108">
                  <c:v>0.27708034570889017</c:v>
                </c:pt>
                <c:pt idx="109">
                  <c:v>0.27835315465419563</c:v>
                </c:pt>
                <c:pt idx="110">
                  <c:v>#N/A</c:v>
                </c:pt>
                <c:pt idx="111">
                  <c:v>#N/A</c:v>
                </c:pt>
                <c:pt idx="112">
                  <c:v>#N/A</c:v>
                </c:pt>
                <c:pt idx="113">
                  <c:v>#N/A</c:v>
                </c:pt>
                <c:pt idx="114">
                  <c:v>#N/A</c:v>
                </c:pt>
                <c:pt idx="115">
                  <c:v>#N/A</c:v>
                </c:pt>
                <c:pt idx="116">
                  <c:v>#N/A</c:v>
                </c:pt>
                <c:pt idx="117">
                  <c:v>#N/A</c:v>
                </c:pt>
                <c:pt idx="118">
                  <c:v>#N/A</c:v>
                </c:pt>
                <c:pt idx="119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228-4115-A1E3-3E1106C22D0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Other Purchase</c:v>
                </c:pt>
              </c:strCache>
            </c:strRef>
          </c:tx>
          <c:spPr>
            <a:ln w="38100">
              <a:solidFill>
                <a:srgbClr val="008000"/>
              </a:solidFill>
              <a:miter lim="800000"/>
            </a:ln>
          </c:spPr>
          <c:marker>
            <c:symbol val="none"/>
          </c:marker>
          <c:cat>
            <c:numRef>
              <c:f>Sheet1!$A$2:$A$121</c:f>
              <c:numCache>
                <c:formatCode>@</c:formatCode>
                <c:ptCount val="120"/>
                <c:pt idx="0">
                  <c:v>2016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2017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2018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2019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2020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2021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2022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2023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2024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2025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</c:numCache>
            </c:numRef>
          </c:cat>
          <c:val>
            <c:numRef>
              <c:f>Sheet1!$E$2:$E$121</c:f>
              <c:numCache>
                <c:formatCode>@</c:formatCode>
                <c:ptCount val="120"/>
                <c:pt idx="0">
                  <c:v>0.13872222946703297</c:v>
                </c:pt>
                <c:pt idx="1">
                  <c:v>0.14028035597134278</c:v>
                </c:pt>
                <c:pt idx="2">
                  <c:v>0.14478849628688747</c:v>
                </c:pt>
                <c:pt idx="3">
                  <c:v>0.14238927666548593</c:v>
                </c:pt>
                <c:pt idx="4">
                  <c:v>0.16422952692041018</c:v>
                </c:pt>
                <c:pt idx="5">
                  <c:v>0.20437119564322551</c:v>
                </c:pt>
                <c:pt idx="6">
                  <c:v>0.20614186780826849</c:v>
                </c:pt>
                <c:pt idx="7">
                  <c:v>0.20064033079046883</c:v>
                </c:pt>
                <c:pt idx="8">
                  <c:v>0.20857496984206542</c:v>
                </c:pt>
                <c:pt idx="9">
                  <c:v>0.18482012968414005</c:v>
                </c:pt>
                <c:pt idx="10">
                  <c:v>0.18001306299471928</c:v>
                </c:pt>
                <c:pt idx="11">
                  <c:v>0.17757346921896705</c:v>
                </c:pt>
                <c:pt idx="12">
                  <c:v>0.18527543908786576</c:v>
                </c:pt>
                <c:pt idx="13">
                  <c:v>0.18486470030326804</c:v>
                </c:pt>
                <c:pt idx="14">
                  <c:v>0.20426172319335903</c:v>
                </c:pt>
                <c:pt idx="15">
                  <c:v>0.20176560374893313</c:v>
                </c:pt>
                <c:pt idx="16">
                  <c:v>0.20677490153659803</c:v>
                </c:pt>
                <c:pt idx="17">
                  <c:v>0.18140184249211624</c:v>
                </c:pt>
                <c:pt idx="18">
                  <c:v>0.18926385912365412</c:v>
                </c:pt>
                <c:pt idx="19">
                  <c:v>0.17184074861170767</c:v>
                </c:pt>
                <c:pt idx="20">
                  <c:v>0.18363680203596114</c:v>
                </c:pt>
                <c:pt idx="21">
                  <c:v>0.19617948058241513</c:v>
                </c:pt>
                <c:pt idx="22">
                  <c:v>0.20472705308308908</c:v>
                </c:pt>
                <c:pt idx="23">
                  <c:v>0.20868980262912221</c:v>
                </c:pt>
                <c:pt idx="24">
                  <c:v>0.21465048460234482</c:v>
                </c:pt>
                <c:pt idx="25">
                  <c:v>0.20590615427299855</c:v>
                </c:pt>
                <c:pt idx="26">
                  <c:v>0.20594896295623077</c:v>
                </c:pt>
                <c:pt idx="27">
                  <c:v>0.22762689976980516</c:v>
                </c:pt>
                <c:pt idx="28">
                  <c:v>0.22138729490561648</c:v>
                </c:pt>
                <c:pt idx="29">
                  <c:v>0.21492064853726295</c:v>
                </c:pt>
                <c:pt idx="30">
                  <c:v>0.21572169052458715</c:v>
                </c:pt>
                <c:pt idx="31">
                  <c:v>0.21412593667998581</c:v>
                </c:pt>
                <c:pt idx="32">
                  <c:v>0.25258135976457524</c:v>
                </c:pt>
                <c:pt idx="33">
                  <c:v>0.23995118107370847</c:v>
                </c:pt>
                <c:pt idx="34">
                  <c:v>0.23765605607929494</c:v>
                </c:pt>
                <c:pt idx="35">
                  <c:v>0.21908551536220244</c:v>
                </c:pt>
                <c:pt idx="36">
                  <c:v>0.2036819398864109</c:v>
                </c:pt>
                <c:pt idx="37">
                  <c:v>0.20324430530827528</c:v>
                </c:pt>
                <c:pt idx="38">
                  <c:v>0.21113754307599855</c:v>
                </c:pt>
                <c:pt idx="39">
                  <c:v>0.21135199972825108</c:v>
                </c:pt>
                <c:pt idx="40">
                  <c:v>0.18769243618139309</c:v>
                </c:pt>
                <c:pt idx="41">
                  <c:v>0.19915904480945637</c:v>
                </c:pt>
                <c:pt idx="42">
                  <c:v>0.20317740282308624</c:v>
                </c:pt>
                <c:pt idx="43">
                  <c:v>0.20663498566260638</c:v>
                </c:pt>
                <c:pt idx="44">
                  <c:v>0.21448292536853583</c:v>
                </c:pt>
                <c:pt idx="45">
                  <c:v>0.22644949312460741</c:v>
                </c:pt>
                <c:pt idx="46">
                  <c:v>0.22532633267348803</c:v>
                </c:pt>
                <c:pt idx="47">
                  <c:v>0.22952814505415631</c:v>
                </c:pt>
                <c:pt idx="48">
                  <c:v>0.23696114756577719</c:v>
                </c:pt>
                <c:pt idx="49">
                  <c:v>0.21335370420099109</c:v>
                </c:pt>
                <c:pt idx="50">
                  <c:v>0.20099671095518012</c:v>
                </c:pt>
                <c:pt idx="51">
                  <c:v>0.19447055180774458</c:v>
                </c:pt>
                <c:pt idx="52">
                  <c:v>0.20009592193023559</c:v>
                </c:pt>
                <c:pt idx="53">
                  <c:v>0.18147186611858557</c:v>
                </c:pt>
                <c:pt idx="54">
                  <c:v>0.18057446496238669</c:v>
                </c:pt>
                <c:pt idx="55">
                  <c:v>0.17936181860072681</c:v>
                </c:pt>
                <c:pt idx="56">
                  <c:v>0.18046139131608877</c:v>
                </c:pt>
                <c:pt idx="57">
                  <c:v>0.17495047133671615</c:v>
                </c:pt>
                <c:pt idx="58">
                  <c:v>0.176246537430477</c:v>
                </c:pt>
                <c:pt idx="59">
                  <c:v>0.16831947353952972</c:v>
                </c:pt>
                <c:pt idx="60">
                  <c:v>0.17142980438345073</c:v>
                </c:pt>
                <c:pt idx="61">
                  <c:v>0.1662951666068688</c:v>
                </c:pt>
                <c:pt idx="62">
                  <c:v>0.16608379967181633</c:v>
                </c:pt>
                <c:pt idx="63">
                  <c:v>0.17565573096344392</c:v>
                </c:pt>
                <c:pt idx="64">
                  <c:v>0.17376628309579473</c:v>
                </c:pt>
                <c:pt idx="65">
                  <c:v>0.16672543983229191</c:v>
                </c:pt>
                <c:pt idx="66">
                  <c:v>0.17223562152341071</c:v>
                </c:pt>
                <c:pt idx="67">
                  <c:v>0.17329591377842204</c:v>
                </c:pt>
                <c:pt idx="68">
                  <c:v>0.17888871187124331</c:v>
                </c:pt>
                <c:pt idx="69">
                  <c:v>0.17584156863779959</c:v>
                </c:pt>
                <c:pt idx="70">
                  <c:v>0.18015983538481833</c:v>
                </c:pt>
                <c:pt idx="71">
                  <c:v>0.18101520308826397</c:v>
                </c:pt>
                <c:pt idx="72">
                  <c:v>0.183898154277545</c:v>
                </c:pt>
                <c:pt idx="73">
                  <c:v>0.18217787766405644</c:v>
                </c:pt>
                <c:pt idx="74">
                  <c:v>0.1854677740670089</c:v>
                </c:pt>
                <c:pt idx="75">
                  <c:v>0.1788330328995813</c:v>
                </c:pt>
                <c:pt idx="76">
                  <c:v>0.17622209459046184</c:v>
                </c:pt>
                <c:pt idx="77">
                  <c:v>0.17151631209589951</c:v>
                </c:pt>
                <c:pt idx="78">
                  <c:v>0.17385868313431682</c:v>
                </c:pt>
                <c:pt idx="79">
                  <c:v>0.17509605127928915</c:v>
                </c:pt>
                <c:pt idx="80">
                  <c:v>0.17945263881719031</c:v>
                </c:pt>
                <c:pt idx="81">
                  <c:v>0.17924030577636374</c:v>
                </c:pt>
                <c:pt idx="82">
                  <c:v>0.18234914765215693</c:v>
                </c:pt>
                <c:pt idx="83">
                  <c:v>0.17348064731459398</c:v>
                </c:pt>
                <c:pt idx="84">
                  <c:v>0.18066107354385502</c:v>
                </c:pt>
                <c:pt idx="85">
                  <c:v>0.17910657273623526</c:v>
                </c:pt>
                <c:pt idx="86">
                  <c:v>0.1774539535634182</c:v>
                </c:pt>
                <c:pt idx="87">
                  <c:v>0.1845464684065368</c:v>
                </c:pt>
                <c:pt idx="88">
                  <c:v>0.17391132650824523</c:v>
                </c:pt>
                <c:pt idx="89">
                  <c:v>0.17222806792402756</c:v>
                </c:pt>
                <c:pt idx="90">
                  <c:v>0.171511235631993</c:v>
                </c:pt>
                <c:pt idx="91">
                  <c:v>0.17298635531926243</c:v>
                </c:pt>
                <c:pt idx="92">
                  <c:v>0.17340855254839355</c:v>
                </c:pt>
                <c:pt idx="93">
                  <c:v>0.17625556978652093</c:v>
                </c:pt>
                <c:pt idx="94">
                  <c:v>0.17860118928576191</c:v>
                </c:pt>
                <c:pt idx="95">
                  <c:v>0.17413324820008358</c:v>
                </c:pt>
                <c:pt idx="96">
                  <c:v>0.17346519922699788</c:v>
                </c:pt>
                <c:pt idx="97">
                  <c:v>0.17441703613775603</c:v>
                </c:pt>
                <c:pt idx="98">
                  <c:v>0.1679308147477622</c:v>
                </c:pt>
                <c:pt idx="99">
                  <c:v>0.16887478413730819</c:v>
                </c:pt>
                <c:pt idx="100">
                  <c:v>0.1654187230843191</c:v>
                </c:pt>
                <c:pt idx="101">
                  <c:v>0.16281212308397455</c:v>
                </c:pt>
                <c:pt idx="102">
                  <c:v>0.16310304485386126</c:v>
                </c:pt>
                <c:pt idx="103">
                  <c:v>0.15984648679175728</c:v>
                </c:pt>
                <c:pt idx="104">
                  <c:v>0.15878136957535199</c:v>
                </c:pt>
                <c:pt idx="105">
                  <c:v>0.16056169485849361</c:v>
                </c:pt>
                <c:pt idx="106">
                  <c:v>0.15903481748206347</c:v>
                </c:pt>
                <c:pt idx="107">
                  <c:v>0.16129015512661896</c:v>
                </c:pt>
                <c:pt idx="108">
                  <c:v>0.16244726606982485</c:v>
                </c:pt>
                <c:pt idx="109">
                  <c:v>0.16251528733532658</c:v>
                </c:pt>
                <c:pt idx="110">
                  <c:v>#N/A</c:v>
                </c:pt>
                <c:pt idx="111">
                  <c:v>#N/A</c:v>
                </c:pt>
                <c:pt idx="112">
                  <c:v>#N/A</c:v>
                </c:pt>
                <c:pt idx="113">
                  <c:v>#N/A</c:v>
                </c:pt>
                <c:pt idx="114">
                  <c:v>#N/A</c:v>
                </c:pt>
                <c:pt idx="115">
                  <c:v>#N/A</c:v>
                </c:pt>
                <c:pt idx="116">
                  <c:v>#N/A</c:v>
                </c:pt>
                <c:pt idx="117">
                  <c:v>#N/A</c:v>
                </c:pt>
                <c:pt idx="118">
                  <c:v>#N/A</c:v>
                </c:pt>
                <c:pt idx="119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228-4115-A1E3-3E1106C22D0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Packer Sold</c:v>
                </c:pt>
              </c:strCache>
            </c:strRef>
          </c:tx>
          <c:spPr>
            <a:ln w="38100">
              <a:solidFill>
                <a:srgbClr val="DA8137"/>
              </a:solidFill>
            </a:ln>
          </c:spPr>
          <c:marker>
            <c:symbol val="none"/>
          </c:marker>
          <c:cat>
            <c:numRef>
              <c:f>Sheet1!$A$2:$A$121</c:f>
              <c:numCache>
                <c:formatCode>@</c:formatCode>
                <c:ptCount val="120"/>
                <c:pt idx="0">
                  <c:v>2016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2017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2018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2019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2020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2021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2022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2023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2024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2025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</c:numCache>
            </c:numRef>
          </c:cat>
          <c:val>
            <c:numRef>
              <c:f>Sheet1!$F$2:$F$121</c:f>
              <c:numCache>
                <c:formatCode>@</c:formatCode>
                <c:ptCount val="120"/>
                <c:pt idx="0">
                  <c:v>4.2818366174578404E-2</c:v>
                </c:pt>
                <c:pt idx="1">
                  <c:v>4.1861711358735801E-2</c:v>
                </c:pt>
                <c:pt idx="2">
                  <c:v>4.109503500960577E-2</c:v>
                </c:pt>
                <c:pt idx="3">
                  <c:v>4.3409160532572481E-2</c:v>
                </c:pt>
                <c:pt idx="4">
                  <c:v>4.4008888816356728E-2</c:v>
                </c:pt>
                <c:pt idx="5">
                  <c:v>4.3811655348341541E-2</c:v>
                </c:pt>
                <c:pt idx="6">
                  <c:v>4.2337029144017699E-2</c:v>
                </c:pt>
                <c:pt idx="7">
                  <c:v>4.345623699671565E-2</c:v>
                </c:pt>
                <c:pt idx="8">
                  <c:v>4.2436960298246694E-2</c:v>
                </c:pt>
                <c:pt idx="9">
                  <c:v>4.2814939457497585E-2</c:v>
                </c:pt>
                <c:pt idx="10">
                  <c:v>4.6820371692979743E-2</c:v>
                </c:pt>
                <c:pt idx="11">
                  <c:v>4.804636270189161E-2</c:v>
                </c:pt>
                <c:pt idx="12">
                  <c:v>3.252560870831607E-2</c:v>
                </c:pt>
                <c:pt idx="13">
                  <c:v>3.1167430643044398E-2</c:v>
                </c:pt>
                <c:pt idx="14">
                  <c:v>2.9729750628728045E-2</c:v>
                </c:pt>
                <c:pt idx="15">
                  <c:v>2.9961644736401945E-2</c:v>
                </c:pt>
                <c:pt idx="16">
                  <c:v>3.1449635659600995E-2</c:v>
                </c:pt>
                <c:pt idx="17">
                  <c:v>3.3053202631979861E-2</c:v>
                </c:pt>
                <c:pt idx="18">
                  <c:v>3.3474501336573391E-2</c:v>
                </c:pt>
                <c:pt idx="19">
                  <c:v>3.172723664785683E-2</c:v>
                </c:pt>
                <c:pt idx="20">
                  <c:v>3.4578841093091998E-2</c:v>
                </c:pt>
                <c:pt idx="21">
                  <c:v>3.4116498015402175E-2</c:v>
                </c:pt>
                <c:pt idx="22">
                  <c:v>3.1445877521899437E-2</c:v>
                </c:pt>
                <c:pt idx="23">
                  <c:v>3.3055114262577207E-2</c:v>
                </c:pt>
                <c:pt idx="24">
                  <c:v>2.6550641949906958E-2</c:v>
                </c:pt>
                <c:pt idx="25">
                  <c:v>2.3986433307475838E-2</c:v>
                </c:pt>
                <c:pt idx="26">
                  <c:v>2.1849730373640686E-2</c:v>
                </c:pt>
                <c:pt idx="27">
                  <c:v>2.2335479951159868E-2</c:v>
                </c:pt>
                <c:pt idx="28">
                  <c:v>2.170316389595129E-2</c:v>
                </c:pt>
                <c:pt idx="29">
                  <c:v>2.2523564633579192E-2</c:v>
                </c:pt>
                <c:pt idx="30">
                  <c:v>2.2851809645131733E-2</c:v>
                </c:pt>
                <c:pt idx="31">
                  <c:v>2.0261223643546787E-2</c:v>
                </c:pt>
                <c:pt idx="32">
                  <c:v>2.1650069803638955E-2</c:v>
                </c:pt>
                <c:pt idx="33">
                  <c:v>2.2279700162963025E-2</c:v>
                </c:pt>
                <c:pt idx="34">
                  <c:v>2.4529533576551344E-2</c:v>
                </c:pt>
                <c:pt idx="35">
                  <c:v>2.3090683002506579E-2</c:v>
                </c:pt>
                <c:pt idx="36">
                  <c:v>1.9020273069525289E-2</c:v>
                </c:pt>
                <c:pt idx="37">
                  <c:v>1.8459903715252853E-2</c:v>
                </c:pt>
                <c:pt idx="38">
                  <c:v>3.4836930951479161E-2</c:v>
                </c:pt>
                <c:pt idx="39">
                  <c:v>3.9678251765199374E-2</c:v>
                </c:pt>
                <c:pt idx="40">
                  <c:v>4.5407577126066787E-2</c:v>
                </c:pt>
                <c:pt idx="41">
                  <c:v>4.2948142217856727E-2</c:v>
                </c:pt>
                <c:pt idx="42">
                  <c:v>4.2554617301678969E-2</c:v>
                </c:pt>
                <c:pt idx="43">
                  <c:v>3.981104433470093E-2</c:v>
                </c:pt>
                <c:pt idx="44">
                  <c:v>3.7798682995967926E-2</c:v>
                </c:pt>
                <c:pt idx="45">
                  <c:v>4.2346861067882172E-2</c:v>
                </c:pt>
                <c:pt idx="46">
                  <c:v>3.8978491627556497E-2</c:v>
                </c:pt>
                <c:pt idx="47">
                  <c:v>4.0792783724651505E-2</c:v>
                </c:pt>
                <c:pt idx="48">
                  <c:v>4.4044699649952959E-2</c:v>
                </c:pt>
                <c:pt idx="49">
                  <c:v>4.7573676213286988E-2</c:v>
                </c:pt>
                <c:pt idx="50">
                  <c:v>4.7490159239060172E-2</c:v>
                </c:pt>
                <c:pt idx="51">
                  <c:v>5.1322534428579175E-2</c:v>
                </c:pt>
                <c:pt idx="52">
                  <c:v>4.8091956396245764E-2</c:v>
                </c:pt>
                <c:pt idx="53">
                  <c:v>4.7613871168412966E-2</c:v>
                </c:pt>
                <c:pt idx="54">
                  <c:v>5.0411399592915421E-2</c:v>
                </c:pt>
                <c:pt idx="55">
                  <c:v>5.8906463479450312E-2</c:v>
                </c:pt>
                <c:pt idx="56">
                  <c:v>6.5652563952767931E-2</c:v>
                </c:pt>
                <c:pt idx="57">
                  <c:v>6.1235034586923746E-2</c:v>
                </c:pt>
                <c:pt idx="58">
                  <c:v>6.194758751957935E-2</c:v>
                </c:pt>
                <c:pt idx="59">
                  <c:v>6.3362443613222519E-2</c:v>
                </c:pt>
                <c:pt idx="60">
                  <c:v>6.3629370118518422E-2</c:v>
                </c:pt>
                <c:pt idx="61">
                  <c:v>6.8613303960710664E-2</c:v>
                </c:pt>
                <c:pt idx="62">
                  <c:v>7.068235511760998E-2</c:v>
                </c:pt>
                <c:pt idx="63">
                  <c:v>7.0817708855843875E-2</c:v>
                </c:pt>
                <c:pt idx="64">
                  <c:v>6.6398546439578904E-2</c:v>
                </c:pt>
                <c:pt idx="65">
                  <c:v>6.6080486799724739E-2</c:v>
                </c:pt>
                <c:pt idx="66">
                  <c:v>6.9885637840411893E-2</c:v>
                </c:pt>
                <c:pt idx="67">
                  <c:v>6.8622229914935426E-2</c:v>
                </c:pt>
                <c:pt idx="68">
                  <c:v>6.7469303554258522E-2</c:v>
                </c:pt>
                <c:pt idx="69">
                  <c:v>6.6667342801385657E-2</c:v>
                </c:pt>
                <c:pt idx="70">
                  <c:v>6.6951437519479934E-2</c:v>
                </c:pt>
                <c:pt idx="71">
                  <c:v>6.4095154878410415E-2</c:v>
                </c:pt>
                <c:pt idx="72">
                  <c:v>6.6536111977109139E-2</c:v>
                </c:pt>
                <c:pt idx="73">
                  <c:v>6.8100782824411815E-2</c:v>
                </c:pt>
                <c:pt idx="74">
                  <c:v>6.8164833558856011E-2</c:v>
                </c:pt>
                <c:pt idx="75">
                  <c:v>7.0943605376195096E-2</c:v>
                </c:pt>
                <c:pt idx="76">
                  <c:v>6.9959110601355262E-2</c:v>
                </c:pt>
                <c:pt idx="77">
                  <c:v>7.083784050121672E-2</c:v>
                </c:pt>
                <c:pt idx="78">
                  <c:v>7.2898816153475252E-2</c:v>
                </c:pt>
                <c:pt idx="79">
                  <c:v>7.1677279626634754E-2</c:v>
                </c:pt>
                <c:pt idx="80">
                  <c:v>6.6145191381274865E-2</c:v>
                </c:pt>
                <c:pt idx="81">
                  <c:v>6.7384295526088336E-2</c:v>
                </c:pt>
                <c:pt idx="82">
                  <c:v>6.5120638858381805E-2</c:v>
                </c:pt>
                <c:pt idx="83">
                  <c:v>6.867988304935109E-2</c:v>
                </c:pt>
                <c:pt idx="84">
                  <c:v>6.9118766574571402E-2</c:v>
                </c:pt>
                <c:pt idx="85">
                  <c:v>6.8524056070983205E-2</c:v>
                </c:pt>
                <c:pt idx="86">
                  <c:v>6.8473452971633306E-2</c:v>
                </c:pt>
                <c:pt idx="87">
                  <c:v>6.8654263862142226E-2</c:v>
                </c:pt>
                <c:pt idx="88">
                  <c:v>7.0707657130149912E-2</c:v>
                </c:pt>
                <c:pt idx="89">
                  <c:v>7.1778412242681375E-2</c:v>
                </c:pt>
                <c:pt idx="90">
                  <c:v>7.2559480702407128E-2</c:v>
                </c:pt>
                <c:pt idx="91">
                  <c:v>7.2015835739273754E-2</c:v>
                </c:pt>
                <c:pt idx="92">
                  <c:v>7.3224843708493456E-2</c:v>
                </c:pt>
                <c:pt idx="93">
                  <c:v>7.1970861004273162E-2</c:v>
                </c:pt>
                <c:pt idx="94">
                  <c:v>7.3672935435523751E-2</c:v>
                </c:pt>
                <c:pt idx="95">
                  <c:v>7.7306553760174063E-2</c:v>
                </c:pt>
                <c:pt idx="96">
                  <c:v>7.4487966388019841E-2</c:v>
                </c:pt>
                <c:pt idx="97">
                  <c:v>7.4074963472884947E-2</c:v>
                </c:pt>
                <c:pt idx="98">
                  <c:v>7.3116270366193475E-2</c:v>
                </c:pt>
                <c:pt idx="99">
                  <c:v>7.4006930958967876E-2</c:v>
                </c:pt>
                <c:pt idx="100">
                  <c:v>7.2265195486077169E-2</c:v>
                </c:pt>
                <c:pt idx="101">
                  <c:v>7.4895174767827866E-2</c:v>
                </c:pt>
                <c:pt idx="102">
                  <c:v>7.628116829608228E-2</c:v>
                </c:pt>
                <c:pt idx="103">
                  <c:v>7.5217517983463655E-2</c:v>
                </c:pt>
                <c:pt idx="104">
                  <c:v>7.607341973189452E-2</c:v>
                </c:pt>
                <c:pt idx="105">
                  <c:v>7.6097206851996585E-2</c:v>
                </c:pt>
                <c:pt idx="106">
                  <c:v>7.4548679249291358E-2</c:v>
                </c:pt>
                <c:pt idx="107">
                  <c:v>7.6469723056158775E-2</c:v>
                </c:pt>
                <c:pt idx="108">
                  <c:v>7.1563473190493776E-2</c:v>
                </c:pt>
                <c:pt idx="109">
                  <c:v>7.4355752038105558E-2</c:v>
                </c:pt>
                <c:pt idx="110">
                  <c:v>#N/A</c:v>
                </c:pt>
                <c:pt idx="111">
                  <c:v>#N/A</c:v>
                </c:pt>
                <c:pt idx="112">
                  <c:v>#N/A</c:v>
                </c:pt>
                <c:pt idx="113">
                  <c:v>#N/A</c:v>
                </c:pt>
                <c:pt idx="114">
                  <c:v>#N/A</c:v>
                </c:pt>
                <c:pt idx="115">
                  <c:v>#N/A</c:v>
                </c:pt>
                <c:pt idx="116">
                  <c:v>#N/A</c:v>
                </c:pt>
                <c:pt idx="117">
                  <c:v>#N/A</c:v>
                </c:pt>
                <c:pt idx="118">
                  <c:v>#N/A</c:v>
                </c:pt>
                <c:pt idx="119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228-4115-A1E3-3E1106C22D0C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Packer Owned</c:v>
                </c:pt>
              </c:strCache>
            </c:strRef>
          </c:tx>
          <c:spPr>
            <a:ln w="38100">
              <a:solidFill>
                <a:srgbClr val="8EA5CB"/>
              </a:solidFill>
            </a:ln>
          </c:spPr>
          <c:marker>
            <c:symbol val="none"/>
          </c:marker>
          <c:cat>
            <c:numRef>
              <c:f>Sheet1!$A$2:$A$121</c:f>
              <c:numCache>
                <c:formatCode>@</c:formatCode>
                <c:ptCount val="120"/>
                <c:pt idx="0">
                  <c:v>2016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2017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2018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2019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2020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2021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2022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2023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2024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2025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</c:numCache>
            </c:numRef>
          </c:cat>
          <c:val>
            <c:numRef>
              <c:f>Sheet1!$G$2:$G$121</c:f>
              <c:numCache>
                <c:formatCode>@</c:formatCode>
                <c:ptCount val="120"/>
                <c:pt idx="0">
                  <c:v>0.28545565939869555</c:v>
                </c:pt>
                <c:pt idx="1">
                  <c:v>0.28247039175935262</c:v>
                </c:pt>
                <c:pt idx="2">
                  <c:v>0.30273959344794976</c:v>
                </c:pt>
                <c:pt idx="3">
                  <c:v>0.28681910745041062</c:v>
                </c:pt>
                <c:pt idx="4">
                  <c:v>0.28618703434795972</c:v>
                </c:pt>
                <c:pt idx="5">
                  <c:v>0.27783726025561756</c:v>
                </c:pt>
                <c:pt idx="6">
                  <c:v>0.29245422483422051</c:v>
                </c:pt>
                <c:pt idx="7">
                  <c:v>0.28076730827107022</c:v>
                </c:pt>
                <c:pt idx="8">
                  <c:v>0.27868185478295354</c:v>
                </c:pt>
                <c:pt idx="9">
                  <c:v>0.27157638321974042</c:v>
                </c:pt>
                <c:pt idx="10">
                  <c:v>0.28672194077368945</c:v>
                </c:pt>
                <c:pt idx="11">
                  <c:v>0.27255873402210112</c:v>
                </c:pt>
                <c:pt idx="12">
                  <c:v>0.2926791727598807</c:v>
                </c:pt>
                <c:pt idx="13">
                  <c:v>0.30041748481254221</c:v>
                </c:pt>
                <c:pt idx="14">
                  <c:v>0.29845569348981899</c:v>
                </c:pt>
                <c:pt idx="15">
                  <c:v>0.29527053698324812</c:v>
                </c:pt>
                <c:pt idx="16">
                  <c:v>0.30061196797415929</c:v>
                </c:pt>
                <c:pt idx="17">
                  <c:v>0.29776061764100953</c:v>
                </c:pt>
                <c:pt idx="18">
                  <c:v>0.29127495509434936</c:v>
                </c:pt>
                <c:pt idx="19">
                  <c:v>0.29578875307219937</c:v>
                </c:pt>
                <c:pt idx="20">
                  <c:v>0.29488361350198117</c:v>
                </c:pt>
                <c:pt idx="21">
                  <c:v>0.30081657020530406</c:v>
                </c:pt>
                <c:pt idx="22">
                  <c:v>0.30189222476868294</c:v>
                </c:pt>
                <c:pt idx="23">
                  <c:v>0.2965604398301025</c:v>
                </c:pt>
                <c:pt idx="24">
                  <c:v>0.30189105627790042</c:v>
                </c:pt>
                <c:pt idx="25">
                  <c:v>0.311834617714839</c:v>
                </c:pt>
                <c:pt idx="26">
                  <c:v>0.31169522328591376</c:v>
                </c:pt>
                <c:pt idx="27">
                  <c:v>0.31497879909989274</c:v>
                </c:pt>
                <c:pt idx="28">
                  <c:v>0.31791602963409982</c:v>
                </c:pt>
                <c:pt idx="29">
                  <c:v>0.32501558929680929</c:v>
                </c:pt>
                <c:pt idx="30">
                  <c:v>0.31624762067748147</c:v>
                </c:pt>
                <c:pt idx="31">
                  <c:v>0.31738304380233584</c:v>
                </c:pt>
                <c:pt idx="32">
                  <c:v>0.3119020216989925</c:v>
                </c:pt>
                <c:pt idx="33">
                  <c:v>0.32567299810444095</c:v>
                </c:pt>
                <c:pt idx="34">
                  <c:v>0.32885403670328883</c:v>
                </c:pt>
                <c:pt idx="35">
                  <c:v>0.33622455216230224</c:v>
                </c:pt>
                <c:pt idx="36">
                  <c:v>0.34317580264828945</c:v>
                </c:pt>
                <c:pt idx="37">
                  <c:v>0.33603034674588661</c:v>
                </c:pt>
                <c:pt idx="38">
                  <c:v>0.34083376321540837</c:v>
                </c:pt>
                <c:pt idx="39">
                  <c:v>0.35019814506427183</c:v>
                </c:pt>
                <c:pt idx="40">
                  <c:v>0.34841176954024011</c:v>
                </c:pt>
                <c:pt idx="41">
                  <c:v>0.34482089336351801</c:v>
                </c:pt>
                <c:pt idx="42">
                  <c:v>0.35492416792836667</c:v>
                </c:pt>
                <c:pt idx="43">
                  <c:v>0.35225621687391934</c:v>
                </c:pt>
                <c:pt idx="44">
                  <c:v>0.35753978012038146</c:v>
                </c:pt>
                <c:pt idx="45">
                  <c:v>0.35682629410079869</c:v>
                </c:pt>
                <c:pt idx="46">
                  <c:v>0.35292910741586975</c:v>
                </c:pt>
                <c:pt idx="47">
                  <c:v>0.35570563189117593</c:v>
                </c:pt>
                <c:pt idx="48">
                  <c:v>0.34846673365125885</c:v>
                </c:pt>
                <c:pt idx="49">
                  <c:v>0.36079724092609611</c:v>
                </c:pt>
                <c:pt idx="50">
                  <c:v>0.36150477623086302</c:v>
                </c:pt>
                <c:pt idx="51">
                  <c:v>0.39683566705754825</c:v>
                </c:pt>
                <c:pt idx="52">
                  <c:v>0.38784766674054921</c:v>
                </c:pt>
                <c:pt idx="53">
                  <c:v>0.38298378932217653</c:v>
                </c:pt>
                <c:pt idx="54">
                  <c:v>0.35191623862573268</c:v>
                </c:pt>
                <c:pt idx="55">
                  <c:v>0.35586166217981258</c:v>
                </c:pt>
                <c:pt idx="56">
                  <c:v>0.35996407703802819</c:v>
                </c:pt>
                <c:pt idx="57">
                  <c:v>0.36974792961896075</c:v>
                </c:pt>
                <c:pt idx="58">
                  <c:v>0.37023764297129269</c:v>
                </c:pt>
                <c:pt idx="59">
                  <c:v>0.37572602249491122</c:v>
                </c:pt>
                <c:pt idx="60">
                  <c:v>0.37145208869034552</c:v>
                </c:pt>
                <c:pt idx="61">
                  <c:v>0.38515385103941019</c:v>
                </c:pt>
                <c:pt idx="62">
                  <c:v>0.37922347944338608</c:v>
                </c:pt>
                <c:pt idx="63">
                  <c:v>0.38049291956473297</c:v>
                </c:pt>
                <c:pt idx="64">
                  <c:v>0.38483196160913935</c:v>
                </c:pt>
                <c:pt idx="65">
                  <c:v>0.39117282766330369</c:v>
                </c:pt>
                <c:pt idx="66">
                  <c:v>0.37768422498270443</c:v>
                </c:pt>
                <c:pt idx="67">
                  <c:v>0.38499014285265382</c:v>
                </c:pt>
                <c:pt idx="68">
                  <c:v>0.37852604057469547</c:v>
                </c:pt>
                <c:pt idx="69">
                  <c:v>0.38568637898053393</c:v>
                </c:pt>
                <c:pt idx="70">
                  <c:v>0.38157847044340032</c:v>
                </c:pt>
                <c:pt idx="71">
                  <c:v>0.37686210755016047</c:v>
                </c:pt>
                <c:pt idx="72">
                  <c:v>0.37764543665633898</c:v>
                </c:pt>
                <c:pt idx="73">
                  <c:v>0.38274212044757788</c:v>
                </c:pt>
                <c:pt idx="74">
                  <c:v>0.37609316078418958</c:v>
                </c:pt>
                <c:pt idx="75">
                  <c:v>0.37733836460108577</c:v>
                </c:pt>
                <c:pt idx="76">
                  <c:v>0.38440817302123897</c:v>
                </c:pt>
                <c:pt idx="77">
                  <c:v>0.39711905241261058</c:v>
                </c:pt>
                <c:pt idx="78">
                  <c:v>0.39305717498187293</c:v>
                </c:pt>
                <c:pt idx="79">
                  <c:v>0.38635470613008993</c:v>
                </c:pt>
                <c:pt idx="80">
                  <c:v>0.38664179821302264</c:v>
                </c:pt>
                <c:pt idx="81">
                  <c:v>0.38840828473058547</c:v>
                </c:pt>
                <c:pt idx="82">
                  <c:v>0.39140875775218964</c:v>
                </c:pt>
                <c:pt idx="83">
                  <c:v>0.40468485350444922</c:v>
                </c:pt>
                <c:pt idx="84">
                  <c:v>0.4062859069698726</c:v>
                </c:pt>
                <c:pt idx="85">
                  <c:v>0.40492470984071438</c:v>
                </c:pt>
                <c:pt idx="86">
                  <c:v>0.40856425533211699</c:v>
                </c:pt>
                <c:pt idx="87">
                  <c:v>0.40340263593178832</c:v>
                </c:pt>
                <c:pt idx="88">
                  <c:v>0.404067522481526</c:v>
                </c:pt>
                <c:pt idx="89">
                  <c:v>0.40597175357812065</c:v>
                </c:pt>
                <c:pt idx="90">
                  <c:v>0.40339565054129395</c:v>
                </c:pt>
                <c:pt idx="91">
                  <c:v>0.39713483610184702</c:v>
                </c:pt>
                <c:pt idx="92">
                  <c:v>0.39961573724335503</c:v>
                </c:pt>
                <c:pt idx="93">
                  <c:v>0.39971035302413932</c:v>
                </c:pt>
                <c:pt idx="94">
                  <c:v>0.39652521742267566</c:v>
                </c:pt>
                <c:pt idx="95">
                  <c:v>0.39721421351265668</c:v>
                </c:pt>
                <c:pt idx="96">
                  <c:v>0.39261279384290193</c:v>
                </c:pt>
                <c:pt idx="97">
                  <c:v>0.39501739021730481</c:v>
                </c:pt>
                <c:pt idx="98">
                  <c:v>0.39437325428162046</c:v>
                </c:pt>
                <c:pt idx="99">
                  <c:v>0.39341365633250241</c:v>
                </c:pt>
                <c:pt idx="100">
                  <c:v>0.3924708154147421</c:v>
                </c:pt>
                <c:pt idx="101">
                  <c:v>0.39942282572306431</c:v>
                </c:pt>
                <c:pt idx="102">
                  <c:v>0.39646693184939519</c:v>
                </c:pt>
                <c:pt idx="103">
                  <c:v>0.39295103741035725</c:v>
                </c:pt>
                <c:pt idx="104">
                  <c:v>0.40001513258295596</c:v>
                </c:pt>
                <c:pt idx="105">
                  <c:v>0.40408842850631588</c:v>
                </c:pt>
                <c:pt idx="106">
                  <c:v>0.39871599067301011</c:v>
                </c:pt>
                <c:pt idx="107">
                  <c:v>0.41349974629894176</c:v>
                </c:pt>
                <c:pt idx="108">
                  <c:v>0.41140999155807978</c:v>
                </c:pt>
                <c:pt idx="109">
                  <c:v>0.40756806454844791</c:v>
                </c:pt>
                <c:pt idx="110">
                  <c:v>#N/A</c:v>
                </c:pt>
                <c:pt idx="111">
                  <c:v>#N/A</c:v>
                </c:pt>
                <c:pt idx="112">
                  <c:v>#N/A</c:v>
                </c:pt>
                <c:pt idx="113">
                  <c:v>#N/A</c:v>
                </c:pt>
                <c:pt idx="114">
                  <c:v>#N/A</c:v>
                </c:pt>
                <c:pt idx="115">
                  <c:v>#N/A</c:v>
                </c:pt>
                <c:pt idx="116">
                  <c:v>#N/A</c:v>
                </c:pt>
                <c:pt idx="117">
                  <c:v>#N/A</c:v>
                </c:pt>
                <c:pt idx="118">
                  <c:v>#N/A</c:v>
                </c:pt>
                <c:pt idx="119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228-4115-A1E3-3E1106C22D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4833720"/>
        <c:axId val="284834112"/>
      </c:lineChart>
      <c:catAx>
        <c:axId val="284833720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 rot="0" vert="horz"/>
          <a:lstStyle/>
          <a:p>
            <a:pPr>
              <a:defRPr sz="1200"/>
            </a:pPr>
            <a:endParaRPr lang="en-US"/>
          </a:p>
        </c:txPr>
        <c:crossAx val="284834112"/>
        <c:crosses val="autoZero"/>
        <c:auto val="1"/>
        <c:lblAlgn val="ctr"/>
        <c:lblOffset val="100"/>
        <c:tickLblSkip val="12"/>
        <c:tickMarkSkip val="3"/>
        <c:noMultiLvlLbl val="0"/>
      </c:catAx>
      <c:valAx>
        <c:axId val="284834112"/>
        <c:scaling>
          <c:orientation val="minMax"/>
          <c:max val="0.5"/>
          <c:min val="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Percent</a:t>
                </a:r>
              </a:p>
            </c:rich>
          </c:tx>
          <c:layout>
            <c:manualLayout>
              <c:xMode val="edge"/>
              <c:yMode val="edge"/>
              <c:x val="1.8518531088786334E-2"/>
              <c:y val="0.10391944844922554"/>
            </c:manualLayout>
          </c:layout>
          <c:overlay val="0"/>
        </c:title>
        <c:numFmt formatCode="0%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284833720"/>
        <c:crossesAt val="1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r"/>
      <c:layout>
        <c:manualLayout>
          <c:xMode val="edge"/>
          <c:yMode val="edge"/>
          <c:x val="0.80972667209702265"/>
          <c:y val="0.18287457025618278"/>
          <c:w val="0.19027332790297766"/>
          <c:h val="0.76078740157480318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49EFE3-6A8E-419C-80EF-6DD804D1720E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855E1B-5140-4B33-BFF2-7577363F62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768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261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347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268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2367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312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451C-484D-4EC2-8E73-15A6BC3C7906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6A48-EEF5-43D5-B0A0-D496722042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563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451C-484D-4EC2-8E73-15A6BC3C7906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6A48-EEF5-43D5-B0A0-D496722042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326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451C-484D-4EC2-8E73-15A6BC3C7906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6A48-EEF5-43D5-B0A0-D496722042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4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451C-484D-4EC2-8E73-15A6BC3C7906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6A48-EEF5-43D5-B0A0-D496722042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952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451C-484D-4EC2-8E73-15A6BC3C7906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6A48-EEF5-43D5-B0A0-D496722042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561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451C-484D-4EC2-8E73-15A6BC3C7906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6A48-EEF5-43D5-B0A0-D496722042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75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451C-484D-4EC2-8E73-15A6BC3C7906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6A48-EEF5-43D5-B0A0-D496722042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738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451C-484D-4EC2-8E73-15A6BC3C7906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6A48-EEF5-43D5-B0A0-D496722042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08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451C-484D-4EC2-8E73-15A6BC3C7906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6A48-EEF5-43D5-B0A0-D496722042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785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451C-484D-4EC2-8E73-15A6BC3C7906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6A48-EEF5-43D5-B0A0-D496722042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387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451C-484D-4EC2-8E73-15A6BC3C7906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6A48-EEF5-43D5-B0A0-D496722042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561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9451C-484D-4EC2-8E73-15A6BC3C7906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F6A48-EEF5-43D5-B0A0-D496722042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713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image" Target="../media/image2.emf"/><Relationship Id="rId5" Type="http://schemas.openxmlformats.org/officeDocument/2006/relationships/chart" Target="../charts/chart4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8237582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prstClr val="black"/>
                </a:solidFill>
              </a:rPr>
              <a:t>Data Source:  USDA-AMS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7B2A272-011F-C3EE-AE46-00EE41FF120F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772400" y="6143625"/>
            <a:ext cx="895350" cy="17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215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6098807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prstClr val="black"/>
                </a:solidFill>
              </a:rPr>
              <a:t>Data Source:  USDA-AMS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CBC633A-240B-6C81-501D-415225AF8A3D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772400" y="6143625"/>
            <a:ext cx="895350" cy="17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162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310320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prstClr val="black"/>
                </a:solidFill>
              </a:rPr>
              <a:t>Data Source:  USDA-AMS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DC69135-46CF-21E0-7701-06E9BE2EFC8E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772400" y="6143625"/>
            <a:ext cx="895350" cy="17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551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8726103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prstClr val="black"/>
                </a:solidFill>
              </a:rPr>
              <a:t>Data Source:  USDA-AMS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1387FC2-B877-87A9-1DEC-1311129E0C2A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7772400" y="6143625"/>
            <a:ext cx="895350" cy="17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3206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7088277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prstClr val="black"/>
                </a:solidFill>
              </a:rPr>
              <a:t>Data Source:  USDA-AMS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51453BA-05E7-C54D-70A3-52B5FA7F966E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772400" y="6143625"/>
            <a:ext cx="895350" cy="17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32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922</TotalTime>
  <Words>86</Words>
  <Application>Microsoft Office PowerPoint</Application>
  <PresentationFormat>On-screen Show (4:3)</PresentationFormat>
  <Paragraphs>30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</dc:creator>
  <cp:lastModifiedBy>Lahr,Laura</cp:lastModifiedBy>
  <cp:revision>134</cp:revision>
  <dcterms:created xsi:type="dcterms:W3CDTF">2014-06-10T18:25:50Z</dcterms:created>
  <dcterms:modified xsi:type="dcterms:W3CDTF">2025-03-05T21:40:28Z</dcterms:modified>
</cp:coreProperties>
</file>