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137"/>
    <a:srgbClr val="8EA5CB"/>
    <a:srgbClr val="8ECCFF"/>
    <a:srgbClr val="99CCFF"/>
    <a:srgbClr val="3D96AE"/>
    <a:srgbClr val="CC9900"/>
    <a:srgbClr val="0099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6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STEERS/HEIFERS SOLD BY TRANSACTION</a:t>
            </a:r>
          </a:p>
          <a:p>
            <a:pPr>
              <a:defRPr/>
            </a:pPr>
            <a:r>
              <a:rPr lang="en-US" sz="2000" b="0" baseline="0" dirty="0"/>
              <a:t>National,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08"/>
          <c:w val="0.73924936645850381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Sheet1!$B$2:$B$261</c:f>
              <c:numCache>
                <c:formatCode>0.00</c:formatCode>
                <c:ptCount val="260"/>
                <c:pt idx="0">
                  <c:v>0.24733603567781265</c:v>
                </c:pt>
                <c:pt idx="1">
                  <c:v>0.22259210057015255</c:v>
                </c:pt>
                <c:pt idx="2">
                  <c:v>0.21731451947162603</c:v>
                </c:pt>
                <c:pt idx="3">
                  <c:v>0.19755555949429909</c:v>
                </c:pt>
                <c:pt idx="4">
                  <c:v>0.23754318558967086</c:v>
                </c:pt>
                <c:pt idx="5">
                  <c:v>0.23235442093999087</c:v>
                </c:pt>
                <c:pt idx="6">
                  <c:v>0.21644792092852991</c:v>
                </c:pt>
                <c:pt idx="7">
                  <c:v>0.20490096324277568</c:v>
                </c:pt>
                <c:pt idx="8">
                  <c:v>0.22899474916176377</c:v>
                </c:pt>
                <c:pt idx="9">
                  <c:v>0.22947373080157571</c:v>
                </c:pt>
                <c:pt idx="10">
                  <c:v>0.22877696390015537</c:v>
                </c:pt>
                <c:pt idx="11">
                  <c:v>0.27174787597819944</c:v>
                </c:pt>
                <c:pt idx="12">
                  <c:v>0.29675719656196914</c:v>
                </c:pt>
                <c:pt idx="13">
                  <c:v>0.24620587676967498</c:v>
                </c:pt>
                <c:pt idx="14">
                  <c:v>0.19102084481057743</c:v>
                </c:pt>
                <c:pt idx="15">
                  <c:v>0.18714452255625816</c:v>
                </c:pt>
                <c:pt idx="16">
                  <c:v>0.23021020421738841</c:v>
                </c:pt>
                <c:pt idx="17">
                  <c:v>0.25845895596076623</c:v>
                </c:pt>
                <c:pt idx="18">
                  <c:v>0.28084685729988856</c:v>
                </c:pt>
                <c:pt idx="19">
                  <c:v>0.2540965479111234</c:v>
                </c:pt>
                <c:pt idx="20">
                  <c:v>0.26233558261573586</c:v>
                </c:pt>
                <c:pt idx="21">
                  <c:v>0.25584710317534742</c:v>
                </c:pt>
                <c:pt idx="22">
                  <c:v>0.29247340110735565</c:v>
                </c:pt>
                <c:pt idx="23">
                  <c:v>0.29467808680588969</c:v>
                </c:pt>
                <c:pt idx="24">
                  <c:v>0.25661716914154292</c:v>
                </c:pt>
                <c:pt idx="25">
                  <c:v>0.26446294679509474</c:v>
                </c:pt>
                <c:pt idx="26">
                  <c:v>0.22651917015364678</c:v>
                </c:pt>
                <c:pt idx="27">
                  <c:v>0.27457721330963564</c:v>
                </c:pt>
                <c:pt idx="28">
                  <c:v>0.22505577508800603</c:v>
                </c:pt>
                <c:pt idx="29">
                  <c:v>0.23310716949127758</c:v>
                </c:pt>
                <c:pt idx="30">
                  <c:v>0.20833980833980834</c:v>
                </c:pt>
                <c:pt idx="31">
                  <c:v>0.25167358512628624</c:v>
                </c:pt>
                <c:pt idx="32">
                  <c:v>0.24237294628619588</c:v>
                </c:pt>
                <c:pt idx="33">
                  <c:v>0.25581944964991393</c:v>
                </c:pt>
                <c:pt idx="34">
                  <c:v>0.23145000295316284</c:v>
                </c:pt>
                <c:pt idx="35">
                  <c:v>0.24996818061661069</c:v>
                </c:pt>
                <c:pt idx="36">
                  <c:v>0.20160463342001855</c:v>
                </c:pt>
                <c:pt idx="37">
                  <c:v>0.25522718572681502</c:v>
                </c:pt>
                <c:pt idx="38">
                  <c:v>0.22844945661528168</c:v>
                </c:pt>
                <c:pt idx="39">
                  <c:v>0.22796971086353346</c:v>
                </c:pt>
                <c:pt idx="40">
                  <c:v>0.22930607434632364</c:v>
                </c:pt>
                <c:pt idx="41">
                  <c:v>0.27574942397823149</c:v>
                </c:pt>
                <c:pt idx="42">
                  <c:v>0.24117032763698856</c:v>
                </c:pt>
                <c:pt idx="43">
                  <c:v>0.25956426640203334</c:v>
                </c:pt>
                <c:pt idx="44">
                  <c:v>0.23802698855887444</c:v>
                </c:pt>
                <c:pt idx="45">
                  <c:v>0.24626270002140277</c:v>
                </c:pt>
                <c:pt idx="46">
                  <c:v>0.24601645817188827</c:v>
                </c:pt>
                <c:pt idx="47">
                  <c:v>0.27583740579532678</c:v>
                </c:pt>
                <c:pt idx="48">
                  <c:v>0.26745491776207148</c:v>
                </c:pt>
                <c:pt idx="49">
                  <c:v>0.24221010081332489</c:v>
                </c:pt>
                <c:pt idx="50">
                  <c:v>0.22974401627393115</c:v>
                </c:pt>
                <c:pt idx="51">
                  <c:v>0.17781292363307727</c:v>
                </c:pt>
                <c:pt idx="52">
                  <c:v>0.22442524132168581</c:v>
                </c:pt>
                <c:pt idx="53">
                  <c:v>0.20987672745724265</c:v>
                </c:pt>
                <c:pt idx="54">
                  <c:v>0.19871155182214362</c:v>
                </c:pt>
                <c:pt idx="55">
                  <c:v>0.19046565145273639</c:v>
                </c:pt>
                <c:pt idx="56">
                  <c:v>0.21377389418158962</c:v>
                </c:pt>
                <c:pt idx="57">
                  <c:v>0.21019552901583974</c:v>
                </c:pt>
                <c:pt idx="58">
                  <c:v>0.21141435156855545</c:v>
                </c:pt>
                <c:pt idx="59">
                  <c:v>0.22250897031025388</c:v>
                </c:pt>
                <c:pt idx="60">
                  <c:v>0.18603350467414173</c:v>
                </c:pt>
                <c:pt idx="61">
                  <c:v>0.23933942889840967</c:v>
                </c:pt>
                <c:pt idx="62">
                  <c:v>0.18176743233207857</c:v>
                </c:pt>
                <c:pt idx="63">
                  <c:v>0.18686958105278068</c:v>
                </c:pt>
                <c:pt idx="64">
                  <c:v>0.21214978208663168</c:v>
                </c:pt>
                <c:pt idx="65">
                  <c:v>0.23153807649119959</c:v>
                </c:pt>
                <c:pt idx="66">
                  <c:v>0.23213090773276895</c:v>
                </c:pt>
                <c:pt idx="67">
                  <c:v>0.21688398963786731</c:v>
                </c:pt>
                <c:pt idx="68">
                  <c:v>0.2095807210031348</c:v>
                </c:pt>
                <c:pt idx="69">
                  <c:v>0.17889733741225031</c:v>
                </c:pt>
                <c:pt idx="70">
                  <c:v>0.19148858504635857</c:v>
                </c:pt>
                <c:pt idx="71">
                  <c:v>0.18526267032076274</c:v>
                </c:pt>
                <c:pt idx="72">
                  <c:v>0.22919691453612953</c:v>
                </c:pt>
                <c:pt idx="73">
                  <c:v>0.19965212619743392</c:v>
                </c:pt>
                <c:pt idx="74">
                  <c:v>0.21010055234636854</c:v>
                </c:pt>
                <c:pt idx="75">
                  <c:v>0.23156207165448531</c:v>
                </c:pt>
                <c:pt idx="76">
                  <c:v>0.18117196889793716</c:v>
                </c:pt>
                <c:pt idx="77">
                  <c:v>0.18947707009966533</c:v>
                </c:pt>
                <c:pt idx="78">
                  <c:v>0.16287678476996298</c:v>
                </c:pt>
                <c:pt idx="79">
                  <c:v>0.2072388778834986</c:v>
                </c:pt>
                <c:pt idx="80">
                  <c:v>0.15588728805787777</c:v>
                </c:pt>
                <c:pt idx="81">
                  <c:v>0.17956749167596975</c:v>
                </c:pt>
                <c:pt idx="82">
                  <c:v>0.17657687006640771</c:v>
                </c:pt>
                <c:pt idx="83">
                  <c:v>0.21686149068628174</c:v>
                </c:pt>
                <c:pt idx="84">
                  <c:v>0.17500667885986723</c:v>
                </c:pt>
                <c:pt idx="85">
                  <c:v>0.21370466707533259</c:v>
                </c:pt>
                <c:pt idx="86">
                  <c:v>0.20000500387800546</c:v>
                </c:pt>
                <c:pt idx="87">
                  <c:v>0.18448411768465456</c:v>
                </c:pt>
                <c:pt idx="88">
                  <c:v>0.15305139752503633</c:v>
                </c:pt>
                <c:pt idx="89">
                  <c:v>0.174509326159492</c:v>
                </c:pt>
                <c:pt idx="90">
                  <c:v>0.19896721303240519</c:v>
                </c:pt>
                <c:pt idx="91">
                  <c:v>0.1939244299375473</c:v>
                </c:pt>
                <c:pt idx="92">
                  <c:v>0.20836801657052151</c:v>
                </c:pt>
                <c:pt idx="93">
                  <c:v>0.20290730789232561</c:v>
                </c:pt>
                <c:pt idx="94">
                  <c:v>0.19486903321628454</c:v>
                </c:pt>
                <c:pt idx="95">
                  <c:v>0.22454763194732158</c:v>
                </c:pt>
                <c:pt idx="96">
                  <c:v>0.21592379769115286</c:v>
                </c:pt>
                <c:pt idx="97">
                  <c:v>0.2514412747301879</c:v>
                </c:pt>
                <c:pt idx="98">
                  <c:v>0.24936141956309951</c:v>
                </c:pt>
                <c:pt idx="99">
                  <c:v>0.25391356854247082</c:v>
                </c:pt>
                <c:pt idx="100">
                  <c:v>0.27515897135464346</c:v>
                </c:pt>
                <c:pt idx="101">
                  <c:v>0.23400813447219357</c:v>
                </c:pt>
                <c:pt idx="102">
                  <c:v>0.2059749263769349</c:v>
                </c:pt>
                <c:pt idx="103">
                  <c:v>0.17611369540468685</c:v>
                </c:pt>
                <c:pt idx="104">
                  <c:v>0.17231964489907359</c:v>
                </c:pt>
                <c:pt idx="105">
                  <c:v>0.14222588721643389</c:v>
                </c:pt>
                <c:pt idx="106">
                  <c:v>0.1731160578939718</c:v>
                </c:pt>
                <c:pt idx="107">
                  <c:v>0.16770593700779576</c:v>
                </c:pt>
                <c:pt idx="108">
                  <c:v>0.17894588625500968</c:v>
                </c:pt>
                <c:pt idx="109">
                  <c:v>0.20106100929200646</c:v>
                </c:pt>
                <c:pt idx="110">
                  <c:v>0.20932718597274938</c:v>
                </c:pt>
                <c:pt idx="111">
                  <c:v>0.24924436421644766</c:v>
                </c:pt>
                <c:pt idx="112">
                  <c:v>0.22320769022606982</c:v>
                </c:pt>
                <c:pt idx="113">
                  <c:v>0.19582134957233371</c:v>
                </c:pt>
                <c:pt idx="114">
                  <c:v>0.18675794289039579</c:v>
                </c:pt>
                <c:pt idx="115">
                  <c:v>0.21194411653931028</c:v>
                </c:pt>
                <c:pt idx="116">
                  <c:v>0.2393535677843617</c:v>
                </c:pt>
                <c:pt idx="117">
                  <c:v>0.23294433909704371</c:v>
                </c:pt>
                <c:pt idx="118">
                  <c:v>0.22250784199053644</c:v>
                </c:pt>
                <c:pt idx="119">
                  <c:v>0.21738706507961508</c:v>
                </c:pt>
                <c:pt idx="120">
                  <c:v>0.22702092736971685</c:v>
                </c:pt>
                <c:pt idx="121">
                  <c:v>0.25844245001420801</c:v>
                </c:pt>
                <c:pt idx="122">
                  <c:v>0.25090460187208774</c:v>
                </c:pt>
                <c:pt idx="123">
                  <c:v>0.29438517850125889</c:v>
                </c:pt>
                <c:pt idx="124">
                  <c:v>0.21544573059304936</c:v>
                </c:pt>
                <c:pt idx="125">
                  <c:v>0.2539426093663682</c:v>
                </c:pt>
                <c:pt idx="126">
                  <c:v>0.25841954328725297</c:v>
                </c:pt>
                <c:pt idx="127">
                  <c:v>0.24218135097428151</c:v>
                </c:pt>
                <c:pt idx="128">
                  <c:v>0.2379545247817568</c:v>
                </c:pt>
                <c:pt idx="129">
                  <c:v>0.18778521087841002</c:v>
                </c:pt>
                <c:pt idx="130">
                  <c:v>0.18261997261894514</c:v>
                </c:pt>
                <c:pt idx="131">
                  <c:v>0.16765902624405579</c:v>
                </c:pt>
                <c:pt idx="132">
                  <c:v>0.21799219795524091</c:v>
                </c:pt>
                <c:pt idx="133">
                  <c:v>0.19431608133086875</c:v>
                </c:pt>
                <c:pt idx="134">
                  <c:v>0.19243529516607469</c:v>
                </c:pt>
                <c:pt idx="135">
                  <c:v>0.19259191702703868</c:v>
                </c:pt>
                <c:pt idx="136">
                  <c:v>0.22803699968359437</c:v>
                </c:pt>
                <c:pt idx="137">
                  <c:v>0.23308074397306139</c:v>
                </c:pt>
                <c:pt idx="138">
                  <c:v>0.21291713511011176</c:v>
                </c:pt>
                <c:pt idx="139">
                  <c:v>0.17834513451153522</c:v>
                </c:pt>
                <c:pt idx="140">
                  <c:v>0.18997593111470396</c:v>
                </c:pt>
                <c:pt idx="141">
                  <c:v>0.20343325272568316</c:v>
                </c:pt>
                <c:pt idx="142">
                  <c:v>0.23762525541171237</c:v>
                </c:pt>
                <c:pt idx="143">
                  <c:v>0.23198007089970388</c:v>
                </c:pt>
                <c:pt idx="144">
                  <c:v>0.23490403211228403</c:v>
                </c:pt>
                <c:pt idx="145">
                  <c:v>0.229264739267209</c:v>
                </c:pt>
                <c:pt idx="146">
                  <c:v>0.20957565133598841</c:v>
                </c:pt>
                <c:pt idx="147">
                  <c:v>0.21330489870162453</c:v>
                </c:pt>
                <c:pt idx="148">
                  <c:v>0.23478741919757093</c:v>
                </c:pt>
                <c:pt idx="149">
                  <c:v>0.23721820216721939</c:v>
                </c:pt>
                <c:pt idx="150">
                  <c:v>0.23021233669044239</c:v>
                </c:pt>
                <c:pt idx="151">
                  <c:v>0.2551567583928166</c:v>
                </c:pt>
                <c:pt idx="152">
                  <c:v>0.23509647283632792</c:v>
                </c:pt>
                <c:pt idx="153">
                  <c:v>0.21159652385544381</c:v>
                </c:pt>
                <c:pt idx="154">
                  <c:v>0.19816383247253144</c:v>
                </c:pt>
                <c:pt idx="155">
                  <c:v>0.20885966022661373</c:v>
                </c:pt>
                <c:pt idx="156">
                  <c:v>0.17323113567655052</c:v>
                </c:pt>
                <c:pt idx="157">
                  <c:v>0.17053016830330678</c:v>
                </c:pt>
                <c:pt idx="158">
                  <c:v>0.17982505628180123</c:v>
                </c:pt>
                <c:pt idx="159">
                  <c:v>0.17414422205959867</c:v>
                </c:pt>
                <c:pt idx="160">
                  <c:v>0.17903168136334108</c:v>
                </c:pt>
                <c:pt idx="161">
                  <c:v>0.19367932657951153</c:v>
                </c:pt>
                <c:pt idx="162">
                  <c:v>0.21086205951663287</c:v>
                </c:pt>
                <c:pt idx="163">
                  <c:v>0.2047871347088609</c:v>
                </c:pt>
                <c:pt idx="164">
                  <c:v>0.20548568087887817</c:v>
                </c:pt>
                <c:pt idx="165">
                  <c:v>0.20795709680400545</c:v>
                </c:pt>
                <c:pt idx="166">
                  <c:v>0.22120789316324496</c:v>
                </c:pt>
                <c:pt idx="167">
                  <c:v>0.2148828579548806</c:v>
                </c:pt>
                <c:pt idx="168">
                  <c:v>0.2369665589677209</c:v>
                </c:pt>
                <c:pt idx="169">
                  <c:v>0.22517992676664936</c:v>
                </c:pt>
                <c:pt idx="170">
                  <c:v>0.22952537319881613</c:v>
                </c:pt>
                <c:pt idx="171">
                  <c:v>0.20187533714235389</c:v>
                </c:pt>
                <c:pt idx="172">
                  <c:v>0.18994928538497002</c:v>
                </c:pt>
                <c:pt idx="173">
                  <c:v>0.20809964208703516</c:v>
                </c:pt>
                <c:pt idx="174">
                  <c:v>0.22438016735606428</c:v>
                </c:pt>
                <c:pt idx="175">
                  <c:v>0.25313529076644414</c:v>
                </c:pt>
                <c:pt idx="176">
                  <c:v>0.23357625811613542</c:v>
                </c:pt>
                <c:pt idx="177">
                  <c:v>0.21659786721706226</c:v>
                </c:pt>
                <c:pt idx="178">
                  <c:v>0.22819416081086152</c:v>
                </c:pt>
                <c:pt idx="179">
                  <c:v>0.22228502699744995</c:v>
                </c:pt>
                <c:pt idx="180">
                  <c:v>0.2155026126545605</c:v>
                </c:pt>
                <c:pt idx="181">
                  <c:v>0.19443464502955859</c:v>
                </c:pt>
                <c:pt idx="182">
                  <c:v>0.21545689452666197</c:v>
                </c:pt>
                <c:pt idx="183">
                  <c:v>0.18742598123984699</c:v>
                </c:pt>
                <c:pt idx="184">
                  <c:v>0.15648325883132622</c:v>
                </c:pt>
                <c:pt idx="185">
                  <c:v>0.17647493999408162</c:v>
                </c:pt>
                <c:pt idx="186">
                  <c:v>0.17240153048537563</c:v>
                </c:pt>
                <c:pt idx="187">
                  <c:v>0.19714465384625945</c:v>
                </c:pt>
                <c:pt idx="188">
                  <c:v>0.20490644288298129</c:v>
                </c:pt>
                <c:pt idx="189">
                  <c:v>0.16862328267284324</c:v>
                </c:pt>
                <c:pt idx="190">
                  <c:v>0.1958543050935786</c:v>
                </c:pt>
                <c:pt idx="191">
                  <c:v>0.17543059823292881</c:v>
                </c:pt>
                <c:pt idx="192">
                  <c:v>0.17823843219198682</c:v>
                </c:pt>
                <c:pt idx="193">
                  <c:v>0.18580046024591837</c:v>
                </c:pt>
                <c:pt idx="194">
                  <c:v>0.19341236240474174</c:v>
                </c:pt>
                <c:pt idx="195">
                  <c:v>0.19776845095202514</c:v>
                </c:pt>
                <c:pt idx="196">
                  <c:v>0.22360725743816057</c:v>
                </c:pt>
                <c:pt idx="197">
                  <c:v>0.2308538177819523</c:v>
                </c:pt>
                <c:pt idx="198">
                  <c:v>0.22698209205289682</c:v>
                </c:pt>
                <c:pt idx="199">
                  <c:v>0.20799043474514198</c:v>
                </c:pt>
                <c:pt idx="200">
                  <c:v>0.20248216387955123</c:v>
                </c:pt>
                <c:pt idx="201">
                  <c:v>0.17946615154495646</c:v>
                </c:pt>
                <c:pt idx="202">
                  <c:v>0.16691837650315006</c:v>
                </c:pt>
                <c:pt idx="203">
                  <c:v>0.17728398421553954</c:v>
                </c:pt>
                <c:pt idx="204">
                  <c:v>0.19932371601368457</c:v>
                </c:pt>
                <c:pt idx="205">
                  <c:v>0.18876013402301256</c:v>
                </c:pt>
                <c:pt idx="206">
                  <c:v>0.16657941463783213</c:v>
                </c:pt>
                <c:pt idx="207">
                  <c:v>0.16046453628410351</c:v>
                </c:pt>
                <c:pt idx="208">
                  <c:v>0.1730021500849509</c:v>
                </c:pt>
                <c:pt idx="209">
                  <c:v>0.15871655154518968</c:v>
                </c:pt>
                <c:pt idx="210">
                  <c:v>0.16358551873713981</c:v>
                </c:pt>
                <c:pt idx="211">
                  <c:v>0.15973453542381857</c:v>
                </c:pt>
                <c:pt idx="212">
                  <c:v>0.20236721976104871</c:v>
                </c:pt>
                <c:pt idx="213">
                  <c:v>0.16198514330062641</c:v>
                </c:pt>
                <c:pt idx="214">
                  <c:v>0.19986694736357064</c:v>
                </c:pt>
                <c:pt idx="215">
                  <c:v>0.22128741819687589</c:v>
                </c:pt>
                <c:pt idx="216">
                  <c:v>0.22867243970514564</c:v>
                </c:pt>
                <c:pt idx="217">
                  <c:v>0.19984727194594704</c:v>
                </c:pt>
                <c:pt idx="218">
                  <c:v>0.18010969735779714</c:v>
                </c:pt>
                <c:pt idx="219">
                  <c:v>0.22072102444807803</c:v>
                </c:pt>
                <c:pt idx="220">
                  <c:v>0.20085217018588702</c:v>
                </c:pt>
                <c:pt idx="221">
                  <c:v>0.1894217813684525</c:v>
                </c:pt>
                <c:pt idx="222">
                  <c:v>0.20026169629309984</c:v>
                </c:pt>
                <c:pt idx="223">
                  <c:v>0.19092565967749694</c:v>
                </c:pt>
                <c:pt idx="224">
                  <c:v>0.18166735465023973</c:v>
                </c:pt>
                <c:pt idx="225">
                  <c:v>0.21371606334841628</c:v>
                </c:pt>
                <c:pt idx="226">
                  <c:v>0.2161319979706883</c:v>
                </c:pt>
                <c:pt idx="227">
                  <c:v>0.20064009954760675</c:v>
                </c:pt>
                <c:pt idx="228">
                  <c:v>0.21013517687409186</c:v>
                </c:pt>
                <c:pt idx="229">
                  <c:v>0.20261356828620358</c:v>
                </c:pt>
                <c:pt idx="230">
                  <c:v>0.22362360594071237</c:v>
                </c:pt>
                <c:pt idx="231">
                  <c:v>0.21109110169491527</c:v>
                </c:pt>
                <c:pt idx="232">
                  <c:v>0.24634823349453569</c:v>
                </c:pt>
                <c:pt idx="233">
                  <c:v>0.18161038214577474</c:v>
                </c:pt>
                <c:pt idx="234">
                  <c:v>0.21916131385507534</c:v>
                </c:pt>
                <c:pt idx="235">
                  <c:v>0.20345133521432968</c:v>
                </c:pt>
                <c:pt idx="236">
                  <c:v>0.17429891050889743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F3-4011-9426-52781AE6973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Negotiated 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Sheet1!$C$2:$C$261</c:f>
              <c:numCache>
                <c:formatCode>0.00</c:formatCode>
                <c:ptCount val="260"/>
                <c:pt idx="0">
                  <c:v>5.2286646852016602E-2</c:v>
                </c:pt>
                <c:pt idx="1">
                  <c:v>4.4539613454152603E-2</c:v>
                </c:pt>
                <c:pt idx="2">
                  <c:v>3.9967871237806901E-2</c:v>
                </c:pt>
                <c:pt idx="3">
                  <c:v>3.7512312090282753E-2</c:v>
                </c:pt>
                <c:pt idx="4">
                  <c:v>2.7202753618356088E-2</c:v>
                </c:pt>
                <c:pt idx="5">
                  <c:v>2.4995083729827332E-2</c:v>
                </c:pt>
                <c:pt idx="6">
                  <c:v>2.3089429143607742E-2</c:v>
                </c:pt>
                <c:pt idx="7">
                  <c:v>3.1212265908005691E-2</c:v>
                </c:pt>
                <c:pt idx="8">
                  <c:v>2.7155057885746819E-2</c:v>
                </c:pt>
                <c:pt idx="9">
                  <c:v>3.1568283194893208E-2</c:v>
                </c:pt>
                <c:pt idx="10">
                  <c:v>2.9007002038057186E-2</c:v>
                </c:pt>
                <c:pt idx="11">
                  <c:v>3.4058581814350439E-2</c:v>
                </c:pt>
                <c:pt idx="12">
                  <c:v>2.9111242748119756E-2</c:v>
                </c:pt>
                <c:pt idx="13">
                  <c:v>3.0078230374966281E-2</c:v>
                </c:pt>
                <c:pt idx="14">
                  <c:v>2.7308367391387905E-2</c:v>
                </c:pt>
                <c:pt idx="15">
                  <c:v>3.185431165436111E-2</c:v>
                </c:pt>
                <c:pt idx="16">
                  <c:v>2.1531796713896094E-2</c:v>
                </c:pt>
                <c:pt idx="17">
                  <c:v>1.9830820880784677E-2</c:v>
                </c:pt>
                <c:pt idx="18">
                  <c:v>3.3682691867299733E-2</c:v>
                </c:pt>
                <c:pt idx="19">
                  <c:v>0.21793082000069111</c:v>
                </c:pt>
                <c:pt idx="20">
                  <c:v>0.20340279617453319</c:v>
                </c:pt>
                <c:pt idx="21">
                  <c:v>0.17755437602765847</c:v>
                </c:pt>
                <c:pt idx="22">
                  <c:v>1.9585201941160226E-2</c:v>
                </c:pt>
                <c:pt idx="23">
                  <c:v>1.9309116123667178E-2</c:v>
                </c:pt>
                <c:pt idx="24">
                  <c:v>1.4206789660516974E-2</c:v>
                </c:pt>
                <c:pt idx="25">
                  <c:v>2.3426058029239392E-2</c:v>
                </c:pt>
                <c:pt idx="26">
                  <c:v>1.6968139435273963E-2</c:v>
                </c:pt>
                <c:pt idx="27">
                  <c:v>3.4079841932312088E-2</c:v>
                </c:pt>
                <c:pt idx="28">
                  <c:v>4.0407283950913128E-2</c:v>
                </c:pt>
                <c:pt idx="29">
                  <c:v>4.0746048225539941E-2</c:v>
                </c:pt>
                <c:pt idx="30">
                  <c:v>4.139810806477473E-2</c:v>
                </c:pt>
                <c:pt idx="31">
                  <c:v>5.100171499844091E-2</c:v>
                </c:pt>
                <c:pt idx="32">
                  <c:v>4.1876367745859053E-2</c:v>
                </c:pt>
                <c:pt idx="33">
                  <c:v>4.0437148034003584E-2</c:v>
                </c:pt>
                <c:pt idx="34">
                  <c:v>4.8519284153328214E-2</c:v>
                </c:pt>
                <c:pt idx="35">
                  <c:v>4.4162856499476204E-2</c:v>
                </c:pt>
                <c:pt idx="36">
                  <c:v>4.0471326885266522E-2</c:v>
                </c:pt>
                <c:pt idx="37">
                  <c:v>4.4741802464469675E-2</c:v>
                </c:pt>
                <c:pt idx="38">
                  <c:v>4.0990819549728851E-2</c:v>
                </c:pt>
                <c:pt idx="39">
                  <c:v>4.207769863065499E-2</c:v>
                </c:pt>
                <c:pt idx="40">
                  <c:v>5.6131773964804343E-2</c:v>
                </c:pt>
                <c:pt idx="41">
                  <c:v>4.8376297687096871E-2</c:v>
                </c:pt>
                <c:pt idx="42">
                  <c:v>5.2569945402284282E-2</c:v>
                </c:pt>
                <c:pt idx="43">
                  <c:v>5.2816116978724695E-2</c:v>
                </c:pt>
                <c:pt idx="44">
                  <c:v>3.6840225946112151E-2</c:v>
                </c:pt>
                <c:pt idx="45">
                  <c:v>4.6338239182162684E-2</c:v>
                </c:pt>
                <c:pt idx="46">
                  <c:v>5.0068268201778662E-2</c:v>
                </c:pt>
                <c:pt idx="47">
                  <c:v>4.9768454097137961E-2</c:v>
                </c:pt>
                <c:pt idx="48">
                  <c:v>6.4006869674351013E-2</c:v>
                </c:pt>
                <c:pt idx="49">
                  <c:v>7.8213120342862708E-2</c:v>
                </c:pt>
                <c:pt idx="50">
                  <c:v>7.7814743740699355E-2</c:v>
                </c:pt>
                <c:pt idx="51">
                  <c:v>5.6299552232674688E-2</c:v>
                </c:pt>
                <c:pt idx="52">
                  <c:v>5.2542633759592401E-2</c:v>
                </c:pt>
                <c:pt idx="53">
                  <c:v>7.1971166761185562E-2</c:v>
                </c:pt>
                <c:pt idx="54">
                  <c:v>6.0322112044464096E-2</c:v>
                </c:pt>
                <c:pt idx="55">
                  <c:v>6.2466831823363246E-2</c:v>
                </c:pt>
                <c:pt idx="56">
                  <c:v>6.2231479313277216E-2</c:v>
                </c:pt>
                <c:pt idx="57">
                  <c:v>5.0269792322369375E-2</c:v>
                </c:pt>
                <c:pt idx="58">
                  <c:v>6.3843674784808055E-2</c:v>
                </c:pt>
                <c:pt idx="59">
                  <c:v>7.386781667741972E-2</c:v>
                </c:pt>
                <c:pt idx="60">
                  <c:v>7.0052806543072083E-2</c:v>
                </c:pt>
                <c:pt idx="61">
                  <c:v>8.0241300969131804E-2</c:v>
                </c:pt>
                <c:pt idx="62">
                  <c:v>5.5222657550382831E-2</c:v>
                </c:pt>
                <c:pt idx="63">
                  <c:v>4.5005716135689933E-2</c:v>
                </c:pt>
                <c:pt idx="64">
                  <c:v>5.8428736610716507E-2</c:v>
                </c:pt>
                <c:pt idx="65">
                  <c:v>6.9031481256003349E-2</c:v>
                </c:pt>
                <c:pt idx="66">
                  <c:v>6.2520425154453066E-2</c:v>
                </c:pt>
                <c:pt idx="67">
                  <c:v>7.1123142457646407E-2</c:v>
                </c:pt>
                <c:pt idx="68">
                  <c:v>5.9414184952978059E-2</c:v>
                </c:pt>
                <c:pt idx="69">
                  <c:v>5.7785815166691859E-2</c:v>
                </c:pt>
                <c:pt idx="70">
                  <c:v>7.1527278036773986E-2</c:v>
                </c:pt>
                <c:pt idx="71">
                  <c:v>7.6728297371366813E-2</c:v>
                </c:pt>
                <c:pt idx="72">
                  <c:v>8.2415126793431909E-2</c:v>
                </c:pt>
                <c:pt idx="73">
                  <c:v>8.6116884562323512E-2</c:v>
                </c:pt>
                <c:pt idx="74">
                  <c:v>0.11491570611759651</c:v>
                </c:pt>
                <c:pt idx="75">
                  <c:v>0.10676247075747228</c:v>
                </c:pt>
                <c:pt idx="76">
                  <c:v>0.1136574357968064</c:v>
                </c:pt>
                <c:pt idx="77">
                  <c:v>0.11685323734294546</c:v>
                </c:pt>
                <c:pt idx="78">
                  <c:v>9.8710648201370849E-2</c:v>
                </c:pt>
                <c:pt idx="79">
                  <c:v>9.0565099316975026E-2</c:v>
                </c:pt>
                <c:pt idx="80">
                  <c:v>0.1151012092566752</c:v>
                </c:pt>
                <c:pt idx="81">
                  <c:v>0.10552627858567049</c:v>
                </c:pt>
                <c:pt idx="82">
                  <c:v>0.10061646410224283</c:v>
                </c:pt>
                <c:pt idx="83">
                  <c:v>0.10220767798267466</c:v>
                </c:pt>
                <c:pt idx="84">
                  <c:v>0.10977733708719509</c:v>
                </c:pt>
                <c:pt idx="85">
                  <c:v>9.7618298135205311E-2</c:v>
                </c:pt>
                <c:pt idx="86">
                  <c:v>9.6021916985663883E-2</c:v>
                </c:pt>
                <c:pt idx="87">
                  <c:v>8.2998679136751949E-2</c:v>
                </c:pt>
                <c:pt idx="88">
                  <c:v>9.580603321105105E-2</c:v>
                </c:pt>
                <c:pt idx="89">
                  <c:v>8.5230804421658771E-2</c:v>
                </c:pt>
                <c:pt idx="90">
                  <c:v>0.10510968338247778</c:v>
                </c:pt>
                <c:pt idx="91">
                  <c:v>9.134503907434445E-2</c:v>
                </c:pt>
                <c:pt idx="92">
                  <c:v>0.1138255449301173</c:v>
                </c:pt>
                <c:pt idx="93">
                  <c:v>0.12154478591416755</c:v>
                </c:pt>
                <c:pt idx="94">
                  <c:v>0.11850207048501481</c:v>
                </c:pt>
                <c:pt idx="95">
                  <c:v>0.13589060305117073</c:v>
                </c:pt>
                <c:pt idx="96">
                  <c:v>0.11406533105554693</c:v>
                </c:pt>
                <c:pt idx="97">
                  <c:v>0.12755995479327861</c:v>
                </c:pt>
                <c:pt idx="98">
                  <c:v>0.10792130556376837</c:v>
                </c:pt>
                <c:pt idx="99">
                  <c:v>9.4947066657637524E-2</c:v>
                </c:pt>
                <c:pt idx="100">
                  <c:v>0.10450001830764161</c:v>
                </c:pt>
                <c:pt idx="101">
                  <c:v>9.6774110980001687E-2</c:v>
                </c:pt>
                <c:pt idx="102">
                  <c:v>9.103178642600851E-2</c:v>
                </c:pt>
                <c:pt idx="103">
                  <c:v>9.1315084504710847E-2</c:v>
                </c:pt>
                <c:pt idx="104">
                  <c:v>9.1446057693087474E-2</c:v>
                </c:pt>
                <c:pt idx="105">
                  <c:v>8.756472889139652E-2</c:v>
                </c:pt>
                <c:pt idx="106">
                  <c:v>7.0913885831758616E-2</c:v>
                </c:pt>
                <c:pt idx="107">
                  <c:v>7.2651207623855352E-2</c:v>
                </c:pt>
                <c:pt idx="108">
                  <c:v>8.7839335396746349E-2</c:v>
                </c:pt>
                <c:pt idx="109">
                  <c:v>9.5523536898874592E-2</c:v>
                </c:pt>
                <c:pt idx="110">
                  <c:v>8.6608865379342953E-2</c:v>
                </c:pt>
                <c:pt idx="111">
                  <c:v>7.8258154569497501E-2</c:v>
                </c:pt>
                <c:pt idx="112">
                  <c:v>9.1130056584500088E-2</c:v>
                </c:pt>
                <c:pt idx="113">
                  <c:v>6.6490458516102427E-2</c:v>
                </c:pt>
                <c:pt idx="114">
                  <c:v>6.1484828156613623E-2</c:v>
                </c:pt>
                <c:pt idx="115">
                  <c:v>7.9376353925214041E-2</c:v>
                </c:pt>
                <c:pt idx="116">
                  <c:v>9.2990863806983168E-2</c:v>
                </c:pt>
                <c:pt idx="117">
                  <c:v>8.1354009738596869E-2</c:v>
                </c:pt>
                <c:pt idx="118">
                  <c:v>7.9695890265298525E-2</c:v>
                </c:pt>
                <c:pt idx="119">
                  <c:v>8.3517714325715586E-2</c:v>
                </c:pt>
                <c:pt idx="120">
                  <c:v>8.3709478867459997E-2</c:v>
                </c:pt>
                <c:pt idx="121">
                  <c:v>8.7357888463347105E-2</c:v>
                </c:pt>
                <c:pt idx="122">
                  <c:v>8.8810770689868465E-2</c:v>
                </c:pt>
                <c:pt idx="123">
                  <c:v>8.4401818243561202E-2</c:v>
                </c:pt>
                <c:pt idx="124">
                  <c:v>8.4530103208673768E-2</c:v>
                </c:pt>
                <c:pt idx="125">
                  <c:v>9.6759399201576002E-2</c:v>
                </c:pt>
                <c:pt idx="126">
                  <c:v>0.11265399642211164</c:v>
                </c:pt>
                <c:pt idx="127">
                  <c:v>0.1027415230029497</c:v>
                </c:pt>
                <c:pt idx="128">
                  <c:v>0.11121245123177415</c:v>
                </c:pt>
                <c:pt idx="129">
                  <c:v>0.10485496681421752</c:v>
                </c:pt>
                <c:pt idx="130">
                  <c:v>0.111420899020558</c:v>
                </c:pt>
                <c:pt idx="131">
                  <c:v>0.11052498060048946</c:v>
                </c:pt>
                <c:pt idx="132">
                  <c:v>0.10185947908859055</c:v>
                </c:pt>
                <c:pt idx="133">
                  <c:v>9.5002782581042666E-2</c:v>
                </c:pt>
                <c:pt idx="134">
                  <c:v>0.10820252326573222</c:v>
                </c:pt>
                <c:pt idx="135">
                  <c:v>0.11218272697102584</c:v>
                </c:pt>
                <c:pt idx="136">
                  <c:v>0.10329655117861097</c:v>
                </c:pt>
                <c:pt idx="137">
                  <c:v>0.1198490211763128</c:v>
                </c:pt>
                <c:pt idx="138">
                  <c:v>0.10618609880298922</c:v>
                </c:pt>
                <c:pt idx="139">
                  <c:v>0.10995760334356072</c:v>
                </c:pt>
                <c:pt idx="140">
                  <c:v>9.2117744889324588E-2</c:v>
                </c:pt>
                <c:pt idx="141">
                  <c:v>0.11185468218424814</c:v>
                </c:pt>
                <c:pt idx="142">
                  <c:v>0.1114763739453664</c:v>
                </c:pt>
                <c:pt idx="143">
                  <c:v>0.11195275991816601</c:v>
                </c:pt>
                <c:pt idx="144">
                  <c:v>9.8191579192388939E-2</c:v>
                </c:pt>
                <c:pt idx="145">
                  <c:v>0.11247071854629276</c:v>
                </c:pt>
                <c:pt idx="146">
                  <c:v>0.11163050553821394</c:v>
                </c:pt>
                <c:pt idx="147">
                  <c:v>9.6172614940726334E-2</c:v>
                </c:pt>
                <c:pt idx="148">
                  <c:v>0.103449843763025</c:v>
                </c:pt>
                <c:pt idx="149">
                  <c:v>9.7780173191877831E-2</c:v>
                </c:pt>
                <c:pt idx="150">
                  <c:v>9.9128832943163062E-2</c:v>
                </c:pt>
                <c:pt idx="151">
                  <c:v>0.12177718364567307</c:v>
                </c:pt>
                <c:pt idx="152">
                  <c:v>0.10061838159186814</c:v>
                </c:pt>
                <c:pt idx="153">
                  <c:v>9.9893235982917758E-2</c:v>
                </c:pt>
                <c:pt idx="154">
                  <c:v>0.10150538040519062</c:v>
                </c:pt>
                <c:pt idx="155">
                  <c:v>9.2547181753150604E-2</c:v>
                </c:pt>
                <c:pt idx="156">
                  <c:v>9.6448529636302557E-2</c:v>
                </c:pt>
                <c:pt idx="157">
                  <c:v>0.10665738807701229</c:v>
                </c:pt>
                <c:pt idx="158">
                  <c:v>0.11359521161419966</c:v>
                </c:pt>
                <c:pt idx="159">
                  <c:v>0.11861908734078104</c:v>
                </c:pt>
                <c:pt idx="160">
                  <c:v>0.11514773053467021</c:v>
                </c:pt>
                <c:pt idx="161">
                  <c:v>0.11088370675522301</c:v>
                </c:pt>
                <c:pt idx="162">
                  <c:v>9.4977256535320881E-2</c:v>
                </c:pt>
                <c:pt idx="163">
                  <c:v>9.2813428734546663E-2</c:v>
                </c:pt>
                <c:pt idx="164">
                  <c:v>9.814843384189828E-2</c:v>
                </c:pt>
                <c:pt idx="165">
                  <c:v>9.0658280284209206E-2</c:v>
                </c:pt>
                <c:pt idx="166">
                  <c:v>9.7282572586539107E-2</c:v>
                </c:pt>
                <c:pt idx="167">
                  <c:v>0.10482456845932336</c:v>
                </c:pt>
                <c:pt idx="168">
                  <c:v>0.10822979625533823</c:v>
                </c:pt>
                <c:pt idx="169">
                  <c:v>0.11757179533944079</c:v>
                </c:pt>
                <c:pt idx="170">
                  <c:v>8.7888051156862323E-2</c:v>
                </c:pt>
                <c:pt idx="171">
                  <c:v>9.3436595220009466E-2</c:v>
                </c:pt>
                <c:pt idx="172">
                  <c:v>0.10840315204315777</c:v>
                </c:pt>
                <c:pt idx="173">
                  <c:v>9.8638386579091047E-2</c:v>
                </c:pt>
                <c:pt idx="174">
                  <c:v>0.10453251839366187</c:v>
                </c:pt>
                <c:pt idx="175">
                  <c:v>0.10215593552886716</c:v>
                </c:pt>
                <c:pt idx="176">
                  <c:v>0.1054367250686269</c:v>
                </c:pt>
                <c:pt idx="177">
                  <c:v>0.11159844054580896</c:v>
                </c:pt>
                <c:pt idx="178">
                  <c:v>0.12094046642761046</c:v>
                </c:pt>
                <c:pt idx="179">
                  <c:v>0.10806723036103281</c:v>
                </c:pt>
                <c:pt idx="180">
                  <c:v>0.11642350871747116</c:v>
                </c:pt>
                <c:pt idx="181">
                  <c:v>0.11979517441176785</c:v>
                </c:pt>
                <c:pt idx="182">
                  <c:v>0.12401221517500587</c:v>
                </c:pt>
                <c:pt idx="183">
                  <c:v>0.14063040402452445</c:v>
                </c:pt>
                <c:pt idx="184">
                  <c:v>0.13929983075326677</c:v>
                </c:pt>
                <c:pt idx="185">
                  <c:v>0.10809285299371993</c:v>
                </c:pt>
                <c:pt idx="186">
                  <c:v>0.13683459046681942</c:v>
                </c:pt>
                <c:pt idx="187">
                  <c:v>0.10652764314489001</c:v>
                </c:pt>
                <c:pt idx="188">
                  <c:v>9.1832237935984815E-2</c:v>
                </c:pt>
                <c:pt idx="189">
                  <c:v>0.11980835739442205</c:v>
                </c:pt>
                <c:pt idx="190">
                  <c:v>0.10396675361139694</c:v>
                </c:pt>
                <c:pt idx="191">
                  <c:v>8.9025253860719286E-2</c:v>
                </c:pt>
                <c:pt idx="192">
                  <c:v>9.0904054075446009E-2</c:v>
                </c:pt>
                <c:pt idx="193">
                  <c:v>0.10995247756641567</c:v>
                </c:pt>
                <c:pt idx="194">
                  <c:v>0.10749082698278295</c:v>
                </c:pt>
                <c:pt idx="195">
                  <c:v>0.12391694885613901</c:v>
                </c:pt>
                <c:pt idx="196">
                  <c:v>0.10742622217465166</c:v>
                </c:pt>
                <c:pt idx="197">
                  <c:v>0.10255078794172973</c:v>
                </c:pt>
                <c:pt idx="198">
                  <c:v>9.7453918684912738E-2</c:v>
                </c:pt>
                <c:pt idx="199">
                  <c:v>0.10969343789047352</c:v>
                </c:pt>
                <c:pt idx="200">
                  <c:v>0.12235791384763769</c:v>
                </c:pt>
                <c:pt idx="201">
                  <c:v>9.7367266703538916E-2</c:v>
                </c:pt>
                <c:pt idx="202">
                  <c:v>9.9335865176207419E-2</c:v>
                </c:pt>
                <c:pt idx="203">
                  <c:v>0.12125731392026126</c:v>
                </c:pt>
                <c:pt idx="204">
                  <c:v>0.11662853632444685</c:v>
                </c:pt>
                <c:pt idx="205">
                  <c:v>0.11757125395217329</c:v>
                </c:pt>
                <c:pt idx="206">
                  <c:v>0.11275750592324341</c:v>
                </c:pt>
                <c:pt idx="207">
                  <c:v>0.11662958514638996</c:v>
                </c:pt>
                <c:pt idx="208">
                  <c:v>0.14030883038385783</c:v>
                </c:pt>
                <c:pt idx="209">
                  <c:v>9.4317498792948845E-2</c:v>
                </c:pt>
                <c:pt idx="210">
                  <c:v>0.10780442721367305</c:v>
                </c:pt>
                <c:pt idx="211">
                  <c:v>0.10303745642992826</c:v>
                </c:pt>
                <c:pt idx="212">
                  <c:v>0.13655322226513794</c:v>
                </c:pt>
                <c:pt idx="213">
                  <c:v>0.10326237596319086</c:v>
                </c:pt>
                <c:pt idx="214">
                  <c:v>9.4789923710728599E-2</c:v>
                </c:pt>
                <c:pt idx="215">
                  <c:v>8.6938639612996735E-2</c:v>
                </c:pt>
                <c:pt idx="216">
                  <c:v>9.4505117011379092E-2</c:v>
                </c:pt>
                <c:pt idx="217">
                  <c:v>9.3158305821958581E-2</c:v>
                </c:pt>
                <c:pt idx="218">
                  <c:v>9.6302586518918612E-2</c:v>
                </c:pt>
                <c:pt idx="219">
                  <c:v>9.4066944243098513E-2</c:v>
                </c:pt>
                <c:pt idx="220">
                  <c:v>0.10157800938458762</c:v>
                </c:pt>
                <c:pt idx="221">
                  <c:v>0.10813354234275797</c:v>
                </c:pt>
                <c:pt idx="222">
                  <c:v>0.10013224014810897</c:v>
                </c:pt>
                <c:pt idx="223">
                  <c:v>8.2031437901859447E-2</c:v>
                </c:pt>
                <c:pt idx="224">
                  <c:v>0.11579292752886886</c:v>
                </c:pt>
                <c:pt idx="225">
                  <c:v>9.2436240230357875E-2</c:v>
                </c:pt>
                <c:pt idx="226">
                  <c:v>8.844760229610954E-2</c:v>
                </c:pt>
                <c:pt idx="227">
                  <c:v>0.10445907897373166</c:v>
                </c:pt>
                <c:pt idx="228">
                  <c:v>0.11201443892062622</c:v>
                </c:pt>
                <c:pt idx="229">
                  <c:v>9.046129268455036E-2</c:v>
                </c:pt>
                <c:pt idx="230">
                  <c:v>0.10747992528647544</c:v>
                </c:pt>
                <c:pt idx="231">
                  <c:v>0.12213188559322034</c:v>
                </c:pt>
                <c:pt idx="232">
                  <c:v>0.11370358712080811</c:v>
                </c:pt>
                <c:pt idx="233">
                  <c:v>0.12526909331850272</c:v>
                </c:pt>
                <c:pt idx="234">
                  <c:v>0.10844621119855583</c:v>
                </c:pt>
                <c:pt idx="235">
                  <c:v>0.11469548374376887</c:v>
                </c:pt>
                <c:pt idx="236">
                  <c:v>0.11944508436672978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F3-4011-9426-52781AE697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Sheet1!$D$2:$D$261</c:f>
              <c:numCache>
                <c:formatCode>0.00</c:formatCode>
                <c:ptCount val="260"/>
                <c:pt idx="0">
                  <c:v>0.6697914312604234</c:v>
                </c:pt>
                <c:pt idx="1">
                  <c:v>0.67474942752136136</c:v>
                </c:pt>
                <c:pt idx="2">
                  <c:v>0.67778301243187444</c:v>
                </c:pt>
                <c:pt idx="3">
                  <c:v>0.70782681794817903</c:v>
                </c:pt>
                <c:pt idx="4">
                  <c:v>0.70438101296016542</c:v>
                </c:pt>
                <c:pt idx="5">
                  <c:v>0.69850877394606659</c:v>
                </c:pt>
                <c:pt idx="6">
                  <c:v>0.71706162923404893</c:v>
                </c:pt>
                <c:pt idx="7">
                  <c:v>0.71533463499023753</c:v>
                </c:pt>
                <c:pt idx="8">
                  <c:v>0.70337951540456756</c:v>
                </c:pt>
                <c:pt idx="9">
                  <c:v>0.69412108961969543</c:v>
                </c:pt>
                <c:pt idx="10">
                  <c:v>0.68344784793268354</c:v>
                </c:pt>
                <c:pt idx="11">
                  <c:v>0.65795825710481703</c:v>
                </c:pt>
                <c:pt idx="12">
                  <c:v>0.64037588768546028</c:v>
                </c:pt>
                <c:pt idx="13">
                  <c:v>0.68755557553777136</c:v>
                </c:pt>
                <c:pt idx="14">
                  <c:v>0.74475676783723876</c:v>
                </c:pt>
                <c:pt idx="15">
                  <c:v>0.70942876320344794</c:v>
                </c:pt>
                <c:pt idx="16">
                  <c:v>0.69752378101510015</c:v>
                </c:pt>
                <c:pt idx="17">
                  <c:v>0.64241985386083866</c:v>
                </c:pt>
                <c:pt idx="18">
                  <c:v>0.60114349399245814</c:v>
                </c:pt>
                <c:pt idx="19">
                  <c:v>0.48329935381319328</c:v>
                </c:pt>
                <c:pt idx="20">
                  <c:v>0.49970978601555549</c:v>
                </c:pt>
                <c:pt idx="21">
                  <c:v>0.53108451963413794</c:v>
                </c:pt>
                <c:pt idx="22">
                  <c:v>0.6365795599510764</c:v>
                </c:pt>
                <c:pt idx="23">
                  <c:v>0.65178939368141564</c:v>
                </c:pt>
                <c:pt idx="24">
                  <c:v>0.69164541772911359</c:v>
                </c:pt>
                <c:pt idx="25">
                  <c:v>0.66666903269616162</c:v>
                </c:pt>
                <c:pt idx="26">
                  <c:v>0.69606712573995366</c:v>
                </c:pt>
                <c:pt idx="27">
                  <c:v>0.67776892876911332</c:v>
                </c:pt>
                <c:pt idx="28">
                  <c:v>0.71855806719849702</c:v>
                </c:pt>
                <c:pt idx="29">
                  <c:v>0.70537041640467735</c:v>
                </c:pt>
                <c:pt idx="30">
                  <c:v>0.71242337909004572</c:v>
                </c:pt>
                <c:pt idx="31">
                  <c:v>0.67535615450576858</c:v>
                </c:pt>
                <c:pt idx="32">
                  <c:v>0.69269593782472738</c:v>
                </c:pt>
                <c:pt idx="33">
                  <c:v>0.67943432395075642</c:v>
                </c:pt>
                <c:pt idx="34">
                  <c:v>0.69066918669895461</c:v>
                </c:pt>
                <c:pt idx="35">
                  <c:v>0.68649340604470377</c:v>
                </c:pt>
                <c:pt idx="36">
                  <c:v>0.72732716965963062</c:v>
                </c:pt>
                <c:pt idx="37">
                  <c:v>0.65535947047336618</c:v>
                </c:pt>
                <c:pt idx="38">
                  <c:v>0.67323221181701154</c:v>
                </c:pt>
                <c:pt idx="39">
                  <c:v>0.68699571282041583</c:v>
                </c:pt>
                <c:pt idx="40">
                  <c:v>0.67051764776381761</c:v>
                </c:pt>
                <c:pt idx="41">
                  <c:v>0.63909466295280548</c:v>
                </c:pt>
                <c:pt idx="42">
                  <c:v>0.6687028860241</c:v>
                </c:pt>
                <c:pt idx="43">
                  <c:v>0.65974198252204996</c:v>
                </c:pt>
                <c:pt idx="44">
                  <c:v>0.68068745939565867</c:v>
                </c:pt>
                <c:pt idx="45">
                  <c:v>0.63918971660224855</c:v>
                </c:pt>
                <c:pt idx="46">
                  <c:v>0.64230414406435665</c:v>
                </c:pt>
                <c:pt idx="47">
                  <c:v>0.6374692478097761</c:v>
                </c:pt>
                <c:pt idx="48">
                  <c:v>0.62459969712760521</c:v>
                </c:pt>
                <c:pt idx="49">
                  <c:v>0.62916768129352751</c:v>
                </c:pt>
                <c:pt idx="50">
                  <c:v>0.64462404112574723</c:v>
                </c:pt>
                <c:pt idx="51">
                  <c:v>0.72438894137945198</c:v>
                </c:pt>
                <c:pt idx="52">
                  <c:v>0.68706553458289754</c:v>
                </c:pt>
                <c:pt idx="53">
                  <c:v>0.66975842959336973</c:v>
                </c:pt>
                <c:pt idx="54">
                  <c:v>0.67726394239878729</c:v>
                </c:pt>
                <c:pt idx="55">
                  <c:v>0.68734219087259374</c:v>
                </c:pt>
                <c:pt idx="56">
                  <c:v>0.67033855482566951</c:v>
                </c:pt>
                <c:pt idx="57">
                  <c:v>0.66913394582599561</c:v>
                </c:pt>
                <c:pt idx="58">
                  <c:v>0.666492609363739</c:v>
                </c:pt>
                <c:pt idx="59">
                  <c:v>0.65597586788459139</c:v>
                </c:pt>
                <c:pt idx="60">
                  <c:v>0.68633494505068804</c:v>
                </c:pt>
                <c:pt idx="61">
                  <c:v>0.65257461248063309</c:v>
                </c:pt>
                <c:pt idx="62">
                  <c:v>0.66230058129113212</c:v>
                </c:pt>
                <c:pt idx="63">
                  <c:v>0.6911339194480135</c:v>
                </c:pt>
                <c:pt idx="64">
                  <c:v>0.64428914499180445</c:v>
                </c:pt>
                <c:pt idx="65">
                  <c:v>0.64742616718752111</c:v>
                </c:pt>
                <c:pt idx="66">
                  <c:v>0.62272729630609458</c:v>
                </c:pt>
                <c:pt idx="67">
                  <c:v>0.61706175007316355</c:v>
                </c:pt>
                <c:pt idx="68">
                  <c:v>0.62540164576802504</c:v>
                </c:pt>
                <c:pt idx="69">
                  <c:v>0.631784804123389</c:v>
                </c:pt>
                <c:pt idx="70">
                  <c:v>0.64372985826476015</c:v>
                </c:pt>
                <c:pt idx="71">
                  <c:v>0.59343034701046049</c:v>
                </c:pt>
                <c:pt idx="72">
                  <c:v>0.58996813555555017</c:v>
                </c:pt>
                <c:pt idx="73">
                  <c:v>0.62459136475758836</c:v>
                </c:pt>
                <c:pt idx="74">
                  <c:v>0.63478634465589434</c:v>
                </c:pt>
                <c:pt idx="75">
                  <c:v>0.5954262991431879</c:v>
                </c:pt>
                <c:pt idx="76">
                  <c:v>0.63296377149304617</c:v>
                </c:pt>
                <c:pt idx="77">
                  <c:v>0.62632745916029686</c:v>
                </c:pt>
                <c:pt idx="78">
                  <c:v>0.66703454195694323</c:v>
                </c:pt>
                <c:pt idx="79">
                  <c:v>0.65691912498198479</c:v>
                </c:pt>
                <c:pt idx="80">
                  <c:v>0.63640013780420401</c:v>
                </c:pt>
                <c:pt idx="81">
                  <c:v>0.63549278746544857</c:v>
                </c:pt>
                <c:pt idx="82">
                  <c:v>0.62843252725222398</c:v>
                </c:pt>
                <c:pt idx="83">
                  <c:v>0.64132726013060337</c:v>
                </c:pt>
                <c:pt idx="84">
                  <c:v>0.66677113088510309</c:v>
                </c:pt>
                <c:pt idx="85">
                  <c:v>0.6331852511046997</c:v>
                </c:pt>
                <c:pt idx="86">
                  <c:v>0.64532262503440163</c:v>
                </c:pt>
                <c:pt idx="87">
                  <c:v>0.68538155904471765</c:v>
                </c:pt>
                <c:pt idx="88">
                  <c:v>0.68037007554038931</c:v>
                </c:pt>
                <c:pt idx="89">
                  <c:v>0.65011362449714327</c:v>
                </c:pt>
                <c:pt idx="90">
                  <c:v>0.61816017239906973</c:v>
                </c:pt>
                <c:pt idx="91">
                  <c:v>0.61898755787258219</c:v>
                </c:pt>
                <c:pt idx="92">
                  <c:v>0.60734784544504239</c:v>
                </c:pt>
                <c:pt idx="93">
                  <c:v>0.59077041182734458</c:v>
                </c:pt>
                <c:pt idx="94">
                  <c:v>0.6211135373326645</c:v>
                </c:pt>
                <c:pt idx="95">
                  <c:v>0.57704046735914138</c:v>
                </c:pt>
                <c:pt idx="96">
                  <c:v>0.61489620541491952</c:v>
                </c:pt>
                <c:pt idx="97">
                  <c:v>0.55423440430209014</c:v>
                </c:pt>
                <c:pt idx="98">
                  <c:v>0.56218101271344578</c:v>
                </c:pt>
                <c:pt idx="99">
                  <c:v>0.57439730480124607</c:v>
                </c:pt>
                <c:pt idx="100">
                  <c:v>0.55801447524196601</c:v>
                </c:pt>
                <c:pt idx="101">
                  <c:v>0.60870066012598445</c:v>
                </c:pt>
                <c:pt idx="102">
                  <c:v>0.63418135962746602</c:v>
                </c:pt>
                <c:pt idx="103">
                  <c:v>0.66598427803620719</c:v>
                </c:pt>
                <c:pt idx="104">
                  <c:v>0.68163104213579584</c:v>
                </c:pt>
                <c:pt idx="105">
                  <c:v>0.69754213311705049</c:v>
                </c:pt>
                <c:pt idx="106">
                  <c:v>0.66220123761862237</c:v>
                </c:pt>
                <c:pt idx="107">
                  <c:v>0.68361298400600212</c:v>
                </c:pt>
                <c:pt idx="108">
                  <c:v>0.68026659226559094</c:v>
                </c:pt>
                <c:pt idx="109">
                  <c:v>0.65058886267249572</c:v>
                </c:pt>
                <c:pt idx="110">
                  <c:v>0.6470776142003023</c:v>
                </c:pt>
                <c:pt idx="111">
                  <c:v>0.62096207128164227</c:v>
                </c:pt>
                <c:pt idx="112">
                  <c:v>0.63739842948147529</c:v>
                </c:pt>
                <c:pt idx="113">
                  <c:v>0.65769826094873896</c:v>
                </c:pt>
                <c:pt idx="114">
                  <c:v>0.65091693809758577</c:v>
                </c:pt>
                <c:pt idx="115">
                  <c:v>0.64584981635908179</c:v>
                </c:pt>
                <c:pt idx="116">
                  <c:v>0.60197885271659435</c:v>
                </c:pt>
                <c:pt idx="117">
                  <c:v>0.59147610446131671</c:v>
                </c:pt>
                <c:pt idx="118">
                  <c:v>0.62156414482428624</c:v>
                </c:pt>
                <c:pt idx="119">
                  <c:v>0.62074517421816211</c:v>
                </c:pt>
                <c:pt idx="120">
                  <c:v>0.61163828477636439</c:v>
                </c:pt>
                <c:pt idx="121">
                  <c:v>0.58759552686571292</c:v>
                </c:pt>
                <c:pt idx="122">
                  <c:v>0.57143777576182431</c:v>
                </c:pt>
                <c:pt idx="123">
                  <c:v>0.58571892904095901</c:v>
                </c:pt>
                <c:pt idx="124">
                  <c:v>0.64612811343450549</c:v>
                </c:pt>
                <c:pt idx="125">
                  <c:v>0.60095998499046266</c:v>
                </c:pt>
                <c:pt idx="126">
                  <c:v>0.58356447745757134</c:v>
                </c:pt>
                <c:pt idx="127">
                  <c:v>0.58696201197040987</c:v>
                </c:pt>
                <c:pt idx="128">
                  <c:v>0.60546105794169203</c:v>
                </c:pt>
                <c:pt idx="129">
                  <c:v>0.66011811085788275</c:v>
                </c:pt>
                <c:pt idx="130">
                  <c:v>0.68103292669041915</c:v>
                </c:pt>
                <c:pt idx="131">
                  <c:v>0.68455898446049468</c:v>
                </c:pt>
                <c:pt idx="132">
                  <c:v>0.63699960173455727</c:v>
                </c:pt>
                <c:pt idx="133">
                  <c:v>0.6547587104724425</c:v>
                </c:pt>
                <c:pt idx="134">
                  <c:v>0.66950820506944708</c:v>
                </c:pt>
                <c:pt idx="135">
                  <c:v>0.66091338151804646</c:v>
                </c:pt>
                <c:pt idx="136">
                  <c:v>0.63871173469387754</c:v>
                </c:pt>
                <c:pt idx="137">
                  <c:v>0.62251941122090715</c:v>
                </c:pt>
                <c:pt idx="138">
                  <c:v>0.6535837576879836</c:v>
                </c:pt>
                <c:pt idx="139">
                  <c:v>0.64351227149187507</c:v>
                </c:pt>
                <c:pt idx="140">
                  <c:v>0.65094751422307739</c:v>
                </c:pt>
                <c:pt idx="141">
                  <c:v>0.63562906843370326</c:v>
                </c:pt>
                <c:pt idx="142">
                  <c:v>0.60185932186776647</c:v>
                </c:pt>
                <c:pt idx="143">
                  <c:v>0.59649014306105641</c:v>
                </c:pt>
                <c:pt idx="144">
                  <c:v>0.62561504384238042</c:v>
                </c:pt>
                <c:pt idx="145">
                  <c:v>0.62700105525494509</c:v>
                </c:pt>
                <c:pt idx="146">
                  <c:v>0.63546712182020415</c:v>
                </c:pt>
                <c:pt idx="147">
                  <c:v>0.64159819356457382</c:v>
                </c:pt>
                <c:pt idx="148">
                  <c:v>0.61944360944040133</c:v>
                </c:pt>
                <c:pt idx="149">
                  <c:v>0.61058131198778687</c:v>
                </c:pt>
                <c:pt idx="150">
                  <c:v>0.63417288471976274</c:v>
                </c:pt>
                <c:pt idx="151">
                  <c:v>0.57588972683935735</c:v>
                </c:pt>
                <c:pt idx="152">
                  <c:v>0.63276095437777014</c:v>
                </c:pt>
                <c:pt idx="153">
                  <c:v>0.66295288607246172</c:v>
                </c:pt>
                <c:pt idx="154">
                  <c:v>0.68008069820946915</c:v>
                </c:pt>
                <c:pt idx="155">
                  <c:v>0.65348531191032011</c:v>
                </c:pt>
                <c:pt idx="156">
                  <c:v>0.68774849604543931</c:v>
                </c:pt>
                <c:pt idx="157">
                  <c:v>0.69164411453903452</c:v>
                </c:pt>
                <c:pt idx="158">
                  <c:v>0.67017789884857371</c:v>
                </c:pt>
                <c:pt idx="159">
                  <c:v>0.67466109197725777</c:v>
                </c:pt>
                <c:pt idx="160">
                  <c:v>0.65804170800368633</c:v>
                </c:pt>
                <c:pt idx="161">
                  <c:v>0.67535415528185294</c:v>
                </c:pt>
                <c:pt idx="162">
                  <c:v>0.65766975393215321</c:v>
                </c:pt>
                <c:pt idx="163">
                  <c:v>0.67143139169454535</c:v>
                </c:pt>
                <c:pt idx="164">
                  <c:v>0.66828249037136878</c:v>
                </c:pt>
                <c:pt idx="165">
                  <c:v>0.66471141457686644</c:v>
                </c:pt>
                <c:pt idx="166">
                  <c:v>0.64777888512391202</c:v>
                </c:pt>
                <c:pt idx="167">
                  <c:v>0.64240976389268722</c:v>
                </c:pt>
                <c:pt idx="168">
                  <c:v>0.61752774861639126</c:v>
                </c:pt>
                <c:pt idx="169">
                  <c:v>0.62555871995959544</c:v>
                </c:pt>
                <c:pt idx="170">
                  <c:v>0.64796441919246472</c:v>
                </c:pt>
                <c:pt idx="171">
                  <c:v>0.65889450334114952</c:v>
                </c:pt>
                <c:pt idx="172">
                  <c:v>0.63981759696454221</c:v>
                </c:pt>
                <c:pt idx="173">
                  <c:v>0.64948518990343518</c:v>
                </c:pt>
                <c:pt idx="174">
                  <c:v>0.61474093821430176</c:v>
                </c:pt>
                <c:pt idx="175">
                  <c:v>0.61496151301251045</c:v>
                </c:pt>
                <c:pt idx="176">
                  <c:v>0.61892391953741643</c:v>
                </c:pt>
                <c:pt idx="177">
                  <c:v>0.64549076940717809</c:v>
                </c:pt>
                <c:pt idx="178">
                  <c:v>0.62044198598894762</c:v>
                </c:pt>
                <c:pt idx="179">
                  <c:v>0.62904058392954854</c:v>
                </c:pt>
                <c:pt idx="180">
                  <c:v>0.65307568937865379</c:v>
                </c:pt>
                <c:pt idx="181">
                  <c:v>0.66085383192756275</c:v>
                </c:pt>
                <c:pt idx="182">
                  <c:v>0.65054889985122544</c:v>
                </c:pt>
                <c:pt idx="183">
                  <c:v>0.64775192579783047</c:v>
                </c:pt>
                <c:pt idx="184">
                  <c:v>0.68619120920322019</c:v>
                </c:pt>
                <c:pt idx="185">
                  <c:v>0.68571694742495148</c:v>
                </c:pt>
                <c:pt idx="186">
                  <c:v>0.66925312634525758</c:v>
                </c:pt>
                <c:pt idx="187">
                  <c:v>0.67843167407643368</c:v>
                </c:pt>
                <c:pt idx="188">
                  <c:v>0.6812731662345457</c:v>
                </c:pt>
                <c:pt idx="189">
                  <c:v>0.69216348848769449</c:v>
                </c:pt>
                <c:pt idx="190">
                  <c:v>0.67610827942494167</c:v>
                </c:pt>
                <c:pt idx="191">
                  <c:v>0.70384992963932169</c:v>
                </c:pt>
                <c:pt idx="192">
                  <c:v>0.70173550099465476</c:v>
                </c:pt>
                <c:pt idx="193">
                  <c:v>0.67834529337273108</c:v>
                </c:pt>
                <c:pt idx="194">
                  <c:v>0.6713209144792549</c:v>
                </c:pt>
                <c:pt idx="195">
                  <c:v>0.64920006571172695</c:v>
                </c:pt>
                <c:pt idx="196">
                  <c:v>0.63722689237068808</c:v>
                </c:pt>
                <c:pt idx="197">
                  <c:v>0.63416391122514693</c:v>
                </c:pt>
                <c:pt idx="198">
                  <c:v>0.64603768939039108</c:v>
                </c:pt>
                <c:pt idx="199">
                  <c:v>0.65379270972467574</c:v>
                </c:pt>
                <c:pt idx="200">
                  <c:v>0.63603818277236435</c:v>
                </c:pt>
                <c:pt idx="201">
                  <c:v>0.66727787419659812</c:v>
                </c:pt>
                <c:pt idx="202">
                  <c:v>0.69188820291814901</c:v>
                </c:pt>
                <c:pt idx="203">
                  <c:v>0.66520342903796437</c:v>
                </c:pt>
                <c:pt idx="204">
                  <c:v>0.63585258386027343</c:v>
                </c:pt>
                <c:pt idx="205">
                  <c:v>0.64831973624107808</c:v>
                </c:pt>
                <c:pt idx="206">
                  <c:v>0.66714880158888645</c:v>
                </c:pt>
                <c:pt idx="207">
                  <c:v>0.67974692682798765</c:v>
                </c:pt>
                <c:pt idx="208">
                  <c:v>0.6360703062743388</c:v>
                </c:pt>
                <c:pt idx="209">
                  <c:v>0.71884083675741717</c:v>
                </c:pt>
                <c:pt idx="210">
                  <c:v>0.69734044102653736</c:v>
                </c:pt>
                <c:pt idx="211">
                  <c:v>0.71054981939661876</c:v>
                </c:pt>
                <c:pt idx="212">
                  <c:v>0.64196967615334566</c:v>
                </c:pt>
                <c:pt idx="213">
                  <c:v>0.70565718720549919</c:v>
                </c:pt>
                <c:pt idx="214">
                  <c:v>0.67823725416221481</c:v>
                </c:pt>
                <c:pt idx="215">
                  <c:v>0.67446063797343692</c:v>
                </c:pt>
                <c:pt idx="216">
                  <c:v>0.66096328633793744</c:v>
                </c:pt>
                <c:pt idx="217">
                  <c:v>0.67905622192605752</c:v>
                </c:pt>
                <c:pt idx="218">
                  <c:v>0.68367068519085672</c:v>
                </c:pt>
                <c:pt idx="219">
                  <c:v>0.65220628311672257</c:v>
                </c:pt>
                <c:pt idx="220">
                  <c:v>0.65552528875654215</c:v>
                </c:pt>
                <c:pt idx="221">
                  <c:v>0.66019628711184275</c:v>
                </c:pt>
                <c:pt idx="222">
                  <c:v>0.64365038488843107</c:v>
                </c:pt>
                <c:pt idx="223">
                  <c:v>0.6643087349478084</c:v>
                </c:pt>
                <c:pt idx="224">
                  <c:v>0.64213740619608595</c:v>
                </c:pt>
                <c:pt idx="225">
                  <c:v>0.64961949814890996</c:v>
                </c:pt>
                <c:pt idx="226">
                  <c:v>0.63801508592383904</c:v>
                </c:pt>
                <c:pt idx="227">
                  <c:v>0.63782967235761212</c:v>
                </c:pt>
                <c:pt idx="228">
                  <c:v>0.64713544814101587</c:v>
                </c:pt>
                <c:pt idx="229">
                  <c:v>0.67186374831319251</c:v>
                </c:pt>
                <c:pt idx="230">
                  <c:v>0.65193784957018941</c:v>
                </c:pt>
                <c:pt idx="231">
                  <c:v>0.62971927966101693</c:v>
                </c:pt>
                <c:pt idx="232">
                  <c:v>0.62156642898208392</c:v>
                </c:pt>
                <c:pt idx="233">
                  <c:v>0.65787561967966923</c:v>
                </c:pt>
                <c:pt idx="234">
                  <c:v>0.65310380642090105</c:v>
                </c:pt>
                <c:pt idx="235">
                  <c:v>0.65618264314621944</c:v>
                </c:pt>
                <c:pt idx="236">
                  <c:v>0.68117354879672765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F3-4011-9426-52781AE697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Sheet1!$E$2:$E$261</c:f>
              <c:numCache>
                <c:formatCode>0.00</c:formatCode>
                <c:ptCount val="260"/>
                <c:pt idx="0">
                  <c:v>3.058588620974732E-2</c:v>
                </c:pt>
                <c:pt idx="1">
                  <c:v>5.8118858454333525E-2</c:v>
                </c:pt>
                <c:pt idx="2">
                  <c:v>6.4934596858692656E-2</c:v>
                </c:pt>
                <c:pt idx="3">
                  <c:v>5.710531046723908E-2</c:v>
                </c:pt>
                <c:pt idx="4">
                  <c:v>3.0873047831807679E-2</c:v>
                </c:pt>
                <c:pt idx="5">
                  <c:v>4.4141721384115214E-2</c:v>
                </c:pt>
                <c:pt idx="6">
                  <c:v>4.3401020693813387E-2</c:v>
                </c:pt>
                <c:pt idx="7">
                  <c:v>4.8552135858981056E-2</c:v>
                </c:pt>
                <c:pt idx="8">
                  <c:v>4.0470677547921809E-2</c:v>
                </c:pt>
                <c:pt idx="9">
                  <c:v>4.48368963838357E-2</c:v>
                </c:pt>
                <c:pt idx="10">
                  <c:v>5.876818612910386E-2</c:v>
                </c:pt>
                <c:pt idx="11">
                  <c:v>3.6235285102633116E-2</c:v>
                </c:pt>
                <c:pt idx="12">
                  <c:v>3.3755673004450815E-2</c:v>
                </c:pt>
                <c:pt idx="13">
                  <c:v>3.616031731758735E-2</c:v>
                </c:pt>
                <c:pt idx="14">
                  <c:v>3.6914019960795873E-2</c:v>
                </c:pt>
                <c:pt idx="15">
                  <c:v>7.1572402585932809E-2</c:v>
                </c:pt>
                <c:pt idx="16">
                  <c:v>5.0734218053615381E-2</c:v>
                </c:pt>
                <c:pt idx="17">
                  <c:v>7.9290369297610422E-2</c:v>
                </c:pt>
                <c:pt idx="18">
                  <c:v>8.4326956840353587E-2</c:v>
                </c:pt>
                <c:pt idx="19">
                  <c:v>4.4673278274992227E-2</c:v>
                </c:pt>
                <c:pt idx="20">
                  <c:v>3.4551835194175477E-2</c:v>
                </c:pt>
                <c:pt idx="21">
                  <c:v>3.5514001162856128E-2</c:v>
                </c:pt>
                <c:pt idx="22">
                  <c:v>5.1361837000407695E-2</c:v>
                </c:pt>
                <c:pt idx="23">
                  <c:v>3.422340338902749E-2</c:v>
                </c:pt>
                <c:pt idx="24">
                  <c:v>3.753062346882656E-2</c:v>
                </c:pt>
                <c:pt idx="25">
                  <c:v>4.5441962479504272E-2</c:v>
                </c:pt>
                <c:pt idx="26">
                  <c:v>6.0445564671125607E-2</c:v>
                </c:pt>
                <c:pt idx="27">
                  <c:v>1.3574015988938998E-2</c:v>
                </c:pt>
                <c:pt idx="28">
                  <c:v>1.5978873762583841E-2</c:v>
                </c:pt>
                <c:pt idx="29">
                  <c:v>2.0776365878505173E-2</c:v>
                </c:pt>
                <c:pt idx="30">
                  <c:v>3.7838704505371169E-2</c:v>
                </c:pt>
                <c:pt idx="31">
                  <c:v>2.1968545369504211E-2</c:v>
                </c:pt>
                <c:pt idx="32">
                  <c:v>2.3054748143217656E-2</c:v>
                </c:pt>
                <c:pt idx="33">
                  <c:v>2.4309078365326083E-2</c:v>
                </c:pt>
                <c:pt idx="34">
                  <c:v>2.9361526194554368E-2</c:v>
                </c:pt>
                <c:pt idx="35">
                  <c:v>1.9375556839209312E-2</c:v>
                </c:pt>
                <c:pt idx="36">
                  <c:v>3.0596870035084264E-2</c:v>
                </c:pt>
                <c:pt idx="37">
                  <c:v>4.4671541335349098E-2</c:v>
                </c:pt>
                <c:pt idx="38">
                  <c:v>5.732751201797788E-2</c:v>
                </c:pt>
                <c:pt idx="39">
                  <c:v>4.2956877685395703E-2</c:v>
                </c:pt>
                <c:pt idx="40">
                  <c:v>4.4044503925054435E-2</c:v>
                </c:pt>
                <c:pt idx="41">
                  <c:v>3.6779615381866096E-2</c:v>
                </c:pt>
                <c:pt idx="42">
                  <c:v>3.755684093662711E-2</c:v>
                </c:pt>
                <c:pt idx="43">
                  <c:v>2.7877634097191985E-2</c:v>
                </c:pt>
                <c:pt idx="44">
                  <c:v>4.4445326099354796E-2</c:v>
                </c:pt>
                <c:pt idx="45">
                  <c:v>6.8209344194186006E-2</c:v>
                </c:pt>
                <c:pt idx="46">
                  <c:v>6.1611129561976459E-2</c:v>
                </c:pt>
                <c:pt idx="47">
                  <c:v>3.6924892297759124E-2</c:v>
                </c:pt>
                <c:pt idx="48">
                  <c:v>4.3938515435972332E-2</c:v>
                </c:pt>
                <c:pt idx="49">
                  <c:v>5.0409097550284908E-2</c:v>
                </c:pt>
                <c:pt idx="50">
                  <c:v>4.7817198859622309E-2</c:v>
                </c:pt>
                <c:pt idx="51">
                  <c:v>4.1498582754796037E-2</c:v>
                </c:pt>
                <c:pt idx="52">
                  <c:v>3.5966590335824292E-2</c:v>
                </c:pt>
                <c:pt idx="53">
                  <c:v>4.8393676188202055E-2</c:v>
                </c:pt>
                <c:pt idx="54">
                  <c:v>6.3702393734604942E-2</c:v>
                </c:pt>
                <c:pt idx="55">
                  <c:v>5.9725325851306618E-2</c:v>
                </c:pt>
                <c:pt idx="56">
                  <c:v>5.3656071679463638E-2</c:v>
                </c:pt>
                <c:pt idx="57">
                  <c:v>7.0400732835795302E-2</c:v>
                </c:pt>
                <c:pt idx="58">
                  <c:v>5.8249364282897509E-2</c:v>
                </c:pt>
                <c:pt idx="59">
                  <c:v>4.7647345127734955E-2</c:v>
                </c:pt>
                <c:pt idx="60">
                  <c:v>5.7578743732098196E-2</c:v>
                </c:pt>
                <c:pt idx="61">
                  <c:v>2.7844657651825398E-2</c:v>
                </c:pt>
                <c:pt idx="62">
                  <c:v>0.1007093288264065</c:v>
                </c:pt>
                <c:pt idx="63">
                  <c:v>7.6990783363515877E-2</c:v>
                </c:pt>
                <c:pt idx="64">
                  <c:v>8.5132336310847379E-2</c:v>
                </c:pt>
                <c:pt idx="65">
                  <c:v>5.2004275065275919E-2</c:v>
                </c:pt>
                <c:pt idx="66">
                  <c:v>8.2621370806683372E-2</c:v>
                </c:pt>
                <c:pt idx="67">
                  <c:v>9.4931117831322687E-2</c:v>
                </c:pt>
                <c:pt idx="68">
                  <c:v>0.10560344827586207</c:v>
                </c:pt>
                <c:pt idx="69">
                  <c:v>0.13153204329766888</c:v>
                </c:pt>
                <c:pt idx="70">
                  <c:v>9.3254278652107253E-2</c:v>
                </c:pt>
                <c:pt idx="71">
                  <c:v>0.14457868529740997</c:v>
                </c:pt>
                <c:pt idx="72">
                  <c:v>9.8419823114888352E-2</c:v>
                </c:pt>
                <c:pt idx="73">
                  <c:v>8.9639624482654195E-2</c:v>
                </c:pt>
                <c:pt idx="74">
                  <c:v>4.0197396880140547E-2</c:v>
                </c:pt>
                <c:pt idx="75">
                  <c:v>6.6249158444854531E-2</c:v>
                </c:pt>
                <c:pt idx="76">
                  <c:v>7.2206823812210261E-2</c:v>
                </c:pt>
                <c:pt idx="77">
                  <c:v>6.7342233397092291E-2</c:v>
                </c:pt>
                <c:pt idx="78">
                  <c:v>7.1378025071722903E-2</c:v>
                </c:pt>
                <c:pt idx="79">
                  <c:v>4.5276897817541621E-2</c:v>
                </c:pt>
                <c:pt idx="80">
                  <c:v>9.2611364881243011E-2</c:v>
                </c:pt>
                <c:pt idx="81">
                  <c:v>7.9413442272911194E-2</c:v>
                </c:pt>
                <c:pt idx="82">
                  <c:v>9.4374138579125424E-2</c:v>
                </c:pt>
                <c:pt idx="83">
                  <c:v>3.9603571200440259E-2</c:v>
                </c:pt>
                <c:pt idx="84">
                  <c:v>4.844485316783461E-2</c:v>
                </c:pt>
                <c:pt idx="85">
                  <c:v>5.5491783684762361E-2</c:v>
                </c:pt>
                <c:pt idx="86">
                  <c:v>5.8650454101928998E-2</c:v>
                </c:pt>
                <c:pt idx="87">
                  <c:v>4.713564413387588E-2</c:v>
                </c:pt>
                <c:pt idx="88">
                  <c:v>7.0772493723523289E-2</c:v>
                </c:pt>
                <c:pt idx="89">
                  <c:v>9.0146244921706004E-2</c:v>
                </c:pt>
                <c:pt idx="90">
                  <c:v>7.7762931186047324E-2</c:v>
                </c:pt>
                <c:pt idx="91">
                  <c:v>9.5742973115526028E-2</c:v>
                </c:pt>
                <c:pt idx="92">
                  <c:v>7.0458593054318785E-2</c:v>
                </c:pt>
                <c:pt idx="93">
                  <c:v>8.4777494366162304E-2</c:v>
                </c:pt>
                <c:pt idx="94">
                  <c:v>6.5515358966036177E-2</c:v>
                </c:pt>
                <c:pt idx="95">
                  <c:v>6.2521297642366316E-2</c:v>
                </c:pt>
                <c:pt idx="96">
                  <c:v>5.5114665838380698E-2</c:v>
                </c:pt>
                <c:pt idx="97">
                  <c:v>6.6764366174443299E-2</c:v>
                </c:pt>
                <c:pt idx="98">
                  <c:v>8.0536262159686303E-2</c:v>
                </c:pt>
                <c:pt idx="99">
                  <c:v>7.6742059998645626E-2</c:v>
                </c:pt>
                <c:pt idx="100">
                  <c:v>6.2326535095748967E-2</c:v>
                </c:pt>
                <c:pt idx="101">
                  <c:v>6.0517094421820246E-2</c:v>
                </c:pt>
                <c:pt idx="102">
                  <c:v>6.8811927569590578E-2</c:v>
                </c:pt>
                <c:pt idx="103">
                  <c:v>6.6586942054395151E-2</c:v>
                </c:pt>
                <c:pt idx="104">
                  <c:v>5.46032552720431E-2</c:v>
                </c:pt>
                <c:pt idx="105">
                  <c:v>7.2667250775119152E-2</c:v>
                </c:pt>
                <c:pt idx="106">
                  <c:v>9.3768818655647151E-2</c:v>
                </c:pt>
                <c:pt idx="107">
                  <c:v>7.6029871362346776E-2</c:v>
                </c:pt>
                <c:pt idx="108">
                  <c:v>5.294818608265299E-2</c:v>
                </c:pt>
                <c:pt idx="109">
                  <c:v>5.2826591136623184E-2</c:v>
                </c:pt>
                <c:pt idx="110">
                  <c:v>5.698633444760532E-2</c:v>
                </c:pt>
                <c:pt idx="111">
                  <c:v>5.1535409932412575E-2</c:v>
                </c:pt>
                <c:pt idx="112">
                  <c:v>4.8263823707954741E-2</c:v>
                </c:pt>
                <c:pt idx="113">
                  <c:v>7.9989930962824904E-2</c:v>
                </c:pt>
                <c:pt idx="114">
                  <c:v>0.10084029085540477</c:v>
                </c:pt>
                <c:pt idx="115">
                  <c:v>6.2829713176393867E-2</c:v>
                </c:pt>
                <c:pt idx="116">
                  <c:v>6.5676715692060725E-2</c:v>
                </c:pt>
                <c:pt idx="117">
                  <c:v>9.4225546703042756E-2</c:v>
                </c:pt>
                <c:pt idx="118">
                  <c:v>7.6232122919878784E-2</c:v>
                </c:pt>
                <c:pt idx="119">
                  <c:v>7.8350046376507235E-2</c:v>
                </c:pt>
                <c:pt idx="120">
                  <c:v>7.7631308986458758E-2</c:v>
                </c:pt>
                <c:pt idx="121">
                  <c:v>6.6604134656731956E-2</c:v>
                </c:pt>
                <c:pt idx="122">
                  <c:v>8.8846851676219543E-2</c:v>
                </c:pt>
                <c:pt idx="123">
                  <c:v>3.5494074214220912E-2</c:v>
                </c:pt>
                <c:pt idx="124">
                  <c:v>5.3896052763771338E-2</c:v>
                </c:pt>
                <c:pt idx="125">
                  <c:v>4.8338006441593098E-2</c:v>
                </c:pt>
                <c:pt idx="126">
                  <c:v>4.5361982833064043E-2</c:v>
                </c:pt>
                <c:pt idx="127">
                  <c:v>6.8115114052358899E-2</c:v>
                </c:pt>
                <c:pt idx="128">
                  <c:v>4.5371966044777036E-2</c:v>
                </c:pt>
                <c:pt idx="129">
                  <c:v>4.7241711449489715E-2</c:v>
                </c:pt>
                <c:pt idx="130">
                  <c:v>2.4926201670077728E-2</c:v>
                </c:pt>
                <c:pt idx="131">
                  <c:v>3.7257008694960105E-2</c:v>
                </c:pt>
                <c:pt idx="132">
                  <c:v>4.3148721221611216E-2</c:v>
                </c:pt>
                <c:pt idx="133">
                  <c:v>5.5922425615646053E-2</c:v>
                </c:pt>
                <c:pt idx="134">
                  <c:v>2.9853976498746007E-2</c:v>
                </c:pt>
                <c:pt idx="135">
                  <c:v>3.4311974483889028E-2</c:v>
                </c:pt>
                <c:pt idx="136">
                  <c:v>2.9954714443917101E-2</c:v>
                </c:pt>
                <c:pt idx="137">
                  <c:v>2.4550823629718686E-2</c:v>
                </c:pt>
                <c:pt idx="138">
                  <c:v>2.7313008398915414E-2</c:v>
                </c:pt>
                <c:pt idx="139">
                  <c:v>6.8184990653028937E-2</c:v>
                </c:pt>
                <c:pt idx="140">
                  <c:v>6.695880977289409E-2</c:v>
                </c:pt>
                <c:pt idx="141">
                  <c:v>4.9082996656365445E-2</c:v>
                </c:pt>
                <c:pt idx="142">
                  <c:v>4.9039048775154755E-2</c:v>
                </c:pt>
                <c:pt idx="143">
                  <c:v>5.957702612107374E-2</c:v>
                </c:pt>
                <c:pt idx="144">
                  <c:v>4.1289344852946636E-2</c:v>
                </c:pt>
                <c:pt idx="145">
                  <c:v>3.1263486931553119E-2</c:v>
                </c:pt>
                <c:pt idx="146">
                  <c:v>4.332672130559357E-2</c:v>
                </c:pt>
                <c:pt idx="147">
                  <c:v>4.8924292793075329E-2</c:v>
                </c:pt>
                <c:pt idx="148">
                  <c:v>4.2319127599002714E-2</c:v>
                </c:pt>
                <c:pt idx="149">
                  <c:v>5.4420312653115956E-2</c:v>
                </c:pt>
                <c:pt idx="150">
                  <c:v>3.6485945646631837E-2</c:v>
                </c:pt>
                <c:pt idx="151">
                  <c:v>4.7176331122152998E-2</c:v>
                </c:pt>
                <c:pt idx="152">
                  <c:v>3.152419119403381E-2</c:v>
                </c:pt>
                <c:pt idx="153">
                  <c:v>2.5557354089176653E-2</c:v>
                </c:pt>
                <c:pt idx="154">
                  <c:v>2.0250088912808793E-2</c:v>
                </c:pt>
                <c:pt idx="155">
                  <c:v>4.5107846109915604E-2</c:v>
                </c:pt>
                <c:pt idx="156">
                  <c:v>4.2571838641707639E-2</c:v>
                </c:pt>
                <c:pt idx="157">
                  <c:v>3.1168329080646408E-2</c:v>
                </c:pt>
                <c:pt idx="158">
                  <c:v>3.6401833255425349E-2</c:v>
                </c:pt>
                <c:pt idx="159">
                  <c:v>3.2575598622362555E-2</c:v>
                </c:pt>
                <c:pt idx="160">
                  <c:v>4.7778880098302369E-2</c:v>
                </c:pt>
                <c:pt idx="161">
                  <c:v>2.0082811383412502E-2</c:v>
                </c:pt>
                <c:pt idx="162">
                  <c:v>3.6490930015893021E-2</c:v>
                </c:pt>
                <c:pt idx="163">
                  <c:v>3.0968044862047069E-2</c:v>
                </c:pt>
                <c:pt idx="164">
                  <c:v>2.8083394907854744E-2</c:v>
                </c:pt>
                <c:pt idx="165">
                  <c:v>3.6673208334918918E-2</c:v>
                </c:pt>
                <c:pt idx="166">
                  <c:v>3.3730649126303899E-2</c:v>
                </c:pt>
                <c:pt idx="167">
                  <c:v>3.7882809693108754E-2</c:v>
                </c:pt>
                <c:pt idx="168">
                  <c:v>3.727589616054957E-2</c:v>
                </c:pt>
                <c:pt idx="169">
                  <c:v>3.1689557934314452E-2</c:v>
                </c:pt>
                <c:pt idx="170">
                  <c:v>3.462215645185681E-2</c:v>
                </c:pt>
                <c:pt idx="171">
                  <c:v>4.5793564296487115E-2</c:v>
                </c:pt>
                <c:pt idx="172">
                  <c:v>6.1829965607330034E-2</c:v>
                </c:pt>
                <c:pt idx="173">
                  <c:v>4.3776781430438595E-2</c:v>
                </c:pt>
                <c:pt idx="174">
                  <c:v>5.6346376035972048E-2</c:v>
                </c:pt>
                <c:pt idx="175">
                  <c:v>2.9747260692178187E-2</c:v>
                </c:pt>
                <c:pt idx="176">
                  <c:v>4.2063097277821204E-2</c:v>
                </c:pt>
                <c:pt idx="177">
                  <c:v>2.6312922829950694E-2</c:v>
                </c:pt>
                <c:pt idx="178">
                  <c:v>3.0423386772580361E-2</c:v>
                </c:pt>
                <c:pt idx="179">
                  <c:v>4.0607158711968697E-2</c:v>
                </c:pt>
                <c:pt idx="180">
                  <c:v>1.4998189249314502E-2</c:v>
                </c:pt>
                <c:pt idx="181">
                  <c:v>2.4916348631110825E-2</c:v>
                </c:pt>
                <c:pt idx="182">
                  <c:v>9.9819904471067263E-3</c:v>
                </c:pt>
                <c:pt idx="183">
                  <c:v>2.419168893779804E-2</c:v>
                </c:pt>
                <c:pt idx="184">
                  <c:v>1.8025701212186822E-2</c:v>
                </c:pt>
                <c:pt idx="185">
                  <c:v>2.971525958724696E-2</c:v>
                </c:pt>
                <c:pt idx="186">
                  <c:v>2.1510752702547334E-2</c:v>
                </c:pt>
                <c:pt idx="187">
                  <c:v>1.7896028932416885E-2</c:v>
                </c:pt>
                <c:pt idx="188">
                  <c:v>2.1988152946488194E-2</c:v>
                </c:pt>
                <c:pt idx="189">
                  <c:v>1.9404871445040241E-2</c:v>
                </c:pt>
                <c:pt idx="190">
                  <c:v>2.407066187008277E-2</c:v>
                </c:pt>
                <c:pt idx="191">
                  <c:v>3.1694218267030172E-2</c:v>
                </c:pt>
                <c:pt idx="192">
                  <c:v>2.9122012737912439E-2</c:v>
                </c:pt>
                <c:pt idx="193">
                  <c:v>2.5901768814934844E-2</c:v>
                </c:pt>
                <c:pt idx="194">
                  <c:v>2.7775896133220436E-2</c:v>
                </c:pt>
                <c:pt idx="195">
                  <c:v>2.9114534480108954E-2</c:v>
                </c:pt>
                <c:pt idx="196">
                  <c:v>3.1739628016499669E-2</c:v>
                </c:pt>
                <c:pt idx="197">
                  <c:v>3.243148305117103E-2</c:v>
                </c:pt>
                <c:pt idx="198">
                  <c:v>2.9526299871799333E-2</c:v>
                </c:pt>
                <c:pt idx="199">
                  <c:v>2.8523417639708733E-2</c:v>
                </c:pt>
                <c:pt idx="200">
                  <c:v>3.9121739500446791E-2</c:v>
                </c:pt>
                <c:pt idx="201">
                  <c:v>5.5888707554906505E-2</c:v>
                </c:pt>
                <c:pt idx="202">
                  <c:v>4.1857555402493508E-2</c:v>
                </c:pt>
                <c:pt idx="203">
                  <c:v>3.6255272826234863E-2</c:v>
                </c:pt>
                <c:pt idx="204">
                  <c:v>4.8195163801595116E-2</c:v>
                </c:pt>
                <c:pt idx="205">
                  <c:v>4.5348875783736059E-2</c:v>
                </c:pt>
                <c:pt idx="206">
                  <c:v>5.3514277850038046E-2</c:v>
                </c:pt>
                <c:pt idx="207">
                  <c:v>4.3158951741518833E-2</c:v>
                </c:pt>
                <c:pt idx="208">
                  <c:v>5.0618713256852459E-2</c:v>
                </c:pt>
                <c:pt idx="209">
                  <c:v>2.8125112904444246E-2</c:v>
                </c:pt>
                <c:pt idx="210">
                  <c:v>3.1269613022649814E-2</c:v>
                </c:pt>
                <c:pt idx="211">
                  <c:v>2.6678188749634447E-2</c:v>
                </c:pt>
                <c:pt idx="212">
                  <c:v>1.9109881820467689E-2</c:v>
                </c:pt>
                <c:pt idx="213">
                  <c:v>2.9095293530683519E-2</c:v>
                </c:pt>
                <c:pt idx="214">
                  <c:v>2.7105874763485978E-2</c:v>
                </c:pt>
                <c:pt idx="215">
                  <c:v>1.7313304216690497E-2</c:v>
                </c:pt>
                <c:pt idx="216">
                  <c:v>1.5859156945537824E-2</c:v>
                </c:pt>
                <c:pt idx="217">
                  <c:v>2.7938200306036824E-2</c:v>
                </c:pt>
                <c:pt idx="218">
                  <c:v>3.9917030932427544E-2</c:v>
                </c:pt>
                <c:pt idx="219">
                  <c:v>3.3005748192100871E-2</c:v>
                </c:pt>
                <c:pt idx="220">
                  <c:v>4.2044531672983214E-2</c:v>
                </c:pt>
                <c:pt idx="221">
                  <c:v>4.2248389176946753E-2</c:v>
                </c:pt>
                <c:pt idx="222">
                  <c:v>5.5955678670360109E-2</c:v>
                </c:pt>
                <c:pt idx="223">
                  <c:v>6.2734167472835237E-2</c:v>
                </c:pt>
                <c:pt idx="224">
                  <c:v>6.0402311624805513E-2</c:v>
                </c:pt>
                <c:pt idx="225">
                  <c:v>4.4228198272315916E-2</c:v>
                </c:pt>
                <c:pt idx="226">
                  <c:v>5.7405313809363159E-2</c:v>
                </c:pt>
                <c:pt idx="227">
                  <c:v>5.7071149121049471E-2</c:v>
                </c:pt>
                <c:pt idx="228">
                  <c:v>3.0714936064266087E-2</c:v>
                </c:pt>
                <c:pt idx="229">
                  <c:v>3.5061390716053568E-2</c:v>
                </c:pt>
                <c:pt idx="230">
                  <c:v>1.6958619202622767E-2</c:v>
                </c:pt>
                <c:pt idx="231">
                  <c:v>3.7057733050847461E-2</c:v>
                </c:pt>
                <c:pt idx="232">
                  <c:v>1.8381750402572301E-2</c:v>
                </c:pt>
                <c:pt idx="233">
                  <c:v>3.5244904856053368E-2</c:v>
                </c:pt>
                <c:pt idx="234">
                  <c:v>1.9288668525467841E-2</c:v>
                </c:pt>
                <c:pt idx="235">
                  <c:v>2.5670537895681966E-2</c:v>
                </c:pt>
                <c:pt idx="236">
                  <c:v>2.5082456327645206E-2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F3-4011-9426-52781AE69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304480"/>
        <c:axId val="153305888"/>
      </c:lineChart>
      <c:catAx>
        <c:axId val="15330448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305888"/>
        <c:crosses val="autoZero"/>
        <c:auto val="0"/>
        <c:lblAlgn val="ctr"/>
        <c:lblOffset val="100"/>
        <c:tickLblSkip val="52"/>
        <c:tickMarkSkip val="13"/>
        <c:noMultiLvlLbl val="0"/>
      </c:catAx>
      <c:valAx>
        <c:axId val="1533058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3044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STEERS/HEIFERS SOLD BY TRANSACTION</a:t>
            </a:r>
          </a:p>
          <a:p>
            <a:pPr>
              <a:defRPr/>
            </a:pPr>
            <a:r>
              <a:rPr lang="en-US" sz="2000" b="0" baseline="0" dirty="0"/>
              <a:t>Texas, Oklahoma &amp; New Mexico,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403656439496781E-2"/>
          <c:y val="0.18519648072159994"/>
          <c:w val="0.72506154403113399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Sheet1!$B$2:$B$261</c:f>
              <c:numCache>
                <c:formatCode>0.00%</c:formatCode>
                <c:ptCount val="260"/>
                <c:pt idx="0">
                  <c:v>0</c:v>
                </c:pt>
                <c:pt idx="1">
                  <c:v>3.8288772760056183E-2</c:v>
                </c:pt>
                <c:pt idx="2">
                  <c:v>8.2176346132178224E-2</c:v>
                </c:pt>
                <c:pt idx="3">
                  <c:v>5.255019359946559E-2</c:v>
                </c:pt>
                <c:pt idx="4">
                  <c:v>9.5005499973809651E-2</c:v>
                </c:pt>
                <c:pt idx="5">
                  <c:v>4.038265404923895E-2</c:v>
                </c:pt>
                <c:pt idx="6">
                  <c:v>5.3968125118380818E-2</c:v>
                </c:pt>
                <c:pt idx="7">
                  <c:v>8.0093954580867224E-2</c:v>
                </c:pt>
                <c:pt idx="8">
                  <c:v>6.3287461062810912E-2</c:v>
                </c:pt>
                <c:pt idx="9">
                  <c:v>6.5330252378237252E-2</c:v>
                </c:pt>
                <c:pt idx="10">
                  <c:v>9.8434677904876575E-2</c:v>
                </c:pt>
                <c:pt idx="11">
                  <c:v>0.12806319128598889</c:v>
                </c:pt>
                <c:pt idx="12">
                  <c:v>0.11123632029472316</c:v>
                </c:pt>
                <c:pt idx="13">
                  <c:v>3.2778955984670906E-2</c:v>
                </c:pt>
                <c:pt idx="14">
                  <c:v>3.7108732970524853E-2</c:v>
                </c:pt>
                <c:pt idx="15">
                  <c:v>2.0284897239222815E-2</c:v>
                </c:pt>
                <c:pt idx="16">
                  <c:v>6.5129749177106983E-2</c:v>
                </c:pt>
                <c:pt idx="17">
                  <c:v>7.5422176715746359E-2</c:v>
                </c:pt>
                <c:pt idx="18">
                  <c:v>0.12741496375504313</c:v>
                </c:pt>
                <c:pt idx="19">
                  <c:v>0.14068180368645961</c:v>
                </c:pt>
                <c:pt idx="20">
                  <c:v>9.1326280389546696E-2</c:v>
                </c:pt>
                <c:pt idx="21">
                  <c:v>0.11128605290932056</c:v>
                </c:pt>
                <c:pt idx="22">
                  <c:v>0.16040024932104538</c:v>
                </c:pt>
                <c:pt idx="23">
                  <c:v>0.11408709228237478</c:v>
                </c:pt>
                <c:pt idx="24">
                  <c:v>0.11180329362458147</c:v>
                </c:pt>
                <c:pt idx="25">
                  <c:v>5.5866051613353007E-2</c:v>
                </c:pt>
                <c:pt idx="26">
                  <c:v>0.15115031849922292</c:v>
                </c:pt>
                <c:pt idx="27">
                  <c:v>0.15372601081587631</c:v>
                </c:pt>
                <c:pt idx="28">
                  <c:v>9.4756584039534006E-2</c:v>
                </c:pt>
                <c:pt idx="29">
                  <c:v>0.1120183383878853</c:v>
                </c:pt>
                <c:pt idx="30">
                  <c:v>0.13385319646466648</c:v>
                </c:pt>
                <c:pt idx="31">
                  <c:v>0.16227651153268732</c:v>
                </c:pt>
                <c:pt idx="32">
                  <c:v>0.1792481662591687</c:v>
                </c:pt>
                <c:pt idx="33">
                  <c:v>0.15365398393604585</c:v>
                </c:pt>
                <c:pt idx="34">
                  <c:v>0.16063839833789781</c:v>
                </c:pt>
                <c:pt idx="35">
                  <c:v>0.1148956240003281</c:v>
                </c:pt>
                <c:pt idx="36">
                  <c:v>0.10467284704240847</c:v>
                </c:pt>
                <c:pt idx="37">
                  <c:v>0.12956595606973828</c:v>
                </c:pt>
                <c:pt idx="38">
                  <c:v>0.14498462424535385</c:v>
                </c:pt>
                <c:pt idx="39">
                  <c:v>0.10638492220564504</c:v>
                </c:pt>
                <c:pt idx="40">
                  <c:v>0.15162371811727585</c:v>
                </c:pt>
                <c:pt idx="41">
                  <c:v>8.9691466531505781E-2</c:v>
                </c:pt>
                <c:pt idx="42">
                  <c:v>0.11927635271202668</c:v>
                </c:pt>
                <c:pt idx="43">
                  <c:v>5.1777324956132902E-2</c:v>
                </c:pt>
                <c:pt idx="44">
                  <c:v>8.6204983417376618E-2</c:v>
                </c:pt>
                <c:pt idx="45">
                  <c:v>9.4350151127644735E-2</c:v>
                </c:pt>
                <c:pt idx="46">
                  <c:v>0.11132095899144703</c:v>
                </c:pt>
                <c:pt idx="47">
                  <c:v>7.9988046618189063E-2</c:v>
                </c:pt>
                <c:pt idx="48">
                  <c:v>0.12795714589893872</c:v>
                </c:pt>
                <c:pt idx="49">
                  <c:v>7.2511706943741816E-2</c:v>
                </c:pt>
                <c:pt idx="50">
                  <c:v>5.4810624150472061E-2</c:v>
                </c:pt>
                <c:pt idx="51">
                  <c:v>0.13653874770589111</c:v>
                </c:pt>
                <c:pt idx="52">
                  <c:v>0.16406954872845717</c:v>
                </c:pt>
                <c:pt idx="53">
                  <c:v>9.6258177756502319E-2</c:v>
                </c:pt>
                <c:pt idx="54">
                  <c:v>9.3479855398962641E-2</c:v>
                </c:pt>
                <c:pt idx="55">
                  <c:v>7.6528890116296905E-2</c:v>
                </c:pt>
                <c:pt idx="56">
                  <c:v>8.982233670167096E-2</c:v>
                </c:pt>
                <c:pt idx="57">
                  <c:v>9.1058724307265387E-2</c:v>
                </c:pt>
                <c:pt idx="58">
                  <c:v>9.2012971243267946E-2</c:v>
                </c:pt>
                <c:pt idx="59">
                  <c:v>0.12302420053522266</c:v>
                </c:pt>
                <c:pt idx="60">
                  <c:v>0.11748199149477825</c:v>
                </c:pt>
                <c:pt idx="61">
                  <c:v>9.1578606857882258E-2</c:v>
                </c:pt>
                <c:pt idx="62">
                  <c:v>7.4940082336616864E-2</c:v>
                </c:pt>
                <c:pt idx="63">
                  <c:v>3.5010827422554756E-2</c:v>
                </c:pt>
                <c:pt idx="64">
                  <c:v>8.0691474347119346E-2</c:v>
                </c:pt>
                <c:pt idx="65">
                  <c:v>4.6991024071807427E-2</c:v>
                </c:pt>
                <c:pt idx="66">
                  <c:v>0.14577707117344715</c:v>
                </c:pt>
                <c:pt idx="67">
                  <c:v>9.3150799631583348E-2</c:v>
                </c:pt>
                <c:pt idx="68">
                  <c:v>4.084450581265868E-2</c:v>
                </c:pt>
                <c:pt idx="69">
                  <c:v>8.5719695176787999E-2</c:v>
                </c:pt>
                <c:pt idx="70">
                  <c:v>7.3404129919951988E-2</c:v>
                </c:pt>
                <c:pt idx="71">
                  <c:v>7.6357352023426625E-2</c:v>
                </c:pt>
                <c:pt idx="72">
                  <c:v>7.2985693936954227E-2</c:v>
                </c:pt>
                <c:pt idx="73">
                  <c:v>8.652025212696797E-2</c:v>
                </c:pt>
                <c:pt idx="74">
                  <c:v>8.7997178692998862E-2</c:v>
                </c:pt>
                <c:pt idx="75">
                  <c:v>8.6346402811170703E-2</c:v>
                </c:pt>
                <c:pt idx="76">
                  <c:v>7.2669733641984355E-2</c:v>
                </c:pt>
                <c:pt idx="77">
                  <c:v>1.4634362012556371E-2</c:v>
                </c:pt>
                <c:pt idx="78">
                  <c:v>5.667746237378548E-2</c:v>
                </c:pt>
                <c:pt idx="79">
                  <c:v>9.3853122372928144E-2</c:v>
                </c:pt>
                <c:pt idx="80">
                  <c:v>5.956267138078928E-2</c:v>
                </c:pt>
                <c:pt idx="81">
                  <c:v>6.8292790702812578E-2</c:v>
                </c:pt>
                <c:pt idx="82">
                  <c:v>6.7992329498082371E-2</c:v>
                </c:pt>
                <c:pt idx="83">
                  <c:v>7.4298299982291482E-2</c:v>
                </c:pt>
                <c:pt idx="84">
                  <c:v>6.7284627716637943E-2</c:v>
                </c:pt>
                <c:pt idx="85">
                  <c:v>6.7068198233882423E-2</c:v>
                </c:pt>
                <c:pt idx="86">
                  <c:v>4.2691057358532153E-2</c:v>
                </c:pt>
                <c:pt idx="87">
                  <c:v>3.6396035452650216E-2</c:v>
                </c:pt>
                <c:pt idx="88">
                  <c:v>7.9199055797484846E-2</c:v>
                </c:pt>
                <c:pt idx="89">
                  <c:v>3.7337566884224141E-2</c:v>
                </c:pt>
                <c:pt idx="90">
                  <c:v>4.6986160356856911E-2</c:v>
                </c:pt>
                <c:pt idx="91">
                  <c:v>7.8515867907443568E-2</c:v>
                </c:pt>
                <c:pt idx="92">
                  <c:v>8.0980347865371588E-2</c:v>
                </c:pt>
                <c:pt idx="93">
                  <c:v>6.5518853225303833E-2</c:v>
                </c:pt>
                <c:pt idx="94">
                  <c:v>9.3898257315984779E-2</c:v>
                </c:pt>
                <c:pt idx="95">
                  <c:v>0.13768374985105022</c:v>
                </c:pt>
                <c:pt idx="96">
                  <c:v>0.12284373628599399</c:v>
                </c:pt>
                <c:pt idx="97">
                  <c:v>0.12626336248785228</c:v>
                </c:pt>
                <c:pt idx="98">
                  <c:v>0.11723791851929652</c:v>
                </c:pt>
                <c:pt idx="99">
                  <c:v>0.17667940275858332</c:v>
                </c:pt>
                <c:pt idx="100">
                  <c:v>0.11748482566124674</c:v>
                </c:pt>
                <c:pt idx="101">
                  <c:v>5.6893821221466759E-2</c:v>
                </c:pt>
                <c:pt idx="102">
                  <c:v>7.341847181808385E-2</c:v>
                </c:pt>
                <c:pt idx="103">
                  <c:v>7.0620660572013799E-2</c:v>
                </c:pt>
                <c:pt idx="104">
                  <c:v>5.8703283380091072E-2</c:v>
                </c:pt>
                <c:pt idx="105">
                  <c:v>8.272851651573393E-2</c:v>
                </c:pt>
                <c:pt idx="106">
                  <c:v>4.7655244283700118E-2</c:v>
                </c:pt>
                <c:pt idx="107">
                  <c:v>8.8543367411017052E-2</c:v>
                </c:pt>
                <c:pt idx="108">
                  <c:v>0.10684727167741315</c:v>
                </c:pt>
                <c:pt idx="109">
                  <c:v>0.10482905052264808</c:v>
                </c:pt>
                <c:pt idx="110">
                  <c:v>0.10910741504527929</c:v>
                </c:pt>
                <c:pt idx="111">
                  <c:v>5.0727587259590923E-2</c:v>
                </c:pt>
                <c:pt idx="112">
                  <c:v>6.551934900109059E-2</c:v>
                </c:pt>
                <c:pt idx="113">
                  <c:v>7.4369309187259314E-2</c:v>
                </c:pt>
                <c:pt idx="114">
                  <c:v>7.4744050141636736E-2</c:v>
                </c:pt>
                <c:pt idx="115">
                  <c:v>6.9917592092597375E-2</c:v>
                </c:pt>
                <c:pt idx="116">
                  <c:v>9.5090143493724702E-2</c:v>
                </c:pt>
                <c:pt idx="117">
                  <c:v>7.5642504982691705E-2</c:v>
                </c:pt>
                <c:pt idx="118">
                  <c:v>8.233126560336651E-2</c:v>
                </c:pt>
                <c:pt idx="119">
                  <c:v>0.10454437532646374</c:v>
                </c:pt>
                <c:pt idx="120">
                  <c:v>0.14086411074460606</c:v>
                </c:pt>
                <c:pt idx="121">
                  <c:v>0.10732732914859852</c:v>
                </c:pt>
                <c:pt idx="122">
                  <c:v>9.4358121156302918E-2</c:v>
                </c:pt>
                <c:pt idx="123">
                  <c:v>8.0875541288751962E-2</c:v>
                </c:pt>
                <c:pt idx="124">
                  <c:v>8.4057141689317605E-2</c:v>
                </c:pt>
                <c:pt idx="125">
                  <c:v>0.11474375452782128</c:v>
                </c:pt>
                <c:pt idx="126">
                  <c:v>0.10861265413520904</c:v>
                </c:pt>
                <c:pt idx="127">
                  <c:v>6.8283297257165559E-2</c:v>
                </c:pt>
                <c:pt idx="128">
                  <c:v>9.2493774457488437E-2</c:v>
                </c:pt>
                <c:pt idx="129">
                  <c:v>5.8466202804981784E-2</c:v>
                </c:pt>
                <c:pt idx="130">
                  <c:v>0.10482284089322212</c:v>
                </c:pt>
                <c:pt idx="131">
                  <c:v>5.9327141066970221E-2</c:v>
                </c:pt>
                <c:pt idx="132">
                  <c:v>0.10049921177088807</c:v>
                </c:pt>
                <c:pt idx="133">
                  <c:v>5.0339856758359565E-2</c:v>
                </c:pt>
                <c:pt idx="134">
                  <c:v>9.7697165376762735E-2</c:v>
                </c:pt>
                <c:pt idx="135">
                  <c:v>7.5871568128154085E-2</c:v>
                </c:pt>
                <c:pt idx="136">
                  <c:v>9.5620303446016505E-2</c:v>
                </c:pt>
                <c:pt idx="137">
                  <c:v>8.7690332049165293E-2</c:v>
                </c:pt>
                <c:pt idx="138">
                  <c:v>9.6526935735319591E-2</c:v>
                </c:pt>
                <c:pt idx="139">
                  <c:v>8.6495302713987476E-2</c:v>
                </c:pt>
                <c:pt idx="140">
                  <c:v>8.140700744161232E-2</c:v>
                </c:pt>
                <c:pt idx="141">
                  <c:v>0.13229671714474892</c:v>
                </c:pt>
                <c:pt idx="142">
                  <c:v>8.7561264910592393E-2</c:v>
                </c:pt>
                <c:pt idx="143">
                  <c:v>0.11696672743846855</c:v>
                </c:pt>
                <c:pt idx="144">
                  <c:v>0.10772140448976235</c:v>
                </c:pt>
                <c:pt idx="145">
                  <c:v>8.418262933857236E-2</c:v>
                </c:pt>
                <c:pt idx="146">
                  <c:v>6.0912375069801364E-2</c:v>
                </c:pt>
                <c:pt idx="147">
                  <c:v>8.6983906348413437E-2</c:v>
                </c:pt>
                <c:pt idx="148">
                  <c:v>9.0937111396898612E-2</c:v>
                </c:pt>
                <c:pt idx="149">
                  <c:v>0.10752677246956981</c:v>
                </c:pt>
                <c:pt idx="150">
                  <c:v>0.11942225955691521</c:v>
                </c:pt>
                <c:pt idx="151">
                  <c:v>9.1316333563059959E-2</c:v>
                </c:pt>
                <c:pt idx="152">
                  <c:v>0.10295890286338102</c:v>
                </c:pt>
                <c:pt idx="153">
                  <c:v>5.355192677726351E-2</c:v>
                </c:pt>
                <c:pt idx="154">
                  <c:v>8.2288165517962933E-2</c:v>
                </c:pt>
                <c:pt idx="155">
                  <c:v>7.1916893660204026E-2</c:v>
                </c:pt>
                <c:pt idx="156">
                  <c:v>7.5196642485894555E-2</c:v>
                </c:pt>
                <c:pt idx="157">
                  <c:v>8.3683592714604876E-2</c:v>
                </c:pt>
                <c:pt idx="158">
                  <c:v>3.7619205014261754E-2</c:v>
                </c:pt>
                <c:pt idx="159">
                  <c:v>8.7711225298463577E-2</c:v>
                </c:pt>
                <c:pt idx="160">
                  <c:v>3.029497741163965E-2</c:v>
                </c:pt>
                <c:pt idx="161">
                  <c:v>9.9430138164614809E-2</c:v>
                </c:pt>
                <c:pt idx="162">
                  <c:v>6.8760055629789207E-2</c:v>
                </c:pt>
                <c:pt idx="163">
                  <c:v>2.1753523124940888E-2</c:v>
                </c:pt>
                <c:pt idx="164">
                  <c:v>5.3921064802918958E-2</c:v>
                </c:pt>
                <c:pt idx="165">
                  <c:v>7.8056710685970768E-2</c:v>
                </c:pt>
                <c:pt idx="166">
                  <c:v>6.0383378858565595E-2</c:v>
                </c:pt>
                <c:pt idx="167">
                  <c:v>6.8299552997366966E-2</c:v>
                </c:pt>
                <c:pt idx="168">
                  <c:v>8.750638008279929E-2</c:v>
                </c:pt>
                <c:pt idx="169">
                  <c:v>0.10073233324292183</c:v>
                </c:pt>
                <c:pt idx="170">
                  <c:v>8.3726266155854004E-2</c:v>
                </c:pt>
                <c:pt idx="171">
                  <c:v>7.885562559539494E-2</c:v>
                </c:pt>
                <c:pt idx="172">
                  <c:v>5.7248527792406759E-2</c:v>
                </c:pt>
                <c:pt idx="173">
                  <c:v>0.13342931405988812</c:v>
                </c:pt>
                <c:pt idx="174">
                  <c:v>7.1373426573426574E-2</c:v>
                </c:pt>
                <c:pt idx="175">
                  <c:v>0.10023592986715485</c:v>
                </c:pt>
                <c:pt idx="176">
                  <c:v>0.13058863176814198</c:v>
                </c:pt>
                <c:pt idx="177">
                  <c:v>0.13977484841106977</c:v>
                </c:pt>
                <c:pt idx="178">
                  <c:v>9.1961638300876503E-2</c:v>
                </c:pt>
                <c:pt idx="179">
                  <c:v>5.6339217839344542E-2</c:v>
                </c:pt>
                <c:pt idx="180">
                  <c:v>7.3013460171132957E-2</c:v>
                </c:pt>
                <c:pt idx="181">
                  <c:v>4.5016318818174007E-2</c:v>
                </c:pt>
                <c:pt idx="182">
                  <c:v>0.10371384018075931</c:v>
                </c:pt>
                <c:pt idx="183">
                  <c:v>4.2327373807568387E-3</c:v>
                </c:pt>
                <c:pt idx="184">
                  <c:v>7.8299595141700401E-2</c:v>
                </c:pt>
                <c:pt idx="185">
                  <c:v>1.3804144602053269E-2</c:v>
                </c:pt>
                <c:pt idx="186">
                  <c:v>4.8320586067084406E-2</c:v>
                </c:pt>
                <c:pt idx="187">
                  <c:v>8.4371187835115893E-2</c:v>
                </c:pt>
                <c:pt idx="188">
                  <c:v>5.5169994738556362E-2</c:v>
                </c:pt>
                <c:pt idx="189">
                  <c:v>9.3560718895839542E-2</c:v>
                </c:pt>
                <c:pt idx="190">
                  <c:v>5.283006457129702E-2</c:v>
                </c:pt>
                <c:pt idx="191">
                  <c:v>9.1540767204577794E-2</c:v>
                </c:pt>
                <c:pt idx="192">
                  <c:v>5.4039102003784062E-2</c:v>
                </c:pt>
                <c:pt idx="193">
                  <c:v>4.8735678257674449E-2</c:v>
                </c:pt>
                <c:pt idx="194">
                  <c:v>8.6341491373875159E-2</c:v>
                </c:pt>
                <c:pt idx="195">
                  <c:v>0.14358398624116187</c:v>
                </c:pt>
                <c:pt idx="196">
                  <c:v>0.12811653550024527</c:v>
                </c:pt>
                <c:pt idx="197">
                  <c:v>0.10043135660998283</c:v>
                </c:pt>
                <c:pt idx="198">
                  <c:v>6.4696727335610216E-2</c:v>
                </c:pt>
                <c:pt idx="199">
                  <c:v>4.0011783239622421E-2</c:v>
                </c:pt>
                <c:pt idx="200">
                  <c:v>3.519663290806261E-2</c:v>
                </c:pt>
                <c:pt idx="201">
                  <c:v>6.8932932136373803E-2</c:v>
                </c:pt>
                <c:pt idx="202">
                  <c:v>6.10017915574705E-2</c:v>
                </c:pt>
                <c:pt idx="203">
                  <c:v>5.9062809967037042E-2</c:v>
                </c:pt>
                <c:pt idx="204">
                  <c:v>5.5329286098516867E-2</c:v>
                </c:pt>
                <c:pt idx="205">
                  <c:v>3.4253748499323097E-2</c:v>
                </c:pt>
                <c:pt idx="206">
                  <c:v>3.7614380719035952E-2</c:v>
                </c:pt>
                <c:pt idx="207">
                  <c:v>8.7000885314286569E-2</c:v>
                </c:pt>
                <c:pt idx="208">
                  <c:v>3.425746581480732E-2</c:v>
                </c:pt>
                <c:pt idx="209">
                  <c:v>3.2003217186000049E-2</c:v>
                </c:pt>
                <c:pt idx="210">
                  <c:v>3.644714423290614E-2</c:v>
                </c:pt>
                <c:pt idx="211">
                  <c:v>7.9209335556084781E-2</c:v>
                </c:pt>
                <c:pt idx="212">
                  <c:v>6.1467243390357695E-2</c:v>
                </c:pt>
                <c:pt idx="213">
                  <c:v>6.3645731296194996E-2</c:v>
                </c:pt>
                <c:pt idx="214">
                  <c:v>5.2511220084869088E-2</c:v>
                </c:pt>
                <c:pt idx="215">
                  <c:v>6.6276693213052365E-2</c:v>
                </c:pt>
                <c:pt idx="216">
                  <c:v>6.8965980725547382E-2</c:v>
                </c:pt>
                <c:pt idx="217">
                  <c:v>6.3430064288092614E-2</c:v>
                </c:pt>
                <c:pt idx="218">
                  <c:v>6.6528793218956633E-2</c:v>
                </c:pt>
                <c:pt idx="219">
                  <c:v>9.5471504865023038E-2</c:v>
                </c:pt>
                <c:pt idx="220">
                  <c:v>6.9829144182827263E-2</c:v>
                </c:pt>
                <c:pt idx="221">
                  <c:v>8.2493717560299676E-2</c:v>
                </c:pt>
                <c:pt idx="222">
                  <c:v>3.4275960170697013E-2</c:v>
                </c:pt>
                <c:pt idx="223">
                  <c:v>9.2409568333726017E-2</c:v>
                </c:pt>
                <c:pt idx="224">
                  <c:v>0.10057207876355131</c:v>
                </c:pt>
                <c:pt idx="225">
                  <c:v>6.5937236450796757E-2</c:v>
                </c:pt>
                <c:pt idx="226">
                  <c:v>5.7447868170892792E-2</c:v>
                </c:pt>
                <c:pt idx="227">
                  <c:v>5.0750086275146669E-2</c:v>
                </c:pt>
                <c:pt idx="228">
                  <c:v>6.2843754343466438E-2</c:v>
                </c:pt>
                <c:pt idx="229">
                  <c:v>5.5367633968310487E-2</c:v>
                </c:pt>
                <c:pt idx="230">
                  <c:v>4.2216916986491798E-2</c:v>
                </c:pt>
                <c:pt idx="231">
                  <c:v>6.3296782617002986E-2</c:v>
                </c:pt>
                <c:pt idx="232">
                  <c:v>8.6438659179853661E-2</c:v>
                </c:pt>
                <c:pt idx="233">
                  <c:v>5.120750435593014E-2</c:v>
                </c:pt>
                <c:pt idx="234">
                  <c:v>4.0931445162054866E-2</c:v>
                </c:pt>
                <c:pt idx="235">
                  <c:v>8.2318367346938773E-2</c:v>
                </c:pt>
                <c:pt idx="236">
                  <c:v>7.6696074513540935E-2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17-4967-8611-00D7CCB636B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Negotiated 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Sheet1!$C$2:$C$261</c:f>
              <c:numCache>
                <c:formatCode>0.00%</c:formatCode>
                <c:ptCount val="260"/>
                <c:pt idx="0">
                  <c:v>2.1338319607330923E-2</c:v>
                </c:pt>
                <c:pt idx="1">
                  <c:v>1.5538206526552871E-2</c:v>
                </c:pt>
                <c:pt idx="2">
                  <c:v>2.0756913754898156E-2</c:v>
                </c:pt>
                <c:pt idx="3">
                  <c:v>1.1121145020225886E-2</c:v>
                </c:pt>
                <c:pt idx="4">
                  <c:v>8.9309098528102242E-3</c:v>
                </c:pt>
                <c:pt idx="5">
                  <c:v>1.7118733781742598E-2</c:v>
                </c:pt>
                <c:pt idx="6">
                  <c:v>1.4110993857726547E-2</c:v>
                </c:pt>
                <c:pt idx="7">
                  <c:v>7.7210200118606031E-3</c:v>
                </c:pt>
                <c:pt idx="8">
                  <c:v>3.5101585382862985E-3</c:v>
                </c:pt>
                <c:pt idx="9">
                  <c:v>1.9105922836079184E-3</c:v>
                </c:pt>
                <c:pt idx="10">
                  <c:v>1.2175880753181507E-2</c:v>
                </c:pt>
                <c:pt idx="11">
                  <c:v>5.3149585622301815E-3</c:v>
                </c:pt>
                <c:pt idx="12">
                  <c:v>1.0228627153537761E-2</c:v>
                </c:pt>
                <c:pt idx="13">
                  <c:v>1.5301186888417606E-2</c:v>
                </c:pt>
                <c:pt idx="14">
                  <c:v>5.9078125570692867E-3</c:v>
                </c:pt>
                <c:pt idx="15">
                  <c:v>1.4338402330491488E-2</c:v>
                </c:pt>
                <c:pt idx="16">
                  <c:v>1.735092240565436E-3</c:v>
                </c:pt>
                <c:pt idx="17">
                  <c:v>2.8438342731061536E-2</c:v>
                </c:pt>
                <c:pt idx="18">
                  <c:v>3.2800865942860893E-3</c:v>
                </c:pt>
                <c:pt idx="19">
                  <c:v>4.1281331717584031E-2</c:v>
                </c:pt>
                <c:pt idx="20">
                  <c:v>1.5063406431724234E-2</c:v>
                </c:pt>
                <c:pt idx="21">
                  <c:v>1.4706645673650881E-2</c:v>
                </c:pt>
                <c:pt idx="22">
                  <c:v>1.006188504518944E-2</c:v>
                </c:pt>
                <c:pt idx="23">
                  <c:v>4.9474661378117223E-3</c:v>
                </c:pt>
                <c:pt idx="24">
                  <c:v>8.8034986219620529E-3</c:v>
                </c:pt>
                <c:pt idx="25">
                  <c:v>1.127081324146265E-2</c:v>
                </c:pt>
                <c:pt idx="26">
                  <c:v>3.4914519624367926E-3</c:v>
                </c:pt>
                <c:pt idx="27">
                  <c:v>4.3732063021026529E-3</c:v>
                </c:pt>
                <c:pt idx="28">
                  <c:v>9.0102605830869077E-3</c:v>
                </c:pt>
                <c:pt idx="29">
                  <c:v>3.3065898510005985E-3</c:v>
                </c:pt>
                <c:pt idx="30">
                  <c:v>3.5174983155641867E-3</c:v>
                </c:pt>
                <c:pt idx="31">
                  <c:v>1.0054137664346482E-2</c:v>
                </c:pt>
                <c:pt idx="32">
                  <c:v>5.0973629060426127E-3</c:v>
                </c:pt>
                <c:pt idx="33">
                  <c:v>9.9834081224782229E-3</c:v>
                </c:pt>
                <c:pt idx="34">
                  <c:v>4.3913495136462368E-3</c:v>
                </c:pt>
                <c:pt idx="35">
                  <c:v>2.0516343353976133E-2</c:v>
                </c:pt>
                <c:pt idx="36">
                  <c:v>7.9826126621677825E-3</c:v>
                </c:pt>
                <c:pt idx="37">
                  <c:v>3.6406294243760367E-3</c:v>
                </c:pt>
                <c:pt idx="38">
                  <c:v>8.5980808589853023E-3</c:v>
                </c:pt>
                <c:pt idx="39">
                  <c:v>1.1874676491185337E-3</c:v>
                </c:pt>
                <c:pt idx="40">
                  <c:v>6.1464633184328162E-3</c:v>
                </c:pt>
                <c:pt idx="41">
                  <c:v>3.450916110386179E-3</c:v>
                </c:pt>
                <c:pt idx="42">
                  <c:v>2.9931882957534143E-3</c:v>
                </c:pt>
                <c:pt idx="43">
                  <c:v>3.7357785702156563E-3</c:v>
                </c:pt>
                <c:pt idx="44">
                  <c:v>2.3301976352809181E-3</c:v>
                </c:pt>
                <c:pt idx="45">
                  <c:v>8.5561497326203211E-3</c:v>
                </c:pt>
                <c:pt idx="46">
                  <c:v>1.6360115001984867E-3</c:v>
                </c:pt>
                <c:pt idx="47">
                  <c:v>1.5795540250167204E-3</c:v>
                </c:pt>
                <c:pt idx="48">
                  <c:v>0</c:v>
                </c:pt>
                <c:pt idx="49">
                  <c:v>2.5683931976495313E-3</c:v>
                </c:pt>
                <c:pt idx="50">
                  <c:v>8.4493589508100367E-4</c:v>
                </c:pt>
                <c:pt idx="51">
                  <c:v>1.703014169739257E-3</c:v>
                </c:pt>
                <c:pt idx="52">
                  <c:v>3.9912528863945678E-3</c:v>
                </c:pt>
                <c:pt idx="53">
                  <c:v>2.2206265624168929E-3</c:v>
                </c:pt>
                <c:pt idx="54">
                  <c:v>2.1480588882485463E-3</c:v>
                </c:pt>
                <c:pt idx="55">
                  <c:v>1.6876860290281997E-4</c:v>
                </c:pt>
                <c:pt idx="56">
                  <c:v>3.1834092860445148E-3</c:v>
                </c:pt>
                <c:pt idx="57">
                  <c:v>2.5029586603729954E-3</c:v>
                </c:pt>
                <c:pt idx="58">
                  <c:v>6.742760817702604E-3</c:v>
                </c:pt>
                <c:pt idx="59">
                  <c:v>1.4420207543173986E-2</c:v>
                </c:pt>
                <c:pt idx="60">
                  <c:v>5.7569358058263661E-3</c:v>
                </c:pt>
                <c:pt idx="61">
                  <c:v>1.0329954712098339E-2</c:v>
                </c:pt>
                <c:pt idx="62">
                  <c:v>1.7315918030342992E-3</c:v>
                </c:pt>
                <c:pt idx="63">
                  <c:v>1.0555116119244284E-2</c:v>
                </c:pt>
                <c:pt idx="64">
                  <c:v>7.1736570076992709E-3</c:v>
                </c:pt>
                <c:pt idx="65">
                  <c:v>3.8147694818441453E-3</c:v>
                </c:pt>
                <c:pt idx="66">
                  <c:v>3.9093126578970292E-3</c:v>
                </c:pt>
                <c:pt idx="67">
                  <c:v>2.585196349325965E-3</c:v>
                </c:pt>
                <c:pt idx="68">
                  <c:v>5.4897331967395666E-3</c:v>
                </c:pt>
                <c:pt idx="69">
                  <c:v>3.7771571922184883E-3</c:v>
                </c:pt>
                <c:pt idx="70">
                  <c:v>2.668266912418693E-3</c:v>
                </c:pt>
                <c:pt idx="71">
                  <c:v>5.5590226105323793E-3</c:v>
                </c:pt>
                <c:pt idx="72">
                  <c:v>5.0576990565842986E-3</c:v>
                </c:pt>
                <c:pt idx="73">
                  <c:v>6.0205206478419404E-3</c:v>
                </c:pt>
                <c:pt idx="74">
                  <c:v>6.5319390352356708E-3</c:v>
                </c:pt>
                <c:pt idx="75">
                  <c:v>5.698631403735898E-3</c:v>
                </c:pt>
                <c:pt idx="76">
                  <c:v>5.9874390756097327E-3</c:v>
                </c:pt>
                <c:pt idx="77">
                  <c:v>8.2788044919975233E-3</c:v>
                </c:pt>
                <c:pt idx="78">
                  <c:v>4.3923710336360366E-3</c:v>
                </c:pt>
                <c:pt idx="79">
                  <c:v>4.9937891316076738E-3</c:v>
                </c:pt>
                <c:pt idx="80">
                  <c:v>3.62599061862815E-3</c:v>
                </c:pt>
                <c:pt idx="81">
                  <c:v>5.435142838205077E-3</c:v>
                </c:pt>
                <c:pt idx="82">
                  <c:v>3.6789227947306986E-3</c:v>
                </c:pt>
                <c:pt idx="83">
                  <c:v>3.9844165043385867E-3</c:v>
                </c:pt>
                <c:pt idx="84">
                  <c:v>6.4367594411832065E-3</c:v>
                </c:pt>
                <c:pt idx="85">
                  <c:v>5.6385283906894386E-3</c:v>
                </c:pt>
                <c:pt idx="86">
                  <c:v>1.3113670174665271E-3</c:v>
                </c:pt>
                <c:pt idx="87">
                  <c:v>1.0482058210363261E-3</c:v>
                </c:pt>
                <c:pt idx="88">
                  <c:v>4.029140043140287E-3</c:v>
                </c:pt>
                <c:pt idx="89">
                  <c:v>8.7806981439015313E-3</c:v>
                </c:pt>
                <c:pt idx="90">
                  <c:v>6.7711311906668188E-3</c:v>
                </c:pt>
                <c:pt idx="91">
                  <c:v>8.160326413056522E-3</c:v>
                </c:pt>
                <c:pt idx="92">
                  <c:v>0</c:v>
                </c:pt>
                <c:pt idx="93">
                  <c:v>6.788941815429818E-3</c:v>
                </c:pt>
                <c:pt idx="94">
                  <c:v>2.1078960965756965E-2</c:v>
                </c:pt>
                <c:pt idx="95">
                  <c:v>2.4221940571750457E-2</c:v>
                </c:pt>
                <c:pt idx="96">
                  <c:v>1.5573484567171905E-2</c:v>
                </c:pt>
                <c:pt idx="97">
                  <c:v>1.8015063168124394E-2</c:v>
                </c:pt>
                <c:pt idx="98">
                  <c:v>1.5334523684486923E-2</c:v>
                </c:pt>
                <c:pt idx="99">
                  <c:v>1.6746605966994552E-2</c:v>
                </c:pt>
                <c:pt idx="100">
                  <c:v>2.1077931859465687E-2</c:v>
                </c:pt>
                <c:pt idx="101">
                  <c:v>7.7874757385599123E-3</c:v>
                </c:pt>
                <c:pt idx="102">
                  <c:v>1.3215324927255093E-2</c:v>
                </c:pt>
                <c:pt idx="103">
                  <c:v>3.6447429853758454E-3</c:v>
                </c:pt>
                <c:pt idx="104">
                  <c:v>1.7481285156415209E-3</c:v>
                </c:pt>
                <c:pt idx="105">
                  <c:v>4.8732816470128349E-3</c:v>
                </c:pt>
                <c:pt idx="106">
                  <c:v>4.0581131612824131E-3</c:v>
                </c:pt>
                <c:pt idx="107">
                  <c:v>3.1398357237949312E-3</c:v>
                </c:pt>
                <c:pt idx="108">
                  <c:v>2.2495428736406505E-3</c:v>
                </c:pt>
                <c:pt idx="109">
                  <c:v>3.2801611498257839E-3</c:v>
                </c:pt>
                <c:pt idx="110">
                  <c:v>1.2104366538151169E-3</c:v>
                </c:pt>
                <c:pt idx="111">
                  <c:v>1.5391268952884909E-3</c:v>
                </c:pt>
                <c:pt idx="112">
                  <c:v>1.9654606248726645E-3</c:v>
                </c:pt>
                <c:pt idx="113">
                  <c:v>1.4034063478875927E-3</c:v>
                </c:pt>
                <c:pt idx="114">
                  <c:v>2.7323623223964488E-3</c:v>
                </c:pt>
                <c:pt idx="115">
                  <c:v>0</c:v>
                </c:pt>
                <c:pt idx="116">
                  <c:v>7.5630595642042439E-4</c:v>
                </c:pt>
                <c:pt idx="117">
                  <c:v>1.2902549040176229E-3</c:v>
                </c:pt>
                <c:pt idx="118">
                  <c:v>1.362739433318434E-3</c:v>
                </c:pt>
                <c:pt idx="119">
                  <c:v>2.3457903984044825E-3</c:v>
                </c:pt>
                <c:pt idx="120">
                  <c:v>1.0544530362839994E-3</c:v>
                </c:pt>
                <c:pt idx="121">
                  <c:v>1.2533988335304404E-3</c:v>
                </c:pt>
                <c:pt idx="122">
                  <c:v>2.2777464175010153E-3</c:v>
                </c:pt>
                <c:pt idx="123">
                  <c:v>1.3034017709029019E-3</c:v>
                </c:pt>
                <c:pt idx="124">
                  <c:v>2.5341807851873045E-3</c:v>
                </c:pt>
                <c:pt idx="125">
                  <c:v>2.8393821130611578E-3</c:v>
                </c:pt>
                <c:pt idx="126">
                  <c:v>1.0576641959172443E-3</c:v>
                </c:pt>
                <c:pt idx="127">
                  <c:v>3.7540128201106336E-3</c:v>
                </c:pt>
                <c:pt idx="128">
                  <c:v>3.1389289974260784E-3</c:v>
                </c:pt>
                <c:pt idx="129">
                  <c:v>3.0645407551202915E-3</c:v>
                </c:pt>
                <c:pt idx="130">
                  <c:v>4.608294930875576E-3</c:v>
                </c:pt>
                <c:pt idx="131">
                  <c:v>2.6018997694640276E-3</c:v>
                </c:pt>
                <c:pt idx="132">
                  <c:v>4.3472029809391872E-3</c:v>
                </c:pt>
                <c:pt idx="133">
                  <c:v>3.5810410109027874E-3</c:v>
                </c:pt>
                <c:pt idx="134">
                  <c:v>2.9248373771425858E-3</c:v>
                </c:pt>
                <c:pt idx="135">
                  <c:v>3.5765544701143572E-3</c:v>
                </c:pt>
                <c:pt idx="136">
                  <c:v>3.1327422756403695E-3</c:v>
                </c:pt>
                <c:pt idx="137">
                  <c:v>5.8908661000020386E-3</c:v>
                </c:pt>
                <c:pt idx="138">
                  <c:v>3.5293608175991685E-3</c:v>
                </c:pt>
                <c:pt idx="139">
                  <c:v>5.6367432150313153E-3</c:v>
                </c:pt>
                <c:pt idx="140">
                  <c:v>3.4770450636078484E-3</c:v>
                </c:pt>
                <c:pt idx="141">
                  <c:v>3.8445930071124971E-3</c:v>
                </c:pt>
                <c:pt idx="142">
                  <c:v>5.1026117315310076E-3</c:v>
                </c:pt>
                <c:pt idx="143">
                  <c:v>4.1590701914311756E-3</c:v>
                </c:pt>
                <c:pt idx="144">
                  <c:v>7.7883632689980855E-3</c:v>
                </c:pt>
                <c:pt idx="145">
                  <c:v>4.3488048461034707E-3</c:v>
                </c:pt>
                <c:pt idx="146">
                  <c:v>4.6040410716931251E-3</c:v>
                </c:pt>
                <c:pt idx="147">
                  <c:v>3.2035271376756511E-3</c:v>
                </c:pt>
                <c:pt idx="148">
                  <c:v>4.283269739708993E-3</c:v>
                </c:pt>
                <c:pt idx="149">
                  <c:v>1.6967751112556136E-3</c:v>
                </c:pt>
                <c:pt idx="150">
                  <c:v>2.9213004175077419E-3</c:v>
                </c:pt>
                <c:pt idx="151">
                  <c:v>3.4250151410730322E-3</c:v>
                </c:pt>
                <c:pt idx="152">
                  <c:v>1.4214560258363847E-3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6.5732788571110923E-3</c:v>
                </c:pt>
                <c:pt idx="157">
                  <c:v>0</c:v>
                </c:pt>
                <c:pt idx="158">
                  <c:v>7.8347839925569556E-4</c:v>
                </c:pt>
                <c:pt idx="159">
                  <c:v>5.7519748446966789E-4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2.1618408074475416E-4</c:v>
                </c:pt>
                <c:pt idx="164">
                  <c:v>6.1668122719564207E-4</c:v>
                </c:pt>
                <c:pt idx="165">
                  <c:v>3.8757406905651041E-3</c:v>
                </c:pt>
                <c:pt idx="166">
                  <c:v>3.9884937997050932E-4</c:v>
                </c:pt>
                <c:pt idx="167">
                  <c:v>1.2736513379462372E-3</c:v>
                </c:pt>
                <c:pt idx="168">
                  <c:v>1.621958827199002E-3</c:v>
                </c:pt>
                <c:pt idx="169">
                  <c:v>1.3144442821673725E-3</c:v>
                </c:pt>
                <c:pt idx="170">
                  <c:v>1.1998484401970278E-3</c:v>
                </c:pt>
                <c:pt idx="171">
                  <c:v>1.3174696475261973E-3</c:v>
                </c:pt>
                <c:pt idx="172">
                  <c:v>0</c:v>
                </c:pt>
                <c:pt idx="173">
                  <c:v>0</c:v>
                </c:pt>
                <c:pt idx="174">
                  <c:v>5.0685314685314682E-3</c:v>
                </c:pt>
                <c:pt idx="175">
                  <c:v>2.6236184397301979E-3</c:v>
                </c:pt>
                <c:pt idx="176">
                  <c:v>0</c:v>
                </c:pt>
                <c:pt idx="177">
                  <c:v>3.802766280593139E-3</c:v>
                </c:pt>
                <c:pt idx="178">
                  <c:v>5.1916455778692533E-3</c:v>
                </c:pt>
                <c:pt idx="179">
                  <c:v>1.4347254232379666E-2</c:v>
                </c:pt>
                <c:pt idx="180">
                  <c:v>1.9650869149483906E-2</c:v>
                </c:pt>
                <c:pt idx="181">
                  <c:v>1.9915399811045262E-2</c:v>
                </c:pt>
                <c:pt idx="182">
                  <c:v>1.7423543264487796E-2</c:v>
                </c:pt>
                <c:pt idx="183">
                  <c:v>1.1813759555246699E-2</c:v>
                </c:pt>
                <c:pt idx="184">
                  <c:v>2.3697705802968962E-2</c:v>
                </c:pt>
                <c:pt idx="185">
                  <c:v>2.6197646690028103E-3</c:v>
                </c:pt>
                <c:pt idx="186">
                  <c:v>5.0681901953556949E-4</c:v>
                </c:pt>
                <c:pt idx="187">
                  <c:v>2.2411983318675706E-3</c:v>
                </c:pt>
                <c:pt idx="188">
                  <c:v>1.8916142610177135E-3</c:v>
                </c:pt>
                <c:pt idx="189">
                  <c:v>1.3280706980438883E-3</c:v>
                </c:pt>
                <c:pt idx="190">
                  <c:v>2.1596851464091124E-3</c:v>
                </c:pt>
                <c:pt idx="191">
                  <c:v>0</c:v>
                </c:pt>
                <c:pt idx="192">
                  <c:v>1.0400646167804469E-3</c:v>
                </c:pt>
                <c:pt idx="193">
                  <c:v>1.6033670708487824E-3</c:v>
                </c:pt>
                <c:pt idx="194">
                  <c:v>0</c:v>
                </c:pt>
                <c:pt idx="195">
                  <c:v>3.1291802025606727E-3</c:v>
                </c:pt>
                <c:pt idx="196">
                  <c:v>1.0024100496939449E-3</c:v>
                </c:pt>
                <c:pt idx="197">
                  <c:v>8.5222430543719111E-4</c:v>
                </c:pt>
                <c:pt idx="198">
                  <c:v>2.1724093208248673E-3</c:v>
                </c:pt>
                <c:pt idx="199">
                  <c:v>4.0216709146099362E-3</c:v>
                </c:pt>
                <c:pt idx="200">
                  <c:v>8.0231487570695773E-4</c:v>
                </c:pt>
                <c:pt idx="201">
                  <c:v>0</c:v>
                </c:pt>
                <c:pt idx="202">
                  <c:v>0</c:v>
                </c:pt>
                <c:pt idx="203">
                  <c:v>7.1636826338306167E-3</c:v>
                </c:pt>
                <c:pt idx="204">
                  <c:v>0</c:v>
                </c:pt>
                <c:pt idx="205">
                  <c:v>3.3206467598150655E-3</c:v>
                </c:pt>
                <c:pt idx="206">
                  <c:v>0</c:v>
                </c:pt>
                <c:pt idx="207">
                  <c:v>5.146827123628888E-3</c:v>
                </c:pt>
                <c:pt idx="208">
                  <c:v>7.5742245092654155E-3</c:v>
                </c:pt>
                <c:pt idx="209">
                  <c:v>2.9707080403704954E-3</c:v>
                </c:pt>
                <c:pt idx="210">
                  <c:v>2.3581993727930465E-3</c:v>
                </c:pt>
                <c:pt idx="211">
                  <c:v>0</c:v>
                </c:pt>
                <c:pt idx="212">
                  <c:v>4.4469284603421465E-3</c:v>
                </c:pt>
                <c:pt idx="213">
                  <c:v>4.5288587530372612E-3</c:v>
                </c:pt>
                <c:pt idx="214">
                  <c:v>2.494710968167977E-3</c:v>
                </c:pt>
                <c:pt idx="215">
                  <c:v>4.9333991119881603E-4</c:v>
                </c:pt>
                <c:pt idx="216">
                  <c:v>0</c:v>
                </c:pt>
                <c:pt idx="217">
                  <c:v>0</c:v>
                </c:pt>
                <c:pt idx="218">
                  <c:v>1.6020506247997437E-3</c:v>
                </c:pt>
                <c:pt idx="219">
                  <c:v>1.6460604287072938E-3</c:v>
                </c:pt>
                <c:pt idx="220">
                  <c:v>3.0505389712762276E-3</c:v>
                </c:pt>
                <c:pt idx="221">
                  <c:v>2.0432607623476363E-3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5.515113853255804E-3</c:v>
                </c:pt>
                <c:pt idx="226">
                  <c:v>1.4616400684264092E-3</c:v>
                </c:pt>
                <c:pt idx="227">
                  <c:v>2.1112035890461013E-3</c:v>
                </c:pt>
                <c:pt idx="228">
                  <c:v>4.6264122470861544E-3</c:v>
                </c:pt>
                <c:pt idx="229">
                  <c:v>1.3767728918165094E-3</c:v>
                </c:pt>
                <c:pt idx="230">
                  <c:v>1.8333282967171335E-3</c:v>
                </c:pt>
                <c:pt idx="231">
                  <c:v>9.765728661352128E-4</c:v>
                </c:pt>
                <c:pt idx="232">
                  <c:v>4.7324315126765354E-3</c:v>
                </c:pt>
                <c:pt idx="233">
                  <c:v>6.4325945135540342E-3</c:v>
                </c:pt>
                <c:pt idx="234">
                  <c:v>6.0081768086745271E-3</c:v>
                </c:pt>
                <c:pt idx="235">
                  <c:v>3.3850340136054422E-3</c:v>
                </c:pt>
                <c:pt idx="236">
                  <c:v>8.6174213314479525E-3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17-4967-8611-00D7CCB636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Sheet1!$D$2:$D$261</c:f>
              <c:numCache>
                <c:formatCode>0.00%</c:formatCode>
                <c:ptCount val="260"/>
                <c:pt idx="0">
                  <c:v>0.96099432169716636</c:v>
                </c:pt>
                <c:pt idx="1">
                  <c:v>0.89858409991016186</c:v>
                </c:pt>
                <c:pt idx="2">
                  <c:v>0.85232294653029028</c:v>
                </c:pt>
                <c:pt idx="3">
                  <c:v>0.90161683387557678</c:v>
                </c:pt>
                <c:pt idx="4">
                  <c:v>0.86895657639725521</c:v>
                </c:pt>
                <c:pt idx="5">
                  <c:v>0.92326262926193214</c:v>
                </c:pt>
                <c:pt idx="6">
                  <c:v>0.89380902129501849</c:v>
                </c:pt>
                <c:pt idx="7">
                  <c:v>0.88520796753450626</c:v>
                </c:pt>
                <c:pt idx="8">
                  <c:v>0.89986749732670046</c:v>
                </c:pt>
                <c:pt idx="9">
                  <c:v>0.8935069871660215</c:v>
                </c:pt>
                <c:pt idx="10">
                  <c:v>0.84587597832630945</c:v>
                </c:pt>
                <c:pt idx="11">
                  <c:v>0.84047771603836019</c:v>
                </c:pt>
                <c:pt idx="12">
                  <c:v>0.86360385740600276</c:v>
                </c:pt>
                <c:pt idx="13">
                  <c:v>0.89824013096699784</c:v>
                </c:pt>
                <c:pt idx="14">
                  <c:v>0.91582965046203291</c:v>
                </c:pt>
                <c:pt idx="15">
                  <c:v>0.93669989576930268</c:v>
                </c:pt>
                <c:pt idx="16">
                  <c:v>0.85417570360541961</c:v>
                </c:pt>
                <c:pt idx="17">
                  <c:v>0.8505112268001096</c:v>
                </c:pt>
                <c:pt idx="18">
                  <c:v>0.77459244924065995</c:v>
                </c:pt>
                <c:pt idx="19">
                  <c:v>0.76586516997257481</c:v>
                </c:pt>
                <c:pt idx="20">
                  <c:v>0.82233938205002455</c:v>
                </c:pt>
                <c:pt idx="21">
                  <c:v>0.83796736854854059</c:v>
                </c:pt>
                <c:pt idx="22">
                  <c:v>0.75022260807622099</c:v>
                </c:pt>
                <c:pt idx="23">
                  <c:v>0.82020338410903415</c:v>
                </c:pt>
                <c:pt idx="24">
                  <c:v>0.83366740313873766</c:v>
                </c:pt>
                <c:pt idx="25">
                  <c:v>0.89860915840721334</c:v>
                </c:pt>
                <c:pt idx="26">
                  <c:v>0.78497471707199618</c:v>
                </c:pt>
                <c:pt idx="27">
                  <c:v>0.80738369028328227</c:v>
                </c:pt>
                <c:pt idx="28">
                  <c:v>0.8803560442177546</c:v>
                </c:pt>
                <c:pt idx="29">
                  <c:v>0.86637725553042366</c:v>
                </c:pt>
                <c:pt idx="30">
                  <c:v>0.8265229281439499</c:v>
                </c:pt>
                <c:pt idx="31">
                  <c:v>0.7874437013784632</c:v>
                </c:pt>
                <c:pt idx="32">
                  <c:v>0.79414076143904999</c:v>
                </c:pt>
                <c:pt idx="33">
                  <c:v>0.81451977827218225</c:v>
                </c:pt>
                <c:pt idx="34">
                  <c:v>0.81180470299367269</c:v>
                </c:pt>
                <c:pt idx="35">
                  <c:v>0.83190132469343392</c:v>
                </c:pt>
                <c:pt idx="36">
                  <c:v>0.87104391107771983</c:v>
                </c:pt>
                <c:pt idx="37">
                  <c:v>0.8491262489381497</c:v>
                </c:pt>
                <c:pt idx="38">
                  <c:v>0.80186360317182792</c:v>
                </c:pt>
                <c:pt idx="39">
                  <c:v>0.84817667894731497</c:v>
                </c:pt>
                <c:pt idx="40">
                  <c:v>0.81429134893505128</c:v>
                </c:pt>
                <c:pt idx="41">
                  <c:v>0.86670836523633388</c:v>
                </c:pt>
                <c:pt idx="42">
                  <c:v>0.85217831479097206</c:v>
                </c:pt>
                <c:pt idx="43">
                  <c:v>0.90937906831946569</c:v>
                </c:pt>
                <c:pt idx="44">
                  <c:v>0.8858819613113218</c:v>
                </c:pt>
                <c:pt idx="45">
                  <c:v>0.8856312485468496</c:v>
                </c:pt>
                <c:pt idx="46">
                  <c:v>0.86000072176977949</c:v>
                </c:pt>
                <c:pt idx="47">
                  <c:v>0.8616253753219586</c:v>
                </c:pt>
                <c:pt idx="48">
                  <c:v>0.84205394865128369</c:v>
                </c:pt>
                <c:pt idx="49">
                  <c:v>0.87221595257552764</c:v>
                </c:pt>
                <c:pt idx="50">
                  <c:v>0.91064496773324521</c:v>
                </c:pt>
                <c:pt idx="51">
                  <c:v>0.76771217407119596</c:v>
                </c:pt>
                <c:pt idx="52">
                  <c:v>0.80071261450002296</c:v>
                </c:pt>
                <c:pt idx="53">
                  <c:v>0.86302590287750647</c:v>
                </c:pt>
                <c:pt idx="54">
                  <c:v>0.86138471210771728</c:v>
                </c:pt>
                <c:pt idx="55">
                  <c:v>0.86153303261836811</c:v>
                </c:pt>
                <c:pt idx="56">
                  <c:v>0.8629813090284657</c:v>
                </c:pt>
                <c:pt idx="57">
                  <c:v>0.87063512576006963</c:v>
                </c:pt>
                <c:pt idx="58">
                  <c:v>0.85071641833688094</c:v>
                </c:pt>
                <c:pt idx="59">
                  <c:v>0.81400050056795215</c:v>
                </c:pt>
                <c:pt idx="60">
                  <c:v>0.81239332311163825</c:v>
                </c:pt>
                <c:pt idx="61">
                  <c:v>0.86399611817985766</c:v>
                </c:pt>
                <c:pt idx="62">
                  <c:v>0.87677029459995648</c:v>
                </c:pt>
                <c:pt idx="63">
                  <c:v>0.89455257459251292</c:v>
                </c:pt>
                <c:pt idx="64">
                  <c:v>0.85437573610286455</c:v>
                </c:pt>
                <c:pt idx="65">
                  <c:v>0.85935332517339857</c:v>
                </c:pt>
                <c:pt idx="66">
                  <c:v>0.81743836571129891</c:v>
                </c:pt>
                <c:pt idx="67">
                  <c:v>0.85837938541405012</c:v>
                </c:pt>
                <c:pt idx="68">
                  <c:v>0.86121999020088191</c:v>
                </c:pt>
                <c:pt idx="69">
                  <c:v>0.82143229043404176</c:v>
                </c:pt>
                <c:pt idx="70">
                  <c:v>0.84305446907918002</c:v>
                </c:pt>
                <c:pt idx="71">
                  <c:v>0.81431520330276996</c:v>
                </c:pt>
                <c:pt idx="72">
                  <c:v>0.83384942507380111</c:v>
                </c:pt>
                <c:pt idx="73">
                  <c:v>0.82939973807437561</c:v>
                </c:pt>
                <c:pt idx="74">
                  <c:v>0.85481002177313015</c:v>
                </c:pt>
                <c:pt idx="75">
                  <c:v>0.85354632883299431</c:v>
                </c:pt>
                <c:pt idx="76">
                  <c:v>0.84813588458796063</c:v>
                </c:pt>
                <c:pt idx="77">
                  <c:v>0.91421655318772654</c:v>
                </c:pt>
                <c:pt idx="78">
                  <c:v>0.87773332486611211</c:v>
                </c:pt>
                <c:pt idx="79">
                  <c:v>0.87772744952885229</c:v>
                </c:pt>
                <c:pt idx="80">
                  <c:v>0.90449883988388791</c:v>
                </c:pt>
                <c:pt idx="81">
                  <c:v>0.89237975298822381</c:v>
                </c:pt>
                <c:pt idx="82">
                  <c:v>0.86766299816574954</c:v>
                </c:pt>
                <c:pt idx="83">
                  <c:v>0.89151319284575881</c:v>
                </c:pt>
                <c:pt idx="84">
                  <c:v>0.91363411723580956</c:v>
                </c:pt>
                <c:pt idx="85">
                  <c:v>0.90854866143199986</c:v>
                </c:pt>
                <c:pt idx="86">
                  <c:v>0.90068874318144254</c:v>
                </c:pt>
                <c:pt idx="87">
                  <c:v>0.9243544799152118</c:v>
                </c:pt>
                <c:pt idx="88">
                  <c:v>0.90884918535400816</c:v>
                </c:pt>
                <c:pt idx="89">
                  <c:v>0.92207130397287396</c:v>
                </c:pt>
                <c:pt idx="90">
                  <c:v>0.8994509893629189</c:v>
                </c:pt>
                <c:pt idx="91">
                  <c:v>0.86559462378495144</c:v>
                </c:pt>
                <c:pt idx="92">
                  <c:v>0.89964360113445274</c:v>
                </c:pt>
                <c:pt idx="93">
                  <c:v>0.89658549614922312</c:v>
                </c:pt>
                <c:pt idx="94">
                  <c:v>0.86107849123960734</c:v>
                </c:pt>
                <c:pt idx="95">
                  <c:v>0.78495986480777358</c:v>
                </c:pt>
                <c:pt idx="96">
                  <c:v>0.82475328854831265</c:v>
                </c:pt>
                <c:pt idx="97">
                  <c:v>0.82480563654033046</c:v>
                </c:pt>
                <c:pt idx="98">
                  <c:v>0.84444911248818399</c:v>
                </c:pt>
                <c:pt idx="99">
                  <c:v>0.76287835677316207</c:v>
                </c:pt>
                <c:pt idx="100">
                  <c:v>0.7986575694475212</c:v>
                </c:pt>
                <c:pt idx="101">
                  <c:v>0.87723413629273284</c:v>
                </c:pt>
                <c:pt idx="102">
                  <c:v>0.88156051298631322</c:v>
                </c:pt>
                <c:pt idx="103">
                  <c:v>0.90114011175203701</c:v>
                </c:pt>
                <c:pt idx="104">
                  <c:v>0.90909731718664089</c:v>
                </c:pt>
                <c:pt idx="105">
                  <c:v>0.86737898234412669</c:v>
                </c:pt>
                <c:pt idx="106">
                  <c:v>0.85117391037822598</c:v>
                </c:pt>
                <c:pt idx="107">
                  <c:v>0.83080053251613872</c:v>
                </c:pt>
                <c:pt idx="108">
                  <c:v>0.84106438263882211</c:v>
                </c:pt>
                <c:pt idx="109">
                  <c:v>0.84765625</c:v>
                </c:pt>
                <c:pt idx="110">
                  <c:v>0.83705056935353717</c:v>
                </c:pt>
                <c:pt idx="111">
                  <c:v>0.92186068993589088</c:v>
                </c:pt>
                <c:pt idx="112">
                  <c:v>0.89994127587157391</c:v>
                </c:pt>
                <c:pt idx="113">
                  <c:v>0.88527995149827665</c:v>
                </c:pt>
                <c:pt idx="114">
                  <c:v>0.88512925746659832</c:v>
                </c:pt>
                <c:pt idx="115">
                  <c:v>0.8670556194679877</c:v>
                </c:pt>
                <c:pt idx="116">
                  <c:v>0.86129961980295167</c:v>
                </c:pt>
                <c:pt idx="117">
                  <c:v>0.88538760096506874</c:v>
                </c:pt>
                <c:pt idx="118">
                  <c:v>0.88405812901326764</c:v>
                </c:pt>
                <c:pt idx="119">
                  <c:v>0.84677335106130391</c:v>
                </c:pt>
                <c:pt idx="120">
                  <c:v>0.81003622992483637</c:v>
                </c:pt>
                <c:pt idx="121">
                  <c:v>0.86292466466527173</c:v>
                </c:pt>
                <c:pt idx="122">
                  <c:v>0.84319201402299537</c:v>
                </c:pt>
                <c:pt idx="123">
                  <c:v>0.88368485684124354</c:v>
                </c:pt>
                <c:pt idx="124">
                  <c:v>0.87598863706035024</c:v>
                </c:pt>
                <c:pt idx="125">
                  <c:v>0.83524572924213036</c:v>
                </c:pt>
                <c:pt idx="126">
                  <c:v>0.88746624933358553</c:v>
                </c:pt>
                <c:pt idx="127">
                  <c:v>0.90234338237600775</c:v>
                </c:pt>
                <c:pt idx="128">
                  <c:v>0.86396928034821185</c:v>
                </c:pt>
                <c:pt idx="129">
                  <c:v>0.89535847492747622</c:v>
                </c:pt>
                <c:pt idx="130">
                  <c:v>0.88076830305569309</c:v>
                </c:pt>
                <c:pt idx="131">
                  <c:v>0.93563167812969328</c:v>
                </c:pt>
                <c:pt idx="132">
                  <c:v>0.84502937944871737</c:v>
                </c:pt>
                <c:pt idx="133">
                  <c:v>0.92345239724465122</c:v>
                </c:pt>
                <c:pt idx="134">
                  <c:v>0.86753715398129239</c:v>
                </c:pt>
                <c:pt idx="135">
                  <c:v>0.91919764803926107</c:v>
                </c:pt>
                <c:pt idx="136">
                  <c:v>0.89006736419664612</c:v>
                </c:pt>
                <c:pt idx="137">
                  <c:v>0.89203815813612186</c:v>
                </c:pt>
                <c:pt idx="138">
                  <c:v>0.87282392170448642</c:v>
                </c:pt>
                <c:pt idx="139">
                  <c:v>0.88513830897703549</c:v>
                </c:pt>
                <c:pt idx="140">
                  <c:v>0.90256914996366577</c:v>
                </c:pt>
                <c:pt idx="141">
                  <c:v>0.8569704607103954</c:v>
                </c:pt>
                <c:pt idx="142">
                  <c:v>0.89601190609404024</c:v>
                </c:pt>
                <c:pt idx="143">
                  <c:v>0.85659753874202371</c:v>
                </c:pt>
                <c:pt idx="144">
                  <c:v>0.88298659649699862</c:v>
                </c:pt>
                <c:pt idx="145">
                  <c:v>0.90325188277668633</c:v>
                </c:pt>
                <c:pt idx="146">
                  <c:v>0.92741797627323386</c:v>
                </c:pt>
                <c:pt idx="147">
                  <c:v>0.90722802597571839</c:v>
                </c:pt>
                <c:pt idx="148">
                  <c:v>0.89978424224388065</c:v>
                </c:pt>
                <c:pt idx="149">
                  <c:v>0.88895775334782878</c:v>
                </c:pt>
                <c:pt idx="150">
                  <c:v>0.87394526009603934</c:v>
                </c:pt>
                <c:pt idx="151">
                  <c:v>0.90368189127665355</c:v>
                </c:pt>
                <c:pt idx="152">
                  <c:v>0.89561964111078263</c:v>
                </c:pt>
                <c:pt idx="153">
                  <c:v>0.93963544646107444</c:v>
                </c:pt>
                <c:pt idx="154">
                  <c:v>0.90709231916090138</c:v>
                </c:pt>
                <c:pt idx="155">
                  <c:v>0.92676120279869678</c:v>
                </c:pt>
                <c:pt idx="156">
                  <c:v>0.9139081130659551</c:v>
                </c:pt>
                <c:pt idx="157">
                  <c:v>0.8999078596942961</c:v>
                </c:pt>
                <c:pt idx="158">
                  <c:v>0.96022622938778512</c:v>
                </c:pt>
                <c:pt idx="159">
                  <c:v>0.89918705422194956</c:v>
                </c:pt>
                <c:pt idx="160">
                  <c:v>0.96900569254654045</c:v>
                </c:pt>
                <c:pt idx="161">
                  <c:v>0.8995215311004785</c:v>
                </c:pt>
                <c:pt idx="162">
                  <c:v>0.92728586621581088</c:v>
                </c:pt>
                <c:pt idx="163">
                  <c:v>0.97224736863439221</c:v>
                </c:pt>
                <c:pt idx="164">
                  <c:v>0.94546225396988537</c:v>
                </c:pt>
                <c:pt idx="165">
                  <c:v>0.91030428687549325</c:v>
                </c:pt>
                <c:pt idx="166">
                  <c:v>0.93478208320239797</c:v>
                </c:pt>
                <c:pt idx="167">
                  <c:v>0.92938583062886537</c:v>
                </c:pt>
                <c:pt idx="168">
                  <c:v>0.90642545227698068</c:v>
                </c:pt>
                <c:pt idx="169">
                  <c:v>0.88079242212439235</c:v>
                </c:pt>
                <c:pt idx="170">
                  <c:v>0.90284385130299327</c:v>
                </c:pt>
                <c:pt idx="171">
                  <c:v>0.91278350933376573</c:v>
                </c:pt>
                <c:pt idx="172">
                  <c:v>0.92558768612055342</c:v>
                </c:pt>
                <c:pt idx="173">
                  <c:v>0.85385485008647932</c:v>
                </c:pt>
                <c:pt idx="174">
                  <c:v>0.89673846153846148</c:v>
                </c:pt>
                <c:pt idx="175">
                  <c:v>0.88991571136281311</c:v>
                </c:pt>
                <c:pt idx="176">
                  <c:v>0.86213210514491123</c:v>
                </c:pt>
                <c:pt idx="177">
                  <c:v>0.84750675338828796</c:v>
                </c:pt>
                <c:pt idx="178">
                  <c:v>0.89928424802597995</c:v>
                </c:pt>
                <c:pt idx="179">
                  <c:v>0.92757592943419453</c:v>
                </c:pt>
                <c:pt idx="180">
                  <c:v>0.90481035624095918</c:v>
                </c:pt>
                <c:pt idx="181">
                  <c:v>0.92256076612556903</c:v>
                </c:pt>
                <c:pt idx="182">
                  <c:v>0.87030200808325109</c:v>
                </c:pt>
                <c:pt idx="183">
                  <c:v>0.98395350306399643</c:v>
                </c:pt>
                <c:pt idx="184">
                  <c:v>0.87109311740890694</c:v>
                </c:pt>
                <c:pt idx="185">
                  <c:v>0.98137056235375775</c:v>
                </c:pt>
                <c:pt idx="186">
                  <c:v>0.94391586804275707</c:v>
                </c:pt>
                <c:pt idx="187">
                  <c:v>0.91167125308519392</c:v>
                </c:pt>
                <c:pt idx="188">
                  <c:v>0.93733871169794303</c:v>
                </c:pt>
                <c:pt idx="189">
                  <c:v>0.89042796147353787</c:v>
                </c:pt>
                <c:pt idx="190">
                  <c:v>0.94215990440378439</c:v>
                </c:pt>
                <c:pt idx="191">
                  <c:v>0.9014805171213176</c:v>
                </c:pt>
                <c:pt idx="192">
                  <c:v>0.94227641376868521</c:v>
                </c:pt>
                <c:pt idx="193">
                  <c:v>0.94237899589137186</c:v>
                </c:pt>
                <c:pt idx="194">
                  <c:v>0.90511835845704136</c:v>
                </c:pt>
                <c:pt idx="195">
                  <c:v>0.84295576151347218</c:v>
                </c:pt>
                <c:pt idx="196">
                  <c:v>0.86489858596199376</c:v>
                </c:pt>
                <c:pt idx="197">
                  <c:v>0.89023350945968982</c:v>
                </c:pt>
                <c:pt idx="198">
                  <c:v>0.92556525874367734</c:v>
                </c:pt>
                <c:pt idx="199">
                  <c:v>0.94545128526966971</c:v>
                </c:pt>
                <c:pt idx="200">
                  <c:v>0.96016046297514135</c:v>
                </c:pt>
                <c:pt idx="201">
                  <c:v>0.92565836918409472</c:v>
                </c:pt>
                <c:pt idx="202">
                  <c:v>0.92639808110869271</c:v>
                </c:pt>
                <c:pt idx="203">
                  <c:v>0.92424530853931008</c:v>
                </c:pt>
                <c:pt idx="204">
                  <c:v>0.93921463152232387</c:v>
                </c:pt>
                <c:pt idx="205">
                  <c:v>0.94467291629415817</c:v>
                </c:pt>
                <c:pt idx="206">
                  <c:v>0.95709785489274468</c:v>
                </c:pt>
                <c:pt idx="207">
                  <c:v>0.90204522605524962</c:v>
                </c:pt>
                <c:pt idx="208">
                  <c:v>0.95643375444479783</c:v>
                </c:pt>
                <c:pt idx="209">
                  <c:v>0.96413097060426023</c:v>
                </c:pt>
                <c:pt idx="210">
                  <c:v>0.95608316665432003</c:v>
                </c:pt>
                <c:pt idx="211">
                  <c:v>0.91333650869254579</c:v>
                </c:pt>
                <c:pt idx="212">
                  <c:v>0.93295587091757393</c:v>
                </c:pt>
                <c:pt idx="213">
                  <c:v>0.92973908176116626</c:v>
                </c:pt>
                <c:pt idx="214">
                  <c:v>0.94499406894696292</c:v>
                </c:pt>
                <c:pt idx="215">
                  <c:v>0.93217280992317997</c:v>
                </c:pt>
                <c:pt idx="216">
                  <c:v>0.92520060753504751</c:v>
                </c:pt>
                <c:pt idx="217">
                  <c:v>0.93656993571190739</c:v>
                </c:pt>
                <c:pt idx="218">
                  <c:v>0.93186915615624366</c:v>
                </c:pt>
                <c:pt idx="219">
                  <c:v>0.89938303216524007</c:v>
                </c:pt>
                <c:pt idx="220">
                  <c:v>0.92105769107525093</c:v>
                </c:pt>
                <c:pt idx="221">
                  <c:v>0.91309096033255832</c:v>
                </c:pt>
                <c:pt idx="222">
                  <c:v>0.96525746799431011</c:v>
                </c:pt>
                <c:pt idx="223">
                  <c:v>0.90759043166627396</c:v>
                </c:pt>
                <c:pt idx="224">
                  <c:v>0.89244287114004872</c:v>
                </c:pt>
                <c:pt idx="225">
                  <c:v>0.91403302410226817</c:v>
                </c:pt>
                <c:pt idx="226">
                  <c:v>0.91979385461553453</c:v>
                </c:pt>
                <c:pt idx="227">
                  <c:v>0.8938409695296482</c:v>
                </c:pt>
                <c:pt idx="228">
                  <c:v>0.9256199988086492</c:v>
                </c:pt>
                <c:pt idx="229">
                  <c:v>0.93512551183906001</c:v>
                </c:pt>
                <c:pt idx="230">
                  <c:v>0.95160819155258736</c:v>
                </c:pt>
                <c:pt idx="231">
                  <c:v>0.93338074665364568</c:v>
                </c:pt>
                <c:pt idx="232">
                  <c:v>0.8989918325676366</c:v>
                </c:pt>
                <c:pt idx="233">
                  <c:v>0.93292880586733662</c:v>
                </c:pt>
                <c:pt idx="234">
                  <c:v>0.94085441725425134</c:v>
                </c:pt>
                <c:pt idx="235">
                  <c:v>0.9080380952380952</c:v>
                </c:pt>
                <c:pt idx="236">
                  <c:v>0.91159201991946148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17-4967-8611-00D7CCB636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Sheet1!$E$2:$E$261</c:f>
              <c:numCache>
                <c:formatCode>0.00%</c:formatCode>
                <c:ptCount val="260"/>
                <c:pt idx="0">
                  <c:v>1.7667358695502729E-2</c:v>
                </c:pt>
                <c:pt idx="1">
                  <c:v>4.7588920803229115E-2</c:v>
                </c:pt>
                <c:pt idx="2">
                  <c:v>4.47437935826333E-2</c:v>
                </c:pt>
                <c:pt idx="3">
                  <c:v>3.4711827504731743E-2</c:v>
                </c:pt>
                <c:pt idx="4">
                  <c:v>2.7107013776124875E-2</c:v>
                </c:pt>
                <c:pt idx="5">
                  <c:v>1.9235982907086328E-2</c:v>
                </c:pt>
                <c:pt idx="6">
                  <c:v>3.8111859728874098E-2</c:v>
                </c:pt>
                <c:pt idx="7">
                  <c:v>2.6977057872765962E-2</c:v>
                </c:pt>
                <c:pt idx="8">
                  <c:v>3.3334883072202337E-2</c:v>
                </c:pt>
                <c:pt idx="9">
                  <c:v>3.925216817213336E-2</c:v>
                </c:pt>
                <c:pt idx="10">
                  <c:v>4.3513463015632463E-2</c:v>
                </c:pt>
                <c:pt idx="11">
                  <c:v>2.6144134113420796E-2</c:v>
                </c:pt>
                <c:pt idx="12">
                  <c:v>1.4931195145736266E-2</c:v>
                </c:pt>
                <c:pt idx="13">
                  <c:v>5.3679726159913684E-2</c:v>
                </c:pt>
                <c:pt idx="14">
                  <c:v>4.1153804010372913E-2</c:v>
                </c:pt>
                <c:pt idx="15">
                  <c:v>2.8676804660982977E-2</c:v>
                </c:pt>
                <c:pt idx="16">
                  <c:v>7.895945497690797E-2</c:v>
                </c:pt>
                <c:pt idx="17">
                  <c:v>4.56282537530825E-2</c:v>
                </c:pt>
                <c:pt idx="18">
                  <c:v>9.4712500410010822E-2</c:v>
                </c:pt>
                <c:pt idx="19">
                  <c:v>5.2171694623381594E-2</c:v>
                </c:pt>
                <c:pt idx="20">
                  <c:v>7.1270931128704543E-2</c:v>
                </c:pt>
                <c:pt idx="21">
                  <c:v>3.6039932868487987E-2</c:v>
                </c:pt>
                <c:pt idx="22">
                  <c:v>7.9315257557544191E-2</c:v>
                </c:pt>
                <c:pt idx="23">
                  <c:v>6.0762057470779361E-2</c:v>
                </c:pt>
                <c:pt idx="24">
                  <c:v>4.5725804614718812E-2</c:v>
                </c:pt>
                <c:pt idx="25">
                  <c:v>3.4253976737971023E-2</c:v>
                </c:pt>
                <c:pt idx="26">
                  <c:v>6.0383512466344151E-2</c:v>
                </c:pt>
                <c:pt idx="27">
                  <c:v>3.4517092598738801E-2</c:v>
                </c:pt>
                <c:pt idx="28">
                  <c:v>1.5877111159624507E-2</c:v>
                </c:pt>
                <c:pt idx="29">
                  <c:v>1.8297816230690427E-2</c:v>
                </c:pt>
                <c:pt idx="30">
                  <c:v>3.6106377075819429E-2</c:v>
                </c:pt>
                <c:pt idx="31">
                  <c:v>4.0225649424502977E-2</c:v>
                </c:pt>
                <c:pt idx="32">
                  <c:v>2.1513709395738736E-2</c:v>
                </c:pt>
                <c:pt idx="33">
                  <c:v>2.1842829669293715E-2</c:v>
                </c:pt>
                <c:pt idx="34">
                  <c:v>2.3165549154783267E-2</c:v>
                </c:pt>
                <c:pt idx="35">
                  <c:v>3.268670795226182E-2</c:v>
                </c:pt>
                <c:pt idx="36">
                  <c:v>1.630062921770396E-2</c:v>
                </c:pt>
                <c:pt idx="37">
                  <c:v>1.7667165567735933E-2</c:v>
                </c:pt>
                <c:pt idx="38">
                  <c:v>4.4553691723832931E-2</c:v>
                </c:pt>
                <c:pt idx="39">
                  <c:v>4.4250931197921423E-2</c:v>
                </c:pt>
                <c:pt idx="40">
                  <c:v>2.7938469629240074E-2</c:v>
                </c:pt>
                <c:pt idx="41">
                  <c:v>4.0149252121774205E-2</c:v>
                </c:pt>
                <c:pt idx="42">
                  <c:v>2.5552144201247896E-2</c:v>
                </c:pt>
                <c:pt idx="43">
                  <c:v>3.5107828154185769E-2</c:v>
                </c:pt>
                <c:pt idx="44">
                  <c:v>2.5582857636020664E-2</c:v>
                </c:pt>
                <c:pt idx="45">
                  <c:v>1.1462450592885375E-2</c:v>
                </c:pt>
                <c:pt idx="46">
                  <c:v>2.7042307738574987E-2</c:v>
                </c:pt>
                <c:pt idx="47">
                  <c:v>5.680702403483557E-2</c:v>
                </c:pt>
                <c:pt idx="48">
                  <c:v>2.9988905449777548E-2</c:v>
                </c:pt>
                <c:pt idx="49">
                  <c:v>5.2703947283081032E-2</c:v>
                </c:pt>
                <c:pt idx="50">
                  <c:v>3.3699472221201766E-2</c:v>
                </c:pt>
                <c:pt idx="51">
                  <c:v>9.4046064053173728E-2</c:v>
                </c:pt>
                <c:pt idx="52">
                  <c:v>3.1226583885125319E-2</c:v>
                </c:pt>
                <c:pt idx="53">
                  <c:v>3.8495292803574277E-2</c:v>
                </c:pt>
                <c:pt idx="54">
                  <c:v>4.2987373605071516E-2</c:v>
                </c:pt>
                <c:pt idx="55">
                  <c:v>6.1769308662432111E-2</c:v>
                </c:pt>
                <c:pt idx="56">
                  <c:v>4.4012944983818768E-2</c:v>
                </c:pt>
                <c:pt idx="57">
                  <c:v>3.5803191272291979E-2</c:v>
                </c:pt>
                <c:pt idx="58">
                  <c:v>5.0527849602148539E-2</c:v>
                </c:pt>
                <c:pt idx="59">
                  <c:v>4.8555091353651256E-2</c:v>
                </c:pt>
                <c:pt idx="60">
                  <c:v>6.4367749587757109E-2</c:v>
                </c:pt>
                <c:pt idx="61">
                  <c:v>3.4095320250161744E-2</c:v>
                </c:pt>
                <c:pt idx="62">
                  <c:v>4.6558031260392416E-2</c:v>
                </c:pt>
                <c:pt idx="63">
                  <c:v>5.9881481865688091E-2</c:v>
                </c:pt>
                <c:pt idx="64">
                  <c:v>5.7759132542316786E-2</c:v>
                </c:pt>
                <c:pt idx="65">
                  <c:v>8.9840881272949813E-2</c:v>
                </c:pt>
                <c:pt idx="66">
                  <c:v>3.2875250457356911E-2</c:v>
                </c:pt>
                <c:pt idx="67">
                  <c:v>4.588461860504061E-2</c:v>
                </c:pt>
                <c:pt idx="68">
                  <c:v>9.2445770789719828E-2</c:v>
                </c:pt>
                <c:pt idx="69">
                  <c:v>8.9070857196951764E-2</c:v>
                </c:pt>
                <c:pt idx="70">
                  <c:v>8.0873134088449303E-2</c:v>
                </c:pt>
                <c:pt idx="71">
                  <c:v>0.10376842206327108</c:v>
                </c:pt>
                <c:pt idx="72">
                  <c:v>8.8107181932660344E-2</c:v>
                </c:pt>
                <c:pt idx="73">
                  <c:v>7.8059489150814509E-2</c:v>
                </c:pt>
                <c:pt idx="74">
                  <c:v>5.0660860498635343E-2</c:v>
                </c:pt>
                <c:pt idx="75">
                  <c:v>5.4408636952099132E-2</c:v>
                </c:pt>
                <c:pt idx="76">
                  <c:v>7.3206942694445262E-2</c:v>
                </c:pt>
                <c:pt idx="77">
                  <c:v>6.2870280307719517E-2</c:v>
                </c:pt>
                <c:pt idx="78">
                  <c:v>6.1196841726466417E-2</c:v>
                </c:pt>
                <c:pt idx="79">
                  <c:v>2.3425638966611876E-2</c:v>
                </c:pt>
                <c:pt idx="80">
                  <c:v>3.2312498116694621E-2</c:v>
                </c:pt>
                <c:pt idx="81">
                  <c:v>3.3892313470758488E-2</c:v>
                </c:pt>
                <c:pt idx="82">
                  <c:v>6.0665749541437386E-2</c:v>
                </c:pt>
                <c:pt idx="83">
                  <c:v>3.0204090667611122E-2</c:v>
                </c:pt>
                <c:pt idx="84">
                  <c:v>1.2644495606369257E-2</c:v>
                </c:pt>
                <c:pt idx="85">
                  <c:v>1.8744611943428319E-2</c:v>
                </c:pt>
                <c:pt idx="86">
                  <c:v>5.5308832442558818E-2</c:v>
                </c:pt>
                <c:pt idx="87">
                  <c:v>3.8201278811101663E-2</c:v>
                </c:pt>
                <c:pt idx="88">
                  <c:v>7.9226188053667605E-3</c:v>
                </c:pt>
                <c:pt idx="89">
                  <c:v>3.1810430999000411E-2</c:v>
                </c:pt>
                <c:pt idx="90">
                  <c:v>4.6791719089557357E-2</c:v>
                </c:pt>
                <c:pt idx="91">
                  <c:v>4.7729181894548507E-2</c:v>
                </c:pt>
                <c:pt idx="92">
                  <c:v>1.9376051000175691E-2</c:v>
                </c:pt>
                <c:pt idx="93">
                  <c:v>3.1106708810043182E-2</c:v>
                </c:pt>
                <c:pt idx="94">
                  <c:v>2.3944290478650945E-2</c:v>
                </c:pt>
                <c:pt idx="95">
                  <c:v>5.3134444769425755E-2</c:v>
                </c:pt>
                <c:pt idx="96">
                  <c:v>3.6829490598521419E-2</c:v>
                </c:pt>
                <c:pt idx="97">
                  <c:v>3.0915937803692905E-2</c:v>
                </c:pt>
                <c:pt idx="98">
                  <c:v>2.2978445308032537E-2</c:v>
                </c:pt>
                <c:pt idx="99">
                  <c:v>4.3695634501260058E-2</c:v>
                </c:pt>
                <c:pt idx="100">
                  <c:v>6.2779673031766431E-2</c:v>
                </c:pt>
                <c:pt idx="101">
                  <c:v>5.8084566747240447E-2</c:v>
                </c:pt>
                <c:pt idx="102">
                  <c:v>3.1805690268347883E-2</c:v>
                </c:pt>
                <c:pt idx="103">
                  <c:v>2.4594484690573369E-2</c:v>
                </c:pt>
                <c:pt idx="104">
                  <c:v>3.0451270917626491E-2</c:v>
                </c:pt>
                <c:pt idx="105">
                  <c:v>4.5019219493126587E-2</c:v>
                </c:pt>
                <c:pt idx="106">
                  <c:v>9.7112732176791519E-2</c:v>
                </c:pt>
                <c:pt idx="107">
                  <c:v>7.7516264349049263E-2</c:v>
                </c:pt>
                <c:pt idx="108">
                  <c:v>4.9838802810124143E-2</c:v>
                </c:pt>
                <c:pt idx="109">
                  <c:v>4.4234538327526135E-2</c:v>
                </c:pt>
                <c:pt idx="110">
                  <c:v>5.2631578947368418E-2</c:v>
                </c:pt>
                <c:pt idx="111">
                  <c:v>2.5872595909229672E-2</c:v>
                </c:pt>
                <c:pt idx="112">
                  <c:v>3.2573914502462817E-2</c:v>
                </c:pt>
                <c:pt idx="113">
                  <c:v>3.8947332966576473E-2</c:v>
                </c:pt>
                <c:pt idx="114">
                  <c:v>3.7394330069368542E-2</c:v>
                </c:pt>
                <c:pt idx="115">
                  <c:v>6.3026788439414921E-2</c:v>
                </c:pt>
                <c:pt idx="116">
                  <c:v>4.2853930746903232E-2</c:v>
                </c:pt>
                <c:pt idx="117">
                  <c:v>3.7679639148221963E-2</c:v>
                </c:pt>
                <c:pt idx="118">
                  <c:v>3.2247865950047423E-2</c:v>
                </c:pt>
                <c:pt idx="119">
                  <c:v>4.6336483213827814E-2</c:v>
                </c:pt>
                <c:pt idx="120">
                  <c:v>4.8045206294273508E-2</c:v>
                </c:pt>
                <c:pt idx="121">
                  <c:v>2.8494607352599285E-2</c:v>
                </c:pt>
                <c:pt idx="122">
                  <c:v>6.0172118403200726E-2</c:v>
                </c:pt>
                <c:pt idx="123">
                  <c:v>3.4136200099101621E-2</c:v>
                </c:pt>
                <c:pt idx="124">
                  <c:v>3.7420040465144792E-2</c:v>
                </c:pt>
                <c:pt idx="125">
                  <c:v>4.7171134116987215E-2</c:v>
                </c:pt>
                <c:pt idx="126">
                  <c:v>2.8634323352881492E-3</c:v>
                </c:pt>
                <c:pt idx="127">
                  <c:v>2.5619307546716024E-2</c:v>
                </c:pt>
                <c:pt idx="128">
                  <c:v>4.0398016196873623E-2</c:v>
                </c:pt>
                <c:pt idx="129">
                  <c:v>4.3110781512421752E-2</c:v>
                </c:pt>
                <c:pt idx="130">
                  <c:v>9.8005611202092134E-3</c:v>
                </c:pt>
                <c:pt idx="131">
                  <c:v>2.4392810338725261E-3</c:v>
                </c:pt>
                <c:pt idx="132">
                  <c:v>5.0124205799455403E-2</c:v>
                </c:pt>
                <c:pt idx="133">
                  <c:v>2.2626704986086401E-2</c:v>
                </c:pt>
                <c:pt idx="134">
                  <c:v>3.1840843264802243E-2</c:v>
                </c:pt>
                <c:pt idx="135">
                  <c:v>1.3542293624704848E-3</c:v>
                </c:pt>
                <c:pt idx="136">
                  <c:v>1.1179590081697005E-2</c:v>
                </c:pt>
                <c:pt idx="137">
                  <c:v>1.4380643714710858E-2</c:v>
                </c:pt>
                <c:pt idx="138">
                  <c:v>2.7119781742594839E-2</c:v>
                </c:pt>
                <c:pt idx="139">
                  <c:v>2.2729645093945719E-2</c:v>
                </c:pt>
                <c:pt idx="140">
                  <c:v>1.2546797531114035E-2</c:v>
                </c:pt>
                <c:pt idx="141">
                  <c:v>6.888229137743224E-3</c:v>
                </c:pt>
                <c:pt idx="142">
                  <c:v>1.1324217263836358E-2</c:v>
                </c:pt>
                <c:pt idx="143">
                  <c:v>2.2276663628076572E-2</c:v>
                </c:pt>
                <c:pt idx="144">
                  <c:v>1.5036357442409576E-3</c:v>
                </c:pt>
                <c:pt idx="145">
                  <c:v>8.2166830386378523E-3</c:v>
                </c:pt>
                <c:pt idx="146">
                  <c:v>7.065607585271627E-3</c:v>
                </c:pt>
                <c:pt idx="147">
                  <c:v>2.5845405381925593E-3</c:v>
                </c:pt>
                <c:pt idx="148">
                  <c:v>4.9953766195117285E-3</c:v>
                </c:pt>
                <c:pt idx="149">
                  <c:v>1.8186990713458372E-3</c:v>
                </c:pt>
                <c:pt idx="150">
                  <c:v>3.7111799295377326E-3</c:v>
                </c:pt>
                <c:pt idx="151">
                  <c:v>1.5767600192134995E-3</c:v>
                </c:pt>
                <c:pt idx="152">
                  <c:v>0</c:v>
                </c:pt>
                <c:pt idx="153">
                  <c:v>6.8126267616620733E-3</c:v>
                </c:pt>
                <c:pt idx="154">
                  <c:v>1.0619515321135713E-2</c:v>
                </c:pt>
                <c:pt idx="155">
                  <c:v>1.3219035410991827E-3</c:v>
                </c:pt>
                <c:pt idx="156">
                  <c:v>4.3219655910392172E-3</c:v>
                </c:pt>
                <c:pt idx="157">
                  <c:v>1.6408547591098995E-2</c:v>
                </c:pt>
                <c:pt idx="158">
                  <c:v>1.3710871986974671E-3</c:v>
                </c:pt>
                <c:pt idx="159">
                  <c:v>1.2526522995117213E-2</c:v>
                </c:pt>
                <c:pt idx="160">
                  <c:v>6.9933004181993647E-4</c:v>
                </c:pt>
                <c:pt idx="161">
                  <c:v>1.0483307349067254E-3</c:v>
                </c:pt>
                <c:pt idx="162">
                  <c:v>3.9540781543999344E-3</c:v>
                </c:pt>
                <c:pt idx="163">
                  <c:v>5.7829241599221736E-3</c:v>
                </c:pt>
                <c:pt idx="164">
                  <c:v>0</c:v>
                </c:pt>
                <c:pt idx="165">
                  <c:v>7.7632617479708316E-3</c:v>
                </c:pt>
                <c:pt idx="166">
                  <c:v>4.4356885590659673E-3</c:v>
                </c:pt>
                <c:pt idx="167">
                  <c:v>1.0409650358214439E-3</c:v>
                </c:pt>
                <c:pt idx="168">
                  <c:v>4.4462088130210404E-3</c:v>
                </c:pt>
                <c:pt idx="169">
                  <c:v>1.7160800350518476E-2</c:v>
                </c:pt>
                <c:pt idx="170">
                  <c:v>1.2230034100955668E-2</c:v>
                </c:pt>
                <c:pt idx="171">
                  <c:v>7.043395423313132E-3</c:v>
                </c:pt>
                <c:pt idx="172">
                  <c:v>1.7163786087039785E-2</c:v>
                </c:pt>
                <c:pt idx="173">
                  <c:v>1.2715835853632612E-2</c:v>
                </c:pt>
                <c:pt idx="174">
                  <c:v>2.6819580419580418E-2</c:v>
                </c:pt>
                <c:pt idx="175">
                  <c:v>7.224740330301814E-3</c:v>
                </c:pt>
                <c:pt idx="176">
                  <c:v>7.2792630869467538E-3</c:v>
                </c:pt>
                <c:pt idx="177">
                  <c:v>8.9156319200491569E-3</c:v>
                </c:pt>
                <c:pt idx="178">
                  <c:v>3.5624680952742994E-3</c:v>
                </c:pt>
                <c:pt idx="179">
                  <c:v>1.7375984940813051E-3</c:v>
                </c:pt>
                <c:pt idx="180">
                  <c:v>2.5253144384240075E-3</c:v>
                </c:pt>
                <c:pt idx="181">
                  <c:v>1.2507515245211716E-2</c:v>
                </c:pt>
                <c:pt idx="182">
                  <c:v>8.5606084715017655E-3</c:v>
                </c:pt>
                <c:pt idx="183">
                  <c:v>0</c:v>
                </c:pt>
                <c:pt idx="184">
                  <c:v>2.6909581646423753E-2</c:v>
                </c:pt>
                <c:pt idx="185">
                  <c:v>2.2055283751861265E-3</c:v>
                </c:pt>
                <c:pt idx="186">
                  <c:v>7.2567268706229269E-3</c:v>
                </c:pt>
                <c:pt idx="187">
                  <c:v>1.7163607478226334E-3</c:v>
                </c:pt>
                <c:pt idx="188">
                  <c:v>5.5996793024829005E-3</c:v>
                </c:pt>
                <c:pt idx="189">
                  <c:v>1.4683248932578691E-2</c:v>
                </c:pt>
                <c:pt idx="190">
                  <c:v>2.8503458785094885E-3</c:v>
                </c:pt>
                <c:pt idx="191">
                  <c:v>6.978715674104575E-3</c:v>
                </c:pt>
                <c:pt idx="192">
                  <c:v>2.6444196107502848E-3</c:v>
                </c:pt>
                <c:pt idx="193">
                  <c:v>7.2819587801048868E-3</c:v>
                </c:pt>
                <c:pt idx="194">
                  <c:v>8.5401501690835109E-3</c:v>
                </c:pt>
                <c:pt idx="195">
                  <c:v>1.0331072042805273E-2</c:v>
                </c:pt>
                <c:pt idx="196">
                  <c:v>5.982468488067055E-3</c:v>
                </c:pt>
                <c:pt idx="197">
                  <c:v>8.4829096248901937E-3</c:v>
                </c:pt>
                <c:pt idx="198">
                  <c:v>7.5656045998875971E-3</c:v>
                </c:pt>
                <c:pt idx="199">
                  <c:v>1.0515260576097954E-2</c:v>
                </c:pt>
                <c:pt idx="200">
                  <c:v>3.8405892410890438E-3</c:v>
                </c:pt>
                <c:pt idx="201">
                  <c:v>5.4086986795314944E-3</c:v>
                </c:pt>
                <c:pt idx="202">
                  <c:v>1.2600127333836746E-2</c:v>
                </c:pt>
                <c:pt idx="203">
                  <c:v>9.5281988598222601E-3</c:v>
                </c:pt>
                <c:pt idx="204">
                  <c:v>5.4560823791593022E-3</c:v>
                </c:pt>
                <c:pt idx="205">
                  <c:v>1.7752688446703621E-2</c:v>
                </c:pt>
                <c:pt idx="206">
                  <c:v>5.287764388219411E-3</c:v>
                </c:pt>
                <c:pt idx="207">
                  <c:v>5.8070615068349261E-3</c:v>
                </c:pt>
                <c:pt idx="208">
                  <c:v>1.7345552311294845E-3</c:v>
                </c:pt>
                <c:pt idx="209">
                  <c:v>8.9510416936927585E-4</c:v>
                </c:pt>
                <c:pt idx="210">
                  <c:v>5.1114897399807393E-3</c:v>
                </c:pt>
                <c:pt idx="211">
                  <c:v>7.4541557513693735E-3</c:v>
                </c:pt>
                <c:pt idx="212">
                  <c:v>1.1299572317262831E-3</c:v>
                </c:pt>
                <c:pt idx="213">
                  <c:v>2.086328189601435E-3</c:v>
                </c:pt>
                <c:pt idx="214">
                  <c:v>0</c:v>
                </c:pt>
                <c:pt idx="215">
                  <c:v>1.0571569525688915E-3</c:v>
                </c:pt>
                <c:pt idx="216">
                  <c:v>5.8334117394050998E-3</c:v>
                </c:pt>
                <c:pt idx="217">
                  <c:v>0</c:v>
                </c:pt>
                <c:pt idx="218">
                  <c:v>0</c:v>
                </c:pt>
                <c:pt idx="219">
                  <c:v>3.4994025410295805E-3</c:v>
                </c:pt>
                <c:pt idx="220">
                  <c:v>6.0626257706456119E-3</c:v>
                </c:pt>
                <c:pt idx="221">
                  <c:v>2.3720613447943822E-3</c:v>
                </c:pt>
                <c:pt idx="222">
                  <c:v>4.6657183499288765E-4</c:v>
                </c:pt>
                <c:pt idx="223">
                  <c:v>0</c:v>
                </c:pt>
                <c:pt idx="224">
                  <c:v>6.9850500964000126E-3</c:v>
                </c:pt>
                <c:pt idx="225">
                  <c:v>1.4514625593679258E-2</c:v>
                </c:pt>
                <c:pt idx="226">
                  <c:v>2.1296637145146274E-2</c:v>
                </c:pt>
                <c:pt idx="227">
                  <c:v>5.3297740606159029E-2</c:v>
                </c:pt>
                <c:pt idx="228">
                  <c:v>6.9098346007982047E-3</c:v>
                </c:pt>
                <c:pt idx="229">
                  <c:v>8.130081300813009E-3</c:v>
                </c:pt>
                <c:pt idx="230">
                  <c:v>4.3415631642037614E-3</c:v>
                </c:pt>
                <c:pt idx="231">
                  <c:v>2.3458978632161093E-3</c:v>
                </c:pt>
                <c:pt idx="232">
                  <c:v>9.8370767398332486E-3</c:v>
                </c:pt>
                <c:pt idx="233">
                  <c:v>9.4310952631792219E-3</c:v>
                </c:pt>
                <c:pt idx="234">
                  <c:v>1.2205960775019257E-2</c:v>
                </c:pt>
                <c:pt idx="235">
                  <c:v>6.2585034013605441E-3</c:v>
                </c:pt>
                <c:pt idx="236">
                  <c:v>3.0944842355496807E-3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17-4967-8611-00D7CCB63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452720"/>
        <c:axId val="155453504"/>
      </c:lineChart>
      <c:catAx>
        <c:axId val="15545272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453504"/>
        <c:crosses val="autoZero"/>
        <c:auto val="0"/>
        <c:lblAlgn val="ctr"/>
        <c:lblOffset val="100"/>
        <c:tickLblSkip val="52"/>
        <c:tickMarkSkip val="13"/>
        <c:noMultiLvlLbl val="0"/>
      </c:catAx>
      <c:valAx>
        <c:axId val="15545350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4527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STEERS/HEIFERS SOLD BY TRANSACTION</a:t>
            </a:r>
          </a:p>
          <a:p>
            <a:pPr>
              <a:defRPr/>
            </a:pPr>
            <a:r>
              <a:rPr lang="en-US" sz="2000" b="0" baseline="0" dirty="0"/>
              <a:t>Kansas,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72649832564032968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Sheet1!$B$2:$B$261</c:f>
              <c:numCache>
                <c:formatCode>0.00%</c:formatCode>
                <c:ptCount val="260"/>
                <c:pt idx="0">
                  <c:v>0.19468359657272633</c:v>
                </c:pt>
                <c:pt idx="1">
                  <c:v>0.1341681734366888</c:v>
                </c:pt>
                <c:pt idx="2">
                  <c:v>0.20504196930729446</c:v>
                </c:pt>
                <c:pt idx="3">
                  <c:v>0.21791733547351524</c:v>
                </c:pt>
                <c:pt idx="4">
                  <c:v>0.17426462443229307</c:v>
                </c:pt>
                <c:pt idx="5">
                  <c:v>0.15842186359581542</c:v>
                </c:pt>
                <c:pt idx="6">
                  <c:v>0.1439240558631518</c:v>
                </c:pt>
                <c:pt idx="7">
                  <c:v>0.21367549343720338</c:v>
                </c:pt>
                <c:pt idx="8">
                  <c:v>0.14055844254883376</c:v>
                </c:pt>
                <c:pt idx="9">
                  <c:v>0.22440781140707414</c:v>
                </c:pt>
                <c:pt idx="10">
                  <c:v>0.22633658295685255</c:v>
                </c:pt>
                <c:pt idx="11">
                  <c:v>0.27942214207307509</c:v>
                </c:pt>
                <c:pt idx="12">
                  <c:v>0.23744801364746285</c:v>
                </c:pt>
                <c:pt idx="13">
                  <c:v>7.9861944434920742E-2</c:v>
                </c:pt>
                <c:pt idx="14">
                  <c:v>9.13392468795719E-2</c:v>
                </c:pt>
                <c:pt idx="15">
                  <c:v>3.5426479768458093E-2</c:v>
                </c:pt>
                <c:pt idx="16">
                  <c:v>8.7080615097856473E-2</c:v>
                </c:pt>
                <c:pt idx="17">
                  <c:v>0.11401497204586374</c:v>
                </c:pt>
                <c:pt idx="18">
                  <c:v>0.15262032873885162</c:v>
                </c:pt>
                <c:pt idx="19">
                  <c:v>0.16845331317168008</c:v>
                </c:pt>
                <c:pt idx="20">
                  <c:v>0.13378286163703867</c:v>
                </c:pt>
                <c:pt idx="21">
                  <c:v>0.23902039925820878</c:v>
                </c:pt>
                <c:pt idx="22">
                  <c:v>0.22250868623797773</c:v>
                </c:pt>
                <c:pt idx="23">
                  <c:v>0.16447518038413034</c:v>
                </c:pt>
                <c:pt idx="24">
                  <c:v>0.18589262496960984</c:v>
                </c:pt>
                <c:pt idx="25">
                  <c:v>0.12782606810742853</c:v>
                </c:pt>
                <c:pt idx="26">
                  <c:v>0.28580233192555621</c:v>
                </c:pt>
                <c:pt idx="27">
                  <c:v>0.27687107433847086</c:v>
                </c:pt>
                <c:pt idx="28">
                  <c:v>0.22181513279014237</c:v>
                </c:pt>
                <c:pt idx="29">
                  <c:v>0.2347169499917478</c:v>
                </c:pt>
                <c:pt idx="30">
                  <c:v>0.24355895742658462</c:v>
                </c:pt>
                <c:pt idx="31">
                  <c:v>0.20125728779846899</c:v>
                </c:pt>
                <c:pt idx="32">
                  <c:v>0.25131366479021511</c:v>
                </c:pt>
                <c:pt idx="33">
                  <c:v>0.226949774750836</c:v>
                </c:pt>
                <c:pt idx="34">
                  <c:v>0.1494551348060065</c:v>
                </c:pt>
                <c:pt idx="35">
                  <c:v>0.11419596519296055</c:v>
                </c:pt>
                <c:pt idx="36">
                  <c:v>0.14699607583043167</c:v>
                </c:pt>
                <c:pt idx="37">
                  <c:v>0.17653623760090054</c:v>
                </c:pt>
                <c:pt idx="38">
                  <c:v>0.20731337755479984</c:v>
                </c:pt>
                <c:pt idx="39">
                  <c:v>0.20215958602949241</c:v>
                </c:pt>
                <c:pt idx="40">
                  <c:v>0.21457875457875458</c:v>
                </c:pt>
                <c:pt idx="41">
                  <c:v>0.1598732608347993</c:v>
                </c:pt>
                <c:pt idx="42">
                  <c:v>0.17565863565921319</c:v>
                </c:pt>
                <c:pt idx="43">
                  <c:v>0.10105248353296922</c:v>
                </c:pt>
                <c:pt idx="44">
                  <c:v>0.18323355761403798</c:v>
                </c:pt>
                <c:pt idx="45">
                  <c:v>0.20263756861695006</c:v>
                </c:pt>
                <c:pt idx="46">
                  <c:v>0.19764699058409543</c:v>
                </c:pt>
                <c:pt idx="47">
                  <c:v>0.17630018710971843</c:v>
                </c:pt>
                <c:pt idx="48">
                  <c:v>0.11632539609005837</c:v>
                </c:pt>
                <c:pt idx="49">
                  <c:v>0.10428250697664659</c:v>
                </c:pt>
                <c:pt idx="50">
                  <c:v>8.6789194523251512E-2</c:v>
                </c:pt>
                <c:pt idx="51">
                  <c:v>0.2158068165051886</c:v>
                </c:pt>
                <c:pt idx="52">
                  <c:v>0.1311209935597992</c:v>
                </c:pt>
                <c:pt idx="53">
                  <c:v>0.13791098053764628</c:v>
                </c:pt>
                <c:pt idx="54">
                  <c:v>0.121352662641348</c:v>
                </c:pt>
                <c:pt idx="55">
                  <c:v>0.16797759307302079</c:v>
                </c:pt>
                <c:pt idx="56">
                  <c:v>0.10024024364867677</c:v>
                </c:pt>
                <c:pt idx="57">
                  <c:v>0.15238393340552248</c:v>
                </c:pt>
                <c:pt idx="58">
                  <c:v>9.6767241379310351E-2</c:v>
                </c:pt>
                <c:pt idx="59">
                  <c:v>0.11569948763644464</c:v>
                </c:pt>
                <c:pt idx="60">
                  <c:v>9.4094402552204179E-2</c:v>
                </c:pt>
                <c:pt idx="61">
                  <c:v>0.14307972718720602</c:v>
                </c:pt>
                <c:pt idx="62">
                  <c:v>0.19063093208069237</c:v>
                </c:pt>
                <c:pt idx="63">
                  <c:v>0.13497442721111064</c:v>
                </c:pt>
                <c:pt idx="64">
                  <c:v>0.17089914265664569</c:v>
                </c:pt>
                <c:pt idx="65">
                  <c:v>0.13477224243945288</c:v>
                </c:pt>
                <c:pt idx="66">
                  <c:v>0.20030962415068376</c:v>
                </c:pt>
                <c:pt idx="67">
                  <c:v>0.16309828605927798</c:v>
                </c:pt>
                <c:pt idx="68">
                  <c:v>6.2380179914466892E-2</c:v>
                </c:pt>
                <c:pt idx="69">
                  <c:v>9.0433918659150306E-2</c:v>
                </c:pt>
                <c:pt idx="70">
                  <c:v>7.8298709427438828E-2</c:v>
                </c:pt>
                <c:pt idx="71">
                  <c:v>9.9734087694483733E-2</c:v>
                </c:pt>
                <c:pt idx="72">
                  <c:v>0.15430843022713275</c:v>
                </c:pt>
                <c:pt idx="73">
                  <c:v>0.1283156931922122</c:v>
                </c:pt>
                <c:pt idx="74">
                  <c:v>0.10582454866272538</c:v>
                </c:pt>
                <c:pt idx="75">
                  <c:v>0.12515642252484357</c:v>
                </c:pt>
                <c:pt idx="76">
                  <c:v>0.18953330994034789</c:v>
                </c:pt>
                <c:pt idx="77">
                  <c:v>3.1495978089754371E-2</c:v>
                </c:pt>
                <c:pt idx="78">
                  <c:v>0.12600134618848535</c:v>
                </c:pt>
                <c:pt idx="79">
                  <c:v>0.19957808132482463</c:v>
                </c:pt>
                <c:pt idx="80">
                  <c:v>0.10067703860518064</c:v>
                </c:pt>
                <c:pt idx="81">
                  <c:v>0.11472489891883227</c:v>
                </c:pt>
                <c:pt idx="82">
                  <c:v>0.12066785950445369</c:v>
                </c:pt>
                <c:pt idx="83">
                  <c:v>0.10863155007396233</c:v>
                </c:pt>
                <c:pt idx="84">
                  <c:v>0.13346606526182253</c:v>
                </c:pt>
                <c:pt idx="85">
                  <c:v>0.10373030515297112</c:v>
                </c:pt>
                <c:pt idx="86">
                  <c:v>7.6577460367289282E-2</c:v>
                </c:pt>
                <c:pt idx="87">
                  <c:v>6.3157483849561838E-2</c:v>
                </c:pt>
                <c:pt idx="88">
                  <c:v>0.11180262527972923</c:v>
                </c:pt>
                <c:pt idx="89">
                  <c:v>7.6385603551803197E-2</c:v>
                </c:pt>
                <c:pt idx="90">
                  <c:v>9.6754897562434578E-2</c:v>
                </c:pt>
                <c:pt idx="91">
                  <c:v>0.10209615404984589</c:v>
                </c:pt>
                <c:pt idx="92">
                  <c:v>0.12672716110639229</c:v>
                </c:pt>
                <c:pt idx="93">
                  <c:v>0.13189044531154964</c:v>
                </c:pt>
                <c:pt idx="94">
                  <c:v>0.1113695191016484</c:v>
                </c:pt>
                <c:pt idx="95">
                  <c:v>0.1294217006712006</c:v>
                </c:pt>
                <c:pt idx="96">
                  <c:v>0.15074151440967135</c:v>
                </c:pt>
                <c:pt idx="97">
                  <c:v>0.17879214464711815</c:v>
                </c:pt>
                <c:pt idx="98">
                  <c:v>0.15298411819589267</c:v>
                </c:pt>
                <c:pt idx="99">
                  <c:v>0.22842847289603815</c:v>
                </c:pt>
                <c:pt idx="100">
                  <c:v>0.193046328371098</c:v>
                </c:pt>
                <c:pt idx="101">
                  <c:v>0.12349175080029549</c:v>
                </c:pt>
                <c:pt idx="102">
                  <c:v>6.4503760839902113E-2</c:v>
                </c:pt>
                <c:pt idx="103">
                  <c:v>8.8758957835675792E-2</c:v>
                </c:pt>
                <c:pt idx="104">
                  <c:v>6.1096165005011339E-2</c:v>
                </c:pt>
                <c:pt idx="105">
                  <c:v>0.12680861757343204</c:v>
                </c:pt>
                <c:pt idx="106">
                  <c:v>0.1280992136215105</c:v>
                </c:pt>
                <c:pt idx="107">
                  <c:v>0.12406252653226796</c:v>
                </c:pt>
                <c:pt idx="108">
                  <c:v>0.11242615241745865</c:v>
                </c:pt>
                <c:pt idx="109">
                  <c:v>0.17173063415161285</c:v>
                </c:pt>
                <c:pt idx="110">
                  <c:v>0.16992298785082802</c:v>
                </c:pt>
                <c:pt idx="111">
                  <c:v>0.12346335376769924</c:v>
                </c:pt>
                <c:pt idx="112">
                  <c:v>0.10405291894162116</c:v>
                </c:pt>
                <c:pt idx="113">
                  <c:v>0.15472072698990974</c:v>
                </c:pt>
                <c:pt idx="114">
                  <c:v>0.15394348376212569</c:v>
                </c:pt>
                <c:pt idx="115">
                  <c:v>0.17981205786083834</c:v>
                </c:pt>
                <c:pt idx="116">
                  <c:v>0.16313992476283939</c:v>
                </c:pt>
                <c:pt idx="117">
                  <c:v>0.21538357826614535</c:v>
                </c:pt>
                <c:pt idx="118">
                  <c:v>0.18835596648367522</c:v>
                </c:pt>
                <c:pt idx="119">
                  <c:v>0.19478184647859609</c:v>
                </c:pt>
                <c:pt idx="120">
                  <c:v>0.21661648184704393</c:v>
                </c:pt>
                <c:pt idx="121">
                  <c:v>0.18202070377673291</c:v>
                </c:pt>
                <c:pt idx="122">
                  <c:v>0.16020100274507135</c:v>
                </c:pt>
                <c:pt idx="123">
                  <c:v>0.14535073570884335</c:v>
                </c:pt>
                <c:pt idx="124">
                  <c:v>0.17275795514362091</c:v>
                </c:pt>
                <c:pt idx="125">
                  <c:v>0.19286560605537725</c:v>
                </c:pt>
                <c:pt idx="126">
                  <c:v>0.11261543202149274</c:v>
                </c:pt>
                <c:pt idx="127">
                  <c:v>0.14880155856423175</c:v>
                </c:pt>
                <c:pt idx="128">
                  <c:v>0.13291063743886661</c:v>
                </c:pt>
                <c:pt idx="129">
                  <c:v>7.7863364274187094E-2</c:v>
                </c:pt>
                <c:pt idx="130">
                  <c:v>0.12408931462493254</c:v>
                </c:pt>
                <c:pt idx="131">
                  <c:v>0.10807823339685053</c:v>
                </c:pt>
                <c:pt idx="132">
                  <c:v>6.2872706422018351E-2</c:v>
                </c:pt>
                <c:pt idx="133">
                  <c:v>9.3105457741433167E-2</c:v>
                </c:pt>
                <c:pt idx="134">
                  <c:v>0.1377897605158121</c:v>
                </c:pt>
                <c:pt idx="135">
                  <c:v>0.13500422319135366</c:v>
                </c:pt>
                <c:pt idx="136">
                  <c:v>0.11426602976299835</c:v>
                </c:pt>
                <c:pt idx="137">
                  <c:v>0.10921802664315183</c:v>
                </c:pt>
                <c:pt idx="138">
                  <c:v>8.9055805570844263E-2</c:v>
                </c:pt>
                <c:pt idx="139">
                  <c:v>0.15545263157894737</c:v>
                </c:pt>
                <c:pt idx="140">
                  <c:v>7.3857852014018399E-2</c:v>
                </c:pt>
                <c:pt idx="141">
                  <c:v>9.4404923886144271E-2</c:v>
                </c:pt>
                <c:pt idx="142">
                  <c:v>8.5129489575282019E-2</c:v>
                </c:pt>
                <c:pt idx="143">
                  <c:v>9.3240682248894508E-2</c:v>
                </c:pt>
                <c:pt idx="144">
                  <c:v>6.8714235131523346E-2</c:v>
                </c:pt>
                <c:pt idx="145">
                  <c:v>0.109450778524632</c:v>
                </c:pt>
                <c:pt idx="146">
                  <c:v>7.462977596699541E-2</c:v>
                </c:pt>
                <c:pt idx="147">
                  <c:v>9.6727403627277636E-2</c:v>
                </c:pt>
                <c:pt idx="148">
                  <c:v>0.10510217800484001</c:v>
                </c:pt>
                <c:pt idx="149">
                  <c:v>0.14552664974619289</c:v>
                </c:pt>
                <c:pt idx="150">
                  <c:v>0.18442135731637979</c:v>
                </c:pt>
                <c:pt idx="151">
                  <c:v>0.13453707095300682</c:v>
                </c:pt>
                <c:pt idx="152">
                  <c:v>0.11266996869305172</c:v>
                </c:pt>
                <c:pt idx="153">
                  <c:v>0.10792323310451513</c:v>
                </c:pt>
                <c:pt idx="154">
                  <c:v>0.11934763483792379</c:v>
                </c:pt>
                <c:pt idx="155">
                  <c:v>0.11862568843991668</c:v>
                </c:pt>
                <c:pt idx="156">
                  <c:v>0.12592373996335779</c:v>
                </c:pt>
                <c:pt idx="157">
                  <c:v>0.117581310123683</c:v>
                </c:pt>
                <c:pt idx="158">
                  <c:v>8.946768972545259E-2</c:v>
                </c:pt>
                <c:pt idx="159">
                  <c:v>8.9307943670738354E-2</c:v>
                </c:pt>
                <c:pt idx="160">
                  <c:v>6.1889085844517598E-2</c:v>
                </c:pt>
                <c:pt idx="161">
                  <c:v>0.15041898362681494</c:v>
                </c:pt>
                <c:pt idx="162">
                  <c:v>8.8119907453978477E-2</c:v>
                </c:pt>
                <c:pt idx="163">
                  <c:v>4.7491826906176399E-2</c:v>
                </c:pt>
                <c:pt idx="164">
                  <c:v>0.15570087419604312</c:v>
                </c:pt>
                <c:pt idx="165">
                  <c:v>9.9933435591699704E-2</c:v>
                </c:pt>
                <c:pt idx="166">
                  <c:v>9.6003722276792644E-2</c:v>
                </c:pt>
                <c:pt idx="167">
                  <c:v>0.12392331473235986</c:v>
                </c:pt>
                <c:pt idx="168">
                  <c:v>0.14572253614758185</c:v>
                </c:pt>
                <c:pt idx="169">
                  <c:v>0.16553081456821916</c:v>
                </c:pt>
                <c:pt idx="170">
                  <c:v>0.12735870350306969</c:v>
                </c:pt>
                <c:pt idx="171">
                  <c:v>0.12266551738291671</c:v>
                </c:pt>
                <c:pt idx="172">
                  <c:v>0.12533139052476069</c:v>
                </c:pt>
                <c:pt idx="173">
                  <c:v>0.15672607070997413</c:v>
                </c:pt>
                <c:pt idx="174">
                  <c:v>0.12457033004920962</c:v>
                </c:pt>
                <c:pt idx="175">
                  <c:v>9.5830436294107424E-2</c:v>
                </c:pt>
                <c:pt idx="176">
                  <c:v>0</c:v>
                </c:pt>
                <c:pt idx="177">
                  <c:v>0.20766571471516609</c:v>
                </c:pt>
                <c:pt idx="178">
                  <c:v>0.16624169799340879</c:v>
                </c:pt>
                <c:pt idx="179">
                  <c:v>0.10290983380266136</c:v>
                </c:pt>
                <c:pt idx="180">
                  <c:v>0.14985588214361967</c:v>
                </c:pt>
                <c:pt idx="181">
                  <c:v>0.11111835609292621</c:v>
                </c:pt>
                <c:pt idx="182">
                  <c:v>0.11822510383952993</c:v>
                </c:pt>
                <c:pt idx="183">
                  <c:v>8.3936659652626699E-2</c:v>
                </c:pt>
                <c:pt idx="184">
                  <c:v>0.11406210901434945</c:v>
                </c:pt>
                <c:pt idx="185">
                  <c:v>6.2441117485191919E-2</c:v>
                </c:pt>
                <c:pt idx="186">
                  <c:v>9.1890772462353179E-2</c:v>
                </c:pt>
                <c:pt idx="187">
                  <c:v>0.10249524555853935</c:v>
                </c:pt>
                <c:pt idx="188">
                  <c:v>8.371328650306134E-2</c:v>
                </c:pt>
                <c:pt idx="189">
                  <c:v>8.5304568029681394E-2</c:v>
                </c:pt>
                <c:pt idx="190">
                  <c:v>8.6589955486552614E-2</c:v>
                </c:pt>
                <c:pt idx="191">
                  <c:v>7.7932465485063815E-2</c:v>
                </c:pt>
                <c:pt idx="192">
                  <c:v>8.0107198526931808E-2</c:v>
                </c:pt>
                <c:pt idx="193">
                  <c:v>8.5728679241627193E-2</c:v>
                </c:pt>
                <c:pt idx="194">
                  <c:v>9.1054953870838354E-2</c:v>
                </c:pt>
                <c:pt idx="195">
                  <c:v>0.1246403187329382</c:v>
                </c:pt>
                <c:pt idx="196">
                  <c:v>0.11297775812886181</c:v>
                </c:pt>
                <c:pt idx="197">
                  <c:v>0.11246137044868369</c:v>
                </c:pt>
                <c:pt idx="198">
                  <c:v>0.10066507542928649</c:v>
                </c:pt>
                <c:pt idx="199">
                  <c:v>7.7621103352126117E-2</c:v>
                </c:pt>
                <c:pt idx="200">
                  <c:v>0.10169024319955895</c:v>
                </c:pt>
                <c:pt idx="201">
                  <c:v>6.885527508708307E-2</c:v>
                </c:pt>
                <c:pt idx="202">
                  <c:v>8.335666200093314E-2</c:v>
                </c:pt>
                <c:pt idx="203">
                  <c:v>8.8147880394401273E-2</c:v>
                </c:pt>
                <c:pt idx="204">
                  <c:v>0.11355393114223537</c:v>
                </c:pt>
                <c:pt idx="205">
                  <c:v>6.2943121902769419E-2</c:v>
                </c:pt>
                <c:pt idx="206">
                  <c:v>7.4366091274010018E-2</c:v>
                </c:pt>
                <c:pt idx="207">
                  <c:v>0.17634851939328572</c:v>
                </c:pt>
                <c:pt idx="208">
                  <c:v>5.1860584427634235E-2</c:v>
                </c:pt>
                <c:pt idx="209">
                  <c:v>0.10699410979768435</c:v>
                </c:pt>
                <c:pt idx="210">
                  <c:v>6.0890281378564781E-2</c:v>
                </c:pt>
                <c:pt idx="211">
                  <c:v>0.12074694140373471</c:v>
                </c:pt>
                <c:pt idx="212">
                  <c:v>0.13378199245436934</c:v>
                </c:pt>
                <c:pt idx="213">
                  <c:v>8.723286757733946E-2</c:v>
                </c:pt>
                <c:pt idx="214">
                  <c:v>0.16541669930289027</c:v>
                </c:pt>
                <c:pt idx="215">
                  <c:v>0.12809769071642674</c:v>
                </c:pt>
                <c:pt idx="216">
                  <c:v>0.13208270258876731</c:v>
                </c:pt>
                <c:pt idx="217">
                  <c:v>0.13883801496061254</c:v>
                </c:pt>
                <c:pt idx="218">
                  <c:v>0.11768050650074903</c:v>
                </c:pt>
                <c:pt idx="219">
                  <c:v>0.12232315423270197</c:v>
                </c:pt>
                <c:pt idx="220">
                  <c:v>8.3597477749827981E-2</c:v>
                </c:pt>
                <c:pt idx="221">
                  <c:v>0.12580961107074026</c:v>
                </c:pt>
                <c:pt idx="222">
                  <c:v>0.12291823662396383</c:v>
                </c:pt>
                <c:pt idx="223">
                  <c:v>0.1363963578349352</c:v>
                </c:pt>
                <c:pt idx="224">
                  <c:v>0.12570453871254819</c:v>
                </c:pt>
                <c:pt idx="225">
                  <c:v>0.14190382926312176</c:v>
                </c:pt>
                <c:pt idx="226">
                  <c:v>0.11630457334242271</c:v>
                </c:pt>
                <c:pt idx="227">
                  <c:v>0.15492723319705812</c:v>
                </c:pt>
                <c:pt idx="228">
                  <c:v>0.11970524250309261</c:v>
                </c:pt>
                <c:pt idx="229">
                  <c:v>0.11299177570904673</c:v>
                </c:pt>
                <c:pt idx="230">
                  <c:v>0.11506494751473902</c:v>
                </c:pt>
                <c:pt idx="231">
                  <c:v>0.14342291664512394</c:v>
                </c:pt>
                <c:pt idx="232">
                  <c:v>0.10954132991587259</c:v>
                </c:pt>
                <c:pt idx="233">
                  <c:v>0.14733354089756706</c:v>
                </c:pt>
                <c:pt idx="234">
                  <c:v>6.8664618167790681E-2</c:v>
                </c:pt>
                <c:pt idx="235">
                  <c:v>0.12282772045548529</c:v>
                </c:pt>
                <c:pt idx="236">
                  <c:v>0.10390520481620692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A0-4901-B073-09C07876782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Negotiated 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Sheet1!$C$2:$C$261</c:f>
              <c:numCache>
                <c:formatCode>0.00%</c:formatCode>
                <c:ptCount val="260"/>
                <c:pt idx="0">
                  <c:v>4.0363373593475796E-3</c:v>
                </c:pt>
                <c:pt idx="1">
                  <c:v>3.1149859467588035E-3</c:v>
                </c:pt>
                <c:pt idx="2">
                  <c:v>2.0160340653232718E-3</c:v>
                </c:pt>
                <c:pt idx="3">
                  <c:v>1.2540128410914928E-3</c:v>
                </c:pt>
                <c:pt idx="4">
                  <c:v>4.3301813641078313E-4</c:v>
                </c:pt>
                <c:pt idx="5">
                  <c:v>8.4137539534506528E-4</c:v>
                </c:pt>
                <c:pt idx="6">
                  <c:v>1.2912156020163622E-3</c:v>
                </c:pt>
                <c:pt idx="7">
                  <c:v>0</c:v>
                </c:pt>
                <c:pt idx="8">
                  <c:v>2.1461799087056465E-3</c:v>
                </c:pt>
                <c:pt idx="9">
                  <c:v>3.5729814545248312E-3</c:v>
                </c:pt>
                <c:pt idx="10">
                  <c:v>6.3102445448393171E-4</c:v>
                </c:pt>
                <c:pt idx="11">
                  <c:v>0</c:v>
                </c:pt>
                <c:pt idx="12">
                  <c:v>2.285727028443364E-3</c:v>
                </c:pt>
                <c:pt idx="13">
                  <c:v>4.399949714860402E-3</c:v>
                </c:pt>
                <c:pt idx="14">
                  <c:v>2.7810362325526223E-3</c:v>
                </c:pt>
                <c:pt idx="15">
                  <c:v>2.9652119629986948E-3</c:v>
                </c:pt>
                <c:pt idx="16">
                  <c:v>8.3488661074867967E-4</c:v>
                </c:pt>
                <c:pt idx="17">
                  <c:v>5.913010518336018E-3</c:v>
                </c:pt>
                <c:pt idx="18">
                  <c:v>5.7787277953858631E-3</c:v>
                </c:pt>
                <c:pt idx="19">
                  <c:v>0.25275422584651941</c:v>
                </c:pt>
                <c:pt idx="20">
                  <c:v>0.56679890355189044</c:v>
                </c:pt>
                <c:pt idx="21">
                  <c:v>0.48614595832878804</c:v>
                </c:pt>
                <c:pt idx="22">
                  <c:v>0.22988065864343624</c:v>
                </c:pt>
                <c:pt idx="23">
                  <c:v>5.07556492794972E-3</c:v>
                </c:pt>
                <c:pt idx="24">
                  <c:v>3.4354090250837709E-3</c:v>
                </c:pt>
                <c:pt idx="25">
                  <c:v>5.5491730431578264E-3</c:v>
                </c:pt>
                <c:pt idx="26">
                  <c:v>4.0313617717784465E-3</c:v>
                </c:pt>
                <c:pt idx="27">
                  <c:v>3.9603460888429235E-3</c:v>
                </c:pt>
                <c:pt idx="28">
                  <c:v>8.9954612566303938E-3</c:v>
                </c:pt>
                <c:pt idx="29">
                  <c:v>7.4187159597293283E-3</c:v>
                </c:pt>
                <c:pt idx="30">
                  <c:v>8.3045675121316727E-3</c:v>
                </c:pt>
                <c:pt idx="31">
                  <c:v>2.3914015383071321E-2</c:v>
                </c:pt>
                <c:pt idx="32">
                  <c:v>1.2489851995253856E-2</c:v>
                </c:pt>
                <c:pt idx="33">
                  <c:v>4.5785673989649171E-3</c:v>
                </c:pt>
                <c:pt idx="34">
                  <c:v>1.4085011506191854E-2</c:v>
                </c:pt>
                <c:pt idx="35">
                  <c:v>1.2369766262145393E-2</c:v>
                </c:pt>
                <c:pt idx="36">
                  <c:v>5.538053390814127E-3</c:v>
                </c:pt>
                <c:pt idx="37">
                  <c:v>8.2933258930718984E-3</c:v>
                </c:pt>
                <c:pt idx="38">
                  <c:v>1.0227617091484563E-2</c:v>
                </c:pt>
                <c:pt idx="39">
                  <c:v>1.2911652392394588E-2</c:v>
                </c:pt>
                <c:pt idx="40">
                  <c:v>1.7692307692307691E-2</c:v>
                </c:pt>
                <c:pt idx="41">
                  <c:v>2.1889493043339196E-2</c:v>
                </c:pt>
                <c:pt idx="42">
                  <c:v>1.3880199058610633E-2</c:v>
                </c:pt>
                <c:pt idx="43">
                  <c:v>1.8131314315182487E-2</c:v>
                </c:pt>
                <c:pt idx="44">
                  <c:v>1.9845236009932921E-2</c:v>
                </c:pt>
                <c:pt idx="45">
                  <c:v>1.7376585123271428E-2</c:v>
                </c:pt>
                <c:pt idx="46">
                  <c:v>2.0755592505945362E-2</c:v>
                </c:pt>
                <c:pt idx="47">
                  <c:v>3.2349692283414867E-2</c:v>
                </c:pt>
                <c:pt idx="48">
                  <c:v>3.436254980079681E-2</c:v>
                </c:pt>
                <c:pt idx="49">
                  <c:v>3.8376801863236741E-2</c:v>
                </c:pt>
                <c:pt idx="50">
                  <c:v>3.1738004193906502E-2</c:v>
                </c:pt>
                <c:pt idx="51">
                  <c:v>3.4955491073624161E-2</c:v>
                </c:pt>
                <c:pt idx="52">
                  <c:v>2.4677055694657248E-2</c:v>
                </c:pt>
                <c:pt idx="53">
                  <c:v>2.9479299315157775E-2</c:v>
                </c:pt>
                <c:pt idx="54">
                  <c:v>3.053019475152894E-2</c:v>
                </c:pt>
                <c:pt idx="55">
                  <c:v>2.6967628930713684E-2</c:v>
                </c:pt>
                <c:pt idx="56">
                  <c:v>2.4847246656451584E-2</c:v>
                </c:pt>
                <c:pt idx="57">
                  <c:v>1.9194978343259339E-2</c:v>
                </c:pt>
                <c:pt idx="58">
                  <c:v>9.9364791288566248E-3</c:v>
                </c:pt>
                <c:pt idx="59">
                  <c:v>3.017097349075518E-2</c:v>
                </c:pt>
                <c:pt idx="60">
                  <c:v>2.447070765661253E-2</c:v>
                </c:pt>
                <c:pt idx="61">
                  <c:v>2.3096973973032297E-2</c:v>
                </c:pt>
                <c:pt idx="62">
                  <c:v>3.0747616443057388E-2</c:v>
                </c:pt>
                <c:pt idx="63">
                  <c:v>3.2808016965362383E-2</c:v>
                </c:pt>
                <c:pt idx="64">
                  <c:v>4.1758621741739298E-2</c:v>
                </c:pt>
                <c:pt idx="65">
                  <c:v>2.4365248671937088E-2</c:v>
                </c:pt>
                <c:pt idx="66">
                  <c:v>3.844499870989937E-2</c:v>
                </c:pt>
                <c:pt idx="67">
                  <c:v>5.211140055677918E-2</c:v>
                </c:pt>
                <c:pt idx="68">
                  <c:v>5.1909747824804599E-2</c:v>
                </c:pt>
                <c:pt idx="69">
                  <c:v>5.381325730577334E-2</c:v>
                </c:pt>
                <c:pt idx="70">
                  <c:v>4.954646160571468E-2</c:v>
                </c:pt>
                <c:pt idx="71">
                  <c:v>0.11453465346534654</c:v>
                </c:pt>
                <c:pt idx="72">
                  <c:v>9.1823594184505697E-2</c:v>
                </c:pt>
                <c:pt idx="73">
                  <c:v>9.1019394821825236E-2</c:v>
                </c:pt>
                <c:pt idx="74">
                  <c:v>8.2891735790393412E-2</c:v>
                </c:pt>
                <c:pt idx="75">
                  <c:v>0.10060728744939271</c:v>
                </c:pt>
                <c:pt idx="76">
                  <c:v>8.7038615135261579E-2</c:v>
                </c:pt>
                <c:pt idx="77">
                  <c:v>0.11790774406417805</c:v>
                </c:pt>
                <c:pt idx="78">
                  <c:v>8.3406804887991431E-2</c:v>
                </c:pt>
                <c:pt idx="79">
                  <c:v>7.2074257686830859E-2</c:v>
                </c:pt>
                <c:pt idx="80">
                  <c:v>0.11480697409678257</c:v>
                </c:pt>
                <c:pt idx="81">
                  <c:v>0.11696026218762802</c:v>
                </c:pt>
                <c:pt idx="82">
                  <c:v>0.12008440623906025</c:v>
                </c:pt>
                <c:pt idx="83">
                  <c:v>0.10920953379245486</c:v>
                </c:pt>
                <c:pt idx="84">
                  <c:v>0.11449890760448235</c:v>
                </c:pt>
                <c:pt idx="85">
                  <c:v>0.12503083100662005</c:v>
                </c:pt>
                <c:pt idx="86">
                  <c:v>0.14471825459111601</c:v>
                </c:pt>
                <c:pt idx="87">
                  <c:v>0.12419735737845697</c:v>
                </c:pt>
                <c:pt idx="88">
                  <c:v>9.9789576815595804E-2</c:v>
                </c:pt>
                <c:pt idx="89">
                  <c:v>0.14125332071763894</c:v>
                </c:pt>
                <c:pt idx="90">
                  <c:v>0.12007306287252452</c:v>
                </c:pt>
                <c:pt idx="91">
                  <c:v>0.13330014511020963</c:v>
                </c:pt>
                <c:pt idx="92">
                  <c:v>0.14352992624612099</c:v>
                </c:pt>
                <c:pt idx="93">
                  <c:v>0.16477182344739821</c:v>
                </c:pt>
                <c:pt idx="94">
                  <c:v>0.14525232080649242</c:v>
                </c:pt>
                <c:pt idx="95">
                  <c:v>0.14898875405609638</c:v>
                </c:pt>
                <c:pt idx="96">
                  <c:v>0.15542028601945235</c:v>
                </c:pt>
                <c:pt idx="97">
                  <c:v>0.13533211529437605</c:v>
                </c:pt>
                <c:pt idx="98">
                  <c:v>0.20561245937272513</c:v>
                </c:pt>
                <c:pt idx="99">
                  <c:v>0.14325294303316538</c:v>
                </c:pt>
                <c:pt idx="100">
                  <c:v>0.14465717397917627</c:v>
                </c:pt>
                <c:pt idx="101">
                  <c:v>0.16411094446061203</c:v>
                </c:pt>
                <c:pt idx="102">
                  <c:v>0.14668967150444873</c:v>
                </c:pt>
                <c:pt idx="103">
                  <c:v>0.13233987000722183</c:v>
                </c:pt>
                <c:pt idx="104">
                  <c:v>0.18877459513636125</c:v>
                </c:pt>
                <c:pt idx="105">
                  <c:v>0.13396093289388478</c:v>
                </c:pt>
                <c:pt idx="106">
                  <c:v>0.12087539149237378</c:v>
                </c:pt>
                <c:pt idx="107">
                  <c:v>0.11796835938605511</c:v>
                </c:pt>
                <c:pt idx="108">
                  <c:v>0.13084112149532709</c:v>
                </c:pt>
                <c:pt idx="109">
                  <c:v>0.145183077283288</c:v>
                </c:pt>
                <c:pt idx="110">
                  <c:v>0.18257760949877774</c:v>
                </c:pt>
                <c:pt idx="111">
                  <c:v>0.14735528671404546</c:v>
                </c:pt>
                <c:pt idx="112">
                  <c:v>0.13532320262685654</c:v>
                </c:pt>
                <c:pt idx="113">
                  <c:v>0.14697394543482264</c:v>
                </c:pt>
                <c:pt idx="114">
                  <c:v>0.10921603522235138</c:v>
                </c:pt>
                <c:pt idx="115">
                  <c:v>0.13993242529827896</c:v>
                </c:pt>
                <c:pt idx="116">
                  <c:v>0.16721867844291791</c:v>
                </c:pt>
                <c:pt idx="117">
                  <c:v>0.1931759086268996</c:v>
                </c:pt>
                <c:pt idx="118">
                  <c:v>0.12506982567658673</c:v>
                </c:pt>
                <c:pt idx="119">
                  <c:v>0.11261873669522907</c:v>
                </c:pt>
                <c:pt idx="120">
                  <c:v>0.13831906628944662</c:v>
                </c:pt>
                <c:pt idx="121">
                  <c:v>0.16034051266494767</c:v>
                </c:pt>
                <c:pt idx="122">
                  <c:v>0.16769890424011433</c:v>
                </c:pt>
                <c:pt idx="123">
                  <c:v>0.1268961695643139</c:v>
                </c:pt>
                <c:pt idx="124">
                  <c:v>0.14074127591937</c:v>
                </c:pt>
                <c:pt idx="125">
                  <c:v>0.13316308336496763</c:v>
                </c:pt>
                <c:pt idx="126">
                  <c:v>0.16850427062369402</c:v>
                </c:pt>
                <c:pt idx="127">
                  <c:v>0.17280974496221663</c:v>
                </c:pt>
                <c:pt idx="128">
                  <c:v>0.16853087178734297</c:v>
                </c:pt>
                <c:pt idx="129">
                  <c:v>0.20529695207792059</c:v>
                </c:pt>
                <c:pt idx="130">
                  <c:v>0.13844666306889727</c:v>
                </c:pt>
                <c:pt idx="131">
                  <c:v>0.18863784470456252</c:v>
                </c:pt>
                <c:pt idx="132">
                  <c:v>0.18777714067278287</c:v>
                </c:pt>
                <c:pt idx="133">
                  <c:v>0.18085157197856264</c:v>
                </c:pt>
                <c:pt idx="134">
                  <c:v>0.16049086582744856</c:v>
                </c:pt>
                <c:pt idx="135">
                  <c:v>0.15131091307120817</c:v>
                </c:pt>
                <c:pt idx="136">
                  <c:v>0.18239941208892155</c:v>
                </c:pt>
                <c:pt idx="137">
                  <c:v>0.21144458791295312</c:v>
                </c:pt>
                <c:pt idx="138">
                  <c:v>0.21498796689006161</c:v>
                </c:pt>
                <c:pt idx="139">
                  <c:v>0.18156842105263157</c:v>
                </c:pt>
                <c:pt idx="140">
                  <c:v>0.19136553240177662</c:v>
                </c:pt>
                <c:pt idx="141">
                  <c:v>0.18354991005141225</c:v>
                </c:pt>
                <c:pt idx="142">
                  <c:v>0.18478803236505592</c:v>
                </c:pt>
                <c:pt idx="143">
                  <c:v>0.22456873511832451</c:v>
                </c:pt>
                <c:pt idx="144">
                  <c:v>0.21324713595504335</c:v>
                </c:pt>
                <c:pt idx="145">
                  <c:v>0.17537011826767634</c:v>
                </c:pt>
                <c:pt idx="146">
                  <c:v>0.22360197452817601</c:v>
                </c:pt>
                <c:pt idx="147">
                  <c:v>0.20820319530761983</c:v>
                </c:pt>
                <c:pt idx="148">
                  <c:v>0.17002778524693019</c:v>
                </c:pt>
                <c:pt idx="149">
                  <c:v>0.20771996615905244</c:v>
                </c:pt>
                <c:pt idx="150">
                  <c:v>0.18383987181475164</c:v>
                </c:pt>
                <c:pt idx="151">
                  <c:v>0.21564930727629225</c:v>
                </c:pt>
                <c:pt idx="152">
                  <c:v>0.20430120087846362</c:v>
                </c:pt>
                <c:pt idx="153">
                  <c:v>0.17609736053369429</c:v>
                </c:pt>
                <c:pt idx="154">
                  <c:v>0.12097178046964878</c:v>
                </c:pt>
                <c:pt idx="155">
                  <c:v>0.20363553348742974</c:v>
                </c:pt>
                <c:pt idx="156">
                  <c:v>0.13755579327898484</c:v>
                </c:pt>
                <c:pt idx="157">
                  <c:v>0.13522675217590471</c:v>
                </c:pt>
                <c:pt idx="158">
                  <c:v>0.19337209767014346</c:v>
                </c:pt>
                <c:pt idx="159">
                  <c:v>0.14617209989885629</c:v>
                </c:pt>
                <c:pt idx="160">
                  <c:v>0.21313750316535832</c:v>
                </c:pt>
                <c:pt idx="161">
                  <c:v>0.14172072907012667</c:v>
                </c:pt>
                <c:pt idx="162">
                  <c:v>0.16415741765304184</c:v>
                </c:pt>
                <c:pt idx="163">
                  <c:v>0.13987415193166239</c:v>
                </c:pt>
                <c:pt idx="164">
                  <c:v>0.14836859159479593</c:v>
                </c:pt>
                <c:pt idx="165">
                  <c:v>0.148843805168871</c:v>
                </c:pt>
                <c:pt idx="166">
                  <c:v>0.10766685622705889</c:v>
                </c:pt>
                <c:pt idx="167">
                  <c:v>0.14594310824211079</c:v>
                </c:pt>
                <c:pt idx="168">
                  <c:v>0.20385989695861725</c:v>
                </c:pt>
                <c:pt idx="169">
                  <c:v>0.15672665221988422</c:v>
                </c:pt>
                <c:pt idx="170">
                  <c:v>0.1533834416756952</c:v>
                </c:pt>
                <c:pt idx="171">
                  <c:v>0.1412798095472643</c:v>
                </c:pt>
                <c:pt idx="172">
                  <c:v>0.14976827960253375</c:v>
                </c:pt>
                <c:pt idx="173">
                  <c:v>0.12106311337412229</c:v>
                </c:pt>
                <c:pt idx="174">
                  <c:v>0.14171533647466905</c:v>
                </c:pt>
                <c:pt idx="175">
                  <c:v>0.14581522683817139</c:v>
                </c:pt>
                <c:pt idx="176">
                  <c:v>0.1791884010827515</c:v>
                </c:pt>
                <c:pt idx="177">
                  <c:v>0.10954456636104014</c:v>
                </c:pt>
                <c:pt idx="178">
                  <c:v>0.13183435292220555</c:v>
                </c:pt>
                <c:pt idx="179">
                  <c:v>0.15586107890232456</c:v>
                </c:pt>
                <c:pt idx="180">
                  <c:v>0.1073055298555263</c:v>
                </c:pt>
                <c:pt idx="181">
                  <c:v>0.14460569703970044</c:v>
                </c:pt>
                <c:pt idx="182">
                  <c:v>0.10889220950258333</c:v>
                </c:pt>
                <c:pt idx="183">
                  <c:v>0.1604104996611862</c:v>
                </c:pt>
                <c:pt idx="184">
                  <c:v>0.16350426686685132</c:v>
                </c:pt>
                <c:pt idx="185">
                  <c:v>0.10563872953686862</c:v>
                </c:pt>
                <c:pt idx="186">
                  <c:v>0.10808358727059357</c:v>
                </c:pt>
                <c:pt idx="187">
                  <c:v>0.14779384359560011</c:v>
                </c:pt>
                <c:pt idx="188">
                  <c:v>0.10245207579689958</c:v>
                </c:pt>
                <c:pt idx="189">
                  <c:v>0.1155552501913979</c:v>
                </c:pt>
                <c:pt idx="190">
                  <c:v>0.14320948834101427</c:v>
                </c:pt>
                <c:pt idx="191">
                  <c:v>0.14057519097685095</c:v>
                </c:pt>
                <c:pt idx="192">
                  <c:v>0.11569419250157242</c:v>
                </c:pt>
                <c:pt idx="193">
                  <c:v>0.10372889237655128</c:v>
                </c:pt>
                <c:pt idx="194">
                  <c:v>0.13084842687730774</c:v>
                </c:pt>
                <c:pt idx="195">
                  <c:v>0.14986104621135732</c:v>
                </c:pt>
                <c:pt idx="196">
                  <c:v>0.1563457226766034</c:v>
                </c:pt>
                <c:pt idx="197">
                  <c:v>0.10717522132118874</c:v>
                </c:pt>
                <c:pt idx="198">
                  <c:v>0.11849697587653234</c:v>
                </c:pt>
                <c:pt idx="199">
                  <c:v>0.14542185913977179</c:v>
                </c:pt>
                <c:pt idx="200">
                  <c:v>0.14920249088471513</c:v>
                </c:pt>
                <c:pt idx="201">
                  <c:v>0.13347568831416709</c:v>
                </c:pt>
                <c:pt idx="202">
                  <c:v>0.13048057055255616</c:v>
                </c:pt>
                <c:pt idx="203">
                  <c:v>0.11440448219772276</c:v>
                </c:pt>
                <c:pt idx="204">
                  <c:v>0.14355225712850844</c:v>
                </c:pt>
                <c:pt idx="205">
                  <c:v>0.13593474287042615</c:v>
                </c:pt>
                <c:pt idx="206">
                  <c:v>0.13817164467936879</c:v>
                </c:pt>
                <c:pt idx="207">
                  <c:v>7.5921198137807691E-2</c:v>
                </c:pt>
                <c:pt idx="208">
                  <c:v>0.10940825883354618</c:v>
                </c:pt>
                <c:pt idx="209">
                  <c:v>0.11935409955385425</c:v>
                </c:pt>
                <c:pt idx="210">
                  <c:v>9.5924965716058894E-2</c:v>
                </c:pt>
                <c:pt idx="211">
                  <c:v>0.11738999785361666</c:v>
                </c:pt>
                <c:pt idx="212">
                  <c:v>0.10102246076550145</c:v>
                </c:pt>
                <c:pt idx="213">
                  <c:v>0.13727819282506537</c:v>
                </c:pt>
                <c:pt idx="214">
                  <c:v>6.9926372679564502E-2</c:v>
                </c:pt>
                <c:pt idx="215">
                  <c:v>0.10358002279731499</c:v>
                </c:pt>
                <c:pt idx="216">
                  <c:v>9.9584187632935403E-2</c:v>
                </c:pt>
                <c:pt idx="217">
                  <c:v>0.13131357708687305</c:v>
                </c:pt>
                <c:pt idx="218">
                  <c:v>0.10710653792741467</c:v>
                </c:pt>
                <c:pt idx="219">
                  <c:v>0.14466563587166603</c:v>
                </c:pt>
                <c:pt idx="220">
                  <c:v>0.13641132079728374</c:v>
                </c:pt>
                <c:pt idx="221">
                  <c:v>0.1687571746021716</c:v>
                </c:pt>
                <c:pt idx="222">
                  <c:v>0.16474189902034664</c:v>
                </c:pt>
                <c:pt idx="223">
                  <c:v>0.14877038017043465</c:v>
                </c:pt>
                <c:pt idx="224">
                  <c:v>0.13020987837436962</c:v>
                </c:pt>
                <c:pt idx="225">
                  <c:v>9.185991337970581E-2</c:v>
                </c:pt>
                <c:pt idx="226">
                  <c:v>0.13555035221356096</c:v>
                </c:pt>
                <c:pt idx="227">
                  <c:v>0.11100708423056518</c:v>
                </c:pt>
                <c:pt idx="228">
                  <c:v>0.12992151175190889</c:v>
                </c:pt>
                <c:pt idx="229">
                  <c:v>0.10023218974459128</c:v>
                </c:pt>
                <c:pt idx="230">
                  <c:v>0.1073383501893304</c:v>
                </c:pt>
                <c:pt idx="231">
                  <c:v>9.854508980735624E-2</c:v>
                </c:pt>
                <c:pt idx="232">
                  <c:v>0.13038715145000931</c:v>
                </c:pt>
                <c:pt idx="233">
                  <c:v>0.10669172263487969</c:v>
                </c:pt>
                <c:pt idx="234">
                  <c:v>6.5405642683267484E-2</c:v>
                </c:pt>
                <c:pt idx="235">
                  <c:v>7.701695462293362E-2</c:v>
                </c:pt>
                <c:pt idx="236">
                  <c:v>7.161665711070056E-2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A0-4901-B073-09C0787678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Sheet1!$D$2:$D$261</c:f>
              <c:numCache>
                <c:formatCode>0.00%</c:formatCode>
                <c:ptCount val="260"/>
                <c:pt idx="0">
                  <c:v>0.78978011768349332</c:v>
                </c:pt>
                <c:pt idx="1">
                  <c:v>0.83382266062765176</c:v>
                </c:pt>
                <c:pt idx="2">
                  <c:v>0.75244232164221991</c:v>
                </c:pt>
                <c:pt idx="3">
                  <c:v>0.75773475120385236</c:v>
                </c:pt>
                <c:pt idx="4">
                  <c:v>0.80507134729061558</c:v>
                </c:pt>
                <c:pt idx="5">
                  <c:v>0.81887113778282383</c:v>
                </c:pt>
                <c:pt idx="6">
                  <c:v>0.83680067762994792</c:v>
                </c:pt>
                <c:pt idx="7">
                  <c:v>0.76616150044188402</c:v>
                </c:pt>
                <c:pt idx="8">
                  <c:v>0.83802333562113929</c:v>
                </c:pt>
                <c:pt idx="9">
                  <c:v>0.76796415675747209</c:v>
                </c:pt>
                <c:pt idx="10">
                  <c:v>0.76761838567483032</c:v>
                </c:pt>
                <c:pt idx="11">
                  <c:v>0.70486710051748469</c:v>
                </c:pt>
                <c:pt idx="12">
                  <c:v>0.73406402265657233</c:v>
                </c:pt>
                <c:pt idx="13">
                  <c:v>0.89689260694163497</c:v>
                </c:pt>
                <c:pt idx="14">
                  <c:v>0.89594179594311396</c:v>
                </c:pt>
                <c:pt idx="15">
                  <c:v>0.94332046989387663</c:v>
                </c:pt>
                <c:pt idx="16">
                  <c:v>0.89552267785026407</c:v>
                </c:pt>
                <c:pt idx="17">
                  <c:v>0.8465839097886857</c:v>
                </c:pt>
                <c:pt idx="18">
                  <c:v>0.80981794059114032</c:v>
                </c:pt>
                <c:pt idx="19">
                  <c:v>0.54690284603337469</c:v>
                </c:pt>
                <c:pt idx="20">
                  <c:v>0.28719306970772951</c:v>
                </c:pt>
                <c:pt idx="21">
                  <c:v>0.25961601396312861</c:v>
                </c:pt>
                <c:pt idx="22">
                  <c:v>0.53621028249156555</c:v>
                </c:pt>
                <c:pt idx="23">
                  <c:v>0.8274928156463851</c:v>
                </c:pt>
                <c:pt idx="24">
                  <c:v>0.80426624948468861</c:v>
                </c:pt>
                <c:pt idx="25">
                  <c:v>0.85190644441072549</c:v>
                </c:pt>
                <c:pt idx="26">
                  <c:v>0.69432376179602728</c:v>
                </c:pt>
                <c:pt idx="27">
                  <c:v>0.70945690285800767</c:v>
                </c:pt>
                <c:pt idx="28">
                  <c:v>0.76848763238001494</c:v>
                </c:pt>
                <c:pt idx="29">
                  <c:v>0.75612312262749626</c:v>
                </c:pt>
                <c:pt idx="30">
                  <c:v>0.74383410875981792</c:v>
                </c:pt>
                <c:pt idx="31">
                  <c:v>0.76933604620395801</c:v>
                </c:pt>
                <c:pt idx="32">
                  <c:v>0.73518837373205703</c:v>
                </c:pt>
                <c:pt idx="33">
                  <c:v>0.76656664677170117</c:v>
                </c:pt>
                <c:pt idx="34">
                  <c:v>0.83061273829457638</c:v>
                </c:pt>
                <c:pt idx="35">
                  <c:v>0.86826394037538535</c:v>
                </c:pt>
                <c:pt idx="36">
                  <c:v>0.83875531973691486</c:v>
                </c:pt>
                <c:pt idx="37">
                  <c:v>0.80132577761956536</c:v>
                </c:pt>
                <c:pt idx="38">
                  <c:v>0.76328327553116271</c:v>
                </c:pt>
                <c:pt idx="39">
                  <c:v>0.76216636589329689</c:v>
                </c:pt>
                <c:pt idx="40">
                  <c:v>0.74667582417582412</c:v>
                </c:pt>
                <c:pt idx="41">
                  <c:v>0.81057092595554137</c:v>
                </c:pt>
                <c:pt idx="42">
                  <c:v>0.80125903608659244</c:v>
                </c:pt>
                <c:pt idx="43">
                  <c:v>0.8666111905487448</c:v>
                </c:pt>
                <c:pt idx="44">
                  <c:v>0.7950252959784031</c:v>
                </c:pt>
                <c:pt idx="45">
                  <c:v>0.7714649121129239</c:v>
                </c:pt>
                <c:pt idx="46">
                  <c:v>0.76569478548365266</c:v>
                </c:pt>
                <c:pt idx="47">
                  <c:v>0.77930070560652853</c:v>
                </c:pt>
                <c:pt idx="48">
                  <c:v>0.83925924210136205</c:v>
                </c:pt>
                <c:pt idx="49">
                  <c:v>0.84900018884156192</c:v>
                </c:pt>
                <c:pt idx="50">
                  <c:v>0.85949179721228564</c:v>
                </c:pt>
                <c:pt idx="51">
                  <c:v>0.73774160232134955</c:v>
                </c:pt>
                <c:pt idx="52">
                  <c:v>0.82799556535495844</c:v>
                </c:pt>
                <c:pt idx="53">
                  <c:v>0.81358855320812984</c:v>
                </c:pt>
                <c:pt idx="54">
                  <c:v>0.83045046621746443</c:v>
                </c:pt>
                <c:pt idx="55">
                  <c:v>0.76521473305021726</c:v>
                </c:pt>
                <c:pt idx="56">
                  <c:v>0.84565764334222426</c:v>
                </c:pt>
                <c:pt idx="57">
                  <c:v>0.81071501082837027</c:v>
                </c:pt>
                <c:pt idx="58">
                  <c:v>0.85374319419237754</c:v>
                </c:pt>
                <c:pt idx="59">
                  <c:v>0.83469313878369344</c:v>
                </c:pt>
                <c:pt idx="60">
                  <c:v>0.8427802349187935</c:v>
                </c:pt>
                <c:pt idx="61">
                  <c:v>0.79853598306679208</c:v>
                </c:pt>
                <c:pt idx="62">
                  <c:v>0.75198138198041675</c:v>
                </c:pt>
                <c:pt idx="63">
                  <c:v>0.78618653582269538</c:v>
                </c:pt>
                <c:pt idx="64">
                  <c:v>0.74927537705818337</c:v>
                </c:pt>
                <c:pt idx="65">
                  <c:v>0.8189756138369515</c:v>
                </c:pt>
                <c:pt idx="66">
                  <c:v>0.72968091511137867</c:v>
                </c:pt>
                <c:pt idx="67">
                  <c:v>0.73460192524848222</c:v>
                </c:pt>
                <c:pt idx="68">
                  <c:v>0.85277491028855135</c:v>
                </c:pt>
                <c:pt idx="69">
                  <c:v>0.78488736257802549</c:v>
                </c:pt>
                <c:pt idx="70">
                  <c:v>0.79885348673164236</c:v>
                </c:pt>
                <c:pt idx="71">
                  <c:v>0.72165205091937767</c:v>
                </c:pt>
                <c:pt idx="72">
                  <c:v>0.6796252402904015</c:v>
                </c:pt>
                <c:pt idx="73">
                  <c:v>0.70864833585335352</c:v>
                </c:pt>
                <c:pt idx="74">
                  <c:v>0.7544112474043142</c:v>
                </c:pt>
                <c:pt idx="75">
                  <c:v>0.75186786897313218</c:v>
                </c:pt>
                <c:pt idx="76">
                  <c:v>0.68612461777532707</c:v>
                </c:pt>
                <c:pt idx="77">
                  <c:v>0.78570658385628944</c:v>
                </c:pt>
                <c:pt idx="78">
                  <c:v>0.74625295071243702</c:v>
                </c:pt>
                <c:pt idx="79">
                  <c:v>0.68045989135594109</c:v>
                </c:pt>
                <c:pt idx="80">
                  <c:v>0.75895228775139301</c:v>
                </c:pt>
                <c:pt idx="81">
                  <c:v>0.73707318810893607</c:v>
                </c:pt>
                <c:pt idx="82">
                  <c:v>0.71530397915126998</c:v>
                </c:pt>
                <c:pt idx="83">
                  <c:v>0.75762889526739097</c:v>
                </c:pt>
                <c:pt idx="84">
                  <c:v>0.73401931073366689</c:v>
                </c:pt>
                <c:pt idx="85">
                  <c:v>0.75317436044159869</c:v>
                </c:pt>
                <c:pt idx="86">
                  <c:v>0.7392481557055407</c:v>
                </c:pt>
                <c:pt idx="87">
                  <c:v>0.79496262466576884</c:v>
                </c:pt>
                <c:pt idx="88">
                  <c:v>0.76232200313964749</c:v>
                </c:pt>
                <c:pt idx="89">
                  <c:v>0.76008952290840281</c:v>
                </c:pt>
                <c:pt idx="90">
                  <c:v>0.74195133414514303</c:v>
                </c:pt>
                <c:pt idx="91">
                  <c:v>0.73338911779347749</c:v>
                </c:pt>
                <c:pt idx="92">
                  <c:v>0.71126659882767496</c:v>
                </c:pt>
                <c:pt idx="93">
                  <c:v>0.67343195875323991</c:v>
                </c:pt>
                <c:pt idx="94">
                  <c:v>0.70748107350680189</c:v>
                </c:pt>
                <c:pt idx="95">
                  <c:v>0.68387785038005067</c:v>
                </c:pt>
                <c:pt idx="96">
                  <c:v>0.65726816450371939</c:v>
                </c:pt>
                <c:pt idx="97">
                  <c:v>0.65203023132756266</c:v>
                </c:pt>
                <c:pt idx="98">
                  <c:v>0.61300277854674823</c:v>
                </c:pt>
                <c:pt idx="99">
                  <c:v>0.5922540068505161</c:v>
                </c:pt>
                <c:pt idx="100">
                  <c:v>0.62789122989509627</c:v>
                </c:pt>
                <c:pt idx="101">
                  <c:v>0.67421817286382668</c:v>
                </c:pt>
                <c:pt idx="102">
                  <c:v>0.74101514485153985</c:v>
                </c:pt>
                <c:pt idx="103">
                  <c:v>0.71491861563246484</c:v>
                </c:pt>
                <c:pt idx="104">
                  <c:v>0.73392414411563012</c:v>
                </c:pt>
                <c:pt idx="105">
                  <c:v>0.71343378792418544</c:v>
                </c:pt>
                <c:pt idx="106">
                  <c:v>0.70183552956918871</c:v>
                </c:pt>
                <c:pt idx="107">
                  <c:v>0.69548975029008608</c:v>
                </c:pt>
                <c:pt idx="108">
                  <c:v>0.70393787911718797</c:v>
                </c:pt>
                <c:pt idx="109">
                  <c:v>0.66258127262575872</c:v>
                </c:pt>
                <c:pt idx="110">
                  <c:v>0.61810061205359601</c:v>
                </c:pt>
                <c:pt idx="111">
                  <c:v>0.69557858189117339</c:v>
                </c:pt>
                <c:pt idx="112">
                  <c:v>0.72388415868046274</c:v>
                </c:pt>
                <c:pt idx="113">
                  <c:v>0.66610041138787124</c:v>
                </c:pt>
                <c:pt idx="114">
                  <c:v>0.70971392126405453</c:v>
                </c:pt>
                <c:pt idx="115">
                  <c:v>0.66227431105479884</c:v>
                </c:pt>
                <c:pt idx="116">
                  <c:v>0.6403132155708211</c:v>
                </c:pt>
                <c:pt idx="117">
                  <c:v>0.56023806313680924</c:v>
                </c:pt>
                <c:pt idx="118">
                  <c:v>0.63258210536453818</c:v>
                </c:pt>
                <c:pt idx="119">
                  <c:v>0.65291318581062951</c:v>
                </c:pt>
                <c:pt idx="120">
                  <c:v>0.6113147816278075</c:v>
                </c:pt>
                <c:pt idx="121">
                  <c:v>0.62159676930077357</c:v>
                </c:pt>
                <c:pt idx="122">
                  <c:v>0.63437237686880377</c:v>
                </c:pt>
                <c:pt idx="123">
                  <c:v>0.68869670192659738</c:v>
                </c:pt>
                <c:pt idx="124">
                  <c:v>0.67138006130853467</c:v>
                </c:pt>
                <c:pt idx="125">
                  <c:v>0.63774717879697695</c:v>
                </c:pt>
                <c:pt idx="126">
                  <c:v>0.70349257094435191</c:v>
                </c:pt>
                <c:pt idx="127">
                  <c:v>0.63838161209068012</c:v>
                </c:pt>
                <c:pt idx="128">
                  <c:v>0.68634557683308406</c:v>
                </c:pt>
                <c:pt idx="129">
                  <c:v>0.69479575602888832</c:v>
                </c:pt>
                <c:pt idx="130">
                  <c:v>0.70885051268213706</c:v>
                </c:pt>
                <c:pt idx="131">
                  <c:v>0.69089394276852512</c:v>
                </c:pt>
                <c:pt idx="132">
                  <c:v>0.72966360856269108</c:v>
                </c:pt>
                <c:pt idx="133">
                  <c:v>0.70847464103862356</c:v>
                </c:pt>
                <c:pt idx="134">
                  <c:v>0.68598403438747313</c:v>
                </c:pt>
                <c:pt idx="135">
                  <c:v>0.70499715580990463</c:v>
                </c:pt>
                <c:pt idx="136">
                  <c:v>0.69039132831159289</c:v>
                </c:pt>
                <c:pt idx="137">
                  <c:v>0.66617327496614498</c:v>
                </c:pt>
                <c:pt idx="138">
                  <c:v>0.69133724004705321</c:v>
                </c:pt>
                <c:pt idx="139">
                  <c:v>0.6513368421052631</c:v>
                </c:pt>
                <c:pt idx="140">
                  <c:v>0.71235258610593077</c:v>
                </c:pt>
                <c:pt idx="141">
                  <c:v>0.71094085309614907</c:v>
                </c:pt>
                <c:pt idx="142">
                  <c:v>0.71181598489369824</c:v>
                </c:pt>
                <c:pt idx="143">
                  <c:v>0.66547451285290826</c:v>
                </c:pt>
                <c:pt idx="144">
                  <c:v>0.71002044522621099</c:v>
                </c:pt>
                <c:pt idx="145">
                  <c:v>0.69956606823789669</c:v>
                </c:pt>
                <c:pt idx="146">
                  <c:v>0.68725690417791274</c:v>
                </c:pt>
                <c:pt idx="147">
                  <c:v>0.69008268837810083</c:v>
                </c:pt>
                <c:pt idx="148">
                  <c:v>0.70838935197633768</c:v>
                </c:pt>
                <c:pt idx="149">
                  <c:v>0.62910321489001697</c:v>
                </c:pt>
                <c:pt idx="150">
                  <c:v>0.61727916472838162</c:v>
                </c:pt>
                <c:pt idx="151">
                  <c:v>0.63086337290728489</c:v>
                </c:pt>
                <c:pt idx="152">
                  <c:v>0.67203635344142798</c:v>
                </c:pt>
                <c:pt idx="153">
                  <c:v>0.70852267233877986</c:v>
                </c:pt>
                <c:pt idx="154">
                  <c:v>0.74016376801786565</c:v>
                </c:pt>
                <c:pt idx="155">
                  <c:v>0.66341352053191793</c:v>
                </c:pt>
                <c:pt idx="156">
                  <c:v>0.72288415901238212</c:v>
                </c:pt>
                <c:pt idx="157">
                  <c:v>0.72412276683463128</c:v>
                </c:pt>
                <c:pt idx="158">
                  <c:v>0.68521959796986776</c:v>
                </c:pt>
                <c:pt idx="159">
                  <c:v>0.72454874348401155</c:v>
                </c:pt>
                <c:pt idx="160">
                  <c:v>0.71129906305393775</c:v>
                </c:pt>
                <c:pt idx="161">
                  <c:v>0.68907360210071056</c:v>
                </c:pt>
                <c:pt idx="162">
                  <c:v>0.74122880550805303</c:v>
                </c:pt>
                <c:pt idx="163">
                  <c:v>0.7977876987614394</c:v>
                </c:pt>
                <c:pt idx="164">
                  <c:v>0.68769762410549085</c:v>
                </c:pt>
                <c:pt idx="165">
                  <c:v>0.73625059087971134</c:v>
                </c:pt>
                <c:pt idx="166">
                  <c:v>0.77830739802512539</c:v>
                </c:pt>
                <c:pt idx="167">
                  <c:v>0.71191499290311289</c:v>
                </c:pt>
                <c:pt idx="168">
                  <c:v>0.63936554761509057</c:v>
                </c:pt>
                <c:pt idx="169">
                  <c:v>0.66364121729845171</c:v>
                </c:pt>
                <c:pt idx="170">
                  <c:v>0.70139265077645363</c:v>
                </c:pt>
                <c:pt idx="171">
                  <c:v>0.71539834995690188</c:v>
                </c:pt>
                <c:pt idx="172">
                  <c:v>0.70983344464007447</c:v>
                </c:pt>
                <c:pt idx="173">
                  <c:v>0.69440110048043358</c:v>
                </c:pt>
                <c:pt idx="174">
                  <c:v>0.68100467021198796</c:v>
                </c:pt>
                <c:pt idx="175">
                  <c:v>0.71613723274813146</c:v>
                </c:pt>
                <c:pt idx="176">
                  <c:v>0.79169813074340412</c:v>
                </c:pt>
                <c:pt idx="177">
                  <c:v>0.65477228318052005</c:v>
                </c:pt>
                <c:pt idx="178">
                  <c:v>0.69703596948288205</c:v>
                </c:pt>
                <c:pt idx="179">
                  <c:v>0.71726575009662641</c:v>
                </c:pt>
                <c:pt idx="180">
                  <c:v>0.72512632552843215</c:v>
                </c:pt>
                <c:pt idx="181">
                  <c:v>0.73425303202488956</c:v>
                </c:pt>
                <c:pt idx="182">
                  <c:v>0.77045132205450306</c:v>
                </c:pt>
                <c:pt idx="183">
                  <c:v>0.75113235136773782</c:v>
                </c:pt>
                <c:pt idx="184">
                  <c:v>0.7106641471012054</c:v>
                </c:pt>
                <c:pt idx="185">
                  <c:v>0.82227508045333708</c:v>
                </c:pt>
                <c:pt idx="186">
                  <c:v>0.79636697139137891</c:v>
                </c:pt>
                <c:pt idx="187">
                  <c:v>0.72571412188572137</c:v>
                </c:pt>
                <c:pt idx="188">
                  <c:v>0.81383463770003905</c:v>
                </c:pt>
                <c:pt idx="189">
                  <c:v>0.79000215936082918</c:v>
                </c:pt>
                <c:pt idx="190">
                  <c:v>0.76635844625467986</c:v>
                </c:pt>
                <c:pt idx="191">
                  <c:v>0.77485017445836768</c:v>
                </c:pt>
                <c:pt idx="192">
                  <c:v>0.78984166340027162</c:v>
                </c:pt>
                <c:pt idx="193">
                  <c:v>0.80175545673845439</c:v>
                </c:pt>
                <c:pt idx="194">
                  <c:v>0.77210034249745441</c:v>
                </c:pt>
                <c:pt idx="195">
                  <c:v>0.71411180246427786</c:v>
                </c:pt>
                <c:pt idx="196">
                  <c:v>0.72356080462310923</c:v>
                </c:pt>
                <c:pt idx="197">
                  <c:v>0.76916374282594047</c:v>
                </c:pt>
                <c:pt idx="198">
                  <c:v>0.77802238546566871</c:v>
                </c:pt>
                <c:pt idx="199">
                  <c:v>0.76816397412222237</c:v>
                </c:pt>
                <c:pt idx="200">
                  <c:v>0.74556138878099509</c:v>
                </c:pt>
                <c:pt idx="201">
                  <c:v>0.78851934914348432</c:v>
                </c:pt>
                <c:pt idx="202">
                  <c:v>0.77356528694261151</c:v>
                </c:pt>
                <c:pt idx="203">
                  <c:v>0.79115207743438365</c:v>
                </c:pt>
                <c:pt idx="204">
                  <c:v>0.72870933541655036</c:v>
                </c:pt>
                <c:pt idx="205">
                  <c:v>0.77855263574983358</c:v>
                </c:pt>
                <c:pt idx="206">
                  <c:v>0.76880715683781009</c:v>
                </c:pt>
                <c:pt idx="207">
                  <c:v>0.73155214548036096</c:v>
                </c:pt>
                <c:pt idx="208">
                  <c:v>0.81246793507329906</c:v>
                </c:pt>
                <c:pt idx="209">
                  <c:v>0.73348519362186793</c:v>
                </c:pt>
                <c:pt idx="210">
                  <c:v>0.82692865937277904</c:v>
                </c:pt>
                <c:pt idx="211">
                  <c:v>0.73269800386349004</c:v>
                </c:pt>
                <c:pt idx="212">
                  <c:v>0.74472779183699955</c:v>
                </c:pt>
                <c:pt idx="213">
                  <c:v>0.7599741593989976</c:v>
                </c:pt>
                <c:pt idx="214">
                  <c:v>0.75211482728910473</c:v>
                </c:pt>
                <c:pt idx="215">
                  <c:v>0.74926119812555414</c:v>
                </c:pt>
                <c:pt idx="216">
                  <c:v>0.75381800065150328</c:v>
                </c:pt>
                <c:pt idx="217">
                  <c:v>0.72327279948807344</c:v>
                </c:pt>
                <c:pt idx="218">
                  <c:v>0.7683896294190331</c:v>
                </c:pt>
                <c:pt idx="219">
                  <c:v>0.71742365674526476</c:v>
                </c:pt>
                <c:pt idx="220">
                  <c:v>0.76118712704876423</c:v>
                </c:pt>
                <c:pt idx="221">
                  <c:v>0.6875612144955926</c:v>
                </c:pt>
                <c:pt idx="222">
                  <c:v>0.70325923134890733</c:v>
                </c:pt>
                <c:pt idx="223">
                  <c:v>0.68981283318417064</c:v>
                </c:pt>
                <c:pt idx="224">
                  <c:v>0.73223820824681107</c:v>
                </c:pt>
                <c:pt idx="225">
                  <c:v>0.73415242345007214</c:v>
                </c:pt>
                <c:pt idx="226">
                  <c:v>0.71074029066263578</c:v>
                </c:pt>
                <c:pt idx="227">
                  <c:v>0.70686265330961517</c:v>
                </c:pt>
                <c:pt idx="228">
                  <c:v>0.7387279785010451</c:v>
                </c:pt>
                <c:pt idx="229">
                  <c:v>0.75333637132999154</c:v>
                </c:pt>
                <c:pt idx="230">
                  <c:v>0.77013852274361305</c:v>
                </c:pt>
                <c:pt idx="231">
                  <c:v>0.73775424736575423</c:v>
                </c:pt>
                <c:pt idx="232">
                  <c:v>0.74224353541825994</c:v>
                </c:pt>
                <c:pt idx="233">
                  <c:v>0.74084864119557003</c:v>
                </c:pt>
                <c:pt idx="234">
                  <c:v>0.863389068465089</c:v>
                </c:pt>
                <c:pt idx="235">
                  <c:v>0.77792570627452162</c:v>
                </c:pt>
                <c:pt idx="236">
                  <c:v>0.81857467456626531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A0-4901-B073-09C0787678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Sheet1!$E$2:$E$261</c:f>
              <c:numCache>
                <c:formatCode>0.00%</c:formatCode>
                <c:ptCount val="260"/>
                <c:pt idx="0">
                  <c:v>1.1499948384432745E-2</c:v>
                </c:pt>
                <c:pt idx="1">
                  <c:v>2.8894179988900624E-2</c:v>
                </c:pt>
                <c:pt idx="2">
                  <c:v>4.0499674985162368E-2</c:v>
                </c:pt>
                <c:pt idx="3">
                  <c:v>2.3093900481540933E-2</c:v>
                </c:pt>
                <c:pt idx="4">
                  <c:v>2.0231010140680544E-2</c:v>
                </c:pt>
                <c:pt idx="5">
                  <c:v>2.1865623226015731E-2</c:v>
                </c:pt>
                <c:pt idx="6">
                  <c:v>1.7984050904883895E-2</c:v>
                </c:pt>
                <c:pt idx="7">
                  <c:v>2.0163006120912572E-2</c:v>
                </c:pt>
                <c:pt idx="8">
                  <c:v>1.9272041921321263E-2</c:v>
                </c:pt>
                <c:pt idx="9">
                  <c:v>4.0550503809289751E-3</c:v>
                </c:pt>
                <c:pt idx="10">
                  <c:v>5.4140069138331531E-3</c:v>
                </c:pt>
                <c:pt idx="11">
                  <c:v>1.5710757409440175E-2</c:v>
                </c:pt>
                <c:pt idx="12">
                  <c:v>2.620223666752149E-2</c:v>
                </c:pt>
                <c:pt idx="13">
                  <c:v>1.8845498908583901E-2</c:v>
                </c:pt>
                <c:pt idx="14">
                  <c:v>9.9379209447615028E-3</c:v>
                </c:pt>
                <c:pt idx="15">
                  <c:v>1.828783837466659E-2</c:v>
                </c:pt>
                <c:pt idx="16">
                  <c:v>1.6561820441130786E-2</c:v>
                </c:pt>
                <c:pt idx="17">
                  <c:v>3.3488107647114566E-2</c:v>
                </c:pt>
                <c:pt idx="18">
                  <c:v>3.1783002874622247E-2</c:v>
                </c:pt>
                <c:pt idx="19">
                  <c:v>3.1889614948425772E-2</c:v>
                </c:pt>
                <c:pt idx="20">
                  <c:v>1.2225165103341391E-2</c:v>
                </c:pt>
                <c:pt idx="21">
                  <c:v>1.5217628449874549E-2</c:v>
                </c:pt>
                <c:pt idx="22">
                  <c:v>1.1400372627020495E-2</c:v>
                </c:pt>
                <c:pt idx="23">
                  <c:v>2.9564390415348675E-3</c:v>
                </c:pt>
                <c:pt idx="24">
                  <c:v>6.4057165206177396E-3</c:v>
                </c:pt>
                <c:pt idx="25">
                  <c:v>1.4718314438688141E-2</c:v>
                </c:pt>
                <c:pt idx="26">
                  <c:v>1.5842544506638107E-2</c:v>
                </c:pt>
                <c:pt idx="27">
                  <c:v>9.7116767146785063E-3</c:v>
                </c:pt>
                <c:pt idx="28">
                  <c:v>7.0177357321230015E-4</c:v>
                </c:pt>
                <c:pt idx="29">
                  <c:v>1.741211421026572E-3</c:v>
                </c:pt>
                <c:pt idx="30">
                  <c:v>4.3023663014658065E-3</c:v>
                </c:pt>
                <c:pt idx="31">
                  <c:v>5.4926506145016925E-3</c:v>
                </c:pt>
                <c:pt idx="32">
                  <c:v>1.0081094824740612E-3</c:v>
                </c:pt>
                <c:pt idx="33">
                  <c:v>1.9050110784979029E-3</c:v>
                </c:pt>
                <c:pt idx="34">
                  <c:v>5.8471153932252258E-3</c:v>
                </c:pt>
                <c:pt idx="35">
                  <c:v>5.1703281695087214E-3</c:v>
                </c:pt>
                <c:pt idx="36">
                  <c:v>8.7105510418393848E-3</c:v>
                </c:pt>
                <c:pt idx="37">
                  <c:v>1.3844658886462252E-2</c:v>
                </c:pt>
                <c:pt idx="38">
                  <c:v>1.9175729822552948E-2</c:v>
                </c:pt>
                <c:pt idx="39">
                  <c:v>2.2762395684816097E-2</c:v>
                </c:pt>
                <c:pt idx="40">
                  <c:v>2.1053113553113553E-2</c:v>
                </c:pt>
                <c:pt idx="41">
                  <c:v>7.6663201663201667E-3</c:v>
                </c:pt>
                <c:pt idx="42">
                  <c:v>9.2021291955837487E-3</c:v>
                </c:pt>
                <c:pt idx="43">
                  <c:v>1.4205011603103538E-2</c:v>
                </c:pt>
                <c:pt idx="44">
                  <c:v>1.8959103976259905E-3</c:v>
                </c:pt>
                <c:pt idx="45">
                  <c:v>8.5209341468546178E-3</c:v>
                </c:pt>
                <c:pt idx="46">
                  <c:v>1.5902631426306529E-2</c:v>
                </c:pt>
                <c:pt idx="47">
                  <c:v>1.204941500033815E-2</c:v>
                </c:pt>
                <c:pt idx="48">
                  <c:v>1.0052812007782823E-2</c:v>
                </c:pt>
                <c:pt idx="49">
                  <c:v>8.3405023185547326E-3</c:v>
                </c:pt>
                <c:pt idx="50">
                  <c:v>2.1981004070556309E-2</c:v>
                </c:pt>
                <c:pt idx="51">
                  <c:v>1.1496090099837703E-2</c:v>
                </c:pt>
                <c:pt idx="52">
                  <c:v>1.6206385390585099E-2</c:v>
                </c:pt>
                <c:pt idx="53">
                  <c:v>1.9021166939066088E-2</c:v>
                </c:pt>
                <c:pt idx="54">
                  <c:v>1.7666676389658624E-2</c:v>
                </c:pt>
                <c:pt idx="55">
                  <c:v>3.9840044946048217E-2</c:v>
                </c:pt>
                <c:pt idx="56">
                  <c:v>2.9254866352647409E-2</c:v>
                </c:pt>
                <c:pt idx="57">
                  <c:v>1.7706077422847862E-2</c:v>
                </c:pt>
                <c:pt idx="58">
                  <c:v>3.9553085299455538E-2</c:v>
                </c:pt>
                <c:pt idx="59">
                  <c:v>1.9436400089106704E-2</c:v>
                </c:pt>
                <c:pt idx="60">
                  <c:v>3.8654654872389789E-2</c:v>
                </c:pt>
                <c:pt idx="61">
                  <c:v>3.5287315772969584E-2</c:v>
                </c:pt>
                <c:pt idx="62">
                  <c:v>2.6640069495833467E-2</c:v>
                </c:pt>
                <c:pt idx="63">
                  <c:v>4.6031020000831632E-2</c:v>
                </c:pt>
                <c:pt idx="64">
                  <c:v>3.8066858543431614E-2</c:v>
                </c:pt>
                <c:pt idx="65">
                  <c:v>2.1886895051658511E-2</c:v>
                </c:pt>
                <c:pt idx="66">
                  <c:v>3.1564462028038184E-2</c:v>
                </c:pt>
                <c:pt idx="67">
                  <c:v>5.0188388135460574E-2</c:v>
                </c:pt>
                <c:pt idx="68">
                  <c:v>3.2935161972177163E-2</c:v>
                </c:pt>
                <c:pt idx="69">
                  <c:v>7.0865461457050902E-2</c:v>
                </c:pt>
                <c:pt idx="70">
                  <c:v>7.3301342235204112E-2</c:v>
                </c:pt>
                <c:pt idx="71">
                  <c:v>6.4079207920792081E-2</c:v>
                </c:pt>
                <c:pt idx="72">
                  <c:v>7.4242735297960091E-2</c:v>
                </c:pt>
                <c:pt idx="73">
                  <c:v>7.2016576132609061E-2</c:v>
                </c:pt>
                <c:pt idx="74">
                  <c:v>5.6872468142566975E-2</c:v>
                </c:pt>
                <c:pt idx="75">
                  <c:v>2.2368421052631579E-2</c:v>
                </c:pt>
                <c:pt idx="76">
                  <c:v>3.7303457149063447E-2</c:v>
                </c:pt>
                <c:pt idx="77">
                  <c:v>6.4889693989778091E-2</c:v>
                </c:pt>
                <c:pt idx="78">
                  <c:v>4.4338898211086143E-2</c:v>
                </c:pt>
                <c:pt idx="79">
                  <c:v>4.7887769632403356E-2</c:v>
                </c:pt>
                <c:pt idx="80">
                  <c:v>2.5563699546643767E-2</c:v>
                </c:pt>
                <c:pt idx="81">
                  <c:v>3.12416507846036E-2</c:v>
                </c:pt>
                <c:pt idx="82">
                  <c:v>4.3943755105216073E-2</c:v>
                </c:pt>
                <c:pt idx="83">
                  <c:v>2.4530020866191871E-2</c:v>
                </c:pt>
                <c:pt idx="84">
                  <c:v>1.8015716400028192E-2</c:v>
                </c:pt>
                <c:pt idx="85">
                  <c:v>1.8064503398810172E-2</c:v>
                </c:pt>
                <c:pt idx="86">
                  <c:v>3.9456129336053997E-2</c:v>
                </c:pt>
                <c:pt idx="87">
                  <c:v>1.7682534106212306E-2</c:v>
                </c:pt>
                <c:pt idx="88">
                  <c:v>2.6085794765027443E-2</c:v>
                </c:pt>
                <c:pt idx="89">
                  <c:v>2.2271552822155101E-2</c:v>
                </c:pt>
                <c:pt idx="90">
                  <c:v>4.1220705419897884E-2</c:v>
                </c:pt>
                <c:pt idx="91">
                  <c:v>3.1214583046467043E-2</c:v>
                </c:pt>
                <c:pt idx="92">
                  <c:v>1.8476313819811789E-2</c:v>
                </c:pt>
                <c:pt idx="93">
                  <c:v>2.990577248781218E-2</c:v>
                </c:pt>
                <c:pt idx="94">
                  <c:v>3.5897086585057317E-2</c:v>
                </c:pt>
                <c:pt idx="95">
                  <c:v>3.7711694892652352E-2</c:v>
                </c:pt>
                <c:pt idx="96">
                  <c:v>3.6570035067156913E-2</c:v>
                </c:pt>
                <c:pt idx="97">
                  <c:v>3.3845508730943184E-2</c:v>
                </c:pt>
                <c:pt idx="98">
                  <c:v>2.8400643884633918E-2</c:v>
                </c:pt>
                <c:pt idx="99">
                  <c:v>3.6064577220280336E-2</c:v>
                </c:pt>
                <c:pt idx="100">
                  <c:v>3.4405267754629404E-2</c:v>
                </c:pt>
                <c:pt idx="101">
                  <c:v>3.817913187526583E-2</c:v>
                </c:pt>
                <c:pt idx="102">
                  <c:v>4.7791422804109293E-2</c:v>
                </c:pt>
                <c:pt idx="103">
                  <c:v>6.3982556524637524E-2</c:v>
                </c:pt>
                <c:pt idx="104">
                  <c:v>1.6205095742997309E-2</c:v>
                </c:pt>
                <c:pt idx="105">
                  <c:v>2.5796661608497723E-2</c:v>
                </c:pt>
                <c:pt idx="106">
                  <c:v>4.9189865316927012E-2</c:v>
                </c:pt>
                <c:pt idx="107">
                  <c:v>6.2479363791590803E-2</c:v>
                </c:pt>
                <c:pt idx="108">
                  <c:v>5.2794846970026281E-2</c:v>
                </c:pt>
                <c:pt idx="109">
                  <c:v>2.0505015939340454E-2</c:v>
                </c:pt>
                <c:pt idx="110">
                  <c:v>2.9398790596798206E-2</c:v>
                </c:pt>
                <c:pt idx="111">
                  <c:v>3.3602777627081866E-2</c:v>
                </c:pt>
                <c:pt idx="112">
                  <c:v>3.6739719751059524E-2</c:v>
                </c:pt>
                <c:pt idx="113">
                  <c:v>3.2204916187396383E-2</c:v>
                </c:pt>
                <c:pt idx="114">
                  <c:v>2.7126559751468455E-2</c:v>
                </c:pt>
                <c:pt idx="115">
                  <c:v>1.7981205786083834E-2</c:v>
                </c:pt>
                <c:pt idx="116">
                  <c:v>2.9328181223421654E-2</c:v>
                </c:pt>
                <c:pt idx="117">
                  <c:v>3.1202449970145804E-2</c:v>
                </c:pt>
                <c:pt idx="118">
                  <c:v>5.3992102475199845E-2</c:v>
                </c:pt>
                <c:pt idx="119">
                  <c:v>3.9686231015545338E-2</c:v>
                </c:pt>
                <c:pt idx="120">
                  <c:v>3.3749670235701877E-2</c:v>
                </c:pt>
                <c:pt idx="121">
                  <c:v>3.6042014257545885E-2</c:v>
                </c:pt>
                <c:pt idx="122">
                  <c:v>3.7727716146010573E-2</c:v>
                </c:pt>
                <c:pt idx="123">
                  <c:v>3.90563928002454E-2</c:v>
                </c:pt>
                <c:pt idx="124">
                  <c:v>1.5120707628474409E-2</c:v>
                </c:pt>
                <c:pt idx="125">
                  <c:v>3.6224131782678214E-2</c:v>
                </c:pt>
                <c:pt idx="126">
                  <c:v>1.5387726410461343E-2</c:v>
                </c:pt>
                <c:pt idx="127">
                  <c:v>4.0007084382871538E-2</c:v>
                </c:pt>
                <c:pt idx="128">
                  <c:v>1.2212913940706348E-2</c:v>
                </c:pt>
                <c:pt idx="129">
                  <c:v>2.2043927619004016E-2</c:v>
                </c:pt>
                <c:pt idx="130">
                  <c:v>2.8613509624033098E-2</c:v>
                </c:pt>
                <c:pt idx="131">
                  <c:v>1.2389979130061785E-2</c:v>
                </c:pt>
                <c:pt idx="132">
                  <c:v>1.9686544342507644E-2</c:v>
                </c:pt>
                <c:pt idx="133">
                  <c:v>1.7568329241380628E-2</c:v>
                </c:pt>
                <c:pt idx="134">
                  <c:v>1.5735339269266197E-2</c:v>
                </c:pt>
                <c:pt idx="135">
                  <c:v>8.6877079275334834E-3</c:v>
                </c:pt>
                <c:pt idx="136">
                  <c:v>1.2943229836487231E-2</c:v>
                </c:pt>
                <c:pt idx="137">
                  <c:v>1.3164110477750134E-2</c:v>
                </c:pt>
                <c:pt idx="138">
                  <c:v>4.61898749204088E-3</c:v>
                </c:pt>
                <c:pt idx="139">
                  <c:v>1.1642105263157895E-2</c:v>
                </c:pt>
                <c:pt idx="140">
                  <c:v>2.2424029478274189E-2</c:v>
                </c:pt>
                <c:pt idx="141">
                  <c:v>1.1104312966294392E-2</c:v>
                </c:pt>
                <c:pt idx="142">
                  <c:v>1.8266493165963859E-2</c:v>
                </c:pt>
                <c:pt idx="143">
                  <c:v>1.6716069779872687E-2</c:v>
                </c:pt>
                <c:pt idx="144">
                  <c:v>8.018183687222305E-3</c:v>
                </c:pt>
                <c:pt idx="145">
                  <c:v>1.5613034969794945E-2</c:v>
                </c:pt>
                <c:pt idx="146">
                  <c:v>1.4511345326915774E-2</c:v>
                </c:pt>
                <c:pt idx="147">
                  <c:v>4.9867126870017254E-3</c:v>
                </c:pt>
                <c:pt idx="148">
                  <c:v>1.6480684771892087E-2</c:v>
                </c:pt>
                <c:pt idx="149">
                  <c:v>1.7650169204737734E-2</c:v>
                </c:pt>
                <c:pt idx="150">
                  <c:v>1.4459606140486898E-2</c:v>
                </c:pt>
                <c:pt idx="151">
                  <c:v>1.8950248863416001E-2</c:v>
                </c:pt>
                <c:pt idx="152">
                  <c:v>1.0992476987056679E-2</c:v>
                </c:pt>
                <c:pt idx="153">
                  <c:v>7.4567340230107318E-3</c:v>
                </c:pt>
                <c:pt idx="154">
                  <c:v>1.9516816674561819E-2</c:v>
                </c:pt>
                <c:pt idx="155">
                  <c:v>1.4325257540735667E-2</c:v>
                </c:pt>
                <c:pt idx="156">
                  <c:v>1.3636307745275246E-2</c:v>
                </c:pt>
                <c:pt idx="157">
                  <c:v>2.3069170865781034E-2</c:v>
                </c:pt>
                <c:pt idx="158">
                  <c:v>3.1940614634536228E-2</c:v>
                </c:pt>
                <c:pt idx="159">
                  <c:v>3.9971212946393837E-2</c:v>
                </c:pt>
                <c:pt idx="160">
                  <c:v>1.3674347936186377E-2</c:v>
                </c:pt>
                <c:pt idx="161">
                  <c:v>1.8786685202347855E-2</c:v>
                </c:pt>
                <c:pt idx="162">
                  <c:v>6.4938693849266229E-3</c:v>
                </c:pt>
                <c:pt idx="163">
                  <c:v>1.484632240072181E-2</c:v>
                </c:pt>
                <c:pt idx="164">
                  <c:v>8.2329101036700564E-3</c:v>
                </c:pt>
                <c:pt idx="165">
                  <c:v>1.4972168359717921E-2</c:v>
                </c:pt>
                <c:pt idx="166">
                  <c:v>1.8022023471023108E-2</c:v>
                </c:pt>
                <c:pt idx="167">
                  <c:v>1.8218584122416441E-2</c:v>
                </c:pt>
                <c:pt idx="168">
                  <c:v>1.105201927871032E-2</c:v>
                </c:pt>
                <c:pt idx="169">
                  <c:v>1.4101315913444929E-2</c:v>
                </c:pt>
                <c:pt idx="170">
                  <c:v>1.7865204044781511E-2</c:v>
                </c:pt>
                <c:pt idx="171">
                  <c:v>2.0656323112917128E-2</c:v>
                </c:pt>
                <c:pt idx="172">
                  <c:v>1.5066885232631088E-2</c:v>
                </c:pt>
                <c:pt idx="173">
                  <c:v>2.7809715435469961E-2</c:v>
                </c:pt>
                <c:pt idx="174">
                  <c:v>5.27096632641334E-2</c:v>
                </c:pt>
                <c:pt idx="175">
                  <c:v>4.2217104119589781E-2</c:v>
                </c:pt>
                <c:pt idx="176">
                  <c:v>2.9113468173844349E-2</c:v>
                </c:pt>
                <c:pt idx="177">
                  <c:v>2.801743574327371E-2</c:v>
                </c:pt>
                <c:pt idx="178">
                  <c:v>4.8879796015036834E-3</c:v>
                </c:pt>
                <c:pt idx="179">
                  <c:v>2.3963337198387721E-2</c:v>
                </c:pt>
                <c:pt idx="180">
                  <c:v>1.7712262472421893E-2</c:v>
                </c:pt>
                <c:pt idx="181">
                  <c:v>1.0022914842483745E-2</c:v>
                </c:pt>
                <c:pt idx="182">
                  <c:v>2.4313646033836491E-3</c:v>
                </c:pt>
                <c:pt idx="183">
                  <c:v>4.5204893184493024E-3</c:v>
                </c:pt>
                <c:pt idx="184">
                  <c:v>1.1769477017593816E-2</c:v>
                </c:pt>
                <c:pt idx="185">
                  <c:v>9.6450725246023973E-3</c:v>
                </c:pt>
                <c:pt idx="186">
                  <c:v>3.6586688756742899E-3</c:v>
                </c:pt>
                <c:pt idx="187">
                  <c:v>2.3996788960139143E-2</c:v>
                </c:pt>
                <c:pt idx="188">
                  <c:v>0</c:v>
                </c:pt>
                <c:pt idx="189">
                  <c:v>9.1380224180915171E-3</c:v>
                </c:pt>
                <c:pt idx="190">
                  <c:v>3.8421099177532994E-3</c:v>
                </c:pt>
                <c:pt idx="191">
                  <c:v>6.6421690797176212E-3</c:v>
                </c:pt>
                <c:pt idx="192">
                  <c:v>1.4356945571224123E-2</c:v>
                </c:pt>
                <c:pt idx="193">
                  <c:v>8.7869716433671436E-3</c:v>
                </c:pt>
                <c:pt idx="194">
                  <c:v>5.9962767543994978E-3</c:v>
                </c:pt>
                <c:pt idx="195">
                  <c:v>1.1386832591426675E-2</c:v>
                </c:pt>
                <c:pt idx="196">
                  <c:v>7.1157145714255635E-3</c:v>
                </c:pt>
                <c:pt idx="197">
                  <c:v>1.1199665404187095E-2</c:v>
                </c:pt>
                <c:pt idx="198">
                  <c:v>2.815563228512502E-3</c:v>
                </c:pt>
                <c:pt idx="199">
                  <c:v>8.7930633858797347E-3</c:v>
                </c:pt>
                <c:pt idx="200">
                  <c:v>3.5458771347308014E-3</c:v>
                </c:pt>
                <c:pt idx="201">
                  <c:v>9.1496874552655441E-3</c:v>
                </c:pt>
                <c:pt idx="202">
                  <c:v>1.259748050389922E-2</c:v>
                </c:pt>
                <c:pt idx="203">
                  <c:v>6.2955599734923788E-3</c:v>
                </c:pt>
                <c:pt idx="204">
                  <c:v>1.4184476312705764E-2</c:v>
                </c:pt>
                <c:pt idx="205">
                  <c:v>2.2569499476970869E-2</c:v>
                </c:pt>
                <c:pt idx="206">
                  <c:v>1.8655107208811139E-2</c:v>
                </c:pt>
                <c:pt idx="207">
                  <c:v>1.6178136988545606E-2</c:v>
                </c:pt>
                <c:pt idx="208">
                  <c:v>2.6263221665520517E-2</c:v>
                </c:pt>
                <c:pt idx="209">
                  <c:v>4.0166597026593524E-2</c:v>
                </c:pt>
                <c:pt idx="210">
                  <c:v>1.6256093532597271E-2</c:v>
                </c:pt>
                <c:pt idx="211">
                  <c:v>2.9165056879158619E-2</c:v>
                </c:pt>
                <c:pt idx="212">
                  <c:v>2.0467754943129676E-2</c:v>
                </c:pt>
                <c:pt idx="213">
                  <c:v>1.5514780198597523E-2</c:v>
                </c:pt>
                <c:pt idx="214">
                  <c:v>1.2542100728440512E-2</c:v>
                </c:pt>
                <c:pt idx="215">
                  <c:v>1.9061088360704182E-2</c:v>
                </c:pt>
                <c:pt idx="216">
                  <c:v>1.4515109126794028E-2</c:v>
                </c:pt>
                <c:pt idx="217">
                  <c:v>6.5756084644409633E-3</c:v>
                </c:pt>
                <c:pt idx="218">
                  <c:v>6.8233261528031402E-3</c:v>
                </c:pt>
                <c:pt idx="219">
                  <c:v>1.5587553150367221E-2</c:v>
                </c:pt>
                <c:pt idx="220">
                  <c:v>1.8804074404124037E-2</c:v>
                </c:pt>
                <c:pt idx="221">
                  <c:v>1.7871999831495584E-2</c:v>
                </c:pt>
                <c:pt idx="222">
                  <c:v>9.0806330067822148E-3</c:v>
                </c:pt>
                <c:pt idx="223">
                  <c:v>2.5020428810459551E-2</c:v>
                </c:pt>
                <c:pt idx="224">
                  <c:v>1.1847374666271136E-2</c:v>
                </c:pt>
                <c:pt idx="225">
                  <c:v>3.2083833907100241E-2</c:v>
                </c:pt>
                <c:pt idx="226">
                  <c:v>3.7404783781380596E-2</c:v>
                </c:pt>
                <c:pt idx="227">
                  <c:v>2.7203029262761497E-2</c:v>
                </c:pt>
                <c:pt idx="228">
                  <c:v>1.1645267243953419E-2</c:v>
                </c:pt>
                <c:pt idx="229">
                  <c:v>3.3439663216370465E-2</c:v>
                </c:pt>
                <c:pt idx="230">
                  <c:v>7.4581795523174996E-3</c:v>
                </c:pt>
                <c:pt idx="231">
                  <c:v>2.0277746181765539E-2</c:v>
                </c:pt>
                <c:pt idx="232">
                  <c:v>1.7827983215858122E-2</c:v>
                </c:pt>
                <c:pt idx="233">
                  <c:v>5.126095271983276E-3</c:v>
                </c:pt>
                <c:pt idx="234">
                  <c:v>2.540670683852774E-3</c:v>
                </c:pt>
                <c:pt idx="235">
                  <c:v>2.2229618647059416E-2</c:v>
                </c:pt>
                <c:pt idx="236">
                  <c:v>5.9034635068272072E-3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A0-4901-B073-09C078767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072616"/>
        <c:axId val="91073008"/>
      </c:lineChart>
      <c:catAx>
        <c:axId val="9107261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91073008"/>
        <c:crosses val="autoZero"/>
        <c:auto val="0"/>
        <c:lblAlgn val="ctr"/>
        <c:lblOffset val="100"/>
        <c:tickLblSkip val="52"/>
        <c:tickMarkSkip val="13"/>
        <c:noMultiLvlLbl val="0"/>
      </c:catAx>
      <c:valAx>
        <c:axId val="9107300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910726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STEERS/HEIFERS SOLD BY TRANSACTION</a:t>
            </a:r>
          </a:p>
          <a:p>
            <a:pPr>
              <a:defRPr/>
            </a:pPr>
            <a:r>
              <a:rPr lang="en-US" sz="2000" b="0" baseline="0" dirty="0"/>
              <a:t>Nebraska,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73962259027966337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Sheet1!$B$2:$B$261</c:f>
              <c:numCache>
                <c:formatCode>0.00%</c:formatCode>
                <c:ptCount val="260"/>
                <c:pt idx="0">
                  <c:v>0.33301611115465141</c:v>
                </c:pt>
                <c:pt idx="1">
                  <c:v>0.25631664905370355</c:v>
                </c:pt>
                <c:pt idx="2">
                  <c:v>0.2808900110462364</c:v>
                </c:pt>
                <c:pt idx="3">
                  <c:v>0.30726357831080625</c:v>
                </c:pt>
                <c:pt idx="4">
                  <c:v>0.20882360320128454</c:v>
                </c:pt>
                <c:pt idx="5">
                  <c:v>0.26490970451091017</c:v>
                </c:pt>
                <c:pt idx="6">
                  <c:v>0.26890148599155528</c:v>
                </c:pt>
                <c:pt idx="7">
                  <c:v>0.29218438363291749</c:v>
                </c:pt>
                <c:pt idx="8">
                  <c:v>0.36426453681853938</c:v>
                </c:pt>
                <c:pt idx="9">
                  <c:v>0.39362690689450452</c:v>
                </c:pt>
                <c:pt idx="10">
                  <c:v>0.40736431072871099</c:v>
                </c:pt>
                <c:pt idx="11">
                  <c:v>0.53415979038754835</c:v>
                </c:pt>
                <c:pt idx="12">
                  <c:v>0.37541293062765457</c:v>
                </c:pt>
                <c:pt idx="13">
                  <c:v>0.14928738494674318</c:v>
                </c:pt>
                <c:pt idx="14">
                  <c:v>0.13113056981408791</c:v>
                </c:pt>
                <c:pt idx="15">
                  <c:v>0.15931764995689124</c:v>
                </c:pt>
                <c:pt idx="16">
                  <c:v>0.42167820905137704</c:v>
                </c:pt>
                <c:pt idx="17">
                  <c:v>0.45456839979808178</c:v>
                </c:pt>
                <c:pt idx="18">
                  <c:v>0.52430984274898074</c:v>
                </c:pt>
                <c:pt idx="19">
                  <c:v>0.50307485483824832</c:v>
                </c:pt>
                <c:pt idx="20">
                  <c:v>0.41172866259172358</c:v>
                </c:pt>
                <c:pt idx="21">
                  <c:v>0.54395413016102667</c:v>
                </c:pt>
                <c:pt idx="22">
                  <c:v>0.53088047144574113</c:v>
                </c:pt>
                <c:pt idx="23">
                  <c:v>0.35306785244508598</c:v>
                </c:pt>
                <c:pt idx="24">
                  <c:v>0.44299410029498526</c:v>
                </c:pt>
                <c:pt idx="25">
                  <c:v>0.37931944345778745</c:v>
                </c:pt>
                <c:pt idx="26">
                  <c:v>0.39007031199604358</c:v>
                </c:pt>
                <c:pt idx="27">
                  <c:v>0.320281176776881</c:v>
                </c:pt>
                <c:pt idx="28">
                  <c:v>0.2751400551714081</c:v>
                </c:pt>
                <c:pt idx="29">
                  <c:v>0.33727877494665492</c:v>
                </c:pt>
                <c:pt idx="30">
                  <c:v>0.37455183264979752</c:v>
                </c:pt>
                <c:pt idx="31">
                  <c:v>0.34639340695207527</c:v>
                </c:pt>
                <c:pt idx="32">
                  <c:v>0.43036534160028256</c:v>
                </c:pt>
                <c:pt idx="33">
                  <c:v>0.4197126323078445</c:v>
                </c:pt>
                <c:pt idx="34">
                  <c:v>0.34442442442442445</c:v>
                </c:pt>
                <c:pt idx="35">
                  <c:v>0.3173314184999021</c:v>
                </c:pt>
                <c:pt idx="36">
                  <c:v>0.40083737895250571</c:v>
                </c:pt>
                <c:pt idx="37">
                  <c:v>0.36280294911358735</c:v>
                </c:pt>
                <c:pt idx="38">
                  <c:v>0.35080993246331182</c:v>
                </c:pt>
                <c:pt idx="39">
                  <c:v>0.36668337902563392</c:v>
                </c:pt>
                <c:pt idx="40">
                  <c:v>0.43850114756632697</c:v>
                </c:pt>
                <c:pt idx="41">
                  <c:v>0.3591562820075111</c:v>
                </c:pt>
                <c:pt idx="42">
                  <c:v>0.3353792555181444</c:v>
                </c:pt>
                <c:pt idx="43">
                  <c:v>0.33020952927669345</c:v>
                </c:pt>
                <c:pt idx="44">
                  <c:v>0.47516543698182095</c:v>
                </c:pt>
                <c:pt idx="45">
                  <c:v>0.41705702766319419</c:v>
                </c:pt>
                <c:pt idx="46">
                  <c:v>0.41436171437783559</c:v>
                </c:pt>
                <c:pt idx="47">
                  <c:v>0.3882153324078359</c:v>
                </c:pt>
                <c:pt idx="48">
                  <c:v>0.33130097576041823</c:v>
                </c:pt>
                <c:pt idx="49">
                  <c:v>0.2600966711094696</c:v>
                </c:pt>
                <c:pt idx="50">
                  <c:v>0.30348685482312004</c:v>
                </c:pt>
                <c:pt idx="51">
                  <c:v>0.34137473020089654</c:v>
                </c:pt>
                <c:pt idx="52">
                  <c:v>0.41469941842211488</c:v>
                </c:pt>
                <c:pt idx="53">
                  <c:v>0.2932102185287781</c:v>
                </c:pt>
                <c:pt idx="54">
                  <c:v>0.35356979927007298</c:v>
                </c:pt>
                <c:pt idx="55">
                  <c:v>0.33651310950424912</c:v>
                </c:pt>
                <c:pt idx="56">
                  <c:v>0.36416247175158134</c:v>
                </c:pt>
                <c:pt idx="57">
                  <c:v>0.35494760531682962</c:v>
                </c:pt>
                <c:pt idx="58">
                  <c:v>0.31260581994469955</c:v>
                </c:pt>
                <c:pt idx="59">
                  <c:v>0.30574530811821388</c:v>
                </c:pt>
                <c:pt idx="60">
                  <c:v>0.34534753298412368</c:v>
                </c:pt>
                <c:pt idx="61">
                  <c:v>0.28644771284365195</c:v>
                </c:pt>
                <c:pt idx="62">
                  <c:v>0.3999906604247172</c:v>
                </c:pt>
                <c:pt idx="63">
                  <c:v>0.3630960893677202</c:v>
                </c:pt>
                <c:pt idx="64">
                  <c:v>0.40459188405029078</c:v>
                </c:pt>
                <c:pt idx="65">
                  <c:v>0.34531738265837569</c:v>
                </c:pt>
                <c:pt idx="66">
                  <c:v>0.39672014078400369</c:v>
                </c:pt>
                <c:pt idx="67">
                  <c:v>0.34295913163837694</c:v>
                </c:pt>
                <c:pt idx="68">
                  <c:v>0.27704265994228822</c:v>
                </c:pt>
                <c:pt idx="69">
                  <c:v>0.30954869358669834</c:v>
                </c:pt>
                <c:pt idx="70">
                  <c:v>0.35312103568291969</c:v>
                </c:pt>
                <c:pt idx="71">
                  <c:v>0.29555704455841042</c:v>
                </c:pt>
                <c:pt idx="72">
                  <c:v>0.30797624200452073</c:v>
                </c:pt>
                <c:pt idx="73">
                  <c:v>0.32439781997747158</c:v>
                </c:pt>
                <c:pt idx="74">
                  <c:v>0.27131242372854492</c:v>
                </c:pt>
                <c:pt idx="75">
                  <c:v>0.410554218548359</c:v>
                </c:pt>
                <c:pt idx="76">
                  <c:v>0.25150013361513979</c:v>
                </c:pt>
                <c:pt idx="77">
                  <c:v>0.21189561591370071</c:v>
                </c:pt>
                <c:pt idx="78">
                  <c:v>0.26053396294950965</c:v>
                </c:pt>
                <c:pt idx="79">
                  <c:v>0.26978681695662826</c:v>
                </c:pt>
                <c:pt idx="80">
                  <c:v>0.27272918906385041</c:v>
                </c:pt>
                <c:pt idx="81">
                  <c:v>0.25814865937027898</c:v>
                </c:pt>
                <c:pt idx="82">
                  <c:v>0.24684715558601783</c:v>
                </c:pt>
                <c:pt idx="83">
                  <c:v>0.37670364853147165</c:v>
                </c:pt>
                <c:pt idx="84">
                  <c:v>0.30491289391921883</c:v>
                </c:pt>
                <c:pt idx="85">
                  <c:v>0.35188733856318744</c:v>
                </c:pt>
                <c:pt idx="86">
                  <c:v>0.23738077974231692</c:v>
                </c:pt>
                <c:pt idx="87">
                  <c:v>0.24204665204636724</c:v>
                </c:pt>
                <c:pt idx="88">
                  <c:v>0.2735658264687022</c:v>
                </c:pt>
                <c:pt idx="89">
                  <c:v>0.24347968793395106</c:v>
                </c:pt>
                <c:pt idx="90">
                  <c:v>0.28348824494259156</c:v>
                </c:pt>
                <c:pt idx="91">
                  <c:v>0.31279074141411606</c:v>
                </c:pt>
                <c:pt idx="92">
                  <c:v>0.33848705966540532</c:v>
                </c:pt>
                <c:pt idx="93">
                  <c:v>0.33034320538864537</c:v>
                </c:pt>
                <c:pt idx="94">
                  <c:v>0.24565034884057552</c:v>
                </c:pt>
                <c:pt idx="95">
                  <c:v>0.39324258843222765</c:v>
                </c:pt>
                <c:pt idx="96">
                  <c:v>0.38177517101781511</c:v>
                </c:pt>
                <c:pt idx="97">
                  <c:v>0.35852357017912895</c:v>
                </c:pt>
                <c:pt idx="98">
                  <c:v>0.40293834047009303</c:v>
                </c:pt>
                <c:pt idx="99">
                  <c:v>0.42043276475197394</c:v>
                </c:pt>
                <c:pt idx="100">
                  <c:v>0.35842071426987965</c:v>
                </c:pt>
                <c:pt idx="101">
                  <c:v>0.26778140093657293</c:v>
                </c:pt>
                <c:pt idx="102">
                  <c:v>0.1768391163905387</c:v>
                </c:pt>
                <c:pt idx="103">
                  <c:v>0.19593731181058413</c:v>
                </c:pt>
                <c:pt idx="104">
                  <c:v>0.24138787245164664</c:v>
                </c:pt>
                <c:pt idx="105">
                  <c:v>0.20733019341573625</c:v>
                </c:pt>
                <c:pt idx="106">
                  <c:v>0.26724815338676727</c:v>
                </c:pt>
                <c:pt idx="107">
                  <c:v>0.24737970700815648</c:v>
                </c:pt>
                <c:pt idx="108">
                  <c:v>0.30740135330342888</c:v>
                </c:pt>
                <c:pt idx="109">
                  <c:v>0.29885135726582179</c:v>
                </c:pt>
                <c:pt idx="110">
                  <c:v>0.31481380215453603</c:v>
                </c:pt>
                <c:pt idx="111">
                  <c:v>0.23190362446775367</c:v>
                </c:pt>
                <c:pt idx="112">
                  <c:v>0.26482077644454061</c:v>
                </c:pt>
                <c:pt idx="113">
                  <c:v>0.3289651057435195</c:v>
                </c:pt>
                <c:pt idx="114">
                  <c:v>0.24681578129853993</c:v>
                </c:pt>
                <c:pt idx="115">
                  <c:v>0.33390846550313003</c:v>
                </c:pt>
                <c:pt idx="116">
                  <c:v>0.36703522419368934</c:v>
                </c:pt>
                <c:pt idx="117">
                  <c:v>0.39688736342914038</c:v>
                </c:pt>
                <c:pt idx="118">
                  <c:v>0.3728441028104732</c:v>
                </c:pt>
                <c:pt idx="119">
                  <c:v>0.40648581580283122</c:v>
                </c:pt>
                <c:pt idx="120">
                  <c:v>0.39039450005926662</c:v>
                </c:pt>
                <c:pt idx="121">
                  <c:v>0.41819926086624731</c:v>
                </c:pt>
                <c:pt idx="122">
                  <c:v>0.36476951071572988</c:v>
                </c:pt>
                <c:pt idx="123">
                  <c:v>0.32025649195475547</c:v>
                </c:pt>
                <c:pt idx="124">
                  <c:v>0.31095075747865986</c:v>
                </c:pt>
                <c:pt idx="125">
                  <c:v>0.34540475145907285</c:v>
                </c:pt>
                <c:pt idx="126">
                  <c:v>0.31966123449998857</c:v>
                </c:pt>
                <c:pt idx="127">
                  <c:v>0.39571938419952274</c:v>
                </c:pt>
                <c:pt idx="128">
                  <c:v>0.29437855862090662</c:v>
                </c:pt>
                <c:pt idx="129">
                  <c:v>0.29566524393042359</c:v>
                </c:pt>
                <c:pt idx="130">
                  <c:v>0.26725268210372699</c:v>
                </c:pt>
                <c:pt idx="131">
                  <c:v>0.30280998804467213</c:v>
                </c:pt>
                <c:pt idx="132">
                  <c:v>0.25194448992958901</c:v>
                </c:pt>
                <c:pt idx="133">
                  <c:v>0.24887212982290755</c:v>
                </c:pt>
                <c:pt idx="134">
                  <c:v>0.32451764905652369</c:v>
                </c:pt>
                <c:pt idx="135">
                  <c:v>0.32952758813536071</c:v>
                </c:pt>
                <c:pt idx="136">
                  <c:v>0.28214151340105792</c:v>
                </c:pt>
                <c:pt idx="137">
                  <c:v>0.25956995794292415</c:v>
                </c:pt>
                <c:pt idx="138">
                  <c:v>0.30135682507359612</c:v>
                </c:pt>
                <c:pt idx="139">
                  <c:v>0.35970816065017375</c:v>
                </c:pt>
                <c:pt idx="140">
                  <c:v>0.23754588907134117</c:v>
                </c:pt>
                <c:pt idx="141">
                  <c:v>0.31686572566051391</c:v>
                </c:pt>
                <c:pt idx="142">
                  <c:v>0.36508942258559018</c:v>
                </c:pt>
                <c:pt idx="143">
                  <c:v>0.32206919501486736</c:v>
                </c:pt>
                <c:pt idx="144">
                  <c:v>0.27505224132119988</c:v>
                </c:pt>
                <c:pt idx="145">
                  <c:v>0.37219333427023987</c:v>
                </c:pt>
                <c:pt idx="146">
                  <c:v>0.32918368351129262</c:v>
                </c:pt>
                <c:pt idx="147">
                  <c:v>0.3325188280567557</c:v>
                </c:pt>
                <c:pt idx="148">
                  <c:v>0.28815417460042697</c:v>
                </c:pt>
                <c:pt idx="149">
                  <c:v>0.25965687340482757</c:v>
                </c:pt>
                <c:pt idx="150">
                  <c:v>0.37156066194796133</c:v>
                </c:pt>
                <c:pt idx="151">
                  <c:v>0.25266340807855292</c:v>
                </c:pt>
                <c:pt idx="152">
                  <c:v>0.25474519377479404</c:v>
                </c:pt>
                <c:pt idx="153">
                  <c:v>0.31336038004091682</c:v>
                </c:pt>
                <c:pt idx="154">
                  <c:v>0.14931079125732999</c:v>
                </c:pt>
                <c:pt idx="155">
                  <c:v>0.25772878523578474</c:v>
                </c:pt>
                <c:pt idx="156">
                  <c:v>0.24203535963917719</c:v>
                </c:pt>
                <c:pt idx="157">
                  <c:v>0.22232626650533957</c:v>
                </c:pt>
                <c:pt idx="158">
                  <c:v>0.23196911518330054</c:v>
                </c:pt>
                <c:pt idx="159">
                  <c:v>0.21827022010611899</c:v>
                </c:pt>
                <c:pt idx="160">
                  <c:v>0.16896599259832668</c:v>
                </c:pt>
                <c:pt idx="161">
                  <c:v>0.29310183500545822</c:v>
                </c:pt>
                <c:pt idx="162">
                  <c:v>0.23290943128268027</c:v>
                </c:pt>
                <c:pt idx="163">
                  <c:v>0.31945424361900809</c:v>
                </c:pt>
                <c:pt idx="164">
                  <c:v>0.23107868225096248</c:v>
                </c:pt>
                <c:pt idx="165">
                  <c:v>0.27314008385089439</c:v>
                </c:pt>
                <c:pt idx="166">
                  <c:v>0.29757026764056954</c:v>
                </c:pt>
                <c:pt idx="167">
                  <c:v>0.26096231626714017</c:v>
                </c:pt>
                <c:pt idx="168">
                  <c:v>0.33518836176982808</c:v>
                </c:pt>
                <c:pt idx="169">
                  <c:v>0.37979836453882138</c:v>
                </c:pt>
                <c:pt idx="170">
                  <c:v>0.35003067108330266</c:v>
                </c:pt>
                <c:pt idx="171">
                  <c:v>0.31615975599228846</c:v>
                </c:pt>
                <c:pt idx="172">
                  <c:v>0.29815662969832318</c:v>
                </c:pt>
                <c:pt idx="173">
                  <c:v>0.23926444741743397</c:v>
                </c:pt>
                <c:pt idx="174">
                  <c:v>0.31887375113533151</c:v>
                </c:pt>
                <c:pt idx="175">
                  <c:v>0.23388395471403475</c:v>
                </c:pt>
                <c:pt idx="176">
                  <c:v>0.28324400958037527</c:v>
                </c:pt>
                <c:pt idx="177">
                  <c:v>0.31743157178277992</c:v>
                </c:pt>
                <c:pt idx="178">
                  <c:v>0.34400669909881171</c:v>
                </c:pt>
                <c:pt idx="179">
                  <c:v>0.22459535179156789</c:v>
                </c:pt>
                <c:pt idx="180">
                  <c:v>0.19458166100648347</c:v>
                </c:pt>
                <c:pt idx="181">
                  <c:v>0.16143662521672236</c:v>
                </c:pt>
                <c:pt idx="182">
                  <c:v>0.21689165886584225</c:v>
                </c:pt>
                <c:pt idx="183">
                  <c:v>0.19723794799065367</c:v>
                </c:pt>
                <c:pt idx="184">
                  <c:v>0.25781924820047986</c:v>
                </c:pt>
                <c:pt idx="185">
                  <c:v>0.1780344250593838</c:v>
                </c:pt>
                <c:pt idx="186">
                  <c:v>0.26520004139977232</c:v>
                </c:pt>
                <c:pt idx="187">
                  <c:v>0.23825547305534006</c:v>
                </c:pt>
                <c:pt idx="188">
                  <c:v>0.22276710711528855</c:v>
                </c:pt>
                <c:pt idx="189">
                  <c:v>0.2352704950949458</c:v>
                </c:pt>
                <c:pt idx="190">
                  <c:v>0.21165844932152364</c:v>
                </c:pt>
                <c:pt idx="191">
                  <c:v>0.19729129045700791</c:v>
                </c:pt>
                <c:pt idx="192">
                  <c:v>0.23379137241555348</c:v>
                </c:pt>
                <c:pt idx="193">
                  <c:v>0.27403971495611368</c:v>
                </c:pt>
                <c:pt idx="194">
                  <c:v>0.27286906340170008</c:v>
                </c:pt>
                <c:pt idx="195">
                  <c:v>0.26016803961604357</c:v>
                </c:pt>
                <c:pt idx="196">
                  <c:v>0.27222384144564266</c:v>
                </c:pt>
                <c:pt idx="197">
                  <c:v>0.26236730966784616</c:v>
                </c:pt>
                <c:pt idx="198">
                  <c:v>0.26203521174631228</c:v>
                </c:pt>
                <c:pt idx="199">
                  <c:v>0.23458602466236053</c:v>
                </c:pt>
                <c:pt idx="200">
                  <c:v>0.19926500048355231</c:v>
                </c:pt>
                <c:pt idx="201">
                  <c:v>0.23955171309638168</c:v>
                </c:pt>
                <c:pt idx="202">
                  <c:v>0.21362018764153995</c:v>
                </c:pt>
                <c:pt idx="203">
                  <c:v>0.19573132292966589</c:v>
                </c:pt>
                <c:pt idx="204">
                  <c:v>0.27514339879447791</c:v>
                </c:pt>
                <c:pt idx="205">
                  <c:v>0.16254808549664992</c:v>
                </c:pt>
                <c:pt idx="206">
                  <c:v>0.19488936591809775</c:v>
                </c:pt>
                <c:pt idx="207">
                  <c:v>0.20197556537561737</c:v>
                </c:pt>
                <c:pt idx="208">
                  <c:v>0.28970486385341609</c:v>
                </c:pt>
                <c:pt idx="209">
                  <c:v>0.16235634180575051</c:v>
                </c:pt>
                <c:pt idx="210">
                  <c:v>9.7710173819244364E-2</c:v>
                </c:pt>
                <c:pt idx="211">
                  <c:v>0.18437616387337058</c:v>
                </c:pt>
                <c:pt idx="212">
                  <c:v>0.18572120242505893</c:v>
                </c:pt>
                <c:pt idx="213">
                  <c:v>0.28221895156909033</c:v>
                </c:pt>
                <c:pt idx="214">
                  <c:v>0.21632854615036418</c:v>
                </c:pt>
                <c:pt idx="215">
                  <c:v>0.28147429184439732</c:v>
                </c:pt>
                <c:pt idx="216">
                  <c:v>0.25016201379976366</c:v>
                </c:pt>
                <c:pt idx="217">
                  <c:v>0.21479523120666433</c:v>
                </c:pt>
                <c:pt idx="218">
                  <c:v>0.2908750397531184</c:v>
                </c:pt>
                <c:pt idx="219">
                  <c:v>0.30061303343622509</c:v>
                </c:pt>
                <c:pt idx="220">
                  <c:v>0.23032399794788144</c:v>
                </c:pt>
                <c:pt idx="221">
                  <c:v>0.35522334935041822</c:v>
                </c:pt>
                <c:pt idx="222">
                  <c:v>0.24326521613316615</c:v>
                </c:pt>
                <c:pt idx="223">
                  <c:v>0.30584831090618236</c:v>
                </c:pt>
                <c:pt idx="224">
                  <c:v>0.36874121372170326</c:v>
                </c:pt>
                <c:pt idx="225">
                  <c:v>0.31892946752160578</c:v>
                </c:pt>
                <c:pt idx="226">
                  <c:v>0.2404319090070704</c:v>
                </c:pt>
                <c:pt idx="227">
                  <c:v>0.32418494578079193</c:v>
                </c:pt>
                <c:pt idx="228">
                  <c:v>0.27607227329253126</c:v>
                </c:pt>
                <c:pt idx="229">
                  <c:v>0.35801860202931229</c:v>
                </c:pt>
                <c:pt idx="230">
                  <c:v>0.22233374121787911</c:v>
                </c:pt>
                <c:pt idx="231">
                  <c:v>0.33589862668347376</c:v>
                </c:pt>
                <c:pt idx="232">
                  <c:v>0.240469350990798</c:v>
                </c:pt>
                <c:pt idx="233">
                  <c:v>0.1557519902959999</c:v>
                </c:pt>
                <c:pt idx="234">
                  <c:v>0.22242126312281285</c:v>
                </c:pt>
                <c:pt idx="235">
                  <c:v>0.21710947213403667</c:v>
                </c:pt>
                <c:pt idx="236">
                  <c:v>0.19885842165478571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47-4256-A635-727404AAB40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Negotiated 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Sheet1!$C$2:$C$261</c:f>
              <c:numCache>
                <c:formatCode>0.00%</c:formatCode>
                <c:ptCount val="260"/>
                <c:pt idx="0">
                  <c:v>9.097932084597557E-2</c:v>
                </c:pt>
                <c:pt idx="1">
                  <c:v>4.8131424728600249E-2</c:v>
                </c:pt>
                <c:pt idx="2">
                  <c:v>5.8635226222412587E-2</c:v>
                </c:pt>
                <c:pt idx="3">
                  <c:v>4.2726267572263464E-2</c:v>
                </c:pt>
                <c:pt idx="4">
                  <c:v>5.1192955166963545E-2</c:v>
                </c:pt>
                <c:pt idx="5">
                  <c:v>3.4005719143674167E-2</c:v>
                </c:pt>
                <c:pt idx="6">
                  <c:v>3.230923554249189E-2</c:v>
                </c:pt>
                <c:pt idx="7">
                  <c:v>4.2763524646011672E-2</c:v>
                </c:pt>
                <c:pt idx="8">
                  <c:v>3.3484600956011377E-2</c:v>
                </c:pt>
                <c:pt idx="9">
                  <c:v>4.7972432306858367E-2</c:v>
                </c:pt>
                <c:pt idx="10">
                  <c:v>5.1109345804849125E-2</c:v>
                </c:pt>
                <c:pt idx="11">
                  <c:v>2.0736381056665754E-2</c:v>
                </c:pt>
                <c:pt idx="12">
                  <c:v>3.3903777849531802E-2</c:v>
                </c:pt>
                <c:pt idx="13">
                  <c:v>5.9230342088879166E-2</c:v>
                </c:pt>
                <c:pt idx="14">
                  <c:v>5.4759953414139674E-2</c:v>
                </c:pt>
                <c:pt idx="15">
                  <c:v>7.4906597692655091E-2</c:v>
                </c:pt>
                <c:pt idx="16">
                  <c:v>6.5807698502174258E-2</c:v>
                </c:pt>
                <c:pt idx="17">
                  <c:v>4.6119957780735167E-2</c:v>
                </c:pt>
                <c:pt idx="18">
                  <c:v>2.0244612696563774E-2</c:v>
                </c:pt>
                <c:pt idx="19">
                  <c:v>8.1876948599868424E-2</c:v>
                </c:pt>
                <c:pt idx="20">
                  <c:v>0.10754262998221571</c:v>
                </c:pt>
                <c:pt idx="21">
                  <c:v>5.3130777268708303E-2</c:v>
                </c:pt>
                <c:pt idx="22">
                  <c:v>2.2845345636412981E-2</c:v>
                </c:pt>
                <c:pt idx="23">
                  <c:v>1.584271363218364E-2</c:v>
                </c:pt>
                <c:pt idx="24">
                  <c:v>8.3544037083860094E-3</c:v>
                </c:pt>
                <c:pt idx="25">
                  <c:v>8.2811532723748443E-3</c:v>
                </c:pt>
                <c:pt idx="26">
                  <c:v>1.773926505687316E-2</c:v>
                </c:pt>
                <c:pt idx="27">
                  <c:v>4.9700598802395211E-2</c:v>
                </c:pt>
                <c:pt idx="28">
                  <c:v>6.2049605658107403E-2</c:v>
                </c:pt>
                <c:pt idx="29">
                  <c:v>6.2997364127023975E-2</c:v>
                </c:pt>
                <c:pt idx="30">
                  <c:v>6.6302974025639047E-2</c:v>
                </c:pt>
                <c:pt idx="31">
                  <c:v>5.038622640483055E-2</c:v>
                </c:pt>
                <c:pt idx="32">
                  <c:v>7.2911352666483534E-2</c:v>
                </c:pt>
                <c:pt idx="33">
                  <c:v>7.5650410525274506E-2</c:v>
                </c:pt>
                <c:pt idx="34">
                  <c:v>8.0146813480146809E-2</c:v>
                </c:pt>
                <c:pt idx="35">
                  <c:v>6.9469286506952152E-2</c:v>
                </c:pt>
                <c:pt idx="36">
                  <c:v>6.5885797950219621E-2</c:v>
                </c:pt>
                <c:pt idx="37">
                  <c:v>7.4179761643446487E-2</c:v>
                </c:pt>
                <c:pt idx="38">
                  <c:v>7.5483674402071807E-2</c:v>
                </c:pt>
                <c:pt idx="39">
                  <c:v>5.2846612547070182E-2</c:v>
                </c:pt>
                <c:pt idx="40">
                  <c:v>5.69858843395845E-2</c:v>
                </c:pt>
                <c:pt idx="41">
                  <c:v>6.1379737111642199E-2</c:v>
                </c:pt>
                <c:pt idx="42">
                  <c:v>5.332257762813318E-2</c:v>
                </c:pt>
                <c:pt idx="43">
                  <c:v>5.9586681974741679E-2</c:v>
                </c:pt>
                <c:pt idx="44">
                  <c:v>5.7981723152484545E-2</c:v>
                </c:pt>
                <c:pt idx="45">
                  <c:v>3.0063623016150457E-2</c:v>
                </c:pt>
                <c:pt idx="46">
                  <c:v>5.5952189032956401E-2</c:v>
                </c:pt>
                <c:pt idx="47">
                  <c:v>6.205460434983804E-2</c:v>
                </c:pt>
                <c:pt idx="48">
                  <c:v>7.7031308983172994E-2</c:v>
                </c:pt>
                <c:pt idx="49">
                  <c:v>0.10017182406500409</c:v>
                </c:pt>
                <c:pt idx="50">
                  <c:v>9.3985598298859468E-2</c:v>
                </c:pt>
                <c:pt idx="51">
                  <c:v>0.10953013448447617</c:v>
                </c:pt>
                <c:pt idx="52">
                  <c:v>4.2594226082796359E-2</c:v>
                </c:pt>
                <c:pt idx="53">
                  <c:v>4.306555863342567E-2</c:v>
                </c:pt>
                <c:pt idx="54">
                  <c:v>5.5166514598540148E-2</c:v>
                </c:pt>
                <c:pt idx="55">
                  <c:v>3.8259157415894356E-2</c:v>
                </c:pt>
                <c:pt idx="56">
                  <c:v>6.7939688878791871E-2</c:v>
                </c:pt>
                <c:pt idx="57">
                  <c:v>6.2393042173617463E-2</c:v>
                </c:pt>
                <c:pt idx="58">
                  <c:v>6.5873296222760877E-2</c:v>
                </c:pt>
                <c:pt idx="59">
                  <c:v>8.0750701085784138E-2</c:v>
                </c:pt>
                <c:pt idx="60">
                  <c:v>7.5796995871925621E-2</c:v>
                </c:pt>
                <c:pt idx="61">
                  <c:v>0.12009197795999826</c:v>
                </c:pt>
                <c:pt idx="62">
                  <c:v>6.3952741749068967E-2</c:v>
                </c:pt>
                <c:pt idx="63">
                  <c:v>5.9620854586769634E-2</c:v>
                </c:pt>
                <c:pt idx="64">
                  <c:v>3.4525244763582888E-2</c:v>
                </c:pt>
                <c:pt idx="65">
                  <c:v>5.474890312805783E-2</c:v>
                </c:pt>
                <c:pt idx="66">
                  <c:v>7.5429110663368104E-2</c:v>
                </c:pt>
                <c:pt idx="67">
                  <c:v>6.7647701609965763E-2</c:v>
                </c:pt>
                <c:pt idx="68">
                  <c:v>5.3604388176878882E-2</c:v>
                </c:pt>
                <c:pt idx="69">
                  <c:v>6.9277231082456731E-2</c:v>
                </c:pt>
                <c:pt idx="70">
                  <c:v>2.904726279152978E-2</c:v>
                </c:pt>
                <c:pt idx="71">
                  <c:v>5.2895394685977891E-2</c:v>
                </c:pt>
                <c:pt idx="72">
                  <c:v>6.9602750925792337E-2</c:v>
                </c:pt>
                <c:pt idx="73">
                  <c:v>8.151190706459284E-2</c:v>
                </c:pt>
                <c:pt idx="74">
                  <c:v>0.14152812336561169</c:v>
                </c:pt>
                <c:pt idx="75">
                  <c:v>0.1122620999151291</c:v>
                </c:pt>
                <c:pt idx="76">
                  <c:v>0.15998590967616549</c:v>
                </c:pt>
                <c:pt idx="77">
                  <c:v>0.1786835276654089</c:v>
                </c:pt>
                <c:pt idx="78">
                  <c:v>0.10345279896678371</c:v>
                </c:pt>
                <c:pt idx="79">
                  <c:v>9.9197140262623065E-2</c:v>
                </c:pt>
                <c:pt idx="80">
                  <c:v>8.716456923628238E-2</c:v>
                </c:pt>
                <c:pt idx="81">
                  <c:v>9.8588181590931329E-2</c:v>
                </c:pt>
                <c:pt idx="82">
                  <c:v>0.12662782727895819</c:v>
                </c:pt>
                <c:pt idx="83">
                  <c:v>7.1892300509149118E-2</c:v>
                </c:pt>
                <c:pt idx="84">
                  <c:v>9.8049822458943628E-2</c:v>
                </c:pt>
                <c:pt idx="85">
                  <c:v>8.7470307603249697E-2</c:v>
                </c:pt>
                <c:pt idx="86">
                  <c:v>0.11263874170338557</c:v>
                </c:pt>
                <c:pt idx="87">
                  <c:v>8.0060379937911194E-2</c:v>
                </c:pt>
                <c:pt idx="88">
                  <c:v>8.5766783406501262E-2</c:v>
                </c:pt>
                <c:pt idx="89">
                  <c:v>6.5657585780291364E-2</c:v>
                </c:pt>
                <c:pt idx="90">
                  <c:v>0.1000967321360979</c:v>
                </c:pt>
                <c:pt idx="91">
                  <c:v>7.3715095356914478E-2</c:v>
                </c:pt>
                <c:pt idx="92">
                  <c:v>8.9590267914258767E-2</c:v>
                </c:pt>
                <c:pt idx="93">
                  <c:v>0.10693895006949641</c:v>
                </c:pt>
                <c:pt idx="94">
                  <c:v>9.0452479518281559E-2</c:v>
                </c:pt>
                <c:pt idx="95">
                  <c:v>6.0217611558962159E-2</c:v>
                </c:pt>
                <c:pt idx="96">
                  <c:v>8.7429428477362237E-2</c:v>
                </c:pt>
                <c:pt idx="97">
                  <c:v>9.6052078028474638E-2</c:v>
                </c:pt>
                <c:pt idx="98">
                  <c:v>7.0265114205434992E-2</c:v>
                </c:pt>
                <c:pt idx="99">
                  <c:v>4.9822192755108193E-2</c:v>
                </c:pt>
                <c:pt idx="100">
                  <c:v>5.4944689529805579E-2</c:v>
                </c:pt>
                <c:pt idx="101">
                  <c:v>9.474832667271435E-2</c:v>
                </c:pt>
                <c:pt idx="102">
                  <c:v>6.8966864645201631E-2</c:v>
                </c:pt>
                <c:pt idx="103">
                  <c:v>6.9385896626176877E-2</c:v>
                </c:pt>
                <c:pt idx="104">
                  <c:v>6.6557762676424465E-2</c:v>
                </c:pt>
                <c:pt idx="105">
                  <c:v>3.727257513089631E-2</c:v>
                </c:pt>
                <c:pt idx="106">
                  <c:v>4.0288722749826006E-2</c:v>
                </c:pt>
                <c:pt idx="107">
                  <c:v>3.5100903825727968E-2</c:v>
                </c:pt>
                <c:pt idx="108">
                  <c:v>3.6921234699308143E-2</c:v>
                </c:pt>
                <c:pt idx="109">
                  <c:v>6.0583366563895076E-2</c:v>
                </c:pt>
                <c:pt idx="110">
                  <c:v>4.8788757040520589E-2</c:v>
                </c:pt>
                <c:pt idx="111">
                  <c:v>3.1636203136358919E-2</c:v>
                </c:pt>
                <c:pt idx="112">
                  <c:v>4.8238303070404255E-2</c:v>
                </c:pt>
                <c:pt idx="113">
                  <c:v>4.0120660316899072E-2</c:v>
                </c:pt>
                <c:pt idx="114">
                  <c:v>2.9213563696322317E-2</c:v>
                </c:pt>
                <c:pt idx="115">
                  <c:v>3.3667352401176812E-2</c:v>
                </c:pt>
                <c:pt idx="116">
                  <c:v>2.7925880604842235E-2</c:v>
                </c:pt>
                <c:pt idx="117">
                  <c:v>5.4641444179526814E-2</c:v>
                </c:pt>
                <c:pt idx="118">
                  <c:v>4.5616142205140521E-2</c:v>
                </c:pt>
                <c:pt idx="119">
                  <c:v>5.669166995657323E-2</c:v>
                </c:pt>
                <c:pt idx="120">
                  <c:v>5.6809732653742957E-2</c:v>
                </c:pt>
                <c:pt idx="121">
                  <c:v>4.4969420793860175E-2</c:v>
                </c:pt>
                <c:pt idx="122">
                  <c:v>4.8857662757784068E-2</c:v>
                </c:pt>
                <c:pt idx="123">
                  <c:v>7.1517710158780737E-2</c:v>
                </c:pt>
                <c:pt idx="124">
                  <c:v>9.8946451000999719E-2</c:v>
                </c:pt>
                <c:pt idx="125">
                  <c:v>7.9607545965779916E-2</c:v>
                </c:pt>
                <c:pt idx="126">
                  <c:v>0.10936533039950491</c:v>
                </c:pt>
                <c:pt idx="127">
                  <c:v>9.8515405570924752E-2</c:v>
                </c:pt>
                <c:pt idx="128">
                  <c:v>0.10407163903656401</c:v>
                </c:pt>
                <c:pt idx="129">
                  <c:v>9.086006700628757E-2</c:v>
                </c:pt>
                <c:pt idx="130">
                  <c:v>5.6298525840544518E-2</c:v>
                </c:pt>
                <c:pt idx="131">
                  <c:v>7.5493521767444574E-2</c:v>
                </c:pt>
                <c:pt idx="132">
                  <c:v>6.3042410348780095E-2</c:v>
                </c:pt>
                <c:pt idx="133">
                  <c:v>6.8805692097052951E-2</c:v>
                </c:pt>
                <c:pt idx="134">
                  <c:v>6.6998492984951072E-2</c:v>
                </c:pt>
                <c:pt idx="135">
                  <c:v>0.10099294072956347</c:v>
                </c:pt>
                <c:pt idx="136">
                  <c:v>8.5795542571321076E-2</c:v>
                </c:pt>
                <c:pt idx="137">
                  <c:v>8.9357191985477341E-2</c:v>
                </c:pt>
                <c:pt idx="138">
                  <c:v>7.7690962615374407E-2</c:v>
                </c:pt>
                <c:pt idx="139">
                  <c:v>9.2942982810569938E-2</c:v>
                </c:pt>
                <c:pt idx="140">
                  <c:v>6.1185428454884901E-2</c:v>
                </c:pt>
                <c:pt idx="141">
                  <c:v>7.868862347689709E-2</c:v>
                </c:pt>
                <c:pt idx="142">
                  <c:v>7.3602452733776191E-2</c:v>
                </c:pt>
                <c:pt idx="143">
                  <c:v>7.7203001384759065E-2</c:v>
                </c:pt>
                <c:pt idx="144">
                  <c:v>9.3468149646107182E-2</c:v>
                </c:pt>
                <c:pt idx="145">
                  <c:v>9.5672572781423298E-2</c:v>
                </c:pt>
                <c:pt idx="146">
                  <c:v>9.8915022388426907E-2</c:v>
                </c:pt>
                <c:pt idx="147">
                  <c:v>8.6691692046178909E-2</c:v>
                </c:pt>
                <c:pt idx="148">
                  <c:v>7.8956782643817433E-2</c:v>
                </c:pt>
                <c:pt idx="149">
                  <c:v>7.6785734723541596E-2</c:v>
                </c:pt>
                <c:pt idx="150">
                  <c:v>4.6767520685873788E-2</c:v>
                </c:pt>
                <c:pt idx="151">
                  <c:v>9.2338705307307978E-2</c:v>
                </c:pt>
                <c:pt idx="152">
                  <c:v>8.8178211779066221E-2</c:v>
                </c:pt>
                <c:pt idx="153">
                  <c:v>9.0687379358969908E-2</c:v>
                </c:pt>
                <c:pt idx="154">
                  <c:v>0.10733379026730637</c:v>
                </c:pt>
                <c:pt idx="155">
                  <c:v>8.4990984916225684E-2</c:v>
                </c:pt>
                <c:pt idx="156">
                  <c:v>7.6450579982806091E-2</c:v>
                </c:pt>
                <c:pt idx="157">
                  <c:v>0.1258982587195539</c:v>
                </c:pt>
                <c:pt idx="158">
                  <c:v>0.11143716375820768</c:v>
                </c:pt>
                <c:pt idx="159">
                  <c:v>0.10083321564750741</c:v>
                </c:pt>
                <c:pt idx="160">
                  <c:v>0.106369892792382</c:v>
                </c:pt>
                <c:pt idx="161">
                  <c:v>8.7123771897905072E-2</c:v>
                </c:pt>
                <c:pt idx="162">
                  <c:v>8.1563488477180299E-2</c:v>
                </c:pt>
                <c:pt idx="163">
                  <c:v>9.2124922183025523E-2</c:v>
                </c:pt>
                <c:pt idx="164">
                  <c:v>0.11413882933351777</c:v>
                </c:pt>
                <c:pt idx="165">
                  <c:v>8.6037264394603755E-2</c:v>
                </c:pt>
                <c:pt idx="166">
                  <c:v>9.5695550287100362E-2</c:v>
                </c:pt>
                <c:pt idx="167">
                  <c:v>7.5330472526388484E-2</c:v>
                </c:pt>
                <c:pt idx="168">
                  <c:v>9.7212219617907783E-2</c:v>
                </c:pt>
                <c:pt idx="169">
                  <c:v>8.4927332674705105E-2</c:v>
                </c:pt>
                <c:pt idx="170">
                  <c:v>7.4776101091890562E-2</c:v>
                </c:pt>
                <c:pt idx="171">
                  <c:v>0.13719678876643743</c:v>
                </c:pt>
                <c:pt idx="172">
                  <c:v>9.4868592048651848E-2</c:v>
                </c:pt>
                <c:pt idx="173">
                  <c:v>0.13148920542483145</c:v>
                </c:pt>
                <c:pt idx="174">
                  <c:v>9.8480169542839849E-2</c:v>
                </c:pt>
                <c:pt idx="175">
                  <c:v>0.15108334959984385</c:v>
                </c:pt>
                <c:pt idx="176">
                  <c:v>0.13249272342573598</c:v>
                </c:pt>
                <c:pt idx="177">
                  <c:v>0.15270552773591325</c:v>
                </c:pt>
                <c:pt idx="178">
                  <c:v>0.11900869287821995</c:v>
                </c:pt>
                <c:pt idx="179">
                  <c:v>0.1251999137960369</c:v>
                </c:pt>
                <c:pt idx="180">
                  <c:v>0.12910363280847997</c:v>
                </c:pt>
                <c:pt idx="181">
                  <c:v>0.15662567600151561</c:v>
                </c:pt>
                <c:pt idx="182">
                  <c:v>0.13843178794895797</c:v>
                </c:pt>
                <c:pt idx="183">
                  <c:v>0.20006277390930333</c:v>
                </c:pt>
                <c:pt idx="184">
                  <c:v>0.15924286856838177</c:v>
                </c:pt>
                <c:pt idx="185">
                  <c:v>0.17203168696832474</c:v>
                </c:pt>
                <c:pt idx="186">
                  <c:v>0.13019078395068828</c:v>
                </c:pt>
                <c:pt idx="187">
                  <c:v>0.15853474244149146</c:v>
                </c:pt>
                <c:pt idx="188">
                  <c:v>8.5092857467193389E-2</c:v>
                </c:pt>
                <c:pt idx="189">
                  <c:v>0.1360335035281969</c:v>
                </c:pt>
                <c:pt idx="190">
                  <c:v>0.12891051092979625</c:v>
                </c:pt>
                <c:pt idx="191">
                  <c:v>0.11815529934713155</c:v>
                </c:pt>
                <c:pt idx="192">
                  <c:v>8.2936271590232286E-2</c:v>
                </c:pt>
                <c:pt idx="193">
                  <c:v>9.4268706005040406E-2</c:v>
                </c:pt>
                <c:pt idx="194">
                  <c:v>0.10621539421352258</c:v>
                </c:pt>
                <c:pt idx="195">
                  <c:v>0.12265014433570373</c:v>
                </c:pt>
                <c:pt idx="196">
                  <c:v>0.12611591480725845</c:v>
                </c:pt>
                <c:pt idx="197">
                  <c:v>0.1121675607807328</c:v>
                </c:pt>
                <c:pt idx="198">
                  <c:v>0.11704166949901434</c:v>
                </c:pt>
                <c:pt idx="199">
                  <c:v>0.11157956547269525</c:v>
                </c:pt>
                <c:pt idx="200">
                  <c:v>0.15852226413008938</c:v>
                </c:pt>
                <c:pt idx="201">
                  <c:v>0.13694524495677232</c:v>
                </c:pt>
                <c:pt idx="202">
                  <c:v>0.11756713037851828</c:v>
                </c:pt>
                <c:pt idx="203">
                  <c:v>0.14438626510054162</c:v>
                </c:pt>
                <c:pt idx="204">
                  <c:v>0.11572768811977445</c:v>
                </c:pt>
                <c:pt idx="205">
                  <c:v>0.15230683005120627</c:v>
                </c:pt>
                <c:pt idx="206">
                  <c:v>0.13837516512549539</c:v>
                </c:pt>
                <c:pt idx="207">
                  <c:v>0.18679779337434654</c:v>
                </c:pt>
                <c:pt idx="208">
                  <c:v>0.12193047472084179</c:v>
                </c:pt>
                <c:pt idx="209">
                  <c:v>0.12623855250906765</c:v>
                </c:pt>
                <c:pt idx="210">
                  <c:v>0.16787962368748038</c:v>
                </c:pt>
                <c:pt idx="211">
                  <c:v>0.15232774674115457</c:v>
                </c:pt>
                <c:pt idx="212">
                  <c:v>0.14746126641966992</c:v>
                </c:pt>
                <c:pt idx="213">
                  <c:v>0.14742633622094689</c:v>
                </c:pt>
                <c:pt idx="214">
                  <c:v>0.10244434385416239</c:v>
                </c:pt>
                <c:pt idx="215">
                  <c:v>8.6370718500166019E-2</c:v>
                </c:pt>
                <c:pt idx="216">
                  <c:v>9.8199423103803196E-2</c:v>
                </c:pt>
                <c:pt idx="217">
                  <c:v>0.11494238539432335</c:v>
                </c:pt>
                <c:pt idx="218">
                  <c:v>8.0778336611738652E-2</c:v>
                </c:pt>
                <c:pt idx="219">
                  <c:v>0.10945021261899109</c:v>
                </c:pt>
                <c:pt idx="220">
                  <c:v>0.14647653876004682</c:v>
                </c:pt>
                <c:pt idx="221">
                  <c:v>6.4411562809854314E-2</c:v>
                </c:pt>
                <c:pt idx="222">
                  <c:v>0.10253407008309104</c:v>
                </c:pt>
                <c:pt idx="223">
                  <c:v>7.9643831749317773E-2</c:v>
                </c:pt>
                <c:pt idx="224">
                  <c:v>8.9537923876341755E-2</c:v>
                </c:pt>
                <c:pt idx="225">
                  <c:v>0.13653749651519376</c:v>
                </c:pt>
                <c:pt idx="226">
                  <c:v>9.306793728865663E-2</c:v>
                </c:pt>
                <c:pt idx="227">
                  <c:v>0.10808519656670552</c:v>
                </c:pt>
                <c:pt idx="228">
                  <c:v>0.15100826607495549</c:v>
                </c:pt>
                <c:pt idx="229">
                  <c:v>0.11214768883878241</c:v>
                </c:pt>
                <c:pt idx="230">
                  <c:v>0.14169634141311371</c:v>
                </c:pt>
                <c:pt idx="231">
                  <c:v>0.13809460624958536</c:v>
                </c:pt>
                <c:pt idx="232">
                  <c:v>0.14411607186328448</c:v>
                </c:pt>
                <c:pt idx="233">
                  <c:v>0.17638693306191877</c:v>
                </c:pt>
                <c:pt idx="234">
                  <c:v>0.15823751596956062</c:v>
                </c:pt>
                <c:pt idx="235">
                  <c:v>0.1817896503023792</c:v>
                </c:pt>
                <c:pt idx="236">
                  <c:v>0.23622373929770302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47-4256-A635-727404AAB4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Sheet1!$D$2:$D$261</c:f>
              <c:numCache>
                <c:formatCode>0.00%</c:formatCode>
                <c:ptCount val="260"/>
                <c:pt idx="0">
                  <c:v>0.55437374743889745</c:v>
                </c:pt>
                <c:pt idx="1">
                  <c:v>0.63375101217353114</c:v>
                </c:pt>
                <c:pt idx="2">
                  <c:v>0.57258955341644313</c:v>
                </c:pt>
                <c:pt idx="3">
                  <c:v>0.60365096915404926</c:v>
                </c:pt>
                <c:pt idx="4">
                  <c:v>0.70478436488622398</c:v>
                </c:pt>
                <c:pt idx="5">
                  <c:v>0.6372594481799212</c:v>
                </c:pt>
                <c:pt idx="6">
                  <c:v>0.64468005692024166</c:v>
                </c:pt>
                <c:pt idx="7">
                  <c:v>0.6125391771861799</c:v>
                </c:pt>
                <c:pt idx="8">
                  <c:v>0.5700611121195619</c:v>
                </c:pt>
                <c:pt idx="9">
                  <c:v>0.51107353966082447</c:v>
                </c:pt>
                <c:pt idx="10">
                  <c:v>0.45474786578202447</c:v>
                </c:pt>
                <c:pt idx="11">
                  <c:v>0.39198701654217666</c:v>
                </c:pt>
                <c:pt idx="12">
                  <c:v>0.51628126474752245</c:v>
                </c:pt>
                <c:pt idx="13">
                  <c:v>0.70228339699473319</c:v>
                </c:pt>
                <c:pt idx="14">
                  <c:v>0.72909028167191481</c:v>
                </c:pt>
                <c:pt idx="15">
                  <c:v>0.62364002134909879</c:v>
                </c:pt>
                <c:pt idx="16">
                  <c:v>0.40500885810919635</c:v>
                </c:pt>
                <c:pt idx="17">
                  <c:v>0.3870405213161397</c:v>
                </c:pt>
                <c:pt idx="18">
                  <c:v>0.38499708794408855</c:v>
                </c:pt>
                <c:pt idx="19">
                  <c:v>0.31884099425073653</c:v>
                </c:pt>
                <c:pt idx="20">
                  <c:v>0.44191711625543617</c:v>
                </c:pt>
                <c:pt idx="21">
                  <c:v>0.35842509980441017</c:v>
                </c:pt>
                <c:pt idx="22">
                  <c:v>0.40279339355639127</c:v>
                </c:pt>
                <c:pt idx="23">
                  <c:v>0.58785663566414847</c:v>
                </c:pt>
                <c:pt idx="24">
                  <c:v>0.50751158870627899</c:v>
                </c:pt>
                <c:pt idx="25">
                  <c:v>0.57595623978809996</c:v>
                </c:pt>
                <c:pt idx="26">
                  <c:v>0.56528049540929326</c:v>
                </c:pt>
                <c:pt idx="27">
                  <c:v>0.58952095808383231</c:v>
                </c:pt>
                <c:pt idx="28">
                  <c:v>0.65037854391230909</c:v>
                </c:pt>
                <c:pt idx="29">
                  <c:v>0.57957826032383586</c:v>
                </c:pt>
                <c:pt idx="30">
                  <c:v>0.52659341226237455</c:v>
                </c:pt>
                <c:pt idx="31">
                  <c:v>0.56155143338954472</c:v>
                </c:pt>
                <c:pt idx="32">
                  <c:v>0.47099373438501485</c:v>
                </c:pt>
                <c:pt idx="33">
                  <c:v>0.48486497180730043</c:v>
                </c:pt>
                <c:pt idx="34">
                  <c:v>0.54075408742075404</c:v>
                </c:pt>
                <c:pt idx="35">
                  <c:v>0.59814609308701616</c:v>
                </c:pt>
                <c:pt idx="36">
                  <c:v>0.52320772649045744</c:v>
                </c:pt>
                <c:pt idx="37">
                  <c:v>0.52003305486332585</c:v>
                </c:pt>
                <c:pt idx="38">
                  <c:v>0.50490021835169863</c:v>
                </c:pt>
                <c:pt idx="39">
                  <c:v>0.5406483684115081</c:v>
                </c:pt>
                <c:pt idx="40">
                  <c:v>0.47351083944774114</c:v>
                </c:pt>
                <c:pt idx="41">
                  <c:v>0.55382596449300103</c:v>
                </c:pt>
                <c:pt idx="42">
                  <c:v>0.58983352038907599</c:v>
                </c:pt>
                <c:pt idx="43">
                  <c:v>0.58483065442020665</c:v>
                </c:pt>
                <c:pt idx="44">
                  <c:v>0.44816307902943636</c:v>
                </c:pt>
                <c:pt idx="45">
                  <c:v>0.49784427509380319</c:v>
                </c:pt>
                <c:pt idx="46">
                  <c:v>0.4931715068745538</c:v>
                </c:pt>
                <c:pt idx="47">
                  <c:v>0.51021132191886476</c:v>
                </c:pt>
                <c:pt idx="48">
                  <c:v>0.54203319644470882</c:v>
                </c:pt>
                <c:pt idx="49">
                  <c:v>0.58604852825462084</c:v>
                </c:pt>
                <c:pt idx="50">
                  <c:v>0.55772762420259037</c:v>
                </c:pt>
                <c:pt idx="51">
                  <c:v>0.51588909181471032</c:v>
                </c:pt>
                <c:pt idx="52">
                  <c:v>0.50555414355554895</c:v>
                </c:pt>
                <c:pt idx="53">
                  <c:v>0.61595567867036016</c:v>
                </c:pt>
                <c:pt idx="54">
                  <c:v>0.53240191605839415</c:v>
                </c:pt>
                <c:pt idx="55">
                  <c:v>0.54855099523599371</c:v>
                </c:pt>
                <c:pt idx="56">
                  <c:v>0.50201475494123138</c:v>
                </c:pt>
                <c:pt idx="57">
                  <c:v>0.54205640340389616</c:v>
                </c:pt>
                <c:pt idx="58">
                  <c:v>0.53539106179275731</c:v>
                </c:pt>
                <c:pt idx="59">
                  <c:v>0.57200210924953865</c:v>
                </c:pt>
                <c:pt idx="60">
                  <c:v>0.52146714307188857</c:v>
                </c:pt>
                <c:pt idx="61">
                  <c:v>0.56524505763084443</c:v>
                </c:pt>
                <c:pt idx="62">
                  <c:v>0.4665818321911811</c:v>
                </c:pt>
                <c:pt idx="63">
                  <c:v>0.4520188778185632</c:v>
                </c:pt>
                <c:pt idx="64">
                  <c:v>0.47246326890210782</c:v>
                </c:pt>
                <c:pt idx="65">
                  <c:v>0.53307976389634171</c:v>
                </c:pt>
                <c:pt idx="66">
                  <c:v>0.44891478997169015</c:v>
                </c:pt>
                <c:pt idx="67">
                  <c:v>0.48832228454869964</c:v>
                </c:pt>
                <c:pt idx="68">
                  <c:v>0.5272831257961369</c:v>
                </c:pt>
                <c:pt idx="69">
                  <c:v>0.47530369867662031</c:v>
                </c:pt>
                <c:pt idx="70">
                  <c:v>0.45464008066877015</c:v>
                </c:pt>
                <c:pt idx="71">
                  <c:v>0.45021003530654846</c:v>
                </c:pt>
                <c:pt idx="72">
                  <c:v>0.47885105564372626</c:v>
                </c:pt>
                <c:pt idx="73">
                  <c:v>0.49329267598903159</c:v>
                </c:pt>
                <c:pt idx="74">
                  <c:v>0.48911992646243085</c:v>
                </c:pt>
                <c:pt idx="75">
                  <c:v>0.4200062781207492</c:v>
                </c:pt>
                <c:pt idx="76">
                  <c:v>0.50771323761630593</c:v>
                </c:pt>
                <c:pt idx="77">
                  <c:v>0.51852103658882054</c:v>
                </c:pt>
                <c:pt idx="78">
                  <c:v>0.53186422892198415</c:v>
                </c:pt>
                <c:pt idx="79">
                  <c:v>0.57559421710365111</c:v>
                </c:pt>
                <c:pt idx="80">
                  <c:v>0.4503151415502013</c:v>
                </c:pt>
                <c:pt idx="81">
                  <c:v>0.45103196426436543</c:v>
                </c:pt>
                <c:pt idx="82">
                  <c:v>0.44689284898332193</c:v>
                </c:pt>
                <c:pt idx="83">
                  <c:v>0.45980167641238856</c:v>
                </c:pt>
                <c:pt idx="84">
                  <c:v>0.53119451841988463</c:v>
                </c:pt>
                <c:pt idx="85">
                  <c:v>0.49207537377487676</c:v>
                </c:pt>
                <c:pt idx="86">
                  <c:v>0.57837860449551004</c:v>
                </c:pt>
                <c:pt idx="87">
                  <c:v>0.60727407365213182</c:v>
                </c:pt>
                <c:pt idx="88">
                  <c:v>0.55238494549400685</c:v>
                </c:pt>
                <c:pt idx="89">
                  <c:v>0.57672886105991361</c:v>
                </c:pt>
                <c:pt idx="90">
                  <c:v>0.54639988223913871</c:v>
                </c:pt>
                <c:pt idx="91">
                  <c:v>0.46889772171579752</c:v>
                </c:pt>
                <c:pt idx="92">
                  <c:v>0.47458013032494495</c:v>
                </c:pt>
                <c:pt idx="93">
                  <c:v>0.49570191382444134</c:v>
                </c:pt>
                <c:pt idx="94">
                  <c:v>0.55587239093303997</c:v>
                </c:pt>
                <c:pt idx="95">
                  <c:v>0.47894365886965334</c:v>
                </c:pt>
                <c:pt idx="96">
                  <c:v>0.4848126425148459</c:v>
                </c:pt>
                <c:pt idx="97">
                  <c:v>0.46519274627460533</c:v>
                </c:pt>
                <c:pt idx="98">
                  <c:v>0.46596646932575764</c:v>
                </c:pt>
                <c:pt idx="99">
                  <c:v>0.46432403110119946</c:v>
                </c:pt>
                <c:pt idx="100">
                  <c:v>0.53410627590946369</c:v>
                </c:pt>
                <c:pt idx="101">
                  <c:v>0.59744526442248758</c:v>
                </c:pt>
                <c:pt idx="102">
                  <c:v>0.70002344482650825</c:v>
                </c:pt>
                <c:pt idx="103">
                  <c:v>0.67701188255511657</c:v>
                </c:pt>
                <c:pt idx="104">
                  <c:v>0.60339780449555669</c:v>
                </c:pt>
                <c:pt idx="105">
                  <c:v>0.68913620388744112</c:v>
                </c:pt>
                <c:pt idx="106">
                  <c:v>0.62259491255247978</c:v>
                </c:pt>
                <c:pt idx="107">
                  <c:v>0.60455119341068964</c:v>
                </c:pt>
                <c:pt idx="108">
                  <c:v>0.60300881928077243</c:v>
                </c:pt>
                <c:pt idx="109">
                  <c:v>0.59038874894229554</c:v>
                </c:pt>
                <c:pt idx="110">
                  <c:v>0.5916662109695412</c:v>
                </c:pt>
                <c:pt idx="111">
                  <c:v>0.66663204901858963</c:v>
                </c:pt>
                <c:pt idx="112">
                  <c:v>0.61464072580132079</c:v>
                </c:pt>
                <c:pt idx="113">
                  <c:v>0.54646306158979907</c:v>
                </c:pt>
                <c:pt idx="114">
                  <c:v>0.60954190264535091</c:v>
                </c:pt>
                <c:pt idx="115">
                  <c:v>0.54013758931138978</c:v>
                </c:pt>
                <c:pt idx="116">
                  <c:v>0.54358229175771344</c:v>
                </c:pt>
                <c:pt idx="117">
                  <c:v>0.44847643252024</c:v>
                </c:pt>
                <c:pt idx="118">
                  <c:v>0.46243093922651934</c:v>
                </c:pt>
                <c:pt idx="119">
                  <c:v>0.42871806440697086</c:v>
                </c:pt>
                <c:pt idx="120">
                  <c:v>0.49228995377204987</c:v>
                </c:pt>
                <c:pt idx="121">
                  <c:v>0.46092293603985651</c:v>
                </c:pt>
                <c:pt idx="122">
                  <c:v>0.47360493327941772</c:v>
                </c:pt>
                <c:pt idx="123">
                  <c:v>0.52503850034517552</c:v>
                </c:pt>
                <c:pt idx="124">
                  <c:v>0.53909153828407375</c:v>
                </c:pt>
                <c:pt idx="125">
                  <c:v>0.50827583456307579</c:v>
                </c:pt>
                <c:pt idx="126">
                  <c:v>0.50842329643127282</c:v>
                </c:pt>
                <c:pt idx="127">
                  <c:v>0.44799695900998882</c:v>
                </c:pt>
                <c:pt idx="128">
                  <c:v>0.52134386108402275</c:v>
                </c:pt>
                <c:pt idx="129">
                  <c:v>0.56886502363577951</c:v>
                </c:pt>
                <c:pt idx="130">
                  <c:v>0.64503882067243556</c:v>
                </c:pt>
                <c:pt idx="131">
                  <c:v>0.58317700689132312</c:v>
                </c:pt>
                <c:pt idx="132">
                  <c:v>0.62717987555264454</c:v>
                </c:pt>
                <c:pt idx="133">
                  <c:v>0.63318968419635047</c:v>
                </c:pt>
                <c:pt idx="134">
                  <c:v>0.56478042153970243</c:v>
                </c:pt>
                <c:pt idx="135">
                  <c:v>0.53156622946322107</c:v>
                </c:pt>
                <c:pt idx="136">
                  <c:v>0.58530863377819087</c:v>
                </c:pt>
                <c:pt idx="137">
                  <c:v>0.61138359886795435</c:v>
                </c:pt>
                <c:pt idx="138">
                  <c:v>0.59206711082582619</c:v>
                </c:pt>
                <c:pt idx="139">
                  <c:v>0.49171698047862578</c:v>
                </c:pt>
                <c:pt idx="140">
                  <c:v>0.59796466933721015</c:v>
                </c:pt>
                <c:pt idx="141">
                  <c:v>0.53334740821168614</c:v>
                </c:pt>
                <c:pt idx="142">
                  <c:v>0.49265201839550332</c:v>
                </c:pt>
                <c:pt idx="143">
                  <c:v>0.52424401816288635</c:v>
                </c:pt>
                <c:pt idx="144">
                  <c:v>0.56652510953825408</c:v>
                </c:pt>
                <c:pt idx="145">
                  <c:v>0.50865377339113327</c:v>
                </c:pt>
                <c:pt idx="146">
                  <c:v>0.50736849874526402</c:v>
                </c:pt>
                <c:pt idx="147">
                  <c:v>0.53778596217862451</c:v>
                </c:pt>
                <c:pt idx="148">
                  <c:v>0.58668282268766947</c:v>
                </c:pt>
                <c:pt idx="149">
                  <c:v>0.59811383379304817</c:v>
                </c:pt>
                <c:pt idx="150">
                  <c:v>0.52329030006978372</c:v>
                </c:pt>
                <c:pt idx="151">
                  <c:v>0.628791901938896</c:v>
                </c:pt>
                <c:pt idx="152">
                  <c:v>0.63010070186145861</c:v>
                </c:pt>
                <c:pt idx="153">
                  <c:v>0.57104384109481376</c:v>
                </c:pt>
                <c:pt idx="154">
                  <c:v>0.70712055441322064</c:v>
                </c:pt>
                <c:pt idx="155">
                  <c:v>0.63922074495375192</c:v>
                </c:pt>
                <c:pt idx="156">
                  <c:v>0.63162681750788052</c:v>
                </c:pt>
                <c:pt idx="157">
                  <c:v>0.62475669419748536</c:v>
                </c:pt>
                <c:pt idx="158">
                  <c:v>0.6237942122186495</c:v>
                </c:pt>
                <c:pt idx="159">
                  <c:v>0.64657937740835636</c:v>
                </c:pt>
                <c:pt idx="160">
                  <c:v>0.68577881933766693</c:v>
                </c:pt>
                <c:pt idx="161">
                  <c:v>0.6024847949264438</c:v>
                </c:pt>
                <c:pt idx="162">
                  <c:v>0.65957652830675872</c:v>
                </c:pt>
                <c:pt idx="163">
                  <c:v>0.55433699937746417</c:v>
                </c:pt>
                <c:pt idx="164">
                  <c:v>0.61722802406805455</c:v>
                </c:pt>
                <c:pt idx="165">
                  <c:v>0.59178549547709713</c:v>
                </c:pt>
                <c:pt idx="166">
                  <c:v>0.56312781790026178</c:v>
                </c:pt>
                <c:pt idx="167">
                  <c:v>0.59762503699319325</c:v>
                </c:pt>
                <c:pt idx="168">
                  <c:v>0.51683274627139286</c:v>
                </c:pt>
                <c:pt idx="169">
                  <c:v>0.49345934557747018</c:v>
                </c:pt>
                <c:pt idx="170">
                  <c:v>0.54292724819040605</c:v>
                </c:pt>
                <c:pt idx="171">
                  <c:v>0.50548154116191413</c:v>
                </c:pt>
                <c:pt idx="172">
                  <c:v>0.54682867128455526</c:v>
                </c:pt>
                <c:pt idx="173">
                  <c:v>0.54712625586946828</c:v>
                </c:pt>
                <c:pt idx="174">
                  <c:v>0.51019073569482287</c:v>
                </c:pt>
                <c:pt idx="175">
                  <c:v>0.53434267031036498</c:v>
                </c:pt>
                <c:pt idx="176">
                  <c:v>0.53263449579516042</c:v>
                </c:pt>
                <c:pt idx="177">
                  <c:v>0.45413000145850552</c:v>
                </c:pt>
                <c:pt idx="178">
                  <c:v>0.49432769758353934</c:v>
                </c:pt>
                <c:pt idx="179">
                  <c:v>0.58193346415162828</c:v>
                </c:pt>
                <c:pt idx="180">
                  <c:v>0.63715652979314608</c:v>
                </c:pt>
                <c:pt idx="181">
                  <c:v>0.65459910670203114</c:v>
                </c:pt>
                <c:pt idx="182">
                  <c:v>0.61801005074641568</c:v>
                </c:pt>
                <c:pt idx="183">
                  <c:v>0.58590144496239382</c:v>
                </c:pt>
                <c:pt idx="184">
                  <c:v>0.5654705411890163</c:v>
                </c:pt>
                <c:pt idx="185">
                  <c:v>0.62281040474602445</c:v>
                </c:pt>
                <c:pt idx="186">
                  <c:v>0.58450728520993134</c:v>
                </c:pt>
                <c:pt idx="187">
                  <c:v>0.58899444886609775</c:v>
                </c:pt>
                <c:pt idx="188">
                  <c:v>0.6806633973573083</c:v>
                </c:pt>
                <c:pt idx="189">
                  <c:v>0.61446847570420515</c:v>
                </c:pt>
                <c:pt idx="190">
                  <c:v>0.64738862952135778</c:v>
                </c:pt>
                <c:pt idx="191">
                  <c:v>0.64439505486873172</c:v>
                </c:pt>
                <c:pt idx="192">
                  <c:v>0.66208627584446522</c:v>
                </c:pt>
                <c:pt idx="193">
                  <c:v>0.62465238550447555</c:v>
                </c:pt>
                <c:pt idx="194">
                  <c:v>0.60568621116074906</c:v>
                </c:pt>
                <c:pt idx="195">
                  <c:v>0.59282076556596019</c:v>
                </c:pt>
                <c:pt idx="196">
                  <c:v>0.59081144683010023</c:v>
                </c:pt>
                <c:pt idx="197">
                  <c:v>0.60358406574591938</c:v>
                </c:pt>
                <c:pt idx="198">
                  <c:v>0.58889266535245732</c:v>
                </c:pt>
                <c:pt idx="199">
                  <c:v>0.6272460364063418</c:v>
                </c:pt>
                <c:pt idx="200">
                  <c:v>0.61523051629571301</c:v>
                </c:pt>
                <c:pt idx="201">
                  <c:v>0.5827985910983029</c:v>
                </c:pt>
                <c:pt idx="202">
                  <c:v>0.63479456486573926</c:v>
                </c:pt>
                <c:pt idx="203">
                  <c:v>0.63238945567291482</c:v>
                </c:pt>
                <c:pt idx="204">
                  <c:v>0.57834678203383239</c:v>
                </c:pt>
                <c:pt idx="205">
                  <c:v>0.66681527526558482</c:v>
                </c:pt>
                <c:pt idx="206">
                  <c:v>0.64207672831351825</c:v>
                </c:pt>
                <c:pt idx="207">
                  <c:v>0.58355717297750054</c:v>
                </c:pt>
                <c:pt idx="208">
                  <c:v>0.56689469143752813</c:v>
                </c:pt>
                <c:pt idx="209">
                  <c:v>0.67027057074167229</c:v>
                </c:pt>
                <c:pt idx="210">
                  <c:v>0.70643254092876551</c:v>
                </c:pt>
                <c:pt idx="211">
                  <c:v>0.64007448789571697</c:v>
                </c:pt>
                <c:pt idx="212">
                  <c:v>0.6427458740316605</c:v>
                </c:pt>
                <c:pt idx="213">
                  <c:v>0.55132016950324481</c:v>
                </c:pt>
                <c:pt idx="214">
                  <c:v>0.65632072754207649</c:v>
                </c:pt>
                <c:pt idx="215">
                  <c:v>0.60842634926310946</c:v>
                </c:pt>
                <c:pt idx="216">
                  <c:v>0.63705096763536095</c:v>
                </c:pt>
                <c:pt idx="217">
                  <c:v>0.64128049084651073</c:v>
                </c:pt>
                <c:pt idx="218">
                  <c:v>0.58394091803201453</c:v>
                </c:pt>
                <c:pt idx="219">
                  <c:v>0.55465495283527966</c:v>
                </c:pt>
                <c:pt idx="220">
                  <c:v>0.58858969468159272</c:v>
                </c:pt>
                <c:pt idx="221">
                  <c:v>0.54428851091958408</c:v>
                </c:pt>
                <c:pt idx="222">
                  <c:v>0.59927519257003481</c:v>
                </c:pt>
                <c:pt idx="223">
                  <c:v>0.55207255104921427</c:v>
                </c:pt>
                <c:pt idx="224">
                  <c:v>0.46260165806104081</c:v>
                </c:pt>
                <c:pt idx="225">
                  <c:v>0.48192918873710622</c:v>
                </c:pt>
                <c:pt idx="226">
                  <c:v>0.59801209140280764</c:v>
                </c:pt>
                <c:pt idx="227">
                  <c:v>0.47217218277936729</c:v>
                </c:pt>
                <c:pt idx="228">
                  <c:v>0.51547145887688672</c:v>
                </c:pt>
                <c:pt idx="229">
                  <c:v>0.48538613303269446</c:v>
                </c:pt>
                <c:pt idx="230">
                  <c:v>0.59332077598889088</c:v>
                </c:pt>
                <c:pt idx="231">
                  <c:v>0.48488467237223293</c:v>
                </c:pt>
                <c:pt idx="232">
                  <c:v>0.57203369200058429</c:v>
                </c:pt>
                <c:pt idx="233">
                  <c:v>0.62118148989863786</c:v>
                </c:pt>
                <c:pt idx="234">
                  <c:v>0.5765566849969449</c:v>
                </c:pt>
                <c:pt idx="235">
                  <c:v>0.56142341537607277</c:v>
                </c:pt>
                <c:pt idx="236">
                  <c:v>0.52433397452821884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47-4256-A635-727404AAB4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Sheet1!$E$2:$E$261</c:f>
              <c:numCache>
                <c:formatCode>0.00%</c:formatCode>
                <c:ptCount val="260"/>
                <c:pt idx="0">
                  <c:v>2.1630820560475609E-2</c:v>
                </c:pt>
                <c:pt idx="1">
                  <c:v>6.180091404416508E-2</c:v>
                </c:pt>
                <c:pt idx="2">
                  <c:v>8.7885209314907911E-2</c:v>
                </c:pt>
                <c:pt idx="3">
                  <c:v>4.6359184962881064E-2</c:v>
                </c:pt>
                <c:pt idx="4">
                  <c:v>3.5199076745527989E-2</c:v>
                </c:pt>
                <c:pt idx="5">
                  <c:v>6.3825128165494502E-2</c:v>
                </c:pt>
                <c:pt idx="6">
                  <c:v>5.4109221545711156E-2</c:v>
                </c:pt>
                <c:pt idx="7">
                  <c:v>5.2512914534890924E-2</c:v>
                </c:pt>
                <c:pt idx="8">
                  <c:v>3.2189750105887337E-2</c:v>
                </c:pt>
                <c:pt idx="9">
                  <c:v>4.732712113781265E-2</c:v>
                </c:pt>
                <c:pt idx="10">
                  <c:v>8.6778477684415448E-2</c:v>
                </c:pt>
                <c:pt idx="11">
                  <c:v>5.3116812013609169E-2</c:v>
                </c:pt>
                <c:pt idx="12">
                  <c:v>7.440202677529123E-2</c:v>
                </c:pt>
                <c:pt idx="13">
                  <c:v>8.9198875969644445E-2</c:v>
                </c:pt>
                <c:pt idx="14">
                  <c:v>8.5019195099857656E-2</c:v>
                </c:pt>
                <c:pt idx="15">
                  <c:v>0.14213573100135485</c:v>
                </c:pt>
                <c:pt idx="16">
                  <c:v>0.10750523433725237</c:v>
                </c:pt>
                <c:pt idx="17">
                  <c:v>0.11227112110504336</c:v>
                </c:pt>
                <c:pt idx="18">
                  <c:v>7.0448456610366916E-2</c:v>
                </c:pt>
                <c:pt idx="19">
                  <c:v>9.6207202311146711E-2</c:v>
                </c:pt>
                <c:pt idx="20">
                  <c:v>3.8811591170624542E-2</c:v>
                </c:pt>
                <c:pt idx="21">
                  <c:v>4.4489992765854837E-2</c:v>
                </c:pt>
                <c:pt idx="22">
                  <c:v>4.3480789361454657E-2</c:v>
                </c:pt>
                <c:pt idx="23">
                  <c:v>4.3232798258581957E-2</c:v>
                </c:pt>
                <c:pt idx="24">
                  <c:v>4.1139907290349768E-2</c:v>
                </c:pt>
                <c:pt idx="25">
                  <c:v>3.6443163481737824E-2</c:v>
                </c:pt>
                <c:pt idx="26">
                  <c:v>2.6909927537790011E-2</c:v>
                </c:pt>
                <c:pt idx="27">
                  <c:v>4.0497266336891435E-2</c:v>
                </c:pt>
                <c:pt idx="28">
                  <c:v>1.2431795258175456E-2</c:v>
                </c:pt>
                <c:pt idx="29">
                  <c:v>2.0145600602485252E-2</c:v>
                </c:pt>
                <c:pt idx="30">
                  <c:v>3.255178106218886E-2</c:v>
                </c:pt>
                <c:pt idx="31">
                  <c:v>4.1668933253549478E-2</c:v>
                </c:pt>
                <c:pt idx="32">
                  <c:v>2.5729571348219075E-2</c:v>
                </c:pt>
                <c:pt idx="33">
                  <c:v>1.9771985359580573E-2</c:v>
                </c:pt>
                <c:pt idx="34">
                  <c:v>3.4674674674674673E-2</c:v>
                </c:pt>
                <c:pt idx="35">
                  <c:v>1.5053201906129642E-2</c:v>
                </c:pt>
                <c:pt idx="36">
                  <c:v>1.006909660681719E-2</c:v>
                </c:pt>
                <c:pt idx="37">
                  <c:v>4.2984234379640267E-2</c:v>
                </c:pt>
                <c:pt idx="38">
                  <c:v>6.8806174782917784E-2</c:v>
                </c:pt>
                <c:pt idx="39">
                  <c:v>3.9821640015787849E-2</c:v>
                </c:pt>
                <c:pt idx="40">
                  <c:v>3.100212864634741E-2</c:v>
                </c:pt>
                <c:pt idx="41">
                  <c:v>2.5638016387845682E-2</c:v>
                </c:pt>
                <c:pt idx="42">
                  <c:v>2.1464646464646464E-2</c:v>
                </c:pt>
                <c:pt idx="43">
                  <c:v>2.5373134328358207E-2</c:v>
                </c:pt>
                <c:pt idx="44">
                  <c:v>1.8689760836258135E-2</c:v>
                </c:pt>
                <c:pt idx="45">
                  <c:v>5.5035074226852172E-2</c:v>
                </c:pt>
                <c:pt idx="46">
                  <c:v>3.6514589714654197E-2</c:v>
                </c:pt>
                <c:pt idx="47">
                  <c:v>3.9518741323461358E-2</c:v>
                </c:pt>
                <c:pt idx="48">
                  <c:v>4.9634518811699974E-2</c:v>
                </c:pt>
                <c:pt idx="49">
                  <c:v>5.3682976570905531E-2</c:v>
                </c:pt>
                <c:pt idx="50">
                  <c:v>4.4799922675430121E-2</c:v>
                </c:pt>
                <c:pt idx="51">
                  <c:v>3.3206043499916987E-2</c:v>
                </c:pt>
                <c:pt idx="52">
                  <c:v>3.7152211939539818E-2</c:v>
                </c:pt>
                <c:pt idx="53">
                  <c:v>4.7768544167436137E-2</c:v>
                </c:pt>
                <c:pt idx="54">
                  <c:v>5.8861770072992703E-2</c:v>
                </c:pt>
                <c:pt idx="55">
                  <c:v>7.6676737843862808E-2</c:v>
                </c:pt>
                <c:pt idx="56">
                  <c:v>6.5883084428395494E-2</c:v>
                </c:pt>
                <c:pt idx="57">
                  <c:v>4.0602949105656753E-2</c:v>
                </c:pt>
                <c:pt idx="58">
                  <c:v>8.6129822039782214E-2</c:v>
                </c:pt>
                <c:pt idx="59">
                  <c:v>4.1501881546463414E-2</c:v>
                </c:pt>
                <c:pt idx="60">
                  <c:v>5.7388328072062074E-2</c:v>
                </c:pt>
                <c:pt idx="61">
                  <c:v>2.8215251565505372E-2</c:v>
                </c:pt>
                <c:pt idx="62">
                  <c:v>6.9474765635032742E-2</c:v>
                </c:pt>
                <c:pt idx="63">
                  <c:v>0.12526417822694697</c:v>
                </c:pt>
                <c:pt idx="64">
                  <c:v>8.8419602284018489E-2</c:v>
                </c:pt>
                <c:pt idx="65">
                  <c:v>6.6853950317224839E-2</c:v>
                </c:pt>
                <c:pt idx="66">
                  <c:v>7.8935958580938048E-2</c:v>
                </c:pt>
                <c:pt idx="67">
                  <c:v>0.10107088220295768</c:v>
                </c:pt>
                <c:pt idx="68">
                  <c:v>0.14206982608469598</c:v>
                </c:pt>
                <c:pt idx="69">
                  <c:v>0.14587037665422464</c:v>
                </c:pt>
                <c:pt idx="70">
                  <c:v>0.16319162085678041</c:v>
                </c:pt>
                <c:pt idx="71">
                  <c:v>0.20133752544906322</c:v>
                </c:pt>
                <c:pt idx="72">
                  <c:v>0.14356995142596066</c:v>
                </c:pt>
                <c:pt idx="73">
                  <c:v>0.10079759696890396</c:v>
                </c:pt>
                <c:pt idx="74">
                  <c:v>9.8039526443412517E-2</c:v>
                </c:pt>
                <c:pt idx="75">
                  <c:v>5.7177403415762731E-2</c:v>
                </c:pt>
                <c:pt idx="76">
                  <c:v>8.0800719092388798E-2</c:v>
                </c:pt>
                <c:pt idx="77">
                  <c:v>9.0899819832069892E-2</c:v>
                </c:pt>
                <c:pt idx="78">
                  <c:v>0.10414900916172257</c:v>
                </c:pt>
                <c:pt idx="79">
                  <c:v>5.5421825677097594E-2</c:v>
                </c:pt>
                <c:pt idx="80">
                  <c:v>0.18979110014966588</c:v>
                </c:pt>
                <c:pt idx="81">
                  <c:v>0.19223119477442424</c:v>
                </c:pt>
                <c:pt idx="82">
                  <c:v>0.17963216815170208</c:v>
                </c:pt>
                <c:pt idx="83">
                  <c:v>9.1602374546990689E-2</c:v>
                </c:pt>
                <c:pt idx="84">
                  <c:v>6.5842765201952952E-2</c:v>
                </c:pt>
                <c:pt idx="85">
                  <c:v>6.8566980058686153E-2</c:v>
                </c:pt>
                <c:pt idx="86">
                  <c:v>7.1601874058787443E-2</c:v>
                </c:pt>
                <c:pt idx="87">
                  <c:v>7.0618894363589757E-2</c:v>
                </c:pt>
                <c:pt idx="88">
                  <c:v>8.8282444630789714E-2</c:v>
                </c:pt>
                <c:pt idx="89">
                  <c:v>0.11413386522584391</c:v>
                </c:pt>
                <c:pt idx="90">
                  <c:v>7.001514068217185E-2</c:v>
                </c:pt>
                <c:pt idx="91">
                  <c:v>0.14459644151317191</c:v>
                </c:pt>
                <c:pt idx="92">
                  <c:v>9.7342542095390922E-2</c:v>
                </c:pt>
                <c:pt idx="93">
                  <c:v>6.7015930717416877E-2</c:v>
                </c:pt>
                <c:pt idx="94">
                  <c:v>0.10802478070810294</c:v>
                </c:pt>
                <c:pt idx="95">
                  <c:v>6.7596141139156865E-2</c:v>
                </c:pt>
                <c:pt idx="96">
                  <c:v>4.5982757989976711E-2</c:v>
                </c:pt>
                <c:pt idx="97">
                  <c:v>8.0231605517791113E-2</c:v>
                </c:pt>
                <c:pt idx="98">
                  <c:v>6.0830075998714345E-2</c:v>
                </c:pt>
                <c:pt idx="99">
                  <c:v>6.5421011391718395E-2</c:v>
                </c:pt>
                <c:pt idx="100">
                  <c:v>5.2528320290851048E-2</c:v>
                </c:pt>
                <c:pt idx="101">
                  <c:v>4.0025007968225168E-2</c:v>
                </c:pt>
                <c:pt idx="102">
                  <c:v>5.4170574137751379E-2</c:v>
                </c:pt>
                <c:pt idx="103">
                  <c:v>5.7664909008122441E-2</c:v>
                </c:pt>
                <c:pt idx="104">
                  <c:v>8.8656560376372193E-2</c:v>
                </c:pt>
                <c:pt idx="105">
                  <c:v>6.626102756592632E-2</c:v>
                </c:pt>
                <c:pt idx="106">
                  <c:v>6.9868211310927006E-2</c:v>
                </c:pt>
                <c:pt idx="107">
                  <c:v>0.11296819575542597</c:v>
                </c:pt>
                <c:pt idx="108">
                  <c:v>5.2668592716490534E-2</c:v>
                </c:pt>
                <c:pt idx="109">
                  <c:v>5.0176527227987593E-2</c:v>
                </c:pt>
                <c:pt idx="110">
                  <c:v>4.4731229835402196E-2</c:v>
                </c:pt>
                <c:pt idx="111">
                  <c:v>6.9828123377297741E-2</c:v>
                </c:pt>
                <c:pt idx="112">
                  <c:v>7.2300194683734359E-2</c:v>
                </c:pt>
                <c:pt idx="113">
                  <c:v>8.4451172349782319E-2</c:v>
                </c:pt>
                <c:pt idx="114">
                  <c:v>0.11442875235978685</c:v>
                </c:pt>
                <c:pt idx="115">
                  <c:v>9.2286592784303317E-2</c:v>
                </c:pt>
                <c:pt idx="116">
                  <c:v>6.1456603443754913E-2</c:v>
                </c:pt>
                <c:pt idx="117">
                  <c:v>9.9994759871092825E-2</c:v>
                </c:pt>
                <c:pt idx="118">
                  <c:v>0.11910881575786693</c:v>
                </c:pt>
                <c:pt idx="119">
                  <c:v>0.10810444983362473</c:v>
                </c:pt>
                <c:pt idx="120">
                  <c:v>6.0505813514940575E-2</c:v>
                </c:pt>
                <c:pt idx="121">
                  <c:v>7.5908382300035979E-2</c:v>
                </c:pt>
                <c:pt idx="122">
                  <c:v>0.11276789324706833</c:v>
                </c:pt>
                <c:pt idx="123">
                  <c:v>8.3187297541288299E-2</c:v>
                </c:pt>
                <c:pt idx="124">
                  <c:v>5.1011253236266693E-2</c:v>
                </c:pt>
                <c:pt idx="125">
                  <c:v>6.6711868012071421E-2</c:v>
                </c:pt>
                <c:pt idx="126">
                  <c:v>6.2550138669233771E-2</c:v>
                </c:pt>
                <c:pt idx="127">
                  <c:v>5.77682512195637E-2</c:v>
                </c:pt>
                <c:pt idx="128">
                  <c:v>8.0205941258506608E-2</c:v>
                </c:pt>
                <c:pt idx="129">
                  <c:v>4.4609665427509292E-2</c:v>
                </c:pt>
                <c:pt idx="130">
                  <c:v>3.1409971383292858E-2</c:v>
                </c:pt>
                <c:pt idx="131">
                  <c:v>3.8519483296560172E-2</c:v>
                </c:pt>
                <c:pt idx="132">
                  <c:v>5.7833224168986411E-2</c:v>
                </c:pt>
                <c:pt idx="133">
                  <c:v>4.9132493883689086E-2</c:v>
                </c:pt>
                <c:pt idx="134">
                  <c:v>4.3703436418822829E-2</c:v>
                </c:pt>
                <c:pt idx="135">
                  <c:v>3.7913241671854718E-2</c:v>
                </c:pt>
                <c:pt idx="136">
                  <c:v>4.6754310249430095E-2</c:v>
                </c:pt>
                <c:pt idx="137">
                  <c:v>3.9689251203644194E-2</c:v>
                </c:pt>
                <c:pt idx="138">
                  <c:v>2.8885101485203301E-2</c:v>
                </c:pt>
                <c:pt idx="139">
                  <c:v>5.5631876060630546E-2</c:v>
                </c:pt>
                <c:pt idx="140">
                  <c:v>0.10330401313656379</c:v>
                </c:pt>
                <c:pt idx="141">
                  <c:v>7.109824265090281E-2</c:v>
                </c:pt>
                <c:pt idx="142">
                  <c:v>6.8656106285130303E-2</c:v>
                </c:pt>
                <c:pt idx="143">
                  <c:v>7.6483785437487253E-2</c:v>
                </c:pt>
                <c:pt idx="144">
                  <c:v>6.4954499494438822E-2</c:v>
                </c:pt>
                <c:pt idx="145">
                  <c:v>2.348031955720355E-2</c:v>
                </c:pt>
                <c:pt idx="146">
                  <c:v>6.4532795355016478E-2</c:v>
                </c:pt>
                <c:pt idx="147">
                  <c:v>4.3003517718440874E-2</c:v>
                </c:pt>
                <c:pt idx="148">
                  <c:v>4.6206220068086092E-2</c:v>
                </c:pt>
                <c:pt idx="149">
                  <c:v>6.5443558078582625E-2</c:v>
                </c:pt>
                <c:pt idx="150">
                  <c:v>5.8381517296381219E-2</c:v>
                </c:pt>
                <c:pt idx="151">
                  <c:v>2.620598467524304E-2</c:v>
                </c:pt>
                <c:pt idx="152">
                  <c:v>2.697589258468111E-2</c:v>
                </c:pt>
                <c:pt idx="153">
                  <c:v>2.4908399505299536E-2</c:v>
                </c:pt>
                <c:pt idx="154">
                  <c:v>3.6234864062143018E-2</c:v>
                </c:pt>
                <c:pt idx="155">
                  <c:v>1.8059484894237674E-2</c:v>
                </c:pt>
                <c:pt idx="156">
                  <c:v>4.9887242870136184E-2</c:v>
                </c:pt>
                <c:pt idx="157">
                  <c:v>2.7018780577621127E-2</c:v>
                </c:pt>
                <c:pt idx="158">
                  <c:v>3.2799508839842249E-2</c:v>
                </c:pt>
                <c:pt idx="159">
                  <c:v>3.4317186838017232E-2</c:v>
                </c:pt>
                <c:pt idx="160">
                  <c:v>3.8885295271624445E-2</c:v>
                </c:pt>
                <c:pt idx="161">
                  <c:v>1.7289598170192856E-2</c:v>
                </c:pt>
                <c:pt idx="162">
                  <c:v>2.5950551933380674E-2</c:v>
                </c:pt>
                <c:pt idx="163">
                  <c:v>3.408383482050218E-2</c:v>
                </c:pt>
                <c:pt idx="164">
                  <c:v>3.7554464347465247E-2</c:v>
                </c:pt>
                <c:pt idx="165">
                  <c:v>4.9037156277404709E-2</c:v>
                </c:pt>
                <c:pt idx="166">
                  <c:v>4.3606364172068354E-2</c:v>
                </c:pt>
                <c:pt idx="167">
                  <c:v>6.6082174213278097E-2</c:v>
                </c:pt>
                <c:pt idx="168">
                  <c:v>5.0766672340871295E-2</c:v>
                </c:pt>
                <c:pt idx="169">
                  <c:v>4.181495720900337E-2</c:v>
                </c:pt>
                <c:pt idx="170">
                  <c:v>3.2265979634400685E-2</c:v>
                </c:pt>
                <c:pt idx="171">
                  <c:v>4.1161914079360054E-2</c:v>
                </c:pt>
                <c:pt idx="172">
                  <c:v>6.0146106968469663E-2</c:v>
                </c:pt>
                <c:pt idx="173">
                  <c:v>8.2120091288266306E-2</c:v>
                </c:pt>
                <c:pt idx="174">
                  <c:v>7.2455343627005758E-2</c:v>
                </c:pt>
                <c:pt idx="175">
                  <c:v>8.0690025375756397E-2</c:v>
                </c:pt>
                <c:pt idx="176">
                  <c:v>5.1628771198728343E-2</c:v>
                </c:pt>
                <c:pt idx="177">
                  <c:v>7.5732899022801309E-2</c:v>
                </c:pt>
                <c:pt idx="178">
                  <c:v>4.2656910439428979E-2</c:v>
                </c:pt>
                <c:pt idx="179">
                  <c:v>6.8271270260766986E-2</c:v>
                </c:pt>
                <c:pt idx="180">
                  <c:v>3.9158176391890502E-2</c:v>
                </c:pt>
                <c:pt idx="181">
                  <c:v>2.7338592079730863E-2</c:v>
                </c:pt>
                <c:pt idx="182">
                  <c:v>2.6666502438784056E-2</c:v>
                </c:pt>
                <c:pt idx="183">
                  <c:v>1.6797833137649234E-2</c:v>
                </c:pt>
                <c:pt idx="184">
                  <c:v>1.7467342042122101E-2</c:v>
                </c:pt>
                <c:pt idx="185">
                  <c:v>2.7123483226266953E-2</c:v>
                </c:pt>
                <c:pt idx="186">
                  <c:v>2.0101889439608084E-2</c:v>
                </c:pt>
                <c:pt idx="187">
                  <c:v>1.4215335637070694E-2</c:v>
                </c:pt>
                <c:pt idx="188">
                  <c:v>1.1476638060209781E-2</c:v>
                </c:pt>
                <c:pt idx="189">
                  <c:v>1.4227525672652171E-2</c:v>
                </c:pt>
                <c:pt idx="190">
                  <c:v>1.2042410227322308E-2</c:v>
                </c:pt>
                <c:pt idx="191">
                  <c:v>4.0158355327128768E-2</c:v>
                </c:pt>
                <c:pt idx="192">
                  <c:v>2.1186080149749001E-2</c:v>
                </c:pt>
                <c:pt idx="193">
                  <c:v>7.039193534370383E-3</c:v>
                </c:pt>
                <c:pt idx="194">
                  <c:v>1.5229331224028253E-2</c:v>
                </c:pt>
                <c:pt idx="195">
                  <c:v>2.4361050482292472E-2</c:v>
                </c:pt>
                <c:pt idx="196">
                  <c:v>1.0848796916998608E-2</c:v>
                </c:pt>
                <c:pt idx="197">
                  <c:v>2.1881063805501654E-2</c:v>
                </c:pt>
                <c:pt idx="198">
                  <c:v>3.2030453402216032E-2</c:v>
                </c:pt>
                <c:pt idx="199">
                  <c:v>2.6588373458602467E-2</c:v>
                </c:pt>
                <c:pt idx="200">
                  <c:v>2.6982219090645337E-2</c:v>
                </c:pt>
                <c:pt idx="201">
                  <c:v>4.0704450848543065E-2</c:v>
                </c:pt>
                <c:pt idx="202">
                  <c:v>3.4018117114202523E-2</c:v>
                </c:pt>
                <c:pt idx="203">
                  <c:v>2.7492956296877612E-2</c:v>
                </c:pt>
                <c:pt idx="204">
                  <c:v>3.0782131051915223E-2</c:v>
                </c:pt>
                <c:pt idx="205">
                  <c:v>1.8329809186558989E-2</c:v>
                </c:pt>
                <c:pt idx="206">
                  <c:v>2.4658740642888595E-2</c:v>
                </c:pt>
                <c:pt idx="207">
                  <c:v>2.7669468272535597E-2</c:v>
                </c:pt>
                <c:pt idx="208">
                  <c:v>2.1469969988213995E-2</c:v>
                </c:pt>
                <c:pt idx="209">
                  <c:v>4.11345349435095E-2</c:v>
                </c:pt>
                <c:pt idx="210">
                  <c:v>2.7977661564509742E-2</c:v>
                </c:pt>
                <c:pt idx="211">
                  <c:v>2.3221601489757913E-2</c:v>
                </c:pt>
                <c:pt idx="212">
                  <c:v>2.4071657123610642E-2</c:v>
                </c:pt>
                <c:pt idx="213">
                  <c:v>1.9034542706717901E-2</c:v>
                </c:pt>
                <c:pt idx="214">
                  <c:v>2.4906382453396981E-2</c:v>
                </c:pt>
                <c:pt idx="215">
                  <c:v>2.3728640392327145E-2</c:v>
                </c:pt>
                <c:pt idx="216">
                  <c:v>1.4587595461072213E-2</c:v>
                </c:pt>
                <c:pt idx="217">
                  <c:v>2.898189255250162E-2</c:v>
                </c:pt>
                <c:pt idx="218">
                  <c:v>4.4405705603128426E-2</c:v>
                </c:pt>
                <c:pt idx="219">
                  <c:v>3.5281801109504178E-2</c:v>
                </c:pt>
                <c:pt idx="220">
                  <c:v>3.4609768610478958E-2</c:v>
                </c:pt>
                <c:pt idx="221">
                  <c:v>3.6076576920143391E-2</c:v>
                </c:pt>
                <c:pt idx="222">
                  <c:v>5.4925521213707952E-2</c:v>
                </c:pt>
                <c:pt idx="223">
                  <c:v>6.2435306295285591E-2</c:v>
                </c:pt>
                <c:pt idx="224">
                  <c:v>7.911920434091417E-2</c:v>
                </c:pt>
                <c:pt idx="225">
                  <c:v>6.2603847226094231E-2</c:v>
                </c:pt>
                <c:pt idx="226">
                  <c:v>6.8488062301465313E-2</c:v>
                </c:pt>
                <c:pt idx="227">
                  <c:v>9.5557674873135295E-2</c:v>
                </c:pt>
                <c:pt idx="228">
                  <c:v>5.7448001755626539E-2</c:v>
                </c:pt>
                <c:pt idx="229">
                  <c:v>4.4447576099210823E-2</c:v>
                </c:pt>
                <c:pt idx="230">
                  <c:v>4.2649141380116315E-2</c:v>
                </c:pt>
                <c:pt idx="231">
                  <c:v>4.1122094694707977E-2</c:v>
                </c:pt>
                <c:pt idx="232">
                  <c:v>4.3380885145333267E-2</c:v>
                </c:pt>
                <c:pt idx="233">
                  <c:v>4.6679586743443524E-2</c:v>
                </c:pt>
                <c:pt idx="234">
                  <c:v>4.2784535910681556E-2</c:v>
                </c:pt>
                <c:pt idx="235">
                  <c:v>3.9677462187511316E-2</c:v>
                </c:pt>
                <c:pt idx="236">
                  <c:v>4.0583864519292426E-2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47-4256-A635-727404AAB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073792"/>
        <c:axId val="91074184"/>
      </c:lineChart>
      <c:catAx>
        <c:axId val="9107379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91074184"/>
        <c:crosses val="autoZero"/>
        <c:auto val="0"/>
        <c:lblAlgn val="ctr"/>
        <c:lblOffset val="100"/>
        <c:tickLblSkip val="52"/>
        <c:tickMarkSkip val="26"/>
        <c:noMultiLvlLbl val="0"/>
      </c:catAx>
      <c:valAx>
        <c:axId val="9107418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910737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HOGS SOLD BY TRANSACTION</a:t>
            </a:r>
          </a:p>
          <a:p>
            <a:pPr>
              <a:defRPr/>
            </a:pPr>
            <a:r>
              <a:rPr lang="en-US" sz="2000" b="0" baseline="0" dirty="0"/>
              <a:t>National,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74242623766856741"/>
          <c:h val="0.6753096003844589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 Purchases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Sheet1!$B$2:$B$261</c:f>
              <c:numCache>
                <c:formatCode>@</c:formatCode>
                <c:ptCount val="260"/>
                <c:pt idx="0">
                  <c:v>1.7381934077504116E-2</c:v>
                </c:pt>
                <c:pt idx="1">
                  <c:v>1.7747317343628905E-2</c:v>
                </c:pt>
                <c:pt idx="2">
                  <c:v>1.8681407893657031E-2</c:v>
                </c:pt>
                <c:pt idx="3">
                  <c:v>2.1984365093024139E-2</c:v>
                </c:pt>
                <c:pt idx="4">
                  <c:v>2.0144302744551642E-2</c:v>
                </c:pt>
                <c:pt idx="5">
                  <c:v>1.6076828082583063E-2</c:v>
                </c:pt>
                <c:pt idx="6">
                  <c:v>1.2184637426844039E-2</c:v>
                </c:pt>
                <c:pt idx="7">
                  <c:v>1.7120592150061821E-2</c:v>
                </c:pt>
                <c:pt idx="8">
                  <c:v>1.6445588348979395E-2</c:v>
                </c:pt>
                <c:pt idx="9">
                  <c:v>2.0942299684563997E-2</c:v>
                </c:pt>
                <c:pt idx="10">
                  <c:v>2.1173288670008301E-2</c:v>
                </c:pt>
                <c:pt idx="11">
                  <c:v>2.7861362381274363E-2</c:v>
                </c:pt>
                <c:pt idx="12">
                  <c:v>2.6391382127432653E-2</c:v>
                </c:pt>
                <c:pt idx="13">
                  <c:v>2.1646408968547155E-2</c:v>
                </c:pt>
                <c:pt idx="14">
                  <c:v>1.4480777219742759E-2</c:v>
                </c:pt>
                <c:pt idx="15">
                  <c:v>1.5647763317530466E-2</c:v>
                </c:pt>
                <c:pt idx="16">
                  <c:v>1.6427684134392401E-2</c:v>
                </c:pt>
                <c:pt idx="17">
                  <c:v>2.706887116348362E-2</c:v>
                </c:pt>
                <c:pt idx="18">
                  <c:v>2.2811956559870502E-2</c:v>
                </c:pt>
                <c:pt idx="19">
                  <c:v>1.7557397707727292E-2</c:v>
                </c:pt>
                <c:pt idx="20">
                  <c:v>1.4618660753772801E-2</c:v>
                </c:pt>
                <c:pt idx="21">
                  <c:v>1.0956660431034625E-2</c:v>
                </c:pt>
                <c:pt idx="22">
                  <c:v>1.2939056662481118E-2</c:v>
                </c:pt>
                <c:pt idx="23">
                  <c:v>1.3446570059110409E-2</c:v>
                </c:pt>
                <c:pt idx="24">
                  <c:v>1.6385988308810058E-2</c:v>
                </c:pt>
                <c:pt idx="25">
                  <c:v>1.5971610032017775E-2</c:v>
                </c:pt>
                <c:pt idx="26">
                  <c:v>1.5971361044583497E-2</c:v>
                </c:pt>
                <c:pt idx="27">
                  <c:v>1.5127609357254901E-2</c:v>
                </c:pt>
                <c:pt idx="28">
                  <c:v>1.59231054985744E-2</c:v>
                </c:pt>
                <c:pt idx="29">
                  <c:v>1.7996169094841401E-2</c:v>
                </c:pt>
                <c:pt idx="30">
                  <c:v>2.0320608006974238E-2</c:v>
                </c:pt>
                <c:pt idx="31">
                  <c:v>1.4551446186037745E-2</c:v>
                </c:pt>
                <c:pt idx="32">
                  <c:v>1.4029335255109928E-2</c:v>
                </c:pt>
                <c:pt idx="33">
                  <c:v>1.5053212656587616E-2</c:v>
                </c:pt>
                <c:pt idx="34">
                  <c:v>1.2171483846954573E-2</c:v>
                </c:pt>
                <c:pt idx="35">
                  <c:v>1.0434038495938259E-2</c:v>
                </c:pt>
                <c:pt idx="36">
                  <c:v>8.3762285962338742E-3</c:v>
                </c:pt>
                <c:pt idx="37">
                  <c:v>9.3370418410376309E-3</c:v>
                </c:pt>
                <c:pt idx="38">
                  <c:v>1.0736000040148651E-2</c:v>
                </c:pt>
                <c:pt idx="39">
                  <c:v>1.1201805966495006E-2</c:v>
                </c:pt>
                <c:pt idx="40">
                  <c:v>9.3938587096468636E-3</c:v>
                </c:pt>
                <c:pt idx="41">
                  <c:v>9.3142347782215855E-3</c:v>
                </c:pt>
                <c:pt idx="42">
                  <c:v>1.0801837486485473E-2</c:v>
                </c:pt>
                <c:pt idx="43">
                  <c:v>1.1484648301727921E-2</c:v>
                </c:pt>
                <c:pt idx="44">
                  <c:v>1.128384611864117E-2</c:v>
                </c:pt>
                <c:pt idx="45">
                  <c:v>9.2709348427336899E-3</c:v>
                </c:pt>
                <c:pt idx="46">
                  <c:v>9.4811492655332511E-3</c:v>
                </c:pt>
                <c:pt idx="47">
                  <c:v>9.6940142592614759E-3</c:v>
                </c:pt>
                <c:pt idx="48">
                  <c:v>1.2855140930635188E-2</c:v>
                </c:pt>
                <c:pt idx="49">
                  <c:v>1.5389635428242041E-2</c:v>
                </c:pt>
                <c:pt idx="50">
                  <c:v>1.2276696260224096E-2</c:v>
                </c:pt>
                <c:pt idx="51">
                  <c:v>1.2576292326910453E-2</c:v>
                </c:pt>
                <c:pt idx="52">
                  <c:v>1.3125759245313336E-2</c:v>
                </c:pt>
                <c:pt idx="53">
                  <c:v>1.0506621156574809E-2</c:v>
                </c:pt>
                <c:pt idx="54">
                  <c:v>1.0882720084613976E-2</c:v>
                </c:pt>
                <c:pt idx="55">
                  <c:v>1.2630707071507692E-2</c:v>
                </c:pt>
                <c:pt idx="56">
                  <c:v>1.29532888666777E-2</c:v>
                </c:pt>
                <c:pt idx="57">
                  <c:v>1.1598934233097984E-2</c:v>
                </c:pt>
                <c:pt idx="58">
                  <c:v>8.9175666142963898E-3</c:v>
                </c:pt>
                <c:pt idx="59">
                  <c:v>1.0168826473449728E-2</c:v>
                </c:pt>
                <c:pt idx="60">
                  <c:v>1.3928362385965261E-2</c:v>
                </c:pt>
                <c:pt idx="61">
                  <c:v>1.1919210477187513E-2</c:v>
                </c:pt>
                <c:pt idx="62">
                  <c:v>1.1621814156947479E-2</c:v>
                </c:pt>
                <c:pt idx="63">
                  <c:v>1.4198314870386237E-2</c:v>
                </c:pt>
                <c:pt idx="64">
                  <c:v>1.4272018861841526E-2</c:v>
                </c:pt>
                <c:pt idx="65">
                  <c:v>1.3620411382640451E-2</c:v>
                </c:pt>
                <c:pt idx="66">
                  <c:v>1.1485679212075581E-2</c:v>
                </c:pt>
                <c:pt idx="67">
                  <c:v>1.2049068213024672E-2</c:v>
                </c:pt>
                <c:pt idx="68">
                  <c:v>1.2207385912014425E-2</c:v>
                </c:pt>
                <c:pt idx="69">
                  <c:v>1.3488795419199773E-2</c:v>
                </c:pt>
                <c:pt idx="70">
                  <c:v>1.263914144533106E-2</c:v>
                </c:pt>
                <c:pt idx="71">
                  <c:v>1.3467042060729561E-2</c:v>
                </c:pt>
                <c:pt idx="72">
                  <c:v>1.3395056766758352E-2</c:v>
                </c:pt>
                <c:pt idx="73">
                  <c:v>1.4551122685111051E-2</c:v>
                </c:pt>
                <c:pt idx="74">
                  <c:v>1.5153684586163486E-2</c:v>
                </c:pt>
                <c:pt idx="75">
                  <c:v>1.4992627963848069E-2</c:v>
                </c:pt>
                <c:pt idx="76">
                  <c:v>1.3345830645121846E-2</c:v>
                </c:pt>
                <c:pt idx="77">
                  <c:v>1.4130646421937246E-2</c:v>
                </c:pt>
                <c:pt idx="78">
                  <c:v>1.4736685120584611E-2</c:v>
                </c:pt>
                <c:pt idx="79">
                  <c:v>1.0956314978171513E-2</c:v>
                </c:pt>
                <c:pt idx="80">
                  <c:v>1.2698887440924228E-2</c:v>
                </c:pt>
                <c:pt idx="81">
                  <c:v>1.0740690822336746E-2</c:v>
                </c:pt>
                <c:pt idx="82">
                  <c:v>1.2399721028782174E-2</c:v>
                </c:pt>
                <c:pt idx="83">
                  <c:v>1.1878502542143093E-2</c:v>
                </c:pt>
                <c:pt idx="84">
                  <c:v>1.1395394669491613E-2</c:v>
                </c:pt>
                <c:pt idx="85">
                  <c:v>1.4307988994196819E-2</c:v>
                </c:pt>
                <c:pt idx="86">
                  <c:v>1.3501815304266671E-2</c:v>
                </c:pt>
                <c:pt idx="87">
                  <c:v>1.3268156106354871E-2</c:v>
                </c:pt>
                <c:pt idx="88">
                  <c:v>1.0360765778990651E-2</c:v>
                </c:pt>
                <c:pt idx="89">
                  <c:v>1.15848180865399E-2</c:v>
                </c:pt>
                <c:pt idx="90">
                  <c:v>1.1568998300620524E-2</c:v>
                </c:pt>
                <c:pt idx="91">
                  <c:v>1.1058807533274068E-2</c:v>
                </c:pt>
                <c:pt idx="92">
                  <c:v>1.1708452032325969E-2</c:v>
                </c:pt>
                <c:pt idx="93">
                  <c:v>1.3038039643338252E-2</c:v>
                </c:pt>
                <c:pt idx="94">
                  <c:v>1.2519128245115663E-2</c:v>
                </c:pt>
                <c:pt idx="95">
                  <c:v>1.3589612976217434E-2</c:v>
                </c:pt>
                <c:pt idx="96">
                  <c:v>1.4340440483446069E-2</c:v>
                </c:pt>
                <c:pt idx="97">
                  <c:v>1.224201272471127E-2</c:v>
                </c:pt>
                <c:pt idx="98">
                  <c:v>1.1961679671387823E-2</c:v>
                </c:pt>
                <c:pt idx="99">
                  <c:v>1.1222305420932848E-2</c:v>
                </c:pt>
                <c:pt idx="100">
                  <c:v>1.0413146957170253E-2</c:v>
                </c:pt>
                <c:pt idx="101">
                  <c:v>1.2670555448844318E-2</c:v>
                </c:pt>
                <c:pt idx="102">
                  <c:v>1.1485149782128541E-2</c:v>
                </c:pt>
                <c:pt idx="103">
                  <c:v>1.224018384313832E-2</c:v>
                </c:pt>
                <c:pt idx="104">
                  <c:v>8.8650590790579787E-3</c:v>
                </c:pt>
                <c:pt idx="105">
                  <c:v>9.7664996955304419E-3</c:v>
                </c:pt>
                <c:pt idx="106">
                  <c:v>8.9734045970391446E-3</c:v>
                </c:pt>
                <c:pt idx="107">
                  <c:v>1.0340541004678593E-2</c:v>
                </c:pt>
                <c:pt idx="108">
                  <c:v>1.0847670548484215E-2</c:v>
                </c:pt>
                <c:pt idx="109">
                  <c:v>1.2166158935345815E-2</c:v>
                </c:pt>
                <c:pt idx="110">
                  <c:v>1.1015816048275012E-2</c:v>
                </c:pt>
                <c:pt idx="111">
                  <c:v>1.1155050962250638E-2</c:v>
                </c:pt>
                <c:pt idx="112">
                  <c:v>9.5462116697658719E-3</c:v>
                </c:pt>
                <c:pt idx="113">
                  <c:v>1.0723775215572617E-2</c:v>
                </c:pt>
                <c:pt idx="114">
                  <c:v>1.3090648095990944E-2</c:v>
                </c:pt>
                <c:pt idx="115">
                  <c:v>1.2997894766915522E-2</c:v>
                </c:pt>
                <c:pt idx="116">
                  <c:v>1.7393607041010908E-2</c:v>
                </c:pt>
                <c:pt idx="117">
                  <c:v>1.1833335181714337E-2</c:v>
                </c:pt>
                <c:pt idx="118">
                  <c:v>1.1289018761265106E-2</c:v>
                </c:pt>
                <c:pt idx="119">
                  <c:v>9.8362708832212507E-3</c:v>
                </c:pt>
                <c:pt idx="120">
                  <c:v>1.1402980168730141E-2</c:v>
                </c:pt>
                <c:pt idx="121">
                  <c:v>1.0694558021698393E-2</c:v>
                </c:pt>
                <c:pt idx="122">
                  <c:v>1.1607541750148692E-2</c:v>
                </c:pt>
                <c:pt idx="123">
                  <c:v>1.3703454477992089E-2</c:v>
                </c:pt>
                <c:pt idx="124">
                  <c:v>1.5765590429998706E-2</c:v>
                </c:pt>
                <c:pt idx="125">
                  <c:v>1.4180800877198686E-2</c:v>
                </c:pt>
                <c:pt idx="126">
                  <c:v>1.6087349139853661E-2</c:v>
                </c:pt>
                <c:pt idx="127">
                  <c:v>1.6341753103572155E-2</c:v>
                </c:pt>
                <c:pt idx="128">
                  <c:v>1.9660861231153185E-2</c:v>
                </c:pt>
                <c:pt idx="129">
                  <c:v>1.9748457522543901E-2</c:v>
                </c:pt>
                <c:pt idx="130">
                  <c:v>1.4856853373419576E-2</c:v>
                </c:pt>
                <c:pt idx="131">
                  <c:v>1.7941819469462536E-2</c:v>
                </c:pt>
                <c:pt idx="132">
                  <c:v>2.3371567958621293E-2</c:v>
                </c:pt>
                <c:pt idx="133">
                  <c:v>2.533089320730076E-2</c:v>
                </c:pt>
                <c:pt idx="134">
                  <c:v>1.7990200268441493E-2</c:v>
                </c:pt>
                <c:pt idx="135">
                  <c:v>2.3496621551036101E-2</c:v>
                </c:pt>
                <c:pt idx="136">
                  <c:v>2.3655717780787729E-2</c:v>
                </c:pt>
                <c:pt idx="137">
                  <c:v>2.2419428918296801E-2</c:v>
                </c:pt>
                <c:pt idx="138">
                  <c:v>2.1417908536429196E-2</c:v>
                </c:pt>
                <c:pt idx="139">
                  <c:v>1.1990023024100547E-2</c:v>
                </c:pt>
                <c:pt idx="140">
                  <c:v>1.0136614843936924E-2</c:v>
                </c:pt>
                <c:pt idx="141">
                  <c:v>1.5206524643278692E-2</c:v>
                </c:pt>
                <c:pt idx="142">
                  <c:v>1.9204909060927425E-2</c:v>
                </c:pt>
                <c:pt idx="143">
                  <c:v>1.5032576347188563E-2</c:v>
                </c:pt>
                <c:pt idx="144">
                  <c:v>1.7177498438371071E-2</c:v>
                </c:pt>
                <c:pt idx="145">
                  <c:v>1.4987425213220105E-2</c:v>
                </c:pt>
                <c:pt idx="146">
                  <c:v>1.9623414744067823E-2</c:v>
                </c:pt>
                <c:pt idx="147">
                  <c:v>2.0485937358193335E-2</c:v>
                </c:pt>
                <c:pt idx="148">
                  <c:v>1.1192990738194283E-2</c:v>
                </c:pt>
                <c:pt idx="149">
                  <c:v>1.327473327221278E-2</c:v>
                </c:pt>
                <c:pt idx="150">
                  <c:v>1.1981179354060709E-2</c:v>
                </c:pt>
                <c:pt idx="151">
                  <c:v>1.097629043813398E-2</c:v>
                </c:pt>
                <c:pt idx="152">
                  <c:v>2.3485800301220185E-2</c:v>
                </c:pt>
                <c:pt idx="153">
                  <c:v>1.8063665379221997E-2</c:v>
                </c:pt>
                <c:pt idx="154">
                  <c:v>1.1354889998373915E-2</c:v>
                </c:pt>
                <c:pt idx="155">
                  <c:v>7.3277547055157974E-3</c:v>
                </c:pt>
                <c:pt idx="156">
                  <c:v>1.0506790495235938E-2</c:v>
                </c:pt>
                <c:pt idx="157">
                  <c:v>8.2313586585174986E-3</c:v>
                </c:pt>
                <c:pt idx="158">
                  <c:v>1.0290407227198331E-2</c:v>
                </c:pt>
                <c:pt idx="159">
                  <c:v>1.0128284281142659E-2</c:v>
                </c:pt>
                <c:pt idx="160">
                  <c:v>1.2211317847632764E-2</c:v>
                </c:pt>
                <c:pt idx="161">
                  <c:v>1.1973290352291043E-2</c:v>
                </c:pt>
                <c:pt idx="162">
                  <c:v>1.7851855243677214E-2</c:v>
                </c:pt>
                <c:pt idx="163">
                  <c:v>1.2197923703138243E-2</c:v>
                </c:pt>
                <c:pt idx="164">
                  <c:v>1.6884513075033782E-2</c:v>
                </c:pt>
                <c:pt idx="165">
                  <c:v>1.5210899229293287E-2</c:v>
                </c:pt>
                <c:pt idx="166">
                  <c:v>1.7404750681095021E-2</c:v>
                </c:pt>
                <c:pt idx="167">
                  <c:v>1.4923210347387686E-2</c:v>
                </c:pt>
                <c:pt idx="168">
                  <c:v>1.4988892715427523E-2</c:v>
                </c:pt>
                <c:pt idx="169">
                  <c:v>5.8693215255278307E-3</c:v>
                </c:pt>
                <c:pt idx="170">
                  <c:v>9.4366123440377519E-3</c:v>
                </c:pt>
                <c:pt idx="171">
                  <c:v>6.505409429801717E-3</c:v>
                </c:pt>
                <c:pt idx="172">
                  <c:v>8.288751688158803E-3</c:v>
                </c:pt>
                <c:pt idx="173">
                  <c:v>1.4790456866997832E-2</c:v>
                </c:pt>
                <c:pt idx="174">
                  <c:v>1.2122922071517212E-2</c:v>
                </c:pt>
                <c:pt idx="175">
                  <c:v>1.6592273563660945E-2</c:v>
                </c:pt>
                <c:pt idx="176">
                  <c:v>1.703762177538325E-2</c:v>
                </c:pt>
                <c:pt idx="177">
                  <c:v>1.2748958335628557E-2</c:v>
                </c:pt>
                <c:pt idx="178">
                  <c:v>2.0815430548210823E-2</c:v>
                </c:pt>
                <c:pt idx="179">
                  <c:v>2.2419830855990301E-2</c:v>
                </c:pt>
                <c:pt idx="180">
                  <c:v>2.3529901365286977E-2</c:v>
                </c:pt>
                <c:pt idx="181">
                  <c:v>2.6023717795366358E-2</c:v>
                </c:pt>
                <c:pt idx="182">
                  <c:v>1.0880123584164327E-2</c:v>
                </c:pt>
                <c:pt idx="183">
                  <c:v>1.8651300504190626E-2</c:v>
                </c:pt>
                <c:pt idx="184">
                  <c:v>1.9496975682593457E-2</c:v>
                </c:pt>
                <c:pt idx="185">
                  <c:v>1.8646792210203166E-2</c:v>
                </c:pt>
                <c:pt idx="186">
                  <c:v>1.4269342850594283E-2</c:v>
                </c:pt>
                <c:pt idx="187">
                  <c:v>1.3103711420568169E-2</c:v>
                </c:pt>
                <c:pt idx="188">
                  <c:v>1.2954606593756229E-2</c:v>
                </c:pt>
                <c:pt idx="189">
                  <c:v>1.7524849910309854E-2</c:v>
                </c:pt>
                <c:pt idx="190">
                  <c:v>8.2007351083115531E-3</c:v>
                </c:pt>
                <c:pt idx="191">
                  <c:v>8.4137605389877183E-3</c:v>
                </c:pt>
                <c:pt idx="192">
                  <c:v>9.7145469572686161E-3</c:v>
                </c:pt>
                <c:pt idx="193">
                  <c:v>1.1462794517757018E-2</c:v>
                </c:pt>
                <c:pt idx="194">
                  <c:v>1.7247353511133448E-2</c:v>
                </c:pt>
                <c:pt idx="195">
                  <c:v>9.1858162786061584E-3</c:v>
                </c:pt>
                <c:pt idx="196">
                  <c:v>1.18751377823379E-2</c:v>
                </c:pt>
                <c:pt idx="197">
                  <c:v>1.3484708369659261E-2</c:v>
                </c:pt>
                <c:pt idx="198">
                  <c:v>1.0247470040581292E-2</c:v>
                </c:pt>
                <c:pt idx="199">
                  <c:v>1.0637566850736177E-2</c:v>
                </c:pt>
                <c:pt idx="200">
                  <c:v>8.084641192214418E-3</c:v>
                </c:pt>
                <c:pt idx="201">
                  <c:v>1.3567279821013302E-2</c:v>
                </c:pt>
                <c:pt idx="202">
                  <c:v>7.4887750065228487E-3</c:v>
                </c:pt>
                <c:pt idx="203">
                  <c:v>1.6692965935377325E-2</c:v>
                </c:pt>
                <c:pt idx="204">
                  <c:v>1.1455672584433316E-2</c:v>
                </c:pt>
                <c:pt idx="205">
                  <c:v>1.6032761933076851E-2</c:v>
                </c:pt>
                <c:pt idx="206">
                  <c:v>9.6273916879131387E-3</c:v>
                </c:pt>
                <c:pt idx="207">
                  <c:v>8.0759564698537137E-3</c:v>
                </c:pt>
                <c:pt idx="208">
                  <c:v>7.7694503328911164E-3</c:v>
                </c:pt>
                <c:pt idx="209">
                  <c:v>9.2387118555849017E-3</c:v>
                </c:pt>
                <c:pt idx="210">
                  <c:v>9.018898888278783E-3</c:v>
                </c:pt>
                <c:pt idx="211">
                  <c:v>8.6324431008665548E-3</c:v>
                </c:pt>
                <c:pt idx="212">
                  <c:v>6.8783315982766831E-3</c:v>
                </c:pt>
                <c:pt idx="213">
                  <c:v>7.1650278226834292E-3</c:v>
                </c:pt>
                <c:pt idx="214">
                  <c:v>6.8417518244459422E-3</c:v>
                </c:pt>
                <c:pt idx="215">
                  <c:v>8.3448399062660914E-3</c:v>
                </c:pt>
                <c:pt idx="216">
                  <c:v>7.6178887964234929E-3</c:v>
                </c:pt>
                <c:pt idx="217">
                  <c:v>1.0344274103365803E-2</c:v>
                </c:pt>
                <c:pt idx="218">
                  <c:v>1.318174437317076E-2</c:v>
                </c:pt>
                <c:pt idx="219">
                  <c:v>1.5819624586644661E-2</c:v>
                </c:pt>
                <c:pt idx="220">
                  <c:v>1.1187341843217073E-2</c:v>
                </c:pt>
                <c:pt idx="221">
                  <c:v>9.5847001354916923E-3</c:v>
                </c:pt>
                <c:pt idx="222">
                  <c:v>8.6721329599377395E-3</c:v>
                </c:pt>
                <c:pt idx="223">
                  <c:v>9.9871258518539428E-3</c:v>
                </c:pt>
                <c:pt idx="224">
                  <c:v>9.5071430383003083E-3</c:v>
                </c:pt>
                <c:pt idx="225">
                  <c:v>7.9078089839241267E-3</c:v>
                </c:pt>
                <c:pt idx="226">
                  <c:v>1.0925684661637498E-2</c:v>
                </c:pt>
                <c:pt idx="227">
                  <c:v>1.1149499605673624E-2</c:v>
                </c:pt>
                <c:pt idx="228">
                  <c:v>9.76151944080101E-3</c:v>
                </c:pt>
                <c:pt idx="229">
                  <c:v>8.9297393421241354E-3</c:v>
                </c:pt>
                <c:pt idx="230">
                  <c:v>7.2353511884091174E-3</c:v>
                </c:pt>
                <c:pt idx="231">
                  <c:v>9.3058973875667049E-3</c:v>
                </c:pt>
                <c:pt idx="232">
                  <c:v>1.0067720555953431E-2</c:v>
                </c:pt>
                <c:pt idx="233">
                  <c:v>1.3180828473317932E-2</c:v>
                </c:pt>
                <c:pt idx="234">
                  <c:v>1.0463544959769901E-2</c:v>
                </c:pt>
                <c:pt idx="235">
                  <c:v>1.1747534312476236E-2</c:v>
                </c:pt>
                <c:pt idx="236">
                  <c:v>1.488426665596982E-2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D3-461D-8827-5FED6526F03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Other Market Formula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Sheet1!$C$2:$C$261</c:f>
              <c:numCache>
                <c:formatCode>@</c:formatCode>
                <c:ptCount val="260"/>
                <c:pt idx="0">
                  <c:v>0.10501474309573652</c:v>
                </c:pt>
                <c:pt idx="1">
                  <c:v>9.3182218283140397E-2</c:v>
                </c:pt>
                <c:pt idx="2">
                  <c:v>9.8264796746317412E-2</c:v>
                </c:pt>
                <c:pt idx="3">
                  <c:v>9.9832678778820808E-2</c:v>
                </c:pt>
                <c:pt idx="4">
                  <c:v>9.4917386718966823E-2</c:v>
                </c:pt>
                <c:pt idx="5">
                  <c:v>8.9104021734042166E-2</c:v>
                </c:pt>
                <c:pt idx="6">
                  <c:v>8.0636041184688298E-2</c:v>
                </c:pt>
                <c:pt idx="7">
                  <c:v>9.6985967705768242E-2</c:v>
                </c:pt>
                <c:pt idx="8">
                  <c:v>9.7290425149318197E-2</c:v>
                </c:pt>
                <c:pt idx="9">
                  <c:v>9.9205641038539405E-2</c:v>
                </c:pt>
                <c:pt idx="10">
                  <c:v>9.3157195591119596E-2</c:v>
                </c:pt>
                <c:pt idx="11">
                  <c:v>0.10159614966071751</c:v>
                </c:pt>
                <c:pt idx="12">
                  <c:v>9.2512843408083981E-2</c:v>
                </c:pt>
                <c:pt idx="13">
                  <c:v>9.3837037209681742E-2</c:v>
                </c:pt>
                <c:pt idx="14">
                  <c:v>9.2332712359412594E-2</c:v>
                </c:pt>
                <c:pt idx="15">
                  <c:v>7.9094412800810768E-2</c:v>
                </c:pt>
                <c:pt idx="16">
                  <c:v>8.4500677324390275E-2</c:v>
                </c:pt>
                <c:pt idx="17">
                  <c:v>7.4302765411640756E-2</c:v>
                </c:pt>
                <c:pt idx="18">
                  <c:v>8.1405765288991128E-2</c:v>
                </c:pt>
                <c:pt idx="19">
                  <c:v>8.9759430674957202E-2</c:v>
                </c:pt>
                <c:pt idx="20">
                  <c:v>0.10913004933469847</c:v>
                </c:pt>
                <c:pt idx="21">
                  <c:v>9.645526608206928E-2</c:v>
                </c:pt>
                <c:pt idx="22">
                  <c:v>9.3024974760562831E-2</c:v>
                </c:pt>
                <c:pt idx="23">
                  <c:v>8.9129379131090952E-2</c:v>
                </c:pt>
                <c:pt idx="24">
                  <c:v>9.5133774353508324E-2</c:v>
                </c:pt>
                <c:pt idx="25">
                  <c:v>9.747028442402414E-2</c:v>
                </c:pt>
                <c:pt idx="26">
                  <c:v>9.5841839927718928E-2</c:v>
                </c:pt>
                <c:pt idx="27">
                  <c:v>9.3091248208155508E-2</c:v>
                </c:pt>
                <c:pt idx="28">
                  <c:v>9.1018581425148209E-2</c:v>
                </c:pt>
                <c:pt idx="29">
                  <c:v>9.1459285486556074E-2</c:v>
                </c:pt>
                <c:pt idx="30">
                  <c:v>8.2219086378272674E-2</c:v>
                </c:pt>
                <c:pt idx="31">
                  <c:v>8.945407721322482E-2</c:v>
                </c:pt>
                <c:pt idx="32">
                  <c:v>8.3492096750074143E-2</c:v>
                </c:pt>
                <c:pt idx="33">
                  <c:v>8.3953407681960648E-2</c:v>
                </c:pt>
                <c:pt idx="34">
                  <c:v>8.2248112904644163E-2</c:v>
                </c:pt>
                <c:pt idx="35">
                  <c:v>8.3066112552670504E-2</c:v>
                </c:pt>
                <c:pt idx="36">
                  <c:v>8.007388852997907E-2</c:v>
                </c:pt>
                <c:pt idx="37">
                  <c:v>8.1085811339837943E-2</c:v>
                </c:pt>
                <c:pt idx="38">
                  <c:v>8.2750132365081719E-2</c:v>
                </c:pt>
                <c:pt idx="39">
                  <c:v>7.8713912830578603E-2</c:v>
                </c:pt>
                <c:pt idx="40">
                  <c:v>7.8453028119489024E-2</c:v>
                </c:pt>
                <c:pt idx="41">
                  <c:v>7.4489549702972668E-2</c:v>
                </c:pt>
                <c:pt idx="42">
                  <c:v>7.7102110304633348E-2</c:v>
                </c:pt>
                <c:pt idx="43">
                  <c:v>7.6955740636886177E-2</c:v>
                </c:pt>
                <c:pt idx="44">
                  <c:v>7.6441664197685499E-2</c:v>
                </c:pt>
                <c:pt idx="45">
                  <c:v>7.6690611820542515E-2</c:v>
                </c:pt>
                <c:pt idx="46">
                  <c:v>7.8311187500673576E-2</c:v>
                </c:pt>
                <c:pt idx="47">
                  <c:v>8.0412069268740949E-2</c:v>
                </c:pt>
                <c:pt idx="48">
                  <c:v>7.9220058305416355E-2</c:v>
                </c:pt>
                <c:pt idx="49">
                  <c:v>8.0323899739036267E-2</c:v>
                </c:pt>
                <c:pt idx="50">
                  <c:v>7.6363906598592921E-2</c:v>
                </c:pt>
                <c:pt idx="51">
                  <c:v>7.9052061335278881E-2</c:v>
                </c:pt>
                <c:pt idx="52">
                  <c:v>7.4398286171349304E-2</c:v>
                </c:pt>
                <c:pt idx="53">
                  <c:v>7.6651758973654296E-2</c:v>
                </c:pt>
                <c:pt idx="54">
                  <c:v>7.3825528330837997E-2</c:v>
                </c:pt>
                <c:pt idx="55">
                  <c:v>7.8275033240267189E-2</c:v>
                </c:pt>
                <c:pt idx="56">
                  <c:v>7.0421080496628805E-2</c:v>
                </c:pt>
                <c:pt idx="57">
                  <c:v>7.4102432041138283E-2</c:v>
                </c:pt>
                <c:pt idx="58">
                  <c:v>6.6686641972161093E-2</c:v>
                </c:pt>
                <c:pt idx="59">
                  <c:v>7.037423194166309E-2</c:v>
                </c:pt>
                <c:pt idx="60">
                  <c:v>7.4836779592281411E-2</c:v>
                </c:pt>
                <c:pt idx="61">
                  <c:v>7.5568200819816134E-2</c:v>
                </c:pt>
                <c:pt idx="62">
                  <c:v>7.4335286562918698E-2</c:v>
                </c:pt>
                <c:pt idx="63">
                  <c:v>7.8818342683205103E-2</c:v>
                </c:pt>
                <c:pt idx="64">
                  <c:v>7.4245502915008005E-2</c:v>
                </c:pt>
                <c:pt idx="65">
                  <c:v>8.0284165106215069E-2</c:v>
                </c:pt>
                <c:pt idx="66">
                  <c:v>7.5581316500153331E-2</c:v>
                </c:pt>
                <c:pt idx="67">
                  <c:v>6.9585669883450663E-2</c:v>
                </c:pt>
                <c:pt idx="68">
                  <c:v>7.3702344952848872E-2</c:v>
                </c:pt>
                <c:pt idx="69">
                  <c:v>6.9604923653329556E-2</c:v>
                </c:pt>
                <c:pt idx="70">
                  <c:v>7.6350078839681826E-2</c:v>
                </c:pt>
                <c:pt idx="71">
                  <c:v>7.1395254544569242E-2</c:v>
                </c:pt>
                <c:pt idx="72">
                  <c:v>7.903932689124514E-2</c:v>
                </c:pt>
                <c:pt idx="73">
                  <c:v>7.654380068644881E-2</c:v>
                </c:pt>
                <c:pt idx="74">
                  <c:v>8.3789957606910659E-2</c:v>
                </c:pt>
                <c:pt idx="75">
                  <c:v>7.8793925976739107E-2</c:v>
                </c:pt>
                <c:pt idx="76">
                  <c:v>7.3636615463555849E-2</c:v>
                </c:pt>
                <c:pt idx="77">
                  <c:v>8.4190064715093951E-2</c:v>
                </c:pt>
                <c:pt idx="78">
                  <c:v>7.9516437880785329E-2</c:v>
                </c:pt>
                <c:pt idx="79">
                  <c:v>8.4540096357873851E-2</c:v>
                </c:pt>
                <c:pt idx="80">
                  <c:v>7.833298914501248E-2</c:v>
                </c:pt>
                <c:pt idx="81">
                  <c:v>8.7985664257769172E-2</c:v>
                </c:pt>
                <c:pt idx="82">
                  <c:v>8.0789837260472314E-2</c:v>
                </c:pt>
                <c:pt idx="83">
                  <c:v>8.4062418784181012E-2</c:v>
                </c:pt>
                <c:pt idx="84">
                  <c:v>8.509610636303E-2</c:v>
                </c:pt>
                <c:pt idx="85">
                  <c:v>7.3346071119553546E-2</c:v>
                </c:pt>
                <c:pt idx="86">
                  <c:v>7.0037112190595524E-2</c:v>
                </c:pt>
                <c:pt idx="87">
                  <c:v>7.3185847603953108E-2</c:v>
                </c:pt>
                <c:pt idx="88">
                  <c:v>6.9540503727661698E-2</c:v>
                </c:pt>
                <c:pt idx="89">
                  <c:v>6.8469987499869434E-2</c:v>
                </c:pt>
                <c:pt idx="90">
                  <c:v>7.4807214932986699E-2</c:v>
                </c:pt>
                <c:pt idx="91">
                  <c:v>7.3274180397257971E-2</c:v>
                </c:pt>
                <c:pt idx="92">
                  <c:v>7.0379786972661049E-2</c:v>
                </c:pt>
                <c:pt idx="93">
                  <c:v>6.5158535522253522E-2</c:v>
                </c:pt>
                <c:pt idx="94">
                  <c:v>7.6088419085538248E-2</c:v>
                </c:pt>
                <c:pt idx="95">
                  <c:v>6.9679320481114873E-2</c:v>
                </c:pt>
                <c:pt idx="96">
                  <c:v>7.2700916868990648E-2</c:v>
                </c:pt>
                <c:pt idx="97">
                  <c:v>6.8034850255908816E-2</c:v>
                </c:pt>
                <c:pt idx="98">
                  <c:v>7.6740965683269172E-2</c:v>
                </c:pt>
                <c:pt idx="99">
                  <c:v>7.8744168090380137E-2</c:v>
                </c:pt>
                <c:pt idx="100">
                  <c:v>7.7400763919435192E-2</c:v>
                </c:pt>
                <c:pt idx="101">
                  <c:v>6.7949223423004468E-2</c:v>
                </c:pt>
                <c:pt idx="102">
                  <c:v>6.943087830957026E-2</c:v>
                </c:pt>
                <c:pt idx="103">
                  <c:v>8.2106684901661675E-2</c:v>
                </c:pt>
                <c:pt idx="104">
                  <c:v>7.7141162464209059E-2</c:v>
                </c:pt>
                <c:pt idx="105">
                  <c:v>6.9650575730531322E-2</c:v>
                </c:pt>
                <c:pt idx="106">
                  <c:v>8.3039708236313126E-2</c:v>
                </c:pt>
                <c:pt idx="107">
                  <c:v>7.2662094937945967E-2</c:v>
                </c:pt>
                <c:pt idx="108">
                  <c:v>6.7852089033925589E-2</c:v>
                </c:pt>
                <c:pt idx="109">
                  <c:v>6.9617872027573927E-2</c:v>
                </c:pt>
                <c:pt idx="110">
                  <c:v>6.7172903362009817E-2</c:v>
                </c:pt>
                <c:pt idx="111">
                  <c:v>7.6987930500132196E-2</c:v>
                </c:pt>
                <c:pt idx="112">
                  <c:v>7.7427342173847488E-2</c:v>
                </c:pt>
                <c:pt idx="113">
                  <c:v>7.4633252820318421E-2</c:v>
                </c:pt>
                <c:pt idx="114">
                  <c:v>7.6105460774922806E-2</c:v>
                </c:pt>
                <c:pt idx="115">
                  <c:v>7.7645870868323835E-2</c:v>
                </c:pt>
                <c:pt idx="116">
                  <c:v>7.0568019059202486E-2</c:v>
                </c:pt>
                <c:pt idx="117">
                  <c:v>7.0242322749503705E-2</c:v>
                </c:pt>
                <c:pt idx="118">
                  <c:v>6.2010829505620126E-2</c:v>
                </c:pt>
                <c:pt idx="119">
                  <c:v>7.5172511827978614E-2</c:v>
                </c:pt>
                <c:pt idx="120">
                  <c:v>7.1419506226945692E-2</c:v>
                </c:pt>
                <c:pt idx="121">
                  <c:v>8.1416434003507218E-2</c:v>
                </c:pt>
                <c:pt idx="122">
                  <c:v>7.2627762900999232E-2</c:v>
                </c:pt>
                <c:pt idx="123">
                  <c:v>7.4959324467220145E-2</c:v>
                </c:pt>
                <c:pt idx="124">
                  <c:v>7.248762821490215E-2</c:v>
                </c:pt>
                <c:pt idx="125">
                  <c:v>7.4758651177002144E-2</c:v>
                </c:pt>
                <c:pt idx="126">
                  <c:v>7.0022411686848113E-2</c:v>
                </c:pt>
                <c:pt idx="127">
                  <c:v>6.3328360041863624E-2</c:v>
                </c:pt>
                <c:pt idx="128">
                  <c:v>7.2631978461985186E-2</c:v>
                </c:pt>
                <c:pt idx="129">
                  <c:v>7.2144755576649261E-2</c:v>
                </c:pt>
                <c:pt idx="130">
                  <c:v>7.902188243097899E-2</c:v>
                </c:pt>
                <c:pt idx="131">
                  <c:v>6.6395605283820602E-2</c:v>
                </c:pt>
                <c:pt idx="132">
                  <c:v>6.9385416416547899E-2</c:v>
                </c:pt>
                <c:pt idx="133">
                  <c:v>6.6357996493681223E-2</c:v>
                </c:pt>
                <c:pt idx="134">
                  <c:v>7.1246497208162285E-2</c:v>
                </c:pt>
                <c:pt idx="135">
                  <c:v>6.4378802293064488E-2</c:v>
                </c:pt>
                <c:pt idx="136">
                  <c:v>5.9647618914276758E-2</c:v>
                </c:pt>
                <c:pt idx="137">
                  <c:v>5.619585060160278E-2</c:v>
                </c:pt>
                <c:pt idx="138">
                  <c:v>5.8977227407605255E-2</c:v>
                </c:pt>
                <c:pt idx="139">
                  <c:v>5.9328266929645719E-2</c:v>
                </c:pt>
                <c:pt idx="140">
                  <c:v>5.7334914469179835E-2</c:v>
                </c:pt>
                <c:pt idx="141">
                  <c:v>6.7049063342340856E-2</c:v>
                </c:pt>
                <c:pt idx="142">
                  <c:v>6.6176932036011202E-2</c:v>
                </c:pt>
                <c:pt idx="143">
                  <c:v>6.3354825918496907E-2</c:v>
                </c:pt>
                <c:pt idx="144">
                  <c:v>6.4736655628916673E-2</c:v>
                </c:pt>
                <c:pt idx="145">
                  <c:v>6.3071889692684069E-2</c:v>
                </c:pt>
                <c:pt idx="146">
                  <c:v>5.6523102716764806E-2</c:v>
                </c:pt>
                <c:pt idx="147">
                  <c:v>5.867933812870571E-2</c:v>
                </c:pt>
                <c:pt idx="148">
                  <c:v>5.7867554229312522E-2</c:v>
                </c:pt>
                <c:pt idx="149">
                  <c:v>6.222904183308247E-2</c:v>
                </c:pt>
                <c:pt idx="150">
                  <c:v>6.2256519883638527E-2</c:v>
                </c:pt>
                <c:pt idx="151">
                  <c:v>6.4357110805980305E-2</c:v>
                </c:pt>
                <c:pt idx="152">
                  <c:v>6.1578830135789665E-2</c:v>
                </c:pt>
                <c:pt idx="153">
                  <c:v>5.8460969856402117E-2</c:v>
                </c:pt>
                <c:pt idx="154">
                  <c:v>6.6577934631390667E-2</c:v>
                </c:pt>
                <c:pt idx="155">
                  <c:v>6.3358517148087795E-2</c:v>
                </c:pt>
                <c:pt idx="156">
                  <c:v>6.8900454360021651E-2</c:v>
                </c:pt>
                <c:pt idx="157">
                  <c:v>6.1444986912844224E-2</c:v>
                </c:pt>
                <c:pt idx="158">
                  <c:v>6.5294783484356272E-2</c:v>
                </c:pt>
                <c:pt idx="159">
                  <c:v>5.9211020843556353E-2</c:v>
                </c:pt>
                <c:pt idx="160">
                  <c:v>5.6087236857530441E-2</c:v>
                </c:pt>
                <c:pt idx="161">
                  <c:v>5.7320197924404188E-2</c:v>
                </c:pt>
                <c:pt idx="162">
                  <c:v>5.7766904554761141E-2</c:v>
                </c:pt>
                <c:pt idx="163">
                  <c:v>7.1919833193290386E-2</c:v>
                </c:pt>
                <c:pt idx="164">
                  <c:v>6.1963847127911816E-2</c:v>
                </c:pt>
                <c:pt idx="165">
                  <c:v>6.5737102185634194E-2</c:v>
                </c:pt>
                <c:pt idx="166">
                  <c:v>5.9950659604999547E-2</c:v>
                </c:pt>
                <c:pt idx="167">
                  <c:v>6.5605646823029176E-2</c:v>
                </c:pt>
                <c:pt idx="168">
                  <c:v>5.8281160135456589E-2</c:v>
                </c:pt>
                <c:pt idx="169">
                  <c:v>6.3437422823425502E-2</c:v>
                </c:pt>
                <c:pt idx="170">
                  <c:v>5.5423195208621205E-2</c:v>
                </c:pt>
                <c:pt idx="171">
                  <c:v>6.1135004206215746E-2</c:v>
                </c:pt>
                <c:pt idx="172">
                  <c:v>5.9106596112356205E-2</c:v>
                </c:pt>
                <c:pt idx="173">
                  <c:v>5.5340901140418383E-2</c:v>
                </c:pt>
                <c:pt idx="174">
                  <c:v>5.3285805056072819E-2</c:v>
                </c:pt>
                <c:pt idx="175">
                  <c:v>5.8140336582155505E-2</c:v>
                </c:pt>
                <c:pt idx="176">
                  <c:v>6.1095167188711857E-2</c:v>
                </c:pt>
                <c:pt idx="177">
                  <c:v>5.9609422683274536E-2</c:v>
                </c:pt>
                <c:pt idx="178">
                  <c:v>5.6680217697867089E-2</c:v>
                </c:pt>
                <c:pt idx="179">
                  <c:v>5.1750762853572899E-2</c:v>
                </c:pt>
                <c:pt idx="180">
                  <c:v>5.8554716688222846E-2</c:v>
                </c:pt>
                <c:pt idx="181">
                  <c:v>5.5289489556614481E-2</c:v>
                </c:pt>
                <c:pt idx="182">
                  <c:v>6.0546850984727472E-2</c:v>
                </c:pt>
                <c:pt idx="183">
                  <c:v>5.9072257748288289E-2</c:v>
                </c:pt>
                <c:pt idx="184">
                  <c:v>5.5188985838372298E-2</c:v>
                </c:pt>
                <c:pt idx="185">
                  <c:v>5.6886254658075737E-2</c:v>
                </c:pt>
                <c:pt idx="186">
                  <c:v>6.1121115877017781E-2</c:v>
                </c:pt>
                <c:pt idx="187">
                  <c:v>6.4464486706419313E-2</c:v>
                </c:pt>
                <c:pt idx="188">
                  <c:v>5.54849509387286E-2</c:v>
                </c:pt>
                <c:pt idx="189">
                  <c:v>4.9940805379831414E-2</c:v>
                </c:pt>
                <c:pt idx="190">
                  <c:v>5.2218363704015898E-2</c:v>
                </c:pt>
                <c:pt idx="191">
                  <c:v>5.305660353441323E-2</c:v>
                </c:pt>
                <c:pt idx="192">
                  <c:v>5.369122078577844E-2</c:v>
                </c:pt>
                <c:pt idx="193">
                  <c:v>6.1046617741312495E-2</c:v>
                </c:pt>
                <c:pt idx="194">
                  <c:v>5.651942262639828E-2</c:v>
                </c:pt>
                <c:pt idx="195">
                  <c:v>5.6552596812396314E-2</c:v>
                </c:pt>
                <c:pt idx="196">
                  <c:v>6.0811303611493985E-2</c:v>
                </c:pt>
                <c:pt idx="197">
                  <c:v>5.6048080915694617E-2</c:v>
                </c:pt>
                <c:pt idx="198">
                  <c:v>5.1307796638544727E-2</c:v>
                </c:pt>
                <c:pt idx="199">
                  <c:v>5.1711456100824713E-2</c:v>
                </c:pt>
                <c:pt idx="200">
                  <c:v>5.3034358259092182E-2</c:v>
                </c:pt>
                <c:pt idx="201">
                  <c:v>5.7913103607613876E-2</c:v>
                </c:pt>
                <c:pt idx="202">
                  <c:v>6.1609853932745595E-2</c:v>
                </c:pt>
                <c:pt idx="203">
                  <c:v>5.9461394208666717E-2</c:v>
                </c:pt>
                <c:pt idx="204">
                  <c:v>5.7284388206670471E-2</c:v>
                </c:pt>
                <c:pt idx="205">
                  <c:v>5.5581857166632463E-2</c:v>
                </c:pt>
                <c:pt idx="206">
                  <c:v>6.4086635295555042E-2</c:v>
                </c:pt>
                <c:pt idx="207">
                  <c:v>6.3776346881841098E-2</c:v>
                </c:pt>
                <c:pt idx="208">
                  <c:v>6.4606167299842962E-2</c:v>
                </c:pt>
                <c:pt idx="209">
                  <c:v>6.0847184199989045E-2</c:v>
                </c:pt>
                <c:pt idx="210">
                  <c:v>6.0405436663090166E-2</c:v>
                </c:pt>
                <c:pt idx="211">
                  <c:v>6.6544237840194059E-2</c:v>
                </c:pt>
                <c:pt idx="212">
                  <c:v>6.4036568365424887E-2</c:v>
                </c:pt>
                <c:pt idx="213">
                  <c:v>5.7188018873731823E-2</c:v>
                </c:pt>
                <c:pt idx="214">
                  <c:v>5.5350400099096801E-2</c:v>
                </c:pt>
                <c:pt idx="215">
                  <c:v>6.4554921555646627E-2</c:v>
                </c:pt>
                <c:pt idx="216">
                  <c:v>6.2687025600692489E-2</c:v>
                </c:pt>
                <c:pt idx="217">
                  <c:v>6.7783869494296142E-2</c:v>
                </c:pt>
                <c:pt idx="218">
                  <c:v>6.4576245752952413E-2</c:v>
                </c:pt>
                <c:pt idx="219">
                  <c:v>6.6771569866128824E-2</c:v>
                </c:pt>
                <c:pt idx="220">
                  <c:v>6.2666785085323556E-2</c:v>
                </c:pt>
                <c:pt idx="221">
                  <c:v>6.2372085145831847E-2</c:v>
                </c:pt>
                <c:pt idx="222">
                  <c:v>5.7410442947341295E-2</c:v>
                </c:pt>
                <c:pt idx="223">
                  <c:v>7.1663196653155681E-2</c:v>
                </c:pt>
                <c:pt idx="224">
                  <c:v>6.9948967946000584E-2</c:v>
                </c:pt>
                <c:pt idx="225">
                  <c:v>6.9781948887913614E-2</c:v>
                </c:pt>
                <c:pt idx="226">
                  <c:v>6.5385214605211767E-2</c:v>
                </c:pt>
                <c:pt idx="227">
                  <c:v>7.1771896804292717E-2</c:v>
                </c:pt>
                <c:pt idx="228">
                  <c:v>7.6089721285431205E-2</c:v>
                </c:pt>
                <c:pt idx="229">
                  <c:v>7.3251538025733087E-2</c:v>
                </c:pt>
                <c:pt idx="230">
                  <c:v>7.1413739649080099E-2</c:v>
                </c:pt>
                <c:pt idx="231">
                  <c:v>6.5049291449505012E-2</c:v>
                </c:pt>
                <c:pt idx="232">
                  <c:v>7.4882315297688365E-2</c:v>
                </c:pt>
                <c:pt idx="233">
                  <c:v>7.0765504032511389E-2</c:v>
                </c:pt>
                <c:pt idx="234">
                  <c:v>7.5537825240687945E-2</c:v>
                </c:pt>
                <c:pt idx="235">
                  <c:v>7.1073036864816586E-2</c:v>
                </c:pt>
                <c:pt idx="236">
                  <c:v>7.3043354591796034E-2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D3-461D-8827-5FED6526F0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Swine or Pork Mkt 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Sheet1!$D$2:$D$261</c:f>
              <c:numCache>
                <c:formatCode>@</c:formatCode>
                <c:ptCount val="260"/>
                <c:pt idx="0">
                  <c:v>0.24635508672437206</c:v>
                </c:pt>
                <c:pt idx="1">
                  <c:v>0.26113279629618386</c:v>
                </c:pt>
                <c:pt idx="2">
                  <c:v>0.24187395597927711</c:v>
                </c:pt>
                <c:pt idx="3">
                  <c:v>0.25402411011723114</c:v>
                </c:pt>
                <c:pt idx="4">
                  <c:v>0.24811778154440459</c:v>
                </c:pt>
                <c:pt idx="5">
                  <c:v>0.27013072986595599</c:v>
                </c:pt>
                <c:pt idx="6">
                  <c:v>0.28615589256263319</c:v>
                </c:pt>
                <c:pt idx="7">
                  <c:v>0.25611148483932089</c:v>
                </c:pt>
                <c:pt idx="8">
                  <c:v>0.26750098313048915</c:v>
                </c:pt>
                <c:pt idx="9">
                  <c:v>0.2687050835061025</c:v>
                </c:pt>
                <c:pt idx="10">
                  <c:v>0.26960491945751586</c:v>
                </c:pt>
                <c:pt idx="11">
                  <c:v>0.25712005279190647</c:v>
                </c:pt>
                <c:pt idx="12">
                  <c:v>0.26948291524435802</c:v>
                </c:pt>
                <c:pt idx="13">
                  <c:v>0.27718058124416284</c:v>
                </c:pt>
                <c:pt idx="14">
                  <c:v>0.27156711739185574</c:v>
                </c:pt>
                <c:pt idx="15">
                  <c:v>0.25369840720727743</c:v>
                </c:pt>
                <c:pt idx="16">
                  <c:v>0.22168238080874586</c:v>
                </c:pt>
                <c:pt idx="17">
                  <c:v>0.22987790220632343</c:v>
                </c:pt>
                <c:pt idx="18">
                  <c:v>0.22766100862488034</c:v>
                </c:pt>
                <c:pt idx="19">
                  <c:v>0.2639539271927161</c:v>
                </c:pt>
                <c:pt idx="20">
                  <c:v>0.25346382896227498</c:v>
                </c:pt>
                <c:pt idx="21">
                  <c:v>0.26150303498613359</c:v>
                </c:pt>
                <c:pt idx="22">
                  <c:v>0.25858063408193732</c:v>
                </c:pt>
                <c:pt idx="23">
                  <c:v>0.2824963143332262</c:v>
                </c:pt>
                <c:pt idx="24">
                  <c:v>0.27846014964120747</c:v>
                </c:pt>
                <c:pt idx="25">
                  <c:v>0.28742138931582895</c:v>
                </c:pt>
                <c:pt idx="26">
                  <c:v>0.29733689689955012</c:v>
                </c:pt>
                <c:pt idx="27">
                  <c:v>0.30347057913331654</c:v>
                </c:pt>
                <c:pt idx="28">
                  <c:v>0.31493498209407433</c:v>
                </c:pt>
                <c:pt idx="29">
                  <c:v>0.30102342538778032</c:v>
                </c:pt>
                <c:pt idx="30">
                  <c:v>0.31705431747197454</c:v>
                </c:pt>
                <c:pt idx="31">
                  <c:v>0.30688751792245639</c:v>
                </c:pt>
                <c:pt idx="32">
                  <c:v>0.30548052722690511</c:v>
                </c:pt>
                <c:pt idx="33">
                  <c:v>0.3109330961017947</c:v>
                </c:pt>
                <c:pt idx="34">
                  <c:v>0.30529859155505656</c:v>
                </c:pt>
                <c:pt idx="35">
                  <c:v>0.30288369002191162</c:v>
                </c:pt>
                <c:pt idx="36">
                  <c:v>0.30392014547673918</c:v>
                </c:pt>
                <c:pt idx="37">
                  <c:v>0.3052231983396701</c:v>
                </c:pt>
                <c:pt idx="38">
                  <c:v>0.29664624940508899</c:v>
                </c:pt>
                <c:pt idx="39">
                  <c:v>0.30196988119296703</c:v>
                </c:pt>
                <c:pt idx="40">
                  <c:v>0.30247007182602559</c:v>
                </c:pt>
                <c:pt idx="41">
                  <c:v>0.3098014034765858</c:v>
                </c:pt>
                <c:pt idx="42">
                  <c:v>0.30556366381889966</c:v>
                </c:pt>
                <c:pt idx="43">
                  <c:v>0.30211317850135544</c:v>
                </c:pt>
                <c:pt idx="44">
                  <c:v>0.30595173001309561</c:v>
                </c:pt>
                <c:pt idx="45">
                  <c:v>0.30571513179759252</c:v>
                </c:pt>
                <c:pt idx="46">
                  <c:v>0.29936131070013139</c:v>
                </c:pt>
                <c:pt idx="47">
                  <c:v>0.29899146525283349</c:v>
                </c:pt>
                <c:pt idx="48">
                  <c:v>0.29648071301856688</c:v>
                </c:pt>
                <c:pt idx="49">
                  <c:v>0.29910190150916044</c:v>
                </c:pt>
                <c:pt idx="50">
                  <c:v>0.30655400415694933</c:v>
                </c:pt>
                <c:pt idx="51">
                  <c:v>0.29643324898271645</c:v>
                </c:pt>
                <c:pt idx="52">
                  <c:v>0.29846724611268943</c:v>
                </c:pt>
                <c:pt idx="53">
                  <c:v>0.29767874237881836</c:v>
                </c:pt>
                <c:pt idx="54">
                  <c:v>0.31272769672935397</c:v>
                </c:pt>
                <c:pt idx="55">
                  <c:v>0.30287699218680336</c:v>
                </c:pt>
                <c:pt idx="56">
                  <c:v>0.31159054025644706</c:v>
                </c:pt>
                <c:pt idx="57">
                  <c:v>0.30000446097257311</c:v>
                </c:pt>
                <c:pt idx="58">
                  <c:v>0.30137243465226365</c:v>
                </c:pt>
                <c:pt idx="59">
                  <c:v>0.29061553264334522</c:v>
                </c:pt>
                <c:pt idx="60">
                  <c:v>0.29252212138271222</c:v>
                </c:pt>
                <c:pt idx="61">
                  <c:v>0.29245795404948782</c:v>
                </c:pt>
                <c:pt idx="62">
                  <c:v>0.29541006466936537</c:v>
                </c:pt>
                <c:pt idx="63">
                  <c:v>0.29567781906168333</c:v>
                </c:pt>
                <c:pt idx="64">
                  <c:v>0.29649479284895663</c:v>
                </c:pt>
                <c:pt idx="65">
                  <c:v>0.29238996620235252</c:v>
                </c:pt>
                <c:pt idx="66">
                  <c:v>0.28424934257239143</c:v>
                </c:pt>
                <c:pt idx="67">
                  <c:v>0.29410718170440525</c:v>
                </c:pt>
                <c:pt idx="68">
                  <c:v>0.27952138334564408</c:v>
                </c:pt>
                <c:pt idx="69">
                  <c:v>0.28634375441821008</c:v>
                </c:pt>
                <c:pt idx="70">
                  <c:v>0.28061156874288345</c:v>
                </c:pt>
                <c:pt idx="71">
                  <c:v>0.286446087008359</c:v>
                </c:pt>
                <c:pt idx="72">
                  <c:v>0.28500677313868111</c:v>
                </c:pt>
                <c:pt idx="73">
                  <c:v>0.28417214840543853</c:v>
                </c:pt>
                <c:pt idx="74">
                  <c:v>0.27908893957800757</c:v>
                </c:pt>
                <c:pt idx="75">
                  <c:v>0.28328173650427402</c:v>
                </c:pt>
                <c:pt idx="76">
                  <c:v>0.28527263244341861</c:v>
                </c:pt>
                <c:pt idx="77">
                  <c:v>0.27573908365346372</c:v>
                </c:pt>
                <c:pt idx="78">
                  <c:v>0.26860536371362553</c:v>
                </c:pt>
                <c:pt idx="79">
                  <c:v>0.28829000548931932</c:v>
                </c:pt>
                <c:pt idx="80">
                  <c:v>0.28971066817634783</c:v>
                </c:pt>
                <c:pt idx="81">
                  <c:v>0.28167519576634298</c:v>
                </c:pt>
                <c:pt idx="82">
                  <c:v>0.28112177889635803</c:v>
                </c:pt>
                <c:pt idx="83">
                  <c:v>0.27546341687675274</c:v>
                </c:pt>
                <c:pt idx="84">
                  <c:v>0.27573671172420511</c:v>
                </c:pt>
                <c:pt idx="85">
                  <c:v>0.28301507403560205</c:v>
                </c:pt>
                <c:pt idx="86">
                  <c:v>0.29104340921620148</c:v>
                </c:pt>
                <c:pt idx="87">
                  <c:v>0.29303640540332399</c:v>
                </c:pt>
                <c:pt idx="88">
                  <c:v>0.29520521792422105</c:v>
                </c:pt>
                <c:pt idx="89">
                  <c:v>0.29417960494016304</c:v>
                </c:pt>
                <c:pt idx="90">
                  <c:v>0.28469889159373341</c:v>
                </c:pt>
                <c:pt idx="91">
                  <c:v>0.29700859234574112</c:v>
                </c:pt>
                <c:pt idx="92">
                  <c:v>0.29348782463759454</c:v>
                </c:pt>
                <c:pt idx="93">
                  <c:v>0.28959440499629097</c:v>
                </c:pt>
                <c:pt idx="94">
                  <c:v>0.28008890716397178</c:v>
                </c:pt>
                <c:pt idx="95">
                  <c:v>0.28332220939653313</c:v>
                </c:pt>
                <c:pt idx="96">
                  <c:v>0.2819929994238346</c:v>
                </c:pt>
                <c:pt idx="97">
                  <c:v>0.29304144754965344</c:v>
                </c:pt>
                <c:pt idx="98">
                  <c:v>0.28082247941699556</c:v>
                </c:pt>
                <c:pt idx="99">
                  <c:v>0.28313531458395119</c:v>
                </c:pt>
                <c:pt idx="100">
                  <c:v>0.2848491200439624</c:v>
                </c:pt>
                <c:pt idx="101">
                  <c:v>0.30088314782427017</c:v>
                </c:pt>
                <c:pt idx="102">
                  <c:v>0.29691836080025663</c:v>
                </c:pt>
                <c:pt idx="103">
                  <c:v>0.27643324854965612</c:v>
                </c:pt>
                <c:pt idx="104">
                  <c:v>0.28319543241432577</c:v>
                </c:pt>
                <c:pt idx="105">
                  <c:v>0.29188619696579859</c:v>
                </c:pt>
                <c:pt idx="106">
                  <c:v>0.29211859773369198</c:v>
                </c:pt>
                <c:pt idx="107">
                  <c:v>0.28197293984191246</c:v>
                </c:pt>
                <c:pt idx="108">
                  <c:v>0.27346056934928414</c:v>
                </c:pt>
                <c:pt idx="109">
                  <c:v>0.28537401964185444</c:v>
                </c:pt>
                <c:pt idx="110">
                  <c:v>0.2928185640646716</c:v>
                </c:pt>
                <c:pt idx="111">
                  <c:v>0.28351418030533576</c:v>
                </c:pt>
                <c:pt idx="112">
                  <c:v>0.28561319400070362</c:v>
                </c:pt>
                <c:pt idx="113">
                  <c:v>0.2821801592491307</c:v>
                </c:pt>
                <c:pt idx="114">
                  <c:v>0.28114809197376517</c:v>
                </c:pt>
                <c:pt idx="115">
                  <c:v>0.28154412329273454</c:v>
                </c:pt>
                <c:pt idx="116">
                  <c:v>0.28090721945805824</c:v>
                </c:pt>
                <c:pt idx="117">
                  <c:v>0.28618394348390247</c:v>
                </c:pt>
                <c:pt idx="118">
                  <c:v>0.30716062141181194</c:v>
                </c:pt>
                <c:pt idx="119">
                  <c:v>0.28886732506909846</c:v>
                </c:pt>
                <c:pt idx="120">
                  <c:v>0.28561274241262191</c:v>
                </c:pt>
                <c:pt idx="121">
                  <c:v>0.28205325888112232</c:v>
                </c:pt>
                <c:pt idx="122">
                  <c:v>0.28814934397517877</c:v>
                </c:pt>
                <c:pt idx="123">
                  <c:v>0.27574417582970451</c:v>
                </c:pt>
                <c:pt idx="124">
                  <c:v>0.27656231358254557</c:v>
                </c:pt>
                <c:pt idx="125">
                  <c:v>0.27618236544599961</c:v>
                </c:pt>
                <c:pt idx="126">
                  <c:v>0.27822170274201802</c:v>
                </c:pt>
                <c:pt idx="127">
                  <c:v>0.27592694760264747</c:v>
                </c:pt>
                <c:pt idx="128">
                  <c:v>0.26620614703607209</c:v>
                </c:pt>
                <c:pt idx="129">
                  <c:v>0.26899145704793548</c:v>
                </c:pt>
                <c:pt idx="130">
                  <c:v>0.26722800650959966</c:v>
                </c:pt>
                <c:pt idx="131">
                  <c:v>0.26957954213046359</c:v>
                </c:pt>
                <c:pt idx="132">
                  <c:v>0.26483633876038082</c:v>
                </c:pt>
                <c:pt idx="133">
                  <c:v>0.2774045355185476</c:v>
                </c:pt>
                <c:pt idx="134">
                  <c:v>0.2708667056314959</c:v>
                </c:pt>
                <c:pt idx="135">
                  <c:v>0.27569517861230319</c:v>
                </c:pt>
                <c:pt idx="136">
                  <c:v>0.28398468568114799</c:v>
                </c:pt>
                <c:pt idx="137">
                  <c:v>0.30096702308911993</c:v>
                </c:pt>
                <c:pt idx="138">
                  <c:v>0.29807664162803549</c:v>
                </c:pt>
                <c:pt idx="139">
                  <c:v>0.29690571080714123</c:v>
                </c:pt>
                <c:pt idx="140">
                  <c:v>0.29761047140772079</c:v>
                </c:pt>
                <c:pt idx="141">
                  <c:v>0.28082016308226149</c:v>
                </c:pt>
                <c:pt idx="142">
                  <c:v>0.28573042320222047</c:v>
                </c:pt>
                <c:pt idx="143">
                  <c:v>0.27761881560880541</c:v>
                </c:pt>
                <c:pt idx="144">
                  <c:v>0.28631165075932108</c:v>
                </c:pt>
                <c:pt idx="145">
                  <c:v>0.28803611983258121</c:v>
                </c:pt>
                <c:pt idx="146">
                  <c:v>0.2936886571222691</c:v>
                </c:pt>
                <c:pt idx="147">
                  <c:v>0.27407018540089706</c:v>
                </c:pt>
                <c:pt idx="148">
                  <c:v>0.29635612801517575</c:v>
                </c:pt>
                <c:pt idx="149">
                  <c:v>0.28048784050122749</c:v>
                </c:pt>
                <c:pt idx="150">
                  <c:v>0.29624213522518605</c:v>
                </c:pt>
                <c:pt idx="151">
                  <c:v>0.28718178397131583</c:v>
                </c:pt>
                <c:pt idx="152">
                  <c:v>0.27568325175113789</c:v>
                </c:pt>
                <c:pt idx="153">
                  <c:v>0.27374407250049965</c:v>
                </c:pt>
                <c:pt idx="154">
                  <c:v>0.26236998849695559</c:v>
                </c:pt>
                <c:pt idx="155">
                  <c:v>0.27207034954154363</c:v>
                </c:pt>
                <c:pt idx="156">
                  <c:v>0.27264337351003554</c:v>
                </c:pt>
                <c:pt idx="157">
                  <c:v>0.27726517471623147</c:v>
                </c:pt>
                <c:pt idx="158">
                  <c:v>0.26562854260797547</c:v>
                </c:pt>
                <c:pt idx="159">
                  <c:v>0.26757057155718994</c:v>
                </c:pt>
                <c:pt idx="160">
                  <c:v>0.26680552996935236</c:v>
                </c:pt>
                <c:pt idx="161">
                  <c:v>0.28364192351438533</c:v>
                </c:pt>
                <c:pt idx="162">
                  <c:v>0.27220241638484233</c:v>
                </c:pt>
                <c:pt idx="163">
                  <c:v>0.26525964694532467</c:v>
                </c:pt>
                <c:pt idx="164">
                  <c:v>0.26604698003688376</c:v>
                </c:pt>
                <c:pt idx="165">
                  <c:v>0.26150818406920284</c:v>
                </c:pt>
                <c:pt idx="166">
                  <c:v>0.26787917755609936</c:v>
                </c:pt>
                <c:pt idx="167">
                  <c:v>0.26746246064713075</c:v>
                </c:pt>
                <c:pt idx="168">
                  <c:v>0.26797269262961126</c:v>
                </c:pt>
                <c:pt idx="169">
                  <c:v>0.27149215541721022</c:v>
                </c:pt>
                <c:pt idx="170">
                  <c:v>0.28312568718998199</c:v>
                </c:pt>
                <c:pt idx="171">
                  <c:v>0.27686485048019138</c:v>
                </c:pt>
                <c:pt idx="172">
                  <c:v>0.26967236641540832</c:v>
                </c:pt>
                <c:pt idx="173">
                  <c:v>0.27460207794025049</c:v>
                </c:pt>
                <c:pt idx="174">
                  <c:v>0.28874024833066103</c:v>
                </c:pt>
                <c:pt idx="175">
                  <c:v>0.26959612827549773</c:v>
                </c:pt>
                <c:pt idx="176">
                  <c:v>0.28048947202474517</c:v>
                </c:pt>
                <c:pt idx="177">
                  <c:v>0.27809078509874602</c:v>
                </c:pt>
                <c:pt idx="178">
                  <c:v>0.28083777689640987</c:v>
                </c:pt>
                <c:pt idx="179">
                  <c:v>0.27406835464626955</c:v>
                </c:pt>
                <c:pt idx="180">
                  <c:v>0.26502409522500253</c:v>
                </c:pt>
                <c:pt idx="181">
                  <c:v>0.26374570843497464</c:v>
                </c:pt>
                <c:pt idx="182">
                  <c:v>0.27151069792189469</c:v>
                </c:pt>
                <c:pt idx="183">
                  <c:v>0.27888463749745773</c:v>
                </c:pt>
                <c:pt idx="184">
                  <c:v>0.27892657131789705</c:v>
                </c:pt>
                <c:pt idx="185">
                  <c:v>0.27701457530574636</c:v>
                </c:pt>
                <c:pt idx="186">
                  <c:v>0.27598965325300417</c:v>
                </c:pt>
                <c:pt idx="187">
                  <c:v>0.28614436985258496</c:v>
                </c:pt>
                <c:pt idx="188">
                  <c:v>0.28886672440158118</c:v>
                </c:pt>
                <c:pt idx="189">
                  <c:v>0.29187679807492611</c:v>
                </c:pt>
                <c:pt idx="190">
                  <c:v>0.2891967624354177</c:v>
                </c:pt>
                <c:pt idx="191">
                  <c:v>0.29424433814127193</c:v>
                </c:pt>
                <c:pt idx="192">
                  <c:v>0.28594860019941709</c:v>
                </c:pt>
                <c:pt idx="193">
                  <c:v>0.28310971701677018</c:v>
                </c:pt>
                <c:pt idx="194">
                  <c:v>0.27734242881254401</c:v>
                </c:pt>
                <c:pt idx="195">
                  <c:v>0.28192291837720768</c:v>
                </c:pt>
                <c:pt idx="196">
                  <c:v>0.28033632282376014</c:v>
                </c:pt>
                <c:pt idx="197">
                  <c:v>0.27828335381922675</c:v>
                </c:pt>
                <c:pt idx="198">
                  <c:v>0.29179328032169988</c:v>
                </c:pt>
                <c:pt idx="199">
                  <c:v>0.27985233778849045</c:v>
                </c:pt>
                <c:pt idx="200">
                  <c:v>0.29848837063191885</c:v>
                </c:pt>
                <c:pt idx="201">
                  <c:v>0.28194772533656953</c:v>
                </c:pt>
                <c:pt idx="202">
                  <c:v>0.26655008879490927</c:v>
                </c:pt>
                <c:pt idx="203">
                  <c:v>0.27130099371645428</c:v>
                </c:pt>
                <c:pt idx="204">
                  <c:v>0.26946357695433115</c:v>
                </c:pt>
                <c:pt idx="205">
                  <c:v>0.27825021934466437</c:v>
                </c:pt>
                <c:pt idx="206">
                  <c:v>0.28419334379037053</c:v>
                </c:pt>
                <c:pt idx="207">
                  <c:v>0.27568104763184309</c:v>
                </c:pt>
                <c:pt idx="208">
                  <c:v>0.28243576568369899</c:v>
                </c:pt>
                <c:pt idx="209">
                  <c:v>0.2915677976958736</c:v>
                </c:pt>
                <c:pt idx="210">
                  <c:v>0.28930902969872591</c:v>
                </c:pt>
                <c:pt idx="211">
                  <c:v>0.28179590980089841</c:v>
                </c:pt>
                <c:pt idx="212">
                  <c:v>0.28005571348763958</c:v>
                </c:pt>
                <c:pt idx="213">
                  <c:v>0.28032887324845579</c:v>
                </c:pt>
                <c:pt idx="214">
                  <c:v>0.28717455757477545</c:v>
                </c:pt>
                <c:pt idx="215">
                  <c:v>0.28160734739341969</c:v>
                </c:pt>
                <c:pt idx="216">
                  <c:v>0.28002320143405507</c:v>
                </c:pt>
                <c:pt idx="217">
                  <c:v>0.29043824542645924</c:v>
                </c:pt>
                <c:pt idx="218">
                  <c:v>0.28122682853523118</c:v>
                </c:pt>
                <c:pt idx="219">
                  <c:v>0.28113972029800027</c:v>
                </c:pt>
                <c:pt idx="220">
                  <c:v>0.28986724378888779</c:v>
                </c:pt>
                <c:pt idx="221">
                  <c:v>0.2919681059687656</c:v>
                </c:pt>
                <c:pt idx="222">
                  <c:v>0.28923504683839729</c:v>
                </c:pt>
                <c:pt idx="223">
                  <c:v>0.28498978535126018</c:v>
                </c:pt>
                <c:pt idx="224">
                  <c:v>0.2862210736839817</c:v>
                </c:pt>
                <c:pt idx="225">
                  <c:v>0.28447995511150181</c:v>
                </c:pt>
                <c:pt idx="226">
                  <c:v>0.293010117796348</c:v>
                </c:pt>
                <c:pt idx="227">
                  <c:v>0.28434798560821134</c:v>
                </c:pt>
                <c:pt idx="228">
                  <c:v>0.28384713856224109</c:v>
                </c:pt>
                <c:pt idx="229">
                  <c:v>0.29014649887006055</c:v>
                </c:pt>
                <c:pt idx="230">
                  <c:v>0.28856735750367851</c:v>
                </c:pt>
                <c:pt idx="231">
                  <c:v>0.2815488274397937</c:v>
                </c:pt>
                <c:pt idx="232">
                  <c:v>0.27426937273840651</c:v>
                </c:pt>
                <c:pt idx="233">
                  <c:v>0.27611843179913015</c:v>
                </c:pt>
                <c:pt idx="234">
                  <c:v>0.26996560484216553</c:v>
                </c:pt>
                <c:pt idx="235">
                  <c:v>0.28209845669380046</c:v>
                </c:pt>
                <c:pt idx="236">
                  <c:v>0.2840422956951727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D3-461D-8827-5FED6526F03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Purchase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Sheet1!$E$2:$E$261</c:f>
              <c:numCache>
                <c:formatCode>@</c:formatCode>
                <c:ptCount val="260"/>
                <c:pt idx="0">
                  <c:v>0.22665027172337904</c:v>
                </c:pt>
                <c:pt idx="1">
                  <c:v>0.2413206985934645</c:v>
                </c:pt>
                <c:pt idx="2">
                  <c:v>0.23986731836797004</c:v>
                </c:pt>
                <c:pt idx="3">
                  <c:v>0.2375237767420641</c:v>
                </c:pt>
                <c:pt idx="4">
                  <c:v>0.23164339250620031</c:v>
                </c:pt>
                <c:pt idx="5">
                  <c:v>0.21887983349828016</c:v>
                </c:pt>
                <c:pt idx="6">
                  <c:v>0.21328349556113949</c:v>
                </c:pt>
                <c:pt idx="7">
                  <c:v>0.21135461732631411</c:v>
                </c:pt>
                <c:pt idx="8">
                  <c:v>0.20892909360410597</c:v>
                </c:pt>
                <c:pt idx="9">
                  <c:v>0.21087581498945818</c:v>
                </c:pt>
                <c:pt idx="10">
                  <c:v>0.20934716403303982</c:v>
                </c:pt>
                <c:pt idx="11">
                  <c:v>0.19578586437839776</c:v>
                </c:pt>
                <c:pt idx="12">
                  <c:v>0.19242440449061973</c:v>
                </c:pt>
                <c:pt idx="13">
                  <c:v>0.19261391729665028</c:v>
                </c:pt>
                <c:pt idx="14">
                  <c:v>0.19233983779987909</c:v>
                </c:pt>
                <c:pt idx="15">
                  <c:v>0.19149617271739502</c:v>
                </c:pt>
                <c:pt idx="16">
                  <c:v>0.19584567166470443</c:v>
                </c:pt>
                <c:pt idx="17">
                  <c:v>0.20867609634846424</c:v>
                </c:pt>
                <c:pt idx="18">
                  <c:v>0.19521183828725211</c:v>
                </c:pt>
                <c:pt idx="19">
                  <c:v>0.20466289007833954</c:v>
                </c:pt>
                <c:pt idx="20">
                  <c:v>0.20513884597598089</c:v>
                </c:pt>
                <c:pt idx="21">
                  <c:v>0.191318877454145</c:v>
                </c:pt>
                <c:pt idx="22">
                  <c:v>0.18853516547377777</c:v>
                </c:pt>
                <c:pt idx="23">
                  <c:v>0.18015093766157544</c:v>
                </c:pt>
                <c:pt idx="24">
                  <c:v>0.18182502704434772</c:v>
                </c:pt>
                <c:pt idx="25">
                  <c:v>0.17744836027698488</c:v>
                </c:pt>
                <c:pt idx="26">
                  <c:v>0.18743853426777024</c:v>
                </c:pt>
                <c:pt idx="27">
                  <c:v>0.17587873889181535</c:v>
                </c:pt>
                <c:pt idx="28">
                  <c:v>0.18344351643751436</c:v>
                </c:pt>
                <c:pt idx="29">
                  <c:v>0.1752458248265199</c:v>
                </c:pt>
                <c:pt idx="30">
                  <c:v>0.1825280254274731</c:v>
                </c:pt>
                <c:pt idx="31">
                  <c:v>0.17896152469539767</c:v>
                </c:pt>
                <c:pt idx="32">
                  <c:v>0.17495460985597658</c:v>
                </c:pt>
                <c:pt idx="33">
                  <c:v>0.17881656104162624</c:v>
                </c:pt>
                <c:pt idx="34">
                  <c:v>0.18103272328668513</c:v>
                </c:pt>
                <c:pt idx="35">
                  <c:v>0.19033781777036957</c:v>
                </c:pt>
                <c:pt idx="36">
                  <c:v>0.17840100805993447</c:v>
                </c:pt>
                <c:pt idx="37">
                  <c:v>0.17882246325745926</c:v>
                </c:pt>
                <c:pt idx="38">
                  <c:v>0.17640355081355386</c:v>
                </c:pt>
                <c:pt idx="39">
                  <c:v>0.17679756327314827</c:v>
                </c:pt>
                <c:pt idx="40">
                  <c:v>0.17606550030466461</c:v>
                </c:pt>
                <c:pt idx="41">
                  <c:v>0.17743629217359397</c:v>
                </c:pt>
                <c:pt idx="42">
                  <c:v>0.17473040250868763</c:v>
                </c:pt>
                <c:pt idx="43">
                  <c:v>0.17388708824715696</c:v>
                </c:pt>
                <c:pt idx="44">
                  <c:v>0.17559795512155016</c:v>
                </c:pt>
                <c:pt idx="45">
                  <c:v>0.17629140074724331</c:v>
                </c:pt>
                <c:pt idx="46">
                  <c:v>0.17494323005707529</c:v>
                </c:pt>
                <c:pt idx="47">
                  <c:v>0.17675508341842913</c:v>
                </c:pt>
                <c:pt idx="48">
                  <c:v>0.16965633964651855</c:v>
                </c:pt>
                <c:pt idx="49">
                  <c:v>0.16919057263595363</c:v>
                </c:pt>
                <c:pt idx="50">
                  <c:v>0.16529865525567727</c:v>
                </c:pt>
                <c:pt idx="51">
                  <c:v>0.1734152415027736</c:v>
                </c:pt>
                <c:pt idx="52">
                  <c:v>0.17008417103505508</c:v>
                </c:pt>
                <c:pt idx="53">
                  <c:v>0.16760791881671736</c:v>
                </c:pt>
                <c:pt idx="54">
                  <c:v>0.16994037245199839</c:v>
                </c:pt>
                <c:pt idx="55">
                  <c:v>0.17430027008336321</c:v>
                </c:pt>
                <c:pt idx="56">
                  <c:v>0.1739392270967107</c:v>
                </c:pt>
                <c:pt idx="57">
                  <c:v>0.16383732860740602</c:v>
                </c:pt>
                <c:pt idx="58">
                  <c:v>0.17144919475062087</c:v>
                </c:pt>
                <c:pt idx="59">
                  <c:v>0.1639024983207627</c:v>
                </c:pt>
                <c:pt idx="60">
                  <c:v>0.16581478475949507</c:v>
                </c:pt>
                <c:pt idx="61">
                  <c:v>0.15900521412542434</c:v>
                </c:pt>
                <c:pt idx="62">
                  <c:v>0.16493169303540625</c:v>
                </c:pt>
                <c:pt idx="63">
                  <c:v>0.16506994105921202</c:v>
                </c:pt>
                <c:pt idx="64">
                  <c:v>0.16779662532830839</c:v>
                </c:pt>
                <c:pt idx="65">
                  <c:v>0.17611759040746819</c:v>
                </c:pt>
                <c:pt idx="66">
                  <c:v>0.17111710851722567</c:v>
                </c:pt>
                <c:pt idx="67">
                  <c:v>0.18364337118493146</c:v>
                </c:pt>
                <c:pt idx="68">
                  <c:v>0.17566857812366884</c:v>
                </c:pt>
                <c:pt idx="69">
                  <c:v>0.1738565672274848</c:v>
                </c:pt>
                <c:pt idx="70">
                  <c:v>0.17425462918303339</c:v>
                </c:pt>
                <c:pt idx="71">
                  <c:v>0.17627472510970357</c:v>
                </c:pt>
                <c:pt idx="72">
                  <c:v>0.1716226605651654</c:v>
                </c:pt>
                <c:pt idx="73">
                  <c:v>0.17290833044339177</c:v>
                </c:pt>
                <c:pt idx="74">
                  <c:v>0.15006977402467808</c:v>
                </c:pt>
                <c:pt idx="75">
                  <c:v>0.16808064250301785</c:v>
                </c:pt>
                <c:pt idx="76">
                  <c:v>0.17204538694016097</c:v>
                </c:pt>
                <c:pt idx="77">
                  <c:v>0.17111711743302638</c:v>
                </c:pt>
                <c:pt idx="78">
                  <c:v>0.16961049837050407</c:v>
                </c:pt>
                <c:pt idx="79">
                  <c:v>0.17196165604577829</c:v>
                </c:pt>
                <c:pt idx="80">
                  <c:v>0.17059207512325503</c:v>
                </c:pt>
                <c:pt idx="81">
                  <c:v>0.17275977395917425</c:v>
                </c:pt>
                <c:pt idx="82">
                  <c:v>0.17566374113290364</c:v>
                </c:pt>
                <c:pt idx="83">
                  <c:v>0.1740657307476875</c:v>
                </c:pt>
                <c:pt idx="84">
                  <c:v>0.17155688204179062</c:v>
                </c:pt>
                <c:pt idx="85">
                  <c:v>0.17533614632290956</c:v>
                </c:pt>
                <c:pt idx="86">
                  <c:v>0.17101523135892777</c:v>
                </c:pt>
                <c:pt idx="87">
                  <c:v>0.17499146702077581</c:v>
                </c:pt>
                <c:pt idx="88">
                  <c:v>0.17861491738500559</c:v>
                </c:pt>
                <c:pt idx="89">
                  <c:v>0.18134547018248798</c:v>
                </c:pt>
                <c:pt idx="90">
                  <c:v>0.17822605325115246</c:v>
                </c:pt>
                <c:pt idx="91">
                  <c:v>0.183977438110039</c:v>
                </c:pt>
                <c:pt idx="92">
                  <c:v>0.17550559130359716</c:v>
                </c:pt>
                <c:pt idx="93">
                  <c:v>0.17174791231818623</c:v>
                </c:pt>
                <c:pt idx="94">
                  <c:v>0.17282364238560036</c:v>
                </c:pt>
                <c:pt idx="95">
                  <c:v>0.17895914789086334</c:v>
                </c:pt>
                <c:pt idx="96">
                  <c:v>0.1822639303805689</c:v>
                </c:pt>
                <c:pt idx="97">
                  <c:v>0.17879038308975048</c:v>
                </c:pt>
                <c:pt idx="98">
                  <c:v>0.18340465223140537</c:v>
                </c:pt>
                <c:pt idx="99">
                  <c:v>0.17723292936207322</c:v>
                </c:pt>
                <c:pt idx="100">
                  <c:v>0.17889869832628078</c:v>
                </c:pt>
                <c:pt idx="101">
                  <c:v>0.18014134745965474</c:v>
                </c:pt>
                <c:pt idx="102">
                  <c:v>0.16897657611821618</c:v>
                </c:pt>
                <c:pt idx="103">
                  <c:v>0.19330904640138821</c:v>
                </c:pt>
                <c:pt idx="104">
                  <c:v>0.18598488566100696</c:v>
                </c:pt>
                <c:pt idx="105">
                  <c:v>0.18292890048977484</c:v>
                </c:pt>
                <c:pt idx="106">
                  <c:v>0.18498538351263819</c:v>
                </c:pt>
                <c:pt idx="107">
                  <c:v>0.17958885508442654</c:v>
                </c:pt>
                <c:pt idx="108">
                  <c:v>0.18518426600437515</c:v>
                </c:pt>
                <c:pt idx="109">
                  <c:v>0.18159428352998316</c:v>
                </c:pt>
                <c:pt idx="110">
                  <c:v>0.18260762477788919</c:v>
                </c:pt>
                <c:pt idx="111">
                  <c:v>0.1806800453153426</c:v>
                </c:pt>
                <c:pt idx="112">
                  <c:v>0.18868059992963965</c:v>
                </c:pt>
                <c:pt idx="113">
                  <c:v>0.18233776816526731</c:v>
                </c:pt>
                <c:pt idx="114">
                  <c:v>0.19128914852761453</c:v>
                </c:pt>
                <c:pt idx="115">
                  <c:v>0.18126655036399641</c:v>
                </c:pt>
                <c:pt idx="116">
                  <c:v>0.18138534071961707</c:v>
                </c:pt>
                <c:pt idx="117">
                  <c:v>0.17910457030686822</c:v>
                </c:pt>
                <c:pt idx="118">
                  <c:v>0.1791862116048637</c:v>
                </c:pt>
                <c:pt idx="119">
                  <c:v>0.17913531317232992</c:v>
                </c:pt>
                <c:pt idx="120">
                  <c:v>0.17984414374931521</c:v>
                </c:pt>
                <c:pt idx="121">
                  <c:v>0.17543968323644296</c:v>
                </c:pt>
                <c:pt idx="122">
                  <c:v>0.17223518039883165</c:v>
                </c:pt>
                <c:pt idx="123">
                  <c:v>0.17401311858927998</c:v>
                </c:pt>
                <c:pt idx="124">
                  <c:v>0.18427844727475243</c:v>
                </c:pt>
                <c:pt idx="125">
                  <c:v>0.17296329764296192</c:v>
                </c:pt>
                <c:pt idx="126">
                  <c:v>0.17292136611156322</c:v>
                </c:pt>
                <c:pt idx="127">
                  <c:v>0.16957518681918909</c:v>
                </c:pt>
                <c:pt idx="128">
                  <c:v>0.17190077088876057</c:v>
                </c:pt>
                <c:pt idx="129">
                  <c:v>0.17655766492643568</c:v>
                </c:pt>
                <c:pt idx="130">
                  <c:v>0.1741339986413501</c:v>
                </c:pt>
                <c:pt idx="131">
                  <c:v>0.17160100380274967</c:v>
                </c:pt>
                <c:pt idx="132">
                  <c:v>0.17080439606382514</c:v>
                </c:pt>
                <c:pt idx="133">
                  <c:v>0.17733933299161311</c:v>
                </c:pt>
                <c:pt idx="134">
                  <c:v>0.17174526242350457</c:v>
                </c:pt>
                <c:pt idx="135">
                  <c:v>0.18249753110666317</c:v>
                </c:pt>
                <c:pt idx="136">
                  <c:v>0.16795573173656372</c:v>
                </c:pt>
                <c:pt idx="137">
                  <c:v>0.17594161870049502</c:v>
                </c:pt>
                <c:pt idx="138">
                  <c:v>0.18103049273538205</c:v>
                </c:pt>
                <c:pt idx="139">
                  <c:v>0.18272745115187</c:v>
                </c:pt>
                <c:pt idx="140">
                  <c:v>0.17829267835608939</c:v>
                </c:pt>
                <c:pt idx="141">
                  <c:v>0.1749883319410577</c:v>
                </c:pt>
                <c:pt idx="142">
                  <c:v>0.18200971823018625</c:v>
                </c:pt>
                <c:pt idx="143">
                  <c:v>0.17478048667312077</c:v>
                </c:pt>
                <c:pt idx="144">
                  <c:v>0.1810503046015999</c:v>
                </c:pt>
                <c:pt idx="145">
                  <c:v>0.17819612992247985</c:v>
                </c:pt>
                <c:pt idx="146">
                  <c:v>0.18106706442930787</c:v>
                </c:pt>
                <c:pt idx="147">
                  <c:v>0.179746115590178</c:v>
                </c:pt>
                <c:pt idx="148">
                  <c:v>0.1819185818631453</c:v>
                </c:pt>
                <c:pt idx="149">
                  <c:v>0.17696987552355514</c:v>
                </c:pt>
                <c:pt idx="150">
                  <c:v>0.18832685358109086</c:v>
                </c:pt>
                <c:pt idx="151">
                  <c:v>0.18036963108450429</c:v>
                </c:pt>
                <c:pt idx="152">
                  <c:v>0.17904931059899348</c:v>
                </c:pt>
                <c:pt idx="153">
                  <c:v>0.16718872422567269</c:v>
                </c:pt>
                <c:pt idx="154">
                  <c:v>0.16449895508994658</c:v>
                </c:pt>
                <c:pt idx="155">
                  <c:v>0.18384797594119992</c:v>
                </c:pt>
                <c:pt idx="156">
                  <c:v>0.18128694766388512</c:v>
                </c:pt>
                <c:pt idx="157">
                  <c:v>0.18568470501963175</c:v>
                </c:pt>
                <c:pt idx="158">
                  <c:v>0.17439277827733748</c:v>
                </c:pt>
                <c:pt idx="159">
                  <c:v>0.17927873980900516</c:v>
                </c:pt>
                <c:pt idx="160">
                  <c:v>0.1775673661469411</c:v>
                </c:pt>
                <c:pt idx="161">
                  <c:v>0.18027624599275063</c:v>
                </c:pt>
                <c:pt idx="162">
                  <c:v>0.17915524651181045</c:v>
                </c:pt>
                <c:pt idx="163">
                  <c:v>0.17958723028003098</c:v>
                </c:pt>
                <c:pt idx="164">
                  <c:v>0.17877569751927047</c:v>
                </c:pt>
                <c:pt idx="165">
                  <c:v>0.18109056607818547</c:v>
                </c:pt>
                <c:pt idx="166">
                  <c:v>0.17757819594739799</c:v>
                </c:pt>
                <c:pt idx="167">
                  <c:v>0.17802533161598497</c:v>
                </c:pt>
                <c:pt idx="168">
                  <c:v>0.17599720341000766</c:v>
                </c:pt>
                <c:pt idx="169">
                  <c:v>0.18373280769869899</c:v>
                </c:pt>
                <c:pt idx="170">
                  <c:v>0.18073796521196753</c:v>
                </c:pt>
                <c:pt idx="171">
                  <c:v>0.18141351608997888</c:v>
                </c:pt>
                <c:pt idx="172">
                  <c:v>0.19279012336693807</c:v>
                </c:pt>
                <c:pt idx="173">
                  <c:v>0.17345116490589799</c:v>
                </c:pt>
                <c:pt idx="174">
                  <c:v>0.17568855215379711</c:v>
                </c:pt>
                <c:pt idx="175">
                  <c:v>0.17342039639510573</c:v>
                </c:pt>
                <c:pt idx="176">
                  <c:v>0.17227583318182133</c:v>
                </c:pt>
                <c:pt idx="177">
                  <c:v>0.17683153351063477</c:v>
                </c:pt>
                <c:pt idx="178">
                  <c:v>0.16833713423232857</c:v>
                </c:pt>
                <c:pt idx="179">
                  <c:v>0.17185524505859975</c:v>
                </c:pt>
                <c:pt idx="180">
                  <c:v>0.1735543566392562</c:v>
                </c:pt>
                <c:pt idx="181">
                  <c:v>0.17398792034707528</c:v>
                </c:pt>
                <c:pt idx="182">
                  <c:v>0.17589281622332786</c:v>
                </c:pt>
                <c:pt idx="183">
                  <c:v>0.1706312088575957</c:v>
                </c:pt>
                <c:pt idx="184">
                  <c:v>0.17042912573825891</c:v>
                </c:pt>
                <c:pt idx="185">
                  <c:v>0.17072079618569819</c:v>
                </c:pt>
                <c:pt idx="186">
                  <c:v>0.16953509801812083</c:v>
                </c:pt>
                <c:pt idx="187">
                  <c:v>0.17855224000203984</c:v>
                </c:pt>
                <c:pt idx="188">
                  <c:v>0.17347733100248725</c:v>
                </c:pt>
                <c:pt idx="189">
                  <c:v>0.16820604810406337</c:v>
                </c:pt>
                <c:pt idx="190">
                  <c:v>0.17277065096448743</c:v>
                </c:pt>
                <c:pt idx="191">
                  <c:v>0.17633839796295092</c:v>
                </c:pt>
                <c:pt idx="192">
                  <c:v>0.16868145037132692</c:v>
                </c:pt>
                <c:pt idx="193">
                  <c:v>0.1756232040306116</c:v>
                </c:pt>
                <c:pt idx="194">
                  <c:v>0.17277532860923703</c:v>
                </c:pt>
                <c:pt idx="195">
                  <c:v>0.17735733665811818</c:v>
                </c:pt>
                <c:pt idx="196">
                  <c:v>0.17611745339093923</c:v>
                </c:pt>
                <c:pt idx="197">
                  <c:v>0.17696337850155752</c:v>
                </c:pt>
                <c:pt idx="198">
                  <c:v>0.17139161960913832</c:v>
                </c:pt>
                <c:pt idx="199">
                  <c:v>0.17393003244291183</c:v>
                </c:pt>
                <c:pt idx="200">
                  <c:v>0.18169751496341346</c:v>
                </c:pt>
                <c:pt idx="201">
                  <c:v>0.1751373892711664</c:v>
                </c:pt>
                <c:pt idx="202">
                  <c:v>0.18452854532303078</c:v>
                </c:pt>
                <c:pt idx="203">
                  <c:v>0.17439445024832811</c:v>
                </c:pt>
                <c:pt idx="204">
                  <c:v>0.17747355000524201</c:v>
                </c:pt>
                <c:pt idx="205">
                  <c:v>0.16973035552417315</c:v>
                </c:pt>
                <c:pt idx="206">
                  <c:v>0.17707025080718625</c:v>
                </c:pt>
                <c:pt idx="207">
                  <c:v>0.17788541329139435</c:v>
                </c:pt>
                <c:pt idx="208">
                  <c:v>0.17317607853001618</c:v>
                </c:pt>
                <c:pt idx="209">
                  <c:v>0.17831633281066545</c:v>
                </c:pt>
                <c:pt idx="210">
                  <c:v>0.16948710702142547</c:v>
                </c:pt>
                <c:pt idx="211">
                  <c:v>0.1704645164935846</c:v>
                </c:pt>
                <c:pt idx="212">
                  <c:v>0.17842931251425082</c:v>
                </c:pt>
                <c:pt idx="213">
                  <c:v>0.17501085516381484</c:v>
                </c:pt>
                <c:pt idx="214">
                  <c:v>0.17657132700205447</c:v>
                </c:pt>
                <c:pt idx="215">
                  <c:v>0.17159988651051353</c:v>
                </c:pt>
                <c:pt idx="216">
                  <c:v>0.16938485315277621</c:v>
                </c:pt>
                <c:pt idx="217">
                  <c:v>0.17424092687242901</c:v>
                </c:pt>
                <c:pt idx="218">
                  <c:v>0.16978333181515545</c:v>
                </c:pt>
                <c:pt idx="219">
                  <c:v>0.16576713027388448</c:v>
                </c:pt>
                <c:pt idx="220">
                  <c:v>0.16567859182423481</c:v>
                </c:pt>
                <c:pt idx="221">
                  <c:v>0.16641499679098623</c:v>
                </c:pt>
                <c:pt idx="222">
                  <c:v>0.16849635730371704</c:v>
                </c:pt>
                <c:pt idx="223">
                  <c:v>0.16896570439826927</c:v>
                </c:pt>
                <c:pt idx="224">
                  <c:v>0.17011816900540935</c:v>
                </c:pt>
                <c:pt idx="225">
                  <c:v>0.17227539851397058</c:v>
                </c:pt>
                <c:pt idx="226">
                  <c:v>0.16259463560353413</c:v>
                </c:pt>
                <c:pt idx="227">
                  <c:v>0.1668144453846728</c:v>
                </c:pt>
                <c:pt idx="228">
                  <c:v>0.16426354480898345</c:v>
                </c:pt>
                <c:pt idx="229">
                  <c:v>0.16250098315037972</c:v>
                </c:pt>
                <c:pt idx="230">
                  <c:v>0.16568632013833448</c:v>
                </c:pt>
                <c:pt idx="231">
                  <c:v>0.16587242393442356</c:v>
                </c:pt>
                <c:pt idx="232">
                  <c:v>0.16039695071391125</c:v>
                </c:pt>
                <c:pt idx="233">
                  <c:v>0.15928734134271053</c:v>
                </c:pt>
                <c:pt idx="234">
                  <c:v>0.15959924601243097</c:v>
                </c:pt>
                <c:pt idx="235">
                  <c:v>0.16295002119189775</c:v>
                </c:pt>
                <c:pt idx="236">
                  <c:v>0.16118339332835868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D3-461D-8827-5FED6526F03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Negotiated Formula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Sheet1!$F$2:$F$261</c:f>
              <c:numCache>
                <c:formatCode>@</c:formatCode>
                <c:ptCount val="260"/>
                <c:pt idx="0">
                  <c:v>2.6412139606616387E-3</c:v>
                </c:pt>
                <c:pt idx="1">
                  <c:v>2.8021441015959351E-3</c:v>
                </c:pt>
                <c:pt idx="2">
                  <c:v>2.188858660882656E-3</c:v>
                </c:pt>
                <c:pt idx="3">
                  <c:v>2.5578521400396455E-3</c:v>
                </c:pt>
                <c:pt idx="4">
                  <c:v>2.6349851699124997E-3</c:v>
                </c:pt>
                <c:pt idx="5">
                  <c:v>2.9624149046215079E-3</c:v>
                </c:pt>
                <c:pt idx="6">
                  <c:v>2.4362548351986061E-3</c:v>
                </c:pt>
                <c:pt idx="7">
                  <c:v>1.8988136015124677E-3</c:v>
                </c:pt>
                <c:pt idx="8">
                  <c:v>1.4738554512484917E-3</c:v>
                </c:pt>
                <c:pt idx="9">
                  <c:v>1.8576429852119162E-3</c:v>
                </c:pt>
                <c:pt idx="10">
                  <c:v>1.9049265173074442E-3</c:v>
                </c:pt>
                <c:pt idx="11">
                  <c:v>2.2081825905986103E-3</c:v>
                </c:pt>
                <c:pt idx="12">
                  <c:v>1.9908445180272772E-3</c:v>
                </c:pt>
                <c:pt idx="13">
                  <c:v>1.9149226622627469E-3</c:v>
                </c:pt>
                <c:pt idx="14">
                  <c:v>1.8373777303545109E-3</c:v>
                </c:pt>
                <c:pt idx="15">
                  <c:v>2.0507998070523345E-3</c:v>
                </c:pt>
                <c:pt idx="16">
                  <c:v>3.0844477022324134E-3</c:v>
                </c:pt>
                <c:pt idx="17">
                  <c:v>1.5000105943271398E-3</c:v>
                </c:pt>
                <c:pt idx="18">
                  <c:v>1.2691754494108922E-3</c:v>
                </c:pt>
                <c:pt idx="19">
                  <c:v>1.4696025262825867E-3</c:v>
                </c:pt>
                <c:pt idx="20">
                  <c:v>1.2904163864706202E-3</c:v>
                </c:pt>
                <c:pt idx="21">
                  <c:v>1.1034812218316467E-3</c:v>
                </c:pt>
                <c:pt idx="22">
                  <c:v>1.3508244145136611E-3</c:v>
                </c:pt>
                <c:pt idx="23">
                  <c:v>1.0314626682131327E-3</c:v>
                </c:pt>
                <c:pt idx="24">
                  <c:v>8.2827236607295994E-4</c:v>
                </c:pt>
                <c:pt idx="25">
                  <c:v>8.2379408998404027E-4</c:v>
                </c:pt>
                <c:pt idx="26">
                  <c:v>8.1147914293497759E-4</c:v>
                </c:pt>
                <c:pt idx="27">
                  <c:v>1.5285679549595877E-3</c:v>
                </c:pt>
                <c:pt idx="28">
                  <c:v>9.2027073603928101E-4</c:v>
                </c:pt>
                <c:pt idx="29">
                  <c:v>1.0607754512501756E-3</c:v>
                </c:pt>
                <c:pt idx="30">
                  <c:v>1.0549551940854667E-3</c:v>
                </c:pt>
                <c:pt idx="31">
                  <c:v>1.0127643893234049E-3</c:v>
                </c:pt>
                <c:pt idx="32">
                  <c:v>1.0058067279641305E-3</c:v>
                </c:pt>
                <c:pt idx="33">
                  <c:v>8.4439737817491769E-4</c:v>
                </c:pt>
                <c:pt idx="34">
                  <c:v>1.1505606580241687E-3</c:v>
                </c:pt>
                <c:pt idx="35">
                  <c:v>8.5700434280683584E-4</c:v>
                </c:pt>
                <c:pt idx="36">
                  <c:v>1.1028554123162699E-3</c:v>
                </c:pt>
                <c:pt idx="37">
                  <c:v>8.0189256743197056E-4</c:v>
                </c:pt>
                <c:pt idx="38">
                  <c:v>1.0401009738557007E-3</c:v>
                </c:pt>
                <c:pt idx="39">
                  <c:v>8.6190082953286381E-4</c:v>
                </c:pt>
                <c:pt idx="40">
                  <c:v>1.4371573020605358E-3</c:v>
                </c:pt>
                <c:pt idx="41">
                  <c:v>1.1430417433580141E-3</c:v>
                </c:pt>
                <c:pt idx="42">
                  <c:v>9.8250408901079367E-4</c:v>
                </c:pt>
                <c:pt idx="43">
                  <c:v>1.5145209212786574E-3</c:v>
                </c:pt>
                <c:pt idx="44">
                  <c:v>1.2818629045014142E-3</c:v>
                </c:pt>
                <c:pt idx="45">
                  <c:v>1.2223374729721792E-3</c:v>
                </c:pt>
                <c:pt idx="46">
                  <c:v>1.3754911113976163E-3</c:v>
                </c:pt>
                <c:pt idx="47">
                  <c:v>1.6044661708551598E-3</c:v>
                </c:pt>
                <c:pt idx="48">
                  <c:v>1.1971631425920679E-3</c:v>
                </c:pt>
                <c:pt idx="49">
                  <c:v>1.5663321440884215E-3</c:v>
                </c:pt>
                <c:pt idx="50">
                  <c:v>1.6660480266941203E-3</c:v>
                </c:pt>
                <c:pt idx="51">
                  <c:v>9.0677438658730606E-4</c:v>
                </c:pt>
                <c:pt idx="52">
                  <c:v>1.0922454135099775E-3</c:v>
                </c:pt>
                <c:pt idx="53">
                  <c:v>1.1512909414318217E-3</c:v>
                </c:pt>
                <c:pt idx="54">
                  <c:v>6.4626487432567037E-4</c:v>
                </c:pt>
                <c:pt idx="55">
                  <c:v>9.8521972262458415E-4</c:v>
                </c:pt>
                <c:pt idx="56">
                  <c:v>1.0975020138491011E-3</c:v>
                </c:pt>
                <c:pt idx="57">
                  <c:v>1.2129789969300398E-3</c:v>
                </c:pt>
                <c:pt idx="58">
                  <c:v>7.369822013469805E-4</c:v>
                </c:pt>
                <c:pt idx="59">
                  <c:v>8.236418735417003E-4</c:v>
                </c:pt>
                <c:pt idx="60">
                  <c:v>1.1412276461258118E-3</c:v>
                </c:pt>
                <c:pt idx="61">
                  <c:v>8.6274154540801789E-4</c:v>
                </c:pt>
                <c:pt idx="62">
                  <c:v>7.8471215866492963E-4</c:v>
                </c:pt>
                <c:pt idx="63">
                  <c:v>5.9672704258461164E-4</c:v>
                </c:pt>
                <c:pt idx="64">
                  <c:v>6.3415105742239952E-4</c:v>
                </c:pt>
                <c:pt idx="65">
                  <c:v>5.5135706360921754E-4</c:v>
                </c:pt>
                <c:pt idx="66">
                  <c:v>1.0403346220124832E-3</c:v>
                </c:pt>
                <c:pt idx="67">
                  <c:v>8.9660110674749584E-4</c:v>
                </c:pt>
                <c:pt idx="68">
                  <c:v>7.4171792234665676E-4</c:v>
                </c:pt>
                <c:pt idx="69">
                  <c:v>2.2356143079315708E-4</c:v>
                </c:pt>
                <c:pt idx="70">
                  <c:v>3.741391418961011E-4</c:v>
                </c:pt>
                <c:pt idx="71">
                  <c:v>1.2241110746557585E-3</c:v>
                </c:pt>
                <c:pt idx="72">
                  <c:v>2.2528689907410308E-3</c:v>
                </c:pt>
                <c:pt idx="73">
                  <c:v>2.5977448390523674E-3</c:v>
                </c:pt>
                <c:pt idx="74">
                  <c:v>1.4582605946927684E-3</c:v>
                </c:pt>
                <c:pt idx="75">
                  <c:v>2.5590542412593487E-3</c:v>
                </c:pt>
                <c:pt idx="76">
                  <c:v>4.2276247800705821E-3</c:v>
                </c:pt>
                <c:pt idx="77">
                  <c:v>3.9716778031749431E-3</c:v>
                </c:pt>
                <c:pt idx="78">
                  <c:v>2.615128261262355E-3</c:v>
                </c:pt>
                <c:pt idx="79">
                  <c:v>1.9404371650384738E-4</c:v>
                </c:pt>
                <c:pt idx="80">
                  <c:v>1.1165943871192861E-3</c:v>
                </c:pt>
                <c:pt idx="81">
                  <c:v>2.3514656017681614E-3</c:v>
                </c:pt>
                <c:pt idx="82">
                  <c:v>1.4166507155270603E-3</c:v>
                </c:pt>
                <c:pt idx="83">
                  <c:v>1.8328387280183668E-3</c:v>
                </c:pt>
                <c:pt idx="84">
                  <c:v>1.1409826070054528E-4</c:v>
                </c:pt>
                <c:pt idx="85">
                  <c:v>1.4373383216817438E-3</c:v>
                </c:pt>
                <c:pt idx="86">
                  <c:v>2.7004526281046806E-4</c:v>
                </c:pt>
                <c:pt idx="87">
                  <c:v>5.4091569234246569E-4</c:v>
                </c:pt>
                <c:pt idx="88">
                  <c:v>7.1513027965083354E-4</c:v>
                </c:pt>
                <c:pt idx="89">
                  <c:v>9.6754144367803283E-4</c:v>
                </c:pt>
                <c:pt idx="90">
                  <c:v>1.3188397073043009E-3</c:v>
                </c:pt>
                <c:pt idx="91">
                  <c:v>4.3431551571611614E-4</c:v>
                </c:pt>
                <c:pt idx="92">
                  <c:v>4.5943980715979041E-4</c:v>
                </c:pt>
                <c:pt idx="93">
                  <c:v>2.9565554936008463E-4</c:v>
                </c:pt>
                <c:pt idx="94">
                  <c:v>4.1787537117779844E-5</c:v>
                </c:pt>
                <c:pt idx="95">
                  <c:v>3.7004260800592068E-4</c:v>
                </c:pt>
                <c:pt idx="96">
                  <c:v>3.7175990221840333E-4</c:v>
                </c:pt>
                <c:pt idx="97">
                  <c:v>5.6335511474327638E-4</c:v>
                </c:pt>
                <c:pt idx="98">
                  <c:v>5.535695035646963E-4</c:v>
                </c:pt>
                <c:pt idx="99">
                  <c:v>1.4328372987065907E-4</c:v>
                </c:pt>
                <c:pt idx="100">
                  <c:v>1.6186448462550424E-5</c:v>
                </c:pt>
                <c:pt idx="101">
                  <c:v>1.6849142884101487E-5</c:v>
                </c:pt>
                <c:pt idx="102">
                  <c:v>7.9996864122926383E-5</c:v>
                </c:pt>
                <c:pt idx="103">
                  <c:v>2.2624063293079469E-5</c:v>
                </c:pt>
                <c:pt idx="104">
                  <c:v>1.3270918765761883E-4</c:v>
                </c:pt>
                <c:pt idx="105">
                  <c:v>8.791184513154788E-5</c:v>
                </c:pt>
                <c:pt idx="106">
                  <c:v>3.6973625630135255E-4</c:v>
                </c:pt>
                <c:pt idx="107">
                  <c:v>5.9027165008972734E-4</c:v>
                </c:pt>
                <c:pt idx="108">
                  <c:v>8.9795608949598947E-5</c:v>
                </c:pt>
                <c:pt idx="109">
                  <c:v>7.4037267723155783E-4</c:v>
                </c:pt>
                <c:pt idx="110">
                  <c:v>1.7430200031667282E-3</c:v>
                </c:pt>
                <c:pt idx="111">
                  <c:v>3.226179240740384E-4</c:v>
                </c:pt>
                <c:pt idx="112">
                  <c:v>5.124458835608079E-4</c:v>
                </c:pt>
                <c:pt idx="113">
                  <c:v>7.677600121794657E-4</c:v>
                </c:pt>
                <c:pt idx="114">
                  <c:v>9.8644068099222536E-5</c:v>
                </c:pt>
                <c:pt idx="115">
                  <c:v>#N/A</c:v>
                </c:pt>
                <c:pt idx="116">
                  <c:v>9.181844432941264E-5</c:v>
                </c:pt>
                <c:pt idx="117">
                  <c:v>1.166698089143719E-4</c:v>
                </c:pt>
                <c:pt idx="118">
                  <c:v>2.696123021983484E-4</c:v>
                </c:pt>
                <c:pt idx="119">
                  <c:v>1.6226190351038773E-4</c:v>
                </c:pt>
                <c:pt idx="120">
                  <c:v>6.8341185493590449E-4</c:v>
                </c:pt>
                <c:pt idx="121">
                  <c:v>2.4777790899509569E-4</c:v>
                </c:pt>
                <c:pt idx="122">
                  <c:v>1.5531539531879398E-4</c:v>
                </c:pt>
                <c:pt idx="123">
                  <c:v>2.4796128210357416E-4</c:v>
                </c:pt>
                <c:pt idx="124">
                  <c:v>3.4041698547170323E-4</c:v>
                </c:pt>
                <c:pt idx="125">
                  <c:v>3.9005870383492713E-5</c:v>
                </c:pt>
                <c:pt idx="126">
                  <c:v>6.2993043456096947E-4</c:v>
                </c:pt>
                <c:pt idx="127">
                  <c:v>2.465261803471895E-4</c:v>
                </c:pt>
                <c:pt idx="128">
                  <c:v>5.5180192271691957E-4</c:v>
                </c:pt>
                <c:pt idx="129">
                  <c:v>7.5652586616041767E-4</c:v>
                </c:pt>
                <c:pt idx="130">
                  <c:v>5.9213296447809243E-4</c:v>
                </c:pt>
                <c:pt idx="131">
                  <c:v>9.8196003263898509E-4</c:v>
                </c:pt>
                <c:pt idx="132">
                  <c:v>1.2015116824882967E-3</c:v>
                </c:pt>
                <c:pt idx="133">
                  <c:v>#N/A</c:v>
                </c:pt>
                <c:pt idx="134">
                  <c:v>4.1074782439952964E-4</c:v>
                </c:pt>
                <c:pt idx="135">
                  <c:v>3.2175704418100298E-4</c:v>
                </c:pt>
                <c:pt idx="136">
                  <c:v>3.8209017779839279E-4</c:v>
                </c:pt>
                <c:pt idx="137">
                  <c:v>1.7906177004350305E-5</c:v>
                </c:pt>
                <c:pt idx="138">
                  <c:v>2.547464244029695E-4</c:v>
                </c:pt>
                <c:pt idx="139">
                  <c:v>1.499206267004606E-4</c:v>
                </c:pt>
                <c:pt idx="140">
                  <c:v>4.0225699733237801E-4</c:v>
                </c:pt>
                <c:pt idx="141">
                  <c:v>3.010021002506096E-4</c:v>
                </c:pt>
                <c:pt idx="142">
                  <c:v>3.1984377427772223E-4</c:v>
                </c:pt>
                <c:pt idx="143">
                  <c:v>3.6615434586821394E-4</c:v>
                </c:pt>
                <c:pt idx="144">
                  <c:v>2.4054123036209641E-4</c:v>
                </c:pt>
                <c:pt idx="145">
                  <c:v>9.1878216259604412E-5</c:v>
                </c:pt>
                <c:pt idx="146">
                  <c:v>7.1721716377187283E-4</c:v>
                </c:pt>
                <c:pt idx="147">
                  <c:v>9.6584650201204144E-4</c:v>
                </c:pt>
                <c:pt idx="148">
                  <c:v>1.5734458811275279E-3</c:v>
                </c:pt>
                <c:pt idx="149">
                  <c:v>3.0880206914078327E-4</c:v>
                </c:pt>
                <c:pt idx="150">
                  <c:v>5.9169338830355783E-4</c:v>
                </c:pt>
                <c:pt idx="151">
                  <c:v>3.8178767554024849E-4</c:v>
                </c:pt>
                <c:pt idx="152">
                  <c:v>8.6525104516602157E-4</c:v>
                </c:pt>
                <c:pt idx="153">
                  <c:v>8.5207152049194374E-4</c:v>
                </c:pt>
                <c:pt idx="154">
                  <c:v>5.0649530543293007E-4</c:v>
                </c:pt>
                <c:pt idx="155">
                  <c:v>5.1283639164444378E-4</c:v>
                </c:pt>
                <c:pt idx="156">
                  <c:v>3.5989607211671859E-4</c:v>
                </c:pt>
                <c:pt idx="157">
                  <c:v>3.7626323375833734E-4</c:v>
                </c:pt>
                <c:pt idx="158">
                  <c:v>3.1570652810943126E-4</c:v>
                </c:pt>
                <c:pt idx="159">
                  <c:v>5.7685274883425913E-4</c:v>
                </c:pt>
                <c:pt idx="160">
                  <c:v>9.5250456364823904E-4</c:v>
                </c:pt>
                <c:pt idx="161">
                  <c:v>1.0654199042292878E-3</c:v>
                </c:pt>
                <c:pt idx="162">
                  <c:v>1.2450421809824712E-3</c:v>
                </c:pt>
                <c:pt idx="163">
                  <c:v>8.3613876883028443E-4</c:v>
                </c:pt>
                <c:pt idx="164">
                  <c:v>9.2379341701581577E-4</c:v>
                </c:pt>
                <c:pt idx="165">
                  <c:v>9.5186030806830243E-4</c:v>
                </c:pt>
                <c:pt idx="166">
                  <c:v>6.2477036872716682E-4</c:v>
                </c:pt>
                <c:pt idx="167">
                  <c:v>1.2077015305554599E-3</c:v>
                </c:pt>
                <c:pt idx="168">
                  <c:v>8.7587884957828616E-4</c:v>
                </c:pt>
                <c:pt idx="169">
                  <c:v>8.5703294917569678E-4</c:v>
                </c:pt>
                <c:pt idx="170">
                  <c:v>6.9521431221815247E-4</c:v>
                </c:pt>
                <c:pt idx="171">
                  <c:v>8.2286010415307995E-4</c:v>
                </c:pt>
                <c:pt idx="172">
                  <c:v>9.6160800509097297E-4</c:v>
                </c:pt>
                <c:pt idx="173">
                  <c:v>9.6638214510599591E-4</c:v>
                </c:pt>
                <c:pt idx="174">
                  <c:v>1.4033687272193434E-3</c:v>
                </c:pt>
                <c:pt idx="175">
                  <c:v>9.4823224974592926E-4</c:v>
                </c:pt>
                <c:pt idx="176">
                  <c:v>6.7938753857802717E-4</c:v>
                </c:pt>
                <c:pt idx="177">
                  <c:v>7.5577129435198671E-4</c:v>
                </c:pt>
                <c:pt idx="178">
                  <c:v>8.5015277043304545E-4</c:v>
                </c:pt>
                <c:pt idx="179">
                  <c:v>7.8602652468753593E-4</c:v>
                </c:pt>
                <c:pt idx="180">
                  <c:v>9.4922000301131859E-4</c:v>
                </c:pt>
                <c:pt idx="181">
                  <c:v>5.5650641437144331E-4</c:v>
                </c:pt>
                <c:pt idx="182">
                  <c:v>3.7949370286369634E-4</c:v>
                </c:pt>
                <c:pt idx="183">
                  <c:v>1.1378224505897358E-3</c:v>
                </c:pt>
                <c:pt idx="184">
                  <c:v>6.4153608499790374E-4</c:v>
                </c:pt>
                <c:pt idx="185">
                  <c:v>1.4208545955907324E-3</c:v>
                </c:pt>
                <c:pt idx="186">
                  <c:v>9.1118730325043154E-4</c:v>
                </c:pt>
                <c:pt idx="187">
                  <c:v>1.0695513439283723E-3</c:v>
                </c:pt>
                <c:pt idx="188">
                  <c:v>6.1488577692337255E-4</c:v>
                </c:pt>
                <c:pt idx="189">
                  <c:v>4.3640149287868128E-4</c:v>
                </c:pt>
                <c:pt idx="190">
                  <c:v>5.4174852365672626E-4</c:v>
                </c:pt>
                <c:pt idx="191">
                  <c:v>6.6826808047421287E-4</c:v>
                </c:pt>
                <c:pt idx="192">
                  <c:v>6.4823352100831018E-4</c:v>
                </c:pt>
                <c:pt idx="193">
                  <c:v>9.7879005250491296E-4</c:v>
                </c:pt>
                <c:pt idx="194">
                  <c:v>7.5262082192983069E-4</c:v>
                </c:pt>
                <c:pt idx="195">
                  <c:v>9.3847458600684549E-4</c:v>
                </c:pt>
                <c:pt idx="196">
                  <c:v>8.187618853362507E-4</c:v>
                </c:pt>
                <c:pt idx="197">
                  <c:v>3.8905275765491387E-3</c:v>
                </c:pt>
                <c:pt idx="198">
                  <c:v>5.699116643136176E-3</c:v>
                </c:pt>
                <c:pt idx="199">
                  <c:v>3.1906194892487873E-3</c:v>
                </c:pt>
                <c:pt idx="200">
                  <c:v>3.474360102031841E-3</c:v>
                </c:pt>
                <c:pt idx="201">
                  <c:v>3.2574207350749514E-3</c:v>
                </c:pt>
                <c:pt idx="202">
                  <c:v>2.2016780678306962E-3</c:v>
                </c:pt>
                <c:pt idx="203">
                  <c:v>1.8385249140122988E-3</c:v>
                </c:pt>
                <c:pt idx="204">
                  <c:v>2.0823383245451212E-3</c:v>
                </c:pt>
                <c:pt idx="205">
                  <c:v>1.6626567930598218E-3</c:v>
                </c:pt>
                <c:pt idx="206">
                  <c:v>1.0061754015268712E-3</c:v>
                </c:pt>
                <c:pt idx="207">
                  <c:v>3.4506808500549264E-3</c:v>
                </c:pt>
                <c:pt idx="208">
                  <c:v>4.1806359658927818E-3</c:v>
                </c:pt>
                <c:pt idx="209">
                  <c:v>2.5245813842141567E-3</c:v>
                </c:pt>
                <c:pt idx="210">
                  <c:v>4.252487790183568E-3</c:v>
                </c:pt>
                <c:pt idx="211">
                  <c:v>3.4036559131105128E-3</c:v>
                </c:pt>
                <c:pt idx="212">
                  <c:v>4.8286087481196902E-3</c:v>
                </c:pt>
                <c:pt idx="213">
                  <c:v>3.0349013657056147E-3</c:v>
                </c:pt>
                <c:pt idx="214">
                  <c:v>6.3021493740060093E-3</c:v>
                </c:pt>
                <c:pt idx="215">
                  <c:v>5.3167722749387896E-3</c:v>
                </c:pt>
                <c:pt idx="216">
                  <c:v>2.9027177070010879E-3</c:v>
                </c:pt>
                <c:pt idx="217">
                  <c:v>1.857140772597092E-3</c:v>
                </c:pt>
                <c:pt idx="218">
                  <c:v>2.8194103221133387E-3</c:v>
                </c:pt>
                <c:pt idx="219">
                  <c:v>2.8506675619317566E-3</c:v>
                </c:pt>
                <c:pt idx="220">
                  <c:v>2.1076066653751059E-3</c:v>
                </c:pt>
                <c:pt idx="221">
                  <c:v>1.065659987163945E-3</c:v>
                </c:pt>
                <c:pt idx="222">
                  <c:v>1.3231923408055979E-3</c:v>
                </c:pt>
                <c:pt idx="223">
                  <c:v>8.9228918853788322E-4</c:v>
                </c:pt>
                <c:pt idx="224">
                  <c:v>1.2622145411462918E-3</c:v>
                </c:pt>
                <c:pt idx="225">
                  <c:v>7.2303318510326116E-4</c:v>
                </c:pt>
                <c:pt idx="226">
                  <c:v>1.1131608122235445E-3</c:v>
                </c:pt>
                <c:pt idx="227">
                  <c:v>1.1690405684055096E-3</c:v>
                </c:pt>
                <c:pt idx="228">
                  <c:v>6.4354029632505592E-4</c:v>
                </c:pt>
                <c:pt idx="229">
                  <c:v>1.09776363256295E-3</c:v>
                </c:pt>
                <c:pt idx="230">
                  <c:v>1.6486290065622952E-3</c:v>
                </c:pt>
                <c:pt idx="231">
                  <c:v>2.8124670255489431E-3</c:v>
                </c:pt>
                <c:pt idx="232">
                  <c:v>2.9400434728209662E-3</c:v>
                </c:pt>
                <c:pt idx="233">
                  <c:v>1.6065424872149733E-3</c:v>
                </c:pt>
                <c:pt idx="234">
                  <c:v>3.4228060217668903E-4</c:v>
                </c:pt>
                <c:pt idx="235">
                  <c:v>5.1151290161826149E-4</c:v>
                </c:pt>
                <c:pt idx="236">
                  <c:v>1.0251650907811265E-3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D3-461D-8827-5FED6526F03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Packer Sold</c:v>
                </c:pt>
              </c:strCache>
            </c:strRef>
          </c:tx>
          <c:spPr>
            <a:ln w="38100">
              <a:solidFill>
                <a:srgbClr val="DA8137"/>
              </a:solidFill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Sheet1!$G$2:$G$261</c:f>
              <c:numCache>
                <c:formatCode>@</c:formatCode>
                <c:ptCount val="260"/>
                <c:pt idx="0">
                  <c:v>4.1756742246214923E-2</c:v>
                </c:pt>
                <c:pt idx="1">
                  <c:v>4.2944355747653241E-2</c:v>
                </c:pt>
                <c:pt idx="2">
                  <c:v>4.4058226022930733E-2</c:v>
                </c:pt>
                <c:pt idx="3">
                  <c:v>4.3059153550026513E-2</c:v>
                </c:pt>
                <c:pt idx="4">
                  <c:v>4.8279637449208858E-2</c:v>
                </c:pt>
                <c:pt idx="5">
                  <c:v>4.7512975841259963E-2</c:v>
                </c:pt>
                <c:pt idx="6">
                  <c:v>4.9206041575666208E-2</c:v>
                </c:pt>
                <c:pt idx="7">
                  <c:v>4.6214613253019482E-2</c:v>
                </c:pt>
                <c:pt idx="8">
                  <c:v>4.7267149324917067E-2</c:v>
                </c:pt>
                <c:pt idx="9">
                  <c:v>4.6395961013850677E-2</c:v>
                </c:pt>
                <c:pt idx="10">
                  <c:v>4.6796680437317571E-2</c:v>
                </c:pt>
                <c:pt idx="11">
                  <c:v>4.7099117269134162E-2</c:v>
                </c:pt>
                <c:pt idx="12">
                  <c:v>4.7512471360052586E-2</c:v>
                </c:pt>
                <c:pt idx="13">
                  <c:v>5.0411868608253689E-2</c:v>
                </c:pt>
                <c:pt idx="14">
                  <c:v>5.4906672414820737E-2</c:v>
                </c:pt>
                <c:pt idx="15">
                  <c:v>5.4885327694324124E-2</c:v>
                </c:pt>
                <c:pt idx="16">
                  <c:v>4.7182968399817074E-2</c:v>
                </c:pt>
                <c:pt idx="17">
                  <c:v>4.5400710331368631E-2</c:v>
                </c:pt>
                <c:pt idx="18">
                  <c:v>5.6576032755501431E-2</c:v>
                </c:pt>
                <c:pt idx="19">
                  <c:v>4.6008800205232299E-2</c:v>
                </c:pt>
                <c:pt idx="20">
                  <c:v>4.7294063478792947E-2</c:v>
                </c:pt>
                <c:pt idx="21">
                  <c:v>4.5815109382232135E-2</c:v>
                </c:pt>
                <c:pt idx="22">
                  <c:v>4.5471263777678732E-2</c:v>
                </c:pt>
                <c:pt idx="23">
                  <c:v>4.5313176870082864E-2</c:v>
                </c:pt>
                <c:pt idx="24">
                  <c:v>4.8169057919664277E-2</c:v>
                </c:pt>
                <c:pt idx="25">
                  <c:v>4.9617310572420144E-2</c:v>
                </c:pt>
                <c:pt idx="26">
                  <c:v>5.0481049884667936E-2</c:v>
                </c:pt>
                <c:pt idx="27">
                  <c:v>5.2298294718745579E-2</c:v>
                </c:pt>
                <c:pt idx="28">
                  <c:v>5.1144651596656751E-2</c:v>
                </c:pt>
                <c:pt idx="29">
                  <c:v>4.8918909142605736E-2</c:v>
                </c:pt>
                <c:pt idx="30">
                  <c:v>5.0049313219080439E-2</c:v>
                </c:pt>
                <c:pt idx="31">
                  <c:v>5.585241002768053E-2</c:v>
                </c:pt>
                <c:pt idx="32">
                  <c:v>5.451675232146614E-2</c:v>
                </c:pt>
                <c:pt idx="33">
                  <c:v>6.2608735689643258E-2</c:v>
                </c:pt>
                <c:pt idx="34">
                  <c:v>6.122839631149804E-2</c:v>
                </c:pt>
                <c:pt idx="35">
                  <c:v>6.3677079743892945E-2</c:v>
                </c:pt>
                <c:pt idx="36">
                  <c:v>6.6008539940942967E-2</c:v>
                </c:pt>
                <c:pt idx="37">
                  <c:v>6.3995738946525216E-2</c:v>
                </c:pt>
                <c:pt idx="38">
                  <c:v>6.5478266615477135E-2</c:v>
                </c:pt>
                <c:pt idx="39">
                  <c:v>6.7428282132467973E-2</c:v>
                </c:pt>
                <c:pt idx="40">
                  <c:v>6.1931490062680117E-2</c:v>
                </c:pt>
                <c:pt idx="41">
                  <c:v>6.0662573359469875E-2</c:v>
                </c:pt>
                <c:pt idx="42">
                  <c:v>6.0258076509754108E-2</c:v>
                </c:pt>
                <c:pt idx="43">
                  <c:v>6.174183564756415E-2</c:v>
                </c:pt>
                <c:pt idx="44">
                  <c:v>6.0609272288878024E-2</c:v>
                </c:pt>
                <c:pt idx="45">
                  <c:v>5.8641217798971759E-2</c:v>
                </c:pt>
                <c:pt idx="46">
                  <c:v>6.4232161824174239E-2</c:v>
                </c:pt>
                <c:pt idx="47">
                  <c:v>6.41722013460021E-2</c:v>
                </c:pt>
                <c:pt idx="48">
                  <c:v>6.2771487021027986E-2</c:v>
                </c:pt>
                <c:pt idx="49">
                  <c:v>6.2498576597136549E-2</c:v>
                </c:pt>
                <c:pt idx="50">
                  <c:v>6.4100828199399731E-2</c:v>
                </c:pt>
                <c:pt idx="51">
                  <c:v>6.4635105284829936E-2</c:v>
                </c:pt>
                <c:pt idx="52">
                  <c:v>6.3505324696390864E-2</c:v>
                </c:pt>
                <c:pt idx="53">
                  <c:v>6.5184400140599466E-2</c:v>
                </c:pt>
                <c:pt idx="54">
                  <c:v>6.286011280485157E-2</c:v>
                </c:pt>
                <c:pt idx="55">
                  <c:v>6.3126190160088302E-2</c:v>
                </c:pt>
                <c:pt idx="56">
                  <c:v>6.3197654867130693E-2</c:v>
                </c:pt>
                <c:pt idx="57">
                  <c:v>6.1625497297056166E-2</c:v>
                </c:pt>
                <c:pt idx="58">
                  <c:v>6.7605615328901872E-2</c:v>
                </c:pt>
                <c:pt idx="59">
                  <c:v>7.2646732715922202E-2</c:v>
                </c:pt>
                <c:pt idx="60">
                  <c:v>7.3030698816561435E-2</c:v>
                </c:pt>
                <c:pt idx="61">
                  <c:v>6.8662458508608581E-2</c:v>
                </c:pt>
                <c:pt idx="62">
                  <c:v>7.1584168158853323E-2</c:v>
                </c:pt>
                <c:pt idx="63">
                  <c:v>7.3354372338730864E-2</c:v>
                </c:pt>
                <c:pt idx="64">
                  <c:v>7.0955498268541889E-2</c:v>
                </c:pt>
                <c:pt idx="65">
                  <c:v>6.7193939396669428E-2</c:v>
                </c:pt>
                <c:pt idx="66">
                  <c:v>6.9124504605165019E-2</c:v>
                </c:pt>
                <c:pt idx="67">
                  <c:v>6.9047533069872352E-2</c:v>
                </c:pt>
                <c:pt idx="68">
                  <c:v>7.4630260861622402E-2</c:v>
                </c:pt>
                <c:pt idx="69">
                  <c:v>7.1939947688392472E-2</c:v>
                </c:pt>
                <c:pt idx="70">
                  <c:v>6.7284191584483774E-2</c:v>
                </c:pt>
                <c:pt idx="71">
                  <c:v>6.7989586409727729E-2</c:v>
                </c:pt>
                <c:pt idx="72">
                  <c:v>6.7240033404765767E-2</c:v>
                </c:pt>
                <c:pt idx="73">
                  <c:v>6.3052272409094945E-2</c:v>
                </c:pt>
                <c:pt idx="74">
                  <c:v>6.642575261776501E-2</c:v>
                </c:pt>
                <c:pt idx="75">
                  <c:v>6.4176358704125219E-2</c:v>
                </c:pt>
                <c:pt idx="76">
                  <c:v>6.3021755727057649E-2</c:v>
                </c:pt>
                <c:pt idx="77">
                  <c:v>6.7414247655888812E-2</c:v>
                </c:pt>
                <c:pt idx="78">
                  <c:v>7.0912469921962012E-2</c:v>
                </c:pt>
                <c:pt idx="79">
                  <c:v>7.2923803783451785E-2</c:v>
                </c:pt>
                <c:pt idx="80">
                  <c:v>7.0987298264104007E-2</c:v>
                </c:pt>
                <c:pt idx="81">
                  <c:v>6.9510657090361208E-2</c:v>
                </c:pt>
                <c:pt idx="82">
                  <c:v>6.7002840882170664E-2</c:v>
                </c:pt>
                <c:pt idx="83">
                  <c:v>6.9565307135357982E-2</c:v>
                </c:pt>
                <c:pt idx="84">
                  <c:v>6.763230775683271E-2</c:v>
                </c:pt>
                <c:pt idx="85">
                  <c:v>6.8066043716260252E-2</c:v>
                </c:pt>
                <c:pt idx="86">
                  <c:v>6.8327721198642694E-2</c:v>
                </c:pt>
                <c:pt idx="87">
                  <c:v>7.0111696584119684E-2</c:v>
                </c:pt>
                <c:pt idx="88">
                  <c:v>6.9840112431475032E-2</c:v>
                </c:pt>
                <c:pt idx="89">
                  <c:v>6.7105505976733745E-2</c:v>
                </c:pt>
                <c:pt idx="90">
                  <c:v>6.4514119330367867E-2</c:v>
                </c:pt>
                <c:pt idx="91">
                  <c:v>6.6188731958910202E-2</c:v>
                </c:pt>
                <c:pt idx="92">
                  <c:v>6.4796784004356164E-2</c:v>
                </c:pt>
                <c:pt idx="93">
                  <c:v>6.7727325809948169E-2</c:v>
                </c:pt>
                <c:pt idx="94">
                  <c:v>6.7861706653160936E-2</c:v>
                </c:pt>
                <c:pt idx="95">
                  <c:v>6.6633585169066131E-2</c:v>
                </c:pt>
                <c:pt idx="96">
                  <c:v>6.8238549128924506E-2</c:v>
                </c:pt>
                <c:pt idx="97">
                  <c:v>6.3884966360006248E-2</c:v>
                </c:pt>
                <c:pt idx="98">
                  <c:v>6.399887787715669E-2</c:v>
                </c:pt>
                <c:pt idx="99">
                  <c:v>7.1430033507447657E-2</c:v>
                </c:pt>
                <c:pt idx="100">
                  <c:v>6.8873742869363624E-2</c:v>
                </c:pt>
                <c:pt idx="101">
                  <c:v>6.4506101074638333E-2</c:v>
                </c:pt>
                <c:pt idx="102">
                  <c:v>6.1243599250909365E-2</c:v>
                </c:pt>
                <c:pt idx="103">
                  <c:v>6.203744395595321E-2</c:v>
                </c:pt>
                <c:pt idx="104">
                  <c:v>6.4624253777517959E-2</c:v>
                </c:pt>
                <c:pt idx="105">
                  <c:v>6.8476423285868615E-2</c:v>
                </c:pt>
                <c:pt idx="106">
                  <c:v>6.4450465449876482E-2</c:v>
                </c:pt>
                <c:pt idx="107">
                  <c:v>6.951958877741711E-2</c:v>
                </c:pt>
                <c:pt idx="108">
                  <c:v>7.0533773978586234E-2</c:v>
                </c:pt>
                <c:pt idx="109">
                  <c:v>6.694554899409727E-2</c:v>
                </c:pt>
                <c:pt idx="110">
                  <c:v>6.6078622825073444E-2</c:v>
                </c:pt>
                <c:pt idx="111">
                  <c:v>6.8174376520068844E-2</c:v>
                </c:pt>
                <c:pt idx="112">
                  <c:v>6.6859828550505082E-2</c:v>
                </c:pt>
                <c:pt idx="113">
                  <c:v>6.7939781441408345E-2</c:v>
                </c:pt>
                <c:pt idx="114">
                  <c:v>6.7212318635515966E-2</c:v>
                </c:pt>
                <c:pt idx="115">
                  <c:v>6.9712856206687823E-2</c:v>
                </c:pt>
                <c:pt idx="116">
                  <c:v>6.8819476510668456E-2</c:v>
                </c:pt>
                <c:pt idx="117">
                  <c:v>7.4717031352238575E-2</c:v>
                </c:pt>
                <c:pt idx="118">
                  <c:v>7.1763292589834812E-2</c:v>
                </c:pt>
                <c:pt idx="119">
                  <c:v>6.9901056804921424E-2</c:v>
                </c:pt>
                <c:pt idx="120">
                  <c:v>6.7514882582812893E-2</c:v>
                </c:pt>
                <c:pt idx="121">
                  <c:v>6.8388485457531262E-2</c:v>
                </c:pt>
                <c:pt idx="122">
                  <c:v>6.9967758351171763E-2</c:v>
                </c:pt>
                <c:pt idx="123">
                  <c:v>6.9753485158708703E-2</c:v>
                </c:pt>
                <c:pt idx="124">
                  <c:v>7.1781919389810614E-2</c:v>
                </c:pt>
                <c:pt idx="125">
                  <c:v>7.4391129198277672E-2</c:v>
                </c:pt>
                <c:pt idx="126">
                  <c:v>6.8957355894310055E-2</c:v>
                </c:pt>
                <c:pt idx="127">
                  <c:v>6.9588658695958983E-2</c:v>
                </c:pt>
                <c:pt idx="128">
                  <c:v>7.1800540877925256E-2</c:v>
                </c:pt>
                <c:pt idx="129">
                  <c:v>6.7879924062648311E-2</c:v>
                </c:pt>
                <c:pt idx="130">
                  <c:v>6.7546753946955265E-2</c:v>
                </c:pt>
                <c:pt idx="131">
                  <c:v>7.4565455021323113E-2</c:v>
                </c:pt>
                <c:pt idx="132">
                  <c:v>7.6134974206576209E-2</c:v>
                </c:pt>
                <c:pt idx="133">
                  <c:v>7.4478019151078489E-2</c:v>
                </c:pt>
                <c:pt idx="134">
                  <c:v>7.4294532526006707E-2</c:v>
                </c:pt>
                <c:pt idx="135">
                  <c:v>7.2802058130772646E-2</c:v>
                </c:pt>
                <c:pt idx="136">
                  <c:v>7.3030259645180035E-2</c:v>
                </c:pt>
                <c:pt idx="137">
                  <c:v>6.8246707725530542E-2</c:v>
                </c:pt>
                <c:pt idx="138">
                  <c:v>6.4916889550731591E-2</c:v>
                </c:pt>
                <c:pt idx="139">
                  <c:v>6.6212928397183263E-2</c:v>
                </c:pt>
                <c:pt idx="140">
                  <c:v>6.4995665822493526E-2</c:v>
                </c:pt>
                <c:pt idx="141">
                  <c:v>6.80421166197126E-2</c:v>
                </c:pt>
                <c:pt idx="142">
                  <c:v>6.5124780188556344E-2</c:v>
                </c:pt>
                <c:pt idx="143">
                  <c:v>6.9894140054037296E-2</c:v>
                </c:pt>
                <c:pt idx="144">
                  <c:v>6.6685753242478996E-2</c:v>
                </c:pt>
                <c:pt idx="145">
                  <c:v>6.7378054637469445E-2</c:v>
                </c:pt>
                <c:pt idx="146">
                  <c:v>6.5339492600387281E-2</c:v>
                </c:pt>
                <c:pt idx="147">
                  <c:v>6.5066414436407746E-2</c:v>
                </c:pt>
                <c:pt idx="148">
                  <c:v>6.5953065144470746E-2</c:v>
                </c:pt>
                <c:pt idx="149">
                  <c:v>6.6856899869259884E-2</c:v>
                </c:pt>
                <c:pt idx="150">
                  <c:v>6.4353140624327065E-2</c:v>
                </c:pt>
                <c:pt idx="151">
                  <c:v>6.8019662696692212E-2</c:v>
                </c:pt>
                <c:pt idx="152">
                  <c:v>6.5490295790590999E-2</c:v>
                </c:pt>
                <c:pt idx="153">
                  <c:v>6.8899473120446461E-2</c:v>
                </c:pt>
                <c:pt idx="154">
                  <c:v>6.5337292147214884E-2</c:v>
                </c:pt>
                <c:pt idx="155">
                  <c:v>7.2765678279346824E-2</c:v>
                </c:pt>
                <c:pt idx="156">
                  <c:v>7.0865500944814877E-2</c:v>
                </c:pt>
                <c:pt idx="157">
                  <c:v>6.7783021001492638E-2</c:v>
                </c:pt>
                <c:pt idx="158">
                  <c:v>6.8679859035751842E-2</c:v>
                </c:pt>
                <c:pt idx="159">
                  <c:v>7.2062252800016213E-2</c:v>
                </c:pt>
                <c:pt idx="160">
                  <c:v>7.2282745222823269E-2</c:v>
                </c:pt>
                <c:pt idx="161">
                  <c:v>6.9273541465301444E-2</c:v>
                </c:pt>
                <c:pt idx="162">
                  <c:v>6.6995479908159059E-2</c:v>
                </c:pt>
                <c:pt idx="163">
                  <c:v>6.6697055070744568E-2</c:v>
                </c:pt>
                <c:pt idx="164">
                  <c:v>6.8489466035506985E-2</c:v>
                </c:pt>
                <c:pt idx="165">
                  <c:v>6.8074733897160497E-2</c:v>
                </c:pt>
                <c:pt idx="166">
                  <c:v>6.9695257637622784E-2</c:v>
                </c:pt>
                <c:pt idx="167">
                  <c:v>6.7315720764740877E-2</c:v>
                </c:pt>
                <c:pt idx="168">
                  <c:v>6.877571840862276E-2</c:v>
                </c:pt>
                <c:pt idx="169">
                  <c:v>6.6260536180378124E-2</c:v>
                </c:pt>
                <c:pt idx="170">
                  <c:v>6.8567161936674947E-2</c:v>
                </c:pt>
                <c:pt idx="171">
                  <c:v>6.9863886683409829E-2</c:v>
                </c:pt>
                <c:pt idx="172">
                  <c:v>6.9410903652245434E-2</c:v>
                </c:pt>
                <c:pt idx="173">
                  <c:v>7.0764535087105576E-2</c:v>
                </c:pt>
                <c:pt idx="174">
                  <c:v>6.8469621585912174E-2</c:v>
                </c:pt>
                <c:pt idx="175">
                  <c:v>7.2782421439540126E-2</c:v>
                </c:pt>
                <c:pt idx="176">
                  <c:v>6.995067996290065E-2</c:v>
                </c:pt>
                <c:pt idx="177">
                  <c:v>7.0975517857575665E-2</c:v>
                </c:pt>
                <c:pt idx="178">
                  <c:v>7.0656325283506669E-2</c:v>
                </c:pt>
                <c:pt idx="179">
                  <c:v>7.5544286291623255E-2</c:v>
                </c:pt>
                <c:pt idx="180">
                  <c:v>6.903027123377091E-2</c:v>
                </c:pt>
                <c:pt idx="181">
                  <c:v>7.3708235463636806E-2</c:v>
                </c:pt>
                <c:pt idx="182">
                  <c:v>7.5178317328274902E-2</c:v>
                </c:pt>
                <c:pt idx="183">
                  <c:v>7.4771520526437457E-2</c:v>
                </c:pt>
                <c:pt idx="184">
                  <c:v>7.153596306853087E-2</c:v>
                </c:pt>
                <c:pt idx="185">
                  <c:v>7.0198729471639507E-2</c:v>
                </c:pt>
                <c:pt idx="186">
                  <c:v>7.0300813426447825E-2</c:v>
                </c:pt>
                <c:pt idx="187">
                  <c:v>7.0935522764277989E-2</c:v>
                </c:pt>
                <c:pt idx="188">
                  <c:v>7.2780847738015755E-2</c:v>
                </c:pt>
                <c:pt idx="189">
                  <c:v>7.0483222641000182E-2</c:v>
                </c:pt>
                <c:pt idx="190">
                  <c:v>7.5419742896114902E-2</c:v>
                </c:pt>
                <c:pt idx="191">
                  <c:v>7.305790283453413E-2</c:v>
                </c:pt>
                <c:pt idx="192">
                  <c:v>7.4987397828588293E-2</c:v>
                </c:pt>
                <c:pt idx="193">
                  <c:v>7.1392674779390236E-2</c:v>
                </c:pt>
                <c:pt idx="194">
                  <c:v>7.3475332210887825E-2</c:v>
                </c:pt>
                <c:pt idx="195">
                  <c:v>7.1052916113380576E-2</c:v>
                </c:pt>
                <c:pt idx="196">
                  <c:v>7.102460612278956E-2</c:v>
                </c:pt>
                <c:pt idx="197">
                  <c:v>7.2447272949852842E-2</c:v>
                </c:pt>
                <c:pt idx="198">
                  <c:v>7.2239090229866715E-2</c:v>
                </c:pt>
                <c:pt idx="199">
                  <c:v>7.158543333996098E-2</c:v>
                </c:pt>
                <c:pt idx="200">
                  <c:v>7.3444077252679596E-2</c:v>
                </c:pt>
                <c:pt idx="201">
                  <c:v>7.6460400091273098E-2</c:v>
                </c:pt>
                <c:pt idx="202">
                  <c:v>7.1943432667119847E-2</c:v>
                </c:pt>
                <c:pt idx="203">
                  <c:v>7.8512810692935239E-2</c:v>
                </c:pt>
                <c:pt idx="204">
                  <c:v>7.3302406217450905E-2</c:v>
                </c:pt>
                <c:pt idx="205">
                  <c:v>7.5256629217840362E-2</c:v>
                </c:pt>
                <c:pt idx="206">
                  <c:v>7.6787353812596243E-2</c:v>
                </c:pt>
                <c:pt idx="207">
                  <c:v>8.1954411102242108E-2</c:v>
                </c:pt>
                <c:pt idx="208">
                  <c:v>7.7937853271247817E-2</c:v>
                </c:pt>
                <c:pt idx="209">
                  <c:v>7.2781797290935771E-2</c:v>
                </c:pt>
                <c:pt idx="210">
                  <c:v>7.233574005577019E-2</c:v>
                </c:pt>
                <c:pt idx="211">
                  <c:v>7.6835120659662665E-2</c:v>
                </c:pt>
                <c:pt idx="212">
                  <c:v>7.6253044335589104E-2</c:v>
                </c:pt>
                <c:pt idx="213">
                  <c:v>7.3624244837961636E-2</c:v>
                </c:pt>
                <c:pt idx="214">
                  <c:v>7.4358235788453783E-2</c:v>
                </c:pt>
                <c:pt idx="215">
                  <c:v>7.1524857350020496E-2</c:v>
                </c:pt>
                <c:pt idx="216">
                  <c:v>7.2456673944967243E-2</c:v>
                </c:pt>
                <c:pt idx="217">
                  <c:v>6.968257484608946E-2</c:v>
                </c:pt>
                <c:pt idx="218">
                  <c:v>7.2108608244541933E-2</c:v>
                </c:pt>
                <c:pt idx="219">
                  <c:v>7.5381235141204997E-2</c:v>
                </c:pt>
                <c:pt idx="220">
                  <c:v>7.8056455327712132E-2</c:v>
                </c:pt>
                <c:pt idx="221">
                  <c:v>7.2680150467089782E-2</c:v>
                </c:pt>
                <c:pt idx="222">
                  <c:v>7.5064179181135463E-2</c:v>
                </c:pt>
                <c:pt idx="223">
                  <c:v>7.5168959625542486E-2</c:v>
                </c:pt>
                <c:pt idx="224">
                  <c:v>7.3961605489795398E-2</c:v>
                </c:pt>
                <c:pt idx="225">
                  <c:v>7.1706128281332535E-2</c:v>
                </c:pt>
                <c:pt idx="226">
                  <c:v>7.2634081687488569E-2</c:v>
                </c:pt>
                <c:pt idx="227">
                  <c:v>7.2801102135477413E-2</c:v>
                </c:pt>
                <c:pt idx="228">
                  <c:v>7.3016573131706147E-2</c:v>
                </c:pt>
                <c:pt idx="229">
                  <c:v>7.0730887661767675E-2</c:v>
                </c:pt>
                <c:pt idx="230">
                  <c:v>7.4968316250362488E-2</c:v>
                </c:pt>
                <c:pt idx="231">
                  <c:v>7.4814238289053245E-2</c:v>
                </c:pt>
                <c:pt idx="232">
                  <c:v>7.4706971033217204E-2</c:v>
                </c:pt>
                <c:pt idx="233">
                  <c:v>7.5084321042834551E-2</c:v>
                </c:pt>
                <c:pt idx="234">
                  <c:v>7.7022298907451103E-2</c:v>
                </c:pt>
                <c:pt idx="235">
                  <c:v>7.7917588275724536E-2</c:v>
                </c:pt>
                <c:pt idx="236">
                  <c:v>7.7051936987673861E-2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3D3-461D-8827-5FED6526F03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Packer Owned</c:v>
                </c:pt>
              </c:strCache>
            </c:strRef>
          </c:tx>
          <c:spPr>
            <a:ln w="38100">
              <a:solidFill>
                <a:srgbClr val="8EA5CB"/>
              </a:solidFill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43836</c:v>
                </c:pt>
                <c:pt idx="1">
                  <c:v>43843</c:v>
                </c:pt>
                <c:pt idx="2">
                  <c:v>43850</c:v>
                </c:pt>
                <c:pt idx="3">
                  <c:v>43857</c:v>
                </c:pt>
                <c:pt idx="4">
                  <c:v>43864</c:v>
                </c:pt>
                <c:pt idx="5">
                  <c:v>43871</c:v>
                </c:pt>
                <c:pt idx="6">
                  <c:v>43878</c:v>
                </c:pt>
                <c:pt idx="7">
                  <c:v>43885</c:v>
                </c:pt>
                <c:pt idx="8">
                  <c:v>43892</c:v>
                </c:pt>
                <c:pt idx="9">
                  <c:v>43899</c:v>
                </c:pt>
                <c:pt idx="10">
                  <c:v>43906</c:v>
                </c:pt>
                <c:pt idx="11">
                  <c:v>43913</c:v>
                </c:pt>
                <c:pt idx="12">
                  <c:v>43920</c:v>
                </c:pt>
                <c:pt idx="13">
                  <c:v>43927</c:v>
                </c:pt>
                <c:pt idx="14">
                  <c:v>43934</c:v>
                </c:pt>
                <c:pt idx="15">
                  <c:v>43941</c:v>
                </c:pt>
                <c:pt idx="16">
                  <c:v>43948</c:v>
                </c:pt>
                <c:pt idx="17">
                  <c:v>43955</c:v>
                </c:pt>
                <c:pt idx="18">
                  <c:v>43962</c:v>
                </c:pt>
                <c:pt idx="19">
                  <c:v>43969</c:v>
                </c:pt>
                <c:pt idx="20">
                  <c:v>43976</c:v>
                </c:pt>
                <c:pt idx="21">
                  <c:v>43983</c:v>
                </c:pt>
                <c:pt idx="22">
                  <c:v>43990</c:v>
                </c:pt>
                <c:pt idx="23">
                  <c:v>43997</c:v>
                </c:pt>
                <c:pt idx="24">
                  <c:v>44004</c:v>
                </c:pt>
                <c:pt idx="25">
                  <c:v>44011</c:v>
                </c:pt>
                <c:pt idx="26">
                  <c:v>44018</c:v>
                </c:pt>
                <c:pt idx="27">
                  <c:v>44025</c:v>
                </c:pt>
                <c:pt idx="28">
                  <c:v>44032</c:v>
                </c:pt>
                <c:pt idx="29">
                  <c:v>44039</c:v>
                </c:pt>
                <c:pt idx="30">
                  <c:v>44046</c:v>
                </c:pt>
                <c:pt idx="31">
                  <c:v>44053</c:v>
                </c:pt>
                <c:pt idx="32">
                  <c:v>44060</c:v>
                </c:pt>
                <c:pt idx="33">
                  <c:v>44067</c:v>
                </c:pt>
                <c:pt idx="34">
                  <c:v>44074</c:v>
                </c:pt>
                <c:pt idx="35">
                  <c:v>44081</c:v>
                </c:pt>
                <c:pt idx="36">
                  <c:v>44088</c:v>
                </c:pt>
                <c:pt idx="37">
                  <c:v>44095</c:v>
                </c:pt>
                <c:pt idx="38">
                  <c:v>44102</c:v>
                </c:pt>
                <c:pt idx="39">
                  <c:v>44109</c:v>
                </c:pt>
                <c:pt idx="40">
                  <c:v>44116</c:v>
                </c:pt>
                <c:pt idx="41">
                  <c:v>44123</c:v>
                </c:pt>
                <c:pt idx="42">
                  <c:v>44130</c:v>
                </c:pt>
                <c:pt idx="43">
                  <c:v>44137</c:v>
                </c:pt>
                <c:pt idx="44">
                  <c:v>44144</c:v>
                </c:pt>
                <c:pt idx="45">
                  <c:v>44151</c:v>
                </c:pt>
                <c:pt idx="46">
                  <c:v>44158</c:v>
                </c:pt>
                <c:pt idx="47">
                  <c:v>44165</c:v>
                </c:pt>
                <c:pt idx="48">
                  <c:v>44172</c:v>
                </c:pt>
                <c:pt idx="49">
                  <c:v>44179</c:v>
                </c:pt>
                <c:pt idx="50">
                  <c:v>44186</c:v>
                </c:pt>
                <c:pt idx="51">
                  <c:v>44193</c:v>
                </c:pt>
                <c:pt idx="52">
                  <c:v>44200</c:v>
                </c:pt>
                <c:pt idx="53">
                  <c:v>44207</c:v>
                </c:pt>
                <c:pt idx="54">
                  <c:v>44214</c:v>
                </c:pt>
                <c:pt idx="55">
                  <c:v>44221</c:v>
                </c:pt>
                <c:pt idx="56">
                  <c:v>44228</c:v>
                </c:pt>
                <c:pt idx="57">
                  <c:v>44235</c:v>
                </c:pt>
                <c:pt idx="58">
                  <c:v>44242</c:v>
                </c:pt>
                <c:pt idx="59">
                  <c:v>44249</c:v>
                </c:pt>
                <c:pt idx="60">
                  <c:v>44256</c:v>
                </c:pt>
                <c:pt idx="61">
                  <c:v>44263</c:v>
                </c:pt>
                <c:pt idx="62">
                  <c:v>44270</c:v>
                </c:pt>
                <c:pt idx="63">
                  <c:v>44277</c:v>
                </c:pt>
                <c:pt idx="64">
                  <c:v>44284</c:v>
                </c:pt>
                <c:pt idx="65">
                  <c:v>44291</c:v>
                </c:pt>
                <c:pt idx="66">
                  <c:v>44298</c:v>
                </c:pt>
                <c:pt idx="67">
                  <c:v>44305</c:v>
                </c:pt>
                <c:pt idx="68">
                  <c:v>44312</c:v>
                </c:pt>
                <c:pt idx="69">
                  <c:v>44319</c:v>
                </c:pt>
                <c:pt idx="70">
                  <c:v>44326</c:v>
                </c:pt>
                <c:pt idx="71">
                  <c:v>44333</c:v>
                </c:pt>
                <c:pt idx="72">
                  <c:v>44340</c:v>
                </c:pt>
                <c:pt idx="73">
                  <c:v>44347</c:v>
                </c:pt>
                <c:pt idx="74">
                  <c:v>44354</c:v>
                </c:pt>
                <c:pt idx="75">
                  <c:v>44361</c:v>
                </c:pt>
                <c:pt idx="76">
                  <c:v>44368</c:v>
                </c:pt>
                <c:pt idx="77">
                  <c:v>44375</c:v>
                </c:pt>
                <c:pt idx="78">
                  <c:v>44382</c:v>
                </c:pt>
                <c:pt idx="79">
                  <c:v>44389</c:v>
                </c:pt>
                <c:pt idx="80">
                  <c:v>44396</c:v>
                </c:pt>
                <c:pt idx="81">
                  <c:v>44403</c:v>
                </c:pt>
                <c:pt idx="82">
                  <c:v>44410</c:v>
                </c:pt>
                <c:pt idx="83">
                  <c:v>44417</c:v>
                </c:pt>
                <c:pt idx="84">
                  <c:v>44424</c:v>
                </c:pt>
                <c:pt idx="85">
                  <c:v>44431</c:v>
                </c:pt>
                <c:pt idx="86">
                  <c:v>44438</c:v>
                </c:pt>
                <c:pt idx="87">
                  <c:v>44445</c:v>
                </c:pt>
                <c:pt idx="88">
                  <c:v>44452</c:v>
                </c:pt>
                <c:pt idx="89">
                  <c:v>44459</c:v>
                </c:pt>
                <c:pt idx="90">
                  <c:v>44466</c:v>
                </c:pt>
                <c:pt idx="91">
                  <c:v>44473</c:v>
                </c:pt>
                <c:pt idx="92">
                  <c:v>44480</c:v>
                </c:pt>
                <c:pt idx="93">
                  <c:v>44487</c:v>
                </c:pt>
                <c:pt idx="94">
                  <c:v>44494</c:v>
                </c:pt>
                <c:pt idx="95">
                  <c:v>44501</c:v>
                </c:pt>
                <c:pt idx="96">
                  <c:v>44508</c:v>
                </c:pt>
                <c:pt idx="97">
                  <c:v>44515</c:v>
                </c:pt>
                <c:pt idx="98">
                  <c:v>44522</c:v>
                </c:pt>
                <c:pt idx="99">
                  <c:v>44529</c:v>
                </c:pt>
                <c:pt idx="100">
                  <c:v>44536</c:v>
                </c:pt>
                <c:pt idx="101">
                  <c:v>44543</c:v>
                </c:pt>
                <c:pt idx="102">
                  <c:v>44550</c:v>
                </c:pt>
                <c:pt idx="103">
                  <c:v>44557</c:v>
                </c:pt>
                <c:pt idx="104">
                  <c:v>44571</c:v>
                </c:pt>
                <c:pt idx="105">
                  <c:v>44578</c:v>
                </c:pt>
                <c:pt idx="106">
                  <c:v>44585</c:v>
                </c:pt>
                <c:pt idx="107">
                  <c:v>44592</c:v>
                </c:pt>
                <c:pt idx="108">
                  <c:v>44599</c:v>
                </c:pt>
                <c:pt idx="109">
                  <c:v>44606</c:v>
                </c:pt>
                <c:pt idx="110">
                  <c:v>44613</c:v>
                </c:pt>
                <c:pt idx="111">
                  <c:v>44620</c:v>
                </c:pt>
                <c:pt idx="112">
                  <c:v>44627</c:v>
                </c:pt>
                <c:pt idx="113">
                  <c:v>44634</c:v>
                </c:pt>
                <c:pt idx="114">
                  <c:v>44641</c:v>
                </c:pt>
                <c:pt idx="115">
                  <c:v>44648</c:v>
                </c:pt>
                <c:pt idx="116">
                  <c:v>44655</c:v>
                </c:pt>
                <c:pt idx="117">
                  <c:v>44662</c:v>
                </c:pt>
                <c:pt idx="118">
                  <c:v>44669</c:v>
                </c:pt>
                <c:pt idx="119">
                  <c:v>44676</c:v>
                </c:pt>
                <c:pt idx="120">
                  <c:v>44683</c:v>
                </c:pt>
                <c:pt idx="121">
                  <c:v>44690</c:v>
                </c:pt>
                <c:pt idx="122">
                  <c:v>44697</c:v>
                </c:pt>
                <c:pt idx="123">
                  <c:v>44704</c:v>
                </c:pt>
                <c:pt idx="124">
                  <c:v>44711</c:v>
                </c:pt>
                <c:pt idx="125">
                  <c:v>44718</c:v>
                </c:pt>
                <c:pt idx="126">
                  <c:v>44725</c:v>
                </c:pt>
                <c:pt idx="127">
                  <c:v>44732</c:v>
                </c:pt>
                <c:pt idx="128">
                  <c:v>44739</c:v>
                </c:pt>
                <c:pt idx="129">
                  <c:v>44746</c:v>
                </c:pt>
                <c:pt idx="130">
                  <c:v>44753</c:v>
                </c:pt>
                <c:pt idx="131">
                  <c:v>44760</c:v>
                </c:pt>
                <c:pt idx="132">
                  <c:v>44767</c:v>
                </c:pt>
                <c:pt idx="133">
                  <c:v>44774</c:v>
                </c:pt>
                <c:pt idx="134">
                  <c:v>44781</c:v>
                </c:pt>
                <c:pt idx="135">
                  <c:v>44788</c:v>
                </c:pt>
                <c:pt idx="136">
                  <c:v>44795</c:v>
                </c:pt>
                <c:pt idx="137">
                  <c:v>44802</c:v>
                </c:pt>
                <c:pt idx="138">
                  <c:v>44809</c:v>
                </c:pt>
                <c:pt idx="139">
                  <c:v>44816</c:v>
                </c:pt>
                <c:pt idx="140">
                  <c:v>44823</c:v>
                </c:pt>
                <c:pt idx="141">
                  <c:v>44830</c:v>
                </c:pt>
                <c:pt idx="142">
                  <c:v>44837</c:v>
                </c:pt>
                <c:pt idx="143">
                  <c:v>44844</c:v>
                </c:pt>
                <c:pt idx="144">
                  <c:v>44851</c:v>
                </c:pt>
                <c:pt idx="145">
                  <c:v>44858</c:v>
                </c:pt>
                <c:pt idx="146">
                  <c:v>44865</c:v>
                </c:pt>
                <c:pt idx="147">
                  <c:v>44872</c:v>
                </c:pt>
                <c:pt idx="148">
                  <c:v>44879</c:v>
                </c:pt>
                <c:pt idx="149">
                  <c:v>44886</c:v>
                </c:pt>
                <c:pt idx="150">
                  <c:v>44893</c:v>
                </c:pt>
                <c:pt idx="151">
                  <c:v>44900</c:v>
                </c:pt>
                <c:pt idx="152">
                  <c:v>44907</c:v>
                </c:pt>
                <c:pt idx="153">
                  <c:v>44914</c:v>
                </c:pt>
                <c:pt idx="154">
                  <c:v>44921</c:v>
                </c:pt>
                <c:pt idx="155">
                  <c:v>44928</c:v>
                </c:pt>
                <c:pt idx="156">
                  <c:v>44935</c:v>
                </c:pt>
                <c:pt idx="157">
                  <c:v>44942</c:v>
                </c:pt>
                <c:pt idx="158">
                  <c:v>44949</c:v>
                </c:pt>
                <c:pt idx="159">
                  <c:v>44956</c:v>
                </c:pt>
                <c:pt idx="160">
                  <c:v>44963</c:v>
                </c:pt>
                <c:pt idx="161">
                  <c:v>44970</c:v>
                </c:pt>
                <c:pt idx="162">
                  <c:v>44977</c:v>
                </c:pt>
                <c:pt idx="163">
                  <c:v>44984</c:v>
                </c:pt>
                <c:pt idx="164">
                  <c:v>44991</c:v>
                </c:pt>
                <c:pt idx="165">
                  <c:v>44998</c:v>
                </c:pt>
                <c:pt idx="166">
                  <c:v>45005</c:v>
                </c:pt>
                <c:pt idx="167">
                  <c:v>45012</c:v>
                </c:pt>
                <c:pt idx="168">
                  <c:v>45019</c:v>
                </c:pt>
                <c:pt idx="169">
                  <c:v>45026</c:v>
                </c:pt>
                <c:pt idx="170">
                  <c:v>45033</c:v>
                </c:pt>
                <c:pt idx="171">
                  <c:v>45040</c:v>
                </c:pt>
                <c:pt idx="172">
                  <c:v>45047</c:v>
                </c:pt>
                <c:pt idx="173">
                  <c:v>45054</c:v>
                </c:pt>
                <c:pt idx="174">
                  <c:v>45061</c:v>
                </c:pt>
                <c:pt idx="175">
                  <c:v>45068</c:v>
                </c:pt>
                <c:pt idx="176">
                  <c:v>45075</c:v>
                </c:pt>
                <c:pt idx="177">
                  <c:v>45082</c:v>
                </c:pt>
                <c:pt idx="178">
                  <c:v>45089</c:v>
                </c:pt>
                <c:pt idx="179">
                  <c:v>45096</c:v>
                </c:pt>
                <c:pt idx="180">
                  <c:v>45103</c:v>
                </c:pt>
                <c:pt idx="181">
                  <c:v>45110</c:v>
                </c:pt>
                <c:pt idx="182">
                  <c:v>45117</c:v>
                </c:pt>
                <c:pt idx="183">
                  <c:v>45124</c:v>
                </c:pt>
                <c:pt idx="184">
                  <c:v>45131</c:v>
                </c:pt>
                <c:pt idx="185">
                  <c:v>45138</c:v>
                </c:pt>
                <c:pt idx="186">
                  <c:v>45145</c:v>
                </c:pt>
                <c:pt idx="187">
                  <c:v>45152</c:v>
                </c:pt>
                <c:pt idx="188">
                  <c:v>45159</c:v>
                </c:pt>
                <c:pt idx="189">
                  <c:v>45166</c:v>
                </c:pt>
                <c:pt idx="190">
                  <c:v>45173</c:v>
                </c:pt>
                <c:pt idx="191">
                  <c:v>45180</c:v>
                </c:pt>
                <c:pt idx="192">
                  <c:v>45187</c:v>
                </c:pt>
                <c:pt idx="193">
                  <c:v>45194</c:v>
                </c:pt>
                <c:pt idx="194">
                  <c:v>45201</c:v>
                </c:pt>
                <c:pt idx="195">
                  <c:v>45208</c:v>
                </c:pt>
                <c:pt idx="196">
                  <c:v>45215</c:v>
                </c:pt>
                <c:pt idx="197">
                  <c:v>45222</c:v>
                </c:pt>
                <c:pt idx="198">
                  <c:v>45229</c:v>
                </c:pt>
                <c:pt idx="199">
                  <c:v>45236</c:v>
                </c:pt>
                <c:pt idx="200">
                  <c:v>45243</c:v>
                </c:pt>
                <c:pt idx="201">
                  <c:v>45250</c:v>
                </c:pt>
                <c:pt idx="202">
                  <c:v>45257</c:v>
                </c:pt>
                <c:pt idx="203">
                  <c:v>45264</c:v>
                </c:pt>
                <c:pt idx="204">
                  <c:v>45271</c:v>
                </c:pt>
                <c:pt idx="205">
                  <c:v>45278</c:v>
                </c:pt>
                <c:pt idx="206">
                  <c:v>45285</c:v>
                </c:pt>
                <c:pt idx="207">
                  <c:v>45292</c:v>
                </c:pt>
                <c:pt idx="208">
                  <c:v>45299</c:v>
                </c:pt>
                <c:pt idx="209">
                  <c:v>45306</c:v>
                </c:pt>
                <c:pt idx="210">
                  <c:v>45313</c:v>
                </c:pt>
                <c:pt idx="211">
                  <c:v>45320</c:v>
                </c:pt>
                <c:pt idx="212">
                  <c:v>45327</c:v>
                </c:pt>
                <c:pt idx="213">
                  <c:v>45334</c:v>
                </c:pt>
                <c:pt idx="214">
                  <c:v>45341</c:v>
                </c:pt>
                <c:pt idx="215">
                  <c:v>45348</c:v>
                </c:pt>
                <c:pt idx="216">
                  <c:v>45355</c:v>
                </c:pt>
                <c:pt idx="217">
                  <c:v>45362</c:v>
                </c:pt>
                <c:pt idx="218">
                  <c:v>45369</c:v>
                </c:pt>
                <c:pt idx="219">
                  <c:v>45376</c:v>
                </c:pt>
                <c:pt idx="220">
                  <c:v>45383</c:v>
                </c:pt>
                <c:pt idx="221">
                  <c:v>45390</c:v>
                </c:pt>
                <c:pt idx="222">
                  <c:v>45397</c:v>
                </c:pt>
                <c:pt idx="223">
                  <c:v>45404</c:v>
                </c:pt>
                <c:pt idx="224">
                  <c:v>45411</c:v>
                </c:pt>
                <c:pt idx="225">
                  <c:v>45418</c:v>
                </c:pt>
                <c:pt idx="226">
                  <c:v>45425</c:v>
                </c:pt>
                <c:pt idx="227">
                  <c:v>45432</c:v>
                </c:pt>
                <c:pt idx="228">
                  <c:v>45439</c:v>
                </c:pt>
                <c:pt idx="229">
                  <c:v>45446</c:v>
                </c:pt>
                <c:pt idx="230">
                  <c:v>45453</c:v>
                </c:pt>
                <c:pt idx="231">
                  <c:v>45460</c:v>
                </c:pt>
                <c:pt idx="232">
                  <c:v>45467</c:v>
                </c:pt>
                <c:pt idx="233">
                  <c:v>45474</c:v>
                </c:pt>
                <c:pt idx="234">
                  <c:v>45481</c:v>
                </c:pt>
                <c:pt idx="235">
                  <c:v>45488</c:v>
                </c:pt>
                <c:pt idx="236">
                  <c:v>45495</c:v>
                </c:pt>
                <c:pt idx="237">
                  <c:v>45502</c:v>
                </c:pt>
                <c:pt idx="238">
                  <c:v>45509</c:v>
                </c:pt>
                <c:pt idx="239">
                  <c:v>45516</c:v>
                </c:pt>
                <c:pt idx="240">
                  <c:v>45523</c:v>
                </c:pt>
                <c:pt idx="241">
                  <c:v>45530</c:v>
                </c:pt>
                <c:pt idx="242">
                  <c:v>45537</c:v>
                </c:pt>
                <c:pt idx="243">
                  <c:v>45544</c:v>
                </c:pt>
                <c:pt idx="244">
                  <c:v>45551</c:v>
                </c:pt>
                <c:pt idx="245">
                  <c:v>45558</c:v>
                </c:pt>
                <c:pt idx="246">
                  <c:v>45565</c:v>
                </c:pt>
                <c:pt idx="247">
                  <c:v>45572</c:v>
                </c:pt>
                <c:pt idx="248">
                  <c:v>45579</c:v>
                </c:pt>
                <c:pt idx="249">
                  <c:v>45586</c:v>
                </c:pt>
                <c:pt idx="250">
                  <c:v>45593</c:v>
                </c:pt>
                <c:pt idx="251">
                  <c:v>45600</c:v>
                </c:pt>
                <c:pt idx="252">
                  <c:v>45607</c:v>
                </c:pt>
                <c:pt idx="253">
                  <c:v>45614</c:v>
                </c:pt>
                <c:pt idx="254">
                  <c:v>45621</c:v>
                </c:pt>
                <c:pt idx="255">
                  <c:v>45628</c:v>
                </c:pt>
                <c:pt idx="256">
                  <c:v>45635</c:v>
                </c:pt>
                <c:pt idx="257">
                  <c:v>45642</c:v>
                </c:pt>
                <c:pt idx="258">
                  <c:v>45649</c:v>
                </c:pt>
                <c:pt idx="259">
                  <c:v>45656</c:v>
                </c:pt>
              </c:numCache>
            </c:numRef>
          </c:cat>
          <c:val>
            <c:numRef>
              <c:f>Sheet1!$H$2:$H$261</c:f>
              <c:numCache>
                <c:formatCode>@</c:formatCode>
                <c:ptCount val="260"/>
                <c:pt idx="0">
                  <c:v>0.36020000817213171</c:v>
                </c:pt>
                <c:pt idx="1">
                  <c:v>0.34087046963433315</c:v>
                </c:pt>
                <c:pt idx="2">
                  <c:v>0.35506543632896503</c:v>
                </c:pt>
                <c:pt idx="3">
                  <c:v>0.34101806357879366</c:v>
                </c:pt>
                <c:pt idx="4">
                  <c:v>0.35426251386675528</c:v>
                </c:pt>
                <c:pt idx="5">
                  <c:v>0.35533319607325708</c:v>
                </c:pt>
                <c:pt idx="6">
                  <c:v>0.35609763685383017</c:v>
                </c:pt>
                <c:pt idx="7">
                  <c:v>0.37031391112400303</c:v>
                </c:pt>
                <c:pt idx="8">
                  <c:v>0.36109290499094177</c:v>
                </c:pt>
                <c:pt idx="9">
                  <c:v>0.35201755678227331</c:v>
                </c:pt>
                <c:pt idx="10">
                  <c:v>0.35801582529369136</c:v>
                </c:pt>
                <c:pt idx="11">
                  <c:v>0.36832927092797113</c:v>
                </c:pt>
                <c:pt idx="12">
                  <c:v>0.36968513885142573</c:v>
                </c:pt>
                <c:pt idx="13">
                  <c:v>0.36239526401044153</c:v>
                </c:pt>
                <c:pt idx="14">
                  <c:v>0.37253550508393457</c:v>
                </c:pt>
                <c:pt idx="15">
                  <c:v>0.40312711645560984</c:v>
                </c:pt>
                <c:pt idx="16">
                  <c:v>0.43127616996571755</c:v>
                </c:pt>
                <c:pt idx="17">
                  <c:v>0.41317364394439221</c:v>
                </c:pt>
                <c:pt idx="18">
                  <c:v>0.41506422303409357</c:v>
                </c:pt>
                <c:pt idx="19">
                  <c:v>0.37658795161474495</c:v>
                </c:pt>
                <c:pt idx="20">
                  <c:v>0.36906413510800928</c:v>
                </c:pt>
                <c:pt idx="21">
                  <c:v>0.39284757044255375</c:v>
                </c:pt>
                <c:pt idx="22">
                  <c:v>0.40009808082904857</c:v>
                </c:pt>
                <c:pt idx="23">
                  <c:v>0.38843215927670099</c:v>
                </c:pt>
                <c:pt idx="24">
                  <c:v>0.37919773036638921</c:v>
                </c:pt>
                <c:pt idx="25">
                  <c:v>0.37124725128874003</c:v>
                </c:pt>
                <c:pt idx="26">
                  <c:v>0.35211883883277428</c:v>
                </c:pt>
                <c:pt idx="27">
                  <c:v>0.35860496173575251</c:v>
                </c:pt>
                <c:pt idx="28">
                  <c:v>0.34261489221199265</c:v>
                </c:pt>
                <c:pt idx="29">
                  <c:v>0.36429561061044641</c:v>
                </c:pt>
                <c:pt idx="30">
                  <c:v>0.3467736943021395</c:v>
                </c:pt>
                <c:pt idx="31">
                  <c:v>0.35328025956587944</c:v>
                </c:pt>
                <c:pt idx="32">
                  <c:v>0.36652087186250398</c:v>
                </c:pt>
                <c:pt idx="33">
                  <c:v>0.34779058945021263</c:v>
                </c:pt>
                <c:pt idx="34">
                  <c:v>0.35687013143713736</c:v>
                </c:pt>
                <c:pt idx="35">
                  <c:v>0.3487442570724103</c:v>
                </c:pt>
                <c:pt idx="36">
                  <c:v>0.36211733398385415</c:v>
                </c:pt>
                <c:pt idx="37">
                  <c:v>0.3607338537080379</c:v>
                </c:pt>
                <c:pt idx="38">
                  <c:v>0.36694569978679392</c:v>
                </c:pt>
                <c:pt idx="39">
                  <c:v>0.36302665377481025</c:v>
                </c:pt>
                <c:pt idx="40">
                  <c:v>0.37024889367543329</c:v>
                </c:pt>
                <c:pt idx="41">
                  <c:v>0.36715290476579809</c:v>
                </c:pt>
                <c:pt idx="42">
                  <c:v>0.37056140528252907</c:v>
                </c:pt>
                <c:pt idx="43">
                  <c:v>0.3723029877440307</c:v>
                </c:pt>
                <c:pt idx="44">
                  <c:v>0.3688336693556481</c:v>
                </c:pt>
                <c:pt idx="45">
                  <c:v>0.37216836551994403</c:v>
                </c:pt>
                <c:pt idx="46">
                  <c:v>0.37229546954101467</c:v>
                </c:pt>
                <c:pt idx="47">
                  <c:v>0.36837070028387769</c:v>
                </c:pt>
                <c:pt idx="48">
                  <c:v>0.37781909793524293</c:v>
                </c:pt>
                <c:pt idx="49">
                  <c:v>0.37192908194638269</c:v>
                </c:pt>
                <c:pt idx="50">
                  <c:v>0.37373986150246252</c:v>
                </c:pt>
                <c:pt idx="51">
                  <c:v>0.37298127618090338</c:v>
                </c:pt>
                <c:pt idx="52">
                  <c:v>0.37932696732569204</c:v>
                </c:pt>
                <c:pt idx="53">
                  <c:v>0.38121926759220387</c:v>
                </c:pt>
                <c:pt idx="54">
                  <c:v>0.36911730472401844</c:v>
                </c:pt>
                <c:pt idx="55">
                  <c:v>0.36780558753534565</c:v>
                </c:pt>
                <c:pt idx="56">
                  <c:v>0.36680070640255591</c:v>
                </c:pt>
                <c:pt idx="57">
                  <c:v>0.38761836785179837</c:v>
                </c:pt>
                <c:pt idx="58">
                  <c:v>0.38323156448040913</c:v>
                </c:pt>
                <c:pt idx="59">
                  <c:v>0.39146853603131537</c:v>
                </c:pt>
                <c:pt idx="60">
                  <c:v>0.37872602541685879</c:v>
                </c:pt>
                <c:pt idx="61">
                  <c:v>0.3915242204740676</c:v>
                </c:pt>
                <c:pt idx="62">
                  <c:v>0.38133226125784397</c:v>
                </c:pt>
                <c:pt idx="63">
                  <c:v>0.37228448294419786</c:v>
                </c:pt>
                <c:pt idx="64">
                  <c:v>0.37560141071992115</c:v>
                </c:pt>
                <c:pt idx="65">
                  <c:v>0.36984257044104513</c:v>
                </c:pt>
                <c:pt idx="66">
                  <c:v>0.3874017139709765</c:v>
                </c:pt>
                <c:pt idx="67">
                  <c:v>0.3706705748375681</c:v>
                </c:pt>
                <c:pt idx="68">
                  <c:v>0.38352832888185473</c:v>
                </c:pt>
                <c:pt idx="69">
                  <c:v>0.38454245016259014</c:v>
                </c:pt>
                <c:pt idx="70">
                  <c:v>0.38848625106269041</c:v>
                </c:pt>
                <c:pt idx="71">
                  <c:v>0.38320319379225515</c:v>
                </c:pt>
                <c:pt idx="72">
                  <c:v>0.38144328024264323</c:v>
                </c:pt>
                <c:pt idx="73">
                  <c:v>0.38617458053146253</c:v>
                </c:pt>
                <c:pt idx="74">
                  <c:v>0.40401363099178239</c:v>
                </c:pt>
                <c:pt idx="75">
                  <c:v>0.38811565410673637</c:v>
                </c:pt>
                <c:pt idx="76">
                  <c:v>0.3884501540006145</c:v>
                </c:pt>
                <c:pt idx="77">
                  <c:v>0.38343716231741493</c:v>
                </c:pt>
                <c:pt idx="78">
                  <c:v>0.39400341673127609</c:v>
                </c:pt>
                <c:pt idx="79">
                  <c:v>0.37113407962890144</c:v>
                </c:pt>
                <c:pt idx="80">
                  <c:v>0.37656148746323714</c:v>
                </c:pt>
                <c:pt idx="81">
                  <c:v>0.37497655250224748</c:v>
                </c:pt>
                <c:pt idx="82">
                  <c:v>0.38160543008378611</c:v>
                </c:pt>
                <c:pt idx="83">
                  <c:v>0.38313178518585933</c:v>
                </c:pt>
                <c:pt idx="84">
                  <c:v>0.38846849918394938</c:v>
                </c:pt>
                <c:pt idx="85">
                  <c:v>0.38449133748979608</c:v>
                </c:pt>
                <c:pt idx="86">
                  <c:v>0.38580466546855541</c:v>
                </c:pt>
                <c:pt idx="87">
                  <c:v>0.37486551158913012</c:v>
                </c:pt>
                <c:pt idx="88">
                  <c:v>0.3757233524729951</c:v>
                </c:pt>
                <c:pt idx="89">
                  <c:v>0.37634707187052791</c:v>
                </c:pt>
                <c:pt idx="90">
                  <c:v>0.38486588288383478</c:v>
                </c:pt>
                <c:pt idx="91">
                  <c:v>0.36805793413906152</c:v>
                </c:pt>
                <c:pt idx="92">
                  <c:v>0.38366212124230531</c:v>
                </c:pt>
                <c:pt idx="93">
                  <c:v>0.39243812616062279</c:v>
                </c:pt>
                <c:pt idx="94">
                  <c:v>0.39057640892949524</c:v>
                </c:pt>
                <c:pt idx="95">
                  <c:v>0.38744608147819914</c:v>
                </c:pt>
                <c:pt idx="96">
                  <c:v>0.38009140381201689</c:v>
                </c:pt>
                <c:pt idx="97">
                  <c:v>0.38344298490522644</c:v>
                </c:pt>
                <c:pt idx="98">
                  <c:v>0.38251777561622069</c:v>
                </c:pt>
                <c:pt idx="99">
                  <c:v>0.37809196530534428</c:v>
                </c:pt>
                <c:pt idx="100">
                  <c:v>0.37954834143532523</c:v>
                </c:pt>
                <c:pt idx="101">
                  <c:v>0.37383277562670386</c:v>
                </c:pt>
                <c:pt idx="102">
                  <c:v>0.39186543887479613</c:v>
                </c:pt>
                <c:pt idx="103">
                  <c:v>0.37385076828490937</c:v>
                </c:pt>
                <c:pt idx="104">
                  <c:v>0.38005649741622466</c:v>
                </c:pt>
                <c:pt idx="105">
                  <c:v>0.37720349198736464</c:v>
                </c:pt>
                <c:pt idx="106">
                  <c:v>0.36606270421413972</c:v>
                </c:pt>
                <c:pt idx="107">
                  <c:v>0.38532570870352961</c:v>
                </c:pt>
                <c:pt idx="108">
                  <c:v>0.39203183547639503</c:v>
                </c:pt>
                <c:pt idx="109">
                  <c:v>0.38356174419391387</c:v>
                </c:pt>
                <c:pt idx="110">
                  <c:v>0.37856344891891419</c:v>
                </c:pt>
                <c:pt idx="111">
                  <c:v>0.37916579847279591</c:v>
                </c:pt>
                <c:pt idx="112">
                  <c:v>0.3713603777919775</c:v>
                </c:pt>
                <c:pt idx="113">
                  <c:v>0.3814175030961231</c:v>
                </c:pt>
                <c:pt idx="114">
                  <c:v>0.37105568792409138</c:v>
                </c:pt>
                <c:pt idx="115">
                  <c:v>0.37683270450134188</c:v>
                </c:pt>
                <c:pt idx="116">
                  <c:v>0.38083451876711338</c:v>
                </c:pt>
                <c:pt idx="117">
                  <c:v>0.37780212711685834</c:v>
                </c:pt>
                <c:pt idx="118">
                  <c:v>0.36832041382440595</c:v>
                </c:pt>
                <c:pt idx="119">
                  <c:v>0.37692526033893997</c:v>
                </c:pt>
                <c:pt idx="120">
                  <c:v>0.38352233300463823</c:v>
                </c:pt>
                <c:pt idx="121">
                  <c:v>0.38175980249070274</c:v>
                </c:pt>
                <c:pt idx="122">
                  <c:v>0.38525709722835111</c:v>
                </c:pt>
                <c:pt idx="123">
                  <c:v>0.39157848019499103</c:v>
                </c:pt>
                <c:pt idx="124">
                  <c:v>0.37878368412251878</c:v>
                </c:pt>
                <c:pt idx="125">
                  <c:v>0.38748474978817643</c:v>
                </c:pt>
                <c:pt idx="126">
                  <c:v>0.393159883990846</c:v>
                </c:pt>
                <c:pt idx="127">
                  <c:v>0.40499256755642149</c:v>
                </c:pt>
                <c:pt idx="128">
                  <c:v>0.39724789958138684</c:v>
                </c:pt>
                <c:pt idx="129">
                  <c:v>0.39392121499762695</c:v>
                </c:pt>
                <c:pt idx="130">
                  <c:v>0.39662037213321832</c:v>
                </c:pt>
                <c:pt idx="131">
                  <c:v>0.39893461425954152</c:v>
                </c:pt>
                <c:pt idx="132">
                  <c:v>0.39426579491156039</c:v>
                </c:pt>
                <c:pt idx="133">
                  <c:v>0.37908922263777883</c:v>
                </c:pt>
                <c:pt idx="134">
                  <c:v>0.3934460541179895</c:v>
                </c:pt>
                <c:pt idx="135">
                  <c:v>0.38080805126197942</c:v>
                </c:pt>
                <c:pt idx="136">
                  <c:v>0.39134389606424536</c:v>
                </c:pt>
                <c:pt idx="137">
                  <c:v>0.37621146478795059</c:v>
                </c:pt>
                <c:pt idx="138">
                  <c:v>0.37532609371741349</c:v>
                </c:pt>
                <c:pt idx="139">
                  <c:v>0.38268569906335881</c:v>
                </c:pt>
                <c:pt idx="140">
                  <c:v>0.39122739810324714</c:v>
                </c:pt>
                <c:pt idx="141">
                  <c:v>0.39359279827109805</c:v>
                </c:pt>
                <c:pt idx="142">
                  <c:v>0.38143339350782057</c:v>
                </c:pt>
                <c:pt idx="143">
                  <c:v>0.39895300105248283</c:v>
                </c:pt>
                <c:pt idx="144">
                  <c:v>0.3837975960989502</c:v>
                </c:pt>
                <c:pt idx="145">
                  <c:v>0.38823850248530573</c:v>
                </c:pt>
                <c:pt idx="146">
                  <c:v>0.38304105122343124</c:v>
                </c:pt>
                <c:pt idx="147">
                  <c:v>0.40098616258360609</c:v>
                </c:pt>
                <c:pt idx="148">
                  <c:v>0.3851382341285739</c:v>
                </c:pt>
                <c:pt idx="149">
                  <c:v>0.3998728069315215</c:v>
                </c:pt>
                <c:pt idx="150">
                  <c:v>0.37624847794339322</c:v>
                </c:pt>
                <c:pt idx="151">
                  <c:v>0.3887137333278331</c:v>
                </c:pt>
                <c:pt idx="152">
                  <c:v>0.39384726037710177</c:v>
                </c:pt>
                <c:pt idx="153">
                  <c:v>0.4127910233972652</c:v>
                </c:pt>
                <c:pt idx="154">
                  <c:v>0.42935444433068543</c:v>
                </c:pt>
                <c:pt idx="155">
                  <c:v>0.4001168879926616</c:v>
                </c:pt>
                <c:pt idx="156">
                  <c:v>0.39543703695389015</c:v>
                </c:pt>
                <c:pt idx="157">
                  <c:v>0.39921449045752411</c:v>
                </c:pt>
                <c:pt idx="158">
                  <c:v>0.41539792283927113</c:v>
                </c:pt>
                <c:pt idx="159">
                  <c:v>0.41117227796025546</c:v>
                </c:pt>
                <c:pt idx="160">
                  <c:v>0.41409329939207179</c:v>
                </c:pt>
                <c:pt idx="161">
                  <c:v>0.39644938084663806</c:v>
                </c:pt>
                <c:pt idx="162">
                  <c:v>0.40478305521576735</c:v>
                </c:pt>
                <c:pt idx="163">
                  <c:v>0.40350217203864086</c:v>
                </c:pt>
                <c:pt idx="164">
                  <c:v>0.40691570278837735</c:v>
                </c:pt>
                <c:pt idx="165">
                  <c:v>0.40742665423245544</c:v>
                </c:pt>
                <c:pt idx="166">
                  <c:v>0.40686718820405815</c:v>
                </c:pt>
                <c:pt idx="167">
                  <c:v>0.40545992827117111</c:v>
                </c:pt>
                <c:pt idx="168">
                  <c:v>0.41310845385129591</c:v>
                </c:pt>
                <c:pt idx="169">
                  <c:v>0.40835072340558359</c:v>
                </c:pt>
                <c:pt idx="170">
                  <c:v>0.40201416379649846</c:v>
                </c:pt>
                <c:pt idx="171">
                  <c:v>0.40339447300624937</c:v>
                </c:pt>
                <c:pt idx="172">
                  <c:v>0.39976965075980225</c:v>
                </c:pt>
                <c:pt idx="173">
                  <c:v>0.41008448191422375</c:v>
                </c:pt>
                <c:pt idx="174">
                  <c:v>0.40028948207482035</c:v>
                </c:pt>
                <c:pt idx="175">
                  <c:v>0.40852021149429402</c:v>
                </c:pt>
                <c:pt idx="176">
                  <c:v>0.39847183832785971</c:v>
                </c:pt>
                <c:pt idx="177">
                  <c:v>0.40098801121978844</c:v>
                </c:pt>
                <c:pt idx="178">
                  <c:v>0.40182296257124389</c:v>
                </c:pt>
                <c:pt idx="179">
                  <c:v>0.40357549376925672</c:v>
                </c:pt>
                <c:pt idx="180">
                  <c:v>0.40935743884544923</c:v>
                </c:pt>
                <c:pt idx="181">
                  <c:v>0.40668842198796101</c:v>
                </c:pt>
                <c:pt idx="182">
                  <c:v>0.40561170025474702</c:v>
                </c:pt>
                <c:pt idx="183">
                  <c:v>0.39685125241544045</c:v>
                </c:pt>
                <c:pt idx="184">
                  <c:v>0.40378084226934946</c:v>
                </c:pt>
                <c:pt idx="185">
                  <c:v>0.40511199757304633</c:v>
                </c:pt>
                <c:pt idx="186">
                  <c:v>0.40787278927156467</c:v>
                </c:pt>
                <c:pt idx="187">
                  <c:v>0.38573011791018136</c:v>
                </c:pt>
                <c:pt idx="188">
                  <c:v>0.39582065354850759</c:v>
                </c:pt>
                <c:pt idx="189">
                  <c:v>0.4015318743969904</c:v>
                </c:pt>
                <c:pt idx="190">
                  <c:v>0.40165199636799581</c:v>
                </c:pt>
                <c:pt idx="191">
                  <c:v>0.39422072890736781</c:v>
                </c:pt>
                <c:pt idx="192">
                  <c:v>0.4063285503366123</c:v>
                </c:pt>
                <c:pt idx="193">
                  <c:v>0.39638620186165358</c:v>
                </c:pt>
                <c:pt idx="194">
                  <c:v>0.40188751340786955</c:v>
                </c:pt>
                <c:pt idx="195">
                  <c:v>0.40298994117428427</c:v>
                </c:pt>
                <c:pt idx="196">
                  <c:v>0.3990164143833429</c:v>
                </c:pt>
                <c:pt idx="197">
                  <c:v>0.39888267786745985</c:v>
                </c:pt>
                <c:pt idx="198">
                  <c:v>0.3973216265170329</c:v>
                </c:pt>
                <c:pt idx="199">
                  <c:v>0.40909255398782712</c:v>
                </c:pt>
                <c:pt idx="200">
                  <c:v>0.38177667759864964</c:v>
                </c:pt>
                <c:pt idx="201">
                  <c:v>0.39171668113728886</c:v>
                </c:pt>
                <c:pt idx="202">
                  <c:v>0.40567762620784098</c:v>
                </c:pt>
                <c:pt idx="203">
                  <c:v>0.39779886028422601</c:v>
                </c:pt>
                <c:pt idx="204">
                  <c:v>0.40893806770732705</c:v>
                </c:pt>
                <c:pt idx="205">
                  <c:v>0.40348552002055293</c:v>
                </c:pt>
                <c:pt idx="206">
                  <c:v>0.3872288492048519</c:v>
                </c:pt>
                <c:pt idx="207">
                  <c:v>0.38917614377277077</c:v>
                </c:pt>
                <c:pt idx="208">
                  <c:v>0.38989404891641016</c:v>
                </c:pt>
                <c:pt idx="209">
                  <c:v>0.3847235947627371</c:v>
                </c:pt>
                <c:pt idx="210">
                  <c:v>0.39519129988252588</c:v>
                </c:pt>
                <c:pt idx="211">
                  <c:v>0.39232411619168317</c:v>
                </c:pt>
                <c:pt idx="212">
                  <c:v>0.38951842095069922</c:v>
                </c:pt>
                <c:pt idx="213">
                  <c:v>0.40364807868764685</c:v>
                </c:pt>
                <c:pt idx="214">
                  <c:v>0.39340157833716755</c:v>
                </c:pt>
                <c:pt idx="215">
                  <c:v>0.39705137500919474</c:v>
                </c:pt>
                <c:pt idx="216">
                  <c:v>0.40492763936408438</c:v>
                </c:pt>
                <c:pt idx="217">
                  <c:v>0.38565296848476327</c:v>
                </c:pt>
                <c:pt idx="218">
                  <c:v>0.39630383095683491</c:v>
                </c:pt>
                <c:pt idx="219">
                  <c:v>0.39227005227220502</c:v>
                </c:pt>
                <c:pt idx="220">
                  <c:v>0.39043597546524955</c:v>
                </c:pt>
                <c:pt idx="221">
                  <c:v>0.39591430150467088</c:v>
                </c:pt>
                <c:pt idx="222">
                  <c:v>0.39979864842866558</c:v>
                </c:pt>
                <c:pt idx="223">
                  <c:v>0.3883329389313806</c:v>
                </c:pt>
                <c:pt idx="224">
                  <c:v>0.38898082629536634</c:v>
                </c:pt>
                <c:pt idx="225">
                  <c:v>0.39312572703625404</c:v>
                </c:pt>
                <c:pt idx="226">
                  <c:v>0.3943371048335565</c:v>
                </c:pt>
                <c:pt idx="227">
                  <c:v>0.3919460298932666</c:v>
                </c:pt>
                <c:pt idx="228">
                  <c:v>0.39237796247451207</c:v>
                </c:pt>
                <c:pt idx="229">
                  <c:v>0.39334258931737187</c:v>
                </c:pt>
                <c:pt idx="230">
                  <c:v>0.39048028626357301</c:v>
                </c:pt>
                <c:pt idx="231">
                  <c:v>0.40059685447410881</c:v>
                </c:pt>
                <c:pt idx="232">
                  <c:v>0.40273662618800221</c:v>
                </c:pt>
                <c:pt idx="233">
                  <c:v>0.40395703082228052</c:v>
                </c:pt>
                <c:pt idx="234">
                  <c:v>0.40706919943531789</c:v>
                </c:pt>
                <c:pt idx="235">
                  <c:v>0.39370184975966616</c:v>
                </c:pt>
                <c:pt idx="236">
                  <c:v>0.38876958765024777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3D3-461D-8827-5FED6526F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75064"/>
        <c:axId val="279469280"/>
      </c:lineChart>
      <c:catAx>
        <c:axId val="15597506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0"/>
          <a:lstStyle/>
          <a:p>
            <a:pPr>
              <a:defRPr sz="1200"/>
            </a:pPr>
            <a:endParaRPr lang="en-US"/>
          </a:p>
        </c:txPr>
        <c:crossAx val="279469280"/>
        <c:crosses val="autoZero"/>
        <c:auto val="0"/>
        <c:lblAlgn val="ctr"/>
        <c:lblOffset val="100"/>
        <c:tickLblSkip val="52"/>
        <c:tickMarkSkip val="26"/>
        <c:noMultiLvlLbl val="0"/>
      </c:catAx>
      <c:valAx>
        <c:axId val="27946928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9750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81403701692460861"/>
          <c:y val="0.16879006321392925"/>
          <c:w val="0.18596298307539144"/>
          <c:h val="0.7607097704336254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9EFE3-6A8E-419C-80EF-6DD804D1720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55E1B-5140-4B33-BFF2-7577363F6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7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61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2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79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6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2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5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7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8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451C-484D-4EC2-8E73-15A6BC3C790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8477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83511C-1FCD-E79C-FF08-B7762BBA54B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72200"/>
            <a:ext cx="7905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8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43421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B879D8-3D2A-706B-8B5A-3BA20B3CE52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72200"/>
            <a:ext cx="7905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1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94301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A8336A-8A19-979B-0C48-6E9D3CA4238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72200"/>
            <a:ext cx="7905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6937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FDF64E-180C-07BC-C57B-820ADECFDD2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72200"/>
            <a:ext cx="7905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8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84989"/>
              </p:ext>
            </p:extLst>
          </p:nvPr>
        </p:nvGraphicFramePr>
        <p:xfrm>
          <a:off x="124691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E97123-D5FA-83C9-1A10-67610B963B6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72200"/>
            <a:ext cx="7905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98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</dc:creator>
  <cp:lastModifiedBy>Eckhoff,Mike</cp:lastModifiedBy>
  <cp:revision>134</cp:revision>
  <dcterms:created xsi:type="dcterms:W3CDTF">2014-06-10T18:25:50Z</dcterms:created>
  <dcterms:modified xsi:type="dcterms:W3CDTF">2024-07-22T21:59:42Z</dcterms:modified>
</cp:coreProperties>
</file>