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F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RED MEAT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&amp; POULTRY CONSUMPTION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>
                <a:latin typeface="Arial" pitchFamily="34" charset="0"/>
                <a:cs typeface="Arial" pitchFamily="34" charset="0"/>
              </a:rPr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9693356992347788"/>
          <c:w val="0.90035727215132588"/>
          <c:h val="0.662001959262134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solidFill>
              <a:srgbClr val="FF000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67.766977002156949</c:v>
                </c:pt>
                <c:pt idx="1">
                  <c:v>65.031152255389756</c:v>
                </c:pt>
                <c:pt idx="2">
                  <c:v>66.237434991310991</c:v>
                </c:pt>
                <c:pt idx="3">
                  <c:v>65.636413231266573</c:v>
                </c:pt>
                <c:pt idx="4">
                  <c:v>65.913020597695109</c:v>
                </c:pt>
                <c:pt idx="5">
                  <c:v>65.29413670253453</c:v>
                </c:pt>
                <c:pt idx="6">
                  <c:v>62.490134500115708</c:v>
                </c:pt>
                <c:pt idx="7">
                  <c:v>61.114373280561203</c:v>
                </c:pt>
                <c:pt idx="8">
                  <c:v>59.569167008534336</c:v>
                </c:pt>
                <c:pt idx="9">
                  <c:v>57.216869964117762</c:v>
                </c:pt>
                <c:pt idx="10">
                  <c:v>57.268103321584057</c:v>
                </c:pt>
                <c:pt idx="11">
                  <c:v>56.239018958139887</c:v>
                </c:pt>
                <c:pt idx="12">
                  <c:v>54.083865616040299</c:v>
                </c:pt>
                <c:pt idx="13">
                  <c:v>53.826764601658795</c:v>
                </c:pt>
                <c:pt idx="14">
                  <c:v>55.353821785019015</c:v>
                </c:pt>
                <c:pt idx="15">
                  <c:v>56.745909913236964</c:v>
                </c:pt>
                <c:pt idx="16">
                  <c:v>56.987550670114253</c:v>
                </c:pt>
                <c:pt idx="17">
                  <c:v>57.770827526337179</c:v>
                </c:pt>
                <c:pt idx="18">
                  <c:v>58.145583113805998</c:v>
                </c:pt>
                <c:pt idx="19">
                  <c:v>58.926867437712829</c:v>
                </c:pt>
                <c:pt idx="20">
                  <c:v>59.106934489083862</c:v>
                </c:pt>
                <c:pt idx="21">
                  <c:v>58.090459943639694</c:v>
                </c:pt>
                <c:pt idx="22">
                  <c:v>59.67088152227825</c:v>
                </c:pt>
                <c:pt idx="23">
                  <c:v>59.576039527733101</c:v>
                </c:pt>
                <c:pt idx="24">
                  <c:v>57.831510927814428</c:v>
                </c:pt>
                <c:pt idx="25">
                  <c:v>56.142181424911705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D3-417F-A817-AF64CA217D09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51.586497568908037</c:v>
                </c:pt>
                <c:pt idx="1">
                  <c:v>51.913344005549042</c:v>
                </c:pt>
                <c:pt idx="2">
                  <c:v>51.450491696366541</c:v>
                </c:pt>
                <c:pt idx="3">
                  <c:v>50.053300068741407</c:v>
                </c:pt>
                <c:pt idx="4">
                  <c:v>49.484197228662602</c:v>
                </c:pt>
                <c:pt idx="5">
                  <c:v>50.833835138245838</c:v>
                </c:pt>
                <c:pt idx="6">
                  <c:v>49.512977202998641</c:v>
                </c:pt>
                <c:pt idx="7">
                  <c:v>50.182646894923053</c:v>
                </c:pt>
                <c:pt idx="8">
                  <c:v>47.778693790604379</c:v>
                </c:pt>
                <c:pt idx="9">
                  <c:v>45.67515537795375</c:v>
                </c:pt>
                <c:pt idx="10">
                  <c:v>45.878930304075652</c:v>
                </c:pt>
                <c:pt idx="11">
                  <c:v>46.750465948718251</c:v>
                </c:pt>
                <c:pt idx="12">
                  <c:v>45.735335654571863</c:v>
                </c:pt>
                <c:pt idx="13">
                  <c:v>49.607221765371129</c:v>
                </c:pt>
                <c:pt idx="14">
                  <c:v>49.943284003293307</c:v>
                </c:pt>
                <c:pt idx="15">
                  <c:v>49.942216414502262</c:v>
                </c:pt>
                <c:pt idx="16">
                  <c:v>50.723205134817619</c:v>
                </c:pt>
                <c:pt idx="17">
                  <c:v>52.049638243590906</c:v>
                </c:pt>
                <c:pt idx="18">
                  <c:v>51.741284954973615</c:v>
                </c:pt>
                <c:pt idx="19">
                  <c:v>51.063270918808342</c:v>
                </c:pt>
                <c:pt idx="20">
                  <c:v>51.07707678234577</c:v>
                </c:pt>
                <c:pt idx="21">
                  <c:v>50.176234718389523</c:v>
                </c:pt>
                <c:pt idx="22">
                  <c:v>50.358431970289573</c:v>
                </c:pt>
                <c:pt idx="23">
                  <c:v>50.684123461247168</c:v>
                </c:pt>
                <c:pt idx="24">
                  <c:v>50.859420022501055</c:v>
                </c:pt>
                <c:pt idx="25">
                  <c:v>51.292028677741364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D3-417F-A817-AF64CA217D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Chicken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82.181151492465361</c:v>
                </c:pt>
                <c:pt idx="1">
                  <c:v>83.201332012763132</c:v>
                </c:pt>
                <c:pt idx="2">
                  <c:v>85.486692981038388</c:v>
                </c:pt>
                <c:pt idx="3">
                  <c:v>87.266270446298009</c:v>
                </c:pt>
                <c:pt idx="4">
                  <c:v>87.834169685838148</c:v>
                </c:pt>
                <c:pt idx="5">
                  <c:v>86.429749168272238</c:v>
                </c:pt>
                <c:pt idx="6">
                  <c:v>84.916372614516618</c:v>
                </c:pt>
                <c:pt idx="7">
                  <c:v>81.124421587422177</c:v>
                </c:pt>
                <c:pt idx="8">
                  <c:v>83.727718702501775</c:v>
                </c:pt>
                <c:pt idx="9">
                  <c:v>84.223854969095925</c:v>
                </c:pt>
                <c:pt idx="10">
                  <c:v>81.662770982703336</c:v>
                </c:pt>
                <c:pt idx="11">
                  <c:v>83.068490318816785</c:v>
                </c:pt>
                <c:pt idx="12">
                  <c:v>84.519505401390774</c:v>
                </c:pt>
                <c:pt idx="13">
                  <c:v>89.906893193437895</c:v>
                </c:pt>
                <c:pt idx="14">
                  <c:v>90.654992946807852</c:v>
                </c:pt>
                <c:pt idx="15">
                  <c:v>91.867743485820597</c:v>
                </c:pt>
                <c:pt idx="16">
                  <c:v>93.418549581816151</c:v>
                </c:pt>
                <c:pt idx="17">
                  <c:v>95.886790534833864</c:v>
                </c:pt>
                <c:pt idx="18">
                  <c:v>97.202717288935716</c:v>
                </c:pt>
                <c:pt idx="19">
                  <c:v>98.05091777149859</c:v>
                </c:pt>
                <c:pt idx="20">
                  <c:v>100.6101613007087</c:v>
                </c:pt>
                <c:pt idx="21">
                  <c:v>101.25992243921074</c:v>
                </c:pt>
                <c:pt idx="22">
                  <c:v>103.70219447585687</c:v>
                </c:pt>
                <c:pt idx="23">
                  <c:v>104.65211769245654</c:v>
                </c:pt>
                <c:pt idx="24">
                  <c:v>106.11049303069021</c:v>
                </c:pt>
                <c:pt idx="25">
                  <c:v>107.58444546468017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D3-417F-A817-AF64CA217D0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rgbClr val="BDFC32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17.740506822929344</c:v>
                </c:pt>
                <c:pt idx="1">
                  <c:v>17.4602827527961</c:v>
                </c:pt>
                <c:pt idx="2">
                  <c:v>17.087472663230884</c:v>
                </c:pt>
                <c:pt idx="3">
                  <c:v>16.738581321116659</c:v>
                </c:pt>
                <c:pt idx="4">
                  <c:v>16.949511345258202</c:v>
                </c:pt>
                <c:pt idx="5">
                  <c:v>17.56924527601798</c:v>
                </c:pt>
                <c:pt idx="6">
                  <c:v>17.630288985357833</c:v>
                </c:pt>
                <c:pt idx="7">
                  <c:v>16.95954939921041</c:v>
                </c:pt>
                <c:pt idx="8">
                  <c:v>16.411976554845882</c:v>
                </c:pt>
                <c:pt idx="9">
                  <c:v>16.054697104461731</c:v>
                </c:pt>
                <c:pt idx="10">
                  <c:v>15.979198170386006</c:v>
                </c:pt>
                <c:pt idx="11">
                  <c:v>15.984889866210473</c:v>
                </c:pt>
                <c:pt idx="12">
                  <c:v>15.573418853148087</c:v>
                </c:pt>
                <c:pt idx="13">
                  <c:v>15.714626087153755</c:v>
                </c:pt>
                <c:pt idx="14">
                  <c:v>16.347298130558794</c:v>
                </c:pt>
                <c:pt idx="15">
                  <c:v>16.136947842690223</c:v>
                </c:pt>
                <c:pt idx="16">
                  <c:v>15.865956163767972</c:v>
                </c:pt>
                <c:pt idx="17">
                  <c:v>15.688402961398545</c:v>
                </c:pt>
                <c:pt idx="18">
                  <c:v>15.455845864363647</c:v>
                </c:pt>
                <c:pt idx="19">
                  <c:v>15.100220624772497</c:v>
                </c:pt>
                <c:pt idx="20">
                  <c:v>14.368754318902774</c:v>
                </c:pt>
                <c:pt idx="21">
                  <c:v>14.554467345564026</c:v>
                </c:pt>
                <c:pt idx="22">
                  <c:v>13.743237359650534</c:v>
                </c:pt>
                <c:pt idx="23">
                  <c:v>13.195393285654408</c:v>
                </c:pt>
                <c:pt idx="24">
                  <c:v>13.525836642058184</c:v>
                </c:pt>
                <c:pt idx="25">
                  <c:v>13.416638018453027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D3-417F-A817-AF64CA217D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948536"/>
        <c:axId val="393948928"/>
      </c:barChart>
      <c:catAx>
        <c:axId val="393948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3948928"/>
        <c:crossesAt val="-2000000000"/>
        <c:auto val="1"/>
        <c:lblAlgn val="ctr"/>
        <c:lblOffset val="100"/>
        <c:tickLblSkip val="2"/>
        <c:noMultiLvlLbl val="0"/>
      </c:catAx>
      <c:valAx>
        <c:axId val="393948928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2771517784414879E-3"/>
              <c:y val="0.1250462090126058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394853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EXPENDITURES FOR MEAT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&amp; POULTRY </a:t>
            </a:r>
          </a:p>
          <a:p>
            <a:pPr>
              <a:defRPr/>
            </a:pPr>
            <a:r>
              <a:rPr lang="en-US" sz="1800" b="0" dirty="0">
                <a:latin typeface="Arial" pitchFamily="34" charset="0"/>
                <a:cs typeface="Arial" pitchFamily="34" charset="0"/>
              </a:rPr>
              <a:t>Per Capita,</a:t>
            </a:r>
            <a:r>
              <a:rPr lang="en-US" sz="1800" b="0" baseline="0" dirty="0">
                <a:latin typeface="Arial" pitchFamily="34" charset="0"/>
                <a:cs typeface="Arial" pitchFamily="34" charset="0"/>
              </a:rPr>
              <a:t> By Type of Meat, </a:t>
            </a:r>
            <a:r>
              <a:rPr lang="en-US" sz="1800" b="0" dirty="0">
                <a:latin typeface="Arial" pitchFamily="34" charset="0"/>
                <a:cs typeface="Arial" pitchFamily="34" charset="0"/>
              </a:rPr>
              <a:t>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9693356992347788"/>
          <c:w val="0.90035727215132588"/>
          <c:h val="0.662001959262134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solidFill>
              <a:srgbClr val="FF000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194.24818612304898</c:v>
                </c:pt>
                <c:pt idx="1">
                  <c:v>207.64311032171778</c:v>
                </c:pt>
                <c:pt idx="2">
                  <c:v>223.99641960709417</c:v>
                </c:pt>
                <c:pt idx="3">
                  <c:v>224.67576500256786</c:v>
                </c:pt>
                <c:pt idx="4">
                  <c:v>243.61753487406588</c:v>
                </c:pt>
                <c:pt idx="5">
                  <c:v>269.27173259842704</c:v>
                </c:pt>
                <c:pt idx="6">
                  <c:v>268.50961817345171</c:v>
                </c:pt>
                <c:pt idx="7">
                  <c:v>261.69024607648907</c:v>
                </c:pt>
                <c:pt idx="8">
                  <c:v>271.51739363094549</c:v>
                </c:pt>
                <c:pt idx="9">
                  <c:v>270.32222525508996</c:v>
                </c:pt>
                <c:pt idx="10">
                  <c:v>260.234124492143</c:v>
                </c:pt>
                <c:pt idx="11">
                  <c:v>261.15013315272967</c:v>
                </c:pt>
                <c:pt idx="12">
                  <c:v>275.05652508866586</c:v>
                </c:pt>
                <c:pt idx="13">
                  <c:v>285.53034711343429</c:v>
                </c:pt>
                <c:pt idx="14">
                  <c:v>297.46798537095526</c:v>
                </c:pt>
                <c:pt idx="15">
                  <c:v>322.8960840097705</c:v>
                </c:pt>
                <c:pt idx="16">
                  <c:v>338.5120370161153</c:v>
                </c:pt>
                <c:pt idx="17">
                  <c:v>330.12096748888922</c:v>
                </c:pt>
                <c:pt idx="18">
                  <c:v>335.28793754818668</c:v>
                </c:pt>
                <c:pt idx="19">
                  <c:v>337.55625846931014</c:v>
                </c:pt>
                <c:pt idx="20">
                  <c:v>349.14762462667312</c:v>
                </c:pt>
                <c:pt idx="21">
                  <c:v>380.01045844027908</c:v>
                </c:pt>
                <c:pt idx="22">
                  <c:v>426.93497573080231</c:v>
                </c:pt>
                <c:pt idx="23">
                  <c:v>448.38027945631615</c:v>
                </c:pt>
                <c:pt idx="24">
                  <c:v>463.77002783170951</c:v>
                </c:pt>
                <c:pt idx="25">
                  <c:v>491.40959962980213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FF-4420-91D8-AA215A07FDE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127.00682427506543</c:v>
                </c:pt>
                <c:pt idx="1">
                  <c:v>132.25159858286773</c:v>
                </c:pt>
                <c:pt idx="2">
                  <c:v>135.54292171346262</c:v>
                </c:pt>
                <c:pt idx="3">
                  <c:v>137.09197115043136</c:v>
                </c:pt>
                <c:pt idx="4">
                  <c:v>137.98336827259936</c:v>
                </c:pt>
                <c:pt idx="5">
                  <c:v>143.63523713487734</c:v>
                </c:pt>
                <c:pt idx="6">
                  <c:v>141.49759875693391</c:v>
                </c:pt>
                <c:pt idx="7">
                  <c:v>138.91629573875812</c:v>
                </c:pt>
                <c:pt idx="8">
                  <c:v>145.91906982119116</c:v>
                </c:pt>
                <c:pt idx="9">
                  <c:v>145.39493327970376</c:v>
                </c:pt>
                <c:pt idx="10">
                  <c:v>146.52012326330481</c:v>
                </c:pt>
                <c:pt idx="11">
                  <c:v>148.75760030316638</c:v>
                </c:pt>
                <c:pt idx="12">
                  <c:v>156.8270761357885</c:v>
                </c:pt>
                <c:pt idx="13">
                  <c:v>159.05144691346709</c:v>
                </c:pt>
                <c:pt idx="14">
                  <c:v>170.35446867017731</c:v>
                </c:pt>
                <c:pt idx="15">
                  <c:v>183.79947258537422</c:v>
                </c:pt>
                <c:pt idx="16">
                  <c:v>191.11182185109232</c:v>
                </c:pt>
                <c:pt idx="17">
                  <c:v>187.12083739900561</c:v>
                </c:pt>
                <c:pt idx="18">
                  <c:v>188.9896706152123</c:v>
                </c:pt>
                <c:pt idx="19">
                  <c:v>189.93304162732457</c:v>
                </c:pt>
                <c:pt idx="20">
                  <c:v>200.03977217968074</c:v>
                </c:pt>
                <c:pt idx="21">
                  <c:v>208.47857240482742</c:v>
                </c:pt>
                <c:pt idx="22">
                  <c:v>229.94216421997055</c:v>
                </c:pt>
                <c:pt idx="23">
                  <c:v>250.12870142621239</c:v>
                </c:pt>
                <c:pt idx="24">
                  <c:v>241.28496870205564</c:v>
                </c:pt>
                <c:pt idx="25">
                  <c:v>245.41342513521118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FF-4420-91D8-AA215A07FD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Broiler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117.80463532401478</c:v>
                </c:pt>
                <c:pt idx="1">
                  <c:v>119.5414951152888</c:v>
                </c:pt>
                <c:pt idx="2">
                  <c:v>121.06372432649812</c:v>
                </c:pt>
                <c:pt idx="3">
                  <c:v>130.6487155294366</c:v>
                </c:pt>
                <c:pt idx="4">
                  <c:v>131.91082254487969</c:v>
                </c:pt>
                <c:pt idx="5">
                  <c:v>145.98033833275881</c:v>
                </c:pt>
                <c:pt idx="6">
                  <c:v>149.61366654283569</c:v>
                </c:pt>
                <c:pt idx="7">
                  <c:v>136.13635674068573</c:v>
                </c:pt>
                <c:pt idx="8">
                  <c:v>140.85003928423251</c:v>
                </c:pt>
                <c:pt idx="9">
                  <c:v>145.90502155936127</c:v>
                </c:pt>
                <c:pt idx="10">
                  <c:v>142.00598942242959</c:v>
                </c:pt>
                <c:pt idx="11">
                  <c:v>144.33893404592595</c:v>
                </c:pt>
                <c:pt idx="12">
                  <c:v>146.39204036639143</c:v>
                </c:pt>
                <c:pt idx="13">
                  <c:v>151.96430759299332</c:v>
                </c:pt>
                <c:pt idx="14">
                  <c:v>160.64468994566877</c:v>
                </c:pt>
                <c:pt idx="15">
                  <c:v>163.32447482398788</c:v>
                </c:pt>
                <c:pt idx="16">
                  <c:v>174.51979378627138</c:v>
                </c:pt>
                <c:pt idx="17">
                  <c:v>169.69007590305279</c:v>
                </c:pt>
                <c:pt idx="18">
                  <c:v>169.96281706648332</c:v>
                </c:pt>
                <c:pt idx="19">
                  <c:v>172.36243479070643</c:v>
                </c:pt>
                <c:pt idx="20">
                  <c:v>177.38339374630064</c:v>
                </c:pt>
                <c:pt idx="21">
                  <c:v>190.74847183214104</c:v>
                </c:pt>
                <c:pt idx="22">
                  <c:v>202.22455042246082</c:v>
                </c:pt>
                <c:pt idx="23">
                  <c:v>240.22824790329011</c:v>
                </c:pt>
                <c:pt idx="24">
                  <c:v>244.90471517637872</c:v>
                </c:pt>
                <c:pt idx="25">
                  <c:v>247.62316514492105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FF-4420-91D8-AA215A07FD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rgbClr val="BDFC32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17.429563226449364</c:v>
                </c:pt>
                <c:pt idx="1">
                  <c:v>17.896593459879504</c:v>
                </c:pt>
                <c:pt idx="2">
                  <c:v>19.25233520974389</c:v>
                </c:pt>
                <c:pt idx="3">
                  <c:v>18.677796933407443</c:v>
                </c:pt>
                <c:pt idx="4">
                  <c:v>18.887660867837184</c:v>
                </c:pt>
                <c:pt idx="5">
                  <c:v>18.631041027142736</c:v>
                </c:pt>
                <c:pt idx="6">
                  <c:v>17.947943821567335</c:v>
                </c:pt>
                <c:pt idx="7">
                  <c:v>18.782883489103632</c:v>
                </c:pt>
                <c:pt idx="8">
                  <c:v>20.203167963647676</c:v>
                </c:pt>
                <c:pt idx="9">
                  <c:v>22.030515277953391</c:v>
                </c:pt>
                <c:pt idx="10">
                  <c:v>23.675530961297731</c:v>
                </c:pt>
                <c:pt idx="11">
                  <c:v>24.235018712655751</c:v>
                </c:pt>
                <c:pt idx="12">
                  <c:v>25.425288647765893</c:v>
                </c:pt>
                <c:pt idx="13">
                  <c:v>25.912933032975968</c:v>
                </c:pt>
                <c:pt idx="14">
                  <c:v>26.518932288043175</c:v>
                </c:pt>
                <c:pt idx="15">
                  <c:v>24.936936938603381</c:v>
                </c:pt>
                <c:pt idx="16">
                  <c:v>23.657060022036049</c:v>
                </c:pt>
                <c:pt idx="17">
                  <c:v>25.381904897380956</c:v>
                </c:pt>
                <c:pt idx="18">
                  <c:v>25.529996232789486</c:v>
                </c:pt>
                <c:pt idx="19">
                  <c:v>23.810833712774787</c:v>
                </c:pt>
                <c:pt idx="20">
                  <c:v>23.846372501325785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FF-4420-91D8-AA215A07F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949320"/>
        <c:axId val="397448224"/>
      </c:barChart>
      <c:catAx>
        <c:axId val="393949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448224"/>
        <c:crossesAt val="-2000000000"/>
        <c:auto val="1"/>
        <c:lblAlgn val="ctr"/>
        <c:lblOffset val="100"/>
        <c:tickLblSkip val="2"/>
        <c:noMultiLvlLbl val="0"/>
      </c:catAx>
      <c:valAx>
        <c:axId val="397448224"/>
        <c:scaling>
          <c:orientation val="minMax"/>
          <c:max val="1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Nominal</a:t>
                </a:r>
                <a:r>
                  <a:rPr lang="en-US" b="0" baseline="0" dirty="0"/>
                  <a:t> Dollars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2771517784414879E-3"/>
              <c:y val="0.1250462090126058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394932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EXPENDITURES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FOR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MEAT &amp; POULTRY </a:t>
            </a:r>
          </a:p>
          <a:p>
            <a:pPr>
              <a:defRPr/>
            </a:pPr>
            <a:r>
              <a:rPr lang="en-US" sz="2000" b="0" dirty="0"/>
              <a:t>Per Capita,</a:t>
            </a:r>
            <a:r>
              <a:rPr lang="en-US" sz="2000" b="0" baseline="0" dirty="0"/>
              <a:t> By Type of Meat,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63028328355521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ln w="38100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194.24818612304898</c:v>
                </c:pt>
                <c:pt idx="1">
                  <c:v>207.64311032171778</c:v>
                </c:pt>
                <c:pt idx="2">
                  <c:v>223.99641960709417</c:v>
                </c:pt>
                <c:pt idx="3">
                  <c:v>224.67576500256786</c:v>
                </c:pt>
                <c:pt idx="4">
                  <c:v>243.61753487406588</c:v>
                </c:pt>
                <c:pt idx="5">
                  <c:v>269.27173259842704</c:v>
                </c:pt>
                <c:pt idx="6">
                  <c:v>268.50961817345171</c:v>
                </c:pt>
                <c:pt idx="7">
                  <c:v>261.69024607648907</c:v>
                </c:pt>
                <c:pt idx="8">
                  <c:v>271.51739363094549</c:v>
                </c:pt>
                <c:pt idx="9">
                  <c:v>270.32222525508996</c:v>
                </c:pt>
                <c:pt idx="10">
                  <c:v>260.234124492143</c:v>
                </c:pt>
                <c:pt idx="11">
                  <c:v>261.15013315272967</c:v>
                </c:pt>
                <c:pt idx="12">
                  <c:v>275.05652508866586</c:v>
                </c:pt>
                <c:pt idx="13">
                  <c:v>285.53034711343429</c:v>
                </c:pt>
                <c:pt idx="14">
                  <c:v>297.46798537095526</c:v>
                </c:pt>
                <c:pt idx="15">
                  <c:v>322.8960840097705</c:v>
                </c:pt>
                <c:pt idx="16">
                  <c:v>338.5120370161153</c:v>
                </c:pt>
                <c:pt idx="17">
                  <c:v>330.12096748888922</c:v>
                </c:pt>
                <c:pt idx="18">
                  <c:v>335.28793754818668</c:v>
                </c:pt>
                <c:pt idx="19">
                  <c:v>337.55625846931014</c:v>
                </c:pt>
                <c:pt idx="20">
                  <c:v>349.14762462667312</c:v>
                </c:pt>
                <c:pt idx="21">
                  <c:v>380.01045844027908</c:v>
                </c:pt>
                <c:pt idx="22">
                  <c:v>426.93497573080231</c:v>
                </c:pt>
                <c:pt idx="23">
                  <c:v>448.38027945631615</c:v>
                </c:pt>
                <c:pt idx="24">
                  <c:v>463.77002783170951</c:v>
                </c:pt>
                <c:pt idx="25">
                  <c:v>491.40959962980213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29-4B34-9C03-A289EF30C8D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127.00682427506543</c:v>
                </c:pt>
                <c:pt idx="1">
                  <c:v>132.25159858286773</c:v>
                </c:pt>
                <c:pt idx="2">
                  <c:v>135.54292171346262</c:v>
                </c:pt>
                <c:pt idx="3">
                  <c:v>137.09197115043136</c:v>
                </c:pt>
                <c:pt idx="4">
                  <c:v>137.98336827259936</c:v>
                </c:pt>
                <c:pt idx="5">
                  <c:v>143.63523713487734</c:v>
                </c:pt>
                <c:pt idx="6">
                  <c:v>141.49759875693391</c:v>
                </c:pt>
                <c:pt idx="7">
                  <c:v>138.91629573875812</c:v>
                </c:pt>
                <c:pt idx="8">
                  <c:v>145.91906982119116</c:v>
                </c:pt>
                <c:pt idx="9">
                  <c:v>145.39493327970376</c:v>
                </c:pt>
                <c:pt idx="10">
                  <c:v>146.52012326330481</c:v>
                </c:pt>
                <c:pt idx="11">
                  <c:v>148.75760030316638</c:v>
                </c:pt>
                <c:pt idx="12">
                  <c:v>156.8270761357885</c:v>
                </c:pt>
                <c:pt idx="13">
                  <c:v>159.05144691346709</c:v>
                </c:pt>
                <c:pt idx="14">
                  <c:v>170.35446867017731</c:v>
                </c:pt>
                <c:pt idx="15">
                  <c:v>183.79947258537422</c:v>
                </c:pt>
                <c:pt idx="16">
                  <c:v>191.11182185109232</c:v>
                </c:pt>
                <c:pt idx="17">
                  <c:v>187.12083739900561</c:v>
                </c:pt>
                <c:pt idx="18">
                  <c:v>188.9896706152123</c:v>
                </c:pt>
                <c:pt idx="19">
                  <c:v>189.93304162732457</c:v>
                </c:pt>
                <c:pt idx="20">
                  <c:v>200.03977217968074</c:v>
                </c:pt>
                <c:pt idx="21">
                  <c:v>208.47857240482742</c:v>
                </c:pt>
                <c:pt idx="22">
                  <c:v>229.94216421997055</c:v>
                </c:pt>
                <c:pt idx="23">
                  <c:v>250.12870142621239</c:v>
                </c:pt>
                <c:pt idx="24">
                  <c:v>241.28496870205564</c:v>
                </c:pt>
                <c:pt idx="25">
                  <c:v>245.41342513521118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29-4B34-9C03-A289EF30C8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Broiler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117.80463532401478</c:v>
                </c:pt>
                <c:pt idx="1">
                  <c:v>119.5414951152888</c:v>
                </c:pt>
                <c:pt idx="2">
                  <c:v>121.06372432649812</c:v>
                </c:pt>
                <c:pt idx="3">
                  <c:v>130.6487155294366</c:v>
                </c:pt>
                <c:pt idx="4">
                  <c:v>131.91082254487969</c:v>
                </c:pt>
                <c:pt idx="5">
                  <c:v>145.98033833275881</c:v>
                </c:pt>
                <c:pt idx="6">
                  <c:v>149.61366654283569</c:v>
                </c:pt>
                <c:pt idx="7">
                  <c:v>136.13635674068573</c:v>
                </c:pt>
                <c:pt idx="8">
                  <c:v>140.85003928423251</c:v>
                </c:pt>
                <c:pt idx="9">
                  <c:v>145.90502155936127</c:v>
                </c:pt>
                <c:pt idx="10">
                  <c:v>142.00598942242959</c:v>
                </c:pt>
                <c:pt idx="11">
                  <c:v>144.33893404592595</c:v>
                </c:pt>
                <c:pt idx="12">
                  <c:v>146.39204036639143</c:v>
                </c:pt>
                <c:pt idx="13">
                  <c:v>151.96430759299332</c:v>
                </c:pt>
                <c:pt idx="14">
                  <c:v>160.64468994566877</c:v>
                </c:pt>
                <c:pt idx="15">
                  <c:v>163.32447482398788</c:v>
                </c:pt>
                <c:pt idx="16">
                  <c:v>174.51979378627138</c:v>
                </c:pt>
                <c:pt idx="17">
                  <c:v>169.69007590305279</c:v>
                </c:pt>
                <c:pt idx="18">
                  <c:v>169.96281706648332</c:v>
                </c:pt>
                <c:pt idx="19">
                  <c:v>172.36243479070643</c:v>
                </c:pt>
                <c:pt idx="20">
                  <c:v>177.38339374630064</c:v>
                </c:pt>
                <c:pt idx="21">
                  <c:v>190.74847183214104</c:v>
                </c:pt>
                <c:pt idx="22">
                  <c:v>202.22455042246082</c:v>
                </c:pt>
                <c:pt idx="23">
                  <c:v>240.22824790329011</c:v>
                </c:pt>
                <c:pt idx="24">
                  <c:v>244.90471517637872</c:v>
                </c:pt>
                <c:pt idx="25">
                  <c:v>247.62316514492105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29-4B34-9C03-A289EF30C8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Turkey</c:v>
                </c:pt>
              </c:strCache>
            </c:strRef>
          </c:tx>
          <c:spPr>
            <a:ln w="38100">
              <a:solidFill>
                <a:srgbClr val="92D050"/>
              </a:solidFill>
              <a:prstDash val="dash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17.429563226449364</c:v>
                </c:pt>
                <c:pt idx="1">
                  <c:v>17.896593459879504</c:v>
                </c:pt>
                <c:pt idx="2">
                  <c:v>19.25233520974389</c:v>
                </c:pt>
                <c:pt idx="3">
                  <c:v>18.677796933407443</c:v>
                </c:pt>
                <c:pt idx="4">
                  <c:v>18.887660867837184</c:v>
                </c:pt>
                <c:pt idx="5">
                  <c:v>18.631041027142736</c:v>
                </c:pt>
                <c:pt idx="6">
                  <c:v>17.947943821567335</c:v>
                </c:pt>
                <c:pt idx="7">
                  <c:v>18.782883489103632</c:v>
                </c:pt>
                <c:pt idx="8">
                  <c:v>20.203167963647676</c:v>
                </c:pt>
                <c:pt idx="9">
                  <c:v>22.030515277953391</c:v>
                </c:pt>
                <c:pt idx="10">
                  <c:v>23.675530961297731</c:v>
                </c:pt>
                <c:pt idx="11">
                  <c:v>24.235018712655751</c:v>
                </c:pt>
                <c:pt idx="12">
                  <c:v>25.425288647765893</c:v>
                </c:pt>
                <c:pt idx="13">
                  <c:v>25.912933032975968</c:v>
                </c:pt>
                <c:pt idx="14">
                  <c:v>26.518932288043175</c:v>
                </c:pt>
                <c:pt idx="15">
                  <c:v>24.936936938603381</c:v>
                </c:pt>
                <c:pt idx="16">
                  <c:v>23.657060022036049</c:v>
                </c:pt>
                <c:pt idx="17">
                  <c:v>25.381904897380956</c:v>
                </c:pt>
                <c:pt idx="18">
                  <c:v>25.529996232789486</c:v>
                </c:pt>
                <c:pt idx="19">
                  <c:v>23.810833712774787</c:v>
                </c:pt>
                <c:pt idx="20">
                  <c:v>23.846372501325785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29-4B34-9C03-A289EF30C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7449008"/>
        <c:axId val="397449400"/>
      </c:lineChart>
      <c:catAx>
        <c:axId val="39744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449400"/>
        <c:crosses val="autoZero"/>
        <c:auto val="1"/>
        <c:lblAlgn val="ctr"/>
        <c:lblOffset val="100"/>
        <c:tickLblSkip val="2"/>
        <c:noMultiLvlLbl val="0"/>
      </c:catAx>
      <c:valAx>
        <c:axId val="39744940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Nominal Dollars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44900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RED MEAT &amp; POULTRY CONSUMPTION</a:t>
            </a:r>
          </a:p>
          <a:p>
            <a:pPr>
              <a:defRPr/>
            </a:pPr>
            <a:r>
              <a:rPr lang="en-US" sz="2000" b="0" dirty="0"/>
              <a:t>Per Capita,</a:t>
            </a:r>
            <a:r>
              <a:rPr lang="en-US" sz="2000" b="0" baseline="0" dirty="0"/>
              <a:t> Boneless Weight, Annual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91274097203366833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ln w="38100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64.765868020632865</c:v>
                </c:pt>
                <c:pt idx="1">
                  <c:v>62.151201226936784</c:v>
                </c:pt>
                <c:pt idx="2">
                  <c:v>63.304062870267231</c:v>
                </c:pt>
                <c:pt idx="3">
                  <c:v>62.729657788167636</c:v>
                </c:pt>
                <c:pt idx="4">
                  <c:v>62.994015399797185</c:v>
                </c:pt>
                <c:pt idx="5">
                  <c:v>62.40253921999372</c:v>
                </c:pt>
                <c:pt idx="6">
                  <c:v>59.722714257967738</c:v>
                </c:pt>
                <c:pt idx="7">
                  <c:v>58.407879606707787</c:v>
                </c:pt>
                <c:pt idx="8">
                  <c:v>56.931103898156394</c:v>
                </c:pt>
                <c:pt idx="9">
                  <c:v>54.682980008563987</c:v>
                </c:pt>
                <c:pt idx="10">
                  <c:v>54.731944460199628</c:v>
                </c:pt>
                <c:pt idx="11">
                  <c:v>53.748433832850843</c:v>
                </c:pt>
                <c:pt idx="12">
                  <c:v>51.688722995901379</c:v>
                </c:pt>
                <c:pt idx="13">
                  <c:v>51.443007883585338</c:v>
                </c:pt>
                <c:pt idx="14">
                  <c:v>52.90243824882532</c:v>
                </c:pt>
                <c:pt idx="15">
                  <c:v>54.232876759936481</c:v>
                </c:pt>
                <c:pt idx="16">
                  <c:v>54.463816283294911</c:v>
                </c:pt>
                <c:pt idx="17">
                  <c:v>55.212405164456541</c:v>
                </c:pt>
                <c:pt idx="18">
                  <c:v>55.570564433051743</c:v>
                </c:pt>
                <c:pt idx="19">
                  <c:v>56.317249022614128</c:v>
                </c:pt>
                <c:pt idx="20">
                  <c:v>56.489341675995867</c:v>
                </c:pt>
                <c:pt idx="21">
                  <c:v>55.517882431849941</c:v>
                </c:pt>
                <c:pt idx="22">
                  <c:v>57.028313912005935</c:v>
                </c:pt>
                <c:pt idx="23">
                  <c:v>56.937672062933494</c:v>
                </c:pt>
                <c:pt idx="24">
                  <c:v>55.27040115815408</c:v>
                </c:pt>
                <c:pt idx="25">
                  <c:v>53.655884818951343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76-47C2-BFEB-39E63B307DF9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51.586497568908037</c:v>
                </c:pt>
                <c:pt idx="1">
                  <c:v>51.913344005549042</c:v>
                </c:pt>
                <c:pt idx="2">
                  <c:v>51.450491696366541</c:v>
                </c:pt>
                <c:pt idx="3">
                  <c:v>50.053300068741407</c:v>
                </c:pt>
                <c:pt idx="4">
                  <c:v>49.484197228662602</c:v>
                </c:pt>
                <c:pt idx="5">
                  <c:v>50.833835138245838</c:v>
                </c:pt>
                <c:pt idx="6">
                  <c:v>49.512977202998641</c:v>
                </c:pt>
                <c:pt idx="7">
                  <c:v>50.182646894923053</c:v>
                </c:pt>
                <c:pt idx="8">
                  <c:v>47.778693790604379</c:v>
                </c:pt>
                <c:pt idx="9">
                  <c:v>45.67515537795375</c:v>
                </c:pt>
                <c:pt idx="10">
                  <c:v>45.878930304075652</c:v>
                </c:pt>
                <c:pt idx="11">
                  <c:v>46.750465948718251</c:v>
                </c:pt>
                <c:pt idx="12">
                  <c:v>45.735335654571863</c:v>
                </c:pt>
                <c:pt idx="13">
                  <c:v>49.607221765371129</c:v>
                </c:pt>
                <c:pt idx="14">
                  <c:v>49.943284003293307</c:v>
                </c:pt>
                <c:pt idx="15">
                  <c:v>49.942216414502262</c:v>
                </c:pt>
                <c:pt idx="16">
                  <c:v>50.723205134817619</c:v>
                </c:pt>
                <c:pt idx="17">
                  <c:v>52.049638243590906</c:v>
                </c:pt>
                <c:pt idx="18">
                  <c:v>51.741284954973615</c:v>
                </c:pt>
                <c:pt idx="19">
                  <c:v>51.063270918808342</c:v>
                </c:pt>
                <c:pt idx="20">
                  <c:v>51.07707678234577</c:v>
                </c:pt>
                <c:pt idx="21">
                  <c:v>50.176234718389523</c:v>
                </c:pt>
                <c:pt idx="22">
                  <c:v>50.358431970289573</c:v>
                </c:pt>
                <c:pt idx="23">
                  <c:v>50.684123461247168</c:v>
                </c:pt>
                <c:pt idx="24">
                  <c:v>50.859420022501055</c:v>
                </c:pt>
                <c:pt idx="25">
                  <c:v>51.292028677741364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76-47C2-BFEB-39E63B307D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Chicken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57.449640389452235</c:v>
                </c:pt>
                <c:pt idx="1">
                  <c:v>58.167608030280874</c:v>
                </c:pt>
                <c:pt idx="2">
                  <c:v>59.811641010428318</c:v>
                </c:pt>
                <c:pt idx="3">
                  <c:v>61.02750468490931</c:v>
                </c:pt>
                <c:pt idx="4">
                  <c:v>61.440928949543576</c:v>
                </c:pt>
                <c:pt idx="5">
                  <c:v>60.460223049287549</c:v>
                </c:pt>
                <c:pt idx="6">
                  <c:v>59.375102869827266</c:v>
                </c:pt>
                <c:pt idx="7">
                  <c:v>56.721713819059744</c:v>
                </c:pt>
                <c:pt idx="8">
                  <c:v>58.541282510171293</c:v>
                </c:pt>
                <c:pt idx="9">
                  <c:v>58.888266506351172</c:v>
                </c:pt>
                <c:pt idx="10">
                  <c:v>57.095638503965276</c:v>
                </c:pt>
                <c:pt idx="11">
                  <c:v>58.087024057712149</c:v>
                </c:pt>
                <c:pt idx="12">
                  <c:v>59.103606046190052</c:v>
                </c:pt>
                <c:pt idx="13">
                  <c:v>62.893127530916303</c:v>
                </c:pt>
                <c:pt idx="14">
                  <c:v>63.413088829300236</c:v>
                </c:pt>
                <c:pt idx="15">
                  <c:v>64.258043991443785</c:v>
                </c:pt>
                <c:pt idx="16">
                  <c:v>65.332082248707337</c:v>
                </c:pt>
                <c:pt idx="17">
                  <c:v>67.064579444270308</c:v>
                </c:pt>
                <c:pt idx="18">
                  <c:v>67.97918103257409</c:v>
                </c:pt>
                <c:pt idx="19">
                  <c:v>68.567823700016277</c:v>
                </c:pt>
                <c:pt idx="20">
                  <c:v>70.344492866866133</c:v>
                </c:pt>
                <c:pt idx="21">
                  <c:v>70.796633832671958</c:v>
                </c:pt>
                <c:pt idx="22">
                  <c:v>72.515505778383812</c:v>
                </c:pt>
                <c:pt idx="23">
                  <c:v>73.203582757715651</c:v>
                </c:pt>
                <c:pt idx="24">
                  <c:v>74.22131388568198</c:v>
                </c:pt>
                <c:pt idx="25">
                  <c:v>75.252353467936928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76-47C2-BFEB-39E63B307DF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Turkey</c:v>
                </c:pt>
              </c:strCache>
            </c:strRef>
          </c:tx>
          <c:spPr>
            <a:ln w="44450">
              <a:solidFill>
                <a:srgbClr val="92D050"/>
              </a:solidFill>
              <a:prstDash val="dash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14.015000390114183</c:v>
                </c:pt>
                <c:pt idx="1">
                  <c:v>13.79362337470892</c:v>
                </c:pt>
                <c:pt idx="2">
                  <c:v>13.499103403952398</c:v>
                </c:pt>
                <c:pt idx="3">
                  <c:v>13.22347924368216</c:v>
                </c:pt>
                <c:pt idx="4">
                  <c:v>13.390113962753979</c:v>
                </c:pt>
                <c:pt idx="5">
                  <c:v>13.879703768054204</c:v>
                </c:pt>
                <c:pt idx="6">
                  <c:v>13.927928298432688</c:v>
                </c:pt>
                <c:pt idx="7">
                  <c:v>13.398044025376224</c:v>
                </c:pt>
                <c:pt idx="8">
                  <c:v>12.965461478328248</c:v>
                </c:pt>
                <c:pt idx="9">
                  <c:v>12.683210712524767</c:v>
                </c:pt>
                <c:pt idx="10">
                  <c:v>12.623566554604945</c:v>
                </c:pt>
                <c:pt idx="11">
                  <c:v>12.628062994306275</c:v>
                </c:pt>
                <c:pt idx="12">
                  <c:v>12.30300089398699</c:v>
                </c:pt>
                <c:pt idx="13">
                  <c:v>12.414554608851468</c:v>
                </c:pt>
                <c:pt idx="14">
                  <c:v>12.914365523141448</c:v>
                </c:pt>
                <c:pt idx="15">
                  <c:v>12.748188795725277</c:v>
                </c:pt>
                <c:pt idx="16">
                  <c:v>12.534105369376698</c:v>
                </c:pt>
                <c:pt idx="17">
                  <c:v>12.393838339504851</c:v>
                </c:pt>
                <c:pt idx="18">
                  <c:v>12.210118232847282</c:v>
                </c:pt>
                <c:pt idx="19">
                  <c:v>11.929174293570274</c:v>
                </c:pt>
                <c:pt idx="20">
                  <c:v>11.351315911933192</c:v>
                </c:pt>
                <c:pt idx="21">
                  <c:v>11.498029202995582</c:v>
                </c:pt>
                <c:pt idx="22">
                  <c:v>10.857157514123923</c:v>
                </c:pt>
                <c:pt idx="23">
                  <c:v>10.424360695666982</c:v>
                </c:pt>
                <c:pt idx="24">
                  <c:v>10.685410947225966</c:v>
                </c:pt>
                <c:pt idx="25">
                  <c:v>10.599144034577892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76-47C2-BFEB-39E63B307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5282160"/>
        <c:axId val="398303328"/>
      </c:lineChart>
      <c:catAx>
        <c:axId val="39528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8303328"/>
        <c:crosses val="autoZero"/>
        <c:auto val="1"/>
        <c:lblAlgn val="ctr"/>
        <c:lblOffset val="100"/>
        <c:tickLblSkip val="2"/>
        <c:noMultiLvlLbl val="0"/>
      </c:catAx>
      <c:valAx>
        <c:axId val="398303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528216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TOTAL RED MEAT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CONSUMPTION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>
                <a:latin typeface="Arial" pitchFamily="34" charset="0"/>
                <a:cs typeface="Arial" pitchFamily="34" charset="0"/>
              </a:rPr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9693356992347788"/>
          <c:w val="0.90035727215132588"/>
          <c:h val="0.7465090015156555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121.11458831232387</c:v>
                </c:pt>
                <c:pt idx="1">
                  <c:v>118.65098141293855</c:v>
                </c:pt>
                <c:pt idx="2">
                  <c:v>119.31659617105637</c:v>
                </c:pt>
                <c:pt idx="3">
                  <c:v>117.21903316396507</c:v>
                </c:pt>
                <c:pt idx="4">
                  <c:v>116.88697204005426</c:v>
                </c:pt>
                <c:pt idx="5">
                  <c:v>117.66236322332449</c:v>
                </c:pt>
                <c:pt idx="6">
                  <c:v>113.41248523768141</c:v>
                </c:pt>
                <c:pt idx="7">
                  <c:v>112.66959142155562</c:v>
                </c:pt>
                <c:pt idx="8">
                  <c:v>108.65418432689989</c:v>
                </c:pt>
                <c:pt idx="9">
                  <c:v>104.09727783908821</c:v>
                </c:pt>
                <c:pt idx="10">
                  <c:v>104.31726504030328</c:v>
                </c:pt>
                <c:pt idx="11">
                  <c:v>104.20851453885015</c:v>
                </c:pt>
                <c:pt idx="12">
                  <c:v>101.0184507448442</c:v>
                </c:pt>
                <c:pt idx="13">
                  <c:v>104.64751918217532</c:v>
                </c:pt>
                <c:pt idx="14">
                  <c:v>106.52882159170765</c:v>
                </c:pt>
                <c:pt idx="15">
                  <c:v>107.96410890225029</c:v>
                </c:pt>
                <c:pt idx="16">
                  <c:v>109.06222142592749</c:v>
                </c:pt>
                <c:pt idx="17">
                  <c:v>111.16476247853237</c:v>
                </c:pt>
                <c:pt idx="18">
                  <c:v>111.26702619669429</c:v>
                </c:pt>
                <c:pt idx="19">
                  <c:v>111.50972841679956</c:v>
                </c:pt>
                <c:pt idx="20">
                  <c:v>111.63130839915524</c:v>
                </c:pt>
                <c:pt idx="21">
                  <c:v>109.5195975181022</c:v>
                </c:pt>
                <c:pt idx="22">
                  <c:v>111.46197269912648</c:v>
                </c:pt>
                <c:pt idx="23">
                  <c:v>111.53337917067603</c:v>
                </c:pt>
                <c:pt idx="24">
                  <c:v>109.92938624144968</c:v>
                </c:pt>
                <c:pt idx="25">
                  <c:v>108.65431166249122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8C-4AB2-A47A-5E1BF6E646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5282944"/>
        <c:axId val="395283336"/>
      </c:barChart>
      <c:catAx>
        <c:axId val="39528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5283336"/>
        <c:crossesAt val="-2000000000"/>
        <c:auto val="1"/>
        <c:lblAlgn val="ctr"/>
        <c:lblOffset val="100"/>
        <c:tickLblSkip val="2"/>
        <c:noMultiLvlLbl val="0"/>
      </c:catAx>
      <c:valAx>
        <c:axId val="395283336"/>
        <c:scaling>
          <c:orientation val="minMax"/>
          <c:min val="9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2771517784414879E-3"/>
              <c:y val="0.1250462090126058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528294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POULTRY CONSUMPTION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>
                <a:latin typeface="Arial" pitchFamily="34" charset="0"/>
                <a:cs typeface="Arial" pitchFamily="34" charset="0"/>
              </a:rPr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9693356992347788"/>
          <c:w val="0.90035727215132588"/>
          <c:h val="0.662001959262134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 Chicken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82.181151492465361</c:v>
                </c:pt>
                <c:pt idx="1">
                  <c:v>83.201332012763132</c:v>
                </c:pt>
                <c:pt idx="2">
                  <c:v>85.486692981038388</c:v>
                </c:pt>
                <c:pt idx="3">
                  <c:v>87.266270446298009</c:v>
                </c:pt>
                <c:pt idx="4">
                  <c:v>87.834169685838148</c:v>
                </c:pt>
                <c:pt idx="5">
                  <c:v>86.429749168272238</c:v>
                </c:pt>
                <c:pt idx="6">
                  <c:v>84.916372614516618</c:v>
                </c:pt>
                <c:pt idx="7">
                  <c:v>81.124421587422177</c:v>
                </c:pt>
                <c:pt idx="8">
                  <c:v>83.727718702501775</c:v>
                </c:pt>
                <c:pt idx="9">
                  <c:v>84.223854969095925</c:v>
                </c:pt>
                <c:pt idx="10">
                  <c:v>81.662770982703336</c:v>
                </c:pt>
                <c:pt idx="11">
                  <c:v>83.068490318816785</c:v>
                </c:pt>
                <c:pt idx="12">
                  <c:v>84.519505401390774</c:v>
                </c:pt>
                <c:pt idx="13">
                  <c:v>89.906893193437895</c:v>
                </c:pt>
                <c:pt idx="14">
                  <c:v>90.654992946807852</c:v>
                </c:pt>
                <c:pt idx="15">
                  <c:v>91.867743485820597</c:v>
                </c:pt>
                <c:pt idx="16">
                  <c:v>93.418549581816151</c:v>
                </c:pt>
                <c:pt idx="17">
                  <c:v>95.886790534833864</c:v>
                </c:pt>
                <c:pt idx="18">
                  <c:v>97.202717288935716</c:v>
                </c:pt>
                <c:pt idx="19">
                  <c:v>98.05091777149859</c:v>
                </c:pt>
                <c:pt idx="20">
                  <c:v>100.6101613007087</c:v>
                </c:pt>
                <c:pt idx="21">
                  <c:v>101.25992243921074</c:v>
                </c:pt>
                <c:pt idx="22">
                  <c:v>103.70219447585687</c:v>
                </c:pt>
                <c:pt idx="23">
                  <c:v>104.65211769245654</c:v>
                </c:pt>
                <c:pt idx="24">
                  <c:v>106.11049303069021</c:v>
                </c:pt>
                <c:pt idx="25">
                  <c:v>107.58444546468017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25-4C62-A3FF-141456257437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17.740506822929344</c:v>
                </c:pt>
                <c:pt idx="1">
                  <c:v>17.4602827527961</c:v>
                </c:pt>
                <c:pt idx="2">
                  <c:v>17.087472663230884</c:v>
                </c:pt>
                <c:pt idx="3">
                  <c:v>16.738581321116659</c:v>
                </c:pt>
                <c:pt idx="4">
                  <c:v>16.949511345258202</c:v>
                </c:pt>
                <c:pt idx="5">
                  <c:v>17.56924527601798</c:v>
                </c:pt>
                <c:pt idx="6">
                  <c:v>17.630288985357833</c:v>
                </c:pt>
                <c:pt idx="7">
                  <c:v>16.95954939921041</c:v>
                </c:pt>
                <c:pt idx="8">
                  <c:v>16.411976554845882</c:v>
                </c:pt>
                <c:pt idx="9">
                  <c:v>16.054697104461731</c:v>
                </c:pt>
                <c:pt idx="10">
                  <c:v>15.979198170386006</c:v>
                </c:pt>
                <c:pt idx="11">
                  <c:v>15.984889866210473</c:v>
                </c:pt>
                <c:pt idx="12">
                  <c:v>15.573418853148087</c:v>
                </c:pt>
                <c:pt idx="13">
                  <c:v>15.714626087153755</c:v>
                </c:pt>
                <c:pt idx="14">
                  <c:v>16.347298130558794</c:v>
                </c:pt>
                <c:pt idx="15">
                  <c:v>16.136947842690223</c:v>
                </c:pt>
                <c:pt idx="16">
                  <c:v>15.865956163767972</c:v>
                </c:pt>
                <c:pt idx="17">
                  <c:v>15.688402961398545</c:v>
                </c:pt>
                <c:pt idx="18">
                  <c:v>15.455845864363647</c:v>
                </c:pt>
                <c:pt idx="19">
                  <c:v>15.100220624772497</c:v>
                </c:pt>
                <c:pt idx="20">
                  <c:v>14.368754318902774</c:v>
                </c:pt>
                <c:pt idx="21">
                  <c:v>14.554467345564026</c:v>
                </c:pt>
                <c:pt idx="22">
                  <c:v>13.743237359650534</c:v>
                </c:pt>
                <c:pt idx="23">
                  <c:v>13.195393285654408</c:v>
                </c:pt>
                <c:pt idx="24">
                  <c:v>13.525836642058184</c:v>
                </c:pt>
                <c:pt idx="25">
                  <c:v>13.416638018453027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25-4C62-A3FF-141456257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578696"/>
        <c:axId val="397579088"/>
      </c:barChart>
      <c:catAx>
        <c:axId val="397578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579088"/>
        <c:crossesAt val="-2000000000"/>
        <c:auto val="1"/>
        <c:lblAlgn val="ctr"/>
        <c:lblOffset val="100"/>
        <c:tickLblSkip val="2"/>
        <c:noMultiLvlLbl val="0"/>
      </c:catAx>
      <c:valAx>
        <c:axId val="39757908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2771517784414879E-3"/>
              <c:y val="0.1250462090126058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57869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RED MEAT &amp;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POULTRY CONSUMPTION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>
                <a:latin typeface="Arial" pitchFamily="34" charset="0"/>
                <a:cs typeface="Arial" pitchFamily="34" charset="0"/>
              </a:rPr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9693356992347788"/>
          <c:w val="0.90035727215132588"/>
          <c:h val="0.662001959262134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 Poultry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99.921658315394708</c:v>
                </c:pt>
                <c:pt idx="1">
                  <c:v>100.66161476555924</c:v>
                </c:pt>
                <c:pt idx="2">
                  <c:v>102.57416564426927</c:v>
                </c:pt>
                <c:pt idx="3">
                  <c:v>104.00485176741466</c:v>
                </c:pt>
                <c:pt idx="4">
                  <c:v>104.78368103109635</c:v>
                </c:pt>
                <c:pt idx="5">
                  <c:v>103.99899444429022</c:v>
                </c:pt>
                <c:pt idx="6">
                  <c:v>102.54666159987445</c:v>
                </c:pt>
                <c:pt idx="7">
                  <c:v>98.083970986632579</c:v>
                </c:pt>
                <c:pt idx="8">
                  <c:v>100.13969525734765</c:v>
                </c:pt>
                <c:pt idx="9">
                  <c:v>100.27855207355765</c:v>
                </c:pt>
                <c:pt idx="10">
                  <c:v>97.641969153089349</c:v>
                </c:pt>
                <c:pt idx="11">
                  <c:v>99.053380185027265</c:v>
                </c:pt>
                <c:pt idx="12">
                  <c:v>100.09292425453886</c:v>
                </c:pt>
                <c:pt idx="13">
                  <c:v>105.62151928059166</c:v>
                </c:pt>
                <c:pt idx="14">
                  <c:v>107.00229107736665</c:v>
                </c:pt>
                <c:pt idx="15">
                  <c:v>108.00469132851082</c:v>
                </c:pt>
                <c:pt idx="16">
                  <c:v>109.28450574558413</c:v>
                </c:pt>
                <c:pt idx="17">
                  <c:v>111.5751934962324</c:v>
                </c:pt>
                <c:pt idx="18">
                  <c:v>112.65856315329937</c:v>
                </c:pt>
                <c:pt idx="19">
                  <c:v>113.15113839627108</c:v>
                </c:pt>
                <c:pt idx="20">
                  <c:v>114.97891561961147</c:v>
                </c:pt>
                <c:pt idx="21">
                  <c:v>115.81438978477476</c:v>
                </c:pt>
                <c:pt idx="22">
                  <c:v>117.44543183550741</c:v>
                </c:pt>
                <c:pt idx="23">
                  <c:v>117.84751097811095</c:v>
                </c:pt>
                <c:pt idx="24">
                  <c:v>119.63632967274839</c:v>
                </c:pt>
                <c:pt idx="25">
                  <c:v>121.0010834831332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8-495C-B7BC-273BA84490C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Red Meat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121.11458831232387</c:v>
                </c:pt>
                <c:pt idx="1">
                  <c:v>118.65098141293855</c:v>
                </c:pt>
                <c:pt idx="2">
                  <c:v>119.31659617105637</c:v>
                </c:pt>
                <c:pt idx="3">
                  <c:v>117.21903316396507</c:v>
                </c:pt>
                <c:pt idx="4">
                  <c:v>116.88697204005426</c:v>
                </c:pt>
                <c:pt idx="5">
                  <c:v>117.66236322332449</c:v>
                </c:pt>
                <c:pt idx="6">
                  <c:v>113.41248523768141</c:v>
                </c:pt>
                <c:pt idx="7">
                  <c:v>112.66959142155562</c:v>
                </c:pt>
                <c:pt idx="8">
                  <c:v>108.65418432689989</c:v>
                </c:pt>
                <c:pt idx="9">
                  <c:v>104.09727783908821</c:v>
                </c:pt>
                <c:pt idx="10">
                  <c:v>104.31726504030328</c:v>
                </c:pt>
                <c:pt idx="11">
                  <c:v>104.20851453885015</c:v>
                </c:pt>
                <c:pt idx="12">
                  <c:v>101.0184507448442</c:v>
                </c:pt>
                <c:pt idx="13">
                  <c:v>104.64751918217532</c:v>
                </c:pt>
                <c:pt idx="14">
                  <c:v>106.52882159170765</c:v>
                </c:pt>
                <c:pt idx="15">
                  <c:v>107.96410890225029</c:v>
                </c:pt>
                <c:pt idx="16">
                  <c:v>109.06222142592749</c:v>
                </c:pt>
                <c:pt idx="17">
                  <c:v>111.16476247853237</c:v>
                </c:pt>
                <c:pt idx="18">
                  <c:v>111.26702619669429</c:v>
                </c:pt>
                <c:pt idx="19">
                  <c:v>111.50972841679956</c:v>
                </c:pt>
                <c:pt idx="20">
                  <c:v>111.63130839915524</c:v>
                </c:pt>
                <c:pt idx="21">
                  <c:v>109.5195975181022</c:v>
                </c:pt>
                <c:pt idx="22">
                  <c:v>111.46197269912648</c:v>
                </c:pt>
                <c:pt idx="23">
                  <c:v>111.53337917067603</c:v>
                </c:pt>
                <c:pt idx="24">
                  <c:v>109.92938624144968</c:v>
                </c:pt>
                <c:pt idx="25">
                  <c:v>108.65431166249122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B8-495C-B7BC-273BA8449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579872"/>
        <c:axId val="397580264"/>
      </c:barChart>
      <c:catAx>
        <c:axId val="39757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580264"/>
        <c:crossesAt val="-2000000000"/>
        <c:auto val="1"/>
        <c:lblAlgn val="ctr"/>
        <c:lblOffset val="100"/>
        <c:tickLblSkip val="2"/>
        <c:noMultiLvlLbl val="0"/>
      </c:catAx>
      <c:valAx>
        <c:axId val="397580264"/>
        <c:scaling>
          <c:orientation val="minMax"/>
          <c:max val="25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2771517784414879E-3"/>
              <c:y val="0.1250462090126058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579872"/>
        <c:crosses val="autoZero"/>
        <c:crossBetween val="between"/>
        <c:majorUnit val="50"/>
        <c:minorUnit val="25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LAMB &amp; MUTTON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CONSUMPTION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b="0" dirty="0">
                <a:latin typeface="Arial" pitchFamily="34" charset="0"/>
                <a:cs typeface="Arial" pitchFamily="34" charset="0"/>
              </a:rPr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9693356992347788"/>
          <c:w val="0.906937731921441"/>
          <c:h val="0.7465090015156555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1.1739695089001894</c:v>
                </c:pt>
                <c:pt idx="1">
                  <c:v>1.1261660274057372</c:v>
                </c:pt>
                <c:pt idx="2">
                  <c:v>1.1282846742847308</c:v>
                </c:pt>
                <c:pt idx="3">
                  <c:v>1.0702850495967395</c:v>
                </c:pt>
                <c:pt idx="4">
                  <c:v>1.0611682038410406</c:v>
                </c:pt>
                <c:pt idx="5">
                  <c:v>1.1360301182250749</c:v>
                </c:pt>
                <c:pt idx="6">
                  <c:v>1.0016380752066461</c:v>
                </c:pt>
                <c:pt idx="7">
                  <c:v>0.97536352299598328</c:v>
                </c:pt>
                <c:pt idx="8">
                  <c:v>0.91067906098732043</c:v>
                </c:pt>
                <c:pt idx="9">
                  <c:v>0.84038447548898743</c:v>
                </c:pt>
                <c:pt idx="10">
                  <c:v>0.84701379505188856</c:v>
                </c:pt>
                <c:pt idx="11">
                  <c:v>0.90869084189806537</c:v>
                </c:pt>
                <c:pt idx="12">
                  <c:v>0.94598553658073481</c:v>
                </c:pt>
                <c:pt idx="13">
                  <c:v>0.98677985707067983</c:v>
                </c:pt>
                <c:pt idx="14">
                  <c:v>1.0451910680211052</c:v>
                </c:pt>
                <c:pt idx="15">
                  <c:v>1.0772734750912334</c:v>
                </c:pt>
                <c:pt idx="16">
                  <c:v>1.124436123847715</c:v>
                </c:pt>
                <c:pt idx="17">
                  <c:v>1.1366991360458933</c:v>
                </c:pt>
                <c:pt idx="18">
                  <c:v>1.211809285740014</c:v>
                </c:pt>
                <c:pt idx="19">
                  <c:v>1.3570068152350661</c:v>
                </c:pt>
                <c:pt idx="20">
                  <c:v>1.2935255599822868</c:v>
                </c:pt>
                <c:pt idx="21">
                  <c:v>1.1180983284475403</c:v>
                </c:pt>
                <c:pt idx="22">
                  <c:v>1.3194295583229145</c:v>
                </c:pt>
                <c:pt idx="23">
                  <c:v>1.1964534879047459</c:v>
                </c:pt>
                <c:pt idx="24">
                  <c:v>1.1648707811333405</c:v>
                </c:pt>
                <c:pt idx="25">
                  <c:v>1.1486671931296399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9E-4F84-A591-5F06CDFD3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581048"/>
        <c:axId val="397581440"/>
      </c:barChart>
      <c:catAx>
        <c:axId val="397581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581440"/>
        <c:crossesAt val="-2000000000"/>
        <c:auto val="1"/>
        <c:lblAlgn val="ctr"/>
        <c:lblOffset val="100"/>
        <c:tickLblSkip val="2"/>
        <c:noMultiLvlLbl val="0"/>
      </c:catAx>
      <c:valAx>
        <c:axId val="397581440"/>
        <c:scaling>
          <c:orientation val="minMax"/>
          <c:min val="0.60000000000000009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2771517784414879E-3"/>
              <c:y val="0.12504620901260582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581048"/>
        <c:crosses val="autoZero"/>
        <c:crossBetween val="between"/>
        <c:majorUnit val="0.1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RED MEAT &amp; POULTRY CONSUMPTION</a:t>
            </a:r>
          </a:p>
          <a:p>
            <a:pPr>
              <a:defRPr/>
            </a:pPr>
            <a:r>
              <a:rPr lang="en-US" sz="2000" b="0" dirty="0"/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63028328355521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ln w="38100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67.766977002156949</c:v>
                </c:pt>
                <c:pt idx="1">
                  <c:v>65.031152255389756</c:v>
                </c:pt>
                <c:pt idx="2">
                  <c:v>66.237434991310991</c:v>
                </c:pt>
                <c:pt idx="3">
                  <c:v>65.636413231266573</c:v>
                </c:pt>
                <c:pt idx="4">
                  <c:v>65.913020597695109</c:v>
                </c:pt>
                <c:pt idx="5">
                  <c:v>65.29413670253453</c:v>
                </c:pt>
                <c:pt idx="6">
                  <c:v>62.490134500115708</c:v>
                </c:pt>
                <c:pt idx="7">
                  <c:v>61.114373280561203</c:v>
                </c:pt>
                <c:pt idx="8">
                  <c:v>59.569167008534336</c:v>
                </c:pt>
                <c:pt idx="9">
                  <c:v>57.216869964117762</c:v>
                </c:pt>
                <c:pt idx="10">
                  <c:v>57.268103321584057</c:v>
                </c:pt>
                <c:pt idx="11">
                  <c:v>56.239018958139887</c:v>
                </c:pt>
                <c:pt idx="12">
                  <c:v>54.083865616040299</c:v>
                </c:pt>
                <c:pt idx="13">
                  <c:v>53.826764601658795</c:v>
                </c:pt>
                <c:pt idx="14">
                  <c:v>55.353821785019015</c:v>
                </c:pt>
                <c:pt idx="15">
                  <c:v>56.745909913236964</c:v>
                </c:pt>
                <c:pt idx="16">
                  <c:v>56.987550670114253</c:v>
                </c:pt>
                <c:pt idx="17">
                  <c:v>57.770827526337179</c:v>
                </c:pt>
                <c:pt idx="18">
                  <c:v>58.145583113805998</c:v>
                </c:pt>
                <c:pt idx="19">
                  <c:v>58.926867437712829</c:v>
                </c:pt>
                <c:pt idx="20">
                  <c:v>59.106934489083862</c:v>
                </c:pt>
                <c:pt idx="21">
                  <c:v>58.090459943639694</c:v>
                </c:pt>
                <c:pt idx="22">
                  <c:v>59.67088152227825</c:v>
                </c:pt>
                <c:pt idx="23">
                  <c:v>59.576039527733101</c:v>
                </c:pt>
                <c:pt idx="24">
                  <c:v>57.831510927814428</c:v>
                </c:pt>
                <c:pt idx="25">
                  <c:v>56.142181424911705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8E-43F7-A851-2B7B6A1B9A5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51.586497568908037</c:v>
                </c:pt>
                <c:pt idx="1">
                  <c:v>51.913344005549042</c:v>
                </c:pt>
                <c:pt idx="2">
                  <c:v>51.450491696366541</c:v>
                </c:pt>
                <c:pt idx="3">
                  <c:v>50.053300068741407</c:v>
                </c:pt>
                <c:pt idx="4">
                  <c:v>49.484197228662602</c:v>
                </c:pt>
                <c:pt idx="5">
                  <c:v>50.833835138245838</c:v>
                </c:pt>
                <c:pt idx="6">
                  <c:v>49.512977202998641</c:v>
                </c:pt>
                <c:pt idx="7">
                  <c:v>50.182646894923053</c:v>
                </c:pt>
                <c:pt idx="8">
                  <c:v>47.778693790604379</c:v>
                </c:pt>
                <c:pt idx="9">
                  <c:v>45.67515537795375</c:v>
                </c:pt>
                <c:pt idx="10">
                  <c:v>45.878930304075652</c:v>
                </c:pt>
                <c:pt idx="11">
                  <c:v>46.750465948718251</c:v>
                </c:pt>
                <c:pt idx="12">
                  <c:v>45.735335654571863</c:v>
                </c:pt>
                <c:pt idx="13">
                  <c:v>49.607221765371129</c:v>
                </c:pt>
                <c:pt idx="14">
                  <c:v>49.943284003293307</c:v>
                </c:pt>
                <c:pt idx="15">
                  <c:v>49.942216414502262</c:v>
                </c:pt>
                <c:pt idx="16">
                  <c:v>50.723205134817619</c:v>
                </c:pt>
                <c:pt idx="17">
                  <c:v>52.049638243590906</c:v>
                </c:pt>
                <c:pt idx="18">
                  <c:v>51.741284954973615</c:v>
                </c:pt>
                <c:pt idx="19">
                  <c:v>51.063270918808342</c:v>
                </c:pt>
                <c:pt idx="20">
                  <c:v>51.07707678234577</c:v>
                </c:pt>
                <c:pt idx="21">
                  <c:v>50.176234718389523</c:v>
                </c:pt>
                <c:pt idx="22">
                  <c:v>50.358431970289573</c:v>
                </c:pt>
                <c:pt idx="23">
                  <c:v>50.684123461247168</c:v>
                </c:pt>
                <c:pt idx="24">
                  <c:v>50.859420022501055</c:v>
                </c:pt>
                <c:pt idx="25">
                  <c:v>51.292028677741364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8E-43F7-A851-2B7B6A1B9A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Chicken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82.181151492465361</c:v>
                </c:pt>
                <c:pt idx="1">
                  <c:v>83.201332012763132</c:v>
                </c:pt>
                <c:pt idx="2">
                  <c:v>85.486692981038388</c:v>
                </c:pt>
                <c:pt idx="3">
                  <c:v>87.266270446298009</c:v>
                </c:pt>
                <c:pt idx="4">
                  <c:v>87.834169685838148</c:v>
                </c:pt>
                <c:pt idx="5">
                  <c:v>86.429749168272238</c:v>
                </c:pt>
                <c:pt idx="6">
                  <c:v>84.916372614516618</c:v>
                </c:pt>
                <c:pt idx="7">
                  <c:v>81.124421587422177</c:v>
                </c:pt>
                <c:pt idx="8">
                  <c:v>83.727718702501775</c:v>
                </c:pt>
                <c:pt idx="9">
                  <c:v>84.223854969095925</c:v>
                </c:pt>
                <c:pt idx="10">
                  <c:v>81.662770982703336</c:v>
                </c:pt>
                <c:pt idx="11">
                  <c:v>83.068490318816785</c:v>
                </c:pt>
                <c:pt idx="12">
                  <c:v>84.519505401390774</c:v>
                </c:pt>
                <c:pt idx="13">
                  <c:v>89.906893193437895</c:v>
                </c:pt>
                <c:pt idx="14">
                  <c:v>90.654992946807852</c:v>
                </c:pt>
                <c:pt idx="15">
                  <c:v>91.867743485820597</c:v>
                </c:pt>
                <c:pt idx="16">
                  <c:v>93.418549581816151</c:v>
                </c:pt>
                <c:pt idx="17">
                  <c:v>95.886790534833864</c:v>
                </c:pt>
                <c:pt idx="18">
                  <c:v>97.202717288935716</c:v>
                </c:pt>
                <c:pt idx="19">
                  <c:v>98.05091777149859</c:v>
                </c:pt>
                <c:pt idx="20">
                  <c:v>100.6101613007087</c:v>
                </c:pt>
                <c:pt idx="21">
                  <c:v>101.25992243921074</c:v>
                </c:pt>
                <c:pt idx="22">
                  <c:v>103.70219447585687</c:v>
                </c:pt>
                <c:pt idx="23">
                  <c:v>104.65211769245654</c:v>
                </c:pt>
                <c:pt idx="24">
                  <c:v>106.11049303069021</c:v>
                </c:pt>
                <c:pt idx="25">
                  <c:v>107.58444546468017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8E-43F7-A851-2B7B6A1B9A5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Turkey</c:v>
                </c:pt>
              </c:strCache>
            </c:strRef>
          </c:tx>
          <c:spPr>
            <a:ln w="44450">
              <a:solidFill>
                <a:srgbClr val="92D050"/>
              </a:solidFill>
              <a:prstDash val="dash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17.740506822929344</c:v>
                </c:pt>
                <c:pt idx="1">
                  <c:v>17.4602827527961</c:v>
                </c:pt>
                <c:pt idx="2">
                  <c:v>17.087472663230884</c:v>
                </c:pt>
                <c:pt idx="3">
                  <c:v>16.738581321116659</c:v>
                </c:pt>
                <c:pt idx="4">
                  <c:v>16.949511345258202</c:v>
                </c:pt>
                <c:pt idx="5">
                  <c:v>17.56924527601798</c:v>
                </c:pt>
                <c:pt idx="6">
                  <c:v>17.630288985357833</c:v>
                </c:pt>
                <c:pt idx="7">
                  <c:v>16.95954939921041</c:v>
                </c:pt>
                <c:pt idx="8">
                  <c:v>16.411976554845882</c:v>
                </c:pt>
                <c:pt idx="9">
                  <c:v>16.054697104461731</c:v>
                </c:pt>
                <c:pt idx="10">
                  <c:v>15.979198170386006</c:v>
                </c:pt>
                <c:pt idx="11">
                  <c:v>15.984889866210473</c:v>
                </c:pt>
                <c:pt idx="12">
                  <c:v>15.573418853148087</c:v>
                </c:pt>
                <c:pt idx="13">
                  <c:v>15.714626087153755</c:v>
                </c:pt>
                <c:pt idx="14">
                  <c:v>16.347298130558794</c:v>
                </c:pt>
                <c:pt idx="15">
                  <c:v>16.136947842690223</c:v>
                </c:pt>
                <c:pt idx="16">
                  <c:v>15.865956163767972</c:v>
                </c:pt>
                <c:pt idx="17">
                  <c:v>15.688402961398545</c:v>
                </c:pt>
                <c:pt idx="18">
                  <c:v>15.455845864363647</c:v>
                </c:pt>
                <c:pt idx="19">
                  <c:v>15.100220624772497</c:v>
                </c:pt>
                <c:pt idx="20">
                  <c:v>14.368754318902774</c:v>
                </c:pt>
                <c:pt idx="21">
                  <c:v>14.554467345564026</c:v>
                </c:pt>
                <c:pt idx="22">
                  <c:v>13.743237359650534</c:v>
                </c:pt>
                <c:pt idx="23">
                  <c:v>13.195393285654408</c:v>
                </c:pt>
                <c:pt idx="24">
                  <c:v>13.525836642058184</c:v>
                </c:pt>
                <c:pt idx="25">
                  <c:v>13.416638018453027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98E-43F7-A851-2B7B6A1B9A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7442736"/>
        <c:axId val="397443128"/>
      </c:lineChart>
      <c:catAx>
        <c:axId val="39744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443128"/>
        <c:crosses val="autoZero"/>
        <c:auto val="1"/>
        <c:lblAlgn val="ctr"/>
        <c:lblOffset val="100"/>
        <c:tickLblSkip val="2"/>
        <c:noMultiLvlLbl val="0"/>
      </c:catAx>
      <c:valAx>
        <c:axId val="3974431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442736"/>
        <c:crosses val="autoZero"/>
        <c:crossBetween val="between"/>
        <c:minorUnit val="5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PORK CONSUMPTION</a:t>
            </a:r>
          </a:p>
          <a:p>
            <a:pPr>
              <a:defRPr/>
            </a:pPr>
            <a:r>
              <a:rPr lang="en-US" sz="2000" b="0" dirty="0"/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91274097203366833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51.586497568908037</c:v>
                </c:pt>
                <c:pt idx="1">
                  <c:v>51.913344005549042</c:v>
                </c:pt>
                <c:pt idx="2">
                  <c:v>51.450491696366541</c:v>
                </c:pt>
                <c:pt idx="3">
                  <c:v>50.053300068741407</c:v>
                </c:pt>
                <c:pt idx="4">
                  <c:v>49.484197228662602</c:v>
                </c:pt>
                <c:pt idx="5">
                  <c:v>50.833835138245838</c:v>
                </c:pt>
                <c:pt idx="6">
                  <c:v>49.512977202998641</c:v>
                </c:pt>
                <c:pt idx="7">
                  <c:v>50.182646894923053</c:v>
                </c:pt>
                <c:pt idx="8">
                  <c:v>47.778693790604379</c:v>
                </c:pt>
                <c:pt idx="9">
                  <c:v>45.67515537795375</c:v>
                </c:pt>
                <c:pt idx="10">
                  <c:v>45.878930304075652</c:v>
                </c:pt>
                <c:pt idx="11">
                  <c:v>46.750465948718251</c:v>
                </c:pt>
                <c:pt idx="12">
                  <c:v>45.735335654571863</c:v>
                </c:pt>
                <c:pt idx="13">
                  <c:v>49.607221765371129</c:v>
                </c:pt>
                <c:pt idx="14">
                  <c:v>49.943284003293307</c:v>
                </c:pt>
                <c:pt idx="15">
                  <c:v>49.942216414502262</c:v>
                </c:pt>
                <c:pt idx="16">
                  <c:v>50.723205134817619</c:v>
                </c:pt>
                <c:pt idx="17">
                  <c:v>52.049638243590906</c:v>
                </c:pt>
                <c:pt idx="18">
                  <c:v>51.741284954973615</c:v>
                </c:pt>
                <c:pt idx="19">
                  <c:v>51.063270918808342</c:v>
                </c:pt>
                <c:pt idx="20">
                  <c:v>51.07707678234577</c:v>
                </c:pt>
                <c:pt idx="21">
                  <c:v>50.176234718389523</c:v>
                </c:pt>
                <c:pt idx="22">
                  <c:v>50.358431970289573</c:v>
                </c:pt>
                <c:pt idx="23">
                  <c:v>50.684123461247168</c:v>
                </c:pt>
                <c:pt idx="24">
                  <c:v>50.859420022501055</c:v>
                </c:pt>
                <c:pt idx="25">
                  <c:v>51.292028677741364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83-4C0D-9C16-A3D6B4FE2C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443912"/>
        <c:axId val="397444304"/>
      </c:barChart>
      <c:catAx>
        <c:axId val="397443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444304"/>
        <c:crosses val="autoZero"/>
        <c:auto val="1"/>
        <c:lblAlgn val="ctr"/>
        <c:lblOffset val="100"/>
        <c:tickLblSkip val="2"/>
        <c:noMultiLvlLbl val="0"/>
      </c:catAx>
      <c:valAx>
        <c:axId val="397444304"/>
        <c:scaling>
          <c:orientation val="minMax"/>
          <c:min val="4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443912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BEEF CONSUMPTION</a:t>
            </a:r>
          </a:p>
          <a:p>
            <a:pPr>
              <a:defRPr/>
            </a:pPr>
            <a:r>
              <a:rPr lang="en-US" sz="2000" b="0" dirty="0"/>
              <a:t>Per Capita, Retail Weight,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91274097203366833"/>
          <c:h val="0.758246090717533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 w="9525">
              <a:solidFill>
                <a:sysClr val="windowText" lastClr="000000"/>
              </a:solidFill>
            </a:ln>
          </c:spPr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67.766977002156949</c:v>
                </c:pt>
                <c:pt idx="1">
                  <c:v>65.031152255389756</c:v>
                </c:pt>
                <c:pt idx="2">
                  <c:v>66.237434991310991</c:v>
                </c:pt>
                <c:pt idx="3">
                  <c:v>65.636413231266573</c:v>
                </c:pt>
                <c:pt idx="4">
                  <c:v>65.913020597695109</c:v>
                </c:pt>
                <c:pt idx="5">
                  <c:v>65.29413670253453</c:v>
                </c:pt>
                <c:pt idx="6">
                  <c:v>62.490134500115708</c:v>
                </c:pt>
                <c:pt idx="7">
                  <c:v>61.114373280561203</c:v>
                </c:pt>
                <c:pt idx="8">
                  <c:v>59.569167008534336</c:v>
                </c:pt>
                <c:pt idx="9">
                  <c:v>57.216869964117762</c:v>
                </c:pt>
                <c:pt idx="10">
                  <c:v>57.268103321584057</c:v>
                </c:pt>
                <c:pt idx="11">
                  <c:v>56.239018958139887</c:v>
                </c:pt>
                <c:pt idx="12">
                  <c:v>54.083865616040299</c:v>
                </c:pt>
                <c:pt idx="13">
                  <c:v>53.826764601658795</c:v>
                </c:pt>
                <c:pt idx="14">
                  <c:v>55.353821785019015</c:v>
                </c:pt>
                <c:pt idx="15">
                  <c:v>56.745909913236964</c:v>
                </c:pt>
                <c:pt idx="16">
                  <c:v>56.987550670114253</c:v>
                </c:pt>
                <c:pt idx="17">
                  <c:v>57.770827526337179</c:v>
                </c:pt>
                <c:pt idx="18">
                  <c:v>58.145583113805998</c:v>
                </c:pt>
                <c:pt idx="19">
                  <c:v>58.926867437712829</c:v>
                </c:pt>
                <c:pt idx="20">
                  <c:v>59.106934489083862</c:v>
                </c:pt>
                <c:pt idx="21">
                  <c:v>58.090459943639694</c:v>
                </c:pt>
                <c:pt idx="22">
                  <c:v>59.67088152227825</c:v>
                </c:pt>
                <c:pt idx="23">
                  <c:v>59.576039527733101</c:v>
                </c:pt>
                <c:pt idx="24">
                  <c:v>57.831510927814428</c:v>
                </c:pt>
                <c:pt idx="25">
                  <c:v>56.142181424911705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4-478A-8F5B-19D098300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445480"/>
        <c:axId val="397445872"/>
      </c:barChart>
      <c:catAx>
        <c:axId val="397445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445872"/>
        <c:crosses val="autoZero"/>
        <c:auto val="1"/>
        <c:lblAlgn val="ctr"/>
        <c:lblOffset val="100"/>
        <c:tickLblSkip val="2"/>
        <c:noMultiLvlLbl val="0"/>
      </c:catAx>
      <c:valAx>
        <c:axId val="397445872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Pounds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445480"/>
        <c:crosses val="autoZero"/>
        <c:crossBetween val="between"/>
        <c:majorUnit val="5"/>
        <c:minorUnit val="1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US EXPENDITURES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FOR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MEAT &amp; POULTRY </a:t>
            </a:r>
          </a:p>
          <a:p>
            <a:pPr>
              <a:defRPr/>
            </a:pPr>
            <a:r>
              <a:rPr lang="en-US" sz="2000" b="0" dirty="0"/>
              <a:t>Percent</a:t>
            </a:r>
            <a:r>
              <a:rPr lang="en-US" sz="2000" b="0" baseline="0" dirty="0"/>
              <a:t> of Disposable Income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90621074305367"/>
          <c:h val="0.673739048464012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Beef</c:v>
                </c:pt>
              </c:strCache>
            </c:strRef>
          </c:tx>
          <c:spPr>
            <a:ln w="38100">
              <a:solidFill>
                <a:srgbClr val="FF5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2.4346149214529991</c:v>
                </c:pt>
                <c:pt idx="1">
                  <c:v>2.4084895586711728</c:v>
                </c:pt>
                <c:pt idx="2">
                  <c:v>2.4907586884066024</c:v>
                </c:pt>
                <c:pt idx="3">
                  <c:v>2.4554728415581186</c:v>
                </c:pt>
                <c:pt idx="4">
                  <c:v>2.5693173751193434</c:v>
                </c:pt>
                <c:pt idx="5">
                  <c:v>2.6884427020879507</c:v>
                </c:pt>
                <c:pt idx="6">
                  <c:v>2.5460560602824902</c:v>
                </c:pt>
                <c:pt idx="7">
                  <c:v>2.3154330744690239</c:v>
                </c:pt>
                <c:pt idx="8">
                  <c:v>2.2755206009918245</c:v>
                </c:pt>
                <c:pt idx="9">
                  <c:v>2.1755090277013762</c:v>
                </c:pt>
                <c:pt idx="10">
                  <c:v>2.1568091738742301</c:v>
                </c:pt>
                <c:pt idx="11">
                  <c:v>2.0797838041566163</c:v>
                </c:pt>
                <c:pt idx="12">
                  <c:v>2.066602490598259</c:v>
                </c:pt>
                <c:pt idx="13">
                  <c:v>2.0515479969063666</c:v>
                </c:pt>
                <c:pt idx="14">
                  <c:v>2.1143806534384972</c:v>
                </c:pt>
                <c:pt idx="15">
                  <c:v>2.1840767040927109</c:v>
                </c:pt>
                <c:pt idx="16">
                  <c:v>2.18766059194708</c:v>
                </c:pt>
                <c:pt idx="17">
                  <c:v>2.0778398855019242</c:v>
                </c:pt>
                <c:pt idx="18">
                  <c:v>2.0121944544025414</c:v>
                </c:pt>
                <c:pt idx="19">
                  <c:v>1.9257896331015742</c:v>
                </c:pt>
                <c:pt idx="20">
                  <c:v>1.9013441264413233</c:v>
                </c:pt>
                <c:pt idx="21">
                  <c:v>1.9368426177250837</c:v>
                </c:pt>
                <c:pt idx="22">
                  <c:v>1.9932070110450866</c:v>
                </c:pt>
                <c:pt idx="23">
                  <c:v>2.0298895800891672</c:v>
                </c:pt>
                <c:pt idx="24">
                  <c:v>1.981711474550623</c:v>
                </c:pt>
                <c:pt idx="25">
                  <c:v>1.9901329549284683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E9-4BDA-9DE8-71B63EE9A0FD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Pork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0">
                  <c:v>1.5918434847600509</c:v>
                </c:pt>
                <c:pt idx="1">
                  <c:v>1.5340099356578212</c:v>
                </c:pt>
                <c:pt idx="2">
                  <c:v>1.5071879742631864</c:v>
                </c:pt>
                <c:pt idx="3">
                  <c:v>1.4982729087478837</c:v>
                </c:pt>
                <c:pt idx="4">
                  <c:v>1.4552444501318249</c:v>
                </c:pt>
                <c:pt idx="5">
                  <c:v>1.4340721965562491</c:v>
                </c:pt>
                <c:pt idx="6">
                  <c:v>1.3417054527923489</c:v>
                </c:pt>
                <c:pt idx="7">
                  <c:v>1.2291302047315353</c:v>
                </c:pt>
                <c:pt idx="8">
                  <c:v>1.2229118916300665</c:v>
                </c:pt>
                <c:pt idx="9">
                  <c:v>1.1701146275839893</c:v>
                </c:pt>
                <c:pt idx="10">
                  <c:v>1.2143524475439038</c:v>
                </c:pt>
                <c:pt idx="11">
                  <c:v>1.1846964966883262</c:v>
                </c:pt>
                <c:pt idx="12">
                  <c:v>1.178300445811959</c:v>
                </c:pt>
                <c:pt idx="13">
                  <c:v>1.1427915828181689</c:v>
                </c:pt>
                <c:pt idx="14">
                  <c:v>1.2108670865331608</c:v>
                </c:pt>
                <c:pt idx="15">
                  <c:v>1.2432239540139354</c:v>
                </c:pt>
                <c:pt idx="16">
                  <c:v>1.2350751394371891</c:v>
                </c:pt>
                <c:pt idx="17">
                  <c:v>1.1777717189964918</c:v>
                </c:pt>
                <c:pt idx="18">
                  <c:v>1.1342011583600133</c:v>
                </c:pt>
                <c:pt idx="19">
                  <c:v>1.0835855457338721</c:v>
                </c:pt>
                <c:pt idx="20">
                  <c:v>1.0893513776448589</c:v>
                </c:pt>
                <c:pt idx="21">
                  <c:v>1.0625765026927867</c:v>
                </c:pt>
                <c:pt idx="22">
                  <c:v>1.0735178889328443</c:v>
                </c:pt>
                <c:pt idx="23">
                  <c:v>1.1323728271947104</c:v>
                </c:pt>
                <c:pt idx="24">
                  <c:v>1.0310221929368897</c:v>
                </c:pt>
                <c:pt idx="25">
                  <c:v>0.99388645502934592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E9-4BDA-9DE8-71B63EE9A0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Broiler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0">
                  <c:v>1.4765075993785224</c:v>
                </c:pt>
                <c:pt idx="1">
                  <c:v>1.3865831732486842</c:v>
                </c:pt>
                <c:pt idx="2">
                  <c:v>1.3461845673516153</c:v>
                </c:pt>
                <c:pt idx="3">
                  <c:v>1.4278548145293617</c:v>
                </c:pt>
                <c:pt idx="4">
                  <c:v>1.3912002208956074</c:v>
                </c:pt>
                <c:pt idx="5">
                  <c:v>1.4574859806184048</c:v>
                </c:pt>
                <c:pt idx="6">
                  <c:v>1.41866345419478</c:v>
                </c:pt>
                <c:pt idx="7">
                  <c:v>1.2045333280895922</c:v>
                </c:pt>
                <c:pt idx="8">
                  <c:v>1.1804295914736929</c:v>
                </c:pt>
                <c:pt idx="9">
                  <c:v>1.1742197345772172</c:v>
                </c:pt>
                <c:pt idx="10">
                  <c:v>1.176939501416657</c:v>
                </c:pt>
                <c:pt idx="11">
                  <c:v>1.1495065069041455</c:v>
                </c:pt>
                <c:pt idx="12">
                  <c:v>1.0998981214040349</c:v>
                </c:pt>
                <c:pt idx="13">
                  <c:v>1.0918701777076358</c:v>
                </c:pt>
                <c:pt idx="14">
                  <c:v>1.1418506905042987</c:v>
                </c:pt>
                <c:pt idx="15">
                  <c:v>1.1047305877529772</c:v>
                </c:pt>
                <c:pt idx="16">
                  <c:v>1.1278478565971382</c:v>
                </c:pt>
                <c:pt idx="17">
                  <c:v>1.0680594164230994</c:v>
                </c:pt>
                <c:pt idx="18">
                  <c:v>1.0200135455414656</c:v>
                </c:pt>
                <c:pt idx="19">
                  <c:v>0.9833436108140392</c:v>
                </c:pt>
                <c:pt idx="20">
                  <c:v>0.96597212765912599</c:v>
                </c:pt>
                <c:pt idx="21">
                  <c:v>0.97220947819909709</c:v>
                </c:pt>
                <c:pt idx="22">
                  <c:v>0.94411424366796992</c:v>
                </c:pt>
                <c:pt idx="23">
                  <c:v>1.0875518830873883</c:v>
                </c:pt>
                <c:pt idx="24">
                  <c:v>1.0464895424693035</c:v>
                </c:pt>
                <c:pt idx="25">
                  <c:v>1.0028355606602912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E9-4BDA-9DE8-71B63EE9A0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Turkey</c:v>
                </c:pt>
              </c:strCache>
            </c:strRef>
          </c:tx>
          <c:spPr>
            <a:ln w="44450">
              <a:solidFill>
                <a:srgbClr val="92D050"/>
              </a:solidFill>
              <a:prstDash val="dashDot"/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0">
                  <c:v>0.21845390452522201</c:v>
                </c:pt>
                <c:pt idx="1">
                  <c:v>0.20758578706087832</c:v>
                </c:pt>
                <c:pt idx="2">
                  <c:v>0.21407896286868699</c:v>
                </c:pt>
                <c:pt idx="3">
                  <c:v>0.20412892823396112</c:v>
                </c:pt>
                <c:pt idx="4">
                  <c:v>0.19919910637049065</c:v>
                </c:pt>
                <c:pt idx="5">
                  <c:v>0.18601464698272482</c:v>
                </c:pt>
                <c:pt idx="6">
                  <c:v>0.17018560246505662</c:v>
                </c:pt>
                <c:pt idx="7">
                  <c:v>0.16619079356842711</c:v>
                </c:pt>
                <c:pt idx="8">
                  <c:v>0.16931778952278037</c:v>
                </c:pt>
                <c:pt idx="9">
                  <c:v>0.1772979814252186</c:v>
                </c:pt>
                <c:pt idx="10">
                  <c:v>0.19622177711444616</c:v>
                </c:pt>
                <c:pt idx="11">
                  <c:v>0.19300621754818781</c:v>
                </c:pt>
                <c:pt idx="12">
                  <c:v>0.19102969772018613</c:v>
                </c:pt>
                <c:pt idx="13">
                  <c:v>0.18618555398824504</c:v>
                </c:pt>
                <c:pt idx="14">
                  <c:v>0.18849462845475928</c:v>
                </c:pt>
                <c:pt idx="15">
                  <c:v>0.16867402776363377</c:v>
                </c:pt>
                <c:pt idx="16">
                  <c:v>0.15288560604145129</c:v>
                </c:pt>
                <c:pt idx="17">
                  <c:v>0.15975820853478448</c:v>
                </c:pt>
                <c:pt idx="18">
                  <c:v>0.1532155233981653</c:v>
                </c:pt>
                <c:pt idx="19">
                  <c:v>0.1358430056296413</c:v>
                </c:pt>
                <c:pt idx="20">
                  <c:v>0.12985956969006374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E9-4BDA-9DE8-71B63EE9A0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7447048"/>
        <c:axId val="397447440"/>
      </c:lineChart>
      <c:catAx>
        <c:axId val="397447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97447440"/>
        <c:crosses val="autoZero"/>
        <c:auto val="1"/>
        <c:lblAlgn val="ctr"/>
        <c:lblOffset val="100"/>
        <c:tickLblSkip val="2"/>
        <c:noMultiLvlLbl val="0"/>
      </c:catAx>
      <c:valAx>
        <c:axId val="3974474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974470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0.08621</cdr:x>
      <cdr:y>0.25183</cdr:y>
    </cdr:from>
    <cdr:to>
      <cdr:x>0.5</cdr:x>
      <cdr:y>0.33716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27" y="1362456"/>
          <a:ext cx="3657573" cy="4616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Turkey retail price series was discontinued, and we no longer have the data required to make this calculation.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2FBDE-43B7-4D6C-8523-F30A075075E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7091C-8257-4D93-AAF9-9EB7FB12D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7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313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75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780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8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5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130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13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49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157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9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7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06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94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23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95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5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19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4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1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00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3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3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8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3C9FC8-D31A-AA72-02C3-E8727E155F4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50138" y="6229350"/>
            <a:ext cx="86360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38392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297748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3C3EAC-7C09-A8E2-0BD4-F8178E6D9AE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12063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61603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609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Bureau of Economic Analysis &amp; USDA-ERS,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509260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4A25FF-E333-4870-9F30-A61C6FA41DF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12063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42317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Bureau of Economic Analysis &amp; USDA-ERS,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4398264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Turkey retail price series was discontinued, and we no longer have the data required to make this calculation.</a:t>
            </a:r>
          </a:p>
        </p:txBody>
      </p:sp>
    </p:spTree>
    <p:extLst>
      <p:ext uri="{BB962C8B-B14F-4D97-AF65-F5344CB8AC3E}">
        <p14:creationId xmlns:p14="http://schemas.microsoft.com/office/powerpoint/2010/main" val="1362295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C689D2-5F0E-A2B7-8300-25FEEDA5A84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79223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84987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EA9258-8B95-8A54-AAD1-71160EA689A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215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92603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53249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C30AAD-C132-593C-449F-7BA93695BAD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215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72486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375047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34C8E6-9A2E-BF90-9DD0-A4C3BCD4B67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215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84056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9435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A7E43F-F40D-8C02-48D0-0E4F6CA063B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6215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45749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8156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587BAB-0CAB-72F4-0DA5-70C093CF6B9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73044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00449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2B233C-12C4-F234-58AD-E6C1A5CE5CA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80554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20399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15130E-97C5-E120-4B97-4D064209F28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376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63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 and USDA-ERS, Compiled &amp;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908763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C598C3-AD61-EC8C-FB1B-DB05117C7A5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45388" y="6229350"/>
            <a:ext cx="615950" cy="323850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00746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609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Bureau of Economic Analysis &amp; USDA-ERS,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38344" y="4407408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Turkey retail price series was discontinued, and we no longer have the data required to make this calculation.</a:t>
            </a:r>
          </a:p>
        </p:txBody>
      </p:sp>
    </p:spTree>
    <p:extLst>
      <p:ext uri="{BB962C8B-B14F-4D97-AF65-F5344CB8AC3E}">
        <p14:creationId xmlns:p14="http://schemas.microsoft.com/office/powerpoint/2010/main" val="20118039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427</Words>
  <Application>Microsoft Office PowerPoint</Application>
  <PresentationFormat>On-screen Show (4:3)</PresentationFormat>
  <Paragraphs>75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Cozzens,Tyler</cp:lastModifiedBy>
  <cp:revision>145</cp:revision>
  <dcterms:created xsi:type="dcterms:W3CDTF">2013-08-21T20:15:38Z</dcterms:created>
  <dcterms:modified xsi:type="dcterms:W3CDTF">2025-09-15T20:13:01Z</dcterms:modified>
</cp:coreProperties>
</file>